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9"/>
  </p:notesMasterIdLst>
  <p:handoutMasterIdLst>
    <p:handoutMasterId r:id="rId40"/>
  </p:handoutMasterIdLst>
  <p:sldIdLst>
    <p:sldId id="256" r:id="rId2"/>
    <p:sldId id="517" r:id="rId3"/>
    <p:sldId id="516" r:id="rId4"/>
    <p:sldId id="515" r:id="rId5"/>
    <p:sldId id="519" r:id="rId6"/>
    <p:sldId id="536" r:id="rId7"/>
    <p:sldId id="442" r:id="rId8"/>
    <p:sldId id="520" r:id="rId9"/>
    <p:sldId id="521" r:id="rId10"/>
    <p:sldId id="523" r:id="rId11"/>
    <p:sldId id="534" r:id="rId12"/>
    <p:sldId id="514" r:id="rId13"/>
    <p:sldId id="513" r:id="rId14"/>
    <p:sldId id="524" r:id="rId15"/>
    <p:sldId id="518" r:id="rId16"/>
    <p:sldId id="538" r:id="rId17"/>
    <p:sldId id="529" r:id="rId18"/>
    <p:sldId id="530" r:id="rId19"/>
    <p:sldId id="509" r:id="rId20"/>
    <p:sldId id="535" r:id="rId21"/>
    <p:sldId id="525" r:id="rId22"/>
    <p:sldId id="541" r:id="rId23"/>
    <p:sldId id="443" r:id="rId24"/>
    <p:sldId id="528" r:id="rId25"/>
    <p:sldId id="543" r:id="rId26"/>
    <p:sldId id="532" r:id="rId27"/>
    <p:sldId id="434" r:id="rId28"/>
    <p:sldId id="533" r:id="rId29"/>
    <p:sldId id="544" r:id="rId30"/>
    <p:sldId id="527" r:id="rId31"/>
    <p:sldId id="510" r:id="rId32"/>
    <p:sldId id="512" r:id="rId33"/>
    <p:sldId id="542" r:id="rId34"/>
    <p:sldId id="449" r:id="rId35"/>
    <p:sldId id="497" r:id="rId36"/>
    <p:sldId id="499" r:id="rId37"/>
    <p:sldId id="495" r:id="rId38"/>
  </p:sldIdLst>
  <p:sldSz cx="9144000" cy="5143500" type="screen16x9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3127" userDrawn="1">
          <p15:clr>
            <a:srgbClr val="A4A3A4"/>
          </p15:clr>
        </p15:guide>
        <p15:guide id="2" pos="2142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McDonald Darren" initials="DMcD" lastIdx="3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08000"/>
    <a:srgbClr val="99FF66"/>
    <a:srgbClr val="6666FF"/>
    <a:srgbClr val="3333CC"/>
    <a:srgbClr val="FF6600"/>
    <a:srgbClr val="FF9900"/>
    <a:srgbClr val="0066FF"/>
    <a:srgbClr val="33CC33"/>
    <a:srgbClr val="0033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0660B408-B3CF-4A94-85FC-2B1E0A45F4A2}" styleName="Dark Style 2 - Accent 1/Accent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743" autoAdjust="0"/>
    <p:restoredTop sz="94253" autoAdjust="0"/>
  </p:normalViewPr>
  <p:slideViewPr>
    <p:cSldViewPr showGuides="1">
      <p:cViewPr varScale="1">
        <p:scale>
          <a:sx n="96" d="100"/>
          <a:sy n="96" d="100"/>
        </p:scale>
        <p:origin x="-714" y="-96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howGuides="1">
      <p:cViewPr varScale="1">
        <p:scale>
          <a:sx n="85" d="100"/>
          <a:sy n="85" d="100"/>
        </p:scale>
        <p:origin x="-3834" y="-96"/>
      </p:cViewPr>
      <p:guideLst>
        <p:guide orient="horz" pos="3127"/>
        <p:guide pos="2142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handoutMaster" Target="handoutMasters/handoutMaster1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5659" cy="496332"/>
          </a:xfrm>
          <a:prstGeom prst="rect">
            <a:avLst/>
          </a:prstGeom>
        </p:spPr>
        <p:txBody>
          <a:bodyPr vert="horz" lIns="94829" tIns="47414" rIns="94829" bIns="47414" rtlCol="0"/>
          <a:lstStyle>
            <a:lvl1pPr algn="l">
              <a:defRPr sz="1200"/>
            </a:lvl1pPr>
          </a:lstStyle>
          <a:p>
            <a:endParaRPr lang="en-GB" dirty="0">
              <a:latin typeface="Arial" panose="020B0604020202020204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0444" y="1"/>
            <a:ext cx="2945659" cy="496332"/>
          </a:xfrm>
          <a:prstGeom prst="rect">
            <a:avLst/>
          </a:prstGeom>
        </p:spPr>
        <p:txBody>
          <a:bodyPr vert="horz" lIns="94829" tIns="47414" rIns="94829" bIns="47414" rtlCol="0"/>
          <a:lstStyle>
            <a:lvl1pPr algn="r">
              <a:defRPr sz="1200"/>
            </a:lvl1pPr>
          </a:lstStyle>
          <a:p>
            <a:fld id="{15B2C45A-E869-45FE-B529-AF49C0F3C669}" type="datetimeFigureOut">
              <a:rPr lang="en-GB" smtClean="0">
                <a:latin typeface="Arial" panose="020B0604020202020204" pitchFamily="34" charset="0"/>
              </a:rPr>
              <a:pPr/>
              <a:t>21/10/2018</a:t>
            </a:fld>
            <a:endParaRPr lang="en-GB" dirty="0">
              <a:latin typeface="Arial" panose="020B0604020202020204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1" y="9428584"/>
            <a:ext cx="2945659" cy="496332"/>
          </a:xfrm>
          <a:prstGeom prst="rect">
            <a:avLst/>
          </a:prstGeom>
        </p:spPr>
        <p:txBody>
          <a:bodyPr vert="horz" lIns="94829" tIns="47414" rIns="94829" bIns="47414" rtlCol="0" anchor="b"/>
          <a:lstStyle>
            <a:lvl1pPr algn="l">
              <a:defRPr sz="1200"/>
            </a:lvl1pPr>
          </a:lstStyle>
          <a:p>
            <a:endParaRPr lang="en-GB" dirty="0">
              <a:latin typeface="Arial" panose="020B0604020202020204" pitchFamily="34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0444" y="9428584"/>
            <a:ext cx="2945659" cy="496332"/>
          </a:xfrm>
          <a:prstGeom prst="rect">
            <a:avLst/>
          </a:prstGeom>
        </p:spPr>
        <p:txBody>
          <a:bodyPr vert="horz" lIns="94829" tIns="47414" rIns="94829" bIns="47414" rtlCol="0" anchor="b"/>
          <a:lstStyle>
            <a:lvl1pPr algn="r">
              <a:defRPr sz="1200"/>
            </a:lvl1pPr>
          </a:lstStyle>
          <a:p>
            <a:fld id="{A1166760-0E69-430F-A97F-08802152DB5E}" type="slidenum">
              <a:rPr lang="en-GB" smtClean="0">
                <a:latin typeface="Arial" panose="020B0604020202020204" pitchFamily="34" charset="0"/>
              </a:rPr>
              <a:pPr/>
              <a:t>‹N°›</a:t>
            </a:fld>
            <a:endParaRPr lang="en-GB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364962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5659" cy="496332"/>
          </a:xfrm>
          <a:prstGeom prst="rect">
            <a:avLst/>
          </a:prstGeom>
        </p:spPr>
        <p:txBody>
          <a:bodyPr vert="horz" lIns="94829" tIns="47414" rIns="94829" bIns="47414" rtlCol="0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4" y="1"/>
            <a:ext cx="2945659" cy="496332"/>
          </a:xfrm>
          <a:prstGeom prst="rect">
            <a:avLst/>
          </a:prstGeom>
        </p:spPr>
        <p:txBody>
          <a:bodyPr vert="horz" lIns="94829" tIns="47414" rIns="94829" bIns="47414" rtlCol="0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F93E6C17-F35F-4654-8DE9-B693AC206066}" type="datetimeFigureOut">
              <a:rPr lang="en-GB" smtClean="0"/>
              <a:pPr/>
              <a:t>21/10/2018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829" tIns="47414" rIns="94829" bIns="47414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15153"/>
            <a:ext cx="5438140" cy="4466987"/>
          </a:xfrm>
          <a:prstGeom prst="rect">
            <a:avLst/>
          </a:prstGeom>
        </p:spPr>
        <p:txBody>
          <a:bodyPr vert="horz" lIns="94829" tIns="47414" rIns="94829" bIns="47414" rtlCol="0"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1" y="9428584"/>
            <a:ext cx="2945659" cy="496332"/>
          </a:xfrm>
          <a:prstGeom prst="rect">
            <a:avLst/>
          </a:prstGeom>
        </p:spPr>
        <p:txBody>
          <a:bodyPr vert="horz" lIns="94829" tIns="47414" rIns="94829" bIns="47414" rtlCol="0" anchor="b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4" y="9428584"/>
            <a:ext cx="2945659" cy="496332"/>
          </a:xfrm>
          <a:prstGeom prst="rect">
            <a:avLst/>
          </a:prstGeom>
        </p:spPr>
        <p:txBody>
          <a:bodyPr vert="horz" lIns="94829" tIns="47414" rIns="94829" bIns="47414" rtlCol="0" anchor="b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49027E0A-1465-4A40-B1D5-9126D49509FC}" type="slidenum">
              <a:rPr lang="en-GB" smtClean="0"/>
              <a:pPr/>
              <a:t>‹N°›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133482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dirty="0" smtClean="0"/>
              <a:t>Check </a:t>
            </a:r>
            <a:r>
              <a:rPr lang="it-IT" sz="1200" dirty="0" smtClean="0"/>
              <a:t>3 Fission (</a:t>
            </a:r>
            <a:r>
              <a:rPr lang="en-GB" sz="1200" baseline="30000" dirty="0" smtClean="0"/>
              <a:t>235</a:t>
            </a:r>
            <a:r>
              <a:rPr lang="en-GB" sz="1200" dirty="0" smtClean="0"/>
              <a:t>U) </a:t>
            </a:r>
            <a:r>
              <a:rPr lang="it-IT" sz="1200" dirty="0" smtClean="0"/>
              <a:t>chambers and 1 Activation system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027E0A-1465-4A40-B1D5-9126D49509FC}" type="slidenum">
              <a:rPr lang="en-GB" smtClean="0"/>
              <a:pPr/>
              <a:t>23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067339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027E0A-1465-4A40-B1D5-9126D49509FC}" type="slidenum">
              <a:rPr lang="en-GB" smtClean="0"/>
              <a:pPr/>
              <a:t>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834025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/>
              <a:t>Red with ICRH only – </a:t>
            </a:r>
          </a:p>
          <a:p>
            <a:r>
              <a:rPr lang="en-GB" dirty="0" smtClean="0"/>
              <a:t>Blue</a:t>
            </a:r>
            <a:r>
              <a:rPr lang="en-GB" baseline="0" dirty="0" smtClean="0"/>
              <a:t> with NBI </a:t>
            </a:r>
          </a:p>
          <a:p>
            <a:r>
              <a:rPr lang="en-GB" sz="1200" kern="1200" dirty="0" smtClean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rPr>
              <a:t>sharp variation in PLH with trace quantity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027E0A-1465-4A40-B1D5-9126D49509FC}" type="slidenum">
              <a:rPr lang="en-GB" smtClean="0"/>
              <a:pPr/>
              <a:t>36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92851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95536" y="1761660"/>
            <a:ext cx="8496944" cy="972108"/>
          </a:xfrm>
        </p:spPr>
        <p:txBody>
          <a:bodyPr>
            <a:noAutofit/>
          </a:bodyPr>
          <a:lstStyle>
            <a:lvl1pPr algn="l">
              <a:defRPr sz="3500" b="1" baseline="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GB" dirty="0" smtClean="0"/>
              <a:t>Presentation title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95536" y="3219822"/>
            <a:ext cx="4392488" cy="324036"/>
          </a:xfrm>
        </p:spPr>
        <p:txBody>
          <a:bodyPr>
            <a:normAutofit/>
          </a:bodyPr>
          <a:lstStyle>
            <a:lvl1pPr marL="0" indent="0" algn="l">
              <a:buNone/>
              <a:defRPr sz="2200" b="1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Name </a:t>
            </a:r>
            <a:r>
              <a:rPr lang="en-US" smtClean="0"/>
              <a:t>of presenter</a:t>
            </a:r>
            <a:endParaRPr lang="en-US" dirty="0" smtClean="0"/>
          </a:p>
        </p:txBody>
      </p:sp>
      <p:sp>
        <p:nvSpPr>
          <p:cNvPr id="5" name="AutoShape 2" descr="https://idw-online.de/pages/de/institutionlogo921"/>
          <p:cNvSpPr>
            <a:spLocks noChangeAspect="1" noChangeArrowheads="1"/>
          </p:cNvSpPr>
          <p:nvPr userDrawn="1"/>
        </p:nvSpPr>
        <p:spPr bwMode="auto">
          <a:xfrm>
            <a:off x="155577" y="-342900"/>
            <a:ext cx="1076325" cy="71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/>
          </a:p>
        </p:txBody>
      </p:sp>
      <p:sp>
        <p:nvSpPr>
          <p:cNvPr id="6" name="Picture Placeholder 10"/>
          <p:cNvSpPr>
            <a:spLocks noGrp="1"/>
          </p:cNvSpPr>
          <p:nvPr>
            <p:ph type="pic" sz="quarter" idx="10" hasCustomPrompt="1"/>
          </p:nvPr>
        </p:nvSpPr>
        <p:spPr>
          <a:xfrm>
            <a:off x="395538" y="4268764"/>
            <a:ext cx="1295375" cy="679252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Logo of presenter</a:t>
            </a:r>
            <a:endParaRPr lang="en-GB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5724130" y="4245936"/>
            <a:ext cx="3168352" cy="70207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800" dirty="0"/>
          </a:p>
        </p:txBody>
      </p:sp>
      <p:grpSp>
        <p:nvGrpSpPr>
          <p:cNvPr id="9" name="Group 8"/>
          <p:cNvGrpSpPr/>
          <p:nvPr/>
        </p:nvGrpSpPr>
        <p:grpSpPr>
          <a:xfrm>
            <a:off x="5220073" y="4299942"/>
            <a:ext cx="3610183" cy="486054"/>
            <a:chOff x="18230283" y="40396912"/>
            <a:chExt cx="9924896" cy="1781641"/>
          </a:xfrm>
        </p:grpSpPr>
        <p:sp>
          <p:nvSpPr>
            <p:cNvPr id="10" name="Rectangle 9"/>
            <p:cNvSpPr/>
            <p:nvPr/>
          </p:nvSpPr>
          <p:spPr bwMode="auto">
            <a:xfrm>
              <a:off x="18230283" y="40400268"/>
              <a:ext cx="2575295" cy="1778285"/>
            </a:xfrm>
            <a:prstGeom prst="rect">
              <a:avLst/>
            </a:prstGeom>
            <a:solidFill>
              <a:srgbClr val="05399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l" defTabSz="417195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8200" b="0" i="0" u="none" strike="noStrike" kern="1200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pic>
          <p:nvPicPr>
            <p:cNvPr id="13" name="Picture 12" descr="EuropeanFlag-stars.eps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801564" y="40396912"/>
              <a:ext cx="9353615" cy="1781641"/>
            </a:xfrm>
            <a:prstGeom prst="rect">
              <a:avLst/>
            </a:prstGeom>
          </p:spPr>
        </p:pic>
      </p:grpSp>
      <p:pic>
        <p:nvPicPr>
          <p:cNvPr id="14" name="image1.png" descr="EUROFUSION PowerPoint MASTER DECKBLATT.png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71600" y="0"/>
            <a:ext cx="7330706" cy="4348697"/>
          </a:xfrm>
          <a:prstGeom prst="rect">
            <a:avLst/>
          </a:prstGeom>
          <a:ln w="12700">
            <a:miter lim="400000"/>
          </a:ln>
        </p:spPr>
      </p:pic>
      <p:pic>
        <p:nvPicPr>
          <p:cNvPr id="15" name="image1.png" descr="EUROFUSION PowerPoint MASTER DECKBLATT.png"/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0" y="-1"/>
            <a:ext cx="971600" cy="4348697"/>
          </a:xfrm>
          <a:prstGeom prst="rect">
            <a:avLst/>
          </a:prstGeom>
          <a:ln w="12700">
            <a:miter lim="400000"/>
          </a:ln>
        </p:spPr>
      </p:pic>
      <p:pic>
        <p:nvPicPr>
          <p:cNvPr id="16" name="image1.png" descr="EUROFUSION PowerPoint MASTER DECKBLATT.png"/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028384" y="0"/>
            <a:ext cx="1115616" cy="4348697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16942950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1" y="735546"/>
            <a:ext cx="8229600" cy="4178279"/>
          </a:xfrm>
        </p:spPr>
        <p:txBody>
          <a:bodyPr/>
          <a:lstStyle>
            <a:lvl1pPr marL="342900" indent="-342900">
              <a:spcAft>
                <a:spcPts val="600"/>
              </a:spcAft>
              <a:buFont typeface="Arial" panose="020B0604020202020204" pitchFamily="34" charset="0"/>
              <a:buChar char="•"/>
              <a:defRPr sz="2400" b="1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buFont typeface="Arial" panose="020B0604020202020204" pitchFamily="34" charset="0"/>
              <a:buChar char="−"/>
              <a:defRPr sz="200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buFont typeface="Courier New" panose="02070309020205020404" pitchFamily="49" charset="0"/>
              <a:buChar char="o"/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714500" indent="-342900">
              <a:buFont typeface="Arial" panose="020B0604020202020204" pitchFamily="34" charset="0"/>
              <a:buChar char="•"/>
              <a:defRPr sz="1800" baseline="0">
                <a:solidFill>
                  <a:srgbClr val="002060"/>
                </a:solidFill>
              </a:defRPr>
            </a:lvl4pPr>
            <a:lvl5pP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9144000" cy="685800"/>
          </a:xfrm>
          <a:prstGeom prst="rect">
            <a:avLst/>
          </a:prstGeom>
          <a:solidFill>
            <a:srgbClr val="E3E3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n>
                <a:noFill/>
              </a:ln>
              <a:effectLst/>
            </a:endParaRPr>
          </a:p>
        </p:txBody>
      </p:sp>
      <p:pic>
        <p:nvPicPr>
          <p:cNvPr id="9" name="Picture 8" descr="EurofusionDisc.eps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04446" y="87475"/>
            <a:ext cx="504058" cy="495722"/>
          </a:xfrm>
          <a:prstGeom prst="rect">
            <a:avLst/>
          </a:prstGeom>
        </p:spPr>
      </p:pic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0"/>
            <a:ext cx="7543800" cy="685800"/>
          </a:xfrm>
        </p:spPr>
        <p:txBody>
          <a:bodyPr>
            <a:normAutofit/>
          </a:bodyPr>
          <a:lstStyle>
            <a:lvl1pPr algn="l">
              <a:lnSpc>
                <a:spcPts val="3200"/>
              </a:lnSpc>
              <a:defRPr sz="3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br>
              <a:rPr lang="en-US" dirty="0" smtClean="0"/>
            </a:br>
            <a:r>
              <a:rPr lang="en-US" dirty="0" smtClean="0"/>
              <a:t>Second line of title</a:t>
            </a:r>
            <a:endParaRPr lang="en-GB" dirty="0"/>
          </a:p>
        </p:txBody>
      </p:sp>
      <p:sp>
        <p:nvSpPr>
          <p:cNvPr id="2" name="TextBox 1"/>
          <p:cNvSpPr txBox="1"/>
          <p:nvPr userDrawn="1"/>
        </p:nvSpPr>
        <p:spPr>
          <a:xfrm>
            <a:off x="841834" y="4913824"/>
            <a:ext cx="8266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E. Joffrin et</a:t>
            </a:r>
            <a:r>
              <a:rPr lang="en-US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al. 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 27</a:t>
            </a:r>
            <a:r>
              <a:rPr lang="en-GB" sz="1100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GB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IAEA Fusion Energy Conference 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Gandhinagar</a:t>
            </a:r>
            <a:r>
              <a:rPr lang="en-GB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, India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22-27 Oct. 2018 | Page </a:t>
            </a:r>
            <a:fld id="{6A6D9FA1-99C7-4910-8E32-B85D378B0060}" type="slidenum">
              <a:rPr lang="en-GB" sz="1100" b="1" smtClean="0">
                <a:latin typeface="Arial" panose="020B0604020202020204" pitchFamily="34" charset="0"/>
                <a:cs typeface="Arial" panose="020B0604020202020204" pitchFamily="34" charset="0"/>
              </a:rPr>
              <a:pPr marL="0" marR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lang="en-GB" sz="11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Picture 7" descr="JET(3,78,162).jpg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900" y="4833494"/>
            <a:ext cx="606977" cy="2794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6975160"/>
      </p:ext>
    </p:extLst>
  </p:cSld>
  <p:clrMapOvr>
    <a:masterClrMapping/>
  </p:clrMapOvr>
  <p:timing>
    <p:tnLst>
      <p:par>
        <p:cTn id="1" dur="indefinite" restart="never" nodeType="tmRoot"/>
      </p:par>
    </p:tnLst>
  </p:timing>
  <p:hf sldNum="0" hd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23528" y="735546"/>
            <a:ext cx="8568952" cy="4050450"/>
          </a:xfrm>
        </p:spPr>
        <p:txBody>
          <a:bodyPr/>
          <a:lstStyle>
            <a:lvl1pPr marL="342900" indent="-342900">
              <a:spcAft>
                <a:spcPts val="600"/>
              </a:spcAft>
              <a:buFont typeface="Arial" panose="020B0604020202020204" pitchFamily="34" charset="0"/>
              <a:buChar char="•"/>
              <a:defRPr sz="2400" b="1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buFont typeface="Arial" panose="020B0604020202020204" pitchFamily="34" charset="0"/>
              <a:buChar char="−"/>
              <a:defRPr sz="200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buFont typeface="Courier New" panose="02070309020205020404" pitchFamily="49" charset="0"/>
              <a:buChar char="o"/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714500" indent="-342900">
              <a:buFont typeface="Arial" panose="020B0604020202020204" pitchFamily="34" charset="0"/>
              <a:buChar char="•"/>
              <a:defRPr sz="1800" baseline="0">
                <a:solidFill>
                  <a:srgbClr val="002060"/>
                </a:solidFill>
              </a:defRPr>
            </a:lvl4pPr>
            <a:lvl5pP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9144000" cy="685800"/>
          </a:xfrm>
          <a:prstGeom prst="rect">
            <a:avLst/>
          </a:prstGeom>
          <a:solidFill>
            <a:srgbClr val="E3E3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n>
                <a:noFill/>
              </a:ln>
              <a:effectLst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323528" y="33468"/>
            <a:ext cx="8136904" cy="627534"/>
          </a:xfrm>
        </p:spPr>
        <p:txBody>
          <a:bodyPr>
            <a:normAutofit/>
          </a:bodyPr>
          <a:lstStyle>
            <a:lvl1pPr algn="l">
              <a:lnSpc>
                <a:spcPts val="3200"/>
              </a:lnSpc>
              <a:defRPr sz="3000" b="1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br>
              <a:rPr lang="en-US" dirty="0" smtClean="0"/>
            </a:br>
            <a:r>
              <a:rPr lang="en-US" dirty="0" smtClean="0"/>
              <a:t>Second line of title</a:t>
            </a:r>
            <a:endParaRPr lang="en-GB" dirty="0"/>
          </a:p>
        </p:txBody>
      </p:sp>
      <p:sp>
        <p:nvSpPr>
          <p:cNvPr id="12" name="TextBox 11"/>
          <p:cNvSpPr txBox="1"/>
          <p:nvPr userDrawn="1"/>
        </p:nvSpPr>
        <p:spPr>
          <a:xfrm>
            <a:off x="841834" y="4913824"/>
            <a:ext cx="8266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E. Joffrin et</a:t>
            </a:r>
            <a:r>
              <a:rPr lang="en-US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al. 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 27</a:t>
            </a:r>
            <a:r>
              <a:rPr lang="en-GB" sz="1100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GB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IAEA Fusion Energy Conference 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Gandhinagar</a:t>
            </a:r>
            <a:r>
              <a:rPr lang="en-GB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, India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22-27 Oct. 2018 | Page </a:t>
            </a:r>
            <a:fld id="{6A6D9FA1-99C7-4910-8E32-B85D378B0060}" type="slidenum">
              <a:rPr lang="en-GB" sz="1100" b="1" smtClean="0">
                <a:latin typeface="Arial" panose="020B0604020202020204" pitchFamily="34" charset="0"/>
                <a:cs typeface="Arial" panose="020B0604020202020204" pitchFamily="34" charset="0"/>
              </a:rPr>
              <a:pPr marL="0" marR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lang="en-GB" sz="11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Picture 8" descr="EurofusionDisc.eps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04446" y="87475"/>
            <a:ext cx="504058" cy="495722"/>
          </a:xfrm>
          <a:prstGeom prst="rect">
            <a:avLst/>
          </a:prstGeom>
        </p:spPr>
      </p:pic>
      <p:pic>
        <p:nvPicPr>
          <p:cNvPr id="13" name="Picture 7" descr="JET(3,78,162).jpg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900" y="4833494"/>
            <a:ext cx="606977" cy="2794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7620202"/>
      </p:ext>
    </p:extLst>
  </p:cSld>
  <p:clrMapOvr>
    <a:masterClrMapping/>
  </p:clrMapOvr>
  <p:timing>
    <p:tnLst>
      <p:par>
        <p:cTn id="1" dur="indefinite" restart="never" nodeType="tmRoot"/>
      </p:par>
    </p:tnLst>
  </p:timing>
  <p:hf sldNum="0" hd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3210" y="1167594"/>
            <a:ext cx="8741278" cy="3618402"/>
          </a:xfrm>
        </p:spPr>
        <p:txBody>
          <a:bodyPr/>
          <a:lstStyle>
            <a:lvl1pPr marL="342900" indent="-342900">
              <a:spcAft>
                <a:spcPts val="600"/>
              </a:spcAft>
              <a:buFont typeface="Arial" panose="020B0604020202020204" pitchFamily="34" charset="0"/>
              <a:buChar char="•"/>
              <a:defRPr sz="2400" b="1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buFont typeface="Arial" panose="020B0604020202020204" pitchFamily="34" charset="0"/>
              <a:buChar char="−"/>
              <a:defRPr sz="2200" b="1" i="0" baseline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buFont typeface="Courier New" panose="02070309020205020404" pitchFamily="49" charset="0"/>
              <a:buChar char="o"/>
              <a:defRPr sz="2000" b="0" i="0" baseline="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714500" indent="-342900">
              <a:buFont typeface="Arial" panose="020B0604020202020204" pitchFamily="34" charset="0"/>
              <a:buChar char="•"/>
              <a:defRPr sz="2000" baseline="0">
                <a:solidFill>
                  <a:srgbClr val="002060"/>
                </a:solidFill>
              </a:defRPr>
            </a:lvl4pPr>
            <a:lvl5pP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9144000" cy="685800"/>
          </a:xfrm>
          <a:prstGeom prst="rect">
            <a:avLst/>
          </a:prstGeom>
          <a:solidFill>
            <a:srgbClr val="E3E3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n>
                <a:noFill/>
              </a:ln>
              <a:effectLst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223210" y="33468"/>
            <a:ext cx="8237222" cy="627534"/>
          </a:xfrm>
        </p:spPr>
        <p:txBody>
          <a:bodyPr>
            <a:noAutofit/>
          </a:bodyPr>
          <a:lstStyle>
            <a:lvl1pPr algn="l">
              <a:lnSpc>
                <a:spcPts val="3200"/>
              </a:lnSpc>
              <a:defRPr sz="3200" b="1" baseline="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br>
              <a:rPr lang="en-US" dirty="0" smtClean="0"/>
            </a:br>
            <a:r>
              <a:rPr lang="en-US" dirty="0" smtClean="0"/>
              <a:t>Second line of title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2"/>
          </p:nvPr>
        </p:nvSpPr>
        <p:spPr>
          <a:xfrm>
            <a:off x="223210" y="685802"/>
            <a:ext cx="8741278" cy="461206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2400" b="1" baseline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 typeface="Arial" panose="020B0604020202020204" pitchFamily="34" charset="0"/>
              <a:buNone/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 typeface="Arial" panose="020B0604020202020204" pitchFamily="34" charset="0"/>
              <a:buNone/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2" name="Content Placeholder 2"/>
          <p:cNvSpPr>
            <a:spLocks noGrp="1"/>
          </p:cNvSpPr>
          <p:nvPr>
            <p:ph idx="13"/>
          </p:nvPr>
        </p:nvSpPr>
        <p:spPr>
          <a:xfrm>
            <a:off x="223210" y="4604164"/>
            <a:ext cx="4348790" cy="23584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None/>
              <a:defRPr sz="1400" b="1" baseline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 typeface="Arial" panose="020B0604020202020204" pitchFamily="34" charset="0"/>
              <a:buNone/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 typeface="Arial" panose="020B0604020202020204" pitchFamily="34" charset="0"/>
              <a:buNone/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3" name="TextBox 12"/>
          <p:cNvSpPr txBox="1"/>
          <p:nvPr userDrawn="1"/>
        </p:nvSpPr>
        <p:spPr>
          <a:xfrm>
            <a:off x="841834" y="4913824"/>
            <a:ext cx="8266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E. Joffrin et</a:t>
            </a:r>
            <a:r>
              <a:rPr lang="en-US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al. 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 27</a:t>
            </a:r>
            <a:r>
              <a:rPr lang="en-GB" sz="1100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GB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IAEA Fusion Energy Conference 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Gandhinagar</a:t>
            </a:r>
            <a:r>
              <a:rPr lang="en-GB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, India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22-27 Oct. 2018 | Page </a:t>
            </a:r>
            <a:fld id="{6A6D9FA1-99C7-4910-8E32-B85D378B0060}" type="slidenum">
              <a:rPr lang="en-GB" sz="1100" b="1" smtClean="0">
                <a:latin typeface="Arial" panose="020B0604020202020204" pitchFamily="34" charset="0"/>
                <a:cs typeface="Arial" panose="020B0604020202020204" pitchFamily="34" charset="0"/>
              </a:rPr>
              <a:pPr marL="0" marR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lang="en-GB" sz="11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8" descr="EurofusionDisc.eps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04446" y="87475"/>
            <a:ext cx="504058" cy="495722"/>
          </a:xfrm>
          <a:prstGeom prst="rect">
            <a:avLst/>
          </a:prstGeom>
        </p:spPr>
      </p:pic>
      <p:pic>
        <p:nvPicPr>
          <p:cNvPr id="15" name="Picture 7" descr="JET(3,78,162).jpg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900" y="4833494"/>
            <a:ext cx="606977" cy="2794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6617525"/>
      </p:ext>
    </p:extLst>
  </p:cSld>
  <p:clrMapOvr>
    <a:masterClrMapping/>
  </p:clrMapOvr>
  <p:timing>
    <p:tnLst>
      <p:par>
        <p:cTn id="1" dur="indefinite" restart="never" nodeType="tmRoot"/>
      </p:par>
    </p:tnLst>
  </p:timing>
  <p:hf sldNum="0" hd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3210" y="1167594"/>
            <a:ext cx="8741278" cy="3618402"/>
          </a:xfrm>
        </p:spPr>
        <p:txBody>
          <a:bodyPr/>
          <a:lstStyle>
            <a:lvl1pPr marL="342900" indent="-342900">
              <a:spcAft>
                <a:spcPts val="600"/>
              </a:spcAft>
              <a:buFont typeface="Arial" panose="020B0604020202020204" pitchFamily="34" charset="0"/>
              <a:buChar char="•"/>
              <a:defRPr sz="2400" b="1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buFont typeface="Arial" panose="020B0604020202020204" pitchFamily="34" charset="0"/>
              <a:buChar char="−"/>
              <a:defRPr sz="2200" b="1" i="0" baseline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buFont typeface="Courier New" panose="02070309020205020404" pitchFamily="49" charset="0"/>
              <a:buChar char="o"/>
              <a:defRPr sz="2000" b="0" i="0" baseline="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714500" indent="-342900">
              <a:buFont typeface="Arial" panose="020B0604020202020204" pitchFamily="34" charset="0"/>
              <a:buChar char="•"/>
              <a:defRPr sz="2000" baseline="0">
                <a:solidFill>
                  <a:srgbClr val="002060"/>
                </a:solidFill>
              </a:defRPr>
            </a:lvl4pPr>
            <a:lvl5pP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9144000" cy="685800"/>
          </a:xfrm>
          <a:prstGeom prst="rect">
            <a:avLst/>
          </a:prstGeom>
          <a:solidFill>
            <a:srgbClr val="E3E3E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ln>
                <a:noFill/>
              </a:ln>
              <a:effectLst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223210" y="33468"/>
            <a:ext cx="8237222" cy="627534"/>
          </a:xfrm>
        </p:spPr>
        <p:txBody>
          <a:bodyPr>
            <a:noAutofit/>
          </a:bodyPr>
          <a:lstStyle>
            <a:lvl1pPr algn="l">
              <a:lnSpc>
                <a:spcPts val="3200"/>
              </a:lnSpc>
              <a:defRPr sz="3200" b="1" baseline="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br>
              <a:rPr lang="en-US" dirty="0" smtClean="0"/>
            </a:br>
            <a:r>
              <a:rPr lang="en-US" dirty="0" smtClean="0"/>
              <a:t>Second line of title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2"/>
          </p:nvPr>
        </p:nvSpPr>
        <p:spPr>
          <a:xfrm>
            <a:off x="223210" y="685802"/>
            <a:ext cx="8741278" cy="461206"/>
          </a:xfrm>
        </p:spPr>
        <p:txBody>
          <a:bodyPr/>
          <a:lstStyle>
            <a:lvl1pPr marL="0" indent="0" algn="ctr">
              <a:buFont typeface="Arial" panose="020B0604020202020204" pitchFamily="34" charset="0"/>
              <a:buNone/>
              <a:defRPr sz="2400" b="1" baseline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 typeface="Arial" panose="020B0604020202020204" pitchFamily="34" charset="0"/>
              <a:buNone/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 typeface="Arial" panose="020B0604020202020204" pitchFamily="34" charset="0"/>
              <a:buNone/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2" name="Content Placeholder 2"/>
          <p:cNvSpPr>
            <a:spLocks noGrp="1"/>
          </p:cNvSpPr>
          <p:nvPr>
            <p:ph idx="13"/>
          </p:nvPr>
        </p:nvSpPr>
        <p:spPr>
          <a:xfrm>
            <a:off x="223210" y="4604164"/>
            <a:ext cx="4348790" cy="235840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None/>
              <a:defRPr sz="1400" b="1" baseline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Font typeface="Arial" panose="020B0604020202020204" pitchFamily="34" charset="0"/>
              <a:buNone/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914400" indent="0">
              <a:buFont typeface="Arial" panose="020B0604020202020204" pitchFamily="34" charset="0"/>
              <a:buNone/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5" name="TextBox 14"/>
          <p:cNvSpPr txBox="1"/>
          <p:nvPr userDrawn="1"/>
        </p:nvSpPr>
        <p:spPr>
          <a:xfrm>
            <a:off x="841834" y="4913824"/>
            <a:ext cx="826667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E. Joffrin et</a:t>
            </a:r>
            <a:r>
              <a:rPr lang="en-US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al. 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 27</a:t>
            </a:r>
            <a:r>
              <a:rPr lang="en-GB" sz="1100" baseline="30000" dirty="0" smtClean="0"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GB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IAEA Fusion Energy Conference 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Gandhinagar</a:t>
            </a:r>
            <a:r>
              <a:rPr lang="en-GB" sz="11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, India</a:t>
            </a:r>
            <a:r>
              <a:rPr lang="en-GB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| 22-27 Oct. 2018 | Page </a:t>
            </a:r>
            <a:fld id="{6A6D9FA1-99C7-4910-8E32-B85D378B0060}" type="slidenum">
              <a:rPr lang="en-GB" sz="1100" b="1" smtClean="0">
                <a:latin typeface="Arial" panose="020B0604020202020204" pitchFamily="34" charset="0"/>
                <a:cs typeface="Arial" panose="020B0604020202020204" pitchFamily="34" charset="0"/>
              </a:rPr>
              <a:pPr marL="0" marR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‹N°›</a:t>
            </a:fld>
            <a:endParaRPr lang="en-GB" sz="11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8" descr="EurofusionDisc.eps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04446" y="87475"/>
            <a:ext cx="504058" cy="495722"/>
          </a:xfrm>
          <a:prstGeom prst="rect">
            <a:avLst/>
          </a:prstGeom>
        </p:spPr>
      </p:pic>
      <p:pic>
        <p:nvPicPr>
          <p:cNvPr id="16" name="Picture 7" descr="JET(3,78,162).jpg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900" y="4833494"/>
            <a:ext cx="606977" cy="2794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6089410"/>
      </p:ext>
    </p:extLst>
  </p:cSld>
  <p:clrMapOvr>
    <a:masterClrMapping/>
  </p:clrMapOvr>
  <p:timing>
    <p:tnLst>
      <p:par>
        <p:cTn id="1" dur="indefinite" restart="never" nodeType="tmRoot"/>
      </p:par>
    </p:tnLst>
  </p:timing>
  <p:hf sldNum="0" hdr="0" dt="0"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1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200152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AEB1851A-CFBC-47C7-80F8-04FF84B1759D}" type="datetimeFigureOut">
              <a:rPr lang="en-GB" smtClean="0"/>
              <a:pPr/>
              <a:t>21/10/2018</a:t>
            </a:fld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6A6D9FA1-99C7-4910-8E32-B85D378B0060}" type="slidenum">
              <a:rPr lang="en-GB" smtClean="0"/>
              <a:pPr/>
              <a:t>‹N°›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866420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3" r:id="rId4"/>
    <p:sldLayoutId id="2147483658" r:id="rId5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Arial" panose="020B0604020202020204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emf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wmf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7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image" Target="../media/image40.jpeg"/><Relationship Id="rId7" Type="http://schemas.openxmlformats.org/officeDocument/2006/relationships/image" Target="../media/image44.jpe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jpe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png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uro-fusion.org/eurofusion/roadmap" TargetMode="Externa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emf"/><Relationship Id="rId5" Type="http://schemas.openxmlformats.org/officeDocument/2006/relationships/image" Target="../media/image500.png"/><Relationship Id="rId4" Type="http://schemas.openxmlformats.org/officeDocument/2006/relationships/image" Target="../media/image52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emf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0.jpeg"/><Relationship Id="rId4" Type="http://schemas.openxmlformats.org/officeDocument/2006/relationships/image" Target="../media/image5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2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6.jpeg"/><Relationship Id="rId4" Type="http://schemas.openxmlformats.org/officeDocument/2006/relationships/image" Target="../media/image65.jpe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7.jpeg"/><Relationship Id="rId4" Type="http://schemas.openxmlformats.org/officeDocument/2006/relationships/image" Target="../media/image1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60430" y="1583516"/>
            <a:ext cx="6720082" cy="1296144"/>
          </a:xfrm>
        </p:spPr>
        <p:txBody>
          <a:bodyPr/>
          <a:lstStyle/>
          <a:p>
            <a:pPr algn="just"/>
            <a:r>
              <a:rPr lang="en-GB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Overview of the JET preparation for Deuterium-Tritium Operation with the ITER Like-Wall </a:t>
            </a:r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>
          <a:xfrm>
            <a:off x="0" y="2931790"/>
            <a:ext cx="9147944" cy="324036"/>
          </a:xfrm>
        </p:spPr>
        <p:txBody>
          <a:bodyPr>
            <a:noAutofit/>
          </a:bodyPr>
          <a:lstStyle/>
          <a:p>
            <a:pPr algn="ctr"/>
            <a:r>
              <a:rPr lang="en-GB" sz="2400" dirty="0"/>
              <a:t>E. Joffrin, on behalf of </a:t>
            </a:r>
            <a:r>
              <a:rPr lang="en-GB" sz="2400" dirty="0" err="1"/>
              <a:t>EUROfusion</a:t>
            </a:r>
            <a:r>
              <a:rPr lang="en-GB" sz="2400" dirty="0"/>
              <a:t> JET contributors</a:t>
            </a:r>
          </a:p>
        </p:txBody>
      </p:sp>
      <p:pic>
        <p:nvPicPr>
          <p:cNvPr id="4" name="Picture 3" descr="JET(3,78,162)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4350805"/>
            <a:ext cx="1368152" cy="49264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1744" y="3363838"/>
            <a:ext cx="901475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b="1" u="sng" dirty="0">
                <a:solidFill>
                  <a:schemeClr val="bg1"/>
                </a:solidFill>
              </a:rPr>
              <a:t>Acknowledgments</a:t>
            </a:r>
            <a:r>
              <a:rPr lang="en-GB" sz="2000" b="1" dirty="0">
                <a:solidFill>
                  <a:schemeClr val="bg1"/>
                </a:solidFill>
              </a:rPr>
              <a:t>: to the JET Task Force and Project  Leaders, JET </a:t>
            </a:r>
            <a:r>
              <a:rPr lang="en-GB" sz="2000" b="1" dirty="0" err="1">
                <a:solidFill>
                  <a:schemeClr val="bg1"/>
                </a:solidFill>
              </a:rPr>
              <a:t>secondees</a:t>
            </a:r>
            <a:r>
              <a:rPr lang="en-GB" sz="2000" b="1" dirty="0">
                <a:solidFill>
                  <a:schemeClr val="bg1"/>
                </a:solidFill>
              </a:rPr>
              <a:t>, </a:t>
            </a:r>
            <a:r>
              <a:rPr lang="en-GB" sz="2000" b="1" dirty="0" err="1">
                <a:solidFill>
                  <a:schemeClr val="bg1"/>
                </a:solidFill>
              </a:rPr>
              <a:t>EUROfusion</a:t>
            </a:r>
            <a:r>
              <a:rPr lang="en-GB" sz="2000" b="1" dirty="0">
                <a:solidFill>
                  <a:schemeClr val="bg1"/>
                </a:solidFill>
              </a:rPr>
              <a:t> Programme Management Unit, JET Exploitation Unit and JET operator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67744" y="4180067"/>
            <a:ext cx="1512168" cy="9634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7402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1.png" descr="EUROFUSION PowerPoint MASTER DECKBLATT.png"/>
          <p:cNvPicPr/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7055"/>
          <a:stretch/>
        </p:blipFill>
        <p:spPr>
          <a:xfrm>
            <a:off x="-15631" y="-372"/>
            <a:ext cx="9144000" cy="4894008"/>
          </a:xfrm>
          <a:prstGeom prst="rect">
            <a:avLst/>
          </a:prstGeom>
          <a:ln w="12700">
            <a:miter lim="400000"/>
          </a:ln>
        </p:spPr>
      </p:pic>
      <p:sp>
        <p:nvSpPr>
          <p:cNvPr id="5" name="Title 2"/>
          <p:cNvSpPr txBox="1">
            <a:spLocks/>
          </p:cNvSpPr>
          <p:nvPr/>
        </p:nvSpPr>
        <p:spPr>
          <a:xfrm>
            <a:off x="555263" y="1815666"/>
            <a:ext cx="4681321" cy="1566174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ts val="3200"/>
              </a:lnSpc>
              <a:spcBef>
                <a:spcPct val="0"/>
              </a:spcBef>
              <a:buNone/>
              <a:defRPr sz="3200" b="1" kern="1200" baseline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en-GB" sz="4400" dirty="0"/>
              <a:t>Understand isotope physics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96136" y="442"/>
            <a:ext cx="3310654" cy="47857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7727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107504" y="0"/>
            <a:ext cx="8136904" cy="685800"/>
          </a:xfrm>
        </p:spPr>
        <p:txBody>
          <a:bodyPr>
            <a:noAutofit/>
          </a:bodyPr>
          <a:lstStyle/>
          <a:p>
            <a:r>
              <a:rPr lang="fr-FR" sz="2400" u="sng" dirty="0" smtClean="0">
                <a:solidFill>
                  <a:srgbClr val="C00000"/>
                </a:solidFill>
              </a:rPr>
              <a:t>L-mode</a:t>
            </a:r>
            <a:r>
              <a:rPr lang="fr-FR" sz="2400" dirty="0" smtClean="0">
                <a:solidFill>
                  <a:srgbClr val="C00000"/>
                </a:solidFill>
              </a:rPr>
              <a:t>: </a:t>
            </a:r>
            <a:r>
              <a:rPr lang="fr-FR" sz="2400" dirty="0" err="1" smtClean="0">
                <a:solidFill>
                  <a:srgbClr val="C00000"/>
                </a:solidFill>
              </a:rPr>
              <a:t>weak</a:t>
            </a:r>
            <a:r>
              <a:rPr lang="fr-FR" sz="2400" dirty="0" smtClean="0">
                <a:solidFill>
                  <a:srgbClr val="C00000"/>
                </a:solidFill>
              </a:rPr>
              <a:t> positive </a:t>
            </a:r>
            <a:r>
              <a:rPr lang="fr-FR" sz="2400" dirty="0">
                <a:solidFill>
                  <a:srgbClr val="C00000"/>
                </a:solidFill>
              </a:rPr>
              <a:t>isotope </a:t>
            </a:r>
            <a:r>
              <a:rPr lang="fr-FR" sz="2400" dirty="0" err="1">
                <a:solidFill>
                  <a:srgbClr val="C00000"/>
                </a:solidFill>
              </a:rPr>
              <a:t>dependence</a:t>
            </a:r>
            <a:r>
              <a:rPr lang="fr-FR" sz="2400" dirty="0">
                <a:solidFill>
                  <a:srgbClr val="C00000"/>
                </a:solidFill>
              </a:rPr>
              <a:t> on </a:t>
            </a:r>
            <a:r>
              <a:rPr lang="fr-FR" sz="2400" dirty="0" smtClean="0">
                <a:solidFill>
                  <a:srgbClr val="C00000"/>
                </a:solidFill>
              </a:rPr>
              <a:t>thermal confinement </a:t>
            </a:r>
            <a:r>
              <a:rPr lang="fr-FR" sz="2400" dirty="0" smtClean="0">
                <a:solidFill>
                  <a:srgbClr val="C00000"/>
                </a:solidFill>
              </a:rPr>
              <a:t>&amp; transport</a:t>
            </a:r>
            <a:endParaRPr lang="en-GB" sz="2400" dirty="0">
              <a:solidFill>
                <a:srgbClr val="C00000"/>
              </a:solidFill>
            </a:endParaRPr>
          </a:p>
        </p:txBody>
      </p:sp>
      <p:sp>
        <p:nvSpPr>
          <p:cNvPr id="14" name="TextBox 5"/>
          <p:cNvSpPr txBox="1">
            <a:spLocks noChangeArrowheads="1"/>
          </p:cNvSpPr>
          <p:nvPr/>
        </p:nvSpPr>
        <p:spPr bwMode="auto">
          <a:xfrm>
            <a:off x="-33951" y="3897462"/>
            <a:ext cx="4121774" cy="683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285750" indent="-285750" eaLnBrk="1" hangingPunct="1">
              <a:lnSpc>
                <a:spcPct val="120000"/>
              </a:lnSpc>
              <a:spcBef>
                <a:spcPct val="0"/>
              </a:spcBef>
              <a:buFont typeface="Wingdings" panose="05000000000000000000" pitchFamily="2" charset="2"/>
              <a:buChar char="q"/>
            </a:pPr>
            <a:r>
              <a:rPr lang="en-GB" altLang="en-US" sz="1600" b="1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Small positive isotope dependence of</a:t>
            </a:r>
            <a:r>
              <a:rPr lang="en-GB" altLang="en-US" sz="1600" b="1" dirty="0"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  <a:r>
              <a:rPr lang="en-GB" altLang="en-US" sz="1600" b="1" dirty="0" err="1">
                <a:latin typeface="Symbol" panose="05050102010706020507" pitchFamily="18" charset="2"/>
                <a:ea typeface="Tahoma" panose="020B0604030504040204" pitchFamily="34" charset="0"/>
                <a:cs typeface="Arial" panose="020B0604020202020204" pitchFamily="34" charset="0"/>
              </a:rPr>
              <a:t>t</a:t>
            </a:r>
            <a:r>
              <a:rPr lang="en-GB" altLang="en-US" sz="1600" b="1" baseline="-25000" dirty="0" err="1"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th</a:t>
            </a:r>
            <a:r>
              <a:rPr lang="en-GB" altLang="en-US" sz="1600" b="1" dirty="0"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</a:t>
            </a:r>
          </a:p>
          <a:p>
            <a:pPr marL="285750" indent="-285750" eaLnBrk="1" hangingPunct="1">
              <a:lnSpc>
                <a:spcPct val="120000"/>
              </a:lnSpc>
              <a:spcBef>
                <a:spcPct val="0"/>
              </a:spcBef>
              <a:buFont typeface="Wingdings" panose="05000000000000000000" pitchFamily="2" charset="2"/>
              <a:buChar char="q"/>
            </a:pPr>
            <a:r>
              <a:rPr lang="en-GB" altLang="en-US" sz="1600" b="1" dirty="0">
                <a:latin typeface="+mj-lt"/>
                <a:ea typeface="Tahoma" panose="020B0604030504040204" pitchFamily="34" charset="0"/>
                <a:cs typeface="Arial" panose="020B0604020202020204" pitchFamily="34" charset="0"/>
              </a:rPr>
              <a:t>Consistent with the H97L scaling </a:t>
            </a:r>
            <a:r>
              <a:rPr lang="en-GB" altLang="en-US" sz="1600" b="1" dirty="0">
                <a:latin typeface="Symbol" panose="05050102010706020507" pitchFamily="18" charset="2"/>
                <a:ea typeface="Tahoma" panose="020B0604030504040204" pitchFamily="34" charset="0"/>
                <a:cs typeface="Arial" panose="020B0604020202020204" pitchFamily="34" charset="0"/>
              </a:rPr>
              <a:t>t</a:t>
            </a:r>
            <a:r>
              <a:rPr lang="en-GB" altLang="en-US" sz="1600" b="1" dirty="0"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 ~ A</a:t>
            </a:r>
            <a:r>
              <a:rPr lang="en-GB" altLang="en-US" sz="1600" b="1" baseline="30000" dirty="0"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0.2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7110" y="647412"/>
            <a:ext cx="388255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/>
              <a:t>L-mode confinement scaling with mass</a:t>
            </a:r>
          </a:p>
          <a:p>
            <a:pPr algn="ctr"/>
            <a:r>
              <a:rPr lang="en-GB" sz="1400" b="1" dirty="0"/>
              <a:t>(P</a:t>
            </a:r>
            <a:r>
              <a:rPr lang="en-GB" sz="1400" b="1" baseline="-25000" dirty="0"/>
              <a:t>IN</a:t>
            </a:r>
            <a:r>
              <a:rPr lang="en-GB" sz="1400" b="1" dirty="0"/>
              <a:t> scan at n</a:t>
            </a:r>
            <a:r>
              <a:rPr lang="en-GB" sz="1400" b="1" baseline="-25000" dirty="0"/>
              <a:t>e</a:t>
            </a:r>
            <a:r>
              <a:rPr lang="en-GB" sz="1400" b="1" dirty="0"/>
              <a:t>=</a:t>
            </a:r>
            <a:r>
              <a:rPr lang="en-GB" sz="1400" b="1" dirty="0" err="1"/>
              <a:t>cst</a:t>
            </a:r>
            <a:r>
              <a:rPr lang="en-GB" sz="1400" b="1" dirty="0"/>
              <a:t>, </a:t>
            </a:r>
            <a:r>
              <a:rPr lang="en-GB" sz="1400" b="1" dirty="0" err="1"/>
              <a:t>Ti~Te</a:t>
            </a:r>
            <a:r>
              <a:rPr lang="en-GB" sz="1400" b="1" dirty="0"/>
              <a:t>; BT=2.9 T, </a:t>
            </a:r>
            <a:r>
              <a:rPr lang="en-GB" sz="1400" b="1" dirty="0" err="1"/>
              <a:t>Ip</a:t>
            </a:r>
            <a:r>
              <a:rPr lang="en-GB" sz="1400" b="1" dirty="0"/>
              <a:t>=2.5 MA)</a:t>
            </a:r>
          </a:p>
        </p:txBody>
      </p:sp>
      <p:sp>
        <p:nvSpPr>
          <p:cNvPr id="6" name="Rectangle 5"/>
          <p:cNvSpPr/>
          <p:nvPr/>
        </p:nvSpPr>
        <p:spPr>
          <a:xfrm>
            <a:off x="4781484" y="627534"/>
            <a:ext cx="397462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1600" b="1" dirty="0"/>
              <a:t>Match of </a:t>
            </a:r>
            <a:r>
              <a:rPr lang="en-GB" sz="1600" b="1" dirty="0">
                <a:latin typeface="Symbol" panose="05050102010706020507" pitchFamily="18" charset="2"/>
              </a:rPr>
              <a:t>r</a:t>
            </a:r>
            <a:r>
              <a:rPr lang="en-GB" sz="1600" b="1" dirty="0"/>
              <a:t>*, </a:t>
            </a:r>
            <a:r>
              <a:rPr lang="en-GB" sz="1600" b="1" dirty="0">
                <a:latin typeface="Symbol" panose="05050102010706020507" pitchFamily="18" charset="2"/>
              </a:rPr>
              <a:t>b</a:t>
            </a:r>
            <a:r>
              <a:rPr lang="en-GB" sz="1600" b="1" dirty="0"/>
              <a:t>, </a:t>
            </a:r>
            <a:r>
              <a:rPr lang="en-GB" sz="1600" b="1" dirty="0">
                <a:latin typeface="Symbol" panose="05050102010706020507" pitchFamily="18" charset="2"/>
              </a:rPr>
              <a:t>n</a:t>
            </a:r>
            <a:r>
              <a:rPr lang="en-GB" sz="1600" b="1" dirty="0"/>
              <a:t>* H/D pair satisfies scale invariance (same </a:t>
            </a:r>
            <a:r>
              <a:rPr lang="fr-CH" sz="1600" dirty="0" err="1">
                <a:solidFill>
                  <a:srgbClr val="000000"/>
                </a:solidFill>
                <a:latin typeface="Symbol" panose="05050102010706020507" pitchFamily="18" charset="2"/>
              </a:rPr>
              <a:t>w</a:t>
            </a:r>
            <a:r>
              <a:rPr lang="fr-CH" sz="1600" baseline="-25000" dirty="0" err="1">
                <a:solidFill>
                  <a:srgbClr val="000000"/>
                </a:solidFill>
                <a:latin typeface="Arial" pitchFamily="34" charset="0"/>
              </a:rPr>
              <a:t>ci</a:t>
            </a:r>
            <a:r>
              <a:rPr lang="en-GB" sz="1600" dirty="0" err="1">
                <a:solidFill>
                  <a:srgbClr val="000000"/>
                </a:solidFill>
                <a:latin typeface="Symbol" panose="05050102010706020507" pitchFamily="18" charset="2"/>
              </a:rPr>
              <a:t>t</a:t>
            </a:r>
            <a:r>
              <a:rPr lang="en-GB" sz="1600" baseline="-25000" dirty="0" err="1">
                <a:solidFill>
                  <a:srgbClr val="000000"/>
                </a:solidFill>
                <a:latin typeface="Arial" pitchFamily="34" charset="0"/>
              </a:rPr>
              <a:t>Eth</a:t>
            </a:r>
            <a:r>
              <a:rPr lang="fr-CH" sz="16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fr-CH" sz="1600" i="1" dirty="0">
                <a:solidFill>
                  <a:srgbClr val="000000"/>
                </a:solidFill>
                <a:latin typeface="Arial" pitchFamily="34" charset="0"/>
              </a:rPr>
              <a:t>)</a:t>
            </a:r>
            <a:endParaRPr lang="en-GB" sz="1600" b="1" dirty="0"/>
          </a:p>
        </p:txBody>
      </p:sp>
      <p:sp>
        <p:nvSpPr>
          <p:cNvPr id="13" name="Rectangle 12"/>
          <p:cNvSpPr/>
          <p:nvPr/>
        </p:nvSpPr>
        <p:spPr>
          <a:xfrm>
            <a:off x="4355976" y="3756977"/>
            <a:ext cx="475252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</a:pPr>
            <a:r>
              <a:rPr lang="en-GB" sz="1600" b="1" dirty="0"/>
              <a:t>No additional isotope dependence needed</a:t>
            </a:r>
          </a:p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en-GB" sz="1600" b="1" dirty="0" smtClean="0"/>
              <a:t>Agreement achieved with QL modelling (ETS/TGLF) for the H/D identity pair but not  in general. </a:t>
            </a:r>
            <a:endParaRPr lang="en-GB" sz="1600" b="1" dirty="0"/>
          </a:p>
        </p:txBody>
      </p:sp>
      <p:sp>
        <p:nvSpPr>
          <p:cNvPr id="17" name="Espace réservé du pied de page 2"/>
          <p:cNvSpPr txBox="1">
            <a:spLocks/>
          </p:cNvSpPr>
          <p:nvPr/>
        </p:nvSpPr>
        <p:spPr>
          <a:xfrm>
            <a:off x="839671" y="4588554"/>
            <a:ext cx="1734171" cy="215444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wrap="square" lIns="0" tIns="0" rIns="0" bIns="0" rtlCol="0" anchor="ctr">
            <a:spAutoFit/>
          </a:bodyPr>
          <a:lstStyle>
            <a:defPPr>
              <a:defRPr lang="fr-FR"/>
            </a:defPPr>
            <a:lvl1pPr marL="0" algn="r" defTabSz="914400" rtl="0" eaLnBrk="1" latinLnBrk="0" hangingPunct="1">
              <a:defRPr sz="1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sz="1400" b="1" i="1" dirty="0" smtClean="0">
                <a:solidFill>
                  <a:schemeClr val="accent1">
                    <a:lumMod val="75000"/>
                  </a:schemeClr>
                </a:solidFill>
                <a:latin typeface="+mj-lt"/>
              </a:rPr>
              <a:t>C</a:t>
            </a:r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. Maggi, PPCF 2018</a:t>
            </a:r>
          </a:p>
        </p:txBody>
      </p:sp>
      <p:grpSp>
        <p:nvGrpSpPr>
          <p:cNvPr id="254" name="Groupe 253"/>
          <p:cNvGrpSpPr/>
          <p:nvPr/>
        </p:nvGrpSpPr>
        <p:grpSpPr>
          <a:xfrm>
            <a:off x="105120" y="1255712"/>
            <a:ext cx="3265144" cy="2671567"/>
            <a:chOff x="105120" y="1255712"/>
            <a:chExt cx="3265144" cy="2671567"/>
          </a:xfrm>
        </p:grpSpPr>
        <p:cxnSp>
          <p:nvCxnSpPr>
            <p:cNvPr id="12" name="Straight Connector 11"/>
            <p:cNvCxnSpPr>
              <a:cxnSpLocks noChangeAspect="1"/>
            </p:cNvCxnSpPr>
            <p:nvPr/>
          </p:nvCxnSpPr>
          <p:spPr>
            <a:xfrm flipV="1">
              <a:off x="610360" y="1310516"/>
              <a:ext cx="2643188" cy="2195513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"/>
            <p:cNvSpPr txBox="1">
              <a:spLocks noChangeArrowheads="1"/>
            </p:cNvSpPr>
            <p:nvPr/>
          </p:nvSpPr>
          <p:spPr bwMode="auto">
            <a:xfrm>
              <a:off x="1631019" y="3111744"/>
              <a:ext cx="1572829" cy="387798"/>
            </a:xfrm>
            <a:prstGeom prst="rect">
              <a:avLst/>
            </a:prstGeom>
            <a:solidFill>
              <a:srgbClr val="FFFF00"/>
            </a:solidFill>
            <a:ln w="9525">
              <a:noFill/>
              <a:miter lim="800000"/>
              <a:headEnd/>
              <a:tailEnd/>
            </a:ln>
            <a:extLst/>
          </p:spPr>
          <p:txBody>
            <a:bodyPr wrap="square"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itchFamily="34" charset="0"/>
                  <a:ea typeface="ＭＳ Ｐゴシック" pitchFamily="34" charset="-128"/>
                </a:defRPr>
              </a:lvl9pPr>
            </a:lstStyle>
            <a:p>
              <a:pPr>
                <a:lnSpc>
                  <a:spcPct val="120000"/>
                </a:lnSpc>
              </a:pPr>
              <a:r>
                <a:rPr lang="en-GB" sz="1600" b="1" dirty="0" err="1">
                  <a:solidFill>
                    <a:srgbClr val="0000FF"/>
                  </a:solidFill>
                  <a:latin typeface="Symbol" panose="05050102010706020507" pitchFamily="18" charset="2"/>
                  <a:ea typeface="Tahoma" panose="020B0604030504040204" pitchFamily="34" charset="0"/>
                  <a:cs typeface="Tahoma" panose="020B0604030504040204" pitchFamily="34" charset="0"/>
                </a:rPr>
                <a:t>t</a:t>
              </a:r>
              <a:r>
                <a:rPr lang="en-GB" sz="1600" b="1" baseline="-25000" dirty="0" err="1">
                  <a:solidFill>
                    <a:srgbClr val="0000FF"/>
                  </a:solidFill>
                  <a:ea typeface="Tahoma" panose="020B0604030504040204" pitchFamily="34" charset="0"/>
                  <a:cs typeface="Arial" panose="020B0604020202020204" pitchFamily="34" charset="0"/>
                </a:rPr>
                <a:t>th</a:t>
              </a:r>
              <a:r>
                <a:rPr lang="en-GB" sz="1600" b="1" dirty="0">
                  <a:solidFill>
                    <a:srgbClr val="0000FF"/>
                  </a:solidFill>
                  <a:ea typeface="Tahoma" panose="020B0604030504040204" pitchFamily="34" charset="0"/>
                  <a:cs typeface="Arial" panose="020B0604020202020204" pitchFamily="34" charset="0"/>
                </a:rPr>
                <a:t> ~  A</a:t>
              </a:r>
              <a:r>
                <a:rPr lang="en-GB" sz="1600" b="1" baseline="30000" dirty="0">
                  <a:solidFill>
                    <a:srgbClr val="0000FF"/>
                  </a:solidFill>
                  <a:ea typeface="Tahoma" panose="020B0604030504040204" pitchFamily="34" charset="0"/>
                  <a:cs typeface="Arial" panose="020B0604020202020204" pitchFamily="34" charset="0"/>
                </a:rPr>
                <a:t>0.15±0.02</a:t>
              </a:r>
              <a:endParaRPr lang="en-GB" sz="1600" b="1" dirty="0">
                <a:solidFill>
                  <a:srgbClr val="0000FF"/>
                </a:solidFill>
                <a:ea typeface="Tahoma" panose="020B060403050404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Freeform 5"/>
            <p:cNvSpPr>
              <a:spLocks/>
            </p:cNvSpPr>
            <p:nvPr/>
          </p:nvSpPr>
          <p:spPr bwMode="auto">
            <a:xfrm>
              <a:off x="630238" y="3532188"/>
              <a:ext cx="2643188" cy="0"/>
            </a:xfrm>
            <a:custGeom>
              <a:avLst/>
              <a:gdLst>
                <a:gd name="T0" fmla="*/ 0 w 4876"/>
                <a:gd name="T1" fmla="*/ 0 w 4876"/>
                <a:gd name="T2" fmla="*/ 4876 w 48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876">
                  <a:moveTo>
                    <a:pt x="0" y="0"/>
                  </a:moveTo>
                  <a:lnTo>
                    <a:pt x="0" y="0"/>
                  </a:lnTo>
                  <a:lnTo>
                    <a:pt x="48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6"/>
            <p:cNvSpPr>
              <a:spLocks/>
            </p:cNvSpPr>
            <p:nvPr/>
          </p:nvSpPr>
          <p:spPr bwMode="auto">
            <a:xfrm>
              <a:off x="630238" y="3486151"/>
              <a:ext cx="0" cy="46038"/>
            </a:xfrm>
            <a:custGeom>
              <a:avLst/>
              <a:gdLst>
                <a:gd name="T0" fmla="*/ 109 h 109"/>
                <a:gd name="T1" fmla="*/ 109 h 109"/>
                <a:gd name="T2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109"/>
                  </a:move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7"/>
            <p:cNvSpPr>
              <a:spLocks/>
            </p:cNvSpPr>
            <p:nvPr/>
          </p:nvSpPr>
          <p:spPr bwMode="auto">
            <a:xfrm>
              <a:off x="1290638" y="3486151"/>
              <a:ext cx="0" cy="46038"/>
            </a:xfrm>
            <a:custGeom>
              <a:avLst/>
              <a:gdLst>
                <a:gd name="T0" fmla="*/ 109 h 109"/>
                <a:gd name="T1" fmla="*/ 109 h 109"/>
                <a:gd name="T2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109"/>
                  </a:move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8"/>
            <p:cNvSpPr>
              <a:spLocks/>
            </p:cNvSpPr>
            <p:nvPr/>
          </p:nvSpPr>
          <p:spPr bwMode="auto">
            <a:xfrm>
              <a:off x="1951038" y="3486151"/>
              <a:ext cx="0" cy="46038"/>
            </a:xfrm>
            <a:custGeom>
              <a:avLst/>
              <a:gdLst>
                <a:gd name="T0" fmla="*/ 109 h 109"/>
                <a:gd name="T1" fmla="*/ 109 h 109"/>
                <a:gd name="T2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109"/>
                  </a:move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9"/>
            <p:cNvSpPr>
              <a:spLocks/>
            </p:cNvSpPr>
            <p:nvPr/>
          </p:nvSpPr>
          <p:spPr bwMode="auto">
            <a:xfrm>
              <a:off x="2611438" y="3486151"/>
              <a:ext cx="0" cy="46038"/>
            </a:xfrm>
            <a:custGeom>
              <a:avLst/>
              <a:gdLst>
                <a:gd name="T0" fmla="*/ 109 h 109"/>
                <a:gd name="T1" fmla="*/ 109 h 109"/>
                <a:gd name="T2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109"/>
                  </a:move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10"/>
            <p:cNvSpPr>
              <a:spLocks/>
            </p:cNvSpPr>
            <p:nvPr/>
          </p:nvSpPr>
          <p:spPr bwMode="auto">
            <a:xfrm>
              <a:off x="3273426" y="3486151"/>
              <a:ext cx="0" cy="46038"/>
            </a:xfrm>
            <a:custGeom>
              <a:avLst/>
              <a:gdLst>
                <a:gd name="T0" fmla="*/ 109 h 109"/>
                <a:gd name="T1" fmla="*/ 109 h 109"/>
                <a:gd name="T2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109"/>
                  </a:move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11"/>
            <p:cNvSpPr>
              <a:spLocks/>
            </p:cNvSpPr>
            <p:nvPr/>
          </p:nvSpPr>
          <p:spPr bwMode="auto">
            <a:xfrm>
              <a:off x="762001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12"/>
            <p:cNvSpPr>
              <a:spLocks/>
            </p:cNvSpPr>
            <p:nvPr/>
          </p:nvSpPr>
          <p:spPr bwMode="auto">
            <a:xfrm>
              <a:off x="893763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auto">
            <a:xfrm>
              <a:off x="1025526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auto">
            <a:xfrm>
              <a:off x="1158876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auto">
            <a:xfrm>
              <a:off x="1422401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16"/>
            <p:cNvSpPr>
              <a:spLocks/>
            </p:cNvSpPr>
            <p:nvPr/>
          </p:nvSpPr>
          <p:spPr bwMode="auto">
            <a:xfrm>
              <a:off x="1555751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17"/>
            <p:cNvSpPr>
              <a:spLocks/>
            </p:cNvSpPr>
            <p:nvPr/>
          </p:nvSpPr>
          <p:spPr bwMode="auto">
            <a:xfrm>
              <a:off x="1687513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18"/>
            <p:cNvSpPr>
              <a:spLocks/>
            </p:cNvSpPr>
            <p:nvPr/>
          </p:nvSpPr>
          <p:spPr bwMode="auto">
            <a:xfrm>
              <a:off x="1819276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19"/>
            <p:cNvSpPr>
              <a:spLocks/>
            </p:cNvSpPr>
            <p:nvPr/>
          </p:nvSpPr>
          <p:spPr bwMode="auto">
            <a:xfrm>
              <a:off x="2082801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20"/>
            <p:cNvSpPr>
              <a:spLocks/>
            </p:cNvSpPr>
            <p:nvPr/>
          </p:nvSpPr>
          <p:spPr bwMode="auto">
            <a:xfrm>
              <a:off x="2214563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21"/>
            <p:cNvSpPr>
              <a:spLocks/>
            </p:cNvSpPr>
            <p:nvPr/>
          </p:nvSpPr>
          <p:spPr bwMode="auto">
            <a:xfrm>
              <a:off x="2347913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22"/>
            <p:cNvSpPr>
              <a:spLocks/>
            </p:cNvSpPr>
            <p:nvPr/>
          </p:nvSpPr>
          <p:spPr bwMode="auto">
            <a:xfrm>
              <a:off x="2479676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23"/>
            <p:cNvSpPr>
              <a:spLocks/>
            </p:cNvSpPr>
            <p:nvPr/>
          </p:nvSpPr>
          <p:spPr bwMode="auto">
            <a:xfrm>
              <a:off x="2744788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24"/>
            <p:cNvSpPr>
              <a:spLocks/>
            </p:cNvSpPr>
            <p:nvPr/>
          </p:nvSpPr>
          <p:spPr bwMode="auto">
            <a:xfrm>
              <a:off x="2876551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25"/>
            <p:cNvSpPr>
              <a:spLocks/>
            </p:cNvSpPr>
            <p:nvPr/>
          </p:nvSpPr>
          <p:spPr bwMode="auto">
            <a:xfrm>
              <a:off x="3008313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26"/>
            <p:cNvSpPr>
              <a:spLocks/>
            </p:cNvSpPr>
            <p:nvPr/>
          </p:nvSpPr>
          <p:spPr bwMode="auto">
            <a:xfrm>
              <a:off x="3140076" y="3509963"/>
              <a:ext cx="0" cy="22225"/>
            </a:xfrm>
            <a:custGeom>
              <a:avLst/>
              <a:gdLst>
                <a:gd name="T0" fmla="*/ 54 h 54"/>
                <a:gd name="T1" fmla="*/ 54 h 54"/>
                <a:gd name="T2" fmla="*/ 0 h 5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">
                  <a:moveTo>
                    <a:pt x="0" y="54"/>
                  </a:move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27"/>
            <p:cNvSpPr>
              <a:spLocks/>
            </p:cNvSpPr>
            <p:nvPr/>
          </p:nvSpPr>
          <p:spPr bwMode="auto">
            <a:xfrm>
              <a:off x="630238" y="1290638"/>
              <a:ext cx="2643188" cy="0"/>
            </a:xfrm>
            <a:custGeom>
              <a:avLst/>
              <a:gdLst>
                <a:gd name="T0" fmla="*/ 0 w 4876"/>
                <a:gd name="T1" fmla="*/ 0 w 4876"/>
                <a:gd name="T2" fmla="*/ 4876 w 487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876">
                  <a:moveTo>
                    <a:pt x="0" y="0"/>
                  </a:moveTo>
                  <a:lnTo>
                    <a:pt x="0" y="0"/>
                  </a:lnTo>
                  <a:lnTo>
                    <a:pt x="4876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28"/>
            <p:cNvSpPr>
              <a:spLocks/>
            </p:cNvSpPr>
            <p:nvPr/>
          </p:nvSpPr>
          <p:spPr bwMode="auto">
            <a:xfrm>
              <a:off x="630238" y="1290638"/>
              <a:ext cx="0" cy="44450"/>
            </a:xfrm>
            <a:custGeom>
              <a:avLst/>
              <a:gdLst>
                <a:gd name="T0" fmla="*/ 0 h 109"/>
                <a:gd name="T1" fmla="*/ 0 h 109"/>
                <a:gd name="T2" fmla="*/ 109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10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29"/>
            <p:cNvSpPr>
              <a:spLocks/>
            </p:cNvSpPr>
            <p:nvPr/>
          </p:nvSpPr>
          <p:spPr bwMode="auto">
            <a:xfrm>
              <a:off x="1290638" y="1290638"/>
              <a:ext cx="0" cy="44450"/>
            </a:xfrm>
            <a:custGeom>
              <a:avLst/>
              <a:gdLst>
                <a:gd name="T0" fmla="*/ 0 h 109"/>
                <a:gd name="T1" fmla="*/ 0 h 109"/>
                <a:gd name="T2" fmla="*/ 109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10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30"/>
            <p:cNvSpPr>
              <a:spLocks/>
            </p:cNvSpPr>
            <p:nvPr/>
          </p:nvSpPr>
          <p:spPr bwMode="auto">
            <a:xfrm>
              <a:off x="1951038" y="1290638"/>
              <a:ext cx="0" cy="44450"/>
            </a:xfrm>
            <a:custGeom>
              <a:avLst/>
              <a:gdLst>
                <a:gd name="T0" fmla="*/ 0 h 109"/>
                <a:gd name="T1" fmla="*/ 0 h 109"/>
                <a:gd name="T2" fmla="*/ 109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10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31"/>
            <p:cNvSpPr>
              <a:spLocks/>
            </p:cNvSpPr>
            <p:nvPr/>
          </p:nvSpPr>
          <p:spPr bwMode="auto">
            <a:xfrm>
              <a:off x="2611438" y="1290638"/>
              <a:ext cx="0" cy="44450"/>
            </a:xfrm>
            <a:custGeom>
              <a:avLst/>
              <a:gdLst>
                <a:gd name="T0" fmla="*/ 0 h 109"/>
                <a:gd name="T1" fmla="*/ 0 h 109"/>
                <a:gd name="T2" fmla="*/ 109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10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32"/>
            <p:cNvSpPr>
              <a:spLocks/>
            </p:cNvSpPr>
            <p:nvPr/>
          </p:nvSpPr>
          <p:spPr bwMode="auto">
            <a:xfrm>
              <a:off x="3273426" y="1290638"/>
              <a:ext cx="0" cy="44450"/>
            </a:xfrm>
            <a:custGeom>
              <a:avLst/>
              <a:gdLst>
                <a:gd name="T0" fmla="*/ 0 h 109"/>
                <a:gd name="T1" fmla="*/ 0 h 109"/>
                <a:gd name="T2" fmla="*/ 109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109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33"/>
            <p:cNvSpPr>
              <a:spLocks/>
            </p:cNvSpPr>
            <p:nvPr/>
          </p:nvSpPr>
          <p:spPr bwMode="auto">
            <a:xfrm>
              <a:off x="762001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34"/>
            <p:cNvSpPr>
              <a:spLocks/>
            </p:cNvSpPr>
            <p:nvPr/>
          </p:nvSpPr>
          <p:spPr bwMode="auto">
            <a:xfrm>
              <a:off x="893763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35"/>
            <p:cNvSpPr>
              <a:spLocks/>
            </p:cNvSpPr>
            <p:nvPr/>
          </p:nvSpPr>
          <p:spPr bwMode="auto">
            <a:xfrm>
              <a:off x="1025526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36"/>
            <p:cNvSpPr>
              <a:spLocks/>
            </p:cNvSpPr>
            <p:nvPr/>
          </p:nvSpPr>
          <p:spPr bwMode="auto">
            <a:xfrm>
              <a:off x="1158876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37"/>
            <p:cNvSpPr>
              <a:spLocks/>
            </p:cNvSpPr>
            <p:nvPr/>
          </p:nvSpPr>
          <p:spPr bwMode="auto">
            <a:xfrm>
              <a:off x="1422401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38"/>
            <p:cNvSpPr>
              <a:spLocks/>
            </p:cNvSpPr>
            <p:nvPr/>
          </p:nvSpPr>
          <p:spPr bwMode="auto">
            <a:xfrm>
              <a:off x="1555751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39"/>
            <p:cNvSpPr>
              <a:spLocks/>
            </p:cNvSpPr>
            <p:nvPr/>
          </p:nvSpPr>
          <p:spPr bwMode="auto">
            <a:xfrm>
              <a:off x="1687513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40"/>
            <p:cNvSpPr>
              <a:spLocks/>
            </p:cNvSpPr>
            <p:nvPr/>
          </p:nvSpPr>
          <p:spPr bwMode="auto">
            <a:xfrm>
              <a:off x="1819276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41"/>
            <p:cNvSpPr>
              <a:spLocks/>
            </p:cNvSpPr>
            <p:nvPr/>
          </p:nvSpPr>
          <p:spPr bwMode="auto">
            <a:xfrm>
              <a:off x="2082801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42"/>
            <p:cNvSpPr>
              <a:spLocks/>
            </p:cNvSpPr>
            <p:nvPr/>
          </p:nvSpPr>
          <p:spPr bwMode="auto">
            <a:xfrm>
              <a:off x="2214563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43"/>
            <p:cNvSpPr>
              <a:spLocks/>
            </p:cNvSpPr>
            <p:nvPr/>
          </p:nvSpPr>
          <p:spPr bwMode="auto">
            <a:xfrm>
              <a:off x="2347913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44"/>
            <p:cNvSpPr>
              <a:spLocks/>
            </p:cNvSpPr>
            <p:nvPr/>
          </p:nvSpPr>
          <p:spPr bwMode="auto">
            <a:xfrm>
              <a:off x="2479676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45"/>
            <p:cNvSpPr>
              <a:spLocks/>
            </p:cNvSpPr>
            <p:nvPr/>
          </p:nvSpPr>
          <p:spPr bwMode="auto">
            <a:xfrm>
              <a:off x="2744788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46"/>
            <p:cNvSpPr>
              <a:spLocks/>
            </p:cNvSpPr>
            <p:nvPr/>
          </p:nvSpPr>
          <p:spPr bwMode="auto">
            <a:xfrm>
              <a:off x="2876551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47"/>
            <p:cNvSpPr>
              <a:spLocks/>
            </p:cNvSpPr>
            <p:nvPr/>
          </p:nvSpPr>
          <p:spPr bwMode="auto">
            <a:xfrm>
              <a:off x="3008313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48"/>
            <p:cNvSpPr>
              <a:spLocks/>
            </p:cNvSpPr>
            <p:nvPr/>
          </p:nvSpPr>
          <p:spPr bwMode="auto">
            <a:xfrm>
              <a:off x="3140076" y="1290638"/>
              <a:ext cx="0" cy="22225"/>
            </a:xfrm>
            <a:custGeom>
              <a:avLst/>
              <a:gdLst>
                <a:gd name="T0" fmla="*/ 0 h 55"/>
                <a:gd name="T1" fmla="*/ 0 h 55"/>
                <a:gd name="T2" fmla="*/ 55 h 5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5">
                  <a:moveTo>
                    <a:pt x="0" y="0"/>
                  </a:moveTo>
                  <a:lnTo>
                    <a:pt x="0" y="0"/>
                  </a:lnTo>
                  <a:lnTo>
                    <a:pt x="0" y="55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49"/>
            <p:cNvSpPr>
              <a:spLocks/>
            </p:cNvSpPr>
            <p:nvPr/>
          </p:nvSpPr>
          <p:spPr bwMode="auto">
            <a:xfrm>
              <a:off x="630238" y="1290638"/>
              <a:ext cx="0" cy="2241550"/>
            </a:xfrm>
            <a:custGeom>
              <a:avLst/>
              <a:gdLst>
                <a:gd name="T0" fmla="*/ 5443 h 5443"/>
                <a:gd name="T1" fmla="*/ 5443 h 5443"/>
                <a:gd name="T2" fmla="*/ 0 h 544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43">
                  <a:moveTo>
                    <a:pt x="0" y="5443"/>
                  </a:moveTo>
                  <a:lnTo>
                    <a:pt x="0" y="5443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50"/>
            <p:cNvSpPr>
              <a:spLocks/>
            </p:cNvSpPr>
            <p:nvPr/>
          </p:nvSpPr>
          <p:spPr bwMode="auto">
            <a:xfrm>
              <a:off x="630238" y="3532188"/>
              <a:ext cx="52388" cy="0"/>
            </a:xfrm>
            <a:custGeom>
              <a:avLst/>
              <a:gdLst>
                <a:gd name="T0" fmla="*/ 0 w 98"/>
                <a:gd name="T1" fmla="*/ 0 w 98"/>
                <a:gd name="T2" fmla="*/ 98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0" y="0"/>
                  </a:moveTo>
                  <a:lnTo>
                    <a:pt x="0" y="0"/>
                  </a:lnTo>
                  <a:lnTo>
                    <a:pt x="9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51"/>
            <p:cNvSpPr>
              <a:spLocks/>
            </p:cNvSpPr>
            <p:nvPr/>
          </p:nvSpPr>
          <p:spPr bwMode="auto">
            <a:xfrm>
              <a:off x="630238" y="2971801"/>
              <a:ext cx="52388" cy="0"/>
            </a:xfrm>
            <a:custGeom>
              <a:avLst/>
              <a:gdLst>
                <a:gd name="T0" fmla="*/ 0 w 98"/>
                <a:gd name="T1" fmla="*/ 0 w 98"/>
                <a:gd name="T2" fmla="*/ 98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0" y="0"/>
                  </a:moveTo>
                  <a:lnTo>
                    <a:pt x="0" y="0"/>
                  </a:lnTo>
                  <a:lnTo>
                    <a:pt x="9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52"/>
            <p:cNvSpPr>
              <a:spLocks/>
            </p:cNvSpPr>
            <p:nvPr/>
          </p:nvSpPr>
          <p:spPr bwMode="auto">
            <a:xfrm>
              <a:off x="630238" y="2411413"/>
              <a:ext cx="52388" cy="0"/>
            </a:xfrm>
            <a:custGeom>
              <a:avLst/>
              <a:gdLst>
                <a:gd name="T0" fmla="*/ 0 w 98"/>
                <a:gd name="T1" fmla="*/ 0 w 98"/>
                <a:gd name="T2" fmla="*/ 98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0" y="0"/>
                  </a:moveTo>
                  <a:lnTo>
                    <a:pt x="0" y="0"/>
                  </a:lnTo>
                  <a:lnTo>
                    <a:pt x="9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53"/>
            <p:cNvSpPr>
              <a:spLocks/>
            </p:cNvSpPr>
            <p:nvPr/>
          </p:nvSpPr>
          <p:spPr bwMode="auto">
            <a:xfrm>
              <a:off x="630238" y="1851026"/>
              <a:ext cx="52388" cy="0"/>
            </a:xfrm>
            <a:custGeom>
              <a:avLst/>
              <a:gdLst>
                <a:gd name="T0" fmla="*/ 0 w 98"/>
                <a:gd name="T1" fmla="*/ 0 w 98"/>
                <a:gd name="T2" fmla="*/ 98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0" y="0"/>
                  </a:moveTo>
                  <a:lnTo>
                    <a:pt x="0" y="0"/>
                  </a:lnTo>
                  <a:lnTo>
                    <a:pt x="9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54"/>
            <p:cNvSpPr>
              <a:spLocks/>
            </p:cNvSpPr>
            <p:nvPr/>
          </p:nvSpPr>
          <p:spPr bwMode="auto">
            <a:xfrm>
              <a:off x="630238" y="1290638"/>
              <a:ext cx="52388" cy="0"/>
            </a:xfrm>
            <a:custGeom>
              <a:avLst/>
              <a:gdLst>
                <a:gd name="T0" fmla="*/ 0 w 98"/>
                <a:gd name="T1" fmla="*/ 0 w 98"/>
                <a:gd name="T2" fmla="*/ 98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0" y="0"/>
                  </a:moveTo>
                  <a:lnTo>
                    <a:pt x="0" y="0"/>
                  </a:lnTo>
                  <a:lnTo>
                    <a:pt x="98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55"/>
            <p:cNvSpPr>
              <a:spLocks/>
            </p:cNvSpPr>
            <p:nvPr/>
          </p:nvSpPr>
          <p:spPr bwMode="auto">
            <a:xfrm>
              <a:off x="630238" y="3419476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56"/>
            <p:cNvSpPr>
              <a:spLocks/>
            </p:cNvSpPr>
            <p:nvPr/>
          </p:nvSpPr>
          <p:spPr bwMode="auto">
            <a:xfrm>
              <a:off x="630238" y="3308351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57"/>
            <p:cNvSpPr>
              <a:spLocks/>
            </p:cNvSpPr>
            <p:nvPr/>
          </p:nvSpPr>
          <p:spPr bwMode="auto">
            <a:xfrm>
              <a:off x="630238" y="3195638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58"/>
            <p:cNvSpPr>
              <a:spLocks/>
            </p:cNvSpPr>
            <p:nvPr/>
          </p:nvSpPr>
          <p:spPr bwMode="auto">
            <a:xfrm>
              <a:off x="630238" y="3082926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59"/>
            <p:cNvSpPr>
              <a:spLocks/>
            </p:cNvSpPr>
            <p:nvPr/>
          </p:nvSpPr>
          <p:spPr bwMode="auto">
            <a:xfrm>
              <a:off x="630238" y="2859088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60"/>
            <p:cNvSpPr>
              <a:spLocks/>
            </p:cNvSpPr>
            <p:nvPr/>
          </p:nvSpPr>
          <p:spPr bwMode="auto">
            <a:xfrm>
              <a:off x="630238" y="2747963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61"/>
            <p:cNvSpPr>
              <a:spLocks/>
            </p:cNvSpPr>
            <p:nvPr/>
          </p:nvSpPr>
          <p:spPr bwMode="auto">
            <a:xfrm>
              <a:off x="630238" y="2635251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62"/>
            <p:cNvSpPr>
              <a:spLocks/>
            </p:cNvSpPr>
            <p:nvPr/>
          </p:nvSpPr>
          <p:spPr bwMode="auto">
            <a:xfrm>
              <a:off x="630238" y="2522538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63"/>
            <p:cNvSpPr>
              <a:spLocks/>
            </p:cNvSpPr>
            <p:nvPr/>
          </p:nvSpPr>
          <p:spPr bwMode="auto">
            <a:xfrm>
              <a:off x="630238" y="2298701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64"/>
            <p:cNvSpPr>
              <a:spLocks/>
            </p:cNvSpPr>
            <p:nvPr/>
          </p:nvSpPr>
          <p:spPr bwMode="auto">
            <a:xfrm>
              <a:off x="630238" y="2187576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65"/>
            <p:cNvSpPr>
              <a:spLocks/>
            </p:cNvSpPr>
            <p:nvPr/>
          </p:nvSpPr>
          <p:spPr bwMode="auto">
            <a:xfrm>
              <a:off x="630238" y="2074863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66"/>
            <p:cNvSpPr>
              <a:spLocks/>
            </p:cNvSpPr>
            <p:nvPr/>
          </p:nvSpPr>
          <p:spPr bwMode="auto">
            <a:xfrm>
              <a:off x="630238" y="1962151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67"/>
            <p:cNvSpPr>
              <a:spLocks/>
            </p:cNvSpPr>
            <p:nvPr/>
          </p:nvSpPr>
          <p:spPr bwMode="auto">
            <a:xfrm>
              <a:off x="630238" y="1738313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68"/>
            <p:cNvSpPr>
              <a:spLocks/>
            </p:cNvSpPr>
            <p:nvPr/>
          </p:nvSpPr>
          <p:spPr bwMode="auto">
            <a:xfrm>
              <a:off x="630238" y="1627188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69"/>
            <p:cNvSpPr>
              <a:spLocks/>
            </p:cNvSpPr>
            <p:nvPr/>
          </p:nvSpPr>
          <p:spPr bwMode="auto">
            <a:xfrm>
              <a:off x="630238" y="1514476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70"/>
            <p:cNvSpPr>
              <a:spLocks/>
            </p:cNvSpPr>
            <p:nvPr/>
          </p:nvSpPr>
          <p:spPr bwMode="auto">
            <a:xfrm>
              <a:off x="630238" y="1403351"/>
              <a:ext cx="25400" cy="0"/>
            </a:xfrm>
            <a:custGeom>
              <a:avLst/>
              <a:gdLst>
                <a:gd name="T0" fmla="*/ 0 w 49"/>
                <a:gd name="T1" fmla="*/ 0 w 49"/>
                <a:gd name="T2" fmla="*/ 49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0" y="0"/>
                  </a:moveTo>
                  <a:lnTo>
                    <a:pt x="0" y="0"/>
                  </a:lnTo>
                  <a:lnTo>
                    <a:pt x="49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71"/>
            <p:cNvSpPr>
              <a:spLocks/>
            </p:cNvSpPr>
            <p:nvPr/>
          </p:nvSpPr>
          <p:spPr bwMode="auto">
            <a:xfrm>
              <a:off x="3273426" y="1290638"/>
              <a:ext cx="0" cy="2241550"/>
            </a:xfrm>
            <a:custGeom>
              <a:avLst/>
              <a:gdLst>
                <a:gd name="T0" fmla="*/ 5443 h 5443"/>
                <a:gd name="T1" fmla="*/ 5443 h 5443"/>
                <a:gd name="T2" fmla="*/ 0 h 544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443">
                  <a:moveTo>
                    <a:pt x="0" y="5443"/>
                  </a:moveTo>
                  <a:lnTo>
                    <a:pt x="0" y="5443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72"/>
            <p:cNvSpPr>
              <a:spLocks/>
            </p:cNvSpPr>
            <p:nvPr/>
          </p:nvSpPr>
          <p:spPr bwMode="auto">
            <a:xfrm>
              <a:off x="3219451" y="3532188"/>
              <a:ext cx="53975" cy="0"/>
            </a:xfrm>
            <a:custGeom>
              <a:avLst/>
              <a:gdLst>
                <a:gd name="T0" fmla="*/ 98 w 98"/>
                <a:gd name="T1" fmla="*/ 98 w 98"/>
                <a:gd name="T2" fmla="*/ 0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98" y="0"/>
                  </a:moveTo>
                  <a:lnTo>
                    <a:pt x="98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73"/>
            <p:cNvSpPr>
              <a:spLocks/>
            </p:cNvSpPr>
            <p:nvPr/>
          </p:nvSpPr>
          <p:spPr bwMode="auto">
            <a:xfrm>
              <a:off x="3219451" y="2971801"/>
              <a:ext cx="53975" cy="0"/>
            </a:xfrm>
            <a:custGeom>
              <a:avLst/>
              <a:gdLst>
                <a:gd name="T0" fmla="*/ 98 w 98"/>
                <a:gd name="T1" fmla="*/ 98 w 98"/>
                <a:gd name="T2" fmla="*/ 0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98" y="0"/>
                  </a:moveTo>
                  <a:lnTo>
                    <a:pt x="98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74"/>
            <p:cNvSpPr>
              <a:spLocks/>
            </p:cNvSpPr>
            <p:nvPr/>
          </p:nvSpPr>
          <p:spPr bwMode="auto">
            <a:xfrm>
              <a:off x="3219451" y="2411413"/>
              <a:ext cx="53975" cy="0"/>
            </a:xfrm>
            <a:custGeom>
              <a:avLst/>
              <a:gdLst>
                <a:gd name="T0" fmla="*/ 98 w 98"/>
                <a:gd name="T1" fmla="*/ 98 w 98"/>
                <a:gd name="T2" fmla="*/ 0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98" y="0"/>
                  </a:moveTo>
                  <a:lnTo>
                    <a:pt x="98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75"/>
            <p:cNvSpPr>
              <a:spLocks/>
            </p:cNvSpPr>
            <p:nvPr/>
          </p:nvSpPr>
          <p:spPr bwMode="auto">
            <a:xfrm>
              <a:off x="3219451" y="1851026"/>
              <a:ext cx="53975" cy="0"/>
            </a:xfrm>
            <a:custGeom>
              <a:avLst/>
              <a:gdLst>
                <a:gd name="T0" fmla="*/ 98 w 98"/>
                <a:gd name="T1" fmla="*/ 98 w 98"/>
                <a:gd name="T2" fmla="*/ 0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98" y="0"/>
                  </a:moveTo>
                  <a:lnTo>
                    <a:pt x="98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76"/>
            <p:cNvSpPr>
              <a:spLocks/>
            </p:cNvSpPr>
            <p:nvPr/>
          </p:nvSpPr>
          <p:spPr bwMode="auto">
            <a:xfrm>
              <a:off x="3219451" y="1290638"/>
              <a:ext cx="53975" cy="0"/>
            </a:xfrm>
            <a:custGeom>
              <a:avLst/>
              <a:gdLst>
                <a:gd name="T0" fmla="*/ 98 w 98"/>
                <a:gd name="T1" fmla="*/ 98 w 98"/>
                <a:gd name="T2" fmla="*/ 0 w 9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8">
                  <a:moveTo>
                    <a:pt x="98" y="0"/>
                  </a:moveTo>
                  <a:lnTo>
                    <a:pt x="98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77"/>
            <p:cNvSpPr>
              <a:spLocks/>
            </p:cNvSpPr>
            <p:nvPr/>
          </p:nvSpPr>
          <p:spPr bwMode="auto">
            <a:xfrm>
              <a:off x="3246438" y="3419476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78"/>
            <p:cNvSpPr>
              <a:spLocks/>
            </p:cNvSpPr>
            <p:nvPr/>
          </p:nvSpPr>
          <p:spPr bwMode="auto">
            <a:xfrm>
              <a:off x="3246438" y="3308351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79"/>
            <p:cNvSpPr>
              <a:spLocks/>
            </p:cNvSpPr>
            <p:nvPr/>
          </p:nvSpPr>
          <p:spPr bwMode="auto">
            <a:xfrm>
              <a:off x="3246438" y="3195638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80"/>
            <p:cNvSpPr>
              <a:spLocks/>
            </p:cNvSpPr>
            <p:nvPr/>
          </p:nvSpPr>
          <p:spPr bwMode="auto">
            <a:xfrm>
              <a:off x="3246438" y="3082926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81"/>
            <p:cNvSpPr>
              <a:spLocks/>
            </p:cNvSpPr>
            <p:nvPr/>
          </p:nvSpPr>
          <p:spPr bwMode="auto">
            <a:xfrm>
              <a:off x="3246438" y="2859088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82"/>
            <p:cNvSpPr>
              <a:spLocks/>
            </p:cNvSpPr>
            <p:nvPr/>
          </p:nvSpPr>
          <p:spPr bwMode="auto">
            <a:xfrm>
              <a:off x="3246438" y="2747963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83"/>
            <p:cNvSpPr>
              <a:spLocks/>
            </p:cNvSpPr>
            <p:nvPr/>
          </p:nvSpPr>
          <p:spPr bwMode="auto">
            <a:xfrm>
              <a:off x="3246438" y="2635251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84"/>
            <p:cNvSpPr>
              <a:spLocks/>
            </p:cNvSpPr>
            <p:nvPr/>
          </p:nvSpPr>
          <p:spPr bwMode="auto">
            <a:xfrm>
              <a:off x="3246438" y="2522538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85"/>
            <p:cNvSpPr>
              <a:spLocks/>
            </p:cNvSpPr>
            <p:nvPr/>
          </p:nvSpPr>
          <p:spPr bwMode="auto">
            <a:xfrm>
              <a:off x="3246438" y="2298701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86"/>
            <p:cNvSpPr>
              <a:spLocks/>
            </p:cNvSpPr>
            <p:nvPr/>
          </p:nvSpPr>
          <p:spPr bwMode="auto">
            <a:xfrm>
              <a:off x="3246438" y="2187576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87"/>
            <p:cNvSpPr>
              <a:spLocks/>
            </p:cNvSpPr>
            <p:nvPr/>
          </p:nvSpPr>
          <p:spPr bwMode="auto">
            <a:xfrm>
              <a:off x="3246438" y="2074863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88"/>
            <p:cNvSpPr>
              <a:spLocks/>
            </p:cNvSpPr>
            <p:nvPr/>
          </p:nvSpPr>
          <p:spPr bwMode="auto">
            <a:xfrm>
              <a:off x="3246438" y="1962151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89"/>
            <p:cNvSpPr>
              <a:spLocks/>
            </p:cNvSpPr>
            <p:nvPr/>
          </p:nvSpPr>
          <p:spPr bwMode="auto">
            <a:xfrm>
              <a:off x="3246438" y="1738313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90"/>
            <p:cNvSpPr>
              <a:spLocks/>
            </p:cNvSpPr>
            <p:nvPr/>
          </p:nvSpPr>
          <p:spPr bwMode="auto">
            <a:xfrm>
              <a:off x="3246438" y="1627188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91"/>
            <p:cNvSpPr>
              <a:spLocks/>
            </p:cNvSpPr>
            <p:nvPr/>
          </p:nvSpPr>
          <p:spPr bwMode="auto">
            <a:xfrm>
              <a:off x="3246438" y="1514476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92"/>
            <p:cNvSpPr>
              <a:spLocks/>
            </p:cNvSpPr>
            <p:nvPr/>
          </p:nvSpPr>
          <p:spPr bwMode="auto">
            <a:xfrm>
              <a:off x="3246438" y="1403351"/>
              <a:ext cx="26988" cy="0"/>
            </a:xfrm>
            <a:custGeom>
              <a:avLst/>
              <a:gdLst>
                <a:gd name="T0" fmla="*/ 49 w 49"/>
                <a:gd name="T1" fmla="*/ 49 w 49"/>
                <a:gd name="T2" fmla="*/ 0 w 4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9">
                  <a:moveTo>
                    <a:pt x="49" y="0"/>
                  </a:move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93"/>
            <p:cNvSpPr>
              <a:spLocks/>
            </p:cNvSpPr>
            <p:nvPr/>
          </p:nvSpPr>
          <p:spPr bwMode="auto">
            <a:xfrm>
              <a:off x="1411288" y="2743201"/>
              <a:ext cx="92075" cy="68263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94"/>
            <p:cNvSpPr>
              <a:spLocks/>
            </p:cNvSpPr>
            <p:nvPr/>
          </p:nvSpPr>
          <p:spPr bwMode="auto">
            <a:xfrm>
              <a:off x="1517651" y="2686051"/>
              <a:ext cx="90488" cy="69850"/>
            </a:xfrm>
            <a:custGeom>
              <a:avLst/>
              <a:gdLst>
                <a:gd name="T0" fmla="*/ 0 w 167"/>
                <a:gd name="T1" fmla="*/ 84 h 168"/>
                <a:gd name="T2" fmla="*/ 0 w 167"/>
                <a:gd name="T3" fmla="*/ 84 h 168"/>
                <a:gd name="T4" fmla="*/ 167 w 167"/>
                <a:gd name="T5" fmla="*/ 84 h 168"/>
                <a:gd name="T6" fmla="*/ 84 w 167"/>
                <a:gd name="T7" fmla="*/ 84 h 168"/>
                <a:gd name="T8" fmla="*/ 84 w 167"/>
                <a:gd name="T9" fmla="*/ 0 h 168"/>
                <a:gd name="T10" fmla="*/ 84 w 167"/>
                <a:gd name="T11" fmla="*/ 168 h 168"/>
                <a:gd name="T12" fmla="*/ 84 w 167"/>
                <a:gd name="T13" fmla="*/ 84 h 168"/>
                <a:gd name="T14" fmla="*/ 167 w 167"/>
                <a:gd name="T15" fmla="*/ 0 h 168"/>
                <a:gd name="T16" fmla="*/ 0 w 167"/>
                <a:gd name="T17" fmla="*/ 168 h 168"/>
                <a:gd name="T18" fmla="*/ 84 w 167"/>
                <a:gd name="T19" fmla="*/ 84 h 168"/>
                <a:gd name="T20" fmla="*/ 0 w 167"/>
                <a:gd name="T21" fmla="*/ 0 h 168"/>
                <a:gd name="T22" fmla="*/ 167 w 167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168">
                  <a:moveTo>
                    <a:pt x="0" y="84"/>
                  </a:moveTo>
                  <a:lnTo>
                    <a:pt x="0" y="84"/>
                  </a:lnTo>
                  <a:lnTo>
                    <a:pt x="167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7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7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95"/>
            <p:cNvSpPr>
              <a:spLocks/>
            </p:cNvSpPr>
            <p:nvPr/>
          </p:nvSpPr>
          <p:spPr bwMode="auto">
            <a:xfrm>
              <a:off x="1609726" y="2598738"/>
              <a:ext cx="90488" cy="68263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96"/>
            <p:cNvSpPr>
              <a:spLocks/>
            </p:cNvSpPr>
            <p:nvPr/>
          </p:nvSpPr>
          <p:spPr bwMode="auto">
            <a:xfrm>
              <a:off x="1646238" y="2589213"/>
              <a:ext cx="90488" cy="68263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97"/>
            <p:cNvSpPr>
              <a:spLocks/>
            </p:cNvSpPr>
            <p:nvPr/>
          </p:nvSpPr>
          <p:spPr bwMode="auto">
            <a:xfrm>
              <a:off x="1746251" y="2555876"/>
              <a:ext cx="92075" cy="69850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98"/>
            <p:cNvSpPr>
              <a:spLocks/>
            </p:cNvSpPr>
            <p:nvPr/>
          </p:nvSpPr>
          <p:spPr bwMode="auto">
            <a:xfrm>
              <a:off x="1711326" y="2551113"/>
              <a:ext cx="90488" cy="68263"/>
            </a:xfrm>
            <a:custGeom>
              <a:avLst/>
              <a:gdLst>
                <a:gd name="T0" fmla="*/ 0 w 167"/>
                <a:gd name="T1" fmla="*/ 84 h 168"/>
                <a:gd name="T2" fmla="*/ 0 w 167"/>
                <a:gd name="T3" fmla="*/ 84 h 168"/>
                <a:gd name="T4" fmla="*/ 167 w 167"/>
                <a:gd name="T5" fmla="*/ 84 h 168"/>
                <a:gd name="T6" fmla="*/ 84 w 167"/>
                <a:gd name="T7" fmla="*/ 84 h 168"/>
                <a:gd name="T8" fmla="*/ 84 w 167"/>
                <a:gd name="T9" fmla="*/ 0 h 168"/>
                <a:gd name="T10" fmla="*/ 84 w 167"/>
                <a:gd name="T11" fmla="*/ 168 h 168"/>
                <a:gd name="T12" fmla="*/ 84 w 167"/>
                <a:gd name="T13" fmla="*/ 84 h 168"/>
                <a:gd name="T14" fmla="*/ 167 w 167"/>
                <a:gd name="T15" fmla="*/ 0 h 168"/>
                <a:gd name="T16" fmla="*/ 0 w 167"/>
                <a:gd name="T17" fmla="*/ 168 h 168"/>
                <a:gd name="T18" fmla="*/ 84 w 167"/>
                <a:gd name="T19" fmla="*/ 84 h 168"/>
                <a:gd name="T20" fmla="*/ 0 w 167"/>
                <a:gd name="T21" fmla="*/ 0 h 168"/>
                <a:gd name="T22" fmla="*/ 167 w 167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168">
                  <a:moveTo>
                    <a:pt x="0" y="84"/>
                  </a:moveTo>
                  <a:lnTo>
                    <a:pt x="0" y="84"/>
                  </a:lnTo>
                  <a:lnTo>
                    <a:pt x="167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7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7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99"/>
            <p:cNvSpPr>
              <a:spLocks/>
            </p:cNvSpPr>
            <p:nvPr/>
          </p:nvSpPr>
          <p:spPr bwMode="auto">
            <a:xfrm>
              <a:off x="1719263" y="2508251"/>
              <a:ext cx="90488" cy="68263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00"/>
            <p:cNvSpPr>
              <a:spLocks/>
            </p:cNvSpPr>
            <p:nvPr/>
          </p:nvSpPr>
          <p:spPr bwMode="auto">
            <a:xfrm>
              <a:off x="1871663" y="2441576"/>
              <a:ext cx="90488" cy="69850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01"/>
            <p:cNvSpPr>
              <a:spLocks/>
            </p:cNvSpPr>
            <p:nvPr/>
          </p:nvSpPr>
          <p:spPr bwMode="auto">
            <a:xfrm>
              <a:off x="1852613" y="2409826"/>
              <a:ext cx="90488" cy="69850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02"/>
            <p:cNvSpPr>
              <a:spLocks/>
            </p:cNvSpPr>
            <p:nvPr/>
          </p:nvSpPr>
          <p:spPr bwMode="auto">
            <a:xfrm>
              <a:off x="1908176" y="2389188"/>
              <a:ext cx="90488" cy="69850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03"/>
            <p:cNvSpPr>
              <a:spLocks/>
            </p:cNvSpPr>
            <p:nvPr/>
          </p:nvSpPr>
          <p:spPr bwMode="auto">
            <a:xfrm>
              <a:off x="2041526" y="2260601"/>
              <a:ext cx="92075" cy="69850"/>
            </a:xfrm>
            <a:custGeom>
              <a:avLst/>
              <a:gdLst>
                <a:gd name="T0" fmla="*/ 0 w 167"/>
                <a:gd name="T1" fmla="*/ 84 h 168"/>
                <a:gd name="T2" fmla="*/ 0 w 167"/>
                <a:gd name="T3" fmla="*/ 84 h 168"/>
                <a:gd name="T4" fmla="*/ 167 w 167"/>
                <a:gd name="T5" fmla="*/ 84 h 168"/>
                <a:gd name="T6" fmla="*/ 84 w 167"/>
                <a:gd name="T7" fmla="*/ 84 h 168"/>
                <a:gd name="T8" fmla="*/ 84 w 167"/>
                <a:gd name="T9" fmla="*/ 0 h 168"/>
                <a:gd name="T10" fmla="*/ 84 w 167"/>
                <a:gd name="T11" fmla="*/ 168 h 168"/>
                <a:gd name="T12" fmla="*/ 84 w 167"/>
                <a:gd name="T13" fmla="*/ 84 h 168"/>
                <a:gd name="T14" fmla="*/ 167 w 167"/>
                <a:gd name="T15" fmla="*/ 0 h 168"/>
                <a:gd name="T16" fmla="*/ 0 w 167"/>
                <a:gd name="T17" fmla="*/ 168 h 168"/>
                <a:gd name="T18" fmla="*/ 84 w 167"/>
                <a:gd name="T19" fmla="*/ 84 h 168"/>
                <a:gd name="T20" fmla="*/ 0 w 167"/>
                <a:gd name="T21" fmla="*/ 0 h 168"/>
                <a:gd name="T22" fmla="*/ 167 w 167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168">
                  <a:moveTo>
                    <a:pt x="0" y="84"/>
                  </a:moveTo>
                  <a:lnTo>
                    <a:pt x="0" y="84"/>
                  </a:lnTo>
                  <a:lnTo>
                    <a:pt x="167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7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7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04"/>
            <p:cNvSpPr>
              <a:spLocks/>
            </p:cNvSpPr>
            <p:nvPr/>
          </p:nvSpPr>
          <p:spPr bwMode="auto">
            <a:xfrm>
              <a:off x="2197101" y="2141538"/>
              <a:ext cx="90488" cy="68263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05"/>
            <p:cNvSpPr>
              <a:spLocks/>
            </p:cNvSpPr>
            <p:nvPr/>
          </p:nvSpPr>
          <p:spPr bwMode="auto">
            <a:xfrm>
              <a:off x="2343151" y="2038351"/>
              <a:ext cx="90488" cy="68263"/>
            </a:xfrm>
            <a:custGeom>
              <a:avLst/>
              <a:gdLst>
                <a:gd name="T0" fmla="*/ 0 w 168"/>
                <a:gd name="T1" fmla="*/ 84 h 168"/>
                <a:gd name="T2" fmla="*/ 0 w 168"/>
                <a:gd name="T3" fmla="*/ 84 h 168"/>
                <a:gd name="T4" fmla="*/ 168 w 168"/>
                <a:gd name="T5" fmla="*/ 84 h 168"/>
                <a:gd name="T6" fmla="*/ 84 w 168"/>
                <a:gd name="T7" fmla="*/ 84 h 168"/>
                <a:gd name="T8" fmla="*/ 84 w 168"/>
                <a:gd name="T9" fmla="*/ 0 h 168"/>
                <a:gd name="T10" fmla="*/ 84 w 168"/>
                <a:gd name="T11" fmla="*/ 168 h 168"/>
                <a:gd name="T12" fmla="*/ 84 w 168"/>
                <a:gd name="T13" fmla="*/ 84 h 168"/>
                <a:gd name="T14" fmla="*/ 168 w 168"/>
                <a:gd name="T15" fmla="*/ 0 h 168"/>
                <a:gd name="T16" fmla="*/ 0 w 168"/>
                <a:gd name="T17" fmla="*/ 168 h 168"/>
                <a:gd name="T18" fmla="*/ 84 w 168"/>
                <a:gd name="T19" fmla="*/ 84 h 168"/>
                <a:gd name="T20" fmla="*/ 0 w 168"/>
                <a:gd name="T21" fmla="*/ 0 h 168"/>
                <a:gd name="T22" fmla="*/ 168 w 168"/>
                <a:gd name="T23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68">
                  <a:moveTo>
                    <a:pt x="0" y="84"/>
                  </a:moveTo>
                  <a:lnTo>
                    <a:pt x="0" y="84"/>
                  </a:lnTo>
                  <a:lnTo>
                    <a:pt x="168" y="84"/>
                  </a:lnTo>
                  <a:lnTo>
                    <a:pt x="84" y="84"/>
                  </a:lnTo>
                  <a:lnTo>
                    <a:pt x="84" y="0"/>
                  </a:lnTo>
                  <a:lnTo>
                    <a:pt x="84" y="168"/>
                  </a:lnTo>
                  <a:lnTo>
                    <a:pt x="84" y="84"/>
                  </a:lnTo>
                  <a:lnTo>
                    <a:pt x="168" y="0"/>
                  </a:lnTo>
                  <a:lnTo>
                    <a:pt x="0" y="168"/>
                  </a:lnTo>
                  <a:lnTo>
                    <a:pt x="84" y="84"/>
                  </a:lnTo>
                  <a:lnTo>
                    <a:pt x="0" y="0"/>
                  </a:lnTo>
                  <a:lnTo>
                    <a:pt x="168" y="168"/>
                  </a:lnTo>
                </a:path>
              </a:pathLst>
            </a:custGeom>
            <a:noFill/>
            <a:ln w="11113" cap="flat">
              <a:solidFill>
                <a:srgbClr val="FF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06"/>
            <p:cNvSpPr>
              <a:spLocks/>
            </p:cNvSpPr>
            <p:nvPr/>
          </p:nvSpPr>
          <p:spPr bwMode="auto">
            <a:xfrm>
              <a:off x="2492376" y="1849438"/>
              <a:ext cx="90488" cy="69850"/>
            </a:xfrm>
            <a:custGeom>
              <a:avLst/>
              <a:gdLst>
                <a:gd name="T0" fmla="*/ 83 w 167"/>
                <a:gd name="T1" fmla="*/ 0 h 168"/>
                <a:gd name="T2" fmla="*/ 83 w 167"/>
                <a:gd name="T3" fmla="*/ 0 h 168"/>
                <a:gd name="T4" fmla="*/ 167 w 167"/>
                <a:gd name="T5" fmla="*/ 0 h 168"/>
                <a:gd name="T6" fmla="*/ 167 w 167"/>
                <a:gd name="T7" fmla="*/ 168 h 168"/>
                <a:gd name="T8" fmla="*/ 0 w 167"/>
                <a:gd name="T9" fmla="*/ 168 h 168"/>
                <a:gd name="T10" fmla="*/ 0 w 167"/>
                <a:gd name="T11" fmla="*/ 0 h 168"/>
                <a:gd name="T12" fmla="*/ 167 w 167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168">
                  <a:moveTo>
                    <a:pt x="83" y="0"/>
                  </a:moveTo>
                  <a:lnTo>
                    <a:pt x="83" y="0"/>
                  </a:lnTo>
                  <a:lnTo>
                    <a:pt x="167" y="0"/>
                  </a:lnTo>
                  <a:lnTo>
                    <a:pt x="167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167" y="0"/>
                  </a:lnTo>
                </a:path>
              </a:pathLst>
            </a:custGeom>
            <a:noFill/>
            <a:ln w="11113" cap="flat">
              <a:solidFill>
                <a:srgbClr val="0048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07"/>
            <p:cNvSpPr>
              <a:spLocks/>
            </p:cNvSpPr>
            <p:nvPr/>
          </p:nvSpPr>
          <p:spPr bwMode="auto">
            <a:xfrm>
              <a:off x="2266951" y="2035176"/>
              <a:ext cx="90488" cy="68263"/>
            </a:xfrm>
            <a:custGeom>
              <a:avLst/>
              <a:gdLst>
                <a:gd name="T0" fmla="*/ 84 w 168"/>
                <a:gd name="T1" fmla="*/ 0 h 168"/>
                <a:gd name="T2" fmla="*/ 84 w 168"/>
                <a:gd name="T3" fmla="*/ 0 h 168"/>
                <a:gd name="T4" fmla="*/ 168 w 168"/>
                <a:gd name="T5" fmla="*/ 0 h 168"/>
                <a:gd name="T6" fmla="*/ 168 w 168"/>
                <a:gd name="T7" fmla="*/ 168 h 168"/>
                <a:gd name="T8" fmla="*/ 0 w 168"/>
                <a:gd name="T9" fmla="*/ 168 h 168"/>
                <a:gd name="T10" fmla="*/ 0 w 168"/>
                <a:gd name="T11" fmla="*/ 0 h 168"/>
                <a:gd name="T12" fmla="*/ 168 w 168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lnTo>
                    <a:pt x="84" y="0"/>
                  </a:lnTo>
                  <a:lnTo>
                    <a:pt x="168" y="0"/>
                  </a:lnTo>
                  <a:lnTo>
                    <a:pt x="168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168" y="0"/>
                  </a:lnTo>
                </a:path>
              </a:pathLst>
            </a:custGeom>
            <a:noFill/>
            <a:ln w="11113" cap="flat">
              <a:solidFill>
                <a:srgbClr val="0048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08"/>
            <p:cNvSpPr>
              <a:spLocks/>
            </p:cNvSpPr>
            <p:nvPr/>
          </p:nvSpPr>
          <p:spPr bwMode="auto">
            <a:xfrm>
              <a:off x="2181226" y="2136776"/>
              <a:ext cx="90488" cy="68263"/>
            </a:xfrm>
            <a:custGeom>
              <a:avLst/>
              <a:gdLst>
                <a:gd name="T0" fmla="*/ 84 w 168"/>
                <a:gd name="T1" fmla="*/ 0 h 167"/>
                <a:gd name="T2" fmla="*/ 84 w 168"/>
                <a:gd name="T3" fmla="*/ 0 h 167"/>
                <a:gd name="T4" fmla="*/ 168 w 168"/>
                <a:gd name="T5" fmla="*/ 0 h 167"/>
                <a:gd name="T6" fmla="*/ 168 w 168"/>
                <a:gd name="T7" fmla="*/ 167 h 167"/>
                <a:gd name="T8" fmla="*/ 0 w 168"/>
                <a:gd name="T9" fmla="*/ 167 h 167"/>
                <a:gd name="T10" fmla="*/ 0 w 168"/>
                <a:gd name="T11" fmla="*/ 0 h 167"/>
                <a:gd name="T12" fmla="*/ 168 w 168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7">
                  <a:moveTo>
                    <a:pt x="84" y="0"/>
                  </a:moveTo>
                  <a:lnTo>
                    <a:pt x="84" y="0"/>
                  </a:lnTo>
                  <a:lnTo>
                    <a:pt x="168" y="0"/>
                  </a:lnTo>
                  <a:lnTo>
                    <a:pt x="168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68" y="0"/>
                  </a:lnTo>
                </a:path>
              </a:pathLst>
            </a:custGeom>
            <a:noFill/>
            <a:ln w="11113" cap="flat">
              <a:solidFill>
                <a:srgbClr val="0048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09"/>
            <p:cNvSpPr>
              <a:spLocks/>
            </p:cNvSpPr>
            <p:nvPr/>
          </p:nvSpPr>
          <p:spPr bwMode="auto">
            <a:xfrm>
              <a:off x="2047876" y="2249488"/>
              <a:ext cx="90488" cy="68263"/>
            </a:xfrm>
            <a:custGeom>
              <a:avLst/>
              <a:gdLst>
                <a:gd name="T0" fmla="*/ 84 w 168"/>
                <a:gd name="T1" fmla="*/ 0 h 168"/>
                <a:gd name="T2" fmla="*/ 84 w 168"/>
                <a:gd name="T3" fmla="*/ 0 h 168"/>
                <a:gd name="T4" fmla="*/ 168 w 168"/>
                <a:gd name="T5" fmla="*/ 0 h 168"/>
                <a:gd name="T6" fmla="*/ 168 w 168"/>
                <a:gd name="T7" fmla="*/ 168 h 168"/>
                <a:gd name="T8" fmla="*/ 0 w 168"/>
                <a:gd name="T9" fmla="*/ 168 h 168"/>
                <a:gd name="T10" fmla="*/ 0 w 168"/>
                <a:gd name="T11" fmla="*/ 0 h 168"/>
                <a:gd name="T12" fmla="*/ 168 w 168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lnTo>
                    <a:pt x="84" y="0"/>
                  </a:lnTo>
                  <a:lnTo>
                    <a:pt x="168" y="0"/>
                  </a:lnTo>
                  <a:lnTo>
                    <a:pt x="168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168" y="0"/>
                  </a:lnTo>
                </a:path>
              </a:pathLst>
            </a:custGeom>
            <a:noFill/>
            <a:ln w="11113" cap="flat">
              <a:solidFill>
                <a:srgbClr val="0048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10"/>
            <p:cNvSpPr>
              <a:spLocks/>
            </p:cNvSpPr>
            <p:nvPr/>
          </p:nvSpPr>
          <p:spPr bwMode="auto">
            <a:xfrm>
              <a:off x="1920876" y="2378076"/>
              <a:ext cx="90488" cy="68263"/>
            </a:xfrm>
            <a:custGeom>
              <a:avLst/>
              <a:gdLst>
                <a:gd name="T0" fmla="*/ 84 w 168"/>
                <a:gd name="T1" fmla="*/ 0 h 167"/>
                <a:gd name="T2" fmla="*/ 84 w 168"/>
                <a:gd name="T3" fmla="*/ 0 h 167"/>
                <a:gd name="T4" fmla="*/ 168 w 168"/>
                <a:gd name="T5" fmla="*/ 0 h 167"/>
                <a:gd name="T6" fmla="*/ 168 w 168"/>
                <a:gd name="T7" fmla="*/ 167 h 167"/>
                <a:gd name="T8" fmla="*/ 0 w 168"/>
                <a:gd name="T9" fmla="*/ 167 h 167"/>
                <a:gd name="T10" fmla="*/ 0 w 168"/>
                <a:gd name="T11" fmla="*/ 0 h 167"/>
                <a:gd name="T12" fmla="*/ 168 w 168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7">
                  <a:moveTo>
                    <a:pt x="84" y="0"/>
                  </a:moveTo>
                  <a:lnTo>
                    <a:pt x="84" y="0"/>
                  </a:lnTo>
                  <a:lnTo>
                    <a:pt x="168" y="0"/>
                  </a:lnTo>
                  <a:lnTo>
                    <a:pt x="168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68" y="0"/>
                  </a:lnTo>
                </a:path>
              </a:pathLst>
            </a:custGeom>
            <a:noFill/>
            <a:ln w="11113" cap="flat">
              <a:solidFill>
                <a:srgbClr val="0048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11"/>
            <p:cNvSpPr>
              <a:spLocks/>
            </p:cNvSpPr>
            <p:nvPr/>
          </p:nvSpPr>
          <p:spPr bwMode="auto">
            <a:xfrm>
              <a:off x="1846263" y="2433638"/>
              <a:ext cx="92075" cy="68263"/>
            </a:xfrm>
            <a:custGeom>
              <a:avLst/>
              <a:gdLst>
                <a:gd name="T0" fmla="*/ 84 w 168"/>
                <a:gd name="T1" fmla="*/ 0 h 168"/>
                <a:gd name="T2" fmla="*/ 84 w 168"/>
                <a:gd name="T3" fmla="*/ 0 h 168"/>
                <a:gd name="T4" fmla="*/ 168 w 168"/>
                <a:gd name="T5" fmla="*/ 0 h 168"/>
                <a:gd name="T6" fmla="*/ 168 w 168"/>
                <a:gd name="T7" fmla="*/ 168 h 168"/>
                <a:gd name="T8" fmla="*/ 0 w 168"/>
                <a:gd name="T9" fmla="*/ 168 h 168"/>
                <a:gd name="T10" fmla="*/ 0 w 168"/>
                <a:gd name="T11" fmla="*/ 0 h 168"/>
                <a:gd name="T12" fmla="*/ 168 w 168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lnTo>
                    <a:pt x="84" y="0"/>
                  </a:lnTo>
                  <a:lnTo>
                    <a:pt x="168" y="0"/>
                  </a:lnTo>
                  <a:lnTo>
                    <a:pt x="168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168" y="0"/>
                  </a:lnTo>
                </a:path>
              </a:pathLst>
            </a:custGeom>
            <a:noFill/>
            <a:ln w="11113" cap="flat">
              <a:solidFill>
                <a:srgbClr val="0048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12"/>
            <p:cNvSpPr>
              <a:spLocks/>
            </p:cNvSpPr>
            <p:nvPr/>
          </p:nvSpPr>
          <p:spPr bwMode="auto">
            <a:xfrm>
              <a:off x="1876426" y="2430463"/>
              <a:ext cx="92075" cy="68263"/>
            </a:xfrm>
            <a:custGeom>
              <a:avLst/>
              <a:gdLst>
                <a:gd name="T0" fmla="*/ 84 w 168"/>
                <a:gd name="T1" fmla="*/ 0 h 167"/>
                <a:gd name="T2" fmla="*/ 84 w 168"/>
                <a:gd name="T3" fmla="*/ 0 h 167"/>
                <a:gd name="T4" fmla="*/ 168 w 168"/>
                <a:gd name="T5" fmla="*/ 0 h 167"/>
                <a:gd name="T6" fmla="*/ 168 w 168"/>
                <a:gd name="T7" fmla="*/ 167 h 167"/>
                <a:gd name="T8" fmla="*/ 0 w 168"/>
                <a:gd name="T9" fmla="*/ 167 h 167"/>
                <a:gd name="T10" fmla="*/ 0 w 168"/>
                <a:gd name="T11" fmla="*/ 0 h 167"/>
                <a:gd name="T12" fmla="*/ 168 w 168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7">
                  <a:moveTo>
                    <a:pt x="84" y="0"/>
                  </a:moveTo>
                  <a:lnTo>
                    <a:pt x="84" y="0"/>
                  </a:lnTo>
                  <a:lnTo>
                    <a:pt x="168" y="0"/>
                  </a:lnTo>
                  <a:lnTo>
                    <a:pt x="168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168" y="0"/>
                  </a:lnTo>
                </a:path>
              </a:pathLst>
            </a:custGeom>
            <a:noFill/>
            <a:ln w="11113" cap="flat">
              <a:solidFill>
                <a:srgbClr val="0048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113"/>
            <p:cNvSpPr>
              <a:spLocks/>
            </p:cNvSpPr>
            <p:nvPr/>
          </p:nvSpPr>
          <p:spPr bwMode="auto">
            <a:xfrm>
              <a:off x="1704976" y="2578101"/>
              <a:ext cx="90488" cy="68263"/>
            </a:xfrm>
            <a:custGeom>
              <a:avLst/>
              <a:gdLst>
                <a:gd name="T0" fmla="*/ 84 w 168"/>
                <a:gd name="T1" fmla="*/ 0 h 168"/>
                <a:gd name="T2" fmla="*/ 84 w 168"/>
                <a:gd name="T3" fmla="*/ 0 h 168"/>
                <a:gd name="T4" fmla="*/ 168 w 168"/>
                <a:gd name="T5" fmla="*/ 0 h 168"/>
                <a:gd name="T6" fmla="*/ 168 w 168"/>
                <a:gd name="T7" fmla="*/ 168 h 168"/>
                <a:gd name="T8" fmla="*/ 0 w 168"/>
                <a:gd name="T9" fmla="*/ 168 h 168"/>
                <a:gd name="T10" fmla="*/ 0 w 168"/>
                <a:gd name="T11" fmla="*/ 0 h 168"/>
                <a:gd name="T12" fmla="*/ 168 w 168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168">
                  <a:moveTo>
                    <a:pt x="84" y="0"/>
                  </a:moveTo>
                  <a:lnTo>
                    <a:pt x="84" y="0"/>
                  </a:lnTo>
                  <a:lnTo>
                    <a:pt x="168" y="0"/>
                  </a:lnTo>
                  <a:lnTo>
                    <a:pt x="168" y="168"/>
                  </a:lnTo>
                  <a:lnTo>
                    <a:pt x="0" y="168"/>
                  </a:lnTo>
                  <a:lnTo>
                    <a:pt x="0" y="0"/>
                  </a:lnTo>
                  <a:lnTo>
                    <a:pt x="168" y="0"/>
                  </a:lnTo>
                </a:path>
              </a:pathLst>
            </a:custGeom>
            <a:noFill/>
            <a:ln w="11113" cap="flat">
              <a:solidFill>
                <a:srgbClr val="0048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14"/>
            <p:cNvSpPr>
              <a:spLocks/>
            </p:cNvSpPr>
            <p:nvPr/>
          </p:nvSpPr>
          <p:spPr bwMode="auto">
            <a:xfrm>
              <a:off x="903288" y="1457326"/>
              <a:ext cx="73025" cy="69850"/>
            </a:xfrm>
            <a:custGeom>
              <a:avLst/>
              <a:gdLst>
                <a:gd name="T0" fmla="*/ 0 w 136"/>
                <a:gd name="T1" fmla="*/ 0 h 171"/>
                <a:gd name="T2" fmla="*/ 0 w 136"/>
                <a:gd name="T3" fmla="*/ 0 h 171"/>
                <a:gd name="T4" fmla="*/ 24 w 136"/>
                <a:gd name="T5" fmla="*/ 0 h 171"/>
                <a:gd name="T6" fmla="*/ 24 w 136"/>
                <a:gd name="T7" fmla="*/ 71 h 171"/>
                <a:gd name="T8" fmla="*/ 113 w 136"/>
                <a:gd name="T9" fmla="*/ 71 h 171"/>
                <a:gd name="T10" fmla="*/ 113 w 136"/>
                <a:gd name="T11" fmla="*/ 0 h 171"/>
                <a:gd name="T12" fmla="*/ 136 w 136"/>
                <a:gd name="T13" fmla="*/ 0 h 171"/>
                <a:gd name="T14" fmla="*/ 136 w 136"/>
                <a:gd name="T15" fmla="*/ 171 h 171"/>
                <a:gd name="T16" fmla="*/ 113 w 136"/>
                <a:gd name="T17" fmla="*/ 171 h 171"/>
                <a:gd name="T18" fmla="*/ 113 w 136"/>
                <a:gd name="T19" fmla="*/ 91 h 171"/>
                <a:gd name="T20" fmla="*/ 24 w 136"/>
                <a:gd name="T21" fmla="*/ 91 h 171"/>
                <a:gd name="T22" fmla="*/ 24 w 136"/>
                <a:gd name="T23" fmla="*/ 171 h 171"/>
                <a:gd name="T24" fmla="*/ 0 w 136"/>
                <a:gd name="T25" fmla="*/ 171 h 171"/>
                <a:gd name="T26" fmla="*/ 0 w 136"/>
                <a:gd name="T27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71">
                  <a:moveTo>
                    <a:pt x="0" y="0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71"/>
                  </a:lnTo>
                  <a:lnTo>
                    <a:pt x="113" y="71"/>
                  </a:lnTo>
                  <a:lnTo>
                    <a:pt x="113" y="0"/>
                  </a:lnTo>
                  <a:lnTo>
                    <a:pt x="136" y="0"/>
                  </a:lnTo>
                  <a:lnTo>
                    <a:pt x="136" y="171"/>
                  </a:lnTo>
                  <a:lnTo>
                    <a:pt x="113" y="171"/>
                  </a:lnTo>
                  <a:lnTo>
                    <a:pt x="113" y="91"/>
                  </a:lnTo>
                  <a:lnTo>
                    <a:pt x="24" y="91"/>
                  </a:lnTo>
                  <a:lnTo>
                    <a:pt x="24" y="171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15"/>
            <p:cNvSpPr>
              <a:spLocks noEditPoints="1"/>
            </p:cNvSpPr>
            <p:nvPr/>
          </p:nvSpPr>
          <p:spPr bwMode="auto">
            <a:xfrm>
              <a:off x="987426" y="1474788"/>
              <a:ext cx="61913" cy="73025"/>
            </a:xfrm>
            <a:custGeom>
              <a:avLst/>
              <a:gdLst>
                <a:gd name="T0" fmla="*/ 91 w 114"/>
                <a:gd name="T1" fmla="*/ 3 h 179"/>
                <a:gd name="T2" fmla="*/ 91 w 114"/>
                <a:gd name="T3" fmla="*/ 3 h 179"/>
                <a:gd name="T4" fmla="*/ 114 w 114"/>
                <a:gd name="T5" fmla="*/ 3 h 179"/>
                <a:gd name="T6" fmla="*/ 95 w 114"/>
                <a:gd name="T7" fmla="*/ 58 h 179"/>
                <a:gd name="T8" fmla="*/ 76 w 114"/>
                <a:gd name="T9" fmla="*/ 111 h 179"/>
                <a:gd name="T10" fmla="*/ 50 w 114"/>
                <a:gd name="T11" fmla="*/ 169 h 179"/>
                <a:gd name="T12" fmla="*/ 24 w 114"/>
                <a:gd name="T13" fmla="*/ 179 h 179"/>
                <a:gd name="T14" fmla="*/ 17 w 114"/>
                <a:gd name="T15" fmla="*/ 179 h 179"/>
                <a:gd name="T16" fmla="*/ 12 w 114"/>
                <a:gd name="T17" fmla="*/ 178 h 179"/>
                <a:gd name="T18" fmla="*/ 12 w 114"/>
                <a:gd name="T19" fmla="*/ 159 h 179"/>
                <a:gd name="T20" fmla="*/ 19 w 114"/>
                <a:gd name="T21" fmla="*/ 160 h 179"/>
                <a:gd name="T22" fmla="*/ 24 w 114"/>
                <a:gd name="T23" fmla="*/ 161 h 179"/>
                <a:gd name="T24" fmla="*/ 32 w 114"/>
                <a:gd name="T25" fmla="*/ 159 h 179"/>
                <a:gd name="T26" fmla="*/ 37 w 114"/>
                <a:gd name="T27" fmla="*/ 154 h 179"/>
                <a:gd name="T28" fmla="*/ 41 w 114"/>
                <a:gd name="T29" fmla="*/ 145 h 179"/>
                <a:gd name="T30" fmla="*/ 46 w 114"/>
                <a:gd name="T31" fmla="*/ 132 h 179"/>
                <a:gd name="T32" fmla="*/ 0 w 114"/>
                <a:gd name="T33" fmla="*/ 3 h 179"/>
                <a:gd name="T34" fmla="*/ 24 w 114"/>
                <a:gd name="T35" fmla="*/ 3 h 179"/>
                <a:gd name="T36" fmla="*/ 58 w 114"/>
                <a:gd name="T37" fmla="*/ 105 h 179"/>
                <a:gd name="T38" fmla="*/ 91 w 114"/>
                <a:gd name="T39" fmla="*/ 3 h 179"/>
                <a:gd name="T40" fmla="*/ 57 w 114"/>
                <a:gd name="T41" fmla="*/ 0 h 179"/>
                <a:gd name="T42" fmla="*/ 57 w 114"/>
                <a:gd name="T43" fmla="*/ 0 h 179"/>
                <a:gd name="T44" fmla="*/ 57 w 114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79">
                  <a:moveTo>
                    <a:pt x="91" y="3"/>
                  </a:moveTo>
                  <a:lnTo>
                    <a:pt x="91" y="3"/>
                  </a:lnTo>
                  <a:lnTo>
                    <a:pt x="114" y="3"/>
                  </a:lnTo>
                  <a:cubicBezTo>
                    <a:pt x="112" y="11"/>
                    <a:pt x="105" y="29"/>
                    <a:pt x="95" y="58"/>
                  </a:cubicBezTo>
                  <a:cubicBezTo>
                    <a:pt x="87" y="80"/>
                    <a:pt x="81" y="97"/>
                    <a:pt x="76" y="111"/>
                  </a:cubicBezTo>
                  <a:cubicBezTo>
                    <a:pt x="63" y="142"/>
                    <a:pt x="55" y="162"/>
                    <a:pt x="50" y="169"/>
                  </a:cubicBezTo>
                  <a:cubicBezTo>
                    <a:pt x="45" y="176"/>
                    <a:pt x="36" y="179"/>
                    <a:pt x="24" y="179"/>
                  </a:cubicBezTo>
                  <a:cubicBezTo>
                    <a:pt x="21" y="179"/>
                    <a:pt x="19" y="179"/>
                    <a:pt x="17" y="179"/>
                  </a:cubicBezTo>
                  <a:cubicBezTo>
                    <a:pt x="16" y="179"/>
                    <a:pt x="14" y="178"/>
                    <a:pt x="12" y="178"/>
                  </a:cubicBezTo>
                  <a:lnTo>
                    <a:pt x="12" y="159"/>
                  </a:lnTo>
                  <a:cubicBezTo>
                    <a:pt x="15" y="160"/>
                    <a:pt x="18" y="160"/>
                    <a:pt x="19" y="160"/>
                  </a:cubicBezTo>
                  <a:cubicBezTo>
                    <a:pt x="21" y="161"/>
                    <a:pt x="23" y="161"/>
                    <a:pt x="24" y="161"/>
                  </a:cubicBezTo>
                  <a:cubicBezTo>
                    <a:pt x="28" y="161"/>
                    <a:pt x="31" y="160"/>
                    <a:pt x="32" y="159"/>
                  </a:cubicBezTo>
                  <a:cubicBezTo>
                    <a:pt x="34" y="158"/>
                    <a:pt x="36" y="156"/>
                    <a:pt x="37" y="154"/>
                  </a:cubicBezTo>
                  <a:cubicBezTo>
                    <a:pt x="37" y="154"/>
                    <a:pt x="39" y="150"/>
                    <a:pt x="41" y="145"/>
                  </a:cubicBezTo>
                  <a:cubicBezTo>
                    <a:pt x="44" y="139"/>
                    <a:pt x="45" y="135"/>
                    <a:pt x="46" y="132"/>
                  </a:cubicBezTo>
                  <a:lnTo>
                    <a:pt x="0" y="3"/>
                  </a:lnTo>
                  <a:lnTo>
                    <a:pt x="24" y="3"/>
                  </a:lnTo>
                  <a:lnTo>
                    <a:pt x="58" y="105"/>
                  </a:lnTo>
                  <a:lnTo>
                    <a:pt x="91" y="3"/>
                  </a:lnTo>
                  <a:close/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16"/>
            <p:cNvSpPr>
              <a:spLocks noEditPoints="1"/>
            </p:cNvSpPr>
            <p:nvPr/>
          </p:nvSpPr>
          <p:spPr bwMode="auto">
            <a:xfrm>
              <a:off x="1055688" y="1455738"/>
              <a:ext cx="60325" cy="73025"/>
            </a:xfrm>
            <a:custGeom>
              <a:avLst/>
              <a:gdLst>
                <a:gd name="T0" fmla="*/ 22 w 111"/>
                <a:gd name="T1" fmla="*/ 111 h 177"/>
                <a:gd name="T2" fmla="*/ 22 w 111"/>
                <a:gd name="T3" fmla="*/ 111 h 177"/>
                <a:gd name="T4" fmla="*/ 31 w 111"/>
                <a:gd name="T5" fmla="*/ 145 h 177"/>
                <a:gd name="T6" fmla="*/ 58 w 111"/>
                <a:gd name="T7" fmla="*/ 158 h 177"/>
                <a:gd name="T8" fmla="*/ 82 w 111"/>
                <a:gd name="T9" fmla="*/ 146 h 177"/>
                <a:gd name="T10" fmla="*/ 92 w 111"/>
                <a:gd name="T11" fmla="*/ 110 h 177"/>
                <a:gd name="T12" fmla="*/ 82 w 111"/>
                <a:gd name="T13" fmla="*/ 75 h 177"/>
                <a:gd name="T14" fmla="*/ 58 w 111"/>
                <a:gd name="T15" fmla="*/ 63 h 177"/>
                <a:gd name="T16" fmla="*/ 32 w 111"/>
                <a:gd name="T17" fmla="*/ 75 h 177"/>
                <a:gd name="T18" fmla="*/ 22 w 111"/>
                <a:gd name="T19" fmla="*/ 111 h 177"/>
                <a:gd name="T20" fmla="*/ 22 w 111"/>
                <a:gd name="T21" fmla="*/ 111 h 177"/>
                <a:gd name="T22" fmla="*/ 54 w 111"/>
                <a:gd name="T23" fmla="*/ 45 h 177"/>
                <a:gd name="T24" fmla="*/ 54 w 111"/>
                <a:gd name="T25" fmla="*/ 45 h 177"/>
                <a:gd name="T26" fmla="*/ 78 w 111"/>
                <a:gd name="T27" fmla="*/ 51 h 177"/>
                <a:gd name="T28" fmla="*/ 91 w 111"/>
                <a:gd name="T29" fmla="*/ 63 h 177"/>
                <a:gd name="T30" fmla="*/ 91 w 111"/>
                <a:gd name="T31" fmla="*/ 0 h 177"/>
                <a:gd name="T32" fmla="*/ 111 w 111"/>
                <a:gd name="T33" fmla="*/ 0 h 177"/>
                <a:gd name="T34" fmla="*/ 111 w 111"/>
                <a:gd name="T35" fmla="*/ 172 h 177"/>
                <a:gd name="T36" fmla="*/ 92 w 111"/>
                <a:gd name="T37" fmla="*/ 172 h 177"/>
                <a:gd name="T38" fmla="*/ 92 w 111"/>
                <a:gd name="T39" fmla="*/ 155 h 177"/>
                <a:gd name="T40" fmla="*/ 75 w 111"/>
                <a:gd name="T41" fmla="*/ 171 h 177"/>
                <a:gd name="T42" fmla="*/ 52 w 111"/>
                <a:gd name="T43" fmla="*/ 177 h 177"/>
                <a:gd name="T44" fmla="*/ 16 w 111"/>
                <a:gd name="T45" fmla="*/ 159 h 177"/>
                <a:gd name="T46" fmla="*/ 0 w 111"/>
                <a:gd name="T47" fmla="*/ 112 h 177"/>
                <a:gd name="T48" fmla="*/ 14 w 111"/>
                <a:gd name="T49" fmla="*/ 65 h 177"/>
                <a:gd name="T50" fmla="*/ 54 w 111"/>
                <a:gd name="T51" fmla="*/ 45 h 177"/>
                <a:gd name="T52" fmla="*/ 54 w 111"/>
                <a:gd name="T53" fmla="*/ 4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177">
                  <a:moveTo>
                    <a:pt x="22" y="111"/>
                  </a:moveTo>
                  <a:lnTo>
                    <a:pt x="22" y="111"/>
                  </a:lnTo>
                  <a:cubicBezTo>
                    <a:pt x="22" y="125"/>
                    <a:pt x="25" y="136"/>
                    <a:pt x="31" y="145"/>
                  </a:cubicBezTo>
                  <a:cubicBezTo>
                    <a:pt x="37" y="154"/>
                    <a:pt x="46" y="158"/>
                    <a:pt x="58" y="158"/>
                  </a:cubicBezTo>
                  <a:cubicBezTo>
                    <a:pt x="68" y="158"/>
                    <a:pt x="76" y="154"/>
                    <a:pt x="82" y="146"/>
                  </a:cubicBezTo>
                  <a:cubicBezTo>
                    <a:pt x="89" y="137"/>
                    <a:pt x="92" y="125"/>
                    <a:pt x="92" y="110"/>
                  </a:cubicBezTo>
                  <a:cubicBezTo>
                    <a:pt x="92" y="94"/>
                    <a:pt x="88" y="82"/>
                    <a:pt x="82" y="75"/>
                  </a:cubicBezTo>
                  <a:cubicBezTo>
                    <a:pt x="76" y="67"/>
                    <a:pt x="68" y="63"/>
                    <a:pt x="58" y="63"/>
                  </a:cubicBezTo>
                  <a:cubicBezTo>
                    <a:pt x="48" y="63"/>
                    <a:pt x="39" y="67"/>
                    <a:pt x="32" y="75"/>
                  </a:cubicBezTo>
                  <a:cubicBezTo>
                    <a:pt x="26" y="84"/>
                    <a:pt x="22" y="95"/>
                    <a:pt x="22" y="111"/>
                  </a:cubicBezTo>
                  <a:lnTo>
                    <a:pt x="22" y="111"/>
                  </a:lnTo>
                  <a:close/>
                  <a:moveTo>
                    <a:pt x="54" y="45"/>
                  </a:moveTo>
                  <a:lnTo>
                    <a:pt x="54" y="45"/>
                  </a:lnTo>
                  <a:cubicBezTo>
                    <a:pt x="64" y="45"/>
                    <a:pt x="72" y="47"/>
                    <a:pt x="78" y="51"/>
                  </a:cubicBezTo>
                  <a:cubicBezTo>
                    <a:pt x="82" y="53"/>
                    <a:pt x="86" y="57"/>
                    <a:pt x="91" y="63"/>
                  </a:cubicBezTo>
                  <a:lnTo>
                    <a:pt x="91" y="0"/>
                  </a:lnTo>
                  <a:lnTo>
                    <a:pt x="111" y="0"/>
                  </a:lnTo>
                  <a:lnTo>
                    <a:pt x="111" y="172"/>
                  </a:lnTo>
                  <a:lnTo>
                    <a:pt x="92" y="172"/>
                  </a:lnTo>
                  <a:lnTo>
                    <a:pt x="92" y="155"/>
                  </a:lnTo>
                  <a:cubicBezTo>
                    <a:pt x="87" y="163"/>
                    <a:pt x="81" y="168"/>
                    <a:pt x="75" y="171"/>
                  </a:cubicBezTo>
                  <a:cubicBezTo>
                    <a:pt x="68" y="175"/>
                    <a:pt x="60" y="177"/>
                    <a:pt x="52" y="177"/>
                  </a:cubicBezTo>
                  <a:cubicBezTo>
                    <a:pt x="38" y="177"/>
                    <a:pt x="26" y="171"/>
                    <a:pt x="16" y="159"/>
                  </a:cubicBezTo>
                  <a:cubicBezTo>
                    <a:pt x="5" y="147"/>
                    <a:pt x="0" y="132"/>
                    <a:pt x="0" y="112"/>
                  </a:cubicBezTo>
                  <a:cubicBezTo>
                    <a:pt x="0" y="94"/>
                    <a:pt x="5" y="78"/>
                    <a:pt x="14" y="65"/>
                  </a:cubicBezTo>
                  <a:cubicBezTo>
                    <a:pt x="24" y="52"/>
                    <a:pt x="37" y="45"/>
                    <a:pt x="54" y="45"/>
                  </a:cubicBezTo>
                  <a:lnTo>
                    <a:pt x="54" y="45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17"/>
            <p:cNvSpPr>
              <a:spLocks/>
            </p:cNvSpPr>
            <p:nvPr/>
          </p:nvSpPr>
          <p:spPr bwMode="auto">
            <a:xfrm>
              <a:off x="1133476" y="1474788"/>
              <a:ext cx="31750" cy="52388"/>
            </a:xfrm>
            <a:custGeom>
              <a:avLst/>
              <a:gdLst>
                <a:gd name="T0" fmla="*/ 0 w 61"/>
                <a:gd name="T1" fmla="*/ 3 h 128"/>
                <a:gd name="T2" fmla="*/ 0 w 61"/>
                <a:gd name="T3" fmla="*/ 3 h 128"/>
                <a:gd name="T4" fmla="*/ 20 w 61"/>
                <a:gd name="T5" fmla="*/ 3 h 128"/>
                <a:gd name="T6" fmla="*/ 20 w 61"/>
                <a:gd name="T7" fmla="*/ 25 h 128"/>
                <a:gd name="T8" fmla="*/ 32 w 61"/>
                <a:gd name="T9" fmla="*/ 9 h 128"/>
                <a:gd name="T10" fmla="*/ 54 w 61"/>
                <a:gd name="T11" fmla="*/ 0 h 128"/>
                <a:gd name="T12" fmla="*/ 56 w 61"/>
                <a:gd name="T13" fmla="*/ 1 h 128"/>
                <a:gd name="T14" fmla="*/ 61 w 61"/>
                <a:gd name="T15" fmla="*/ 1 h 128"/>
                <a:gd name="T16" fmla="*/ 61 w 61"/>
                <a:gd name="T17" fmla="*/ 23 h 128"/>
                <a:gd name="T18" fmla="*/ 58 w 61"/>
                <a:gd name="T19" fmla="*/ 23 h 128"/>
                <a:gd name="T20" fmla="*/ 54 w 61"/>
                <a:gd name="T21" fmla="*/ 23 h 128"/>
                <a:gd name="T22" fmla="*/ 30 w 61"/>
                <a:gd name="T23" fmla="*/ 33 h 128"/>
                <a:gd name="T24" fmla="*/ 21 w 61"/>
                <a:gd name="T25" fmla="*/ 56 h 128"/>
                <a:gd name="T26" fmla="*/ 21 w 61"/>
                <a:gd name="T27" fmla="*/ 128 h 128"/>
                <a:gd name="T28" fmla="*/ 0 w 61"/>
                <a:gd name="T29" fmla="*/ 128 h 128"/>
                <a:gd name="T30" fmla="*/ 0 w 61"/>
                <a:gd name="T31" fmla="*/ 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128">
                  <a:moveTo>
                    <a:pt x="0" y="3"/>
                  </a:moveTo>
                  <a:lnTo>
                    <a:pt x="0" y="3"/>
                  </a:lnTo>
                  <a:lnTo>
                    <a:pt x="20" y="3"/>
                  </a:lnTo>
                  <a:lnTo>
                    <a:pt x="20" y="25"/>
                  </a:lnTo>
                  <a:cubicBezTo>
                    <a:pt x="22" y="21"/>
                    <a:pt x="26" y="15"/>
                    <a:pt x="32" y="9"/>
                  </a:cubicBezTo>
                  <a:cubicBezTo>
                    <a:pt x="39" y="3"/>
                    <a:pt x="46" y="0"/>
                    <a:pt x="54" y="0"/>
                  </a:cubicBezTo>
                  <a:cubicBezTo>
                    <a:pt x="55" y="0"/>
                    <a:pt x="55" y="0"/>
                    <a:pt x="56" y="1"/>
                  </a:cubicBezTo>
                  <a:cubicBezTo>
                    <a:pt x="57" y="1"/>
                    <a:pt x="59" y="1"/>
                    <a:pt x="61" y="1"/>
                  </a:cubicBezTo>
                  <a:lnTo>
                    <a:pt x="61" y="23"/>
                  </a:lnTo>
                  <a:cubicBezTo>
                    <a:pt x="60" y="23"/>
                    <a:pt x="59" y="23"/>
                    <a:pt x="58" y="23"/>
                  </a:cubicBezTo>
                  <a:cubicBezTo>
                    <a:pt x="57" y="23"/>
                    <a:pt x="55" y="23"/>
                    <a:pt x="54" y="23"/>
                  </a:cubicBezTo>
                  <a:cubicBezTo>
                    <a:pt x="44" y="23"/>
                    <a:pt x="35" y="26"/>
                    <a:pt x="30" y="33"/>
                  </a:cubicBezTo>
                  <a:cubicBezTo>
                    <a:pt x="24" y="40"/>
                    <a:pt x="21" y="47"/>
                    <a:pt x="21" y="56"/>
                  </a:cubicBezTo>
                  <a:lnTo>
                    <a:pt x="21" y="128"/>
                  </a:lnTo>
                  <a:lnTo>
                    <a:pt x="0" y="12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18"/>
            <p:cNvSpPr>
              <a:spLocks noEditPoints="1"/>
            </p:cNvSpPr>
            <p:nvPr/>
          </p:nvSpPr>
          <p:spPr bwMode="auto">
            <a:xfrm>
              <a:off x="1171576" y="1474788"/>
              <a:ext cx="61913" cy="53975"/>
            </a:xfrm>
            <a:custGeom>
              <a:avLst/>
              <a:gdLst>
                <a:gd name="T0" fmla="*/ 58 w 116"/>
                <a:gd name="T1" fmla="*/ 115 h 133"/>
                <a:gd name="T2" fmla="*/ 58 w 116"/>
                <a:gd name="T3" fmla="*/ 115 h 133"/>
                <a:gd name="T4" fmla="*/ 87 w 116"/>
                <a:gd name="T5" fmla="*/ 99 h 133"/>
                <a:gd name="T6" fmla="*/ 95 w 116"/>
                <a:gd name="T7" fmla="*/ 64 h 133"/>
                <a:gd name="T8" fmla="*/ 89 w 116"/>
                <a:gd name="T9" fmla="*/ 35 h 133"/>
                <a:gd name="T10" fmla="*/ 58 w 116"/>
                <a:gd name="T11" fmla="*/ 18 h 133"/>
                <a:gd name="T12" fmla="*/ 30 w 116"/>
                <a:gd name="T13" fmla="*/ 33 h 133"/>
                <a:gd name="T14" fmla="*/ 22 w 116"/>
                <a:gd name="T15" fmla="*/ 68 h 133"/>
                <a:gd name="T16" fmla="*/ 30 w 116"/>
                <a:gd name="T17" fmla="*/ 101 h 133"/>
                <a:gd name="T18" fmla="*/ 58 w 116"/>
                <a:gd name="T19" fmla="*/ 115 h 133"/>
                <a:gd name="T20" fmla="*/ 58 w 116"/>
                <a:gd name="T21" fmla="*/ 115 h 133"/>
                <a:gd name="T22" fmla="*/ 59 w 116"/>
                <a:gd name="T23" fmla="*/ 0 h 133"/>
                <a:gd name="T24" fmla="*/ 59 w 116"/>
                <a:gd name="T25" fmla="*/ 0 h 133"/>
                <a:gd name="T26" fmla="*/ 100 w 116"/>
                <a:gd name="T27" fmla="*/ 16 h 133"/>
                <a:gd name="T28" fmla="*/ 116 w 116"/>
                <a:gd name="T29" fmla="*/ 63 h 133"/>
                <a:gd name="T30" fmla="*/ 102 w 116"/>
                <a:gd name="T31" fmla="*/ 113 h 133"/>
                <a:gd name="T32" fmla="*/ 56 w 116"/>
                <a:gd name="T33" fmla="*/ 133 h 133"/>
                <a:gd name="T34" fmla="*/ 15 w 116"/>
                <a:gd name="T35" fmla="*/ 115 h 133"/>
                <a:gd name="T36" fmla="*/ 0 w 116"/>
                <a:gd name="T37" fmla="*/ 68 h 133"/>
                <a:gd name="T38" fmla="*/ 16 w 116"/>
                <a:gd name="T39" fmla="*/ 18 h 133"/>
                <a:gd name="T40" fmla="*/ 59 w 116"/>
                <a:gd name="T41" fmla="*/ 0 h 133"/>
                <a:gd name="T42" fmla="*/ 59 w 116"/>
                <a:gd name="T43" fmla="*/ 0 h 133"/>
                <a:gd name="T44" fmla="*/ 58 w 116"/>
                <a:gd name="T45" fmla="*/ 0 h 133"/>
                <a:gd name="T46" fmla="*/ 58 w 116"/>
                <a:gd name="T47" fmla="*/ 0 h 133"/>
                <a:gd name="T48" fmla="*/ 58 w 116"/>
                <a:gd name="T4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6" h="133">
                  <a:moveTo>
                    <a:pt x="58" y="115"/>
                  </a:moveTo>
                  <a:lnTo>
                    <a:pt x="58" y="115"/>
                  </a:lnTo>
                  <a:cubicBezTo>
                    <a:pt x="72" y="115"/>
                    <a:pt x="82" y="109"/>
                    <a:pt x="87" y="99"/>
                  </a:cubicBezTo>
                  <a:cubicBezTo>
                    <a:pt x="92" y="88"/>
                    <a:pt x="95" y="77"/>
                    <a:pt x="95" y="64"/>
                  </a:cubicBezTo>
                  <a:cubicBezTo>
                    <a:pt x="95" y="52"/>
                    <a:pt x="93" y="42"/>
                    <a:pt x="89" y="35"/>
                  </a:cubicBezTo>
                  <a:cubicBezTo>
                    <a:pt x="83" y="24"/>
                    <a:pt x="73" y="18"/>
                    <a:pt x="58" y="18"/>
                  </a:cubicBezTo>
                  <a:cubicBezTo>
                    <a:pt x="46" y="18"/>
                    <a:pt x="36" y="23"/>
                    <a:pt x="30" y="33"/>
                  </a:cubicBezTo>
                  <a:cubicBezTo>
                    <a:pt x="25" y="42"/>
                    <a:pt x="22" y="54"/>
                    <a:pt x="22" y="68"/>
                  </a:cubicBezTo>
                  <a:cubicBezTo>
                    <a:pt x="22" y="81"/>
                    <a:pt x="25" y="92"/>
                    <a:pt x="30" y="101"/>
                  </a:cubicBezTo>
                  <a:cubicBezTo>
                    <a:pt x="36" y="110"/>
                    <a:pt x="45" y="115"/>
                    <a:pt x="58" y="115"/>
                  </a:cubicBezTo>
                  <a:lnTo>
                    <a:pt x="58" y="115"/>
                  </a:lnTo>
                  <a:close/>
                  <a:moveTo>
                    <a:pt x="59" y="0"/>
                  </a:moveTo>
                  <a:lnTo>
                    <a:pt x="59" y="0"/>
                  </a:lnTo>
                  <a:cubicBezTo>
                    <a:pt x="75" y="0"/>
                    <a:pt x="89" y="5"/>
                    <a:pt x="100" y="16"/>
                  </a:cubicBezTo>
                  <a:cubicBezTo>
                    <a:pt x="111" y="26"/>
                    <a:pt x="116" y="42"/>
                    <a:pt x="116" y="63"/>
                  </a:cubicBezTo>
                  <a:cubicBezTo>
                    <a:pt x="116" y="83"/>
                    <a:pt x="112" y="100"/>
                    <a:pt x="102" y="113"/>
                  </a:cubicBezTo>
                  <a:cubicBezTo>
                    <a:pt x="92" y="126"/>
                    <a:pt x="77" y="133"/>
                    <a:pt x="56" y="133"/>
                  </a:cubicBezTo>
                  <a:cubicBezTo>
                    <a:pt x="39" y="133"/>
                    <a:pt x="25" y="127"/>
                    <a:pt x="15" y="115"/>
                  </a:cubicBezTo>
                  <a:cubicBezTo>
                    <a:pt x="5" y="104"/>
                    <a:pt x="0" y="88"/>
                    <a:pt x="0" y="68"/>
                  </a:cubicBezTo>
                  <a:cubicBezTo>
                    <a:pt x="0" y="47"/>
                    <a:pt x="5" y="31"/>
                    <a:pt x="16" y="18"/>
                  </a:cubicBezTo>
                  <a:cubicBezTo>
                    <a:pt x="27" y="6"/>
                    <a:pt x="41" y="0"/>
                    <a:pt x="59" y="0"/>
                  </a:cubicBezTo>
                  <a:lnTo>
                    <a:pt x="59" y="0"/>
                  </a:lnTo>
                  <a:close/>
                  <a:moveTo>
                    <a:pt x="58" y="0"/>
                  </a:move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19"/>
            <p:cNvSpPr>
              <a:spLocks noEditPoints="1"/>
            </p:cNvSpPr>
            <p:nvPr/>
          </p:nvSpPr>
          <p:spPr bwMode="auto">
            <a:xfrm>
              <a:off x="1244601" y="1474788"/>
              <a:ext cx="58738" cy="74613"/>
            </a:xfrm>
            <a:custGeom>
              <a:avLst/>
              <a:gdLst>
                <a:gd name="T0" fmla="*/ 52 w 109"/>
                <a:gd name="T1" fmla="*/ 1 h 181"/>
                <a:gd name="T2" fmla="*/ 52 w 109"/>
                <a:gd name="T3" fmla="*/ 1 h 181"/>
                <a:gd name="T4" fmla="*/ 78 w 109"/>
                <a:gd name="T5" fmla="*/ 8 h 181"/>
                <a:gd name="T6" fmla="*/ 90 w 109"/>
                <a:gd name="T7" fmla="*/ 20 h 181"/>
                <a:gd name="T8" fmla="*/ 90 w 109"/>
                <a:gd name="T9" fmla="*/ 4 h 181"/>
                <a:gd name="T10" fmla="*/ 109 w 109"/>
                <a:gd name="T11" fmla="*/ 4 h 181"/>
                <a:gd name="T12" fmla="*/ 109 w 109"/>
                <a:gd name="T13" fmla="*/ 118 h 181"/>
                <a:gd name="T14" fmla="*/ 102 w 109"/>
                <a:gd name="T15" fmla="*/ 156 h 181"/>
                <a:gd name="T16" fmla="*/ 53 w 109"/>
                <a:gd name="T17" fmla="*/ 181 h 181"/>
                <a:gd name="T18" fmla="*/ 19 w 109"/>
                <a:gd name="T19" fmla="*/ 172 h 181"/>
                <a:gd name="T20" fmla="*/ 4 w 109"/>
                <a:gd name="T21" fmla="*/ 144 h 181"/>
                <a:gd name="T22" fmla="*/ 25 w 109"/>
                <a:gd name="T23" fmla="*/ 144 h 181"/>
                <a:gd name="T24" fmla="*/ 31 w 109"/>
                <a:gd name="T25" fmla="*/ 157 h 181"/>
                <a:gd name="T26" fmla="*/ 53 w 109"/>
                <a:gd name="T27" fmla="*/ 164 h 181"/>
                <a:gd name="T28" fmla="*/ 85 w 109"/>
                <a:gd name="T29" fmla="*/ 147 h 181"/>
                <a:gd name="T30" fmla="*/ 89 w 109"/>
                <a:gd name="T31" fmla="*/ 111 h 181"/>
                <a:gd name="T32" fmla="*/ 74 w 109"/>
                <a:gd name="T33" fmla="*/ 125 h 181"/>
                <a:gd name="T34" fmla="*/ 50 w 109"/>
                <a:gd name="T35" fmla="*/ 130 h 181"/>
                <a:gd name="T36" fmla="*/ 15 w 109"/>
                <a:gd name="T37" fmla="*/ 115 h 181"/>
                <a:gd name="T38" fmla="*/ 0 w 109"/>
                <a:gd name="T39" fmla="*/ 68 h 181"/>
                <a:gd name="T40" fmla="*/ 15 w 109"/>
                <a:gd name="T41" fmla="*/ 19 h 181"/>
                <a:gd name="T42" fmla="*/ 52 w 109"/>
                <a:gd name="T43" fmla="*/ 1 h 181"/>
                <a:gd name="T44" fmla="*/ 52 w 109"/>
                <a:gd name="T45" fmla="*/ 1 h 181"/>
                <a:gd name="T46" fmla="*/ 90 w 109"/>
                <a:gd name="T47" fmla="*/ 65 h 181"/>
                <a:gd name="T48" fmla="*/ 90 w 109"/>
                <a:gd name="T49" fmla="*/ 65 h 181"/>
                <a:gd name="T50" fmla="*/ 80 w 109"/>
                <a:gd name="T51" fmla="*/ 31 h 181"/>
                <a:gd name="T52" fmla="*/ 56 w 109"/>
                <a:gd name="T53" fmla="*/ 20 h 181"/>
                <a:gd name="T54" fmla="*/ 26 w 109"/>
                <a:gd name="T55" fmla="*/ 40 h 181"/>
                <a:gd name="T56" fmla="*/ 21 w 109"/>
                <a:gd name="T57" fmla="*/ 69 h 181"/>
                <a:gd name="T58" fmla="*/ 30 w 109"/>
                <a:gd name="T59" fmla="*/ 102 h 181"/>
                <a:gd name="T60" fmla="*/ 53 w 109"/>
                <a:gd name="T61" fmla="*/ 113 h 181"/>
                <a:gd name="T62" fmla="*/ 85 w 109"/>
                <a:gd name="T63" fmla="*/ 92 h 181"/>
                <a:gd name="T64" fmla="*/ 90 w 109"/>
                <a:gd name="T65" fmla="*/ 65 h 181"/>
                <a:gd name="T66" fmla="*/ 90 w 109"/>
                <a:gd name="T67" fmla="*/ 65 h 181"/>
                <a:gd name="T68" fmla="*/ 55 w 109"/>
                <a:gd name="T69" fmla="*/ 0 h 181"/>
                <a:gd name="T70" fmla="*/ 55 w 109"/>
                <a:gd name="T71" fmla="*/ 0 h 181"/>
                <a:gd name="T72" fmla="*/ 55 w 109"/>
                <a:gd name="T7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9" h="181">
                  <a:moveTo>
                    <a:pt x="52" y="1"/>
                  </a:moveTo>
                  <a:lnTo>
                    <a:pt x="52" y="1"/>
                  </a:lnTo>
                  <a:cubicBezTo>
                    <a:pt x="62" y="1"/>
                    <a:pt x="70" y="3"/>
                    <a:pt x="78" y="8"/>
                  </a:cubicBezTo>
                  <a:cubicBezTo>
                    <a:pt x="82" y="11"/>
                    <a:pt x="86" y="15"/>
                    <a:pt x="90" y="20"/>
                  </a:cubicBezTo>
                  <a:lnTo>
                    <a:pt x="90" y="4"/>
                  </a:lnTo>
                  <a:lnTo>
                    <a:pt x="109" y="4"/>
                  </a:lnTo>
                  <a:lnTo>
                    <a:pt x="109" y="118"/>
                  </a:lnTo>
                  <a:cubicBezTo>
                    <a:pt x="109" y="134"/>
                    <a:pt x="107" y="146"/>
                    <a:pt x="102" y="156"/>
                  </a:cubicBezTo>
                  <a:cubicBezTo>
                    <a:pt x="94" y="173"/>
                    <a:pt x="77" y="181"/>
                    <a:pt x="53" y="181"/>
                  </a:cubicBezTo>
                  <a:cubicBezTo>
                    <a:pt x="39" y="181"/>
                    <a:pt x="28" y="178"/>
                    <a:pt x="19" y="172"/>
                  </a:cubicBezTo>
                  <a:cubicBezTo>
                    <a:pt x="10" y="166"/>
                    <a:pt x="5" y="157"/>
                    <a:pt x="4" y="144"/>
                  </a:cubicBezTo>
                  <a:lnTo>
                    <a:pt x="25" y="144"/>
                  </a:lnTo>
                  <a:cubicBezTo>
                    <a:pt x="26" y="149"/>
                    <a:pt x="28" y="154"/>
                    <a:pt x="31" y="157"/>
                  </a:cubicBezTo>
                  <a:cubicBezTo>
                    <a:pt x="36" y="161"/>
                    <a:pt x="43" y="164"/>
                    <a:pt x="53" y="164"/>
                  </a:cubicBezTo>
                  <a:cubicBezTo>
                    <a:pt x="69" y="164"/>
                    <a:pt x="80" y="158"/>
                    <a:pt x="85" y="147"/>
                  </a:cubicBezTo>
                  <a:cubicBezTo>
                    <a:pt x="88" y="140"/>
                    <a:pt x="89" y="128"/>
                    <a:pt x="89" y="111"/>
                  </a:cubicBezTo>
                  <a:cubicBezTo>
                    <a:pt x="85" y="117"/>
                    <a:pt x="80" y="122"/>
                    <a:pt x="74" y="125"/>
                  </a:cubicBezTo>
                  <a:cubicBezTo>
                    <a:pt x="68" y="128"/>
                    <a:pt x="60" y="130"/>
                    <a:pt x="50" y="130"/>
                  </a:cubicBezTo>
                  <a:cubicBezTo>
                    <a:pt x="37" y="130"/>
                    <a:pt x="25" y="125"/>
                    <a:pt x="15" y="115"/>
                  </a:cubicBezTo>
                  <a:cubicBezTo>
                    <a:pt x="5" y="106"/>
                    <a:pt x="0" y="90"/>
                    <a:pt x="0" y="68"/>
                  </a:cubicBezTo>
                  <a:cubicBezTo>
                    <a:pt x="0" y="47"/>
                    <a:pt x="5" y="30"/>
                    <a:pt x="15" y="19"/>
                  </a:cubicBezTo>
                  <a:cubicBezTo>
                    <a:pt x="25" y="7"/>
                    <a:pt x="38" y="1"/>
                    <a:pt x="52" y="1"/>
                  </a:cubicBezTo>
                  <a:lnTo>
                    <a:pt x="52" y="1"/>
                  </a:lnTo>
                  <a:close/>
                  <a:moveTo>
                    <a:pt x="90" y="65"/>
                  </a:moveTo>
                  <a:lnTo>
                    <a:pt x="90" y="65"/>
                  </a:lnTo>
                  <a:cubicBezTo>
                    <a:pt x="90" y="50"/>
                    <a:pt x="87" y="38"/>
                    <a:pt x="80" y="31"/>
                  </a:cubicBezTo>
                  <a:cubicBezTo>
                    <a:pt x="74" y="23"/>
                    <a:pt x="66" y="20"/>
                    <a:pt x="56" y="20"/>
                  </a:cubicBezTo>
                  <a:cubicBezTo>
                    <a:pt x="41" y="20"/>
                    <a:pt x="31" y="26"/>
                    <a:pt x="26" y="40"/>
                  </a:cubicBezTo>
                  <a:cubicBezTo>
                    <a:pt x="23" y="48"/>
                    <a:pt x="21" y="57"/>
                    <a:pt x="21" y="69"/>
                  </a:cubicBezTo>
                  <a:cubicBezTo>
                    <a:pt x="21" y="83"/>
                    <a:pt x="24" y="94"/>
                    <a:pt x="30" y="102"/>
                  </a:cubicBezTo>
                  <a:cubicBezTo>
                    <a:pt x="36" y="109"/>
                    <a:pt x="43" y="113"/>
                    <a:pt x="53" y="113"/>
                  </a:cubicBezTo>
                  <a:cubicBezTo>
                    <a:pt x="68" y="113"/>
                    <a:pt x="79" y="106"/>
                    <a:pt x="85" y="92"/>
                  </a:cubicBezTo>
                  <a:cubicBezTo>
                    <a:pt x="88" y="84"/>
                    <a:pt x="90" y="75"/>
                    <a:pt x="90" y="65"/>
                  </a:cubicBezTo>
                  <a:lnTo>
                    <a:pt x="90" y="65"/>
                  </a:lnTo>
                  <a:close/>
                  <a:moveTo>
                    <a:pt x="55" y="0"/>
                  </a:move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20"/>
            <p:cNvSpPr>
              <a:spLocks noEditPoints="1"/>
            </p:cNvSpPr>
            <p:nvPr/>
          </p:nvSpPr>
          <p:spPr bwMode="auto">
            <a:xfrm>
              <a:off x="1316038" y="1474788"/>
              <a:ext cx="63500" cy="53975"/>
            </a:xfrm>
            <a:custGeom>
              <a:avLst/>
              <a:gdLst>
                <a:gd name="T0" fmla="*/ 59 w 115"/>
                <a:gd name="T1" fmla="*/ 0 h 133"/>
                <a:gd name="T2" fmla="*/ 59 w 115"/>
                <a:gd name="T3" fmla="*/ 0 h 133"/>
                <a:gd name="T4" fmla="*/ 85 w 115"/>
                <a:gd name="T5" fmla="*/ 7 h 133"/>
                <a:gd name="T6" fmla="*/ 104 w 115"/>
                <a:gd name="T7" fmla="*/ 23 h 133"/>
                <a:gd name="T8" fmla="*/ 113 w 115"/>
                <a:gd name="T9" fmla="*/ 45 h 133"/>
                <a:gd name="T10" fmla="*/ 115 w 115"/>
                <a:gd name="T11" fmla="*/ 72 h 133"/>
                <a:gd name="T12" fmla="*/ 23 w 115"/>
                <a:gd name="T13" fmla="*/ 72 h 133"/>
                <a:gd name="T14" fmla="*/ 32 w 115"/>
                <a:gd name="T15" fmla="*/ 103 h 133"/>
                <a:gd name="T16" fmla="*/ 58 w 115"/>
                <a:gd name="T17" fmla="*/ 114 h 133"/>
                <a:gd name="T18" fmla="*/ 84 w 115"/>
                <a:gd name="T19" fmla="*/ 104 h 133"/>
                <a:gd name="T20" fmla="*/ 92 w 115"/>
                <a:gd name="T21" fmla="*/ 89 h 133"/>
                <a:gd name="T22" fmla="*/ 113 w 115"/>
                <a:gd name="T23" fmla="*/ 89 h 133"/>
                <a:gd name="T24" fmla="*/ 107 w 115"/>
                <a:gd name="T25" fmla="*/ 104 h 133"/>
                <a:gd name="T26" fmla="*/ 97 w 115"/>
                <a:gd name="T27" fmla="*/ 118 h 133"/>
                <a:gd name="T28" fmla="*/ 73 w 115"/>
                <a:gd name="T29" fmla="*/ 131 h 133"/>
                <a:gd name="T30" fmla="*/ 56 w 115"/>
                <a:gd name="T31" fmla="*/ 133 h 133"/>
                <a:gd name="T32" fmla="*/ 17 w 115"/>
                <a:gd name="T33" fmla="*/ 116 h 133"/>
                <a:gd name="T34" fmla="*/ 0 w 115"/>
                <a:gd name="T35" fmla="*/ 68 h 133"/>
                <a:gd name="T36" fmla="*/ 17 w 115"/>
                <a:gd name="T37" fmla="*/ 19 h 133"/>
                <a:gd name="T38" fmla="*/ 59 w 115"/>
                <a:gd name="T39" fmla="*/ 0 h 133"/>
                <a:gd name="T40" fmla="*/ 59 w 115"/>
                <a:gd name="T41" fmla="*/ 0 h 133"/>
                <a:gd name="T42" fmla="*/ 93 w 115"/>
                <a:gd name="T43" fmla="*/ 56 h 133"/>
                <a:gd name="T44" fmla="*/ 93 w 115"/>
                <a:gd name="T45" fmla="*/ 56 h 133"/>
                <a:gd name="T46" fmla="*/ 87 w 115"/>
                <a:gd name="T47" fmla="*/ 34 h 133"/>
                <a:gd name="T48" fmla="*/ 58 w 115"/>
                <a:gd name="T49" fmla="*/ 19 h 133"/>
                <a:gd name="T50" fmla="*/ 34 w 115"/>
                <a:gd name="T51" fmla="*/ 29 h 133"/>
                <a:gd name="T52" fmla="*/ 24 w 115"/>
                <a:gd name="T53" fmla="*/ 56 h 133"/>
                <a:gd name="T54" fmla="*/ 93 w 115"/>
                <a:gd name="T55" fmla="*/ 56 h 133"/>
                <a:gd name="T56" fmla="*/ 57 w 115"/>
                <a:gd name="T57" fmla="*/ 0 h 133"/>
                <a:gd name="T58" fmla="*/ 57 w 115"/>
                <a:gd name="T59" fmla="*/ 0 h 133"/>
                <a:gd name="T60" fmla="*/ 57 w 115"/>
                <a:gd name="T6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5" h="133">
                  <a:moveTo>
                    <a:pt x="59" y="0"/>
                  </a:moveTo>
                  <a:lnTo>
                    <a:pt x="59" y="0"/>
                  </a:lnTo>
                  <a:cubicBezTo>
                    <a:pt x="68" y="0"/>
                    <a:pt x="77" y="2"/>
                    <a:pt x="85" y="7"/>
                  </a:cubicBezTo>
                  <a:cubicBezTo>
                    <a:pt x="94" y="11"/>
                    <a:pt x="100" y="16"/>
                    <a:pt x="104" y="23"/>
                  </a:cubicBezTo>
                  <a:cubicBezTo>
                    <a:pt x="108" y="29"/>
                    <a:pt x="111" y="36"/>
                    <a:pt x="113" y="45"/>
                  </a:cubicBezTo>
                  <a:cubicBezTo>
                    <a:pt x="114" y="51"/>
                    <a:pt x="115" y="60"/>
                    <a:pt x="115" y="72"/>
                  </a:cubicBezTo>
                  <a:lnTo>
                    <a:pt x="23" y="72"/>
                  </a:lnTo>
                  <a:cubicBezTo>
                    <a:pt x="23" y="85"/>
                    <a:pt x="26" y="95"/>
                    <a:pt x="32" y="103"/>
                  </a:cubicBezTo>
                  <a:cubicBezTo>
                    <a:pt x="38" y="111"/>
                    <a:pt x="46" y="114"/>
                    <a:pt x="58" y="114"/>
                  </a:cubicBezTo>
                  <a:cubicBezTo>
                    <a:pt x="69" y="114"/>
                    <a:pt x="78" y="111"/>
                    <a:pt x="84" y="104"/>
                  </a:cubicBezTo>
                  <a:cubicBezTo>
                    <a:pt x="88" y="99"/>
                    <a:pt x="91" y="94"/>
                    <a:pt x="92" y="89"/>
                  </a:cubicBezTo>
                  <a:lnTo>
                    <a:pt x="113" y="89"/>
                  </a:lnTo>
                  <a:cubicBezTo>
                    <a:pt x="112" y="94"/>
                    <a:pt x="110" y="99"/>
                    <a:pt x="107" y="104"/>
                  </a:cubicBezTo>
                  <a:cubicBezTo>
                    <a:pt x="104" y="110"/>
                    <a:pt x="101" y="115"/>
                    <a:pt x="97" y="118"/>
                  </a:cubicBezTo>
                  <a:cubicBezTo>
                    <a:pt x="91" y="124"/>
                    <a:pt x="83" y="129"/>
                    <a:pt x="73" y="131"/>
                  </a:cubicBezTo>
                  <a:cubicBezTo>
                    <a:pt x="68" y="132"/>
                    <a:pt x="63" y="133"/>
                    <a:pt x="56" y="133"/>
                  </a:cubicBezTo>
                  <a:cubicBezTo>
                    <a:pt x="41" y="133"/>
                    <a:pt x="27" y="127"/>
                    <a:pt x="17" y="116"/>
                  </a:cubicBez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17" y="19"/>
                  </a:cubicBezTo>
                  <a:cubicBezTo>
                    <a:pt x="28" y="7"/>
                    <a:pt x="42" y="0"/>
                    <a:pt x="59" y="0"/>
                  </a:cubicBezTo>
                  <a:lnTo>
                    <a:pt x="59" y="0"/>
                  </a:lnTo>
                  <a:close/>
                  <a:moveTo>
                    <a:pt x="93" y="56"/>
                  </a:moveTo>
                  <a:lnTo>
                    <a:pt x="93" y="56"/>
                  </a:lnTo>
                  <a:cubicBezTo>
                    <a:pt x="92" y="47"/>
                    <a:pt x="90" y="39"/>
                    <a:pt x="87" y="34"/>
                  </a:cubicBezTo>
                  <a:cubicBezTo>
                    <a:pt x="81" y="24"/>
                    <a:pt x="72" y="19"/>
                    <a:pt x="58" y="19"/>
                  </a:cubicBezTo>
                  <a:cubicBezTo>
                    <a:pt x="49" y="19"/>
                    <a:pt x="40" y="22"/>
                    <a:pt x="34" y="29"/>
                  </a:cubicBezTo>
                  <a:cubicBezTo>
                    <a:pt x="27" y="36"/>
                    <a:pt x="24" y="45"/>
                    <a:pt x="24" y="56"/>
                  </a:cubicBezTo>
                  <a:lnTo>
                    <a:pt x="93" y="56"/>
                  </a:lnTo>
                  <a:close/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21"/>
            <p:cNvSpPr>
              <a:spLocks noEditPoints="1"/>
            </p:cNvSpPr>
            <p:nvPr/>
          </p:nvSpPr>
          <p:spPr bwMode="auto">
            <a:xfrm>
              <a:off x="1392238" y="1474788"/>
              <a:ext cx="55563" cy="52388"/>
            </a:xfrm>
            <a:custGeom>
              <a:avLst/>
              <a:gdLst>
                <a:gd name="T0" fmla="*/ 0 w 102"/>
                <a:gd name="T1" fmla="*/ 3 h 128"/>
                <a:gd name="T2" fmla="*/ 0 w 102"/>
                <a:gd name="T3" fmla="*/ 3 h 128"/>
                <a:gd name="T4" fmla="*/ 20 w 102"/>
                <a:gd name="T5" fmla="*/ 3 h 128"/>
                <a:gd name="T6" fmla="*/ 20 w 102"/>
                <a:gd name="T7" fmla="*/ 21 h 128"/>
                <a:gd name="T8" fmla="*/ 39 w 102"/>
                <a:gd name="T9" fmla="*/ 5 h 128"/>
                <a:gd name="T10" fmla="*/ 61 w 102"/>
                <a:gd name="T11" fmla="*/ 0 h 128"/>
                <a:gd name="T12" fmla="*/ 97 w 102"/>
                <a:gd name="T13" fmla="*/ 19 h 128"/>
                <a:gd name="T14" fmla="*/ 102 w 102"/>
                <a:gd name="T15" fmla="*/ 48 h 128"/>
                <a:gd name="T16" fmla="*/ 102 w 102"/>
                <a:gd name="T17" fmla="*/ 128 h 128"/>
                <a:gd name="T18" fmla="*/ 80 w 102"/>
                <a:gd name="T19" fmla="*/ 128 h 128"/>
                <a:gd name="T20" fmla="*/ 80 w 102"/>
                <a:gd name="T21" fmla="*/ 49 h 128"/>
                <a:gd name="T22" fmla="*/ 77 w 102"/>
                <a:gd name="T23" fmla="*/ 31 h 128"/>
                <a:gd name="T24" fmla="*/ 57 w 102"/>
                <a:gd name="T25" fmla="*/ 19 h 128"/>
                <a:gd name="T26" fmla="*/ 44 w 102"/>
                <a:gd name="T27" fmla="*/ 21 h 128"/>
                <a:gd name="T28" fmla="*/ 29 w 102"/>
                <a:gd name="T29" fmla="*/ 31 h 128"/>
                <a:gd name="T30" fmla="*/ 22 w 102"/>
                <a:gd name="T31" fmla="*/ 44 h 128"/>
                <a:gd name="T32" fmla="*/ 21 w 102"/>
                <a:gd name="T33" fmla="*/ 63 h 128"/>
                <a:gd name="T34" fmla="*/ 21 w 102"/>
                <a:gd name="T35" fmla="*/ 128 h 128"/>
                <a:gd name="T36" fmla="*/ 0 w 102"/>
                <a:gd name="T37" fmla="*/ 128 h 128"/>
                <a:gd name="T38" fmla="*/ 0 w 102"/>
                <a:gd name="T39" fmla="*/ 3 h 128"/>
                <a:gd name="T40" fmla="*/ 49 w 102"/>
                <a:gd name="T41" fmla="*/ 0 h 128"/>
                <a:gd name="T42" fmla="*/ 49 w 102"/>
                <a:gd name="T43" fmla="*/ 0 h 128"/>
                <a:gd name="T44" fmla="*/ 49 w 102"/>
                <a:gd name="T4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2" h="128">
                  <a:moveTo>
                    <a:pt x="0" y="3"/>
                  </a:moveTo>
                  <a:lnTo>
                    <a:pt x="0" y="3"/>
                  </a:lnTo>
                  <a:lnTo>
                    <a:pt x="20" y="3"/>
                  </a:lnTo>
                  <a:lnTo>
                    <a:pt x="20" y="21"/>
                  </a:lnTo>
                  <a:cubicBezTo>
                    <a:pt x="26" y="14"/>
                    <a:pt x="32" y="8"/>
                    <a:pt x="39" y="5"/>
                  </a:cubicBezTo>
                  <a:cubicBezTo>
                    <a:pt x="45" y="2"/>
                    <a:pt x="53" y="0"/>
                    <a:pt x="61" y="0"/>
                  </a:cubicBezTo>
                  <a:cubicBezTo>
                    <a:pt x="78" y="0"/>
                    <a:pt x="90" y="7"/>
                    <a:pt x="97" y="19"/>
                  </a:cubicBezTo>
                  <a:cubicBezTo>
                    <a:pt x="100" y="26"/>
                    <a:pt x="102" y="35"/>
                    <a:pt x="102" y="48"/>
                  </a:cubicBezTo>
                  <a:lnTo>
                    <a:pt x="102" y="128"/>
                  </a:lnTo>
                  <a:lnTo>
                    <a:pt x="80" y="128"/>
                  </a:lnTo>
                  <a:lnTo>
                    <a:pt x="80" y="49"/>
                  </a:lnTo>
                  <a:cubicBezTo>
                    <a:pt x="80" y="42"/>
                    <a:pt x="79" y="36"/>
                    <a:pt x="77" y="31"/>
                  </a:cubicBezTo>
                  <a:cubicBezTo>
                    <a:pt x="73" y="23"/>
                    <a:pt x="66" y="19"/>
                    <a:pt x="57" y="19"/>
                  </a:cubicBezTo>
                  <a:cubicBezTo>
                    <a:pt x="52" y="19"/>
                    <a:pt x="48" y="20"/>
                    <a:pt x="44" y="21"/>
                  </a:cubicBezTo>
                  <a:cubicBezTo>
                    <a:pt x="39" y="23"/>
                    <a:pt x="34" y="26"/>
                    <a:pt x="29" y="31"/>
                  </a:cubicBezTo>
                  <a:cubicBezTo>
                    <a:pt x="26" y="35"/>
                    <a:pt x="23" y="39"/>
                    <a:pt x="22" y="44"/>
                  </a:cubicBezTo>
                  <a:cubicBezTo>
                    <a:pt x="21" y="48"/>
                    <a:pt x="21" y="55"/>
                    <a:pt x="21" y="63"/>
                  </a:cubicBezTo>
                  <a:lnTo>
                    <a:pt x="21" y="128"/>
                  </a:lnTo>
                  <a:lnTo>
                    <a:pt x="0" y="128"/>
                  </a:lnTo>
                  <a:lnTo>
                    <a:pt x="0" y="3"/>
                  </a:lnTo>
                  <a:close/>
                  <a:moveTo>
                    <a:pt x="49" y="0"/>
                  </a:move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22"/>
            <p:cNvSpPr>
              <a:spLocks noEditPoints="1"/>
            </p:cNvSpPr>
            <p:nvPr/>
          </p:nvSpPr>
          <p:spPr bwMode="auto">
            <a:xfrm>
              <a:off x="903288" y="1589088"/>
              <a:ext cx="76200" cy="69850"/>
            </a:xfrm>
            <a:custGeom>
              <a:avLst/>
              <a:gdLst>
                <a:gd name="T0" fmla="*/ 65 w 141"/>
                <a:gd name="T1" fmla="*/ 151 h 171"/>
                <a:gd name="T2" fmla="*/ 65 w 141"/>
                <a:gd name="T3" fmla="*/ 151 h 171"/>
                <a:gd name="T4" fmla="*/ 84 w 141"/>
                <a:gd name="T5" fmla="*/ 149 h 171"/>
                <a:gd name="T6" fmla="*/ 106 w 141"/>
                <a:gd name="T7" fmla="*/ 131 h 171"/>
                <a:gd name="T8" fmla="*/ 116 w 141"/>
                <a:gd name="T9" fmla="*/ 105 h 171"/>
                <a:gd name="T10" fmla="*/ 118 w 141"/>
                <a:gd name="T11" fmla="*/ 87 h 171"/>
                <a:gd name="T12" fmla="*/ 105 w 141"/>
                <a:gd name="T13" fmla="*/ 37 h 171"/>
                <a:gd name="T14" fmla="*/ 64 w 141"/>
                <a:gd name="T15" fmla="*/ 20 h 171"/>
                <a:gd name="T16" fmla="*/ 23 w 141"/>
                <a:gd name="T17" fmla="*/ 20 h 171"/>
                <a:gd name="T18" fmla="*/ 23 w 141"/>
                <a:gd name="T19" fmla="*/ 151 h 171"/>
                <a:gd name="T20" fmla="*/ 65 w 141"/>
                <a:gd name="T21" fmla="*/ 151 h 171"/>
                <a:gd name="T22" fmla="*/ 0 w 141"/>
                <a:gd name="T23" fmla="*/ 0 h 171"/>
                <a:gd name="T24" fmla="*/ 0 w 141"/>
                <a:gd name="T25" fmla="*/ 0 h 171"/>
                <a:gd name="T26" fmla="*/ 69 w 141"/>
                <a:gd name="T27" fmla="*/ 0 h 171"/>
                <a:gd name="T28" fmla="*/ 124 w 141"/>
                <a:gd name="T29" fmla="*/ 25 h 171"/>
                <a:gd name="T30" fmla="*/ 141 w 141"/>
                <a:gd name="T31" fmla="*/ 83 h 171"/>
                <a:gd name="T32" fmla="*/ 131 w 141"/>
                <a:gd name="T33" fmla="*/ 132 h 171"/>
                <a:gd name="T34" fmla="*/ 69 w 141"/>
                <a:gd name="T35" fmla="*/ 171 h 171"/>
                <a:gd name="T36" fmla="*/ 0 w 141"/>
                <a:gd name="T37" fmla="*/ 171 h 171"/>
                <a:gd name="T38" fmla="*/ 0 w 141"/>
                <a:gd name="T3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1" h="171">
                  <a:moveTo>
                    <a:pt x="65" y="151"/>
                  </a:moveTo>
                  <a:lnTo>
                    <a:pt x="65" y="151"/>
                  </a:lnTo>
                  <a:cubicBezTo>
                    <a:pt x="72" y="151"/>
                    <a:pt x="79" y="151"/>
                    <a:pt x="84" y="149"/>
                  </a:cubicBezTo>
                  <a:cubicBezTo>
                    <a:pt x="93" y="146"/>
                    <a:pt x="100" y="140"/>
                    <a:pt x="106" y="131"/>
                  </a:cubicBezTo>
                  <a:cubicBezTo>
                    <a:pt x="111" y="124"/>
                    <a:pt x="114" y="116"/>
                    <a:pt x="116" y="105"/>
                  </a:cubicBezTo>
                  <a:cubicBezTo>
                    <a:pt x="117" y="98"/>
                    <a:pt x="118" y="92"/>
                    <a:pt x="118" y="87"/>
                  </a:cubicBezTo>
                  <a:cubicBezTo>
                    <a:pt x="118" y="66"/>
                    <a:pt x="114" y="49"/>
                    <a:pt x="105" y="37"/>
                  </a:cubicBezTo>
                  <a:cubicBezTo>
                    <a:pt x="97" y="26"/>
                    <a:pt x="83" y="20"/>
                    <a:pt x="64" y="20"/>
                  </a:cubicBezTo>
                  <a:lnTo>
                    <a:pt x="23" y="20"/>
                  </a:lnTo>
                  <a:lnTo>
                    <a:pt x="23" y="151"/>
                  </a:lnTo>
                  <a:lnTo>
                    <a:pt x="65" y="15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69" y="0"/>
                  </a:lnTo>
                  <a:cubicBezTo>
                    <a:pt x="93" y="0"/>
                    <a:pt x="111" y="8"/>
                    <a:pt x="124" y="25"/>
                  </a:cubicBezTo>
                  <a:cubicBezTo>
                    <a:pt x="136" y="40"/>
                    <a:pt x="141" y="59"/>
                    <a:pt x="141" y="83"/>
                  </a:cubicBezTo>
                  <a:cubicBezTo>
                    <a:pt x="141" y="101"/>
                    <a:pt x="138" y="118"/>
                    <a:pt x="131" y="132"/>
                  </a:cubicBezTo>
                  <a:cubicBezTo>
                    <a:pt x="119" y="158"/>
                    <a:pt x="98" y="171"/>
                    <a:pt x="69" y="171"/>
                  </a:cubicBez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8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23"/>
            <p:cNvSpPr>
              <a:spLocks noEditPoints="1"/>
            </p:cNvSpPr>
            <p:nvPr/>
          </p:nvSpPr>
          <p:spPr bwMode="auto">
            <a:xfrm>
              <a:off x="990601" y="1606551"/>
              <a:ext cx="61913" cy="53975"/>
            </a:xfrm>
            <a:custGeom>
              <a:avLst/>
              <a:gdLst>
                <a:gd name="T0" fmla="*/ 59 w 114"/>
                <a:gd name="T1" fmla="*/ 0 h 133"/>
                <a:gd name="T2" fmla="*/ 59 w 114"/>
                <a:gd name="T3" fmla="*/ 0 h 133"/>
                <a:gd name="T4" fmla="*/ 85 w 114"/>
                <a:gd name="T5" fmla="*/ 7 h 133"/>
                <a:gd name="T6" fmla="*/ 104 w 114"/>
                <a:gd name="T7" fmla="*/ 23 h 133"/>
                <a:gd name="T8" fmla="*/ 112 w 114"/>
                <a:gd name="T9" fmla="*/ 45 h 133"/>
                <a:gd name="T10" fmla="*/ 114 w 114"/>
                <a:gd name="T11" fmla="*/ 72 h 133"/>
                <a:gd name="T12" fmla="*/ 23 w 114"/>
                <a:gd name="T13" fmla="*/ 72 h 133"/>
                <a:gd name="T14" fmla="*/ 32 w 114"/>
                <a:gd name="T15" fmla="*/ 103 h 133"/>
                <a:gd name="T16" fmla="*/ 58 w 114"/>
                <a:gd name="T17" fmla="*/ 114 h 133"/>
                <a:gd name="T18" fmla="*/ 84 w 114"/>
                <a:gd name="T19" fmla="*/ 104 h 133"/>
                <a:gd name="T20" fmla="*/ 92 w 114"/>
                <a:gd name="T21" fmla="*/ 89 h 133"/>
                <a:gd name="T22" fmla="*/ 113 w 114"/>
                <a:gd name="T23" fmla="*/ 89 h 133"/>
                <a:gd name="T24" fmla="*/ 107 w 114"/>
                <a:gd name="T25" fmla="*/ 104 h 133"/>
                <a:gd name="T26" fmla="*/ 97 w 114"/>
                <a:gd name="T27" fmla="*/ 118 h 133"/>
                <a:gd name="T28" fmla="*/ 73 w 114"/>
                <a:gd name="T29" fmla="*/ 131 h 133"/>
                <a:gd name="T30" fmla="*/ 56 w 114"/>
                <a:gd name="T31" fmla="*/ 133 h 133"/>
                <a:gd name="T32" fmla="*/ 16 w 114"/>
                <a:gd name="T33" fmla="*/ 116 h 133"/>
                <a:gd name="T34" fmla="*/ 0 w 114"/>
                <a:gd name="T35" fmla="*/ 68 h 133"/>
                <a:gd name="T36" fmla="*/ 17 w 114"/>
                <a:gd name="T37" fmla="*/ 19 h 133"/>
                <a:gd name="T38" fmla="*/ 59 w 114"/>
                <a:gd name="T39" fmla="*/ 0 h 133"/>
                <a:gd name="T40" fmla="*/ 59 w 114"/>
                <a:gd name="T41" fmla="*/ 0 h 133"/>
                <a:gd name="T42" fmla="*/ 93 w 114"/>
                <a:gd name="T43" fmla="*/ 56 h 133"/>
                <a:gd name="T44" fmla="*/ 93 w 114"/>
                <a:gd name="T45" fmla="*/ 56 h 133"/>
                <a:gd name="T46" fmla="*/ 87 w 114"/>
                <a:gd name="T47" fmla="*/ 34 h 133"/>
                <a:gd name="T48" fmla="*/ 58 w 114"/>
                <a:gd name="T49" fmla="*/ 19 h 133"/>
                <a:gd name="T50" fmla="*/ 34 w 114"/>
                <a:gd name="T51" fmla="*/ 29 h 133"/>
                <a:gd name="T52" fmla="*/ 23 w 114"/>
                <a:gd name="T53" fmla="*/ 56 h 133"/>
                <a:gd name="T54" fmla="*/ 93 w 114"/>
                <a:gd name="T55" fmla="*/ 56 h 133"/>
                <a:gd name="T56" fmla="*/ 57 w 114"/>
                <a:gd name="T57" fmla="*/ 0 h 133"/>
                <a:gd name="T58" fmla="*/ 57 w 114"/>
                <a:gd name="T59" fmla="*/ 0 h 133"/>
                <a:gd name="T60" fmla="*/ 57 w 114"/>
                <a:gd name="T6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" h="133">
                  <a:moveTo>
                    <a:pt x="59" y="0"/>
                  </a:moveTo>
                  <a:lnTo>
                    <a:pt x="59" y="0"/>
                  </a:lnTo>
                  <a:cubicBezTo>
                    <a:pt x="68" y="0"/>
                    <a:pt x="77" y="2"/>
                    <a:pt x="85" y="7"/>
                  </a:cubicBezTo>
                  <a:cubicBezTo>
                    <a:pt x="93" y="11"/>
                    <a:pt x="100" y="16"/>
                    <a:pt x="104" y="23"/>
                  </a:cubicBezTo>
                  <a:cubicBezTo>
                    <a:pt x="108" y="29"/>
                    <a:pt x="111" y="36"/>
                    <a:pt x="112" y="45"/>
                  </a:cubicBezTo>
                  <a:cubicBezTo>
                    <a:pt x="114" y="51"/>
                    <a:pt x="114" y="60"/>
                    <a:pt x="114" y="72"/>
                  </a:cubicBezTo>
                  <a:lnTo>
                    <a:pt x="23" y="72"/>
                  </a:lnTo>
                  <a:cubicBezTo>
                    <a:pt x="23" y="85"/>
                    <a:pt x="26" y="95"/>
                    <a:pt x="32" y="103"/>
                  </a:cubicBezTo>
                  <a:cubicBezTo>
                    <a:pt x="37" y="111"/>
                    <a:pt x="46" y="114"/>
                    <a:pt x="58" y="114"/>
                  </a:cubicBezTo>
                  <a:cubicBezTo>
                    <a:pt x="69" y="114"/>
                    <a:pt x="77" y="111"/>
                    <a:pt x="84" y="104"/>
                  </a:cubicBezTo>
                  <a:cubicBezTo>
                    <a:pt x="88" y="99"/>
                    <a:pt x="90" y="94"/>
                    <a:pt x="92" y="89"/>
                  </a:cubicBezTo>
                  <a:lnTo>
                    <a:pt x="113" y="89"/>
                  </a:lnTo>
                  <a:cubicBezTo>
                    <a:pt x="112" y="94"/>
                    <a:pt x="110" y="99"/>
                    <a:pt x="107" y="104"/>
                  </a:cubicBezTo>
                  <a:cubicBezTo>
                    <a:pt x="104" y="110"/>
                    <a:pt x="101" y="115"/>
                    <a:pt x="97" y="118"/>
                  </a:cubicBezTo>
                  <a:cubicBezTo>
                    <a:pt x="90" y="124"/>
                    <a:pt x="83" y="129"/>
                    <a:pt x="73" y="131"/>
                  </a:cubicBezTo>
                  <a:cubicBezTo>
                    <a:pt x="68" y="132"/>
                    <a:pt x="62" y="133"/>
                    <a:pt x="56" y="133"/>
                  </a:cubicBezTo>
                  <a:cubicBezTo>
                    <a:pt x="40" y="133"/>
                    <a:pt x="27" y="127"/>
                    <a:pt x="16" y="116"/>
                  </a:cubicBez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17" y="19"/>
                  </a:cubicBezTo>
                  <a:cubicBezTo>
                    <a:pt x="27" y="7"/>
                    <a:pt x="42" y="0"/>
                    <a:pt x="59" y="0"/>
                  </a:cubicBezTo>
                  <a:lnTo>
                    <a:pt x="59" y="0"/>
                  </a:lnTo>
                  <a:close/>
                  <a:moveTo>
                    <a:pt x="93" y="56"/>
                  </a:moveTo>
                  <a:lnTo>
                    <a:pt x="93" y="56"/>
                  </a:lnTo>
                  <a:cubicBezTo>
                    <a:pt x="92" y="47"/>
                    <a:pt x="90" y="39"/>
                    <a:pt x="87" y="34"/>
                  </a:cubicBezTo>
                  <a:cubicBezTo>
                    <a:pt x="81" y="24"/>
                    <a:pt x="71" y="19"/>
                    <a:pt x="58" y="19"/>
                  </a:cubicBezTo>
                  <a:cubicBezTo>
                    <a:pt x="48" y="19"/>
                    <a:pt x="40" y="22"/>
                    <a:pt x="34" y="29"/>
                  </a:cubicBezTo>
                  <a:cubicBezTo>
                    <a:pt x="27" y="36"/>
                    <a:pt x="24" y="45"/>
                    <a:pt x="23" y="56"/>
                  </a:cubicBezTo>
                  <a:lnTo>
                    <a:pt x="93" y="56"/>
                  </a:lnTo>
                  <a:close/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48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24"/>
            <p:cNvSpPr>
              <a:spLocks noEditPoints="1"/>
            </p:cNvSpPr>
            <p:nvPr/>
          </p:nvSpPr>
          <p:spPr bwMode="auto">
            <a:xfrm>
              <a:off x="1066801" y="1606551"/>
              <a:ext cx="55563" cy="53975"/>
            </a:xfrm>
            <a:custGeom>
              <a:avLst/>
              <a:gdLst>
                <a:gd name="T0" fmla="*/ 22 w 101"/>
                <a:gd name="T1" fmla="*/ 3 h 132"/>
                <a:gd name="T2" fmla="*/ 22 w 101"/>
                <a:gd name="T3" fmla="*/ 3 h 132"/>
                <a:gd name="T4" fmla="*/ 22 w 101"/>
                <a:gd name="T5" fmla="*/ 86 h 132"/>
                <a:gd name="T6" fmla="*/ 25 w 101"/>
                <a:gd name="T7" fmla="*/ 102 h 132"/>
                <a:gd name="T8" fmla="*/ 46 w 101"/>
                <a:gd name="T9" fmla="*/ 113 h 132"/>
                <a:gd name="T10" fmla="*/ 75 w 101"/>
                <a:gd name="T11" fmla="*/ 93 h 132"/>
                <a:gd name="T12" fmla="*/ 80 w 101"/>
                <a:gd name="T13" fmla="*/ 65 h 132"/>
                <a:gd name="T14" fmla="*/ 80 w 101"/>
                <a:gd name="T15" fmla="*/ 3 h 132"/>
                <a:gd name="T16" fmla="*/ 101 w 101"/>
                <a:gd name="T17" fmla="*/ 3 h 132"/>
                <a:gd name="T18" fmla="*/ 101 w 101"/>
                <a:gd name="T19" fmla="*/ 128 h 132"/>
                <a:gd name="T20" fmla="*/ 81 w 101"/>
                <a:gd name="T21" fmla="*/ 128 h 132"/>
                <a:gd name="T22" fmla="*/ 81 w 101"/>
                <a:gd name="T23" fmla="*/ 110 h 132"/>
                <a:gd name="T24" fmla="*/ 71 w 101"/>
                <a:gd name="T25" fmla="*/ 122 h 132"/>
                <a:gd name="T26" fmla="*/ 42 w 101"/>
                <a:gd name="T27" fmla="*/ 132 h 132"/>
                <a:gd name="T28" fmla="*/ 5 w 101"/>
                <a:gd name="T29" fmla="*/ 114 h 132"/>
                <a:gd name="T30" fmla="*/ 0 w 101"/>
                <a:gd name="T31" fmla="*/ 88 h 132"/>
                <a:gd name="T32" fmla="*/ 0 w 101"/>
                <a:gd name="T33" fmla="*/ 3 h 132"/>
                <a:gd name="T34" fmla="*/ 22 w 101"/>
                <a:gd name="T35" fmla="*/ 3 h 132"/>
                <a:gd name="T36" fmla="*/ 50 w 101"/>
                <a:gd name="T37" fmla="*/ 0 h 132"/>
                <a:gd name="T38" fmla="*/ 50 w 101"/>
                <a:gd name="T39" fmla="*/ 0 h 132"/>
                <a:gd name="T40" fmla="*/ 50 w 101"/>
                <a:gd name="T4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132">
                  <a:moveTo>
                    <a:pt x="22" y="3"/>
                  </a:moveTo>
                  <a:lnTo>
                    <a:pt x="22" y="3"/>
                  </a:lnTo>
                  <a:lnTo>
                    <a:pt x="22" y="86"/>
                  </a:lnTo>
                  <a:cubicBezTo>
                    <a:pt x="22" y="93"/>
                    <a:pt x="23" y="98"/>
                    <a:pt x="25" y="102"/>
                  </a:cubicBezTo>
                  <a:cubicBezTo>
                    <a:pt x="28" y="109"/>
                    <a:pt x="35" y="113"/>
                    <a:pt x="46" y="113"/>
                  </a:cubicBezTo>
                  <a:cubicBezTo>
                    <a:pt x="60" y="113"/>
                    <a:pt x="70" y="106"/>
                    <a:pt x="75" y="93"/>
                  </a:cubicBezTo>
                  <a:cubicBezTo>
                    <a:pt x="78" y="86"/>
                    <a:pt x="80" y="77"/>
                    <a:pt x="80" y="65"/>
                  </a:cubicBezTo>
                  <a:lnTo>
                    <a:pt x="80" y="3"/>
                  </a:lnTo>
                  <a:lnTo>
                    <a:pt x="101" y="3"/>
                  </a:lnTo>
                  <a:lnTo>
                    <a:pt x="101" y="128"/>
                  </a:lnTo>
                  <a:lnTo>
                    <a:pt x="81" y="128"/>
                  </a:lnTo>
                  <a:lnTo>
                    <a:pt x="81" y="110"/>
                  </a:lnTo>
                  <a:cubicBezTo>
                    <a:pt x="78" y="114"/>
                    <a:pt x="75" y="119"/>
                    <a:pt x="71" y="122"/>
                  </a:cubicBezTo>
                  <a:cubicBezTo>
                    <a:pt x="63" y="128"/>
                    <a:pt x="53" y="132"/>
                    <a:pt x="42" y="132"/>
                  </a:cubicBezTo>
                  <a:cubicBezTo>
                    <a:pt x="24" y="132"/>
                    <a:pt x="12" y="126"/>
                    <a:pt x="5" y="114"/>
                  </a:cubicBezTo>
                  <a:cubicBezTo>
                    <a:pt x="2" y="107"/>
                    <a:pt x="0" y="99"/>
                    <a:pt x="0" y="88"/>
                  </a:cubicBezTo>
                  <a:lnTo>
                    <a:pt x="0" y="3"/>
                  </a:lnTo>
                  <a:lnTo>
                    <a:pt x="22" y="3"/>
                  </a:lnTo>
                  <a:close/>
                  <a:moveTo>
                    <a:pt x="50" y="0"/>
                  </a:move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48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25"/>
            <p:cNvSpPr>
              <a:spLocks/>
            </p:cNvSpPr>
            <p:nvPr/>
          </p:nvSpPr>
          <p:spPr bwMode="auto">
            <a:xfrm>
              <a:off x="1133476" y="1592263"/>
              <a:ext cx="30163" cy="66675"/>
            </a:xfrm>
            <a:custGeom>
              <a:avLst/>
              <a:gdLst>
                <a:gd name="T0" fmla="*/ 17 w 58"/>
                <a:gd name="T1" fmla="*/ 0 h 162"/>
                <a:gd name="T2" fmla="*/ 17 w 58"/>
                <a:gd name="T3" fmla="*/ 0 h 162"/>
                <a:gd name="T4" fmla="*/ 39 w 58"/>
                <a:gd name="T5" fmla="*/ 0 h 162"/>
                <a:gd name="T6" fmla="*/ 39 w 58"/>
                <a:gd name="T7" fmla="*/ 35 h 162"/>
                <a:gd name="T8" fmla="*/ 58 w 58"/>
                <a:gd name="T9" fmla="*/ 35 h 162"/>
                <a:gd name="T10" fmla="*/ 58 w 58"/>
                <a:gd name="T11" fmla="*/ 52 h 162"/>
                <a:gd name="T12" fmla="*/ 39 w 58"/>
                <a:gd name="T13" fmla="*/ 52 h 162"/>
                <a:gd name="T14" fmla="*/ 39 w 58"/>
                <a:gd name="T15" fmla="*/ 134 h 162"/>
                <a:gd name="T16" fmla="*/ 43 w 58"/>
                <a:gd name="T17" fmla="*/ 143 h 162"/>
                <a:gd name="T18" fmla="*/ 51 w 58"/>
                <a:gd name="T19" fmla="*/ 144 h 162"/>
                <a:gd name="T20" fmla="*/ 54 w 58"/>
                <a:gd name="T21" fmla="*/ 144 h 162"/>
                <a:gd name="T22" fmla="*/ 58 w 58"/>
                <a:gd name="T23" fmla="*/ 144 h 162"/>
                <a:gd name="T24" fmla="*/ 58 w 58"/>
                <a:gd name="T25" fmla="*/ 160 h 162"/>
                <a:gd name="T26" fmla="*/ 51 w 58"/>
                <a:gd name="T27" fmla="*/ 162 h 162"/>
                <a:gd name="T28" fmla="*/ 42 w 58"/>
                <a:gd name="T29" fmla="*/ 162 h 162"/>
                <a:gd name="T30" fmla="*/ 23 w 58"/>
                <a:gd name="T31" fmla="*/ 155 h 162"/>
                <a:gd name="T32" fmla="*/ 17 w 58"/>
                <a:gd name="T33" fmla="*/ 135 h 162"/>
                <a:gd name="T34" fmla="*/ 17 w 58"/>
                <a:gd name="T35" fmla="*/ 52 h 162"/>
                <a:gd name="T36" fmla="*/ 0 w 58"/>
                <a:gd name="T37" fmla="*/ 52 h 162"/>
                <a:gd name="T38" fmla="*/ 0 w 58"/>
                <a:gd name="T39" fmla="*/ 35 h 162"/>
                <a:gd name="T40" fmla="*/ 17 w 58"/>
                <a:gd name="T41" fmla="*/ 35 h 162"/>
                <a:gd name="T42" fmla="*/ 17 w 58"/>
                <a:gd name="T43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162">
                  <a:moveTo>
                    <a:pt x="17" y="0"/>
                  </a:moveTo>
                  <a:lnTo>
                    <a:pt x="17" y="0"/>
                  </a:lnTo>
                  <a:lnTo>
                    <a:pt x="39" y="0"/>
                  </a:lnTo>
                  <a:lnTo>
                    <a:pt x="39" y="35"/>
                  </a:lnTo>
                  <a:lnTo>
                    <a:pt x="58" y="35"/>
                  </a:lnTo>
                  <a:lnTo>
                    <a:pt x="58" y="52"/>
                  </a:lnTo>
                  <a:lnTo>
                    <a:pt x="39" y="52"/>
                  </a:lnTo>
                  <a:lnTo>
                    <a:pt x="39" y="134"/>
                  </a:lnTo>
                  <a:cubicBezTo>
                    <a:pt x="39" y="138"/>
                    <a:pt x="40" y="141"/>
                    <a:pt x="43" y="143"/>
                  </a:cubicBezTo>
                  <a:cubicBezTo>
                    <a:pt x="45" y="144"/>
                    <a:pt x="47" y="144"/>
                    <a:pt x="51" y="144"/>
                  </a:cubicBezTo>
                  <a:cubicBezTo>
                    <a:pt x="52" y="144"/>
                    <a:pt x="53" y="144"/>
                    <a:pt x="54" y="144"/>
                  </a:cubicBezTo>
                  <a:cubicBezTo>
                    <a:pt x="56" y="144"/>
                    <a:pt x="57" y="144"/>
                    <a:pt x="58" y="144"/>
                  </a:cubicBezTo>
                  <a:lnTo>
                    <a:pt x="58" y="160"/>
                  </a:lnTo>
                  <a:cubicBezTo>
                    <a:pt x="56" y="161"/>
                    <a:pt x="54" y="161"/>
                    <a:pt x="51" y="162"/>
                  </a:cubicBezTo>
                  <a:cubicBezTo>
                    <a:pt x="48" y="162"/>
                    <a:pt x="46" y="162"/>
                    <a:pt x="42" y="162"/>
                  </a:cubicBezTo>
                  <a:cubicBezTo>
                    <a:pt x="33" y="162"/>
                    <a:pt x="26" y="160"/>
                    <a:pt x="23" y="155"/>
                  </a:cubicBezTo>
                  <a:cubicBezTo>
                    <a:pt x="19" y="150"/>
                    <a:pt x="17" y="143"/>
                    <a:pt x="17" y="135"/>
                  </a:cubicBezTo>
                  <a:lnTo>
                    <a:pt x="17" y="52"/>
                  </a:lnTo>
                  <a:lnTo>
                    <a:pt x="0" y="52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48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26"/>
            <p:cNvSpPr>
              <a:spLocks noEditPoints="1"/>
            </p:cNvSpPr>
            <p:nvPr/>
          </p:nvSpPr>
          <p:spPr bwMode="auto">
            <a:xfrm>
              <a:off x="1173163" y="1606551"/>
              <a:ext cx="60325" cy="53975"/>
            </a:xfrm>
            <a:custGeom>
              <a:avLst/>
              <a:gdLst>
                <a:gd name="T0" fmla="*/ 59 w 114"/>
                <a:gd name="T1" fmla="*/ 0 h 133"/>
                <a:gd name="T2" fmla="*/ 59 w 114"/>
                <a:gd name="T3" fmla="*/ 0 h 133"/>
                <a:gd name="T4" fmla="*/ 85 w 114"/>
                <a:gd name="T5" fmla="*/ 7 h 133"/>
                <a:gd name="T6" fmla="*/ 104 w 114"/>
                <a:gd name="T7" fmla="*/ 23 h 133"/>
                <a:gd name="T8" fmla="*/ 113 w 114"/>
                <a:gd name="T9" fmla="*/ 45 h 133"/>
                <a:gd name="T10" fmla="*/ 114 w 114"/>
                <a:gd name="T11" fmla="*/ 72 h 133"/>
                <a:gd name="T12" fmla="*/ 23 w 114"/>
                <a:gd name="T13" fmla="*/ 72 h 133"/>
                <a:gd name="T14" fmla="*/ 32 w 114"/>
                <a:gd name="T15" fmla="*/ 103 h 133"/>
                <a:gd name="T16" fmla="*/ 58 w 114"/>
                <a:gd name="T17" fmla="*/ 114 h 133"/>
                <a:gd name="T18" fmla="*/ 84 w 114"/>
                <a:gd name="T19" fmla="*/ 104 h 133"/>
                <a:gd name="T20" fmla="*/ 92 w 114"/>
                <a:gd name="T21" fmla="*/ 89 h 133"/>
                <a:gd name="T22" fmla="*/ 113 w 114"/>
                <a:gd name="T23" fmla="*/ 89 h 133"/>
                <a:gd name="T24" fmla="*/ 107 w 114"/>
                <a:gd name="T25" fmla="*/ 104 h 133"/>
                <a:gd name="T26" fmla="*/ 97 w 114"/>
                <a:gd name="T27" fmla="*/ 118 h 133"/>
                <a:gd name="T28" fmla="*/ 73 w 114"/>
                <a:gd name="T29" fmla="*/ 131 h 133"/>
                <a:gd name="T30" fmla="*/ 56 w 114"/>
                <a:gd name="T31" fmla="*/ 133 h 133"/>
                <a:gd name="T32" fmla="*/ 16 w 114"/>
                <a:gd name="T33" fmla="*/ 116 h 133"/>
                <a:gd name="T34" fmla="*/ 0 w 114"/>
                <a:gd name="T35" fmla="*/ 68 h 133"/>
                <a:gd name="T36" fmla="*/ 17 w 114"/>
                <a:gd name="T37" fmla="*/ 19 h 133"/>
                <a:gd name="T38" fmla="*/ 59 w 114"/>
                <a:gd name="T39" fmla="*/ 0 h 133"/>
                <a:gd name="T40" fmla="*/ 59 w 114"/>
                <a:gd name="T41" fmla="*/ 0 h 133"/>
                <a:gd name="T42" fmla="*/ 93 w 114"/>
                <a:gd name="T43" fmla="*/ 56 h 133"/>
                <a:gd name="T44" fmla="*/ 93 w 114"/>
                <a:gd name="T45" fmla="*/ 56 h 133"/>
                <a:gd name="T46" fmla="*/ 87 w 114"/>
                <a:gd name="T47" fmla="*/ 34 h 133"/>
                <a:gd name="T48" fmla="*/ 58 w 114"/>
                <a:gd name="T49" fmla="*/ 19 h 133"/>
                <a:gd name="T50" fmla="*/ 34 w 114"/>
                <a:gd name="T51" fmla="*/ 29 h 133"/>
                <a:gd name="T52" fmla="*/ 23 w 114"/>
                <a:gd name="T53" fmla="*/ 56 h 133"/>
                <a:gd name="T54" fmla="*/ 93 w 114"/>
                <a:gd name="T55" fmla="*/ 56 h 133"/>
                <a:gd name="T56" fmla="*/ 57 w 114"/>
                <a:gd name="T57" fmla="*/ 0 h 133"/>
                <a:gd name="T58" fmla="*/ 57 w 114"/>
                <a:gd name="T59" fmla="*/ 0 h 133"/>
                <a:gd name="T60" fmla="*/ 57 w 114"/>
                <a:gd name="T6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4" h="133">
                  <a:moveTo>
                    <a:pt x="59" y="0"/>
                  </a:moveTo>
                  <a:lnTo>
                    <a:pt x="59" y="0"/>
                  </a:lnTo>
                  <a:cubicBezTo>
                    <a:pt x="68" y="0"/>
                    <a:pt x="77" y="2"/>
                    <a:pt x="85" y="7"/>
                  </a:cubicBezTo>
                  <a:cubicBezTo>
                    <a:pt x="93" y="11"/>
                    <a:pt x="100" y="16"/>
                    <a:pt x="104" y="23"/>
                  </a:cubicBezTo>
                  <a:cubicBezTo>
                    <a:pt x="108" y="29"/>
                    <a:pt x="111" y="36"/>
                    <a:pt x="113" y="45"/>
                  </a:cubicBezTo>
                  <a:cubicBezTo>
                    <a:pt x="114" y="51"/>
                    <a:pt x="114" y="60"/>
                    <a:pt x="114" y="72"/>
                  </a:cubicBezTo>
                  <a:lnTo>
                    <a:pt x="23" y="72"/>
                  </a:lnTo>
                  <a:cubicBezTo>
                    <a:pt x="23" y="85"/>
                    <a:pt x="26" y="95"/>
                    <a:pt x="32" y="103"/>
                  </a:cubicBezTo>
                  <a:cubicBezTo>
                    <a:pt x="37" y="111"/>
                    <a:pt x="46" y="114"/>
                    <a:pt x="58" y="114"/>
                  </a:cubicBezTo>
                  <a:cubicBezTo>
                    <a:pt x="69" y="114"/>
                    <a:pt x="78" y="111"/>
                    <a:pt x="84" y="104"/>
                  </a:cubicBezTo>
                  <a:cubicBezTo>
                    <a:pt x="88" y="99"/>
                    <a:pt x="90" y="94"/>
                    <a:pt x="92" y="89"/>
                  </a:cubicBezTo>
                  <a:lnTo>
                    <a:pt x="113" y="89"/>
                  </a:lnTo>
                  <a:cubicBezTo>
                    <a:pt x="112" y="94"/>
                    <a:pt x="110" y="99"/>
                    <a:pt x="107" y="104"/>
                  </a:cubicBezTo>
                  <a:cubicBezTo>
                    <a:pt x="104" y="110"/>
                    <a:pt x="101" y="115"/>
                    <a:pt x="97" y="118"/>
                  </a:cubicBezTo>
                  <a:cubicBezTo>
                    <a:pt x="91" y="124"/>
                    <a:pt x="83" y="129"/>
                    <a:pt x="73" y="131"/>
                  </a:cubicBezTo>
                  <a:cubicBezTo>
                    <a:pt x="68" y="132"/>
                    <a:pt x="62" y="133"/>
                    <a:pt x="56" y="133"/>
                  </a:cubicBezTo>
                  <a:cubicBezTo>
                    <a:pt x="40" y="133"/>
                    <a:pt x="27" y="127"/>
                    <a:pt x="16" y="116"/>
                  </a:cubicBezTo>
                  <a:cubicBezTo>
                    <a:pt x="6" y="104"/>
                    <a:pt x="0" y="88"/>
                    <a:pt x="0" y="68"/>
                  </a:cubicBezTo>
                  <a:cubicBezTo>
                    <a:pt x="0" y="48"/>
                    <a:pt x="6" y="32"/>
                    <a:pt x="17" y="19"/>
                  </a:cubicBezTo>
                  <a:cubicBezTo>
                    <a:pt x="27" y="7"/>
                    <a:pt x="42" y="0"/>
                    <a:pt x="59" y="0"/>
                  </a:cubicBezTo>
                  <a:lnTo>
                    <a:pt x="59" y="0"/>
                  </a:lnTo>
                  <a:close/>
                  <a:moveTo>
                    <a:pt x="93" y="56"/>
                  </a:moveTo>
                  <a:lnTo>
                    <a:pt x="93" y="56"/>
                  </a:lnTo>
                  <a:cubicBezTo>
                    <a:pt x="92" y="47"/>
                    <a:pt x="90" y="39"/>
                    <a:pt x="87" y="34"/>
                  </a:cubicBezTo>
                  <a:cubicBezTo>
                    <a:pt x="81" y="24"/>
                    <a:pt x="71" y="19"/>
                    <a:pt x="58" y="19"/>
                  </a:cubicBezTo>
                  <a:cubicBezTo>
                    <a:pt x="48" y="19"/>
                    <a:pt x="40" y="22"/>
                    <a:pt x="34" y="29"/>
                  </a:cubicBezTo>
                  <a:cubicBezTo>
                    <a:pt x="27" y="36"/>
                    <a:pt x="24" y="45"/>
                    <a:pt x="23" y="56"/>
                  </a:cubicBezTo>
                  <a:lnTo>
                    <a:pt x="93" y="56"/>
                  </a:lnTo>
                  <a:close/>
                  <a:moveTo>
                    <a:pt x="57" y="0"/>
                  </a:move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48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27"/>
            <p:cNvSpPr>
              <a:spLocks/>
            </p:cNvSpPr>
            <p:nvPr/>
          </p:nvSpPr>
          <p:spPr bwMode="auto">
            <a:xfrm>
              <a:off x="1249363" y="1606551"/>
              <a:ext cx="31750" cy="52388"/>
            </a:xfrm>
            <a:custGeom>
              <a:avLst/>
              <a:gdLst>
                <a:gd name="T0" fmla="*/ 0 w 61"/>
                <a:gd name="T1" fmla="*/ 3 h 128"/>
                <a:gd name="T2" fmla="*/ 0 w 61"/>
                <a:gd name="T3" fmla="*/ 3 h 128"/>
                <a:gd name="T4" fmla="*/ 20 w 61"/>
                <a:gd name="T5" fmla="*/ 3 h 128"/>
                <a:gd name="T6" fmla="*/ 20 w 61"/>
                <a:gd name="T7" fmla="*/ 25 h 128"/>
                <a:gd name="T8" fmla="*/ 32 w 61"/>
                <a:gd name="T9" fmla="*/ 9 h 128"/>
                <a:gd name="T10" fmla="*/ 54 w 61"/>
                <a:gd name="T11" fmla="*/ 0 h 128"/>
                <a:gd name="T12" fmla="*/ 56 w 61"/>
                <a:gd name="T13" fmla="*/ 1 h 128"/>
                <a:gd name="T14" fmla="*/ 61 w 61"/>
                <a:gd name="T15" fmla="*/ 1 h 128"/>
                <a:gd name="T16" fmla="*/ 61 w 61"/>
                <a:gd name="T17" fmla="*/ 23 h 128"/>
                <a:gd name="T18" fmla="*/ 58 w 61"/>
                <a:gd name="T19" fmla="*/ 23 h 128"/>
                <a:gd name="T20" fmla="*/ 54 w 61"/>
                <a:gd name="T21" fmla="*/ 23 h 128"/>
                <a:gd name="T22" fmla="*/ 30 w 61"/>
                <a:gd name="T23" fmla="*/ 33 h 128"/>
                <a:gd name="T24" fmla="*/ 21 w 61"/>
                <a:gd name="T25" fmla="*/ 56 h 128"/>
                <a:gd name="T26" fmla="*/ 21 w 61"/>
                <a:gd name="T27" fmla="*/ 128 h 128"/>
                <a:gd name="T28" fmla="*/ 0 w 61"/>
                <a:gd name="T29" fmla="*/ 128 h 128"/>
                <a:gd name="T30" fmla="*/ 0 w 61"/>
                <a:gd name="T31" fmla="*/ 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128">
                  <a:moveTo>
                    <a:pt x="0" y="3"/>
                  </a:moveTo>
                  <a:lnTo>
                    <a:pt x="0" y="3"/>
                  </a:lnTo>
                  <a:lnTo>
                    <a:pt x="20" y="3"/>
                  </a:lnTo>
                  <a:lnTo>
                    <a:pt x="20" y="25"/>
                  </a:lnTo>
                  <a:cubicBezTo>
                    <a:pt x="22" y="21"/>
                    <a:pt x="26" y="15"/>
                    <a:pt x="32" y="9"/>
                  </a:cubicBezTo>
                  <a:cubicBezTo>
                    <a:pt x="39" y="3"/>
                    <a:pt x="46" y="0"/>
                    <a:pt x="54" y="0"/>
                  </a:cubicBezTo>
                  <a:cubicBezTo>
                    <a:pt x="55" y="0"/>
                    <a:pt x="55" y="0"/>
                    <a:pt x="56" y="1"/>
                  </a:cubicBezTo>
                  <a:cubicBezTo>
                    <a:pt x="57" y="1"/>
                    <a:pt x="59" y="1"/>
                    <a:pt x="61" y="1"/>
                  </a:cubicBezTo>
                  <a:lnTo>
                    <a:pt x="61" y="23"/>
                  </a:lnTo>
                  <a:cubicBezTo>
                    <a:pt x="60" y="23"/>
                    <a:pt x="59" y="23"/>
                    <a:pt x="58" y="23"/>
                  </a:cubicBezTo>
                  <a:cubicBezTo>
                    <a:pt x="57" y="23"/>
                    <a:pt x="55" y="23"/>
                    <a:pt x="54" y="23"/>
                  </a:cubicBezTo>
                  <a:cubicBezTo>
                    <a:pt x="44" y="23"/>
                    <a:pt x="35" y="26"/>
                    <a:pt x="30" y="33"/>
                  </a:cubicBezTo>
                  <a:cubicBezTo>
                    <a:pt x="24" y="40"/>
                    <a:pt x="21" y="47"/>
                    <a:pt x="21" y="56"/>
                  </a:cubicBezTo>
                  <a:lnTo>
                    <a:pt x="21" y="128"/>
                  </a:lnTo>
                  <a:lnTo>
                    <a:pt x="0" y="12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48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28"/>
            <p:cNvSpPr>
              <a:spLocks noEditPoints="1"/>
            </p:cNvSpPr>
            <p:nvPr/>
          </p:nvSpPr>
          <p:spPr bwMode="auto">
            <a:xfrm>
              <a:off x="1292226" y="1589088"/>
              <a:ext cx="11113" cy="69850"/>
            </a:xfrm>
            <a:custGeom>
              <a:avLst/>
              <a:gdLst>
                <a:gd name="T0" fmla="*/ 0 w 21"/>
                <a:gd name="T1" fmla="*/ 47 h 171"/>
                <a:gd name="T2" fmla="*/ 0 w 21"/>
                <a:gd name="T3" fmla="*/ 47 h 171"/>
                <a:gd name="T4" fmla="*/ 21 w 21"/>
                <a:gd name="T5" fmla="*/ 47 h 171"/>
                <a:gd name="T6" fmla="*/ 21 w 21"/>
                <a:gd name="T7" fmla="*/ 171 h 171"/>
                <a:gd name="T8" fmla="*/ 0 w 21"/>
                <a:gd name="T9" fmla="*/ 171 h 171"/>
                <a:gd name="T10" fmla="*/ 0 w 21"/>
                <a:gd name="T11" fmla="*/ 47 h 171"/>
                <a:gd name="T12" fmla="*/ 0 w 21"/>
                <a:gd name="T13" fmla="*/ 0 h 171"/>
                <a:gd name="T14" fmla="*/ 0 w 21"/>
                <a:gd name="T15" fmla="*/ 0 h 171"/>
                <a:gd name="T16" fmla="*/ 21 w 21"/>
                <a:gd name="T17" fmla="*/ 0 h 171"/>
                <a:gd name="T18" fmla="*/ 21 w 21"/>
                <a:gd name="T19" fmla="*/ 24 h 171"/>
                <a:gd name="T20" fmla="*/ 0 w 21"/>
                <a:gd name="T21" fmla="*/ 24 h 171"/>
                <a:gd name="T22" fmla="*/ 0 w 21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71">
                  <a:moveTo>
                    <a:pt x="0" y="47"/>
                  </a:moveTo>
                  <a:lnTo>
                    <a:pt x="0" y="47"/>
                  </a:lnTo>
                  <a:lnTo>
                    <a:pt x="21" y="47"/>
                  </a:lnTo>
                  <a:lnTo>
                    <a:pt x="21" y="171"/>
                  </a:lnTo>
                  <a:lnTo>
                    <a:pt x="0" y="171"/>
                  </a:lnTo>
                  <a:lnTo>
                    <a:pt x="0" y="47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21" y="0"/>
                  </a:lnTo>
                  <a:lnTo>
                    <a:pt x="21" y="24"/>
                  </a:lnTo>
                  <a:lnTo>
                    <a:pt x="0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48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29"/>
            <p:cNvSpPr>
              <a:spLocks noEditPoints="1"/>
            </p:cNvSpPr>
            <p:nvPr/>
          </p:nvSpPr>
          <p:spPr bwMode="auto">
            <a:xfrm>
              <a:off x="1320801" y="1606551"/>
              <a:ext cx="53975" cy="53975"/>
            </a:xfrm>
            <a:custGeom>
              <a:avLst/>
              <a:gdLst>
                <a:gd name="T0" fmla="*/ 22 w 101"/>
                <a:gd name="T1" fmla="*/ 3 h 132"/>
                <a:gd name="T2" fmla="*/ 22 w 101"/>
                <a:gd name="T3" fmla="*/ 3 h 132"/>
                <a:gd name="T4" fmla="*/ 22 w 101"/>
                <a:gd name="T5" fmla="*/ 86 h 132"/>
                <a:gd name="T6" fmla="*/ 25 w 101"/>
                <a:gd name="T7" fmla="*/ 102 h 132"/>
                <a:gd name="T8" fmla="*/ 46 w 101"/>
                <a:gd name="T9" fmla="*/ 113 h 132"/>
                <a:gd name="T10" fmla="*/ 76 w 101"/>
                <a:gd name="T11" fmla="*/ 93 h 132"/>
                <a:gd name="T12" fmla="*/ 80 w 101"/>
                <a:gd name="T13" fmla="*/ 65 h 132"/>
                <a:gd name="T14" fmla="*/ 80 w 101"/>
                <a:gd name="T15" fmla="*/ 3 h 132"/>
                <a:gd name="T16" fmla="*/ 101 w 101"/>
                <a:gd name="T17" fmla="*/ 3 h 132"/>
                <a:gd name="T18" fmla="*/ 101 w 101"/>
                <a:gd name="T19" fmla="*/ 128 h 132"/>
                <a:gd name="T20" fmla="*/ 81 w 101"/>
                <a:gd name="T21" fmla="*/ 128 h 132"/>
                <a:gd name="T22" fmla="*/ 81 w 101"/>
                <a:gd name="T23" fmla="*/ 110 h 132"/>
                <a:gd name="T24" fmla="*/ 71 w 101"/>
                <a:gd name="T25" fmla="*/ 122 h 132"/>
                <a:gd name="T26" fmla="*/ 42 w 101"/>
                <a:gd name="T27" fmla="*/ 132 h 132"/>
                <a:gd name="T28" fmla="*/ 6 w 101"/>
                <a:gd name="T29" fmla="*/ 114 h 132"/>
                <a:gd name="T30" fmla="*/ 0 w 101"/>
                <a:gd name="T31" fmla="*/ 88 h 132"/>
                <a:gd name="T32" fmla="*/ 0 w 101"/>
                <a:gd name="T33" fmla="*/ 3 h 132"/>
                <a:gd name="T34" fmla="*/ 22 w 101"/>
                <a:gd name="T35" fmla="*/ 3 h 132"/>
                <a:gd name="T36" fmla="*/ 51 w 101"/>
                <a:gd name="T37" fmla="*/ 0 h 132"/>
                <a:gd name="T38" fmla="*/ 51 w 101"/>
                <a:gd name="T39" fmla="*/ 0 h 132"/>
                <a:gd name="T40" fmla="*/ 51 w 101"/>
                <a:gd name="T4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132">
                  <a:moveTo>
                    <a:pt x="22" y="3"/>
                  </a:moveTo>
                  <a:lnTo>
                    <a:pt x="22" y="3"/>
                  </a:lnTo>
                  <a:lnTo>
                    <a:pt x="22" y="86"/>
                  </a:lnTo>
                  <a:cubicBezTo>
                    <a:pt x="22" y="93"/>
                    <a:pt x="23" y="98"/>
                    <a:pt x="25" y="102"/>
                  </a:cubicBezTo>
                  <a:cubicBezTo>
                    <a:pt x="29" y="109"/>
                    <a:pt x="36" y="113"/>
                    <a:pt x="46" y="113"/>
                  </a:cubicBezTo>
                  <a:cubicBezTo>
                    <a:pt x="60" y="113"/>
                    <a:pt x="70" y="106"/>
                    <a:pt x="76" y="93"/>
                  </a:cubicBezTo>
                  <a:cubicBezTo>
                    <a:pt x="79" y="86"/>
                    <a:pt x="80" y="77"/>
                    <a:pt x="80" y="65"/>
                  </a:cubicBezTo>
                  <a:lnTo>
                    <a:pt x="80" y="3"/>
                  </a:lnTo>
                  <a:lnTo>
                    <a:pt x="101" y="3"/>
                  </a:lnTo>
                  <a:lnTo>
                    <a:pt x="101" y="128"/>
                  </a:lnTo>
                  <a:lnTo>
                    <a:pt x="81" y="128"/>
                  </a:lnTo>
                  <a:lnTo>
                    <a:pt x="81" y="110"/>
                  </a:lnTo>
                  <a:cubicBezTo>
                    <a:pt x="79" y="114"/>
                    <a:pt x="75" y="119"/>
                    <a:pt x="71" y="122"/>
                  </a:cubicBezTo>
                  <a:cubicBezTo>
                    <a:pt x="63" y="128"/>
                    <a:pt x="54" y="132"/>
                    <a:pt x="42" y="132"/>
                  </a:cubicBezTo>
                  <a:cubicBezTo>
                    <a:pt x="24" y="132"/>
                    <a:pt x="12" y="126"/>
                    <a:pt x="6" y="114"/>
                  </a:cubicBezTo>
                  <a:cubicBezTo>
                    <a:pt x="2" y="107"/>
                    <a:pt x="0" y="99"/>
                    <a:pt x="0" y="88"/>
                  </a:cubicBezTo>
                  <a:lnTo>
                    <a:pt x="0" y="3"/>
                  </a:lnTo>
                  <a:lnTo>
                    <a:pt x="22" y="3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48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30"/>
            <p:cNvSpPr>
              <a:spLocks/>
            </p:cNvSpPr>
            <p:nvPr/>
          </p:nvSpPr>
          <p:spPr bwMode="auto">
            <a:xfrm>
              <a:off x="1392238" y="1606551"/>
              <a:ext cx="92075" cy="52388"/>
            </a:xfrm>
            <a:custGeom>
              <a:avLst/>
              <a:gdLst>
                <a:gd name="T0" fmla="*/ 0 w 169"/>
                <a:gd name="T1" fmla="*/ 3 h 128"/>
                <a:gd name="T2" fmla="*/ 0 w 169"/>
                <a:gd name="T3" fmla="*/ 3 h 128"/>
                <a:gd name="T4" fmla="*/ 21 w 169"/>
                <a:gd name="T5" fmla="*/ 3 h 128"/>
                <a:gd name="T6" fmla="*/ 21 w 169"/>
                <a:gd name="T7" fmla="*/ 21 h 128"/>
                <a:gd name="T8" fmla="*/ 35 w 169"/>
                <a:gd name="T9" fmla="*/ 8 h 128"/>
                <a:gd name="T10" fmla="*/ 58 w 169"/>
                <a:gd name="T11" fmla="*/ 0 h 128"/>
                <a:gd name="T12" fmla="*/ 82 w 169"/>
                <a:gd name="T13" fmla="*/ 8 h 128"/>
                <a:gd name="T14" fmla="*/ 92 w 169"/>
                <a:gd name="T15" fmla="*/ 20 h 128"/>
                <a:gd name="T16" fmla="*/ 108 w 169"/>
                <a:gd name="T17" fmla="*/ 5 h 128"/>
                <a:gd name="T18" fmla="*/ 129 w 169"/>
                <a:gd name="T19" fmla="*/ 0 h 128"/>
                <a:gd name="T20" fmla="*/ 164 w 169"/>
                <a:gd name="T21" fmla="*/ 19 h 128"/>
                <a:gd name="T22" fmla="*/ 169 w 169"/>
                <a:gd name="T23" fmla="*/ 45 h 128"/>
                <a:gd name="T24" fmla="*/ 169 w 169"/>
                <a:gd name="T25" fmla="*/ 128 h 128"/>
                <a:gd name="T26" fmla="*/ 147 w 169"/>
                <a:gd name="T27" fmla="*/ 128 h 128"/>
                <a:gd name="T28" fmla="*/ 147 w 169"/>
                <a:gd name="T29" fmla="*/ 41 h 128"/>
                <a:gd name="T30" fmla="*/ 140 w 169"/>
                <a:gd name="T31" fmla="*/ 24 h 128"/>
                <a:gd name="T32" fmla="*/ 125 w 169"/>
                <a:gd name="T33" fmla="*/ 20 h 128"/>
                <a:gd name="T34" fmla="*/ 104 w 169"/>
                <a:gd name="T35" fmla="*/ 28 h 128"/>
                <a:gd name="T36" fmla="*/ 95 w 169"/>
                <a:gd name="T37" fmla="*/ 55 h 128"/>
                <a:gd name="T38" fmla="*/ 95 w 169"/>
                <a:gd name="T39" fmla="*/ 128 h 128"/>
                <a:gd name="T40" fmla="*/ 74 w 169"/>
                <a:gd name="T41" fmla="*/ 128 h 128"/>
                <a:gd name="T42" fmla="*/ 74 w 169"/>
                <a:gd name="T43" fmla="*/ 47 h 128"/>
                <a:gd name="T44" fmla="*/ 71 w 169"/>
                <a:gd name="T45" fmla="*/ 28 h 128"/>
                <a:gd name="T46" fmla="*/ 53 w 169"/>
                <a:gd name="T47" fmla="*/ 19 h 128"/>
                <a:gd name="T48" fmla="*/ 31 w 169"/>
                <a:gd name="T49" fmla="*/ 29 h 128"/>
                <a:gd name="T50" fmla="*/ 21 w 169"/>
                <a:gd name="T51" fmla="*/ 62 h 128"/>
                <a:gd name="T52" fmla="*/ 21 w 169"/>
                <a:gd name="T53" fmla="*/ 128 h 128"/>
                <a:gd name="T54" fmla="*/ 0 w 169"/>
                <a:gd name="T55" fmla="*/ 128 h 128"/>
                <a:gd name="T56" fmla="*/ 0 w 169"/>
                <a:gd name="T57" fmla="*/ 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9" h="128">
                  <a:moveTo>
                    <a:pt x="0" y="3"/>
                  </a:moveTo>
                  <a:lnTo>
                    <a:pt x="0" y="3"/>
                  </a:lnTo>
                  <a:lnTo>
                    <a:pt x="21" y="3"/>
                  </a:lnTo>
                  <a:lnTo>
                    <a:pt x="21" y="21"/>
                  </a:lnTo>
                  <a:cubicBezTo>
                    <a:pt x="26" y="15"/>
                    <a:pt x="31" y="10"/>
                    <a:pt x="35" y="8"/>
                  </a:cubicBezTo>
                  <a:cubicBezTo>
                    <a:pt x="42" y="3"/>
                    <a:pt x="49" y="0"/>
                    <a:pt x="58" y="0"/>
                  </a:cubicBezTo>
                  <a:cubicBezTo>
                    <a:pt x="68" y="0"/>
                    <a:pt x="76" y="3"/>
                    <a:pt x="82" y="8"/>
                  </a:cubicBezTo>
                  <a:cubicBezTo>
                    <a:pt x="86" y="11"/>
                    <a:pt x="89" y="15"/>
                    <a:pt x="92" y="20"/>
                  </a:cubicBezTo>
                  <a:cubicBezTo>
                    <a:pt x="96" y="13"/>
                    <a:pt x="102" y="8"/>
                    <a:pt x="108" y="5"/>
                  </a:cubicBezTo>
                  <a:cubicBezTo>
                    <a:pt x="114" y="2"/>
                    <a:pt x="121" y="0"/>
                    <a:pt x="129" y="0"/>
                  </a:cubicBezTo>
                  <a:cubicBezTo>
                    <a:pt x="146" y="0"/>
                    <a:pt x="158" y="6"/>
                    <a:pt x="164" y="19"/>
                  </a:cubicBezTo>
                  <a:cubicBezTo>
                    <a:pt x="167" y="25"/>
                    <a:pt x="169" y="34"/>
                    <a:pt x="169" y="45"/>
                  </a:cubicBezTo>
                  <a:lnTo>
                    <a:pt x="169" y="128"/>
                  </a:lnTo>
                  <a:lnTo>
                    <a:pt x="147" y="128"/>
                  </a:lnTo>
                  <a:lnTo>
                    <a:pt x="147" y="41"/>
                  </a:lnTo>
                  <a:cubicBezTo>
                    <a:pt x="147" y="33"/>
                    <a:pt x="145" y="27"/>
                    <a:pt x="140" y="24"/>
                  </a:cubicBezTo>
                  <a:cubicBezTo>
                    <a:pt x="136" y="21"/>
                    <a:pt x="131" y="20"/>
                    <a:pt x="125" y="20"/>
                  </a:cubicBezTo>
                  <a:cubicBezTo>
                    <a:pt x="117" y="20"/>
                    <a:pt x="110" y="22"/>
                    <a:pt x="104" y="28"/>
                  </a:cubicBezTo>
                  <a:cubicBezTo>
                    <a:pt x="98" y="33"/>
                    <a:pt x="95" y="43"/>
                    <a:pt x="95" y="55"/>
                  </a:cubicBezTo>
                  <a:lnTo>
                    <a:pt x="95" y="128"/>
                  </a:lnTo>
                  <a:lnTo>
                    <a:pt x="74" y="128"/>
                  </a:lnTo>
                  <a:lnTo>
                    <a:pt x="74" y="47"/>
                  </a:lnTo>
                  <a:cubicBezTo>
                    <a:pt x="74" y="38"/>
                    <a:pt x="73" y="32"/>
                    <a:pt x="71" y="28"/>
                  </a:cubicBezTo>
                  <a:cubicBezTo>
                    <a:pt x="67" y="22"/>
                    <a:pt x="61" y="19"/>
                    <a:pt x="53" y="19"/>
                  </a:cubicBezTo>
                  <a:cubicBezTo>
                    <a:pt x="45" y="19"/>
                    <a:pt x="38" y="22"/>
                    <a:pt x="31" y="29"/>
                  </a:cubicBezTo>
                  <a:cubicBezTo>
                    <a:pt x="25" y="35"/>
                    <a:pt x="21" y="46"/>
                    <a:pt x="21" y="62"/>
                  </a:cubicBezTo>
                  <a:lnTo>
                    <a:pt x="21" y="128"/>
                  </a:lnTo>
                  <a:lnTo>
                    <a:pt x="0" y="12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48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31"/>
            <p:cNvSpPr>
              <a:spLocks/>
            </p:cNvSpPr>
            <p:nvPr/>
          </p:nvSpPr>
          <p:spPr bwMode="auto">
            <a:xfrm>
              <a:off x="498476" y="3611563"/>
              <a:ext cx="31750" cy="7938"/>
            </a:xfrm>
            <a:custGeom>
              <a:avLst/>
              <a:gdLst>
                <a:gd name="T0" fmla="*/ 0 w 59"/>
                <a:gd name="T1" fmla="*/ 0 h 21"/>
                <a:gd name="T2" fmla="*/ 0 w 59"/>
                <a:gd name="T3" fmla="*/ 0 h 21"/>
                <a:gd name="T4" fmla="*/ 59 w 59"/>
                <a:gd name="T5" fmla="*/ 0 h 21"/>
                <a:gd name="T6" fmla="*/ 59 w 59"/>
                <a:gd name="T7" fmla="*/ 21 h 21"/>
                <a:gd name="T8" fmla="*/ 0 w 59"/>
                <a:gd name="T9" fmla="*/ 21 h 21"/>
                <a:gd name="T10" fmla="*/ 0 w 5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">
                  <a:moveTo>
                    <a:pt x="0" y="0"/>
                  </a:moveTo>
                  <a:lnTo>
                    <a:pt x="0" y="0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32"/>
            <p:cNvSpPr>
              <a:spLocks/>
            </p:cNvSpPr>
            <p:nvPr/>
          </p:nvSpPr>
          <p:spPr bwMode="auto">
            <a:xfrm>
              <a:off x="541338" y="3573463"/>
              <a:ext cx="61913" cy="69850"/>
            </a:xfrm>
            <a:custGeom>
              <a:avLst/>
              <a:gdLst>
                <a:gd name="T0" fmla="*/ 0 w 115"/>
                <a:gd name="T1" fmla="*/ 168 h 168"/>
                <a:gd name="T2" fmla="*/ 0 w 115"/>
                <a:gd name="T3" fmla="*/ 168 h 168"/>
                <a:gd name="T4" fmla="*/ 9 w 115"/>
                <a:gd name="T5" fmla="*/ 131 h 168"/>
                <a:gd name="T6" fmla="*/ 39 w 115"/>
                <a:gd name="T7" fmla="*/ 102 h 168"/>
                <a:gd name="T8" fmla="*/ 61 w 115"/>
                <a:gd name="T9" fmla="*/ 89 h 168"/>
                <a:gd name="T10" fmla="*/ 83 w 115"/>
                <a:gd name="T11" fmla="*/ 74 h 168"/>
                <a:gd name="T12" fmla="*/ 92 w 115"/>
                <a:gd name="T13" fmla="*/ 51 h 168"/>
                <a:gd name="T14" fmla="*/ 83 w 115"/>
                <a:gd name="T15" fmla="*/ 28 h 168"/>
                <a:gd name="T16" fmla="*/ 60 w 115"/>
                <a:gd name="T17" fmla="*/ 20 h 168"/>
                <a:gd name="T18" fmla="*/ 30 w 115"/>
                <a:gd name="T19" fmla="*/ 36 h 168"/>
                <a:gd name="T20" fmla="*/ 25 w 115"/>
                <a:gd name="T21" fmla="*/ 60 h 168"/>
                <a:gd name="T22" fmla="*/ 4 w 115"/>
                <a:gd name="T23" fmla="*/ 60 h 168"/>
                <a:gd name="T24" fmla="*/ 12 w 115"/>
                <a:gd name="T25" fmla="*/ 25 h 168"/>
                <a:gd name="T26" fmla="*/ 60 w 115"/>
                <a:gd name="T27" fmla="*/ 0 h 168"/>
                <a:gd name="T28" fmla="*/ 102 w 115"/>
                <a:gd name="T29" fmla="*/ 16 h 168"/>
                <a:gd name="T30" fmla="*/ 115 w 115"/>
                <a:gd name="T31" fmla="*/ 51 h 168"/>
                <a:gd name="T32" fmla="*/ 101 w 115"/>
                <a:gd name="T33" fmla="*/ 85 h 168"/>
                <a:gd name="T34" fmla="*/ 72 w 115"/>
                <a:gd name="T35" fmla="*/ 105 h 168"/>
                <a:gd name="T36" fmla="*/ 56 w 115"/>
                <a:gd name="T37" fmla="*/ 114 h 168"/>
                <a:gd name="T38" fmla="*/ 38 w 115"/>
                <a:gd name="T39" fmla="*/ 126 h 168"/>
                <a:gd name="T40" fmla="*/ 23 w 115"/>
                <a:gd name="T41" fmla="*/ 148 h 168"/>
                <a:gd name="T42" fmla="*/ 115 w 115"/>
                <a:gd name="T43" fmla="*/ 148 h 168"/>
                <a:gd name="T44" fmla="*/ 115 w 115"/>
                <a:gd name="T45" fmla="*/ 168 h 168"/>
                <a:gd name="T46" fmla="*/ 0 w 115"/>
                <a:gd name="T4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168">
                  <a:moveTo>
                    <a:pt x="0" y="168"/>
                  </a:moveTo>
                  <a:lnTo>
                    <a:pt x="0" y="168"/>
                  </a:lnTo>
                  <a:cubicBezTo>
                    <a:pt x="1" y="154"/>
                    <a:pt x="4" y="141"/>
                    <a:pt x="9" y="131"/>
                  </a:cubicBezTo>
                  <a:cubicBezTo>
                    <a:pt x="14" y="120"/>
                    <a:pt x="24" y="110"/>
                    <a:pt x="39" y="102"/>
                  </a:cubicBezTo>
                  <a:lnTo>
                    <a:pt x="61" y="89"/>
                  </a:lnTo>
                  <a:cubicBezTo>
                    <a:pt x="71" y="83"/>
                    <a:pt x="79" y="78"/>
                    <a:pt x="83" y="74"/>
                  </a:cubicBezTo>
                  <a:cubicBezTo>
                    <a:pt x="89" y="67"/>
                    <a:pt x="92" y="60"/>
                    <a:pt x="92" y="51"/>
                  </a:cubicBezTo>
                  <a:cubicBezTo>
                    <a:pt x="92" y="42"/>
                    <a:pt x="89" y="34"/>
                    <a:pt x="83" y="28"/>
                  </a:cubicBezTo>
                  <a:cubicBezTo>
                    <a:pt x="78" y="23"/>
                    <a:pt x="70" y="20"/>
                    <a:pt x="60" y="20"/>
                  </a:cubicBezTo>
                  <a:cubicBezTo>
                    <a:pt x="46" y="20"/>
                    <a:pt x="36" y="25"/>
                    <a:pt x="30" y="36"/>
                  </a:cubicBezTo>
                  <a:cubicBezTo>
                    <a:pt x="27" y="42"/>
                    <a:pt x="26" y="50"/>
                    <a:pt x="25" y="60"/>
                  </a:cubicBezTo>
                  <a:lnTo>
                    <a:pt x="4" y="60"/>
                  </a:lnTo>
                  <a:cubicBezTo>
                    <a:pt x="4" y="46"/>
                    <a:pt x="7" y="34"/>
                    <a:pt x="12" y="25"/>
                  </a:cubicBezTo>
                  <a:cubicBezTo>
                    <a:pt x="21" y="9"/>
                    <a:pt x="37" y="0"/>
                    <a:pt x="60" y="0"/>
                  </a:cubicBezTo>
                  <a:cubicBezTo>
                    <a:pt x="79" y="0"/>
                    <a:pt x="93" y="6"/>
                    <a:pt x="102" y="16"/>
                  </a:cubicBezTo>
                  <a:cubicBezTo>
                    <a:pt x="111" y="26"/>
                    <a:pt x="115" y="38"/>
                    <a:pt x="115" y="51"/>
                  </a:cubicBezTo>
                  <a:cubicBezTo>
                    <a:pt x="115" y="64"/>
                    <a:pt x="111" y="75"/>
                    <a:pt x="101" y="85"/>
                  </a:cubicBezTo>
                  <a:cubicBezTo>
                    <a:pt x="96" y="90"/>
                    <a:pt x="86" y="97"/>
                    <a:pt x="72" y="105"/>
                  </a:cubicBezTo>
                  <a:lnTo>
                    <a:pt x="56" y="114"/>
                  </a:lnTo>
                  <a:cubicBezTo>
                    <a:pt x="48" y="118"/>
                    <a:pt x="42" y="122"/>
                    <a:pt x="38" y="126"/>
                  </a:cubicBezTo>
                  <a:cubicBezTo>
                    <a:pt x="30" y="133"/>
                    <a:pt x="25" y="140"/>
                    <a:pt x="23" y="148"/>
                  </a:cubicBezTo>
                  <a:lnTo>
                    <a:pt x="115" y="148"/>
                  </a:lnTo>
                  <a:lnTo>
                    <a:pt x="115" y="168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33"/>
            <p:cNvSpPr>
              <a:spLocks/>
            </p:cNvSpPr>
            <p:nvPr/>
          </p:nvSpPr>
          <p:spPr bwMode="auto">
            <a:xfrm>
              <a:off x="620713" y="3632201"/>
              <a:ext cx="12700" cy="11113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25 w 25"/>
                <a:gd name="T5" fmla="*/ 0 h 25"/>
                <a:gd name="T6" fmla="*/ 25 w 25"/>
                <a:gd name="T7" fmla="*/ 25 h 25"/>
                <a:gd name="T8" fmla="*/ 0 w 25"/>
                <a:gd name="T9" fmla="*/ 25 h 25"/>
                <a:gd name="T10" fmla="*/ 0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34"/>
            <p:cNvSpPr>
              <a:spLocks/>
            </p:cNvSpPr>
            <p:nvPr/>
          </p:nvSpPr>
          <p:spPr bwMode="auto">
            <a:xfrm>
              <a:off x="649288" y="3575051"/>
              <a:ext cx="61913" cy="69850"/>
            </a:xfrm>
            <a:custGeom>
              <a:avLst/>
              <a:gdLst>
                <a:gd name="T0" fmla="*/ 22 w 115"/>
                <a:gd name="T1" fmla="*/ 122 h 168"/>
                <a:gd name="T2" fmla="*/ 22 w 115"/>
                <a:gd name="T3" fmla="*/ 122 h 168"/>
                <a:gd name="T4" fmla="*/ 38 w 115"/>
                <a:gd name="T5" fmla="*/ 146 h 168"/>
                <a:gd name="T6" fmla="*/ 56 w 115"/>
                <a:gd name="T7" fmla="*/ 150 h 168"/>
                <a:gd name="T8" fmla="*/ 83 w 115"/>
                <a:gd name="T9" fmla="*/ 138 h 168"/>
                <a:gd name="T10" fmla="*/ 92 w 115"/>
                <a:gd name="T11" fmla="*/ 112 h 168"/>
                <a:gd name="T12" fmla="*/ 82 w 115"/>
                <a:gd name="T13" fmla="*/ 85 h 168"/>
                <a:gd name="T14" fmla="*/ 56 w 115"/>
                <a:gd name="T15" fmla="*/ 75 h 168"/>
                <a:gd name="T16" fmla="*/ 37 w 115"/>
                <a:gd name="T17" fmla="*/ 79 h 168"/>
                <a:gd name="T18" fmla="*/ 24 w 115"/>
                <a:gd name="T19" fmla="*/ 91 h 168"/>
                <a:gd name="T20" fmla="*/ 6 w 115"/>
                <a:gd name="T21" fmla="*/ 90 h 168"/>
                <a:gd name="T22" fmla="*/ 19 w 115"/>
                <a:gd name="T23" fmla="*/ 0 h 168"/>
                <a:gd name="T24" fmla="*/ 106 w 115"/>
                <a:gd name="T25" fmla="*/ 0 h 168"/>
                <a:gd name="T26" fmla="*/ 106 w 115"/>
                <a:gd name="T27" fmla="*/ 20 h 168"/>
                <a:gd name="T28" fmla="*/ 35 w 115"/>
                <a:gd name="T29" fmla="*/ 20 h 168"/>
                <a:gd name="T30" fmla="*/ 27 w 115"/>
                <a:gd name="T31" fmla="*/ 67 h 168"/>
                <a:gd name="T32" fmla="*/ 38 w 115"/>
                <a:gd name="T33" fmla="*/ 60 h 168"/>
                <a:gd name="T34" fmla="*/ 60 w 115"/>
                <a:gd name="T35" fmla="*/ 56 h 168"/>
                <a:gd name="T36" fmla="*/ 99 w 115"/>
                <a:gd name="T37" fmla="*/ 71 h 168"/>
                <a:gd name="T38" fmla="*/ 115 w 115"/>
                <a:gd name="T39" fmla="*/ 108 h 168"/>
                <a:gd name="T40" fmla="*/ 100 w 115"/>
                <a:gd name="T41" fmla="*/ 150 h 168"/>
                <a:gd name="T42" fmla="*/ 54 w 115"/>
                <a:gd name="T43" fmla="*/ 168 h 168"/>
                <a:gd name="T44" fmla="*/ 18 w 115"/>
                <a:gd name="T45" fmla="*/ 157 h 168"/>
                <a:gd name="T46" fmla="*/ 0 w 115"/>
                <a:gd name="T47" fmla="*/ 122 h 168"/>
                <a:gd name="T48" fmla="*/ 22 w 115"/>
                <a:gd name="T49" fmla="*/ 12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68">
                  <a:moveTo>
                    <a:pt x="22" y="122"/>
                  </a:moveTo>
                  <a:lnTo>
                    <a:pt x="22" y="122"/>
                  </a:lnTo>
                  <a:cubicBezTo>
                    <a:pt x="23" y="134"/>
                    <a:pt x="29" y="142"/>
                    <a:pt x="38" y="146"/>
                  </a:cubicBezTo>
                  <a:cubicBezTo>
                    <a:pt x="43" y="149"/>
                    <a:pt x="49" y="150"/>
                    <a:pt x="56" y="150"/>
                  </a:cubicBezTo>
                  <a:cubicBezTo>
                    <a:pt x="68" y="150"/>
                    <a:pt x="77" y="146"/>
                    <a:pt x="83" y="138"/>
                  </a:cubicBezTo>
                  <a:cubicBezTo>
                    <a:pt x="89" y="130"/>
                    <a:pt x="92" y="121"/>
                    <a:pt x="92" y="112"/>
                  </a:cubicBezTo>
                  <a:cubicBezTo>
                    <a:pt x="92" y="100"/>
                    <a:pt x="89" y="91"/>
                    <a:pt x="82" y="85"/>
                  </a:cubicBezTo>
                  <a:cubicBezTo>
                    <a:pt x="75" y="78"/>
                    <a:pt x="66" y="75"/>
                    <a:pt x="56" y="75"/>
                  </a:cubicBezTo>
                  <a:cubicBezTo>
                    <a:pt x="49" y="75"/>
                    <a:pt x="43" y="76"/>
                    <a:pt x="37" y="79"/>
                  </a:cubicBezTo>
                  <a:cubicBezTo>
                    <a:pt x="32" y="82"/>
                    <a:pt x="28" y="86"/>
                    <a:pt x="24" y="91"/>
                  </a:cubicBezTo>
                  <a:lnTo>
                    <a:pt x="6" y="90"/>
                  </a:lnTo>
                  <a:lnTo>
                    <a:pt x="19" y="0"/>
                  </a:lnTo>
                  <a:lnTo>
                    <a:pt x="106" y="0"/>
                  </a:lnTo>
                  <a:lnTo>
                    <a:pt x="106" y="20"/>
                  </a:lnTo>
                  <a:lnTo>
                    <a:pt x="35" y="20"/>
                  </a:lnTo>
                  <a:lnTo>
                    <a:pt x="27" y="67"/>
                  </a:lnTo>
                  <a:cubicBezTo>
                    <a:pt x="31" y="64"/>
                    <a:pt x="35" y="61"/>
                    <a:pt x="38" y="60"/>
                  </a:cubicBezTo>
                  <a:cubicBezTo>
                    <a:pt x="45" y="57"/>
                    <a:pt x="52" y="56"/>
                    <a:pt x="60" y="56"/>
                  </a:cubicBezTo>
                  <a:cubicBezTo>
                    <a:pt x="75" y="56"/>
                    <a:pt x="88" y="61"/>
                    <a:pt x="99" y="71"/>
                  </a:cubicBezTo>
                  <a:cubicBezTo>
                    <a:pt x="110" y="81"/>
                    <a:pt x="115" y="93"/>
                    <a:pt x="115" y="108"/>
                  </a:cubicBezTo>
                  <a:cubicBezTo>
                    <a:pt x="115" y="124"/>
                    <a:pt x="110" y="138"/>
                    <a:pt x="100" y="150"/>
                  </a:cubicBezTo>
                  <a:cubicBezTo>
                    <a:pt x="91" y="162"/>
                    <a:pt x="75" y="168"/>
                    <a:pt x="54" y="168"/>
                  </a:cubicBezTo>
                  <a:cubicBezTo>
                    <a:pt x="40" y="168"/>
                    <a:pt x="28" y="165"/>
                    <a:pt x="18" y="157"/>
                  </a:cubicBezTo>
                  <a:cubicBezTo>
                    <a:pt x="7" y="149"/>
                    <a:pt x="1" y="137"/>
                    <a:pt x="0" y="122"/>
                  </a:cubicBezTo>
                  <a:lnTo>
                    <a:pt x="22" y="1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35"/>
            <p:cNvSpPr>
              <a:spLocks/>
            </p:cNvSpPr>
            <p:nvPr/>
          </p:nvSpPr>
          <p:spPr bwMode="auto">
            <a:xfrm>
              <a:off x="1168401" y="3611563"/>
              <a:ext cx="33338" cy="7938"/>
            </a:xfrm>
            <a:custGeom>
              <a:avLst/>
              <a:gdLst>
                <a:gd name="T0" fmla="*/ 0 w 59"/>
                <a:gd name="T1" fmla="*/ 0 h 21"/>
                <a:gd name="T2" fmla="*/ 0 w 59"/>
                <a:gd name="T3" fmla="*/ 0 h 21"/>
                <a:gd name="T4" fmla="*/ 59 w 59"/>
                <a:gd name="T5" fmla="*/ 0 h 21"/>
                <a:gd name="T6" fmla="*/ 59 w 59"/>
                <a:gd name="T7" fmla="*/ 21 h 21"/>
                <a:gd name="T8" fmla="*/ 0 w 59"/>
                <a:gd name="T9" fmla="*/ 21 h 21"/>
                <a:gd name="T10" fmla="*/ 0 w 5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">
                  <a:moveTo>
                    <a:pt x="0" y="0"/>
                  </a:moveTo>
                  <a:lnTo>
                    <a:pt x="0" y="0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36"/>
            <p:cNvSpPr>
              <a:spLocks/>
            </p:cNvSpPr>
            <p:nvPr/>
          </p:nvSpPr>
          <p:spPr bwMode="auto">
            <a:xfrm>
              <a:off x="1211263" y="3573463"/>
              <a:ext cx="61913" cy="69850"/>
            </a:xfrm>
            <a:custGeom>
              <a:avLst/>
              <a:gdLst>
                <a:gd name="T0" fmla="*/ 0 w 115"/>
                <a:gd name="T1" fmla="*/ 168 h 168"/>
                <a:gd name="T2" fmla="*/ 0 w 115"/>
                <a:gd name="T3" fmla="*/ 168 h 168"/>
                <a:gd name="T4" fmla="*/ 9 w 115"/>
                <a:gd name="T5" fmla="*/ 131 h 168"/>
                <a:gd name="T6" fmla="*/ 39 w 115"/>
                <a:gd name="T7" fmla="*/ 102 h 168"/>
                <a:gd name="T8" fmla="*/ 61 w 115"/>
                <a:gd name="T9" fmla="*/ 89 h 168"/>
                <a:gd name="T10" fmla="*/ 83 w 115"/>
                <a:gd name="T11" fmla="*/ 74 h 168"/>
                <a:gd name="T12" fmla="*/ 92 w 115"/>
                <a:gd name="T13" fmla="*/ 51 h 168"/>
                <a:gd name="T14" fmla="*/ 83 w 115"/>
                <a:gd name="T15" fmla="*/ 28 h 168"/>
                <a:gd name="T16" fmla="*/ 60 w 115"/>
                <a:gd name="T17" fmla="*/ 20 h 168"/>
                <a:gd name="T18" fmla="*/ 30 w 115"/>
                <a:gd name="T19" fmla="*/ 36 h 168"/>
                <a:gd name="T20" fmla="*/ 25 w 115"/>
                <a:gd name="T21" fmla="*/ 60 h 168"/>
                <a:gd name="T22" fmla="*/ 4 w 115"/>
                <a:gd name="T23" fmla="*/ 60 h 168"/>
                <a:gd name="T24" fmla="*/ 12 w 115"/>
                <a:gd name="T25" fmla="*/ 25 h 168"/>
                <a:gd name="T26" fmla="*/ 60 w 115"/>
                <a:gd name="T27" fmla="*/ 0 h 168"/>
                <a:gd name="T28" fmla="*/ 102 w 115"/>
                <a:gd name="T29" fmla="*/ 16 h 168"/>
                <a:gd name="T30" fmla="*/ 115 w 115"/>
                <a:gd name="T31" fmla="*/ 51 h 168"/>
                <a:gd name="T32" fmla="*/ 101 w 115"/>
                <a:gd name="T33" fmla="*/ 85 h 168"/>
                <a:gd name="T34" fmla="*/ 72 w 115"/>
                <a:gd name="T35" fmla="*/ 105 h 168"/>
                <a:gd name="T36" fmla="*/ 56 w 115"/>
                <a:gd name="T37" fmla="*/ 114 h 168"/>
                <a:gd name="T38" fmla="*/ 38 w 115"/>
                <a:gd name="T39" fmla="*/ 126 h 168"/>
                <a:gd name="T40" fmla="*/ 23 w 115"/>
                <a:gd name="T41" fmla="*/ 148 h 168"/>
                <a:gd name="T42" fmla="*/ 114 w 115"/>
                <a:gd name="T43" fmla="*/ 148 h 168"/>
                <a:gd name="T44" fmla="*/ 114 w 115"/>
                <a:gd name="T45" fmla="*/ 168 h 168"/>
                <a:gd name="T46" fmla="*/ 0 w 115"/>
                <a:gd name="T4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168">
                  <a:moveTo>
                    <a:pt x="0" y="168"/>
                  </a:moveTo>
                  <a:lnTo>
                    <a:pt x="0" y="168"/>
                  </a:lnTo>
                  <a:cubicBezTo>
                    <a:pt x="1" y="154"/>
                    <a:pt x="4" y="141"/>
                    <a:pt x="9" y="131"/>
                  </a:cubicBezTo>
                  <a:cubicBezTo>
                    <a:pt x="14" y="120"/>
                    <a:pt x="24" y="110"/>
                    <a:pt x="39" y="102"/>
                  </a:cubicBezTo>
                  <a:lnTo>
                    <a:pt x="61" y="89"/>
                  </a:lnTo>
                  <a:cubicBezTo>
                    <a:pt x="71" y="83"/>
                    <a:pt x="78" y="78"/>
                    <a:pt x="83" y="74"/>
                  </a:cubicBezTo>
                  <a:cubicBezTo>
                    <a:pt x="89" y="67"/>
                    <a:pt x="92" y="60"/>
                    <a:pt x="92" y="51"/>
                  </a:cubicBezTo>
                  <a:cubicBezTo>
                    <a:pt x="92" y="42"/>
                    <a:pt x="89" y="34"/>
                    <a:pt x="83" y="28"/>
                  </a:cubicBezTo>
                  <a:cubicBezTo>
                    <a:pt x="77" y="23"/>
                    <a:pt x="70" y="20"/>
                    <a:pt x="60" y="20"/>
                  </a:cubicBezTo>
                  <a:cubicBezTo>
                    <a:pt x="46" y="20"/>
                    <a:pt x="36" y="25"/>
                    <a:pt x="30" y="36"/>
                  </a:cubicBezTo>
                  <a:cubicBezTo>
                    <a:pt x="27" y="42"/>
                    <a:pt x="26" y="50"/>
                    <a:pt x="25" y="60"/>
                  </a:cubicBezTo>
                  <a:lnTo>
                    <a:pt x="4" y="60"/>
                  </a:lnTo>
                  <a:cubicBezTo>
                    <a:pt x="4" y="46"/>
                    <a:pt x="7" y="34"/>
                    <a:pt x="12" y="25"/>
                  </a:cubicBezTo>
                  <a:cubicBezTo>
                    <a:pt x="21" y="9"/>
                    <a:pt x="37" y="0"/>
                    <a:pt x="60" y="0"/>
                  </a:cubicBezTo>
                  <a:cubicBezTo>
                    <a:pt x="79" y="0"/>
                    <a:pt x="93" y="6"/>
                    <a:pt x="102" y="16"/>
                  </a:cubicBezTo>
                  <a:cubicBezTo>
                    <a:pt x="111" y="26"/>
                    <a:pt x="115" y="38"/>
                    <a:pt x="115" y="51"/>
                  </a:cubicBezTo>
                  <a:cubicBezTo>
                    <a:pt x="115" y="64"/>
                    <a:pt x="111" y="75"/>
                    <a:pt x="101" y="85"/>
                  </a:cubicBezTo>
                  <a:cubicBezTo>
                    <a:pt x="96" y="90"/>
                    <a:pt x="86" y="97"/>
                    <a:pt x="72" y="105"/>
                  </a:cubicBezTo>
                  <a:lnTo>
                    <a:pt x="56" y="114"/>
                  </a:lnTo>
                  <a:cubicBezTo>
                    <a:pt x="48" y="118"/>
                    <a:pt x="42" y="122"/>
                    <a:pt x="38" y="126"/>
                  </a:cubicBezTo>
                  <a:cubicBezTo>
                    <a:pt x="30" y="133"/>
                    <a:pt x="25" y="140"/>
                    <a:pt x="23" y="148"/>
                  </a:cubicBezTo>
                  <a:lnTo>
                    <a:pt x="114" y="148"/>
                  </a:lnTo>
                  <a:lnTo>
                    <a:pt x="114" y="168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37"/>
            <p:cNvSpPr>
              <a:spLocks/>
            </p:cNvSpPr>
            <p:nvPr/>
          </p:nvSpPr>
          <p:spPr bwMode="auto">
            <a:xfrm>
              <a:off x="1290638" y="3632201"/>
              <a:ext cx="12700" cy="11113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25 w 25"/>
                <a:gd name="T5" fmla="*/ 0 h 25"/>
                <a:gd name="T6" fmla="*/ 25 w 25"/>
                <a:gd name="T7" fmla="*/ 25 h 25"/>
                <a:gd name="T8" fmla="*/ 0 w 25"/>
                <a:gd name="T9" fmla="*/ 25 h 25"/>
                <a:gd name="T10" fmla="*/ 0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38"/>
            <p:cNvSpPr>
              <a:spLocks noEditPoints="1"/>
            </p:cNvSpPr>
            <p:nvPr/>
          </p:nvSpPr>
          <p:spPr bwMode="auto">
            <a:xfrm>
              <a:off x="1319213" y="3573463"/>
              <a:ext cx="63500" cy="71438"/>
            </a:xfrm>
            <a:custGeom>
              <a:avLst/>
              <a:gdLst>
                <a:gd name="T0" fmla="*/ 57 w 115"/>
                <a:gd name="T1" fmla="*/ 0 h 172"/>
                <a:gd name="T2" fmla="*/ 57 w 115"/>
                <a:gd name="T3" fmla="*/ 0 h 172"/>
                <a:gd name="T4" fmla="*/ 104 w 115"/>
                <a:gd name="T5" fmla="*/ 27 h 172"/>
                <a:gd name="T6" fmla="*/ 115 w 115"/>
                <a:gd name="T7" fmla="*/ 83 h 172"/>
                <a:gd name="T8" fmla="*/ 105 w 115"/>
                <a:gd name="T9" fmla="*/ 140 h 172"/>
                <a:gd name="T10" fmla="*/ 57 w 115"/>
                <a:gd name="T11" fmla="*/ 172 h 172"/>
                <a:gd name="T12" fmla="*/ 12 w 115"/>
                <a:gd name="T13" fmla="*/ 146 h 172"/>
                <a:gd name="T14" fmla="*/ 0 w 115"/>
                <a:gd name="T15" fmla="*/ 87 h 172"/>
                <a:gd name="T16" fmla="*/ 7 w 115"/>
                <a:gd name="T17" fmla="*/ 38 h 172"/>
                <a:gd name="T18" fmla="*/ 57 w 115"/>
                <a:gd name="T19" fmla="*/ 0 h 172"/>
                <a:gd name="T20" fmla="*/ 57 w 115"/>
                <a:gd name="T21" fmla="*/ 0 h 172"/>
                <a:gd name="T22" fmla="*/ 57 w 115"/>
                <a:gd name="T23" fmla="*/ 153 h 172"/>
                <a:gd name="T24" fmla="*/ 57 w 115"/>
                <a:gd name="T25" fmla="*/ 153 h 172"/>
                <a:gd name="T26" fmla="*/ 83 w 115"/>
                <a:gd name="T27" fmla="*/ 138 h 172"/>
                <a:gd name="T28" fmla="*/ 92 w 115"/>
                <a:gd name="T29" fmla="*/ 84 h 172"/>
                <a:gd name="T30" fmla="*/ 85 w 115"/>
                <a:gd name="T31" fmla="*/ 37 h 172"/>
                <a:gd name="T32" fmla="*/ 58 w 115"/>
                <a:gd name="T33" fmla="*/ 19 h 172"/>
                <a:gd name="T34" fmla="*/ 31 w 115"/>
                <a:gd name="T35" fmla="*/ 36 h 172"/>
                <a:gd name="T36" fmla="*/ 22 w 115"/>
                <a:gd name="T37" fmla="*/ 88 h 172"/>
                <a:gd name="T38" fmla="*/ 28 w 115"/>
                <a:gd name="T39" fmla="*/ 129 h 172"/>
                <a:gd name="T40" fmla="*/ 57 w 115"/>
                <a:gd name="T41" fmla="*/ 153 h 172"/>
                <a:gd name="T42" fmla="*/ 57 w 115"/>
                <a:gd name="T43" fmla="*/ 15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72">
                  <a:moveTo>
                    <a:pt x="57" y="0"/>
                  </a:moveTo>
                  <a:lnTo>
                    <a:pt x="57" y="0"/>
                  </a:lnTo>
                  <a:cubicBezTo>
                    <a:pt x="79" y="0"/>
                    <a:pt x="94" y="9"/>
                    <a:pt x="104" y="27"/>
                  </a:cubicBezTo>
                  <a:cubicBezTo>
                    <a:pt x="111" y="41"/>
                    <a:pt x="115" y="59"/>
                    <a:pt x="115" y="83"/>
                  </a:cubicBezTo>
                  <a:cubicBezTo>
                    <a:pt x="115" y="106"/>
                    <a:pt x="112" y="125"/>
                    <a:pt x="105" y="140"/>
                  </a:cubicBezTo>
                  <a:cubicBezTo>
                    <a:pt x="95" y="161"/>
                    <a:pt x="79" y="172"/>
                    <a:pt x="57" y="172"/>
                  </a:cubicBezTo>
                  <a:cubicBezTo>
                    <a:pt x="37" y="172"/>
                    <a:pt x="22" y="163"/>
                    <a:pt x="12" y="146"/>
                  </a:cubicBezTo>
                  <a:cubicBezTo>
                    <a:pt x="4" y="131"/>
                    <a:pt x="0" y="111"/>
                    <a:pt x="0" y="87"/>
                  </a:cubicBezTo>
                  <a:cubicBezTo>
                    <a:pt x="0" y="68"/>
                    <a:pt x="2" y="52"/>
                    <a:pt x="7" y="38"/>
                  </a:cubicBezTo>
                  <a:cubicBezTo>
                    <a:pt x="16" y="13"/>
                    <a:pt x="33" y="0"/>
                    <a:pt x="57" y="0"/>
                  </a:cubicBezTo>
                  <a:lnTo>
                    <a:pt x="57" y="0"/>
                  </a:lnTo>
                  <a:close/>
                  <a:moveTo>
                    <a:pt x="57" y="153"/>
                  </a:moveTo>
                  <a:lnTo>
                    <a:pt x="57" y="153"/>
                  </a:lnTo>
                  <a:cubicBezTo>
                    <a:pt x="68" y="153"/>
                    <a:pt x="76" y="148"/>
                    <a:pt x="83" y="138"/>
                  </a:cubicBezTo>
                  <a:cubicBezTo>
                    <a:pt x="89" y="128"/>
                    <a:pt x="92" y="110"/>
                    <a:pt x="92" y="84"/>
                  </a:cubicBezTo>
                  <a:cubicBezTo>
                    <a:pt x="92" y="65"/>
                    <a:pt x="90" y="50"/>
                    <a:pt x="85" y="37"/>
                  </a:cubicBezTo>
                  <a:cubicBezTo>
                    <a:pt x="81" y="25"/>
                    <a:pt x="72" y="19"/>
                    <a:pt x="58" y="19"/>
                  </a:cubicBezTo>
                  <a:cubicBezTo>
                    <a:pt x="46" y="19"/>
                    <a:pt x="37" y="25"/>
                    <a:pt x="31" y="36"/>
                  </a:cubicBezTo>
                  <a:cubicBezTo>
                    <a:pt x="25" y="48"/>
                    <a:pt x="22" y="65"/>
                    <a:pt x="22" y="88"/>
                  </a:cubicBezTo>
                  <a:cubicBezTo>
                    <a:pt x="22" y="105"/>
                    <a:pt x="24" y="119"/>
                    <a:pt x="28" y="129"/>
                  </a:cubicBezTo>
                  <a:cubicBezTo>
                    <a:pt x="34" y="145"/>
                    <a:pt x="43" y="153"/>
                    <a:pt x="57" y="153"/>
                  </a:cubicBezTo>
                  <a:lnTo>
                    <a:pt x="57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39"/>
            <p:cNvSpPr>
              <a:spLocks/>
            </p:cNvSpPr>
            <p:nvPr/>
          </p:nvSpPr>
          <p:spPr bwMode="auto">
            <a:xfrm>
              <a:off x="1828801" y="3611563"/>
              <a:ext cx="31750" cy="7938"/>
            </a:xfrm>
            <a:custGeom>
              <a:avLst/>
              <a:gdLst>
                <a:gd name="T0" fmla="*/ 0 w 59"/>
                <a:gd name="T1" fmla="*/ 0 h 21"/>
                <a:gd name="T2" fmla="*/ 0 w 59"/>
                <a:gd name="T3" fmla="*/ 0 h 21"/>
                <a:gd name="T4" fmla="*/ 59 w 59"/>
                <a:gd name="T5" fmla="*/ 0 h 21"/>
                <a:gd name="T6" fmla="*/ 59 w 59"/>
                <a:gd name="T7" fmla="*/ 21 h 21"/>
                <a:gd name="T8" fmla="*/ 0 w 59"/>
                <a:gd name="T9" fmla="*/ 21 h 21"/>
                <a:gd name="T10" fmla="*/ 0 w 5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">
                  <a:moveTo>
                    <a:pt x="0" y="0"/>
                  </a:moveTo>
                  <a:lnTo>
                    <a:pt x="0" y="0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40"/>
            <p:cNvSpPr>
              <a:spLocks/>
            </p:cNvSpPr>
            <p:nvPr/>
          </p:nvSpPr>
          <p:spPr bwMode="auto">
            <a:xfrm>
              <a:off x="1878013" y="3573463"/>
              <a:ext cx="34925" cy="69850"/>
            </a:xfrm>
            <a:custGeom>
              <a:avLst/>
              <a:gdLst>
                <a:gd name="T0" fmla="*/ 0 w 62"/>
                <a:gd name="T1" fmla="*/ 48 h 166"/>
                <a:gd name="T2" fmla="*/ 0 w 62"/>
                <a:gd name="T3" fmla="*/ 48 h 166"/>
                <a:gd name="T4" fmla="*/ 0 w 62"/>
                <a:gd name="T5" fmla="*/ 32 h 166"/>
                <a:gd name="T6" fmla="*/ 32 w 62"/>
                <a:gd name="T7" fmla="*/ 24 h 166"/>
                <a:gd name="T8" fmla="*/ 45 w 62"/>
                <a:gd name="T9" fmla="*/ 0 h 166"/>
                <a:gd name="T10" fmla="*/ 62 w 62"/>
                <a:gd name="T11" fmla="*/ 0 h 166"/>
                <a:gd name="T12" fmla="*/ 62 w 62"/>
                <a:gd name="T13" fmla="*/ 166 h 166"/>
                <a:gd name="T14" fmla="*/ 39 w 62"/>
                <a:gd name="T15" fmla="*/ 166 h 166"/>
                <a:gd name="T16" fmla="*/ 39 w 62"/>
                <a:gd name="T17" fmla="*/ 48 h 166"/>
                <a:gd name="T18" fmla="*/ 0 w 62"/>
                <a:gd name="T19" fmla="*/ 4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166">
                  <a:moveTo>
                    <a:pt x="0" y="48"/>
                  </a:moveTo>
                  <a:lnTo>
                    <a:pt x="0" y="48"/>
                  </a:lnTo>
                  <a:lnTo>
                    <a:pt x="0" y="32"/>
                  </a:lnTo>
                  <a:cubicBezTo>
                    <a:pt x="15" y="30"/>
                    <a:pt x="26" y="28"/>
                    <a:pt x="32" y="24"/>
                  </a:cubicBezTo>
                  <a:cubicBezTo>
                    <a:pt x="38" y="21"/>
                    <a:pt x="42" y="13"/>
                    <a:pt x="45" y="0"/>
                  </a:cubicBezTo>
                  <a:lnTo>
                    <a:pt x="62" y="0"/>
                  </a:lnTo>
                  <a:lnTo>
                    <a:pt x="62" y="166"/>
                  </a:lnTo>
                  <a:lnTo>
                    <a:pt x="39" y="166"/>
                  </a:lnTo>
                  <a:lnTo>
                    <a:pt x="3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41"/>
            <p:cNvSpPr>
              <a:spLocks/>
            </p:cNvSpPr>
            <p:nvPr/>
          </p:nvSpPr>
          <p:spPr bwMode="auto">
            <a:xfrm>
              <a:off x="1949451" y="3632201"/>
              <a:ext cx="12700" cy="11113"/>
            </a:xfrm>
            <a:custGeom>
              <a:avLst/>
              <a:gdLst>
                <a:gd name="T0" fmla="*/ 0 w 24"/>
                <a:gd name="T1" fmla="*/ 0 h 25"/>
                <a:gd name="T2" fmla="*/ 0 w 24"/>
                <a:gd name="T3" fmla="*/ 0 h 25"/>
                <a:gd name="T4" fmla="*/ 24 w 24"/>
                <a:gd name="T5" fmla="*/ 0 h 25"/>
                <a:gd name="T6" fmla="*/ 24 w 24"/>
                <a:gd name="T7" fmla="*/ 25 h 25"/>
                <a:gd name="T8" fmla="*/ 0 w 24"/>
                <a:gd name="T9" fmla="*/ 25 h 25"/>
                <a:gd name="T10" fmla="*/ 0 w 24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42"/>
            <p:cNvSpPr>
              <a:spLocks/>
            </p:cNvSpPr>
            <p:nvPr/>
          </p:nvSpPr>
          <p:spPr bwMode="auto">
            <a:xfrm>
              <a:off x="1979613" y="3575051"/>
              <a:ext cx="61913" cy="69850"/>
            </a:xfrm>
            <a:custGeom>
              <a:avLst/>
              <a:gdLst>
                <a:gd name="T0" fmla="*/ 22 w 115"/>
                <a:gd name="T1" fmla="*/ 122 h 168"/>
                <a:gd name="T2" fmla="*/ 22 w 115"/>
                <a:gd name="T3" fmla="*/ 122 h 168"/>
                <a:gd name="T4" fmla="*/ 38 w 115"/>
                <a:gd name="T5" fmla="*/ 146 h 168"/>
                <a:gd name="T6" fmla="*/ 56 w 115"/>
                <a:gd name="T7" fmla="*/ 150 h 168"/>
                <a:gd name="T8" fmla="*/ 83 w 115"/>
                <a:gd name="T9" fmla="*/ 138 h 168"/>
                <a:gd name="T10" fmla="*/ 92 w 115"/>
                <a:gd name="T11" fmla="*/ 112 h 168"/>
                <a:gd name="T12" fmla="*/ 82 w 115"/>
                <a:gd name="T13" fmla="*/ 85 h 168"/>
                <a:gd name="T14" fmla="*/ 56 w 115"/>
                <a:gd name="T15" fmla="*/ 75 h 168"/>
                <a:gd name="T16" fmla="*/ 37 w 115"/>
                <a:gd name="T17" fmla="*/ 79 h 168"/>
                <a:gd name="T18" fmla="*/ 24 w 115"/>
                <a:gd name="T19" fmla="*/ 91 h 168"/>
                <a:gd name="T20" fmla="*/ 6 w 115"/>
                <a:gd name="T21" fmla="*/ 90 h 168"/>
                <a:gd name="T22" fmla="*/ 19 w 115"/>
                <a:gd name="T23" fmla="*/ 0 h 168"/>
                <a:gd name="T24" fmla="*/ 105 w 115"/>
                <a:gd name="T25" fmla="*/ 0 h 168"/>
                <a:gd name="T26" fmla="*/ 105 w 115"/>
                <a:gd name="T27" fmla="*/ 20 h 168"/>
                <a:gd name="T28" fmla="*/ 34 w 115"/>
                <a:gd name="T29" fmla="*/ 20 h 168"/>
                <a:gd name="T30" fmla="*/ 27 w 115"/>
                <a:gd name="T31" fmla="*/ 67 h 168"/>
                <a:gd name="T32" fmla="*/ 38 w 115"/>
                <a:gd name="T33" fmla="*/ 60 h 168"/>
                <a:gd name="T34" fmla="*/ 60 w 115"/>
                <a:gd name="T35" fmla="*/ 56 h 168"/>
                <a:gd name="T36" fmla="*/ 99 w 115"/>
                <a:gd name="T37" fmla="*/ 71 h 168"/>
                <a:gd name="T38" fmla="*/ 115 w 115"/>
                <a:gd name="T39" fmla="*/ 108 h 168"/>
                <a:gd name="T40" fmla="*/ 100 w 115"/>
                <a:gd name="T41" fmla="*/ 150 h 168"/>
                <a:gd name="T42" fmla="*/ 53 w 115"/>
                <a:gd name="T43" fmla="*/ 168 h 168"/>
                <a:gd name="T44" fmla="*/ 17 w 115"/>
                <a:gd name="T45" fmla="*/ 157 h 168"/>
                <a:gd name="T46" fmla="*/ 0 w 115"/>
                <a:gd name="T47" fmla="*/ 122 h 168"/>
                <a:gd name="T48" fmla="*/ 22 w 115"/>
                <a:gd name="T49" fmla="*/ 12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68">
                  <a:moveTo>
                    <a:pt x="22" y="122"/>
                  </a:moveTo>
                  <a:lnTo>
                    <a:pt x="22" y="122"/>
                  </a:lnTo>
                  <a:cubicBezTo>
                    <a:pt x="23" y="134"/>
                    <a:pt x="29" y="142"/>
                    <a:pt x="38" y="146"/>
                  </a:cubicBezTo>
                  <a:cubicBezTo>
                    <a:pt x="43" y="149"/>
                    <a:pt x="49" y="150"/>
                    <a:pt x="56" y="150"/>
                  </a:cubicBezTo>
                  <a:cubicBezTo>
                    <a:pt x="68" y="150"/>
                    <a:pt x="77" y="146"/>
                    <a:pt x="83" y="138"/>
                  </a:cubicBezTo>
                  <a:cubicBezTo>
                    <a:pt x="89" y="130"/>
                    <a:pt x="92" y="121"/>
                    <a:pt x="92" y="112"/>
                  </a:cubicBezTo>
                  <a:cubicBezTo>
                    <a:pt x="92" y="100"/>
                    <a:pt x="89" y="91"/>
                    <a:pt x="82" y="85"/>
                  </a:cubicBezTo>
                  <a:cubicBezTo>
                    <a:pt x="74" y="78"/>
                    <a:pt x="66" y="75"/>
                    <a:pt x="56" y="75"/>
                  </a:cubicBezTo>
                  <a:cubicBezTo>
                    <a:pt x="49" y="75"/>
                    <a:pt x="42" y="76"/>
                    <a:pt x="37" y="79"/>
                  </a:cubicBezTo>
                  <a:cubicBezTo>
                    <a:pt x="32" y="82"/>
                    <a:pt x="28" y="86"/>
                    <a:pt x="24" y="91"/>
                  </a:cubicBezTo>
                  <a:lnTo>
                    <a:pt x="6" y="90"/>
                  </a:lnTo>
                  <a:lnTo>
                    <a:pt x="19" y="0"/>
                  </a:lnTo>
                  <a:lnTo>
                    <a:pt x="105" y="0"/>
                  </a:lnTo>
                  <a:lnTo>
                    <a:pt x="105" y="20"/>
                  </a:lnTo>
                  <a:lnTo>
                    <a:pt x="34" y="20"/>
                  </a:lnTo>
                  <a:lnTo>
                    <a:pt x="27" y="67"/>
                  </a:lnTo>
                  <a:cubicBezTo>
                    <a:pt x="31" y="64"/>
                    <a:pt x="35" y="61"/>
                    <a:pt x="38" y="60"/>
                  </a:cubicBezTo>
                  <a:cubicBezTo>
                    <a:pt x="45" y="57"/>
                    <a:pt x="52" y="56"/>
                    <a:pt x="60" y="56"/>
                  </a:cubicBezTo>
                  <a:cubicBezTo>
                    <a:pt x="75" y="56"/>
                    <a:pt x="88" y="61"/>
                    <a:pt x="99" y="71"/>
                  </a:cubicBezTo>
                  <a:cubicBezTo>
                    <a:pt x="110" y="81"/>
                    <a:pt x="115" y="93"/>
                    <a:pt x="115" y="108"/>
                  </a:cubicBezTo>
                  <a:cubicBezTo>
                    <a:pt x="115" y="124"/>
                    <a:pt x="110" y="138"/>
                    <a:pt x="100" y="150"/>
                  </a:cubicBezTo>
                  <a:cubicBezTo>
                    <a:pt x="90" y="162"/>
                    <a:pt x="75" y="168"/>
                    <a:pt x="53" y="168"/>
                  </a:cubicBezTo>
                  <a:cubicBezTo>
                    <a:pt x="40" y="168"/>
                    <a:pt x="28" y="165"/>
                    <a:pt x="17" y="157"/>
                  </a:cubicBezTo>
                  <a:cubicBezTo>
                    <a:pt x="7" y="149"/>
                    <a:pt x="1" y="137"/>
                    <a:pt x="0" y="122"/>
                  </a:cubicBezTo>
                  <a:lnTo>
                    <a:pt x="22" y="1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43"/>
            <p:cNvSpPr>
              <a:spLocks/>
            </p:cNvSpPr>
            <p:nvPr/>
          </p:nvSpPr>
          <p:spPr bwMode="auto">
            <a:xfrm>
              <a:off x="2476501" y="3611563"/>
              <a:ext cx="31750" cy="7938"/>
            </a:xfrm>
            <a:custGeom>
              <a:avLst/>
              <a:gdLst>
                <a:gd name="T0" fmla="*/ 0 w 59"/>
                <a:gd name="T1" fmla="*/ 0 h 21"/>
                <a:gd name="T2" fmla="*/ 0 w 59"/>
                <a:gd name="T3" fmla="*/ 0 h 21"/>
                <a:gd name="T4" fmla="*/ 59 w 59"/>
                <a:gd name="T5" fmla="*/ 0 h 21"/>
                <a:gd name="T6" fmla="*/ 59 w 59"/>
                <a:gd name="T7" fmla="*/ 21 h 21"/>
                <a:gd name="T8" fmla="*/ 0 w 59"/>
                <a:gd name="T9" fmla="*/ 21 h 21"/>
                <a:gd name="T10" fmla="*/ 0 w 5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">
                  <a:moveTo>
                    <a:pt x="0" y="0"/>
                  </a:moveTo>
                  <a:lnTo>
                    <a:pt x="0" y="0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44"/>
            <p:cNvSpPr>
              <a:spLocks/>
            </p:cNvSpPr>
            <p:nvPr/>
          </p:nvSpPr>
          <p:spPr bwMode="auto">
            <a:xfrm>
              <a:off x="2525713" y="3573463"/>
              <a:ext cx="34925" cy="69850"/>
            </a:xfrm>
            <a:custGeom>
              <a:avLst/>
              <a:gdLst>
                <a:gd name="T0" fmla="*/ 0 w 62"/>
                <a:gd name="T1" fmla="*/ 48 h 166"/>
                <a:gd name="T2" fmla="*/ 0 w 62"/>
                <a:gd name="T3" fmla="*/ 48 h 166"/>
                <a:gd name="T4" fmla="*/ 0 w 62"/>
                <a:gd name="T5" fmla="*/ 32 h 166"/>
                <a:gd name="T6" fmla="*/ 32 w 62"/>
                <a:gd name="T7" fmla="*/ 24 h 166"/>
                <a:gd name="T8" fmla="*/ 45 w 62"/>
                <a:gd name="T9" fmla="*/ 0 h 166"/>
                <a:gd name="T10" fmla="*/ 62 w 62"/>
                <a:gd name="T11" fmla="*/ 0 h 166"/>
                <a:gd name="T12" fmla="*/ 62 w 62"/>
                <a:gd name="T13" fmla="*/ 166 h 166"/>
                <a:gd name="T14" fmla="*/ 39 w 62"/>
                <a:gd name="T15" fmla="*/ 166 h 166"/>
                <a:gd name="T16" fmla="*/ 39 w 62"/>
                <a:gd name="T17" fmla="*/ 48 h 166"/>
                <a:gd name="T18" fmla="*/ 0 w 62"/>
                <a:gd name="T19" fmla="*/ 4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166">
                  <a:moveTo>
                    <a:pt x="0" y="48"/>
                  </a:moveTo>
                  <a:lnTo>
                    <a:pt x="0" y="48"/>
                  </a:lnTo>
                  <a:lnTo>
                    <a:pt x="0" y="32"/>
                  </a:lnTo>
                  <a:cubicBezTo>
                    <a:pt x="15" y="30"/>
                    <a:pt x="26" y="28"/>
                    <a:pt x="32" y="24"/>
                  </a:cubicBezTo>
                  <a:cubicBezTo>
                    <a:pt x="38" y="21"/>
                    <a:pt x="42" y="13"/>
                    <a:pt x="45" y="0"/>
                  </a:cubicBezTo>
                  <a:lnTo>
                    <a:pt x="62" y="0"/>
                  </a:lnTo>
                  <a:lnTo>
                    <a:pt x="62" y="166"/>
                  </a:lnTo>
                  <a:lnTo>
                    <a:pt x="39" y="166"/>
                  </a:lnTo>
                  <a:lnTo>
                    <a:pt x="3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45"/>
            <p:cNvSpPr>
              <a:spLocks/>
            </p:cNvSpPr>
            <p:nvPr/>
          </p:nvSpPr>
          <p:spPr bwMode="auto">
            <a:xfrm>
              <a:off x="2597151" y="3632201"/>
              <a:ext cx="14288" cy="11113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25 w 25"/>
                <a:gd name="T5" fmla="*/ 0 h 25"/>
                <a:gd name="T6" fmla="*/ 25 w 25"/>
                <a:gd name="T7" fmla="*/ 25 h 25"/>
                <a:gd name="T8" fmla="*/ 0 w 25"/>
                <a:gd name="T9" fmla="*/ 25 h 25"/>
                <a:gd name="T10" fmla="*/ 0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46"/>
            <p:cNvSpPr>
              <a:spLocks noEditPoints="1"/>
            </p:cNvSpPr>
            <p:nvPr/>
          </p:nvSpPr>
          <p:spPr bwMode="auto">
            <a:xfrm>
              <a:off x="2627313" y="3573463"/>
              <a:ext cx="61913" cy="71438"/>
            </a:xfrm>
            <a:custGeom>
              <a:avLst/>
              <a:gdLst>
                <a:gd name="T0" fmla="*/ 57 w 115"/>
                <a:gd name="T1" fmla="*/ 0 h 172"/>
                <a:gd name="T2" fmla="*/ 57 w 115"/>
                <a:gd name="T3" fmla="*/ 0 h 172"/>
                <a:gd name="T4" fmla="*/ 104 w 115"/>
                <a:gd name="T5" fmla="*/ 27 h 172"/>
                <a:gd name="T6" fmla="*/ 115 w 115"/>
                <a:gd name="T7" fmla="*/ 83 h 172"/>
                <a:gd name="T8" fmla="*/ 105 w 115"/>
                <a:gd name="T9" fmla="*/ 140 h 172"/>
                <a:gd name="T10" fmla="*/ 57 w 115"/>
                <a:gd name="T11" fmla="*/ 172 h 172"/>
                <a:gd name="T12" fmla="*/ 12 w 115"/>
                <a:gd name="T13" fmla="*/ 146 h 172"/>
                <a:gd name="T14" fmla="*/ 0 w 115"/>
                <a:gd name="T15" fmla="*/ 87 h 172"/>
                <a:gd name="T16" fmla="*/ 7 w 115"/>
                <a:gd name="T17" fmla="*/ 38 h 172"/>
                <a:gd name="T18" fmla="*/ 57 w 115"/>
                <a:gd name="T19" fmla="*/ 0 h 172"/>
                <a:gd name="T20" fmla="*/ 57 w 115"/>
                <a:gd name="T21" fmla="*/ 0 h 172"/>
                <a:gd name="T22" fmla="*/ 57 w 115"/>
                <a:gd name="T23" fmla="*/ 153 h 172"/>
                <a:gd name="T24" fmla="*/ 57 w 115"/>
                <a:gd name="T25" fmla="*/ 153 h 172"/>
                <a:gd name="T26" fmla="*/ 83 w 115"/>
                <a:gd name="T27" fmla="*/ 138 h 172"/>
                <a:gd name="T28" fmla="*/ 92 w 115"/>
                <a:gd name="T29" fmla="*/ 84 h 172"/>
                <a:gd name="T30" fmla="*/ 85 w 115"/>
                <a:gd name="T31" fmla="*/ 37 h 172"/>
                <a:gd name="T32" fmla="*/ 58 w 115"/>
                <a:gd name="T33" fmla="*/ 19 h 172"/>
                <a:gd name="T34" fmla="*/ 31 w 115"/>
                <a:gd name="T35" fmla="*/ 36 h 172"/>
                <a:gd name="T36" fmla="*/ 22 w 115"/>
                <a:gd name="T37" fmla="*/ 88 h 172"/>
                <a:gd name="T38" fmla="*/ 28 w 115"/>
                <a:gd name="T39" fmla="*/ 129 h 172"/>
                <a:gd name="T40" fmla="*/ 57 w 115"/>
                <a:gd name="T41" fmla="*/ 153 h 172"/>
                <a:gd name="T42" fmla="*/ 57 w 115"/>
                <a:gd name="T43" fmla="*/ 15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72">
                  <a:moveTo>
                    <a:pt x="57" y="0"/>
                  </a:moveTo>
                  <a:lnTo>
                    <a:pt x="57" y="0"/>
                  </a:lnTo>
                  <a:cubicBezTo>
                    <a:pt x="78" y="0"/>
                    <a:pt x="94" y="9"/>
                    <a:pt x="104" y="27"/>
                  </a:cubicBezTo>
                  <a:cubicBezTo>
                    <a:pt x="111" y="41"/>
                    <a:pt x="115" y="59"/>
                    <a:pt x="115" y="83"/>
                  </a:cubicBezTo>
                  <a:cubicBezTo>
                    <a:pt x="115" y="106"/>
                    <a:pt x="112" y="125"/>
                    <a:pt x="105" y="140"/>
                  </a:cubicBezTo>
                  <a:cubicBezTo>
                    <a:pt x="95" y="161"/>
                    <a:pt x="79" y="172"/>
                    <a:pt x="57" y="172"/>
                  </a:cubicBezTo>
                  <a:cubicBezTo>
                    <a:pt x="37" y="172"/>
                    <a:pt x="22" y="163"/>
                    <a:pt x="12" y="146"/>
                  </a:cubicBezTo>
                  <a:cubicBezTo>
                    <a:pt x="4" y="131"/>
                    <a:pt x="0" y="111"/>
                    <a:pt x="0" y="87"/>
                  </a:cubicBezTo>
                  <a:cubicBezTo>
                    <a:pt x="0" y="68"/>
                    <a:pt x="2" y="52"/>
                    <a:pt x="7" y="38"/>
                  </a:cubicBezTo>
                  <a:cubicBezTo>
                    <a:pt x="16" y="13"/>
                    <a:pt x="33" y="0"/>
                    <a:pt x="57" y="0"/>
                  </a:cubicBezTo>
                  <a:lnTo>
                    <a:pt x="57" y="0"/>
                  </a:lnTo>
                  <a:close/>
                  <a:moveTo>
                    <a:pt x="57" y="153"/>
                  </a:moveTo>
                  <a:lnTo>
                    <a:pt x="57" y="153"/>
                  </a:lnTo>
                  <a:cubicBezTo>
                    <a:pt x="68" y="153"/>
                    <a:pt x="76" y="148"/>
                    <a:pt x="83" y="138"/>
                  </a:cubicBezTo>
                  <a:cubicBezTo>
                    <a:pt x="89" y="128"/>
                    <a:pt x="92" y="110"/>
                    <a:pt x="92" y="84"/>
                  </a:cubicBezTo>
                  <a:cubicBezTo>
                    <a:pt x="92" y="65"/>
                    <a:pt x="90" y="50"/>
                    <a:pt x="85" y="37"/>
                  </a:cubicBezTo>
                  <a:cubicBezTo>
                    <a:pt x="81" y="25"/>
                    <a:pt x="72" y="19"/>
                    <a:pt x="58" y="19"/>
                  </a:cubicBezTo>
                  <a:cubicBezTo>
                    <a:pt x="46" y="19"/>
                    <a:pt x="37" y="25"/>
                    <a:pt x="31" y="36"/>
                  </a:cubicBezTo>
                  <a:cubicBezTo>
                    <a:pt x="25" y="48"/>
                    <a:pt x="22" y="65"/>
                    <a:pt x="22" y="88"/>
                  </a:cubicBezTo>
                  <a:cubicBezTo>
                    <a:pt x="22" y="105"/>
                    <a:pt x="24" y="119"/>
                    <a:pt x="28" y="129"/>
                  </a:cubicBezTo>
                  <a:cubicBezTo>
                    <a:pt x="34" y="145"/>
                    <a:pt x="43" y="153"/>
                    <a:pt x="57" y="153"/>
                  </a:cubicBezTo>
                  <a:lnTo>
                    <a:pt x="57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47"/>
            <p:cNvSpPr>
              <a:spLocks/>
            </p:cNvSpPr>
            <p:nvPr/>
          </p:nvSpPr>
          <p:spPr bwMode="auto">
            <a:xfrm>
              <a:off x="3157538" y="3611563"/>
              <a:ext cx="31750" cy="7938"/>
            </a:xfrm>
            <a:custGeom>
              <a:avLst/>
              <a:gdLst>
                <a:gd name="T0" fmla="*/ 0 w 58"/>
                <a:gd name="T1" fmla="*/ 0 h 21"/>
                <a:gd name="T2" fmla="*/ 0 w 58"/>
                <a:gd name="T3" fmla="*/ 0 h 21"/>
                <a:gd name="T4" fmla="*/ 58 w 58"/>
                <a:gd name="T5" fmla="*/ 0 h 21"/>
                <a:gd name="T6" fmla="*/ 58 w 58"/>
                <a:gd name="T7" fmla="*/ 21 h 21"/>
                <a:gd name="T8" fmla="*/ 0 w 58"/>
                <a:gd name="T9" fmla="*/ 21 h 21"/>
                <a:gd name="T10" fmla="*/ 0 w 5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21">
                  <a:moveTo>
                    <a:pt x="0" y="0"/>
                  </a:moveTo>
                  <a:lnTo>
                    <a:pt x="0" y="0"/>
                  </a:lnTo>
                  <a:lnTo>
                    <a:pt x="58" y="0"/>
                  </a:lnTo>
                  <a:lnTo>
                    <a:pt x="58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48"/>
            <p:cNvSpPr>
              <a:spLocks noEditPoints="1"/>
            </p:cNvSpPr>
            <p:nvPr/>
          </p:nvSpPr>
          <p:spPr bwMode="auto">
            <a:xfrm>
              <a:off x="3200401" y="3573463"/>
              <a:ext cx="61913" cy="71438"/>
            </a:xfrm>
            <a:custGeom>
              <a:avLst/>
              <a:gdLst>
                <a:gd name="T0" fmla="*/ 57 w 115"/>
                <a:gd name="T1" fmla="*/ 0 h 172"/>
                <a:gd name="T2" fmla="*/ 57 w 115"/>
                <a:gd name="T3" fmla="*/ 0 h 172"/>
                <a:gd name="T4" fmla="*/ 104 w 115"/>
                <a:gd name="T5" fmla="*/ 27 h 172"/>
                <a:gd name="T6" fmla="*/ 115 w 115"/>
                <a:gd name="T7" fmla="*/ 83 h 172"/>
                <a:gd name="T8" fmla="*/ 105 w 115"/>
                <a:gd name="T9" fmla="*/ 140 h 172"/>
                <a:gd name="T10" fmla="*/ 57 w 115"/>
                <a:gd name="T11" fmla="*/ 172 h 172"/>
                <a:gd name="T12" fmla="*/ 12 w 115"/>
                <a:gd name="T13" fmla="*/ 146 h 172"/>
                <a:gd name="T14" fmla="*/ 0 w 115"/>
                <a:gd name="T15" fmla="*/ 87 h 172"/>
                <a:gd name="T16" fmla="*/ 7 w 115"/>
                <a:gd name="T17" fmla="*/ 38 h 172"/>
                <a:gd name="T18" fmla="*/ 57 w 115"/>
                <a:gd name="T19" fmla="*/ 0 h 172"/>
                <a:gd name="T20" fmla="*/ 57 w 115"/>
                <a:gd name="T21" fmla="*/ 0 h 172"/>
                <a:gd name="T22" fmla="*/ 57 w 115"/>
                <a:gd name="T23" fmla="*/ 153 h 172"/>
                <a:gd name="T24" fmla="*/ 57 w 115"/>
                <a:gd name="T25" fmla="*/ 153 h 172"/>
                <a:gd name="T26" fmla="*/ 83 w 115"/>
                <a:gd name="T27" fmla="*/ 138 h 172"/>
                <a:gd name="T28" fmla="*/ 93 w 115"/>
                <a:gd name="T29" fmla="*/ 84 h 172"/>
                <a:gd name="T30" fmla="*/ 86 w 115"/>
                <a:gd name="T31" fmla="*/ 37 h 172"/>
                <a:gd name="T32" fmla="*/ 59 w 115"/>
                <a:gd name="T33" fmla="*/ 19 h 172"/>
                <a:gd name="T34" fmla="*/ 31 w 115"/>
                <a:gd name="T35" fmla="*/ 36 h 172"/>
                <a:gd name="T36" fmla="*/ 23 w 115"/>
                <a:gd name="T37" fmla="*/ 88 h 172"/>
                <a:gd name="T38" fmla="*/ 28 w 115"/>
                <a:gd name="T39" fmla="*/ 129 h 172"/>
                <a:gd name="T40" fmla="*/ 57 w 115"/>
                <a:gd name="T41" fmla="*/ 153 h 172"/>
                <a:gd name="T42" fmla="*/ 57 w 115"/>
                <a:gd name="T43" fmla="*/ 15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72">
                  <a:moveTo>
                    <a:pt x="57" y="0"/>
                  </a:moveTo>
                  <a:lnTo>
                    <a:pt x="57" y="0"/>
                  </a:lnTo>
                  <a:cubicBezTo>
                    <a:pt x="79" y="0"/>
                    <a:pt x="95" y="9"/>
                    <a:pt x="104" y="27"/>
                  </a:cubicBezTo>
                  <a:cubicBezTo>
                    <a:pt x="112" y="41"/>
                    <a:pt x="115" y="59"/>
                    <a:pt x="115" y="83"/>
                  </a:cubicBezTo>
                  <a:cubicBezTo>
                    <a:pt x="115" y="106"/>
                    <a:pt x="112" y="125"/>
                    <a:pt x="105" y="140"/>
                  </a:cubicBezTo>
                  <a:cubicBezTo>
                    <a:pt x="95" y="161"/>
                    <a:pt x="79" y="172"/>
                    <a:pt x="57" y="172"/>
                  </a:cubicBezTo>
                  <a:cubicBezTo>
                    <a:pt x="37" y="172"/>
                    <a:pt x="22" y="163"/>
                    <a:pt x="12" y="146"/>
                  </a:cubicBezTo>
                  <a:cubicBezTo>
                    <a:pt x="4" y="131"/>
                    <a:pt x="0" y="111"/>
                    <a:pt x="0" y="87"/>
                  </a:cubicBezTo>
                  <a:cubicBezTo>
                    <a:pt x="0" y="68"/>
                    <a:pt x="3" y="52"/>
                    <a:pt x="7" y="38"/>
                  </a:cubicBezTo>
                  <a:cubicBezTo>
                    <a:pt x="17" y="13"/>
                    <a:pt x="33" y="0"/>
                    <a:pt x="57" y="0"/>
                  </a:cubicBezTo>
                  <a:lnTo>
                    <a:pt x="57" y="0"/>
                  </a:lnTo>
                  <a:close/>
                  <a:moveTo>
                    <a:pt x="57" y="153"/>
                  </a:moveTo>
                  <a:lnTo>
                    <a:pt x="57" y="153"/>
                  </a:lnTo>
                  <a:cubicBezTo>
                    <a:pt x="68" y="153"/>
                    <a:pt x="77" y="148"/>
                    <a:pt x="83" y="138"/>
                  </a:cubicBezTo>
                  <a:cubicBezTo>
                    <a:pt x="90" y="128"/>
                    <a:pt x="93" y="110"/>
                    <a:pt x="93" y="84"/>
                  </a:cubicBezTo>
                  <a:cubicBezTo>
                    <a:pt x="93" y="65"/>
                    <a:pt x="90" y="50"/>
                    <a:pt x="86" y="37"/>
                  </a:cubicBezTo>
                  <a:cubicBezTo>
                    <a:pt x="81" y="25"/>
                    <a:pt x="72" y="19"/>
                    <a:pt x="59" y="19"/>
                  </a:cubicBezTo>
                  <a:cubicBezTo>
                    <a:pt x="46" y="19"/>
                    <a:pt x="37" y="25"/>
                    <a:pt x="31" y="36"/>
                  </a:cubicBezTo>
                  <a:cubicBezTo>
                    <a:pt x="26" y="48"/>
                    <a:pt x="23" y="65"/>
                    <a:pt x="23" y="88"/>
                  </a:cubicBezTo>
                  <a:cubicBezTo>
                    <a:pt x="23" y="105"/>
                    <a:pt x="25" y="119"/>
                    <a:pt x="28" y="129"/>
                  </a:cubicBezTo>
                  <a:cubicBezTo>
                    <a:pt x="34" y="145"/>
                    <a:pt x="43" y="153"/>
                    <a:pt x="57" y="153"/>
                  </a:cubicBezTo>
                  <a:lnTo>
                    <a:pt x="57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49"/>
            <p:cNvSpPr>
              <a:spLocks/>
            </p:cNvSpPr>
            <p:nvPr/>
          </p:nvSpPr>
          <p:spPr bwMode="auto">
            <a:xfrm>
              <a:off x="3279776" y="3632201"/>
              <a:ext cx="12700" cy="11113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25 w 25"/>
                <a:gd name="T5" fmla="*/ 0 h 25"/>
                <a:gd name="T6" fmla="*/ 25 w 25"/>
                <a:gd name="T7" fmla="*/ 25 h 25"/>
                <a:gd name="T8" fmla="*/ 0 w 25"/>
                <a:gd name="T9" fmla="*/ 25 h 25"/>
                <a:gd name="T10" fmla="*/ 0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50"/>
            <p:cNvSpPr>
              <a:spLocks/>
            </p:cNvSpPr>
            <p:nvPr/>
          </p:nvSpPr>
          <p:spPr bwMode="auto">
            <a:xfrm>
              <a:off x="3308351" y="3575051"/>
              <a:ext cx="61913" cy="69850"/>
            </a:xfrm>
            <a:custGeom>
              <a:avLst/>
              <a:gdLst>
                <a:gd name="T0" fmla="*/ 22 w 115"/>
                <a:gd name="T1" fmla="*/ 122 h 168"/>
                <a:gd name="T2" fmla="*/ 22 w 115"/>
                <a:gd name="T3" fmla="*/ 122 h 168"/>
                <a:gd name="T4" fmla="*/ 39 w 115"/>
                <a:gd name="T5" fmla="*/ 146 h 168"/>
                <a:gd name="T6" fmla="*/ 56 w 115"/>
                <a:gd name="T7" fmla="*/ 150 h 168"/>
                <a:gd name="T8" fmla="*/ 84 w 115"/>
                <a:gd name="T9" fmla="*/ 138 h 168"/>
                <a:gd name="T10" fmla="*/ 93 w 115"/>
                <a:gd name="T11" fmla="*/ 112 h 168"/>
                <a:gd name="T12" fmla="*/ 82 w 115"/>
                <a:gd name="T13" fmla="*/ 85 h 168"/>
                <a:gd name="T14" fmla="*/ 56 w 115"/>
                <a:gd name="T15" fmla="*/ 75 h 168"/>
                <a:gd name="T16" fmla="*/ 38 w 115"/>
                <a:gd name="T17" fmla="*/ 79 h 168"/>
                <a:gd name="T18" fmla="*/ 24 w 115"/>
                <a:gd name="T19" fmla="*/ 91 h 168"/>
                <a:gd name="T20" fmla="*/ 6 w 115"/>
                <a:gd name="T21" fmla="*/ 90 h 168"/>
                <a:gd name="T22" fmla="*/ 19 w 115"/>
                <a:gd name="T23" fmla="*/ 0 h 168"/>
                <a:gd name="T24" fmla="*/ 106 w 115"/>
                <a:gd name="T25" fmla="*/ 0 h 168"/>
                <a:gd name="T26" fmla="*/ 106 w 115"/>
                <a:gd name="T27" fmla="*/ 20 h 168"/>
                <a:gd name="T28" fmla="*/ 35 w 115"/>
                <a:gd name="T29" fmla="*/ 20 h 168"/>
                <a:gd name="T30" fmla="*/ 28 w 115"/>
                <a:gd name="T31" fmla="*/ 67 h 168"/>
                <a:gd name="T32" fmla="*/ 39 w 115"/>
                <a:gd name="T33" fmla="*/ 60 h 168"/>
                <a:gd name="T34" fmla="*/ 60 w 115"/>
                <a:gd name="T35" fmla="*/ 56 h 168"/>
                <a:gd name="T36" fmla="*/ 99 w 115"/>
                <a:gd name="T37" fmla="*/ 71 h 168"/>
                <a:gd name="T38" fmla="*/ 115 w 115"/>
                <a:gd name="T39" fmla="*/ 108 h 168"/>
                <a:gd name="T40" fmla="*/ 101 w 115"/>
                <a:gd name="T41" fmla="*/ 150 h 168"/>
                <a:gd name="T42" fmla="*/ 54 w 115"/>
                <a:gd name="T43" fmla="*/ 168 h 168"/>
                <a:gd name="T44" fmla="*/ 18 w 115"/>
                <a:gd name="T45" fmla="*/ 157 h 168"/>
                <a:gd name="T46" fmla="*/ 0 w 115"/>
                <a:gd name="T47" fmla="*/ 122 h 168"/>
                <a:gd name="T48" fmla="*/ 22 w 115"/>
                <a:gd name="T49" fmla="*/ 12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68">
                  <a:moveTo>
                    <a:pt x="22" y="122"/>
                  </a:moveTo>
                  <a:lnTo>
                    <a:pt x="22" y="122"/>
                  </a:lnTo>
                  <a:cubicBezTo>
                    <a:pt x="23" y="134"/>
                    <a:pt x="29" y="142"/>
                    <a:pt x="39" y="146"/>
                  </a:cubicBezTo>
                  <a:cubicBezTo>
                    <a:pt x="44" y="149"/>
                    <a:pt x="49" y="150"/>
                    <a:pt x="56" y="150"/>
                  </a:cubicBezTo>
                  <a:cubicBezTo>
                    <a:pt x="68" y="150"/>
                    <a:pt x="78" y="146"/>
                    <a:pt x="84" y="138"/>
                  </a:cubicBezTo>
                  <a:cubicBezTo>
                    <a:pt x="90" y="130"/>
                    <a:pt x="93" y="121"/>
                    <a:pt x="93" y="112"/>
                  </a:cubicBezTo>
                  <a:cubicBezTo>
                    <a:pt x="93" y="100"/>
                    <a:pt x="89" y="91"/>
                    <a:pt x="82" y="85"/>
                  </a:cubicBezTo>
                  <a:cubicBezTo>
                    <a:pt x="75" y="78"/>
                    <a:pt x="66" y="75"/>
                    <a:pt x="56" y="75"/>
                  </a:cubicBezTo>
                  <a:cubicBezTo>
                    <a:pt x="49" y="75"/>
                    <a:pt x="43" y="76"/>
                    <a:pt x="38" y="79"/>
                  </a:cubicBezTo>
                  <a:cubicBezTo>
                    <a:pt x="33" y="82"/>
                    <a:pt x="28" y="86"/>
                    <a:pt x="24" y="91"/>
                  </a:cubicBezTo>
                  <a:lnTo>
                    <a:pt x="6" y="90"/>
                  </a:lnTo>
                  <a:lnTo>
                    <a:pt x="19" y="0"/>
                  </a:lnTo>
                  <a:lnTo>
                    <a:pt x="106" y="0"/>
                  </a:lnTo>
                  <a:lnTo>
                    <a:pt x="106" y="20"/>
                  </a:lnTo>
                  <a:lnTo>
                    <a:pt x="35" y="20"/>
                  </a:lnTo>
                  <a:lnTo>
                    <a:pt x="28" y="67"/>
                  </a:lnTo>
                  <a:cubicBezTo>
                    <a:pt x="32" y="64"/>
                    <a:pt x="35" y="61"/>
                    <a:pt x="39" y="60"/>
                  </a:cubicBezTo>
                  <a:cubicBezTo>
                    <a:pt x="45" y="57"/>
                    <a:pt x="52" y="56"/>
                    <a:pt x="60" y="56"/>
                  </a:cubicBezTo>
                  <a:cubicBezTo>
                    <a:pt x="76" y="56"/>
                    <a:pt x="89" y="61"/>
                    <a:pt x="99" y="71"/>
                  </a:cubicBezTo>
                  <a:cubicBezTo>
                    <a:pt x="110" y="81"/>
                    <a:pt x="115" y="93"/>
                    <a:pt x="115" y="108"/>
                  </a:cubicBezTo>
                  <a:cubicBezTo>
                    <a:pt x="115" y="124"/>
                    <a:pt x="110" y="138"/>
                    <a:pt x="101" y="150"/>
                  </a:cubicBezTo>
                  <a:cubicBezTo>
                    <a:pt x="91" y="162"/>
                    <a:pt x="75" y="168"/>
                    <a:pt x="54" y="168"/>
                  </a:cubicBezTo>
                  <a:cubicBezTo>
                    <a:pt x="40" y="168"/>
                    <a:pt x="28" y="165"/>
                    <a:pt x="18" y="157"/>
                  </a:cubicBezTo>
                  <a:cubicBezTo>
                    <a:pt x="7" y="149"/>
                    <a:pt x="1" y="137"/>
                    <a:pt x="0" y="122"/>
                  </a:cubicBezTo>
                  <a:lnTo>
                    <a:pt x="22" y="1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252" name="Groupe 251"/>
            <p:cNvGrpSpPr/>
            <p:nvPr/>
          </p:nvGrpSpPr>
          <p:grpSpPr>
            <a:xfrm>
              <a:off x="1248023" y="3711229"/>
              <a:ext cx="1451769" cy="216050"/>
              <a:chOff x="1366838" y="3681413"/>
              <a:chExt cx="1179513" cy="128588"/>
            </a:xfrm>
          </p:grpSpPr>
          <p:sp>
            <p:nvSpPr>
              <p:cNvPr id="182" name="Freeform 151"/>
              <p:cNvSpPr>
                <a:spLocks/>
              </p:cNvSpPr>
              <p:nvPr/>
            </p:nvSpPr>
            <p:spPr bwMode="auto">
              <a:xfrm>
                <a:off x="1590676" y="3708401"/>
                <a:ext cx="58738" cy="52388"/>
              </a:xfrm>
              <a:custGeom>
                <a:avLst/>
                <a:gdLst>
                  <a:gd name="T0" fmla="*/ 0 w 106"/>
                  <a:gd name="T1" fmla="*/ 0 h 127"/>
                  <a:gd name="T2" fmla="*/ 0 w 106"/>
                  <a:gd name="T3" fmla="*/ 0 h 127"/>
                  <a:gd name="T4" fmla="*/ 106 w 106"/>
                  <a:gd name="T5" fmla="*/ 0 h 127"/>
                  <a:gd name="T6" fmla="*/ 106 w 106"/>
                  <a:gd name="T7" fmla="*/ 19 h 127"/>
                  <a:gd name="T8" fmla="*/ 64 w 106"/>
                  <a:gd name="T9" fmla="*/ 19 h 127"/>
                  <a:gd name="T10" fmla="*/ 64 w 106"/>
                  <a:gd name="T11" fmla="*/ 96 h 127"/>
                  <a:gd name="T12" fmla="*/ 73 w 106"/>
                  <a:gd name="T13" fmla="*/ 108 h 127"/>
                  <a:gd name="T14" fmla="*/ 83 w 106"/>
                  <a:gd name="T15" fmla="*/ 107 h 127"/>
                  <a:gd name="T16" fmla="*/ 83 w 106"/>
                  <a:gd name="T17" fmla="*/ 126 h 127"/>
                  <a:gd name="T18" fmla="*/ 65 w 106"/>
                  <a:gd name="T19" fmla="*/ 127 h 127"/>
                  <a:gd name="T20" fmla="*/ 53 w 106"/>
                  <a:gd name="T21" fmla="*/ 124 h 127"/>
                  <a:gd name="T22" fmla="*/ 47 w 106"/>
                  <a:gd name="T23" fmla="*/ 118 h 127"/>
                  <a:gd name="T24" fmla="*/ 43 w 106"/>
                  <a:gd name="T25" fmla="*/ 108 h 127"/>
                  <a:gd name="T26" fmla="*/ 43 w 106"/>
                  <a:gd name="T27" fmla="*/ 97 h 127"/>
                  <a:gd name="T28" fmla="*/ 43 w 106"/>
                  <a:gd name="T29" fmla="*/ 19 h 127"/>
                  <a:gd name="T30" fmla="*/ 0 w 106"/>
                  <a:gd name="T31" fmla="*/ 19 h 127"/>
                  <a:gd name="T32" fmla="*/ 0 w 106"/>
                  <a:gd name="T3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27">
                    <a:moveTo>
                      <a:pt x="0" y="0"/>
                    </a:moveTo>
                    <a:lnTo>
                      <a:pt x="0" y="0"/>
                    </a:lnTo>
                    <a:lnTo>
                      <a:pt x="106" y="0"/>
                    </a:lnTo>
                    <a:lnTo>
                      <a:pt x="106" y="19"/>
                    </a:lnTo>
                    <a:lnTo>
                      <a:pt x="64" y="19"/>
                    </a:lnTo>
                    <a:lnTo>
                      <a:pt x="64" y="96"/>
                    </a:lnTo>
                    <a:cubicBezTo>
                      <a:pt x="64" y="104"/>
                      <a:pt x="67" y="109"/>
                      <a:pt x="73" y="108"/>
                    </a:cubicBezTo>
                    <a:cubicBezTo>
                      <a:pt x="77" y="108"/>
                      <a:pt x="80" y="108"/>
                      <a:pt x="83" y="107"/>
                    </a:cubicBezTo>
                    <a:lnTo>
                      <a:pt x="83" y="126"/>
                    </a:lnTo>
                    <a:cubicBezTo>
                      <a:pt x="79" y="127"/>
                      <a:pt x="74" y="127"/>
                      <a:pt x="65" y="127"/>
                    </a:cubicBezTo>
                    <a:cubicBezTo>
                      <a:pt x="60" y="127"/>
                      <a:pt x="57" y="126"/>
                      <a:pt x="53" y="124"/>
                    </a:cubicBezTo>
                    <a:cubicBezTo>
                      <a:pt x="50" y="123"/>
                      <a:pt x="48" y="121"/>
                      <a:pt x="47" y="118"/>
                    </a:cubicBezTo>
                    <a:cubicBezTo>
                      <a:pt x="45" y="115"/>
                      <a:pt x="44" y="112"/>
                      <a:pt x="43" y="108"/>
                    </a:cubicBezTo>
                    <a:cubicBezTo>
                      <a:pt x="43" y="105"/>
                      <a:pt x="43" y="101"/>
                      <a:pt x="43" y="97"/>
                    </a:cubicBezTo>
                    <a:lnTo>
                      <a:pt x="43" y="19"/>
                    </a:lnTo>
                    <a:lnTo>
                      <a:pt x="0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52"/>
              <p:cNvSpPr>
                <a:spLocks/>
              </p:cNvSpPr>
              <p:nvPr/>
            </p:nvSpPr>
            <p:spPr bwMode="auto">
              <a:xfrm>
                <a:off x="1663701" y="3757613"/>
                <a:ext cx="25400" cy="52388"/>
              </a:xfrm>
              <a:custGeom>
                <a:avLst/>
                <a:gdLst>
                  <a:gd name="T0" fmla="*/ 13 w 45"/>
                  <a:gd name="T1" fmla="*/ 0 h 126"/>
                  <a:gd name="T2" fmla="*/ 13 w 45"/>
                  <a:gd name="T3" fmla="*/ 0 h 126"/>
                  <a:gd name="T4" fmla="*/ 30 w 45"/>
                  <a:gd name="T5" fmla="*/ 0 h 126"/>
                  <a:gd name="T6" fmla="*/ 30 w 45"/>
                  <a:gd name="T7" fmla="*/ 27 h 126"/>
                  <a:gd name="T8" fmla="*/ 45 w 45"/>
                  <a:gd name="T9" fmla="*/ 27 h 126"/>
                  <a:gd name="T10" fmla="*/ 45 w 45"/>
                  <a:gd name="T11" fmla="*/ 41 h 126"/>
                  <a:gd name="T12" fmla="*/ 30 w 45"/>
                  <a:gd name="T13" fmla="*/ 41 h 126"/>
                  <a:gd name="T14" fmla="*/ 30 w 45"/>
                  <a:gd name="T15" fmla="*/ 104 h 126"/>
                  <a:gd name="T16" fmla="*/ 33 w 45"/>
                  <a:gd name="T17" fmla="*/ 111 h 126"/>
                  <a:gd name="T18" fmla="*/ 40 w 45"/>
                  <a:gd name="T19" fmla="*/ 112 h 126"/>
                  <a:gd name="T20" fmla="*/ 42 w 45"/>
                  <a:gd name="T21" fmla="*/ 112 h 126"/>
                  <a:gd name="T22" fmla="*/ 45 w 45"/>
                  <a:gd name="T23" fmla="*/ 112 h 126"/>
                  <a:gd name="T24" fmla="*/ 45 w 45"/>
                  <a:gd name="T25" fmla="*/ 125 h 126"/>
                  <a:gd name="T26" fmla="*/ 39 w 45"/>
                  <a:gd name="T27" fmla="*/ 126 h 126"/>
                  <a:gd name="T28" fmla="*/ 33 w 45"/>
                  <a:gd name="T29" fmla="*/ 126 h 126"/>
                  <a:gd name="T30" fmla="*/ 17 w 45"/>
                  <a:gd name="T31" fmla="*/ 120 h 126"/>
                  <a:gd name="T32" fmla="*/ 13 w 45"/>
                  <a:gd name="T33" fmla="*/ 105 h 126"/>
                  <a:gd name="T34" fmla="*/ 13 w 45"/>
                  <a:gd name="T35" fmla="*/ 41 h 126"/>
                  <a:gd name="T36" fmla="*/ 0 w 45"/>
                  <a:gd name="T37" fmla="*/ 41 h 126"/>
                  <a:gd name="T38" fmla="*/ 0 w 45"/>
                  <a:gd name="T39" fmla="*/ 27 h 126"/>
                  <a:gd name="T40" fmla="*/ 13 w 45"/>
                  <a:gd name="T41" fmla="*/ 27 h 126"/>
                  <a:gd name="T42" fmla="*/ 13 w 45"/>
                  <a:gd name="T4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126">
                    <a:moveTo>
                      <a:pt x="13" y="0"/>
                    </a:moveTo>
                    <a:lnTo>
                      <a:pt x="13" y="0"/>
                    </a:lnTo>
                    <a:lnTo>
                      <a:pt x="30" y="0"/>
                    </a:lnTo>
                    <a:lnTo>
                      <a:pt x="30" y="27"/>
                    </a:lnTo>
                    <a:lnTo>
                      <a:pt x="45" y="27"/>
                    </a:lnTo>
                    <a:lnTo>
                      <a:pt x="45" y="41"/>
                    </a:lnTo>
                    <a:lnTo>
                      <a:pt x="30" y="41"/>
                    </a:lnTo>
                    <a:lnTo>
                      <a:pt x="30" y="104"/>
                    </a:lnTo>
                    <a:cubicBezTo>
                      <a:pt x="30" y="108"/>
                      <a:pt x="31" y="110"/>
                      <a:pt x="33" y="111"/>
                    </a:cubicBezTo>
                    <a:cubicBezTo>
                      <a:pt x="34" y="112"/>
                      <a:pt x="37" y="112"/>
                      <a:pt x="40" y="112"/>
                    </a:cubicBezTo>
                    <a:cubicBezTo>
                      <a:pt x="40" y="112"/>
                      <a:pt x="41" y="112"/>
                      <a:pt x="42" y="112"/>
                    </a:cubicBezTo>
                    <a:cubicBezTo>
                      <a:pt x="43" y="112"/>
                      <a:pt x="44" y="112"/>
                      <a:pt x="45" y="112"/>
                    </a:cubicBezTo>
                    <a:lnTo>
                      <a:pt x="45" y="125"/>
                    </a:lnTo>
                    <a:cubicBezTo>
                      <a:pt x="43" y="125"/>
                      <a:pt x="41" y="126"/>
                      <a:pt x="39" y="126"/>
                    </a:cubicBezTo>
                    <a:cubicBezTo>
                      <a:pt x="37" y="126"/>
                      <a:pt x="35" y="126"/>
                      <a:pt x="33" y="126"/>
                    </a:cubicBezTo>
                    <a:cubicBezTo>
                      <a:pt x="25" y="126"/>
                      <a:pt x="20" y="124"/>
                      <a:pt x="17" y="120"/>
                    </a:cubicBezTo>
                    <a:cubicBezTo>
                      <a:pt x="15" y="116"/>
                      <a:pt x="13" y="111"/>
                      <a:pt x="13" y="105"/>
                    </a:cubicBezTo>
                    <a:lnTo>
                      <a:pt x="13" y="41"/>
                    </a:lnTo>
                    <a:lnTo>
                      <a:pt x="0" y="41"/>
                    </a:lnTo>
                    <a:lnTo>
                      <a:pt x="0" y="27"/>
                    </a:lnTo>
                    <a:lnTo>
                      <a:pt x="13" y="27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53"/>
              <p:cNvSpPr>
                <a:spLocks/>
              </p:cNvSpPr>
              <p:nvPr/>
            </p:nvSpPr>
            <p:spPr bwMode="auto">
              <a:xfrm>
                <a:off x="1697038" y="3754438"/>
                <a:ext cx="42863" cy="55563"/>
              </a:xfrm>
              <a:custGeom>
                <a:avLst/>
                <a:gdLst>
                  <a:gd name="T0" fmla="*/ 0 w 79"/>
                  <a:gd name="T1" fmla="*/ 0 h 134"/>
                  <a:gd name="T2" fmla="*/ 0 w 79"/>
                  <a:gd name="T3" fmla="*/ 0 h 134"/>
                  <a:gd name="T4" fmla="*/ 16 w 79"/>
                  <a:gd name="T5" fmla="*/ 0 h 134"/>
                  <a:gd name="T6" fmla="*/ 16 w 79"/>
                  <a:gd name="T7" fmla="*/ 50 h 134"/>
                  <a:gd name="T8" fmla="*/ 26 w 79"/>
                  <a:gd name="T9" fmla="*/ 39 h 134"/>
                  <a:gd name="T10" fmla="*/ 46 w 79"/>
                  <a:gd name="T11" fmla="*/ 34 h 134"/>
                  <a:gd name="T12" fmla="*/ 75 w 79"/>
                  <a:gd name="T13" fmla="*/ 49 h 134"/>
                  <a:gd name="T14" fmla="*/ 79 w 79"/>
                  <a:gd name="T15" fmla="*/ 71 h 134"/>
                  <a:gd name="T16" fmla="*/ 79 w 79"/>
                  <a:gd name="T17" fmla="*/ 134 h 134"/>
                  <a:gd name="T18" fmla="*/ 62 w 79"/>
                  <a:gd name="T19" fmla="*/ 134 h 134"/>
                  <a:gd name="T20" fmla="*/ 62 w 79"/>
                  <a:gd name="T21" fmla="*/ 72 h 134"/>
                  <a:gd name="T22" fmla="*/ 59 w 79"/>
                  <a:gd name="T23" fmla="*/ 57 h 134"/>
                  <a:gd name="T24" fmla="*/ 43 w 79"/>
                  <a:gd name="T25" fmla="*/ 49 h 134"/>
                  <a:gd name="T26" fmla="*/ 24 w 79"/>
                  <a:gd name="T27" fmla="*/ 56 h 134"/>
                  <a:gd name="T28" fmla="*/ 16 w 79"/>
                  <a:gd name="T29" fmla="*/ 82 h 134"/>
                  <a:gd name="T30" fmla="*/ 16 w 79"/>
                  <a:gd name="T31" fmla="*/ 134 h 134"/>
                  <a:gd name="T32" fmla="*/ 0 w 79"/>
                  <a:gd name="T33" fmla="*/ 134 h 134"/>
                  <a:gd name="T34" fmla="*/ 0 w 79"/>
                  <a:gd name="T3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134">
                    <a:moveTo>
                      <a:pt x="0" y="0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50"/>
                    </a:lnTo>
                    <a:cubicBezTo>
                      <a:pt x="20" y="45"/>
                      <a:pt x="23" y="41"/>
                      <a:pt x="26" y="39"/>
                    </a:cubicBezTo>
                    <a:cubicBezTo>
                      <a:pt x="32" y="36"/>
                      <a:pt x="38" y="34"/>
                      <a:pt x="46" y="34"/>
                    </a:cubicBezTo>
                    <a:cubicBezTo>
                      <a:pt x="60" y="34"/>
                      <a:pt x="70" y="39"/>
                      <a:pt x="75" y="49"/>
                    </a:cubicBezTo>
                    <a:cubicBezTo>
                      <a:pt x="78" y="54"/>
                      <a:pt x="79" y="62"/>
                      <a:pt x="79" y="71"/>
                    </a:cubicBezTo>
                    <a:lnTo>
                      <a:pt x="79" y="134"/>
                    </a:lnTo>
                    <a:lnTo>
                      <a:pt x="62" y="134"/>
                    </a:lnTo>
                    <a:lnTo>
                      <a:pt x="62" y="72"/>
                    </a:lnTo>
                    <a:cubicBezTo>
                      <a:pt x="62" y="65"/>
                      <a:pt x="61" y="60"/>
                      <a:pt x="59" y="57"/>
                    </a:cubicBezTo>
                    <a:cubicBezTo>
                      <a:pt x="56" y="51"/>
                      <a:pt x="51" y="49"/>
                      <a:pt x="43" y="49"/>
                    </a:cubicBezTo>
                    <a:cubicBezTo>
                      <a:pt x="36" y="49"/>
                      <a:pt x="30" y="51"/>
                      <a:pt x="24" y="56"/>
                    </a:cubicBezTo>
                    <a:cubicBezTo>
                      <a:pt x="19" y="60"/>
                      <a:pt x="16" y="69"/>
                      <a:pt x="16" y="82"/>
                    </a:cubicBezTo>
                    <a:lnTo>
                      <a:pt x="16" y="134"/>
                    </a:lnTo>
                    <a:lnTo>
                      <a:pt x="0" y="1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5" name="Freeform 154"/>
              <p:cNvSpPr>
                <a:spLocks/>
              </p:cNvSpPr>
              <p:nvPr/>
            </p:nvSpPr>
            <p:spPr bwMode="auto">
              <a:xfrm>
                <a:off x="1366838" y="3686176"/>
                <a:ext cx="11113" cy="69850"/>
              </a:xfrm>
              <a:custGeom>
                <a:avLst/>
                <a:gdLst>
                  <a:gd name="T0" fmla="*/ 0 w 21"/>
                  <a:gd name="T1" fmla="*/ 0 h 171"/>
                  <a:gd name="T2" fmla="*/ 0 w 21"/>
                  <a:gd name="T3" fmla="*/ 0 h 171"/>
                  <a:gd name="T4" fmla="*/ 21 w 21"/>
                  <a:gd name="T5" fmla="*/ 0 h 171"/>
                  <a:gd name="T6" fmla="*/ 21 w 21"/>
                  <a:gd name="T7" fmla="*/ 171 h 171"/>
                  <a:gd name="T8" fmla="*/ 0 w 21"/>
                  <a:gd name="T9" fmla="*/ 171 h 171"/>
                  <a:gd name="T10" fmla="*/ 0 w 21"/>
                  <a:gd name="T11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71">
                    <a:moveTo>
                      <a:pt x="0" y="0"/>
                    </a:moveTo>
                    <a:lnTo>
                      <a:pt x="0" y="0"/>
                    </a:lnTo>
                    <a:lnTo>
                      <a:pt x="21" y="0"/>
                    </a:lnTo>
                    <a:lnTo>
                      <a:pt x="21" y="171"/>
                    </a:lnTo>
                    <a:lnTo>
                      <a:pt x="0" y="1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6" name="Freeform 155"/>
              <p:cNvSpPr>
                <a:spLocks noEditPoints="1"/>
              </p:cNvSpPr>
              <p:nvPr/>
            </p:nvSpPr>
            <p:spPr bwMode="auto">
              <a:xfrm>
                <a:off x="1390651" y="3703638"/>
                <a:ext cx="63500" cy="55563"/>
              </a:xfrm>
              <a:custGeom>
                <a:avLst/>
                <a:gdLst>
                  <a:gd name="T0" fmla="*/ 59 w 117"/>
                  <a:gd name="T1" fmla="*/ 115 h 133"/>
                  <a:gd name="T2" fmla="*/ 59 w 117"/>
                  <a:gd name="T3" fmla="*/ 115 h 133"/>
                  <a:gd name="T4" fmla="*/ 87 w 117"/>
                  <a:gd name="T5" fmla="*/ 99 h 133"/>
                  <a:gd name="T6" fmla="*/ 95 w 117"/>
                  <a:gd name="T7" fmla="*/ 64 h 133"/>
                  <a:gd name="T8" fmla="*/ 89 w 117"/>
                  <a:gd name="T9" fmla="*/ 35 h 133"/>
                  <a:gd name="T10" fmla="*/ 59 w 117"/>
                  <a:gd name="T11" fmla="*/ 18 h 133"/>
                  <a:gd name="T12" fmla="*/ 31 w 117"/>
                  <a:gd name="T13" fmla="*/ 33 h 133"/>
                  <a:gd name="T14" fmla="*/ 22 w 117"/>
                  <a:gd name="T15" fmla="*/ 68 h 133"/>
                  <a:gd name="T16" fmla="*/ 31 w 117"/>
                  <a:gd name="T17" fmla="*/ 101 h 133"/>
                  <a:gd name="T18" fmla="*/ 59 w 117"/>
                  <a:gd name="T19" fmla="*/ 115 h 133"/>
                  <a:gd name="T20" fmla="*/ 59 w 117"/>
                  <a:gd name="T21" fmla="*/ 115 h 133"/>
                  <a:gd name="T22" fmla="*/ 59 w 117"/>
                  <a:gd name="T23" fmla="*/ 0 h 133"/>
                  <a:gd name="T24" fmla="*/ 59 w 117"/>
                  <a:gd name="T25" fmla="*/ 0 h 133"/>
                  <a:gd name="T26" fmla="*/ 100 w 117"/>
                  <a:gd name="T27" fmla="*/ 16 h 133"/>
                  <a:gd name="T28" fmla="*/ 117 w 117"/>
                  <a:gd name="T29" fmla="*/ 63 h 133"/>
                  <a:gd name="T30" fmla="*/ 102 w 117"/>
                  <a:gd name="T31" fmla="*/ 113 h 133"/>
                  <a:gd name="T32" fmla="*/ 57 w 117"/>
                  <a:gd name="T33" fmla="*/ 133 h 133"/>
                  <a:gd name="T34" fmla="*/ 16 w 117"/>
                  <a:gd name="T35" fmla="*/ 115 h 133"/>
                  <a:gd name="T36" fmla="*/ 0 w 117"/>
                  <a:gd name="T37" fmla="*/ 69 h 133"/>
                  <a:gd name="T38" fmla="*/ 16 w 117"/>
                  <a:gd name="T39" fmla="*/ 18 h 133"/>
                  <a:gd name="T40" fmla="*/ 59 w 117"/>
                  <a:gd name="T41" fmla="*/ 0 h 133"/>
                  <a:gd name="T42" fmla="*/ 59 w 117"/>
                  <a:gd name="T43" fmla="*/ 0 h 133"/>
                  <a:gd name="T44" fmla="*/ 59 w 117"/>
                  <a:gd name="T45" fmla="*/ 0 h 133"/>
                  <a:gd name="T46" fmla="*/ 59 w 117"/>
                  <a:gd name="T47" fmla="*/ 0 h 133"/>
                  <a:gd name="T48" fmla="*/ 59 w 117"/>
                  <a:gd name="T4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7" h="133">
                    <a:moveTo>
                      <a:pt x="59" y="115"/>
                    </a:moveTo>
                    <a:lnTo>
                      <a:pt x="59" y="115"/>
                    </a:lnTo>
                    <a:cubicBezTo>
                      <a:pt x="72" y="115"/>
                      <a:pt x="82" y="109"/>
                      <a:pt x="87" y="99"/>
                    </a:cubicBezTo>
                    <a:cubicBezTo>
                      <a:pt x="92" y="88"/>
                      <a:pt x="95" y="77"/>
                      <a:pt x="95" y="64"/>
                    </a:cubicBezTo>
                    <a:cubicBezTo>
                      <a:pt x="95" y="52"/>
                      <a:pt x="93" y="43"/>
                      <a:pt x="89" y="35"/>
                    </a:cubicBezTo>
                    <a:cubicBezTo>
                      <a:pt x="83" y="24"/>
                      <a:pt x="73" y="18"/>
                      <a:pt x="59" y="18"/>
                    </a:cubicBezTo>
                    <a:cubicBezTo>
                      <a:pt x="46" y="18"/>
                      <a:pt x="37" y="23"/>
                      <a:pt x="31" y="33"/>
                    </a:cubicBezTo>
                    <a:cubicBezTo>
                      <a:pt x="25" y="42"/>
                      <a:pt x="22" y="54"/>
                      <a:pt x="22" y="68"/>
                    </a:cubicBezTo>
                    <a:cubicBezTo>
                      <a:pt x="22" y="81"/>
                      <a:pt x="25" y="93"/>
                      <a:pt x="31" y="101"/>
                    </a:cubicBezTo>
                    <a:cubicBezTo>
                      <a:pt x="37" y="110"/>
                      <a:pt x="46" y="115"/>
                      <a:pt x="59" y="115"/>
                    </a:cubicBezTo>
                    <a:lnTo>
                      <a:pt x="59" y="115"/>
                    </a:lnTo>
                    <a:close/>
                    <a:moveTo>
                      <a:pt x="59" y="0"/>
                    </a:moveTo>
                    <a:lnTo>
                      <a:pt x="59" y="0"/>
                    </a:lnTo>
                    <a:cubicBezTo>
                      <a:pt x="75" y="0"/>
                      <a:pt x="89" y="5"/>
                      <a:pt x="100" y="16"/>
                    </a:cubicBezTo>
                    <a:cubicBezTo>
                      <a:pt x="111" y="27"/>
                      <a:pt x="117" y="42"/>
                      <a:pt x="117" y="63"/>
                    </a:cubicBezTo>
                    <a:cubicBezTo>
                      <a:pt x="117" y="83"/>
                      <a:pt x="112" y="100"/>
                      <a:pt x="102" y="113"/>
                    </a:cubicBezTo>
                    <a:cubicBezTo>
                      <a:pt x="92" y="126"/>
                      <a:pt x="77" y="133"/>
                      <a:pt x="57" y="133"/>
                    </a:cubicBezTo>
                    <a:cubicBezTo>
                      <a:pt x="39" y="133"/>
                      <a:pt x="26" y="127"/>
                      <a:pt x="16" y="115"/>
                    </a:cubicBezTo>
                    <a:cubicBezTo>
                      <a:pt x="5" y="104"/>
                      <a:pt x="0" y="88"/>
                      <a:pt x="0" y="69"/>
                    </a:cubicBezTo>
                    <a:cubicBezTo>
                      <a:pt x="0" y="48"/>
                      <a:pt x="6" y="31"/>
                      <a:pt x="16" y="18"/>
                    </a:cubicBezTo>
                    <a:cubicBezTo>
                      <a:pt x="27" y="6"/>
                      <a:pt x="41" y="0"/>
                      <a:pt x="59" y="0"/>
                    </a:cubicBezTo>
                    <a:lnTo>
                      <a:pt x="59" y="0"/>
                    </a:lnTo>
                    <a:close/>
                    <a:moveTo>
                      <a:pt x="59" y="0"/>
                    </a:moveTo>
                    <a:lnTo>
                      <a:pt x="59" y="0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156"/>
              <p:cNvSpPr>
                <a:spLocks noEditPoints="1"/>
              </p:cNvSpPr>
              <p:nvPr/>
            </p:nvSpPr>
            <p:spPr bwMode="auto">
              <a:xfrm>
                <a:off x="1463676" y="3703638"/>
                <a:ext cx="58738" cy="74613"/>
              </a:xfrm>
              <a:custGeom>
                <a:avLst/>
                <a:gdLst>
                  <a:gd name="T0" fmla="*/ 52 w 110"/>
                  <a:gd name="T1" fmla="*/ 1 h 181"/>
                  <a:gd name="T2" fmla="*/ 52 w 110"/>
                  <a:gd name="T3" fmla="*/ 1 h 181"/>
                  <a:gd name="T4" fmla="*/ 78 w 110"/>
                  <a:gd name="T5" fmla="*/ 8 h 181"/>
                  <a:gd name="T6" fmla="*/ 90 w 110"/>
                  <a:gd name="T7" fmla="*/ 20 h 181"/>
                  <a:gd name="T8" fmla="*/ 90 w 110"/>
                  <a:gd name="T9" fmla="*/ 4 h 181"/>
                  <a:gd name="T10" fmla="*/ 110 w 110"/>
                  <a:gd name="T11" fmla="*/ 4 h 181"/>
                  <a:gd name="T12" fmla="*/ 110 w 110"/>
                  <a:gd name="T13" fmla="*/ 118 h 181"/>
                  <a:gd name="T14" fmla="*/ 103 w 110"/>
                  <a:gd name="T15" fmla="*/ 156 h 181"/>
                  <a:gd name="T16" fmla="*/ 53 w 110"/>
                  <a:gd name="T17" fmla="*/ 181 h 181"/>
                  <a:gd name="T18" fmla="*/ 19 w 110"/>
                  <a:gd name="T19" fmla="*/ 172 h 181"/>
                  <a:gd name="T20" fmla="*/ 4 w 110"/>
                  <a:gd name="T21" fmla="*/ 144 h 181"/>
                  <a:gd name="T22" fmla="*/ 25 w 110"/>
                  <a:gd name="T23" fmla="*/ 144 h 181"/>
                  <a:gd name="T24" fmla="*/ 31 w 110"/>
                  <a:gd name="T25" fmla="*/ 157 h 181"/>
                  <a:gd name="T26" fmla="*/ 54 w 110"/>
                  <a:gd name="T27" fmla="*/ 164 h 181"/>
                  <a:gd name="T28" fmla="*/ 85 w 110"/>
                  <a:gd name="T29" fmla="*/ 147 h 181"/>
                  <a:gd name="T30" fmla="*/ 89 w 110"/>
                  <a:gd name="T31" fmla="*/ 111 h 181"/>
                  <a:gd name="T32" fmla="*/ 74 w 110"/>
                  <a:gd name="T33" fmla="*/ 125 h 181"/>
                  <a:gd name="T34" fmla="*/ 51 w 110"/>
                  <a:gd name="T35" fmla="*/ 130 h 181"/>
                  <a:gd name="T36" fmla="*/ 15 w 110"/>
                  <a:gd name="T37" fmla="*/ 115 h 181"/>
                  <a:gd name="T38" fmla="*/ 0 w 110"/>
                  <a:gd name="T39" fmla="*/ 68 h 181"/>
                  <a:gd name="T40" fmla="*/ 15 w 110"/>
                  <a:gd name="T41" fmla="*/ 19 h 181"/>
                  <a:gd name="T42" fmla="*/ 52 w 110"/>
                  <a:gd name="T43" fmla="*/ 1 h 181"/>
                  <a:gd name="T44" fmla="*/ 52 w 110"/>
                  <a:gd name="T45" fmla="*/ 1 h 181"/>
                  <a:gd name="T46" fmla="*/ 90 w 110"/>
                  <a:gd name="T47" fmla="*/ 65 h 181"/>
                  <a:gd name="T48" fmla="*/ 90 w 110"/>
                  <a:gd name="T49" fmla="*/ 65 h 181"/>
                  <a:gd name="T50" fmla="*/ 81 w 110"/>
                  <a:gd name="T51" fmla="*/ 31 h 181"/>
                  <a:gd name="T52" fmla="*/ 56 w 110"/>
                  <a:gd name="T53" fmla="*/ 20 h 181"/>
                  <a:gd name="T54" fmla="*/ 26 w 110"/>
                  <a:gd name="T55" fmla="*/ 40 h 181"/>
                  <a:gd name="T56" fmla="*/ 22 w 110"/>
                  <a:gd name="T57" fmla="*/ 69 h 181"/>
                  <a:gd name="T58" fmla="*/ 30 w 110"/>
                  <a:gd name="T59" fmla="*/ 102 h 181"/>
                  <a:gd name="T60" fmla="*/ 53 w 110"/>
                  <a:gd name="T61" fmla="*/ 113 h 181"/>
                  <a:gd name="T62" fmla="*/ 85 w 110"/>
                  <a:gd name="T63" fmla="*/ 92 h 181"/>
                  <a:gd name="T64" fmla="*/ 90 w 110"/>
                  <a:gd name="T65" fmla="*/ 65 h 181"/>
                  <a:gd name="T66" fmla="*/ 90 w 110"/>
                  <a:gd name="T67" fmla="*/ 65 h 181"/>
                  <a:gd name="T68" fmla="*/ 55 w 110"/>
                  <a:gd name="T69" fmla="*/ 0 h 181"/>
                  <a:gd name="T70" fmla="*/ 55 w 110"/>
                  <a:gd name="T71" fmla="*/ 0 h 181"/>
                  <a:gd name="T72" fmla="*/ 55 w 110"/>
                  <a:gd name="T73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81">
                    <a:moveTo>
                      <a:pt x="52" y="1"/>
                    </a:moveTo>
                    <a:lnTo>
                      <a:pt x="52" y="1"/>
                    </a:lnTo>
                    <a:cubicBezTo>
                      <a:pt x="62" y="1"/>
                      <a:pt x="71" y="3"/>
                      <a:pt x="78" y="8"/>
                    </a:cubicBezTo>
                    <a:cubicBezTo>
                      <a:pt x="82" y="11"/>
                      <a:pt x="86" y="15"/>
                      <a:pt x="90" y="20"/>
                    </a:cubicBezTo>
                    <a:lnTo>
                      <a:pt x="90" y="4"/>
                    </a:lnTo>
                    <a:lnTo>
                      <a:pt x="110" y="4"/>
                    </a:lnTo>
                    <a:lnTo>
                      <a:pt x="110" y="118"/>
                    </a:lnTo>
                    <a:cubicBezTo>
                      <a:pt x="110" y="134"/>
                      <a:pt x="107" y="146"/>
                      <a:pt x="103" y="156"/>
                    </a:cubicBezTo>
                    <a:cubicBezTo>
                      <a:pt x="94" y="173"/>
                      <a:pt x="77" y="181"/>
                      <a:pt x="53" y="181"/>
                    </a:cubicBezTo>
                    <a:cubicBezTo>
                      <a:pt x="40" y="181"/>
                      <a:pt x="29" y="178"/>
                      <a:pt x="19" y="172"/>
                    </a:cubicBezTo>
                    <a:cubicBezTo>
                      <a:pt x="10" y="166"/>
                      <a:pt x="5" y="157"/>
                      <a:pt x="4" y="144"/>
                    </a:cubicBezTo>
                    <a:lnTo>
                      <a:pt x="25" y="144"/>
                    </a:lnTo>
                    <a:cubicBezTo>
                      <a:pt x="26" y="149"/>
                      <a:pt x="28" y="154"/>
                      <a:pt x="31" y="157"/>
                    </a:cubicBezTo>
                    <a:cubicBezTo>
                      <a:pt x="36" y="161"/>
                      <a:pt x="44" y="164"/>
                      <a:pt x="54" y="164"/>
                    </a:cubicBezTo>
                    <a:cubicBezTo>
                      <a:pt x="70" y="164"/>
                      <a:pt x="80" y="158"/>
                      <a:pt x="85" y="147"/>
                    </a:cubicBezTo>
                    <a:cubicBezTo>
                      <a:pt x="88" y="140"/>
                      <a:pt x="90" y="128"/>
                      <a:pt x="89" y="111"/>
                    </a:cubicBezTo>
                    <a:cubicBezTo>
                      <a:pt x="85" y="117"/>
                      <a:pt x="80" y="122"/>
                      <a:pt x="74" y="125"/>
                    </a:cubicBezTo>
                    <a:cubicBezTo>
                      <a:pt x="68" y="128"/>
                      <a:pt x="61" y="130"/>
                      <a:pt x="51" y="130"/>
                    </a:cubicBezTo>
                    <a:cubicBezTo>
                      <a:pt x="37" y="130"/>
                      <a:pt x="25" y="125"/>
                      <a:pt x="15" y="115"/>
                    </a:cubicBezTo>
                    <a:cubicBezTo>
                      <a:pt x="5" y="106"/>
                      <a:pt x="0" y="90"/>
                      <a:pt x="0" y="68"/>
                    </a:cubicBezTo>
                    <a:cubicBezTo>
                      <a:pt x="0" y="47"/>
                      <a:pt x="5" y="30"/>
                      <a:pt x="15" y="19"/>
                    </a:cubicBezTo>
                    <a:cubicBezTo>
                      <a:pt x="26" y="7"/>
                      <a:pt x="38" y="1"/>
                      <a:pt x="52" y="1"/>
                    </a:cubicBezTo>
                    <a:lnTo>
                      <a:pt x="52" y="1"/>
                    </a:lnTo>
                    <a:close/>
                    <a:moveTo>
                      <a:pt x="90" y="65"/>
                    </a:moveTo>
                    <a:lnTo>
                      <a:pt x="90" y="65"/>
                    </a:lnTo>
                    <a:cubicBezTo>
                      <a:pt x="90" y="50"/>
                      <a:pt x="87" y="38"/>
                      <a:pt x="81" y="31"/>
                    </a:cubicBezTo>
                    <a:cubicBezTo>
                      <a:pt x="74" y="23"/>
                      <a:pt x="66" y="20"/>
                      <a:pt x="56" y="20"/>
                    </a:cubicBezTo>
                    <a:cubicBezTo>
                      <a:pt x="42" y="20"/>
                      <a:pt x="31" y="27"/>
                      <a:pt x="26" y="40"/>
                    </a:cubicBezTo>
                    <a:cubicBezTo>
                      <a:pt x="23" y="48"/>
                      <a:pt x="22" y="57"/>
                      <a:pt x="22" y="69"/>
                    </a:cubicBezTo>
                    <a:cubicBezTo>
                      <a:pt x="22" y="84"/>
                      <a:pt x="25" y="94"/>
                      <a:pt x="30" y="102"/>
                    </a:cubicBezTo>
                    <a:cubicBezTo>
                      <a:pt x="36" y="109"/>
                      <a:pt x="44" y="113"/>
                      <a:pt x="53" y="113"/>
                    </a:cubicBezTo>
                    <a:cubicBezTo>
                      <a:pt x="68" y="113"/>
                      <a:pt x="79" y="106"/>
                      <a:pt x="85" y="92"/>
                    </a:cubicBezTo>
                    <a:cubicBezTo>
                      <a:pt x="89" y="85"/>
                      <a:pt x="90" y="76"/>
                      <a:pt x="90" y="65"/>
                    </a:cubicBezTo>
                    <a:lnTo>
                      <a:pt x="90" y="65"/>
                    </a:lnTo>
                    <a:close/>
                    <a:moveTo>
                      <a:pt x="55" y="0"/>
                    </a:moveTo>
                    <a:lnTo>
                      <a:pt x="55" y="0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157"/>
              <p:cNvSpPr>
                <a:spLocks/>
              </p:cNvSpPr>
              <p:nvPr/>
            </p:nvSpPr>
            <p:spPr bwMode="auto">
              <a:xfrm>
                <a:off x="1541463" y="3684588"/>
                <a:ext cx="28575" cy="92075"/>
              </a:xfrm>
              <a:custGeom>
                <a:avLst/>
                <a:gdLst>
                  <a:gd name="T0" fmla="*/ 54 w 54"/>
                  <a:gd name="T1" fmla="*/ 0 h 223"/>
                  <a:gd name="T2" fmla="*/ 54 w 54"/>
                  <a:gd name="T3" fmla="*/ 0 h 223"/>
                  <a:gd name="T4" fmla="*/ 30 w 54"/>
                  <a:gd name="T5" fmla="*/ 52 h 223"/>
                  <a:gd name="T6" fmla="*/ 22 w 54"/>
                  <a:gd name="T7" fmla="*/ 111 h 223"/>
                  <a:gd name="T8" fmla="*/ 32 w 54"/>
                  <a:gd name="T9" fmla="*/ 173 h 223"/>
                  <a:gd name="T10" fmla="*/ 54 w 54"/>
                  <a:gd name="T11" fmla="*/ 223 h 223"/>
                  <a:gd name="T12" fmla="*/ 40 w 54"/>
                  <a:gd name="T13" fmla="*/ 223 h 223"/>
                  <a:gd name="T14" fmla="*/ 19 w 54"/>
                  <a:gd name="T15" fmla="*/ 189 h 223"/>
                  <a:gd name="T16" fmla="*/ 10 w 54"/>
                  <a:gd name="T17" fmla="*/ 169 h 223"/>
                  <a:gd name="T18" fmla="*/ 1 w 54"/>
                  <a:gd name="T19" fmla="*/ 132 h 223"/>
                  <a:gd name="T20" fmla="*/ 0 w 54"/>
                  <a:gd name="T21" fmla="*/ 113 h 223"/>
                  <a:gd name="T22" fmla="*/ 11 w 54"/>
                  <a:gd name="T23" fmla="*/ 51 h 223"/>
                  <a:gd name="T24" fmla="*/ 40 w 54"/>
                  <a:gd name="T25" fmla="*/ 0 h 223"/>
                  <a:gd name="T26" fmla="*/ 54 w 54"/>
                  <a:gd name="T27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223">
                    <a:moveTo>
                      <a:pt x="54" y="0"/>
                    </a:moveTo>
                    <a:lnTo>
                      <a:pt x="54" y="0"/>
                    </a:lnTo>
                    <a:cubicBezTo>
                      <a:pt x="42" y="24"/>
                      <a:pt x="34" y="41"/>
                      <a:pt x="30" y="52"/>
                    </a:cubicBezTo>
                    <a:cubicBezTo>
                      <a:pt x="25" y="69"/>
                      <a:pt x="22" y="89"/>
                      <a:pt x="22" y="111"/>
                    </a:cubicBezTo>
                    <a:cubicBezTo>
                      <a:pt x="22" y="134"/>
                      <a:pt x="25" y="155"/>
                      <a:pt x="32" y="173"/>
                    </a:cubicBezTo>
                    <a:cubicBezTo>
                      <a:pt x="35" y="185"/>
                      <a:pt x="43" y="201"/>
                      <a:pt x="54" y="223"/>
                    </a:cubicBezTo>
                    <a:lnTo>
                      <a:pt x="40" y="223"/>
                    </a:lnTo>
                    <a:cubicBezTo>
                      <a:pt x="29" y="205"/>
                      <a:pt x="22" y="194"/>
                      <a:pt x="19" y="189"/>
                    </a:cubicBezTo>
                    <a:cubicBezTo>
                      <a:pt x="17" y="184"/>
                      <a:pt x="14" y="178"/>
                      <a:pt x="10" y="169"/>
                    </a:cubicBezTo>
                    <a:cubicBezTo>
                      <a:pt x="6" y="158"/>
                      <a:pt x="3" y="145"/>
                      <a:pt x="1" y="132"/>
                    </a:cubicBezTo>
                    <a:cubicBezTo>
                      <a:pt x="0" y="125"/>
                      <a:pt x="0" y="119"/>
                      <a:pt x="0" y="113"/>
                    </a:cubicBezTo>
                    <a:cubicBezTo>
                      <a:pt x="0" y="90"/>
                      <a:pt x="4" y="69"/>
                      <a:pt x="11" y="51"/>
                    </a:cubicBezTo>
                    <a:cubicBezTo>
                      <a:pt x="15" y="40"/>
                      <a:pt x="25" y="23"/>
                      <a:pt x="40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158"/>
              <p:cNvSpPr>
                <a:spLocks/>
              </p:cNvSpPr>
              <p:nvPr/>
            </p:nvSpPr>
            <p:spPr bwMode="auto">
              <a:xfrm>
                <a:off x="1766888" y="3684588"/>
                <a:ext cx="30163" cy="92075"/>
              </a:xfrm>
              <a:custGeom>
                <a:avLst/>
                <a:gdLst>
                  <a:gd name="T0" fmla="*/ 0 w 54"/>
                  <a:gd name="T1" fmla="*/ 223 h 223"/>
                  <a:gd name="T2" fmla="*/ 0 w 54"/>
                  <a:gd name="T3" fmla="*/ 223 h 223"/>
                  <a:gd name="T4" fmla="*/ 24 w 54"/>
                  <a:gd name="T5" fmla="*/ 170 h 223"/>
                  <a:gd name="T6" fmla="*/ 32 w 54"/>
                  <a:gd name="T7" fmla="*/ 111 h 223"/>
                  <a:gd name="T8" fmla="*/ 23 w 54"/>
                  <a:gd name="T9" fmla="*/ 50 h 223"/>
                  <a:gd name="T10" fmla="*/ 0 w 54"/>
                  <a:gd name="T11" fmla="*/ 0 h 223"/>
                  <a:gd name="T12" fmla="*/ 14 w 54"/>
                  <a:gd name="T13" fmla="*/ 0 h 223"/>
                  <a:gd name="T14" fmla="*/ 36 w 54"/>
                  <a:gd name="T15" fmla="*/ 35 h 223"/>
                  <a:gd name="T16" fmla="*/ 44 w 54"/>
                  <a:gd name="T17" fmla="*/ 54 h 223"/>
                  <a:gd name="T18" fmla="*/ 52 w 54"/>
                  <a:gd name="T19" fmla="*/ 83 h 223"/>
                  <a:gd name="T20" fmla="*/ 54 w 54"/>
                  <a:gd name="T21" fmla="*/ 110 h 223"/>
                  <a:gd name="T22" fmla="*/ 43 w 54"/>
                  <a:gd name="T23" fmla="*/ 172 h 223"/>
                  <a:gd name="T24" fmla="*/ 15 w 54"/>
                  <a:gd name="T25" fmla="*/ 223 h 223"/>
                  <a:gd name="T26" fmla="*/ 0 w 54"/>
                  <a:gd name="T27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223">
                    <a:moveTo>
                      <a:pt x="0" y="223"/>
                    </a:moveTo>
                    <a:lnTo>
                      <a:pt x="0" y="223"/>
                    </a:lnTo>
                    <a:cubicBezTo>
                      <a:pt x="13" y="199"/>
                      <a:pt x="21" y="181"/>
                      <a:pt x="24" y="170"/>
                    </a:cubicBezTo>
                    <a:cubicBezTo>
                      <a:pt x="30" y="154"/>
                      <a:pt x="32" y="134"/>
                      <a:pt x="32" y="111"/>
                    </a:cubicBezTo>
                    <a:cubicBezTo>
                      <a:pt x="32" y="89"/>
                      <a:pt x="29" y="68"/>
                      <a:pt x="23" y="50"/>
                    </a:cubicBezTo>
                    <a:cubicBezTo>
                      <a:pt x="19" y="38"/>
                      <a:pt x="11" y="22"/>
                      <a:pt x="0" y="0"/>
                    </a:cubicBezTo>
                    <a:lnTo>
                      <a:pt x="14" y="0"/>
                    </a:lnTo>
                    <a:cubicBezTo>
                      <a:pt x="26" y="19"/>
                      <a:pt x="33" y="31"/>
                      <a:pt x="36" y="35"/>
                    </a:cubicBezTo>
                    <a:cubicBezTo>
                      <a:pt x="38" y="40"/>
                      <a:pt x="41" y="46"/>
                      <a:pt x="44" y="54"/>
                    </a:cubicBezTo>
                    <a:cubicBezTo>
                      <a:pt x="48" y="64"/>
                      <a:pt x="50" y="73"/>
                      <a:pt x="52" y="83"/>
                    </a:cubicBezTo>
                    <a:cubicBezTo>
                      <a:pt x="54" y="92"/>
                      <a:pt x="54" y="101"/>
                      <a:pt x="54" y="110"/>
                    </a:cubicBezTo>
                    <a:cubicBezTo>
                      <a:pt x="54" y="133"/>
                      <a:pt x="51" y="154"/>
                      <a:pt x="43" y="172"/>
                    </a:cubicBezTo>
                    <a:cubicBezTo>
                      <a:pt x="39" y="183"/>
                      <a:pt x="29" y="200"/>
                      <a:pt x="15" y="223"/>
                    </a:cubicBezTo>
                    <a:lnTo>
                      <a:pt x="0" y="22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159"/>
              <p:cNvSpPr>
                <a:spLocks/>
              </p:cNvSpPr>
              <p:nvPr/>
            </p:nvSpPr>
            <p:spPr bwMode="auto">
              <a:xfrm>
                <a:off x="1847851" y="3681413"/>
                <a:ext cx="23813" cy="92075"/>
              </a:xfrm>
              <a:custGeom>
                <a:avLst/>
                <a:gdLst>
                  <a:gd name="T0" fmla="*/ 0 w 44"/>
                  <a:gd name="T1" fmla="*/ 0 h 220"/>
                  <a:gd name="T2" fmla="*/ 0 w 44"/>
                  <a:gd name="T3" fmla="*/ 0 h 220"/>
                  <a:gd name="T4" fmla="*/ 44 w 44"/>
                  <a:gd name="T5" fmla="*/ 0 h 220"/>
                  <a:gd name="T6" fmla="*/ 44 w 44"/>
                  <a:gd name="T7" fmla="*/ 18 h 220"/>
                  <a:gd name="T8" fmla="*/ 20 w 44"/>
                  <a:gd name="T9" fmla="*/ 18 h 220"/>
                  <a:gd name="T10" fmla="*/ 20 w 44"/>
                  <a:gd name="T11" fmla="*/ 203 h 220"/>
                  <a:gd name="T12" fmla="*/ 44 w 44"/>
                  <a:gd name="T13" fmla="*/ 203 h 220"/>
                  <a:gd name="T14" fmla="*/ 44 w 44"/>
                  <a:gd name="T15" fmla="*/ 220 h 220"/>
                  <a:gd name="T16" fmla="*/ 0 w 44"/>
                  <a:gd name="T17" fmla="*/ 220 h 220"/>
                  <a:gd name="T18" fmla="*/ 0 w 44"/>
                  <a:gd name="T1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20">
                    <a:moveTo>
                      <a:pt x="0" y="0"/>
                    </a:moveTo>
                    <a:lnTo>
                      <a:pt x="0" y="0"/>
                    </a:lnTo>
                    <a:lnTo>
                      <a:pt x="44" y="0"/>
                    </a:lnTo>
                    <a:lnTo>
                      <a:pt x="44" y="18"/>
                    </a:lnTo>
                    <a:lnTo>
                      <a:pt x="20" y="18"/>
                    </a:lnTo>
                    <a:lnTo>
                      <a:pt x="20" y="203"/>
                    </a:lnTo>
                    <a:lnTo>
                      <a:pt x="44" y="203"/>
                    </a:lnTo>
                    <a:lnTo>
                      <a:pt x="44" y="220"/>
                    </a:lnTo>
                    <a:lnTo>
                      <a:pt x="0" y="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60"/>
              <p:cNvSpPr>
                <a:spLocks noEditPoints="1"/>
              </p:cNvSpPr>
              <p:nvPr/>
            </p:nvSpPr>
            <p:spPr bwMode="auto">
              <a:xfrm>
                <a:off x="1879601" y="3700463"/>
                <a:ext cx="61913" cy="55563"/>
              </a:xfrm>
              <a:custGeom>
                <a:avLst/>
                <a:gdLst>
                  <a:gd name="T0" fmla="*/ 59 w 114"/>
                  <a:gd name="T1" fmla="*/ 0 h 133"/>
                  <a:gd name="T2" fmla="*/ 59 w 114"/>
                  <a:gd name="T3" fmla="*/ 0 h 133"/>
                  <a:gd name="T4" fmla="*/ 84 w 114"/>
                  <a:gd name="T5" fmla="*/ 7 h 133"/>
                  <a:gd name="T6" fmla="*/ 103 w 114"/>
                  <a:gd name="T7" fmla="*/ 23 h 133"/>
                  <a:gd name="T8" fmla="*/ 112 w 114"/>
                  <a:gd name="T9" fmla="*/ 45 h 133"/>
                  <a:gd name="T10" fmla="*/ 114 w 114"/>
                  <a:gd name="T11" fmla="*/ 72 h 133"/>
                  <a:gd name="T12" fmla="*/ 22 w 114"/>
                  <a:gd name="T13" fmla="*/ 72 h 133"/>
                  <a:gd name="T14" fmla="*/ 31 w 114"/>
                  <a:gd name="T15" fmla="*/ 103 h 133"/>
                  <a:gd name="T16" fmla="*/ 57 w 114"/>
                  <a:gd name="T17" fmla="*/ 114 h 133"/>
                  <a:gd name="T18" fmla="*/ 83 w 114"/>
                  <a:gd name="T19" fmla="*/ 103 h 133"/>
                  <a:gd name="T20" fmla="*/ 91 w 114"/>
                  <a:gd name="T21" fmla="*/ 89 h 133"/>
                  <a:gd name="T22" fmla="*/ 112 w 114"/>
                  <a:gd name="T23" fmla="*/ 89 h 133"/>
                  <a:gd name="T24" fmla="*/ 107 w 114"/>
                  <a:gd name="T25" fmla="*/ 104 h 133"/>
                  <a:gd name="T26" fmla="*/ 96 w 114"/>
                  <a:gd name="T27" fmla="*/ 118 h 133"/>
                  <a:gd name="T28" fmla="*/ 73 w 114"/>
                  <a:gd name="T29" fmla="*/ 131 h 133"/>
                  <a:gd name="T30" fmla="*/ 55 w 114"/>
                  <a:gd name="T31" fmla="*/ 133 h 133"/>
                  <a:gd name="T32" fmla="*/ 16 w 114"/>
                  <a:gd name="T33" fmla="*/ 116 h 133"/>
                  <a:gd name="T34" fmla="*/ 0 w 114"/>
                  <a:gd name="T35" fmla="*/ 68 h 133"/>
                  <a:gd name="T36" fmla="*/ 16 w 114"/>
                  <a:gd name="T37" fmla="*/ 19 h 133"/>
                  <a:gd name="T38" fmla="*/ 59 w 114"/>
                  <a:gd name="T39" fmla="*/ 0 h 133"/>
                  <a:gd name="T40" fmla="*/ 59 w 114"/>
                  <a:gd name="T41" fmla="*/ 0 h 133"/>
                  <a:gd name="T42" fmla="*/ 92 w 114"/>
                  <a:gd name="T43" fmla="*/ 56 h 133"/>
                  <a:gd name="T44" fmla="*/ 92 w 114"/>
                  <a:gd name="T45" fmla="*/ 56 h 133"/>
                  <a:gd name="T46" fmla="*/ 86 w 114"/>
                  <a:gd name="T47" fmla="*/ 34 h 133"/>
                  <a:gd name="T48" fmla="*/ 57 w 114"/>
                  <a:gd name="T49" fmla="*/ 19 h 133"/>
                  <a:gd name="T50" fmla="*/ 33 w 114"/>
                  <a:gd name="T51" fmla="*/ 29 h 133"/>
                  <a:gd name="T52" fmla="*/ 23 w 114"/>
                  <a:gd name="T53" fmla="*/ 56 h 133"/>
                  <a:gd name="T54" fmla="*/ 92 w 114"/>
                  <a:gd name="T55" fmla="*/ 56 h 133"/>
                  <a:gd name="T56" fmla="*/ 57 w 114"/>
                  <a:gd name="T57" fmla="*/ 0 h 133"/>
                  <a:gd name="T58" fmla="*/ 57 w 114"/>
                  <a:gd name="T59" fmla="*/ 0 h 133"/>
                  <a:gd name="T60" fmla="*/ 57 w 114"/>
                  <a:gd name="T6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4" h="133">
                    <a:moveTo>
                      <a:pt x="59" y="0"/>
                    </a:moveTo>
                    <a:lnTo>
                      <a:pt x="59" y="0"/>
                    </a:lnTo>
                    <a:cubicBezTo>
                      <a:pt x="68" y="0"/>
                      <a:pt x="76" y="2"/>
                      <a:pt x="84" y="7"/>
                    </a:cubicBezTo>
                    <a:cubicBezTo>
                      <a:pt x="93" y="11"/>
                      <a:pt x="99" y="16"/>
                      <a:pt x="103" y="23"/>
                    </a:cubicBezTo>
                    <a:cubicBezTo>
                      <a:pt x="108" y="29"/>
                      <a:pt x="110" y="36"/>
                      <a:pt x="112" y="45"/>
                    </a:cubicBezTo>
                    <a:cubicBezTo>
                      <a:pt x="113" y="51"/>
                      <a:pt x="114" y="60"/>
                      <a:pt x="114" y="72"/>
                    </a:cubicBezTo>
                    <a:lnTo>
                      <a:pt x="22" y="72"/>
                    </a:lnTo>
                    <a:cubicBezTo>
                      <a:pt x="23" y="85"/>
                      <a:pt x="26" y="95"/>
                      <a:pt x="31" y="103"/>
                    </a:cubicBezTo>
                    <a:cubicBezTo>
                      <a:pt x="37" y="110"/>
                      <a:pt x="45" y="114"/>
                      <a:pt x="57" y="114"/>
                    </a:cubicBezTo>
                    <a:cubicBezTo>
                      <a:pt x="68" y="114"/>
                      <a:pt x="77" y="111"/>
                      <a:pt x="83" y="103"/>
                    </a:cubicBezTo>
                    <a:cubicBezTo>
                      <a:pt x="87" y="99"/>
                      <a:pt x="90" y="94"/>
                      <a:pt x="91" y="89"/>
                    </a:cubicBezTo>
                    <a:lnTo>
                      <a:pt x="112" y="89"/>
                    </a:lnTo>
                    <a:cubicBezTo>
                      <a:pt x="111" y="93"/>
                      <a:pt x="110" y="99"/>
                      <a:pt x="107" y="104"/>
                    </a:cubicBezTo>
                    <a:cubicBezTo>
                      <a:pt x="103" y="110"/>
                      <a:pt x="100" y="114"/>
                      <a:pt x="96" y="118"/>
                    </a:cubicBezTo>
                    <a:cubicBezTo>
                      <a:pt x="90" y="124"/>
                      <a:pt x="82" y="128"/>
                      <a:pt x="73" y="131"/>
                    </a:cubicBezTo>
                    <a:cubicBezTo>
                      <a:pt x="67" y="132"/>
                      <a:pt x="62" y="133"/>
                      <a:pt x="55" y="133"/>
                    </a:cubicBezTo>
                    <a:cubicBezTo>
                      <a:pt x="40" y="133"/>
                      <a:pt x="27" y="127"/>
                      <a:pt x="16" y="116"/>
                    </a:cubicBezTo>
                    <a:cubicBezTo>
                      <a:pt x="5" y="104"/>
                      <a:pt x="0" y="88"/>
                      <a:pt x="0" y="68"/>
                    </a:cubicBezTo>
                    <a:cubicBezTo>
                      <a:pt x="0" y="48"/>
                      <a:pt x="5" y="32"/>
                      <a:pt x="16" y="19"/>
                    </a:cubicBezTo>
                    <a:cubicBezTo>
                      <a:pt x="27" y="7"/>
                      <a:pt x="41" y="0"/>
                      <a:pt x="59" y="0"/>
                    </a:cubicBezTo>
                    <a:lnTo>
                      <a:pt x="59" y="0"/>
                    </a:lnTo>
                    <a:close/>
                    <a:moveTo>
                      <a:pt x="92" y="56"/>
                    </a:moveTo>
                    <a:lnTo>
                      <a:pt x="92" y="56"/>
                    </a:lnTo>
                    <a:cubicBezTo>
                      <a:pt x="91" y="47"/>
                      <a:pt x="89" y="39"/>
                      <a:pt x="86" y="34"/>
                    </a:cubicBezTo>
                    <a:cubicBezTo>
                      <a:pt x="80" y="24"/>
                      <a:pt x="71" y="19"/>
                      <a:pt x="57" y="19"/>
                    </a:cubicBezTo>
                    <a:cubicBezTo>
                      <a:pt x="48" y="19"/>
                      <a:pt x="40" y="22"/>
                      <a:pt x="33" y="29"/>
                    </a:cubicBezTo>
                    <a:cubicBezTo>
                      <a:pt x="27" y="36"/>
                      <a:pt x="23" y="45"/>
                      <a:pt x="23" y="56"/>
                    </a:cubicBezTo>
                    <a:lnTo>
                      <a:pt x="92" y="56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61"/>
              <p:cNvSpPr>
                <a:spLocks/>
              </p:cNvSpPr>
              <p:nvPr/>
            </p:nvSpPr>
            <p:spPr bwMode="auto">
              <a:xfrm>
                <a:off x="1947863" y="3702051"/>
                <a:ext cx="61913" cy="50800"/>
              </a:xfrm>
              <a:custGeom>
                <a:avLst/>
                <a:gdLst>
                  <a:gd name="T0" fmla="*/ 2 w 115"/>
                  <a:gd name="T1" fmla="*/ 0 h 125"/>
                  <a:gd name="T2" fmla="*/ 2 w 115"/>
                  <a:gd name="T3" fmla="*/ 0 h 125"/>
                  <a:gd name="T4" fmla="*/ 29 w 115"/>
                  <a:gd name="T5" fmla="*/ 0 h 125"/>
                  <a:gd name="T6" fmla="*/ 58 w 115"/>
                  <a:gd name="T7" fmla="*/ 44 h 125"/>
                  <a:gd name="T8" fmla="*/ 87 w 115"/>
                  <a:gd name="T9" fmla="*/ 0 h 125"/>
                  <a:gd name="T10" fmla="*/ 113 w 115"/>
                  <a:gd name="T11" fmla="*/ 1 h 125"/>
                  <a:gd name="T12" fmla="*/ 71 w 115"/>
                  <a:gd name="T13" fmla="*/ 61 h 125"/>
                  <a:gd name="T14" fmla="*/ 115 w 115"/>
                  <a:gd name="T15" fmla="*/ 125 h 125"/>
                  <a:gd name="T16" fmla="*/ 88 w 115"/>
                  <a:gd name="T17" fmla="*/ 125 h 125"/>
                  <a:gd name="T18" fmla="*/ 57 w 115"/>
                  <a:gd name="T19" fmla="*/ 78 h 125"/>
                  <a:gd name="T20" fmla="*/ 27 w 115"/>
                  <a:gd name="T21" fmla="*/ 125 h 125"/>
                  <a:gd name="T22" fmla="*/ 0 w 115"/>
                  <a:gd name="T23" fmla="*/ 125 h 125"/>
                  <a:gd name="T24" fmla="*/ 44 w 115"/>
                  <a:gd name="T25" fmla="*/ 61 h 125"/>
                  <a:gd name="T26" fmla="*/ 2 w 115"/>
                  <a:gd name="T2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125">
                    <a:moveTo>
                      <a:pt x="2" y="0"/>
                    </a:moveTo>
                    <a:lnTo>
                      <a:pt x="2" y="0"/>
                    </a:lnTo>
                    <a:lnTo>
                      <a:pt x="29" y="0"/>
                    </a:lnTo>
                    <a:lnTo>
                      <a:pt x="58" y="44"/>
                    </a:lnTo>
                    <a:lnTo>
                      <a:pt x="87" y="0"/>
                    </a:lnTo>
                    <a:lnTo>
                      <a:pt x="113" y="1"/>
                    </a:lnTo>
                    <a:lnTo>
                      <a:pt x="71" y="61"/>
                    </a:lnTo>
                    <a:lnTo>
                      <a:pt x="115" y="125"/>
                    </a:lnTo>
                    <a:lnTo>
                      <a:pt x="88" y="125"/>
                    </a:lnTo>
                    <a:lnTo>
                      <a:pt x="57" y="78"/>
                    </a:lnTo>
                    <a:lnTo>
                      <a:pt x="27" y="125"/>
                    </a:lnTo>
                    <a:lnTo>
                      <a:pt x="0" y="125"/>
                    </a:lnTo>
                    <a:lnTo>
                      <a:pt x="44" y="6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62"/>
              <p:cNvSpPr>
                <a:spLocks noEditPoints="1"/>
              </p:cNvSpPr>
              <p:nvPr/>
            </p:nvSpPr>
            <p:spPr bwMode="auto">
              <a:xfrm>
                <a:off x="2019301" y="3700463"/>
                <a:ext cx="60325" cy="73025"/>
              </a:xfrm>
              <a:custGeom>
                <a:avLst/>
                <a:gdLst>
                  <a:gd name="T0" fmla="*/ 55 w 110"/>
                  <a:gd name="T1" fmla="*/ 114 h 178"/>
                  <a:gd name="T2" fmla="*/ 55 w 110"/>
                  <a:gd name="T3" fmla="*/ 114 h 178"/>
                  <a:gd name="T4" fmla="*/ 79 w 110"/>
                  <a:gd name="T5" fmla="*/ 102 h 178"/>
                  <a:gd name="T6" fmla="*/ 89 w 110"/>
                  <a:gd name="T7" fmla="*/ 65 h 178"/>
                  <a:gd name="T8" fmla="*/ 85 w 110"/>
                  <a:gd name="T9" fmla="*/ 39 h 178"/>
                  <a:gd name="T10" fmla="*/ 55 w 110"/>
                  <a:gd name="T11" fmla="*/ 18 h 178"/>
                  <a:gd name="T12" fmla="*/ 25 w 110"/>
                  <a:gd name="T13" fmla="*/ 40 h 178"/>
                  <a:gd name="T14" fmla="*/ 21 w 110"/>
                  <a:gd name="T15" fmla="*/ 70 h 178"/>
                  <a:gd name="T16" fmla="*/ 25 w 110"/>
                  <a:gd name="T17" fmla="*/ 95 h 178"/>
                  <a:gd name="T18" fmla="*/ 55 w 110"/>
                  <a:gd name="T19" fmla="*/ 114 h 178"/>
                  <a:gd name="T20" fmla="*/ 55 w 110"/>
                  <a:gd name="T21" fmla="*/ 114 h 178"/>
                  <a:gd name="T22" fmla="*/ 0 w 110"/>
                  <a:gd name="T23" fmla="*/ 4 h 178"/>
                  <a:gd name="T24" fmla="*/ 0 w 110"/>
                  <a:gd name="T25" fmla="*/ 4 h 178"/>
                  <a:gd name="T26" fmla="*/ 21 w 110"/>
                  <a:gd name="T27" fmla="*/ 4 h 178"/>
                  <a:gd name="T28" fmla="*/ 21 w 110"/>
                  <a:gd name="T29" fmla="*/ 20 h 178"/>
                  <a:gd name="T30" fmla="*/ 35 w 110"/>
                  <a:gd name="T31" fmla="*/ 7 h 178"/>
                  <a:gd name="T32" fmla="*/ 60 w 110"/>
                  <a:gd name="T33" fmla="*/ 0 h 178"/>
                  <a:gd name="T34" fmla="*/ 96 w 110"/>
                  <a:gd name="T35" fmla="*/ 16 h 178"/>
                  <a:gd name="T36" fmla="*/ 110 w 110"/>
                  <a:gd name="T37" fmla="*/ 63 h 178"/>
                  <a:gd name="T38" fmla="*/ 89 w 110"/>
                  <a:gd name="T39" fmla="*/ 121 h 178"/>
                  <a:gd name="T40" fmla="*/ 58 w 110"/>
                  <a:gd name="T41" fmla="*/ 132 h 178"/>
                  <a:gd name="T42" fmla="*/ 34 w 110"/>
                  <a:gd name="T43" fmla="*/ 126 h 178"/>
                  <a:gd name="T44" fmla="*/ 21 w 110"/>
                  <a:gd name="T45" fmla="*/ 114 h 178"/>
                  <a:gd name="T46" fmla="*/ 21 w 110"/>
                  <a:gd name="T47" fmla="*/ 178 h 178"/>
                  <a:gd name="T48" fmla="*/ 0 w 110"/>
                  <a:gd name="T49" fmla="*/ 178 h 178"/>
                  <a:gd name="T50" fmla="*/ 0 w 110"/>
                  <a:gd name="T51" fmla="*/ 4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0" h="178">
                    <a:moveTo>
                      <a:pt x="55" y="114"/>
                    </a:moveTo>
                    <a:lnTo>
                      <a:pt x="55" y="114"/>
                    </a:lnTo>
                    <a:cubicBezTo>
                      <a:pt x="65" y="114"/>
                      <a:pt x="73" y="110"/>
                      <a:pt x="79" y="102"/>
                    </a:cubicBezTo>
                    <a:cubicBezTo>
                      <a:pt x="86" y="93"/>
                      <a:pt x="89" y="81"/>
                      <a:pt x="89" y="65"/>
                    </a:cubicBezTo>
                    <a:cubicBezTo>
                      <a:pt x="89" y="55"/>
                      <a:pt x="88" y="46"/>
                      <a:pt x="85" y="39"/>
                    </a:cubicBezTo>
                    <a:cubicBezTo>
                      <a:pt x="79" y="25"/>
                      <a:pt x="69" y="18"/>
                      <a:pt x="55" y="18"/>
                    </a:cubicBezTo>
                    <a:cubicBezTo>
                      <a:pt x="40" y="18"/>
                      <a:pt x="30" y="26"/>
                      <a:pt x="25" y="40"/>
                    </a:cubicBezTo>
                    <a:cubicBezTo>
                      <a:pt x="22" y="48"/>
                      <a:pt x="21" y="58"/>
                      <a:pt x="21" y="70"/>
                    </a:cubicBezTo>
                    <a:cubicBezTo>
                      <a:pt x="21" y="80"/>
                      <a:pt x="22" y="88"/>
                      <a:pt x="25" y="95"/>
                    </a:cubicBezTo>
                    <a:cubicBezTo>
                      <a:pt x="30" y="107"/>
                      <a:pt x="40" y="114"/>
                      <a:pt x="55" y="114"/>
                    </a:cubicBezTo>
                    <a:lnTo>
                      <a:pt x="55" y="114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lnTo>
                      <a:pt x="21" y="4"/>
                    </a:lnTo>
                    <a:lnTo>
                      <a:pt x="21" y="20"/>
                    </a:lnTo>
                    <a:cubicBezTo>
                      <a:pt x="25" y="15"/>
                      <a:pt x="30" y="10"/>
                      <a:pt x="35" y="7"/>
                    </a:cubicBezTo>
                    <a:cubicBezTo>
                      <a:pt x="42" y="2"/>
                      <a:pt x="50" y="0"/>
                      <a:pt x="60" y="0"/>
                    </a:cubicBezTo>
                    <a:cubicBezTo>
                      <a:pt x="74" y="0"/>
                      <a:pt x="86" y="5"/>
                      <a:pt x="96" y="16"/>
                    </a:cubicBezTo>
                    <a:cubicBezTo>
                      <a:pt x="106" y="27"/>
                      <a:pt x="110" y="43"/>
                      <a:pt x="110" y="63"/>
                    </a:cubicBezTo>
                    <a:cubicBezTo>
                      <a:pt x="110" y="90"/>
                      <a:pt x="103" y="110"/>
                      <a:pt x="89" y="121"/>
                    </a:cubicBezTo>
                    <a:cubicBezTo>
                      <a:pt x="80" y="129"/>
                      <a:pt x="70" y="132"/>
                      <a:pt x="58" y="132"/>
                    </a:cubicBezTo>
                    <a:cubicBezTo>
                      <a:pt x="48" y="132"/>
                      <a:pt x="40" y="130"/>
                      <a:pt x="34" y="126"/>
                    </a:cubicBezTo>
                    <a:cubicBezTo>
                      <a:pt x="30" y="124"/>
                      <a:pt x="26" y="120"/>
                      <a:pt x="21" y="114"/>
                    </a:cubicBezTo>
                    <a:lnTo>
                      <a:pt x="21" y="178"/>
                    </a:lnTo>
                    <a:lnTo>
                      <a:pt x="0" y="178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63"/>
              <p:cNvSpPr>
                <a:spLocks noEditPoints="1"/>
              </p:cNvSpPr>
              <p:nvPr/>
            </p:nvSpPr>
            <p:spPr bwMode="auto">
              <a:xfrm>
                <a:off x="2089151" y="3700463"/>
                <a:ext cx="61913" cy="55563"/>
              </a:xfrm>
              <a:custGeom>
                <a:avLst/>
                <a:gdLst>
                  <a:gd name="T0" fmla="*/ 59 w 114"/>
                  <a:gd name="T1" fmla="*/ 0 h 133"/>
                  <a:gd name="T2" fmla="*/ 59 w 114"/>
                  <a:gd name="T3" fmla="*/ 0 h 133"/>
                  <a:gd name="T4" fmla="*/ 84 w 114"/>
                  <a:gd name="T5" fmla="*/ 7 h 133"/>
                  <a:gd name="T6" fmla="*/ 103 w 114"/>
                  <a:gd name="T7" fmla="*/ 23 h 133"/>
                  <a:gd name="T8" fmla="*/ 112 w 114"/>
                  <a:gd name="T9" fmla="*/ 45 h 133"/>
                  <a:gd name="T10" fmla="*/ 114 w 114"/>
                  <a:gd name="T11" fmla="*/ 72 h 133"/>
                  <a:gd name="T12" fmla="*/ 22 w 114"/>
                  <a:gd name="T13" fmla="*/ 72 h 133"/>
                  <a:gd name="T14" fmla="*/ 31 w 114"/>
                  <a:gd name="T15" fmla="*/ 103 h 133"/>
                  <a:gd name="T16" fmla="*/ 57 w 114"/>
                  <a:gd name="T17" fmla="*/ 114 h 133"/>
                  <a:gd name="T18" fmla="*/ 83 w 114"/>
                  <a:gd name="T19" fmla="*/ 103 h 133"/>
                  <a:gd name="T20" fmla="*/ 91 w 114"/>
                  <a:gd name="T21" fmla="*/ 89 h 133"/>
                  <a:gd name="T22" fmla="*/ 112 w 114"/>
                  <a:gd name="T23" fmla="*/ 89 h 133"/>
                  <a:gd name="T24" fmla="*/ 106 w 114"/>
                  <a:gd name="T25" fmla="*/ 104 h 133"/>
                  <a:gd name="T26" fmla="*/ 96 w 114"/>
                  <a:gd name="T27" fmla="*/ 118 h 133"/>
                  <a:gd name="T28" fmla="*/ 72 w 114"/>
                  <a:gd name="T29" fmla="*/ 131 h 133"/>
                  <a:gd name="T30" fmla="*/ 55 w 114"/>
                  <a:gd name="T31" fmla="*/ 133 h 133"/>
                  <a:gd name="T32" fmla="*/ 16 w 114"/>
                  <a:gd name="T33" fmla="*/ 116 h 133"/>
                  <a:gd name="T34" fmla="*/ 0 w 114"/>
                  <a:gd name="T35" fmla="*/ 68 h 133"/>
                  <a:gd name="T36" fmla="*/ 16 w 114"/>
                  <a:gd name="T37" fmla="*/ 19 h 133"/>
                  <a:gd name="T38" fmla="*/ 59 w 114"/>
                  <a:gd name="T39" fmla="*/ 0 h 133"/>
                  <a:gd name="T40" fmla="*/ 59 w 114"/>
                  <a:gd name="T41" fmla="*/ 0 h 133"/>
                  <a:gd name="T42" fmla="*/ 92 w 114"/>
                  <a:gd name="T43" fmla="*/ 56 h 133"/>
                  <a:gd name="T44" fmla="*/ 92 w 114"/>
                  <a:gd name="T45" fmla="*/ 56 h 133"/>
                  <a:gd name="T46" fmla="*/ 86 w 114"/>
                  <a:gd name="T47" fmla="*/ 34 h 133"/>
                  <a:gd name="T48" fmla="*/ 57 w 114"/>
                  <a:gd name="T49" fmla="*/ 19 h 133"/>
                  <a:gd name="T50" fmla="*/ 33 w 114"/>
                  <a:gd name="T51" fmla="*/ 29 h 133"/>
                  <a:gd name="T52" fmla="*/ 23 w 114"/>
                  <a:gd name="T53" fmla="*/ 56 h 133"/>
                  <a:gd name="T54" fmla="*/ 92 w 114"/>
                  <a:gd name="T55" fmla="*/ 56 h 133"/>
                  <a:gd name="T56" fmla="*/ 57 w 114"/>
                  <a:gd name="T57" fmla="*/ 0 h 133"/>
                  <a:gd name="T58" fmla="*/ 57 w 114"/>
                  <a:gd name="T59" fmla="*/ 0 h 133"/>
                  <a:gd name="T60" fmla="*/ 57 w 114"/>
                  <a:gd name="T6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4" h="133">
                    <a:moveTo>
                      <a:pt x="59" y="0"/>
                    </a:moveTo>
                    <a:lnTo>
                      <a:pt x="59" y="0"/>
                    </a:lnTo>
                    <a:cubicBezTo>
                      <a:pt x="67" y="0"/>
                      <a:pt x="76" y="2"/>
                      <a:pt x="84" y="7"/>
                    </a:cubicBezTo>
                    <a:cubicBezTo>
                      <a:pt x="93" y="11"/>
                      <a:pt x="99" y="16"/>
                      <a:pt x="103" y="23"/>
                    </a:cubicBezTo>
                    <a:cubicBezTo>
                      <a:pt x="108" y="29"/>
                      <a:pt x="110" y="36"/>
                      <a:pt x="112" y="45"/>
                    </a:cubicBezTo>
                    <a:cubicBezTo>
                      <a:pt x="113" y="51"/>
                      <a:pt x="114" y="60"/>
                      <a:pt x="114" y="72"/>
                    </a:cubicBezTo>
                    <a:lnTo>
                      <a:pt x="22" y="72"/>
                    </a:lnTo>
                    <a:cubicBezTo>
                      <a:pt x="22" y="85"/>
                      <a:pt x="25" y="95"/>
                      <a:pt x="31" y="103"/>
                    </a:cubicBezTo>
                    <a:cubicBezTo>
                      <a:pt x="37" y="110"/>
                      <a:pt x="45" y="114"/>
                      <a:pt x="57" y="114"/>
                    </a:cubicBezTo>
                    <a:cubicBezTo>
                      <a:pt x="68" y="114"/>
                      <a:pt x="77" y="111"/>
                      <a:pt x="83" y="103"/>
                    </a:cubicBezTo>
                    <a:cubicBezTo>
                      <a:pt x="87" y="99"/>
                      <a:pt x="90" y="94"/>
                      <a:pt x="91" y="89"/>
                    </a:cubicBezTo>
                    <a:lnTo>
                      <a:pt x="112" y="89"/>
                    </a:lnTo>
                    <a:cubicBezTo>
                      <a:pt x="111" y="93"/>
                      <a:pt x="110" y="99"/>
                      <a:pt x="106" y="104"/>
                    </a:cubicBezTo>
                    <a:cubicBezTo>
                      <a:pt x="103" y="110"/>
                      <a:pt x="100" y="114"/>
                      <a:pt x="96" y="118"/>
                    </a:cubicBezTo>
                    <a:cubicBezTo>
                      <a:pt x="90" y="124"/>
                      <a:pt x="82" y="128"/>
                      <a:pt x="72" y="131"/>
                    </a:cubicBezTo>
                    <a:cubicBezTo>
                      <a:pt x="67" y="132"/>
                      <a:pt x="62" y="133"/>
                      <a:pt x="55" y="133"/>
                    </a:cubicBezTo>
                    <a:cubicBezTo>
                      <a:pt x="40" y="133"/>
                      <a:pt x="27" y="127"/>
                      <a:pt x="16" y="116"/>
                    </a:cubicBezTo>
                    <a:cubicBezTo>
                      <a:pt x="5" y="104"/>
                      <a:pt x="0" y="88"/>
                      <a:pt x="0" y="68"/>
                    </a:cubicBezTo>
                    <a:cubicBezTo>
                      <a:pt x="0" y="48"/>
                      <a:pt x="5" y="32"/>
                      <a:pt x="16" y="19"/>
                    </a:cubicBezTo>
                    <a:cubicBezTo>
                      <a:pt x="27" y="7"/>
                      <a:pt x="41" y="0"/>
                      <a:pt x="59" y="0"/>
                    </a:cubicBezTo>
                    <a:lnTo>
                      <a:pt x="59" y="0"/>
                    </a:lnTo>
                    <a:close/>
                    <a:moveTo>
                      <a:pt x="92" y="56"/>
                    </a:moveTo>
                    <a:lnTo>
                      <a:pt x="92" y="56"/>
                    </a:lnTo>
                    <a:cubicBezTo>
                      <a:pt x="91" y="47"/>
                      <a:pt x="89" y="39"/>
                      <a:pt x="86" y="34"/>
                    </a:cubicBezTo>
                    <a:cubicBezTo>
                      <a:pt x="80" y="24"/>
                      <a:pt x="71" y="19"/>
                      <a:pt x="57" y="19"/>
                    </a:cubicBezTo>
                    <a:cubicBezTo>
                      <a:pt x="48" y="19"/>
                      <a:pt x="40" y="22"/>
                      <a:pt x="33" y="29"/>
                    </a:cubicBezTo>
                    <a:cubicBezTo>
                      <a:pt x="26" y="36"/>
                      <a:pt x="23" y="45"/>
                      <a:pt x="23" y="56"/>
                    </a:cubicBezTo>
                    <a:lnTo>
                      <a:pt x="92" y="56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64"/>
              <p:cNvSpPr>
                <a:spLocks/>
              </p:cNvSpPr>
              <p:nvPr/>
            </p:nvSpPr>
            <p:spPr bwMode="auto">
              <a:xfrm>
                <a:off x="2165351" y="3700463"/>
                <a:ext cx="33338" cy="52388"/>
              </a:xfrm>
              <a:custGeom>
                <a:avLst/>
                <a:gdLst>
                  <a:gd name="T0" fmla="*/ 0 w 60"/>
                  <a:gd name="T1" fmla="*/ 3 h 128"/>
                  <a:gd name="T2" fmla="*/ 0 w 60"/>
                  <a:gd name="T3" fmla="*/ 3 h 128"/>
                  <a:gd name="T4" fmla="*/ 19 w 60"/>
                  <a:gd name="T5" fmla="*/ 3 h 128"/>
                  <a:gd name="T6" fmla="*/ 19 w 60"/>
                  <a:gd name="T7" fmla="*/ 25 h 128"/>
                  <a:gd name="T8" fmla="*/ 31 w 60"/>
                  <a:gd name="T9" fmla="*/ 9 h 128"/>
                  <a:gd name="T10" fmla="*/ 54 w 60"/>
                  <a:gd name="T11" fmla="*/ 0 h 128"/>
                  <a:gd name="T12" fmla="*/ 56 w 60"/>
                  <a:gd name="T13" fmla="*/ 0 h 128"/>
                  <a:gd name="T14" fmla="*/ 60 w 60"/>
                  <a:gd name="T15" fmla="*/ 1 h 128"/>
                  <a:gd name="T16" fmla="*/ 60 w 60"/>
                  <a:gd name="T17" fmla="*/ 23 h 128"/>
                  <a:gd name="T18" fmla="*/ 57 w 60"/>
                  <a:gd name="T19" fmla="*/ 23 h 128"/>
                  <a:gd name="T20" fmla="*/ 53 w 60"/>
                  <a:gd name="T21" fmla="*/ 22 h 128"/>
                  <a:gd name="T22" fmla="*/ 29 w 60"/>
                  <a:gd name="T23" fmla="*/ 33 h 128"/>
                  <a:gd name="T24" fmla="*/ 21 w 60"/>
                  <a:gd name="T25" fmla="*/ 56 h 128"/>
                  <a:gd name="T26" fmla="*/ 21 w 60"/>
                  <a:gd name="T27" fmla="*/ 128 h 128"/>
                  <a:gd name="T28" fmla="*/ 0 w 60"/>
                  <a:gd name="T29" fmla="*/ 128 h 128"/>
                  <a:gd name="T30" fmla="*/ 0 w 60"/>
                  <a:gd name="T31" fmla="*/ 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128">
                    <a:moveTo>
                      <a:pt x="0" y="3"/>
                    </a:moveTo>
                    <a:lnTo>
                      <a:pt x="0" y="3"/>
                    </a:lnTo>
                    <a:lnTo>
                      <a:pt x="19" y="3"/>
                    </a:lnTo>
                    <a:lnTo>
                      <a:pt x="19" y="25"/>
                    </a:lnTo>
                    <a:cubicBezTo>
                      <a:pt x="21" y="20"/>
                      <a:pt x="25" y="15"/>
                      <a:pt x="31" y="9"/>
                    </a:cubicBezTo>
                    <a:cubicBezTo>
                      <a:pt x="38" y="3"/>
                      <a:pt x="45" y="0"/>
                      <a:pt x="54" y="0"/>
                    </a:cubicBezTo>
                    <a:cubicBezTo>
                      <a:pt x="54" y="0"/>
                      <a:pt x="55" y="0"/>
                      <a:pt x="56" y="0"/>
                    </a:cubicBezTo>
                    <a:cubicBezTo>
                      <a:pt x="56" y="0"/>
                      <a:pt x="58" y="1"/>
                      <a:pt x="60" y="1"/>
                    </a:cubicBezTo>
                    <a:lnTo>
                      <a:pt x="60" y="23"/>
                    </a:lnTo>
                    <a:cubicBezTo>
                      <a:pt x="59" y="23"/>
                      <a:pt x="58" y="23"/>
                      <a:pt x="57" y="23"/>
                    </a:cubicBezTo>
                    <a:cubicBezTo>
                      <a:pt x="56" y="23"/>
                      <a:pt x="55" y="22"/>
                      <a:pt x="53" y="22"/>
                    </a:cubicBezTo>
                    <a:cubicBezTo>
                      <a:pt x="43" y="22"/>
                      <a:pt x="35" y="26"/>
                      <a:pt x="29" y="33"/>
                    </a:cubicBezTo>
                    <a:cubicBezTo>
                      <a:pt x="23" y="39"/>
                      <a:pt x="21" y="47"/>
                      <a:pt x="21" y="56"/>
                    </a:cubicBezTo>
                    <a:lnTo>
                      <a:pt x="21" y="128"/>
                    </a:lnTo>
                    <a:lnTo>
                      <a:pt x="0" y="12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65"/>
              <p:cNvSpPr>
                <a:spLocks noEditPoints="1"/>
              </p:cNvSpPr>
              <p:nvPr/>
            </p:nvSpPr>
            <p:spPr bwMode="auto">
              <a:xfrm>
                <a:off x="2208213" y="3683001"/>
                <a:ext cx="11113" cy="69850"/>
              </a:xfrm>
              <a:custGeom>
                <a:avLst/>
                <a:gdLst>
                  <a:gd name="T0" fmla="*/ 0 w 21"/>
                  <a:gd name="T1" fmla="*/ 47 h 171"/>
                  <a:gd name="T2" fmla="*/ 0 w 21"/>
                  <a:gd name="T3" fmla="*/ 47 h 171"/>
                  <a:gd name="T4" fmla="*/ 21 w 21"/>
                  <a:gd name="T5" fmla="*/ 47 h 171"/>
                  <a:gd name="T6" fmla="*/ 21 w 21"/>
                  <a:gd name="T7" fmla="*/ 171 h 171"/>
                  <a:gd name="T8" fmla="*/ 0 w 21"/>
                  <a:gd name="T9" fmla="*/ 171 h 171"/>
                  <a:gd name="T10" fmla="*/ 0 w 21"/>
                  <a:gd name="T11" fmla="*/ 47 h 171"/>
                  <a:gd name="T12" fmla="*/ 0 w 21"/>
                  <a:gd name="T13" fmla="*/ 0 h 171"/>
                  <a:gd name="T14" fmla="*/ 0 w 21"/>
                  <a:gd name="T15" fmla="*/ 0 h 171"/>
                  <a:gd name="T16" fmla="*/ 21 w 21"/>
                  <a:gd name="T17" fmla="*/ 0 h 171"/>
                  <a:gd name="T18" fmla="*/ 21 w 21"/>
                  <a:gd name="T19" fmla="*/ 23 h 171"/>
                  <a:gd name="T20" fmla="*/ 0 w 21"/>
                  <a:gd name="T21" fmla="*/ 23 h 171"/>
                  <a:gd name="T22" fmla="*/ 0 w 21"/>
                  <a:gd name="T2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71">
                    <a:moveTo>
                      <a:pt x="0" y="47"/>
                    </a:moveTo>
                    <a:lnTo>
                      <a:pt x="0" y="47"/>
                    </a:lnTo>
                    <a:lnTo>
                      <a:pt x="21" y="47"/>
                    </a:lnTo>
                    <a:lnTo>
                      <a:pt x="21" y="171"/>
                    </a:lnTo>
                    <a:lnTo>
                      <a:pt x="0" y="171"/>
                    </a:lnTo>
                    <a:lnTo>
                      <a:pt x="0" y="47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1" y="0"/>
                    </a:lnTo>
                    <a:lnTo>
                      <a:pt x="21" y="23"/>
                    </a:lnTo>
                    <a:lnTo>
                      <a:pt x="0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6"/>
              <p:cNvSpPr>
                <a:spLocks/>
              </p:cNvSpPr>
              <p:nvPr/>
            </p:nvSpPr>
            <p:spPr bwMode="auto">
              <a:xfrm>
                <a:off x="2236788" y="3700463"/>
                <a:ext cx="92075" cy="52388"/>
              </a:xfrm>
              <a:custGeom>
                <a:avLst/>
                <a:gdLst>
                  <a:gd name="T0" fmla="*/ 0 w 168"/>
                  <a:gd name="T1" fmla="*/ 3 h 128"/>
                  <a:gd name="T2" fmla="*/ 0 w 168"/>
                  <a:gd name="T3" fmla="*/ 3 h 128"/>
                  <a:gd name="T4" fmla="*/ 21 w 168"/>
                  <a:gd name="T5" fmla="*/ 3 h 128"/>
                  <a:gd name="T6" fmla="*/ 21 w 168"/>
                  <a:gd name="T7" fmla="*/ 21 h 128"/>
                  <a:gd name="T8" fmla="*/ 34 w 168"/>
                  <a:gd name="T9" fmla="*/ 7 h 128"/>
                  <a:gd name="T10" fmla="*/ 58 w 168"/>
                  <a:gd name="T11" fmla="*/ 0 h 128"/>
                  <a:gd name="T12" fmla="*/ 82 w 168"/>
                  <a:gd name="T13" fmla="*/ 8 h 128"/>
                  <a:gd name="T14" fmla="*/ 91 w 168"/>
                  <a:gd name="T15" fmla="*/ 20 h 128"/>
                  <a:gd name="T16" fmla="*/ 108 w 168"/>
                  <a:gd name="T17" fmla="*/ 5 h 128"/>
                  <a:gd name="T18" fmla="*/ 129 w 168"/>
                  <a:gd name="T19" fmla="*/ 0 h 128"/>
                  <a:gd name="T20" fmla="*/ 163 w 168"/>
                  <a:gd name="T21" fmla="*/ 18 h 128"/>
                  <a:gd name="T22" fmla="*/ 168 w 168"/>
                  <a:gd name="T23" fmla="*/ 45 h 128"/>
                  <a:gd name="T24" fmla="*/ 168 w 168"/>
                  <a:gd name="T25" fmla="*/ 128 h 128"/>
                  <a:gd name="T26" fmla="*/ 146 w 168"/>
                  <a:gd name="T27" fmla="*/ 128 h 128"/>
                  <a:gd name="T28" fmla="*/ 146 w 168"/>
                  <a:gd name="T29" fmla="*/ 41 h 128"/>
                  <a:gd name="T30" fmla="*/ 140 w 168"/>
                  <a:gd name="T31" fmla="*/ 24 h 128"/>
                  <a:gd name="T32" fmla="*/ 125 w 168"/>
                  <a:gd name="T33" fmla="*/ 19 h 128"/>
                  <a:gd name="T34" fmla="*/ 104 w 168"/>
                  <a:gd name="T35" fmla="*/ 28 h 128"/>
                  <a:gd name="T36" fmla="*/ 95 w 168"/>
                  <a:gd name="T37" fmla="*/ 55 h 128"/>
                  <a:gd name="T38" fmla="*/ 95 w 168"/>
                  <a:gd name="T39" fmla="*/ 128 h 128"/>
                  <a:gd name="T40" fmla="*/ 73 w 168"/>
                  <a:gd name="T41" fmla="*/ 128 h 128"/>
                  <a:gd name="T42" fmla="*/ 73 w 168"/>
                  <a:gd name="T43" fmla="*/ 46 h 128"/>
                  <a:gd name="T44" fmla="*/ 70 w 168"/>
                  <a:gd name="T45" fmla="*/ 28 h 128"/>
                  <a:gd name="T46" fmla="*/ 53 w 168"/>
                  <a:gd name="T47" fmla="*/ 19 h 128"/>
                  <a:gd name="T48" fmla="*/ 31 w 168"/>
                  <a:gd name="T49" fmla="*/ 28 h 128"/>
                  <a:gd name="T50" fmla="*/ 21 w 168"/>
                  <a:gd name="T51" fmla="*/ 62 h 128"/>
                  <a:gd name="T52" fmla="*/ 21 w 168"/>
                  <a:gd name="T53" fmla="*/ 128 h 128"/>
                  <a:gd name="T54" fmla="*/ 0 w 168"/>
                  <a:gd name="T55" fmla="*/ 128 h 128"/>
                  <a:gd name="T56" fmla="*/ 0 w 168"/>
                  <a:gd name="T57" fmla="*/ 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8" h="128">
                    <a:moveTo>
                      <a:pt x="0" y="3"/>
                    </a:moveTo>
                    <a:lnTo>
                      <a:pt x="0" y="3"/>
                    </a:lnTo>
                    <a:lnTo>
                      <a:pt x="21" y="3"/>
                    </a:lnTo>
                    <a:lnTo>
                      <a:pt x="21" y="21"/>
                    </a:lnTo>
                    <a:cubicBezTo>
                      <a:pt x="26" y="15"/>
                      <a:pt x="30" y="10"/>
                      <a:pt x="34" y="7"/>
                    </a:cubicBezTo>
                    <a:cubicBezTo>
                      <a:pt x="41" y="3"/>
                      <a:pt x="49" y="0"/>
                      <a:pt x="58" y="0"/>
                    </a:cubicBezTo>
                    <a:cubicBezTo>
                      <a:pt x="68" y="0"/>
                      <a:pt x="76" y="3"/>
                      <a:pt x="82" y="8"/>
                    </a:cubicBezTo>
                    <a:cubicBezTo>
                      <a:pt x="85" y="10"/>
                      <a:pt x="89" y="15"/>
                      <a:pt x="91" y="20"/>
                    </a:cubicBezTo>
                    <a:cubicBezTo>
                      <a:pt x="96" y="13"/>
                      <a:pt x="102" y="8"/>
                      <a:pt x="108" y="5"/>
                    </a:cubicBezTo>
                    <a:cubicBezTo>
                      <a:pt x="114" y="2"/>
                      <a:pt x="121" y="0"/>
                      <a:pt x="129" y="0"/>
                    </a:cubicBezTo>
                    <a:cubicBezTo>
                      <a:pt x="146" y="0"/>
                      <a:pt x="157" y="6"/>
                      <a:pt x="163" y="18"/>
                    </a:cubicBezTo>
                    <a:cubicBezTo>
                      <a:pt x="167" y="25"/>
                      <a:pt x="168" y="34"/>
                      <a:pt x="168" y="45"/>
                    </a:cubicBezTo>
                    <a:lnTo>
                      <a:pt x="168" y="128"/>
                    </a:lnTo>
                    <a:lnTo>
                      <a:pt x="146" y="128"/>
                    </a:lnTo>
                    <a:lnTo>
                      <a:pt x="146" y="41"/>
                    </a:lnTo>
                    <a:cubicBezTo>
                      <a:pt x="146" y="33"/>
                      <a:pt x="144" y="27"/>
                      <a:pt x="140" y="24"/>
                    </a:cubicBezTo>
                    <a:cubicBezTo>
                      <a:pt x="136" y="21"/>
                      <a:pt x="131" y="19"/>
                      <a:pt x="125" y="19"/>
                    </a:cubicBezTo>
                    <a:cubicBezTo>
                      <a:pt x="117" y="19"/>
                      <a:pt x="110" y="22"/>
                      <a:pt x="104" y="28"/>
                    </a:cubicBezTo>
                    <a:cubicBezTo>
                      <a:pt x="98" y="33"/>
                      <a:pt x="95" y="42"/>
                      <a:pt x="95" y="55"/>
                    </a:cubicBezTo>
                    <a:lnTo>
                      <a:pt x="95" y="128"/>
                    </a:lnTo>
                    <a:lnTo>
                      <a:pt x="73" y="128"/>
                    </a:lnTo>
                    <a:lnTo>
                      <a:pt x="73" y="46"/>
                    </a:lnTo>
                    <a:cubicBezTo>
                      <a:pt x="73" y="38"/>
                      <a:pt x="72" y="32"/>
                      <a:pt x="70" y="28"/>
                    </a:cubicBezTo>
                    <a:cubicBezTo>
                      <a:pt x="67" y="22"/>
                      <a:pt x="61" y="19"/>
                      <a:pt x="53" y="19"/>
                    </a:cubicBezTo>
                    <a:cubicBezTo>
                      <a:pt x="45" y="19"/>
                      <a:pt x="37" y="22"/>
                      <a:pt x="31" y="28"/>
                    </a:cubicBezTo>
                    <a:cubicBezTo>
                      <a:pt x="24" y="35"/>
                      <a:pt x="21" y="46"/>
                      <a:pt x="21" y="62"/>
                    </a:cubicBezTo>
                    <a:lnTo>
                      <a:pt x="21" y="128"/>
                    </a:lnTo>
                    <a:lnTo>
                      <a:pt x="0" y="128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67"/>
              <p:cNvSpPr>
                <a:spLocks noEditPoints="1"/>
              </p:cNvSpPr>
              <p:nvPr/>
            </p:nvSpPr>
            <p:spPr bwMode="auto">
              <a:xfrm>
                <a:off x="2341563" y="3700463"/>
                <a:ext cx="61913" cy="55563"/>
              </a:xfrm>
              <a:custGeom>
                <a:avLst/>
                <a:gdLst>
                  <a:gd name="T0" fmla="*/ 59 w 114"/>
                  <a:gd name="T1" fmla="*/ 0 h 133"/>
                  <a:gd name="T2" fmla="*/ 59 w 114"/>
                  <a:gd name="T3" fmla="*/ 0 h 133"/>
                  <a:gd name="T4" fmla="*/ 85 w 114"/>
                  <a:gd name="T5" fmla="*/ 7 h 133"/>
                  <a:gd name="T6" fmla="*/ 104 w 114"/>
                  <a:gd name="T7" fmla="*/ 23 h 133"/>
                  <a:gd name="T8" fmla="*/ 112 w 114"/>
                  <a:gd name="T9" fmla="*/ 45 h 133"/>
                  <a:gd name="T10" fmla="*/ 114 w 114"/>
                  <a:gd name="T11" fmla="*/ 72 h 133"/>
                  <a:gd name="T12" fmla="*/ 23 w 114"/>
                  <a:gd name="T13" fmla="*/ 72 h 133"/>
                  <a:gd name="T14" fmla="*/ 32 w 114"/>
                  <a:gd name="T15" fmla="*/ 103 h 133"/>
                  <a:gd name="T16" fmla="*/ 58 w 114"/>
                  <a:gd name="T17" fmla="*/ 114 h 133"/>
                  <a:gd name="T18" fmla="*/ 84 w 114"/>
                  <a:gd name="T19" fmla="*/ 103 h 133"/>
                  <a:gd name="T20" fmla="*/ 92 w 114"/>
                  <a:gd name="T21" fmla="*/ 89 h 133"/>
                  <a:gd name="T22" fmla="*/ 112 w 114"/>
                  <a:gd name="T23" fmla="*/ 89 h 133"/>
                  <a:gd name="T24" fmla="*/ 107 w 114"/>
                  <a:gd name="T25" fmla="*/ 104 h 133"/>
                  <a:gd name="T26" fmla="*/ 97 w 114"/>
                  <a:gd name="T27" fmla="*/ 118 h 133"/>
                  <a:gd name="T28" fmla="*/ 73 w 114"/>
                  <a:gd name="T29" fmla="*/ 131 h 133"/>
                  <a:gd name="T30" fmla="*/ 56 w 114"/>
                  <a:gd name="T31" fmla="*/ 133 h 133"/>
                  <a:gd name="T32" fmla="*/ 16 w 114"/>
                  <a:gd name="T33" fmla="*/ 116 h 133"/>
                  <a:gd name="T34" fmla="*/ 0 w 114"/>
                  <a:gd name="T35" fmla="*/ 68 h 133"/>
                  <a:gd name="T36" fmla="*/ 16 w 114"/>
                  <a:gd name="T37" fmla="*/ 19 h 133"/>
                  <a:gd name="T38" fmla="*/ 59 w 114"/>
                  <a:gd name="T39" fmla="*/ 0 h 133"/>
                  <a:gd name="T40" fmla="*/ 59 w 114"/>
                  <a:gd name="T41" fmla="*/ 0 h 133"/>
                  <a:gd name="T42" fmla="*/ 93 w 114"/>
                  <a:gd name="T43" fmla="*/ 56 h 133"/>
                  <a:gd name="T44" fmla="*/ 93 w 114"/>
                  <a:gd name="T45" fmla="*/ 56 h 133"/>
                  <a:gd name="T46" fmla="*/ 87 w 114"/>
                  <a:gd name="T47" fmla="*/ 34 h 133"/>
                  <a:gd name="T48" fmla="*/ 58 w 114"/>
                  <a:gd name="T49" fmla="*/ 19 h 133"/>
                  <a:gd name="T50" fmla="*/ 34 w 114"/>
                  <a:gd name="T51" fmla="*/ 29 h 133"/>
                  <a:gd name="T52" fmla="*/ 23 w 114"/>
                  <a:gd name="T53" fmla="*/ 56 h 133"/>
                  <a:gd name="T54" fmla="*/ 93 w 114"/>
                  <a:gd name="T55" fmla="*/ 56 h 133"/>
                  <a:gd name="T56" fmla="*/ 57 w 114"/>
                  <a:gd name="T57" fmla="*/ 0 h 133"/>
                  <a:gd name="T58" fmla="*/ 57 w 114"/>
                  <a:gd name="T59" fmla="*/ 0 h 133"/>
                  <a:gd name="T60" fmla="*/ 57 w 114"/>
                  <a:gd name="T6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4" h="133">
                    <a:moveTo>
                      <a:pt x="59" y="0"/>
                    </a:moveTo>
                    <a:lnTo>
                      <a:pt x="59" y="0"/>
                    </a:lnTo>
                    <a:cubicBezTo>
                      <a:pt x="68" y="0"/>
                      <a:pt x="77" y="2"/>
                      <a:pt x="85" y="7"/>
                    </a:cubicBezTo>
                    <a:cubicBezTo>
                      <a:pt x="93" y="11"/>
                      <a:pt x="100" y="16"/>
                      <a:pt x="104" y="23"/>
                    </a:cubicBezTo>
                    <a:cubicBezTo>
                      <a:pt x="108" y="29"/>
                      <a:pt x="111" y="36"/>
                      <a:pt x="112" y="45"/>
                    </a:cubicBezTo>
                    <a:cubicBezTo>
                      <a:pt x="114" y="51"/>
                      <a:pt x="114" y="60"/>
                      <a:pt x="114" y="72"/>
                    </a:cubicBezTo>
                    <a:lnTo>
                      <a:pt x="23" y="72"/>
                    </a:lnTo>
                    <a:cubicBezTo>
                      <a:pt x="23" y="85"/>
                      <a:pt x="26" y="95"/>
                      <a:pt x="32" y="103"/>
                    </a:cubicBezTo>
                    <a:cubicBezTo>
                      <a:pt x="37" y="110"/>
                      <a:pt x="46" y="114"/>
                      <a:pt x="58" y="114"/>
                    </a:cubicBezTo>
                    <a:cubicBezTo>
                      <a:pt x="69" y="114"/>
                      <a:pt x="77" y="111"/>
                      <a:pt x="84" y="103"/>
                    </a:cubicBezTo>
                    <a:cubicBezTo>
                      <a:pt x="88" y="99"/>
                      <a:pt x="90" y="94"/>
                      <a:pt x="92" y="89"/>
                    </a:cubicBezTo>
                    <a:lnTo>
                      <a:pt x="112" y="89"/>
                    </a:lnTo>
                    <a:cubicBezTo>
                      <a:pt x="112" y="93"/>
                      <a:pt x="110" y="99"/>
                      <a:pt x="107" y="104"/>
                    </a:cubicBezTo>
                    <a:cubicBezTo>
                      <a:pt x="104" y="110"/>
                      <a:pt x="101" y="114"/>
                      <a:pt x="97" y="118"/>
                    </a:cubicBezTo>
                    <a:cubicBezTo>
                      <a:pt x="90" y="124"/>
                      <a:pt x="82" y="128"/>
                      <a:pt x="73" y="131"/>
                    </a:cubicBezTo>
                    <a:cubicBezTo>
                      <a:pt x="68" y="132"/>
                      <a:pt x="62" y="133"/>
                      <a:pt x="56" y="133"/>
                    </a:cubicBezTo>
                    <a:cubicBezTo>
                      <a:pt x="40" y="133"/>
                      <a:pt x="27" y="127"/>
                      <a:pt x="16" y="116"/>
                    </a:cubicBezTo>
                    <a:cubicBezTo>
                      <a:pt x="5" y="104"/>
                      <a:pt x="0" y="88"/>
                      <a:pt x="0" y="68"/>
                    </a:cubicBezTo>
                    <a:cubicBezTo>
                      <a:pt x="0" y="48"/>
                      <a:pt x="6" y="32"/>
                      <a:pt x="16" y="19"/>
                    </a:cubicBezTo>
                    <a:cubicBezTo>
                      <a:pt x="27" y="7"/>
                      <a:pt x="42" y="0"/>
                      <a:pt x="59" y="0"/>
                    </a:cubicBezTo>
                    <a:lnTo>
                      <a:pt x="59" y="0"/>
                    </a:lnTo>
                    <a:close/>
                    <a:moveTo>
                      <a:pt x="93" y="56"/>
                    </a:moveTo>
                    <a:lnTo>
                      <a:pt x="93" y="56"/>
                    </a:lnTo>
                    <a:cubicBezTo>
                      <a:pt x="92" y="47"/>
                      <a:pt x="90" y="39"/>
                      <a:pt x="87" y="34"/>
                    </a:cubicBezTo>
                    <a:cubicBezTo>
                      <a:pt x="81" y="24"/>
                      <a:pt x="71" y="19"/>
                      <a:pt x="58" y="19"/>
                    </a:cubicBezTo>
                    <a:cubicBezTo>
                      <a:pt x="48" y="19"/>
                      <a:pt x="40" y="22"/>
                      <a:pt x="34" y="29"/>
                    </a:cubicBezTo>
                    <a:cubicBezTo>
                      <a:pt x="27" y="36"/>
                      <a:pt x="24" y="45"/>
                      <a:pt x="23" y="56"/>
                    </a:cubicBezTo>
                    <a:lnTo>
                      <a:pt x="93" y="56"/>
                    </a:lnTo>
                    <a:close/>
                    <a:moveTo>
                      <a:pt x="57" y="0"/>
                    </a:moveTo>
                    <a:lnTo>
                      <a:pt x="57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68"/>
              <p:cNvSpPr>
                <a:spLocks noEditPoints="1"/>
              </p:cNvSpPr>
              <p:nvPr/>
            </p:nvSpPr>
            <p:spPr bwMode="auto">
              <a:xfrm>
                <a:off x="2417763" y="3700463"/>
                <a:ext cx="55563" cy="52388"/>
              </a:xfrm>
              <a:custGeom>
                <a:avLst/>
                <a:gdLst>
                  <a:gd name="T0" fmla="*/ 0 w 101"/>
                  <a:gd name="T1" fmla="*/ 3 h 128"/>
                  <a:gd name="T2" fmla="*/ 0 w 101"/>
                  <a:gd name="T3" fmla="*/ 3 h 128"/>
                  <a:gd name="T4" fmla="*/ 19 w 101"/>
                  <a:gd name="T5" fmla="*/ 3 h 128"/>
                  <a:gd name="T6" fmla="*/ 19 w 101"/>
                  <a:gd name="T7" fmla="*/ 21 h 128"/>
                  <a:gd name="T8" fmla="*/ 38 w 101"/>
                  <a:gd name="T9" fmla="*/ 5 h 128"/>
                  <a:gd name="T10" fmla="*/ 60 w 101"/>
                  <a:gd name="T11" fmla="*/ 0 h 128"/>
                  <a:gd name="T12" fmla="*/ 96 w 101"/>
                  <a:gd name="T13" fmla="*/ 19 h 128"/>
                  <a:gd name="T14" fmla="*/ 101 w 101"/>
                  <a:gd name="T15" fmla="*/ 48 h 128"/>
                  <a:gd name="T16" fmla="*/ 101 w 101"/>
                  <a:gd name="T17" fmla="*/ 128 h 128"/>
                  <a:gd name="T18" fmla="*/ 80 w 101"/>
                  <a:gd name="T19" fmla="*/ 128 h 128"/>
                  <a:gd name="T20" fmla="*/ 80 w 101"/>
                  <a:gd name="T21" fmla="*/ 49 h 128"/>
                  <a:gd name="T22" fmla="*/ 77 w 101"/>
                  <a:gd name="T23" fmla="*/ 31 h 128"/>
                  <a:gd name="T24" fmla="*/ 56 w 101"/>
                  <a:gd name="T25" fmla="*/ 19 h 128"/>
                  <a:gd name="T26" fmla="*/ 44 w 101"/>
                  <a:gd name="T27" fmla="*/ 21 h 128"/>
                  <a:gd name="T28" fmla="*/ 29 w 101"/>
                  <a:gd name="T29" fmla="*/ 31 h 128"/>
                  <a:gd name="T30" fmla="*/ 22 w 101"/>
                  <a:gd name="T31" fmla="*/ 44 h 128"/>
                  <a:gd name="T32" fmla="*/ 21 w 101"/>
                  <a:gd name="T33" fmla="*/ 63 h 128"/>
                  <a:gd name="T34" fmla="*/ 21 w 101"/>
                  <a:gd name="T35" fmla="*/ 128 h 128"/>
                  <a:gd name="T36" fmla="*/ 0 w 101"/>
                  <a:gd name="T37" fmla="*/ 128 h 128"/>
                  <a:gd name="T38" fmla="*/ 0 w 101"/>
                  <a:gd name="T39" fmla="*/ 3 h 128"/>
                  <a:gd name="T40" fmla="*/ 49 w 101"/>
                  <a:gd name="T41" fmla="*/ 0 h 128"/>
                  <a:gd name="T42" fmla="*/ 49 w 101"/>
                  <a:gd name="T43" fmla="*/ 0 h 128"/>
                  <a:gd name="T44" fmla="*/ 49 w 101"/>
                  <a:gd name="T4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1" h="128">
                    <a:moveTo>
                      <a:pt x="0" y="3"/>
                    </a:moveTo>
                    <a:lnTo>
                      <a:pt x="0" y="3"/>
                    </a:lnTo>
                    <a:lnTo>
                      <a:pt x="19" y="3"/>
                    </a:lnTo>
                    <a:lnTo>
                      <a:pt x="19" y="21"/>
                    </a:lnTo>
                    <a:cubicBezTo>
                      <a:pt x="25" y="14"/>
                      <a:pt x="32" y="8"/>
                      <a:pt x="38" y="5"/>
                    </a:cubicBezTo>
                    <a:cubicBezTo>
                      <a:pt x="45" y="2"/>
                      <a:pt x="52" y="0"/>
                      <a:pt x="60" y="0"/>
                    </a:cubicBezTo>
                    <a:cubicBezTo>
                      <a:pt x="78" y="0"/>
                      <a:pt x="90" y="6"/>
                      <a:pt x="96" y="19"/>
                    </a:cubicBezTo>
                    <a:cubicBezTo>
                      <a:pt x="100" y="26"/>
                      <a:pt x="101" y="35"/>
                      <a:pt x="101" y="48"/>
                    </a:cubicBezTo>
                    <a:lnTo>
                      <a:pt x="101" y="128"/>
                    </a:lnTo>
                    <a:lnTo>
                      <a:pt x="80" y="128"/>
                    </a:lnTo>
                    <a:lnTo>
                      <a:pt x="80" y="49"/>
                    </a:lnTo>
                    <a:cubicBezTo>
                      <a:pt x="80" y="42"/>
                      <a:pt x="79" y="36"/>
                      <a:pt x="77" y="31"/>
                    </a:cubicBezTo>
                    <a:cubicBezTo>
                      <a:pt x="73" y="23"/>
                      <a:pt x="66" y="19"/>
                      <a:pt x="56" y="19"/>
                    </a:cubicBezTo>
                    <a:cubicBezTo>
                      <a:pt x="51" y="19"/>
                      <a:pt x="47" y="20"/>
                      <a:pt x="44" y="21"/>
                    </a:cubicBezTo>
                    <a:cubicBezTo>
                      <a:pt x="38" y="22"/>
                      <a:pt x="33" y="26"/>
                      <a:pt x="29" y="31"/>
                    </a:cubicBezTo>
                    <a:cubicBezTo>
                      <a:pt x="25" y="35"/>
                      <a:pt x="23" y="39"/>
                      <a:pt x="22" y="44"/>
                    </a:cubicBezTo>
                    <a:cubicBezTo>
                      <a:pt x="21" y="48"/>
                      <a:pt x="21" y="54"/>
                      <a:pt x="21" y="63"/>
                    </a:cubicBezTo>
                    <a:lnTo>
                      <a:pt x="21" y="128"/>
                    </a:lnTo>
                    <a:lnTo>
                      <a:pt x="0" y="128"/>
                    </a:lnTo>
                    <a:lnTo>
                      <a:pt x="0" y="3"/>
                    </a:lnTo>
                    <a:close/>
                    <a:moveTo>
                      <a:pt x="49" y="0"/>
                    </a:moveTo>
                    <a:lnTo>
                      <a:pt x="49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69"/>
              <p:cNvSpPr>
                <a:spLocks/>
              </p:cNvSpPr>
              <p:nvPr/>
            </p:nvSpPr>
            <p:spPr bwMode="auto">
              <a:xfrm>
                <a:off x="2482851" y="3687763"/>
                <a:ext cx="31750" cy="66675"/>
              </a:xfrm>
              <a:custGeom>
                <a:avLst/>
                <a:gdLst>
                  <a:gd name="T0" fmla="*/ 17 w 58"/>
                  <a:gd name="T1" fmla="*/ 0 h 162"/>
                  <a:gd name="T2" fmla="*/ 17 w 58"/>
                  <a:gd name="T3" fmla="*/ 0 h 162"/>
                  <a:gd name="T4" fmla="*/ 38 w 58"/>
                  <a:gd name="T5" fmla="*/ 0 h 162"/>
                  <a:gd name="T6" fmla="*/ 38 w 58"/>
                  <a:gd name="T7" fmla="*/ 35 h 162"/>
                  <a:gd name="T8" fmla="*/ 58 w 58"/>
                  <a:gd name="T9" fmla="*/ 35 h 162"/>
                  <a:gd name="T10" fmla="*/ 58 w 58"/>
                  <a:gd name="T11" fmla="*/ 52 h 162"/>
                  <a:gd name="T12" fmla="*/ 38 w 58"/>
                  <a:gd name="T13" fmla="*/ 52 h 162"/>
                  <a:gd name="T14" fmla="*/ 38 w 58"/>
                  <a:gd name="T15" fmla="*/ 134 h 162"/>
                  <a:gd name="T16" fmla="*/ 43 w 58"/>
                  <a:gd name="T17" fmla="*/ 143 h 162"/>
                  <a:gd name="T18" fmla="*/ 51 w 58"/>
                  <a:gd name="T19" fmla="*/ 144 h 162"/>
                  <a:gd name="T20" fmla="*/ 54 w 58"/>
                  <a:gd name="T21" fmla="*/ 144 h 162"/>
                  <a:gd name="T22" fmla="*/ 58 w 58"/>
                  <a:gd name="T23" fmla="*/ 143 h 162"/>
                  <a:gd name="T24" fmla="*/ 58 w 58"/>
                  <a:gd name="T25" fmla="*/ 160 h 162"/>
                  <a:gd name="T26" fmla="*/ 51 w 58"/>
                  <a:gd name="T27" fmla="*/ 162 h 162"/>
                  <a:gd name="T28" fmla="*/ 42 w 58"/>
                  <a:gd name="T29" fmla="*/ 162 h 162"/>
                  <a:gd name="T30" fmla="*/ 22 w 58"/>
                  <a:gd name="T31" fmla="*/ 155 h 162"/>
                  <a:gd name="T32" fmla="*/ 17 w 58"/>
                  <a:gd name="T33" fmla="*/ 135 h 162"/>
                  <a:gd name="T34" fmla="*/ 17 w 58"/>
                  <a:gd name="T35" fmla="*/ 52 h 162"/>
                  <a:gd name="T36" fmla="*/ 0 w 58"/>
                  <a:gd name="T37" fmla="*/ 52 h 162"/>
                  <a:gd name="T38" fmla="*/ 0 w 58"/>
                  <a:gd name="T39" fmla="*/ 35 h 162"/>
                  <a:gd name="T40" fmla="*/ 17 w 58"/>
                  <a:gd name="T41" fmla="*/ 35 h 162"/>
                  <a:gd name="T42" fmla="*/ 17 w 58"/>
                  <a:gd name="T43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62">
                    <a:moveTo>
                      <a:pt x="17" y="0"/>
                    </a:moveTo>
                    <a:lnTo>
                      <a:pt x="17" y="0"/>
                    </a:lnTo>
                    <a:lnTo>
                      <a:pt x="38" y="0"/>
                    </a:lnTo>
                    <a:lnTo>
                      <a:pt x="38" y="35"/>
                    </a:lnTo>
                    <a:lnTo>
                      <a:pt x="58" y="35"/>
                    </a:lnTo>
                    <a:lnTo>
                      <a:pt x="58" y="52"/>
                    </a:lnTo>
                    <a:lnTo>
                      <a:pt x="38" y="52"/>
                    </a:lnTo>
                    <a:lnTo>
                      <a:pt x="38" y="134"/>
                    </a:lnTo>
                    <a:cubicBezTo>
                      <a:pt x="38" y="138"/>
                      <a:pt x="40" y="141"/>
                      <a:pt x="43" y="143"/>
                    </a:cubicBezTo>
                    <a:cubicBezTo>
                      <a:pt x="44" y="143"/>
                      <a:pt x="47" y="144"/>
                      <a:pt x="51" y="144"/>
                    </a:cubicBezTo>
                    <a:cubicBezTo>
                      <a:pt x="52" y="144"/>
                      <a:pt x="53" y="144"/>
                      <a:pt x="54" y="144"/>
                    </a:cubicBezTo>
                    <a:cubicBezTo>
                      <a:pt x="55" y="144"/>
                      <a:pt x="57" y="144"/>
                      <a:pt x="58" y="143"/>
                    </a:cubicBezTo>
                    <a:lnTo>
                      <a:pt x="58" y="160"/>
                    </a:lnTo>
                    <a:cubicBezTo>
                      <a:pt x="56" y="161"/>
                      <a:pt x="53" y="161"/>
                      <a:pt x="51" y="162"/>
                    </a:cubicBezTo>
                    <a:cubicBezTo>
                      <a:pt x="48" y="162"/>
                      <a:pt x="45" y="162"/>
                      <a:pt x="42" y="162"/>
                    </a:cubicBezTo>
                    <a:cubicBezTo>
                      <a:pt x="33" y="162"/>
                      <a:pt x="26" y="160"/>
                      <a:pt x="22" y="155"/>
                    </a:cubicBezTo>
                    <a:cubicBezTo>
                      <a:pt x="19" y="150"/>
                      <a:pt x="17" y="143"/>
                      <a:pt x="17" y="135"/>
                    </a:cubicBezTo>
                    <a:lnTo>
                      <a:pt x="17" y="52"/>
                    </a:lnTo>
                    <a:lnTo>
                      <a:pt x="0" y="52"/>
                    </a:lnTo>
                    <a:lnTo>
                      <a:pt x="0" y="35"/>
                    </a:lnTo>
                    <a:lnTo>
                      <a:pt x="17" y="3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170"/>
              <p:cNvSpPr>
                <a:spLocks/>
              </p:cNvSpPr>
              <p:nvPr/>
            </p:nvSpPr>
            <p:spPr bwMode="auto">
              <a:xfrm>
                <a:off x="2520951" y="3681413"/>
                <a:ext cx="25400" cy="92075"/>
              </a:xfrm>
              <a:custGeom>
                <a:avLst/>
                <a:gdLst>
                  <a:gd name="T0" fmla="*/ 0 w 45"/>
                  <a:gd name="T1" fmla="*/ 203 h 220"/>
                  <a:gd name="T2" fmla="*/ 0 w 45"/>
                  <a:gd name="T3" fmla="*/ 203 h 220"/>
                  <a:gd name="T4" fmla="*/ 25 w 45"/>
                  <a:gd name="T5" fmla="*/ 203 h 220"/>
                  <a:gd name="T6" fmla="*/ 25 w 45"/>
                  <a:gd name="T7" fmla="*/ 18 h 220"/>
                  <a:gd name="T8" fmla="*/ 0 w 45"/>
                  <a:gd name="T9" fmla="*/ 18 h 220"/>
                  <a:gd name="T10" fmla="*/ 0 w 45"/>
                  <a:gd name="T11" fmla="*/ 0 h 220"/>
                  <a:gd name="T12" fmla="*/ 45 w 45"/>
                  <a:gd name="T13" fmla="*/ 0 h 220"/>
                  <a:gd name="T14" fmla="*/ 45 w 45"/>
                  <a:gd name="T15" fmla="*/ 220 h 220"/>
                  <a:gd name="T16" fmla="*/ 0 w 45"/>
                  <a:gd name="T17" fmla="*/ 220 h 220"/>
                  <a:gd name="T18" fmla="*/ 0 w 45"/>
                  <a:gd name="T19" fmla="*/ 203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220">
                    <a:moveTo>
                      <a:pt x="0" y="203"/>
                    </a:moveTo>
                    <a:lnTo>
                      <a:pt x="0" y="203"/>
                    </a:lnTo>
                    <a:lnTo>
                      <a:pt x="25" y="203"/>
                    </a:lnTo>
                    <a:lnTo>
                      <a:pt x="25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220"/>
                    </a:lnTo>
                    <a:lnTo>
                      <a:pt x="0" y="220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253" name="Groupe 252"/>
            <p:cNvGrpSpPr/>
            <p:nvPr/>
          </p:nvGrpSpPr>
          <p:grpSpPr>
            <a:xfrm>
              <a:off x="105120" y="1973263"/>
              <a:ext cx="225425" cy="1109663"/>
              <a:chOff x="134938" y="1973263"/>
              <a:chExt cx="168276" cy="868363"/>
            </a:xfrm>
          </p:grpSpPr>
          <p:sp>
            <p:nvSpPr>
              <p:cNvPr id="202" name="Freeform 171"/>
              <p:cNvSpPr>
                <a:spLocks/>
              </p:cNvSpPr>
              <p:nvPr/>
            </p:nvSpPr>
            <p:spPr bwMode="auto">
              <a:xfrm>
                <a:off x="169863" y="2627313"/>
                <a:ext cx="68263" cy="44450"/>
              </a:xfrm>
              <a:custGeom>
                <a:avLst/>
                <a:gdLst>
                  <a:gd name="T0" fmla="*/ 0 w 126"/>
                  <a:gd name="T1" fmla="*/ 106 h 106"/>
                  <a:gd name="T2" fmla="*/ 0 w 126"/>
                  <a:gd name="T3" fmla="*/ 106 h 106"/>
                  <a:gd name="T4" fmla="*/ 0 w 126"/>
                  <a:gd name="T5" fmla="*/ 0 h 106"/>
                  <a:gd name="T6" fmla="*/ 18 w 126"/>
                  <a:gd name="T7" fmla="*/ 0 h 106"/>
                  <a:gd name="T8" fmla="*/ 18 w 126"/>
                  <a:gd name="T9" fmla="*/ 43 h 106"/>
                  <a:gd name="T10" fmla="*/ 95 w 126"/>
                  <a:gd name="T11" fmla="*/ 43 h 106"/>
                  <a:gd name="T12" fmla="*/ 108 w 126"/>
                  <a:gd name="T13" fmla="*/ 34 h 106"/>
                  <a:gd name="T14" fmla="*/ 107 w 126"/>
                  <a:gd name="T15" fmla="*/ 24 h 106"/>
                  <a:gd name="T16" fmla="*/ 125 w 126"/>
                  <a:gd name="T17" fmla="*/ 24 h 106"/>
                  <a:gd name="T18" fmla="*/ 126 w 126"/>
                  <a:gd name="T19" fmla="*/ 41 h 106"/>
                  <a:gd name="T20" fmla="*/ 124 w 126"/>
                  <a:gd name="T21" fmla="*/ 53 h 106"/>
                  <a:gd name="T22" fmla="*/ 118 w 126"/>
                  <a:gd name="T23" fmla="*/ 60 h 106"/>
                  <a:gd name="T24" fmla="*/ 108 w 126"/>
                  <a:gd name="T25" fmla="*/ 63 h 106"/>
                  <a:gd name="T26" fmla="*/ 96 w 126"/>
                  <a:gd name="T27" fmla="*/ 64 h 106"/>
                  <a:gd name="T28" fmla="*/ 18 w 126"/>
                  <a:gd name="T29" fmla="*/ 64 h 106"/>
                  <a:gd name="T30" fmla="*/ 18 w 126"/>
                  <a:gd name="T31" fmla="*/ 106 h 106"/>
                  <a:gd name="T32" fmla="*/ 0 w 126"/>
                  <a:gd name="T3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" h="106">
                    <a:moveTo>
                      <a:pt x="0" y="106"/>
                    </a:moveTo>
                    <a:lnTo>
                      <a:pt x="0" y="106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43"/>
                    </a:lnTo>
                    <a:lnTo>
                      <a:pt x="95" y="43"/>
                    </a:lnTo>
                    <a:cubicBezTo>
                      <a:pt x="104" y="43"/>
                      <a:pt x="108" y="40"/>
                      <a:pt x="108" y="34"/>
                    </a:cubicBezTo>
                    <a:cubicBezTo>
                      <a:pt x="108" y="30"/>
                      <a:pt x="107" y="26"/>
                      <a:pt x="107" y="24"/>
                    </a:cubicBezTo>
                    <a:lnTo>
                      <a:pt x="125" y="24"/>
                    </a:lnTo>
                    <a:cubicBezTo>
                      <a:pt x="126" y="27"/>
                      <a:pt x="126" y="33"/>
                      <a:pt x="126" y="41"/>
                    </a:cubicBezTo>
                    <a:cubicBezTo>
                      <a:pt x="126" y="46"/>
                      <a:pt x="126" y="50"/>
                      <a:pt x="124" y="53"/>
                    </a:cubicBezTo>
                    <a:cubicBezTo>
                      <a:pt x="122" y="56"/>
                      <a:pt x="120" y="58"/>
                      <a:pt x="118" y="60"/>
                    </a:cubicBezTo>
                    <a:cubicBezTo>
                      <a:pt x="115" y="62"/>
                      <a:pt x="111" y="63"/>
                      <a:pt x="108" y="63"/>
                    </a:cubicBezTo>
                    <a:cubicBezTo>
                      <a:pt x="104" y="64"/>
                      <a:pt x="100" y="64"/>
                      <a:pt x="96" y="64"/>
                    </a:cubicBezTo>
                    <a:lnTo>
                      <a:pt x="18" y="64"/>
                    </a:lnTo>
                    <a:lnTo>
                      <a:pt x="18" y="106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172"/>
              <p:cNvSpPr>
                <a:spLocks/>
              </p:cNvSpPr>
              <p:nvPr/>
            </p:nvSpPr>
            <p:spPr bwMode="auto">
              <a:xfrm>
                <a:off x="234951" y="2597151"/>
                <a:ext cx="68263" cy="19050"/>
              </a:xfrm>
              <a:custGeom>
                <a:avLst/>
                <a:gdLst>
                  <a:gd name="T0" fmla="*/ 0 w 126"/>
                  <a:gd name="T1" fmla="*/ 32 h 45"/>
                  <a:gd name="T2" fmla="*/ 0 w 126"/>
                  <a:gd name="T3" fmla="*/ 32 h 45"/>
                  <a:gd name="T4" fmla="*/ 0 w 126"/>
                  <a:gd name="T5" fmla="*/ 16 h 45"/>
                  <a:gd name="T6" fmla="*/ 27 w 126"/>
                  <a:gd name="T7" fmla="*/ 16 h 45"/>
                  <a:gd name="T8" fmla="*/ 27 w 126"/>
                  <a:gd name="T9" fmla="*/ 0 h 45"/>
                  <a:gd name="T10" fmla="*/ 40 w 126"/>
                  <a:gd name="T11" fmla="*/ 0 h 45"/>
                  <a:gd name="T12" fmla="*/ 40 w 126"/>
                  <a:gd name="T13" fmla="*/ 16 h 45"/>
                  <a:gd name="T14" fmla="*/ 104 w 126"/>
                  <a:gd name="T15" fmla="*/ 16 h 45"/>
                  <a:gd name="T16" fmla="*/ 110 w 126"/>
                  <a:gd name="T17" fmla="*/ 12 h 45"/>
                  <a:gd name="T18" fmla="*/ 111 w 126"/>
                  <a:gd name="T19" fmla="*/ 6 h 45"/>
                  <a:gd name="T20" fmla="*/ 111 w 126"/>
                  <a:gd name="T21" fmla="*/ 3 h 45"/>
                  <a:gd name="T22" fmla="*/ 111 w 126"/>
                  <a:gd name="T23" fmla="*/ 0 h 45"/>
                  <a:gd name="T24" fmla="*/ 124 w 126"/>
                  <a:gd name="T25" fmla="*/ 0 h 45"/>
                  <a:gd name="T26" fmla="*/ 125 w 126"/>
                  <a:gd name="T27" fmla="*/ 6 h 45"/>
                  <a:gd name="T28" fmla="*/ 126 w 126"/>
                  <a:gd name="T29" fmla="*/ 13 h 45"/>
                  <a:gd name="T30" fmla="*/ 120 w 126"/>
                  <a:gd name="T31" fmla="*/ 28 h 45"/>
                  <a:gd name="T32" fmla="*/ 105 w 126"/>
                  <a:gd name="T33" fmla="*/ 32 h 45"/>
                  <a:gd name="T34" fmla="*/ 40 w 126"/>
                  <a:gd name="T35" fmla="*/ 32 h 45"/>
                  <a:gd name="T36" fmla="*/ 40 w 126"/>
                  <a:gd name="T37" fmla="*/ 45 h 45"/>
                  <a:gd name="T38" fmla="*/ 27 w 126"/>
                  <a:gd name="T39" fmla="*/ 45 h 45"/>
                  <a:gd name="T40" fmla="*/ 27 w 126"/>
                  <a:gd name="T41" fmla="*/ 32 h 45"/>
                  <a:gd name="T42" fmla="*/ 0 w 126"/>
                  <a:gd name="T43" fmla="*/ 3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6" h="45">
                    <a:moveTo>
                      <a:pt x="0" y="32"/>
                    </a:moveTo>
                    <a:lnTo>
                      <a:pt x="0" y="32"/>
                    </a:lnTo>
                    <a:lnTo>
                      <a:pt x="0" y="16"/>
                    </a:lnTo>
                    <a:lnTo>
                      <a:pt x="27" y="16"/>
                    </a:lnTo>
                    <a:lnTo>
                      <a:pt x="27" y="0"/>
                    </a:lnTo>
                    <a:lnTo>
                      <a:pt x="40" y="0"/>
                    </a:lnTo>
                    <a:lnTo>
                      <a:pt x="40" y="16"/>
                    </a:lnTo>
                    <a:lnTo>
                      <a:pt x="104" y="16"/>
                    </a:lnTo>
                    <a:cubicBezTo>
                      <a:pt x="107" y="16"/>
                      <a:pt x="109" y="15"/>
                      <a:pt x="110" y="12"/>
                    </a:cubicBezTo>
                    <a:cubicBezTo>
                      <a:pt x="111" y="11"/>
                      <a:pt x="111" y="9"/>
                      <a:pt x="111" y="6"/>
                    </a:cubicBezTo>
                    <a:cubicBezTo>
                      <a:pt x="111" y="5"/>
                      <a:pt x="111" y="4"/>
                      <a:pt x="111" y="3"/>
                    </a:cubicBezTo>
                    <a:cubicBezTo>
                      <a:pt x="111" y="2"/>
                      <a:pt x="111" y="1"/>
                      <a:pt x="111" y="0"/>
                    </a:cubicBezTo>
                    <a:lnTo>
                      <a:pt x="124" y="0"/>
                    </a:lnTo>
                    <a:cubicBezTo>
                      <a:pt x="125" y="2"/>
                      <a:pt x="125" y="4"/>
                      <a:pt x="125" y="6"/>
                    </a:cubicBezTo>
                    <a:cubicBezTo>
                      <a:pt x="125" y="8"/>
                      <a:pt x="126" y="10"/>
                      <a:pt x="126" y="13"/>
                    </a:cubicBezTo>
                    <a:cubicBezTo>
                      <a:pt x="126" y="20"/>
                      <a:pt x="124" y="25"/>
                      <a:pt x="120" y="28"/>
                    </a:cubicBezTo>
                    <a:cubicBezTo>
                      <a:pt x="116" y="31"/>
                      <a:pt x="111" y="32"/>
                      <a:pt x="105" y="32"/>
                    </a:cubicBezTo>
                    <a:lnTo>
                      <a:pt x="40" y="32"/>
                    </a:lnTo>
                    <a:lnTo>
                      <a:pt x="40" y="45"/>
                    </a:lnTo>
                    <a:lnTo>
                      <a:pt x="27" y="45"/>
                    </a:lnTo>
                    <a:lnTo>
                      <a:pt x="27" y="32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173"/>
              <p:cNvSpPr>
                <a:spLocks/>
              </p:cNvSpPr>
              <p:nvPr/>
            </p:nvSpPr>
            <p:spPr bwMode="auto">
              <a:xfrm>
                <a:off x="228601" y="2557463"/>
                <a:ext cx="73025" cy="33338"/>
              </a:xfrm>
              <a:custGeom>
                <a:avLst/>
                <a:gdLst>
                  <a:gd name="T0" fmla="*/ 0 w 134"/>
                  <a:gd name="T1" fmla="*/ 79 h 79"/>
                  <a:gd name="T2" fmla="*/ 0 w 134"/>
                  <a:gd name="T3" fmla="*/ 79 h 79"/>
                  <a:gd name="T4" fmla="*/ 0 w 134"/>
                  <a:gd name="T5" fmla="*/ 62 h 79"/>
                  <a:gd name="T6" fmla="*/ 50 w 134"/>
                  <a:gd name="T7" fmla="*/ 62 h 79"/>
                  <a:gd name="T8" fmla="*/ 40 w 134"/>
                  <a:gd name="T9" fmla="*/ 52 h 79"/>
                  <a:gd name="T10" fmla="*/ 34 w 134"/>
                  <a:gd name="T11" fmla="*/ 32 h 79"/>
                  <a:gd name="T12" fmla="*/ 49 w 134"/>
                  <a:gd name="T13" fmla="*/ 4 h 79"/>
                  <a:gd name="T14" fmla="*/ 72 w 134"/>
                  <a:gd name="T15" fmla="*/ 0 h 79"/>
                  <a:gd name="T16" fmla="*/ 134 w 134"/>
                  <a:gd name="T17" fmla="*/ 0 h 79"/>
                  <a:gd name="T18" fmla="*/ 134 w 134"/>
                  <a:gd name="T19" fmla="*/ 16 h 79"/>
                  <a:gd name="T20" fmla="*/ 73 w 134"/>
                  <a:gd name="T21" fmla="*/ 16 h 79"/>
                  <a:gd name="T22" fmla="*/ 57 w 134"/>
                  <a:gd name="T23" fmla="*/ 19 h 79"/>
                  <a:gd name="T24" fmla="*/ 49 w 134"/>
                  <a:gd name="T25" fmla="*/ 36 h 79"/>
                  <a:gd name="T26" fmla="*/ 56 w 134"/>
                  <a:gd name="T27" fmla="*/ 54 h 79"/>
                  <a:gd name="T28" fmla="*/ 82 w 134"/>
                  <a:gd name="T29" fmla="*/ 62 h 79"/>
                  <a:gd name="T30" fmla="*/ 134 w 134"/>
                  <a:gd name="T31" fmla="*/ 62 h 79"/>
                  <a:gd name="T32" fmla="*/ 134 w 134"/>
                  <a:gd name="T33" fmla="*/ 79 h 79"/>
                  <a:gd name="T34" fmla="*/ 0 w 134"/>
                  <a:gd name="T35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79">
                    <a:moveTo>
                      <a:pt x="0" y="79"/>
                    </a:moveTo>
                    <a:lnTo>
                      <a:pt x="0" y="79"/>
                    </a:lnTo>
                    <a:lnTo>
                      <a:pt x="0" y="62"/>
                    </a:lnTo>
                    <a:lnTo>
                      <a:pt x="50" y="62"/>
                    </a:lnTo>
                    <a:cubicBezTo>
                      <a:pt x="45" y="59"/>
                      <a:pt x="42" y="55"/>
                      <a:pt x="40" y="52"/>
                    </a:cubicBezTo>
                    <a:cubicBezTo>
                      <a:pt x="36" y="47"/>
                      <a:pt x="34" y="40"/>
                      <a:pt x="34" y="32"/>
                    </a:cubicBezTo>
                    <a:cubicBezTo>
                      <a:pt x="34" y="18"/>
                      <a:pt x="39" y="9"/>
                      <a:pt x="49" y="4"/>
                    </a:cubicBezTo>
                    <a:cubicBezTo>
                      <a:pt x="55" y="1"/>
                      <a:pt x="62" y="0"/>
                      <a:pt x="72" y="0"/>
                    </a:cubicBezTo>
                    <a:lnTo>
                      <a:pt x="134" y="0"/>
                    </a:lnTo>
                    <a:lnTo>
                      <a:pt x="134" y="16"/>
                    </a:lnTo>
                    <a:lnTo>
                      <a:pt x="73" y="16"/>
                    </a:lnTo>
                    <a:cubicBezTo>
                      <a:pt x="66" y="16"/>
                      <a:pt x="60" y="17"/>
                      <a:pt x="57" y="19"/>
                    </a:cubicBezTo>
                    <a:cubicBezTo>
                      <a:pt x="52" y="22"/>
                      <a:pt x="49" y="28"/>
                      <a:pt x="49" y="36"/>
                    </a:cubicBezTo>
                    <a:cubicBezTo>
                      <a:pt x="49" y="43"/>
                      <a:pt x="51" y="49"/>
                      <a:pt x="56" y="54"/>
                    </a:cubicBezTo>
                    <a:cubicBezTo>
                      <a:pt x="61" y="60"/>
                      <a:pt x="70" y="62"/>
                      <a:pt x="82" y="62"/>
                    </a:cubicBezTo>
                    <a:lnTo>
                      <a:pt x="134" y="62"/>
                    </a:lnTo>
                    <a:lnTo>
                      <a:pt x="134" y="79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174"/>
              <p:cNvSpPr>
                <a:spLocks/>
              </p:cNvSpPr>
              <p:nvPr/>
            </p:nvSpPr>
            <p:spPr bwMode="auto">
              <a:xfrm>
                <a:off x="139701" y="2833688"/>
                <a:ext cx="92075" cy="7938"/>
              </a:xfrm>
              <a:custGeom>
                <a:avLst/>
                <a:gdLst>
                  <a:gd name="T0" fmla="*/ 0 w 172"/>
                  <a:gd name="T1" fmla="*/ 21 h 21"/>
                  <a:gd name="T2" fmla="*/ 0 w 172"/>
                  <a:gd name="T3" fmla="*/ 21 h 21"/>
                  <a:gd name="T4" fmla="*/ 0 w 172"/>
                  <a:gd name="T5" fmla="*/ 0 h 21"/>
                  <a:gd name="T6" fmla="*/ 172 w 172"/>
                  <a:gd name="T7" fmla="*/ 0 h 21"/>
                  <a:gd name="T8" fmla="*/ 172 w 172"/>
                  <a:gd name="T9" fmla="*/ 21 h 21"/>
                  <a:gd name="T10" fmla="*/ 0 w 172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2" h="21">
                    <a:moveTo>
                      <a:pt x="0" y="21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172" y="0"/>
                    </a:lnTo>
                    <a:lnTo>
                      <a:pt x="17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175"/>
              <p:cNvSpPr>
                <a:spLocks noEditPoints="1"/>
              </p:cNvSpPr>
              <p:nvPr/>
            </p:nvSpPr>
            <p:spPr bwMode="auto">
              <a:xfrm>
                <a:off x="161926" y="2774951"/>
                <a:ext cx="73025" cy="49213"/>
              </a:xfrm>
              <a:custGeom>
                <a:avLst/>
                <a:gdLst>
                  <a:gd name="T0" fmla="*/ 115 w 133"/>
                  <a:gd name="T1" fmla="*/ 58 h 116"/>
                  <a:gd name="T2" fmla="*/ 115 w 133"/>
                  <a:gd name="T3" fmla="*/ 58 h 116"/>
                  <a:gd name="T4" fmla="*/ 99 w 133"/>
                  <a:gd name="T5" fmla="*/ 29 h 116"/>
                  <a:gd name="T6" fmla="*/ 64 w 133"/>
                  <a:gd name="T7" fmla="*/ 22 h 116"/>
                  <a:gd name="T8" fmla="*/ 36 w 133"/>
                  <a:gd name="T9" fmla="*/ 27 h 116"/>
                  <a:gd name="T10" fmla="*/ 18 w 133"/>
                  <a:gd name="T11" fmla="*/ 58 h 116"/>
                  <a:gd name="T12" fmla="*/ 33 w 133"/>
                  <a:gd name="T13" fmla="*/ 86 h 116"/>
                  <a:gd name="T14" fmla="*/ 69 w 133"/>
                  <a:gd name="T15" fmla="*/ 94 h 116"/>
                  <a:gd name="T16" fmla="*/ 102 w 133"/>
                  <a:gd name="T17" fmla="*/ 86 h 116"/>
                  <a:gd name="T18" fmla="*/ 115 w 133"/>
                  <a:gd name="T19" fmla="*/ 58 h 116"/>
                  <a:gd name="T20" fmla="*/ 115 w 133"/>
                  <a:gd name="T21" fmla="*/ 58 h 116"/>
                  <a:gd name="T22" fmla="*/ 0 w 133"/>
                  <a:gd name="T23" fmla="*/ 57 h 116"/>
                  <a:gd name="T24" fmla="*/ 0 w 133"/>
                  <a:gd name="T25" fmla="*/ 57 h 116"/>
                  <a:gd name="T26" fmla="*/ 16 w 133"/>
                  <a:gd name="T27" fmla="*/ 16 h 116"/>
                  <a:gd name="T28" fmla="*/ 64 w 133"/>
                  <a:gd name="T29" fmla="*/ 0 h 116"/>
                  <a:gd name="T30" fmla="*/ 114 w 133"/>
                  <a:gd name="T31" fmla="*/ 14 h 116"/>
                  <a:gd name="T32" fmla="*/ 133 w 133"/>
                  <a:gd name="T33" fmla="*/ 60 h 116"/>
                  <a:gd name="T34" fmla="*/ 116 w 133"/>
                  <a:gd name="T35" fmla="*/ 101 h 116"/>
                  <a:gd name="T36" fmla="*/ 69 w 133"/>
                  <a:gd name="T37" fmla="*/ 116 h 116"/>
                  <a:gd name="T38" fmla="*/ 19 w 133"/>
                  <a:gd name="T39" fmla="*/ 100 h 116"/>
                  <a:gd name="T40" fmla="*/ 0 w 133"/>
                  <a:gd name="T41" fmla="*/ 57 h 116"/>
                  <a:gd name="T42" fmla="*/ 0 w 133"/>
                  <a:gd name="T43" fmla="*/ 57 h 116"/>
                  <a:gd name="T44" fmla="*/ 1 w 133"/>
                  <a:gd name="T45" fmla="*/ 58 h 116"/>
                  <a:gd name="T46" fmla="*/ 1 w 133"/>
                  <a:gd name="T47" fmla="*/ 58 h 116"/>
                  <a:gd name="T48" fmla="*/ 1 w 133"/>
                  <a:gd name="T49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116">
                    <a:moveTo>
                      <a:pt x="115" y="58"/>
                    </a:moveTo>
                    <a:lnTo>
                      <a:pt x="115" y="58"/>
                    </a:lnTo>
                    <a:cubicBezTo>
                      <a:pt x="115" y="44"/>
                      <a:pt x="110" y="34"/>
                      <a:pt x="99" y="29"/>
                    </a:cubicBezTo>
                    <a:cubicBezTo>
                      <a:pt x="89" y="24"/>
                      <a:pt x="77" y="22"/>
                      <a:pt x="64" y="22"/>
                    </a:cubicBezTo>
                    <a:cubicBezTo>
                      <a:pt x="52" y="22"/>
                      <a:pt x="43" y="23"/>
                      <a:pt x="36" y="27"/>
                    </a:cubicBezTo>
                    <a:cubicBezTo>
                      <a:pt x="24" y="33"/>
                      <a:pt x="18" y="43"/>
                      <a:pt x="18" y="58"/>
                    </a:cubicBezTo>
                    <a:cubicBezTo>
                      <a:pt x="18" y="71"/>
                      <a:pt x="23" y="80"/>
                      <a:pt x="33" y="86"/>
                    </a:cubicBezTo>
                    <a:cubicBezTo>
                      <a:pt x="43" y="92"/>
                      <a:pt x="55" y="94"/>
                      <a:pt x="69" y="94"/>
                    </a:cubicBezTo>
                    <a:cubicBezTo>
                      <a:pt x="82" y="94"/>
                      <a:pt x="93" y="92"/>
                      <a:pt x="102" y="86"/>
                    </a:cubicBezTo>
                    <a:cubicBezTo>
                      <a:pt x="111" y="80"/>
                      <a:pt x="115" y="71"/>
                      <a:pt x="115" y="58"/>
                    </a:cubicBezTo>
                    <a:lnTo>
                      <a:pt x="115" y="58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41"/>
                      <a:pt x="5" y="27"/>
                      <a:pt x="16" y="16"/>
                    </a:cubicBezTo>
                    <a:cubicBezTo>
                      <a:pt x="27" y="5"/>
                      <a:pt x="43" y="0"/>
                      <a:pt x="64" y="0"/>
                    </a:cubicBezTo>
                    <a:cubicBezTo>
                      <a:pt x="84" y="0"/>
                      <a:pt x="100" y="5"/>
                      <a:pt x="114" y="14"/>
                    </a:cubicBezTo>
                    <a:cubicBezTo>
                      <a:pt x="127" y="24"/>
                      <a:pt x="133" y="39"/>
                      <a:pt x="133" y="60"/>
                    </a:cubicBezTo>
                    <a:cubicBezTo>
                      <a:pt x="133" y="77"/>
                      <a:pt x="127" y="91"/>
                      <a:pt x="116" y="101"/>
                    </a:cubicBezTo>
                    <a:cubicBezTo>
                      <a:pt x="104" y="111"/>
                      <a:pt x="89" y="116"/>
                      <a:pt x="69" y="116"/>
                    </a:cubicBezTo>
                    <a:cubicBezTo>
                      <a:pt x="48" y="116"/>
                      <a:pt x="31" y="111"/>
                      <a:pt x="19" y="100"/>
                    </a:cubicBezTo>
                    <a:cubicBezTo>
                      <a:pt x="6" y="89"/>
                      <a:pt x="0" y="75"/>
                      <a:pt x="0" y="57"/>
                    </a:cubicBezTo>
                    <a:lnTo>
                      <a:pt x="0" y="57"/>
                    </a:lnTo>
                    <a:close/>
                    <a:moveTo>
                      <a:pt x="1" y="58"/>
                    </a:moveTo>
                    <a:lnTo>
                      <a:pt x="1" y="58"/>
                    </a:lnTo>
                    <a:lnTo>
                      <a:pt x="1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176"/>
              <p:cNvSpPr>
                <a:spLocks noEditPoints="1"/>
              </p:cNvSpPr>
              <p:nvPr/>
            </p:nvSpPr>
            <p:spPr bwMode="auto">
              <a:xfrm>
                <a:off x="163513" y="2724151"/>
                <a:ext cx="98425" cy="44450"/>
              </a:xfrm>
              <a:custGeom>
                <a:avLst/>
                <a:gdLst>
                  <a:gd name="T0" fmla="*/ 0 w 181"/>
                  <a:gd name="T1" fmla="*/ 57 h 109"/>
                  <a:gd name="T2" fmla="*/ 0 w 181"/>
                  <a:gd name="T3" fmla="*/ 57 h 109"/>
                  <a:gd name="T4" fmla="*/ 8 w 181"/>
                  <a:gd name="T5" fmla="*/ 31 h 109"/>
                  <a:gd name="T6" fmla="*/ 20 w 181"/>
                  <a:gd name="T7" fmla="*/ 19 h 109"/>
                  <a:gd name="T8" fmla="*/ 4 w 181"/>
                  <a:gd name="T9" fmla="*/ 19 h 109"/>
                  <a:gd name="T10" fmla="*/ 4 w 181"/>
                  <a:gd name="T11" fmla="*/ 0 h 109"/>
                  <a:gd name="T12" fmla="*/ 118 w 181"/>
                  <a:gd name="T13" fmla="*/ 0 h 109"/>
                  <a:gd name="T14" fmla="*/ 155 w 181"/>
                  <a:gd name="T15" fmla="*/ 7 h 109"/>
                  <a:gd name="T16" fmla="*/ 181 w 181"/>
                  <a:gd name="T17" fmla="*/ 56 h 109"/>
                  <a:gd name="T18" fmla="*/ 171 w 181"/>
                  <a:gd name="T19" fmla="*/ 90 h 109"/>
                  <a:gd name="T20" fmla="*/ 143 w 181"/>
                  <a:gd name="T21" fmla="*/ 106 h 109"/>
                  <a:gd name="T22" fmla="*/ 143 w 181"/>
                  <a:gd name="T23" fmla="*/ 84 h 109"/>
                  <a:gd name="T24" fmla="*/ 156 w 181"/>
                  <a:gd name="T25" fmla="*/ 78 h 109"/>
                  <a:gd name="T26" fmla="*/ 163 w 181"/>
                  <a:gd name="T27" fmla="*/ 56 h 109"/>
                  <a:gd name="T28" fmla="*/ 146 w 181"/>
                  <a:gd name="T29" fmla="*/ 24 h 109"/>
                  <a:gd name="T30" fmla="*/ 110 w 181"/>
                  <a:gd name="T31" fmla="*/ 20 h 109"/>
                  <a:gd name="T32" fmla="*/ 125 w 181"/>
                  <a:gd name="T33" fmla="*/ 35 h 109"/>
                  <a:gd name="T34" fmla="*/ 129 w 181"/>
                  <a:gd name="T35" fmla="*/ 59 h 109"/>
                  <a:gd name="T36" fmla="*/ 115 w 181"/>
                  <a:gd name="T37" fmla="*/ 94 h 109"/>
                  <a:gd name="T38" fmla="*/ 67 w 181"/>
                  <a:gd name="T39" fmla="*/ 109 h 109"/>
                  <a:gd name="T40" fmla="*/ 18 w 181"/>
                  <a:gd name="T41" fmla="*/ 94 h 109"/>
                  <a:gd name="T42" fmla="*/ 0 w 181"/>
                  <a:gd name="T43" fmla="*/ 57 h 109"/>
                  <a:gd name="T44" fmla="*/ 0 w 181"/>
                  <a:gd name="T45" fmla="*/ 57 h 109"/>
                  <a:gd name="T46" fmla="*/ 65 w 181"/>
                  <a:gd name="T47" fmla="*/ 19 h 109"/>
                  <a:gd name="T48" fmla="*/ 65 w 181"/>
                  <a:gd name="T49" fmla="*/ 19 h 109"/>
                  <a:gd name="T50" fmla="*/ 30 w 181"/>
                  <a:gd name="T51" fmla="*/ 29 h 109"/>
                  <a:gd name="T52" fmla="*/ 19 w 181"/>
                  <a:gd name="T53" fmla="*/ 53 h 109"/>
                  <a:gd name="T54" fmla="*/ 40 w 181"/>
                  <a:gd name="T55" fmla="*/ 83 h 109"/>
                  <a:gd name="T56" fmla="*/ 69 w 181"/>
                  <a:gd name="T57" fmla="*/ 88 h 109"/>
                  <a:gd name="T58" fmla="*/ 101 w 181"/>
                  <a:gd name="T59" fmla="*/ 79 h 109"/>
                  <a:gd name="T60" fmla="*/ 112 w 181"/>
                  <a:gd name="T61" fmla="*/ 56 h 109"/>
                  <a:gd name="T62" fmla="*/ 92 w 181"/>
                  <a:gd name="T63" fmla="*/ 24 h 109"/>
                  <a:gd name="T64" fmla="*/ 65 w 181"/>
                  <a:gd name="T65" fmla="*/ 19 h 109"/>
                  <a:gd name="T66" fmla="*/ 65 w 181"/>
                  <a:gd name="T67" fmla="*/ 19 h 109"/>
                  <a:gd name="T68" fmla="*/ 0 w 181"/>
                  <a:gd name="T69" fmla="*/ 55 h 109"/>
                  <a:gd name="T70" fmla="*/ 0 w 181"/>
                  <a:gd name="T71" fmla="*/ 55 h 109"/>
                  <a:gd name="T72" fmla="*/ 0 w 181"/>
                  <a:gd name="T73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1" h="109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47"/>
                      <a:pt x="3" y="39"/>
                      <a:pt x="8" y="31"/>
                    </a:cubicBezTo>
                    <a:cubicBezTo>
                      <a:pt x="10" y="27"/>
                      <a:pt x="14" y="23"/>
                      <a:pt x="20" y="19"/>
                    </a:cubicBezTo>
                    <a:lnTo>
                      <a:pt x="4" y="19"/>
                    </a:lnTo>
                    <a:lnTo>
                      <a:pt x="4" y="0"/>
                    </a:lnTo>
                    <a:lnTo>
                      <a:pt x="118" y="0"/>
                    </a:lnTo>
                    <a:cubicBezTo>
                      <a:pt x="133" y="0"/>
                      <a:pt x="146" y="2"/>
                      <a:pt x="155" y="7"/>
                    </a:cubicBezTo>
                    <a:cubicBezTo>
                      <a:pt x="172" y="16"/>
                      <a:pt x="181" y="32"/>
                      <a:pt x="181" y="56"/>
                    </a:cubicBezTo>
                    <a:cubicBezTo>
                      <a:pt x="181" y="70"/>
                      <a:pt x="178" y="81"/>
                      <a:pt x="171" y="90"/>
                    </a:cubicBezTo>
                    <a:cubicBezTo>
                      <a:pt x="165" y="99"/>
                      <a:pt x="156" y="104"/>
                      <a:pt x="143" y="106"/>
                    </a:cubicBezTo>
                    <a:lnTo>
                      <a:pt x="143" y="84"/>
                    </a:lnTo>
                    <a:cubicBezTo>
                      <a:pt x="149" y="83"/>
                      <a:pt x="153" y="81"/>
                      <a:pt x="156" y="78"/>
                    </a:cubicBezTo>
                    <a:cubicBezTo>
                      <a:pt x="161" y="73"/>
                      <a:pt x="163" y="66"/>
                      <a:pt x="163" y="56"/>
                    </a:cubicBezTo>
                    <a:cubicBezTo>
                      <a:pt x="163" y="40"/>
                      <a:pt x="157" y="29"/>
                      <a:pt x="146" y="24"/>
                    </a:cubicBezTo>
                    <a:cubicBezTo>
                      <a:pt x="139" y="21"/>
                      <a:pt x="127" y="20"/>
                      <a:pt x="110" y="20"/>
                    </a:cubicBezTo>
                    <a:cubicBezTo>
                      <a:pt x="117" y="24"/>
                      <a:pt x="121" y="29"/>
                      <a:pt x="125" y="35"/>
                    </a:cubicBezTo>
                    <a:cubicBezTo>
                      <a:pt x="128" y="41"/>
                      <a:pt x="129" y="49"/>
                      <a:pt x="129" y="59"/>
                    </a:cubicBezTo>
                    <a:cubicBezTo>
                      <a:pt x="129" y="72"/>
                      <a:pt x="124" y="84"/>
                      <a:pt x="115" y="94"/>
                    </a:cubicBezTo>
                    <a:cubicBezTo>
                      <a:pt x="105" y="104"/>
                      <a:pt x="89" y="109"/>
                      <a:pt x="67" y="109"/>
                    </a:cubicBezTo>
                    <a:cubicBezTo>
                      <a:pt x="46" y="109"/>
                      <a:pt x="30" y="104"/>
                      <a:pt x="18" y="94"/>
                    </a:cubicBezTo>
                    <a:cubicBezTo>
                      <a:pt x="6" y="84"/>
                      <a:pt x="0" y="71"/>
                      <a:pt x="0" y="57"/>
                    </a:cubicBezTo>
                    <a:lnTo>
                      <a:pt x="0" y="57"/>
                    </a:lnTo>
                    <a:close/>
                    <a:moveTo>
                      <a:pt x="65" y="19"/>
                    </a:moveTo>
                    <a:lnTo>
                      <a:pt x="65" y="19"/>
                    </a:lnTo>
                    <a:cubicBezTo>
                      <a:pt x="49" y="19"/>
                      <a:pt x="38" y="22"/>
                      <a:pt x="30" y="29"/>
                    </a:cubicBezTo>
                    <a:cubicBezTo>
                      <a:pt x="23" y="35"/>
                      <a:pt x="19" y="43"/>
                      <a:pt x="19" y="53"/>
                    </a:cubicBezTo>
                    <a:cubicBezTo>
                      <a:pt x="19" y="68"/>
                      <a:pt x="26" y="78"/>
                      <a:pt x="40" y="83"/>
                    </a:cubicBezTo>
                    <a:cubicBezTo>
                      <a:pt x="47" y="86"/>
                      <a:pt x="57" y="88"/>
                      <a:pt x="69" y="88"/>
                    </a:cubicBezTo>
                    <a:cubicBezTo>
                      <a:pt x="83" y="88"/>
                      <a:pt x="94" y="85"/>
                      <a:pt x="101" y="79"/>
                    </a:cubicBezTo>
                    <a:cubicBezTo>
                      <a:pt x="108" y="74"/>
                      <a:pt x="112" y="66"/>
                      <a:pt x="112" y="56"/>
                    </a:cubicBezTo>
                    <a:cubicBezTo>
                      <a:pt x="112" y="41"/>
                      <a:pt x="105" y="30"/>
                      <a:pt x="92" y="24"/>
                    </a:cubicBezTo>
                    <a:cubicBezTo>
                      <a:pt x="84" y="21"/>
                      <a:pt x="75" y="19"/>
                      <a:pt x="65" y="19"/>
                    </a:cubicBezTo>
                    <a:lnTo>
                      <a:pt x="65" y="19"/>
                    </a:lnTo>
                    <a:close/>
                    <a:moveTo>
                      <a:pt x="0" y="55"/>
                    </a:moveTo>
                    <a:lnTo>
                      <a:pt x="0" y="5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177"/>
              <p:cNvSpPr>
                <a:spLocks/>
              </p:cNvSpPr>
              <p:nvPr/>
            </p:nvSpPr>
            <p:spPr bwMode="auto">
              <a:xfrm>
                <a:off x="138113" y="2687638"/>
                <a:ext cx="120650" cy="22225"/>
              </a:xfrm>
              <a:custGeom>
                <a:avLst/>
                <a:gdLst>
                  <a:gd name="T0" fmla="*/ 0 w 223"/>
                  <a:gd name="T1" fmla="*/ 0 h 55"/>
                  <a:gd name="T2" fmla="*/ 0 w 223"/>
                  <a:gd name="T3" fmla="*/ 0 h 55"/>
                  <a:gd name="T4" fmla="*/ 53 w 223"/>
                  <a:gd name="T5" fmla="*/ 24 h 55"/>
                  <a:gd name="T6" fmla="*/ 112 w 223"/>
                  <a:gd name="T7" fmla="*/ 32 h 55"/>
                  <a:gd name="T8" fmla="*/ 174 w 223"/>
                  <a:gd name="T9" fmla="*/ 23 h 55"/>
                  <a:gd name="T10" fmla="*/ 223 w 223"/>
                  <a:gd name="T11" fmla="*/ 0 h 55"/>
                  <a:gd name="T12" fmla="*/ 223 w 223"/>
                  <a:gd name="T13" fmla="*/ 14 h 55"/>
                  <a:gd name="T14" fmla="*/ 189 w 223"/>
                  <a:gd name="T15" fmla="*/ 35 h 55"/>
                  <a:gd name="T16" fmla="*/ 170 w 223"/>
                  <a:gd name="T17" fmla="*/ 44 h 55"/>
                  <a:gd name="T18" fmla="*/ 133 w 223"/>
                  <a:gd name="T19" fmla="*/ 53 h 55"/>
                  <a:gd name="T20" fmla="*/ 113 w 223"/>
                  <a:gd name="T21" fmla="*/ 55 h 55"/>
                  <a:gd name="T22" fmla="*/ 52 w 223"/>
                  <a:gd name="T23" fmla="*/ 44 h 55"/>
                  <a:gd name="T24" fmla="*/ 0 w 223"/>
                  <a:gd name="T25" fmla="*/ 15 h 55"/>
                  <a:gd name="T26" fmla="*/ 0 w 223"/>
                  <a:gd name="T2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3" h="55">
                    <a:moveTo>
                      <a:pt x="0" y="0"/>
                    </a:moveTo>
                    <a:lnTo>
                      <a:pt x="0" y="0"/>
                    </a:lnTo>
                    <a:cubicBezTo>
                      <a:pt x="24" y="13"/>
                      <a:pt x="42" y="21"/>
                      <a:pt x="53" y="24"/>
                    </a:cubicBezTo>
                    <a:cubicBezTo>
                      <a:pt x="70" y="30"/>
                      <a:pt x="90" y="32"/>
                      <a:pt x="112" y="32"/>
                    </a:cubicBezTo>
                    <a:cubicBezTo>
                      <a:pt x="134" y="32"/>
                      <a:pt x="155" y="29"/>
                      <a:pt x="174" y="23"/>
                    </a:cubicBezTo>
                    <a:cubicBezTo>
                      <a:pt x="185" y="19"/>
                      <a:pt x="202" y="11"/>
                      <a:pt x="223" y="0"/>
                    </a:cubicBezTo>
                    <a:lnTo>
                      <a:pt x="223" y="14"/>
                    </a:lnTo>
                    <a:cubicBezTo>
                      <a:pt x="206" y="26"/>
                      <a:pt x="194" y="33"/>
                      <a:pt x="189" y="35"/>
                    </a:cubicBezTo>
                    <a:cubicBezTo>
                      <a:pt x="185" y="38"/>
                      <a:pt x="178" y="41"/>
                      <a:pt x="170" y="44"/>
                    </a:cubicBezTo>
                    <a:cubicBezTo>
                      <a:pt x="158" y="48"/>
                      <a:pt x="146" y="52"/>
                      <a:pt x="133" y="53"/>
                    </a:cubicBezTo>
                    <a:cubicBezTo>
                      <a:pt x="126" y="54"/>
                      <a:pt x="119" y="55"/>
                      <a:pt x="113" y="55"/>
                    </a:cubicBezTo>
                    <a:cubicBezTo>
                      <a:pt x="90" y="55"/>
                      <a:pt x="70" y="51"/>
                      <a:pt x="52" y="44"/>
                    </a:cubicBezTo>
                    <a:cubicBezTo>
                      <a:pt x="40" y="39"/>
                      <a:pt x="23" y="30"/>
                      <a:pt x="0" y="1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178"/>
              <p:cNvSpPr>
                <a:spLocks/>
              </p:cNvSpPr>
              <p:nvPr/>
            </p:nvSpPr>
            <p:spPr bwMode="auto">
              <a:xfrm>
                <a:off x="138113" y="2514601"/>
                <a:ext cx="120650" cy="23813"/>
              </a:xfrm>
              <a:custGeom>
                <a:avLst/>
                <a:gdLst>
                  <a:gd name="T0" fmla="*/ 223 w 223"/>
                  <a:gd name="T1" fmla="*/ 54 h 55"/>
                  <a:gd name="T2" fmla="*/ 223 w 223"/>
                  <a:gd name="T3" fmla="*/ 54 h 55"/>
                  <a:gd name="T4" fmla="*/ 171 w 223"/>
                  <a:gd name="T5" fmla="*/ 30 h 55"/>
                  <a:gd name="T6" fmla="*/ 112 w 223"/>
                  <a:gd name="T7" fmla="*/ 22 h 55"/>
                  <a:gd name="T8" fmla="*/ 50 w 223"/>
                  <a:gd name="T9" fmla="*/ 32 h 55"/>
                  <a:gd name="T10" fmla="*/ 0 w 223"/>
                  <a:gd name="T11" fmla="*/ 55 h 55"/>
                  <a:gd name="T12" fmla="*/ 0 w 223"/>
                  <a:gd name="T13" fmla="*/ 41 h 55"/>
                  <a:gd name="T14" fmla="*/ 36 w 223"/>
                  <a:gd name="T15" fmla="*/ 19 h 55"/>
                  <a:gd name="T16" fmla="*/ 54 w 223"/>
                  <a:gd name="T17" fmla="*/ 11 h 55"/>
                  <a:gd name="T18" fmla="*/ 83 w 223"/>
                  <a:gd name="T19" fmla="*/ 3 h 55"/>
                  <a:gd name="T20" fmla="*/ 111 w 223"/>
                  <a:gd name="T21" fmla="*/ 0 h 55"/>
                  <a:gd name="T22" fmla="*/ 172 w 223"/>
                  <a:gd name="T23" fmla="*/ 11 h 55"/>
                  <a:gd name="T24" fmla="*/ 223 w 223"/>
                  <a:gd name="T25" fmla="*/ 40 h 55"/>
                  <a:gd name="T26" fmla="*/ 223 w 223"/>
                  <a:gd name="T27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3" h="55">
                    <a:moveTo>
                      <a:pt x="223" y="54"/>
                    </a:moveTo>
                    <a:lnTo>
                      <a:pt x="223" y="54"/>
                    </a:lnTo>
                    <a:cubicBezTo>
                      <a:pt x="199" y="42"/>
                      <a:pt x="182" y="34"/>
                      <a:pt x="171" y="30"/>
                    </a:cubicBezTo>
                    <a:cubicBezTo>
                      <a:pt x="154" y="25"/>
                      <a:pt x="134" y="22"/>
                      <a:pt x="112" y="22"/>
                    </a:cubicBezTo>
                    <a:cubicBezTo>
                      <a:pt x="89" y="22"/>
                      <a:pt x="69" y="25"/>
                      <a:pt x="50" y="32"/>
                    </a:cubicBezTo>
                    <a:cubicBezTo>
                      <a:pt x="39" y="36"/>
                      <a:pt x="22" y="43"/>
                      <a:pt x="0" y="55"/>
                    </a:cubicBezTo>
                    <a:lnTo>
                      <a:pt x="0" y="41"/>
                    </a:lnTo>
                    <a:cubicBezTo>
                      <a:pt x="20" y="29"/>
                      <a:pt x="31" y="21"/>
                      <a:pt x="36" y="19"/>
                    </a:cubicBezTo>
                    <a:cubicBezTo>
                      <a:pt x="40" y="16"/>
                      <a:pt x="47" y="14"/>
                      <a:pt x="54" y="11"/>
                    </a:cubicBezTo>
                    <a:cubicBezTo>
                      <a:pt x="64" y="7"/>
                      <a:pt x="74" y="4"/>
                      <a:pt x="83" y="3"/>
                    </a:cubicBezTo>
                    <a:cubicBezTo>
                      <a:pt x="93" y="1"/>
                      <a:pt x="102" y="0"/>
                      <a:pt x="111" y="0"/>
                    </a:cubicBezTo>
                    <a:cubicBezTo>
                      <a:pt x="134" y="0"/>
                      <a:pt x="154" y="4"/>
                      <a:pt x="172" y="11"/>
                    </a:cubicBezTo>
                    <a:cubicBezTo>
                      <a:pt x="184" y="16"/>
                      <a:pt x="201" y="25"/>
                      <a:pt x="223" y="40"/>
                    </a:cubicBezTo>
                    <a:lnTo>
                      <a:pt x="223" y="5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179"/>
              <p:cNvSpPr>
                <a:spLocks/>
              </p:cNvSpPr>
              <p:nvPr/>
            </p:nvSpPr>
            <p:spPr bwMode="auto">
              <a:xfrm>
                <a:off x="134938" y="2459038"/>
                <a:ext cx="119063" cy="17463"/>
              </a:xfrm>
              <a:custGeom>
                <a:avLst/>
                <a:gdLst>
                  <a:gd name="T0" fmla="*/ 0 w 220"/>
                  <a:gd name="T1" fmla="*/ 45 h 45"/>
                  <a:gd name="T2" fmla="*/ 0 w 220"/>
                  <a:gd name="T3" fmla="*/ 45 h 45"/>
                  <a:gd name="T4" fmla="*/ 0 w 220"/>
                  <a:gd name="T5" fmla="*/ 0 h 45"/>
                  <a:gd name="T6" fmla="*/ 17 w 220"/>
                  <a:gd name="T7" fmla="*/ 0 h 45"/>
                  <a:gd name="T8" fmla="*/ 17 w 220"/>
                  <a:gd name="T9" fmla="*/ 25 h 45"/>
                  <a:gd name="T10" fmla="*/ 202 w 220"/>
                  <a:gd name="T11" fmla="*/ 25 h 45"/>
                  <a:gd name="T12" fmla="*/ 202 w 220"/>
                  <a:gd name="T13" fmla="*/ 0 h 45"/>
                  <a:gd name="T14" fmla="*/ 220 w 220"/>
                  <a:gd name="T15" fmla="*/ 0 h 45"/>
                  <a:gd name="T16" fmla="*/ 220 w 220"/>
                  <a:gd name="T17" fmla="*/ 45 h 45"/>
                  <a:gd name="T18" fmla="*/ 0 w 220"/>
                  <a:gd name="T1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45">
                    <a:moveTo>
                      <a:pt x="0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5"/>
                    </a:lnTo>
                    <a:lnTo>
                      <a:pt x="202" y="25"/>
                    </a:lnTo>
                    <a:lnTo>
                      <a:pt x="202" y="0"/>
                    </a:lnTo>
                    <a:lnTo>
                      <a:pt x="220" y="0"/>
                    </a:lnTo>
                    <a:lnTo>
                      <a:pt x="220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180"/>
              <p:cNvSpPr>
                <a:spLocks/>
              </p:cNvSpPr>
              <p:nvPr/>
            </p:nvSpPr>
            <p:spPr bwMode="auto">
              <a:xfrm>
                <a:off x="158751" y="2424113"/>
                <a:ext cx="68263" cy="25400"/>
              </a:xfrm>
              <a:custGeom>
                <a:avLst/>
                <a:gdLst>
                  <a:gd name="T0" fmla="*/ 3 w 127"/>
                  <a:gd name="T1" fmla="*/ 60 h 60"/>
                  <a:gd name="T2" fmla="*/ 3 w 127"/>
                  <a:gd name="T3" fmla="*/ 60 h 60"/>
                  <a:gd name="T4" fmla="*/ 3 w 127"/>
                  <a:gd name="T5" fmla="*/ 40 h 60"/>
                  <a:gd name="T6" fmla="*/ 24 w 127"/>
                  <a:gd name="T7" fmla="*/ 40 h 60"/>
                  <a:gd name="T8" fmla="*/ 9 w 127"/>
                  <a:gd name="T9" fmla="*/ 28 h 60"/>
                  <a:gd name="T10" fmla="*/ 0 w 127"/>
                  <a:gd name="T11" fmla="*/ 6 h 60"/>
                  <a:gd name="T12" fmla="*/ 0 w 127"/>
                  <a:gd name="T13" fmla="*/ 4 h 60"/>
                  <a:gd name="T14" fmla="*/ 0 w 127"/>
                  <a:gd name="T15" fmla="*/ 0 h 60"/>
                  <a:gd name="T16" fmla="*/ 22 w 127"/>
                  <a:gd name="T17" fmla="*/ 0 h 60"/>
                  <a:gd name="T18" fmla="*/ 22 w 127"/>
                  <a:gd name="T19" fmla="*/ 3 h 60"/>
                  <a:gd name="T20" fmla="*/ 22 w 127"/>
                  <a:gd name="T21" fmla="*/ 6 h 60"/>
                  <a:gd name="T22" fmla="*/ 32 w 127"/>
                  <a:gd name="T23" fmla="*/ 31 h 60"/>
                  <a:gd name="T24" fmla="*/ 56 w 127"/>
                  <a:gd name="T25" fmla="*/ 39 h 60"/>
                  <a:gd name="T26" fmla="*/ 127 w 127"/>
                  <a:gd name="T27" fmla="*/ 39 h 60"/>
                  <a:gd name="T28" fmla="*/ 127 w 127"/>
                  <a:gd name="T29" fmla="*/ 60 h 60"/>
                  <a:gd name="T30" fmla="*/ 3 w 127"/>
                  <a:gd name="T3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7" h="60">
                    <a:moveTo>
                      <a:pt x="3" y="60"/>
                    </a:moveTo>
                    <a:lnTo>
                      <a:pt x="3" y="60"/>
                    </a:lnTo>
                    <a:lnTo>
                      <a:pt x="3" y="40"/>
                    </a:lnTo>
                    <a:lnTo>
                      <a:pt x="24" y="40"/>
                    </a:lnTo>
                    <a:cubicBezTo>
                      <a:pt x="20" y="39"/>
                      <a:pt x="15" y="35"/>
                      <a:pt x="9" y="28"/>
                    </a:cubicBezTo>
                    <a:cubicBezTo>
                      <a:pt x="3" y="22"/>
                      <a:pt x="0" y="15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lnTo>
                      <a:pt x="22" y="0"/>
                    </a:lnTo>
                    <a:cubicBezTo>
                      <a:pt x="22" y="1"/>
                      <a:pt x="22" y="2"/>
                      <a:pt x="22" y="3"/>
                    </a:cubicBezTo>
                    <a:cubicBezTo>
                      <a:pt x="22" y="4"/>
                      <a:pt x="22" y="5"/>
                      <a:pt x="22" y="6"/>
                    </a:cubicBezTo>
                    <a:cubicBezTo>
                      <a:pt x="22" y="17"/>
                      <a:pt x="25" y="25"/>
                      <a:pt x="32" y="31"/>
                    </a:cubicBezTo>
                    <a:cubicBezTo>
                      <a:pt x="39" y="36"/>
                      <a:pt x="47" y="39"/>
                      <a:pt x="56" y="39"/>
                    </a:cubicBezTo>
                    <a:lnTo>
                      <a:pt x="127" y="39"/>
                    </a:lnTo>
                    <a:lnTo>
                      <a:pt x="127" y="60"/>
                    </a:lnTo>
                    <a:lnTo>
                      <a:pt x="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181"/>
              <p:cNvSpPr>
                <a:spLocks noEditPoints="1"/>
              </p:cNvSpPr>
              <p:nvPr/>
            </p:nvSpPr>
            <p:spPr bwMode="auto">
              <a:xfrm>
                <a:off x="158751" y="2371726"/>
                <a:ext cx="71438" cy="47625"/>
              </a:xfrm>
              <a:custGeom>
                <a:avLst/>
                <a:gdLst>
                  <a:gd name="T0" fmla="*/ 1 w 133"/>
                  <a:gd name="T1" fmla="*/ 55 h 114"/>
                  <a:gd name="T2" fmla="*/ 1 w 133"/>
                  <a:gd name="T3" fmla="*/ 55 h 114"/>
                  <a:gd name="T4" fmla="*/ 7 w 133"/>
                  <a:gd name="T5" fmla="*/ 29 h 114"/>
                  <a:gd name="T6" fmla="*/ 23 w 133"/>
                  <a:gd name="T7" fmla="*/ 10 h 114"/>
                  <a:gd name="T8" fmla="*/ 45 w 133"/>
                  <a:gd name="T9" fmla="*/ 2 h 114"/>
                  <a:gd name="T10" fmla="*/ 73 w 133"/>
                  <a:gd name="T11" fmla="*/ 0 h 114"/>
                  <a:gd name="T12" fmla="*/ 73 w 133"/>
                  <a:gd name="T13" fmla="*/ 91 h 114"/>
                  <a:gd name="T14" fmla="*/ 103 w 133"/>
                  <a:gd name="T15" fmla="*/ 82 h 114"/>
                  <a:gd name="T16" fmla="*/ 115 w 133"/>
                  <a:gd name="T17" fmla="*/ 56 h 114"/>
                  <a:gd name="T18" fmla="*/ 104 w 133"/>
                  <a:gd name="T19" fmla="*/ 30 h 114"/>
                  <a:gd name="T20" fmla="*/ 89 w 133"/>
                  <a:gd name="T21" fmla="*/ 22 h 114"/>
                  <a:gd name="T22" fmla="*/ 89 w 133"/>
                  <a:gd name="T23" fmla="*/ 2 h 114"/>
                  <a:gd name="T24" fmla="*/ 105 w 133"/>
                  <a:gd name="T25" fmla="*/ 7 h 114"/>
                  <a:gd name="T26" fmla="*/ 118 w 133"/>
                  <a:gd name="T27" fmla="*/ 17 h 114"/>
                  <a:gd name="T28" fmla="*/ 131 w 133"/>
                  <a:gd name="T29" fmla="*/ 41 h 114"/>
                  <a:gd name="T30" fmla="*/ 133 w 133"/>
                  <a:gd name="T31" fmla="*/ 58 h 114"/>
                  <a:gd name="T32" fmla="*/ 116 w 133"/>
                  <a:gd name="T33" fmla="*/ 98 h 114"/>
                  <a:gd name="T34" fmla="*/ 68 w 133"/>
                  <a:gd name="T35" fmla="*/ 114 h 114"/>
                  <a:gd name="T36" fmla="*/ 20 w 133"/>
                  <a:gd name="T37" fmla="*/ 98 h 114"/>
                  <a:gd name="T38" fmla="*/ 1 w 133"/>
                  <a:gd name="T39" fmla="*/ 55 h 114"/>
                  <a:gd name="T40" fmla="*/ 1 w 133"/>
                  <a:gd name="T41" fmla="*/ 55 h 114"/>
                  <a:gd name="T42" fmla="*/ 56 w 133"/>
                  <a:gd name="T43" fmla="*/ 21 h 114"/>
                  <a:gd name="T44" fmla="*/ 56 w 133"/>
                  <a:gd name="T45" fmla="*/ 21 h 114"/>
                  <a:gd name="T46" fmla="*/ 34 w 133"/>
                  <a:gd name="T47" fmla="*/ 27 h 114"/>
                  <a:gd name="T48" fmla="*/ 19 w 133"/>
                  <a:gd name="T49" fmla="*/ 56 h 114"/>
                  <a:gd name="T50" fmla="*/ 29 w 133"/>
                  <a:gd name="T51" fmla="*/ 80 h 114"/>
                  <a:gd name="T52" fmla="*/ 56 w 133"/>
                  <a:gd name="T53" fmla="*/ 91 h 114"/>
                  <a:gd name="T54" fmla="*/ 56 w 133"/>
                  <a:gd name="T55" fmla="*/ 21 h 114"/>
                  <a:gd name="T56" fmla="*/ 0 w 133"/>
                  <a:gd name="T57" fmla="*/ 57 h 114"/>
                  <a:gd name="T58" fmla="*/ 0 w 133"/>
                  <a:gd name="T59" fmla="*/ 57 h 114"/>
                  <a:gd name="T60" fmla="*/ 0 w 133"/>
                  <a:gd name="T61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3" h="114">
                    <a:moveTo>
                      <a:pt x="1" y="55"/>
                    </a:moveTo>
                    <a:lnTo>
                      <a:pt x="1" y="55"/>
                    </a:lnTo>
                    <a:cubicBezTo>
                      <a:pt x="1" y="46"/>
                      <a:pt x="3" y="37"/>
                      <a:pt x="7" y="29"/>
                    </a:cubicBezTo>
                    <a:cubicBezTo>
                      <a:pt x="11" y="21"/>
                      <a:pt x="17" y="14"/>
                      <a:pt x="23" y="10"/>
                    </a:cubicBezTo>
                    <a:cubicBezTo>
                      <a:pt x="29" y="6"/>
                      <a:pt x="37" y="3"/>
                      <a:pt x="45" y="2"/>
                    </a:cubicBezTo>
                    <a:cubicBezTo>
                      <a:pt x="51" y="0"/>
                      <a:pt x="60" y="0"/>
                      <a:pt x="73" y="0"/>
                    </a:cubicBezTo>
                    <a:lnTo>
                      <a:pt x="73" y="91"/>
                    </a:lnTo>
                    <a:cubicBezTo>
                      <a:pt x="85" y="91"/>
                      <a:pt x="96" y="88"/>
                      <a:pt x="103" y="82"/>
                    </a:cubicBezTo>
                    <a:cubicBezTo>
                      <a:pt x="111" y="77"/>
                      <a:pt x="115" y="68"/>
                      <a:pt x="115" y="56"/>
                    </a:cubicBezTo>
                    <a:cubicBezTo>
                      <a:pt x="115" y="45"/>
                      <a:pt x="111" y="37"/>
                      <a:pt x="104" y="30"/>
                    </a:cubicBezTo>
                    <a:cubicBezTo>
                      <a:pt x="100" y="26"/>
                      <a:pt x="95" y="24"/>
                      <a:pt x="89" y="22"/>
                    </a:cubicBezTo>
                    <a:lnTo>
                      <a:pt x="89" y="2"/>
                    </a:lnTo>
                    <a:cubicBezTo>
                      <a:pt x="94" y="2"/>
                      <a:pt x="99" y="4"/>
                      <a:pt x="105" y="7"/>
                    </a:cubicBezTo>
                    <a:cubicBezTo>
                      <a:pt x="110" y="10"/>
                      <a:pt x="115" y="14"/>
                      <a:pt x="118" y="17"/>
                    </a:cubicBezTo>
                    <a:cubicBezTo>
                      <a:pt x="125" y="24"/>
                      <a:pt x="129" y="32"/>
                      <a:pt x="131" y="41"/>
                    </a:cubicBezTo>
                    <a:cubicBezTo>
                      <a:pt x="132" y="46"/>
                      <a:pt x="133" y="52"/>
                      <a:pt x="133" y="58"/>
                    </a:cubicBezTo>
                    <a:cubicBezTo>
                      <a:pt x="133" y="74"/>
                      <a:pt x="127" y="87"/>
                      <a:pt x="116" y="98"/>
                    </a:cubicBezTo>
                    <a:cubicBezTo>
                      <a:pt x="105" y="109"/>
                      <a:pt x="89" y="114"/>
                      <a:pt x="68" y="114"/>
                    </a:cubicBezTo>
                    <a:cubicBezTo>
                      <a:pt x="48" y="114"/>
                      <a:pt x="32" y="109"/>
                      <a:pt x="20" y="98"/>
                    </a:cubicBezTo>
                    <a:cubicBezTo>
                      <a:pt x="7" y="87"/>
                      <a:pt x="1" y="73"/>
                      <a:pt x="1" y="55"/>
                    </a:cubicBezTo>
                    <a:lnTo>
                      <a:pt x="1" y="55"/>
                    </a:lnTo>
                    <a:close/>
                    <a:moveTo>
                      <a:pt x="56" y="21"/>
                    </a:moveTo>
                    <a:lnTo>
                      <a:pt x="56" y="21"/>
                    </a:lnTo>
                    <a:cubicBezTo>
                      <a:pt x="47" y="22"/>
                      <a:pt x="40" y="24"/>
                      <a:pt x="34" y="27"/>
                    </a:cubicBezTo>
                    <a:cubicBezTo>
                      <a:pt x="24" y="33"/>
                      <a:pt x="19" y="43"/>
                      <a:pt x="19" y="56"/>
                    </a:cubicBezTo>
                    <a:cubicBezTo>
                      <a:pt x="19" y="66"/>
                      <a:pt x="23" y="74"/>
                      <a:pt x="29" y="80"/>
                    </a:cubicBezTo>
                    <a:cubicBezTo>
                      <a:pt x="36" y="87"/>
                      <a:pt x="45" y="90"/>
                      <a:pt x="56" y="91"/>
                    </a:cubicBezTo>
                    <a:lnTo>
                      <a:pt x="56" y="21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182"/>
              <p:cNvSpPr>
                <a:spLocks noEditPoints="1"/>
              </p:cNvSpPr>
              <p:nvPr/>
            </p:nvSpPr>
            <p:spPr bwMode="auto">
              <a:xfrm>
                <a:off x="158751" y="2319338"/>
                <a:ext cx="98425" cy="46038"/>
              </a:xfrm>
              <a:custGeom>
                <a:avLst/>
                <a:gdLst>
                  <a:gd name="T0" fmla="*/ 1 w 181"/>
                  <a:gd name="T1" fmla="*/ 57 h 110"/>
                  <a:gd name="T2" fmla="*/ 1 w 181"/>
                  <a:gd name="T3" fmla="*/ 57 h 110"/>
                  <a:gd name="T4" fmla="*/ 9 w 181"/>
                  <a:gd name="T5" fmla="*/ 32 h 110"/>
                  <a:gd name="T6" fmla="*/ 20 w 181"/>
                  <a:gd name="T7" fmla="*/ 20 h 110"/>
                  <a:gd name="T8" fmla="*/ 5 w 181"/>
                  <a:gd name="T9" fmla="*/ 20 h 110"/>
                  <a:gd name="T10" fmla="*/ 5 w 181"/>
                  <a:gd name="T11" fmla="*/ 0 h 110"/>
                  <a:gd name="T12" fmla="*/ 118 w 181"/>
                  <a:gd name="T13" fmla="*/ 0 h 110"/>
                  <a:gd name="T14" fmla="*/ 156 w 181"/>
                  <a:gd name="T15" fmla="*/ 7 h 110"/>
                  <a:gd name="T16" fmla="*/ 181 w 181"/>
                  <a:gd name="T17" fmla="*/ 57 h 110"/>
                  <a:gd name="T18" fmla="*/ 172 w 181"/>
                  <a:gd name="T19" fmla="*/ 91 h 110"/>
                  <a:gd name="T20" fmla="*/ 144 w 181"/>
                  <a:gd name="T21" fmla="*/ 106 h 110"/>
                  <a:gd name="T22" fmla="*/ 144 w 181"/>
                  <a:gd name="T23" fmla="*/ 85 h 110"/>
                  <a:gd name="T24" fmla="*/ 157 w 181"/>
                  <a:gd name="T25" fmla="*/ 79 h 110"/>
                  <a:gd name="T26" fmla="*/ 164 w 181"/>
                  <a:gd name="T27" fmla="*/ 56 h 110"/>
                  <a:gd name="T28" fmla="*/ 147 w 181"/>
                  <a:gd name="T29" fmla="*/ 25 h 110"/>
                  <a:gd name="T30" fmla="*/ 111 w 181"/>
                  <a:gd name="T31" fmla="*/ 20 h 110"/>
                  <a:gd name="T32" fmla="*/ 125 w 181"/>
                  <a:gd name="T33" fmla="*/ 36 h 110"/>
                  <a:gd name="T34" fmla="*/ 130 w 181"/>
                  <a:gd name="T35" fmla="*/ 59 h 110"/>
                  <a:gd name="T36" fmla="*/ 116 w 181"/>
                  <a:gd name="T37" fmla="*/ 95 h 110"/>
                  <a:gd name="T38" fmla="*/ 68 w 181"/>
                  <a:gd name="T39" fmla="*/ 110 h 110"/>
                  <a:gd name="T40" fmla="*/ 19 w 181"/>
                  <a:gd name="T41" fmla="*/ 94 h 110"/>
                  <a:gd name="T42" fmla="*/ 1 w 181"/>
                  <a:gd name="T43" fmla="*/ 57 h 110"/>
                  <a:gd name="T44" fmla="*/ 1 w 181"/>
                  <a:gd name="T45" fmla="*/ 57 h 110"/>
                  <a:gd name="T46" fmla="*/ 65 w 181"/>
                  <a:gd name="T47" fmla="*/ 20 h 110"/>
                  <a:gd name="T48" fmla="*/ 65 w 181"/>
                  <a:gd name="T49" fmla="*/ 20 h 110"/>
                  <a:gd name="T50" fmla="*/ 31 w 181"/>
                  <a:gd name="T51" fmla="*/ 29 h 110"/>
                  <a:gd name="T52" fmla="*/ 20 w 181"/>
                  <a:gd name="T53" fmla="*/ 54 h 110"/>
                  <a:gd name="T54" fmla="*/ 41 w 181"/>
                  <a:gd name="T55" fmla="*/ 84 h 110"/>
                  <a:gd name="T56" fmla="*/ 70 w 181"/>
                  <a:gd name="T57" fmla="*/ 88 h 110"/>
                  <a:gd name="T58" fmla="*/ 102 w 181"/>
                  <a:gd name="T59" fmla="*/ 80 h 110"/>
                  <a:gd name="T60" fmla="*/ 113 w 181"/>
                  <a:gd name="T61" fmla="*/ 57 h 110"/>
                  <a:gd name="T62" fmla="*/ 92 w 181"/>
                  <a:gd name="T63" fmla="*/ 25 h 110"/>
                  <a:gd name="T64" fmla="*/ 65 w 181"/>
                  <a:gd name="T65" fmla="*/ 20 h 110"/>
                  <a:gd name="T66" fmla="*/ 65 w 181"/>
                  <a:gd name="T67" fmla="*/ 20 h 110"/>
                  <a:gd name="T68" fmla="*/ 0 w 181"/>
                  <a:gd name="T69" fmla="*/ 55 h 110"/>
                  <a:gd name="T70" fmla="*/ 0 w 181"/>
                  <a:gd name="T71" fmla="*/ 55 h 110"/>
                  <a:gd name="T72" fmla="*/ 0 w 181"/>
                  <a:gd name="T73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1" h="110">
                    <a:moveTo>
                      <a:pt x="1" y="57"/>
                    </a:moveTo>
                    <a:lnTo>
                      <a:pt x="1" y="57"/>
                    </a:lnTo>
                    <a:cubicBezTo>
                      <a:pt x="1" y="48"/>
                      <a:pt x="4" y="39"/>
                      <a:pt x="9" y="32"/>
                    </a:cubicBezTo>
                    <a:cubicBezTo>
                      <a:pt x="11" y="28"/>
                      <a:pt x="15" y="24"/>
                      <a:pt x="20" y="20"/>
                    </a:cubicBezTo>
                    <a:lnTo>
                      <a:pt x="5" y="20"/>
                    </a:lnTo>
                    <a:lnTo>
                      <a:pt x="5" y="0"/>
                    </a:lnTo>
                    <a:lnTo>
                      <a:pt x="118" y="0"/>
                    </a:lnTo>
                    <a:cubicBezTo>
                      <a:pt x="134" y="0"/>
                      <a:pt x="147" y="3"/>
                      <a:pt x="156" y="7"/>
                    </a:cubicBezTo>
                    <a:cubicBezTo>
                      <a:pt x="173" y="16"/>
                      <a:pt x="181" y="32"/>
                      <a:pt x="181" y="57"/>
                    </a:cubicBezTo>
                    <a:cubicBezTo>
                      <a:pt x="181" y="70"/>
                      <a:pt x="178" y="81"/>
                      <a:pt x="172" y="91"/>
                    </a:cubicBezTo>
                    <a:cubicBezTo>
                      <a:pt x="166" y="100"/>
                      <a:pt x="157" y="105"/>
                      <a:pt x="144" y="106"/>
                    </a:cubicBezTo>
                    <a:lnTo>
                      <a:pt x="144" y="85"/>
                    </a:lnTo>
                    <a:cubicBezTo>
                      <a:pt x="150" y="84"/>
                      <a:pt x="154" y="82"/>
                      <a:pt x="157" y="79"/>
                    </a:cubicBezTo>
                    <a:cubicBezTo>
                      <a:pt x="162" y="74"/>
                      <a:pt x="164" y="66"/>
                      <a:pt x="164" y="56"/>
                    </a:cubicBezTo>
                    <a:cubicBezTo>
                      <a:pt x="164" y="40"/>
                      <a:pt x="158" y="29"/>
                      <a:pt x="147" y="25"/>
                    </a:cubicBezTo>
                    <a:cubicBezTo>
                      <a:pt x="140" y="22"/>
                      <a:pt x="128" y="20"/>
                      <a:pt x="111" y="20"/>
                    </a:cubicBezTo>
                    <a:cubicBezTo>
                      <a:pt x="117" y="25"/>
                      <a:pt x="122" y="30"/>
                      <a:pt x="125" y="36"/>
                    </a:cubicBezTo>
                    <a:cubicBezTo>
                      <a:pt x="128" y="42"/>
                      <a:pt x="130" y="49"/>
                      <a:pt x="130" y="59"/>
                    </a:cubicBezTo>
                    <a:cubicBezTo>
                      <a:pt x="130" y="73"/>
                      <a:pt x="125" y="84"/>
                      <a:pt x="116" y="95"/>
                    </a:cubicBezTo>
                    <a:cubicBezTo>
                      <a:pt x="106" y="105"/>
                      <a:pt x="90" y="110"/>
                      <a:pt x="68" y="110"/>
                    </a:cubicBezTo>
                    <a:cubicBezTo>
                      <a:pt x="47" y="110"/>
                      <a:pt x="31" y="105"/>
                      <a:pt x="19" y="94"/>
                    </a:cubicBezTo>
                    <a:cubicBezTo>
                      <a:pt x="7" y="84"/>
                      <a:pt x="1" y="72"/>
                      <a:pt x="1" y="57"/>
                    </a:cubicBezTo>
                    <a:lnTo>
                      <a:pt x="1" y="57"/>
                    </a:lnTo>
                    <a:close/>
                    <a:moveTo>
                      <a:pt x="65" y="20"/>
                    </a:moveTo>
                    <a:lnTo>
                      <a:pt x="65" y="20"/>
                    </a:lnTo>
                    <a:cubicBezTo>
                      <a:pt x="50" y="20"/>
                      <a:pt x="39" y="23"/>
                      <a:pt x="31" y="29"/>
                    </a:cubicBezTo>
                    <a:cubicBezTo>
                      <a:pt x="24" y="36"/>
                      <a:pt x="20" y="44"/>
                      <a:pt x="20" y="54"/>
                    </a:cubicBezTo>
                    <a:cubicBezTo>
                      <a:pt x="20" y="68"/>
                      <a:pt x="27" y="78"/>
                      <a:pt x="41" y="84"/>
                    </a:cubicBezTo>
                    <a:cubicBezTo>
                      <a:pt x="48" y="87"/>
                      <a:pt x="58" y="88"/>
                      <a:pt x="70" y="88"/>
                    </a:cubicBezTo>
                    <a:cubicBezTo>
                      <a:pt x="84" y="88"/>
                      <a:pt x="94" y="85"/>
                      <a:pt x="102" y="80"/>
                    </a:cubicBezTo>
                    <a:cubicBezTo>
                      <a:pt x="109" y="74"/>
                      <a:pt x="113" y="66"/>
                      <a:pt x="113" y="57"/>
                    </a:cubicBezTo>
                    <a:cubicBezTo>
                      <a:pt x="113" y="42"/>
                      <a:pt x="106" y="31"/>
                      <a:pt x="92" y="25"/>
                    </a:cubicBezTo>
                    <a:cubicBezTo>
                      <a:pt x="85" y="21"/>
                      <a:pt x="76" y="20"/>
                      <a:pt x="65" y="20"/>
                    </a:cubicBezTo>
                    <a:lnTo>
                      <a:pt x="65" y="20"/>
                    </a:lnTo>
                    <a:close/>
                    <a:moveTo>
                      <a:pt x="0" y="55"/>
                    </a:moveTo>
                    <a:lnTo>
                      <a:pt x="0" y="5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183"/>
              <p:cNvSpPr>
                <a:spLocks/>
              </p:cNvSpPr>
              <p:nvPr/>
            </p:nvSpPr>
            <p:spPr bwMode="auto">
              <a:xfrm>
                <a:off x="158751" y="2281238"/>
                <a:ext cx="68263" cy="25400"/>
              </a:xfrm>
              <a:custGeom>
                <a:avLst/>
                <a:gdLst>
                  <a:gd name="T0" fmla="*/ 3 w 127"/>
                  <a:gd name="T1" fmla="*/ 61 h 61"/>
                  <a:gd name="T2" fmla="*/ 3 w 127"/>
                  <a:gd name="T3" fmla="*/ 61 h 61"/>
                  <a:gd name="T4" fmla="*/ 3 w 127"/>
                  <a:gd name="T5" fmla="*/ 41 h 61"/>
                  <a:gd name="T6" fmla="*/ 24 w 127"/>
                  <a:gd name="T7" fmla="*/ 41 h 61"/>
                  <a:gd name="T8" fmla="*/ 9 w 127"/>
                  <a:gd name="T9" fmla="*/ 29 h 61"/>
                  <a:gd name="T10" fmla="*/ 0 w 127"/>
                  <a:gd name="T11" fmla="*/ 6 h 61"/>
                  <a:gd name="T12" fmla="*/ 0 w 127"/>
                  <a:gd name="T13" fmla="*/ 4 h 61"/>
                  <a:gd name="T14" fmla="*/ 0 w 127"/>
                  <a:gd name="T15" fmla="*/ 0 h 61"/>
                  <a:gd name="T16" fmla="*/ 22 w 127"/>
                  <a:gd name="T17" fmla="*/ 0 h 61"/>
                  <a:gd name="T18" fmla="*/ 22 w 127"/>
                  <a:gd name="T19" fmla="*/ 3 h 61"/>
                  <a:gd name="T20" fmla="*/ 22 w 127"/>
                  <a:gd name="T21" fmla="*/ 7 h 61"/>
                  <a:gd name="T22" fmla="*/ 32 w 127"/>
                  <a:gd name="T23" fmla="*/ 31 h 61"/>
                  <a:gd name="T24" fmla="*/ 56 w 127"/>
                  <a:gd name="T25" fmla="*/ 39 h 61"/>
                  <a:gd name="T26" fmla="*/ 127 w 127"/>
                  <a:gd name="T27" fmla="*/ 39 h 61"/>
                  <a:gd name="T28" fmla="*/ 127 w 127"/>
                  <a:gd name="T29" fmla="*/ 61 h 61"/>
                  <a:gd name="T30" fmla="*/ 3 w 127"/>
                  <a:gd name="T3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7" h="61">
                    <a:moveTo>
                      <a:pt x="3" y="61"/>
                    </a:moveTo>
                    <a:lnTo>
                      <a:pt x="3" y="61"/>
                    </a:lnTo>
                    <a:lnTo>
                      <a:pt x="3" y="41"/>
                    </a:lnTo>
                    <a:lnTo>
                      <a:pt x="24" y="41"/>
                    </a:lnTo>
                    <a:cubicBezTo>
                      <a:pt x="20" y="39"/>
                      <a:pt x="15" y="35"/>
                      <a:pt x="9" y="29"/>
                    </a:cubicBezTo>
                    <a:cubicBezTo>
                      <a:pt x="3" y="22"/>
                      <a:pt x="0" y="15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2"/>
                      <a:pt x="0" y="0"/>
                    </a:cubicBezTo>
                    <a:lnTo>
                      <a:pt x="22" y="0"/>
                    </a:lnTo>
                    <a:cubicBezTo>
                      <a:pt x="22" y="1"/>
                      <a:pt x="22" y="2"/>
                      <a:pt x="22" y="3"/>
                    </a:cubicBezTo>
                    <a:cubicBezTo>
                      <a:pt x="22" y="4"/>
                      <a:pt x="22" y="5"/>
                      <a:pt x="22" y="7"/>
                    </a:cubicBezTo>
                    <a:cubicBezTo>
                      <a:pt x="22" y="17"/>
                      <a:pt x="25" y="25"/>
                      <a:pt x="32" y="31"/>
                    </a:cubicBezTo>
                    <a:cubicBezTo>
                      <a:pt x="39" y="37"/>
                      <a:pt x="47" y="39"/>
                      <a:pt x="56" y="39"/>
                    </a:cubicBezTo>
                    <a:lnTo>
                      <a:pt x="127" y="39"/>
                    </a:lnTo>
                    <a:lnTo>
                      <a:pt x="127" y="61"/>
                    </a:lnTo>
                    <a:lnTo>
                      <a:pt x="3" y="6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184"/>
              <p:cNvSpPr>
                <a:spLocks noEditPoints="1"/>
              </p:cNvSpPr>
              <p:nvPr/>
            </p:nvSpPr>
            <p:spPr bwMode="auto">
              <a:xfrm>
                <a:off x="158751" y="2228851"/>
                <a:ext cx="71438" cy="47625"/>
              </a:xfrm>
              <a:custGeom>
                <a:avLst/>
                <a:gdLst>
                  <a:gd name="T0" fmla="*/ 1 w 133"/>
                  <a:gd name="T1" fmla="*/ 55 h 114"/>
                  <a:gd name="T2" fmla="*/ 1 w 133"/>
                  <a:gd name="T3" fmla="*/ 55 h 114"/>
                  <a:gd name="T4" fmla="*/ 7 w 133"/>
                  <a:gd name="T5" fmla="*/ 29 h 114"/>
                  <a:gd name="T6" fmla="*/ 23 w 133"/>
                  <a:gd name="T7" fmla="*/ 10 h 114"/>
                  <a:gd name="T8" fmla="*/ 45 w 133"/>
                  <a:gd name="T9" fmla="*/ 2 h 114"/>
                  <a:gd name="T10" fmla="*/ 73 w 133"/>
                  <a:gd name="T11" fmla="*/ 0 h 114"/>
                  <a:gd name="T12" fmla="*/ 73 w 133"/>
                  <a:gd name="T13" fmla="*/ 92 h 114"/>
                  <a:gd name="T14" fmla="*/ 103 w 133"/>
                  <a:gd name="T15" fmla="*/ 83 h 114"/>
                  <a:gd name="T16" fmla="*/ 115 w 133"/>
                  <a:gd name="T17" fmla="*/ 57 h 114"/>
                  <a:gd name="T18" fmla="*/ 104 w 133"/>
                  <a:gd name="T19" fmla="*/ 30 h 114"/>
                  <a:gd name="T20" fmla="*/ 89 w 133"/>
                  <a:gd name="T21" fmla="*/ 22 h 114"/>
                  <a:gd name="T22" fmla="*/ 89 w 133"/>
                  <a:gd name="T23" fmla="*/ 2 h 114"/>
                  <a:gd name="T24" fmla="*/ 105 w 133"/>
                  <a:gd name="T25" fmla="*/ 7 h 114"/>
                  <a:gd name="T26" fmla="*/ 118 w 133"/>
                  <a:gd name="T27" fmla="*/ 18 h 114"/>
                  <a:gd name="T28" fmla="*/ 131 w 133"/>
                  <a:gd name="T29" fmla="*/ 41 h 114"/>
                  <a:gd name="T30" fmla="*/ 133 w 133"/>
                  <a:gd name="T31" fmla="*/ 58 h 114"/>
                  <a:gd name="T32" fmla="*/ 116 w 133"/>
                  <a:gd name="T33" fmla="*/ 98 h 114"/>
                  <a:gd name="T34" fmla="*/ 68 w 133"/>
                  <a:gd name="T35" fmla="*/ 114 h 114"/>
                  <a:gd name="T36" fmla="*/ 20 w 133"/>
                  <a:gd name="T37" fmla="*/ 98 h 114"/>
                  <a:gd name="T38" fmla="*/ 1 w 133"/>
                  <a:gd name="T39" fmla="*/ 55 h 114"/>
                  <a:gd name="T40" fmla="*/ 1 w 133"/>
                  <a:gd name="T41" fmla="*/ 55 h 114"/>
                  <a:gd name="T42" fmla="*/ 56 w 133"/>
                  <a:gd name="T43" fmla="*/ 22 h 114"/>
                  <a:gd name="T44" fmla="*/ 56 w 133"/>
                  <a:gd name="T45" fmla="*/ 22 h 114"/>
                  <a:gd name="T46" fmla="*/ 34 w 133"/>
                  <a:gd name="T47" fmla="*/ 28 h 114"/>
                  <a:gd name="T48" fmla="*/ 19 w 133"/>
                  <a:gd name="T49" fmla="*/ 56 h 114"/>
                  <a:gd name="T50" fmla="*/ 29 w 133"/>
                  <a:gd name="T51" fmla="*/ 81 h 114"/>
                  <a:gd name="T52" fmla="*/ 56 w 133"/>
                  <a:gd name="T53" fmla="*/ 91 h 114"/>
                  <a:gd name="T54" fmla="*/ 56 w 133"/>
                  <a:gd name="T55" fmla="*/ 22 h 114"/>
                  <a:gd name="T56" fmla="*/ 0 w 133"/>
                  <a:gd name="T57" fmla="*/ 57 h 114"/>
                  <a:gd name="T58" fmla="*/ 0 w 133"/>
                  <a:gd name="T59" fmla="*/ 57 h 114"/>
                  <a:gd name="T60" fmla="*/ 0 w 133"/>
                  <a:gd name="T61" fmla="*/ 5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3" h="114">
                    <a:moveTo>
                      <a:pt x="1" y="55"/>
                    </a:moveTo>
                    <a:lnTo>
                      <a:pt x="1" y="55"/>
                    </a:lnTo>
                    <a:cubicBezTo>
                      <a:pt x="1" y="46"/>
                      <a:pt x="3" y="38"/>
                      <a:pt x="7" y="29"/>
                    </a:cubicBezTo>
                    <a:cubicBezTo>
                      <a:pt x="11" y="21"/>
                      <a:pt x="17" y="15"/>
                      <a:pt x="23" y="10"/>
                    </a:cubicBezTo>
                    <a:cubicBezTo>
                      <a:pt x="29" y="6"/>
                      <a:pt x="37" y="3"/>
                      <a:pt x="45" y="2"/>
                    </a:cubicBezTo>
                    <a:cubicBezTo>
                      <a:pt x="51" y="1"/>
                      <a:pt x="60" y="0"/>
                      <a:pt x="73" y="0"/>
                    </a:cubicBezTo>
                    <a:lnTo>
                      <a:pt x="73" y="92"/>
                    </a:lnTo>
                    <a:cubicBezTo>
                      <a:pt x="85" y="91"/>
                      <a:pt x="96" y="88"/>
                      <a:pt x="103" y="83"/>
                    </a:cubicBezTo>
                    <a:cubicBezTo>
                      <a:pt x="111" y="77"/>
                      <a:pt x="115" y="68"/>
                      <a:pt x="115" y="57"/>
                    </a:cubicBezTo>
                    <a:cubicBezTo>
                      <a:pt x="115" y="46"/>
                      <a:pt x="111" y="37"/>
                      <a:pt x="104" y="30"/>
                    </a:cubicBezTo>
                    <a:cubicBezTo>
                      <a:pt x="100" y="27"/>
                      <a:pt x="95" y="24"/>
                      <a:pt x="89" y="22"/>
                    </a:cubicBezTo>
                    <a:lnTo>
                      <a:pt x="89" y="2"/>
                    </a:lnTo>
                    <a:cubicBezTo>
                      <a:pt x="94" y="2"/>
                      <a:pt x="99" y="4"/>
                      <a:pt x="105" y="7"/>
                    </a:cubicBezTo>
                    <a:cubicBezTo>
                      <a:pt x="110" y="10"/>
                      <a:pt x="115" y="14"/>
                      <a:pt x="118" y="18"/>
                    </a:cubicBezTo>
                    <a:cubicBezTo>
                      <a:pt x="125" y="24"/>
                      <a:pt x="129" y="32"/>
                      <a:pt x="131" y="41"/>
                    </a:cubicBezTo>
                    <a:cubicBezTo>
                      <a:pt x="132" y="46"/>
                      <a:pt x="133" y="52"/>
                      <a:pt x="133" y="58"/>
                    </a:cubicBezTo>
                    <a:cubicBezTo>
                      <a:pt x="133" y="74"/>
                      <a:pt x="127" y="87"/>
                      <a:pt x="116" y="98"/>
                    </a:cubicBezTo>
                    <a:cubicBezTo>
                      <a:pt x="105" y="109"/>
                      <a:pt x="89" y="114"/>
                      <a:pt x="68" y="114"/>
                    </a:cubicBezTo>
                    <a:cubicBezTo>
                      <a:pt x="48" y="114"/>
                      <a:pt x="32" y="109"/>
                      <a:pt x="20" y="98"/>
                    </a:cubicBezTo>
                    <a:cubicBezTo>
                      <a:pt x="7" y="87"/>
                      <a:pt x="1" y="73"/>
                      <a:pt x="1" y="55"/>
                    </a:cubicBezTo>
                    <a:lnTo>
                      <a:pt x="1" y="55"/>
                    </a:lnTo>
                    <a:close/>
                    <a:moveTo>
                      <a:pt x="56" y="22"/>
                    </a:moveTo>
                    <a:lnTo>
                      <a:pt x="56" y="22"/>
                    </a:lnTo>
                    <a:cubicBezTo>
                      <a:pt x="47" y="22"/>
                      <a:pt x="40" y="24"/>
                      <a:pt x="34" y="28"/>
                    </a:cubicBezTo>
                    <a:cubicBezTo>
                      <a:pt x="24" y="33"/>
                      <a:pt x="19" y="43"/>
                      <a:pt x="19" y="56"/>
                    </a:cubicBezTo>
                    <a:cubicBezTo>
                      <a:pt x="19" y="66"/>
                      <a:pt x="23" y="74"/>
                      <a:pt x="29" y="81"/>
                    </a:cubicBezTo>
                    <a:cubicBezTo>
                      <a:pt x="36" y="87"/>
                      <a:pt x="45" y="91"/>
                      <a:pt x="56" y="91"/>
                    </a:cubicBezTo>
                    <a:lnTo>
                      <a:pt x="56" y="22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185"/>
              <p:cNvSpPr>
                <a:spLocks noEditPoints="1"/>
              </p:cNvSpPr>
              <p:nvPr/>
            </p:nvSpPr>
            <p:spPr bwMode="auto">
              <a:xfrm>
                <a:off x="158751" y="2179638"/>
                <a:ext cx="71438" cy="42863"/>
              </a:xfrm>
              <a:custGeom>
                <a:avLst/>
                <a:gdLst>
                  <a:gd name="T0" fmla="*/ 89 w 133"/>
                  <a:gd name="T1" fmla="*/ 83 h 103"/>
                  <a:gd name="T2" fmla="*/ 89 w 133"/>
                  <a:gd name="T3" fmla="*/ 83 h 103"/>
                  <a:gd name="T4" fmla="*/ 105 w 133"/>
                  <a:gd name="T5" fmla="*/ 77 h 103"/>
                  <a:gd name="T6" fmla="*/ 116 w 133"/>
                  <a:gd name="T7" fmla="*/ 50 h 103"/>
                  <a:gd name="T8" fmla="*/ 110 w 133"/>
                  <a:gd name="T9" fmla="*/ 29 h 103"/>
                  <a:gd name="T10" fmla="*/ 95 w 133"/>
                  <a:gd name="T11" fmla="*/ 20 h 103"/>
                  <a:gd name="T12" fmla="*/ 83 w 133"/>
                  <a:gd name="T13" fmla="*/ 27 h 103"/>
                  <a:gd name="T14" fmla="*/ 77 w 133"/>
                  <a:gd name="T15" fmla="*/ 45 h 103"/>
                  <a:gd name="T16" fmla="*/ 72 w 133"/>
                  <a:gd name="T17" fmla="*/ 62 h 103"/>
                  <a:gd name="T18" fmla="*/ 63 w 133"/>
                  <a:gd name="T19" fmla="*/ 86 h 103"/>
                  <a:gd name="T20" fmla="*/ 40 w 133"/>
                  <a:gd name="T21" fmla="*/ 99 h 103"/>
                  <a:gd name="T22" fmla="*/ 11 w 133"/>
                  <a:gd name="T23" fmla="*/ 86 h 103"/>
                  <a:gd name="T24" fmla="*/ 0 w 133"/>
                  <a:gd name="T25" fmla="*/ 52 h 103"/>
                  <a:gd name="T26" fmla="*/ 17 w 133"/>
                  <a:gd name="T27" fmla="*/ 11 h 103"/>
                  <a:gd name="T28" fmla="*/ 39 w 133"/>
                  <a:gd name="T29" fmla="*/ 4 h 103"/>
                  <a:gd name="T30" fmla="*/ 39 w 133"/>
                  <a:gd name="T31" fmla="*/ 24 h 103"/>
                  <a:gd name="T32" fmla="*/ 26 w 133"/>
                  <a:gd name="T33" fmla="*/ 29 h 103"/>
                  <a:gd name="T34" fmla="*/ 18 w 133"/>
                  <a:gd name="T35" fmla="*/ 54 h 103"/>
                  <a:gd name="T36" fmla="*/ 23 w 133"/>
                  <a:gd name="T37" fmla="*/ 72 h 103"/>
                  <a:gd name="T38" fmla="*/ 35 w 133"/>
                  <a:gd name="T39" fmla="*/ 78 h 103"/>
                  <a:gd name="T40" fmla="*/ 48 w 133"/>
                  <a:gd name="T41" fmla="*/ 70 h 103"/>
                  <a:gd name="T42" fmla="*/ 53 w 133"/>
                  <a:gd name="T43" fmla="*/ 56 h 103"/>
                  <a:gd name="T44" fmla="*/ 56 w 133"/>
                  <a:gd name="T45" fmla="*/ 42 h 103"/>
                  <a:gd name="T46" fmla="*/ 67 w 133"/>
                  <a:gd name="T47" fmla="*/ 12 h 103"/>
                  <a:gd name="T48" fmla="*/ 92 w 133"/>
                  <a:gd name="T49" fmla="*/ 0 h 103"/>
                  <a:gd name="T50" fmla="*/ 121 w 133"/>
                  <a:gd name="T51" fmla="*/ 12 h 103"/>
                  <a:gd name="T52" fmla="*/ 133 w 133"/>
                  <a:gd name="T53" fmla="*/ 51 h 103"/>
                  <a:gd name="T54" fmla="*/ 121 w 133"/>
                  <a:gd name="T55" fmla="*/ 90 h 103"/>
                  <a:gd name="T56" fmla="*/ 89 w 133"/>
                  <a:gd name="T57" fmla="*/ 103 h 103"/>
                  <a:gd name="T58" fmla="*/ 89 w 133"/>
                  <a:gd name="T59" fmla="*/ 83 h 103"/>
                  <a:gd name="T60" fmla="*/ 0 w 133"/>
                  <a:gd name="T61" fmla="*/ 51 h 103"/>
                  <a:gd name="T62" fmla="*/ 0 w 133"/>
                  <a:gd name="T63" fmla="*/ 51 h 103"/>
                  <a:gd name="T64" fmla="*/ 0 w 133"/>
                  <a:gd name="T65" fmla="*/ 5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03">
                    <a:moveTo>
                      <a:pt x="89" y="83"/>
                    </a:moveTo>
                    <a:lnTo>
                      <a:pt x="89" y="83"/>
                    </a:lnTo>
                    <a:cubicBezTo>
                      <a:pt x="96" y="82"/>
                      <a:pt x="102" y="80"/>
                      <a:pt x="105" y="77"/>
                    </a:cubicBezTo>
                    <a:cubicBezTo>
                      <a:pt x="112" y="72"/>
                      <a:pt x="116" y="63"/>
                      <a:pt x="116" y="50"/>
                    </a:cubicBezTo>
                    <a:cubicBezTo>
                      <a:pt x="116" y="42"/>
                      <a:pt x="114" y="35"/>
                      <a:pt x="110" y="29"/>
                    </a:cubicBezTo>
                    <a:cubicBezTo>
                      <a:pt x="107" y="23"/>
                      <a:pt x="102" y="20"/>
                      <a:pt x="95" y="20"/>
                    </a:cubicBezTo>
                    <a:cubicBezTo>
                      <a:pt x="89" y="20"/>
                      <a:pt x="85" y="23"/>
                      <a:pt x="83" y="27"/>
                    </a:cubicBezTo>
                    <a:cubicBezTo>
                      <a:pt x="81" y="30"/>
                      <a:pt x="79" y="36"/>
                      <a:pt x="77" y="45"/>
                    </a:cubicBezTo>
                    <a:lnTo>
                      <a:pt x="72" y="62"/>
                    </a:lnTo>
                    <a:cubicBezTo>
                      <a:pt x="70" y="73"/>
                      <a:pt x="67" y="81"/>
                      <a:pt x="63" y="86"/>
                    </a:cubicBezTo>
                    <a:cubicBezTo>
                      <a:pt x="58" y="95"/>
                      <a:pt x="50" y="99"/>
                      <a:pt x="40" y="99"/>
                    </a:cubicBezTo>
                    <a:cubicBezTo>
                      <a:pt x="28" y="99"/>
                      <a:pt x="19" y="95"/>
                      <a:pt x="11" y="86"/>
                    </a:cubicBezTo>
                    <a:cubicBezTo>
                      <a:pt x="4" y="78"/>
                      <a:pt x="0" y="66"/>
                      <a:pt x="0" y="52"/>
                    </a:cubicBezTo>
                    <a:cubicBezTo>
                      <a:pt x="0" y="33"/>
                      <a:pt x="6" y="20"/>
                      <a:pt x="17" y="11"/>
                    </a:cubicBezTo>
                    <a:cubicBezTo>
                      <a:pt x="24" y="6"/>
                      <a:pt x="31" y="4"/>
                      <a:pt x="39" y="4"/>
                    </a:cubicBezTo>
                    <a:lnTo>
                      <a:pt x="39" y="24"/>
                    </a:lnTo>
                    <a:cubicBezTo>
                      <a:pt x="35" y="24"/>
                      <a:pt x="30" y="26"/>
                      <a:pt x="26" y="29"/>
                    </a:cubicBezTo>
                    <a:cubicBezTo>
                      <a:pt x="21" y="33"/>
                      <a:pt x="18" y="42"/>
                      <a:pt x="18" y="54"/>
                    </a:cubicBezTo>
                    <a:cubicBezTo>
                      <a:pt x="18" y="62"/>
                      <a:pt x="20" y="68"/>
                      <a:pt x="23" y="72"/>
                    </a:cubicBezTo>
                    <a:cubicBezTo>
                      <a:pt x="26" y="76"/>
                      <a:pt x="30" y="78"/>
                      <a:pt x="35" y="78"/>
                    </a:cubicBezTo>
                    <a:cubicBezTo>
                      <a:pt x="40" y="78"/>
                      <a:pt x="45" y="75"/>
                      <a:pt x="48" y="70"/>
                    </a:cubicBezTo>
                    <a:cubicBezTo>
                      <a:pt x="50" y="67"/>
                      <a:pt x="52" y="62"/>
                      <a:pt x="53" y="56"/>
                    </a:cubicBezTo>
                    <a:lnTo>
                      <a:pt x="56" y="42"/>
                    </a:lnTo>
                    <a:cubicBezTo>
                      <a:pt x="60" y="27"/>
                      <a:pt x="64" y="17"/>
                      <a:pt x="67" y="12"/>
                    </a:cubicBezTo>
                    <a:cubicBezTo>
                      <a:pt x="72" y="4"/>
                      <a:pt x="81" y="0"/>
                      <a:pt x="92" y="0"/>
                    </a:cubicBezTo>
                    <a:cubicBezTo>
                      <a:pt x="103" y="0"/>
                      <a:pt x="113" y="4"/>
                      <a:pt x="121" y="12"/>
                    </a:cubicBezTo>
                    <a:cubicBezTo>
                      <a:pt x="129" y="21"/>
                      <a:pt x="133" y="33"/>
                      <a:pt x="133" y="51"/>
                    </a:cubicBezTo>
                    <a:cubicBezTo>
                      <a:pt x="133" y="69"/>
                      <a:pt x="129" y="83"/>
                      <a:pt x="121" y="90"/>
                    </a:cubicBezTo>
                    <a:cubicBezTo>
                      <a:pt x="112" y="98"/>
                      <a:pt x="102" y="102"/>
                      <a:pt x="89" y="103"/>
                    </a:cubicBezTo>
                    <a:lnTo>
                      <a:pt x="89" y="83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186"/>
              <p:cNvSpPr>
                <a:spLocks noEditPoints="1"/>
              </p:cNvSpPr>
              <p:nvPr/>
            </p:nvSpPr>
            <p:spPr bwMode="auto">
              <a:xfrm>
                <a:off x="158751" y="2130426"/>
                <a:ext cx="71438" cy="41275"/>
              </a:xfrm>
              <a:custGeom>
                <a:avLst/>
                <a:gdLst>
                  <a:gd name="T0" fmla="*/ 89 w 133"/>
                  <a:gd name="T1" fmla="*/ 83 h 103"/>
                  <a:gd name="T2" fmla="*/ 89 w 133"/>
                  <a:gd name="T3" fmla="*/ 83 h 103"/>
                  <a:gd name="T4" fmla="*/ 105 w 133"/>
                  <a:gd name="T5" fmla="*/ 77 h 103"/>
                  <a:gd name="T6" fmla="*/ 116 w 133"/>
                  <a:gd name="T7" fmla="*/ 50 h 103"/>
                  <a:gd name="T8" fmla="*/ 110 w 133"/>
                  <a:gd name="T9" fmla="*/ 29 h 103"/>
                  <a:gd name="T10" fmla="*/ 95 w 133"/>
                  <a:gd name="T11" fmla="*/ 20 h 103"/>
                  <a:gd name="T12" fmla="*/ 83 w 133"/>
                  <a:gd name="T13" fmla="*/ 27 h 103"/>
                  <a:gd name="T14" fmla="*/ 77 w 133"/>
                  <a:gd name="T15" fmla="*/ 45 h 103"/>
                  <a:gd name="T16" fmla="*/ 72 w 133"/>
                  <a:gd name="T17" fmla="*/ 62 h 103"/>
                  <a:gd name="T18" fmla="*/ 63 w 133"/>
                  <a:gd name="T19" fmla="*/ 86 h 103"/>
                  <a:gd name="T20" fmla="*/ 40 w 133"/>
                  <a:gd name="T21" fmla="*/ 99 h 103"/>
                  <a:gd name="T22" fmla="*/ 11 w 133"/>
                  <a:gd name="T23" fmla="*/ 86 h 103"/>
                  <a:gd name="T24" fmla="*/ 0 w 133"/>
                  <a:gd name="T25" fmla="*/ 52 h 103"/>
                  <a:gd name="T26" fmla="*/ 17 w 133"/>
                  <a:gd name="T27" fmla="*/ 11 h 103"/>
                  <a:gd name="T28" fmla="*/ 39 w 133"/>
                  <a:gd name="T29" fmla="*/ 4 h 103"/>
                  <a:gd name="T30" fmla="*/ 39 w 133"/>
                  <a:gd name="T31" fmla="*/ 24 h 103"/>
                  <a:gd name="T32" fmla="*/ 26 w 133"/>
                  <a:gd name="T33" fmla="*/ 29 h 103"/>
                  <a:gd name="T34" fmla="*/ 18 w 133"/>
                  <a:gd name="T35" fmla="*/ 54 h 103"/>
                  <a:gd name="T36" fmla="*/ 23 w 133"/>
                  <a:gd name="T37" fmla="*/ 72 h 103"/>
                  <a:gd name="T38" fmla="*/ 35 w 133"/>
                  <a:gd name="T39" fmla="*/ 78 h 103"/>
                  <a:gd name="T40" fmla="*/ 48 w 133"/>
                  <a:gd name="T41" fmla="*/ 70 h 103"/>
                  <a:gd name="T42" fmla="*/ 53 w 133"/>
                  <a:gd name="T43" fmla="*/ 56 h 103"/>
                  <a:gd name="T44" fmla="*/ 56 w 133"/>
                  <a:gd name="T45" fmla="*/ 42 h 103"/>
                  <a:gd name="T46" fmla="*/ 67 w 133"/>
                  <a:gd name="T47" fmla="*/ 12 h 103"/>
                  <a:gd name="T48" fmla="*/ 92 w 133"/>
                  <a:gd name="T49" fmla="*/ 0 h 103"/>
                  <a:gd name="T50" fmla="*/ 121 w 133"/>
                  <a:gd name="T51" fmla="*/ 12 h 103"/>
                  <a:gd name="T52" fmla="*/ 133 w 133"/>
                  <a:gd name="T53" fmla="*/ 51 h 103"/>
                  <a:gd name="T54" fmla="*/ 121 w 133"/>
                  <a:gd name="T55" fmla="*/ 90 h 103"/>
                  <a:gd name="T56" fmla="*/ 89 w 133"/>
                  <a:gd name="T57" fmla="*/ 103 h 103"/>
                  <a:gd name="T58" fmla="*/ 89 w 133"/>
                  <a:gd name="T59" fmla="*/ 83 h 103"/>
                  <a:gd name="T60" fmla="*/ 0 w 133"/>
                  <a:gd name="T61" fmla="*/ 51 h 103"/>
                  <a:gd name="T62" fmla="*/ 0 w 133"/>
                  <a:gd name="T63" fmla="*/ 51 h 103"/>
                  <a:gd name="T64" fmla="*/ 0 w 133"/>
                  <a:gd name="T65" fmla="*/ 5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3" h="103">
                    <a:moveTo>
                      <a:pt x="89" y="83"/>
                    </a:moveTo>
                    <a:lnTo>
                      <a:pt x="89" y="83"/>
                    </a:lnTo>
                    <a:cubicBezTo>
                      <a:pt x="96" y="82"/>
                      <a:pt x="102" y="80"/>
                      <a:pt x="105" y="77"/>
                    </a:cubicBezTo>
                    <a:cubicBezTo>
                      <a:pt x="112" y="72"/>
                      <a:pt x="116" y="63"/>
                      <a:pt x="116" y="50"/>
                    </a:cubicBezTo>
                    <a:cubicBezTo>
                      <a:pt x="116" y="42"/>
                      <a:pt x="114" y="35"/>
                      <a:pt x="110" y="29"/>
                    </a:cubicBezTo>
                    <a:cubicBezTo>
                      <a:pt x="107" y="23"/>
                      <a:pt x="102" y="20"/>
                      <a:pt x="95" y="20"/>
                    </a:cubicBezTo>
                    <a:cubicBezTo>
                      <a:pt x="89" y="20"/>
                      <a:pt x="85" y="23"/>
                      <a:pt x="83" y="27"/>
                    </a:cubicBezTo>
                    <a:cubicBezTo>
                      <a:pt x="81" y="30"/>
                      <a:pt x="79" y="36"/>
                      <a:pt x="77" y="45"/>
                    </a:cubicBezTo>
                    <a:lnTo>
                      <a:pt x="72" y="62"/>
                    </a:lnTo>
                    <a:cubicBezTo>
                      <a:pt x="70" y="73"/>
                      <a:pt x="67" y="81"/>
                      <a:pt x="63" y="86"/>
                    </a:cubicBezTo>
                    <a:cubicBezTo>
                      <a:pt x="58" y="95"/>
                      <a:pt x="50" y="99"/>
                      <a:pt x="40" y="99"/>
                    </a:cubicBezTo>
                    <a:cubicBezTo>
                      <a:pt x="28" y="99"/>
                      <a:pt x="19" y="95"/>
                      <a:pt x="11" y="86"/>
                    </a:cubicBezTo>
                    <a:cubicBezTo>
                      <a:pt x="4" y="78"/>
                      <a:pt x="0" y="66"/>
                      <a:pt x="0" y="52"/>
                    </a:cubicBezTo>
                    <a:cubicBezTo>
                      <a:pt x="0" y="33"/>
                      <a:pt x="6" y="20"/>
                      <a:pt x="17" y="11"/>
                    </a:cubicBezTo>
                    <a:cubicBezTo>
                      <a:pt x="24" y="6"/>
                      <a:pt x="31" y="4"/>
                      <a:pt x="39" y="4"/>
                    </a:cubicBezTo>
                    <a:lnTo>
                      <a:pt x="39" y="24"/>
                    </a:lnTo>
                    <a:cubicBezTo>
                      <a:pt x="35" y="24"/>
                      <a:pt x="30" y="26"/>
                      <a:pt x="26" y="29"/>
                    </a:cubicBezTo>
                    <a:cubicBezTo>
                      <a:pt x="21" y="33"/>
                      <a:pt x="18" y="42"/>
                      <a:pt x="18" y="54"/>
                    </a:cubicBezTo>
                    <a:cubicBezTo>
                      <a:pt x="18" y="62"/>
                      <a:pt x="20" y="68"/>
                      <a:pt x="23" y="72"/>
                    </a:cubicBezTo>
                    <a:cubicBezTo>
                      <a:pt x="26" y="76"/>
                      <a:pt x="30" y="78"/>
                      <a:pt x="35" y="78"/>
                    </a:cubicBezTo>
                    <a:cubicBezTo>
                      <a:pt x="40" y="78"/>
                      <a:pt x="45" y="75"/>
                      <a:pt x="48" y="70"/>
                    </a:cubicBezTo>
                    <a:cubicBezTo>
                      <a:pt x="50" y="67"/>
                      <a:pt x="52" y="62"/>
                      <a:pt x="53" y="56"/>
                    </a:cubicBezTo>
                    <a:lnTo>
                      <a:pt x="56" y="42"/>
                    </a:lnTo>
                    <a:cubicBezTo>
                      <a:pt x="60" y="27"/>
                      <a:pt x="64" y="17"/>
                      <a:pt x="67" y="12"/>
                    </a:cubicBezTo>
                    <a:cubicBezTo>
                      <a:pt x="72" y="4"/>
                      <a:pt x="81" y="0"/>
                      <a:pt x="92" y="0"/>
                    </a:cubicBezTo>
                    <a:cubicBezTo>
                      <a:pt x="103" y="0"/>
                      <a:pt x="113" y="4"/>
                      <a:pt x="121" y="12"/>
                    </a:cubicBezTo>
                    <a:cubicBezTo>
                      <a:pt x="129" y="21"/>
                      <a:pt x="133" y="33"/>
                      <a:pt x="133" y="51"/>
                    </a:cubicBezTo>
                    <a:cubicBezTo>
                      <a:pt x="133" y="69"/>
                      <a:pt x="129" y="83"/>
                      <a:pt x="121" y="90"/>
                    </a:cubicBezTo>
                    <a:cubicBezTo>
                      <a:pt x="112" y="98"/>
                      <a:pt x="102" y="102"/>
                      <a:pt x="89" y="103"/>
                    </a:cubicBezTo>
                    <a:lnTo>
                      <a:pt x="89" y="83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187"/>
              <p:cNvSpPr>
                <a:spLocks noEditPoints="1"/>
              </p:cNvSpPr>
              <p:nvPr/>
            </p:nvSpPr>
            <p:spPr bwMode="auto">
              <a:xfrm>
                <a:off x="134938" y="2111376"/>
                <a:ext cx="92075" cy="7938"/>
              </a:xfrm>
              <a:custGeom>
                <a:avLst/>
                <a:gdLst>
                  <a:gd name="T0" fmla="*/ 47 w 171"/>
                  <a:gd name="T1" fmla="*/ 21 h 21"/>
                  <a:gd name="T2" fmla="*/ 47 w 171"/>
                  <a:gd name="T3" fmla="*/ 21 h 21"/>
                  <a:gd name="T4" fmla="*/ 47 w 171"/>
                  <a:gd name="T5" fmla="*/ 0 h 21"/>
                  <a:gd name="T6" fmla="*/ 171 w 171"/>
                  <a:gd name="T7" fmla="*/ 0 h 21"/>
                  <a:gd name="T8" fmla="*/ 171 w 171"/>
                  <a:gd name="T9" fmla="*/ 21 h 21"/>
                  <a:gd name="T10" fmla="*/ 47 w 171"/>
                  <a:gd name="T11" fmla="*/ 21 h 21"/>
                  <a:gd name="T12" fmla="*/ 0 w 171"/>
                  <a:gd name="T13" fmla="*/ 21 h 21"/>
                  <a:gd name="T14" fmla="*/ 0 w 171"/>
                  <a:gd name="T15" fmla="*/ 21 h 21"/>
                  <a:gd name="T16" fmla="*/ 0 w 171"/>
                  <a:gd name="T17" fmla="*/ 0 h 21"/>
                  <a:gd name="T18" fmla="*/ 24 w 171"/>
                  <a:gd name="T19" fmla="*/ 0 h 21"/>
                  <a:gd name="T20" fmla="*/ 24 w 171"/>
                  <a:gd name="T21" fmla="*/ 21 h 21"/>
                  <a:gd name="T22" fmla="*/ 0 w 171"/>
                  <a:gd name="T2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21">
                    <a:moveTo>
                      <a:pt x="47" y="21"/>
                    </a:moveTo>
                    <a:lnTo>
                      <a:pt x="47" y="21"/>
                    </a:lnTo>
                    <a:lnTo>
                      <a:pt x="47" y="0"/>
                    </a:lnTo>
                    <a:lnTo>
                      <a:pt x="171" y="0"/>
                    </a:lnTo>
                    <a:lnTo>
                      <a:pt x="171" y="21"/>
                    </a:lnTo>
                    <a:lnTo>
                      <a:pt x="47" y="21"/>
                    </a:lnTo>
                    <a:close/>
                    <a:moveTo>
                      <a:pt x="0" y="21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4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188"/>
              <p:cNvSpPr>
                <a:spLocks noEditPoints="1"/>
              </p:cNvSpPr>
              <p:nvPr/>
            </p:nvSpPr>
            <p:spPr bwMode="auto">
              <a:xfrm>
                <a:off x="158751" y="2052638"/>
                <a:ext cx="71438" cy="47625"/>
              </a:xfrm>
              <a:custGeom>
                <a:avLst/>
                <a:gdLst>
                  <a:gd name="T0" fmla="*/ 115 w 133"/>
                  <a:gd name="T1" fmla="*/ 58 h 116"/>
                  <a:gd name="T2" fmla="*/ 115 w 133"/>
                  <a:gd name="T3" fmla="*/ 58 h 116"/>
                  <a:gd name="T4" fmla="*/ 99 w 133"/>
                  <a:gd name="T5" fmla="*/ 30 h 116"/>
                  <a:gd name="T6" fmla="*/ 64 w 133"/>
                  <a:gd name="T7" fmla="*/ 22 h 116"/>
                  <a:gd name="T8" fmla="*/ 35 w 133"/>
                  <a:gd name="T9" fmla="*/ 27 h 116"/>
                  <a:gd name="T10" fmla="*/ 18 w 133"/>
                  <a:gd name="T11" fmla="*/ 58 h 116"/>
                  <a:gd name="T12" fmla="*/ 33 w 133"/>
                  <a:gd name="T13" fmla="*/ 86 h 116"/>
                  <a:gd name="T14" fmla="*/ 68 w 133"/>
                  <a:gd name="T15" fmla="*/ 95 h 116"/>
                  <a:gd name="T16" fmla="*/ 102 w 133"/>
                  <a:gd name="T17" fmla="*/ 86 h 116"/>
                  <a:gd name="T18" fmla="*/ 115 w 133"/>
                  <a:gd name="T19" fmla="*/ 58 h 116"/>
                  <a:gd name="T20" fmla="*/ 115 w 133"/>
                  <a:gd name="T21" fmla="*/ 58 h 116"/>
                  <a:gd name="T22" fmla="*/ 0 w 133"/>
                  <a:gd name="T23" fmla="*/ 57 h 116"/>
                  <a:gd name="T24" fmla="*/ 0 w 133"/>
                  <a:gd name="T25" fmla="*/ 57 h 116"/>
                  <a:gd name="T26" fmla="*/ 16 w 133"/>
                  <a:gd name="T27" fmla="*/ 17 h 116"/>
                  <a:gd name="T28" fmla="*/ 63 w 133"/>
                  <a:gd name="T29" fmla="*/ 0 h 116"/>
                  <a:gd name="T30" fmla="*/ 113 w 133"/>
                  <a:gd name="T31" fmla="*/ 15 h 116"/>
                  <a:gd name="T32" fmla="*/ 133 w 133"/>
                  <a:gd name="T33" fmla="*/ 60 h 116"/>
                  <a:gd name="T34" fmla="*/ 116 w 133"/>
                  <a:gd name="T35" fmla="*/ 101 h 116"/>
                  <a:gd name="T36" fmla="*/ 69 w 133"/>
                  <a:gd name="T37" fmla="*/ 116 h 116"/>
                  <a:gd name="T38" fmla="*/ 19 w 133"/>
                  <a:gd name="T39" fmla="*/ 100 h 116"/>
                  <a:gd name="T40" fmla="*/ 0 w 133"/>
                  <a:gd name="T41" fmla="*/ 57 h 116"/>
                  <a:gd name="T42" fmla="*/ 0 w 133"/>
                  <a:gd name="T43" fmla="*/ 57 h 116"/>
                  <a:gd name="T44" fmla="*/ 0 w 133"/>
                  <a:gd name="T45" fmla="*/ 58 h 116"/>
                  <a:gd name="T46" fmla="*/ 0 w 133"/>
                  <a:gd name="T47" fmla="*/ 58 h 116"/>
                  <a:gd name="T48" fmla="*/ 0 w 133"/>
                  <a:gd name="T49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116">
                    <a:moveTo>
                      <a:pt x="115" y="58"/>
                    </a:moveTo>
                    <a:lnTo>
                      <a:pt x="115" y="58"/>
                    </a:lnTo>
                    <a:cubicBezTo>
                      <a:pt x="115" y="44"/>
                      <a:pt x="110" y="35"/>
                      <a:pt x="99" y="30"/>
                    </a:cubicBezTo>
                    <a:cubicBezTo>
                      <a:pt x="89" y="24"/>
                      <a:pt x="77" y="22"/>
                      <a:pt x="64" y="22"/>
                    </a:cubicBezTo>
                    <a:cubicBezTo>
                      <a:pt x="52" y="22"/>
                      <a:pt x="43" y="24"/>
                      <a:pt x="35" y="27"/>
                    </a:cubicBezTo>
                    <a:cubicBezTo>
                      <a:pt x="24" y="33"/>
                      <a:pt x="18" y="43"/>
                      <a:pt x="18" y="58"/>
                    </a:cubicBezTo>
                    <a:cubicBezTo>
                      <a:pt x="18" y="71"/>
                      <a:pt x="23" y="80"/>
                      <a:pt x="33" y="86"/>
                    </a:cubicBezTo>
                    <a:cubicBezTo>
                      <a:pt x="43" y="92"/>
                      <a:pt x="55" y="95"/>
                      <a:pt x="68" y="95"/>
                    </a:cubicBezTo>
                    <a:cubicBezTo>
                      <a:pt x="82" y="95"/>
                      <a:pt x="93" y="92"/>
                      <a:pt x="102" y="86"/>
                    </a:cubicBezTo>
                    <a:cubicBezTo>
                      <a:pt x="111" y="80"/>
                      <a:pt x="115" y="71"/>
                      <a:pt x="115" y="58"/>
                    </a:cubicBezTo>
                    <a:lnTo>
                      <a:pt x="115" y="58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41"/>
                      <a:pt x="5" y="28"/>
                      <a:pt x="16" y="17"/>
                    </a:cubicBezTo>
                    <a:cubicBezTo>
                      <a:pt x="27" y="5"/>
                      <a:pt x="43" y="0"/>
                      <a:pt x="63" y="0"/>
                    </a:cubicBezTo>
                    <a:cubicBezTo>
                      <a:pt x="84" y="0"/>
                      <a:pt x="100" y="5"/>
                      <a:pt x="113" y="15"/>
                    </a:cubicBezTo>
                    <a:cubicBezTo>
                      <a:pt x="126" y="24"/>
                      <a:pt x="133" y="40"/>
                      <a:pt x="133" y="60"/>
                    </a:cubicBezTo>
                    <a:cubicBezTo>
                      <a:pt x="133" y="77"/>
                      <a:pt x="127" y="91"/>
                      <a:pt x="116" y="101"/>
                    </a:cubicBezTo>
                    <a:cubicBezTo>
                      <a:pt x="104" y="111"/>
                      <a:pt x="88" y="116"/>
                      <a:pt x="69" y="116"/>
                    </a:cubicBezTo>
                    <a:cubicBezTo>
                      <a:pt x="48" y="116"/>
                      <a:pt x="31" y="111"/>
                      <a:pt x="19" y="100"/>
                    </a:cubicBezTo>
                    <a:cubicBezTo>
                      <a:pt x="6" y="90"/>
                      <a:pt x="0" y="75"/>
                      <a:pt x="0" y="57"/>
                    </a:cubicBezTo>
                    <a:lnTo>
                      <a:pt x="0" y="57"/>
                    </a:lnTo>
                    <a:close/>
                    <a:moveTo>
                      <a:pt x="0" y="58"/>
                    </a:moveTo>
                    <a:lnTo>
                      <a:pt x="0" y="58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189"/>
              <p:cNvSpPr>
                <a:spLocks noEditPoints="1"/>
              </p:cNvSpPr>
              <p:nvPr/>
            </p:nvSpPr>
            <p:spPr bwMode="auto">
              <a:xfrm>
                <a:off x="158751" y="2000251"/>
                <a:ext cx="68263" cy="41275"/>
              </a:xfrm>
              <a:custGeom>
                <a:avLst/>
                <a:gdLst>
                  <a:gd name="T0" fmla="*/ 4 w 128"/>
                  <a:gd name="T1" fmla="*/ 102 h 102"/>
                  <a:gd name="T2" fmla="*/ 4 w 128"/>
                  <a:gd name="T3" fmla="*/ 102 h 102"/>
                  <a:gd name="T4" fmla="*/ 4 w 128"/>
                  <a:gd name="T5" fmla="*/ 82 h 102"/>
                  <a:gd name="T6" fmla="*/ 21 w 128"/>
                  <a:gd name="T7" fmla="*/ 82 h 102"/>
                  <a:gd name="T8" fmla="*/ 5 w 128"/>
                  <a:gd name="T9" fmla="*/ 64 h 102"/>
                  <a:gd name="T10" fmla="*/ 1 w 128"/>
                  <a:gd name="T11" fmla="*/ 42 h 102"/>
                  <a:gd name="T12" fmla="*/ 19 w 128"/>
                  <a:gd name="T13" fmla="*/ 6 h 102"/>
                  <a:gd name="T14" fmla="*/ 48 w 128"/>
                  <a:gd name="T15" fmla="*/ 0 h 102"/>
                  <a:gd name="T16" fmla="*/ 128 w 128"/>
                  <a:gd name="T17" fmla="*/ 0 h 102"/>
                  <a:gd name="T18" fmla="*/ 128 w 128"/>
                  <a:gd name="T19" fmla="*/ 22 h 102"/>
                  <a:gd name="T20" fmla="*/ 50 w 128"/>
                  <a:gd name="T21" fmla="*/ 22 h 102"/>
                  <a:gd name="T22" fmla="*/ 31 w 128"/>
                  <a:gd name="T23" fmla="*/ 25 h 102"/>
                  <a:gd name="T24" fmla="*/ 20 w 128"/>
                  <a:gd name="T25" fmla="*/ 45 h 102"/>
                  <a:gd name="T26" fmla="*/ 21 w 128"/>
                  <a:gd name="T27" fmla="*/ 58 h 102"/>
                  <a:gd name="T28" fmla="*/ 31 w 128"/>
                  <a:gd name="T29" fmla="*/ 73 h 102"/>
                  <a:gd name="T30" fmla="*/ 44 w 128"/>
                  <a:gd name="T31" fmla="*/ 80 h 102"/>
                  <a:gd name="T32" fmla="*/ 63 w 128"/>
                  <a:gd name="T33" fmla="*/ 81 h 102"/>
                  <a:gd name="T34" fmla="*/ 128 w 128"/>
                  <a:gd name="T35" fmla="*/ 81 h 102"/>
                  <a:gd name="T36" fmla="*/ 128 w 128"/>
                  <a:gd name="T37" fmla="*/ 102 h 102"/>
                  <a:gd name="T38" fmla="*/ 4 w 128"/>
                  <a:gd name="T39" fmla="*/ 102 h 102"/>
                  <a:gd name="T40" fmla="*/ 0 w 128"/>
                  <a:gd name="T41" fmla="*/ 53 h 102"/>
                  <a:gd name="T42" fmla="*/ 0 w 128"/>
                  <a:gd name="T43" fmla="*/ 53 h 102"/>
                  <a:gd name="T44" fmla="*/ 0 w 128"/>
                  <a:gd name="T45" fmla="*/ 5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8" h="102">
                    <a:moveTo>
                      <a:pt x="4" y="102"/>
                    </a:moveTo>
                    <a:lnTo>
                      <a:pt x="4" y="102"/>
                    </a:lnTo>
                    <a:lnTo>
                      <a:pt x="4" y="82"/>
                    </a:lnTo>
                    <a:lnTo>
                      <a:pt x="21" y="82"/>
                    </a:lnTo>
                    <a:cubicBezTo>
                      <a:pt x="14" y="76"/>
                      <a:pt x="9" y="70"/>
                      <a:pt x="5" y="64"/>
                    </a:cubicBezTo>
                    <a:cubicBezTo>
                      <a:pt x="2" y="57"/>
                      <a:pt x="1" y="50"/>
                      <a:pt x="1" y="42"/>
                    </a:cubicBezTo>
                    <a:cubicBezTo>
                      <a:pt x="1" y="24"/>
                      <a:pt x="7" y="12"/>
                      <a:pt x="19" y="6"/>
                    </a:cubicBezTo>
                    <a:cubicBezTo>
                      <a:pt x="26" y="2"/>
                      <a:pt x="36" y="0"/>
                      <a:pt x="48" y="0"/>
                    </a:cubicBezTo>
                    <a:lnTo>
                      <a:pt x="128" y="0"/>
                    </a:lnTo>
                    <a:lnTo>
                      <a:pt x="128" y="22"/>
                    </a:lnTo>
                    <a:lnTo>
                      <a:pt x="50" y="22"/>
                    </a:lnTo>
                    <a:cubicBezTo>
                      <a:pt x="42" y="22"/>
                      <a:pt x="36" y="23"/>
                      <a:pt x="31" y="25"/>
                    </a:cubicBezTo>
                    <a:cubicBezTo>
                      <a:pt x="24" y="29"/>
                      <a:pt x="20" y="36"/>
                      <a:pt x="20" y="45"/>
                    </a:cubicBezTo>
                    <a:cubicBezTo>
                      <a:pt x="20" y="50"/>
                      <a:pt x="20" y="55"/>
                      <a:pt x="21" y="58"/>
                    </a:cubicBezTo>
                    <a:cubicBezTo>
                      <a:pt x="23" y="64"/>
                      <a:pt x="26" y="69"/>
                      <a:pt x="31" y="73"/>
                    </a:cubicBezTo>
                    <a:cubicBezTo>
                      <a:pt x="36" y="76"/>
                      <a:pt x="40" y="79"/>
                      <a:pt x="44" y="80"/>
                    </a:cubicBezTo>
                    <a:cubicBezTo>
                      <a:pt x="49" y="81"/>
                      <a:pt x="55" y="81"/>
                      <a:pt x="63" y="81"/>
                    </a:cubicBezTo>
                    <a:lnTo>
                      <a:pt x="128" y="81"/>
                    </a:lnTo>
                    <a:lnTo>
                      <a:pt x="128" y="102"/>
                    </a:lnTo>
                    <a:lnTo>
                      <a:pt x="4" y="102"/>
                    </a:lnTo>
                    <a:close/>
                    <a:moveTo>
                      <a:pt x="0" y="53"/>
                    </a:moveTo>
                    <a:lnTo>
                      <a:pt x="0" y="53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190"/>
              <p:cNvSpPr>
                <a:spLocks/>
              </p:cNvSpPr>
              <p:nvPr/>
            </p:nvSpPr>
            <p:spPr bwMode="auto">
              <a:xfrm>
                <a:off x="134938" y="1973263"/>
                <a:ext cx="119063" cy="19050"/>
              </a:xfrm>
              <a:custGeom>
                <a:avLst/>
                <a:gdLst>
                  <a:gd name="T0" fmla="*/ 202 w 220"/>
                  <a:gd name="T1" fmla="*/ 45 h 45"/>
                  <a:gd name="T2" fmla="*/ 202 w 220"/>
                  <a:gd name="T3" fmla="*/ 45 h 45"/>
                  <a:gd name="T4" fmla="*/ 202 w 220"/>
                  <a:gd name="T5" fmla="*/ 20 h 45"/>
                  <a:gd name="T6" fmla="*/ 17 w 220"/>
                  <a:gd name="T7" fmla="*/ 20 h 45"/>
                  <a:gd name="T8" fmla="*/ 17 w 220"/>
                  <a:gd name="T9" fmla="*/ 45 h 45"/>
                  <a:gd name="T10" fmla="*/ 0 w 220"/>
                  <a:gd name="T11" fmla="*/ 45 h 45"/>
                  <a:gd name="T12" fmla="*/ 0 w 220"/>
                  <a:gd name="T13" fmla="*/ 0 h 45"/>
                  <a:gd name="T14" fmla="*/ 220 w 220"/>
                  <a:gd name="T15" fmla="*/ 0 h 45"/>
                  <a:gd name="T16" fmla="*/ 220 w 220"/>
                  <a:gd name="T17" fmla="*/ 45 h 45"/>
                  <a:gd name="T18" fmla="*/ 202 w 220"/>
                  <a:gd name="T1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45">
                    <a:moveTo>
                      <a:pt x="202" y="45"/>
                    </a:moveTo>
                    <a:lnTo>
                      <a:pt x="202" y="45"/>
                    </a:lnTo>
                    <a:lnTo>
                      <a:pt x="202" y="20"/>
                    </a:lnTo>
                    <a:lnTo>
                      <a:pt x="17" y="20"/>
                    </a:lnTo>
                    <a:lnTo>
                      <a:pt x="1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20" y="0"/>
                    </a:lnTo>
                    <a:lnTo>
                      <a:pt x="220" y="45"/>
                    </a:lnTo>
                    <a:lnTo>
                      <a:pt x="202" y="45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222" name="Freeform 191"/>
            <p:cNvSpPr>
              <a:spLocks/>
            </p:cNvSpPr>
            <p:nvPr/>
          </p:nvSpPr>
          <p:spPr bwMode="auto">
            <a:xfrm>
              <a:off x="360363" y="3532188"/>
              <a:ext cx="31750" cy="7938"/>
            </a:xfrm>
            <a:custGeom>
              <a:avLst/>
              <a:gdLst>
                <a:gd name="T0" fmla="*/ 0 w 59"/>
                <a:gd name="T1" fmla="*/ 0 h 21"/>
                <a:gd name="T2" fmla="*/ 0 w 59"/>
                <a:gd name="T3" fmla="*/ 0 h 21"/>
                <a:gd name="T4" fmla="*/ 59 w 59"/>
                <a:gd name="T5" fmla="*/ 0 h 21"/>
                <a:gd name="T6" fmla="*/ 59 w 59"/>
                <a:gd name="T7" fmla="*/ 21 h 21"/>
                <a:gd name="T8" fmla="*/ 0 w 59"/>
                <a:gd name="T9" fmla="*/ 21 h 21"/>
                <a:gd name="T10" fmla="*/ 0 w 5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">
                  <a:moveTo>
                    <a:pt x="0" y="0"/>
                  </a:moveTo>
                  <a:lnTo>
                    <a:pt x="0" y="0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192"/>
            <p:cNvSpPr>
              <a:spLocks/>
            </p:cNvSpPr>
            <p:nvPr/>
          </p:nvSpPr>
          <p:spPr bwMode="auto">
            <a:xfrm>
              <a:off x="401638" y="3494088"/>
              <a:ext cx="63500" cy="69850"/>
            </a:xfrm>
            <a:custGeom>
              <a:avLst/>
              <a:gdLst>
                <a:gd name="T0" fmla="*/ 0 w 115"/>
                <a:gd name="T1" fmla="*/ 168 h 168"/>
                <a:gd name="T2" fmla="*/ 0 w 115"/>
                <a:gd name="T3" fmla="*/ 168 h 168"/>
                <a:gd name="T4" fmla="*/ 9 w 115"/>
                <a:gd name="T5" fmla="*/ 131 h 168"/>
                <a:gd name="T6" fmla="*/ 39 w 115"/>
                <a:gd name="T7" fmla="*/ 102 h 168"/>
                <a:gd name="T8" fmla="*/ 61 w 115"/>
                <a:gd name="T9" fmla="*/ 89 h 168"/>
                <a:gd name="T10" fmla="*/ 83 w 115"/>
                <a:gd name="T11" fmla="*/ 74 h 168"/>
                <a:gd name="T12" fmla="*/ 92 w 115"/>
                <a:gd name="T13" fmla="*/ 51 h 168"/>
                <a:gd name="T14" fmla="*/ 83 w 115"/>
                <a:gd name="T15" fmla="*/ 28 h 168"/>
                <a:gd name="T16" fmla="*/ 60 w 115"/>
                <a:gd name="T17" fmla="*/ 20 h 168"/>
                <a:gd name="T18" fmla="*/ 30 w 115"/>
                <a:gd name="T19" fmla="*/ 36 h 168"/>
                <a:gd name="T20" fmla="*/ 25 w 115"/>
                <a:gd name="T21" fmla="*/ 60 h 168"/>
                <a:gd name="T22" fmla="*/ 4 w 115"/>
                <a:gd name="T23" fmla="*/ 60 h 168"/>
                <a:gd name="T24" fmla="*/ 12 w 115"/>
                <a:gd name="T25" fmla="*/ 25 h 168"/>
                <a:gd name="T26" fmla="*/ 60 w 115"/>
                <a:gd name="T27" fmla="*/ 0 h 168"/>
                <a:gd name="T28" fmla="*/ 102 w 115"/>
                <a:gd name="T29" fmla="*/ 16 h 168"/>
                <a:gd name="T30" fmla="*/ 115 w 115"/>
                <a:gd name="T31" fmla="*/ 51 h 168"/>
                <a:gd name="T32" fmla="*/ 101 w 115"/>
                <a:gd name="T33" fmla="*/ 85 h 168"/>
                <a:gd name="T34" fmla="*/ 72 w 115"/>
                <a:gd name="T35" fmla="*/ 105 h 168"/>
                <a:gd name="T36" fmla="*/ 56 w 115"/>
                <a:gd name="T37" fmla="*/ 114 h 168"/>
                <a:gd name="T38" fmla="*/ 38 w 115"/>
                <a:gd name="T39" fmla="*/ 126 h 168"/>
                <a:gd name="T40" fmla="*/ 23 w 115"/>
                <a:gd name="T41" fmla="*/ 148 h 168"/>
                <a:gd name="T42" fmla="*/ 115 w 115"/>
                <a:gd name="T43" fmla="*/ 148 h 168"/>
                <a:gd name="T44" fmla="*/ 115 w 115"/>
                <a:gd name="T45" fmla="*/ 168 h 168"/>
                <a:gd name="T46" fmla="*/ 0 w 115"/>
                <a:gd name="T4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168">
                  <a:moveTo>
                    <a:pt x="0" y="168"/>
                  </a:moveTo>
                  <a:lnTo>
                    <a:pt x="0" y="168"/>
                  </a:lnTo>
                  <a:cubicBezTo>
                    <a:pt x="1" y="154"/>
                    <a:pt x="4" y="141"/>
                    <a:pt x="9" y="131"/>
                  </a:cubicBezTo>
                  <a:cubicBezTo>
                    <a:pt x="14" y="120"/>
                    <a:pt x="24" y="110"/>
                    <a:pt x="39" y="102"/>
                  </a:cubicBezTo>
                  <a:lnTo>
                    <a:pt x="61" y="89"/>
                  </a:lnTo>
                  <a:cubicBezTo>
                    <a:pt x="71" y="83"/>
                    <a:pt x="78" y="78"/>
                    <a:pt x="83" y="74"/>
                  </a:cubicBezTo>
                  <a:cubicBezTo>
                    <a:pt x="89" y="67"/>
                    <a:pt x="92" y="60"/>
                    <a:pt x="92" y="51"/>
                  </a:cubicBezTo>
                  <a:cubicBezTo>
                    <a:pt x="92" y="42"/>
                    <a:pt x="89" y="34"/>
                    <a:pt x="83" y="28"/>
                  </a:cubicBezTo>
                  <a:cubicBezTo>
                    <a:pt x="78" y="23"/>
                    <a:pt x="70" y="20"/>
                    <a:pt x="60" y="20"/>
                  </a:cubicBezTo>
                  <a:cubicBezTo>
                    <a:pt x="46" y="20"/>
                    <a:pt x="36" y="25"/>
                    <a:pt x="30" y="36"/>
                  </a:cubicBezTo>
                  <a:cubicBezTo>
                    <a:pt x="27" y="42"/>
                    <a:pt x="26" y="50"/>
                    <a:pt x="25" y="60"/>
                  </a:cubicBezTo>
                  <a:lnTo>
                    <a:pt x="4" y="60"/>
                  </a:lnTo>
                  <a:cubicBezTo>
                    <a:pt x="4" y="46"/>
                    <a:pt x="7" y="34"/>
                    <a:pt x="12" y="25"/>
                  </a:cubicBezTo>
                  <a:cubicBezTo>
                    <a:pt x="21" y="9"/>
                    <a:pt x="37" y="0"/>
                    <a:pt x="60" y="0"/>
                  </a:cubicBezTo>
                  <a:cubicBezTo>
                    <a:pt x="79" y="0"/>
                    <a:pt x="93" y="6"/>
                    <a:pt x="102" y="16"/>
                  </a:cubicBezTo>
                  <a:cubicBezTo>
                    <a:pt x="111" y="26"/>
                    <a:pt x="115" y="38"/>
                    <a:pt x="115" y="51"/>
                  </a:cubicBezTo>
                  <a:cubicBezTo>
                    <a:pt x="115" y="64"/>
                    <a:pt x="111" y="75"/>
                    <a:pt x="101" y="85"/>
                  </a:cubicBezTo>
                  <a:cubicBezTo>
                    <a:pt x="96" y="90"/>
                    <a:pt x="86" y="97"/>
                    <a:pt x="72" y="105"/>
                  </a:cubicBezTo>
                  <a:lnTo>
                    <a:pt x="56" y="114"/>
                  </a:lnTo>
                  <a:cubicBezTo>
                    <a:pt x="48" y="118"/>
                    <a:pt x="42" y="122"/>
                    <a:pt x="38" y="126"/>
                  </a:cubicBezTo>
                  <a:cubicBezTo>
                    <a:pt x="30" y="133"/>
                    <a:pt x="25" y="140"/>
                    <a:pt x="23" y="148"/>
                  </a:cubicBezTo>
                  <a:lnTo>
                    <a:pt x="115" y="148"/>
                  </a:lnTo>
                  <a:lnTo>
                    <a:pt x="115" y="168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193"/>
            <p:cNvSpPr>
              <a:spLocks/>
            </p:cNvSpPr>
            <p:nvPr/>
          </p:nvSpPr>
          <p:spPr bwMode="auto">
            <a:xfrm>
              <a:off x="481013" y="3552826"/>
              <a:ext cx="14288" cy="11113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25 w 25"/>
                <a:gd name="T5" fmla="*/ 0 h 25"/>
                <a:gd name="T6" fmla="*/ 25 w 25"/>
                <a:gd name="T7" fmla="*/ 25 h 25"/>
                <a:gd name="T8" fmla="*/ 0 w 25"/>
                <a:gd name="T9" fmla="*/ 25 h 25"/>
                <a:gd name="T10" fmla="*/ 0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194"/>
            <p:cNvSpPr>
              <a:spLocks/>
            </p:cNvSpPr>
            <p:nvPr/>
          </p:nvSpPr>
          <p:spPr bwMode="auto">
            <a:xfrm>
              <a:off x="511176" y="3495676"/>
              <a:ext cx="61913" cy="69850"/>
            </a:xfrm>
            <a:custGeom>
              <a:avLst/>
              <a:gdLst>
                <a:gd name="T0" fmla="*/ 22 w 115"/>
                <a:gd name="T1" fmla="*/ 122 h 168"/>
                <a:gd name="T2" fmla="*/ 22 w 115"/>
                <a:gd name="T3" fmla="*/ 122 h 168"/>
                <a:gd name="T4" fmla="*/ 38 w 115"/>
                <a:gd name="T5" fmla="*/ 146 h 168"/>
                <a:gd name="T6" fmla="*/ 56 w 115"/>
                <a:gd name="T7" fmla="*/ 150 h 168"/>
                <a:gd name="T8" fmla="*/ 83 w 115"/>
                <a:gd name="T9" fmla="*/ 138 h 168"/>
                <a:gd name="T10" fmla="*/ 92 w 115"/>
                <a:gd name="T11" fmla="*/ 112 h 168"/>
                <a:gd name="T12" fmla="*/ 82 w 115"/>
                <a:gd name="T13" fmla="*/ 85 h 168"/>
                <a:gd name="T14" fmla="*/ 56 w 115"/>
                <a:gd name="T15" fmla="*/ 75 h 168"/>
                <a:gd name="T16" fmla="*/ 37 w 115"/>
                <a:gd name="T17" fmla="*/ 79 h 168"/>
                <a:gd name="T18" fmla="*/ 24 w 115"/>
                <a:gd name="T19" fmla="*/ 91 h 168"/>
                <a:gd name="T20" fmla="*/ 6 w 115"/>
                <a:gd name="T21" fmla="*/ 90 h 168"/>
                <a:gd name="T22" fmla="*/ 19 w 115"/>
                <a:gd name="T23" fmla="*/ 0 h 168"/>
                <a:gd name="T24" fmla="*/ 106 w 115"/>
                <a:gd name="T25" fmla="*/ 0 h 168"/>
                <a:gd name="T26" fmla="*/ 106 w 115"/>
                <a:gd name="T27" fmla="*/ 20 h 168"/>
                <a:gd name="T28" fmla="*/ 35 w 115"/>
                <a:gd name="T29" fmla="*/ 20 h 168"/>
                <a:gd name="T30" fmla="*/ 27 w 115"/>
                <a:gd name="T31" fmla="*/ 67 h 168"/>
                <a:gd name="T32" fmla="*/ 38 w 115"/>
                <a:gd name="T33" fmla="*/ 60 h 168"/>
                <a:gd name="T34" fmla="*/ 60 w 115"/>
                <a:gd name="T35" fmla="*/ 56 h 168"/>
                <a:gd name="T36" fmla="*/ 99 w 115"/>
                <a:gd name="T37" fmla="*/ 71 h 168"/>
                <a:gd name="T38" fmla="*/ 115 w 115"/>
                <a:gd name="T39" fmla="*/ 108 h 168"/>
                <a:gd name="T40" fmla="*/ 100 w 115"/>
                <a:gd name="T41" fmla="*/ 150 h 168"/>
                <a:gd name="T42" fmla="*/ 54 w 115"/>
                <a:gd name="T43" fmla="*/ 168 h 168"/>
                <a:gd name="T44" fmla="*/ 18 w 115"/>
                <a:gd name="T45" fmla="*/ 157 h 168"/>
                <a:gd name="T46" fmla="*/ 0 w 115"/>
                <a:gd name="T47" fmla="*/ 122 h 168"/>
                <a:gd name="T48" fmla="*/ 22 w 115"/>
                <a:gd name="T49" fmla="*/ 12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68">
                  <a:moveTo>
                    <a:pt x="22" y="122"/>
                  </a:moveTo>
                  <a:lnTo>
                    <a:pt x="22" y="122"/>
                  </a:lnTo>
                  <a:cubicBezTo>
                    <a:pt x="23" y="134"/>
                    <a:pt x="29" y="142"/>
                    <a:pt x="38" y="146"/>
                  </a:cubicBezTo>
                  <a:cubicBezTo>
                    <a:pt x="43" y="149"/>
                    <a:pt x="49" y="150"/>
                    <a:pt x="56" y="150"/>
                  </a:cubicBezTo>
                  <a:cubicBezTo>
                    <a:pt x="68" y="150"/>
                    <a:pt x="77" y="146"/>
                    <a:pt x="83" y="138"/>
                  </a:cubicBezTo>
                  <a:cubicBezTo>
                    <a:pt x="89" y="130"/>
                    <a:pt x="92" y="121"/>
                    <a:pt x="92" y="112"/>
                  </a:cubicBezTo>
                  <a:cubicBezTo>
                    <a:pt x="92" y="100"/>
                    <a:pt x="89" y="91"/>
                    <a:pt x="82" y="85"/>
                  </a:cubicBezTo>
                  <a:cubicBezTo>
                    <a:pt x="75" y="78"/>
                    <a:pt x="66" y="75"/>
                    <a:pt x="56" y="75"/>
                  </a:cubicBezTo>
                  <a:cubicBezTo>
                    <a:pt x="49" y="75"/>
                    <a:pt x="43" y="76"/>
                    <a:pt x="37" y="79"/>
                  </a:cubicBezTo>
                  <a:cubicBezTo>
                    <a:pt x="32" y="82"/>
                    <a:pt x="28" y="86"/>
                    <a:pt x="24" y="91"/>
                  </a:cubicBezTo>
                  <a:lnTo>
                    <a:pt x="6" y="90"/>
                  </a:lnTo>
                  <a:lnTo>
                    <a:pt x="19" y="0"/>
                  </a:lnTo>
                  <a:lnTo>
                    <a:pt x="106" y="0"/>
                  </a:lnTo>
                  <a:lnTo>
                    <a:pt x="106" y="20"/>
                  </a:lnTo>
                  <a:lnTo>
                    <a:pt x="35" y="20"/>
                  </a:lnTo>
                  <a:lnTo>
                    <a:pt x="27" y="67"/>
                  </a:lnTo>
                  <a:cubicBezTo>
                    <a:pt x="31" y="64"/>
                    <a:pt x="35" y="61"/>
                    <a:pt x="38" y="60"/>
                  </a:cubicBezTo>
                  <a:cubicBezTo>
                    <a:pt x="45" y="57"/>
                    <a:pt x="52" y="56"/>
                    <a:pt x="60" y="56"/>
                  </a:cubicBezTo>
                  <a:cubicBezTo>
                    <a:pt x="75" y="56"/>
                    <a:pt x="88" y="61"/>
                    <a:pt x="99" y="71"/>
                  </a:cubicBezTo>
                  <a:cubicBezTo>
                    <a:pt x="110" y="81"/>
                    <a:pt x="115" y="93"/>
                    <a:pt x="115" y="108"/>
                  </a:cubicBezTo>
                  <a:cubicBezTo>
                    <a:pt x="115" y="124"/>
                    <a:pt x="110" y="138"/>
                    <a:pt x="100" y="150"/>
                  </a:cubicBezTo>
                  <a:cubicBezTo>
                    <a:pt x="91" y="162"/>
                    <a:pt x="75" y="168"/>
                    <a:pt x="54" y="168"/>
                  </a:cubicBezTo>
                  <a:cubicBezTo>
                    <a:pt x="40" y="168"/>
                    <a:pt x="28" y="165"/>
                    <a:pt x="18" y="157"/>
                  </a:cubicBezTo>
                  <a:cubicBezTo>
                    <a:pt x="7" y="149"/>
                    <a:pt x="1" y="137"/>
                    <a:pt x="0" y="122"/>
                  </a:cubicBezTo>
                  <a:lnTo>
                    <a:pt x="22" y="1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195"/>
            <p:cNvSpPr>
              <a:spLocks/>
            </p:cNvSpPr>
            <p:nvPr/>
          </p:nvSpPr>
          <p:spPr bwMode="auto">
            <a:xfrm>
              <a:off x="360363" y="2978151"/>
              <a:ext cx="31750" cy="9525"/>
            </a:xfrm>
            <a:custGeom>
              <a:avLst/>
              <a:gdLst>
                <a:gd name="T0" fmla="*/ 0 w 59"/>
                <a:gd name="T1" fmla="*/ 0 h 21"/>
                <a:gd name="T2" fmla="*/ 0 w 59"/>
                <a:gd name="T3" fmla="*/ 0 h 21"/>
                <a:gd name="T4" fmla="*/ 59 w 59"/>
                <a:gd name="T5" fmla="*/ 0 h 21"/>
                <a:gd name="T6" fmla="*/ 59 w 59"/>
                <a:gd name="T7" fmla="*/ 21 h 21"/>
                <a:gd name="T8" fmla="*/ 0 w 59"/>
                <a:gd name="T9" fmla="*/ 21 h 21"/>
                <a:gd name="T10" fmla="*/ 0 w 5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">
                  <a:moveTo>
                    <a:pt x="0" y="0"/>
                  </a:moveTo>
                  <a:lnTo>
                    <a:pt x="0" y="0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196"/>
            <p:cNvSpPr>
              <a:spLocks/>
            </p:cNvSpPr>
            <p:nvPr/>
          </p:nvSpPr>
          <p:spPr bwMode="auto">
            <a:xfrm>
              <a:off x="401638" y="2940051"/>
              <a:ext cx="63500" cy="69850"/>
            </a:xfrm>
            <a:custGeom>
              <a:avLst/>
              <a:gdLst>
                <a:gd name="T0" fmla="*/ 0 w 115"/>
                <a:gd name="T1" fmla="*/ 168 h 168"/>
                <a:gd name="T2" fmla="*/ 0 w 115"/>
                <a:gd name="T3" fmla="*/ 168 h 168"/>
                <a:gd name="T4" fmla="*/ 9 w 115"/>
                <a:gd name="T5" fmla="*/ 131 h 168"/>
                <a:gd name="T6" fmla="*/ 39 w 115"/>
                <a:gd name="T7" fmla="*/ 102 h 168"/>
                <a:gd name="T8" fmla="*/ 61 w 115"/>
                <a:gd name="T9" fmla="*/ 89 h 168"/>
                <a:gd name="T10" fmla="*/ 83 w 115"/>
                <a:gd name="T11" fmla="*/ 74 h 168"/>
                <a:gd name="T12" fmla="*/ 92 w 115"/>
                <a:gd name="T13" fmla="*/ 51 h 168"/>
                <a:gd name="T14" fmla="*/ 83 w 115"/>
                <a:gd name="T15" fmla="*/ 28 h 168"/>
                <a:gd name="T16" fmla="*/ 60 w 115"/>
                <a:gd name="T17" fmla="*/ 20 h 168"/>
                <a:gd name="T18" fmla="*/ 30 w 115"/>
                <a:gd name="T19" fmla="*/ 36 h 168"/>
                <a:gd name="T20" fmla="*/ 25 w 115"/>
                <a:gd name="T21" fmla="*/ 60 h 168"/>
                <a:gd name="T22" fmla="*/ 4 w 115"/>
                <a:gd name="T23" fmla="*/ 60 h 168"/>
                <a:gd name="T24" fmla="*/ 12 w 115"/>
                <a:gd name="T25" fmla="*/ 25 h 168"/>
                <a:gd name="T26" fmla="*/ 60 w 115"/>
                <a:gd name="T27" fmla="*/ 0 h 168"/>
                <a:gd name="T28" fmla="*/ 102 w 115"/>
                <a:gd name="T29" fmla="*/ 16 h 168"/>
                <a:gd name="T30" fmla="*/ 115 w 115"/>
                <a:gd name="T31" fmla="*/ 51 h 168"/>
                <a:gd name="T32" fmla="*/ 101 w 115"/>
                <a:gd name="T33" fmla="*/ 85 h 168"/>
                <a:gd name="T34" fmla="*/ 72 w 115"/>
                <a:gd name="T35" fmla="*/ 105 h 168"/>
                <a:gd name="T36" fmla="*/ 56 w 115"/>
                <a:gd name="T37" fmla="*/ 114 h 168"/>
                <a:gd name="T38" fmla="*/ 38 w 115"/>
                <a:gd name="T39" fmla="*/ 126 h 168"/>
                <a:gd name="T40" fmla="*/ 23 w 115"/>
                <a:gd name="T41" fmla="*/ 148 h 168"/>
                <a:gd name="T42" fmla="*/ 115 w 115"/>
                <a:gd name="T43" fmla="*/ 148 h 168"/>
                <a:gd name="T44" fmla="*/ 115 w 115"/>
                <a:gd name="T45" fmla="*/ 168 h 168"/>
                <a:gd name="T46" fmla="*/ 0 w 115"/>
                <a:gd name="T4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168">
                  <a:moveTo>
                    <a:pt x="0" y="168"/>
                  </a:moveTo>
                  <a:lnTo>
                    <a:pt x="0" y="168"/>
                  </a:lnTo>
                  <a:cubicBezTo>
                    <a:pt x="1" y="154"/>
                    <a:pt x="4" y="141"/>
                    <a:pt x="9" y="131"/>
                  </a:cubicBezTo>
                  <a:cubicBezTo>
                    <a:pt x="14" y="120"/>
                    <a:pt x="24" y="110"/>
                    <a:pt x="39" y="102"/>
                  </a:cubicBezTo>
                  <a:lnTo>
                    <a:pt x="61" y="89"/>
                  </a:lnTo>
                  <a:cubicBezTo>
                    <a:pt x="71" y="83"/>
                    <a:pt x="78" y="78"/>
                    <a:pt x="83" y="74"/>
                  </a:cubicBezTo>
                  <a:cubicBezTo>
                    <a:pt x="89" y="67"/>
                    <a:pt x="92" y="60"/>
                    <a:pt x="92" y="51"/>
                  </a:cubicBezTo>
                  <a:cubicBezTo>
                    <a:pt x="92" y="42"/>
                    <a:pt x="89" y="34"/>
                    <a:pt x="83" y="28"/>
                  </a:cubicBezTo>
                  <a:cubicBezTo>
                    <a:pt x="78" y="23"/>
                    <a:pt x="70" y="20"/>
                    <a:pt x="60" y="20"/>
                  </a:cubicBezTo>
                  <a:cubicBezTo>
                    <a:pt x="46" y="20"/>
                    <a:pt x="36" y="25"/>
                    <a:pt x="30" y="36"/>
                  </a:cubicBezTo>
                  <a:cubicBezTo>
                    <a:pt x="27" y="42"/>
                    <a:pt x="26" y="50"/>
                    <a:pt x="25" y="60"/>
                  </a:cubicBezTo>
                  <a:lnTo>
                    <a:pt x="4" y="60"/>
                  </a:lnTo>
                  <a:cubicBezTo>
                    <a:pt x="4" y="46"/>
                    <a:pt x="7" y="34"/>
                    <a:pt x="12" y="25"/>
                  </a:cubicBezTo>
                  <a:cubicBezTo>
                    <a:pt x="21" y="9"/>
                    <a:pt x="37" y="0"/>
                    <a:pt x="60" y="0"/>
                  </a:cubicBezTo>
                  <a:cubicBezTo>
                    <a:pt x="79" y="0"/>
                    <a:pt x="93" y="6"/>
                    <a:pt x="102" y="16"/>
                  </a:cubicBezTo>
                  <a:cubicBezTo>
                    <a:pt x="111" y="26"/>
                    <a:pt x="115" y="38"/>
                    <a:pt x="115" y="51"/>
                  </a:cubicBezTo>
                  <a:cubicBezTo>
                    <a:pt x="115" y="64"/>
                    <a:pt x="111" y="75"/>
                    <a:pt x="101" y="85"/>
                  </a:cubicBezTo>
                  <a:cubicBezTo>
                    <a:pt x="96" y="90"/>
                    <a:pt x="86" y="97"/>
                    <a:pt x="72" y="105"/>
                  </a:cubicBezTo>
                  <a:lnTo>
                    <a:pt x="56" y="114"/>
                  </a:lnTo>
                  <a:cubicBezTo>
                    <a:pt x="48" y="118"/>
                    <a:pt x="42" y="122"/>
                    <a:pt x="38" y="126"/>
                  </a:cubicBezTo>
                  <a:cubicBezTo>
                    <a:pt x="30" y="133"/>
                    <a:pt x="25" y="140"/>
                    <a:pt x="23" y="148"/>
                  </a:cubicBezTo>
                  <a:lnTo>
                    <a:pt x="115" y="148"/>
                  </a:lnTo>
                  <a:lnTo>
                    <a:pt x="115" y="168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197"/>
            <p:cNvSpPr>
              <a:spLocks/>
            </p:cNvSpPr>
            <p:nvPr/>
          </p:nvSpPr>
          <p:spPr bwMode="auto">
            <a:xfrm>
              <a:off x="481013" y="3000376"/>
              <a:ext cx="14288" cy="9525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25 w 25"/>
                <a:gd name="T5" fmla="*/ 0 h 25"/>
                <a:gd name="T6" fmla="*/ 25 w 25"/>
                <a:gd name="T7" fmla="*/ 25 h 25"/>
                <a:gd name="T8" fmla="*/ 0 w 25"/>
                <a:gd name="T9" fmla="*/ 25 h 25"/>
                <a:gd name="T10" fmla="*/ 0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198"/>
            <p:cNvSpPr>
              <a:spLocks noEditPoints="1"/>
            </p:cNvSpPr>
            <p:nvPr/>
          </p:nvSpPr>
          <p:spPr bwMode="auto">
            <a:xfrm>
              <a:off x="511176" y="2941638"/>
              <a:ext cx="61913" cy="69850"/>
            </a:xfrm>
            <a:custGeom>
              <a:avLst/>
              <a:gdLst>
                <a:gd name="T0" fmla="*/ 57 w 115"/>
                <a:gd name="T1" fmla="*/ 0 h 172"/>
                <a:gd name="T2" fmla="*/ 57 w 115"/>
                <a:gd name="T3" fmla="*/ 0 h 172"/>
                <a:gd name="T4" fmla="*/ 104 w 115"/>
                <a:gd name="T5" fmla="*/ 27 h 172"/>
                <a:gd name="T6" fmla="*/ 115 w 115"/>
                <a:gd name="T7" fmla="*/ 83 h 172"/>
                <a:gd name="T8" fmla="*/ 105 w 115"/>
                <a:gd name="T9" fmla="*/ 140 h 172"/>
                <a:gd name="T10" fmla="*/ 57 w 115"/>
                <a:gd name="T11" fmla="*/ 172 h 172"/>
                <a:gd name="T12" fmla="*/ 12 w 115"/>
                <a:gd name="T13" fmla="*/ 146 h 172"/>
                <a:gd name="T14" fmla="*/ 0 w 115"/>
                <a:gd name="T15" fmla="*/ 87 h 172"/>
                <a:gd name="T16" fmla="*/ 7 w 115"/>
                <a:gd name="T17" fmla="*/ 38 h 172"/>
                <a:gd name="T18" fmla="*/ 57 w 115"/>
                <a:gd name="T19" fmla="*/ 0 h 172"/>
                <a:gd name="T20" fmla="*/ 57 w 115"/>
                <a:gd name="T21" fmla="*/ 0 h 172"/>
                <a:gd name="T22" fmla="*/ 57 w 115"/>
                <a:gd name="T23" fmla="*/ 153 h 172"/>
                <a:gd name="T24" fmla="*/ 57 w 115"/>
                <a:gd name="T25" fmla="*/ 153 h 172"/>
                <a:gd name="T26" fmla="*/ 83 w 115"/>
                <a:gd name="T27" fmla="*/ 138 h 172"/>
                <a:gd name="T28" fmla="*/ 92 w 115"/>
                <a:gd name="T29" fmla="*/ 84 h 172"/>
                <a:gd name="T30" fmla="*/ 85 w 115"/>
                <a:gd name="T31" fmla="*/ 37 h 172"/>
                <a:gd name="T32" fmla="*/ 58 w 115"/>
                <a:gd name="T33" fmla="*/ 19 h 172"/>
                <a:gd name="T34" fmla="*/ 31 w 115"/>
                <a:gd name="T35" fmla="*/ 36 h 172"/>
                <a:gd name="T36" fmla="*/ 22 w 115"/>
                <a:gd name="T37" fmla="*/ 88 h 172"/>
                <a:gd name="T38" fmla="*/ 28 w 115"/>
                <a:gd name="T39" fmla="*/ 129 h 172"/>
                <a:gd name="T40" fmla="*/ 57 w 115"/>
                <a:gd name="T41" fmla="*/ 153 h 172"/>
                <a:gd name="T42" fmla="*/ 57 w 115"/>
                <a:gd name="T43" fmla="*/ 15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72">
                  <a:moveTo>
                    <a:pt x="57" y="0"/>
                  </a:moveTo>
                  <a:lnTo>
                    <a:pt x="57" y="0"/>
                  </a:lnTo>
                  <a:cubicBezTo>
                    <a:pt x="79" y="0"/>
                    <a:pt x="94" y="9"/>
                    <a:pt x="104" y="27"/>
                  </a:cubicBezTo>
                  <a:cubicBezTo>
                    <a:pt x="111" y="41"/>
                    <a:pt x="115" y="59"/>
                    <a:pt x="115" y="83"/>
                  </a:cubicBezTo>
                  <a:cubicBezTo>
                    <a:pt x="115" y="106"/>
                    <a:pt x="112" y="125"/>
                    <a:pt x="105" y="140"/>
                  </a:cubicBezTo>
                  <a:cubicBezTo>
                    <a:pt x="95" y="161"/>
                    <a:pt x="79" y="172"/>
                    <a:pt x="57" y="172"/>
                  </a:cubicBezTo>
                  <a:cubicBezTo>
                    <a:pt x="37" y="172"/>
                    <a:pt x="22" y="163"/>
                    <a:pt x="12" y="146"/>
                  </a:cubicBezTo>
                  <a:cubicBezTo>
                    <a:pt x="4" y="131"/>
                    <a:pt x="0" y="111"/>
                    <a:pt x="0" y="87"/>
                  </a:cubicBezTo>
                  <a:cubicBezTo>
                    <a:pt x="0" y="68"/>
                    <a:pt x="2" y="52"/>
                    <a:pt x="7" y="38"/>
                  </a:cubicBezTo>
                  <a:cubicBezTo>
                    <a:pt x="16" y="13"/>
                    <a:pt x="33" y="0"/>
                    <a:pt x="57" y="0"/>
                  </a:cubicBezTo>
                  <a:lnTo>
                    <a:pt x="57" y="0"/>
                  </a:lnTo>
                  <a:close/>
                  <a:moveTo>
                    <a:pt x="57" y="153"/>
                  </a:moveTo>
                  <a:lnTo>
                    <a:pt x="57" y="153"/>
                  </a:lnTo>
                  <a:cubicBezTo>
                    <a:pt x="68" y="153"/>
                    <a:pt x="76" y="148"/>
                    <a:pt x="83" y="138"/>
                  </a:cubicBezTo>
                  <a:cubicBezTo>
                    <a:pt x="89" y="128"/>
                    <a:pt x="92" y="110"/>
                    <a:pt x="92" y="84"/>
                  </a:cubicBezTo>
                  <a:cubicBezTo>
                    <a:pt x="92" y="65"/>
                    <a:pt x="90" y="50"/>
                    <a:pt x="85" y="37"/>
                  </a:cubicBezTo>
                  <a:cubicBezTo>
                    <a:pt x="81" y="25"/>
                    <a:pt x="72" y="19"/>
                    <a:pt x="58" y="19"/>
                  </a:cubicBezTo>
                  <a:cubicBezTo>
                    <a:pt x="46" y="19"/>
                    <a:pt x="37" y="25"/>
                    <a:pt x="31" y="36"/>
                  </a:cubicBezTo>
                  <a:cubicBezTo>
                    <a:pt x="25" y="48"/>
                    <a:pt x="22" y="65"/>
                    <a:pt x="22" y="88"/>
                  </a:cubicBezTo>
                  <a:cubicBezTo>
                    <a:pt x="22" y="105"/>
                    <a:pt x="24" y="119"/>
                    <a:pt x="28" y="129"/>
                  </a:cubicBezTo>
                  <a:cubicBezTo>
                    <a:pt x="34" y="145"/>
                    <a:pt x="43" y="153"/>
                    <a:pt x="57" y="153"/>
                  </a:cubicBezTo>
                  <a:lnTo>
                    <a:pt x="57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199"/>
            <p:cNvSpPr>
              <a:spLocks/>
            </p:cNvSpPr>
            <p:nvPr/>
          </p:nvSpPr>
          <p:spPr bwMode="auto">
            <a:xfrm>
              <a:off x="360363" y="2416176"/>
              <a:ext cx="31750" cy="7938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59 w 59"/>
                <a:gd name="T5" fmla="*/ 0 h 22"/>
                <a:gd name="T6" fmla="*/ 59 w 59"/>
                <a:gd name="T7" fmla="*/ 22 h 22"/>
                <a:gd name="T8" fmla="*/ 0 w 59"/>
                <a:gd name="T9" fmla="*/ 22 h 22"/>
                <a:gd name="T10" fmla="*/ 0 w 5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lnTo>
                    <a:pt x="0" y="0"/>
                  </a:lnTo>
                  <a:lnTo>
                    <a:pt x="59" y="0"/>
                  </a:lnTo>
                  <a:lnTo>
                    <a:pt x="59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200"/>
            <p:cNvSpPr>
              <a:spLocks/>
            </p:cNvSpPr>
            <p:nvPr/>
          </p:nvSpPr>
          <p:spPr bwMode="auto">
            <a:xfrm>
              <a:off x="409576" y="2379663"/>
              <a:ext cx="34925" cy="68263"/>
            </a:xfrm>
            <a:custGeom>
              <a:avLst/>
              <a:gdLst>
                <a:gd name="T0" fmla="*/ 0 w 62"/>
                <a:gd name="T1" fmla="*/ 48 h 167"/>
                <a:gd name="T2" fmla="*/ 0 w 62"/>
                <a:gd name="T3" fmla="*/ 48 h 167"/>
                <a:gd name="T4" fmla="*/ 0 w 62"/>
                <a:gd name="T5" fmla="*/ 32 h 167"/>
                <a:gd name="T6" fmla="*/ 32 w 62"/>
                <a:gd name="T7" fmla="*/ 25 h 167"/>
                <a:gd name="T8" fmla="*/ 45 w 62"/>
                <a:gd name="T9" fmla="*/ 0 h 167"/>
                <a:gd name="T10" fmla="*/ 62 w 62"/>
                <a:gd name="T11" fmla="*/ 0 h 167"/>
                <a:gd name="T12" fmla="*/ 62 w 62"/>
                <a:gd name="T13" fmla="*/ 167 h 167"/>
                <a:gd name="T14" fmla="*/ 40 w 62"/>
                <a:gd name="T15" fmla="*/ 167 h 167"/>
                <a:gd name="T16" fmla="*/ 40 w 62"/>
                <a:gd name="T17" fmla="*/ 48 h 167"/>
                <a:gd name="T18" fmla="*/ 0 w 62"/>
                <a:gd name="T19" fmla="*/ 4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167">
                  <a:moveTo>
                    <a:pt x="0" y="48"/>
                  </a:moveTo>
                  <a:lnTo>
                    <a:pt x="0" y="48"/>
                  </a:lnTo>
                  <a:lnTo>
                    <a:pt x="0" y="32"/>
                  </a:lnTo>
                  <a:cubicBezTo>
                    <a:pt x="15" y="31"/>
                    <a:pt x="26" y="28"/>
                    <a:pt x="32" y="25"/>
                  </a:cubicBezTo>
                  <a:cubicBezTo>
                    <a:pt x="38" y="21"/>
                    <a:pt x="42" y="13"/>
                    <a:pt x="45" y="0"/>
                  </a:cubicBezTo>
                  <a:lnTo>
                    <a:pt x="62" y="0"/>
                  </a:lnTo>
                  <a:lnTo>
                    <a:pt x="62" y="167"/>
                  </a:lnTo>
                  <a:lnTo>
                    <a:pt x="40" y="167"/>
                  </a:lnTo>
                  <a:lnTo>
                    <a:pt x="4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201"/>
            <p:cNvSpPr>
              <a:spLocks/>
            </p:cNvSpPr>
            <p:nvPr/>
          </p:nvSpPr>
          <p:spPr bwMode="auto">
            <a:xfrm>
              <a:off x="481013" y="2436813"/>
              <a:ext cx="14288" cy="11113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25 w 25"/>
                <a:gd name="T5" fmla="*/ 0 h 26"/>
                <a:gd name="T6" fmla="*/ 25 w 25"/>
                <a:gd name="T7" fmla="*/ 26 h 26"/>
                <a:gd name="T8" fmla="*/ 0 w 25"/>
                <a:gd name="T9" fmla="*/ 26 h 26"/>
                <a:gd name="T10" fmla="*/ 0 w 25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6">
                  <a:moveTo>
                    <a:pt x="0" y="0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6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202"/>
            <p:cNvSpPr>
              <a:spLocks/>
            </p:cNvSpPr>
            <p:nvPr/>
          </p:nvSpPr>
          <p:spPr bwMode="auto">
            <a:xfrm>
              <a:off x="511176" y="2379663"/>
              <a:ext cx="61913" cy="69850"/>
            </a:xfrm>
            <a:custGeom>
              <a:avLst/>
              <a:gdLst>
                <a:gd name="T0" fmla="*/ 22 w 115"/>
                <a:gd name="T1" fmla="*/ 122 h 169"/>
                <a:gd name="T2" fmla="*/ 22 w 115"/>
                <a:gd name="T3" fmla="*/ 122 h 169"/>
                <a:gd name="T4" fmla="*/ 38 w 115"/>
                <a:gd name="T5" fmla="*/ 147 h 169"/>
                <a:gd name="T6" fmla="*/ 56 w 115"/>
                <a:gd name="T7" fmla="*/ 151 h 169"/>
                <a:gd name="T8" fmla="*/ 83 w 115"/>
                <a:gd name="T9" fmla="*/ 139 h 169"/>
                <a:gd name="T10" fmla="*/ 92 w 115"/>
                <a:gd name="T11" fmla="*/ 112 h 169"/>
                <a:gd name="T12" fmla="*/ 82 w 115"/>
                <a:gd name="T13" fmla="*/ 85 h 169"/>
                <a:gd name="T14" fmla="*/ 56 w 115"/>
                <a:gd name="T15" fmla="*/ 76 h 169"/>
                <a:gd name="T16" fmla="*/ 37 w 115"/>
                <a:gd name="T17" fmla="*/ 80 h 169"/>
                <a:gd name="T18" fmla="*/ 24 w 115"/>
                <a:gd name="T19" fmla="*/ 92 h 169"/>
                <a:gd name="T20" fmla="*/ 6 w 115"/>
                <a:gd name="T21" fmla="*/ 90 h 169"/>
                <a:gd name="T22" fmla="*/ 19 w 115"/>
                <a:gd name="T23" fmla="*/ 0 h 169"/>
                <a:gd name="T24" fmla="*/ 106 w 115"/>
                <a:gd name="T25" fmla="*/ 0 h 169"/>
                <a:gd name="T26" fmla="*/ 106 w 115"/>
                <a:gd name="T27" fmla="*/ 21 h 169"/>
                <a:gd name="T28" fmla="*/ 35 w 115"/>
                <a:gd name="T29" fmla="*/ 21 h 169"/>
                <a:gd name="T30" fmla="*/ 27 w 115"/>
                <a:gd name="T31" fmla="*/ 67 h 169"/>
                <a:gd name="T32" fmla="*/ 38 w 115"/>
                <a:gd name="T33" fmla="*/ 61 h 169"/>
                <a:gd name="T34" fmla="*/ 60 w 115"/>
                <a:gd name="T35" fmla="*/ 57 h 169"/>
                <a:gd name="T36" fmla="*/ 99 w 115"/>
                <a:gd name="T37" fmla="*/ 72 h 169"/>
                <a:gd name="T38" fmla="*/ 115 w 115"/>
                <a:gd name="T39" fmla="*/ 109 h 169"/>
                <a:gd name="T40" fmla="*/ 100 w 115"/>
                <a:gd name="T41" fmla="*/ 151 h 169"/>
                <a:gd name="T42" fmla="*/ 54 w 115"/>
                <a:gd name="T43" fmla="*/ 169 h 169"/>
                <a:gd name="T44" fmla="*/ 18 w 115"/>
                <a:gd name="T45" fmla="*/ 158 h 169"/>
                <a:gd name="T46" fmla="*/ 0 w 115"/>
                <a:gd name="T47" fmla="*/ 122 h 169"/>
                <a:gd name="T48" fmla="*/ 22 w 115"/>
                <a:gd name="T49" fmla="*/ 12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69">
                  <a:moveTo>
                    <a:pt x="22" y="122"/>
                  </a:moveTo>
                  <a:lnTo>
                    <a:pt x="22" y="122"/>
                  </a:lnTo>
                  <a:cubicBezTo>
                    <a:pt x="23" y="134"/>
                    <a:pt x="29" y="142"/>
                    <a:pt x="38" y="147"/>
                  </a:cubicBezTo>
                  <a:cubicBezTo>
                    <a:pt x="43" y="149"/>
                    <a:pt x="49" y="151"/>
                    <a:pt x="56" y="151"/>
                  </a:cubicBezTo>
                  <a:cubicBezTo>
                    <a:pt x="68" y="151"/>
                    <a:pt x="77" y="147"/>
                    <a:pt x="83" y="139"/>
                  </a:cubicBezTo>
                  <a:cubicBezTo>
                    <a:pt x="89" y="131"/>
                    <a:pt x="92" y="122"/>
                    <a:pt x="92" y="112"/>
                  </a:cubicBezTo>
                  <a:cubicBezTo>
                    <a:pt x="92" y="101"/>
                    <a:pt x="89" y="92"/>
                    <a:pt x="82" y="85"/>
                  </a:cubicBezTo>
                  <a:cubicBezTo>
                    <a:pt x="75" y="79"/>
                    <a:pt x="66" y="76"/>
                    <a:pt x="56" y="76"/>
                  </a:cubicBezTo>
                  <a:cubicBezTo>
                    <a:pt x="49" y="76"/>
                    <a:pt x="43" y="77"/>
                    <a:pt x="37" y="80"/>
                  </a:cubicBezTo>
                  <a:cubicBezTo>
                    <a:pt x="32" y="83"/>
                    <a:pt x="28" y="87"/>
                    <a:pt x="24" y="92"/>
                  </a:cubicBezTo>
                  <a:lnTo>
                    <a:pt x="6" y="90"/>
                  </a:lnTo>
                  <a:lnTo>
                    <a:pt x="19" y="0"/>
                  </a:lnTo>
                  <a:lnTo>
                    <a:pt x="106" y="0"/>
                  </a:lnTo>
                  <a:lnTo>
                    <a:pt x="106" y="21"/>
                  </a:lnTo>
                  <a:lnTo>
                    <a:pt x="35" y="21"/>
                  </a:lnTo>
                  <a:lnTo>
                    <a:pt x="27" y="67"/>
                  </a:lnTo>
                  <a:cubicBezTo>
                    <a:pt x="31" y="64"/>
                    <a:pt x="35" y="62"/>
                    <a:pt x="38" y="61"/>
                  </a:cubicBezTo>
                  <a:cubicBezTo>
                    <a:pt x="45" y="58"/>
                    <a:pt x="52" y="57"/>
                    <a:pt x="60" y="57"/>
                  </a:cubicBezTo>
                  <a:cubicBezTo>
                    <a:pt x="75" y="57"/>
                    <a:pt x="88" y="62"/>
                    <a:pt x="99" y="72"/>
                  </a:cubicBezTo>
                  <a:cubicBezTo>
                    <a:pt x="110" y="81"/>
                    <a:pt x="115" y="94"/>
                    <a:pt x="115" y="109"/>
                  </a:cubicBezTo>
                  <a:cubicBezTo>
                    <a:pt x="115" y="125"/>
                    <a:pt x="110" y="139"/>
                    <a:pt x="100" y="151"/>
                  </a:cubicBezTo>
                  <a:cubicBezTo>
                    <a:pt x="91" y="163"/>
                    <a:pt x="75" y="169"/>
                    <a:pt x="54" y="169"/>
                  </a:cubicBezTo>
                  <a:cubicBezTo>
                    <a:pt x="40" y="169"/>
                    <a:pt x="28" y="165"/>
                    <a:pt x="18" y="158"/>
                  </a:cubicBezTo>
                  <a:cubicBezTo>
                    <a:pt x="7" y="150"/>
                    <a:pt x="1" y="138"/>
                    <a:pt x="0" y="122"/>
                  </a:cubicBezTo>
                  <a:lnTo>
                    <a:pt x="22" y="1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203"/>
            <p:cNvSpPr>
              <a:spLocks/>
            </p:cNvSpPr>
            <p:nvPr/>
          </p:nvSpPr>
          <p:spPr bwMode="auto">
            <a:xfrm>
              <a:off x="360363" y="1854201"/>
              <a:ext cx="31750" cy="7938"/>
            </a:xfrm>
            <a:custGeom>
              <a:avLst/>
              <a:gdLst>
                <a:gd name="T0" fmla="*/ 0 w 59"/>
                <a:gd name="T1" fmla="*/ 0 h 22"/>
                <a:gd name="T2" fmla="*/ 0 w 59"/>
                <a:gd name="T3" fmla="*/ 0 h 22"/>
                <a:gd name="T4" fmla="*/ 59 w 59"/>
                <a:gd name="T5" fmla="*/ 0 h 22"/>
                <a:gd name="T6" fmla="*/ 59 w 59"/>
                <a:gd name="T7" fmla="*/ 22 h 22"/>
                <a:gd name="T8" fmla="*/ 0 w 59"/>
                <a:gd name="T9" fmla="*/ 22 h 22"/>
                <a:gd name="T10" fmla="*/ 0 w 59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2">
                  <a:moveTo>
                    <a:pt x="0" y="0"/>
                  </a:moveTo>
                  <a:lnTo>
                    <a:pt x="0" y="0"/>
                  </a:lnTo>
                  <a:lnTo>
                    <a:pt x="59" y="0"/>
                  </a:lnTo>
                  <a:lnTo>
                    <a:pt x="59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204"/>
            <p:cNvSpPr>
              <a:spLocks/>
            </p:cNvSpPr>
            <p:nvPr/>
          </p:nvSpPr>
          <p:spPr bwMode="auto">
            <a:xfrm>
              <a:off x="409576" y="1817688"/>
              <a:ext cx="34925" cy="68263"/>
            </a:xfrm>
            <a:custGeom>
              <a:avLst/>
              <a:gdLst>
                <a:gd name="T0" fmla="*/ 0 w 62"/>
                <a:gd name="T1" fmla="*/ 48 h 166"/>
                <a:gd name="T2" fmla="*/ 0 w 62"/>
                <a:gd name="T3" fmla="*/ 48 h 166"/>
                <a:gd name="T4" fmla="*/ 0 w 62"/>
                <a:gd name="T5" fmla="*/ 32 h 166"/>
                <a:gd name="T6" fmla="*/ 32 w 62"/>
                <a:gd name="T7" fmla="*/ 25 h 166"/>
                <a:gd name="T8" fmla="*/ 45 w 62"/>
                <a:gd name="T9" fmla="*/ 0 h 166"/>
                <a:gd name="T10" fmla="*/ 62 w 62"/>
                <a:gd name="T11" fmla="*/ 0 h 166"/>
                <a:gd name="T12" fmla="*/ 62 w 62"/>
                <a:gd name="T13" fmla="*/ 166 h 166"/>
                <a:gd name="T14" fmla="*/ 40 w 62"/>
                <a:gd name="T15" fmla="*/ 166 h 166"/>
                <a:gd name="T16" fmla="*/ 40 w 62"/>
                <a:gd name="T17" fmla="*/ 48 h 166"/>
                <a:gd name="T18" fmla="*/ 0 w 62"/>
                <a:gd name="T19" fmla="*/ 4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166">
                  <a:moveTo>
                    <a:pt x="0" y="48"/>
                  </a:moveTo>
                  <a:lnTo>
                    <a:pt x="0" y="48"/>
                  </a:lnTo>
                  <a:lnTo>
                    <a:pt x="0" y="32"/>
                  </a:lnTo>
                  <a:cubicBezTo>
                    <a:pt x="15" y="31"/>
                    <a:pt x="26" y="28"/>
                    <a:pt x="32" y="25"/>
                  </a:cubicBezTo>
                  <a:cubicBezTo>
                    <a:pt x="38" y="21"/>
                    <a:pt x="42" y="13"/>
                    <a:pt x="45" y="0"/>
                  </a:cubicBezTo>
                  <a:lnTo>
                    <a:pt x="62" y="0"/>
                  </a:lnTo>
                  <a:lnTo>
                    <a:pt x="62" y="166"/>
                  </a:lnTo>
                  <a:lnTo>
                    <a:pt x="40" y="166"/>
                  </a:lnTo>
                  <a:lnTo>
                    <a:pt x="4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06"/>
            <p:cNvSpPr>
              <a:spLocks/>
            </p:cNvSpPr>
            <p:nvPr/>
          </p:nvSpPr>
          <p:spPr bwMode="auto">
            <a:xfrm>
              <a:off x="481013" y="1874838"/>
              <a:ext cx="14288" cy="11113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25 w 25"/>
                <a:gd name="T5" fmla="*/ 0 h 25"/>
                <a:gd name="T6" fmla="*/ 25 w 25"/>
                <a:gd name="T7" fmla="*/ 25 h 25"/>
                <a:gd name="T8" fmla="*/ 0 w 25"/>
                <a:gd name="T9" fmla="*/ 25 h 25"/>
                <a:gd name="T10" fmla="*/ 0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07"/>
            <p:cNvSpPr>
              <a:spLocks noEditPoints="1"/>
            </p:cNvSpPr>
            <p:nvPr/>
          </p:nvSpPr>
          <p:spPr bwMode="auto">
            <a:xfrm>
              <a:off x="511175" y="1816100"/>
              <a:ext cx="61913" cy="71438"/>
            </a:xfrm>
            <a:custGeom>
              <a:avLst/>
              <a:gdLst>
                <a:gd name="T0" fmla="*/ 57 w 115"/>
                <a:gd name="T1" fmla="*/ 0 h 172"/>
                <a:gd name="T2" fmla="*/ 57 w 115"/>
                <a:gd name="T3" fmla="*/ 0 h 172"/>
                <a:gd name="T4" fmla="*/ 104 w 115"/>
                <a:gd name="T5" fmla="*/ 27 h 172"/>
                <a:gd name="T6" fmla="*/ 115 w 115"/>
                <a:gd name="T7" fmla="*/ 84 h 172"/>
                <a:gd name="T8" fmla="*/ 105 w 115"/>
                <a:gd name="T9" fmla="*/ 140 h 172"/>
                <a:gd name="T10" fmla="*/ 57 w 115"/>
                <a:gd name="T11" fmla="*/ 172 h 172"/>
                <a:gd name="T12" fmla="*/ 12 w 115"/>
                <a:gd name="T13" fmla="*/ 146 h 172"/>
                <a:gd name="T14" fmla="*/ 0 w 115"/>
                <a:gd name="T15" fmla="*/ 87 h 172"/>
                <a:gd name="T16" fmla="*/ 7 w 115"/>
                <a:gd name="T17" fmla="*/ 38 h 172"/>
                <a:gd name="T18" fmla="*/ 57 w 115"/>
                <a:gd name="T19" fmla="*/ 0 h 172"/>
                <a:gd name="T20" fmla="*/ 57 w 115"/>
                <a:gd name="T21" fmla="*/ 0 h 172"/>
                <a:gd name="T22" fmla="*/ 57 w 115"/>
                <a:gd name="T23" fmla="*/ 153 h 172"/>
                <a:gd name="T24" fmla="*/ 57 w 115"/>
                <a:gd name="T25" fmla="*/ 153 h 172"/>
                <a:gd name="T26" fmla="*/ 83 w 115"/>
                <a:gd name="T27" fmla="*/ 138 h 172"/>
                <a:gd name="T28" fmla="*/ 92 w 115"/>
                <a:gd name="T29" fmla="*/ 84 h 172"/>
                <a:gd name="T30" fmla="*/ 85 w 115"/>
                <a:gd name="T31" fmla="*/ 38 h 172"/>
                <a:gd name="T32" fmla="*/ 58 w 115"/>
                <a:gd name="T33" fmla="*/ 19 h 172"/>
                <a:gd name="T34" fmla="*/ 31 w 115"/>
                <a:gd name="T35" fmla="*/ 37 h 172"/>
                <a:gd name="T36" fmla="*/ 22 w 115"/>
                <a:gd name="T37" fmla="*/ 88 h 172"/>
                <a:gd name="T38" fmla="*/ 28 w 115"/>
                <a:gd name="T39" fmla="*/ 129 h 172"/>
                <a:gd name="T40" fmla="*/ 57 w 115"/>
                <a:gd name="T41" fmla="*/ 153 h 172"/>
                <a:gd name="T42" fmla="*/ 57 w 115"/>
                <a:gd name="T43" fmla="*/ 15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72">
                  <a:moveTo>
                    <a:pt x="57" y="0"/>
                  </a:moveTo>
                  <a:lnTo>
                    <a:pt x="57" y="0"/>
                  </a:lnTo>
                  <a:cubicBezTo>
                    <a:pt x="79" y="0"/>
                    <a:pt x="94" y="9"/>
                    <a:pt x="104" y="27"/>
                  </a:cubicBezTo>
                  <a:cubicBezTo>
                    <a:pt x="111" y="41"/>
                    <a:pt x="115" y="60"/>
                    <a:pt x="115" y="84"/>
                  </a:cubicBezTo>
                  <a:cubicBezTo>
                    <a:pt x="115" y="106"/>
                    <a:pt x="112" y="125"/>
                    <a:pt x="105" y="140"/>
                  </a:cubicBezTo>
                  <a:cubicBezTo>
                    <a:pt x="95" y="161"/>
                    <a:pt x="79" y="172"/>
                    <a:pt x="57" y="172"/>
                  </a:cubicBezTo>
                  <a:cubicBezTo>
                    <a:pt x="37" y="172"/>
                    <a:pt x="22" y="163"/>
                    <a:pt x="12" y="146"/>
                  </a:cubicBezTo>
                  <a:cubicBezTo>
                    <a:pt x="4" y="131"/>
                    <a:pt x="0" y="112"/>
                    <a:pt x="0" y="87"/>
                  </a:cubicBezTo>
                  <a:cubicBezTo>
                    <a:pt x="0" y="68"/>
                    <a:pt x="2" y="52"/>
                    <a:pt x="7" y="38"/>
                  </a:cubicBezTo>
                  <a:cubicBezTo>
                    <a:pt x="16" y="13"/>
                    <a:pt x="33" y="0"/>
                    <a:pt x="57" y="0"/>
                  </a:cubicBezTo>
                  <a:lnTo>
                    <a:pt x="57" y="0"/>
                  </a:lnTo>
                  <a:close/>
                  <a:moveTo>
                    <a:pt x="57" y="153"/>
                  </a:moveTo>
                  <a:lnTo>
                    <a:pt x="57" y="153"/>
                  </a:lnTo>
                  <a:cubicBezTo>
                    <a:pt x="68" y="153"/>
                    <a:pt x="76" y="148"/>
                    <a:pt x="83" y="138"/>
                  </a:cubicBezTo>
                  <a:cubicBezTo>
                    <a:pt x="89" y="129"/>
                    <a:pt x="92" y="111"/>
                    <a:pt x="92" y="84"/>
                  </a:cubicBezTo>
                  <a:cubicBezTo>
                    <a:pt x="92" y="66"/>
                    <a:pt x="90" y="50"/>
                    <a:pt x="85" y="38"/>
                  </a:cubicBezTo>
                  <a:cubicBezTo>
                    <a:pt x="81" y="25"/>
                    <a:pt x="72" y="19"/>
                    <a:pt x="58" y="19"/>
                  </a:cubicBezTo>
                  <a:cubicBezTo>
                    <a:pt x="46" y="19"/>
                    <a:pt x="37" y="25"/>
                    <a:pt x="31" y="37"/>
                  </a:cubicBezTo>
                  <a:cubicBezTo>
                    <a:pt x="25" y="48"/>
                    <a:pt x="22" y="65"/>
                    <a:pt x="22" y="88"/>
                  </a:cubicBezTo>
                  <a:cubicBezTo>
                    <a:pt x="22" y="105"/>
                    <a:pt x="24" y="119"/>
                    <a:pt x="28" y="129"/>
                  </a:cubicBezTo>
                  <a:cubicBezTo>
                    <a:pt x="34" y="145"/>
                    <a:pt x="43" y="153"/>
                    <a:pt x="57" y="153"/>
                  </a:cubicBezTo>
                  <a:lnTo>
                    <a:pt x="57" y="1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08"/>
            <p:cNvSpPr>
              <a:spLocks/>
            </p:cNvSpPr>
            <p:nvPr/>
          </p:nvSpPr>
          <p:spPr bwMode="auto">
            <a:xfrm>
              <a:off x="360363" y="1292225"/>
              <a:ext cx="31750" cy="7938"/>
            </a:xfrm>
            <a:custGeom>
              <a:avLst/>
              <a:gdLst>
                <a:gd name="T0" fmla="*/ 0 w 59"/>
                <a:gd name="T1" fmla="*/ 0 h 21"/>
                <a:gd name="T2" fmla="*/ 0 w 59"/>
                <a:gd name="T3" fmla="*/ 0 h 21"/>
                <a:gd name="T4" fmla="*/ 59 w 59"/>
                <a:gd name="T5" fmla="*/ 0 h 21"/>
                <a:gd name="T6" fmla="*/ 59 w 59"/>
                <a:gd name="T7" fmla="*/ 21 h 21"/>
                <a:gd name="T8" fmla="*/ 0 w 59"/>
                <a:gd name="T9" fmla="*/ 21 h 21"/>
                <a:gd name="T10" fmla="*/ 0 w 5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1">
                  <a:moveTo>
                    <a:pt x="0" y="0"/>
                  </a:moveTo>
                  <a:lnTo>
                    <a:pt x="0" y="0"/>
                  </a:lnTo>
                  <a:lnTo>
                    <a:pt x="59" y="0"/>
                  </a:lnTo>
                  <a:lnTo>
                    <a:pt x="59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09"/>
            <p:cNvSpPr>
              <a:spLocks noEditPoints="1"/>
            </p:cNvSpPr>
            <p:nvPr/>
          </p:nvSpPr>
          <p:spPr bwMode="auto">
            <a:xfrm>
              <a:off x="401638" y="1255712"/>
              <a:ext cx="63500" cy="69850"/>
            </a:xfrm>
            <a:custGeom>
              <a:avLst/>
              <a:gdLst>
                <a:gd name="T0" fmla="*/ 57 w 115"/>
                <a:gd name="T1" fmla="*/ 0 h 171"/>
                <a:gd name="T2" fmla="*/ 57 w 115"/>
                <a:gd name="T3" fmla="*/ 0 h 171"/>
                <a:gd name="T4" fmla="*/ 104 w 115"/>
                <a:gd name="T5" fmla="*/ 26 h 171"/>
                <a:gd name="T6" fmla="*/ 115 w 115"/>
                <a:gd name="T7" fmla="*/ 82 h 171"/>
                <a:gd name="T8" fmla="*/ 105 w 115"/>
                <a:gd name="T9" fmla="*/ 139 h 171"/>
                <a:gd name="T10" fmla="*/ 57 w 115"/>
                <a:gd name="T11" fmla="*/ 171 h 171"/>
                <a:gd name="T12" fmla="*/ 12 w 115"/>
                <a:gd name="T13" fmla="*/ 145 h 171"/>
                <a:gd name="T14" fmla="*/ 0 w 115"/>
                <a:gd name="T15" fmla="*/ 86 h 171"/>
                <a:gd name="T16" fmla="*/ 7 w 115"/>
                <a:gd name="T17" fmla="*/ 37 h 171"/>
                <a:gd name="T18" fmla="*/ 57 w 115"/>
                <a:gd name="T19" fmla="*/ 0 h 171"/>
                <a:gd name="T20" fmla="*/ 57 w 115"/>
                <a:gd name="T21" fmla="*/ 0 h 171"/>
                <a:gd name="T22" fmla="*/ 57 w 115"/>
                <a:gd name="T23" fmla="*/ 152 h 171"/>
                <a:gd name="T24" fmla="*/ 57 w 115"/>
                <a:gd name="T25" fmla="*/ 152 h 171"/>
                <a:gd name="T26" fmla="*/ 83 w 115"/>
                <a:gd name="T27" fmla="*/ 137 h 171"/>
                <a:gd name="T28" fmla="*/ 92 w 115"/>
                <a:gd name="T29" fmla="*/ 83 h 171"/>
                <a:gd name="T30" fmla="*/ 85 w 115"/>
                <a:gd name="T31" fmla="*/ 36 h 171"/>
                <a:gd name="T32" fmla="*/ 58 w 115"/>
                <a:gd name="T33" fmla="*/ 18 h 171"/>
                <a:gd name="T34" fmla="*/ 31 w 115"/>
                <a:gd name="T35" fmla="*/ 35 h 171"/>
                <a:gd name="T36" fmla="*/ 23 w 115"/>
                <a:gd name="T37" fmla="*/ 87 h 171"/>
                <a:gd name="T38" fmla="*/ 28 w 115"/>
                <a:gd name="T39" fmla="*/ 128 h 171"/>
                <a:gd name="T40" fmla="*/ 57 w 115"/>
                <a:gd name="T41" fmla="*/ 152 h 171"/>
                <a:gd name="T42" fmla="*/ 57 w 115"/>
                <a:gd name="T43" fmla="*/ 15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71">
                  <a:moveTo>
                    <a:pt x="57" y="0"/>
                  </a:moveTo>
                  <a:lnTo>
                    <a:pt x="57" y="0"/>
                  </a:lnTo>
                  <a:cubicBezTo>
                    <a:pt x="79" y="0"/>
                    <a:pt x="94" y="8"/>
                    <a:pt x="104" y="26"/>
                  </a:cubicBezTo>
                  <a:cubicBezTo>
                    <a:pt x="111" y="40"/>
                    <a:pt x="115" y="58"/>
                    <a:pt x="115" y="82"/>
                  </a:cubicBezTo>
                  <a:cubicBezTo>
                    <a:pt x="115" y="105"/>
                    <a:pt x="112" y="124"/>
                    <a:pt x="105" y="139"/>
                  </a:cubicBezTo>
                  <a:cubicBezTo>
                    <a:pt x="95" y="160"/>
                    <a:pt x="79" y="171"/>
                    <a:pt x="57" y="171"/>
                  </a:cubicBezTo>
                  <a:cubicBezTo>
                    <a:pt x="37" y="171"/>
                    <a:pt x="22" y="162"/>
                    <a:pt x="12" y="145"/>
                  </a:cubicBezTo>
                  <a:cubicBezTo>
                    <a:pt x="4" y="130"/>
                    <a:pt x="0" y="110"/>
                    <a:pt x="0" y="86"/>
                  </a:cubicBezTo>
                  <a:cubicBezTo>
                    <a:pt x="0" y="67"/>
                    <a:pt x="2" y="51"/>
                    <a:pt x="7" y="37"/>
                  </a:cubicBezTo>
                  <a:cubicBezTo>
                    <a:pt x="16" y="12"/>
                    <a:pt x="33" y="0"/>
                    <a:pt x="57" y="0"/>
                  </a:cubicBezTo>
                  <a:lnTo>
                    <a:pt x="57" y="0"/>
                  </a:lnTo>
                  <a:close/>
                  <a:moveTo>
                    <a:pt x="57" y="152"/>
                  </a:moveTo>
                  <a:lnTo>
                    <a:pt x="57" y="152"/>
                  </a:lnTo>
                  <a:cubicBezTo>
                    <a:pt x="68" y="152"/>
                    <a:pt x="76" y="147"/>
                    <a:pt x="83" y="137"/>
                  </a:cubicBezTo>
                  <a:cubicBezTo>
                    <a:pt x="89" y="127"/>
                    <a:pt x="92" y="109"/>
                    <a:pt x="92" y="83"/>
                  </a:cubicBezTo>
                  <a:cubicBezTo>
                    <a:pt x="92" y="64"/>
                    <a:pt x="90" y="49"/>
                    <a:pt x="85" y="36"/>
                  </a:cubicBezTo>
                  <a:cubicBezTo>
                    <a:pt x="81" y="24"/>
                    <a:pt x="72" y="18"/>
                    <a:pt x="58" y="18"/>
                  </a:cubicBezTo>
                  <a:cubicBezTo>
                    <a:pt x="46" y="18"/>
                    <a:pt x="37" y="24"/>
                    <a:pt x="31" y="35"/>
                  </a:cubicBezTo>
                  <a:cubicBezTo>
                    <a:pt x="25" y="47"/>
                    <a:pt x="23" y="64"/>
                    <a:pt x="23" y="87"/>
                  </a:cubicBezTo>
                  <a:cubicBezTo>
                    <a:pt x="23" y="104"/>
                    <a:pt x="24" y="118"/>
                    <a:pt x="28" y="128"/>
                  </a:cubicBezTo>
                  <a:cubicBezTo>
                    <a:pt x="34" y="144"/>
                    <a:pt x="43" y="152"/>
                    <a:pt x="57" y="152"/>
                  </a:cubicBezTo>
                  <a:lnTo>
                    <a:pt x="57" y="1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210"/>
            <p:cNvSpPr>
              <a:spLocks/>
            </p:cNvSpPr>
            <p:nvPr/>
          </p:nvSpPr>
          <p:spPr bwMode="auto">
            <a:xfrm>
              <a:off x="481013" y="1312863"/>
              <a:ext cx="14288" cy="11113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25 w 25"/>
                <a:gd name="T5" fmla="*/ 0 h 25"/>
                <a:gd name="T6" fmla="*/ 25 w 25"/>
                <a:gd name="T7" fmla="*/ 25 h 25"/>
                <a:gd name="T8" fmla="*/ 0 w 25"/>
                <a:gd name="T9" fmla="*/ 25 h 25"/>
                <a:gd name="T10" fmla="*/ 0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211"/>
            <p:cNvSpPr>
              <a:spLocks/>
            </p:cNvSpPr>
            <p:nvPr/>
          </p:nvSpPr>
          <p:spPr bwMode="auto">
            <a:xfrm>
              <a:off x="511175" y="1255712"/>
              <a:ext cx="61913" cy="69850"/>
            </a:xfrm>
            <a:custGeom>
              <a:avLst/>
              <a:gdLst>
                <a:gd name="T0" fmla="*/ 22 w 115"/>
                <a:gd name="T1" fmla="*/ 121 h 167"/>
                <a:gd name="T2" fmla="*/ 22 w 115"/>
                <a:gd name="T3" fmla="*/ 121 h 167"/>
                <a:gd name="T4" fmla="*/ 38 w 115"/>
                <a:gd name="T5" fmla="*/ 145 h 167"/>
                <a:gd name="T6" fmla="*/ 56 w 115"/>
                <a:gd name="T7" fmla="*/ 149 h 167"/>
                <a:gd name="T8" fmla="*/ 83 w 115"/>
                <a:gd name="T9" fmla="*/ 137 h 167"/>
                <a:gd name="T10" fmla="*/ 92 w 115"/>
                <a:gd name="T11" fmla="*/ 111 h 167"/>
                <a:gd name="T12" fmla="*/ 82 w 115"/>
                <a:gd name="T13" fmla="*/ 84 h 167"/>
                <a:gd name="T14" fmla="*/ 56 w 115"/>
                <a:gd name="T15" fmla="*/ 74 h 167"/>
                <a:gd name="T16" fmla="*/ 37 w 115"/>
                <a:gd name="T17" fmla="*/ 78 h 167"/>
                <a:gd name="T18" fmla="*/ 24 w 115"/>
                <a:gd name="T19" fmla="*/ 90 h 167"/>
                <a:gd name="T20" fmla="*/ 6 w 115"/>
                <a:gd name="T21" fmla="*/ 89 h 167"/>
                <a:gd name="T22" fmla="*/ 19 w 115"/>
                <a:gd name="T23" fmla="*/ 0 h 167"/>
                <a:gd name="T24" fmla="*/ 106 w 115"/>
                <a:gd name="T25" fmla="*/ 0 h 167"/>
                <a:gd name="T26" fmla="*/ 106 w 115"/>
                <a:gd name="T27" fmla="*/ 19 h 167"/>
                <a:gd name="T28" fmla="*/ 35 w 115"/>
                <a:gd name="T29" fmla="*/ 19 h 167"/>
                <a:gd name="T30" fmla="*/ 27 w 115"/>
                <a:gd name="T31" fmla="*/ 66 h 167"/>
                <a:gd name="T32" fmla="*/ 38 w 115"/>
                <a:gd name="T33" fmla="*/ 59 h 167"/>
                <a:gd name="T34" fmla="*/ 60 w 115"/>
                <a:gd name="T35" fmla="*/ 55 h 167"/>
                <a:gd name="T36" fmla="*/ 99 w 115"/>
                <a:gd name="T37" fmla="*/ 70 h 167"/>
                <a:gd name="T38" fmla="*/ 115 w 115"/>
                <a:gd name="T39" fmla="*/ 107 h 167"/>
                <a:gd name="T40" fmla="*/ 100 w 115"/>
                <a:gd name="T41" fmla="*/ 149 h 167"/>
                <a:gd name="T42" fmla="*/ 54 w 115"/>
                <a:gd name="T43" fmla="*/ 167 h 167"/>
                <a:gd name="T44" fmla="*/ 18 w 115"/>
                <a:gd name="T45" fmla="*/ 156 h 167"/>
                <a:gd name="T46" fmla="*/ 0 w 115"/>
                <a:gd name="T47" fmla="*/ 121 h 167"/>
                <a:gd name="T48" fmla="*/ 22 w 115"/>
                <a:gd name="T49" fmla="*/ 12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67">
                  <a:moveTo>
                    <a:pt x="22" y="121"/>
                  </a:moveTo>
                  <a:lnTo>
                    <a:pt x="22" y="121"/>
                  </a:lnTo>
                  <a:cubicBezTo>
                    <a:pt x="23" y="133"/>
                    <a:pt x="29" y="141"/>
                    <a:pt x="38" y="145"/>
                  </a:cubicBezTo>
                  <a:cubicBezTo>
                    <a:pt x="43" y="148"/>
                    <a:pt x="49" y="149"/>
                    <a:pt x="56" y="149"/>
                  </a:cubicBezTo>
                  <a:cubicBezTo>
                    <a:pt x="68" y="149"/>
                    <a:pt x="77" y="145"/>
                    <a:pt x="83" y="137"/>
                  </a:cubicBezTo>
                  <a:cubicBezTo>
                    <a:pt x="89" y="129"/>
                    <a:pt x="92" y="120"/>
                    <a:pt x="92" y="111"/>
                  </a:cubicBezTo>
                  <a:cubicBezTo>
                    <a:pt x="92" y="99"/>
                    <a:pt x="89" y="90"/>
                    <a:pt x="82" y="84"/>
                  </a:cubicBezTo>
                  <a:cubicBezTo>
                    <a:pt x="75" y="77"/>
                    <a:pt x="66" y="74"/>
                    <a:pt x="56" y="74"/>
                  </a:cubicBezTo>
                  <a:cubicBezTo>
                    <a:pt x="49" y="74"/>
                    <a:pt x="43" y="75"/>
                    <a:pt x="37" y="78"/>
                  </a:cubicBezTo>
                  <a:cubicBezTo>
                    <a:pt x="32" y="81"/>
                    <a:pt x="28" y="85"/>
                    <a:pt x="24" y="90"/>
                  </a:cubicBezTo>
                  <a:lnTo>
                    <a:pt x="6" y="89"/>
                  </a:lnTo>
                  <a:lnTo>
                    <a:pt x="19" y="0"/>
                  </a:lnTo>
                  <a:lnTo>
                    <a:pt x="106" y="0"/>
                  </a:lnTo>
                  <a:lnTo>
                    <a:pt x="106" y="19"/>
                  </a:lnTo>
                  <a:lnTo>
                    <a:pt x="35" y="19"/>
                  </a:lnTo>
                  <a:lnTo>
                    <a:pt x="27" y="66"/>
                  </a:lnTo>
                  <a:cubicBezTo>
                    <a:pt x="31" y="63"/>
                    <a:pt x="35" y="60"/>
                    <a:pt x="38" y="59"/>
                  </a:cubicBezTo>
                  <a:cubicBezTo>
                    <a:pt x="45" y="56"/>
                    <a:pt x="52" y="55"/>
                    <a:pt x="60" y="55"/>
                  </a:cubicBezTo>
                  <a:cubicBezTo>
                    <a:pt x="75" y="55"/>
                    <a:pt x="88" y="60"/>
                    <a:pt x="99" y="70"/>
                  </a:cubicBezTo>
                  <a:cubicBezTo>
                    <a:pt x="110" y="80"/>
                    <a:pt x="115" y="92"/>
                    <a:pt x="115" y="107"/>
                  </a:cubicBezTo>
                  <a:cubicBezTo>
                    <a:pt x="115" y="123"/>
                    <a:pt x="110" y="137"/>
                    <a:pt x="100" y="149"/>
                  </a:cubicBezTo>
                  <a:cubicBezTo>
                    <a:pt x="91" y="161"/>
                    <a:pt x="75" y="167"/>
                    <a:pt x="54" y="167"/>
                  </a:cubicBezTo>
                  <a:cubicBezTo>
                    <a:pt x="40" y="167"/>
                    <a:pt x="28" y="164"/>
                    <a:pt x="18" y="156"/>
                  </a:cubicBezTo>
                  <a:cubicBezTo>
                    <a:pt x="7" y="148"/>
                    <a:pt x="1" y="136"/>
                    <a:pt x="0" y="121"/>
                  </a:cubicBezTo>
                  <a:lnTo>
                    <a:pt x="22" y="1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805809" y="1368720"/>
              <a:ext cx="1368152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600" b="1" dirty="0">
                  <a:solidFill>
                    <a:srgbClr val="FF0000"/>
                  </a:solidFill>
                </a:rPr>
                <a:t>Hydrogen</a:t>
              </a:r>
            </a:p>
            <a:p>
              <a:r>
                <a:rPr lang="en-GB" sz="1600" b="1" dirty="0">
                  <a:solidFill>
                    <a:srgbClr val="0000FF"/>
                  </a:solidFill>
                </a:rPr>
                <a:t>Deuterium</a:t>
              </a:r>
            </a:p>
          </p:txBody>
        </p:sp>
      </p:grpSp>
      <p:sp>
        <p:nvSpPr>
          <p:cNvPr id="239" name="Rectangle 238"/>
          <p:cNvSpPr/>
          <p:nvPr/>
        </p:nvSpPr>
        <p:spPr>
          <a:xfrm>
            <a:off x="5264229" y="4676541"/>
            <a:ext cx="3491880" cy="307777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lvl="0" algn="ctr"/>
            <a:r>
              <a:rPr lang="fr-FR" sz="1400" b="1" i="1" dirty="0">
                <a:solidFill>
                  <a:srgbClr val="4F81BD">
                    <a:lumMod val="75000"/>
                  </a:srgbClr>
                </a:solidFill>
              </a:rPr>
              <a:t>H. </a:t>
            </a:r>
            <a:r>
              <a:rPr lang="fr-FR" sz="1400" b="1" i="1" dirty="0" err="1">
                <a:solidFill>
                  <a:srgbClr val="4F81BD">
                    <a:lumMod val="75000"/>
                  </a:srgbClr>
                </a:solidFill>
              </a:rPr>
              <a:t>Weisen</a:t>
            </a:r>
            <a:r>
              <a:rPr lang="fr-FR" sz="1400" b="1" i="1" dirty="0">
                <a:solidFill>
                  <a:srgbClr val="4F81BD">
                    <a:lumMod val="75000"/>
                  </a:srgbClr>
                </a:solidFill>
              </a:rPr>
              <a:t>, </a:t>
            </a:r>
            <a:r>
              <a:rPr lang="fr-FR" sz="1400" b="1" i="1" dirty="0" smtClean="0">
                <a:solidFill>
                  <a:srgbClr val="4F81BD">
                    <a:lumMod val="75000"/>
                  </a:srgbClr>
                </a:solidFill>
              </a:rPr>
              <a:t>EX/P1-4 &amp; P</a:t>
            </a:r>
            <a:r>
              <a:rPr lang="fr-FR" sz="1400" b="1" i="1" dirty="0">
                <a:solidFill>
                  <a:srgbClr val="4F81BD">
                    <a:lumMod val="75000"/>
                  </a:srgbClr>
                </a:solidFill>
              </a:rPr>
              <a:t>. Strand, TH/P6-14</a:t>
            </a:r>
          </a:p>
        </p:txBody>
      </p:sp>
      <p:grpSp>
        <p:nvGrpSpPr>
          <p:cNvPr id="240" name="Groupe 239"/>
          <p:cNvGrpSpPr/>
          <p:nvPr/>
        </p:nvGrpSpPr>
        <p:grpSpPr>
          <a:xfrm>
            <a:off x="3989702" y="1161407"/>
            <a:ext cx="5131909" cy="2546297"/>
            <a:chOff x="3677463" y="1823764"/>
            <a:chExt cx="5613215" cy="2990602"/>
          </a:xfrm>
        </p:grpSpPr>
        <p:pic>
          <p:nvPicPr>
            <p:cNvPr id="241" name="Picture 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677463" y="1823764"/>
              <a:ext cx="5471042" cy="2800571"/>
            </a:xfrm>
            <a:prstGeom prst="rect">
              <a:avLst/>
            </a:prstGeom>
          </p:spPr>
        </p:pic>
        <p:cxnSp>
          <p:nvCxnSpPr>
            <p:cNvPr id="242" name="Straight Connector 20"/>
            <p:cNvCxnSpPr/>
            <p:nvPr/>
          </p:nvCxnSpPr>
          <p:spPr>
            <a:xfrm>
              <a:off x="7361262" y="1896712"/>
              <a:ext cx="0" cy="2324376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" name="Rectangle 242"/>
            <p:cNvSpPr/>
            <p:nvPr/>
          </p:nvSpPr>
          <p:spPr>
            <a:xfrm>
              <a:off x="7668344" y="2323163"/>
              <a:ext cx="1224136" cy="31375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4" name="Freeform 597"/>
            <p:cNvSpPr>
              <a:spLocks/>
            </p:cNvSpPr>
            <p:nvPr/>
          </p:nvSpPr>
          <p:spPr bwMode="auto">
            <a:xfrm rot="16200000">
              <a:off x="7087197" y="2249562"/>
              <a:ext cx="1656184" cy="2174600"/>
            </a:xfrm>
            <a:custGeom>
              <a:avLst/>
              <a:gdLst>
                <a:gd name="T0" fmla="*/ 1687 w 1691"/>
                <a:gd name="T1" fmla="*/ 0 h 2242"/>
                <a:gd name="T2" fmla="*/ 1678 w 1691"/>
                <a:gd name="T3" fmla="*/ 57 h 2242"/>
                <a:gd name="T4" fmla="*/ 1662 w 1691"/>
                <a:gd name="T5" fmla="*/ 114 h 2242"/>
                <a:gd name="T6" fmla="*/ 1622 w 1691"/>
                <a:gd name="T7" fmla="*/ 228 h 2242"/>
                <a:gd name="T8" fmla="*/ 1565 w 1691"/>
                <a:gd name="T9" fmla="*/ 340 h 2242"/>
                <a:gd name="T10" fmla="*/ 1497 w 1691"/>
                <a:gd name="T11" fmla="*/ 451 h 2242"/>
                <a:gd name="T12" fmla="*/ 1461 w 1691"/>
                <a:gd name="T13" fmla="*/ 508 h 2242"/>
                <a:gd name="T14" fmla="*/ 1419 w 1691"/>
                <a:gd name="T15" fmla="*/ 561 h 2242"/>
                <a:gd name="T16" fmla="*/ 1332 w 1691"/>
                <a:gd name="T17" fmla="*/ 673 h 2242"/>
                <a:gd name="T18" fmla="*/ 1241 w 1691"/>
                <a:gd name="T19" fmla="*/ 781 h 2242"/>
                <a:gd name="T20" fmla="*/ 1146 w 1691"/>
                <a:gd name="T21" fmla="*/ 887 h 2242"/>
                <a:gd name="T22" fmla="*/ 1051 w 1691"/>
                <a:gd name="T23" fmla="*/ 993 h 2242"/>
                <a:gd name="T24" fmla="*/ 955 w 1691"/>
                <a:gd name="T25" fmla="*/ 1098 h 2242"/>
                <a:gd name="T26" fmla="*/ 862 w 1691"/>
                <a:gd name="T27" fmla="*/ 1202 h 2242"/>
                <a:gd name="T28" fmla="*/ 730 w 1691"/>
                <a:gd name="T29" fmla="*/ 1351 h 2242"/>
                <a:gd name="T30" fmla="*/ 647 w 1691"/>
                <a:gd name="T31" fmla="*/ 1449 h 2242"/>
                <a:gd name="T32" fmla="*/ 570 w 1691"/>
                <a:gd name="T33" fmla="*/ 1545 h 2242"/>
                <a:gd name="T34" fmla="*/ 498 w 1691"/>
                <a:gd name="T35" fmla="*/ 1639 h 2242"/>
                <a:gd name="T36" fmla="*/ 465 w 1691"/>
                <a:gd name="T37" fmla="*/ 1685 h 2242"/>
                <a:gd name="T38" fmla="*/ 402 w 1691"/>
                <a:gd name="T39" fmla="*/ 1775 h 2242"/>
                <a:gd name="T40" fmla="*/ 346 w 1691"/>
                <a:gd name="T41" fmla="*/ 1860 h 2242"/>
                <a:gd name="T42" fmla="*/ 295 w 1691"/>
                <a:gd name="T43" fmla="*/ 1944 h 2242"/>
                <a:gd name="T44" fmla="*/ 247 w 1691"/>
                <a:gd name="T45" fmla="*/ 2022 h 2242"/>
                <a:gd name="T46" fmla="*/ 247 w 1691"/>
                <a:gd name="T47" fmla="*/ 2021 h 2242"/>
                <a:gd name="T48" fmla="*/ 188 w 1691"/>
                <a:gd name="T49" fmla="*/ 2096 h 2242"/>
                <a:gd name="T50" fmla="*/ 152 w 1691"/>
                <a:gd name="T51" fmla="*/ 2132 h 2242"/>
                <a:gd name="T52" fmla="*/ 106 w 1691"/>
                <a:gd name="T53" fmla="*/ 2165 h 2242"/>
                <a:gd name="T54" fmla="*/ 13 w 1691"/>
                <a:gd name="T55" fmla="*/ 2229 h 2242"/>
                <a:gd name="T56" fmla="*/ 12 w 1691"/>
                <a:gd name="T57" fmla="*/ 2229 h 2242"/>
                <a:gd name="T58" fmla="*/ 3 w 1691"/>
                <a:gd name="T59" fmla="*/ 2242 h 2242"/>
                <a:gd name="T60" fmla="*/ 13 w 1691"/>
                <a:gd name="T61" fmla="*/ 2230 h 2242"/>
                <a:gd name="T62" fmla="*/ 59 w 1691"/>
                <a:gd name="T63" fmla="*/ 2202 h 2242"/>
                <a:gd name="T64" fmla="*/ 154 w 1691"/>
                <a:gd name="T65" fmla="*/ 2135 h 2242"/>
                <a:gd name="T66" fmla="*/ 154 w 1691"/>
                <a:gd name="T67" fmla="*/ 2134 h 2242"/>
                <a:gd name="T68" fmla="*/ 222 w 1691"/>
                <a:gd name="T69" fmla="*/ 2062 h 2242"/>
                <a:gd name="T70" fmla="*/ 250 w 1691"/>
                <a:gd name="T71" fmla="*/ 2021 h 2242"/>
                <a:gd name="T72" fmla="*/ 275 w 1691"/>
                <a:gd name="T73" fmla="*/ 1984 h 2242"/>
                <a:gd name="T74" fmla="*/ 324 w 1691"/>
                <a:gd name="T75" fmla="*/ 1903 h 2242"/>
                <a:gd name="T76" fmla="*/ 378 w 1691"/>
                <a:gd name="T77" fmla="*/ 1819 h 2242"/>
                <a:gd name="T78" fmla="*/ 436 w 1691"/>
                <a:gd name="T79" fmla="*/ 1732 h 2242"/>
                <a:gd name="T80" fmla="*/ 467 w 1691"/>
                <a:gd name="T81" fmla="*/ 1685 h 2242"/>
                <a:gd name="T82" fmla="*/ 501 w 1691"/>
                <a:gd name="T83" fmla="*/ 1641 h 2242"/>
                <a:gd name="T84" fmla="*/ 573 w 1691"/>
                <a:gd name="T85" fmla="*/ 1547 h 2242"/>
                <a:gd name="T86" fmla="*/ 650 w 1691"/>
                <a:gd name="T87" fmla="*/ 1452 h 2242"/>
                <a:gd name="T88" fmla="*/ 732 w 1691"/>
                <a:gd name="T89" fmla="*/ 1353 h 2242"/>
                <a:gd name="T90" fmla="*/ 865 w 1691"/>
                <a:gd name="T91" fmla="*/ 1204 h 2242"/>
                <a:gd name="T92" fmla="*/ 958 w 1691"/>
                <a:gd name="T93" fmla="*/ 1101 h 2242"/>
                <a:gd name="T94" fmla="*/ 1053 w 1691"/>
                <a:gd name="T95" fmla="*/ 996 h 2242"/>
                <a:gd name="T96" fmla="*/ 1149 w 1691"/>
                <a:gd name="T97" fmla="*/ 890 h 2242"/>
                <a:gd name="T98" fmla="*/ 1243 w 1691"/>
                <a:gd name="T99" fmla="*/ 784 h 2242"/>
                <a:gd name="T100" fmla="*/ 1335 w 1691"/>
                <a:gd name="T101" fmla="*/ 675 h 2242"/>
                <a:gd name="T102" fmla="*/ 1421 w 1691"/>
                <a:gd name="T103" fmla="*/ 564 h 2242"/>
                <a:gd name="T104" fmla="*/ 1464 w 1691"/>
                <a:gd name="T105" fmla="*/ 505 h 2242"/>
                <a:gd name="T106" fmla="*/ 1501 w 1691"/>
                <a:gd name="T107" fmla="*/ 453 h 2242"/>
                <a:gd name="T108" fmla="*/ 1569 w 1691"/>
                <a:gd name="T109" fmla="*/ 341 h 2242"/>
                <a:gd name="T110" fmla="*/ 1626 w 1691"/>
                <a:gd name="T111" fmla="*/ 229 h 2242"/>
                <a:gd name="T112" fmla="*/ 1666 w 1691"/>
                <a:gd name="T113" fmla="*/ 115 h 2242"/>
                <a:gd name="T114" fmla="*/ 1679 w 1691"/>
                <a:gd name="T115" fmla="*/ 60 h 2242"/>
                <a:gd name="T116" fmla="*/ 1691 w 1691"/>
                <a:gd name="T117" fmla="*/ 0 h 2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91" h="2242">
                  <a:moveTo>
                    <a:pt x="1691" y="0"/>
                  </a:moveTo>
                  <a:lnTo>
                    <a:pt x="1687" y="0"/>
                  </a:lnTo>
                  <a:lnTo>
                    <a:pt x="1677" y="57"/>
                  </a:lnTo>
                  <a:lnTo>
                    <a:pt x="1678" y="57"/>
                  </a:lnTo>
                  <a:lnTo>
                    <a:pt x="1677" y="57"/>
                  </a:lnTo>
                  <a:lnTo>
                    <a:pt x="1662" y="114"/>
                  </a:lnTo>
                  <a:lnTo>
                    <a:pt x="1644" y="171"/>
                  </a:lnTo>
                  <a:lnTo>
                    <a:pt x="1622" y="228"/>
                  </a:lnTo>
                  <a:lnTo>
                    <a:pt x="1595" y="284"/>
                  </a:lnTo>
                  <a:lnTo>
                    <a:pt x="1565" y="340"/>
                  </a:lnTo>
                  <a:lnTo>
                    <a:pt x="1533" y="396"/>
                  </a:lnTo>
                  <a:lnTo>
                    <a:pt x="1497" y="451"/>
                  </a:lnTo>
                  <a:lnTo>
                    <a:pt x="1459" y="508"/>
                  </a:lnTo>
                  <a:lnTo>
                    <a:pt x="1461" y="508"/>
                  </a:lnTo>
                  <a:lnTo>
                    <a:pt x="1459" y="506"/>
                  </a:lnTo>
                  <a:lnTo>
                    <a:pt x="1419" y="561"/>
                  </a:lnTo>
                  <a:lnTo>
                    <a:pt x="1377" y="618"/>
                  </a:lnTo>
                  <a:lnTo>
                    <a:pt x="1332" y="673"/>
                  </a:lnTo>
                  <a:lnTo>
                    <a:pt x="1288" y="726"/>
                  </a:lnTo>
                  <a:lnTo>
                    <a:pt x="1241" y="781"/>
                  </a:lnTo>
                  <a:lnTo>
                    <a:pt x="1195" y="835"/>
                  </a:lnTo>
                  <a:lnTo>
                    <a:pt x="1146" y="887"/>
                  </a:lnTo>
                  <a:lnTo>
                    <a:pt x="1099" y="941"/>
                  </a:lnTo>
                  <a:lnTo>
                    <a:pt x="1051" y="993"/>
                  </a:lnTo>
                  <a:lnTo>
                    <a:pt x="1003" y="1046"/>
                  </a:lnTo>
                  <a:lnTo>
                    <a:pt x="955" y="1098"/>
                  </a:lnTo>
                  <a:lnTo>
                    <a:pt x="909" y="1150"/>
                  </a:lnTo>
                  <a:lnTo>
                    <a:pt x="862" y="1202"/>
                  </a:lnTo>
                  <a:lnTo>
                    <a:pt x="773" y="1301"/>
                  </a:lnTo>
                  <a:lnTo>
                    <a:pt x="730" y="1351"/>
                  </a:lnTo>
                  <a:lnTo>
                    <a:pt x="688" y="1401"/>
                  </a:lnTo>
                  <a:lnTo>
                    <a:pt x="647" y="1449"/>
                  </a:lnTo>
                  <a:lnTo>
                    <a:pt x="608" y="1497"/>
                  </a:lnTo>
                  <a:lnTo>
                    <a:pt x="570" y="1545"/>
                  </a:lnTo>
                  <a:lnTo>
                    <a:pt x="533" y="1592"/>
                  </a:lnTo>
                  <a:lnTo>
                    <a:pt x="498" y="1639"/>
                  </a:lnTo>
                  <a:lnTo>
                    <a:pt x="465" y="1683"/>
                  </a:lnTo>
                  <a:lnTo>
                    <a:pt x="465" y="1685"/>
                  </a:lnTo>
                  <a:lnTo>
                    <a:pt x="433" y="1730"/>
                  </a:lnTo>
                  <a:lnTo>
                    <a:pt x="402" y="1775"/>
                  </a:lnTo>
                  <a:lnTo>
                    <a:pt x="374" y="1818"/>
                  </a:lnTo>
                  <a:lnTo>
                    <a:pt x="346" y="1860"/>
                  </a:lnTo>
                  <a:lnTo>
                    <a:pt x="320" y="1902"/>
                  </a:lnTo>
                  <a:lnTo>
                    <a:pt x="295" y="1944"/>
                  </a:lnTo>
                  <a:lnTo>
                    <a:pt x="271" y="1983"/>
                  </a:lnTo>
                  <a:lnTo>
                    <a:pt x="247" y="2022"/>
                  </a:lnTo>
                  <a:lnTo>
                    <a:pt x="248" y="2022"/>
                  </a:lnTo>
                  <a:lnTo>
                    <a:pt x="247" y="2021"/>
                  </a:lnTo>
                  <a:lnTo>
                    <a:pt x="219" y="2059"/>
                  </a:lnTo>
                  <a:lnTo>
                    <a:pt x="188" y="2096"/>
                  </a:lnTo>
                  <a:lnTo>
                    <a:pt x="151" y="2131"/>
                  </a:lnTo>
                  <a:lnTo>
                    <a:pt x="152" y="2132"/>
                  </a:lnTo>
                  <a:lnTo>
                    <a:pt x="152" y="2131"/>
                  </a:lnTo>
                  <a:lnTo>
                    <a:pt x="106" y="2165"/>
                  </a:lnTo>
                  <a:lnTo>
                    <a:pt x="58" y="2198"/>
                  </a:lnTo>
                  <a:lnTo>
                    <a:pt x="13" y="2229"/>
                  </a:lnTo>
                  <a:lnTo>
                    <a:pt x="13" y="2228"/>
                  </a:lnTo>
                  <a:lnTo>
                    <a:pt x="12" y="2229"/>
                  </a:lnTo>
                  <a:lnTo>
                    <a:pt x="0" y="2240"/>
                  </a:lnTo>
                  <a:lnTo>
                    <a:pt x="3" y="2242"/>
                  </a:lnTo>
                  <a:lnTo>
                    <a:pt x="15" y="2232"/>
                  </a:lnTo>
                  <a:lnTo>
                    <a:pt x="13" y="2230"/>
                  </a:lnTo>
                  <a:lnTo>
                    <a:pt x="15" y="2233"/>
                  </a:lnTo>
                  <a:lnTo>
                    <a:pt x="59" y="2202"/>
                  </a:lnTo>
                  <a:lnTo>
                    <a:pt x="108" y="2169"/>
                  </a:lnTo>
                  <a:lnTo>
                    <a:pt x="154" y="2135"/>
                  </a:lnTo>
                  <a:lnTo>
                    <a:pt x="152" y="2135"/>
                  </a:lnTo>
                  <a:lnTo>
                    <a:pt x="154" y="2134"/>
                  </a:lnTo>
                  <a:lnTo>
                    <a:pt x="190" y="2098"/>
                  </a:lnTo>
                  <a:lnTo>
                    <a:pt x="222" y="2062"/>
                  </a:lnTo>
                  <a:lnTo>
                    <a:pt x="249" y="2024"/>
                  </a:lnTo>
                  <a:lnTo>
                    <a:pt x="250" y="2021"/>
                  </a:lnTo>
                  <a:lnTo>
                    <a:pt x="250" y="2024"/>
                  </a:lnTo>
                  <a:lnTo>
                    <a:pt x="275" y="1984"/>
                  </a:lnTo>
                  <a:lnTo>
                    <a:pt x="299" y="1945"/>
                  </a:lnTo>
                  <a:lnTo>
                    <a:pt x="324" y="1903"/>
                  </a:lnTo>
                  <a:lnTo>
                    <a:pt x="350" y="1861"/>
                  </a:lnTo>
                  <a:lnTo>
                    <a:pt x="378" y="1819"/>
                  </a:lnTo>
                  <a:lnTo>
                    <a:pt x="406" y="1776"/>
                  </a:lnTo>
                  <a:lnTo>
                    <a:pt x="436" y="1732"/>
                  </a:lnTo>
                  <a:lnTo>
                    <a:pt x="469" y="1686"/>
                  </a:lnTo>
                  <a:lnTo>
                    <a:pt x="467" y="1685"/>
                  </a:lnTo>
                  <a:lnTo>
                    <a:pt x="468" y="1686"/>
                  </a:lnTo>
                  <a:lnTo>
                    <a:pt x="501" y="1641"/>
                  </a:lnTo>
                  <a:lnTo>
                    <a:pt x="536" y="1594"/>
                  </a:lnTo>
                  <a:lnTo>
                    <a:pt x="573" y="1547"/>
                  </a:lnTo>
                  <a:lnTo>
                    <a:pt x="611" y="1500"/>
                  </a:lnTo>
                  <a:lnTo>
                    <a:pt x="650" y="1452"/>
                  </a:lnTo>
                  <a:lnTo>
                    <a:pt x="691" y="1403"/>
                  </a:lnTo>
                  <a:lnTo>
                    <a:pt x="732" y="1353"/>
                  </a:lnTo>
                  <a:lnTo>
                    <a:pt x="776" y="1304"/>
                  </a:lnTo>
                  <a:lnTo>
                    <a:pt x="865" y="1204"/>
                  </a:lnTo>
                  <a:lnTo>
                    <a:pt x="912" y="1153"/>
                  </a:lnTo>
                  <a:lnTo>
                    <a:pt x="958" y="1101"/>
                  </a:lnTo>
                  <a:lnTo>
                    <a:pt x="1006" y="1048"/>
                  </a:lnTo>
                  <a:lnTo>
                    <a:pt x="1053" y="996"/>
                  </a:lnTo>
                  <a:lnTo>
                    <a:pt x="1102" y="944"/>
                  </a:lnTo>
                  <a:lnTo>
                    <a:pt x="1149" y="890"/>
                  </a:lnTo>
                  <a:lnTo>
                    <a:pt x="1197" y="838"/>
                  </a:lnTo>
                  <a:lnTo>
                    <a:pt x="1243" y="784"/>
                  </a:lnTo>
                  <a:lnTo>
                    <a:pt x="1290" y="729"/>
                  </a:lnTo>
                  <a:lnTo>
                    <a:pt x="1335" y="675"/>
                  </a:lnTo>
                  <a:lnTo>
                    <a:pt x="1379" y="620"/>
                  </a:lnTo>
                  <a:lnTo>
                    <a:pt x="1421" y="564"/>
                  </a:lnTo>
                  <a:lnTo>
                    <a:pt x="1462" y="509"/>
                  </a:lnTo>
                  <a:lnTo>
                    <a:pt x="1464" y="505"/>
                  </a:lnTo>
                  <a:lnTo>
                    <a:pt x="1463" y="509"/>
                  </a:lnTo>
                  <a:lnTo>
                    <a:pt x="1501" y="453"/>
                  </a:lnTo>
                  <a:lnTo>
                    <a:pt x="1536" y="398"/>
                  </a:lnTo>
                  <a:lnTo>
                    <a:pt x="1569" y="341"/>
                  </a:lnTo>
                  <a:lnTo>
                    <a:pt x="1599" y="285"/>
                  </a:lnTo>
                  <a:lnTo>
                    <a:pt x="1626" y="229"/>
                  </a:lnTo>
                  <a:lnTo>
                    <a:pt x="1648" y="173"/>
                  </a:lnTo>
                  <a:lnTo>
                    <a:pt x="1666" y="115"/>
                  </a:lnTo>
                  <a:lnTo>
                    <a:pt x="1681" y="59"/>
                  </a:lnTo>
                  <a:lnTo>
                    <a:pt x="1679" y="60"/>
                  </a:lnTo>
                  <a:lnTo>
                    <a:pt x="1681" y="57"/>
                  </a:lnTo>
                  <a:lnTo>
                    <a:pt x="1691" y="0"/>
                  </a:lnTo>
                  <a:close/>
                </a:path>
              </a:pathLst>
            </a:custGeom>
            <a:solidFill>
              <a:srgbClr val="FF0000"/>
            </a:solidFill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Freeform 777"/>
            <p:cNvSpPr>
              <a:spLocks/>
            </p:cNvSpPr>
            <p:nvPr/>
          </p:nvSpPr>
          <p:spPr bwMode="auto">
            <a:xfrm rot="16200000">
              <a:off x="4669633" y="1976711"/>
              <a:ext cx="1098426" cy="2162545"/>
            </a:xfrm>
            <a:custGeom>
              <a:avLst/>
              <a:gdLst>
                <a:gd name="T0" fmla="*/ 1685 w 1689"/>
                <a:gd name="T1" fmla="*/ 0 h 2234"/>
                <a:gd name="T2" fmla="*/ 1669 w 1689"/>
                <a:gd name="T3" fmla="*/ 114 h 2234"/>
                <a:gd name="T4" fmla="*/ 1659 w 1689"/>
                <a:gd name="T5" fmla="*/ 170 h 2234"/>
                <a:gd name="T6" fmla="*/ 1643 w 1689"/>
                <a:gd name="T7" fmla="*/ 226 h 2234"/>
                <a:gd name="T8" fmla="*/ 1607 w 1689"/>
                <a:gd name="T9" fmla="*/ 339 h 2234"/>
                <a:gd name="T10" fmla="*/ 1561 w 1689"/>
                <a:gd name="T11" fmla="*/ 450 h 2234"/>
                <a:gd name="T12" fmla="*/ 1507 w 1689"/>
                <a:gd name="T13" fmla="*/ 561 h 2234"/>
                <a:gd name="T14" fmla="*/ 1447 w 1689"/>
                <a:gd name="T15" fmla="*/ 670 h 2234"/>
                <a:gd name="T16" fmla="*/ 1347 w 1689"/>
                <a:gd name="T17" fmla="*/ 832 h 2234"/>
                <a:gd name="T18" fmla="*/ 1277 w 1689"/>
                <a:gd name="T19" fmla="*/ 938 h 2234"/>
                <a:gd name="T20" fmla="*/ 1168 w 1689"/>
                <a:gd name="T21" fmla="*/ 1095 h 2234"/>
                <a:gd name="T22" fmla="*/ 1129 w 1689"/>
                <a:gd name="T23" fmla="*/ 1145 h 2234"/>
                <a:gd name="T24" fmla="*/ 1092 w 1689"/>
                <a:gd name="T25" fmla="*/ 1198 h 2234"/>
                <a:gd name="T26" fmla="*/ 1092 w 1689"/>
                <a:gd name="T27" fmla="*/ 1196 h 2234"/>
                <a:gd name="T28" fmla="*/ 981 w 1689"/>
                <a:gd name="T29" fmla="*/ 1345 h 2234"/>
                <a:gd name="T30" fmla="*/ 907 w 1689"/>
                <a:gd name="T31" fmla="*/ 1444 h 2234"/>
                <a:gd name="T32" fmla="*/ 802 w 1689"/>
                <a:gd name="T33" fmla="*/ 1585 h 2234"/>
                <a:gd name="T34" fmla="*/ 768 w 1689"/>
                <a:gd name="T35" fmla="*/ 1632 h 2234"/>
                <a:gd name="T36" fmla="*/ 673 w 1689"/>
                <a:gd name="T37" fmla="*/ 1767 h 2234"/>
                <a:gd name="T38" fmla="*/ 585 w 1689"/>
                <a:gd name="T39" fmla="*/ 1894 h 2234"/>
                <a:gd name="T40" fmla="*/ 530 w 1689"/>
                <a:gd name="T41" fmla="*/ 1974 h 2234"/>
                <a:gd name="T42" fmla="*/ 505 w 1689"/>
                <a:gd name="T43" fmla="*/ 2013 h 2234"/>
                <a:gd name="T44" fmla="*/ 476 w 1689"/>
                <a:gd name="T45" fmla="*/ 2050 h 2234"/>
                <a:gd name="T46" fmla="*/ 406 w 1689"/>
                <a:gd name="T47" fmla="*/ 2122 h 2234"/>
                <a:gd name="T48" fmla="*/ 407 w 1689"/>
                <a:gd name="T49" fmla="*/ 2122 h 2234"/>
                <a:gd name="T50" fmla="*/ 237 w 1689"/>
                <a:gd name="T51" fmla="*/ 2189 h 2234"/>
                <a:gd name="T52" fmla="*/ 237 w 1689"/>
                <a:gd name="T53" fmla="*/ 2189 h 2234"/>
                <a:gd name="T54" fmla="*/ 0 w 1689"/>
                <a:gd name="T55" fmla="*/ 2230 h 2234"/>
                <a:gd name="T56" fmla="*/ 76 w 1689"/>
                <a:gd name="T57" fmla="*/ 2224 h 2234"/>
                <a:gd name="T58" fmla="*/ 238 w 1689"/>
                <a:gd name="T59" fmla="*/ 2191 h 2234"/>
                <a:gd name="T60" fmla="*/ 344 w 1689"/>
                <a:gd name="T61" fmla="*/ 2160 h 2234"/>
                <a:gd name="T62" fmla="*/ 407 w 1689"/>
                <a:gd name="T63" fmla="*/ 2126 h 2234"/>
                <a:gd name="T64" fmla="*/ 449 w 1689"/>
                <a:gd name="T65" fmla="*/ 2089 h 2234"/>
                <a:gd name="T66" fmla="*/ 506 w 1689"/>
                <a:gd name="T67" fmla="*/ 2014 h 2234"/>
                <a:gd name="T68" fmla="*/ 534 w 1689"/>
                <a:gd name="T69" fmla="*/ 1975 h 2234"/>
                <a:gd name="T70" fmla="*/ 589 w 1689"/>
                <a:gd name="T71" fmla="*/ 1895 h 2234"/>
                <a:gd name="T72" fmla="*/ 677 w 1689"/>
                <a:gd name="T73" fmla="*/ 1768 h 2234"/>
                <a:gd name="T74" fmla="*/ 772 w 1689"/>
                <a:gd name="T75" fmla="*/ 1633 h 2234"/>
                <a:gd name="T76" fmla="*/ 771 w 1689"/>
                <a:gd name="T77" fmla="*/ 1633 h 2234"/>
                <a:gd name="T78" fmla="*/ 839 w 1689"/>
                <a:gd name="T79" fmla="*/ 1541 h 2234"/>
                <a:gd name="T80" fmla="*/ 946 w 1689"/>
                <a:gd name="T81" fmla="*/ 1397 h 2234"/>
                <a:gd name="T82" fmla="*/ 1056 w 1689"/>
                <a:gd name="T83" fmla="*/ 1249 h 2234"/>
                <a:gd name="T84" fmla="*/ 1096 w 1689"/>
                <a:gd name="T85" fmla="*/ 1199 h 2234"/>
                <a:gd name="T86" fmla="*/ 1130 w 1689"/>
                <a:gd name="T87" fmla="*/ 1146 h 2234"/>
                <a:gd name="T88" fmla="*/ 1169 w 1689"/>
                <a:gd name="T89" fmla="*/ 1097 h 2234"/>
                <a:gd name="T90" fmla="*/ 1280 w 1689"/>
                <a:gd name="T91" fmla="*/ 940 h 2234"/>
                <a:gd name="T92" fmla="*/ 1351 w 1689"/>
                <a:gd name="T93" fmla="*/ 834 h 2234"/>
                <a:gd name="T94" fmla="*/ 1451 w 1689"/>
                <a:gd name="T95" fmla="*/ 671 h 2234"/>
                <a:gd name="T96" fmla="*/ 1511 w 1689"/>
                <a:gd name="T97" fmla="*/ 563 h 2234"/>
                <a:gd name="T98" fmla="*/ 1565 w 1689"/>
                <a:gd name="T99" fmla="*/ 451 h 2234"/>
                <a:gd name="T100" fmla="*/ 1610 w 1689"/>
                <a:gd name="T101" fmla="*/ 340 h 2234"/>
                <a:gd name="T102" fmla="*/ 1647 w 1689"/>
                <a:gd name="T103" fmla="*/ 228 h 2234"/>
                <a:gd name="T104" fmla="*/ 1660 w 1689"/>
                <a:gd name="T105" fmla="*/ 174 h 2234"/>
                <a:gd name="T106" fmla="*/ 1673 w 1689"/>
                <a:gd name="T107" fmla="*/ 114 h 2234"/>
                <a:gd name="T108" fmla="*/ 1689 w 1689"/>
                <a:gd name="T109" fmla="*/ 0 h 2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9" h="2234">
                  <a:moveTo>
                    <a:pt x="1689" y="0"/>
                  </a:moveTo>
                  <a:lnTo>
                    <a:pt x="1685" y="0"/>
                  </a:lnTo>
                  <a:lnTo>
                    <a:pt x="1679" y="57"/>
                  </a:lnTo>
                  <a:lnTo>
                    <a:pt x="1669" y="114"/>
                  </a:lnTo>
                  <a:lnTo>
                    <a:pt x="1658" y="170"/>
                  </a:lnTo>
                  <a:lnTo>
                    <a:pt x="1659" y="170"/>
                  </a:lnTo>
                  <a:lnTo>
                    <a:pt x="1658" y="170"/>
                  </a:lnTo>
                  <a:lnTo>
                    <a:pt x="1643" y="226"/>
                  </a:lnTo>
                  <a:lnTo>
                    <a:pt x="1626" y="282"/>
                  </a:lnTo>
                  <a:lnTo>
                    <a:pt x="1607" y="339"/>
                  </a:lnTo>
                  <a:lnTo>
                    <a:pt x="1584" y="395"/>
                  </a:lnTo>
                  <a:lnTo>
                    <a:pt x="1561" y="450"/>
                  </a:lnTo>
                  <a:lnTo>
                    <a:pt x="1534" y="505"/>
                  </a:lnTo>
                  <a:lnTo>
                    <a:pt x="1507" y="561"/>
                  </a:lnTo>
                  <a:lnTo>
                    <a:pt x="1478" y="616"/>
                  </a:lnTo>
                  <a:lnTo>
                    <a:pt x="1447" y="670"/>
                  </a:lnTo>
                  <a:lnTo>
                    <a:pt x="1415" y="725"/>
                  </a:lnTo>
                  <a:lnTo>
                    <a:pt x="1347" y="832"/>
                  </a:lnTo>
                  <a:lnTo>
                    <a:pt x="1312" y="885"/>
                  </a:lnTo>
                  <a:lnTo>
                    <a:pt x="1277" y="938"/>
                  </a:lnTo>
                  <a:lnTo>
                    <a:pt x="1167" y="1095"/>
                  </a:lnTo>
                  <a:lnTo>
                    <a:pt x="1168" y="1095"/>
                  </a:lnTo>
                  <a:lnTo>
                    <a:pt x="1167" y="1094"/>
                  </a:lnTo>
                  <a:lnTo>
                    <a:pt x="1129" y="1145"/>
                  </a:lnTo>
                  <a:lnTo>
                    <a:pt x="1129" y="1146"/>
                  </a:lnTo>
                  <a:lnTo>
                    <a:pt x="1092" y="1198"/>
                  </a:lnTo>
                  <a:lnTo>
                    <a:pt x="1093" y="1198"/>
                  </a:lnTo>
                  <a:lnTo>
                    <a:pt x="1092" y="1196"/>
                  </a:lnTo>
                  <a:lnTo>
                    <a:pt x="1054" y="1246"/>
                  </a:lnTo>
                  <a:lnTo>
                    <a:pt x="981" y="1345"/>
                  </a:lnTo>
                  <a:lnTo>
                    <a:pt x="944" y="1394"/>
                  </a:lnTo>
                  <a:lnTo>
                    <a:pt x="907" y="1444"/>
                  </a:lnTo>
                  <a:lnTo>
                    <a:pt x="836" y="1538"/>
                  </a:lnTo>
                  <a:lnTo>
                    <a:pt x="802" y="1585"/>
                  </a:lnTo>
                  <a:lnTo>
                    <a:pt x="768" y="1631"/>
                  </a:lnTo>
                  <a:lnTo>
                    <a:pt x="768" y="1632"/>
                  </a:lnTo>
                  <a:lnTo>
                    <a:pt x="736" y="1678"/>
                  </a:lnTo>
                  <a:lnTo>
                    <a:pt x="673" y="1767"/>
                  </a:lnTo>
                  <a:lnTo>
                    <a:pt x="643" y="1810"/>
                  </a:lnTo>
                  <a:lnTo>
                    <a:pt x="585" y="1894"/>
                  </a:lnTo>
                  <a:lnTo>
                    <a:pt x="558" y="1935"/>
                  </a:lnTo>
                  <a:lnTo>
                    <a:pt x="530" y="1974"/>
                  </a:lnTo>
                  <a:lnTo>
                    <a:pt x="504" y="2013"/>
                  </a:lnTo>
                  <a:lnTo>
                    <a:pt x="505" y="2013"/>
                  </a:lnTo>
                  <a:lnTo>
                    <a:pt x="504" y="2012"/>
                  </a:lnTo>
                  <a:lnTo>
                    <a:pt x="476" y="2050"/>
                  </a:lnTo>
                  <a:lnTo>
                    <a:pt x="446" y="2086"/>
                  </a:lnTo>
                  <a:lnTo>
                    <a:pt x="406" y="2122"/>
                  </a:lnTo>
                  <a:lnTo>
                    <a:pt x="407" y="2123"/>
                  </a:lnTo>
                  <a:lnTo>
                    <a:pt x="407" y="2122"/>
                  </a:lnTo>
                  <a:lnTo>
                    <a:pt x="343" y="2156"/>
                  </a:lnTo>
                  <a:lnTo>
                    <a:pt x="237" y="2189"/>
                  </a:lnTo>
                  <a:lnTo>
                    <a:pt x="237" y="2190"/>
                  </a:lnTo>
                  <a:lnTo>
                    <a:pt x="237" y="2189"/>
                  </a:lnTo>
                  <a:lnTo>
                    <a:pt x="76" y="2220"/>
                  </a:lnTo>
                  <a:lnTo>
                    <a:pt x="0" y="2230"/>
                  </a:lnTo>
                  <a:lnTo>
                    <a:pt x="0" y="2234"/>
                  </a:lnTo>
                  <a:lnTo>
                    <a:pt x="76" y="2224"/>
                  </a:lnTo>
                  <a:lnTo>
                    <a:pt x="237" y="2192"/>
                  </a:lnTo>
                  <a:lnTo>
                    <a:pt x="238" y="2191"/>
                  </a:lnTo>
                  <a:lnTo>
                    <a:pt x="238" y="2192"/>
                  </a:lnTo>
                  <a:lnTo>
                    <a:pt x="344" y="2160"/>
                  </a:lnTo>
                  <a:lnTo>
                    <a:pt x="408" y="2126"/>
                  </a:lnTo>
                  <a:lnTo>
                    <a:pt x="407" y="2126"/>
                  </a:lnTo>
                  <a:lnTo>
                    <a:pt x="408" y="2124"/>
                  </a:lnTo>
                  <a:lnTo>
                    <a:pt x="449" y="2089"/>
                  </a:lnTo>
                  <a:lnTo>
                    <a:pt x="479" y="2052"/>
                  </a:lnTo>
                  <a:lnTo>
                    <a:pt x="506" y="2014"/>
                  </a:lnTo>
                  <a:lnTo>
                    <a:pt x="508" y="2014"/>
                  </a:lnTo>
                  <a:lnTo>
                    <a:pt x="534" y="1975"/>
                  </a:lnTo>
                  <a:lnTo>
                    <a:pt x="561" y="1936"/>
                  </a:lnTo>
                  <a:lnTo>
                    <a:pt x="589" y="1895"/>
                  </a:lnTo>
                  <a:lnTo>
                    <a:pt x="647" y="1812"/>
                  </a:lnTo>
                  <a:lnTo>
                    <a:pt x="677" y="1768"/>
                  </a:lnTo>
                  <a:lnTo>
                    <a:pt x="740" y="1679"/>
                  </a:lnTo>
                  <a:lnTo>
                    <a:pt x="772" y="1633"/>
                  </a:lnTo>
                  <a:lnTo>
                    <a:pt x="770" y="1632"/>
                  </a:lnTo>
                  <a:lnTo>
                    <a:pt x="771" y="1633"/>
                  </a:lnTo>
                  <a:lnTo>
                    <a:pt x="805" y="1588"/>
                  </a:lnTo>
                  <a:lnTo>
                    <a:pt x="839" y="1541"/>
                  </a:lnTo>
                  <a:lnTo>
                    <a:pt x="910" y="1446"/>
                  </a:lnTo>
                  <a:lnTo>
                    <a:pt x="946" y="1397"/>
                  </a:lnTo>
                  <a:lnTo>
                    <a:pt x="983" y="1348"/>
                  </a:lnTo>
                  <a:lnTo>
                    <a:pt x="1056" y="1249"/>
                  </a:lnTo>
                  <a:lnTo>
                    <a:pt x="1094" y="1199"/>
                  </a:lnTo>
                  <a:lnTo>
                    <a:pt x="1096" y="1199"/>
                  </a:lnTo>
                  <a:lnTo>
                    <a:pt x="1132" y="1148"/>
                  </a:lnTo>
                  <a:lnTo>
                    <a:pt x="1130" y="1146"/>
                  </a:lnTo>
                  <a:lnTo>
                    <a:pt x="1131" y="1148"/>
                  </a:lnTo>
                  <a:lnTo>
                    <a:pt x="1169" y="1097"/>
                  </a:lnTo>
                  <a:lnTo>
                    <a:pt x="1170" y="1097"/>
                  </a:lnTo>
                  <a:lnTo>
                    <a:pt x="1280" y="940"/>
                  </a:lnTo>
                  <a:lnTo>
                    <a:pt x="1316" y="886"/>
                  </a:lnTo>
                  <a:lnTo>
                    <a:pt x="1351" y="834"/>
                  </a:lnTo>
                  <a:lnTo>
                    <a:pt x="1419" y="726"/>
                  </a:lnTo>
                  <a:lnTo>
                    <a:pt x="1451" y="671"/>
                  </a:lnTo>
                  <a:lnTo>
                    <a:pt x="1482" y="618"/>
                  </a:lnTo>
                  <a:lnTo>
                    <a:pt x="1511" y="563"/>
                  </a:lnTo>
                  <a:lnTo>
                    <a:pt x="1538" y="506"/>
                  </a:lnTo>
                  <a:lnTo>
                    <a:pt x="1565" y="451"/>
                  </a:lnTo>
                  <a:lnTo>
                    <a:pt x="1588" y="396"/>
                  </a:lnTo>
                  <a:lnTo>
                    <a:pt x="1610" y="340"/>
                  </a:lnTo>
                  <a:lnTo>
                    <a:pt x="1630" y="284"/>
                  </a:lnTo>
                  <a:lnTo>
                    <a:pt x="1647" y="228"/>
                  </a:lnTo>
                  <a:lnTo>
                    <a:pt x="1662" y="171"/>
                  </a:lnTo>
                  <a:lnTo>
                    <a:pt x="1660" y="174"/>
                  </a:lnTo>
                  <a:lnTo>
                    <a:pt x="1662" y="170"/>
                  </a:lnTo>
                  <a:lnTo>
                    <a:pt x="1673" y="114"/>
                  </a:lnTo>
                  <a:lnTo>
                    <a:pt x="1682" y="57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Freeform 983"/>
            <p:cNvSpPr>
              <a:spLocks/>
            </p:cNvSpPr>
            <p:nvPr/>
          </p:nvSpPr>
          <p:spPr bwMode="auto">
            <a:xfrm rot="16200000">
              <a:off x="4624848" y="1873303"/>
              <a:ext cx="1188000" cy="2162545"/>
            </a:xfrm>
            <a:custGeom>
              <a:avLst/>
              <a:gdLst>
                <a:gd name="T0" fmla="*/ 1671 w 1675"/>
                <a:gd name="T1" fmla="*/ 0 h 2200"/>
                <a:gd name="T2" fmla="*/ 1607 w 1675"/>
                <a:gd name="T3" fmla="*/ 114 h 2200"/>
                <a:gd name="T4" fmla="*/ 1529 w 1675"/>
                <a:gd name="T5" fmla="*/ 228 h 2200"/>
                <a:gd name="T6" fmla="*/ 1529 w 1675"/>
                <a:gd name="T7" fmla="*/ 227 h 2200"/>
                <a:gd name="T8" fmla="*/ 1404 w 1675"/>
                <a:gd name="T9" fmla="*/ 394 h 2200"/>
                <a:gd name="T10" fmla="*/ 1316 w 1675"/>
                <a:gd name="T11" fmla="*/ 506 h 2200"/>
                <a:gd name="T12" fmla="*/ 1220 w 1675"/>
                <a:gd name="T13" fmla="*/ 616 h 2200"/>
                <a:gd name="T14" fmla="*/ 1127 w 1675"/>
                <a:gd name="T15" fmla="*/ 724 h 2200"/>
                <a:gd name="T16" fmla="*/ 1042 w 1675"/>
                <a:gd name="T17" fmla="*/ 832 h 2200"/>
                <a:gd name="T18" fmla="*/ 962 w 1675"/>
                <a:gd name="T19" fmla="*/ 938 h 2200"/>
                <a:gd name="T20" fmla="*/ 924 w 1675"/>
                <a:gd name="T21" fmla="*/ 991 h 2200"/>
                <a:gd name="T22" fmla="*/ 852 w 1675"/>
                <a:gd name="T23" fmla="*/ 1096 h 2200"/>
                <a:gd name="T24" fmla="*/ 784 w 1675"/>
                <a:gd name="T25" fmla="*/ 1197 h 2200"/>
                <a:gd name="T26" fmla="*/ 623 w 1675"/>
                <a:gd name="T27" fmla="*/ 1443 h 2200"/>
                <a:gd name="T28" fmla="*/ 530 w 1675"/>
                <a:gd name="T29" fmla="*/ 1584 h 2200"/>
                <a:gd name="T30" fmla="*/ 470 w 1675"/>
                <a:gd name="T31" fmla="*/ 1675 h 2200"/>
                <a:gd name="T32" fmla="*/ 411 w 1675"/>
                <a:gd name="T33" fmla="*/ 1762 h 2200"/>
                <a:gd name="T34" fmla="*/ 355 w 1675"/>
                <a:gd name="T35" fmla="*/ 1846 h 2200"/>
                <a:gd name="T36" fmla="*/ 293 w 1675"/>
                <a:gd name="T37" fmla="*/ 1926 h 2200"/>
                <a:gd name="T38" fmla="*/ 237 w 1675"/>
                <a:gd name="T39" fmla="*/ 2002 h 2200"/>
                <a:gd name="T40" fmla="*/ 183 w 1675"/>
                <a:gd name="T41" fmla="*/ 2074 h 2200"/>
                <a:gd name="T42" fmla="*/ 124 w 1675"/>
                <a:gd name="T43" fmla="*/ 2142 h 2200"/>
                <a:gd name="T44" fmla="*/ 125 w 1675"/>
                <a:gd name="T45" fmla="*/ 2142 h 2200"/>
                <a:gd name="T46" fmla="*/ 0 w 1675"/>
                <a:gd name="T47" fmla="*/ 2196 h 2200"/>
                <a:gd name="T48" fmla="*/ 74 w 1675"/>
                <a:gd name="T49" fmla="*/ 2177 h 2200"/>
                <a:gd name="T50" fmla="*/ 127 w 1675"/>
                <a:gd name="T51" fmla="*/ 2145 h 2200"/>
                <a:gd name="T52" fmla="*/ 186 w 1675"/>
                <a:gd name="T53" fmla="*/ 2077 h 2200"/>
                <a:gd name="T54" fmla="*/ 239 w 1675"/>
                <a:gd name="T55" fmla="*/ 2005 h 2200"/>
                <a:gd name="T56" fmla="*/ 296 w 1675"/>
                <a:gd name="T57" fmla="*/ 1929 h 2200"/>
                <a:gd name="T58" fmla="*/ 357 w 1675"/>
                <a:gd name="T59" fmla="*/ 1848 h 2200"/>
                <a:gd name="T60" fmla="*/ 445 w 1675"/>
                <a:gd name="T61" fmla="*/ 1721 h 2200"/>
                <a:gd name="T62" fmla="*/ 504 w 1675"/>
                <a:gd name="T63" fmla="*/ 1632 h 2200"/>
                <a:gd name="T64" fmla="*/ 564 w 1675"/>
                <a:gd name="T65" fmla="*/ 1539 h 2200"/>
                <a:gd name="T66" fmla="*/ 690 w 1675"/>
                <a:gd name="T67" fmla="*/ 1347 h 2200"/>
                <a:gd name="T68" fmla="*/ 822 w 1675"/>
                <a:gd name="T69" fmla="*/ 1149 h 2200"/>
                <a:gd name="T70" fmla="*/ 891 w 1675"/>
                <a:gd name="T71" fmla="*/ 1045 h 2200"/>
                <a:gd name="T72" fmla="*/ 926 w 1675"/>
                <a:gd name="T73" fmla="*/ 991 h 2200"/>
                <a:gd name="T74" fmla="*/ 965 w 1675"/>
                <a:gd name="T75" fmla="*/ 940 h 2200"/>
                <a:gd name="T76" fmla="*/ 1045 w 1675"/>
                <a:gd name="T77" fmla="*/ 834 h 2200"/>
                <a:gd name="T78" fmla="*/ 1130 w 1675"/>
                <a:gd name="T79" fmla="*/ 727 h 2200"/>
                <a:gd name="T80" fmla="*/ 1223 w 1675"/>
                <a:gd name="T81" fmla="*/ 618 h 2200"/>
                <a:gd name="T82" fmla="*/ 1318 w 1675"/>
                <a:gd name="T83" fmla="*/ 508 h 2200"/>
                <a:gd name="T84" fmla="*/ 1406 w 1675"/>
                <a:gd name="T85" fmla="*/ 397 h 2200"/>
                <a:gd name="T86" fmla="*/ 1532 w 1675"/>
                <a:gd name="T87" fmla="*/ 230 h 2200"/>
                <a:gd name="T88" fmla="*/ 1572 w 1675"/>
                <a:gd name="T89" fmla="*/ 173 h 2200"/>
                <a:gd name="T90" fmla="*/ 1644 w 1675"/>
                <a:gd name="T91" fmla="*/ 59 h 2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75" h="2200">
                  <a:moveTo>
                    <a:pt x="1675" y="2"/>
                  </a:moveTo>
                  <a:lnTo>
                    <a:pt x="1671" y="0"/>
                  </a:lnTo>
                  <a:lnTo>
                    <a:pt x="1641" y="58"/>
                  </a:lnTo>
                  <a:lnTo>
                    <a:pt x="1607" y="114"/>
                  </a:lnTo>
                  <a:lnTo>
                    <a:pt x="1569" y="172"/>
                  </a:lnTo>
                  <a:lnTo>
                    <a:pt x="1529" y="228"/>
                  </a:lnTo>
                  <a:lnTo>
                    <a:pt x="1531" y="228"/>
                  </a:lnTo>
                  <a:lnTo>
                    <a:pt x="1529" y="227"/>
                  </a:lnTo>
                  <a:lnTo>
                    <a:pt x="1445" y="339"/>
                  </a:lnTo>
                  <a:lnTo>
                    <a:pt x="1404" y="394"/>
                  </a:lnTo>
                  <a:lnTo>
                    <a:pt x="1362" y="451"/>
                  </a:lnTo>
                  <a:lnTo>
                    <a:pt x="1316" y="506"/>
                  </a:lnTo>
                  <a:lnTo>
                    <a:pt x="1269" y="561"/>
                  </a:lnTo>
                  <a:lnTo>
                    <a:pt x="1220" y="616"/>
                  </a:lnTo>
                  <a:lnTo>
                    <a:pt x="1173" y="671"/>
                  </a:lnTo>
                  <a:lnTo>
                    <a:pt x="1127" y="724"/>
                  </a:lnTo>
                  <a:lnTo>
                    <a:pt x="1084" y="778"/>
                  </a:lnTo>
                  <a:lnTo>
                    <a:pt x="1042" y="832"/>
                  </a:lnTo>
                  <a:lnTo>
                    <a:pt x="1001" y="885"/>
                  </a:lnTo>
                  <a:lnTo>
                    <a:pt x="962" y="938"/>
                  </a:lnTo>
                  <a:lnTo>
                    <a:pt x="924" y="990"/>
                  </a:lnTo>
                  <a:lnTo>
                    <a:pt x="924" y="991"/>
                  </a:lnTo>
                  <a:lnTo>
                    <a:pt x="888" y="1044"/>
                  </a:lnTo>
                  <a:lnTo>
                    <a:pt x="852" y="1096"/>
                  </a:lnTo>
                  <a:lnTo>
                    <a:pt x="818" y="1147"/>
                  </a:lnTo>
                  <a:lnTo>
                    <a:pt x="784" y="1197"/>
                  </a:lnTo>
                  <a:lnTo>
                    <a:pt x="686" y="1346"/>
                  </a:lnTo>
                  <a:lnTo>
                    <a:pt x="623" y="1443"/>
                  </a:lnTo>
                  <a:lnTo>
                    <a:pt x="560" y="1537"/>
                  </a:lnTo>
                  <a:lnTo>
                    <a:pt x="530" y="1584"/>
                  </a:lnTo>
                  <a:lnTo>
                    <a:pt x="500" y="1630"/>
                  </a:lnTo>
                  <a:lnTo>
                    <a:pt x="470" y="1675"/>
                  </a:lnTo>
                  <a:lnTo>
                    <a:pt x="441" y="1719"/>
                  </a:lnTo>
                  <a:lnTo>
                    <a:pt x="411" y="1762"/>
                  </a:lnTo>
                  <a:lnTo>
                    <a:pt x="353" y="1846"/>
                  </a:lnTo>
                  <a:lnTo>
                    <a:pt x="355" y="1846"/>
                  </a:lnTo>
                  <a:lnTo>
                    <a:pt x="353" y="1845"/>
                  </a:lnTo>
                  <a:lnTo>
                    <a:pt x="293" y="1926"/>
                  </a:lnTo>
                  <a:lnTo>
                    <a:pt x="264" y="1964"/>
                  </a:lnTo>
                  <a:lnTo>
                    <a:pt x="237" y="2002"/>
                  </a:lnTo>
                  <a:lnTo>
                    <a:pt x="209" y="2039"/>
                  </a:lnTo>
                  <a:lnTo>
                    <a:pt x="183" y="2074"/>
                  </a:lnTo>
                  <a:lnTo>
                    <a:pt x="156" y="2109"/>
                  </a:lnTo>
                  <a:lnTo>
                    <a:pt x="124" y="2142"/>
                  </a:lnTo>
                  <a:lnTo>
                    <a:pt x="125" y="2143"/>
                  </a:lnTo>
                  <a:lnTo>
                    <a:pt x="125" y="2142"/>
                  </a:lnTo>
                  <a:lnTo>
                    <a:pt x="73" y="2174"/>
                  </a:lnTo>
                  <a:lnTo>
                    <a:pt x="0" y="2196"/>
                  </a:lnTo>
                  <a:lnTo>
                    <a:pt x="1" y="2200"/>
                  </a:lnTo>
                  <a:lnTo>
                    <a:pt x="74" y="2177"/>
                  </a:lnTo>
                  <a:lnTo>
                    <a:pt x="127" y="2146"/>
                  </a:lnTo>
                  <a:lnTo>
                    <a:pt x="127" y="2145"/>
                  </a:lnTo>
                  <a:lnTo>
                    <a:pt x="158" y="2112"/>
                  </a:lnTo>
                  <a:lnTo>
                    <a:pt x="186" y="2077"/>
                  </a:lnTo>
                  <a:lnTo>
                    <a:pt x="212" y="2041"/>
                  </a:lnTo>
                  <a:lnTo>
                    <a:pt x="239" y="2005"/>
                  </a:lnTo>
                  <a:lnTo>
                    <a:pt x="267" y="1967"/>
                  </a:lnTo>
                  <a:lnTo>
                    <a:pt x="296" y="1929"/>
                  </a:lnTo>
                  <a:lnTo>
                    <a:pt x="356" y="1848"/>
                  </a:lnTo>
                  <a:lnTo>
                    <a:pt x="357" y="1848"/>
                  </a:lnTo>
                  <a:lnTo>
                    <a:pt x="415" y="1764"/>
                  </a:lnTo>
                  <a:lnTo>
                    <a:pt x="445" y="1721"/>
                  </a:lnTo>
                  <a:lnTo>
                    <a:pt x="474" y="1676"/>
                  </a:lnTo>
                  <a:lnTo>
                    <a:pt x="504" y="1632"/>
                  </a:lnTo>
                  <a:lnTo>
                    <a:pt x="534" y="1586"/>
                  </a:lnTo>
                  <a:lnTo>
                    <a:pt x="564" y="1539"/>
                  </a:lnTo>
                  <a:lnTo>
                    <a:pt x="627" y="1444"/>
                  </a:lnTo>
                  <a:lnTo>
                    <a:pt x="690" y="1347"/>
                  </a:lnTo>
                  <a:lnTo>
                    <a:pt x="788" y="1198"/>
                  </a:lnTo>
                  <a:lnTo>
                    <a:pt x="822" y="1149"/>
                  </a:lnTo>
                  <a:lnTo>
                    <a:pt x="856" y="1097"/>
                  </a:lnTo>
                  <a:lnTo>
                    <a:pt x="891" y="1045"/>
                  </a:lnTo>
                  <a:lnTo>
                    <a:pt x="928" y="993"/>
                  </a:lnTo>
                  <a:lnTo>
                    <a:pt x="926" y="991"/>
                  </a:lnTo>
                  <a:lnTo>
                    <a:pt x="927" y="993"/>
                  </a:lnTo>
                  <a:lnTo>
                    <a:pt x="965" y="940"/>
                  </a:lnTo>
                  <a:lnTo>
                    <a:pt x="1004" y="888"/>
                  </a:lnTo>
                  <a:lnTo>
                    <a:pt x="1045" y="834"/>
                  </a:lnTo>
                  <a:lnTo>
                    <a:pt x="1087" y="781"/>
                  </a:lnTo>
                  <a:lnTo>
                    <a:pt x="1130" y="727"/>
                  </a:lnTo>
                  <a:lnTo>
                    <a:pt x="1176" y="673"/>
                  </a:lnTo>
                  <a:lnTo>
                    <a:pt x="1223" y="618"/>
                  </a:lnTo>
                  <a:lnTo>
                    <a:pt x="1271" y="563"/>
                  </a:lnTo>
                  <a:lnTo>
                    <a:pt x="1318" y="508"/>
                  </a:lnTo>
                  <a:lnTo>
                    <a:pt x="1364" y="453"/>
                  </a:lnTo>
                  <a:lnTo>
                    <a:pt x="1406" y="397"/>
                  </a:lnTo>
                  <a:lnTo>
                    <a:pt x="1448" y="342"/>
                  </a:lnTo>
                  <a:lnTo>
                    <a:pt x="1532" y="230"/>
                  </a:lnTo>
                  <a:lnTo>
                    <a:pt x="1533" y="230"/>
                  </a:lnTo>
                  <a:lnTo>
                    <a:pt x="1572" y="173"/>
                  </a:lnTo>
                  <a:lnTo>
                    <a:pt x="1610" y="116"/>
                  </a:lnTo>
                  <a:lnTo>
                    <a:pt x="1644" y="59"/>
                  </a:lnTo>
                  <a:lnTo>
                    <a:pt x="1675" y="2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Freeform 1155"/>
            <p:cNvSpPr>
              <a:spLocks/>
            </p:cNvSpPr>
            <p:nvPr/>
          </p:nvSpPr>
          <p:spPr bwMode="auto">
            <a:xfrm rot="16200000">
              <a:off x="7135949" y="2256946"/>
              <a:ext cx="1558685" cy="2174600"/>
            </a:xfrm>
            <a:custGeom>
              <a:avLst/>
              <a:gdLst>
                <a:gd name="T0" fmla="*/ 1678 w 1682"/>
                <a:gd name="T1" fmla="*/ 0 h 2192"/>
                <a:gd name="T2" fmla="*/ 1624 w 1682"/>
                <a:gd name="T3" fmla="*/ 113 h 2192"/>
                <a:gd name="T4" fmla="*/ 1624 w 1682"/>
                <a:gd name="T5" fmla="*/ 111 h 2192"/>
                <a:gd name="T6" fmla="*/ 1529 w 1682"/>
                <a:gd name="T7" fmla="*/ 224 h 2192"/>
                <a:gd name="T8" fmla="*/ 1368 w 1682"/>
                <a:gd name="T9" fmla="*/ 392 h 2192"/>
                <a:gd name="T10" fmla="*/ 1260 w 1682"/>
                <a:gd name="T11" fmla="*/ 503 h 2192"/>
                <a:gd name="T12" fmla="*/ 1162 w 1682"/>
                <a:gd name="T13" fmla="*/ 612 h 2192"/>
                <a:gd name="T14" fmla="*/ 1026 w 1682"/>
                <a:gd name="T15" fmla="*/ 774 h 2192"/>
                <a:gd name="T16" fmla="*/ 942 w 1682"/>
                <a:gd name="T17" fmla="*/ 880 h 2192"/>
                <a:gd name="T18" fmla="*/ 861 w 1682"/>
                <a:gd name="T19" fmla="*/ 986 h 2192"/>
                <a:gd name="T20" fmla="*/ 785 w 1682"/>
                <a:gd name="T21" fmla="*/ 1089 h 2192"/>
                <a:gd name="T22" fmla="*/ 748 w 1682"/>
                <a:gd name="T23" fmla="*/ 1142 h 2192"/>
                <a:gd name="T24" fmla="*/ 679 w 1682"/>
                <a:gd name="T25" fmla="*/ 1241 h 2192"/>
                <a:gd name="T26" fmla="*/ 613 w 1682"/>
                <a:gd name="T27" fmla="*/ 1339 h 2192"/>
                <a:gd name="T28" fmla="*/ 488 w 1682"/>
                <a:gd name="T29" fmla="*/ 1531 h 2192"/>
                <a:gd name="T30" fmla="*/ 367 w 1682"/>
                <a:gd name="T31" fmla="*/ 1711 h 2192"/>
                <a:gd name="T32" fmla="*/ 307 w 1682"/>
                <a:gd name="T33" fmla="*/ 1796 h 2192"/>
                <a:gd name="T34" fmla="*/ 279 w 1682"/>
                <a:gd name="T35" fmla="*/ 1838 h 2192"/>
                <a:gd name="T36" fmla="*/ 248 w 1682"/>
                <a:gd name="T37" fmla="*/ 1877 h 2192"/>
                <a:gd name="T38" fmla="*/ 248 w 1682"/>
                <a:gd name="T39" fmla="*/ 1879 h 2192"/>
                <a:gd name="T40" fmla="*/ 197 w 1682"/>
                <a:gd name="T41" fmla="*/ 1957 h 2192"/>
                <a:gd name="T42" fmla="*/ 175 w 1682"/>
                <a:gd name="T43" fmla="*/ 1995 h 2192"/>
                <a:gd name="T44" fmla="*/ 147 w 1682"/>
                <a:gd name="T45" fmla="*/ 2029 h 2192"/>
                <a:gd name="T46" fmla="*/ 121 w 1682"/>
                <a:gd name="T47" fmla="*/ 2067 h 2192"/>
                <a:gd name="T48" fmla="*/ 121 w 1682"/>
                <a:gd name="T49" fmla="*/ 2066 h 2192"/>
                <a:gd name="T50" fmla="*/ 58 w 1682"/>
                <a:gd name="T51" fmla="*/ 2133 h 2192"/>
                <a:gd name="T52" fmla="*/ 0 w 1682"/>
                <a:gd name="T53" fmla="*/ 2189 h 2192"/>
                <a:gd name="T54" fmla="*/ 28 w 1682"/>
                <a:gd name="T55" fmla="*/ 2167 h 2192"/>
                <a:gd name="T56" fmla="*/ 93 w 1682"/>
                <a:gd name="T57" fmla="*/ 2103 h 2192"/>
                <a:gd name="T58" fmla="*/ 125 w 1682"/>
                <a:gd name="T59" fmla="*/ 2067 h 2192"/>
                <a:gd name="T60" fmla="*/ 151 w 1682"/>
                <a:gd name="T61" fmla="*/ 2032 h 2192"/>
                <a:gd name="T62" fmla="*/ 150 w 1682"/>
                <a:gd name="T63" fmla="*/ 2032 h 2192"/>
                <a:gd name="T64" fmla="*/ 177 w 1682"/>
                <a:gd name="T65" fmla="*/ 1994 h 2192"/>
                <a:gd name="T66" fmla="*/ 201 w 1682"/>
                <a:gd name="T67" fmla="*/ 1959 h 2192"/>
                <a:gd name="T68" fmla="*/ 252 w 1682"/>
                <a:gd name="T69" fmla="*/ 1880 h 2192"/>
                <a:gd name="T70" fmla="*/ 250 w 1682"/>
                <a:gd name="T71" fmla="*/ 1880 h 2192"/>
                <a:gd name="T72" fmla="*/ 282 w 1682"/>
                <a:gd name="T73" fmla="*/ 1839 h 2192"/>
                <a:gd name="T74" fmla="*/ 341 w 1682"/>
                <a:gd name="T75" fmla="*/ 1756 h 2192"/>
                <a:gd name="T76" fmla="*/ 431 w 1682"/>
                <a:gd name="T77" fmla="*/ 1623 h 2192"/>
                <a:gd name="T78" fmla="*/ 554 w 1682"/>
                <a:gd name="T79" fmla="*/ 1438 h 2192"/>
                <a:gd name="T80" fmla="*/ 650 w 1682"/>
                <a:gd name="T81" fmla="*/ 1292 h 2192"/>
                <a:gd name="T82" fmla="*/ 717 w 1682"/>
                <a:gd name="T83" fmla="*/ 1193 h 2192"/>
                <a:gd name="T84" fmla="*/ 789 w 1682"/>
                <a:gd name="T85" fmla="*/ 1092 h 2192"/>
                <a:gd name="T86" fmla="*/ 787 w 1682"/>
                <a:gd name="T87" fmla="*/ 1092 h 2192"/>
                <a:gd name="T88" fmla="*/ 863 w 1682"/>
                <a:gd name="T89" fmla="*/ 989 h 2192"/>
                <a:gd name="T90" fmla="*/ 945 w 1682"/>
                <a:gd name="T91" fmla="*/ 883 h 2192"/>
                <a:gd name="T92" fmla="*/ 1028 w 1682"/>
                <a:gd name="T93" fmla="*/ 777 h 2192"/>
                <a:gd name="T94" fmla="*/ 1165 w 1682"/>
                <a:gd name="T95" fmla="*/ 614 h 2192"/>
                <a:gd name="T96" fmla="*/ 1263 w 1682"/>
                <a:gd name="T97" fmla="*/ 506 h 2192"/>
                <a:gd name="T98" fmla="*/ 1370 w 1682"/>
                <a:gd name="T99" fmla="*/ 394 h 2192"/>
                <a:gd name="T100" fmla="*/ 1531 w 1682"/>
                <a:gd name="T101" fmla="*/ 227 h 2192"/>
                <a:gd name="T102" fmla="*/ 1627 w 1682"/>
                <a:gd name="T103" fmla="*/ 114 h 2192"/>
                <a:gd name="T104" fmla="*/ 1628 w 1682"/>
                <a:gd name="T105" fmla="*/ 114 h 2192"/>
                <a:gd name="T106" fmla="*/ 1682 w 1682"/>
                <a:gd name="T107" fmla="*/ 2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2" h="2192">
                  <a:moveTo>
                    <a:pt x="1682" y="2"/>
                  </a:moveTo>
                  <a:lnTo>
                    <a:pt x="1678" y="0"/>
                  </a:lnTo>
                  <a:lnTo>
                    <a:pt x="1657" y="57"/>
                  </a:lnTo>
                  <a:lnTo>
                    <a:pt x="1624" y="113"/>
                  </a:lnTo>
                  <a:lnTo>
                    <a:pt x="1626" y="113"/>
                  </a:lnTo>
                  <a:lnTo>
                    <a:pt x="1624" y="111"/>
                  </a:lnTo>
                  <a:lnTo>
                    <a:pt x="1580" y="168"/>
                  </a:lnTo>
                  <a:lnTo>
                    <a:pt x="1529" y="224"/>
                  </a:lnTo>
                  <a:lnTo>
                    <a:pt x="1421" y="337"/>
                  </a:lnTo>
                  <a:lnTo>
                    <a:pt x="1368" y="392"/>
                  </a:lnTo>
                  <a:lnTo>
                    <a:pt x="1313" y="448"/>
                  </a:lnTo>
                  <a:lnTo>
                    <a:pt x="1260" y="503"/>
                  </a:lnTo>
                  <a:lnTo>
                    <a:pt x="1210" y="558"/>
                  </a:lnTo>
                  <a:lnTo>
                    <a:pt x="1162" y="612"/>
                  </a:lnTo>
                  <a:lnTo>
                    <a:pt x="1115" y="667"/>
                  </a:lnTo>
                  <a:lnTo>
                    <a:pt x="1026" y="774"/>
                  </a:lnTo>
                  <a:lnTo>
                    <a:pt x="984" y="828"/>
                  </a:lnTo>
                  <a:lnTo>
                    <a:pt x="942" y="880"/>
                  </a:lnTo>
                  <a:lnTo>
                    <a:pt x="901" y="934"/>
                  </a:lnTo>
                  <a:lnTo>
                    <a:pt x="861" y="986"/>
                  </a:lnTo>
                  <a:lnTo>
                    <a:pt x="823" y="1037"/>
                  </a:lnTo>
                  <a:lnTo>
                    <a:pt x="785" y="1089"/>
                  </a:lnTo>
                  <a:lnTo>
                    <a:pt x="785" y="1091"/>
                  </a:lnTo>
                  <a:lnTo>
                    <a:pt x="748" y="1142"/>
                  </a:lnTo>
                  <a:lnTo>
                    <a:pt x="713" y="1191"/>
                  </a:lnTo>
                  <a:lnTo>
                    <a:pt x="679" y="1241"/>
                  </a:lnTo>
                  <a:lnTo>
                    <a:pt x="646" y="1291"/>
                  </a:lnTo>
                  <a:lnTo>
                    <a:pt x="613" y="1339"/>
                  </a:lnTo>
                  <a:lnTo>
                    <a:pt x="550" y="1436"/>
                  </a:lnTo>
                  <a:lnTo>
                    <a:pt x="488" y="1531"/>
                  </a:lnTo>
                  <a:lnTo>
                    <a:pt x="427" y="1622"/>
                  </a:lnTo>
                  <a:lnTo>
                    <a:pt x="367" y="1711"/>
                  </a:lnTo>
                  <a:lnTo>
                    <a:pt x="337" y="1754"/>
                  </a:lnTo>
                  <a:lnTo>
                    <a:pt x="307" y="1796"/>
                  </a:lnTo>
                  <a:lnTo>
                    <a:pt x="278" y="1838"/>
                  </a:lnTo>
                  <a:lnTo>
                    <a:pt x="279" y="1838"/>
                  </a:lnTo>
                  <a:lnTo>
                    <a:pt x="278" y="1837"/>
                  </a:lnTo>
                  <a:lnTo>
                    <a:pt x="248" y="1877"/>
                  </a:lnTo>
                  <a:lnTo>
                    <a:pt x="245" y="1880"/>
                  </a:lnTo>
                  <a:lnTo>
                    <a:pt x="248" y="1879"/>
                  </a:lnTo>
                  <a:lnTo>
                    <a:pt x="222" y="1918"/>
                  </a:lnTo>
                  <a:lnTo>
                    <a:pt x="197" y="1957"/>
                  </a:lnTo>
                  <a:lnTo>
                    <a:pt x="173" y="1995"/>
                  </a:lnTo>
                  <a:lnTo>
                    <a:pt x="175" y="1995"/>
                  </a:lnTo>
                  <a:lnTo>
                    <a:pt x="173" y="1994"/>
                  </a:lnTo>
                  <a:lnTo>
                    <a:pt x="147" y="2029"/>
                  </a:lnTo>
                  <a:lnTo>
                    <a:pt x="147" y="2031"/>
                  </a:lnTo>
                  <a:lnTo>
                    <a:pt x="121" y="2067"/>
                  </a:lnTo>
                  <a:lnTo>
                    <a:pt x="122" y="2067"/>
                  </a:lnTo>
                  <a:lnTo>
                    <a:pt x="121" y="2066"/>
                  </a:lnTo>
                  <a:lnTo>
                    <a:pt x="91" y="2100"/>
                  </a:lnTo>
                  <a:lnTo>
                    <a:pt x="58" y="2133"/>
                  </a:lnTo>
                  <a:lnTo>
                    <a:pt x="25" y="2164"/>
                  </a:lnTo>
                  <a:lnTo>
                    <a:pt x="0" y="2189"/>
                  </a:lnTo>
                  <a:lnTo>
                    <a:pt x="3" y="2192"/>
                  </a:lnTo>
                  <a:lnTo>
                    <a:pt x="28" y="2167"/>
                  </a:lnTo>
                  <a:lnTo>
                    <a:pt x="61" y="2135"/>
                  </a:lnTo>
                  <a:lnTo>
                    <a:pt x="93" y="2103"/>
                  </a:lnTo>
                  <a:lnTo>
                    <a:pt x="123" y="2069"/>
                  </a:lnTo>
                  <a:lnTo>
                    <a:pt x="125" y="2067"/>
                  </a:lnTo>
                  <a:lnTo>
                    <a:pt x="125" y="2069"/>
                  </a:lnTo>
                  <a:lnTo>
                    <a:pt x="151" y="2032"/>
                  </a:lnTo>
                  <a:lnTo>
                    <a:pt x="148" y="2031"/>
                  </a:lnTo>
                  <a:lnTo>
                    <a:pt x="150" y="2032"/>
                  </a:lnTo>
                  <a:lnTo>
                    <a:pt x="176" y="1997"/>
                  </a:lnTo>
                  <a:lnTo>
                    <a:pt x="177" y="1994"/>
                  </a:lnTo>
                  <a:lnTo>
                    <a:pt x="177" y="1997"/>
                  </a:lnTo>
                  <a:lnTo>
                    <a:pt x="201" y="1959"/>
                  </a:lnTo>
                  <a:lnTo>
                    <a:pt x="226" y="1919"/>
                  </a:lnTo>
                  <a:lnTo>
                    <a:pt x="252" y="1880"/>
                  </a:lnTo>
                  <a:lnTo>
                    <a:pt x="249" y="1879"/>
                  </a:lnTo>
                  <a:lnTo>
                    <a:pt x="250" y="1880"/>
                  </a:lnTo>
                  <a:lnTo>
                    <a:pt x="281" y="1839"/>
                  </a:lnTo>
                  <a:lnTo>
                    <a:pt x="282" y="1839"/>
                  </a:lnTo>
                  <a:lnTo>
                    <a:pt x="311" y="1798"/>
                  </a:lnTo>
                  <a:lnTo>
                    <a:pt x="341" y="1756"/>
                  </a:lnTo>
                  <a:lnTo>
                    <a:pt x="371" y="1713"/>
                  </a:lnTo>
                  <a:lnTo>
                    <a:pt x="431" y="1623"/>
                  </a:lnTo>
                  <a:lnTo>
                    <a:pt x="491" y="1532"/>
                  </a:lnTo>
                  <a:lnTo>
                    <a:pt x="554" y="1438"/>
                  </a:lnTo>
                  <a:lnTo>
                    <a:pt x="617" y="1341"/>
                  </a:lnTo>
                  <a:lnTo>
                    <a:pt x="650" y="1292"/>
                  </a:lnTo>
                  <a:lnTo>
                    <a:pt x="683" y="1243"/>
                  </a:lnTo>
                  <a:lnTo>
                    <a:pt x="717" y="1193"/>
                  </a:lnTo>
                  <a:lnTo>
                    <a:pt x="752" y="1143"/>
                  </a:lnTo>
                  <a:lnTo>
                    <a:pt x="789" y="1092"/>
                  </a:lnTo>
                  <a:lnTo>
                    <a:pt x="786" y="1091"/>
                  </a:lnTo>
                  <a:lnTo>
                    <a:pt x="787" y="1092"/>
                  </a:lnTo>
                  <a:lnTo>
                    <a:pt x="825" y="1040"/>
                  </a:lnTo>
                  <a:lnTo>
                    <a:pt x="863" y="989"/>
                  </a:lnTo>
                  <a:lnTo>
                    <a:pt x="904" y="936"/>
                  </a:lnTo>
                  <a:lnTo>
                    <a:pt x="945" y="883"/>
                  </a:lnTo>
                  <a:lnTo>
                    <a:pt x="986" y="830"/>
                  </a:lnTo>
                  <a:lnTo>
                    <a:pt x="1028" y="777"/>
                  </a:lnTo>
                  <a:lnTo>
                    <a:pt x="1117" y="669"/>
                  </a:lnTo>
                  <a:lnTo>
                    <a:pt x="1165" y="614"/>
                  </a:lnTo>
                  <a:lnTo>
                    <a:pt x="1213" y="561"/>
                  </a:lnTo>
                  <a:lnTo>
                    <a:pt x="1263" y="506"/>
                  </a:lnTo>
                  <a:lnTo>
                    <a:pt x="1315" y="451"/>
                  </a:lnTo>
                  <a:lnTo>
                    <a:pt x="1370" y="394"/>
                  </a:lnTo>
                  <a:lnTo>
                    <a:pt x="1424" y="339"/>
                  </a:lnTo>
                  <a:lnTo>
                    <a:pt x="1531" y="227"/>
                  </a:lnTo>
                  <a:lnTo>
                    <a:pt x="1582" y="170"/>
                  </a:lnTo>
                  <a:lnTo>
                    <a:pt x="1627" y="114"/>
                  </a:lnTo>
                  <a:lnTo>
                    <a:pt x="1628" y="113"/>
                  </a:lnTo>
                  <a:lnTo>
                    <a:pt x="1628" y="114"/>
                  </a:lnTo>
                  <a:lnTo>
                    <a:pt x="1661" y="58"/>
                  </a:lnTo>
                  <a:lnTo>
                    <a:pt x="1682" y="2"/>
                  </a:lnTo>
                  <a:close/>
                </a:path>
              </a:pathLst>
            </a:custGeom>
            <a:solidFill>
              <a:srgbClr val="FF0000"/>
            </a:solidFill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TextBox 28"/>
            <p:cNvSpPr txBox="1"/>
            <p:nvPr/>
          </p:nvSpPr>
          <p:spPr>
            <a:xfrm>
              <a:off x="4932040" y="4506590"/>
              <a:ext cx="864096" cy="30777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400" b="1" dirty="0"/>
                <a:t>R (m)</a:t>
              </a:r>
            </a:p>
          </p:txBody>
        </p:sp>
        <p:sp>
          <p:nvSpPr>
            <p:cNvPr id="251" name="TextBox 30"/>
            <p:cNvSpPr txBox="1"/>
            <p:nvPr/>
          </p:nvSpPr>
          <p:spPr>
            <a:xfrm>
              <a:off x="7626439" y="4492367"/>
              <a:ext cx="864096" cy="30777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400" b="1" dirty="0"/>
                <a:t>R (m)</a:t>
              </a:r>
            </a:p>
          </p:txBody>
        </p:sp>
        <p:sp>
          <p:nvSpPr>
            <p:cNvPr id="248" name="TextBox 27"/>
            <p:cNvSpPr txBox="1"/>
            <p:nvPr/>
          </p:nvSpPr>
          <p:spPr>
            <a:xfrm>
              <a:off x="3942307" y="4260374"/>
              <a:ext cx="2623532" cy="31752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200" b="1" dirty="0"/>
                <a:t>3.0        </a:t>
              </a:r>
              <a:r>
                <a:rPr lang="en-GB" sz="1200" b="1" dirty="0" smtClean="0"/>
                <a:t>3.2         3.4         </a:t>
              </a:r>
              <a:r>
                <a:rPr lang="en-GB" sz="1200" b="1" dirty="0"/>
                <a:t>3.6         3.8</a:t>
              </a:r>
            </a:p>
          </p:txBody>
        </p:sp>
        <p:sp>
          <p:nvSpPr>
            <p:cNvPr id="250" name="TextBox 29"/>
            <p:cNvSpPr txBox="1"/>
            <p:nvPr/>
          </p:nvSpPr>
          <p:spPr>
            <a:xfrm>
              <a:off x="6652811" y="4257549"/>
              <a:ext cx="2637867" cy="317526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200" b="1" dirty="0"/>
                <a:t>3.0      </a:t>
              </a:r>
              <a:r>
                <a:rPr lang="en-GB" sz="1200" b="1" dirty="0" smtClean="0"/>
                <a:t>  </a:t>
              </a:r>
              <a:r>
                <a:rPr lang="en-GB" sz="1200" b="1" dirty="0"/>
                <a:t>3.2   </a:t>
              </a:r>
              <a:r>
                <a:rPr lang="en-GB" sz="1200" b="1" dirty="0" smtClean="0"/>
                <a:t>      </a:t>
              </a:r>
              <a:r>
                <a:rPr lang="en-GB" sz="1200" b="1" dirty="0"/>
                <a:t>3.4 </a:t>
              </a:r>
              <a:r>
                <a:rPr lang="en-GB" sz="1200" b="1" dirty="0" smtClean="0"/>
                <a:t>        3.6        </a:t>
              </a:r>
              <a:r>
                <a:rPr lang="en-GB" sz="1200" b="1" dirty="0"/>
                <a:t>3.8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00313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7405060" y="2180502"/>
            <a:ext cx="864096" cy="275035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733649" y="4814816"/>
            <a:ext cx="1790475" cy="297656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  <p:txBody>
          <a:bodyPr lIns="91275" tIns="45638" rIns="91275" bIns="45638" anchor="ctr"/>
          <a:lstStyle>
            <a:lvl1pPr defTabSz="987425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87425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87425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87425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87425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87425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87425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87425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87425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buFontTx/>
              <a:buNone/>
            </a:pPr>
            <a:r>
              <a:rPr lang="en-GB" altLang="en-US" sz="1400" b="1" i="1" dirty="0">
                <a:solidFill>
                  <a:schemeClr val="accent1">
                    <a:lumMod val="75000"/>
                  </a:schemeClr>
                </a:solidFill>
                <a:latin typeface="+mn-lt"/>
                <a:ea typeface="ＭＳ Ｐゴシック" pitchFamily="34" charset="-128"/>
              </a:rPr>
              <a:t> C. Maggi, PPCF 2017</a:t>
            </a:r>
          </a:p>
        </p:txBody>
      </p:sp>
      <p:sp>
        <p:nvSpPr>
          <p:cNvPr id="73" name="Title 2"/>
          <p:cNvSpPr>
            <a:spLocks noGrp="1"/>
          </p:cNvSpPr>
          <p:nvPr>
            <p:ph type="title"/>
          </p:nvPr>
        </p:nvSpPr>
        <p:spPr>
          <a:xfrm>
            <a:off x="-49238" y="31592"/>
            <a:ext cx="7454298" cy="627534"/>
          </a:xfrm>
        </p:spPr>
        <p:txBody>
          <a:bodyPr>
            <a:noAutofit/>
          </a:bodyPr>
          <a:lstStyle/>
          <a:p>
            <a:r>
              <a:rPr lang="en-GB" sz="2400" dirty="0">
                <a:solidFill>
                  <a:srgbClr val="C00000"/>
                </a:solidFill>
              </a:rPr>
              <a:t>L-H power threshold likely to be lower in Tritium for D-T </a:t>
            </a:r>
            <a:r>
              <a:rPr lang="en-GB" sz="2400" dirty="0" smtClean="0">
                <a:solidFill>
                  <a:srgbClr val="C00000"/>
                </a:solidFill>
              </a:rPr>
              <a:t>scenarios</a:t>
            </a:r>
            <a:endParaRPr lang="en-GB" sz="2400" dirty="0">
              <a:solidFill>
                <a:srgbClr val="C00000"/>
              </a:solidFill>
            </a:endParaRPr>
          </a:p>
        </p:txBody>
      </p:sp>
      <p:sp>
        <p:nvSpPr>
          <p:cNvPr id="74" name="Rectangle 3"/>
          <p:cNvSpPr txBox="1">
            <a:spLocks noChangeArrowheads="1"/>
          </p:cNvSpPr>
          <p:nvPr/>
        </p:nvSpPr>
        <p:spPr bwMode="auto">
          <a:xfrm>
            <a:off x="6577968" y="2870923"/>
            <a:ext cx="1954475" cy="291719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  <p:txBody>
          <a:bodyPr lIns="91275" tIns="45638" rIns="91275" bIns="45638" anchor="ctr"/>
          <a:lstStyle>
            <a:lvl1pPr defTabSz="987425"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87425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87425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87425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87425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87425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87425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87425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87425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buNone/>
            </a:pPr>
            <a:r>
              <a:rPr lang="en-GB" altLang="en-US" sz="1400" b="1" i="1" dirty="0">
                <a:solidFill>
                  <a:schemeClr val="accent1">
                    <a:lumMod val="75000"/>
                  </a:schemeClr>
                </a:solidFill>
                <a:latin typeface="+mn-lt"/>
                <a:ea typeface="ＭＳ Ｐゴシック" pitchFamily="34" charset="-128"/>
              </a:rPr>
              <a:t> J. Hillesheim, EX/4-1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67544" y="4070270"/>
            <a:ext cx="8267681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Bef>
                <a:spcPts val="600"/>
              </a:spcBef>
              <a:buFont typeface="Wingdings" panose="05000000000000000000" pitchFamily="2" charset="2"/>
              <a:buChar char="q"/>
            </a:pPr>
            <a:r>
              <a:rPr lang="en-GB" sz="16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  <a:r>
              <a:rPr lang="en-GB" sz="1600" b="1" baseline="-25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L-H</a:t>
            </a:r>
            <a:r>
              <a:rPr lang="en-GB" sz="16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threshold l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ikely to be reduced by 2/3 in </a:t>
            </a:r>
            <a:r>
              <a:rPr lang="en-GB" sz="1600" b="1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tritium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 and 1/3 in </a:t>
            </a:r>
            <a:r>
              <a:rPr lang="en-GB" sz="1600" b="1" dirty="0">
                <a:solidFill>
                  <a:schemeClr val="accent4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D-T.</a:t>
            </a:r>
          </a:p>
          <a:p>
            <a:pPr marL="285750" indent="-285750">
              <a:spcBef>
                <a:spcPts val="600"/>
              </a:spcBef>
              <a:buFont typeface="Wingdings" panose="05000000000000000000" pitchFamily="2" charset="2"/>
              <a:buChar char="q"/>
            </a:pP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Consistent with past DTE1 results (</a:t>
            </a:r>
            <a:r>
              <a:rPr lang="en-GB"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Righi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 et al. 1999).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436096" y="1584594"/>
            <a:ext cx="3600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b="1" dirty="0"/>
              <a:t>Prediction with non-linear fluid turbulence code (HESEL) reproduces strong dependence: ~ 1/A</a:t>
            </a:r>
            <a:r>
              <a:rPr lang="en-GB" b="1" baseline="30000" dirty="0"/>
              <a:t>1.4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115047" y="881172"/>
            <a:ext cx="4961010" cy="3202746"/>
            <a:chOff x="-49238" y="980728"/>
            <a:chExt cx="5753101" cy="4270328"/>
          </a:xfrm>
        </p:grpSpPr>
        <p:sp>
          <p:nvSpPr>
            <p:cNvPr id="66" name="Freeform 6"/>
            <p:cNvSpPr>
              <a:spLocks/>
            </p:cNvSpPr>
            <p:nvPr/>
          </p:nvSpPr>
          <p:spPr bwMode="auto">
            <a:xfrm>
              <a:off x="1321734" y="2260907"/>
              <a:ext cx="2076450" cy="1765423"/>
            </a:xfrm>
            <a:custGeom>
              <a:avLst/>
              <a:gdLst>
                <a:gd name="T0" fmla="*/ 2045 w 2162"/>
                <a:gd name="T1" fmla="*/ 1 h 1729"/>
                <a:gd name="T2" fmla="*/ 2101 w 2162"/>
                <a:gd name="T3" fmla="*/ 17 h 1729"/>
                <a:gd name="T4" fmla="*/ 2140 w 2162"/>
                <a:gd name="T5" fmla="*/ 48 h 1729"/>
                <a:gd name="T6" fmla="*/ 2160 w 2162"/>
                <a:gd name="T7" fmla="*/ 93 h 1729"/>
                <a:gd name="T8" fmla="*/ 2160 w 2162"/>
                <a:gd name="T9" fmla="*/ 152 h 1729"/>
                <a:gd name="T10" fmla="*/ 2141 w 2162"/>
                <a:gd name="T11" fmla="*/ 222 h 1729"/>
                <a:gd name="T12" fmla="*/ 2104 w 2162"/>
                <a:gd name="T13" fmla="*/ 301 h 1729"/>
                <a:gd name="T14" fmla="*/ 2051 w 2162"/>
                <a:gd name="T15" fmla="*/ 390 h 1729"/>
                <a:gd name="T16" fmla="*/ 1983 w 2162"/>
                <a:gd name="T17" fmla="*/ 485 h 1729"/>
                <a:gd name="T18" fmla="*/ 1900 w 2162"/>
                <a:gd name="T19" fmla="*/ 588 h 1729"/>
                <a:gd name="T20" fmla="*/ 1803 w 2162"/>
                <a:gd name="T21" fmla="*/ 695 h 1729"/>
                <a:gd name="T22" fmla="*/ 1694 w 2162"/>
                <a:gd name="T23" fmla="*/ 806 h 1729"/>
                <a:gd name="T24" fmla="*/ 1572 w 2162"/>
                <a:gd name="T25" fmla="*/ 919 h 1729"/>
                <a:gd name="T26" fmla="*/ 1440 w 2162"/>
                <a:gd name="T27" fmla="*/ 1033 h 1729"/>
                <a:gd name="T28" fmla="*/ 1298 w 2162"/>
                <a:gd name="T29" fmla="*/ 1146 h 1729"/>
                <a:gd name="T30" fmla="*/ 1144 w 2162"/>
                <a:gd name="T31" fmla="*/ 1260 h 1729"/>
                <a:gd name="T32" fmla="*/ 993 w 2162"/>
                <a:gd name="T33" fmla="*/ 1364 h 1729"/>
                <a:gd name="T34" fmla="*/ 845 w 2162"/>
                <a:gd name="T35" fmla="*/ 1456 h 1729"/>
                <a:gd name="T36" fmla="*/ 704 w 2162"/>
                <a:gd name="T37" fmla="*/ 1536 h 1729"/>
                <a:gd name="T38" fmla="*/ 571 w 2162"/>
                <a:gd name="T39" fmla="*/ 1603 h 1729"/>
                <a:gd name="T40" fmla="*/ 447 w 2162"/>
                <a:gd name="T41" fmla="*/ 1657 h 1729"/>
                <a:gd name="T42" fmla="*/ 334 w 2162"/>
                <a:gd name="T43" fmla="*/ 1697 h 1729"/>
                <a:gd name="T44" fmla="*/ 235 w 2162"/>
                <a:gd name="T45" fmla="*/ 1720 h 1729"/>
                <a:gd name="T46" fmla="*/ 150 w 2162"/>
                <a:gd name="T47" fmla="*/ 1729 h 1729"/>
                <a:gd name="T48" fmla="*/ 87 w 2162"/>
                <a:gd name="T49" fmla="*/ 1721 h 1729"/>
                <a:gd name="T50" fmla="*/ 39 w 2162"/>
                <a:gd name="T51" fmla="*/ 1699 h 1729"/>
                <a:gd name="T52" fmla="*/ 9 w 2162"/>
                <a:gd name="T53" fmla="*/ 1660 h 1729"/>
                <a:gd name="T54" fmla="*/ 0 w 2162"/>
                <a:gd name="T55" fmla="*/ 1608 h 1729"/>
                <a:gd name="T56" fmla="*/ 9 w 2162"/>
                <a:gd name="T57" fmla="*/ 1544 h 1729"/>
                <a:gd name="T58" fmla="*/ 37 w 2162"/>
                <a:gd name="T59" fmla="*/ 1468 h 1729"/>
                <a:gd name="T60" fmla="*/ 81 w 2162"/>
                <a:gd name="T61" fmla="*/ 1384 h 1729"/>
                <a:gd name="T62" fmla="*/ 142 w 2162"/>
                <a:gd name="T63" fmla="*/ 1291 h 1729"/>
                <a:gd name="T64" fmla="*/ 219 w 2162"/>
                <a:gd name="T65" fmla="*/ 1192 h 1729"/>
                <a:gd name="T66" fmla="*/ 308 w 2162"/>
                <a:gd name="T67" fmla="*/ 1087 h 1729"/>
                <a:gd name="T68" fmla="*/ 413 w 2162"/>
                <a:gd name="T69" fmla="*/ 977 h 1729"/>
                <a:gd name="T70" fmla="*/ 528 w 2162"/>
                <a:gd name="T71" fmla="*/ 865 h 1729"/>
                <a:gd name="T72" fmla="*/ 655 w 2162"/>
                <a:gd name="T73" fmla="*/ 752 h 1729"/>
                <a:gd name="T74" fmla="*/ 791 w 2162"/>
                <a:gd name="T75" fmla="*/ 638 h 1729"/>
                <a:gd name="T76" fmla="*/ 941 w 2162"/>
                <a:gd name="T77" fmla="*/ 524 h 1729"/>
                <a:gd name="T78" fmla="*/ 1093 w 2162"/>
                <a:gd name="T79" fmla="*/ 414 h 1729"/>
                <a:gd name="T80" fmla="*/ 1243 w 2162"/>
                <a:gd name="T81" fmla="*/ 317 h 1729"/>
                <a:gd name="T82" fmla="*/ 1388 w 2162"/>
                <a:gd name="T83" fmla="*/ 230 h 1729"/>
                <a:gd name="T84" fmla="*/ 1525 w 2162"/>
                <a:gd name="T85" fmla="*/ 156 h 1729"/>
                <a:gd name="T86" fmla="*/ 1655 w 2162"/>
                <a:gd name="T87" fmla="*/ 96 h 1729"/>
                <a:gd name="T88" fmla="*/ 1773 w 2162"/>
                <a:gd name="T89" fmla="*/ 50 h 1729"/>
                <a:gd name="T90" fmla="*/ 1879 w 2162"/>
                <a:gd name="T91" fmla="*/ 18 h 1729"/>
                <a:gd name="T92" fmla="*/ 1970 w 2162"/>
                <a:gd name="T93" fmla="*/ 2 h 1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2" h="1729">
                  <a:moveTo>
                    <a:pt x="2011" y="0"/>
                  </a:moveTo>
                  <a:lnTo>
                    <a:pt x="2045" y="1"/>
                  </a:lnTo>
                  <a:lnTo>
                    <a:pt x="2075" y="8"/>
                  </a:lnTo>
                  <a:lnTo>
                    <a:pt x="2101" y="17"/>
                  </a:lnTo>
                  <a:lnTo>
                    <a:pt x="2122" y="30"/>
                  </a:lnTo>
                  <a:lnTo>
                    <a:pt x="2140" y="48"/>
                  </a:lnTo>
                  <a:lnTo>
                    <a:pt x="2152" y="69"/>
                  </a:lnTo>
                  <a:lnTo>
                    <a:pt x="2160" y="93"/>
                  </a:lnTo>
                  <a:lnTo>
                    <a:pt x="2162" y="121"/>
                  </a:lnTo>
                  <a:lnTo>
                    <a:pt x="2160" y="152"/>
                  </a:lnTo>
                  <a:lnTo>
                    <a:pt x="2152" y="185"/>
                  </a:lnTo>
                  <a:lnTo>
                    <a:pt x="2141" y="222"/>
                  </a:lnTo>
                  <a:lnTo>
                    <a:pt x="2125" y="260"/>
                  </a:lnTo>
                  <a:lnTo>
                    <a:pt x="2104" y="301"/>
                  </a:lnTo>
                  <a:lnTo>
                    <a:pt x="2080" y="345"/>
                  </a:lnTo>
                  <a:lnTo>
                    <a:pt x="2051" y="390"/>
                  </a:lnTo>
                  <a:lnTo>
                    <a:pt x="2019" y="437"/>
                  </a:lnTo>
                  <a:lnTo>
                    <a:pt x="1983" y="485"/>
                  </a:lnTo>
                  <a:lnTo>
                    <a:pt x="1943" y="536"/>
                  </a:lnTo>
                  <a:lnTo>
                    <a:pt x="1900" y="588"/>
                  </a:lnTo>
                  <a:lnTo>
                    <a:pt x="1853" y="642"/>
                  </a:lnTo>
                  <a:lnTo>
                    <a:pt x="1803" y="695"/>
                  </a:lnTo>
                  <a:lnTo>
                    <a:pt x="1749" y="750"/>
                  </a:lnTo>
                  <a:lnTo>
                    <a:pt x="1694" y="806"/>
                  </a:lnTo>
                  <a:lnTo>
                    <a:pt x="1634" y="862"/>
                  </a:lnTo>
                  <a:lnTo>
                    <a:pt x="1572" y="919"/>
                  </a:lnTo>
                  <a:lnTo>
                    <a:pt x="1506" y="976"/>
                  </a:lnTo>
                  <a:lnTo>
                    <a:pt x="1440" y="1033"/>
                  </a:lnTo>
                  <a:lnTo>
                    <a:pt x="1370" y="1089"/>
                  </a:lnTo>
                  <a:lnTo>
                    <a:pt x="1298" y="1146"/>
                  </a:lnTo>
                  <a:lnTo>
                    <a:pt x="1221" y="1205"/>
                  </a:lnTo>
                  <a:lnTo>
                    <a:pt x="1144" y="1260"/>
                  </a:lnTo>
                  <a:lnTo>
                    <a:pt x="1068" y="1313"/>
                  </a:lnTo>
                  <a:lnTo>
                    <a:pt x="993" y="1364"/>
                  </a:lnTo>
                  <a:lnTo>
                    <a:pt x="919" y="1412"/>
                  </a:lnTo>
                  <a:lnTo>
                    <a:pt x="845" y="1456"/>
                  </a:lnTo>
                  <a:lnTo>
                    <a:pt x="773" y="1498"/>
                  </a:lnTo>
                  <a:lnTo>
                    <a:pt x="704" y="1536"/>
                  </a:lnTo>
                  <a:lnTo>
                    <a:pt x="636" y="1571"/>
                  </a:lnTo>
                  <a:lnTo>
                    <a:pt x="571" y="1603"/>
                  </a:lnTo>
                  <a:lnTo>
                    <a:pt x="507" y="1632"/>
                  </a:lnTo>
                  <a:lnTo>
                    <a:pt x="447" y="1657"/>
                  </a:lnTo>
                  <a:lnTo>
                    <a:pt x="389" y="1679"/>
                  </a:lnTo>
                  <a:lnTo>
                    <a:pt x="334" y="1697"/>
                  </a:lnTo>
                  <a:lnTo>
                    <a:pt x="283" y="1710"/>
                  </a:lnTo>
                  <a:lnTo>
                    <a:pt x="235" y="1720"/>
                  </a:lnTo>
                  <a:lnTo>
                    <a:pt x="191" y="1726"/>
                  </a:lnTo>
                  <a:lnTo>
                    <a:pt x="150" y="1729"/>
                  </a:lnTo>
                  <a:lnTo>
                    <a:pt x="117" y="1726"/>
                  </a:lnTo>
                  <a:lnTo>
                    <a:pt x="87" y="1721"/>
                  </a:lnTo>
                  <a:lnTo>
                    <a:pt x="60" y="1712"/>
                  </a:lnTo>
                  <a:lnTo>
                    <a:pt x="39" y="1699"/>
                  </a:lnTo>
                  <a:lnTo>
                    <a:pt x="22" y="1681"/>
                  </a:lnTo>
                  <a:lnTo>
                    <a:pt x="9" y="1660"/>
                  </a:lnTo>
                  <a:lnTo>
                    <a:pt x="2" y="1636"/>
                  </a:lnTo>
                  <a:lnTo>
                    <a:pt x="0" y="1608"/>
                  </a:lnTo>
                  <a:lnTo>
                    <a:pt x="2" y="1577"/>
                  </a:lnTo>
                  <a:lnTo>
                    <a:pt x="9" y="1544"/>
                  </a:lnTo>
                  <a:lnTo>
                    <a:pt x="21" y="1507"/>
                  </a:lnTo>
                  <a:lnTo>
                    <a:pt x="37" y="1468"/>
                  </a:lnTo>
                  <a:lnTo>
                    <a:pt x="57" y="1427"/>
                  </a:lnTo>
                  <a:lnTo>
                    <a:pt x="81" y="1384"/>
                  </a:lnTo>
                  <a:lnTo>
                    <a:pt x="110" y="1339"/>
                  </a:lnTo>
                  <a:lnTo>
                    <a:pt x="142" y="1291"/>
                  </a:lnTo>
                  <a:lnTo>
                    <a:pt x="179" y="1242"/>
                  </a:lnTo>
                  <a:lnTo>
                    <a:pt x="219" y="1192"/>
                  </a:lnTo>
                  <a:lnTo>
                    <a:pt x="262" y="1140"/>
                  </a:lnTo>
                  <a:lnTo>
                    <a:pt x="308" y="1087"/>
                  </a:lnTo>
                  <a:lnTo>
                    <a:pt x="359" y="1033"/>
                  </a:lnTo>
                  <a:lnTo>
                    <a:pt x="413" y="977"/>
                  </a:lnTo>
                  <a:lnTo>
                    <a:pt x="469" y="922"/>
                  </a:lnTo>
                  <a:lnTo>
                    <a:pt x="528" y="865"/>
                  </a:lnTo>
                  <a:lnTo>
                    <a:pt x="590" y="809"/>
                  </a:lnTo>
                  <a:lnTo>
                    <a:pt x="655" y="752"/>
                  </a:lnTo>
                  <a:lnTo>
                    <a:pt x="721" y="696"/>
                  </a:lnTo>
                  <a:lnTo>
                    <a:pt x="791" y="638"/>
                  </a:lnTo>
                  <a:lnTo>
                    <a:pt x="863" y="582"/>
                  </a:lnTo>
                  <a:lnTo>
                    <a:pt x="941" y="524"/>
                  </a:lnTo>
                  <a:lnTo>
                    <a:pt x="1017" y="468"/>
                  </a:lnTo>
                  <a:lnTo>
                    <a:pt x="1093" y="414"/>
                  </a:lnTo>
                  <a:lnTo>
                    <a:pt x="1169" y="365"/>
                  </a:lnTo>
                  <a:lnTo>
                    <a:pt x="1243" y="317"/>
                  </a:lnTo>
                  <a:lnTo>
                    <a:pt x="1316" y="273"/>
                  </a:lnTo>
                  <a:lnTo>
                    <a:pt x="1388" y="230"/>
                  </a:lnTo>
                  <a:lnTo>
                    <a:pt x="1458" y="192"/>
                  </a:lnTo>
                  <a:lnTo>
                    <a:pt x="1525" y="156"/>
                  </a:lnTo>
                  <a:lnTo>
                    <a:pt x="1592" y="125"/>
                  </a:lnTo>
                  <a:lnTo>
                    <a:pt x="1655" y="96"/>
                  </a:lnTo>
                  <a:lnTo>
                    <a:pt x="1715" y="71"/>
                  </a:lnTo>
                  <a:lnTo>
                    <a:pt x="1773" y="50"/>
                  </a:lnTo>
                  <a:lnTo>
                    <a:pt x="1828" y="32"/>
                  </a:lnTo>
                  <a:lnTo>
                    <a:pt x="1879" y="18"/>
                  </a:lnTo>
                  <a:lnTo>
                    <a:pt x="1927" y="8"/>
                  </a:lnTo>
                  <a:lnTo>
                    <a:pt x="1970" y="2"/>
                  </a:lnTo>
                  <a:lnTo>
                    <a:pt x="2011" y="0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0">
              <a:solidFill>
                <a:srgbClr val="99D7A4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1193801" y="1196752"/>
              <a:ext cx="1459845" cy="2233612"/>
            </a:xfrm>
            <a:custGeom>
              <a:avLst/>
              <a:gdLst>
                <a:gd name="T0" fmla="*/ 881 w 946"/>
                <a:gd name="T1" fmla="*/ 2 h 1577"/>
                <a:gd name="T2" fmla="*/ 913 w 946"/>
                <a:gd name="T3" fmla="*/ 20 h 1577"/>
                <a:gd name="T4" fmla="*/ 935 w 946"/>
                <a:gd name="T5" fmla="*/ 58 h 1577"/>
                <a:gd name="T6" fmla="*/ 945 w 946"/>
                <a:gd name="T7" fmla="*/ 113 h 1577"/>
                <a:gd name="T8" fmla="*/ 944 w 946"/>
                <a:gd name="T9" fmla="*/ 185 h 1577"/>
                <a:gd name="T10" fmla="*/ 931 w 946"/>
                <a:gd name="T11" fmla="*/ 270 h 1577"/>
                <a:gd name="T12" fmla="*/ 907 w 946"/>
                <a:gd name="T13" fmla="*/ 367 h 1577"/>
                <a:gd name="T14" fmla="*/ 874 w 946"/>
                <a:gd name="T15" fmla="*/ 473 h 1577"/>
                <a:gd name="T16" fmla="*/ 831 w 946"/>
                <a:gd name="T17" fmla="*/ 590 h 1577"/>
                <a:gd name="T18" fmla="*/ 778 w 946"/>
                <a:gd name="T19" fmla="*/ 712 h 1577"/>
                <a:gd name="T20" fmla="*/ 716 w 946"/>
                <a:gd name="T21" fmla="*/ 838 h 1577"/>
                <a:gd name="T22" fmla="*/ 644 w 946"/>
                <a:gd name="T23" fmla="*/ 970 h 1577"/>
                <a:gd name="T24" fmla="*/ 566 w 946"/>
                <a:gd name="T25" fmla="*/ 1098 h 1577"/>
                <a:gd name="T26" fmla="*/ 488 w 946"/>
                <a:gd name="T27" fmla="*/ 1215 h 1577"/>
                <a:gd name="T28" fmla="*/ 409 w 946"/>
                <a:gd name="T29" fmla="*/ 1319 h 1577"/>
                <a:gd name="T30" fmla="*/ 333 w 946"/>
                <a:gd name="T31" fmla="*/ 1408 h 1577"/>
                <a:gd name="T32" fmla="*/ 261 w 946"/>
                <a:gd name="T33" fmla="*/ 1479 h 1577"/>
                <a:gd name="T34" fmla="*/ 194 w 946"/>
                <a:gd name="T35" fmla="*/ 1533 h 1577"/>
                <a:gd name="T36" fmla="*/ 134 w 946"/>
                <a:gd name="T37" fmla="*/ 1566 h 1577"/>
                <a:gd name="T38" fmla="*/ 83 w 946"/>
                <a:gd name="T39" fmla="*/ 1577 h 1577"/>
                <a:gd name="T40" fmla="*/ 49 w 946"/>
                <a:gd name="T41" fmla="*/ 1568 h 1577"/>
                <a:gd name="T42" fmla="*/ 21 w 946"/>
                <a:gd name="T43" fmla="*/ 1541 h 1577"/>
                <a:gd name="T44" fmla="*/ 5 w 946"/>
                <a:gd name="T45" fmla="*/ 1493 h 1577"/>
                <a:gd name="T46" fmla="*/ 0 w 946"/>
                <a:gd name="T47" fmla="*/ 1430 h 1577"/>
                <a:gd name="T48" fmla="*/ 8 w 946"/>
                <a:gd name="T49" fmla="*/ 1351 h 1577"/>
                <a:gd name="T50" fmla="*/ 26 w 946"/>
                <a:gd name="T51" fmla="*/ 1260 h 1577"/>
                <a:gd name="T52" fmla="*/ 55 w 946"/>
                <a:gd name="T53" fmla="*/ 1158 h 1577"/>
                <a:gd name="T54" fmla="*/ 93 w 946"/>
                <a:gd name="T55" fmla="*/ 1046 h 1577"/>
                <a:gd name="T56" fmla="*/ 142 w 946"/>
                <a:gd name="T57" fmla="*/ 928 h 1577"/>
                <a:gd name="T58" fmla="*/ 199 w 946"/>
                <a:gd name="T59" fmla="*/ 804 h 1577"/>
                <a:gd name="T60" fmla="*/ 265 w 946"/>
                <a:gd name="T61" fmla="*/ 675 h 1577"/>
                <a:gd name="T62" fmla="*/ 341 w 946"/>
                <a:gd name="T63" fmla="*/ 541 h 1577"/>
                <a:gd name="T64" fmla="*/ 420 w 946"/>
                <a:gd name="T65" fmla="*/ 418 h 1577"/>
                <a:gd name="T66" fmla="*/ 499 w 946"/>
                <a:gd name="T67" fmla="*/ 308 h 1577"/>
                <a:gd name="T68" fmla="*/ 576 w 946"/>
                <a:gd name="T69" fmla="*/ 212 h 1577"/>
                <a:gd name="T70" fmla="*/ 650 w 946"/>
                <a:gd name="T71" fmla="*/ 132 h 1577"/>
                <a:gd name="T72" fmla="*/ 720 w 946"/>
                <a:gd name="T73" fmla="*/ 69 h 1577"/>
                <a:gd name="T74" fmla="*/ 783 w 946"/>
                <a:gd name="T75" fmla="*/ 26 h 1577"/>
                <a:gd name="T76" fmla="*/ 839 w 946"/>
                <a:gd name="T77" fmla="*/ 2 h 1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46" h="1577">
                  <a:moveTo>
                    <a:pt x="863" y="0"/>
                  </a:moveTo>
                  <a:lnTo>
                    <a:pt x="881" y="2"/>
                  </a:lnTo>
                  <a:lnTo>
                    <a:pt x="897" y="8"/>
                  </a:lnTo>
                  <a:lnTo>
                    <a:pt x="913" y="20"/>
                  </a:lnTo>
                  <a:lnTo>
                    <a:pt x="926" y="37"/>
                  </a:lnTo>
                  <a:lnTo>
                    <a:pt x="935" y="58"/>
                  </a:lnTo>
                  <a:lnTo>
                    <a:pt x="942" y="84"/>
                  </a:lnTo>
                  <a:lnTo>
                    <a:pt x="945" y="113"/>
                  </a:lnTo>
                  <a:lnTo>
                    <a:pt x="946" y="148"/>
                  </a:lnTo>
                  <a:lnTo>
                    <a:pt x="944" y="185"/>
                  </a:lnTo>
                  <a:lnTo>
                    <a:pt x="938" y="226"/>
                  </a:lnTo>
                  <a:lnTo>
                    <a:pt x="931" y="270"/>
                  </a:lnTo>
                  <a:lnTo>
                    <a:pt x="921" y="317"/>
                  </a:lnTo>
                  <a:lnTo>
                    <a:pt x="907" y="367"/>
                  </a:lnTo>
                  <a:lnTo>
                    <a:pt x="892" y="419"/>
                  </a:lnTo>
                  <a:lnTo>
                    <a:pt x="874" y="473"/>
                  </a:lnTo>
                  <a:lnTo>
                    <a:pt x="853" y="531"/>
                  </a:lnTo>
                  <a:lnTo>
                    <a:pt x="831" y="590"/>
                  </a:lnTo>
                  <a:lnTo>
                    <a:pt x="805" y="650"/>
                  </a:lnTo>
                  <a:lnTo>
                    <a:pt x="778" y="712"/>
                  </a:lnTo>
                  <a:lnTo>
                    <a:pt x="748" y="774"/>
                  </a:lnTo>
                  <a:lnTo>
                    <a:pt x="716" y="838"/>
                  </a:lnTo>
                  <a:lnTo>
                    <a:pt x="681" y="902"/>
                  </a:lnTo>
                  <a:lnTo>
                    <a:pt x="644" y="970"/>
                  </a:lnTo>
                  <a:lnTo>
                    <a:pt x="605" y="1035"/>
                  </a:lnTo>
                  <a:lnTo>
                    <a:pt x="566" y="1098"/>
                  </a:lnTo>
                  <a:lnTo>
                    <a:pt x="526" y="1158"/>
                  </a:lnTo>
                  <a:lnTo>
                    <a:pt x="488" y="1215"/>
                  </a:lnTo>
                  <a:lnTo>
                    <a:pt x="448" y="1269"/>
                  </a:lnTo>
                  <a:lnTo>
                    <a:pt x="409" y="1319"/>
                  </a:lnTo>
                  <a:lnTo>
                    <a:pt x="370" y="1365"/>
                  </a:lnTo>
                  <a:lnTo>
                    <a:pt x="333" y="1408"/>
                  </a:lnTo>
                  <a:lnTo>
                    <a:pt x="296" y="1445"/>
                  </a:lnTo>
                  <a:lnTo>
                    <a:pt x="261" y="1479"/>
                  </a:lnTo>
                  <a:lnTo>
                    <a:pt x="227" y="1508"/>
                  </a:lnTo>
                  <a:lnTo>
                    <a:pt x="194" y="1533"/>
                  </a:lnTo>
                  <a:lnTo>
                    <a:pt x="163" y="1552"/>
                  </a:lnTo>
                  <a:lnTo>
                    <a:pt x="134" y="1566"/>
                  </a:lnTo>
                  <a:lnTo>
                    <a:pt x="108" y="1574"/>
                  </a:lnTo>
                  <a:lnTo>
                    <a:pt x="83" y="1577"/>
                  </a:lnTo>
                  <a:lnTo>
                    <a:pt x="66" y="1575"/>
                  </a:lnTo>
                  <a:lnTo>
                    <a:pt x="49" y="1568"/>
                  </a:lnTo>
                  <a:lnTo>
                    <a:pt x="34" y="1557"/>
                  </a:lnTo>
                  <a:lnTo>
                    <a:pt x="21" y="1541"/>
                  </a:lnTo>
                  <a:lnTo>
                    <a:pt x="11" y="1518"/>
                  </a:lnTo>
                  <a:lnTo>
                    <a:pt x="5" y="1493"/>
                  </a:lnTo>
                  <a:lnTo>
                    <a:pt x="2" y="1463"/>
                  </a:lnTo>
                  <a:lnTo>
                    <a:pt x="0" y="1430"/>
                  </a:lnTo>
                  <a:lnTo>
                    <a:pt x="3" y="1392"/>
                  </a:lnTo>
                  <a:lnTo>
                    <a:pt x="8" y="1351"/>
                  </a:lnTo>
                  <a:lnTo>
                    <a:pt x="16" y="1307"/>
                  </a:lnTo>
                  <a:lnTo>
                    <a:pt x="26" y="1260"/>
                  </a:lnTo>
                  <a:lnTo>
                    <a:pt x="39" y="1210"/>
                  </a:lnTo>
                  <a:lnTo>
                    <a:pt x="55" y="1158"/>
                  </a:lnTo>
                  <a:lnTo>
                    <a:pt x="72" y="1103"/>
                  </a:lnTo>
                  <a:lnTo>
                    <a:pt x="93" y="1046"/>
                  </a:lnTo>
                  <a:lnTo>
                    <a:pt x="117" y="988"/>
                  </a:lnTo>
                  <a:lnTo>
                    <a:pt x="142" y="928"/>
                  </a:lnTo>
                  <a:lnTo>
                    <a:pt x="169" y="866"/>
                  </a:lnTo>
                  <a:lnTo>
                    <a:pt x="199" y="804"/>
                  </a:lnTo>
                  <a:lnTo>
                    <a:pt x="231" y="739"/>
                  </a:lnTo>
                  <a:lnTo>
                    <a:pt x="265" y="675"/>
                  </a:lnTo>
                  <a:lnTo>
                    <a:pt x="303" y="608"/>
                  </a:lnTo>
                  <a:lnTo>
                    <a:pt x="341" y="541"/>
                  </a:lnTo>
                  <a:lnTo>
                    <a:pt x="381" y="479"/>
                  </a:lnTo>
                  <a:lnTo>
                    <a:pt x="420" y="418"/>
                  </a:lnTo>
                  <a:lnTo>
                    <a:pt x="460" y="362"/>
                  </a:lnTo>
                  <a:lnTo>
                    <a:pt x="499" y="308"/>
                  </a:lnTo>
                  <a:lnTo>
                    <a:pt x="537" y="258"/>
                  </a:lnTo>
                  <a:lnTo>
                    <a:pt x="576" y="212"/>
                  </a:lnTo>
                  <a:lnTo>
                    <a:pt x="614" y="170"/>
                  </a:lnTo>
                  <a:lnTo>
                    <a:pt x="650" y="132"/>
                  </a:lnTo>
                  <a:lnTo>
                    <a:pt x="686" y="98"/>
                  </a:lnTo>
                  <a:lnTo>
                    <a:pt x="720" y="69"/>
                  </a:lnTo>
                  <a:lnTo>
                    <a:pt x="752" y="45"/>
                  </a:lnTo>
                  <a:lnTo>
                    <a:pt x="783" y="26"/>
                  </a:lnTo>
                  <a:lnTo>
                    <a:pt x="812" y="11"/>
                  </a:lnTo>
                  <a:lnTo>
                    <a:pt x="839" y="2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ED7D31">
                <a:lumMod val="60000"/>
                <a:lumOff val="40000"/>
              </a:srgbClr>
            </a:solidFill>
            <a:ln w="0">
              <a:solidFill>
                <a:srgbClr val="DDE19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1445105" y="1453803"/>
              <a:ext cx="255471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GB" sz="2400" b="1" kern="0" dirty="0">
                  <a:solidFill>
                    <a:srgbClr val="FF6600"/>
                  </a:solidFill>
                </a:rPr>
                <a:t>H</a:t>
              </a:r>
            </a:p>
          </p:txBody>
        </p:sp>
        <p:cxnSp>
          <p:nvCxnSpPr>
            <p:cNvPr id="119" name="Straight Connector 118"/>
            <p:cNvCxnSpPr/>
            <p:nvPr/>
          </p:nvCxnSpPr>
          <p:spPr>
            <a:xfrm flipV="1">
              <a:off x="598081" y="980728"/>
              <a:ext cx="2504306" cy="3527697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</p:cxnSp>
        <p:cxnSp>
          <p:nvCxnSpPr>
            <p:cNvPr id="120" name="Straight Arrow Connector 119"/>
            <p:cNvCxnSpPr/>
            <p:nvPr/>
          </p:nvCxnSpPr>
          <p:spPr>
            <a:xfrm flipH="1" flipV="1">
              <a:off x="2971558" y="1325054"/>
              <a:ext cx="1163092" cy="663786"/>
            </a:xfrm>
            <a:prstGeom prst="straightConnector1">
              <a:avLst/>
            </a:prstGeom>
            <a:noFill/>
            <a:ln w="38100" cap="flat" cmpd="sng" algn="ctr">
              <a:solidFill>
                <a:sysClr val="windowText" lastClr="000000"/>
              </a:solidFill>
              <a:prstDash val="sysDash"/>
              <a:miter lim="800000"/>
              <a:tailEnd type="triangle"/>
            </a:ln>
            <a:effectLst/>
          </p:spPr>
        </p:cxnSp>
        <p:sp>
          <p:nvSpPr>
            <p:cNvPr id="121" name="TextBox 120"/>
            <p:cNvSpPr txBox="1"/>
            <p:nvPr/>
          </p:nvSpPr>
          <p:spPr>
            <a:xfrm>
              <a:off x="3296856" y="1196752"/>
              <a:ext cx="896665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GB" b="1" kern="0" dirty="0">
                  <a:solidFill>
                    <a:prstClr val="black"/>
                  </a:solidFill>
                </a:rPr>
                <a:t>x2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4411157" y="2175748"/>
              <a:ext cx="849686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GB" b="1" kern="0" dirty="0">
                  <a:solidFill>
                    <a:srgbClr val="008000"/>
                  </a:solidFill>
                </a:rPr>
                <a:t>x2/3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3392515" y="4040863"/>
              <a:ext cx="2143585" cy="451405"/>
            </a:xfrm>
            <a:prstGeom prst="rect">
              <a:avLst/>
            </a:prstGeom>
            <a:solidFill>
              <a:srgbClr val="FFFF00"/>
            </a:solidFill>
          </p:spPr>
          <p:txBody>
            <a:bodyPr wrap="none">
              <a:spAutoFit/>
            </a:bodyPr>
            <a:lstStyle/>
            <a:p>
              <a:pPr>
                <a:spcBef>
                  <a:spcPts val="600"/>
                </a:spcBef>
              </a:pPr>
              <a:r>
                <a:rPr lang="en-GB" sz="1600" b="1" dirty="0"/>
                <a:t>P</a:t>
              </a:r>
              <a:r>
                <a:rPr lang="en-GB" sz="1600" b="1" baseline="-25000" dirty="0"/>
                <a:t>L-H</a:t>
              </a:r>
              <a:r>
                <a:rPr lang="en-GB" sz="1600" b="1" dirty="0"/>
                <a:t> threshold ~ 1/A</a:t>
              </a: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-49238" y="980728"/>
              <a:ext cx="5753101" cy="4270328"/>
              <a:chOff x="1154113" y="1709738"/>
              <a:chExt cx="5753101" cy="4270328"/>
            </a:xfrm>
          </p:grpSpPr>
          <p:sp>
            <p:nvSpPr>
              <p:cNvPr id="63" name="Freeform 8"/>
              <p:cNvSpPr>
                <a:spLocks noEditPoints="1"/>
              </p:cNvSpPr>
              <p:nvPr/>
            </p:nvSpPr>
            <p:spPr bwMode="auto">
              <a:xfrm>
                <a:off x="1552576" y="1709738"/>
                <a:ext cx="5354638" cy="3824288"/>
              </a:xfrm>
              <a:custGeom>
                <a:avLst/>
                <a:gdLst>
                  <a:gd name="T0" fmla="*/ 2278 w 3373"/>
                  <a:gd name="T1" fmla="*/ 2374 h 2409"/>
                  <a:gd name="T2" fmla="*/ 1755 w 3373"/>
                  <a:gd name="T3" fmla="*/ 2380 h 2409"/>
                  <a:gd name="T4" fmla="*/ 2810 w 3373"/>
                  <a:gd name="T5" fmla="*/ 2398 h 2409"/>
                  <a:gd name="T6" fmla="*/ 2245 w 3373"/>
                  <a:gd name="T7" fmla="*/ 2352 h 2409"/>
                  <a:gd name="T8" fmla="*/ 138 w 3373"/>
                  <a:gd name="T9" fmla="*/ 2389 h 2409"/>
                  <a:gd name="T10" fmla="*/ 1222 w 3373"/>
                  <a:gd name="T11" fmla="*/ 2330 h 2409"/>
                  <a:gd name="T12" fmla="*/ 3273 w 3373"/>
                  <a:gd name="T13" fmla="*/ 2344 h 2409"/>
                  <a:gd name="T14" fmla="*/ 2742 w 3373"/>
                  <a:gd name="T15" fmla="*/ 2338 h 2409"/>
                  <a:gd name="T16" fmla="*/ 3320 w 3373"/>
                  <a:gd name="T17" fmla="*/ 2401 h 2409"/>
                  <a:gd name="T18" fmla="*/ 3327 w 3373"/>
                  <a:gd name="T19" fmla="*/ 2334 h 2409"/>
                  <a:gd name="T20" fmla="*/ 2797 w 3373"/>
                  <a:gd name="T21" fmla="*/ 2392 h 2409"/>
                  <a:gd name="T22" fmla="*/ 2276 w 3373"/>
                  <a:gd name="T23" fmla="*/ 2362 h 2409"/>
                  <a:gd name="T24" fmla="*/ 2244 w 3373"/>
                  <a:gd name="T25" fmla="*/ 2362 h 2409"/>
                  <a:gd name="T26" fmla="*/ 1740 w 3373"/>
                  <a:gd name="T27" fmla="*/ 2334 h 2409"/>
                  <a:gd name="T28" fmla="*/ 1738 w 3373"/>
                  <a:gd name="T29" fmla="*/ 2409 h 2409"/>
                  <a:gd name="T30" fmla="*/ 707 w 3373"/>
                  <a:gd name="T31" fmla="*/ 2352 h 2409"/>
                  <a:gd name="T32" fmla="*/ 675 w 3373"/>
                  <a:gd name="T33" fmla="*/ 2334 h 2409"/>
                  <a:gd name="T34" fmla="*/ 185 w 3373"/>
                  <a:gd name="T35" fmla="*/ 2361 h 2409"/>
                  <a:gd name="T36" fmla="*/ 84 w 3373"/>
                  <a:gd name="T37" fmla="*/ 2174 h 2409"/>
                  <a:gd name="T38" fmla="*/ 89 w 3373"/>
                  <a:gd name="T39" fmla="*/ 2174 h 2409"/>
                  <a:gd name="T40" fmla="*/ 57 w 3373"/>
                  <a:gd name="T41" fmla="*/ 2201 h 2409"/>
                  <a:gd name="T42" fmla="*/ 72 w 3373"/>
                  <a:gd name="T43" fmla="*/ 1909 h 2409"/>
                  <a:gd name="T44" fmla="*/ 69 w 3373"/>
                  <a:gd name="T45" fmla="*/ 1855 h 2409"/>
                  <a:gd name="T46" fmla="*/ 100 w 3373"/>
                  <a:gd name="T47" fmla="*/ 1511 h 2409"/>
                  <a:gd name="T48" fmla="*/ 87 w 3373"/>
                  <a:gd name="T49" fmla="*/ 1162 h 2409"/>
                  <a:gd name="T50" fmla="*/ 104 w 3373"/>
                  <a:gd name="T51" fmla="*/ 1104 h 2409"/>
                  <a:gd name="T52" fmla="*/ 111 w 3373"/>
                  <a:gd name="T53" fmla="*/ 1158 h 2409"/>
                  <a:gd name="T54" fmla="*/ 66 w 3373"/>
                  <a:gd name="T55" fmla="*/ 769 h 2409"/>
                  <a:gd name="T56" fmla="*/ 72 w 3373"/>
                  <a:gd name="T57" fmla="*/ 725 h 2409"/>
                  <a:gd name="T58" fmla="*/ 107 w 3373"/>
                  <a:gd name="T59" fmla="*/ 719 h 2409"/>
                  <a:gd name="T60" fmla="*/ 66 w 3373"/>
                  <a:gd name="T61" fmla="*/ 792 h 2409"/>
                  <a:gd name="T62" fmla="*/ 75 w 3373"/>
                  <a:gd name="T63" fmla="*/ 352 h 2409"/>
                  <a:gd name="T64" fmla="*/ 84 w 3373"/>
                  <a:gd name="T65" fmla="*/ 349 h 2409"/>
                  <a:gd name="T66" fmla="*/ 111 w 3373"/>
                  <a:gd name="T67" fmla="*/ 357 h 2409"/>
                  <a:gd name="T68" fmla="*/ 83 w 3373"/>
                  <a:gd name="T69" fmla="*/ 341 h 2409"/>
                  <a:gd name="T70" fmla="*/ 681 w 3373"/>
                  <a:gd name="T71" fmla="*/ 2240 h 2409"/>
                  <a:gd name="T72" fmla="*/ 1084 w 3373"/>
                  <a:gd name="T73" fmla="*/ 2240 h 2409"/>
                  <a:gd name="T74" fmla="*/ 1610 w 3373"/>
                  <a:gd name="T75" fmla="*/ 2221 h 2409"/>
                  <a:gd name="T76" fmla="*/ 2129 w 3373"/>
                  <a:gd name="T77" fmla="*/ 2221 h 2409"/>
                  <a:gd name="T78" fmla="*/ 2655 w 3373"/>
                  <a:gd name="T79" fmla="*/ 2240 h 2409"/>
                  <a:gd name="T80" fmla="*/ 3057 w 3373"/>
                  <a:gd name="T81" fmla="*/ 2240 h 2409"/>
                  <a:gd name="T82" fmla="*/ 3285 w 3373"/>
                  <a:gd name="T83" fmla="*/ 1968 h 2409"/>
                  <a:gd name="T84" fmla="*/ 3313 w 3373"/>
                  <a:gd name="T85" fmla="*/ 1594 h 2409"/>
                  <a:gd name="T86" fmla="*/ 3313 w 3373"/>
                  <a:gd name="T87" fmla="*/ 1306 h 2409"/>
                  <a:gd name="T88" fmla="*/ 3285 w 3373"/>
                  <a:gd name="T89" fmla="*/ 933 h 2409"/>
                  <a:gd name="T90" fmla="*/ 3285 w 3373"/>
                  <a:gd name="T91" fmla="*/ 567 h 2409"/>
                  <a:gd name="T92" fmla="*/ 3313 w 3373"/>
                  <a:gd name="T93" fmla="*/ 193 h 2409"/>
                  <a:gd name="T94" fmla="*/ 190 w 3373"/>
                  <a:gd name="T95" fmla="*/ 186 h 2409"/>
                  <a:gd name="T96" fmla="*/ 162 w 3373"/>
                  <a:gd name="T97" fmla="*/ 559 h 2409"/>
                  <a:gd name="T98" fmla="*/ 162 w 3373"/>
                  <a:gd name="T99" fmla="*/ 847 h 2409"/>
                  <a:gd name="T100" fmla="*/ 190 w 3373"/>
                  <a:gd name="T101" fmla="*/ 1221 h 2409"/>
                  <a:gd name="T102" fmla="*/ 190 w 3373"/>
                  <a:gd name="T103" fmla="*/ 1586 h 2409"/>
                  <a:gd name="T104" fmla="*/ 162 w 3373"/>
                  <a:gd name="T105" fmla="*/ 1960 h 2409"/>
                  <a:gd name="T106" fmla="*/ 3189 w 3373"/>
                  <a:gd name="T107" fmla="*/ 26 h 2409"/>
                  <a:gd name="T108" fmla="*/ 2663 w 3373"/>
                  <a:gd name="T109" fmla="*/ 7 h 2409"/>
                  <a:gd name="T110" fmla="*/ 2260 w 3373"/>
                  <a:gd name="T111" fmla="*/ 7 h 2409"/>
                  <a:gd name="T112" fmla="*/ 1734 w 3373"/>
                  <a:gd name="T113" fmla="*/ 48 h 2409"/>
                  <a:gd name="T114" fmla="*/ 1215 w 3373"/>
                  <a:gd name="T115" fmla="*/ 48 h 2409"/>
                  <a:gd name="T116" fmla="*/ 689 w 3373"/>
                  <a:gd name="T117" fmla="*/ 7 h 2409"/>
                  <a:gd name="T118" fmla="*/ 286 w 3373"/>
                  <a:gd name="T119" fmla="*/ 7 h 2409"/>
                  <a:gd name="T120" fmla="*/ 103 w 3373"/>
                  <a:gd name="T121" fmla="*/ 4 h 2409"/>
                  <a:gd name="T122" fmla="*/ 104 w 3373"/>
                  <a:gd name="T123" fmla="*/ 18 h 2409"/>
                  <a:gd name="T124" fmla="*/ 159 w 3373"/>
                  <a:gd name="T125" fmla="*/ 0 h 2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73" h="2409">
                    <a:moveTo>
                      <a:pt x="2261" y="2365"/>
                    </a:moveTo>
                    <a:lnTo>
                      <a:pt x="2258" y="2365"/>
                    </a:lnTo>
                    <a:lnTo>
                      <a:pt x="2248" y="2369"/>
                    </a:lnTo>
                    <a:lnTo>
                      <a:pt x="2242" y="2374"/>
                    </a:lnTo>
                    <a:lnTo>
                      <a:pt x="2240" y="2380"/>
                    </a:lnTo>
                    <a:lnTo>
                      <a:pt x="2240" y="2389"/>
                    </a:lnTo>
                    <a:lnTo>
                      <a:pt x="2242" y="2394"/>
                    </a:lnTo>
                    <a:lnTo>
                      <a:pt x="2245" y="2398"/>
                    </a:lnTo>
                    <a:lnTo>
                      <a:pt x="2254" y="2400"/>
                    </a:lnTo>
                    <a:lnTo>
                      <a:pt x="2267" y="2400"/>
                    </a:lnTo>
                    <a:lnTo>
                      <a:pt x="2276" y="2398"/>
                    </a:lnTo>
                    <a:lnTo>
                      <a:pt x="2278" y="2394"/>
                    </a:lnTo>
                    <a:lnTo>
                      <a:pt x="2281" y="2389"/>
                    </a:lnTo>
                    <a:lnTo>
                      <a:pt x="2281" y="2380"/>
                    </a:lnTo>
                    <a:lnTo>
                      <a:pt x="2278" y="2374"/>
                    </a:lnTo>
                    <a:lnTo>
                      <a:pt x="2273" y="2369"/>
                    </a:lnTo>
                    <a:lnTo>
                      <a:pt x="2263" y="2365"/>
                    </a:lnTo>
                    <a:lnTo>
                      <a:pt x="2261" y="2365"/>
                    </a:lnTo>
                    <a:close/>
                    <a:moveTo>
                      <a:pt x="1735" y="2362"/>
                    </a:moveTo>
                    <a:lnTo>
                      <a:pt x="1726" y="2365"/>
                    </a:lnTo>
                    <a:lnTo>
                      <a:pt x="1720" y="2371"/>
                    </a:lnTo>
                    <a:lnTo>
                      <a:pt x="1717" y="2380"/>
                    </a:lnTo>
                    <a:lnTo>
                      <a:pt x="1720" y="2391"/>
                    </a:lnTo>
                    <a:lnTo>
                      <a:pt x="1726" y="2398"/>
                    </a:lnTo>
                    <a:lnTo>
                      <a:pt x="1735" y="2400"/>
                    </a:lnTo>
                    <a:lnTo>
                      <a:pt x="1737" y="2400"/>
                    </a:lnTo>
                    <a:lnTo>
                      <a:pt x="1746" y="2398"/>
                    </a:lnTo>
                    <a:lnTo>
                      <a:pt x="1751" y="2391"/>
                    </a:lnTo>
                    <a:lnTo>
                      <a:pt x="1755" y="2382"/>
                    </a:lnTo>
                    <a:lnTo>
                      <a:pt x="1755" y="2380"/>
                    </a:lnTo>
                    <a:lnTo>
                      <a:pt x="1751" y="2371"/>
                    </a:lnTo>
                    <a:lnTo>
                      <a:pt x="1746" y="2365"/>
                    </a:lnTo>
                    <a:lnTo>
                      <a:pt x="1737" y="2362"/>
                    </a:lnTo>
                    <a:lnTo>
                      <a:pt x="1735" y="2362"/>
                    </a:lnTo>
                    <a:close/>
                    <a:moveTo>
                      <a:pt x="1214" y="2342"/>
                    </a:moveTo>
                    <a:lnTo>
                      <a:pt x="1191" y="2375"/>
                    </a:lnTo>
                    <a:lnTo>
                      <a:pt x="1214" y="2375"/>
                    </a:lnTo>
                    <a:lnTo>
                      <a:pt x="1214" y="2342"/>
                    </a:lnTo>
                    <a:close/>
                    <a:moveTo>
                      <a:pt x="2819" y="2334"/>
                    </a:moveTo>
                    <a:lnTo>
                      <a:pt x="2810" y="2337"/>
                    </a:lnTo>
                    <a:lnTo>
                      <a:pt x="2804" y="2346"/>
                    </a:lnTo>
                    <a:lnTo>
                      <a:pt x="2801" y="2362"/>
                    </a:lnTo>
                    <a:lnTo>
                      <a:pt x="2801" y="2372"/>
                    </a:lnTo>
                    <a:lnTo>
                      <a:pt x="2804" y="2389"/>
                    </a:lnTo>
                    <a:lnTo>
                      <a:pt x="2810" y="2398"/>
                    </a:lnTo>
                    <a:lnTo>
                      <a:pt x="2819" y="2400"/>
                    </a:lnTo>
                    <a:lnTo>
                      <a:pt x="2824" y="2400"/>
                    </a:lnTo>
                    <a:lnTo>
                      <a:pt x="2833" y="2398"/>
                    </a:lnTo>
                    <a:lnTo>
                      <a:pt x="2840" y="2389"/>
                    </a:lnTo>
                    <a:lnTo>
                      <a:pt x="2842" y="2372"/>
                    </a:lnTo>
                    <a:lnTo>
                      <a:pt x="2842" y="2362"/>
                    </a:lnTo>
                    <a:lnTo>
                      <a:pt x="2840" y="2346"/>
                    </a:lnTo>
                    <a:lnTo>
                      <a:pt x="2833" y="2337"/>
                    </a:lnTo>
                    <a:lnTo>
                      <a:pt x="2825" y="2334"/>
                    </a:lnTo>
                    <a:lnTo>
                      <a:pt x="2819" y="2334"/>
                    </a:lnTo>
                    <a:close/>
                    <a:moveTo>
                      <a:pt x="2254" y="2334"/>
                    </a:moveTo>
                    <a:lnTo>
                      <a:pt x="2245" y="2337"/>
                    </a:lnTo>
                    <a:lnTo>
                      <a:pt x="2243" y="2341"/>
                    </a:lnTo>
                    <a:lnTo>
                      <a:pt x="2243" y="2347"/>
                    </a:lnTo>
                    <a:lnTo>
                      <a:pt x="2245" y="2352"/>
                    </a:lnTo>
                    <a:lnTo>
                      <a:pt x="2251" y="2354"/>
                    </a:lnTo>
                    <a:lnTo>
                      <a:pt x="2261" y="2357"/>
                    </a:lnTo>
                    <a:lnTo>
                      <a:pt x="2270" y="2354"/>
                    </a:lnTo>
                    <a:lnTo>
                      <a:pt x="2275" y="2352"/>
                    </a:lnTo>
                    <a:lnTo>
                      <a:pt x="2277" y="2347"/>
                    </a:lnTo>
                    <a:lnTo>
                      <a:pt x="2277" y="2341"/>
                    </a:lnTo>
                    <a:lnTo>
                      <a:pt x="2275" y="2337"/>
                    </a:lnTo>
                    <a:lnTo>
                      <a:pt x="2267" y="2334"/>
                    </a:lnTo>
                    <a:lnTo>
                      <a:pt x="2254" y="2334"/>
                    </a:lnTo>
                    <a:close/>
                    <a:moveTo>
                      <a:pt x="152" y="2334"/>
                    </a:moveTo>
                    <a:lnTo>
                      <a:pt x="144" y="2337"/>
                    </a:lnTo>
                    <a:lnTo>
                      <a:pt x="138" y="2346"/>
                    </a:lnTo>
                    <a:lnTo>
                      <a:pt x="135" y="2362"/>
                    </a:lnTo>
                    <a:lnTo>
                      <a:pt x="135" y="2372"/>
                    </a:lnTo>
                    <a:lnTo>
                      <a:pt x="138" y="2389"/>
                    </a:lnTo>
                    <a:lnTo>
                      <a:pt x="144" y="2398"/>
                    </a:lnTo>
                    <a:lnTo>
                      <a:pt x="152" y="2400"/>
                    </a:lnTo>
                    <a:lnTo>
                      <a:pt x="158" y="2400"/>
                    </a:lnTo>
                    <a:lnTo>
                      <a:pt x="167" y="2398"/>
                    </a:lnTo>
                    <a:lnTo>
                      <a:pt x="172" y="2389"/>
                    </a:lnTo>
                    <a:lnTo>
                      <a:pt x="176" y="2372"/>
                    </a:lnTo>
                    <a:lnTo>
                      <a:pt x="176" y="2362"/>
                    </a:lnTo>
                    <a:lnTo>
                      <a:pt x="172" y="2346"/>
                    </a:lnTo>
                    <a:lnTo>
                      <a:pt x="167" y="2337"/>
                    </a:lnTo>
                    <a:lnTo>
                      <a:pt x="158" y="2334"/>
                    </a:lnTo>
                    <a:lnTo>
                      <a:pt x="152" y="2334"/>
                    </a:lnTo>
                    <a:close/>
                    <a:moveTo>
                      <a:pt x="1215" y="2328"/>
                    </a:moveTo>
                    <a:lnTo>
                      <a:pt x="1215" y="2328"/>
                    </a:lnTo>
                    <a:lnTo>
                      <a:pt x="1219" y="2330"/>
                    </a:lnTo>
                    <a:lnTo>
                      <a:pt x="1222" y="2330"/>
                    </a:lnTo>
                    <a:lnTo>
                      <a:pt x="1222" y="2375"/>
                    </a:lnTo>
                    <a:lnTo>
                      <a:pt x="1236" y="2375"/>
                    </a:lnTo>
                    <a:lnTo>
                      <a:pt x="1236" y="2383"/>
                    </a:lnTo>
                    <a:lnTo>
                      <a:pt x="1222" y="2383"/>
                    </a:lnTo>
                    <a:lnTo>
                      <a:pt x="1222" y="2404"/>
                    </a:lnTo>
                    <a:lnTo>
                      <a:pt x="1214" y="2404"/>
                    </a:lnTo>
                    <a:lnTo>
                      <a:pt x="1214" y="2383"/>
                    </a:lnTo>
                    <a:lnTo>
                      <a:pt x="1176" y="2383"/>
                    </a:lnTo>
                    <a:lnTo>
                      <a:pt x="1215" y="2328"/>
                    </a:lnTo>
                    <a:close/>
                    <a:moveTo>
                      <a:pt x="3278" y="2327"/>
                    </a:moveTo>
                    <a:lnTo>
                      <a:pt x="3285" y="2330"/>
                    </a:lnTo>
                    <a:lnTo>
                      <a:pt x="3285" y="2404"/>
                    </a:lnTo>
                    <a:lnTo>
                      <a:pt x="3277" y="2404"/>
                    </a:lnTo>
                    <a:lnTo>
                      <a:pt x="3277" y="2340"/>
                    </a:lnTo>
                    <a:lnTo>
                      <a:pt x="3273" y="2344"/>
                    </a:lnTo>
                    <a:lnTo>
                      <a:pt x="3273" y="2344"/>
                    </a:lnTo>
                    <a:lnTo>
                      <a:pt x="3265" y="2348"/>
                    </a:lnTo>
                    <a:lnTo>
                      <a:pt x="3262" y="2340"/>
                    </a:lnTo>
                    <a:lnTo>
                      <a:pt x="3268" y="2338"/>
                    </a:lnTo>
                    <a:lnTo>
                      <a:pt x="3278" y="2327"/>
                    </a:lnTo>
                    <a:close/>
                    <a:moveTo>
                      <a:pt x="2752" y="2327"/>
                    </a:moveTo>
                    <a:lnTo>
                      <a:pt x="2759" y="2330"/>
                    </a:lnTo>
                    <a:lnTo>
                      <a:pt x="2759" y="2404"/>
                    </a:lnTo>
                    <a:lnTo>
                      <a:pt x="2751" y="2404"/>
                    </a:lnTo>
                    <a:lnTo>
                      <a:pt x="2751" y="2340"/>
                    </a:lnTo>
                    <a:lnTo>
                      <a:pt x="2747" y="2344"/>
                    </a:lnTo>
                    <a:lnTo>
                      <a:pt x="2746" y="2344"/>
                    </a:lnTo>
                    <a:lnTo>
                      <a:pt x="2739" y="2348"/>
                    </a:lnTo>
                    <a:lnTo>
                      <a:pt x="2736" y="2340"/>
                    </a:lnTo>
                    <a:lnTo>
                      <a:pt x="2742" y="2338"/>
                    </a:lnTo>
                    <a:lnTo>
                      <a:pt x="2752" y="2327"/>
                    </a:lnTo>
                    <a:close/>
                    <a:moveTo>
                      <a:pt x="3340" y="2326"/>
                    </a:moveTo>
                    <a:lnTo>
                      <a:pt x="3356" y="2326"/>
                    </a:lnTo>
                    <a:lnTo>
                      <a:pt x="3365" y="2330"/>
                    </a:lnTo>
                    <a:lnTo>
                      <a:pt x="3366" y="2331"/>
                    </a:lnTo>
                    <a:lnTo>
                      <a:pt x="3369" y="2334"/>
                    </a:lnTo>
                    <a:lnTo>
                      <a:pt x="3373" y="2343"/>
                    </a:lnTo>
                    <a:lnTo>
                      <a:pt x="3373" y="2352"/>
                    </a:lnTo>
                    <a:lnTo>
                      <a:pt x="3369" y="2360"/>
                    </a:lnTo>
                    <a:lnTo>
                      <a:pt x="3362" y="2371"/>
                    </a:lnTo>
                    <a:lnTo>
                      <a:pt x="3332" y="2400"/>
                    </a:lnTo>
                    <a:lnTo>
                      <a:pt x="3372" y="2400"/>
                    </a:lnTo>
                    <a:lnTo>
                      <a:pt x="3372" y="2409"/>
                    </a:lnTo>
                    <a:lnTo>
                      <a:pt x="3324" y="2409"/>
                    </a:lnTo>
                    <a:lnTo>
                      <a:pt x="3320" y="2401"/>
                    </a:lnTo>
                    <a:lnTo>
                      <a:pt x="3356" y="2367"/>
                    </a:lnTo>
                    <a:lnTo>
                      <a:pt x="3362" y="2357"/>
                    </a:lnTo>
                    <a:lnTo>
                      <a:pt x="3366" y="2350"/>
                    </a:lnTo>
                    <a:lnTo>
                      <a:pt x="3366" y="2346"/>
                    </a:lnTo>
                    <a:lnTo>
                      <a:pt x="3362" y="2339"/>
                    </a:lnTo>
                    <a:lnTo>
                      <a:pt x="3360" y="2337"/>
                    </a:lnTo>
                    <a:lnTo>
                      <a:pt x="3355" y="2334"/>
                    </a:lnTo>
                    <a:lnTo>
                      <a:pt x="3342" y="2334"/>
                    </a:lnTo>
                    <a:lnTo>
                      <a:pt x="3337" y="2337"/>
                    </a:lnTo>
                    <a:lnTo>
                      <a:pt x="3334" y="2339"/>
                    </a:lnTo>
                    <a:lnTo>
                      <a:pt x="3331" y="2346"/>
                    </a:lnTo>
                    <a:lnTo>
                      <a:pt x="3331" y="2348"/>
                    </a:lnTo>
                    <a:lnTo>
                      <a:pt x="3323" y="2348"/>
                    </a:lnTo>
                    <a:lnTo>
                      <a:pt x="3323" y="2343"/>
                    </a:lnTo>
                    <a:lnTo>
                      <a:pt x="3327" y="2334"/>
                    </a:lnTo>
                    <a:lnTo>
                      <a:pt x="3328" y="2334"/>
                    </a:lnTo>
                    <a:lnTo>
                      <a:pt x="3331" y="2330"/>
                    </a:lnTo>
                    <a:lnTo>
                      <a:pt x="3340" y="2326"/>
                    </a:lnTo>
                    <a:close/>
                    <a:moveTo>
                      <a:pt x="2819" y="2326"/>
                    </a:moveTo>
                    <a:lnTo>
                      <a:pt x="2826" y="2326"/>
                    </a:lnTo>
                    <a:lnTo>
                      <a:pt x="2839" y="2330"/>
                    </a:lnTo>
                    <a:lnTo>
                      <a:pt x="2846" y="2342"/>
                    </a:lnTo>
                    <a:lnTo>
                      <a:pt x="2851" y="2361"/>
                    </a:lnTo>
                    <a:lnTo>
                      <a:pt x="2851" y="2373"/>
                    </a:lnTo>
                    <a:lnTo>
                      <a:pt x="2846" y="2392"/>
                    </a:lnTo>
                    <a:lnTo>
                      <a:pt x="2839" y="2404"/>
                    </a:lnTo>
                    <a:lnTo>
                      <a:pt x="2826" y="2409"/>
                    </a:lnTo>
                    <a:lnTo>
                      <a:pt x="2818" y="2409"/>
                    </a:lnTo>
                    <a:lnTo>
                      <a:pt x="2805" y="2404"/>
                    </a:lnTo>
                    <a:lnTo>
                      <a:pt x="2797" y="2392"/>
                    </a:lnTo>
                    <a:lnTo>
                      <a:pt x="2793" y="2373"/>
                    </a:lnTo>
                    <a:lnTo>
                      <a:pt x="2793" y="2361"/>
                    </a:lnTo>
                    <a:lnTo>
                      <a:pt x="2797" y="2342"/>
                    </a:lnTo>
                    <a:lnTo>
                      <a:pt x="2805" y="2330"/>
                    </a:lnTo>
                    <a:lnTo>
                      <a:pt x="2818" y="2327"/>
                    </a:lnTo>
                    <a:lnTo>
                      <a:pt x="2819" y="2330"/>
                    </a:lnTo>
                    <a:lnTo>
                      <a:pt x="2819" y="2326"/>
                    </a:lnTo>
                    <a:close/>
                    <a:moveTo>
                      <a:pt x="2253" y="2326"/>
                    </a:moveTo>
                    <a:lnTo>
                      <a:pt x="2268" y="2326"/>
                    </a:lnTo>
                    <a:lnTo>
                      <a:pt x="2281" y="2330"/>
                    </a:lnTo>
                    <a:lnTo>
                      <a:pt x="2285" y="2340"/>
                    </a:lnTo>
                    <a:lnTo>
                      <a:pt x="2285" y="2349"/>
                    </a:lnTo>
                    <a:lnTo>
                      <a:pt x="2281" y="2358"/>
                    </a:lnTo>
                    <a:lnTo>
                      <a:pt x="2274" y="2361"/>
                    </a:lnTo>
                    <a:lnTo>
                      <a:pt x="2276" y="2362"/>
                    </a:lnTo>
                    <a:lnTo>
                      <a:pt x="2285" y="2370"/>
                    </a:lnTo>
                    <a:lnTo>
                      <a:pt x="2289" y="2379"/>
                    </a:lnTo>
                    <a:lnTo>
                      <a:pt x="2289" y="2391"/>
                    </a:lnTo>
                    <a:lnTo>
                      <a:pt x="2285" y="2400"/>
                    </a:lnTo>
                    <a:lnTo>
                      <a:pt x="2284" y="2400"/>
                    </a:lnTo>
                    <a:lnTo>
                      <a:pt x="2279" y="2404"/>
                    </a:lnTo>
                    <a:lnTo>
                      <a:pt x="2268" y="2409"/>
                    </a:lnTo>
                    <a:lnTo>
                      <a:pt x="2253" y="2409"/>
                    </a:lnTo>
                    <a:lnTo>
                      <a:pt x="2241" y="2404"/>
                    </a:lnTo>
                    <a:lnTo>
                      <a:pt x="2240" y="2403"/>
                    </a:lnTo>
                    <a:lnTo>
                      <a:pt x="2236" y="2400"/>
                    </a:lnTo>
                    <a:lnTo>
                      <a:pt x="2232" y="2391"/>
                    </a:lnTo>
                    <a:lnTo>
                      <a:pt x="2232" y="2379"/>
                    </a:lnTo>
                    <a:lnTo>
                      <a:pt x="2236" y="2370"/>
                    </a:lnTo>
                    <a:lnTo>
                      <a:pt x="2244" y="2362"/>
                    </a:lnTo>
                    <a:lnTo>
                      <a:pt x="2246" y="2361"/>
                    </a:lnTo>
                    <a:lnTo>
                      <a:pt x="2240" y="2358"/>
                    </a:lnTo>
                    <a:lnTo>
                      <a:pt x="2235" y="2349"/>
                    </a:lnTo>
                    <a:lnTo>
                      <a:pt x="2235" y="2340"/>
                    </a:lnTo>
                    <a:lnTo>
                      <a:pt x="2240" y="2330"/>
                    </a:lnTo>
                    <a:lnTo>
                      <a:pt x="2252" y="2327"/>
                    </a:lnTo>
                    <a:lnTo>
                      <a:pt x="2253" y="2330"/>
                    </a:lnTo>
                    <a:lnTo>
                      <a:pt x="2253" y="2326"/>
                    </a:lnTo>
                    <a:close/>
                    <a:moveTo>
                      <a:pt x="1734" y="2326"/>
                    </a:moveTo>
                    <a:lnTo>
                      <a:pt x="1741" y="2326"/>
                    </a:lnTo>
                    <a:lnTo>
                      <a:pt x="1755" y="2330"/>
                    </a:lnTo>
                    <a:lnTo>
                      <a:pt x="1759" y="2339"/>
                    </a:lnTo>
                    <a:lnTo>
                      <a:pt x="1751" y="2342"/>
                    </a:lnTo>
                    <a:lnTo>
                      <a:pt x="1749" y="2337"/>
                    </a:lnTo>
                    <a:lnTo>
                      <a:pt x="1740" y="2334"/>
                    </a:lnTo>
                    <a:lnTo>
                      <a:pt x="1735" y="2334"/>
                    </a:lnTo>
                    <a:lnTo>
                      <a:pt x="1726" y="2337"/>
                    </a:lnTo>
                    <a:lnTo>
                      <a:pt x="1720" y="2346"/>
                    </a:lnTo>
                    <a:lnTo>
                      <a:pt x="1717" y="2362"/>
                    </a:lnTo>
                    <a:lnTo>
                      <a:pt x="1717" y="2363"/>
                    </a:lnTo>
                    <a:lnTo>
                      <a:pt x="1721" y="2359"/>
                    </a:lnTo>
                    <a:lnTo>
                      <a:pt x="1734" y="2354"/>
                    </a:lnTo>
                    <a:lnTo>
                      <a:pt x="1738" y="2354"/>
                    </a:lnTo>
                    <a:lnTo>
                      <a:pt x="1750" y="2359"/>
                    </a:lnTo>
                    <a:lnTo>
                      <a:pt x="1759" y="2367"/>
                    </a:lnTo>
                    <a:lnTo>
                      <a:pt x="1762" y="2379"/>
                    </a:lnTo>
                    <a:lnTo>
                      <a:pt x="1762" y="2383"/>
                    </a:lnTo>
                    <a:lnTo>
                      <a:pt x="1759" y="2395"/>
                    </a:lnTo>
                    <a:lnTo>
                      <a:pt x="1750" y="2404"/>
                    </a:lnTo>
                    <a:lnTo>
                      <a:pt x="1738" y="2409"/>
                    </a:lnTo>
                    <a:lnTo>
                      <a:pt x="1734" y="2409"/>
                    </a:lnTo>
                    <a:lnTo>
                      <a:pt x="1721" y="2404"/>
                    </a:lnTo>
                    <a:lnTo>
                      <a:pt x="1713" y="2395"/>
                    </a:lnTo>
                    <a:lnTo>
                      <a:pt x="1709" y="2380"/>
                    </a:lnTo>
                    <a:lnTo>
                      <a:pt x="1709" y="2361"/>
                    </a:lnTo>
                    <a:lnTo>
                      <a:pt x="1713" y="2342"/>
                    </a:lnTo>
                    <a:lnTo>
                      <a:pt x="1721" y="2330"/>
                    </a:lnTo>
                    <a:lnTo>
                      <a:pt x="1734" y="2326"/>
                    </a:lnTo>
                    <a:close/>
                    <a:moveTo>
                      <a:pt x="674" y="2326"/>
                    </a:moveTo>
                    <a:lnTo>
                      <a:pt x="689" y="2326"/>
                    </a:lnTo>
                    <a:lnTo>
                      <a:pt x="698" y="2330"/>
                    </a:lnTo>
                    <a:lnTo>
                      <a:pt x="698" y="2331"/>
                    </a:lnTo>
                    <a:lnTo>
                      <a:pt x="703" y="2334"/>
                    </a:lnTo>
                    <a:lnTo>
                      <a:pt x="707" y="2343"/>
                    </a:lnTo>
                    <a:lnTo>
                      <a:pt x="707" y="2352"/>
                    </a:lnTo>
                    <a:lnTo>
                      <a:pt x="703" y="2360"/>
                    </a:lnTo>
                    <a:lnTo>
                      <a:pt x="695" y="2371"/>
                    </a:lnTo>
                    <a:lnTo>
                      <a:pt x="666" y="2400"/>
                    </a:lnTo>
                    <a:lnTo>
                      <a:pt x="706" y="2400"/>
                    </a:lnTo>
                    <a:lnTo>
                      <a:pt x="706" y="2409"/>
                    </a:lnTo>
                    <a:lnTo>
                      <a:pt x="656" y="2409"/>
                    </a:lnTo>
                    <a:lnTo>
                      <a:pt x="654" y="2401"/>
                    </a:lnTo>
                    <a:lnTo>
                      <a:pt x="689" y="2367"/>
                    </a:lnTo>
                    <a:lnTo>
                      <a:pt x="696" y="2357"/>
                    </a:lnTo>
                    <a:lnTo>
                      <a:pt x="698" y="2350"/>
                    </a:lnTo>
                    <a:lnTo>
                      <a:pt x="698" y="2346"/>
                    </a:lnTo>
                    <a:lnTo>
                      <a:pt x="696" y="2339"/>
                    </a:lnTo>
                    <a:lnTo>
                      <a:pt x="693" y="2337"/>
                    </a:lnTo>
                    <a:lnTo>
                      <a:pt x="687" y="2334"/>
                    </a:lnTo>
                    <a:lnTo>
                      <a:pt x="675" y="2334"/>
                    </a:lnTo>
                    <a:lnTo>
                      <a:pt x="670" y="2337"/>
                    </a:lnTo>
                    <a:lnTo>
                      <a:pt x="667" y="2339"/>
                    </a:lnTo>
                    <a:lnTo>
                      <a:pt x="664" y="2346"/>
                    </a:lnTo>
                    <a:lnTo>
                      <a:pt x="664" y="2348"/>
                    </a:lnTo>
                    <a:lnTo>
                      <a:pt x="656" y="2348"/>
                    </a:lnTo>
                    <a:lnTo>
                      <a:pt x="656" y="2343"/>
                    </a:lnTo>
                    <a:lnTo>
                      <a:pt x="661" y="2334"/>
                    </a:lnTo>
                    <a:lnTo>
                      <a:pt x="661" y="2334"/>
                    </a:lnTo>
                    <a:lnTo>
                      <a:pt x="665" y="2330"/>
                    </a:lnTo>
                    <a:lnTo>
                      <a:pt x="674" y="2326"/>
                    </a:lnTo>
                    <a:close/>
                    <a:moveTo>
                      <a:pt x="151" y="2326"/>
                    </a:moveTo>
                    <a:lnTo>
                      <a:pt x="159" y="2326"/>
                    </a:lnTo>
                    <a:lnTo>
                      <a:pt x="172" y="2330"/>
                    </a:lnTo>
                    <a:lnTo>
                      <a:pt x="180" y="2342"/>
                    </a:lnTo>
                    <a:lnTo>
                      <a:pt x="185" y="2361"/>
                    </a:lnTo>
                    <a:lnTo>
                      <a:pt x="185" y="2373"/>
                    </a:lnTo>
                    <a:lnTo>
                      <a:pt x="180" y="2392"/>
                    </a:lnTo>
                    <a:lnTo>
                      <a:pt x="172" y="2404"/>
                    </a:lnTo>
                    <a:lnTo>
                      <a:pt x="159" y="2409"/>
                    </a:lnTo>
                    <a:lnTo>
                      <a:pt x="151" y="2409"/>
                    </a:lnTo>
                    <a:lnTo>
                      <a:pt x="138" y="2404"/>
                    </a:lnTo>
                    <a:lnTo>
                      <a:pt x="130" y="2392"/>
                    </a:lnTo>
                    <a:lnTo>
                      <a:pt x="126" y="2373"/>
                    </a:lnTo>
                    <a:lnTo>
                      <a:pt x="126" y="2361"/>
                    </a:lnTo>
                    <a:lnTo>
                      <a:pt x="130" y="2342"/>
                    </a:lnTo>
                    <a:lnTo>
                      <a:pt x="138" y="2330"/>
                    </a:lnTo>
                    <a:lnTo>
                      <a:pt x="150" y="2327"/>
                    </a:lnTo>
                    <a:lnTo>
                      <a:pt x="151" y="2330"/>
                    </a:lnTo>
                    <a:lnTo>
                      <a:pt x="151" y="2326"/>
                    </a:lnTo>
                    <a:close/>
                    <a:moveTo>
                      <a:pt x="84" y="2174"/>
                    </a:moveTo>
                    <a:lnTo>
                      <a:pt x="75" y="2177"/>
                    </a:lnTo>
                    <a:lnTo>
                      <a:pt x="69" y="2186"/>
                    </a:lnTo>
                    <a:lnTo>
                      <a:pt x="66" y="2203"/>
                    </a:lnTo>
                    <a:lnTo>
                      <a:pt x="66" y="2213"/>
                    </a:lnTo>
                    <a:lnTo>
                      <a:pt x="69" y="2229"/>
                    </a:lnTo>
                    <a:lnTo>
                      <a:pt x="75" y="2237"/>
                    </a:lnTo>
                    <a:lnTo>
                      <a:pt x="84" y="2240"/>
                    </a:lnTo>
                    <a:lnTo>
                      <a:pt x="89" y="2240"/>
                    </a:lnTo>
                    <a:lnTo>
                      <a:pt x="98" y="2237"/>
                    </a:lnTo>
                    <a:lnTo>
                      <a:pt x="104" y="2229"/>
                    </a:lnTo>
                    <a:lnTo>
                      <a:pt x="107" y="2213"/>
                    </a:lnTo>
                    <a:lnTo>
                      <a:pt x="107" y="2203"/>
                    </a:lnTo>
                    <a:lnTo>
                      <a:pt x="104" y="2186"/>
                    </a:lnTo>
                    <a:lnTo>
                      <a:pt x="98" y="2177"/>
                    </a:lnTo>
                    <a:lnTo>
                      <a:pt x="89" y="2174"/>
                    </a:lnTo>
                    <a:lnTo>
                      <a:pt x="84" y="2174"/>
                    </a:lnTo>
                    <a:close/>
                    <a:moveTo>
                      <a:pt x="83" y="2166"/>
                    </a:moveTo>
                    <a:lnTo>
                      <a:pt x="90" y="2166"/>
                    </a:lnTo>
                    <a:lnTo>
                      <a:pt x="103" y="2170"/>
                    </a:lnTo>
                    <a:lnTo>
                      <a:pt x="111" y="2183"/>
                    </a:lnTo>
                    <a:lnTo>
                      <a:pt x="115" y="2201"/>
                    </a:lnTo>
                    <a:lnTo>
                      <a:pt x="115" y="2213"/>
                    </a:lnTo>
                    <a:lnTo>
                      <a:pt x="111" y="2231"/>
                    </a:lnTo>
                    <a:lnTo>
                      <a:pt x="103" y="2244"/>
                    </a:lnTo>
                    <a:lnTo>
                      <a:pt x="90" y="2248"/>
                    </a:lnTo>
                    <a:lnTo>
                      <a:pt x="83" y="2248"/>
                    </a:lnTo>
                    <a:lnTo>
                      <a:pt x="69" y="2244"/>
                    </a:lnTo>
                    <a:lnTo>
                      <a:pt x="62" y="2231"/>
                    </a:lnTo>
                    <a:lnTo>
                      <a:pt x="57" y="2213"/>
                    </a:lnTo>
                    <a:lnTo>
                      <a:pt x="57" y="2201"/>
                    </a:lnTo>
                    <a:lnTo>
                      <a:pt x="62" y="2183"/>
                    </a:lnTo>
                    <a:lnTo>
                      <a:pt x="69" y="2170"/>
                    </a:lnTo>
                    <a:lnTo>
                      <a:pt x="82" y="2166"/>
                    </a:lnTo>
                    <a:lnTo>
                      <a:pt x="83" y="2170"/>
                    </a:lnTo>
                    <a:lnTo>
                      <a:pt x="83" y="2166"/>
                    </a:lnTo>
                    <a:close/>
                    <a:moveTo>
                      <a:pt x="78" y="1835"/>
                    </a:moveTo>
                    <a:lnTo>
                      <a:pt x="95" y="1835"/>
                    </a:lnTo>
                    <a:lnTo>
                      <a:pt x="103" y="1839"/>
                    </a:lnTo>
                    <a:lnTo>
                      <a:pt x="104" y="1840"/>
                    </a:lnTo>
                    <a:lnTo>
                      <a:pt x="107" y="1844"/>
                    </a:lnTo>
                    <a:lnTo>
                      <a:pt x="111" y="1852"/>
                    </a:lnTo>
                    <a:lnTo>
                      <a:pt x="111" y="1861"/>
                    </a:lnTo>
                    <a:lnTo>
                      <a:pt x="107" y="1869"/>
                    </a:lnTo>
                    <a:lnTo>
                      <a:pt x="100" y="1880"/>
                    </a:lnTo>
                    <a:lnTo>
                      <a:pt x="72" y="1909"/>
                    </a:lnTo>
                    <a:lnTo>
                      <a:pt x="111" y="1909"/>
                    </a:lnTo>
                    <a:lnTo>
                      <a:pt x="111" y="1918"/>
                    </a:lnTo>
                    <a:lnTo>
                      <a:pt x="62" y="1918"/>
                    </a:lnTo>
                    <a:lnTo>
                      <a:pt x="59" y="1910"/>
                    </a:lnTo>
                    <a:lnTo>
                      <a:pt x="94" y="1876"/>
                    </a:lnTo>
                    <a:lnTo>
                      <a:pt x="100" y="1866"/>
                    </a:lnTo>
                    <a:lnTo>
                      <a:pt x="104" y="1859"/>
                    </a:lnTo>
                    <a:lnTo>
                      <a:pt x="104" y="1855"/>
                    </a:lnTo>
                    <a:lnTo>
                      <a:pt x="100" y="1849"/>
                    </a:lnTo>
                    <a:lnTo>
                      <a:pt x="98" y="1846"/>
                    </a:lnTo>
                    <a:lnTo>
                      <a:pt x="93" y="1844"/>
                    </a:lnTo>
                    <a:lnTo>
                      <a:pt x="80" y="1844"/>
                    </a:lnTo>
                    <a:lnTo>
                      <a:pt x="75" y="1846"/>
                    </a:lnTo>
                    <a:lnTo>
                      <a:pt x="72" y="1849"/>
                    </a:lnTo>
                    <a:lnTo>
                      <a:pt x="69" y="1855"/>
                    </a:lnTo>
                    <a:lnTo>
                      <a:pt x="69" y="1857"/>
                    </a:lnTo>
                    <a:lnTo>
                      <a:pt x="62" y="1857"/>
                    </a:lnTo>
                    <a:lnTo>
                      <a:pt x="62" y="1852"/>
                    </a:lnTo>
                    <a:lnTo>
                      <a:pt x="65" y="1844"/>
                    </a:lnTo>
                    <a:lnTo>
                      <a:pt x="66" y="1844"/>
                    </a:lnTo>
                    <a:lnTo>
                      <a:pt x="69" y="1839"/>
                    </a:lnTo>
                    <a:lnTo>
                      <a:pt x="78" y="1835"/>
                    </a:lnTo>
                    <a:close/>
                    <a:moveTo>
                      <a:pt x="93" y="1478"/>
                    </a:moveTo>
                    <a:lnTo>
                      <a:pt x="69" y="1511"/>
                    </a:lnTo>
                    <a:lnTo>
                      <a:pt x="93" y="1511"/>
                    </a:lnTo>
                    <a:lnTo>
                      <a:pt x="93" y="1478"/>
                    </a:lnTo>
                    <a:close/>
                    <a:moveTo>
                      <a:pt x="94" y="1463"/>
                    </a:moveTo>
                    <a:lnTo>
                      <a:pt x="97" y="1466"/>
                    </a:lnTo>
                    <a:lnTo>
                      <a:pt x="100" y="1466"/>
                    </a:lnTo>
                    <a:lnTo>
                      <a:pt x="100" y="1511"/>
                    </a:lnTo>
                    <a:lnTo>
                      <a:pt x="115" y="1511"/>
                    </a:lnTo>
                    <a:lnTo>
                      <a:pt x="115" y="1519"/>
                    </a:lnTo>
                    <a:lnTo>
                      <a:pt x="100" y="1519"/>
                    </a:lnTo>
                    <a:lnTo>
                      <a:pt x="100" y="1540"/>
                    </a:lnTo>
                    <a:lnTo>
                      <a:pt x="93" y="1540"/>
                    </a:lnTo>
                    <a:lnTo>
                      <a:pt x="93" y="1519"/>
                    </a:lnTo>
                    <a:lnTo>
                      <a:pt x="54" y="1519"/>
                    </a:lnTo>
                    <a:lnTo>
                      <a:pt x="94" y="1463"/>
                    </a:lnTo>
                    <a:close/>
                    <a:moveTo>
                      <a:pt x="87" y="1124"/>
                    </a:moveTo>
                    <a:lnTo>
                      <a:pt x="78" y="1128"/>
                    </a:lnTo>
                    <a:lnTo>
                      <a:pt x="73" y="1133"/>
                    </a:lnTo>
                    <a:lnTo>
                      <a:pt x="69" y="1142"/>
                    </a:lnTo>
                    <a:lnTo>
                      <a:pt x="73" y="1153"/>
                    </a:lnTo>
                    <a:lnTo>
                      <a:pt x="78" y="1160"/>
                    </a:lnTo>
                    <a:lnTo>
                      <a:pt x="87" y="1162"/>
                    </a:lnTo>
                    <a:lnTo>
                      <a:pt x="89" y="1162"/>
                    </a:lnTo>
                    <a:lnTo>
                      <a:pt x="98" y="1160"/>
                    </a:lnTo>
                    <a:lnTo>
                      <a:pt x="104" y="1153"/>
                    </a:lnTo>
                    <a:lnTo>
                      <a:pt x="107" y="1144"/>
                    </a:lnTo>
                    <a:lnTo>
                      <a:pt x="107" y="1142"/>
                    </a:lnTo>
                    <a:lnTo>
                      <a:pt x="104" y="1133"/>
                    </a:lnTo>
                    <a:lnTo>
                      <a:pt x="98" y="1128"/>
                    </a:lnTo>
                    <a:lnTo>
                      <a:pt x="89" y="1124"/>
                    </a:lnTo>
                    <a:lnTo>
                      <a:pt x="87" y="1124"/>
                    </a:lnTo>
                    <a:close/>
                    <a:moveTo>
                      <a:pt x="86" y="1088"/>
                    </a:moveTo>
                    <a:lnTo>
                      <a:pt x="94" y="1088"/>
                    </a:lnTo>
                    <a:lnTo>
                      <a:pt x="107" y="1092"/>
                    </a:lnTo>
                    <a:lnTo>
                      <a:pt x="108" y="1094"/>
                    </a:lnTo>
                    <a:lnTo>
                      <a:pt x="111" y="1101"/>
                    </a:lnTo>
                    <a:lnTo>
                      <a:pt x="104" y="1104"/>
                    </a:lnTo>
                    <a:lnTo>
                      <a:pt x="101" y="1099"/>
                    </a:lnTo>
                    <a:lnTo>
                      <a:pt x="93" y="1097"/>
                    </a:lnTo>
                    <a:lnTo>
                      <a:pt x="87" y="1097"/>
                    </a:lnTo>
                    <a:lnTo>
                      <a:pt x="78" y="1099"/>
                    </a:lnTo>
                    <a:lnTo>
                      <a:pt x="73" y="1108"/>
                    </a:lnTo>
                    <a:lnTo>
                      <a:pt x="69" y="1124"/>
                    </a:lnTo>
                    <a:lnTo>
                      <a:pt x="69" y="1125"/>
                    </a:lnTo>
                    <a:lnTo>
                      <a:pt x="74" y="1121"/>
                    </a:lnTo>
                    <a:lnTo>
                      <a:pt x="86" y="1117"/>
                    </a:lnTo>
                    <a:lnTo>
                      <a:pt x="90" y="1117"/>
                    </a:lnTo>
                    <a:lnTo>
                      <a:pt x="103" y="1121"/>
                    </a:lnTo>
                    <a:lnTo>
                      <a:pt x="111" y="1129"/>
                    </a:lnTo>
                    <a:lnTo>
                      <a:pt x="115" y="1141"/>
                    </a:lnTo>
                    <a:lnTo>
                      <a:pt x="115" y="1145"/>
                    </a:lnTo>
                    <a:lnTo>
                      <a:pt x="111" y="1158"/>
                    </a:lnTo>
                    <a:lnTo>
                      <a:pt x="103" y="1166"/>
                    </a:lnTo>
                    <a:lnTo>
                      <a:pt x="90" y="1171"/>
                    </a:lnTo>
                    <a:lnTo>
                      <a:pt x="86" y="1171"/>
                    </a:lnTo>
                    <a:lnTo>
                      <a:pt x="74" y="1166"/>
                    </a:lnTo>
                    <a:lnTo>
                      <a:pt x="65" y="1158"/>
                    </a:lnTo>
                    <a:lnTo>
                      <a:pt x="62" y="1142"/>
                    </a:lnTo>
                    <a:lnTo>
                      <a:pt x="62" y="1123"/>
                    </a:lnTo>
                    <a:lnTo>
                      <a:pt x="65" y="1104"/>
                    </a:lnTo>
                    <a:lnTo>
                      <a:pt x="73" y="1092"/>
                    </a:lnTo>
                    <a:lnTo>
                      <a:pt x="86" y="1088"/>
                    </a:lnTo>
                    <a:close/>
                    <a:moveTo>
                      <a:pt x="86" y="753"/>
                    </a:moveTo>
                    <a:lnTo>
                      <a:pt x="84" y="754"/>
                    </a:lnTo>
                    <a:lnTo>
                      <a:pt x="74" y="758"/>
                    </a:lnTo>
                    <a:lnTo>
                      <a:pt x="68" y="763"/>
                    </a:lnTo>
                    <a:lnTo>
                      <a:pt x="66" y="769"/>
                    </a:lnTo>
                    <a:lnTo>
                      <a:pt x="66" y="777"/>
                    </a:lnTo>
                    <a:lnTo>
                      <a:pt x="68" y="783"/>
                    </a:lnTo>
                    <a:lnTo>
                      <a:pt x="70" y="786"/>
                    </a:lnTo>
                    <a:lnTo>
                      <a:pt x="80" y="789"/>
                    </a:lnTo>
                    <a:lnTo>
                      <a:pt x="93" y="789"/>
                    </a:lnTo>
                    <a:lnTo>
                      <a:pt x="101" y="786"/>
                    </a:lnTo>
                    <a:lnTo>
                      <a:pt x="104" y="783"/>
                    </a:lnTo>
                    <a:lnTo>
                      <a:pt x="107" y="777"/>
                    </a:lnTo>
                    <a:lnTo>
                      <a:pt x="107" y="769"/>
                    </a:lnTo>
                    <a:lnTo>
                      <a:pt x="104" y="763"/>
                    </a:lnTo>
                    <a:lnTo>
                      <a:pt x="98" y="758"/>
                    </a:lnTo>
                    <a:lnTo>
                      <a:pt x="88" y="754"/>
                    </a:lnTo>
                    <a:lnTo>
                      <a:pt x="86" y="753"/>
                    </a:lnTo>
                    <a:close/>
                    <a:moveTo>
                      <a:pt x="80" y="722"/>
                    </a:moveTo>
                    <a:lnTo>
                      <a:pt x="72" y="725"/>
                    </a:lnTo>
                    <a:lnTo>
                      <a:pt x="69" y="730"/>
                    </a:lnTo>
                    <a:lnTo>
                      <a:pt x="69" y="735"/>
                    </a:lnTo>
                    <a:lnTo>
                      <a:pt x="72" y="741"/>
                    </a:lnTo>
                    <a:lnTo>
                      <a:pt x="77" y="743"/>
                    </a:lnTo>
                    <a:lnTo>
                      <a:pt x="86" y="745"/>
                    </a:lnTo>
                    <a:lnTo>
                      <a:pt x="96" y="743"/>
                    </a:lnTo>
                    <a:lnTo>
                      <a:pt x="101" y="741"/>
                    </a:lnTo>
                    <a:lnTo>
                      <a:pt x="104" y="735"/>
                    </a:lnTo>
                    <a:lnTo>
                      <a:pt x="104" y="730"/>
                    </a:lnTo>
                    <a:lnTo>
                      <a:pt x="101" y="725"/>
                    </a:lnTo>
                    <a:lnTo>
                      <a:pt x="93" y="722"/>
                    </a:lnTo>
                    <a:lnTo>
                      <a:pt x="80" y="722"/>
                    </a:lnTo>
                    <a:close/>
                    <a:moveTo>
                      <a:pt x="79" y="714"/>
                    </a:moveTo>
                    <a:lnTo>
                      <a:pt x="94" y="714"/>
                    </a:lnTo>
                    <a:lnTo>
                      <a:pt x="107" y="719"/>
                    </a:lnTo>
                    <a:lnTo>
                      <a:pt x="111" y="729"/>
                    </a:lnTo>
                    <a:lnTo>
                      <a:pt x="111" y="738"/>
                    </a:lnTo>
                    <a:lnTo>
                      <a:pt x="107" y="746"/>
                    </a:lnTo>
                    <a:lnTo>
                      <a:pt x="100" y="750"/>
                    </a:lnTo>
                    <a:lnTo>
                      <a:pt x="103" y="751"/>
                    </a:lnTo>
                    <a:lnTo>
                      <a:pt x="110" y="759"/>
                    </a:lnTo>
                    <a:lnTo>
                      <a:pt x="115" y="767"/>
                    </a:lnTo>
                    <a:lnTo>
                      <a:pt x="115" y="780"/>
                    </a:lnTo>
                    <a:lnTo>
                      <a:pt x="110" y="789"/>
                    </a:lnTo>
                    <a:lnTo>
                      <a:pt x="110" y="789"/>
                    </a:lnTo>
                    <a:lnTo>
                      <a:pt x="106" y="793"/>
                    </a:lnTo>
                    <a:lnTo>
                      <a:pt x="94" y="796"/>
                    </a:lnTo>
                    <a:lnTo>
                      <a:pt x="78" y="796"/>
                    </a:lnTo>
                    <a:lnTo>
                      <a:pt x="66" y="793"/>
                    </a:lnTo>
                    <a:lnTo>
                      <a:pt x="66" y="792"/>
                    </a:lnTo>
                    <a:lnTo>
                      <a:pt x="62" y="789"/>
                    </a:lnTo>
                    <a:lnTo>
                      <a:pt x="57" y="780"/>
                    </a:lnTo>
                    <a:lnTo>
                      <a:pt x="57" y="767"/>
                    </a:lnTo>
                    <a:lnTo>
                      <a:pt x="62" y="759"/>
                    </a:lnTo>
                    <a:lnTo>
                      <a:pt x="70" y="751"/>
                    </a:lnTo>
                    <a:lnTo>
                      <a:pt x="73" y="750"/>
                    </a:lnTo>
                    <a:lnTo>
                      <a:pt x="66" y="746"/>
                    </a:lnTo>
                    <a:lnTo>
                      <a:pt x="62" y="738"/>
                    </a:lnTo>
                    <a:lnTo>
                      <a:pt x="62" y="729"/>
                    </a:lnTo>
                    <a:lnTo>
                      <a:pt x="66" y="719"/>
                    </a:lnTo>
                    <a:lnTo>
                      <a:pt x="78" y="714"/>
                    </a:lnTo>
                    <a:lnTo>
                      <a:pt x="79" y="719"/>
                    </a:lnTo>
                    <a:lnTo>
                      <a:pt x="79" y="714"/>
                    </a:lnTo>
                    <a:close/>
                    <a:moveTo>
                      <a:pt x="84" y="349"/>
                    </a:moveTo>
                    <a:lnTo>
                      <a:pt x="75" y="352"/>
                    </a:lnTo>
                    <a:lnTo>
                      <a:pt x="69" y="361"/>
                    </a:lnTo>
                    <a:lnTo>
                      <a:pt x="66" y="377"/>
                    </a:lnTo>
                    <a:lnTo>
                      <a:pt x="66" y="387"/>
                    </a:lnTo>
                    <a:lnTo>
                      <a:pt x="69" y="404"/>
                    </a:lnTo>
                    <a:lnTo>
                      <a:pt x="75" y="413"/>
                    </a:lnTo>
                    <a:lnTo>
                      <a:pt x="84" y="415"/>
                    </a:lnTo>
                    <a:lnTo>
                      <a:pt x="89" y="415"/>
                    </a:lnTo>
                    <a:lnTo>
                      <a:pt x="98" y="413"/>
                    </a:lnTo>
                    <a:lnTo>
                      <a:pt x="104" y="404"/>
                    </a:lnTo>
                    <a:lnTo>
                      <a:pt x="107" y="387"/>
                    </a:lnTo>
                    <a:lnTo>
                      <a:pt x="107" y="377"/>
                    </a:lnTo>
                    <a:lnTo>
                      <a:pt x="104" y="361"/>
                    </a:lnTo>
                    <a:lnTo>
                      <a:pt x="98" y="352"/>
                    </a:lnTo>
                    <a:lnTo>
                      <a:pt x="89" y="349"/>
                    </a:lnTo>
                    <a:lnTo>
                      <a:pt x="84" y="349"/>
                    </a:lnTo>
                    <a:close/>
                    <a:moveTo>
                      <a:pt x="16" y="342"/>
                    </a:moveTo>
                    <a:lnTo>
                      <a:pt x="23" y="345"/>
                    </a:lnTo>
                    <a:lnTo>
                      <a:pt x="23" y="420"/>
                    </a:lnTo>
                    <a:lnTo>
                      <a:pt x="15" y="420"/>
                    </a:lnTo>
                    <a:lnTo>
                      <a:pt x="15" y="354"/>
                    </a:lnTo>
                    <a:lnTo>
                      <a:pt x="11" y="359"/>
                    </a:lnTo>
                    <a:lnTo>
                      <a:pt x="11" y="360"/>
                    </a:lnTo>
                    <a:lnTo>
                      <a:pt x="3" y="363"/>
                    </a:lnTo>
                    <a:lnTo>
                      <a:pt x="0" y="355"/>
                    </a:lnTo>
                    <a:lnTo>
                      <a:pt x="6" y="352"/>
                    </a:lnTo>
                    <a:lnTo>
                      <a:pt x="16" y="342"/>
                    </a:lnTo>
                    <a:close/>
                    <a:moveTo>
                      <a:pt x="83" y="341"/>
                    </a:moveTo>
                    <a:lnTo>
                      <a:pt x="90" y="341"/>
                    </a:lnTo>
                    <a:lnTo>
                      <a:pt x="103" y="345"/>
                    </a:lnTo>
                    <a:lnTo>
                      <a:pt x="111" y="357"/>
                    </a:lnTo>
                    <a:lnTo>
                      <a:pt x="115" y="376"/>
                    </a:lnTo>
                    <a:lnTo>
                      <a:pt x="115" y="387"/>
                    </a:lnTo>
                    <a:lnTo>
                      <a:pt x="111" y="406"/>
                    </a:lnTo>
                    <a:lnTo>
                      <a:pt x="103" y="420"/>
                    </a:lnTo>
                    <a:lnTo>
                      <a:pt x="90" y="424"/>
                    </a:lnTo>
                    <a:lnTo>
                      <a:pt x="83" y="424"/>
                    </a:lnTo>
                    <a:lnTo>
                      <a:pt x="69" y="420"/>
                    </a:lnTo>
                    <a:lnTo>
                      <a:pt x="62" y="406"/>
                    </a:lnTo>
                    <a:lnTo>
                      <a:pt x="57" y="387"/>
                    </a:lnTo>
                    <a:lnTo>
                      <a:pt x="57" y="376"/>
                    </a:lnTo>
                    <a:lnTo>
                      <a:pt x="62" y="357"/>
                    </a:lnTo>
                    <a:lnTo>
                      <a:pt x="69" y="345"/>
                    </a:lnTo>
                    <a:lnTo>
                      <a:pt x="82" y="341"/>
                    </a:lnTo>
                    <a:lnTo>
                      <a:pt x="83" y="345"/>
                    </a:lnTo>
                    <a:lnTo>
                      <a:pt x="83" y="341"/>
                    </a:lnTo>
                    <a:close/>
                    <a:moveTo>
                      <a:pt x="3313" y="11"/>
                    </a:moveTo>
                    <a:lnTo>
                      <a:pt x="171" y="2240"/>
                    </a:lnTo>
                    <a:lnTo>
                      <a:pt x="286" y="2240"/>
                    </a:lnTo>
                    <a:lnTo>
                      <a:pt x="286" y="2221"/>
                    </a:lnTo>
                    <a:lnTo>
                      <a:pt x="294" y="2221"/>
                    </a:lnTo>
                    <a:lnTo>
                      <a:pt x="294" y="2240"/>
                    </a:lnTo>
                    <a:lnTo>
                      <a:pt x="418" y="2240"/>
                    </a:lnTo>
                    <a:lnTo>
                      <a:pt x="418" y="2221"/>
                    </a:lnTo>
                    <a:lnTo>
                      <a:pt x="426" y="2221"/>
                    </a:lnTo>
                    <a:lnTo>
                      <a:pt x="426" y="2240"/>
                    </a:lnTo>
                    <a:lnTo>
                      <a:pt x="550" y="2240"/>
                    </a:lnTo>
                    <a:lnTo>
                      <a:pt x="550" y="2221"/>
                    </a:lnTo>
                    <a:lnTo>
                      <a:pt x="558" y="2221"/>
                    </a:lnTo>
                    <a:lnTo>
                      <a:pt x="558" y="2240"/>
                    </a:lnTo>
                    <a:lnTo>
                      <a:pt x="681" y="2240"/>
                    </a:lnTo>
                    <a:lnTo>
                      <a:pt x="681" y="2199"/>
                    </a:lnTo>
                    <a:lnTo>
                      <a:pt x="689" y="2199"/>
                    </a:lnTo>
                    <a:lnTo>
                      <a:pt x="689" y="2240"/>
                    </a:lnTo>
                    <a:lnTo>
                      <a:pt x="812" y="2240"/>
                    </a:lnTo>
                    <a:lnTo>
                      <a:pt x="812" y="2221"/>
                    </a:lnTo>
                    <a:lnTo>
                      <a:pt x="821" y="2221"/>
                    </a:lnTo>
                    <a:lnTo>
                      <a:pt x="821" y="2240"/>
                    </a:lnTo>
                    <a:lnTo>
                      <a:pt x="944" y="2240"/>
                    </a:lnTo>
                    <a:lnTo>
                      <a:pt x="944" y="2221"/>
                    </a:lnTo>
                    <a:lnTo>
                      <a:pt x="952" y="2221"/>
                    </a:lnTo>
                    <a:lnTo>
                      <a:pt x="952" y="2240"/>
                    </a:lnTo>
                    <a:lnTo>
                      <a:pt x="1076" y="2240"/>
                    </a:lnTo>
                    <a:lnTo>
                      <a:pt x="1076" y="2221"/>
                    </a:lnTo>
                    <a:lnTo>
                      <a:pt x="1084" y="2221"/>
                    </a:lnTo>
                    <a:lnTo>
                      <a:pt x="1084" y="2240"/>
                    </a:lnTo>
                    <a:lnTo>
                      <a:pt x="1208" y="2240"/>
                    </a:lnTo>
                    <a:lnTo>
                      <a:pt x="1208" y="2199"/>
                    </a:lnTo>
                    <a:lnTo>
                      <a:pt x="1215" y="2199"/>
                    </a:lnTo>
                    <a:lnTo>
                      <a:pt x="1215" y="2240"/>
                    </a:lnTo>
                    <a:lnTo>
                      <a:pt x="1339" y="2240"/>
                    </a:lnTo>
                    <a:lnTo>
                      <a:pt x="1339" y="2221"/>
                    </a:lnTo>
                    <a:lnTo>
                      <a:pt x="1347" y="2221"/>
                    </a:lnTo>
                    <a:lnTo>
                      <a:pt x="1347" y="2240"/>
                    </a:lnTo>
                    <a:lnTo>
                      <a:pt x="1470" y="2240"/>
                    </a:lnTo>
                    <a:lnTo>
                      <a:pt x="1470" y="2221"/>
                    </a:lnTo>
                    <a:lnTo>
                      <a:pt x="1479" y="2221"/>
                    </a:lnTo>
                    <a:lnTo>
                      <a:pt x="1479" y="2240"/>
                    </a:lnTo>
                    <a:lnTo>
                      <a:pt x="1602" y="2240"/>
                    </a:lnTo>
                    <a:lnTo>
                      <a:pt x="1602" y="2221"/>
                    </a:lnTo>
                    <a:lnTo>
                      <a:pt x="1610" y="2221"/>
                    </a:lnTo>
                    <a:lnTo>
                      <a:pt x="1610" y="2240"/>
                    </a:lnTo>
                    <a:lnTo>
                      <a:pt x="1734" y="2240"/>
                    </a:lnTo>
                    <a:lnTo>
                      <a:pt x="1734" y="2199"/>
                    </a:lnTo>
                    <a:lnTo>
                      <a:pt x="1741" y="2199"/>
                    </a:lnTo>
                    <a:lnTo>
                      <a:pt x="1741" y="2240"/>
                    </a:lnTo>
                    <a:lnTo>
                      <a:pt x="1865" y="2240"/>
                    </a:lnTo>
                    <a:lnTo>
                      <a:pt x="1865" y="2221"/>
                    </a:lnTo>
                    <a:lnTo>
                      <a:pt x="1873" y="2221"/>
                    </a:lnTo>
                    <a:lnTo>
                      <a:pt x="1873" y="2240"/>
                    </a:lnTo>
                    <a:lnTo>
                      <a:pt x="1997" y="2240"/>
                    </a:lnTo>
                    <a:lnTo>
                      <a:pt x="1997" y="2221"/>
                    </a:lnTo>
                    <a:lnTo>
                      <a:pt x="2005" y="2221"/>
                    </a:lnTo>
                    <a:lnTo>
                      <a:pt x="2005" y="2240"/>
                    </a:lnTo>
                    <a:lnTo>
                      <a:pt x="2129" y="2240"/>
                    </a:lnTo>
                    <a:lnTo>
                      <a:pt x="2129" y="2221"/>
                    </a:lnTo>
                    <a:lnTo>
                      <a:pt x="2137" y="2221"/>
                    </a:lnTo>
                    <a:lnTo>
                      <a:pt x="2137" y="2240"/>
                    </a:lnTo>
                    <a:lnTo>
                      <a:pt x="2260" y="2240"/>
                    </a:lnTo>
                    <a:lnTo>
                      <a:pt x="2260" y="2199"/>
                    </a:lnTo>
                    <a:lnTo>
                      <a:pt x="2267" y="2199"/>
                    </a:lnTo>
                    <a:lnTo>
                      <a:pt x="2267" y="2240"/>
                    </a:lnTo>
                    <a:lnTo>
                      <a:pt x="2391" y="2240"/>
                    </a:lnTo>
                    <a:lnTo>
                      <a:pt x="2391" y="2221"/>
                    </a:lnTo>
                    <a:lnTo>
                      <a:pt x="2399" y="2221"/>
                    </a:lnTo>
                    <a:lnTo>
                      <a:pt x="2399" y="2240"/>
                    </a:lnTo>
                    <a:lnTo>
                      <a:pt x="2523" y="2240"/>
                    </a:lnTo>
                    <a:lnTo>
                      <a:pt x="2523" y="2221"/>
                    </a:lnTo>
                    <a:lnTo>
                      <a:pt x="2531" y="2221"/>
                    </a:lnTo>
                    <a:lnTo>
                      <a:pt x="2531" y="2240"/>
                    </a:lnTo>
                    <a:lnTo>
                      <a:pt x="2655" y="2240"/>
                    </a:lnTo>
                    <a:lnTo>
                      <a:pt x="2655" y="2221"/>
                    </a:lnTo>
                    <a:lnTo>
                      <a:pt x="2663" y="2221"/>
                    </a:lnTo>
                    <a:lnTo>
                      <a:pt x="2663" y="2240"/>
                    </a:lnTo>
                    <a:lnTo>
                      <a:pt x="2787" y="2240"/>
                    </a:lnTo>
                    <a:lnTo>
                      <a:pt x="2787" y="2199"/>
                    </a:lnTo>
                    <a:lnTo>
                      <a:pt x="2794" y="2199"/>
                    </a:lnTo>
                    <a:lnTo>
                      <a:pt x="2794" y="2240"/>
                    </a:lnTo>
                    <a:lnTo>
                      <a:pt x="2917" y="2240"/>
                    </a:lnTo>
                    <a:lnTo>
                      <a:pt x="2917" y="2221"/>
                    </a:lnTo>
                    <a:lnTo>
                      <a:pt x="2926" y="2221"/>
                    </a:lnTo>
                    <a:lnTo>
                      <a:pt x="2926" y="2240"/>
                    </a:lnTo>
                    <a:lnTo>
                      <a:pt x="3049" y="2240"/>
                    </a:lnTo>
                    <a:lnTo>
                      <a:pt x="3049" y="2221"/>
                    </a:lnTo>
                    <a:lnTo>
                      <a:pt x="3057" y="2221"/>
                    </a:lnTo>
                    <a:lnTo>
                      <a:pt x="3057" y="2240"/>
                    </a:lnTo>
                    <a:lnTo>
                      <a:pt x="3181" y="2240"/>
                    </a:lnTo>
                    <a:lnTo>
                      <a:pt x="3181" y="2221"/>
                    </a:lnTo>
                    <a:lnTo>
                      <a:pt x="3189" y="2221"/>
                    </a:lnTo>
                    <a:lnTo>
                      <a:pt x="3189" y="2240"/>
                    </a:lnTo>
                    <a:lnTo>
                      <a:pt x="3313" y="2240"/>
                    </a:lnTo>
                    <a:lnTo>
                      <a:pt x="3313" y="2155"/>
                    </a:lnTo>
                    <a:lnTo>
                      <a:pt x="3285" y="2155"/>
                    </a:lnTo>
                    <a:lnTo>
                      <a:pt x="3285" y="2147"/>
                    </a:lnTo>
                    <a:lnTo>
                      <a:pt x="3313" y="2147"/>
                    </a:lnTo>
                    <a:lnTo>
                      <a:pt x="3313" y="2062"/>
                    </a:lnTo>
                    <a:lnTo>
                      <a:pt x="3285" y="2062"/>
                    </a:lnTo>
                    <a:lnTo>
                      <a:pt x="3285" y="2054"/>
                    </a:lnTo>
                    <a:lnTo>
                      <a:pt x="3313" y="2054"/>
                    </a:lnTo>
                    <a:lnTo>
                      <a:pt x="3313" y="1968"/>
                    </a:lnTo>
                    <a:lnTo>
                      <a:pt x="3285" y="1968"/>
                    </a:lnTo>
                    <a:lnTo>
                      <a:pt x="3285" y="1960"/>
                    </a:lnTo>
                    <a:lnTo>
                      <a:pt x="3313" y="1960"/>
                    </a:lnTo>
                    <a:lnTo>
                      <a:pt x="3313" y="1875"/>
                    </a:lnTo>
                    <a:lnTo>
                      <a:pt x="3253" y="1875"/>
                    </a:lnTo>
                    <a:lnTo>
                      <a:pt x="3253" y="1867"/>
                    </a:lnTo>
                    <a:lnTo>
                      <a:pt x="3313" y="1867"/>
                    </a:lnTo>
                    <a:lnTo>
                      <a:pt x="3313" y="1781"/>
                    </a:lnTo>
                    <a:lnTo>
                      <a:pt x="3285" y="1781"/>
                    </a:lnTo>
                    <a:lnTo>
                      <a:pt x="3285" y="1774"/>
                    </a:lnTo>
                    <a:lnTo>
                      <a:pt x="3313" y="1774"/>
                    </a:lnTo>
                    <a:lnTo>
                      <a:pt x="3313" y="1688"/>
                    </a:lnTo>
                    <a:lnTo>
                      <a:pt x="3285" y="1688"/>
                    </a:lnTo>
                    <a:lnTo>
                      <a:pt x="3285" y="1680"/>
                    </a:lnTo>
                    <a:lnTo>
                      <a:pt x="3313" y="1680"/>
                    </a:lnTo>
                    <a:lnTo>
                      <a:pt x="3313" y="1594"/>
                    </a:lnTo>
                    <a:lnTo>
                      <a:pt x="3285" y="1594"/>
                    </a:lnTo>
                    <a:lnTo>
                      <a:pt x="3285" y="1586"/>
                    </a:lnTo>
                    <a:lnTo>
                      <a:pt x="3313" y="1586"/>
                    </a:lnTo>
                    <a:lnTo>
                      <a:pt x="3313" y="1501"/>
                    </a:lnTo>
                    <a:lnTo>
                      <a:pt x="3253" y="1501"/>
                    </a:lnTo>
                    <a:lnTo>
                      <a:pt x="3253" y="1493"/>
                    </a:lnTo>
                    <a:lnTo>
                      <a:pt x="3313" y="1493"/>
                    </a:lnTo>
                    <a:lnTo>
                      <a:pt x="3313" y="1408"/>
                    </a:lnTo>
                    <a:lnTo>
                      <a:pt x="3285" y="1408"/>
                    </a:lnTo>
                    <a:lnTo>
                      <a:pt x="3285" y="1400"/>
                    </a:lnTo>
                    <a:lnTo>
                      <a:pt x="3313" y="1400"/>
                    </a:lnTo>
                    <a:lnTo>
                      <a:pt x="3313" y="1315"/>
                    </a:lnTo>
                    <a:lnTo>
                      <a:pt x="3285" y="1315"/>
                    </a:lnTo>
                    <a:lnTo>
                      <a:pt x="3285" y="1306"/>
                    </a:lnTo>
                    <a:lnTo>
                      <a:pt x="3313" y="1306"/>
                    </a:lnTo>
                    <a:lnTo>
                      <a:pt x="3313" y="1221"/>
                    </a:lnTo>
                    <a:lnTo>
                      <a:pt x="3285" y="1221"/>
                    </a:lnTo>
                    <a:lnTo>
                      <a:pt x="3285" y="1213"/>
                    </a:lnTo>
                    <a:lnTo>
                      <a:pt x="3313" y="1213"/>
                    </a:lnTo>
                    <a:lnTo>
                      <a:pt x="3313" y="1128"/>
                    </a:lnTo>
                    <a:lnTo>
                      <a:pt x="3253" y="1128"/>
                    </a:lnTo>
                    <a:lnTo>
                      <a:pt x="3253" y="1120"/>
                    </a:lnTo>
                    <a:lnTo>
                      <a:pt x="3313" y="1120"/>
                    </a:lnTo>
                    <a:lnTo>
                      <a:pt x="3313" y="1035"/>
                    </a:lnTo>
                    <a:lnTo>
                      <a:pt x="3285" y="1035"/>
                    </a:lnTo>
                    <a:lnTo>
                      <a:pt x="3285" y="1027"/>
                    </a:lnTo>
                    <a:lnTo>
                      <a:pt x="3313" y="1027"/>
                    </a:lnTo>
                    <a:lnTo>
                      <a:pt x="3313" y="941"/>
                    </a:lnTo>
                    <a:lnTo>
                      <a:pt x="3285" y="941"/>
                    </a:lnTo>
                    <a:lnTo>
                      <a:pt x="3285" y="933"/>
                    </a:lnTo>
                    <a:lnTo>
                      <a:pt x="3313" y="933"/>
                    </a:lnTo>
                    <a:lnTo>
                      <a:pt x="3313" y="847"/>
                    </a:lnTo>
                    <a:lnTo>
                      <a:pt x="3285" y="847"/>
                    </a:lnTo>
                    <a:lnTo>
                      <a:pt x="3285" y="840"/>
                    </a:lnTo>
                    <a:lnTo>
                      <a:pt x="3313" y="840"/>
                    </a:lnTo>
                    <a:lnTo>
                      <a:pt x="3313" y="754"/>
                    </a:lnTo>
                    <a:lnTo>
                      <a:pt x="3253" y="754"/>
                    </a:lnTo>
                    <a:lnTo>
                      <a:pt x="3253" y="746"/>
                    </a:lnTo>
                    <a:lnTo>
                      <a:pt x="3313" y="746"/>
                    </a:lnTo>
                    <a:lnTo>
                      <a:pt x="3313" y="661"/>
                    </a:lnTo>
                    <a:lnTo>
                      <a:pt x="3285" y="661"/>
                    </a:lnTo>
                    <a:lnTo>
                      <a:pt x="3285" y="653"/>
                    </a:lnTo>
                    <a:lnTo>
                      <a:pt x="3313" y="653"/>
                    </a:lnTo>
                    <a:lnTo>
                      <a:pt x="3313" y="567"/>
                    </a:lnTo>
                    <a:lnTo>
                      <a:pt x="3285" y="567"/>
                    </a:lnTo>
                    <a:lnTo>
                      <a:pt x="3285" y="559"/>
                    </a:lnTo>
                    <a:lnTo>
                      <a:pt x="3313" y="559"/>
                    </a:lnTo>
                    <a:lnTo>
                      <a:pt x="3313" y="474"/>
                    </a:lnTo>
                    <a:lnTo>
                      <a:pt x="3285" y="474"/>
                    </a:lnTo>
                    <a:lnTo>
                      <a:pt x="3285" y="466"/>
                    </a:lnTo>
                    <a:lnTo>
                      <a:pt x="3313" y="466"/>
                    </a:lnTo>
                    <a:lnTo>
                      <a:pt x="3313" y="381"/>
                    </a:lnTo>
                    <a:lnTo>
                      <a:pt x="3253" y="381"/>
                    </a:lnTo>
                    <a:lnTo>
                      <a:pt x="3253" y="373"/>
                    </a:lnTo>
                    <a:lnTo>
                      <a:pt x="3313" y="373"/>
                    </a:lnTo>
                    <a:lnTo>
                      <a:pt x="3313" y="288"/>
                    </a:lnTo>
                    <a:lnTo>
                      <a:pt x="3285" y="288"/>
                    </a:lnTo>
                    <a:lnTo>
                      <a:pt x="3285" y="279"/>
                    </a:lnTo>
                    <a:lnTo>
                      <a:pt x="3313" y="279"/>
                    </a:lnTo>
                    <a:lnTo>
                      <a:pt x="3313" y="193"/>
                    </a:lnTo>
                    <a:lnTo>
                      <a:pt x="3285" y="193"/>
                    </a:lnTo>
                    <a:lnTo>
                      <a:pt x="3285" y="186"/>
                    </a:lnTo>
                    <a:lnTo>
                      <a:pt x="3313" y="186"/>
                    </a:lnTo>
                    <a:lnTo>
                      <a:pt x="3313" y="100"/>
                    </a:lnTo>
                    <a:lnTo>
                      <a:pt x="3285" y="100"/>
                    </a:lnTo>
                    <a:lnTo>
                      <a:pt x="3285" y="93"/>
                    </a:lnTo>
                    <a:lnTo>
                      <a:pt x="3313" y="93"/>
                    </a:lnTo>
                    <a:lnTo>
                      <a:pt x="3313" y="11"/>
                    </a:lnTo>
                    <a:close/>
                    <a:moveTo>
                      <a:pt x="162" y="7"/>
                    </a:moveTo>
                    <a:lnTo>
                      <a:pt x="162" y="93"/>
                    </a:lnTo>
                    <a:lnTo>
                      <a:pt x="190" y="93"/>
                    </a:lnTo>
                    <a:lnTo>
                      <a:pt x="190" y="100"/>
                    </a:lnTo>
                    <a:lnTo>
                      <a:pt x="162" y="100"/>
                    </a:lnTo>
                    <a:lnTo>
                      <a:pt x="162" y="186"/>
                    </a:lnTo>
                    <a:lnTo>
                      <a:pt x="190" y="186"/>
                    </a:lnTo>
                    <a:lnTo>
                      <a:pt x="190" y="193"/>
                    </a:lnTo>
                    <a:lnTo>
                      <a:pt x="162" y="193"/>
                    </a:lnTo>
                    <a:lnTo>
                      <a:pt x="162" y="279"/>
                    </a:lnTo>
                    <a:lnTo>
                      <a:pt x="190" y="279"/>
                    </a:lnTo>
                    <a:lnTo>
                      <a:pt x="190" y="288"/>
                    </a:lnTo>
                    <a:lnTo>
                      <a:pt x="162" y="288"/>
                    </a:lnTo>
                    <a:lnTo>
                      <a:pt x="162" y="373"/>
                    </a:lnTo>
                    <a:lnTo>
                      <a:pt x="222" y="373"/>
                    </a:lnTo>
                    <a:lnTo>
                      <a:pt x="222" y="381"/>
                    </a:lnTo>
                    <a:lnTo>
                      <a:pt x="162" y="381"/>
                    </a:lnTo>
                    <a:lnTo>
                      <a:pt x="162" y="466"/>
                    </a:lnTo>
                    <a:lnTo>
                      <a:pt x="190" y="466"/>
                    </a:lnTo>
                    <a:lnTo>
                      <a:pt x="190" y="474"/>
                    </a:lnTo>
                    <a:lnTo>
                      <a:pt x="162" y="474"/>
                    </a:lnTo>
                    <a:lnTo>
                      <a:pt x="162" y="559"/>
                    </a:lnTo>
                    <a:lnTo>
                      <a:pt x="190" y="559"/>
                    </a:lnTo>
                    <a:lnTo>
                      <a:pt x="190" y="567"/>
                    </a:lnTo>
                    <a:lnTo>
                      <a:pt x="162" y="567"/>
                    </a:lnTo>
                    <a:lnTo>
                      <a:pt x="162" y="653"/>
                    </a:lnTo>
                    <a:lnTo>
                      <a:pt x="190" y="653"/>
                    </a:lnTo>
                    <a:lnTo>
                      <a:pt x="190" y="661"/>
                    </a:lnTo>
                    <a:lnTo>
                      <a:pt x="162" y="661"/>
                    </a:lnTo>
                    <a:lnTo>
                      <a:pt x="162" y="746"/>
                    </a:lnTo>
                    <a:lnTo>
                      <a:pt x="222" y="746"/>
                    </a:lnTo>
                    <a:lnTo>
                      <a:pt x="222" y="754"/>
                    </a:lnTo>
                    <a:lnTo>
                      <a:pt x="162" y="754"/>
                    </a:lnTo>
                    <a:lnTo>
                      <a:pt x="162" y="840"/>
                    </a:lnTo>
                    <a:lnTo>
                      <a:pt x="190" y="840"/>
                    </a:lnTo>
                    <a:lnTo>
                      <a:pt x="190" y="847"/>
                    </a:lnTo>
                    <a:lnTo>
                      <a:pt x="162" y="847"/>
                    </a:lnTo>
                    <a:lnTo>
                      <a:pt x="162" y="933"/>
                    </a:lnTo>
                    <a:lnTo>
                      <a:pt x="190" y="933"/>
                    </a:lnTo>
                    <a:lnTo>
                      <a:pt x="190" y="941"/>
                    </a:lnTo>
                    <a:lnTo>
                      <a:pt x="162" y="941"/>
                    </a:lnTo>
                    <a:lnTo>
                      <a:pt x="162" y="1027"/>
                    </a:lnTo>
                    <a:lnTo>
                      <a:pt x="190" y="1027"/>
                    </a:lnTo>
                    <a:lnTo>
                      <a:pt x="190" y="1035"/>
                    </a:lnTo>
                    <a:lnTo>
                      <a:pt x="162" y="1035"/>
                    </a:lnTo>
                    <a:lnTo>
                      <a:pt x="162" y="1120"/>
                    </a:lnTo>
                    <a:lnTo>
                      <a:pt x="222" y="1120"/>
                    </a:lnTo>
                    <a:lnTo>
                      <a:pt x="222" y="1128"/>
                    </a:lnTo>
                    <a:lnTo>
                      <a:pt x="162" y="1128"/>
                    </a:lnTo>
                    <a:lnTo>
                      <a:pt x="162" y="1213"/>
                    </a:lnTo>
                    <a:lnTo>
                      <a:pt x="190" y="1213"/>
                    </a:lnTo>
                    <a:lnTo>
                      <a:pt x="190" y="1221"/>
                    </a:lnTo>
                    <a:lnTo>
                      <a:pt x="162" y="1221"/>
                    </a:lnTo>
                    <a:lnTo>
                      <a:pt x="162" y="1306"/>
                    </a:lnTo>
                    <a:lnTo>
                      <a:pt x="190" y="1306"/>
                    </a:lnTo>
                    <a:lnTo>
                      <a:pt x="190" y="1315"/>
                    </a:lnTo>
                    <a:lnTo>
                      <a:pt x="162" y="1315"/>
                    </a:lnTo>
                    <a:lnTo>
                      <a:pt x="162" y="1400"/>
                    </a:lnTo>
                    <a:lnTo>
                      <a:pt x="190" y="1400"/>
                    </a:lnTo>
                    <a:lnTo>
                      <a:pt x="190" y="1408"/>
                    </a:lnTo>
                    <a:lnTo>
                      <a:pt x="162" y="1408"/>
                    </a:lnTo>
                    <a:lnTo>
                      <a:pt x="162" y="1493"/>
                    </a:lnTo>
                    <a:lnTo>
                      <a:pt x="222" y="1493"/>
                    </a:lnTo>
                    <a:lnTo>
                      <a:pt x="222" y="1501"/>
                    </a:lnTo>
                    <a:lnTo>
                      <a:pt x="162" y="1501"/>
                    </a:lnTo>
                    <a:lnTo>
                      <a:pt x="162" y="1586"/>
                    </a:lnTo>
                    <a:lnTo>
                      <a:pt x="190" y="1586"/>
                    </a:lnTo>
                    <a:lnTo>
                      <a:pt x="190" y="1594"/>
                    </a:lnTo>
                    <a:lnTo>
                      <a:pt x="162" y="1594"/>
                    </a:lnTo>
                    <a:lnTo>
                      <a:pt x="162" y="1680"/>
                    </a:lnTo>
                    <a:lnTo>
                      <a:pt x="190" y="1680"/>
                    </a:lnTo>
                    <a:lnTo>
                      <a:pt x="190" y="1688"/>
                    </a:lnTo>
                    <a:lnTo>
                      <a:pt x="162" y="1688"/>
                    </a:lnTo>
                    <a:lnTo>
                      <a:pt x="162" y="1774"/>
                    </a:lnTo>
                    <a:lnTo>
                      <a:pt x="190" y="1774"/>
                    </a:lnTo>
                    <a:lnTo>
                      <a:pt x="190" y="1781"/>
                    </a:lnTo>
                    <a:lnTo>
                      <a:pt x="162" y="1781"/>
                    </a:lnTo>
                    <a:lnTo>
                      <a:pt x="162" y="1867"/>
                    </a:lnTo>
                    <a:lnTo>
                      <a:pt x="222" y="1867"/>
                    </a:lnTo>
                    <a:lnTo>
                      <a:pt x="222" y="1875"/>
                    </a:lnTo>
                    <a:lnTo>
                      <a:pt x="162" y="1875"/>
                    </a:lnTo>
                    <a:lnTo>
                      <a:pt x="162" y="1960"/>
                    </a:lnTo>
                    <a:lnTo>
                      <a:pt x="190" y="1960"/>
                    </a:lnTo>
                    <a:lnTo>
                      <a:pt x="190" y="1968"/>
                    </a:lnTo>
                    <a:lnTo>
                      <a:pt x="162" y="1968"/>
                    </a:lnTo>
                    <a:lnTo>
                      <a:pt x="162" y="2054"/>
                    </a:lnTo>
                    <a:lnTo>
                      <a:pt x="190" y="2054"/>
                    </a:lnTo>
                    <a:lnTo>
                      <a:pt x="190" y="2062"/>
                    </a:lnTo>
                    <a:lnTo>
                      <a:pt x="162" y="2062"/>
                    </a:lnTo>
                    <a:lnTo>
                      <a:pt x="162" y="2147"/>
                    </a:lnTo>
                    <a:lnTo>
                      <a:pt x="190" y="2147"/>
                    </a:lnTo>
                    <a:lnTo>
                      <a:pt x="190" y="2155"/>
                    </a:lnTo>
                    <a:lnTo>
                      <a:pt x="162" y="2155"/>
                    </a:lnTo>
                    <a:lnTo>
                      <a:pt x="162" y="2237"/>
                    </a:lnTo>
                    <a:lnTo>
                      <a:pt x="3304" y="7"/>
                    </a:lnTo>
                    <a:lnTo>
                      <a:pt x="3189" y="7"/>
                    </a:lnTo>
                    <a:lnTo>
                      <a:pt x="3189" y="26"/>
                    </a:lnTo>
                    <a:lnTo>
                      <a:pt x="3181" y="26"/>
                    </a:lnTo>
                    <a:lnTo>
                      <a:pt x="3181" y="7"/>
                    </a:lnTo>
                    <a:lnTo>
                      <a:pt x="3057" y="7"/>
                    </a:lnTo>
                    <a:lnTo>
                      <a:pt x="3057" y="26"/>
                    </a:lnTo>
                    <a:lnTo>
                      <a:pt x="3049" y="26"/>
                    </a:lnTo>
                    <a:lnTo>
                      <a:pt x="3049" y="7"/>
                    </a:lnTo>
                    <a:lnTo>
                      <a:pt x="2926" y="7"/>
                    </a:lnTo>
                    <a:lnTo>
                      <a:pt x="2926" y="26"/>
                    </a:lnTo>
                    <a:lnTo>
                      <a:pt x="2917" y="26"/>
                    </a:lnTo>
                    <a:lnTo>
                      <a:pt x="2917" y="7"/>
                    </a:lnTo>
                    <a:lnTo>
                      <a:pt x="2794" y="7"/>
                    </a:lnTo>
                    <a:lnTo>
                      <a:pt x="2794" y="48"/>
                    </a:lnTo>
                    <a:lnTo>
                      <a:pt x="2787" y="48"/>
                    </a:lnTo>
                    <a:lnTo>
                      <a:pt x="2787" y="7"/>
                    </a:lnTo>
                    <a:lnTo>
                      <a:pt x="2663" y="7"/>
                    </a:lnTo>
                    <a:lnTo>
                      <a:pt x="2663" y="26"/>
                    </a:lnTo>
                    <a:lnTo>
                      <a:pt x="2655" y="26"/>
                    </a:lnTo>
                    <a:lnTo>
                      <a:pt x="2655" y="7"/>
                    </a:lnTo>
                    <a:lnTo>
                      <a:pt x="2531" y="7"/>
                    </a:lnTo>
                    <a:lnTo>
                      <a:pt x="2531" y="26"/>
                    </a:lnTo>
                    <a:lnTo>
                      <a:pt x="2523" y="26"/>
                    </a:lnTo>
                    <a:lnTo>
                      <a:pt x="2523" y="7"/>
                    </a:lnTo>
                    <a:lnTo>
                      <a:pt x="2399" y="7"/>
                    </a:lnTo>
                    <a:lnTo>
                      <a:pt x="2399" y="26"/>
                    </a:lnTo>
                    <a:lnTo>
                      <a:pt x="2391" y="26"/>
                    </a:lnTo>
                    <a:lnTo>
                      <a:pt x="2391" y="7"/>
                    </a:lnTo>
                    <a:lnTo>
                      <a:pt x="2267" y="7"/>
                    </a:lnTo>
                    <a:lnTo>
                      <a:pt x="2267" y="48"/>
                    </a:lnTo>
                    <a:lnTo>
                      <a:pt x="2260" y="48"/>
                    </a:lnTo>
                    <a:lnTo>
                      <a:pt x="2260" y="7"/>
                    </a:lnTo>
                    <a:lnTo>
                      <a:pt x="2137" y="7"/>
                    </a:lnTo>
                    <a:lnTo>
                      <a:pt x="2137" y="26"/>
                    </a:lnTo>
                    <a:lnTo>
                      <a:pt x="2129" y="26"/>
                    </a:lnTo>
                    <a:lnTo>
                      <a:pt x="2129" y="7"/>
                    </a:lnTo>
                    <a:lnTo>
                      <a:pt x="2005" y="7"/>
                    </a:lnTo>
                    <a:lnTo>
                      <a:pt x="2005" y="26"/>
                    </a:lnTo>
                    <a:lnTo>
                      <a:pt x="1997" y="26"/>
                    </a:lnTo>
                    <a:lnTo>
                      <a:pt x="1997" y="7"/>
                    </a:lnTo>
                    <a:lnTo>
                      <a:pt x="1873" y="7"/>
                    </a:lnTo>
                    <a:lnTo>
                      <a:pt x="1873" y="26"/>
                    </a:lnTo>
                    <a:lnTo>
                      <a:pt x="1865" y="26"/>
                    </a:lnTo>
                    <a:lnTo>
                      <a:pt x="1865" y="7"/>
                    </a:lnTo>
                    <a:lnTo>
                      <a:pt x="1741" y="7"/>
                    </a:lnTo>
                    <a:lnTo>
                      <a:pt x="1741" y="48"/>
                    </a:lnTo>
                    <a:lnTo>
                      <a:pt x="1734" y="48"/>
                    </a:lnTo>
                    <a:lnTo>
                      <a:pt x="1734" y="7"/>
                    </a:lnTo>
                    <a:lnTo>
                      <a:pt x="1610" y="7"/>
                    </a:lnTo>
                    <a:lnTo>
                      <a:pt x="1610" y="26"/>
                    </a:lnTo>
                    <a:lnTo>
                      <a:pt x="1602" y="26"/>
                    </a:lnTo>
                    <a:lnTo>
                      <a:pt x="1602" y="7"/>
                    </a:lnTo>
                    <a:lnTo>
                      <a:pt x="1479" y="7"/>
                    </a:lnTo>
                    <a:lnTo>
                      <a:pt x="1479" y="26"/>
                    </a:lnTo>
                    <a:lnTo>
                      <a:pt x="1470" y="26"/>
                    </a:lnTo>
                    <a:lnTo>
                      <a:pt x="1470" y="7"/>
                    </a:lnTo>
                    <a:lnTo>
                      <a:pt x="1347" y="7"/>
                    </a:lnTo>
                    <a:lnTo>
                      <a:pt x="1347" y="26"/>
                    </a:lnTo>
                    <a:lnTo>
                      <a:pt x="1339" y="26"/>
                    </a:lnTo>
                    <a:lnTo>
                      <a:pt x="1339" y="7"/>
                    </a:lnTo>
                    <a:lnTo>
                      <a:pt x="1215" y="7"/>
                    </a:lnTo>
                    <a:lnTo>
                      <a:pt x="1215" y="48"/>
                    </a:lnTo>
                    <a:lnTo>
                      <a:pt x="1208" y="48"/>
                    </a:lnTo>
                    <a:lnTo>
                      <a:pt x="1208" y="7"/>
                    </a:lnTo>
                    <a:lnTo>
                      <a:pt x="1084" y="7"/>
                    </a:lnTo>
                    <a:lnTo>
                      <a:pt x="1084" y="26"/>
                    </a:lnTo>
                    <a:lnTo>
                      <a:pt x="1076" y="26"/>
                    </a:lnTo>
                    <a:lnTo>
                      <a:pt x="1076" y="7"/>
                    </a:lnTo>
                    <a:lnTo>
                      <a:pt x="952" y="7"/>
                    </a:lnTo>
                    <a:lnTo>
                      <a:pt x="952" y="26"/>
                    </a:lnTo>
                    <a:lnTo>
                      <a:pt x="944" y="26"/>
                    </a:lnTo>
                    <a:lnTo>
                      <a:pt x="944" y="7"/>
                    </a:lnTo>
                    <a:lnTo>
                      <a:pt x="821" y="7"/>
                    </a:lnTo>
                    <a:lnTo>
                      <a:pt x="821" y="26"/>
                    </a:lnTo>
                    <a:lnTo>
                      <a:pt x="812" y="26"/>
                    </a:lnTo>
                    <a:lnTo>
                      <a:pt x="812" y="7"/>
                    </a:lnTo>
                    <a:lnTo>
                      <a:pt x="689" y="7"/>
                    </a:lnTo>
                    <a:lnTo>
                      <a:pt x="689" y="48"/>
                    </a:lnTo>
                    <a:lnTo>
                      <a:pt x="681" y="48"/>
                    </a:lnTo>
                    <a:lnTo>
                      <a:pt x="681" y="7"/>
                    </a:lnTo>
                    <a:lnTo>
                      <a:pt x="558" y="7"/>
                    </a:lnTo>
                    <a:lnTo>
                      <a:pt x="558" y="26"/>
                    </a:lnTo>
                    <a:lnTo>
                      <a:pt x="550" y="26"/>
                    </a:lnTo>
                    <a:lnTo>
                      <a:pt x="550" y="7"/>
                    </a:lnTo>
                    <a:lnTo>
                      <a:pt x="426" y="7"/>
                    </a:lnTo>
                    <a:lnTo>
                      <a:pt x="426" y="26"/>
                    </a:lnTo>
                    <a:lnTo>
                      <a:pt x="418" y="26"/>
                    </a:lnTo>
                    <a:lnTo>
                      <a:pt x="418" y="7"/>
                    </a:lnTo>
                    <a:lnTo>
                      <a:pt x="294" y="7"/>
                    </a:lnTo>
                    <a:lnTo>
                      <a:pt x="294" y="26"/>
                    </a:lnTo>
                    <a:lnTo>
                      <a:pt x="286" y="26"/>
                    </a:lnTo>
                    <a:lnTo>
                      <a:pt x="286" y="7"/>
                    </a:lnTo>
                    <a:lnTo>
                      <a:pt x="162" y="7"/>
                    </a:lnTo>
                    <a:close/>
                    <a:moveTo>
                      <a:pt x="16" y="1"/>
                    </a:moveTo>
                    <a:lnTo>
                      <a:pt x="23" y="4"/>
                    </a:lnTo>
                    <a:lnTo>
                      <a:pt x="23" y="78"/>
                    </a:lnTo>
                    <a:lnTo>
                      <a:pt x="15" y="78"/>
                    </a:lnTo>
                    <a:lnTo>
                      <a:pt x="15" y="13"/>
                    </a:lnTo>
                    <a:lnTo>
                      <a:pt x="11" y="17"/>
                    </a:lnTo>
                    <a:lnTo>
                      <a:pt x="11" y="18"/>
                    </a:lnTo>
                    <a:lnTo>
                      <a:pt x="3" y="22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6" y="1"/>
                    </a:lnTo>
                    <a:close/>
                    <a:moveTo>
                      <a:pt x="78" y="0"/>
                    </a:moveTo>
                    <a:lnTo>
                      <a:pt x="95" y="0"/>
                    </a:lnTo>
                    <a:lnTo>
                      <a:pt x="103" y="4"/>
                    </a:lnTo>
                    <a:lnTo>
                      <a:pt x="104" y="4"/>
                    </a:lnTo>
                    <a:lnTo>
                      <a:pt x="107" y="8"/>
                    </a:lnTo>
                    <a:lnTo>
                      <a:pt x="111" y="17"/>
                    </a:lnTo>
                    <a:lnTo>
                      <a:pt x="111" y="26"/>
                    </a:lnTo>
                    <a:lnTo>
                      <a:pt x="107" y="34"/>
                    </a:lnTo>
                    <a:lnTo>
                      <a:pt x="100" y="45"/>
                    </a:lnTo>
                    <a:lnTo>
                      <a:pt x="72" y="74"/>
                    </a:lnTo>
                    <a:lnTo>
                      <a:pt x="111" y="74"/>
                    </a:lnTo>
                    <a:lnTo>
                      <a:pt x="111" y="82"/>
                    </a:lnTo>
                    <a:lnTo>
                      <a:pt x="62" y="82"/>
                    </a:lnTo>
                    <a:lnTo>
                      <a:pt x="59" y="75"/>
                    </a:lnTo>
                    <a:lnTo>
                      <a:pt x="94" y="39"/>
                    </a:lnTo>
                    <a:lnTo>
                      <a:pt x="100" y="29"/>
                    </a:lnTo>
                    <a:lnTo>
                      <a:pt x="104" y="24"/>
                    </a:lnTo>
                    <a:lnTo>
                      <a:pt x="104" y="18"/>
                    </a:lnTo>
                    <a:lnTo>
                      <a:pt x="100" y="13"/>
                    </a:lnTo>
                    <a:lnTo>
                      <a:pt x="98" y="11"/>
                    </a:lnTo>
                    <a:lnTo>
                      <a:pt x="93" y="7"/>
                    </a:lnTo>
                    <a:lnTo>
                      <a:pt x="80" y="7"/>
                    </a:lnTo>
                    <a:lnTo>
                      <a:pt x="75" y="11"/>
                    </a:lnTo>
                    <a:lnTo>
                      <a:pt x="72" y="13"/>
                    </a:lnTo>
                    <a:lnTo>
                      <a:pt x="69" y="18"/>
                    </a:lnTo>
                    <a:lnTo>
                      <a:pt x="69" y="22"/>
                    </a:lnTo>
                    <a:lnTo>
                      <a:pt x="62" y="22"/>
                    </a:lnTo>
                    <a:lnTo>
                      <a:pt x="62" y="17"/>
                    </a:lnTo>
                    <a:lnTo>
                      <a:pt x="65" y="8"/>
                    </a:lnTo>
                    <a:lnTo>
                      <a:pt x="66" y="8"/>
                    </a:lnTo>
                    <a:lnTo>
                      <a:pt x="69" y="4"/>
                    </a:lnTo>
                    <a:lnTo>
                      <a:pt x="78" y="0"/>
                    </a:lnTo>
                    <a:close/>
                    <a:moveTo>
                      <a:pt x="159" y="0"/>
                    </a:moveTo>
                    <a:lnTo>
                      <a:pt x="3316" y="0"/>
                    </a:lnTo>
                    <a:lnTo>
                      <a:pt x="3316" y="3"/>
                    </a:lnTo>
                    <a:lnTo>
                      <a:pt x="3320" y="3"/>
                    </a:lnTo>
                    <a:lnTo>
                      <a:pt x="3320" y="2245"/>
                    </a:lnTo>
                    <a:lnTo>
                      <a:pt x="3316" y="2245"/>
                    </a:lnTo>
                    <a:lnTo>
                      <a:pt x="3316" y="2248"/>
                    </a:lnTo>
                    <a:lnTo>
                      <a:pt x="159" y="2248"/>
                    </a:lnTo>
                    <a:lnTo>
                      <a:pt x="159" y="2245"/>
                    </a:lnTo>
                    <a:lnTo>
                      <a:pt x="159" y="2245"/>
                    </a:lnTo>
                    <a:lnTo>
                      <a:pt x="155" y="2245"/>
                    </a:lnTo>
                    <a:lnTo>
                      <a:pt x="155" y="3"/>
                    </a:lnTo>
                    <a:lnTo>
                      <a:pt x="159" y="3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" name="Freeform 10"/>
              <p:cNvSpPr>
                <a:spLocks noEditPoints="1"/>
              </p:cNvSpPr>
              <p:nvPr/>
            </p:nvSpPr>
            <p:spPr bwMode="auto">
              <a:xfrm>
                <a:off x="2619376" y="2289176"/>
                <a:ext cx="2938463" cy="2517775"/>
              </a:xfrm>
              <a:custGeom>
                <a:avLst/>
                <a:gdLst>
                  <a:gd name="T0" fmla="*/ 2 w 1851"/>
                  <a:gd name="T1" fmla="*/ 1586 h 1586"/>
                  <a:gd name="T2" fmla="*/ 271 w 1851"/>
                  <a:gd name="T3" fmla="*/ 1287 h 1586"/>
                  <a:gd name="T4" fmla="*/ 264 w 1851"/>
                  <a:gd name="T5" fmla="*/ 1290 h 1586"/>
                  <a:gd name="T6" fmla="*/ 513 w 1851"/>
                  <a:gd name="T7" fmla="*/ 1168 h 1586"/>
                  <a:gd name="T8" fmla="*/ 508 w 1851"/>
                  <a:gd name="T9" fmla="*/ 1164 h 1586"/>
                  <a:gd name="T10" fmla="*/ 567 w 1851"/>
                  <a:gd name="T11" fmla="*/ 1145 h 1586"/>
                  <a:gd name="T12" fmla="*/ 357 w 1851"/>
                  <a:gd name="T13" fmla="*/ 1116 h 1586"/>
                  <a:gd name="T14" fmla="*/ 352 w 1851"/>
                  <a:gd name="T15" fmla="*/ 1121 h 1586"/>
                  <a:gd name="T16" fmla="*/ 499 w 1851"/>
                  <a:gd name="T17" fmla="*/ 1096 h 1586"/>
                  <a:gd name="T18" fmla="*/ 492 w 1851"/>
                  <a:gd name="T19" fmla="*/ 1093 h 1586"/>
                  <a:gd name="T20" fmla="*/ 536 w 1851"/>
                  <a:gd name="T21" fmla="*/ 1092 h 1586"/>
                  <a:gd name="T22" fmla="*/ 655 w 1851"/>
                  <a:gd name="T23" fmla="*/ 1078 h 1586"/>
                  <a:gd name="T24" fmla="*/ 653 w 1851"/>
                  <a:gd name="T25" fmla="*/ 1085 h 1586"/>
                  <a:gd name="T26" fmla="*/ 74 w 1851"/>
                  <a:gd name="T27" fmla="*/ 1036 h 1586"/>
                  <a:gd name="T28" fmla="*/ 66 w 1851"/>
                  <a:gd name="T29" fmla="*/ 1036 h 1586"/>
                  <a:gd name="T30" fmla="*/ 582 w 1851"/>
                  <a:gd name="T31" fmla="*/ 1036 h 1586"/>
                  <a:gd name="T32" fmla="*/ 579 w 1851"/>
                  <a:gd name="T33" fmla="*/ 1030 h 1586"/>
                  <a:gd name="T34" fmla="*/ 56 w 1851"/>
                  <a:gd name="T35" fmla="*/ 1033 h 1586"/>
                  <a:gd name="T36" fmla="*/ 609 w 1851"/>
                  <a:gd name="T37" fmla="*/ 1029 h 1586"/>
                  <a:gd name="T38" fmla="*/ 602 w 1851"/>
                  <a:gd name="T39" fmla="*/ 1025 h 1586"/>
                  <a:gd name="T40" fmla="*/ 621 w 1851"/>
                  <a:gd name="T41" fmla="*/ 999 h 1586"/>
                  <a:gd name="T42" fmla="*/ 773 w 1851"/>
                  <a:gd name="T43" fmla="*/ 986 h 1586"/>
                  <a:gd name="T44" fmla="*/ 597 w 1851"/>
                  <a:gd name="T45" fmla="*/ 969 h 1586"/>
                  <a:gd name="T46" fmla="*/ 592 w 1851"/>
                  <a:gd name="T47" fmla="*/ 969 h 1586"/>
                  <a:gd name="T48" fmla="*/ 116 w 1851"/>
                  <a:gd name="T49" fmla="*/ 847 h 1586"/>
                  <a:gd name="T50" fmla="*/ 114 w 1851"/>
                  <a:gd name="T51" fmla="*/ 846 h 1586"/>
                  <a:gd name="T52" fmla="*/ 907 w 1851"/>
                  <a:gd name="T53" fmla="*/ 834 h 1586"/>
                  <a:gd name="T54" fmla="*/ 903 w 1851"/>
                  <a:gd name="T55" fmla="*/ 832 h 1586"/>
                  <a:gd name="T56" fmla="*/ 899 w 1851"/>
                  <a:gd name="T57" fmla="*/ 817 h 1586"/>
                  <a:gd name="T58" fmla="*/ 156 w 1851"/>
                  <a:gd name="T59" fmla="*/ 817 h 1586"/>
                  <a:gd name="T60" fmla="*/ 910 w 1851"/>
                  <a:gd name="T61" fmla="*/ 775 h 1586"/>
                  <a:gd name="T62" fmla="*/ 135 w 1851"/>
                  <a:gd name="T63" fmla="*/ 754 h 1586"/>
                  <a:gd name="T64" fmla="*/ 131 w 1851"/>
                  <a:gd name="T65" fmla="*/ 756 h 1586"/>
                  <a:gd name="T66" fmla="*/ 892 w 1851"/>
                  <a:gd name="T67" fmla="*/ 707 h 1586"/>
                  <a:gd name="T68" fmla="*/ 1028 w 1851"/>
                  <a:gd name="T69" fmla="*/ 665 h 1586"/>
                  <a:gd name="T70" fmla="*/ 106 w 1851"/>
                  <a:gd name="T71" fmla="*/ 653 h 1586"/>
                  <a:gd name="T72" fmla="*/ 103 w 1851"/>
                  <a:gd name="T73" fmla="*/ 655 h 1586"/>
                  <a:gd name="T74" fmla="*/ 1001 w 1851"/>
                  <a:gd name="T75" fmla="*/ 621 h 1586"/>
                  <a:gd name="T76" fmla="*/ 234 w 1851"/>
                  <a:gd name="T77" fmla="*/ 599 h 1586"/>
                  <a:gd name="T78" fmla="*/ 291 w 1851"/>
                  <a:gd name="T79" fmla="*/ 585 h 1586"/>
                  <a:gd name="T80" fmla="*/ 287 w 1851"/>
                  <a:gd name="T81" fmla="*/ 585 h 1586"/>
                  <a:gd name="T82" fmla="*/ 894 w 1851"/>
                  <a:gd name="T83" fmla="*/ 586 h 1586"/>
                  <a:gd name="T84" fmla="*/ 192 w 1851"/>
                  <a:gd name="T85" fmla="*/ 575 h 1586"/>
                  <a:gd name="T86" fmla="*/ 292 w 1851"/>
                  <a:gd name="T87" fmla="*/ 562 h 1586"/>
                  <a:gd name="T88" fmla="*/ 288 w 1851"/>
                  <a:gd name="T89" fmla="*/ 560 h 1586"/>
                  <a:gd name="T90" fmla="*/ 1067 w 1851"/>
                  <a:gd name="T91" fmla="*/ 562 h 1586"/>
                  <a:gd name="T92" fmla="*/ 354 w 1851"/>
                  <a:gd name="T93" fmla="*/ 544 h 1586"/>
                  <a:gd name="T94" fmla="*/ 345 w 1851"/>
                  <a:gd name="T95" fmla="*/ 539 h 1586"/>
                  <a:gd name="T96" fmla="*/ 1844 w 1851"/>
                  <a:gd name="T97" fmla="*/ 512 h 1586"/>
                  <a:gd name="T98" fmla="*/ 294 w 1851"/>
                  <a:gd name="T99" fmla="*/ 489 h 1586"/>
                  <a:gd name="T100" fmla="*/ 233 w 1851"/>
                  <a:gd name="T101" fmla="*/ 476 h 1586"/>
                  <a:gd name="T102" fmla="*/ 229 w 1851"/>
                  <a:gd name="T103" fmla="*/ 476 h 1586"/>
                  <a:gd name="T104" fmla="*/ 364 w 1851"/>
                  <a:gd name="T105" fmla="*/ 437 h 1586"/>
                  <a:gd name="T106" fmla="*/ 365 w 1851"/>
                  <a:gd name="T107" fmla="*/ 419 h 1586"/>
                  <a:gd name="T108" fmla="*/ 344 w 1851"/>
                  <a:gd name="T109" fmla="*/ 405 h 1586"/>
                  <a:gd name="T110" fmla="*/ 337 w 1851"/>
                  <a:gd name="T111" fmla="*/ 408 h 1586"/>
                  <a:gd name="T112" fmla="*/ 550 w 1851"/>
                  <a:gd name="T113" fmla="*/ 83 h 1586"/>
                  <a:gd name="T114" fmla="*/ 546 w 1851"/>
                  <a:gd name="T115" fmla="*/ 79 h 1586"/>
                  <a:gd name="T116" fmla="*/ 567 w 1851"/>
                  <a:gd name="T117" fmla="*/ 7 h 1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51" h="1586">
                    <a:moveTo>
                      <a:pt x="4" y="1578"/>
                    </a:moveTo>
                    <a:lnTo>
                      <a:pt x="5" y="1578"/>
                    </a:lnTo>
                    <a:lnTo>
                      <a:pt x="6" y="1579"/>
                    </a:lnTo>
                    <a:lnTo>
                      <a:pt x="7" y="1580"/>
                    </a:lnTo>
                    <a:lnTo>
                      <a:pt x="7" y="1583"/>
                    </a:lnTo>
                    <a:lnTo>
                      <a:pt x="7" y="1584"/>
                    </a:lnTo>
                    <a:lnTo>
                      <a:pt x="6" y="1585"/>
                    </a:lnTo>
                    <a:lnTo>
                      <a:pt x="5" y="1586"/>
                    </a:lnTo>
                    <a:lnTo>
                      <a:pt x="4" y="1586"/>
                    </a:lnTo>
                    <a:lnTo>
                      <a:pt x="2" y="1586"/>
                    </a:lnTo>
                    <a:lnTo>
                      <a:pt x="1" y="1585"/>
                    </a:lnTo>
                    <a:lnTo>
                      <a:pt x="0" y="1584"/>
                    </a:lnTo>
                    <a:lnTo>
                      <a:pt x="0" y="1583"/>
                    </a:lnTo>
                    <a:lnTo>
                      <a:pt x="0" y="1580"/>
                    </a:lnTo>
                    <a:lnTo>
                      <a:pt x="1" y="1579"/>
                    </a:lnTo>
                    <a:lnTo>
                      <a:pt x="2" y="1578"/>
                    </a:lnTo>
                    <a:lnTo>
                      <a:pt x="4" y="1578"/>
                    </a:lnTo>
                    <a:close/>
                    <a:moveTo>
                      <a:pt x="268" y="1286"/>
                    </a:moveTo>
                    <a:lnTo>
                      <a:pt x="270" y="1286"/>
                    </a:lnTo>
                    <a:lnTo>
                      <a:pt x="271" y="1287"/>
                    </a:lnTo>
                    <a:lnTo>
                      <a:pt x="272" y="1288"/>
                    </a:lnTo>
                    <a:lnTo>
                      <a:pt x="272" y="1290"/>
                    </a:lnTo>
                    <a:lnTo>
                      <a:pt x="272" y="1291"/>
                    </a:lnTo>
                    <a:lnTo>
                      <a:pt x="271" y="1292"/>
                    </a:lnTo>
                    <a:lnTo>
                      <a:pt x="270" y="1293"/>
                    </a:lnTo>
                    <a:lnTo>
                      <a:pt x="268" y="1293"/>
                    </a:lnTo>
                    <a:lnTo>
                      <a:pt x="267" y="1293"/>
                    </a:lnTo>
                    <a:lnTo>
                      <a:pt x="265" y="1292"/>
                    </a:lnTo>
                    <a:lnTo>
                      <a:pt x="264" y="1291"/>
                    </a:lnTo>
                    <a:lnTo>
                      <a:pt x="264" y="1290"/>
                    </a:lnTo>
                    <a:lnTo>
                      <a:pt x="264" y="1288"/>
                    </a:lnTo>
                    <a:lnTo>
                      <a:pt x="265" y="1287"/>
                    </a:lnTo>
                    <a:lnTo>
                      <a:pt x="267" y="1286"/>
                    </a:lnTo>
                    <a:lnTo>
                      <a:pt x="268" y="1286"/>
                    </a:lnTo>
                    <a:close/>
                    <a:moveTo>
                      <a:pt x="510" y="1163"/>
                    </a:moveTo>
                    <a:lnTo>
                      <a:pt x="511" y="1164"/>
                    </a:lnTo>
                    <a:lnTo>
                      <a:pt x="512" y="1165"/>
                    </a:lnTo>
                    <a:lnTo>
                      <a:pt x="513" y="1166"/>
                    </a:lnTo>
                    <a:lnTo>
                      <a:pt x="513" y="1167"/>
                    </a:lnTo>
                    <a:lnTo>
                      <a:pt x="513" y="1168"/>
                    </a:lnTo>
                    <a:lnTo>
                      <a:pt x="512" y="1170"/>
                    </a:lnTo>
                    <a:lnTo>
                      <a:pt x="511" y="1170"/>
                    </a:lnTo>
                    <a:lnTo>
                      <a:pt x="510" y="1172"/>
                    </a:lnTo>
                    <a:lnTo>
                      <a:pt x="508" y="1170"/>
                    </a:lnTo>
                    <a:lnTo>
                      <a:pt x="507" y="1170"/>
                    </a:lnTo>
                    <a:lnTo>
                      <a:pt x="506" y="1168"/>
                    </a:lnTo>
                    <a:lnTo>
                      <a:pt x="506" y="1167"/>
                    </a:lnTo>
                    <a:lnTo>
                      <a:pt x="506" y="1166"/>
                    </a:lnTo>
                    <a:lnTo>
                      <a:pt x="507" y="1165"/>
                    </a:lnTo>
                    <a:lnTo>
                      <a:pt x="508" y="1164"/>
                    </a:lnTo>
                    <a:lnTo>
                      <a:pt x="510" y="1163"/>
                    </a:lnTo>
                    <a:close/>
                    <a:moveTo>
                      <a:pt x="567" y="1137"/>
                    </a:moveTo>
                    <a:lnTo>
                      <a:pt x="568" y="1137"/>
                    </a:lnTo>
                    <a:lnTo>
                      <a:pt x="570" y="1138"/>
                    </a:lnTo>
                    <a:lnTo>
                      <a:pt x="570" y="1139"/>
                    </a:lnTo>
                    <a:lnTo>
                      <a:pt x="571" y="1141"/>
                    </a:lnTo>
                    <a:lnTo>
                      <a:pt x="570" y="1143"/>
                    </a:lnTo>
                    <a:lnTo>
                      <a:pt x="570" y="1144"/>
                    </a:lnTo>
                    <a:lnTo>
                      <a:pt x="568" y="1144"/>
                    </a:lnTo>
                    <a:lnTo>
                      <a:pt x="567" y="1145"/>
                    </a:lnTo>
                    <a:lnTo>
                      <a:pt x="566" y="1144"/>
                    </a:lnTo>
                    <a:lnTo>
                      <a:pt x="563" y="1144"/>
                    </a:lnTo>
                    <a:lnTo>
                      <a:pt x="563" y="1143"/>
                    </a:lnTo>
                    <a:lnTo>
                      <a:pt x="562" y="1141"/>
                    </a:lnTo>
                    <a:lnTo>
                      <a:pt x="563" y="1139"/>
                    </a:lnTo>
                    <a:lnTo>
                      <a:pt x="563" y="1138"/>
                    </a:lnTo>
                    <a:lnTo>
                      <a:pt x="566" y="1137"/>
                    </a:lnTo>
                    <a:lnTo>
                      <a:pt x="567" y="1137"/>
                    </a:lnTo>
                    <a:close/>
                    <a:moveTo>
                      <a:pt x="355" y="1115"/>
                    </a:moveTo>
                    <a:lnTo>
                      <a:pt x="357" y="1116"/>
                    </a:lnTo>
                    <a:lnTo>
                      <a:pt x="358" y="1116"/>
                    </a:lnTo>
                    <a:lnTo>
                      <a:pt x="360" y="1118"/>
                    </a:lnTo>
                    <a:lnTo>
                      <a:pt x="360" y="1119"/>
                    </a:lnTo>
                    <a:lnTo>
                      <a:pt x="360" y="1121"/>
                    </a:lnTo>
                    <a:lnTo>
                      <a:pt x="358" y="1122"/>
                    </a:lnTo>
                    <a:lnTo>
                      <a:pt x="357" y="1123"/>
                    </a:lnTo>
                    <a:lnTo>
                      <a:pt x="355" y="1124"/>
                    </a:lnTo>
                    <a:lnTo>
                      <a:pt x="354" y="1123"/>
                    </a:lnTo>
                    <a:lnTo>
                      <a:pt x="353" y="1122"/>
                    </a:lnTo>
                    <a:lnTo>
                      <a:pt x="352" y="1121"/>
                    </a:lnTo>
                    <a:lnTo>
                      <a:pt x="352" y="1119"/>
                    </a:lnTo>
                    <a:lnTo>
                      <a:pt x="352" y="1118"/>
                    </a:lnTo>
                    <a:lnTo>
                      <a:pt x="353" y="1116"/>
                    </a:lnTo>
                    <a:lnTo>
                      <a:pt x="354" y="1116"/>
                    </a:lnTo>
                    <a:lnTo>
                      <a:pt x="355" y="1115"/>
                    </a:lnTo>
                    <a:close/>
                    <a:moveTo>
                      <a:pt x="496" y="1092"/>
                    </a:moveTo>
                    <a:lnTo>
                      <a:pt x="497" y="1092"/>
                    </a:lnTo>
                    <a:lnTo>
                      <a:pt x="498" y="1093"/>
                    </a:lnTo>
                    <a:lnTo>
                      <a:pt x="499" y="1094"/>
                    </a:lnTo>
                    <a:lnTo>
                      <a:pt x="499" y="1096"/>
                    </a:lnTo>
                    <a:lnTo>
                      <a:pt x="499" y="1097"/>
                    </a:lnTo>
                    <a:lnTo>
                      <a:pt x="498" y="1098"/>
                    </a:lnTo>
                    <a:lnTo>
                      <a:pt x="497" y="1100"/>
                    </a:lnTo>
                    <a:lnTo>
                      <a:pt x="496" y="1100"/>
                    </a:lnTo>
                    <a:lnTo>
                      <a:pt x="494" y="1100"/>
                    </a:lnTo>
                    <a:lnTo>
                      <a:pt x="492" y="1098"/>
                    </a:lnTo>
                    <a:lnTo>
                      <a:pt x="491" y="1097"/>
                    </a:lnTo>
                    <a:lnTo>
                      <a:pt x="491" y="1096"/>
                    </a:lnTo>
                    <a:lnTo>
                      <a:pt x="491" y="1094"/>
                    </a:lnTo>
                    <a:lnTo>
                      <a:pt x="492" y="1093"/>
                    </a:lnTo>
                    <a:lnTo>
                      <a:pt x="494" y="1092"/>
                    </a:lnTo>
                    <a:lnTo>
                      <a:pt x="496" y="1092"/>
                    </a:lnTo>
                    <a:close/>
                    <a:moveTo>
                      <a:pt x="535" y="1084"/>
                    </a:moveTo>
                    <a:lnTo>
                      <a:pt x="536" y="1085"/>
                    </a:lnTo>
                    <a:lnTo>
                      <a:pt x="537" y="1085"/>
                    </a:lnTo>
                    <a:lnTo>
                      <a:pt x="538" y="1086"/>
                    </a:lnTo>
                    <a:lnTo>
                      <a:pt x="538" y="1088"/>
                    </a:lnTo>
                    <a:lnTo>
                      <a:pt x="538" y="1090"/>
                    </a:lnTo>
                    <a:lnTo>
                      <a:pt x="537" y="1091"/>
                    </a:lnTo>
                    <a:lnTo>
                      <a:pt x="536" y="1092"/>
                    </a:lnTo>
                    <a:lnTo>
                      <a:pt x="535" y="1092"/>
                    </a:lnTo>
                    <a:lnTo>
                      <a:pt x="532" y="1092"/>
                    </a:lnTo>
                    <a:lnTo>
                      <a:pt x="531" y="1091"/>
                    </a:lnTo>
                    <a:lnTo>
                      <a:pt x="530" y="1090"/>
                    </a:lnTo>
                    <a:lnTo>
                      <a:pt x="530" y="1088"/>
                    </a:lnTo>
                    <a:lnTo>
                      <a:pt x="530" y="1086"/>
                    </a:lnTo>
                    <a:lnTo>
                      <a:pt x="531" y="1085"/>
                    </a:lnTo>
                    <a:lnTo>
                      <a:pt x="532" y="1085"/>
                    </a:lnTo>
                    <a:lnTo>
                      <a:pt x="535" y="1084"/>
                    </a:lnTo>
                    <a:close/>
                    <a:moveTo>
                      <a:pt x="655" y="1078"/>
                    </a:moveTo>
                    <a:lnTo>
                      <a:pt x="657" y="1078"/>
                    </a:lnTo>
                    <a:lnTo>
                      <a:pt x="659" y="1080"/>
                    </a:lnTo>
                    <a:lnTo>
                      <a:pt x="660" y="1081"/>
                    </a:lnTo>
                    <a:lnTo>
                      <a:pt x="660" y="1083"/>
                    </a:lnTo>
                    <a:lnTo>
                      <a:pt x="660" y="1084"/>
                    </a:lnTo>
                    <a:lnTo>
                      <a:pt x="659" y="1085"/>
                    </a:lnTo>
                    <a:lnTo>
                      <a:pt x="657" y="1086"/>
                    </a:lnTo>
                    <a:lnTo>
                      <a:pt x="655" y="1086"/>
                    </a:lnTo>
                    <a:lnTo>
                      <a:pt x="654" y="1086"/>
                    </a:lnTo>
                    <a:lnTo>
                      <a:pt x="653" y="1085"/>
                    </a:lnTo>
                    <a:lnTo>
                      <a:pt x="652" y="1084"/>
                    </a:lnTo>
                    <a:lnTo>
                      <a:pt x="652" y="1083"/>
                    </a:lnTo>
                    <a:lnTo>
                      <a:pt x="652" y="1081"/>
                    </a:lnTo>
                    <a:lnTo>
                      <a:pt x="653" y="1080"/>
                    </a:lnTo>
                    <a:lnTo>
                      <a:pt x="654" y="1078"/>
                    </a:lnTo>
                    <a:lnTo>
                      <a:pt x="655" y="1078"/>
                    </a:lnTo>
                    <a:close/>
                    <a:moveTo>
                      <a:pt x="71" y="1034"/>
                    </a:moveTo>
                    <a:lnTo>
                      <a:pt x="72" y="1034"/>
                    </a:lnTo>
                    <a:lnTo>
                      <a:pt x="73" y="1035"/>
                    </a:lnTo>
                    <a:lnTo>
                      <a:pt x="74" y="1036"/>
                    </a:lnTo>
                    <a:lnTo>
                      <a:pt x="74" y="1037"/>
                    </a:lnTo>
                    <a:lnTo>
                      <a:pt x="74" y="1040"/>
                    </a:lnTo>
                    <a:lnTo>
                      <a:pt x="73" y="1041"/>
                    </a:lnTo>
                    <a:lnTo>
                      <a:pt x="72" y="1042"/>
                    </a:lnTo>
                    <a:lnTo>
                      <a:pt x="71" y="1042"/>
                    </a:lnTo>
                    <a:lnTo>
                      <a:pt x="68" y="1042"/>
                    </a:lnTo>
                    <a:lnTo>
                      <a:pt x="67" y="1041"/>
                    </a:lnTo>
                    <a:lnTo>
                      <a:pt x="66" y="1040"/>
                    </a:lnTo>
                    <a:lnTo>
                      <a:pt x="66" y="1037"/>
                    </a:lnTo>
                    <a:lnTo>
                      <a:pt x="66" y="1036"/>
                    </a:lnTo>
                    <a:lnTo>
                      <a:pt x="67" y="1035"/>
                    </a:lnTo>
                    <a:lnTo>
                      <a:pt x="68" y="1034"/>
                    </a:lnTo>
                    <a:lnTo>
                      <a:pt x="71" y="1034"/>
                    </a:lnTo>
                    <a:close/>
                    <a:moveTo>
                      <a:pt x="579" y="1030"/>
                    </a:moveTo>
                    <a:lnTo>
                      <a:pt x="581" y="1030"/>
                    </a:lnTo>
                    <a:lnTo>
                      <a:pt x="582" y="1031"/>
                    </a:lnTo>
                    <a:lnTo>
                      <a:pt x="583" y="1032"/>
                    </a:lnTo>
                    <a:lnTo>
                      <a:pt x="583" y="1034"/>
                    </a:lnTo>
                    <a:lnTo>
                      <a:pt x="583" y="1035"/>
                    </a:lnTo>
                    <a:lnTo>
                      <a:pt x="582" y="1036"/>
                    </a:lnTo>
                    <a:lnTo>
                      <a:pt x="581" y="1037"/>
                    </a:lnTo>
                    <a:lnTo>
                      <a:pt x="579" y="1037"/>
                    </a:lnTo>
                    <a:lnTo>
                      <a:pt x="578" y="1037"/>
                    </a:lnTo>
                    <a:lnTo>
                      <a:pt x="577" y="1036"/>
                    </a:lnTo>
                    <a:lnTo>
                      <a:pt x="576" y="1035"/>
                    </a:lnTo>
                    <a:lnTo>
                      <a:pt x="576" y="1034"/>
                    </a:lnTo>
                    <a:lnTo>
                      <a:pt x="576" y="1032"/>
                    </a:lnTo>
                    <a:lnTo>
                      <a:pt x="577" y="1031"/>
                    </a:lnTo>
                    <a:lnTo>
                      <a:pt x="578" y="1030"/>
                    </a:lnTo>
                    <a:lnTo>
                      <a:pt x="579" y="1030"/>
                    </a:lnTo>
                    <a:close/>
                    <a:moveTo>
                      <a:pt x="60" y="1026"/>
                    </a:moveTo>
                    <a:lnTo>
                      <a:pt x="62" y="1027"/>
                    </a:lnTo>
                    <a:lnTo>
                      <a:pt x="63" y="1029"/>
                    </a:lnTo>
                    <a:lnTo>
                      <a:pt x="64" y="1031"/>
                    </a:lnTo>
                    <a:lnTo>
                      <a:pt x="64" y="1031"/>
                    </a:lnTo>
                    <a:lnTo>
                      <a:pt x="63" y="1033"/>
                    </a:lnTo>
                    <a:lnTo>
                      <a:pt x="62" y="1034"/>
                    </a:lnTo>
                    <a:lnTo>
                      <a:pt x="60" y="1035"/>
                    </a:lnTo>
                    <a:lnTo>
                      <a:pt x="58" y="1034"/>
                    </a:lnTo>
                    <a:lnTo>
                      <a:pt x="56" y="1033"/>
                    </a:lnTo>
                    <a:lnTo>
                      <a:pt x="56" y="1031"/>
                    </a:lnTo>
                    <a:lnTo>
                      <a:pt x="56" y="1031"/>
                    </a:lnTo>
                    <a:lnTo>
                      <a:pt x="56" y="1029"/>
                    </a:lnTo>
                    <a:lnTo>
                      <a:pt x="58" y="1027"/>
                    </a:lnTo>
                    <a:lnTo>
                      <a:pt x="60" y="1026"/>
                    </a:lnTo>
                    <a:close/>
                    <a:moveTo>
                      <a:pt x="604" y="1024"/>
                    </a:moveTo>
                    <a:lnTo>
                      <a:pt x="607" y="1024"/>
                    </a:lnTo>
                    <a:lnTo>
                      <a:pt x="608" y="1025"/>
                    </a:lnTo>
                    <a:lnTo>
                      <a:pt x="609" y="1026"/>
                    </a:lnTo>
                    <a:lnTo>
                      <a:pt x="609" y="1029"/>
                    </a:lnTo>
                    <a:lnTo>
                      <a:pt x="609" y="1030"/>
                    </a:lnTo>
                    <a:lnTo>
                      <a:pt x="608" y="1031"/>
                    </a:lnTo>
                    <a:lnTo>
                      <a:pt x="607" y="1032"/>
                    </a:lnTo>
                    <a:lnTo>
                      <a:pt x="604" y="1032"/>
                    </a:lnTo>
                    <a:lnTo>
                      <a:pt x="603" y="1032"/>
                    </a:lnTo>
                    <a:lnTo>
                      <a:pt x="602" y="1031"/>
                    </a:lnTo>
                    <a:lnTo>
                      <a:pt x="601" y="1030"/>
                    </a:lnTo>
                    <a:lnTo>
                      <a:pt x="601" y="1029"/>
                    </a:lnTo>
                    <a:lnTo>
                      <a:pt x="601" y="1026"/>
                    </a:lnTo>
                    <a:lnTo>
                      <a:pt x="602" y="1025"/>
                    </a:lnTo>
                    <a:lnTo>
                      <a:pt x="603" y="1024"/>
                    </a:lnTo>
                    <a:lnTo>
                      <a:pt x="604" y="1024"/>
                    </a:lnTo>
                    <a:close/>
                    <a:moveTo>
                      <a:pt x="623" y="991"/>
                    </a:moveTo>
                    <a:lnTo>
                      <a:pt x="624" y="991"/>
                    </a:lnTo>
                    <a:lnTo>
                      <a:pt x="626" y="993"/>
                    </a:lnTo>
                    <a:lnTo>
                      <a:pt x="626" y="995"/>
                    </a:lnTo>
                    <a:lnTo>
                      <a:pt x="626" y="996"/>
                    </a:lnTo>
                    <a:lnTo>
                      <a:pt x="624" y="999"/>
                    </a:lnTo>
                    <a:lnTo>
                      <a:pt x="623" y="999"/>
                    </a:lnTo>
                    <a:lnTo>
                      <a:pt x="621" y="999"/>
                    </a:lnTo>
                    <a:lnTo>
                      <a:pt x="619" y="996"/>
                    </a:lnTo>
                    <a:lnTo>
                      <a:pt x="619" y="995"/>
                    </a:lnTo>
                    <a:lnTo>
                      <a:pt x="619" y="993"/>
                    </a:lnTo>
                    <a:lnTo>
                      <a:pt x="621" y="991"/>
                    </a:lnTo>
                    <a:lnTo>
                      <a:pt x="623" y="991"/>
                    </a:lnTo>
                    <a:close/>
                    <a:moveTo>
                      <a:pt x="768" y="981"/>
                    </a:moveTo>
                    <a:lnTo>
                      <a:pt x="770" y="981"/>
                    </a:lnTo>
                    <a:lnTo>
                      <a:pt x="773" y="983"/>
                    </a:lnTo>
                    <a:lnTo>
                      <a:pt x="773" y="984"/>
                    </a:lnTo>
                    <a:lnTo>
                      <a:pt x="773" y="986"/>
                    </a:lnTo>
                    <a:lnTo>
                      <a:pt x="770" y="988"/>
                    </a:lnTo>
                    <a:lnTo>
                      <a:pt x="768" y="989"/>
                    </a:lnTo>
                    <a:lnTo>
                      <a:pt x="767" y="988"/>
                    </a:lnTo>
                    <a:lnTo>
                      <a:pt x="765" y="986"/>
                    </a:lnTo>
                    <a:lnTo>
                      <a:pt x="765" y="984"/>
                    </a:lnTo>
                    <a:lnTo>
                      <a:pt x="765" y="983"/>
                    </a:lnTo>
                    <a:lnTo>
                      <a:pt x="767" y="981"/>
                    </a:lnTo>
                    <a:lnTo>
                      <a:pt x="768" y="981"/>
                    </a:lnTo>
                    <a:close/>
                    <a:moveTo>
                      <a:pt x="594" y="969"/>
                    </a:moveTo>
                    <a:lnTo>
                      <a:pt x="597" y="969"/>
                    </a:lnTo>
                    <a:lnTo>
                      <a:pt x="598" y="971"/>
                    </a:lnTo>
                    <a:lnTo>
                      <a:pt x="599" y="972"/>
                    </a:lnTo>
                    <a:lnTo>
                      <a:pt x="598" y="974"/>
                    </a:lnTo>
                    <a:lnTo>
                      <a:pt x="597" y="977"/>
                    </a:lnTo>
                    <a:lnTo>
                      <a:pt x="594" y="977"/>
                    </a:lnTo>
                    <a:lnTo>
                      <a:pt x="592" y="977"/>
                    </a:lnTo>
                    <a:lnTo>
                      <a:pt x="591" y="974"/>
                    </a:lnTo>
                    <a:lnTo>
                      <a:pt x="591" y="972"/>
                    </a:lnTo>
                    <a:lnTo>
                      <a:pt x="591" y="971"/>
                    </a:lnTo>
                    <a:lnTo>
                      <a:pt x="592" y="969"/>
                    </a:lnTo>
                    <a:lnTo>
                      <a:pt x="594" y="969"/>
                    </a:lnTo>
                    <a:close/>
                    <a:moveTo>
                      <a:pt x="119" y="841"/>
                    </a:moveTo>
                    <a:lnTo>
                      <a:pt x="122" y="841"/>
                    </a:lnTo>
                    <a:lnTo>
                      <a:pt x="123" y="844"/>
                    </a:lnTo>
                    <a:lnTo>
                      <a:pt x="124" y="845"/>
                    </a:lnTo>
                    <a:lnTo>
                      <a:pt x="123" y="847"/>
                    </a:lnTo>
                    <a:lnTo>
                      <a:pt x="122" y="849"/>
                    </a:lnTo>
                    <a:lnTo>
                      <a:pt x="119" y="849"/>
                    </a:lnTo>
                    <a:lnTo>
                      <a:pt x="117" y="849"/>
                    </a:lnTo>
                    <a:lnTo>
                      <a:pt x="116" y="847"/>
                    </a:lnTo>
                    <a:lnTo>
                      <a:pt x="116" y="845"/>
                    </a:lnTo>
                    <a:lnTo>
                      <a:pt x="116" y="844"/>
                    </a:lnTo>
                    <a:lnTo>
                      <a:pt x="117" y="841"/>
                    </a:lnTo>
                    <a:lnTo>
                      <a:pt x="119" y="841"/>
                    </a:lnTo>
                    <a:close/>
                    <a:moveTo>
                      <a:pt x="112" y="839"/>
                    </a:moveTo>
                    <a:lnTo>
                      <a:pt x="114" y="839"/>
                    </a:lnTo>
                    <a:lnTo>
                      <a:pt x="115" y="840"/>
                    </a:lnTo>
                    <a:lnTo>
                      <a:pt x="116" y="842"/>
                    </a:lnTo>
                    <a:lnTo>
                      <a:pt x="115" y="845"/>
                    </a:lnTo>
                    <a:lnTo>
                      <a:pt x="114" y="846"/>
                    </a:lnTo>
                    <a:lnTo>
                      <a:pt x="112" y="847"/>
                    </a:lnTo>
                    <a:lnTo>
                      <a:pt x="109" y="846"/>
                    </a:lnTo>
                    <a:lnTo>
                      <a:pt x="108" y="845"/>
                    </a:lnTo>
                    <a:lnTo>
                      <a:pt x="108" y="842"/>
                    </a:lnTo>
                    <a:lnTo>
                      <a:pt x="108" y="840"/>
                    </a:lnTo>
                    <a:lnTo>
                      <a:pt x="109" y="839"/>
                    </a:lnTo>
                    <a:lnTo>
                      <a:pt x="112" y="839"/>
                    </a:lnTo>
                    <a:close/>
                    <a:moveTo>
                      <a:pt x="903" y="832"/>
                    </a:moveTo>
                    <a:lnTo>
                      <a:pt x="905" y="832"/>
                    </a:lnTo>
                    <a:lnTo>
                      <a:pt x="907" y="834"/>
                    </a:lnTo>
                    <a:lnTo>
                      <a:pt x="908" y="836"/>
                    </a:lnTo>
                    <a:lnTo>
                      <a:pt x="907" y="838"/>
                    </a:lnTo>
                    <a:lnTo>
                      <a:pt x="905" y="839"/>
                    </a:lnTo>
                    <a:lnTo>
                      <a:pt x="903" y="840"/>
                    </a:lnTo>
                    <a:lnTo>
                      <a:pt x="901" y="839"/>
                    </a:lnTo>
                    <a:lnTo>
                      <a:pt x="900" y="838"/>
                    </a:lnTo>
                    <a:lnTo>
                      <a:pt x="899" y="836"/>
                    </a:lnTo>
                    <a:lnTo>
                      <a:pt x="900" y="834"/>
                    </a:lnTo>
                    <a:lnTo>
                      <a:pt x="901" y="832"/>
                    </a:lnTo>
                    <a:lnTo>
                      <a:pt x="903" y="832"/>
                    </a:lnTo>
                    <a:close/>
                    <a:moveTo>
                      <a:pt x="903" y="813"/>
                    </a:moveTo>
                    <a:lnTo>
                      <a:pt x="905" y="814"/>
                    </a:lnTo>
                    <a:lnTo>
                      <a:pt x="907" y="815"/>
                    </a:lnTo>
                    <a:lnTo>
                      <a:pt x="907" y="817"/>
                    </a:lnTo>
                    <a:lnTo>
                      <a:pt x="907" y="818"/>
                    </a:lnTo>
                    <a:lnTo>
                      <a:pt x="905" y="820"/>
                    </a:lnTo>
                    <a:lnTo>
                      <a:pt x="903" y="820"/>
                    </a:lnTo>
                    <a:lnTo>
                      <a:pt x="901" y="820"/>
                    </a:lnTo>
                    <a:lnTo>
                      <a:pt x="900" y="818"/>
                    </a:lnTo>
                    <a:lnTo>
                      <a:pt x="899" y="817"/>
                    </a:lnTo>
                    <a:lnTo>
                      <a:pt x="900" y="815"/>
                    </a:lnTo>
                    <a:lnTo>
                      <a:pt x="901" y="814"/>
                    </a:lnTo>
                    <a:lnTo>
                      <a:pt x="903" y="813"/>
                    </a:lnTo>
                    <a:close/>
                    <a:moveTo>
                      <a:pt x="156" y="809"/>
                    </a:moveTo>
                    <a:lnTo>
                      <a:pt x="158" y="809"/>
                    </a:lnTo>
                    <a:lnTo>
                      <a:pt x="159" y="811"/>
                    </a:lnTo>
                    <a:lnTo>
                      <a:pt x="160" y="813"/>
                    </a:lnTo>
                    <a:lnTo>
                      <a:pt x="159" y="815"/>
                    </a:lnTo>
                    <a:lnTo>
                      <a:pt x="158" y="816"/>
                    </a:lnTo>
                    <a:lnTo>
                      <a:pt x="156" y="817"/>
                    </a:lnTo>
                    <a:lnTo>
                      <a:pt x="154" y="816"/>
                    </a:lnTo>
                    <a:lnTo>
                      <a:pt x="153" y="815"/>
                    </a:lnTo>
                    <a:lnTo>
                      <a:pt x="153" y="813"/>
                    </a:lnTo>
                    <a:lnTo>
                      <a:pt x="153" y="811"/>
                    </a:lnTo>
                    <a:lnTo>
                      <a:pt x="154" y="809"/>
                    </a:lnTo>
                    <a:lnTo>
                      <a:pt x="156" y="809"/>
                    </a:lnTo>
                    <a:close/>
                    <a:moveTo>
                      <a:pt x="905" y="770"/>
                    </a:moveTo>
                    <a:lnTo>
                      <a:pt x="908" y="770"/>
                    </a:lnTo>
                    <a:lnTo>
                      <a:pt x="909" y="773"/>
                    </a:lnTo>
                    <a:lnTo>
                      <a:pt x="910" y="775"/>
                    </a:lnTo>
                    <a:lnTo>
                      <a:pt x="909" y="776"/>
                    </a:lnTo>
                    <a:lnTo>
                      <a:pt x="908" y="778"/>
                    </a:lnTo>
                    <a:lnTo>
                      <a:pt x="905" y="778"/>
                    </a:lnTo>
                    <a:lnTo>
                      <a:pt x="903" y="777"/>
                    </a:lnTo>
                    <a:lnTo>
                      <a:pt x="902" y="776"/>
                    </a:lnTo>
                    <a:lnTo>
                      <a:pt x="901" y="774"/>
                    </a:lnTo>
                    <a:lnTo>
                      <a:pt x="902" y="772"/>
                    </a:lnTo>
                    <a:lnTo>
                      <a:pt x="903" y="770"/>
                    </a:lnTo>
                    <a:lnTo>
                      <a:pt x="905" y="770"/>
                    </a:lnTo>
                    <a:close/>
                    <a:moveTo>
                      <a:pt x="135" y="754"/>
                    </a:moveTo>
                    <a:lnTo>
                      <a:pt x="137" y="755"/>
                    </a:lnTo>
                    <a:lnTo>
                      <a:pt x="138" y="756"/>
                    </a:lnTo>
                    <a:lnTo>
                      <a:pt x="138" y="758"/>
                    </a:lnTo>
                    <a:lnTo>
                      <a:pt x="138" y="760"/>
                    </a:lnTo>
                    <a:lnTo>
                      <a:pt x="137" y="762"/>
                    </a:lnTo>
                    <a:lnTo>
                      <a:pt x="135" y="762"/>
                    </a:lnTo>
                    <a:lnTo>
                      <a:pt x="133" y="762"/>
                    </a:lnTo>
                    <a:lnTo>
                      <a:pt x="131" y="760"/>
                    </a:lnTo>
                    <a:lnTo>
                      <a:pt x="130" y="758"/>
                    </a:lnTo>
                    <a:lnTo>
                      <a:pt x="131" y="756"/>
                    </a:lnTo>
                    <a:lnTo>
                      <a:pt x="133" y="755"/>
                    </a:lnTo>
                    <a:lnTo>
                      <a:pt x="135" y="754"/>
                    </a:lnTo>
                    <a:close/>
                    <a:moveTo>
                      <a:pt x="892" y="699"/>
                    </a:moveTo>
                    <a:lnTo>
                      <a:pt x="894" y="701"/>
                    </a:lnTo>
                    <a:lnTo>
                      <a:pt x="896" y="702"/>
                    </a:lnTo>
                    <a:lnTo>
                      <a:pt x="897" y="704"/>
                    </a:lnTo>
                    <a:lnTo>
                      <a:pt x="896" y="706"/>
                    </a:lnTo>
                    <a:lnTo>
                      <a:pt x="894" y="707"/>
                    </a:lnTo>
                    <a:lnTo>
                      <a:pt x="894" y="707"/>
                    </a:lnTo>
                    <a:lnTo>
                      <a:pt x="892" y="707"/>
                    </a:lnTo>
                    <a:lnTo>
                      <a:pt x="890" y="707"/>
                    </a:lnTo>
                    <a:lnTo>
                      <a:pt x="889" y="705"/>
                    </a:lnTo>
                    <a:lnTo>
                      <a:pt x="888" y="703"/>
                    </a:lnTo>
                    <a:lnTo>
                      <a:pt x="889" y="702"/>
                    </a:lnTo>
                    <a:lnTo>
                      <a:pt x="890" y="699"/>
                    </a:lnTo>
                    <a:lnTo>
                      <a:pt x="892" y="699"/>
                    </a:lnTo>
                    <a:close/>
                    <a:moveTo>
                      <a:pt x="1025" y="661"/>
                    </a:moveTo>
                    <a:lnTo>
                      <a:pt x="1026" y="662"/>
                    </a:lnTo>
                    <a:lnTo>
                      <a:pt x="1028" y="663"/>
                    </a:lnTo>
                    <a:lnTo>
                      <a:pt x="1028" y="665"/>
                    </a:lnTo>
                    <a:lnTo>
                      <a:pt x="1028" y="667"/>
                    </a:lnTo>
                    <a:lnTo>
                      <a:pt x="1026" y="668"/>
                    </a:lnTo>
                    <a:lnTo>
                      <a:pt x="1025" y="670"/>
                    </a:lnTo>
                    <a:lnTo>
                      <a:pt x="1023" y="668"/>
                    </a:lnTo>
                    <a:lnTo>
                      <a:pt x="1021" y="667"/>
                    </a:lnTo>
                    <a:lnTo>
                      <a:pt x="1021" y="665"/>
                    </a:lnTo>
                    <a:lnTo>
                      <a:pt x="1021" y="663"/>
                    </a:lnTo>
                    <a:lnTo>
                      <a:pt x="1023" y="662"/>
                    </a:lnTo>
                    <a:lnTo>
                      <a:pt x="1025" y="661"/>
                    </a:lnTo>
                    <a:close/>
                    <a:moveTo>
                      <a:pt x="106" y="653"/>
                    </a:moveTo>
                    <a:lnTo>
                      <a:pt x="108" y="654"/>
                    </a:lnTo>
                    <a:lnTo>
                      <a:pt x="109" y="655"/>
                    </a:lnTo>
                    <a:lnTo>
                      <a:pt x="109" y="657"/>
                    </a:lnTo>
                    <a:lnTo>
                      <a:pt x="109" y="660"/>
                    </a:lnTo>
                    <a:lnTo>
                      <a:pt x="108" y="661"/>
                    </a:lnTo>
                    <a:lnTo>
                      <a:pt x="106" y="662"/>
                    </a:lnTo>
                    <a:lnTo>
                      <a:pt x="104" y="661"/>
                    </a:lnTo>
                    <a:lnTo>
                      <a:pt x="103" y="660"/>
                    </a:lnTo>
                    <a:lnTo>
                      <a:pt x="102" y="657"/>
                    </a:lnTo>
                    <a:lnTo>
                      <a:pt x="103" y="655"/>
                    </a:lnTo>
                    <a:lnTo>
                      <a:pt x="104" y="654"/>
                    </a:lnTo>
                    <a:lnTo>
                      <a:pt x="106" y="653"/>
                    </a:lnTo>
                    <a:close/>
                    <a:moveTo>
                      <a:pt x="1002" y="614"/>
                    </a:moveTo>
                    <a:lnTo>
                      <a:pt x="1004" y="614"/>
                    </a:lnTo>
                    <a:lnTo>
                      <a:pt x="1006" y="615"/>
                    </a:lnTo>
                    <a:lnTo>
                      <a:pt x="1006" y="617"/>
                    </a:lnTo>
                    <a:lnTo>
                      <a:pt x="1006" y="620"/>
                    </a:lnTo>
                    <a:lnTo>
                      <a:pt x="1004" y="621"/>
                    </a:lnTo>
                    <a:lnTo>
                      <a:pt x="1002" y="622"/>
                    </a:lnTo>
                    <a:lnTo>
                      <a:pt x="1001" y="621"/>
                    </a:lnTo>
                    <a:lnTo>
                      <a:pt x="998" y="620"/>
                    </a:lnTo>
                    <a:lnTo>
                      <a:pt x="998" y="617"/>
                    </a:lnTo>
                    <a:lnTo>
                      <a:pt x="998" y="615"/>
                    </a:lnTo>
                    <a:lnTo>
                      <a:pt x="1001" y="614"/>
                    </a:lnTo>
                    <a:lnTo>
                      <a:pt x="1002" y="614"/>
                    </a:lnTo>
                    <a:close/>
                    <a:moveTo>
                      <a:pt x="231" y="592"/>
                    </a:moveTo>
                    <a:lnTo>
                      <a:pt x="233" y="593"/>
                    </a:lnTo>
                    <a:lnTo>
                      <a:pt x="234" y="594"/>
                    </a:lnTo>
                    <a:lnTo>
                      <a:pt x="236" y="596"/>
                    </a:lnTo>
                    <a:lnTo>
                      <a:pt x="234" y="599"/>
                    </a:lnTo>
                    <a:lnTo>
                      <a:pt x="233" y="600"/>
                    </a:lnTo>
                    <a:lnTo>
                      <a:pt x="231" y="601"/>
                    </a:lnTo>
                    <a:lnTo>
                      <a:pt x="229" y="600"/>
                    </a:lnTo>
                    <a:lnTo>
                      <a:pt x="228" y="599"/>
                    </a:lnTo>
                    <a:lnTo>
                      <a:pt x="228" y="596"/>
                    </a:lnTo>
                    <a:lnTo>
                      <a:pt x="228" y="594"/>
                    </a:lnTo>
                    <a:lnTo>
                      <a:pt x="229" y="593"/>
                    </a:lnTo>
                    <a:lnTo>
                      <a:pt x="231" y="592"/>
                    </a:lnTo>
                    <a:close/>
                    <a:moveTo>
                      <a:pt x="289" y="585"/>
                    </a:moveTo>
                    <a:lnTo>
                      <a:pt x="291" y="585"/>
                    </a:lnTo>
                    <a:lnTo>
                      <a:pt x="292" y="588"/>
                    </a:lnTo>
                    <a:lnTo>
                      <a:pt x="293" y="590"/>
                    </a:lnTo>
                    <a:lnTo>
                      <a:pt x="292" y="591"/>
                    </a:lnTo>
                    <a:lnTo>
                      <a:pt x="291" y="593"/>
                    </a:lnTo>
                    <a:lnTo>
                      <a:pt x="289" y="593"/>
                    </a:lnTo>
                    <a:lnTo>
                      <a:pt x="287" y="593"/>
                    </a:lnTo>
                    <a:lnTo>
                      <a:pt x="285" y="591"/>
                    </a:lnTo>
                    <a:lnTo>
                      <a:pt x="284" y="590"/>
                    </a:lnTo>
                    <a:lnTo>
                      <a:pt x="285" y="588"/>
                    </a:lnTo>
                    <a:lnTo>
                      <a:pt x="287" y="585"/>
                    </a:lnTo>
                    <a:lnTo>
                      <a:pt x="289" y="585"/>
                    </a:lnTo>
                    <a:close/>
                    <a:moveTo>
                      <a:pt x="898" y="580"/>
                    </a:moveTo>
                    <a:lnTo>
                      <a:pt x="900" y="581"/>
                    </a:lnTo>
                    <a:lnTo>
                      <a:pt x="901" y="582"/>
                    </a:lnTo>
                    <a:lnTo>
                      <a:pt x="902" y="584"/>
                    </a:lnTo>
                    <a:lnTo>
                      <a:pt x="901" y="586"/>
                    </a:lnTo>
                    <a:lnTo>
                      <a:pt x="900" y="588"/>
                    </a:lnTo>
                    <a:lnTo>
                      <a:pt x="898" y="589"/>
                    </a:lnTo>
                    <a:lnTo>
                      <a:pt x="896" y="588"/>
                    </a:lnTo>
                    <a:lnTo>
                      <a:pt x="894" y="586"/>
                    </a:lnTo>
                    <a:lnTo>
                      <a:pt x="894" y="584"/>
                    </a:lnTo>
                    <a:lnTo>
                      <a:pt x="894" y="582"/>
                    </a:lnTo>
                    <a:lnTo>
                      <a:pt x="896" y="581"/>
                    </a:lnTo>
                    <a:lnTo>
                      <a:pt x="898" y="580"/>
                    </a:lnTo>
                    <a:close/>
                    <a:moveTo>
                      <a:pt x="190" y="568"/>
                    </a:moveTo>
                    <a:lnTo>
                      <a:pt x="192" y="568"/>
                    </a:lnTo>
                    <a:lnTo>
                      <a:pt x="193" y="570"/>
                    </a:lnTo>
                    <a:lnTo>
                      <a:pt x="193" y="572"/>
                    </a:lnTo>
                    <a:lnTo>
                      <a:pt x="193" y="573"/>
                    </a:lnTo>
                    <a:lnTo>
                      <a:pt x="192" y="575"/>
                    </a:lnTo>
                    <a:lnTo>
                      <a:pt x="190" y="575"/>
                    </a:lnTo>
                    <a:lnTo>
                      <a:pt x="188" y="575"/>
                    </a:lnTo>
                    <a:lnTo>
                      <a:pt x="187" y="573"/>
                    </a:lnTo>
                    <a:lnTo>
                      <a:pt x="186" y="572"/>
                    </a:lnTo>
                    <a:lnTo>
                      <a:pt x="187" y="570"/>
                    </a:lnTo>
                    <a:lnTo>
                      <a:pt x="188" y="568"/>
                    </a:lnTo>
                    <a:lnTo>
                      <a:pt x="190" y="568"/>
                    </a:lnTo>
                    <a:close/>
                    <a:moveTo>
                      <a:pt x="288" y="560"/>
                    </a:moveTo>
                    <a:lnTo>
                      <a:pt x="290" y="561"/>
                    </a:lnTo>
                    <a:lnTo>
                      <a:pt x="292" y="562"/>
                    </a:lnTo>
                    <a:lnTo>
                      <a:pt x="292" y="564"/>
                    </a:lnTo>
                    <a:lnTo>
                      <a:pt x="292" y="565"/>
                    </a:lnTo>
                    <a:lnTo>
                      <a:pt x="290" y="568"/>
                    </a:lnTo>
                    <a:lnTo>
                      <a:pt x="288" y="568"/>
                    </a:lnTo>
                    <a:lnTo>
                      <a:pt x="287" y="568"/>
                    </a:lnTo>
                    <a:lnTo>
                      <a:pt x="284" y="565"/>
                    </a:lnTo>
                    <a:lnTo>
                      <a:pt x="284" y="564"/>
                    </a:lnTo>
                    <a:lnTo>
                      <a:pt x="284" y="562"/>
                    </a:lnTo>
                    <a:lnTo>
                      <a:pt x="287" y="561"/>
                    </a:lnTo>
                    <a:lnTo>
                      <a:pt x="288" y="560"/>
                    </a:lnTo>
                    <a:close/>
                    <a:moveTo>
                      <a:pt x="1072" y="559"/>
                    </a:moveTo>
                    <a:lnTo>
                      <a:pt x="1074" y="559"/>
                    </a:lnTo>
                    <a:lnTo>
                      <a:pt x="1075" y="561"/>
                    </a:lnTo>
                    <a:lnTo>
                      <a:pt x="1076" y="562"/>
                    </a:lnTo>
                    <a:lnTo>
                      <a:pt x="1075" y="564"/>
                    </a:lnTo>
                    <a:lnTo>
                      <a:pt x="1074" y="566"/>
                    </a:lnTo>
                    <a:lnTo>
                      <a:pt x="1072" y="566"/>
                    </a:lnTo>
                    <a:lnTo>
                      <a:pt x="1069" y="566"/>
                    </a:lnTo>
                    <a:lnTo>
                      <a:pt x="1068" y="564"/>
                    </a:lnTo>
                    <a:lnTo>
                      <a:pt x="1067" y="562"/>
                    </a:lnTo>
                    <a:lnTo>
                      <a:pt x="1068" y="561"/>
                    </a:lnTo>
                    <a:lnTo>
                      <a:pt x="1069" y="559"/>
                    </a:lnTo>
                    <a:lnTo>
                      <a:pt x="1072" y="559"/>
                    </a:lnTo>
                    <a:close/>
                    <a:moveTo>
                      <a:pt x="349" y="537"/>
                    </a:moveTo>
                    <a:lnTo>
                      <a:pt x="351" y="537"/>
                    </a:lnTo>
                    <a:lnTo>
                      <a:pt x="352" y="539"/>
                    </a:lnTo>
                    <a:lnTo>
                      <a:pt x="353" y="540"/>
                    </a:lnTo>
                    <a:lnTo>
                      <a:pt x="353" y="542"/>
                    </a:lnTo>
                    <a:lnTo>
                      <a:pt x="353" y="542"/>
                    </a:lnTo>
                    <a:lnTo>
                      <a:pt x="354" y="544"/>
                    </a:lnTo>
                    <a:lnTo>
                      <a:pt x="353" y="547"/>
                    </a:lnTo>
                    <a:lnTo>
                      <a:pt x="352" y="548"/>
                    </a:lnTo>
                    <a:lnTo>
                      <a:pt x="350" y="549"/>
                    </a:lnTo>
                    <a:lnTo>
                      <a:pt x="347" y="548"/>
                    </a:lnTo>
                    <a:lnTo>
                      <a:pt x="346" y="547"/>
                    </a:lnTo>
                    <a:lnTo>
                      <a:pt x="346" y="544"/>
                    </a:lnTo>
                    <a:lnTo>
                      <a:pt x="346" y="543"/>
                    </a:lnTo>
                    <a:lnTo>
                      <a:pt x="345" y="542"/>
                    </a:lnTo>
                    <a:lnTo>
                      <a:pt x="345" y="540"/>
                    </a:lnTo>
                    <a:lnTo>
                      <a:pt x="345" y="539"/>
                    </a:lnTo>
                    <a:lnTo>
                      <a:pt x="347" y="537"/>
                    </a:lnTo>
                    <a:lnTo>
                      <a:pt x="349" y="537"/>
                    </a:lnTo>
                    <a:close/>
                    <a:moveTo>
                      <a:pt x="1847" y="506"/>
                    </a:moveTo>
                    <a:lnTo>
                      <a:pt x="1849" y="506"/>
                    </a:lnTo>
                    <a:lnTo>
                      <a:pt x="1850" y="508"/>
                    </a:lnTo>
                    <a:lnTo>
                      <a:pt x="1851" y="510"/>
                    </a:lnTo>
                    <a:lnTo>
                      <a:pt x="1850" y="511"/>
                    </a:lnTo>
                    <a:lnTo>
                      <a:pt x="1849" y="513"/>
                    </a:lnTo>
                    <a:lnTo>
                      <a:pt x="1847" y="513"/>
                    </a:lnTo>
                    <a:lnTo>
                      <a:pt x="1844" y="512"/>
                    </a:lnTo>
                    <a:lnTo>
                      <a:pt x="1843" y="511"/>
                    </a:lnTo>
                    <a:lnTo>
                      <a:pt x="1842" y="509"/>
                    </a:lnTo>
                    <a:lnTo>
                      <a:pt x="1843" y="507"/>
                    </a:lnTo>
                    <a:lnTo>
                      <a:pt x="1844" y="506"/>
                    </a:lnTo>
                    <a:lnTo>
                      <a:pt x="1847" y="506"/>
                    </a:lnTo>
                    <a:close/>
                    <a:moveTo>
                      <a:pt x="291" y="482"/>
                    </a:moveTo>
                    <a:lnTo>
                      <a:pt x="293" y="483"/>
                    </a:lnTo>
                    <a:lnTo>
                      <a:pt x="294" y="484"/>
                    </a:lnTo>
                    <a:lnTo>
                      <a:pt x="295" y="487"/>
                    </a:lnTo>
                    <a:lnTo>
                      <a:pt x="294" y="489"/>
                    </a:lnTo>
                    <a:lnTo>
                      <a:pt x="293" y="490"/>
                    </a:lnTo>
                    <a:lnTo>
                      <a:pt x="291" y="491"/>
                    </a:lnTo>
                    <a:lnTo>
                      <a:pt x="290" y="490"/>
                    </a:lnTo>
                    <a:lnTo>
                      <a:pt x="288" y="489"/>
                    </a:lnTo>
                    <a:lnTo>
                      <a:pt x="288" y="487"/>
                    </a:lnTo>
                    <a:lnTo>
                      <a:pt x="288" y="484"/>
                    </a:lnTo>
                    <a:lnTo>
                      <a:pt x="290" y="483"/>
                    </a:lnTo>
                    <a:lnTo>
                      <a:pt x="291" y="482"/>
                    </a:lnTo>
                    <a:close/>
                    <a:moveTo>
                      <a:pt x="231" y="476"/>
                    </a:moveTo>
                    <a:lnTo>
                      <a:pt x="233" y="476"/>
                    </a:lnTo>
                    <a:lnTo>
                      <a:pt x="234" y="478"/>
                    </a:lnTo>
                    <a:lnTo>
                      <a:pt x="234" y="479"/>
                    </a:lnTo>
                    <a:lnTo>
                      <a:pt x="234" y="481"/>
                    </a:lnTo>
                    <a:lnTo>
                      <a:pt x="233" y="483"/>
                    </a:lnTo>
                    <a:lnTo>
                      <a:pt x="231" y="483"/>
                    </a:lnTo>
                    <a:lnTo>
                      <a:pt x="229" y="483"/>
                    </a:lnTo>
                    <a:lnTo>
                      <a:pt x="228" y="481"/>
                    </a:lnTo>
                    <a:lnTo>
                      <a:pt x="227" y="479"/>
                    </a:lnTo>
                    <a:lnTo>
                      <a:pt x="228" y="478"/>
                    </a:lnTo>
                    <a:lnTo>
                      <a:pt x="229" y="476"/>
                    </a:lnTo>
                    <a:lnTo>
                      <a:pt x="231" y="476"/>
                    </a:lnTo>
                    <a:close/>
                    <a:moveTo>
                      <a:pt x="367" y="431"/>
                    </a:moveTo>
                    <a:lnTo>
                      <a:pt x="370" y="431"/>
                    </a:lnTo>
                    <a:lnTo>
                      <a:pt x="371" y="434"/>
                    </a:lnTo>
                    <a:lnTo>
                      <a:pt x="371" y="436"/>
                    </a:lnTo>
                    <a:lnTo>
                      <a:pt x="371" y="437"/>
                    </a:lnTo>
                    <a:lnTo>
                      <a:pt x="370" y="439"/>
                    </a:lnTo>
                    <a:lnTo>
                      <a:pt x="367" y="439"/>
                    </a:lnTo>
                    <a:lnTo>
                      <a:pt x="365" y="439"/>
                    </a:lnTo>
                    <a:lnTo>
                      <a:pt x="364" y="437"/>
                    </a:lnTo>
                    <a:lnTo>
                      <a:pt x="363" y="436"/>
                    </a:lnTo>
                    <a:lnTo>
                      <a:pt x="364" y="434"/>
                    </a:lnTo>
                    <a:lnTo>
                      <a:pt x="365" y="431"/>
                    </a:lnTo>
                    <a:lnTo>
                      <a:pt x="367" y="431"/>
                    </a:lnTo>
                    <a:close/>
                    <a:moveTo>
                      <a:pt x="363" y="412"/>
                    </a:moveTo>
                    <a:lnTo>
                      <a:pt x="365" y="412"/>
                    </a:lnTo>
                    <a:lnTo>
                      <a:pt x="367" y="414"/>
                    </a:lnTo>
                    <a:lnTo>
                      <a:pt x="367" y="416"/>
                    </a:lnTo>
                    <a:lnTo>
                      <a:pt x="367" y="418"/>
                    </a:lnTo>
                    <a:lnTo>
                      <a:pt x="365" y="419"/>
                    </a:lnTo>
                    <a:lnTo>
                      <a:pt x="363" y="420"/>
                    </a:lnTo>
                    <a:lnTo>
                      <a:pt x="362" y="419"/>
                    </a:lnTo>
                    <a:lnTo>
                      <a:pt x="360" y="418"/>
                    </a:lnTo>
                    <a:lnTo>
                      <a:pt x="360" y="416"/>
                    </a:lnTo>
                    <a:lnTo>
                      <a:pt x="360" y="414"/>
                    </a:lnTo>
                    <a:lnTo>
                      <a:pt x="362" y="412"/>
                    </a:lnTo>
                    <a:lnTo>
                      <a:pt x="363" y="412"/>
                    </a:lnTo>
                    <a:close/>
                    <a:moveTo>
                      <a:pt x="341" y="404"/>
                    </a:moveTo>
                    <a:lnTo>
                      <a:pt x="343" y="404"/>
                    </a:lnTo>
                    <a:lnTo>
                      <a:pt x="344" y="405"/>
                    </a:lnTo>
                    <a:lnTo>
                      <a:pt x="344" y="406"/>
                    </a:lnTo>
                    <a:lnTo>
                      <a:pt x="345" y="408"/>
                    </a:lnTo>
                    <a:lnTo>
                      <a:pt x="344" y="409"/>
                    </a:lnTo>
                    <a:lnTo>
                      <a:pt x="344" y="410"/>
                    </a:lnTo>
                    <a:lnTo>
                      <a:pt x="343" y="411"/>
                    </a:lnTo>
                    <a:lnTo>
                      <a:pt x="341" y="411"/>
                    </a:lnTo>
                    <a:lnTo>
                      <a:pt x="340" y="411"/>
                    </a:lnTo>
                    <a:lnTo>
                      <a:pt x="339" y="410"/>
                    </a:lnTo>
                    <a:lnTo>
                      <a:pt x="337" y="409"/>
                    </a:lnTo>
                    <a:lnTo>
                      <a:pt x="337" y="408"/>
                    </a:lnTo>
                    <a:lnTo>
                      <a:pt x="337" y="406"/>
                    </a:lnTo>
                    <a:lnTo>
                      <a:pt x="339" y="405"/>
                    </a:lnTo>
                    <a:lnTo>
                      <a:pt x="340" y="404"/>
                    </a:lnTo>
                    <a:lnTo>
                      <a:pt x="341" y="404"/>
                    </a:lnTo>
                    <a:close/>
                    <a:moveTo>
                      <a:pt x="547" y="78"/>
                    </a:moveTo>
                    <a:lnTo>
                      <a:pt x="548" y="79"/>
                    </a:lnTo>
                    <a:lnTo>
                      <a:pt x="550" y="79"/>
                    </a:lnTo>
                    <a:lnTo>
                      <a:pt x="550" y="80"/>
                    </a:lnTo>
                    <a:lnTo>
                      <a:pt x="551" y="82"/>
                    </a:lnTo>
                    <a:lnTo>
                      <a:pt x="550" y="83"/>
                    </a:lnTo>
                    <a:lnTo>
                      <a:pt x="550" y="84"/>
                    </a:lnTo>
                    <a:lnTo>
                      <a:pt x="548" y="86"/>
                    </a:lnTo>
                    <a:lnTo>
                      <a:pt x="547" y="86"/>
                    </a:lnTo>
                    <a:lnTo>
                      <a:pt x="546" y="86"/>
                    </a:lnTo>
                    <a:lnTo>
                      <a:pt x="543" y="84"/>
                    </a:lnTo>
                    <a:lnTo>
                      <a:pt x="543" y="83"/>
                    </a:lnTo>
                    <a:lnTo>
                      <a:pt x="542" y="82"/>
                    </a:lnTo>
                    <a:lnTo>
                      <a:pt x="543" y="80"/>
                    </a:lnTo>
                    <a:lnTo>
                      <a:pt x="543" y="79"/>
                    </a:lnTo>
                    <a:lnTo>
                      <a:pt x="546" y="79"/>
                    </a:lnTo>
                    <a:lnTo>
                      <a:pt x="547" y="78"/>
                    </a:lnTo>
                    <a:close/>
                    <a:moveTo>
                      <a:pt x="571" y="0"/>
                    </a:moveTo>
                    <a:lnTo>
                      <a:pt x="572" y="1"/>
                    </a:lnTo>
                    <a:lnTo>
                      <a:pt x="574" y="2"/>
                    </a:lnTo>
                    <a:lnTo>
                      <a:pt x="574" y="5"/>
                    </a:lnTo>
                    <a:lnTo>
                      <a:pt x="574" y="7"/>
                    </a:lnTo>
                    <a:lnTo>
                      <a:pt x="572" y="8"/>
                    </a:lnTo>
                    <a:lnTo>
                      <a:pt x="571" y="8"/>
                    </a:lnTo>
                    <a:lnTo>
                      <a:pt x="569" y="8"/>
                    </a:lnTo>
                    <a:lnTo>
                      <a:pt x="567" y="7"/>
                    </a:lnTo>
                    <a:lnTo>
                      <a:pt x="567" y="5"/>
                    </a:lnTo>
                    <a:lnTo>
                      <a:pt x="567" y="2"/>
                    </a:lnTo>
                    <a:lnTo>
                      <a:pt x="569" y="1"/>
                    </a:lnTo>
                    <a:lnTo>
                      <a:pt x="571" y="0"/>
                    </a:lnTo>
                    <a:close/>
                  </a:path>
                </a:pathLst>
              </a:custGeom>
              <a:solidFill>
                <a:srgbClr val="EC1C24"/>
              </a:solidFill>
              <a:ln w="0">
                <a:solidFill>
                  <a:srgbClr val="EC1C2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" name="Freeform 11"/>
              <p:cNvSpPr>
                <a:spLocks noEditPoints="1"/>
              </p:cNvSpPr>
              <p:nvPr/>
            </p:nvSpPr>
            <p:spPr bwMode="auto">
              <a:xfrm>
                <a:off x="2682876" y="2182813"/>
                <a:ext cx="1668463" cy="2000250"/>
              </a:xfrm>
              <a:custGeom>
                <a:avLst/>
                <a:gdLst>
                  <a:gd name="T0" fmla="*/ 312 w 1051"/>
                  <a:gd name="T1" fmla="*/ 1191 h 1260"/>
                  <a:gd name="T2" fmla="*/ 560 w 1051"/>
                  <a:gd name="T3" fmla="*/ 1227 h 1260"/>
                  <a:gd name="T4" fmla="*/ 449 w 1051"/>
                  <a:gd name="T5" fmla="*/ 1252 h 1260"/>
                  <a:gd name="T6" fmla="*/ 473 w 1051"/>
                  <a:gd name="T7" fmla="*/ 1230 h 1260"/>
                  <a:gd name="T8" fmla="*/ 459 w 1051"/>
                  <a:gd name="T9" fmla="*/ 1175 h 1260"/>
                  <a:gd name="T10" fmla="*/ 295 w 1051"/>
                  <a:gd name="T11" fmla="*/ 1213 h 1260"/>
                  <a:gd name="T12" fmla="*/ 459 w 1051"/>
                  <a:gd name="T13" fmla="*/ 1151 h 1260"/>
                  <a:gd name="T14" fmla="*/ 483 w 1051"/>
                  <a:gd name="T15" fmla="*/ 1151 h 1260"/>
                  <a:gd name="T16" fmla="*/ 437 w 1051"/>
                  <a:gd name="T17" fmla="*/ 1151 h 1260"/>
                  <a:gd name="T18" fmla="*/ 476 w 1051"/>
                  <a:gd name="T19" fmla="*/ 1137 h 1260"/>
                  <a:gd name="T20" fmla="*/ 635 w 1051"/>
                  <a:gd name="T21" fmla="*/ 1174 h 1260"/>
                  <a:gd name="T22" fmla="*/ 569 w 1051"/>
                  <a:gd name="T23" fmla="*/ 1082 h 1260"/>
                  <a:gd name="T24" fmla="*/ 586 w 1051"/>
                  <a:gd name="T25" fmla="*/ 1066 h 1260"/>
                  <a:gd name="T26" fmla="*/ 559 w 1051"/>
                  <a:gd name="T27" fmla="*/ 1060 h 1260"/>
                  <a:gd name="T28" fmla="*/ 725 w 1051"/>
                  <a:gd name="T29" fmla="*/ 1056 h 1260"/>
                  <a:gd name="T30" fmla="*/ 559 w 1051"/>
                  <a:gd name="T31" fmla="*/ 1044 h 1260"/>
                  <a:gd name="T32" fmla="*/ 0 w 1051"/>
                  <a:gd name="T33" fmla="*/ 1037 h 1260"/>
                  <a:gd name="T34" fmla="*/ 51 w 1051"/>
                  <a:gd name="T35" fmla="*/ 1120 h 1260"/>
                  <a:gd name="T36" fmla="*/ 11 w 1051"/>
                  <a:gd name="T37" fmla="*/ 1112 h 1260"/>
                  <a:gd name="T38" fmla="*/ 743 w 1051"/>
                  <a:gd name="T39" fmla="*/ 1031 h 1260"/>
                  <a:gd name="T40" fmla="*/ 708 w 1051"/>
                  <a:gd name="T41" fmla="*/ 1070 h 1260"/>
                  <a:gd name="T42" fmla="*/ 561 w 1051"/>
                  <a:gd name="T43" fmla="*/ 1019 h 1260"/>
                  <a:gd name="T44" fmla="*/ 602 w 1051"/>
                  <a:gd name="T45" fmla="*/ 1082 h 1260"/>
                  <a:gd name="T46" fmla="*/ 558 w 1051"/>
                  <a:gd name="T47" fmla="*/ 1116 h 1260"/>
                  <a:gd name="T48" fmla="*/ 524 w 1051"/>
                  <a:gd name="T49" fmla="*/ 1081 h 1260"/>
                  <a:gd name="T50" fmla="*/ 551 w 1051"/>
                  <a:gd name="T51" fmla="*/ 1017 h 1260"/>
                  <a:gd name="T52" fmla="*/ 869 w 1051"/>
                  <a:gd name="T53" fmla="*/ 912 h 1260"/>
                  <a:gd name="T54" fmla="*/ 65 w 1051"/>
                  <a:gd name="T55" fmla="*/ 905 h 1260"/>
                  <a:gd name="T56" fmla="*/ 79 w 1051"/>
                  <a:gd name="T57" fmla="*/ 929 h 1260"/>
                  <a:gd name="T58" fmla="*/ 869 w 1051"/>
                  <a:gd name="T59" fmla="*/ 899 h 1260"/>
                  <a:gd name="T60" fmla="*/ 877 w 1051"/>
                  <a:gd name="T61" fmla="*/ 878 h 1260"/>
                  <a:gd name="T62" fmla="*/ 843 w 1051"/>
                  <a:gd name="T63" fmla="*/ 904 h 1260"/>
                  <a:gd name="T64" fmla="*/ 98 w 1051"/>
                  <a:gd name="T65" fmla="*/ 841 h 1260"/>
                  <a:gd name="T66" fmla="*/ 90 w 1051"/>
                  <a:gd name="T67" fmla="*/ 821 h 1260"/>
                  <a:gd name="T68" fmla="*/ 857 w 1051"/>
                  <a:gd name="T69" fmla="*/ 774 h 1260"/>
                  <a:gd name="T70" fmla="*/ 847 w 1051"/>
                  <a:gd name="T71" fmla="*/ 766 h 1260"/>
                  <a:gd name="T72" fmla="*/ 872 w 1051"/>
                  <a:gd name="T73" fmla="*/ 786 h 1260"/>
                  <a:gd name="T74" fmla="*/ 839 w 1051"/>
                  <a:gd name="T75" fmla="*/ 751 h 1260"/>
                  <a:gd name="T76" fmla="*/ 69 w 1051"/>
                  <a:gd name="T77" fmla="*/ 744 h 1260"/>
                  <a:gd name="T78" fmla="*/ 1005 w 1051"/>
                  <a:gd name="T79" fmla="*/ 709 h 1260"/>
                  <a:gd name="T80" fmla="*/ 981 w 1051"/>
                  <a:gd name="T81" fmla="*/ 737 h 1260"/>
                  <a:gd name="T82" fmla="*/ 253 w 1051"/>
                  <a:gd name="T83" fmla="*/ 660 h 1260"/>
                  <a:gd name="T84" fmla="*/ 212 w 1051"/>
                  <a:gd name="T85" fmla="*/ 662 h 1260"/>
                  <a:gd name="T86" fmla="*/ 179 w 1051"/>
                  <a:gd name="T87" fmla="*/ 662 h 1260"/>
                  <a:gd name="T88" fmla="*/ 147 w 1051"/>
                  <a:gd name="T89" fmla="*/ 618 h 1260"/>
                  <a:gd name="T90" fmla="*/ 147 w 1051"/>
                  <a:gd name="T91" fmla="*/ 649 h 1260"/>
                  <a:gd name="T92" fmla="*/ 1036 w 1051"/>
                  <a:gd name="T93" fmla="*/ 617 h 1260"/>
                  <a:gd name="T94" fmla="*/ 1050 w 1051"/>
                  <a:gd name="T95" fmla="*/ 642 h 1260"/>
                  <a:gd name="T96" fmla="*/ 864 w 1051"/>
                  <a:gd name="T97" fmla="*/ 647 h 1260"/>
                  <a:gd name="T98" fmla="*/ 843 w 1051"/>
                  <a:gd name="T99" fmla="*/ 671 h 1260"/>
                  <a:gd name="T100" fmla="*/ 322 w 1051"/>
                  <a:gd name="T101" fmla="*/ 587 h 1260"/>
                  <a:gd name="T102" fmla="*/ 303 w 1051"/>
                  <a:gd name="T103" fmla="*/ 631 h 1260"/>
                  <a:gd name="T104" fmla="*/ 198 w 1051"/>
                  <a:gd name="T105" fmla="*/ 539 h 1260"/>
                  <a:gd name="T106" fmla="*/ 176 w 1051"/>
                  <a:gd name="T107" fmla="*/ 539 h 1260"/>
                  <a:gd name="T108" fmla="*/ 272 w 1051"/>
                  <a:gd name="T109" fmla="*/ 586 h 1260"/>
                  <a:gd name="T110" fmla="*/ 316 w 1051"/>
                  <a:gd name="T111" fmla="*/ 517 h 1260"/>
                  <a:gd name="T112" fmla="*/ 337 w 1051"/>
                  <a:gd name="T113" fmla="*/ 482 h 1260"/>
                  <a:gd name="T114" fmla="*/ 281 w 1051"/>
                  <a:gd name="T115" fmla="*/ 432 h 1260"/>
                  <a:gd name="T116" fmla="*/ 563 w 1051"/>
                  <a:gd name="T117" fmla="*/ 52 h 1260"/>
                  <a:gd name="T118" fmla="*/ 502 w 1051"/>
                  <a:gd name="T119" fmla="*/ 180 h 1260"/>
                  <a:gd name="T120" fmla="*/ 527 w 1051"/>
                  <a:gd name="T121" fmla="*/ 67 h 1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51" h="1260">
                    <a:moveTo>
                      <a:pt x="502" y="1212"/>
                    </a:moveTo>
                    <a:lnTo>
                      <a:pt x="502" y="1214"/>
                    </a:lnTo>
                    <a:lnTo>
                      <a:pt x="508" y="1214"/>
                    </a:lnTo>
                    <a:lnTo>
                      <a:pt x="508" y="1217"/>
                    </a:lnTo>
                    <a:lnTo>
                      <a:pt x="522" y="1217"/>
                    </a:lnTo>
                    <a:lnTo>
                      <a:pt x="522" y="1212"/>
                    </a:lnTo>
                    <a:lnTo>
                      <a:pt x="502" y="1212"/>
                    </a:lnTo>
                    <a:close/>
                    <a:moveTo>
                      <a:pt x="320" y="1191"/>
                    </a:moveTo>
                    <a:lnTo>
                      <a:pt x="320" y="1205"/>
                    </a:lnTo>
                    <a:lnTo>
                      <a:pt x="322" y="1205"/>
                    </a:lnTo>
                    <a:lnTo>
                      <a:pt x="322" y="1191"/>
                    </a:lnTo>
                    <a:lnTo>
                      <a:pt x="320" y="1191"/>
                    </a:lnTo>
                    <a:close/>
                    <a:moveTo>
                      <a:pt x="310" y="1191"/>
                    </a:moveTo>
                    <a:lnTo>
                      <a:pt x="310" y="1205"/>
                    </a:lnTo>
                    <a:lnTo>
                      <a:pt x="312" y="1205"/>
                    </a:lnTo>
                    <a:lnTo>
                      <a:pt x="312" y="1191"/>
                    </a:lnTo>
                    <a:lnTo>
                      <a:pt x="310" y="1191"/>
                    </a:lnTo>
                    <a:close/>
                    <a:moveTo>
                      <a:pt x="493" y="1188"/>
                    </a:moveTo>
                    <a:lnTo>
                      <a:pt x="502" y="1188"/>
                    </a:lnTo>
                    <a:lnTo>
                      <a:pt x="502" y="1204"/>
                    </a:lnTo>
                    <a:lnTo>
                      <a:pt x="522" y="1204"/>
                    </a:lnTo>
                    <a:lnTo>
                      <a:pt x="522" y="1198"/>
                    </a:lnTo>
                    <a:lnTo>
                      <a:pt x="507" y="1198"/>
                    </a:lnTo>
                    <a:lnTo>
                      <a:pt x="507" y="1190"/>
                    </a:lnTo>
                    <a:lnTo>
                      <a:pt x="547" y="1190"/>
                    </a:lnTo>
                    <a:lnTo>
                      <a:pt x="547" y="1198"/>
                    </a:lnTo>
                    <a:lnTo>
                      <a:pt x="531" y="1198"/>
                    </a:lnTo>
                    <a:lnTo>
                      <a:pt x="531" y="1204"/>
                    </a:lnTo>
                    <a:lnTo>
                      <a:pt x="552" y="1204"/>
                    </a:lnTo>
                    <a:lnTo>
                      <a:pt x="552" y="1188"/>
                    </a:lnTo>
                    <a:lnTo>
                      <a:pt x="560" y="1188"/>
                    </a:lnTo>
                    <a:lnTo>
                      <a:pt x="560" y="1227"/>
                    </a:lnTo>
                    <a:lnTo>
                      <a:pt x="552" y="1227"/>
                    </a:lnTo>
                    <a:lnTo>
                      <a:pt x="552" y="1212"/>
                    </a:lnTo>
                    <a:lnTo>
                      <a:pt x="531" y="1212"/>
                    </a:lnTo>
                    <a:lnTo>
                      <a:pt x="531" y="1217"/>
                    </a:lnTo>
                    <a:lnTo>
                      <a:pt x="547" y="1217"/>
                    </a:lnTo>
                    <a:lnTo>
                      <a:pt x="547" y="1225"/>
                    </a:lnTo>
                    <a:lnTo>
                      <a:pt x="508" y="1225"/>
                    </a:lnTo>
                    <a:lnTo>
                      <a:pt x="508" y="1254"/>
                    </a:lnTo>
                    <a:lnTo>
                      <a:pt x="500" y="1254"/>
                    </a:lnTo>
                    <a:lnTo>
                      <a:pt x="500" y="1239"/>
                    </a:lnTo>
                    <a:lnTo>
                      <a:pt x="473" y="1239"/>
                    </a:lnTo>
                    <a:lnTo>
                      <a:pt x="473" y="1252"/>
                    </a:lnTo>
                    <a:lnTo>
                      <a:pt x="490" y="1252"/>
                    </a:lnTo>
                    <a:lnTo>
                      <a:pt x="490" y="1260"/>
                    </a:lnTo>
                    <a:lnTo>
                      <a:pt x="449" y="1260"/>
                    </a:lnTo>
                    <a:lnTo>
                      <a:pt x="449" y="1252"/>
                    </a:lnTo>
                    <a:lnTo>
                      <a:pt x="466" y="1252"/>
                    </a:lnTo>
                    <a:lnTo>
                      <a:pt x="466" y="1239"/>
                    </a:lnTo>
                    <a:lnTo>
                      <a:pt x="439" y="1239"/>
                    </a:lnTo>
                    <a:lnTo>
                      <a:pt x="439" y="1254"/>
                    </a:lnTo>
                    <a:lnTo>
                      <a:pt x="431" y="1254"/>
                    </a:lnTo>
                    <a:lnTo>
                      <a:pt x="431" y="1214"/>
                    </a:lnTo>
                    <a:lnTo>
                      <a:pt x="439" y="1214"/>
                    </a:lnTo>
                    <a:lnTo>
                      <a:pt x="439" y="1230"/>
                    </a:lnTo>
                    <a:lnTo>
                      <a:pt x="466" y="1230"/>
                    </a:lnTo>
                    <a:lnTo>
                      <a:pt x="466" y="1217"/>
                    </a:lnTo>
                    <a:lnTo>
                      <a:pt x="449" y="1217"/>
                    </a:lnTo>
                    <a:lnTo>
                      <a:pt x="449" y="1209"/>
                    </a:lnTo>
                    <a:lnTo>
                      <a:pt x="490" y="1209"/>
                    </a:lnTo>
                    <a:lnTo>
                      <a:pt x="490" y="1217"/>
                    </a:lnTo>
                    <a:lnTo>
                      <a:pt x="473" y="1217"/>
                    </a:lnTo>
                    <a:lnTo>
                      <a:pt x="473" y="1230"/>
                    </a:lnTo>
                    <a:lnTo>
                      <a:pt x="500" y="1230"/>
                    </a:lnTo>
                    <a:lnTo>
                      <a:pt x="500" y="1227"/>
                    </a:lnTo>
                    <a:lnTo>
                      <a:pt x="493" y="1227"/>
                    </a:lnTo>
                    <a:lnTo>
                      <a:pt x="493" y="1188"/>
                    </a:lnTo>
                    <a:close/>
                    <a:moveTo>
                      <a:pt x="320" y="1168"/>
                    </a:moveTo>
                    <a:lnTo>
                      <a:pt x="320" y="1182"/>
                    </a:lnTo>
                    <a:lnTo>
                      <a:pt x="322" y="1182"/>
                    </a:lnTo>
                    <a:lnTo>
                      <a:pt x="322" y="1168"/>
                    </a:lnTo>
                    <a:lnTo>
                      <a:pt x="320" y="1168"/>
                    </a:lnTo>
                    <a:close/>
                    <a:moveTo>
                      <a:pt x="310" y="1168"/>
                    </a:moveTo>
                    <a:lnTo>
                      <a:pt x="310" y="1182"/>
                    </a:lnTo>
                    <a:lnTo>
                      <a:pt x="312" y="1182"/>
                    </a:lnTo>
                    <a:lnTo>
                      <a:pt x="312" y="1168"/>
                    </a:lnTo>
                    <a:lnTo>
                      <a:pt x="310" y="1168"/>
                    </a:lnTo>
                    <a:close/>
                    <a:moveTo>
                      <a:pt x="459" y="1167"/>
                    </a:moveTo>
                    <a:lnTo>
                      <a:pt x="459" y="1175"/>
                    </a:lnTo>
                    <a:lnTo>
                      <a:pt x="467" y="1175"/>
                    </a:lnTo>
                    <a:lnTo>
                      <a:pt x="467" y="1167"/>
                    </a:lnTo>
                    <a:lnTo>
                      <a:pt x="459" y="1167"/>
                    </a:lnTo>
                    <a:close/>
                    <a:moveTo>
                      <a:pt x="445" y="1167"/>
                    </a:moveTo>
                    <a:lnTo>
                      <a:pt x="445" y="1175"/>
                    </a:lnTo>
                    <a:lnTo>
                      <a:pt x="451" y="1175"/>
                    </a:lnTo>
                    <a:lnTo>
                      <a:pt x="451" y="1167"/>
                    </a:lnTo>
                    <a:lnTo>
                      <a:pt x="445" y="1167"/>
                    </a:lnTo>
                    <a:close/>
                    <a:moveTo>
                      <a:pt x="295" y="1160"/>
                    </a:moveTo>
                    <a:lnTo>
                      <a:pt x="336" y="1160"/>
                    </a:lnTo>
                    <a:lnTo>
                      <a:pt x="336" y="1168"/>
                    </a:lnTo>
                    <a:lnTo>
                      <a:pt x="330" y="1168"/>
                    </a:lnTo>
                    <a:lnTo>
                      <a:pt x="330" y="1205"/>
                    </a:lnTo>
                    <a:lnTo>
                      <a:pt x="336" y="1205"/>
                    </a:lnTo>
                    <a:lnTo>
                      <a:pt x="336" y="1213"/>
                    </a:lnTo>
                    <a:lnTo>
                      <a:pt x="295" y="1213"/>
                    </a:lnTo>
                    <a:lnTo>
                      <a:pt x="295" y="1205"/>
                    </a:lnTo>
                    <a:lnTo>
                      <a:pt x="302" y="1205"/>
                    </a:lnTo>
                    <a:lnTo>
                      <a:pt x="302" y="1168"/>
                    </a:lnTo>
                    <a:lnTo>
                      <a:pt x="295" y="1168"/>
                    </a:lnTo>
                    <a:lnTo>
                      <a:pt x="295" y="1160"/>
                    </a:lnTo>
                    <a:close/>
                    <a:moveTo>
                      <a:pt x="498" y="1159"/>
                    </a:moveTo>
                    <a:lnTo>
                      <a:pt x="498" y="1174"/>
                    </a:lnTo>
                    <a:lnTo>
                      <a:pt x="504" y="1174"/>
                    </a:lnTo>
                    <a:lnTo>
                      <a:pt x="504" y="1159"/>
                    </a:lnTo>
                    <a:lnTo>
                      <a:pt x="498" y="1159"/>
                    </a:lnTo>
                    <a:close/>
                    <a:moveTo>
                      <a:pt x="483" y="1159"/>
                    </a:moveTo>
                    <a:lnTo>
                      <a:pt x="483" y="1174"/>
                    </a:lnTo>
                    <a:lnTo>
                      <a:pt x="490" y="1174"/>
                    </a:lnTo>
                    <a:lnTo>
                      <a:pt x="490" y="1159"/>
                    </a:lnTo>
                    <a:lnTo>
                      <a:pt x="483" y="1159"/>
                    </a:lnTo>
                    <a:close/>
                    <a:moveTo>
                      <a:pt x="459" y="1151"/>
                    </a:moveTo>
                    <a:lnTo>
                      <a:pt x="459" y="1159"/>
                    </a:lnTo>
                    <a:lnTo>
                      <a:pt x="467" y="1159"/>
                    </a:lnTo>
                    <a:lnTo>
                      <a:pt x="467" y="1151"/>
                    </a:lnTo>
                    <a:lnTo>
                      <a:pt x="459" y="1151"/>
                    </a:lnTo>
                    <a:close/>
                    <a:moveTo>
                      <a:pt x="445" y="1151"/>
                    </a:moveTo>
                    <a:lnTo>
                      <a:pt x="445" y="1159"/>
                    </a:lnTo>
                    <a:lnTo>
                      <a:pt x="451" y="1159"/>
                    </a:lnTo>
                    <a:lnTo>
                      <a:pt x="451" y="1151"/>
                    </a:lnTo>
                    <a:lnTo>
                      <a:pt x="445" y="1151"/>
                    </a:lnTo>
                    <a:close/>
                    <a:moveTo>
                      <a:pt x="498" y="1137"/>
                    </a:moveTo>
                    <a:lnTo>
                      <a:pt x="498" y="1151"/>
                    </a:lnTo>
                    <a:lnTo>
                      <a:pt x="504" y="1151"/>
                    </a:lnTo>
                    <a:lnTo>
                      <a:pt x="504" y="1137"/>
                    </a:lnTo>
                    <a:lnTo>
                      <a:pt x="498" y="1137"/>
                    </a:lnTo>
                    <a:close/>
                    <a:moveTo>
                      <a:pt x="483" y="1137"/>
                    </a:moveTo>
                    <a:lnTo>
                      <a:pt x="483" y="1151"/>
                    </a:lnTo>
                    <a:lnTo>
                      <a:pt x="490" y="1151"/>
                    </a:lnTo>
                    <a:lnTo>
                      <a:pt x="490" y="1137"/>
                    </a:lnTo>
                    <a:lnTo>
                      <a:pt x="483" y="1137"/>
                    </a:lnTo>
                    <a:close/>
                    <a:moveTo>
                      <a:pt x="475" y="1129"/>
                    </a:moveTo>
                    <a:lnTo>
                      <a:pt x="514" y="1129"/>
                    </a:lnTo>
                    <a:lnTo>
                      <a:pt x="514" y="1137"/>
                    </a:lnTo>
                    <a:lnTo>
                      <a:pt x="512" y="1137"/>
                    </a:lnTo>
                    <a:lnTo>
                      <a:pt x="512" y="1174"/>
                    </a:lnTo>
                    <a:lnTo>
                      <a:pt x="514" y="1174"/>
                    </a:lnTo>
                    <a:lnTo>
                      <a:pt x="514" y="1182"/>
                    </a:lnTo>
                    <a:lnTo>
                      <a:pt x="476" y="1182"/>
                    </a:lnTo>
                    <a:lnTo>
                      <a:pt x="476" y="1183"/>
                    </a:lnTo>
                    <a:lnTo>
                      <a:pt x="436" y="1183"/>
                    </a:lnTo>
                    <a:lnTo>
                      <a:pt x="436" y="1175"/>
                    </a:lnTo>
                    <a:lnTo>
                      <a:pt x="437" y="1175"/>
                    </a:lnTo>
                    <a:lnTo>
                      <a:pt x="437" y="1151"/>
                    </a:lnTo>
                    <a:lnTo>
                      <a:pt x="436" y="1151"/>
                    </a:lnTo>
                    <a:lnTo>
                      <a:pt x="436" y="1142"/>
                    </a:lnTo>
                    <a:lnTo>
                      <a:pt x="437" y="1142"/>
                    </a:lnTo>
                    <a:lnTo>
                      <a:pt x="437" y="1142"/>
                    </a:lnTo>
                    <a:lnTo>
                      <a:pt x="445" y="1142"/>
                    </a:lnTo>
                    <a:lnTo>
                      <a:pt x="445" y="1142"/>
                    </a:lnTo>
                    <a:lnTo>
                      <a:pt x="467" y="1142"/>
                    </a:lnTo>
                    <a:lnTo>
                      <a:pt x="467" y="1142"/>
                    </a:lnTo>
                    <a:lnTo>
                      <a:pt x="475" y="1142"/>
                    </a:lnTo>
                    <a:lnTo>
                      <a:pt x="475" y="1142"/>
                    </a:lnTo>
                    <a:lnTo>
                      <a:pt x="476" y="1142"/>
                    </a:lnTo>
                    <a:lnTo>
                      <a:pt x="476" y="1151"/>
                    </a:lnTo>
                    <a:lnTo>
                      <a:pt x="475" y="1151"/>
                    </a:lnTo>
                    <a:lnTo>
                      <a:pt x="475" y="1174"/>
                    </a:lnTo>
                    <a:lnTo>
                      <a:pt x="476" y="1174"/>
                    </a:lnTo>
                    <a:lnTo>
                      <a:pt x="476" y="1137"/>
                    </a:lnTo>
                    <a:lnTo>
                      <a:pt x="475" y="1137"/>
                    </a:lnTo>
                    <a:lnTo>
                      <a:pt x="475" y="1129"/>
                    </a:lnTo>
                    <a:close/>
                    <a:moveTo>
                      <a:pt x="595" y="1117"/>
                    </a:moveTo>
                    <a:lnTo>
                      <a:pt x="635" y="1117"/>
                    </a:lnTo>
                    <a:lnTo>
                      <a:pt x="635" y="1124"/>
                    </a:lnTo>
                    <a:lnTo>
                      <a:pt x="620" y="1124"/>
                    </a:lnTo>
                    <a:lnTo>
                      <a:pt x="620" y="1145"/>
                    </a:lnTo>
                    <a:lnTo>
                      <a:pt x="630" y="1145"/>
                    </a:lnTo>
                    <a:lnTo>
                      <a:pt x="630" y="1129"/>
                    </a:lnTo>
                    <a:lnTo>
                      <a:pt x="637" y="1129"/>
                    </a:lnTo>
                    <a:lnTo>
                      <a:pt x="637" y="1170"/>
                    </a:lnTo>
                    <a:lnTo>
                      <a:pt x="630" y="1170"/>
                    </a:lnTo>
                    <a:lnTo>
                      <a:pt x="630" y="1153"/>
                    </a:lnTo>
                    <a:lnTo>
                      <a:pt x="620" y="1153"/>
                    </a:lnTo>
                    <a:lnTo>
                      <a:pt x="620" y="1174"/>
                    </a:lnTo>
                    <a:lnTo>
                      <a:pt x="635" y="1174"/>
                    </a:lnTo>
                    <a:lnTo>
                      <a:pt x="635" y="1182"/>
                    </a:lnTo>
                    <a:lnTo>
                      <a:pt x="595" y="1182"/>
                    </a:lnTo>
                    <a:lnTo>
                      <a:pt x="595" y="1174"/>
                    </a:lnTo>
                    <a:lnTo>
                      <a:pt x="612" y="1174"/>
                    </a:lnTo>
                    <a:lnTo>
                      <a:pt x="612" y="1153"/>
                    </a:lnTo>
                    <a:lnTo>
                      <a:pt x="602" y="1153"/>
                    </a:lnTo>
                    <a:lnTo>
                      <a:pt x="602" y="1170"/>
                    </a:lnTo>
                    <a:lnTo>
                      <a:pt x="593" y="1170"/>
                    </a:lnTo>
                    <a:lnTo>
                      <a:pt x="593" y="1129"/>
                    </a:lnTo>
                    <a:lnTo>
                      <a:pt x="602" y="1129"/>
                    </a:lnTo>
                    <a:lnTo>
                      <a:pt x="602" y="1145"/>
                    </a:lnTo>
                    <a:lnTo>
                      <a:pt x="612" y="1145"/>
                    </a:lnTo>
                    <a:lnTo>
                      <a:pt x="612" y="1124"/>
                    </a:lnTo>
                    <a:lnTo>
                      <a:pt x="595" y="1124"/>
                    </a:lnTo>
                    <a:lnTo>
                      <a:pt x="595" y="1117"/>
                    </a:lnTo>
                    <a:close/>
                    <a:moveTo>
                      <a:pt x="569" y="1082"/>
                    </a:moveTo>
                    <a:lnTo>
                      <a:pt x="569" y="1091"/>
                    </a:lnTo>
                    <a:lnTo>
                      <a:pt x="571" y="1091"/>
                    </a:lnTo>
                    <a:lnTo>
                      <a:pt x="571" y="1082"/>
                    </a:lnTo>
                    <a:lnTo>
                      <a:pt x="569" y="1082"/>
                    </a:lnTo>
                    <a:close/>
                    <a:moveTo>
                      <a:pt x="543" y="1070"/>
                    </a:moveTo>
                    <a:lnTo>
                      <a:pt x="543" y="1097"/>
                    </a:lnTo>
                    <a:lnTo>
                      <a:pt x="547" y="1097"/>
                    </a:lnTo>
                    <a:lnTo>
                      <a:pt x="547" y="1081"/>
                    </a:lnTo>
                    <a:lnTo>
                      <a:pt x="550" y="1081"/>
                    </a:lnTo>
                    <a:lnTo>
                      <a:pt x="550" y="1075"/>
                    </a:lnTo>
                    <a:lnTo>
                      <a:pt x="558" y="1075"/>
                    </a:lnTo>
                    <a:lnTo>
                      <a:pt x="558" y="1091"/>
                    </a:lnTo>
                    <a:lnTo>
                      <a:pt x="561" y="1091"/>
                    </a:lnTo>
                    <a:lnTo>
                      <a:pt x="561" y="1070"/>
                    </a:lnTo>
                    <a:lnTo>
                      <a:pt x="543" y="1070"/>
                    </a:lnTo>
                    <a:close/>
                    <a:moveTo>
                      <a:pt x="586" y="1066"/>
                    </a:moveTo>
                    <a:lnTo>
                      <a:pt x="586" y="1073"/>
                    </a:lnTo>
                    <a:lnTo>
                      <a:pt x="594" y="1073"/>
                    </a:lnTo>
                    <a:lnTo>
                      <a:pt x="594" y="1066"/>
                    </a:lnTo>
                    <a:lnTo>
                      <a:pt x="586" y="1066"/>
                    </a:lnTo>
                    <a:close/>
                    <a:moveTo>
                      <a:pt x="574" y="1066"/>
                    </a:moveTo>
                    <a:lnTo>
                      <a:pt x="574" y="1070"/>
                    </a:lnTo>
                    <a:lnTo>
                      <a:pt x="571" y="1070"/>
                    </a:lnTo>
                    <a:lnTo>
                      <a:pt x="571" y="1073"/>
                    </a:lnTo>
                    <a:lnTo>
                      <a:pt x="579" y="1073"/>
                    </a:lnTo>
                    <a:lnTo>
                      <a:pt x="579" y="1066"/>
                    </a:lnTo>
                    <a:lnTo>
                      <a:pt x="574" y="1066"/>
                    </a:lnTo>
                    <a:close/>
                    <a:moveTo>
                      <a:pt x="559" y="1060"/>
                    </a:moveTo>
                    <a:lnTo>
                      <a:pt x="559" y="1062"/>
                    </a:lnTo>
                    <a:lnTo>
                      <a:pt x="561" y="1062"/>
                    </a:lnTo>
                    <a:lnTo>
                      <a:pt x="561" y="1060"/>
                    </a:lnTo>
                    <a:lnTo>
                      <a:pt x="559" y="1060"/>
                    </a:lnTo>
                    <a:close/>
                    <a:moveTo>
                      <a:pt x="543" y="1060"/>
                    </a:moveTo>
                    <a:lnTo>
                      <a:pt x="543" y="1062"/>
                    </a:lnTo>
                    <a:lnTo>
                      <a:pt x="551" y="1062"/>
                    </a:lnTo>
                    <a:lnTo>
                      <a:pt x="551" y="1060"/>
                    </a:lnTo>
                    <a:lnTo>
                      <a:pt x="544" y="1060"/>
                    </a:lnTo>
                    <a:lnTo>
                      <a:pt x="544" y="1060"/>
                    </a:lnTo>
                    <a:lnTo>
                      <a:pt x="543" y="1060"/>
                    </a:lnTo>
                    <a:close/>
                    <a:moveTo>
                      <a:pt x="733" y="1056"/>
                    </a:moveTo>
                    <a:lnTo>
                      <a:pt x="733" y="1062"/>
                    </a:lnTo>
                    <a:lnTo>
                      <a:pt x="735" y="1062"/>
                    </a:lnTo>
                    <a:lnTo>
                      <a:pt x="735" y="1056"/>
                    </a:lnTo>
                    <a:lnTo>
                      <a:pt x="733" y="1056"/>
                    </a:lnTo>
                    <a:close/>
                    <a:moveTo>
                      <a:pt x="723" y="1056"/>
                    </a:moveTo>
                    <a:lnTo>
                      <a:pt x="723" y="1062"/>
                    </a:lnTo>
                    <a:lnTo>
                      <a:pt x="725" y="1062"/>
                    </a:lnTo>
                    <a:lnTo>
                      <a:pt x="725" y="1056"/>
                    </a:lnTo>
                    <a:lnTo>
                      <a:pt x="723" y="1056"/>
                    </a:lnTo>
                    <a:close/>
                    <a:moveTo>
                      <a:pt x="586" y="1050"/>
                    </a:moveTo>
                    <a:lnTo>
                      <a:pt x="586" y="1058"/>
                    </a:lnTo>
                    <a:lnTo>
                      <a:pt x="594" y="1058"/>
                    </a:lnTo>
                    <a:lnTo>
                      <a:pt x="594" y="1050"/>
                    </a:lnTo>
                    <a:lnTo>
                      <a:pt x="586" y="1050"/>
                    </a:lnTo>
                    <a:close/>
                    <a:moveTo>
                      <a:pt x="571" y="1050"/>
                    </a:moveTo>
                    <a:lnTo>
                      <a:pt x="571" y="1052"/>
                    </a:lnTo>
                    <a:lnTo>
                      <a:pt x="579" y="1052"/>
                    </a:lnTo>
                    <a:lnTo>
                      <a:pt x="579" y="1050"/>
                    </a:lnTo>
                    <a:lnTo>
                      <a:pt x="571" y="1050"/>
                    </a:lnTo>
                    <a:close/>
                    <a:moveTo>
                      <a:pt x="559" y="1044"/>
                    </a:moveTo>
                    <a:lnTo>
                      <a:pt x="559" y="1052"/>
                    </a:lnTo>
                    <a:lnTo>
                      <a:pt x="561" y="1052"/>
                    </a:lnTo>
                    <a:lnTo>
                      <a:pt x="561" y="1044"/>
                    </a:lnTo>
                    <a:lnTo>
                      <a:pt x="559" y="1044"/>
                    </a:lnTo>
                    <a:close/>
                    <a:moveTo>
                      <a:pt x="549" y="1044"/>
                    </a:moveTo>
                    <a:lnTo>
                      <a:pt x="549" y="1052"/>
                    </a:lnTo>
                    <a:lnTo>
                      <a:pt x="551" y="1052"/>
                    </a:lnTo>
                    <a:lnTo>
                      <a:pt x="551" y="1044"/>
                    </a:lnTo>
                    <a:lnTo>
                      <a:pt x="549" y="1044"/>
                    </a:lnTo>
                    <a:close/>
                    <a:moveTo>
                      <a:pt x="733" y="1041"/>
                    </a:moveTo>
                    <a:lnTo>
                      <a:pt x="733" y="1048"/>
                    </a:lnTo>
                    <a:lnTo>
                      <a:pt x="735" y="1048"/>
                    </a:lnTo>
                    <a:lnTo>
                      <a:pt x="735" y="1041"/>
                    </a:lnTo>
                    <a:lnTo>
                      <a:pt x="733" y="1041"/>
                    </a:lnTo>
                    <a:close/>
                    <a:moveTo>
                      <a:pt x="723" y="1041"/>
                    </a:moveTo>
                    <a:lnTo>
                      <a:pt x="723" y="1048"/>
                    </a:lnTo>
                    <a:lnTo>
                      <a:pt x="725" y="1048"/>
                    </a:lnTo>
                    <a:lnTo>
                      <a:pt x="725" y="1041"/>
                    </a:lnTo>
                    <a:lnTo>
                      <a:pt x="723" y="1041"/>
                    </a:lnTo>
                    <a:close/>
                    <a:moveTo>
                      <a:pt x="0" y="1037"/>
                    </a:moveTo>
                    <a:lnTo>
                      <a:pt x="41" y="1037"/>
                    </a:lnTo>
                    <a:lnTo>
                      <a:pt x="41" y="1046"/>
                    </a:lnTo>
                    <a:lnTo>
                      <a:pt x="24" y="1046"/>
                    </a:lnTo>
                    <a:lnTo>
                      <a:pt x="24" y="1078"/>
                    </a:lnTo>
                    <a:lnTo>
                      <a:pt x="28" y="1078"/>
                    </a:lnTo>
                    <a:lnTo>
                      <a:pt x="28" y="1089"/>
                    </a:lnTo>
                    <a:lnTo>
                      <a:pt x="32" y="1089"/>
                    </a:lnTo>
                    <a:lnTo>
                      <a:pt x="32" y="1085"/>
                    </a:lnTo>
                    <a:lnTo>
                      <a:pt x="39" y="1085"/>
                    </a:lnTo>
                    <a:lnTo>
                      <a:pt x="39" y="1089"/>
                    </a:lnTo>
                    <a:lnTo>
                      <a:pt x="51" y="1089"/>
                    </a:lnTo>
                    <a:lnTo>
                      <a:pt x="51" y="1097"/>
                    </a:lnTo>
                    <a:lnTo>
                      <a:pt x="39" y="1097"/>
                    </a:lnTo>
                    <a:lnTo>
                      <a:pt x="39" y="1112"/>
                    </a:lnTo>
                    <a:lnTo>
                      <a:pt x="51" y="1112"/>
                    </a:lnTo>
                    <a:lnTo>
                      <a:pt x="51" y="1120"/>
                    </a:lnTo>
                    <a:lnTo>
                      <a:pt x="39" y="1120"/>
                    </a:lnTo>
                    <a:lnTo>
                      <a:pt x="39" y="1124"/>
                    </a:lnTo>
                    <a:lnTo>
                      <a:pt x="32" y="1124"/>
                    </a:lnTo>
                    <a:lnTo>
                      <a:pt x="32" y="1120"/>
                    </a:lnTo>
                    <a:lnTo>
                      <a:pt x="28" y="1120"/>
                    </a:lnTo>
                    <a:lnTo>
                      <a:pt x="28" y="1124"/>
                    </a:lnTo>
                    <a:lnTo>
                      <a:pt x="24" y="1124"/>
                    </a:lnTo>
                    <a:lnTo>
                      <a:pt x="24" y="1151"/>
                    </a:lnTo>
                    <a:lnTo>
                      <a:pt x="41" y="1151"/>
                    </a:lnTo>
                    <a:lnTo>
                      <a:pt x="41" y="1159"/>
                    </a:lnTo>
                    <a:lnTo>
                      <a:pt x="0" y="1159"/>
                    </a:lnTo>
                    <a:lnTo>
                      <a:pt x="0" y="1151"/>
                    </a:lnTo>
                    <a:lnTo>
                      <a:pt x="16" y="1151"/>
                    </a:lnTo>
                    <a:lnTo>
                      <a:pt x="16" y="1120"/>
                    </a:lnTo>
                    <a:lnTo>
                      <a:pt x="11" y="1120"/>
                    </a:lnTo>
                    <a:lnTo>
                      <a:pt x="11" y="1112"/>
                    </a:lnTo>
                    <a:lnTo>
                      <a:pt x="11" y="1112"/>
                    </a:lnTo>
                    <a:lnTo>
                      <a:pt x="11" y="1097"/>
                    </a:lnTo>
                    <a:lnTo>
                      <a:pt x="11" y="1097"/>
                    </a:lnTo>
                    <a:lnTo>
                      <a:pt x="11" y="1089"/>
                    </a:lnTo>
                    <a:lnTo>
                      <a:pt x="11" y="1089"/>
                    </a:lnTo>
                    <a:lnTo>
                      <a:pt x="11" y="1078"/>
                    </a:lnTo>
                    <a:lnTo>
                      <a:pt x="16" y="1078"/>
                    </a:lnTo>
                    <a:lnTo>
                      <a:pt x="16" y="1046"/>
                    </a:lnTo>
                    <a:lnTo>
                      <a:pt x="0" y="1046"/>
                    </a:lnTo>
                    <a:lnTo>
                      <a:pt x="0" y="1037"/>
                    </a:lnTo>
                    <a:close/>
                    <a:moveTo>
                      <a:pt x="715" y="1031"/>
                    </a:moveTo>
                    <a:lnTo>
                      <a:pt x="723" y="1031"/>
                    </a:lnTo>
                    <a:lnTo>
                      <a:pt x="723" y="1034"/>
                    </a:lnTo>
                    <a:lnTo>
                      <a:pt x="735" y="1034"/>
                    </a:lnTo>
                    <a:lnTo>
                      <a:pt x="735" y="1031"/>
                    </a:lnTo>
                    <a:lnTo>
                      <a:pt x="743" y="1031"/>
                    </a:lnTo>
                    <a:lnTo>
                      <a:pt x="743" y="1034"/>
                    </a:lnTo>
                    <a:lnTo>
                      <a:pt x="749" y="1034"/>
                    </a:lnTo>
                    <a:lnTo>
                      <a:pt x="749" y="1041"/>
                    </a:lnTo>
                    <a:lnTo>
                      <a:pt x="743" y="1041"/>
                    </a:lnTo>
                    <a:lnTo>
                      <a:pt x="743" y="1062"/>
                    </a:lnTo>
                    <a:lnTo>
                      <a:pt x="749" y="1062"/>
                    </a:lnTo>
                    <a:lnTo>
                      <a:pt x="749" y="1070"/>
                    </a:lnTo>
                    <a:lnTo>
                      <a:pt x="743" y="1070"/>
                    </a:lnTo>
                    <a:lnTo>
                      <a:pt x="743" y="1072"/>
                    </a:lnTo>
                    <a:lnTo>
                      <a:pt x="735" y="1072"/>
                    </a:lnTo>
                    <a:lnTo>
                      <a:pt x="735" y="1070"/>
                    </a:lnTo>
                    <a:lnTo>
                      <a:pt x="723" y="1070"/>
                    </a:lnTo>
                    <a:lnTo>
                      <a:pt x="723" y="1072"/>
                    </a:lnTo>
                    <a:lnTo>
                      <a:pt x="715" y="1072"/>
                    </a:lnTo>
                    <a:lnTo>
                      <a:pt x="715" y="1070"/>
                    </a:lnTo>
                    <a:lnTo>
                      <a:pt x="708" y="1070"/>
                    </a:lnTo>
                    <a:lnTo>
                      <a:pt x="708" y="1062"/>
                    </a:lnTo>
                    <a:lnTo>
                      <a:pt x="715" y="1062"/>
                    </a:lnTo>
                    <a:lnTo>
                      <a:pt x="715" y="1041"/>
                    </a:lnTo>
                    <a:lnTo>
                      <a:pt x="708" y="1041"/>
                    </a:lnTo>
                    <a:lnTo>
                      <a:pt x="708" y="1034"/>
                    </a:lnTo>
                    <a:lnTo>
                      <a:pt x="715" y="1034"/>
                    </a:lnTo>
                    <a:lnTo>
                      <a:pt x="715" y="1031"/>
                    </a:lnTo>
                    <a:close/>
                    <a:moveTo>
                      <a:pt x="534" y="1009"/>
                    </a:moveTo>
                    <a:lnTo>
                      <a:pt x="574" y="1009"/>
                    </a:lnTo>
                    <a:lnTo>
                      <a:pt x="574" y="1017"/>
                    </a:lnTo>
                    <a:lnTo>
                      <a:pt x="559" y="1017"/>
                    </a:lnTo>
                    <a:lnTo>
                      <a:pt x="559" y="1027"/>
                    </a:lnTo>
                    <a:lnTo>
                      <a:pt x="560" y="1027"/>
                    </a:lnTo>
                    <a:lnTo>
                      <a:pt x="560" y="1036"/>
                    </a:lnTo>
                    <a:lnTo>
                      <a:pt x="561" y="1036"/>
                    </a:lnTo>
                    <a:lnTo>
                      <a:pt x="561" y="1019"/>
                    </a:lnTo>
                    <a:lnTo>
                      <a:pt x="569" y="1019"/>
                    </a:lnTo>
                    <a:lnTo>
                      <a:pt x="569" y="1041"/>
                    </a:lnTo>
                    <a:lnTo>
                      <a:pt x="571" y="1041"/>
                    </a:lnTo>
                    <a:lnTo>
                      <a:pt x="571" y="1041"/>
                    </a:lnTo>
                    <a:lnTo>
                      <a:pt x="594" y="1041"/>
                    </a:lnTo>
                    <a:lnTo>
                      <a:pt x="594" y="1041"/>
                    </a:lnTo>
                    <a:lnTo>
                      <a:pt x="602" y="1041"/>
                    </a:lnTo>
                    <a:lnTo>
                      <a:pt x="602" y="1041"/>
                    </a:lnTo>
                    <a:lnTo>
                      <a:pt x="603" y="1041"/>
                    </a:lnTo>
                    <a:lnTo>
                      <a:pt x="603" y="1050"/>
                    </a:lnTo>
                    <a:lnTo>
                      <a:pt x="602" y="1050"/>
                    </a:lnTo>
                    <a:lnTo>
                      <a:pt x="602" y="1073"/>
                    </a:lnTo>
                    <a:lnTo>
                      <a:pt x="603" y="1073"/>
                    </a:lnTo>
                    <a:lnTo>
                      <a:pt x="603" y="1082"/>
                    </a:lnTo>
                    <a:lnTo>
                      <a:pt x="602" y="1082"/>
                    </a:lnTo>
                    <a:lnTo>
                      <a:pt x="602" y="1082"/>
                    </a:lnTo>
                    <a:lnTo>
                      <a:pt x="594" y="1082"/>
                    </a:lnTo>
                    <a:lnTo>
                      <a:pt x="594" y="1082"/>
                    </a:lnTo>
                    <a:lnTo>
                      <a:pt x="579" y="1082"/>
                    </a:lnTo>
                    <a:lnTo>
                      <a:pt x="579" y="1116"/>
                    </a:lnTo>
                    <a:lnTo>
                      <a:pt x="571" y="1116"/>
                    </a:lnTo>
                    <a:lnTo>
                      <a:pt x="571" y="1099"/>
                    </a:lnTo>
                    <a:lnTo>
                      <a:pt x="569" y="1099"/>
                    </a:lnTo>
                    <a:lnTo>
                      <a:pt x="569" y="1130"/>
                    </a:lnTo>
                    <a:lnTo>
                      <a:pt x="584" y="1130"/>
                    </a:lnTo>
                    <a:lnTo>
                      <a:pt x="584" y="1138"/>
                    </a:lnTo>
                    <a:lnTo>
                      <a:pt x="544" y="1138"/>
                    </a:lnTo>
                    <a:lnTo>
                      <a:pt x="544" y="1130"/>
                    </a:lnTo>
                    <a:lnTo>
                      <a:pt x="561" y="1130"/>
                    </a:lnTo>
                    <a:lnTo>
                      <a:pt x="561" y="1099"/>
                    </a:lnTo>
                    <a:lnTo>
                      <a:pt x="558" y="1099"/>
                    </a:lnTo>
                    <a:lnTo>
                      <a:pt x="558" y="1116"/>
                    </a:lnTo>
                    <a:lnTo>
                      <a:pt x="554" y="1116"/>
                    </a:lnTo>
                    <a:lnTo>
                      <a:pt x="554" y="1121"/>
                    </a:lnTo>
                    <a:lnTo>
                      <a:pt x="547" y="1121"/>
                    </a:lnTo>
                    <a:lnTo>
                      <a:pt x="547" y="1104"/>
                    </a:lnTo>
                    <a:lnTo>
                      <a:pt x="543" y="1104"/>
                    </a:lnTo>
                    <a:lnTo>
                      <a:pt x="543" y="1167"/>
                    </a:lnTo>
                    <a:lnTo>
                      <a:pt x="560" y="1167"/>
                    </a:lnTo>
                    <a:lnTo>
                      <a:pt x="560" y="1174"/>
                    </a:lnTo>
                    <a:lnTo>
                      <a:pt x="519" y="1174"/>
                    </a:lnTo>
                    <a:lnTo>
                      <a:pt x="519" y="1167"/>
                    </a:lnTo>
                    <a:lnTo>
                      <a:pt x="536" y="1167"/>
                    </a:lnTo>
                    <a:lnTo>
                      <a:pt x="536" y="1104"/>
                    </a:lnTo>
                    <a:lnTo>
                      <a:pt x="532" y="1104"/>
                    </a:lnTo>
                    <a:lnTo>
                      <a:pt x="532" y="1121"/>
                    </a:lnTo>
                    <a:lnTo>
                      <a:pt x="524" y="1121"/>
                    </a:lnTo>
                    <a:lnTo>
                      <a:pt x="524" y="1081"/>
                    </a:lnTo>
                    <a:lnTo>
                      <a:pt x="532" y="1081"/>
                    </a:lnTo>
                    <a:lnTo>
                      <a:pt x="532" y="1097"/>
                    </a:lnTo>
                    <a:lnTo>
                      <a:pt x="536" y="1097"/>
                    </a:lnTo>
                    <a:lnTo>
                      <a:pt x="536" y="1070"/>
                    </a:lnTo>
                    <a:lnTo>
                      <a:pt x="534" y="1070"/>
                    </a:lnTo>
                    <a:lnTo>
                      <a:pt x="534" y="1062"/>
                    </a:lnTo>
                    <a:lnTo>
                      <a:pt x="536" y="1062"/>
                    </a:lnTo>
                    <a:lnTo>
                      <a:pt x="536" y="1036"/>
                    </a:lnTo>
                    <a:lnTo>
                      <a:pt x="519" y="1036"/>
                    </a:lnTo>
                    <a:lnTo>
                      <a:pt x="519" y="1027"/>
                    </a:lnTo>
                    <a:lnTo>
                      <a:pt x="540" y="1027"/>
                    </a:lnTo>
                    <a:lnTo>
                      <a:pt x="540" y="1019"/>
                    </a:lnTo>
                    <a:lnTo>
                      <a:pt x="549" y="1019"/>
                    </a:lnTo>
                    <a:lnTo>
                      <a:pt x="549" y="1027"/>
                    </a:lnTo>
                    <a:lnTo>
                      <a:pt x="551" y="1027"/>
                    </a:lnTo>
                    <a:lnTo>
                      <a:pt x="551" y="1017"/>
                    </a:lnTo>
                    <a:lnTo>
                      <a:pt x="534" y="1017"/>
                    </a:lnTo>
                    <a:lnTo>
                      <a:pt x="534" y="1009"/>
                    </a:lnTo>
                    <a:close/>
                    <a:moveTo>
                      <a:pt x="76" y="914"/>
                    </a:moveTo>
                    <a:lnTo>
                      <a:pt x="76" y="915"/>
                    </a:lnTo>
                    <a:lnTo>
                      <a:pt x="79" y="915"/>
                    </a:lnTo>
                    <a:lnTo>
                      <a:pt x="79" y="914"/>
                    </a:lnTo>
                    <a:lnTo>
                      <a:pt x="76" y="914"/>
                    </a:lnTo>
                    <a:close/>
                    <a:moveTo>
                      <a:pt x="65" y="914"/>
                    </a:moveTo>
                    <a:lnTo>
                      <a:pt x="65" y="915"/>
                    </a:lnTo>
                    <a:lnTo>
                      <a:pt x="68" y="915"/>
                    </a:lnTo>
                    <a:lnTo>
                      <a:pt x="68" y="914"/>
                    </a:lnTo>
                    <a:lnTo>
                      <a:pt x="65" y="914"/>
                    </a:lnTo>
                    <a:close/>
                    <a:moveTo>
                      <a:pt x="868" y="912"/>
                    </a:moveTo>
                    <a:lnTo>
                      <a:pt x="868" y="919"/>
                    </a:lnTo>
                    <a:lnTo>
                      <a:pt x="869" y="919"/>
                    </a:lnTo>
                    <a:lnTo>
                      <a:pt x="869" y="912"/>
                    </a:lnTo>
                    <a:lnTo>
                      <a:pt x="868" y="912"/>
                    </a:lnTo>
                    <a:close/>
                    <a:moveTo>
                      <a:pt x="858" y="912"/>
                    </a:moveTo>
                    <a:lnTo>
                      <a:pt x="858" y="919"/>
                    </a:lnTo>
                    <a:lnTo>
                      <a:pt x="859" y="919"/>
                    </a:lnTo>
                    <a:lnTo>
                      <a:pt x="859" y="912"/>
                    </a:lnTo>
                    <a:lnTo>
                      <a:pt x="858" y="912"/>
                    </a:lnTo>
                    <a:close/>
                    <a:moveTo>
                      <a:pt x="76" y="905"/>
                    </a:moveTo>
                    <a:lnTo>
                      <a:pt x="76" y="906"/>
                    </a:lnTo>
                    <a:lnTo>
                      <a:pt x="79" y="906"/>
                    </a:lnTo>
                    <a:lnTo>
                      <a:pt x="79" y="905"/>
                    </a:lnTo>
                    <a:lnTo>
                      <a:pt x="76" y="905"/>
                    </a:lnTo>
                    <a:close/>
                    <a:moveTo>
                      <a:pt x="65" y="905"/>
                    </a:moveTo>
                    <a:lnTo>
                      <a:pt x="65" y="906"/>
                    </a:lnTo>
                    <a:lnTo>
                      <a:pt x="68" y="906"/>
                    </a:lnTo>
                    <a:lnTo>
                      <a:pt x="68" y="905"/>
                    </a:lnTo>
                    <a:lnTo>
                      <a:pt x="65" y="905"/>
                    </a:lnTo>
                    <a:close/>
                    <a:moveTo>
                      <a:pt x="56" y="889"/>
                    </a:moveTo>
                    <a:lnTo>
                      <a:pt x="65" y="889"/>
                    </a:lnTo>
                    <a:lnTo>
                      <a:pt x="65" y="896"/>
                    </a:lnTo>
                    <a:lnTo>
                      <a:pt x="79" y="896"/>
                    </a:lnTo>
                    <a:lnTo>
                      <a:pt x="79" y="889"/>
                    </a:lnTo>
                    <a:lnTo>
                      <a:pt x="87" y="889"/>
                    </a:lnTo>
                    <a:lnTo>
                      <a:pt x="87" y="896"/>
                    </a:lnTo>
                    <a:lnTo>
                      <a:pt x="91" y="896"/>
                    </a:lnTo>
                    <a:lnTo>
                      <a:pt x="91" y="905"/>
                    </a:lnTo>
                    <a:lnTo>
                      <a:pt x="87" y="905"/>
                    </a:lnTo>
                    <a:lnTo>
                      <a:pt x="87" y="915"/>
                    </a:lnTo>
                    <a:lnTo>
                      <a:pt x="91" y="915"/>
                    </a:lnTo>
                    <a:lnTo>
                      <a:pt x="91" y="923"/>
                    </a:lnTo>
                    <a:lnTo>
                      <a:pt x="87" y="923"/>
                    </a:lnTo>
                    <a:lnTo>
                      <a:pt x="87" y="929"/>
                    </a:lnTo>
                    <a:lnTo>
                      <a:pt x="79" y="929"/>
                    </a:lnTo>
                    <a:lnTo>
                      <a:pt x="79" y="923"/>
                    </a:lnTo>
                    <a:lnTo>
                      <a:pt x="65" y="923"/>
                    </a:lnTo>
                    <a:lnTo>
                      <a:pt x="65" y="929"/>
                    </a:lnTo>
                    <a:lnTo>
                      <a:pt x="56" y="929"/>
                    </a:lnTo>
                    <a:lnTo>
                      <a:pt x="56" y="923"/>
                    </a:lnTo>
                    <a:lnTo>
                      <a:pt x="52" y="923"/>
                    </a:lnTo>
                    <a:lnTo>
                      <a:pt x="52" y="915"/>
                    </a:lnTo>
                    <a:lnTo>
                      <a:pt x="56" y="915"/>
                    </a:lnTo>
                    <a:lnTo>
                      <a:pt x="56" y="905"/>
                    </a:lnTo>
                    <a:lnTo>
                      <a:pt x="52" y="905"/>
                    </a:lnTo>
                    <a:lnTo>
                      <a:pt x="52" y="896"/>
                    </a:lnTo>
                    <a:lnTo>
                      <a:pt x="56" y="896"/>
                    </a:lnTo>
                    <a:lnTo>
                      <a:pt x="56" y="889"/>
                    </a:lnTo>
                    <a:close/>
                    <a:moveTo>
                      <a:pt x="868" y="887"/>
                    </a:moveTo>
                    <a:lnTo>
                      <a:pt x="868" y="899"/>
                    </a:lnTo>
                    <a:lnTo>
                      <a:pt x="869" y="899"/>
                    </a:lnTo>
                    <a:lnTo>
                      <a:pt x="869" y="887"/>
                    </a:lnTo>
                    <a:lnTo>
                      <a:pt x="868" y="887"/>
                    </a:lnTo>
                    <a:close/>
                    <a:moveTo>
                      <a:pt x="858" y="887"/>
                    </a:moveTo>
                    <a:lnTo>
                      <a:pt x="858" y="899"/>
                    </a:lnTo>
                    <a:lnTo>
                      <a:pt x="859" y="899"/>
                    </a:lnTo>
                    <a:lnTo>
                      <a:pt x="859" y="887"/>
                    </a:lnTo>
                    <a:lnTo>
                      <a:pt x="858" y="887"/>
                    </a:lnTo>
                    <a:close/>
                    <a:moveTo>
                      <a:pt x="843" y="855"/>
                    </a:moveTo>
                    <a:lnTo>
                      <a:pt x="883" y="855"/>
                    </a:lnTo>
                    <a:lnTo>
                      <a:pt x="883" y="863"/>
                    </a:lnTo>
                    <a:lnTo>
                      <a:pt x="867" y="863"/>
                    </a:lnTo>
                    <a:lnTo>
                      <a:pt x="867" y="878"/>
                    </a:lnTo>
                    <a:lnTo>
                      <a:pt x="869" y="878"/>
                    </a:lnTo>
                    <a:lnTo>
                      <a:pt x="869" y="863"/>
                    </a:lnTo>
                    <a:lnTo>
                      <a:pt x="877" y="863"/>
                    </a:lnTo>
                    <a:lnTo>
                      <a:pt x="877" y="878"/>
                    </a:lnTo>
                    <a:lnTo>
                      <a:pt x="883" y="878"/>
                    </a:lnTo>
                    <a:lnTo>
                      <a:pt x="883" y="886"/>
                    </a:lnTo>
                    <a:lnTo>
                      <a:pt x="877" y="886"/>
                    </a:lnTo>
                    <a:lnTo>
                      <a:pt x="877" y="904"/>
                    </a:lnTo>
                    <a:lnTo>
                      <a:pt x="883" y="904"/>
                    </a:lnTo>
                    <a:lnTo>
                      <a:pt x="883" y="912"/>
                    </a:lnTo>
                    <a:lnTo>
                      <a:pt x="877" y="912"/>
                    </a:lnTo>
                    <a:lnTo>
                      <a:pt x="877" y="919"/>
                    </a:lnTo>
                    <a:lnTo>
                      <a:pt x="883" y="919"/>
                    </a:lnTo>
                    <a:lnTo>
                      <a:pt x="883" y="927"/>
                    </a:lnTo>
                    <a:lnTo>
                      <a:pt x="843" y="927"/>
                    </a:lnTo>
                    <a:lnTo>
                      <a:pt x="843" y="919"/>
                    </a:lnTo>
                    <a:lnTo>
                      <a:pt x="850" y="919"/>
                    </a:lnTo>
                    <a:lnTo>
                      <a:pt x="850" y="912"/>
                    </a:lnTo>
                    <a:lnTo>
                      <a:pt x="843" y="912"/>
                    </a:lnTo>
                    <a:lnTo>
                      <a:pt x="843" y="904"/>
                    </a:lnTo>
                    <a:lnTo>
                      <a:pt x="850" y="904"/>
                    </a:lnTo>
                    <a:lnTo>
                      <a:pt x="850" y="904"/>
                    </a:lnTo>
                    <a:lnTo>
                      <a:pt x="850" y="904"/>
                    </a:lnTo>
                    <a:lnTo>
                      <a:pt x="850" y="886"/>
                    </a:lnTo>
                    <a:lnTo>
                      <a:pt x="843" y="886"/>
                    </a:lnTo>
                    <a:lnTo>
                      <a:pt x="843" y="878"/>
                    </a:lnTo>
                    <a:lnTo>
                      <a:pt x="850" y="878"/>
                    </a:lnTo>
                    <a:lnTo>
                      <a:pt x="850" y="863"/>
                    </a:lnTo>
                    <a:lnTo>
                      <a:pt x="858" y="863"/>
                    </a:lnTo>
                    <a:lnTo>
                      <a:pt x="858" y="878"/>
                    </a:lnTo>
                    <a:lnTo>
                      <a:pt x="859" y="878"/>
                    </a:lnTo>
                    <a:lnTo>
                      <a:pt x="859" y="863"/>
                    </a:lnTo>
                    <a:lnTo>
                      <a:pt x="843" y="863"/>
                    </a:lnTo>
                    <a:lnTo>
                      <a:pt x="843" y="855"/>
                    </a:lnTo>
                    <a:close/>
                    <a:moveTo>
                      <a:pt x="98" y="829"/>
                    </a:moveTo>
                    <a:lnTo>
                      <a:pt x="98" y="841"/>
                    </a:lnTo>
                    <a:lnTo>
                      <a:pt x="100" y="841"/>
                    </a:lnTo>
                    <a:lnTo>
                      <a:pt x="100" y="829"/>
                    </a:lnTo>
                    <a:lnTo>
                      <a:pt x="98" y="829"/>
                    </a:lnTo>
                    <a:close/>
                    <a:moveTo>
                      <a:pt x="88" y="829"/>
                    </a:moveTo>
                    <a:lnTo>
                      <a:pt x="88" y="841"/>
                    </a:lnTo>
                    <a:lnTo>
                      <a:pt x="90" y="841"/>
                    </a:lnTo>
                    <a:lnTo>
                      <a:pt x="90" y="829"/>
                    </a:lnTo>
                    <a:lnTo>
                      <a:pt x="88" y="829"/>
                    </a:lnTo>
                    <a:close/>
                    <a:moveTo>
                      <a:pt x="98" y="809"/>
                    </a:moveTo>
                    <a:lnTo>
                      <a:pt x="98" y="821"/>
                    </a:lnTo>
                    <a:lnTo>
                      <a:pt x="100" y="821"/>
                    </a:lnTo>
                    <a:lnTo>
                      <a:pt x="100" y="809"/>
                    </a:lnTo>
                    <a:lnTo>
                      <a:pt x="98" y="809"/>
                    </a:lnTo>
                    <a:close/>
                    <a:moveTo>
                      <a:pt x="88" y="809"/>
                    </a:moveTo>
                    <a:lnTo>
                      <a:pt x="88" y="821"/>
                    </a:lnTo>
                    <a:lnTo>
                      <a:pt x="90" y="821"/>
                    </a:lnTo>
                    <a:lnTo>
                      <a:pt x="90" y="809"/>
                    </a:lnTo>
                    <a:lnTo>
                      <a:pt x="88" y="809"/>
                    </a:lnTo>
                    <a:close/>
                    <a:moveTo>
                      <a:pt x="74" y="801"/>
                    </a:moveTo>
                    <a:lnTo>
                      <a:pt x="115" y="801"/>
                    </a:lnTo>
                    <a:lnTo>
                      <a:pt x="115" y="809"/>
                    </a:lnTo>
                    <a:lnTo>
                      <a:pt x="109" y="809"/>
                    </a:lnTo>
                    <a:lnTo>
                      <a:pt x="109" y="841"/>
                    </a:lnTo>
                    <a:lnTo>
                      <a:pt x="115" y="841"/>
                    </a:lnTo>
                    <a:lnTo>
                      <a:pt x="115" y="848"/>
                    </a:lnTo>
                    <a:lnTo>
                      <a:pt x="74" y="848"/>
                    </a:lnTo>
                    <a:lnTo>
                      <a:pt x="74" y="841"/>
                    </a:lnTo>
                    <a:lnTo>
                      <a:pt x="80" y="841"/>
                    </a:lnTo>
                    <a:lnTo>
                      <a:pt x="80" y="809"/>
                    </a:lnTo>
                    <a:lnTo>
                      <a:pt x="74" y="809"/>
                    </a:lnTo>
                    <a:lnTo>
                      <a:pt x="74" y="801"/>
                    </a:lnTo>
                    <a:close/>
                    <a:moveTo>
                      <a:pt x="857" y="774"/>
                    </a:moveTo>
                    <a:lnTo>
                      <a:pt x="857" y="779"/>
                    </a:lnTo>
                    <a:lnTo>
                      <a:pt x="858" y="779"/>
                    </a:lnTo>
                    <a:lnTo>
                      <a:pt x="858" y="774"/>
                    </a:lnTo>
                    <a:lnTo>
                      <a:pt x="857" y="774"/>
                    </a:lnTo>
                    <a:close/>
                    <a:moveTo>
                      <a:pt x="847" y="774"/>
                    </a:moveTo>
                    <a:lnTo>
                      <a:pt x="847" y="779"/>
                    </a:lnTo>
                    <a:lnTo>
                      <a:pt x="848" y="779"/>
                    </a:lnTo>
                    <a:lnTo>
                      <a:pt x="848" y="774"/>
                    </a:lnTo>
                    <a:lnTo>
                      <a:pt x="847" y="774"/>
                    </a:lnTo>
                    <a:close/>
                    <a:moveTo>
                      <a:pt x="857" y="763"/>
                    </a:moveTo>
                    <a:lnTo>
                      <a:pt x="857" y="766"/>
                    </a:lnTo>
                    <a:lnTo>
                      <a:pt x="858" y="766"/>
                    </a:lnTo>
                    <a:lnTo>
                      <a:pt x="858" y="763"/>
                    </a:lnTo>
                    <a:lnTo>
                      <a:pt x="857" y="763"/>
                    </a:lnTo>
                    <a:close/>
                    <a:moveTo>
                      <a:pt x="847" y="763"/>
                    </a:moveTo>
                    <a:lnTo>
                      <a:pt x="847" y="766"/>
                    </a:lnTo>
                    <a:lnTo>
                      <a:pt x="848" y="766"/>
                    </a:lnTo>
                    <a:lnTo>
                      <a:pt x="848" y="763"/>
                    </a:lnTo>
                    <a:lnTo>
                      <a:pt x="847" y="763"/>
                    </a:lnTo>
                    <a:close/>
                    <a:moveTo>
                      <a:pt x="839" y="751"/>
                    </a:moveTo>
                    <a:lnTo>
                      <a:pt x="847" y="751"/>
                    </a:lnTo>
                    <a:lnTo>
                      <a:pt x="847" y="754"/>
                    </a:lnTo>
                    <a:lnTo>
                      <a:pt x="858" y="754"/>
                    </a:lnTo>
                    <a:lnTo>
                      <a:pt x="858" y="751"/>
                    </a:lnTo>
                    <a:lnTo>
                      <a:pt x="865" y="751"/>
                    </a:lnTo>
                    <a:lnTo>
                      <a:pt x="865" y="754"/>
                    </a:lnTo>
                    <a:lnTo>
                      <a:pt x="872" y="754"/>
                    </a:lnTo>
                    <a:lnTo>
                      <a:pt x="872" y="763"/>
                    </a:lnTo>
                    <a:lnTo>
                      <a:pt x="865" y="763"/>
                    </a:lnTo>
                    <a:lnTo>
                      <a:pt x="865" y="779"/>
                    </a:lnTo>
                    <a:lnTo>
                      <a:pt x="872" y="779"/>
                    </a:lnTo>
                    <a:lnTo>
                      <a:pt x="872" y="786"/>
                    </a:lnTo>
                    <a:lnTo>
                      <a:pt x="865" y="786"/>
                    </a:lnTo>
                    <a:lnTo>
                      <a:pt x="865" y="791"/>
                    </a:lnTo>
                    <a:lnTo>
                      <a:pt x="858" y="791"/>
                    </a:lnTo>
                    <a:lnTo>
                      <a:pt x="858" y="786"/>
                    </a:lnTo>
                    <a:lnTo>
                      <a:pt x="847" y="786"/>
                    </a:lnTo>
                    <a:lnTo>
                      <a:pt x="847" y="791"/>
                    </a:lnTo>
                    <a:lnTo>
                      <a:pt x="839" y="791"/>
                    </a:lnTo>
                    <a:lnTo>
                      <a:pt x="839" y="786"/>
                    </a:lnTo>
                    <a:lnTo>
                      <a:pt x="832" y="786"/>
                    </a:lnTo>
                    <a:lnTo>
                      <a:pt x="832" y="779"/>
                    </a:lnTo>
                    <a:lnTo>
                      <a:pt x="839" y="779"/>
                    </a:lnTo>
                    <a:lnTo>
                      <a:pt x="839" y="763"/>
                    </a:lnTo>
                    <a:lnTo>
                      <a:pt x="832" y="763"/>
                    </a:lnTo>
                    <a:lnTo>
                      <a:pt x="832" y="754"/>
                    </a:lnTo>
                    <a:lnTo>
                      <a:pt x="839" y="754"/>
                    </a:lnTo>
                    <a:lnTo>
                      <a:pt x="839" y="751"/>
                    </a:lnTo>
                    <a:close/>
                    <a:moveTo>
                      <a:pt x="55" y="704"/>
                    </a:moveTo>
                    <a:lnTo>
                      <a:pt x="63" y="704"/>
                    </a:lnTo>
                    <a:lnTo>
                      <a:pt x="63" y="711"/>
                    </a:lnTo>
                    <a:lnTo>
                      <a:pt x="69" y="711"/>
                    </a:lnTo>
                    <a:lnTo>
                      <a:pt x="69" y="704"/>
                    </a:lnTo>
                    <a:lnTo>
                      <a:pt x="77" y="704"/>
                    </a:lnTo>
                    <a:lnTo>
                      <a:pt x="77" y="711"/>
                    </a:lnTo>
                    <a:lnTo>
                      <a:pt x="86" y="711"/>
                    </a:lnTo>
                    <a:lnTo>
                      <a:pt x="86" y="720"/>
                    </a:lnTo>
                    <a:lnTo>
                      <a:pt x="77" y="720"/>
                    </a:lnTo>
                    <a:lnTo>
                      <a:pt x="77" y="729"/>
                    </a:lnTo>
                    <a:lnTo>
                      <a:pt x="86" y="729"/>
                    </a:lnTo>
                    <a:lnTo>
                      <a:pt x="86" y="738"/>
                    </a:lnTo>
                    <a:lnTo>
                      <a:pt x="77" y="738"/>
                    </a:lnTo>
                    <a:lnTo>
                      <a:pt x="77" y="744"/>
                    </a:lnTo>
                    <a:lnTo>
                      <a:pt x="69" y="744"/>
                    </a:lnTo>
                    <a:lnTo>
                      <a:pt x="69" y="738"/>
                    </a:lnTo>
                    <a:lnTo>
                      <a:pt x="63" y="738"/>
                    </a:lnTo>
                    <a:lnTo>
                      <a:pt x="63" y="744"/>
                    </a:lnTo>
                    <a:lnTo>
                      <a:pt x="55" y="744"/>
                    </a:lnTo>
                    <a:lnTo>
                      <a:pt x="55" y="738"/>
                    </a:lnTo>
                    <a:lnTo>
                      <a:pt x="45" y="738"/>
                    </a:lnTo>
                    <a:lnTo>
                      <a:pt x="45" y="729"/>
                    </a:lnTo>
                    <a:lnTo>
                      <a:pt x="55" y="729"/>
                    </a:lnTo>
                    <a:lnTo>
                      <a:pt x="55" y="720"/>
                    </a:lnTo>
                    <a:lnTo>
                      <a:pt x="45" y="720"/>
                    </a:lnTo>
                    <a:lnTo>
                      <a:pt x="45" y="711"/>
                    </a:lnTo>
                    <a:lnTo>
                      <a:pt x="55" y="711"/>
                    </a:lnTo>
                    <a:lnTo>
                      <a:pt x="55" y="704"/>
                    </a:lnTo>
                    <a:close/>
                    <a:moveTo>
                      <a:pt x="964" y="701"/>
                    </a:moveTo>
                    <a:lnTo>
                      <a:pt x="1005" y="701"/>
                    </a:lnTo>
                    <a:lnTo>
                      <a:pt x="1005" y="709"/>
                    </a:lnTo>
                    <a:lnTo>
                      <a:pt x="988" y="709"/>
                    </a:lnTo>
                    <a:lnTo>
                      <a:pt x="988" y="728"/>
                    </a:lnTo>
                    <a:lnTo>
                      <a:pt x="989" y="728"/>
                    </a:lnTo>
                    <a:lnTo>
                      <a:pt x="989" y="712"/>
                    </a:lnTo>
                    <a:lnTo>
                      <a:pt x="998" y="712"/>
                    </a:lnTo>
                    <a:lnTo>
                      <a:pt x="998" y="752"/>
                    </a:lnTo>
                    <a:lnTo>
                      <a:pt x="989" y="752"/>
                    </a:lnTo>
                    <a:lnTo>
                      <a:pt x="989" y="737"/>
                    </a:lnTo>
                    <a:lnTo>
                      <a:pt x="988" y="737"/>
                    </a:lnTo>
                    <a:lnTo>
                      <a:pt x="988" y="755"/>
                    </a:lnTo>
                    <a:lnTo>
                      <a:pt x="1005" y="755"/>
                    </a:lnTo>
                    <a:lnTo>
                      <a:pt x="1005" y="763"/>
                    </a:lnTo>
                    <a:lnTo>
                      <a:pt x="964" y="763"/>
                    </a:lnTo>
                    <a:lnTo>
                      <a:pt x="964" y="755"/>
                    </a:lnTo>
                    <a:lnTo>
                      <a:pt x="981" y="755"/>
                    </a:lnTo>
                    <a:lnTo>
                      <a:pt x="981" y="737"/>
                    </a:lnTo>
                    <a:lnTo>
                      <a:pt x="980" y="737"/>
                    </a:lnTo>
                    <a:lnTo>
                      <a:pt x="980" y="752"/>
                    </a:lnTo>
                    <a:lnTo>
                      <a:pt x="971" y="752"/>
                    </a:lnTo>
                    <a:lnTo>
                      <a:pt x="971" y="712"/>
                    </a:lnTo>
                    <a:lnTo>
                      <a:pt x="980" y="712"/>
                    </a:lnTo>
                    <a:lnTo>
                      <a:pt x="980" y="728"/>
                    </a:lnTo>
                    <a:lnTo>
                      <a:pt x="981" y="728"/>
                    </a:lnTo>
                    <a:lnTo>
                      <a:pt x="981" y="709"/>
                    </a:lnTo>
                    <a:lnTo>
                      <a:pt x="964" y="709"/>
                    </a:lnTo>
                    <a:lnTo>
                      <a:pt x="964" y="701"/>
                    </a:lnTo>
                    <a:close/>
                    <a:moveTo>
                      <a:pt x="244" y="647"/>
                    </a:moveTo>
                    <a:lnTo>
                      <a:pt x="253" y="647"/>
                    </a:lnTo>
                    <a:lnTo>
                      <a:pt x="253" y="652"/>
                    </a:lnTo>
                    <a:lnTo>
                      <a:pt x="255" y="652"/>
                    </a:lnTo>
                    <a:lnTo>
                      <a:pt x="255" y="660"/>
                    </a:lnTo>
                    <a:lnTo>
                      <a:pt x="253" y="660"/>
                    </a:lnTo>
                    <a:lnTo>
                      <a:pt x="253" y="666"/>
                    </a:lnTo>
                    <a:lnTo>
                      <a:pt x="244" y="666"/>
                    </a:lnTo>
                    <a:lnTo>
                      <a:pt x="244" y="660"/>
                    </a:lnTo>
                    <a:lnTo>
                      <a:pt x="242" y="660"/>
                    </a:lnTo>
                    <a:lnTo>
                      <a:pt x="242" y="652"/>
                    </a:lnTo>
                    <a:lnTo>
                      <a:pt x="244" y="652"/>
                    </a:lnTo>
                    <a:lnTo>
                      <a:pt x="244" y="647"/>
                    </a:lnTo>
                    <a:close/>
                    <a:moveTo>
                      <a:pt x="179" y="643"/>
                    </a:moveTo>
                    <a:lnTo>
                      <a:pt x="187" y="643"/>
                    </a:lnTo>
                    <a:lnTo>
                      <a:pt x="187" y="655"/>
                    </a:lnTo>
                    <a:lnTo>
                      <a:pt x="197" y="655"/>
                    </a:lnTo>
                    <a:lnTo>
                      <a:pt x="197" y="643"/>
                    </a:lnTo>
                    <a:lnTo>
                      <a:pt x="204" y="643"/>
                    </a:lnTo>
                    <a:lnTo>
                      <a:pt x="204" y="655"/>
                    </a:lnTo>
                    <a:lnTo>
                      <a:pt x="212" y="655"/>
                    </a:lnTo>
                    <a:lnTo>
                      <a:pt x="212" y="662"/>
                    </a:lnTo>
                    <a:lnTo>
                      <a:pt x="204" y="662"/>
                    </a:lnTo>
                    <a:lnTo>
                      <a:pt x="204" y="665"/>
                    </a:lnTo>
                    <a:lnTo>
                      <a:pt x="212" y="665"/>
                    </a:lnTo>
                    <a:lnTo>
                      <a:pt x="212" y="672"/>
                    </a:lnTo>
                    <a:lnTo>
                      <a:pt x="204" y="672"/>
                    </a:lnTo>
                    <a:lnTo>
                      <a:pt x="204" y="683"/>
                    </a:lnTo>
                    <a:lnTo>
                      <a:pt x="197" y="683"/>
                    </a:lnTo>
                    <a:lnTo>
                      <a:pt x="197" y="672"/>
                    </a:lnTo>
                    <a:lnTo>
                      <a:pt x="187" y="672"/>
                    </a:lnTo>
                    <a:lnTo>
                      <a:pt x="187" y="683"/>
                    </a:lnTo>
                    <a:lnTo>
                      <a:pt x="179" y="683"/>
                    </a:lnTo>
                    <a:lnTo>
                      <a:pt x="179" y="672"/>
                    </a:lnTo>
                    <a:lnTo>
                      <a:pt x="171" y="672"/>
                    </a:lnTo>
                    <a:lnTo>
                      <a:pt x="171" y="665"/>
                    </a:lnTo>
                    <a:lnTo>
                      <a:pt x="179" y="665"/>
                    </a:lnTo>
                    <a:lnTo>
                      <a:pt x="179" y="662"/>
                    </a:lnTo>
                    <a:lnTo>
                      <a:pt x="171" y="662"/>
                    </a:lnTo>
                    <a:lnTo>
                      <a:pt x="171" y="655"/>
                    </a:lnTo>
                    <a:lnTo>
                      <a:pt x="179" y="655"/>
                    </a:lnTo>
                    <a:lnTo>
                      <a:pt x="179" y="643"/>
                    </a:lnTo>
                    <a:close/>
                    <a:moveTo>
                      <a:pt x="1036" y="633"/>
                    </a:moveTo>
                    <a:lnTo>
                      <a:pt x="1036" y="642"/>
                    </a:lnTo>
                    <a:lnTo>
                      <a:pt x="1043" y="642"/>
                    </a:lnTo>
                    <a:lnTo>
                      <a:pt x="1043" y="633"/>
                    </a:lnTo>
                    <a:lnTo>
                      <a:pt x="1036" y="633"/>
                    </a:lnTo>
                    <a:close/>
                    <a:moveTo>
                      <a:pt x="1022" y="633"/>
                    </a:moveTo>
                    <a:lnTo>
                      <a:pt x="1022" y="642"/>
                    </a:lnTo>
                    <a:lnTo>
                      <a:pt x="1027" y="642"/>
                    </a:lnTo>
                    <a:lnTo>
                      <a:pt x="1027" y="633"/>
                    </a:lnTo>
                    <a:lnTo>
                      <a:pt x="1022" y="633"/>
                    </a:lnTo>
                    <a:close/>
                    <a:moveTo>
                      <a:pt x="139" y="618"/>
                    </a:moveTo>
                    <a:lnTo>
                      <a:pt x="147" y="618"/>
                    </a:lnTo>
                    <a:lnTo>
                      <a:pt x="147" y="628"/>
                    </a:lnTo>
                    <a:lnTo>
                      <a:pt x="153" y="628"/>
                    </a:lnTo>
                    <a:lnTo>
                      <a:pt x="153" y="618"/>
                    </a:lnTo>
                    <a:lnTo>
                      <a:pt x="161" y="618"/>
                    </a:lnTo>
                    <a:lnTo>
                      <a:pt x="161" y="628"/>
                    </a:lnTo>
                    <a:lnTo>
                      <a:pt x="170" y="628"/>
                    </a:lnTo>
                    <a:lnTo>
                      <a:pt x="170" y="636"/>
                    </a:lnTo>
                    <a:lnTo>
                      <a:pt x="161" y="636"/>
                    </a:lnTo>
                    <a:lnTo>
                      <a:pt x="161" y="641"/>
                    </a:lnTo>
                    <a:lnTo>
                      <a:pt x="170" y="641"/>
                    </a:lnTo>
                    <a:lnTo>
                      <a:pt x="170" y="649"/>
                    </a:lnTo>
                    <a:lnTo>
                      <a:pt x="161" y="649"/>
                    </a:lnTo>
                    <a:lnTo>
                      <a:pt x="161" y="659"/>
                    </a:lnTo>
                    <a:lnTo>
                      <a:pt x="153" y="659"/>
                    </a:lnTo>
                    <a:lnTo>
                      <a:pt x="153" y="649"/>
                    </a:lnTo>
                    <a:lnTo>
                      <a:pt x="147" y="649"/>
                    </a:lnTo>
                    <a:lnTo>
                      <a:pt x="147" y="659"/>
                    </a:lnTo>
                    <a:lnTo>
                      <a:pt x="139" y="659"/>
                    </a:lnTo>
                    <a:lnTo>
                      <a:pt x="139" y="649"/>
                    </a:lnTo>
                    <a:lnTo>
                      <a:pt x="130" y="649"/>
                    </a:lnTo>
                    <a:lnTo>
                      <a:pt x="130" y="641"/>
                    </a:lnTo>
                    <a:lnTo>
                      <a:pt x="139" y="641"/>
                    </a:lnTo>
                    <a:lnTo>
                      <a:pt x="139" y="636"/>
                    </a:lnTo>
                    <a:lnTo>
                      <a:pt x="130" y="636"/>
                    </a:lnTo>
                    <a:lnTo>
                      <a:pt x="130" y="628"/>
                    </a:lnTo>
                    <a:lnTo>
                      <a:pt x="139" y="628"/>
                    </a:lnTo>
                    <a:lnTo>
                      <a:pt x="139" y="618"/>
                    </a:lnTo>
                    <a:close/>
                    <a:moveTo>
                      <a:pt x="1036" y="617"/>
                    </a:moveTo>
                    <a:lnTo>
                      <a:pt x="1036" y="626"/>
                    </a:lnTo>
                    <a:lnTo>
                      <a:pt x="1043" y="626"/>
                    </a:lnTo>
                    <a:lnTo>
                      <a:pt x="1043" y="617"/>
                    </a:lnTo>
                    <a:lnTo>
                      <a:pt x="1036" y="617"/>
                    </a:lnTo>
                    <a:close/>
                    <a:moveTo>
                      <a:pt x="1022" y="617"/>
                    </a:moveTo>
                    <a:lnTo>
                      <a:pt x="1022" y="626"/>
                    </a:lnTo>
                    <a:lnTo>
                      <a:pt x="1027" y="626"/>
                    </a:lnTo>
                    <a:lnTo>
                      <a:pt x="1027" y="617"/>
                    </a:lnTo>
                    <a:lnTo>
                      <a:pt x="1022" y="617"/>
                    </a:lnTo>
                    <a:close/>
                    <a:moveTo>
                      <a:pt x="1014" y="609"/>
                    </a:moveTo>
                    <a:lnTo>
                      <a:pt x="1022" y="609"/>
                    </a:lnTo>
                    <a:lnTo>
                      <a:pt x="1022" y="609"/>
                    </a:lnTo>
                    <a:lnTo>
                      <a:pt x="1043" y="609"/>
                    </a:lnTo>
                    <a:lnTo>
                      <a:pt x="1043" y="609"/>
                    </a:lnTo>
                    <a:lnTo>
                      <a:pt x="1050" y="609"/>
                    </a:lnTo>
                    <a:lnTo>
                      <a:pt x="1050" y="609"/>
                    </a:lnTo>
                    <a:lnTo>
                      <a:pt x="1051" y="609"/>
                    </a:lnTo>
                    <a:lnTo>
                      <a:pt x="1051" y="617"/>
                    </a:lnTo>
                    <a:lnTo>
                      <a:pt x="1050" y="617"/>
                    </a:lnTo>
                    <a:lnTo>
                      <a:pt x="1050" y="642"/>
                    </a:lnTo>
                    <a:lnTo>
                      <a:pt x="1051" y="642"/>
                    </a:lnTo>
                    <a:lnTo>
                      <a:pt x="1051" y="650"/>
                    </a:lnTo>
                    <a:lnTo>
                      <a:pt x="1012" y="650"/>
                    </a:lnTo>
                    <a:lnTo>
                      <a:pt x="1012" y="642"/>
                    </a:lnTo>
                    <a:lnTo>
                      <a:pt x="1014" y="642"/>
                    </a:lnTo>
                    <a:lnTo>
                      <a:pt x="1014" y="617"/>
                    </a:lnTo>
                    <a:lnTo>
                      <a:pt x="1012" y="617"/>
                    </a:lnTo>
                    <a:lnTo>
                      <a:pt x="1012" y="609"/>
                    </a:lnTo>
                    <a:lnTo>
                      <a:pt x="1014" y="609"/>
                    </a:lnTo>
                    <a:lnTo>
                      <a:pt x="1014" y="609"/>
                    </a:lnTo>
                    <a:close/>
                    <a:moveTo>
                      <a:pt x="838" y="595"/>
                    </a:moveTo>
                    <a:lnTo>
                      <a:pt x="879" y="595"/>
                    </a:lnTo>
                    <a:lnTo>
                      <a:pt x="879" y="602"/>
                    </a:lnTo>
                    <a:lnTo>
                      <a:pt x="862" y="602"/>
                    </a:lnTo>
                    <a:lnTo>
                      <a:pt x="862" y="647"/>
                    </a:lnTo>
                    <a:lnTo>
                      <a:pt x="864" y="647"/>
                    </a:lnTo>
                    <a:lnTo>
                      <a:pt x="864" y="631"/>
                    </a:lnTo>
                    <a:lnTo>
                      <a:pt x="872" y="631"/>
                    </a:lnTo>
                    <a:lnTo>
                      <a:pt x="872" y="671"/>
                    </a:lnTo>
                    <a:lnTo>
                      <a:pt x="864" y="671"/>
                    </a:lnTo>
                    <a:lnTo>
                      <a:pt x="864" y="656"/>
                    </a:lnTo>
                    <a:lnTo>
                      <a:pt x="862" y="656"/>
                    </a:lnTo>
                    <a:lnTo>
                      <a:pt x="862" y="701"/>
                    </a:lnTo>
                    <a:lnTo>
                      <a:pt x="879" y="701"/>
                    </a:lnTo>
                    <a:lnTo>
                      <a:pt x="879" y="709"/>
                    </a:lnTo>
                    <a:lnTo>
                      <a:pt x="838" y="709"/>
                    </a:lnTo>
                    <a:lnTo>
                      <a:pt x="838" y="701"/>
                    </a:lnTo>
                    <a:lnTo>
                      <a:pt x="854" y="701"/>
                    </a:lnTo>
                    <a:lnTo>
                      <a:pt x="854" y="656"/>
                    </a:lnTo>
                    <a:lnTo>
                      <a:pt x="852" y="656"/>
                    </a:lnTo>
                    <a:lnTo>
                      <a:pt x="852" y="671"/>
                    </a:lnTo>
                    <a:lnTo>
                      <a:pt x="843" y="671"/>
                    </a:lnTo>
                    <a:lnTo>
                      <a:pt x="843" y="631"/>
                    </a:lnTo>
                    <a:lnTo>
                      <a:pt x="852" y="631"/>
                    </a:lnTo>
                    <a:lnTo>
                      <a:pt x="852" y="647"/>
                    </a:lnTo>
                    <a:lnTo>
                      <a:pt x="854" y="647"/>
                    </a:lnTo>
                    <a:lnTo>
                      <a:pt x="854" y="602"/>
                    </a:lnTo>
                    <a:lnTo>
                      <a:pt x="838" y="602"/>
                    </a:lnTo>
                    <a:lnTo>
                      <a:pt x="838" y="595"/>
                    </a:lnTo>
                    <a:close/>
                    <a:moveTo>
                      <a:pt x="290" y="561"/>
                    </a:moveTo>
                    <a:lnTo>
                      <a:pt x="330" y="561"/>
                    </a:lnTo>
                    <a:lnTo>
                      <a:pt x="330" y="569"/>
                    </a:lnTo>
                    <a:lnTo>
                      <a:pt x="314" y="569"/>
                    </a:lnTo>
                    <a:lnTo>
                      <a:pt x="314" y="599"/>
                    </a:lnTo>
                    <a:lnTo>
                      <a:pt x="316" y="599"/>
                    </a:lnTo>
                    <a:lnTo>
                      <a:pt x="316" y="591"/>
                    </a:lnTo>
                    <a:lnTo>
                      <a:pt x="322" y="591"/>
                    </a:lnTo>
                    <a:lnTo>
                      <a:pt x="322" y="587"/>
                    </a:lnTo>
                    <a:lnTo>
                      <a:pt x="330" y="587"/>
                    </a:lnTo>
                    <a:lnTo>
                      <a:pt x="330" y="628"/>
                    </a:lnTo>
                    <a:lnTo>
                      <a:pt x="325" y="628"/>
                    </a:lnTo>
                    <a:lnTo>
                      <a:pt x="325" y="631"/>
                    </a:lnTo>
                    <a:lnTo>
                      <a:pt x="316" y="631"/>
                    </a:lnTo>
                    <a:lnTo>
                      <a:pt x="316" y="616"/>
                    </a:lnTo>
                    <a:lnTo>
                      <a:pt x="314" y="616"/>
                    </a:lnTo>
                    <a:lnTo>
                      <a:pt x="314" y="653"/>
                    </a:lnTo>
                    <a:lnTo>
                      <a:pt x="330" y="653"/>
                    </a:lnTo>
                    <a:lnTo>
                      <a:pt x="330" y="661"/>
                    </a:lnTo>
                    <a:lnTo>
                      <a:pt x="290" y="661"/>
                    </a:lnTo>
                    <a:lnTo>
                      <a:pt x="290" y="653"/>
                    </a:lnTo>
                    <a:lnTo>
                      <a:pt x="306" y="653"/>
                    </a:lnTo>
                    <a:lnTo>
                      <a:pt x="306" y="616"/>
                    </a:lnTo>
                    <a:lnTo>
                      <a:pt x="303" y="616"/>
                    </a:lnTo>
                    <a:lnTo>
                      <a:pt x="303" y="631"/>
                    </a:lnTo>
                    <a:lnTo>
                      <a:pt x="295" y="631"/>
                    </a:lnTo>
                    <a:lnTo>
                      <a:pt x="295" y="628"/>
                    </a:lnTo>
                    <a:lnTo>
                      <a:pt x="287" y="628"/>
                    </a:lnTo>
                    <a:lnTo>
                      <a:pt x="287" y="587"/>
                    </a:lnTo>
                    <a:lnTo>
                      <a:pt x="295" y="587"/>
                    </a:lnTo>
                    <a:lnTo>
                      <a:pt x="295" y="591"/>
                    </a:lnTo>
                    <a:lnTo>
                      <a:pt x="303" y="591"/>
                    </a:lnTo>
                    <a:lnTo>
                      <a:pt x="303" y="599"/>
                    </a:lnTo>
                    <a:lnTo>
                      <a:pt x="306" y="599"/>
                    </a:lnTo>
                    <a:lnTo>
                      <a:pt x="306" y="569"/>
                    </a:lnTo>
                    <a:lnTo>
                      <a:pt x="290" y="569"/>
                    </a:lnTo>
                    <a:lnTo>
                      <a:pt x="290" y="561"/>
                    </a:lnTo>
                    <a:close/>
                    <a:moveTo>
                      <a:pt x="176" y="526"/>
                    </a:moveTo>
                    <a:lnTo>
                      <a:pt x="183" y="526"/>
                    </a:lnTo>
                    <a:lnTo>
                      <a:pt x="183" y="539"/>
                    </a:lnTo>
                    <a:lnTo>
                      <a:pt x="198" y="539"/>
                    </a:lnTo>
                    <a:lnTo>
                      <a:pt x="198" y="526"/>
                    </a:lnTo>
                    <a:lnTo>
                      <a:pt x="207" y="526"/>
                    </a:lnTo>
                    <a:lnTo>
                      <a:pt x="207" y="539"/>
                    </a:lnTo>
                    <a:lnTo>
                      <a:pt x="211" y="539"/>
                    </a:lnTo>
                    <a:lnTo>
                      <a:pt x="211" y="554"/>
                    </a:lnTo>
                    <a:lnTo>
                      <a:pt x="207" y="554"/>
                    </a:lnTo>
                    <a:lnTo>
                      <a:pt x="207" y="567"/>
                    </a:lnTo>
                    <a:lnTo>
                      <a:pt x="198" y="567"/>
                    </a:lnTo>
                    <a:lnTo>
                      <a:pt x="198" y="554"/>
                    </a:lnTo>
                    <a:lnTo>
                      <a:pt x="183" y="554"/>
                    </a:lnTo>
                    <a:lnTo>
                      <a:pt x="183" y="567"/>
                    </a:lnTo>
                    <a:lnTo>
                      <a:pt x="176" y="567"/>
                    </a:lnTo>
                    <a:lnTo>
                      <a:pt x="176" y="554"/>
                    </a:lnTo>
                    <a:lnTo>
                      <a:pt x="171" y="554"/>
                    </a:lnTo>
                    <a:lnTo>
                      <a:pt x="171" y="539"/>
                    </a:lnTo>
                    <a:lnTo>
                      <a:pt x="176" y="539"/>
                    </a:lnTo>
                    <a:lnTo>
                      <a:pt x="176" y="526"/>
                    </a:lnTo>
                    <a:close/>
                    <a:moveTo>
                      <a:pt x="321" y="523"/>
                    </a:moveTo>
                    <a:lnTo>
                      <a:pt x="321" y="524"/>
                    </a:lnTo>
                    <a:lnTo>
                      <a:pt x="323" y="524"/>
                    </a:lnTo>
                    <a:lnTo>
                      <a:pt x="323" y="523"/>
                    </a:lnTo>
                    <a:lnTo>
                      <a:pt x="321" y="523"/>
                    </a:lnTo>
                    <a:close/>
                    <a:moveTo>
                      <a:pt x="231" y="514"/>
                    </a:moveTo>
                    <a:lnTo>
                      <a:pt x="272" y="514"/>
                    </a:lnTo>
                    <a:lnTo>
                      <a:pt x="272" y="522"/>
                    </a:lnTo>
                    <a:lnTo>
                      <a:pt x="255" y="522"/>
                    </a:lnTo>
                    <a:lnTo>
                      <a:pt x="255" y="534"/>
                    </a:lnTo>
                    <a:lnTo>
                      <a:pt x="262" y="534"/>
                    </a:lnTo>
                    <a:lnTo>
                      <a:pt x="262" y="574"/>
                    </a:lnTo>
                    <a:lnTo>
                      <a:pt x="255" y="574"/>
                    </a:lnTo>
                    <a:lnTo>
                      <a:pt x="255" y="586"/>
                    </a:lnTo>
                    <a:lnTo>
                      <a:pt x="272" y="586"/>
                    </a:lnTo>
                    <a:lnTo>
                      <a:pt x="272" y="594"/>
                    </a:lnTo>
                    <a:lnTo>
                      <a:pt x="231" y="594"/>
                    </a:lnTo>
                    <a:lnTo>
                      <a:pt x="231" y="586"/>
                    </a:lnTo>
                    <a:lnTo>
                      <a:pt x="248" y="586"/>
                    </a:lnTo>
                    <a:lnTo>
                      <a:pt x="248" y="574"/>
                    </a:lnTo>
                    <a:lnTo>
                      <a:pt x="241" y="574"/>
                    </a:lnTo>
                    <a:lnTo>
                      <a:pt x="241" y="534"/>
                    </a:lnTo>
                    <a:lnTo>
                      <a:pt x="248" y="534"/>
                    </a:lnTo>
                    <a:lnTo>
                      <a:pt x="248" y="522"/>
                    </a:lnTo>
                    <a:lnTo>
                      <a:pt x="231" y="522"/>
                    </a:lnTo>
                    <a:lnTo>
                      <a:pt x="231" y="514"/>
                    </a:lnTo>
                    <a:close/>
                    <a:moveTo>
                      <a:pt x="311" y="481"/>
                    </a:moveTo>
                    <a:lnTo>
                      <a:pt x="311" y="495"/>
                    </a:lnTo>
                    <a:lnTo>
                      <a:pt x="305" y="495"/>
                    </a:lnTo>
                    <a:lnTo>
                      <a:pt x="305" y="517"/>
                    </a:lnTo>
                    <a:lnTo>
                      <a:pt x="316" y="517"/>
                    </a:lnTo>
                    <a:lnTo>
                      <a:pt x="316" y="482"/>
                    </a:lnTo>
                    <a:lnTo>
                      <a:pt x="323" y="482"/>
                    </a:lnTo>
                    <a:lnTo>
                      <a:pt x="323" y="481"/>
                    </a:lnTo>
                    <a:lnTo>
                      <a:pt x="311" y="481"/>
                    </a:lnTo>
                    <a:close/>
                    <a:moveTo>
                      <a:pt x="281" y="424"/>
                    </a:moveTo>
                    <a:lnTo>
                      <a:pt x="321" y="424"/>
                    </a:lnTo>
                    <a:lnTo>
                      <a:pt x="321" y="432"/>
                    </a:lnTo>
                    <a:lnTo>
                      <a:pt x="305" y="432"/>
                    </a:lnTo>
                    <a:lnTo>
                      <a:pt x="305" y="454"/>
                    </a:lnTo>
                    <a:lnTo>
                      <a:pt x="311" y="454"/>
                    </a:lnTo>
                    <a:lnTo>
                      <a:pt x="311" y="472"/>
                    </a:lnTo>
                    <a:lnTo>
                      <a:pt x="347" y="472"/>
                    </a:lnTo>
                    <a:lnTo>
                      <a:pt x="347" y="481"/>
                    </a:lnTo>
                    <a:lnTo>
                      <a:pt x="331" y="481"/>
                    </a:lnTo>
                    <a:lnTo>
                      <a:pt x="331" y="482"/>
                    </a:lnTo>
                    <a:lnTo>
                      <a:pt x="337" y="482"/>
                    </a:lnTo>
                    <a:lnTo>
                      <a:pt x="337" y="523"/>
                    </a:lnTo>
                    <a:lnTo>
                      <a:pt x="331" y="523"/>
                    </a:lnTo>
                    <a:lnTo>
                      <a:pt x="331" y="524"/>
                    </a:lnTo>
                    <a:lnTo>
                      <a:pt x="347" y="524"/>
                    </a:lnTo>
                    <a:lnTo>
                      <a:pt x="347" y="533"/>
                    </a:lnTo>
                    <a:lnTo>
                      <a:pt x="306" y="533"/>
                    </a:lnTo>
                    <a:lnTo>
                      <a:pt x="306" y="526"/>
                    </a:lnTo>
                    <a:lnTo>
                      <a:pt x="281" y="526"/>
                    </a:lnTo>
                    <a:lnTo>
                      <a:pt x="281" y="517"/>
                    </a:lnTo>
                    <a:lnTo>
                      <a:pt x="297" y="517"/>
                    </a:lnTo>
                    <a:lnTo>
                      <a:pt x="297" y="495"/>
                    </a:lnTo>
                    <a:lnTo>
                      <a:pt x="292" y="495"/>
                    </a:lnTo>
                    <a:lnTo>
                      <a:pt x="292" y="454"/>
                    </a:lnTo>
                    <a:lnTo>
                      <a:pt x="297" y="454"/>
                    </a:lnTo>
                    <a:lnTo>
                      <a:pt x="297" y="432"/>
                    </a:lnTo>
                    <a:lnTo>
                      <a:pt x="281" y="432"/>
                    </a:lnTo>
                    <a:lnTo>
                      <a:pt x="281" y="424"/>
                    </a:lnTo>
                    <a:close/>
                    <a:moveTo>
                      <a:pt x="511" y="118"/>
                    </a:moveTo>
                    <a:lnTo>
                      <a:pt x="511" y="129"/>
                    </a:lnTo>
                    <a:lnTo>
                      <a:pt x="517" y="129"/>
                    </a:lnTo>
                    <a:lnTo>
                      <a:pt x="517" y="135"/>
                    </a:lnTo>
                    <a:lnTo>
                      <a:pt x="527" y="135"/>
                    </a:lnTo>
                    <a:lnTo>
                      <a:pt x="527" y="118"/>
                    </a:lnTo>
                    <a:lnTo>
                      <a:pt x="511" y="118"/>
                    </a:lnTo>
                    <a:close/>
                    <a:moveTo>
                      <a:pt x="510" y="0"/>
                    </a:moveTo>
                    <a:lnTo>
                      <a:pt x="551" y="0"/>
                    </a:lnTo>
                    <a:lnTo>
                      <a:pt x="551" y="7"/>
                    </a:lnTo>
                    <a:lnTo>
                      <a:pt x="534" y="7"/>
                    </a:lnTo>
                    <a:lnTo>
                      <a:pt x="534" y="67"/>
                    </a:lnTo>
                    <a:lnTo>
                      <a:pt x="555" y="67"/>
                    </a:lnTo>
                    <a:lnTo>
                      <a:pt x="555" y="52"/>
                    </a:lnTo>
                    <a:lnTo>
                      <a:pt x="563" y="52"/>
                    </a:lnTo>
                    <a:lnTo>
                      <a:pt x="563" y="92"/>
                    </a:lnTo>
                    <a:lnTo>
                      <a:pt x="555" y="92"/>
                    </a:lnTo>
                    <a:lnTo>
                      <a:pt x="555" y="75"/>
                    </a:lnTo>
                    <a:lnTo>
                      <a:pt x="534" y="75"/>
                    </a:lnTo>
                    <a:lnTo>
                      <a:pt x="534" y="135"/>
                    </a:lnTo>
                    <a:lnTo>
                      <a:pt x="551" y="135"/>
                    </a:lnTo>
                    <a:lnTo>
                      <a:pt x="551" y="143"/>
                    </a:lnTo>
                    <a:lnTo>
                      <a:pt x="517" y="143"/>
                    </a:lnTo>
                    <a:lnTo>
                      <a:pt x="517" y="169"/>
                    </a:lnTo>
                    <a:lnTo>
                      <a:pt x="511" y="169"/>
                    </a:lnTo>
                    <a:lnTo>
                      <a:pt x="511" y="180"/>
                    </a:lnTo>
                    <a:lnTo>
                      <a:pt x="527" y="180"/>
                    </a:lnTo>
                    <a:lnTo>
                      <a:pt x="527" y="188"/>
                    </a:lnTo>
                    <a:lnTo>
                      <a:pt x="487" y="188"/>
                    </a:lnTo>
                    <a:lnTo>
                      <a:pt x="487" y="180"/>
                    </a:lnTo>
                    <a:lnTo>
                      <a:pt x="502" y="180"/>
                    </a:lnTo>
                    <a:lnTo>
                      <a:pt x="502" y="169"/>
                    </a:lnTo>
                    <a:lnTo>
                      <a:pt x="497" y="169"/>
                    </a:lnTo>
                    <a:lnTo>
                      <a:pt x="497" y="129"/>
                    </a:lnTo>
                    <a:lnTo>
                      <a:pt x="502" y="129"/>
                    </a:lnTo>
                    <a:lnTo>
                      <a:pt x="502" y="118"/>
                    </a:lnTo>
                    <a:lnTo>
                      <a:pt x="487" y="118"/>
                    </a:lnTo>
                    <a:lnTo>
                      <a:pt x="487" y="110"/>
                    </a:lnTo>
                    <a:lnTo>
                      <a:pt x="527" y="110"/>
                    </a:lnTo>
                    <a:lnTo>
                      <a:pt x="527" y="75"/>
                    </a:lnTo>
                    <a:lnTo>
                      <a:pt x="506" y="75"/>
                    </a:lnTo>
                    <a:lnTo>
                      <a:pt x="506" y="92"/>
                    </a:lnTo>
                    <a:lnTo>
                      <a:pt x="498" y="92"/>
                    </a:lnTo>
                    <a:lnTo>
                      <a:pt x="498" y="52"/>
                    </a:lnTo>
                    <a:lnTo>
                      <a:pt x="506" y="52"/>
                    </a:lnTo>
                    <a:lnTo>
                      <a:pt x="506" y="67"/>
                    </a:lnTo>
                    <a:lnTo>
                      <a:pt x="527" y="67"/>
                    </a:lnTo>
                    <a:lnTo>
                      <a:pt x="527" y="7"/>
                    </a:lnTo>
                    <a:lnTo>
                      <a:pt x="510" y="7"/>
                    </a:lnTo>
                    <a:lnTo>
                      <a:pt x="510" y="0"/>
                    </a:lnTo>
                    <a:close/>
                  </a:path>
                </a:pathLst>
              </a:custGeom>
              <a:solidFill>
                <a:srgbClr val="EC1C24"/>
              </a:solidFill>
              <a:ln w="0">
                <a:solidFill>
                  <a:srgbClr val="EC1C2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" name="Freeform 12"/>
              <p:cNvSpPr>
                <a:spLocks noEditPoints="1"/>
              </p:cNvSpPr>
              <p:nvPr/>
            </p:nvSpPr>
            <p:spPr bwMode="auto">
              <a:xfrm>
                <a:off x="2593976" y="2506663"/>
                <a:ext cx="3111500" cy="2327275"/>
              </a:xfrm>
              <a:custGeom>
                <a:avLst/>
                <a:gdLst>
                  <a:gd name="T0" fmla="*/ 40 w 1960"/>
                  <a:gd name="T1" fmla="*/ 1439 h 1466"/>
                  <a:gd name="T2" fmla="*/ 28 w 1960"/>
                  <a:gd name="T3" fmla="*/ 1459 h 1466"/>
                  <a:gd name="T4" fmla="*/ 0 w 1960"/>
                  <a:gd name="T5" fmla="*/ 1451 h 1466"/>
                  <a:gd name="T6" fmla="*/ 12 w 1960"/>
                  <a:gd name="T7" fmla="*/ 1431 h 1466"/>
                  <a:gd name="T8" fmla="*/ 286 w 1960"/>
                  <a:gd name="T9" fmla="*/ 1134 h 1466"/>
                  <a:gd name="T10" fmla="*/ 305 w 1960"/>
                  <a:gd name="T11" fmla="*/ 1142 h 1466"/>
                  <a:gd name="T12" fmla="*/ 295 w 1960"/>
                  <a:gd name="T13" fmla="*/ 1171 h 1466"/>
                  <a:gd name="T14" fmla="*/ 281 w 1960"/>
                  <a:gd name="T15" fmla="*/ 1173 h 1466"/>
                  <a:gd name="T16" fmla="*/ 274 w 1960"/>
                  <a:gd name="T17" fmla="*/ 1163 h 1466"/>
                  <a:gd name="T18" fmla="*/ 274 w 1960"/>
                  <a:gd name="T19" fmla="*/ 1132 h 1466"/>
                  <a:gd name="T20" fmla="*/ 140 w 1960"/>
                  <a:gd name="T21" fmla="*/ 712 h 1466"/>
                  <a:gd name="T22" fmla="*/ 131 w 1960"/>
                  <a:gd name="T23" fmla="*/ 712 h 1466"/>
                  <a:gd name="T24" fmla="*/ 140 w 1960"/>
                  <a:gd name="T25" fmla="*/ 697 h 1466"/>
                  <a:gd name="T26" fmla="*/ 131 w 1960"/>
                  <a:gd name="T27" fmla="*/ 697 h 1466"/>
                  <a:gd name="T28" fmla="*/ 182 w 1960"/>
                  <a:gd name="T29" fmla="*/ 689 h 1466"/>
                  <a:gd name="T30" fmla="*/ 149 w 1960"/>
                  <a:gd name="T31" fmla="*/ 697 h 1466"/>
                  <a:gd name="T32" fmla="*/ 149 w 1960"/>
                  <a:gd name="T33" fmla="*/ 729 h 1466"/>
                  <a:gd name="T34" fmla="*/ 123 w 1960"/>
                  <a:gd name="T35" fmla="*/ 729 h 1466"/>
                  <a:gd name="T36" fmla="*/ 123 w 1960"/>
                  <a:gd name="T37" fmla="*/ 697 h 1466"/>
                  <a:gd name="T38" fmla="*/ 131 w 1960"/>
                  <a:gd name="T39" fmla="*/ 688 h 1466"/>
                  <a:gd name="T40" fmla="*/ 149 w 1960"/>
                  <a:gd name="T41" fmla="*/ 689 h 1466"/>
                  <a:gd name="T42" fmla="*/ 152 w 1960"/>
                  <a:gd name="T43" fmla="*/ 663 h 1466"/>
                  <a:gd name="T44" fmla="*/ 926 w 1960"/>
                  <a:gd name="T45" fmla="*/ 536 h 1466"/>
                  <a:gd name="T46" fmla="*/ 981 w 1960"/>
                  <a:gd name="T47" fmla="*/ 657 h 1466"/>
                  <a:gd name="T48" fmla="*/ 941 w 1960"/>
                  <a:gd name="T49" fmla="*/ 738 h 1466"/>
                  <a:gd name="T50" fmla="*/ 917 w 1960"/>
                  <a:gd name="T51" fmla="*/ 641 h 1466"/>
                  <a:gd name="T52" fmla="*/ 871 w 1960"/>
                  <a:gd name="T53" fmla="*/ 617 h 1466"/>
                  <a:gd name="T54" fmla="*/ 902 w 1960"/>
                  <a:gd name="T55" fmla="*/ 528 h 1466"/>
                  <a:gd name="T56" fmla="*/ 1022 w 1960"/>
                  <a:gd name="T57" fmla="*/ 485 h 1466"/>
                  <a:gd name="T58" fmla="*/ 1002 w 1960"/>
                  <a:gd name="T59" fmla="*/ 485 h 1466"/>
                  <a:gd name="T60" fmla="*/ 1022 w 1960"/>
                  <a:gd name="T61" fmla="*/ 468 h 1466"/>
                  <a:gd name="T62" fmla="*/ 1002 w 1960"/>
                  <a:gd name="T63" fmla="*/ 468 h 1466"/>
                  <a:gd name="T64" fmla="*/ 1042 w 1960"/>
                  <a:gd name="T65" fmla="*/ 500 h 1466"/>
                  <a:gd name="T66" fmla="*/ 995 w 1960"/>
                  <a:gd name="T67" fmla="*/ 500 h 1466"/>
                  <a:gd name="T68" fmla="*/ 325 w 1960"/>
                  <a:gd name="T69" fmla="*/ 386 h 1466"/>
                  <a:gd name="T70" fmla="*/ 315 w 1960"/>
                  <a:gd name="T71" fmla="*/ 432 h 1466"/>
                  <a:gd name="T72" fmla="*/ 316 w 1960"/>
                  <a:gd name="T73" fmla="*/ 447 h 1466"/>
                  <a:gd name="T74" fmla="*/ 325 w 1960"/>
                  <a:gd name="T75" fmla="*/ 468 h 1466"/>
                  <a:gd name="T76" fmla="*/ 301 w 1960"/>
                  <a:gd name="T77" fmla="*/ 468 h 1466"/>
                  <a:gd name="T78" fmla="*/ 284 w 1960"/>
                  <a:gd name="T79" fmla="*/ 461 h 1466"/>
                  <a:gd name="T80" fmla="*/ 285 w 1960"/>
                  <a:gd name="T81" fmla="*/ 447 h 1466"/>
                  <a:gd name="T82" fmla="*/ 294 w 1960"/>
                  <a:gd name="T83" fmla="*/ 406 h 1466"/>
                  <a:gd name="T84" fmla="*/ 359 w 1960"/>
                  <a:gd name="T85" fmla="*/ 241 h 1466"/>
                  <a:gd name="T86" fmla="*/ 387 w 1960"/>
                  <a:gd name="T87" fmla="*/ 275 h 1466"/>
                  <a:gd name="T88" fmla="*/ 387 w 1960"/>
                  <a:gd name="T89" fmla="*/ 283 h 1466"/>
                  <a:gd name="T90" fmla="*/ 359 w 1960"/>
                  <a:gd name="T91" fmla="*/ 316 h 1466"/>
                  <a:gd name="T92" fmla="*/ 371 w 1960"/>
                  <a:gd name="T93" fmla="*/ 299 h 1466"/>
                  <a:gd name="T94" fmla="*/ 376 w 1960"/>
                  <a:gd name="T95" fmla="*/ 275 h 1466"/>
                  <a:gd name="T96" fmla="*/ 1883 w 1960"/>
                  <a:gd name="T97" fmla="*/ 0 h 1466"/>
                  <a:gd name="T98" fmla="*/ 1952 w 1960"/>
                  <a:gd name="T99" fmla="*/ 352 h 1466"/>
                  <a:gd name="T100" fmla="*/ 1867 w 1960"/>
                  <a:gd name="T101" fmla="*/ 376 h 1466"/>
                  <a:gd name="T102" fmla="*/ 1843 w 1960"/>
                  <a:gd name="T103" fmla="*/ 736 h 1466"/>
                  <a:gd name="T104" fmla="*/ 1765 w 1960"/>
                  <a:gd name="T105" fmla="*/ 393 h 1466"/>
                  <a:gd name="T106" fmla="*/ 1858 w 1960"/>
                  <a:gd name="T107" fmla="*/ 7 h 1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60" h="1466">
                    <a:moveTo>
                      <a:pt x="12" y="1425"/>
                    </a:moveTo>
                    <a:lnTo>
                      <a:pt x="28" y="1425"/>
                    </a:lnTo>
                    <a:lnTo>
                      <a:pt x="28" y="1431"/>
                    </a:lnTo>
                    <a:lnTo>
                      <a:pt x="40" y="1431"/>
                    </a:lnTo>
                    <a:lnTo>
                      <a:pt x="40" y="1439"/>
                    </a:lnTo>
                    <a:lnTo>
                      <a:pt x="28" y="1439"/>
                    </a:lnTo>
                    <a:lnTo>
                      <a:pt x="28" y="1451"/>
                    </a:lnTo>
                    <a:lnTo>
                      <a:pt x="40" y="1451"/>
                    </a:lnTo>
                    <a:lnTo>
                      <a:pt x="40" y="1459"/>
                    </a:lnTo>
                    <a:lnTo>
                      <a:pt x="28" y="1459"/>
                    </a:lnTo>
                    <a:lnTo>
                      <a:pt x="28" y="1466"/>
                    </a:lnTo>
                    <a:lnTo>
                      <a:pt x="12" y="1466"/>
                    </a:lnTo>
                    <a:lnTo>
                      <a:pt x="12" y="1459"/>
                    </a:lnTo>
                    <a:lnTo>
                      <a:pt x="0" y="1459"/>
                    </a:lnTo>
                    <a:lnTo>
                      <a:pt x="0" y="1451"/>
                    </a:lnTo>
                    <a:lnTo>
                      <a:pt x="12" y="1451"/>
                    </a:lnTo>
                    <a:lnTo>
                      <a:pt x="12" y="1439"/>
                    </a:lnTo>
                    <a:lnTo>
                      <a:pt x="0" y="1439"/>
                    </a:lnTo>
                    <a:lnTo>
                      <a:pt x="0" y="1431"/>
                    </a:lnTo>
                    <a:lnTo>
                      <a:pt x="12" y="1431"/>
                    </a:lnTo>
                    <a:lnTo>
                      <a:pt x="12" y="1425"/>
                    </a:lnTo>
                    <a:close/>
                    <a:moveTo>
                      <a:pt x="274" y="1132"/>
                    </a:moveTo>
                    <a:lnTo>
                      <a:pt x="281" y="1132"/>
                    </a:lnTo>
                    <a:lnTo>
                      <a:pt x="281" y="1134"/>
                    </a:lnTo>
                    <a:lnTo>
                      <a:pt x="286" y="1134"/>
                    </a:lnTo>
                    <a:lnTo>
                      <a:pt x="286" y="1132"/>
                    </a:lnTo>
                    <a:lnTo>
                      <a:pt x="295" y="1132"/>
                    </a:lnTo>
                    <a:lnTo>
                      <a:pt x="295" y="1134"/>
                    </a:lnTo>
                    <a:lnTo>
                      <a:pt x="305" y="1134"/>
                    </a:lnTo>
                    <a:lnTo>
                      <a:pt x="305" y="1142"/>
                    </a:lnTo>
                    <a:lnTo>
                      <a:pt x="295" y="1142"/>
                    </a:lnTo>
                    <a:lnTo>
                      <a:pt x="295" y="1163"/>
                    </a:lnTo>
                    <a:lnTo>
                      <a:pt x="305" y="1163"/>
                    </a:lnTo>
                    <a:lnTo>
                      <a:pt x="305" y="1171"/>
                    </a:lnTo>
                    <a:lnTo>
                      <a:pt x="295" y="1171"/>
                    </a:lnTo>
                    <a:lnTo>
                      <a:pt x="295" y="1173"/>
                    </a:lnTo>
                    <a:lnTo>
                      <a:pt x="286" y="1173"/>
                    </a:lnTo>
                    <a:lnTo>
                      <a:pt x="286" y="1171"/>
                    </a:lnTo>
                    <a:lnTo>
                      <a:pt x="281" y="1171"/>
                    </a:lnTo>
                    <a:lnTo>
                      <a:pt x="281" y="1173"/>
                    </a:lnTo>
                    <a:lnTo>
                      <a:pt x="274" y="1173"/>
                    </a:lnTo>
                    <a:lnTo>
                      <a:pt x="274" y="1171"/>
                    </a:lnTo>
                    <a:lnTo>
                      <a:pt x="264" y="1171"/>
                    </a:lnTo>
                    <a:lnTo>
                      <a:pt x="264" y="1163"/>
                    </a:lnTo>
                    <a:lnTo>
                      <a:pt x="274" y="1163"/>
                    </a:lnTo>
                    <a:lnTo>
                      <a:pt x="274" y="1142"/>
                    </a:lnTo>
                    <a:lnTo>
                      <a:pt x="264" y="1142"/>
                    </a:lnTo>
                    <a:lnTo>
                      <a:pt x="264" y="1134"/>
                    </a:lnTo>
                    <a:lnTo>
                      <a:pt x="274" y="1134"/>
                    </a:lnTo>
                    <a:lnTo>
                      <a:pt x="274" y="1132"/>
                    </a:lnTo>
                    <a:close/>
                    <a:moveTo>
                      <a:pt x="140" y="712"/>
                    </a:moveTo>
                    <a:lnTo>
                      <a:pt x="140" y="720"/>
                    </a:lnTo>
                    <a:lnTo>
                      <a:pt x="140" y="720"/>
                    </a:lnTo>
                    <a:lnTo>
                      <a:pt x="140" y="712"/>
                    </a:lnTo>
                    <a:lnTo>
                      <a:pt x="140" y="712"/>
                    </a:lnTo>
                    <a:close/>
                    <a:moveTo>
                      <a:pt x="131" y="712"/>
                    </a:moveTo>
                    <a:lnTo>
                      <a:pt x="131" y="720"/>
                    </a:lnTo>
                    <a:lnTo>
                      <a:pt x="132" y="720"/>
                    </a:lnTo>
                    <a:lnTo>
                      <a:pt x="132" y="712"/>
                    </a:lnTo>
                    <a:lnTo>
                      <a:pt x="131" y="712"/>
                    </a:lnTo>
                    <a:close/>
                    <a:moveTo>
                      <a:pt x="140" y="697"/>
                    </a:moveTo>
                    <a:lnTo>
                      <a:pt x="140" y="704"/>
                    </a:lnTo>
                    <a:lnTo>
                      <a:pt x="140" y="704"/>
                    </a:lnTo>
                    <a:lnTo>
                      <a:pt x="140" y="697"/>
                    </a:lnTo>
                    <a:lnTo>
                      <a:pt x="140" y="697"/>
                    </a:lnTo>
                    <a:close/>
                    <a:moveTo>
                      <a:pt x="131" y="697"/>
                    </a:moveTo>
                    <a:lnTo>
                      <a:pt x="131" y="704"/>
                    </a:lnTo>
                    <a:lnTo>
                      <a:pt x="132" y="704"/>
                    </a:lnTo>
                    <a:lnTo>
                      <a:pt x="132" y="697"/>
                    </a:lnTo>
                    <a:lnTo>
                      <a:pt x="131" y="697"/>
                    </a:lnTo>
                    <a:close/>
                    <a:moveTo>
                      <a:pt x="152" y="656"/>
                    </a:moveTo>
                    <a:lnTo>
                      <a:pt x="192" y="656"/>
                    </a:lnTo>
                    <a:lnTo>
                      <a:pt x="192" y="663"/>
                    </a:lnTo>
                    <a:lnTo>
                      <a:pt x="182" y="663"/>
                    </a:lnTo>
                    <a:lnTo>
                      <a:pt x="182" y="689"/>
                    </a:lnTo>
                    <a:lnTo>
                      <a:pt x="192" y="689"/>
                    </a:lnTo>
                    <a:lnTo>
                      <a:pt x="192" y="697"/>
                    </a:lnTo>
                    <a:lnTo>
                      <a:pt x="155" y="697"/>
                    </a:lnTo>
                    <a:lnTo>
                      <a:pt x="155" y="697"/>
                    </a:lnTo>
                    <a:lnTo>
                      <a:pt x="149" y="697"/>
                    </a:lnTo>
                    <a:lnTo>
                      <a:pt x="149" y="720"/>
                    </a:lnTo>
                    <a:lnTo>
                      <a:pt x="155" y="720"/>
                    </a:lnTo>
                    <a:lnTo>
                      <a:pt x="155" y="728"/>
                    </a:lnTo>
                    <a:lnTo>
                      <a:pt x="149" y="728"/>
                    </a:lnTo>
                    <a:lnTo>
                      <a:pt x="149" y="729"/>
                    </a:lnTo>
                    <a:lnTo>
                      <a:pt x="140" y="729"/>
                    </a:lnTo>
                    <a:lnTo>
                      <a:pt x="140" y="728"/>
                    </a:lnTo>
                    <a:lnTo>
                      <a:pt x="131" y="728"/>
                    </a:lnTo>
                    <a:lnTo>
                      <a:pt x="131" y="729"/>
                    </a:lnTo>
                    <a:lnTo>
                      <a:pt x="123" y="729"/>
                    </a:lnTo>
                    <a:lnTo>
                      <a:pt x="123" y="728"/>
                    </a:lnTo>
                    <a:lnTo>
                      <a:pt x="115" y="728"/>
                    </a:lnTo>
                    <a:lnTo>
                      <a:pt x="115" y="720"/>
                    </a:lnTo>
                    <a:lnTo>
                      <a:pt x="123" y="720"/>
                    </a:lnTo>
                    <a:lnTo>
                      <a:pt x="123" y="697"/>
                    </a:lnTo>
                    <a:lnTo>
                      <a:pt x="115" y="697"/>
                    </a:lnTo>
                    <a:lnTo>
                      <a:pt x="115" y="689"/>
                    </a:lnTo>
                    <a:lnTo>
                      <a:pt x="123" y="689"/>
                    </a:lnTo>
                    <a:lnTo>
                      <a:pt x="123" y="688"/>
                    </a:lnTo>
                    <a:lnTo>
                      <a:pt x="131" y="688"/>
                    </a:lnTo>
                    <a:lnTo>
                      <a:pt x="131" y="689"/>
                    </a:lnTo>
                    <a:lnTo>
                      <a:pt x="140" y="689"/>
                    </a:lnTo>
                    <a:lnTo>
                      <a:pt x="140" y="688"/>
                    </a:lnTo>
                    <a:lnTo>
                      <a:pt x="149" y="688"/>
                    </a:lnTo>
                    <a:lnTo>
                      <a:pt x="149" y="689"/>
                    </a:lnTo>
                    <a:lnTo>
                      <a:pt x="152" y="689"/>
                    </a:lnTo>
                    <a:lnTo>
                      <a:pt x="152" y="689"/>
                    </a:lnTo>
                    <a:lnTo>
                      <a:pt x="162" y="689"/>
                    </a:lnTo>
                    <a:lnTo>
                      <a:pt x="162" y="663"/>
                    </a:lnTo>
                    <a:lnTo>
                      <a:pt x="152" y="663"/>
                    </a:lnTo>
                    <a:lnTo>
                      <a:pt x="152" y="656"/>
                    </a:lnTo>
                    <a:close/>
                    <a:moveTo>
                      <a:pt x="902" y="528"/>
                    </a:moveTo>
                    <a:lnTo>
                      <a:pt x="941" y="528"/>
                    </a:lnTo>
                    <a:lnTo>
                      <a:pt x="941" y="536"/>
                    </a:lnTo>
                    <a:lnTo>
                      <a:pt x="926" y="536"/>
                    </a:lnTo>
                    <a:lnTo>
                      <a:pt x="926" y="633"/>
                    </a:lnTo>
                    <a:lnTo>
                      <a:pt x="974" y="633"/>
                    </a:lnTo>
                    <a:lnTo>
                      <a:pt x="974" y="617"/>
                    </a:lnTo>
                    <a:lnTo>
                      <a:pt x="981" y="617"/>
                    </a:lnTo>
                    <a:lnTo>
                      <a:pt x="981" y="657"/>
                    </a:lnTo>
                    <a:lnTo>
                      <a:pt x="974" y="657"/>
                    </a:lnTo>
                    <a:lnTo>
                      <a:pt x="974" y="641"/>
                    </a:lnTo>
                    <a:lnTo>
                      <a:pt x="926" y="641"/>
                    </a:lnTo>
                    <a:lnTo>
                      <a:pt x="926" y="738"/>
                    </a:lnTo>
                    <a:lnTo>
                      <a:pt x="941" y="738"/>
                    </a:lnTo>
                    <a:lnTo>
                      <a:pt x="941" y="746"/>
                    </a:lnTo>
                    <a:lnTo>
                      <a:pt x="902" y="746"/>
                    </a:lnTo>
                    <a:lnTo>
                      <a:pt x="902" y="738"/>
                    </a:lnTo>
                    <a:lnTo>
                      <a:pt x="917" y="738"/>
                    </a:lnTo>
                    <a:lnTo>
                      <a:pt x="917" y="641"/>
                    </a:lnTo>
                    <a:lnTo>
                      <a:pt x="871" y="641"/>
                    </a:lnTo>
                    <a:lnTo>
                      <a:pt x="871" y="657"/>
                    </a:lnTo>
                    <a:lnTo>
                      <a:pt x="862" y="657"/>
                    </a:lnTo>
                    <a:lnTo>
                      <a:pt x="862" y="617"/>
                    </a:lnTo>
                    <a:lnTo>
                      <a:pt x="871" y="617"/>
                    </a:lnTo>
                    <a:lnTo>
                      <a:pt x="871" y="633"/>
                    </a:lnTo>
                    <a:lnTo>
                      <a:pt x="917" y="633"/>
                    </a:lnTo>
                    <a:lnTo>
                      <a:pt x="917" y="536"/>
                    </a:lnTo>
                    <a:lnTo>
                      <a:pt x="902" y="536"/>
                    </a:lnTo>
                    <a:lnTo>
                      <a:pt x="902" y="528"/>
                    </a:lnTo>
                    <a:close/>
                    <a:moveTo>
                      <a:pt x="1022" y="485"/>
                    </a:moveTo>
                    <a:lnTo>
                      <a:pt x="1022" y="493"/>
                    </a:lnTo>
                    <a:lnTo>
                      <a:pt x="1034" y="493"/>
                    </a:lnTo>
                    <a:lnTo>
                      <a:pt x="1034" y="485"/>
                    </a:lnTo>
                    <a:lnTo>
                      <a:pt x="1022" y="485"/>
                    </a:lnTo>
                    <a:close/>
                    <a:moveTo>
                      <a:pt x="1002" y="485"/>
                    </a:moveTo>
                    <a:lnTo>
                      <a:pt x="1002" y="493"/>
                    </a:lnTo>
                    <a:lnTo>
                      <a:pt x="1014" y="493"/>
                    </a:lnTo>
                    <a:lnTo>
                      <a:pt x="1014" y="485"/>
                    </a:lnTo>
                    <a:lnTo>
                      <a:pt x="1002" y="485"/>
                    </a:lnTo>
                    <a:close/>
                    <a:moveTo>
                      <a:pt x="1022" y="468"/>
                    </a:moveTo>
                    <a:lnTo>
                      <a:pt x="1022" y="477"/>
                    </a:lnTo>
                    <a:lnTo>
                      <a:pt x="1034" y="477"/>
                    </a:lnTo>
                    <a:lnTo>
                      <a:pt x="1034" y="468"/>
                    </a:lnTo>
                    <a:lnTo>
                      <a:pt x="1022" y="468"/>
                    </a:lnTo>
                    <a:close/>
                    <a:moveTo>
                      <a:pt x="1002" y="468"/>
                    </a:moveTo>
                    <a:lnTo>
                      <a:pt x="1002" y="477"/>
                    </a:lnTo>
                    <a:lnTo>
                      <a:pt x="1014" y="477"/>
                    </a:lnTo>
                    <a:lnTo>
                      <a:pt x="1014" y="468"/>
                    </a:lnTo>
                    <a:lnTo>
                      <a:pt x="1002" y="468"/>
                    </a:lnTo>
                    <a:close/>
                    <a:moveTo>
                      <a:pt x="998" y="461"/>
                    </a:moveTo>
                    <a:lnTo>
                      <a:pt x="1039" y="461"/>
                    </a:lnTo>
                    <a:lnTo>
                      <a:pt x="1039" y="461"/>
                    </a:lnTo>
                    <a:lnTo>
                      <a:pt x="1042" y="461"/>
                    </a:lnTo>
                    <a:lnTo>
                      <a:pt x="1042" y="500"/>
                    </a:lnTo>
                    <a:lnTo>
                      <a:pt x="1039" y="500"/>
                    </a:lnTo>
                    <a:lnTo>
                      <a:pt x="1039" y="500"/>
                    </a:lnTo>
                    <a:lnTo>
                      <a:pt x="998" y="500"/>
                    </a:lnTo>
                    <a:lnTo>
                      <a:pt x="998" y="500"/>
                    </a:lnTo>
                    <a:lnTo>
                      <a:pt x="995" y="500"/>
                    </a:lnTo>
                    <a:lnTo>
                      <a:pt x="995" y="461"/>
                    </a:lnTo>
                    <a:lnTo>
                      <a:pt x="998" y="461"/>
                    </a:lnTo>
                    <a:lnTo>
                      <a:pt x="998" y="461"/>
                    </a:lnTo>
                    <a:close/>
                    <a:moveTo>
                      <a:pt x="284" y="386"/>
                    </a:moveTo>
                    <a:lnTo>
                      <a:pt x="325" y="386"/>
                    </a:lnTo>
                    <a:lnTo>
                      <a:pt x="325" y="394"/>
                    </a:lnTo>
                    <a:lnTo>
                      <a:pt x="308" y="394"/>
                    </a:lnTo>
                    <a:lnTo>
                      <a:pt x="308" y="406"/>
                    </a:lnTo>
                    <a:lnTo>
                      <a:pt x="315" y="406"/>
                    </a:lnTo>
                    <a:lnTo>
                      <a:pt x="315" y="432"/>
                    </a:lnTo>
                    <a:lnTo>
                      <a:pt x="316" y="432"/>
                    </a:lnTo>
                    <a:lnTo>
                      <a:pt x="316" y="439"/>
                    </a:lnTo>
                    <a:lnTo>
                      <a:pt x="325" y="439"/>
                    </a:lnTo>
                    <a:lnTo>
                      <a:pt x="325" y="447"/>
                    </a:lnTo>
                    <a:lnTo>
                      <a:pt x="316" y="447"/>
                    </a:lnTo>
                    <a:lnTo>
                      <a:pt x="316" y="457"/>
                    </a:lnTo>
                    <a:lnTo>
                      <a:pt x="325" y="457"/>
                    </a:lnTo>
                    <a:lnTo>
                      <a:pt x="325" y="466"/>
                    </a:lnTo>
                    <a:lnTo>
                      <a:pt x="325" y="466"/>
                    </a:lnTo>
                    <a:lnTo>
                      <a:pt x="325" y="468"/>
                    </a:lnTo>
                    <a:lnTo>
                      <a:pt x="316" y="468"/>
                    </a:lnTo>
                    <a:lnTo>
                      <a:pt x="316" y="473"/>
                    </a:lnTo>
                    <a:lnTo>
                      <a:pt x="308" y="473"/>
                    </a:lnTo>
                    <a:lnTo>
                      <a:pt x="308" y="468"/>
                    </a:lnTo>
                    <a:lnTo>
                      <a:pt x="301" y="468"/>
                    </a:lnTo>
                    <a:lnTo>
                      <a:pt x="301" y="473"/>
                    </a:lnTo>
                    <a:lnTo>
                      <a:pt x="294" y="473"/>
                    </a:lnTo>
                    <a:lnTo>
                      <a:pt x="294" y="468"/>
                    </a:lnTo>
                    <a:lnTo>
                      <a:pt x="284" y="468"/>
                    </a:lnTo>
                    <a:lnTo>
                      <a:pt x="284" y="461"/>
                    </a:lnTo>
                    <a:lnTo>
                      <a:pt x="285" y="461"/>
                    </a:lnTo>
                    <a:lnTo>
                      <a:pt x="285" y="457"/>
                    </a:lnTo>
                    <a:lnTo>
                      <a:pt x="294" y="457"/>
                    </a:lnTo>
                    <a:lnTo>
                      <a:pt x="294" y="447"/>
                    </a:lnTo>
                    <a:lnTo>
                      <a:pt x="285" y="447"/>
                    </a:lnTo>
                    <a:lnTo>
                      <a:pt x="285" y="439"/>
                    </a:lnTo>
                    <a:lnTo>
                      <a:pt x="294" y="439"/>
                    </a:lnTo>
                    <a:lnTo>
                      <a:pt x="294" y="432"/>
                    </a:lnTo>
                    <a:lnTo>
                      <a:pt x="294" y="432"/>
                    </a:lnTo>
                    <a:lnTo>
                      <a:pt x="294" y="406"/>
                    </a:lnTo>
                    <a:lnTo>
                      <a:pt x="300" y="406"/>
                    </a:lnTo>
                    <a:lnTo>
                      <a:pt x="300" y="394"/>
                    </a:lnTo>
                    <a:lnTo>
                      <a:pt x="284" y="394"/>
                    </a:lnTo>
                    <a:lnTo>
                      <a:pt x="284" y="386"/>
                    </a:lnTo>
                    <a:close/>
                    <a:moveTo>
                      <a:pt x="359" y="241"/>
                    </a:moveTo>
                    <a:lnTo>
                      <a:pt x="400" y="241"/>
                    </a:lnTo>
                    <a:lnTo>
                      <a:pt x="400" y="249"/>
                    </a:lnTo>
                    <a:lnTo>
                      <a:pt x="383" y="249"/>
                    </a:lnTo>
                    <a:lnTo>
                      <a:pt x="383" y="275"/>
                    </a:lnTo>
                    <a:lnTo>
                      <a:pt x="387" y="275"/>
                    </a:lnTo>
                    <a:lnTo>
                      <a:pt x="387" y="259"/>
                    </a:lnTo>
                    <a:lnTo>
                      <a:pt x="394" y="259"/>
                    </a:lnTo>
                    <a:lnTo>
                      <a:pt x="394" y="299"/>
                    </a:lnTo>
                    <a:lnTo>
                      <a:pt x="387" y="299"/>
                    </a:lnTo>
                    <a:lnTo>
                      <a:pt x="387" y="283"/>
                    </a:lnTo>
                    <a:lnTo>
                      <a:pt x="383" y="283"/>
                    </a:lnTo>
                    <a:lnTo>
                      <a:pt x="383" y="309"/>
                    </a:lnTo>
                    <a:lnTo>
                      <a:pt x="400" y="309"/>
                    </a:lnTo>
                    <a:lnTo>
                      <a:pt x="400" y="316"/>
                    </a:lnTo>
                    <a:lnTo>
                      <a:pt x="359" y="316"/>
                    </a:lnTo>
                    <a:lnTo>
                      <a:pt x="359" y="309"/>
                    </a:lnTo>
                    <a:lnTo>
                      <a:pt x="376" y="309"/>
                    </a:lnTo>
                    <a:lnTo>
                      <a:pt x="376" y="283"/>
                    </a:lnTo>
                    <a:lnTo>
                      <a:pt x="371" y="283"/>
                    </a:lnTo>
                    <a:lnTo>
                      <a:pt x="371" y="299"/>
                    </a:lnTo>
                    <a:lnTo>
                      <a:pt x="363" y="299"/>
                    </a:lnTo>
                    <a:lnTo>
                      <a:pt x="363" y="259"/>
                    </a:lnTo>
                    <a:lnTo>
                      <a:pt x="371" y="259"/>
                    </a:lnTo>
                    <a:lnTo>
                      <a:pt x="371" y="275"/>
                    </a:lnTo>
                    <a:lnTo>
                      <a:pt x="376" y="275"/>
                    </a:lnTo>
                    <a:lnTo>
                      <a:pt x="376" y="249"/>
                    </a:lnTo>
                    <a:lnTo>
                      <a:pt x="359" y="249"/>
                    </a:lnTo>
                    <a:lnTo>
                      <a:pt x="359" y="241"/>
                    </a:lnTo>
                    <a:close/>
                    <a:moveTo>
                      <a:pt x="1843" y="0"/>
                    </a:moveTo>
                    <a:lnTo>
                      <a:pt x="1883" y="0"/>
                    </a:lnTo>
                    <a:lnTo>
                      <a:pt x="1883" y="7"/>
                    </a:lnTo>
                    <a:lnTo>
                      <a:pt x="1867" y="7"/>
                    </a:lnTo>
                    <a:lnTo>
                      <a:pt x="1867" y="369"/>
                    </a:lnTo>
                    <a:lnTo>
                      <a:pt x="1952" y="369"/>
                    </a:lnTo>
                    <a:lnTo>
                      <a:pt x="1952" y="352"/>
                    </a:lnTo>
                    <a:lnTo>
                      <a:pt x="1960" y="352"/>
                    </a:lnTo>
                    <a:lnTo>
                      <a:pt x="1960" y="393"/>
                    </a:lnTo>
                    <a:lnTo>
                      <a:pt x="1952" y="393"/>
                    </a:lnTo>
                    <a:lnTo>
                      <a:pt x="1952" y="376"/>
                    </a:lnTo>
                    <a:lnTo>
                      <a:pt x="1867" y="376"/>
                    </a:lnTo>
                    <a:lnTo>
                      <a:pt x="1867" y="736"/>
                    </a:lnTo>
                    <a:lnTo>
                      <a:pt x="1883" y="736"/>
                    </a:lnTo>
                    <a:lnTo>
                      <a:pt x="1883" y="745"/>
                    </a:lnTo>
                    <a:lnTo>
                      <a:pt x="1843" y="745"/>
                    </a:lnTo>
                    <a:lnTo>
                      <a:pt x="1843" y="736"/>
                    </a:lnTo>
                    <a:lnTo>
                      <a:pt x="1858" y="736"/>
                    </a:lnTo>
                    <a:lnTo>
                      <a:pt x="1858" y="376"/>
                    </a:lnTo>
                    <a:lnTo>
                      <a:pt x="1773" y="376"/>
                    </a:lnTo>
                    <a:lnTo>
                      <a:pt x="1773" y="393"/>
                    </a:lnTo>
                    <a:lnTo>
                      <a:pt x="1765" y="393"/>
                    </a:lnTo>
                    <a:lnTo>
                      <a:pt x="1765" y="352"/>
                    </a:lnTo>
                    <a:lnTo>
                      <a:pt x="1773" y="352"/>
                    </a:lnTo>
                    <a:lnTo>
                      <a:pt x="1773" y="369"/>
                    </a:lnTo>
                    <a:lnTo>
                      <a:pt x="1858" y="369"/>
                    </a:lnTo>
                    <a:lnTo>
                      <a:pt x="1858" y="7"/>
                    </a:lnTo>
                    <a:lnTo>
                      <a:pt x="1843" y="7"/>
                    </a:lnTo>
                    <a:lnTo>
                      <a:pt x="1843" y="0"/>
                    </a:lnTo>
                    <a:close/>
                  </a:path>
                </a:pathLst>
              </a:custGeom>
              <a:solidFill>
                <a:srgbClr val="EC1C24"/>
              </a:solidFill>
              <a:ln w="0">
                <a:solidFill>
                  <a:srgbClr val="EC1C24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" name="Freeform 35"/>
              <p:cNvSpPr>
                <a:spLocks noEditPoints="1"/>
              </p:cNvSpPr>
              <p:nvPr/>
            </p:nvSpPr>
            <p:spPr bwMode="auto">
              <a:xfrm>
                <a:off x="1158876" y="3946526"/>
                <a:ext cx="180975" cy="109538"/>
              </a:xfrm>
              <a:custGeom>
                <a:avLst/>
                <a:gdLst>
                  <a:gd name="T0" fmla="*/ 33 w 114"/>
                  <a:gd name="T1" fmla="*/ 15 h 69"/>
                  <a:gd name="T2" fmla="*/ 24 w 114"/>
                  <a:gd name="T3" fmla="*/ 16 h 69"/>
                  <a:gd name="T4" fmla="*/ 16 w 114"/>
                  <a:gd name="T5" fmla="*/ 21 h 69"/>
                  <a:gd name="T6" fmla="*/ 13 w 114"/>
                  <a:gd name="T7" fmla="*/ 30 h 69"/>
                  <a:gd name="T8" fmla="*/ 11 w 114"/>
                  <a:gd name="T9" fmla="*/ 41 h 69"/>
                  <a:gd name="T10" fmla="*/ 12 w 114"/>
                  <a:gd name="T11" fmla="*/ 47 h 69"/>
                  <a:gd name="T12" fmla="*/ 12 w 114"/>
                  <a:gd name="T13" fmla="*/ 51 h 69"/>
                  <a:gd name="T14" fmla="*/ 12 w 114"/>
                  <a:gd name="T15" fmla="*/ 54 h 69"/>
                  <a:gd name="T16" fmla="*/ 56 w 114"/>
                  <a:gd name="T17" fmla="*/ 54 h 69"/>
                  <a:gd name="T18" fmla="*/ 57 w 114"/>
                  <a:gd name="T19" fmla="*/ 49 h 69"/>
                  <a:gd name="T20" fmla="*/ 57 w 114"/>
                  <a:gd name="T21" fmla="*/ 42 h 69"/>
                  <a:gd name="T22" fmla="*/ 56 w 114"/>
                  <a:gd name="T23" fmla="*/ 31 h 69"/>
                  <a:gd name="T24" fmla="*/ 52 w 114"/>
                  <a:gd name="T25" fmla="*/ 22 h 69"/>
                  <a:gd name="T26" fmla="*/ 44 w 114"/>
                  <a:gd name="T27" fmla="*/ 16 h 69"/>
                  <a:gd name="T28" fmla="*/ 33 w 114"/>
                  <a:gd name="T29" fmla="*/ 15 h 69"/>
                  <a:gd name="T30" fmla="*/ 33 w 114"/>
                  <a:gd name="T31" fmla="*/ 0 h 69"/>
                  <a:gd name="T32" fmla="*/ 46 w 114"/>
                  <a:gd name="T33" fmla="*/ 2 h 69"/>
                  <a:gd name="T34" fmla="*/ 57 w 114"/>
                  <a:gd name="T35" fmla="*/ 8 h 69"/>
                  <a:gd name="T36" fmla="*/ 64 w 114"/>
                  <a:gd name="T37" fmla="*/ 18 h 69"/>
                  <a:gd name="T38" fmla="*/ 68 w 114"/>
                  <a:gd name="T39" fmla="*/ 29 h 69"/>
                  <a:gd name="T40" fmla="*/ 69 w 114"/>
                  <a:gd name="T41" fmla="*/ 43 h 69"/>
                  <a:gd name="T42" fmla="*/ 69 w 114"/>
                  <a:gd name="T43" fmla="*/ 49 h 69"/>
                  <a:gd name="T44" fmla="*/ 68 w 114"/>
                  <a:gd name="T45" fmla="*/ 54 h 69"/>
                  <a:gd name="T46" fmla="*/ 114 w 114"/>
                  <a:gd name="T47" fmla="*/ 54 h 69"/>
                  <a:gd name="T48" fmla="*/ 114 w 114"/>
                  <a:gd name="T49" fmla="*/ 69 h 69"/>
                  <a:gd name="T50" fmla="*/ 2 w 114"/>
                  <a:gd name="T51" fmla="*/ 69 h 69"/>
                  <a:gd name="T52" fmla="*/ 1 w 114"/>
                  <a:gd name="T53" fmla="*/ 57 h 69"/>
                  <a:gd name="T54" fmla="*/ 0 w 114"/>
                  <a:gd name="T55" fmla="*/ 41 h 69"/>
                  <a:gd name="T56" fmla="*/ 1 w 114"/>
                  <a:gd name="T57" fmla="*/ 28 h 69"/>
                  <a:gd name="T58" fmla="*/ 4 w 114"/>
                  <a:gd name="T59" fmla="*/ 18 h 69"/>
                  <a:gd name="T60" fmla="*/ 8 w 114"/>
                  <a:gd name="T61" fmla="*/ 9 h 69"/>
                  <a:gd name="T62" fmla="*/ 20 w 114"/>
                  <a:gd name="T63" fmla="*/ 2 h 69"/>
                  <a:gd name="T64" fmla="*/ 33 w 114"/>
                  <a:gd name="T6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69">
                    <a:moveTo>
                      <a:pt x="33" y="15"/>
                    </a:moveTo>
                    <a:lnTo>
                      <a:pt x="24" y="16"/>
                    </a:lnTo>
                    <a:lnTo>
                      <a:pt x="16" y="21"/>
                    </a:lnTo>
                    <a:lnTo>
                      <a:pt x="13" y="30"/>
                    </a:lnTo>
                    <a:lnTo>
                      <a:pt x="11" y="41"/>
                    </a:lnTo>
                    <a:lnTo>
                      <a:pt x="12" y="47"/>
                    </a:lnTo>
                    <a:lnTo>
                      <a:pt x="12" y="51"/>
                    </a:lnTo>
                    <a:lnTo>
                      <a:pt x="12" y="54"/>
                    </a:lnTo>
                    <a:lnTo>
                      <a:pt x="56" y="54"/>
                    </a:lnTo>
                    <a:lnTo>
                      <a:pt x="57" y="49"/>
                    </a:lnTo>
                    <a:lnTo>
                      <a:pt x="57" y="42"/>
                    </a:lnTo>
                    <a:lnTo>
                      <a:pt x="56" y="31"/>
                    </a:lnTo>
                    <a:lnTo>
                      <a:pt x="52" y="22"/>
                    </a:lnTo>
                    <a:lnTo>
                      <a:pt x="44" y="16"/>
                    </a:lnTo>
                    <a:lnTo>
                      <a:pt x="33" y="15"/>
                    </a:lnTo>
                    <a:close/>
                    <a:moveTo>
                      <a:pt x="33" y="0"/>
                    </a:moveTo>
                    <a:lnTo>
                      <a:pt x="46" y="2"/>
                    </a:lnTo>
                    <a:lnTo>
                      <a:pt x="57" y="8"/>
                    </a:lnTo>
                    <a:lnTo>
                      <a:pt x="64" y="18"/>
                    </a:lnTo>
                    <a:lnTo>
                      <a:pt x="68" y="29"/>
                    </a:lnTo>
                    <a:lnTo>
                      <a:pt x="69" y="43"/>
                    </a:lnTo>
                    <a:lnTo>
                      <a:pt x="69" y="49"/>
                    </a:lnTo>
                    <a:lnTo>
                      <a:pt x="68" y="54"/>
                    </a:lnTo>
                    <a:lnTo>
                      <a:pt x="114" y="54"/>
                    </a:lnTo>
                    <a:lnTo>
                      <a:pt x="114" y="69"/>
                    </a:lnTo>
                    <a:lnTo>
                      <a:pt x="2" y="69"/>
                    </a:lnTo>
                    <a:lnTo>
                      <a:pt x="1" y="57"/>
                    </a:lnTo>
                    <a:lnTo>
                      <a:pt x="0" y="41"/>
                    </a:lnTo>
                    <a:lnTo>
                      <a:pt x="1" y="28"/>
                    </a:lnTo>
                    <a:lnTo>
                      <a:pt x="4" y="18"/>
                    </a:lnTo>
                    <a:lnTo>
                      <a:pt x="8" y="9"/>
                    </a:lnTo>
                    <a:lnTo>
                      <a:pt x="20" y="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" name="Freeform 36"/>
              <p:cNvSpPr>
                <a:spLocks/>
              </p:cNvSpPr>
              <p:nvPr/>
            </p:nvSpPr>
            <p:spPr bwMode="auto">
              <a:xfrm>
                <a:off x="1254126" y="3875088"/>
                <a:ext cx="87313" cy="53975"/>
              </a:xfrm>
              <a:custGeom>
                <a:avLst/>
                <a:gdLst>
                  <a:gd name="T0" fmla="*/ 39 w 55"/>
                  <a:gd name="T1" fmla="*/ 0 h 34"/>
                  <a:gd name="T2" fmla="*/ 47 w 55"/>
                  <a:gd name="T3" fmla="*/ 2 h 34"/>
                  <a:gd name="T4" fmla="*/ 53 w 55"/>
                  <a:gd name="T5" fmla="*/ 9 h 34"/>
                  <a:gd name="T6" fmla="*/ 55 w 55"/>
                  <a:gd name="T7" fmla="*/ 19 h 34"/>
                  <a:gd name="T8" fmla="*/ 54 w 55"/>
                  <a:gd name="T9" fmla="*/ 24 h 34"/>
                  <a:gd name="T10" fmla="*/ 53 w 55"/>
                  <a:gd name="T11" fmla="*/ 30 h 34"/>
                  <a:gd name="T12" fmla="*/ 51 w 55"/>
                  <a:gd name="T13" fmla="*/ 34 h 34"/>
                  <a:gd name="T14" fmla="*/ 44 w 55"/>
                  <a:gd name="T15" fmla="*/ 31 h 34"/>
                  <a:gd name="T16" fmla="*/ 46 w 55"/>
                  <a:gd name="T17" fmla="*/ 27 h 34"/>
                  <a:gd name="T18" fmla="*/ 47 w 55"/>
                  <a:gd name="T19" fmla="*/ 23 h 34"/>
                  <a:gd name="T20" fmla="*/ 48 w 55"/>
                  <a:gd name="T21" fmla="*/ 19 h 34"/>
                  <a:gd name="T22" fmla="*/ 47 w 55"/>
                  <a:gd name="T23" fmla="*/ 15 h 34"/>
                  <a:gd name="T24" fmla="*/ 46 w 55"/>
                  <a:gd name="T25" fmla="*/ 12 h 34"/>
                  <a:gd name="T26" fmla="*/ 45 w 55"/>
                  <a:gd name="T27" fmla="*/ 10 h 34"/>
                  <a:gd name="T28" fmla="*/ 43 w 55"/>
                  <a:gd name="T29" fmla="*/ 9 h 34"/>
                  <a:gd name="T30" fmla="*/ 40 w 55"/>
                  <a:gd name="T31" fmla="*/ 9 h 34"/>
                  <a:gd name="T32" fmla="*/ 37 w 55"/>
                  <a:gd name="T33" fmla="*/ 9 h 34"/>
                  <a:gd name="T34" fmla="*/ 35 w 55"/>
                  <a:gd name="T35" fmla="*/ 11 h 34"/>
                  <a:gd name="T36" fmla="*/ 33 w 55"/>
                  <a:gd name="T37" fmla="*/ 14 h 34"/>
                  <a:gd name="T38" fmla="*/ 30 w 55"/>
                  <a:gd name="T39" fmla="*/ 19 h 34"/>
                  <a:gd name="T40" fmla="*/ 28 w 55"/>
                  <a:gd name="T41" fmla="*/ 23 h 34"/>
                  <a:gd name="T42" fmla="*/ 25 w 55"/>
                  <a:gd name="T43" fmla="*/ 27 h 34"/>
                  <a:gd name="T44" fmla="*/ 23 w 55"/>
                  <a:gd name="T45" fmla="*/ 30 h 34"/>
                  <a:gd name="T46" fmla="*/ 19 w 55"/>
                  <a:gd name="T47" fmla="*/ 32 h 34"/>
                  <a:gd name="T48" fmla="*/ 16 w 55"/>
                  <a:gd name="T49" fmla="*/ 32 h 34"/>
                  <a:gd name="T50" fmla="*/ 8 w 55"/>
                  <a:gd name="T51" fmla="*/ 30 h 34"/>
                  <a:gd name="T52" fmla="*/ 3 w 55"/>
                  <a:gd name="T53" fmla="*/ 24 h 34"/>
                  <a:gd name="T54" fmla="*/ 0 w 55"/>
                  <a:gd name="T55" fmla="*/ 14 h 34"/>
                  <a:gd name="T56" fmla="*/ 0 w 55"/>
                  <a:gd name="T57" fmla="*/ 9 h 34"/>
                  <a:gd name="T58" fmla="*/ 2 w 55"/>
                  <a:gd name="T59" fmla="*/ 4 h 34"/>
                  <a:gd name="T60" fmla="*/ 4 w 55"/>
                  <a:gd name="T61" fmla="*/ 1 h 34"/>
                  <a:gd name="T62" fmla="*/ 10 w 55"/>
                  <a:gd name="T63" fmla="*/ 3 h 34"/>
                  <a:gd name="T64" fmla="*/ 9 w 55"/>
                  <a:gd name="T65" fmla="*/ 6 h 34"/>
                  <a:gd name="T66" fmla="*/ 8 w 55"/>
                  <a:gd name="T67" fmla="*/ 10 h 34"/>
                  <a:gd name="T68" fmla="*/ 7 w 55"/>
                  <a:gd name="T69" fmla="*/ 14 h 34"/>
                  <a:gd name="T70" fmla="*/ 8 w 55"/>
                  <a:gd name="T71" fmla="*/ 17 h 34"/>
                  <a:gd name="T72" fmla="*/ 9 w 55"/>
                  <a:gd name="T73" fmla="*/ 21 h 34"/>
                  <a:gd name="T74" fmla="*/ 12 w 55"/>
                  <a:gd name="T75" fmla="*/ 22 h 34"/>
                  <a:gd name="T76" fmla="*/ 15 w 55"/>
                  <a:gd name="T77" fmla="*/ 23 h 34"/>
                  <a:gd name="T78" fmla="*/ 17 w 55"/>
                  <a:gd name="T79" fmla="*/ 22 h 34"/>
                  <a:gd name="T80" fmla="*/ 19 w 55"/>
                  <a:gd name="T81" fmla="*/ 21 h 34"/>
                  <a:gd name="T82" fmla="*/ 22 w 55"/>
                  <a:gd name="T83" fmla="*/ 17 h 34"/>
                  <a:gd name="T84" fmla="*/ 24 w 55"/>
                  <a:gd name="T85" fmla="*/ 13 h 34"/>
                  <a:gd name="T86" fmla="*/ 26 w 55"/>
                  <a:gd name="T87" fmla="*/ 9 h 34"/>
                  <a:gd name="T88" fmla="*/ 28 w 55"/>
                  <a:gd name="T89" fmla="*/ 4 h 34"/>
                  <a:gd name="T90" fmla="*/ 31 w 55"/>
                  <a:gd name="T91" fmla="*/ 2 h 34"/>
                  <a:gd name="T92" fmla="*/ 35 w 55"/>
                  <a:gd name="T93" fmla="*/ 0 h 34"/>
                  <a:gd name="T94" fmla="*/ 39 w 55"/>
                  <a:gd name="T9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" h="34">
                    <a:moveTo>
                      <a:pt x="39" y="0"/>
                    </a:moveTo>
                    <a:lnTo>
                      <a:pt x="47" y="2"/>
                    </a:lnTo>
                    <a:lnTo>
                      <a:pt x="53" y="9"/>
                    </a:lnTo>
                    <a:lnTo>
                      <a:pt x="55" y="19"/>
                    </a:lnTo>
                    <a:lnTo>
                      <a:pt x="54" y="24"/>
                    </a:lnTo>
                    <a:lnTo>
                      <a:pt x="53" y="30"/>
                    </a:lnTo>
                    <a:lnTo>
                      <a:pt x="51" y="34"/>
                    </a:lnTo>
                    <a:lnTo>
                      <a:pt x="44" y="31"/>
                    </a:lnTo>
                    <a:lnTo>
                      <a:pt x="46" y="27"/>
                    </a:lnTo>
                    <a:lnTo>
                      <a:pt x="47" y="23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6" y="12"/>
                    </a:lnTo>
                    <a:lnTo>
                      <a:pt x="45" y="10"/>
                    </a:lnTo>
                    <a:lnTo>
                      <a:pt x="43" y="9"/>
                    </a:lnTo>
                    <a:lnTo>
                      <a:pt x="40" y="9"/>
                    </a:lnTo>
                    <a:lnTo>
                      <a:pt x="37" y="9"/>
                    </a:lnTo>
                    <a:lnTo>
                      <a:pt x="35" y="11"/>
                    </a:lnTo>
                    <a:lnTo>
                      <a:pt x="33" y="14"/>
                    </a:lnTo>
                    <a:lnTo>
                      <a:pt x="30" y="19"/>
                    </a:lnTo>
                    <a:lnTo>
                      <a:pt x="28" y="23"/>
                    </a:lnTo>
                    <a:lnTo>
                      <a:pt x="25" y="27"/>
                    </a:lnTo>
                    <a:lnTo>
                      <a:pt x="23" y="30"/>
                    </a:lnTo>
                    <a:lnTo>
                      <a:pt x="19" y="32"/>
                    </a:lnTo>
                    <a:lnTo>
                      <a:pt x="16" y="32"/>
                    </a:lnTo>
                    <a:lnTo>
                      <a:pt x="8" y="30"/>
                    </a:lnTo>
                    <a:lnTo>
                      <a:pt x="3" y="2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2" y="4"/>
                    </a:lnTo>
                    <a:lnTo>
                      <a:pt x="4" y="1"/>
                    </a:lnTo>
                    <a:lnTo>
                      <a:pt x="10" y="3"/>
                    </a:lnTo>
                    <a:lnTo>
                      <a:pt x="9" y="6"/>
                    </a:lnTo>
                    <a:lnTo>
                      <a:pt x="8" y="10"/>
                    </a:lnTo>
                    <a:lnTo>
                      <a:pt x="7" y="14"/>
                    </a:lnTo>
                    <a:lnTo>
                      <a:pt x="8" y="17"/>
                    </a:lnTo>
                    <a:lnTo>
                      <a:pt x="9" y="21"/>
                    </a:lnTo>
                    <a:lnTo>
                      <a:pt x="12" y="22"/>
                    </a:lnTo>
                    <a:lnTo>
                      <a:pt x="15" y="23"/>
                    </a:lnTo>
                    <a:lnTo>
                      <a:pt x="17" y="22"/>
                    </a:lnTo>
                    <a:lnTo>
                      <a:pt x="19" y="21"/>
                    </a:lnTo>
                    <a:lnTo>
                      <a:pt x="22" y="17"/>
                    </a:lnTo>
                    <a:lnTo>
                      <a:pt x="24" y="13"/>
                    </a:lnTo>
                    <a:lnTo>
                      <a:pt x="26" y="9"/>
                    </a:lnTo>
                    <a:lnTo>
                      <a:pt x="28" y="4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" name="Freeform 37"/>
              <p:cNvSpPr>
                <a:spLocks noEditPoints="1"/>
              </p:cNvSpPr>
              <p:nvPr/>
            </p:nvSpPr>
            <p:spPr bwMode="auto">
              <a:xfrm>
                <a:off x="1254126" y="3786188"/>
                <a:ext cx="87313" cy="74613"/>
              </a:xfrm>
              <a:custGeom>
                <a:avLst/>
                <a:gdLst>
                  <a:gd name="T0" fmla="*/ 23 w 55"/>
                  <a:gd name="T1" fmla="*/ 10 h 47"/>
                  <a:gd name="T2" fmla="*/ 19 w 55"/>
                  <a:gd name="T3" fmla="*/ 10 h 47"/>
                  <a:gd name="T4" fmla="*/ 17 w 55"/>
                  <a:gd name="T5" fmla="*/ 10 h 47"/>
                  <a:gd name="T6" fmla="*/ 14 w 55"/>
                  <a:gd name="T7" fmla="*/ 11 h 47"/>
                  <a:gd name="T8" fmla="*/ 12 w 55"/>
                  <a:gd name="T9" fmla="*/ 14 h 47"/>
                  <a:gd name="T10" fmla="*/ 9 w 55"/>
                  <a:gd name="T11" fmla="*/ 16 h 47"/>
                  <a:gd name="T12" fmla="*/ 7 w 55"/>
                  <a:gd name="T13" fmla="*/ 19 h 47"/>
                  <a:gd name="T14" fmla="*/ 7 w 55"/>
                  <a:gd name="T15" fmla="*/ 24 h 47"/>
                  <a:gd name="T16" fmla="*/ 7 w 55"/>
                  <a:gd name="T17" fmla="*/ 27 h 47"/>
                  <a:gd name="T18" fmla="*/ 9 w 55"/>
                  <a:gd name="T19" fmla="*/ 30 h 47"/>
                  <a:gd name="T20" fmla="*/ 10 w 55"/>
                  <a:gd name="T21" fmla="*/ 32 h 47"/>
                  <a:gd name="T22" fmla="*/ 14 w 55"/>
                  <a:gd name="T23" fmla="*/ 35 h 47"/>
                  <a:gd name="T24" fmla="*/ 16 w 55"/>
                  <a:gd name="T25" fmla="*/ 36 h 47"/>
                  <a:gd name="T26" fmla="*/ 19 w 55"/>
                  <a:gd name="T27" fmla="*/ 37 h 47"/>
                  <a:gd name="T28" fmla="*/ 23 w 55"/>
                  <a:gd name="T29" fmla="*/ 38 h 47"/>
                  <a:gd name="T30" fmla="*/ 23 w 55"/>
                  <a:gd name="T31" fmla="*/ 10 h 47"/>
                  <a:gd name="T32" fmla="*/ 25 w 55"/>
                  <a:gd name="T33" fmla="*/ 0 h 47"/>
                  <a:gd name="T34" fmla="*/ 27 w 55"/>
                  <a:gd name="T35" fmla="*/ 0 h 47"/>
                  <a:gd name="T36" fmla="*/ 29 w 55"/>
                  <a:gd name="T37" fmla="*/ 1 h 47"/>
                  <a:gd name="T38" fmla="*/ 29 w 55"/>
                  <a:gd name="T39" fmla="*/ 38 h 47"/>
                  <a:gd name="T40" fmla="*/ 37 w 55"/>
                  <a:gd name="T41" fmla="*/ 36 h 47"/>
                  <a:gd name="T42" fmla="*/ 43 w 55"/>
                  <a:gd name="T43" fmla="*/ 32 h 47"/>
                  <a:gd name="T44" fmla="*/ 46 w 55"/>
                  <a:gd name="T45" fmla="*/ 27 h 47"/>
                  <a:gd name="T46" fmla="*/ 47 w 55"/>
                  <a:gd name="T47" fmla="*/ 20 h 47"/>
                  <a:gd name="T48" fmla="*/ 47 w 55"/>
                  <a:gd name="T49" fmla="*/ 15 h 47"/>
                  <a:gd name="T50" fmla="*/ 47 w 55"/>
                  <a:gd name="T51" fmla="*/ 11 h 47"/>
                  <a:gd name="T52" fmla="*/ 46 w 55"/>
                  <a:gd name="T53" fmla="*/ 8 h 47"/>
                  <a:gd name="T54" fmla="*/ 45 w 55"/>
                  <a:gd name="T55" fmla="*/ 6 h 47"/>
                  <a:gd name="T56" fmla="*/ 51 w 55"/>
                  <a:gd name="T57" fmla="*/ 4 h 47"/>
                  <a:gd name="T58" fmla="*/ 53 w 55"/>
                  <a:gd name="T59" fmla="*/ 7 h 47"/>
                  <a:gd name="T60" fmla="*/ 54 w 55"/>
                  <a:gd name="T61" fmla="*/ 10 h 47"/>
                  <a:gd name="T62" fmla="*/ 55 w 55"/>
                  <a:gd name="T63" fmla="*/ 16 h 47"/>
                  <a:gd name="T64" fmla="*/ 55 w 55"/>
                  <a:gd name="T65" fmla="*/ 21 h 47"/>
                  <a:gd name="T66" fmla="*/ 53 w 55"/>
                  <a:gd name="T67" fmla="*/ 32 h 47"/>
                  <a:gd name="T68" fmla="*/ 47 w 55"/>
                  <a:gd name="T69" fmla="*/ 40 h 47"/>
                  <a:gd name="T70" fmla="*/ 39 w 55"/>
                  <a:gd name="T71" fmla="*/ 45 h 47"/>
                  <a:gd name="T72" fmla="*/ 28 w 55"/>
                  <a:gd name="T73" fmla="*/ 47 h 47"/>
                  <a:gd name="T74" fmla="*/ 17 w 55"/>
                  <a:gd name="T75" fmla="*/ 45 h 47"/>
                  <a:gd name="T76" fmla="*/ 8 w 55"/>
                  <a:gd name="T77" fmla="*/ 40 h 47"/>
                  <a:gd name="T78" fmla="*/ 3 w 55"/>
                  <a:gd name="T79" fmla="*/ 32 h 47"/>
                  <a:gd name="T80" fmla="*/ 0 w 55"/>
                  <a:gd name="T81" fmla="*/ 22 h 47"/>
                  <a:gd name="T82" fmla="*/ 2 w 55"/>
                  <a:gd name="T83" fmla="*/ 14 h 47"/>
                  <a:gd name="T84" fmla="*/ 6 w 55"/>
                  <a:gd name="T85" fmla="*/ 7 h 47"/>
                  <a:gd name="T86" fmla="*/ 12 w 55"/>
                  <a:gd name="T87" fmla="*/ 4 h 47"/>
                  <a:gd name="T88" fmla="*/ 18 w 55"/>
                  <a:gd name="T89" fmla="*/ 1 h 47"/>
                  <a:gd name="T90" fmla="*/ 25 w 55"/>
                  <a:gd name="T9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" h="47">
                    <a:moveTo>
                      <a:pt x="23" y="10"/>
                    </a:moveTo>
                    <a:lnTo>
                      <a:pt x="19" y="10"/>
                    </a:lnTo>
                    <a:lnTo>
                      <a:pt x="17" y="10"/>
                    </a:lnTo>
                    <a:lnTo>
                      <a:pt x="14" y="11"/>
                    </a:lnTo>
                    <a:lnTo>
                      <a:pt x="12" y="14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7" y="24"/>
                    </a:lnTo>
                    <a:lnTo>
                      <a:pt x="7" y="27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4" y="35"/>
                    </a:lnTo>
                    <a:lnTo>
                      <a:pt x="16" y="36"/>
                    </a:lnTo>
                    <a:lnTo>
                      <a:pt x="19" y="37"/>
                    </a:lnTo>
                    <a:lnTo>
                      <a:pt x="23" y="38"/>
                    </a:lnTo>
                    <a:lnTo>
                      <a:pt x="23" y="10"/>
                    </a:lnTo>
                    <a:close/>
                    <a:moveTo>
                      <a:pt x="25" y="0"/>
                    </a:moveTo>
                    <a:lnTo>
                      <a:pt x="27" y="0"/>
                    </a:lnTo>
                    <a:lnTo>
                      <a:pt x="29" y="1"/>
                    </a:lnTo>
                    <a:lnTo>
                      <a:pt x="29" y="38"/>
                    </a:lnTo>
                    <a:lnTo>
                      <a:pt x="37" y="36"/>
                    </a:lnTo>
                    <a:lnTo>
                      <a:pt x="43" y="32"/>
                    </a:lnTo>
                    <a:lnTo>
                      <a:pt x="46" y="27"/>
                    </a:lnTo>
                    <a:lnTo>
                      <a:pt x="47" y="20"/>
                    </a:lnTo>
                    <a:lnTo>
                      <a:pt x="47" y="15"/>
                    </a:lnTo>
                    <a:lnTo>
                      <a:pt x="47" y="11"/>
                    </a:lnTo>
                    <a:lnTo>
                      <a:pt x="46" y="8"/>
                    </a:lnTo>
                    <a:lnTo>
                      <a:pt x="45" y="6"/>
                    </a:lnTo>
                    <a:lnTo>
                      <a:pt x="51" y="4"/>
                    </a:lnTo>
                    <a:lnTo>
                      <a:pt x="53" y="7"/>
                    </a:lnTo>
                    <a:lnTo>
                      <a:pt x="54" y="10"/>
                    </a:lnTo>
                    <a:lnTo>
                      <a:pt x="55" y="16"/>
                    </a:lnTo>
                    <a:lnTo>
                      <a:pt x="55" y="21"/>
                    </a:lnTo>
                    <a:lnTo>
                      <a:pt x="53" y="32"/>
                    </a:lnTo>
                    <a:lnTo>
                      <a:pt x="47" y="40"/>
                    </a:lnTo>
                    <a:lnTo>
                      <a:pt x="39" y="45"/>
                    </a:lnTo>
                    <a:lnTo>
                      <a:pt x="28" y="47"/>
                    </a:lnTo>
                    <a:lnTo>
                      <a:pt x="17" y="45"/>
                    </a:lnTo>
                    <a:lnTo>
                      <a:pt x="8" y="40"/>
                    </a:lnTo>
                    <a:lnTo>
                      <a:pt x="3" y="32"/>
                    </a:lnTo>
                    <a:lnTo>
                      <a:pt x="0" y="22"/>
                    </a:lnTo>
                    <a:lnTo>
                      <a:pt x="2" y="14"/>
                    </a:lnTo>
                    <a:lnTo>
                      <a:pt x="6" y="7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" name="Freeform 38"/>
              <p:cNvSpPr>
                <a:spLocks noEditPoints="1"/>
              </p:cNvSpPr>
              <p:nvPr/>
            </p:nvSpPr>
            <p:spPr bwMode="auto">
              <a:xfrm>
                <a:off x="1254126" y="3689351"/>
                <a:ext cx="119063" cy="79375"/>
              </a:xfrm>
              <a:custGeom>
                <a:avLst/>
                <a:gdLst>
                  <a:gd name="T0" fmla="*/ 27 w 75"/>
                  <a:gd name="T1" fmla="*/ 10 h 50"/>
                  <a:gd name="T2" fmla="*/ 19 w 75"/>
                  <a:gd name="T3" fmla="*/ 11 h 50"/>
                  <a:gd name="T4" fmla="*/ 14 w 75"/>
                  <a:gd name="T5" fmla="*/ 14 h 50"/>
                  <a:gd name="T6" fmla="*/ 9 w 75"/>
                  <a:gd name="T7" fmla="*/ 19 h 50"/>
                  <a:gd name="T8" fmla="*/ 7 w 75"/>
                  <a:gd name="T9" fmla="*/ 26 h 50"/>
                  <a:gd name="T10" fmla="*/ 8 w 75"/>
                  <a:gd name="T11" fmla="*/ 29 h 50"/>
                  <a:gd name="T12" fmla="*/ 9 w 75"/>
                  <a:gd name="T13" fmla="*/ 32 h 50"/>
                  <a:gd name="T14" fmla="*/ 13 w 75"/>
                  <a:gd name="T15" fmla="*/ 36 h 50"/>
                  <a:gd name="T16" fmla="*/ 16 w 75"/>
                  <a:gd name="T17" fmla="*/ 38 h 50"/>
                  <a:gd name="T18" fmla="*/ 19 w 75"/>
                  <a:gd name="T19" fmla="*/ 40 h 50"/>
                  <a:gd name="T20" fmla="*/ 22 w 75"/>
                  <a:gd name="T21" fmla="*/ 40 h 50"/>
                  <a:gd name="T22" fmla="*/ 24 w 75"/>
                  <a:gd name="T23" fmla="*/ 40 h 50"/>
                  <a:gd name="T24" fmla="*/ 33 w 75"/>
                  <a:gd name="T25" fmla="*/ 40 h 50"/>
                  <a:gd name="T26" fmla="*/ 36 w 75"/>
                  <a:gd name="T27" fmla="*/ 40 h 50"/>
                  <a:gd name="T28" fmla="*/ 40 w 75"/>
                  <a:gd name="T29" fmla="*/ 39 h 50"/>
                  <a:gd name="T30" fmla="*/ 43 w 75"/>
                  <a:gd name="T31" fmla="*/ 36 h 50"/>
                  <a:gd name="T32" fmla="*/ 45 w 75"/>
                  <a:gd name="T33" fmla="*/ 34 h 50"/>
                  <a:gd name="T34" fmla="*/ 47 w 75"/>
                  <a:gd name="T35" fmla="*/ 30 h 50"/>
                  <a:gd name="T36" fmla="*/ 47 w 75"/>
                  <a:gd name="T37" fmla="*/ 26 h 50"/>
                  <a:gd name="T38" fmla="*/ 45 w 75"/>
                  <a:gd name="T39" fmla="*/ 17 h 50"/>
                  <a:gd name="T40" fmla="*/ 38 w 75"/>
                  <a:gd name="T41" fmla="*/ 11 h 50"/>
                  <a:gd name="T42" fmla="*/ 27 w 75"/>
                  <a:gd name="T43" fmla="*/ 10 h 50"/>
                  <a:gd name="T44" fmla="*/ 27 w 75"/>
                  <a:gd name="T45" fmla="*/ 0 h 50"/>
                  <a:gd name="T46" fmla="*/ 39 w 75"/>
                  <a:gd name="T47" fmla="*/ 3 h 50"/>
                  <a:gd name="T48" fmla="*/ 48 w 75"/>
                  <a:gd name="T49" fmla="*/ 8 h 50"/>
                  <a:gd name="T50" fmla="*/ 53 w 75"/>
                  <a:gd name="T51" fmla="*/ 16 h 50"/>
                  <a:gd name="T52" fmla="*/ 55 w 75"/>
                  <a:gd name="T53" fmla="*/ 25 h 50"/>
                  <a:gd name="T54" fmla="*/ 54 w 75"/>
                  <a:gd name="T55" fmla="*/ 29 h 50"/>
                  <a:gd name="T56" fmla="*/ 53 w 75"/>
                  <a:gd name="T57" fmla="*/ 34 h 50"/>
                  <a:gd name="T58" fmla="*/ 50 w 75"/>
                  <a:gd name="T59" fmla="*/ 37 h 50"/>
                  <a:gd name="T60" fmla="*/ 47 w 75"/>
                  <a:gd name="T61" fmla="*/ 40 h 50"/>
                  <a:gd name="T62" fmla="*/ 47 w 75"/>
                  <a:gd name="T63" fmla="*/ 40 h 50"/>
                  <a:gd name="T64" fmla="*/ 75 w 75"/>
                  <a:gd name="T65" fmla="*/ 40 h 50"/>
                  <a:gd name="T66" fmla="*/ 75 w 75"/>
                  <a:gd name="T67" fmla="*/ 50 h 50"/>
                  <a:gd name="T68" fmla="*/ 18 w 75"/>
                  <a:gd name="T69" fmla="*/ 50 h 50"/>
                  <a:gd name="T70" fmla="*/ 12 w 75"/>
                  <a:gd name="T71" fmla="*/ 50 h 50"/>
                  <a:gd name="T72" fmla="*/ 6 w 75"/>
                  <a:gd name="T73" fmla="*/ 50 h 50"/>
                  <a:gd name="T74" fmla="*/ 2 w 75"/>
                  <a:gd name="T75" fmla="*/ 50 h 50"/>
                  <a:gd name="T76" fmla="*/ 2 w 75"/>
                  <a:gd name="T77" fmla="*/ 41 h 50"/>
                  <a:gd name="T78" fmla="*/ 10 w 75"/>
                  <a:gd name="T79" fmla="*/ 41 h 50"/>
                  <a:gd name="T80" fmla="*/ 10 w 75"/>
                  <a:gd name="T81" fmla="*/ 41 h 50"/>
                  <a:gd name="T82" fmla="*/ 5 w 75"/>
                  <a:gd name="T83" fmla="*/ 37 h 50"/>
                  <a:gd name="T84" fmla="*/ 2 w 75"/>
                  <a:gd name="T85" fmla="*/ 30 h 50"/>
                  <a:gd name="T86" fmla="*/ 0 w 75"/>
                  <a:gd name="T87" fmla="*/ 22 h 50"/>
                  <a:gd name="T88" fmla="*/ 2 w 75"/>
                  <a:gd name="T89" fmla="*/ 14 h 50"/>
                  <a:gd name="T90" fmla="*/ 7 w 75"/>
                  <a:gd name="T91" fmla="*/ 7 h 50"/>
                  <a:gd name="T92" fmla="*/ 16 w 75"/>
                  <a:gd name="T93" fmla="*/ 3 h 50"/>
                  <a:gd name="T94" fmla="*/ 27 w 75"/>
                  <a:gd name="T9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" h="50">
                    <a:moveTo>
                      <a:pt x="27" y="10"/>
                    </a:moveTo>
                    <a:lnTo>
                      <a:pt x="19" y="11"/>
                    </a:lnTo>
                    <a:lnTo>
                      <a:pt x="14" y="14"/>
                    </a:lnTo>
                    <a:lnTo>
                      <a:pt x="9" y="19"/>
                    </a:lnTo>
                    <a:lnTo>
                      <a:pt x="7" y="26"/>
                    </a:lnTo>
                    <a:lnTo>
                      <a:pt x="8" y="29"/>
                    </a:lnTo>
                    <a:lnTo>
                      <a:pt x="9" y="32"/>
                    </a:lnTo>
                    <a:lnTo>
                      <a:pt x="13" y="36"/>
                    </a:lnTo>
                    <a:lnTo>
                      <a:pt x="16" y="38"/>
                    </a:lnTo>
                    <a:lnTo>
                      <a:pt x="19" y="40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33" y="40"/>
                    </a:lnTo>
                    <a:lnTo>
                      <a:pt x="36" y="40"/>
                    </a:lnTo>
                    <a:lnTo>
                      <a:pt x="40" y="39"/>
                    </a:lnTo>
                    <a:lnTo>
                      <a:pt x="43" y="36"/>
                    </a:lnTo>
                    <a:lnTo>
                      <a:pt x="45" y="34"/>
                    </a:lnTo>
                    <a:lnTo>
                      <a:pt x="47" y="30"/>
                    </a:lnTo>
                    <a:lnTo>
                      <a:pt x="47" y="26"/>
                    </a:lnTo>
                    <a:lnTo>
                      <a:pt x="45" y="17"/>
                    </a:lnTo>
                    <a:lnTo>
                      <a:pt x="38" y="11"/>
                    </a:lnTo>
                    <a:lnTo>
                      <a:pt x="27" y="10"/>
                    </a:lnTo>
                    <a:close/>
                    <a:moveTo>
                      <a:pt x="27" y="0"/>
                    </a:moveTo>
                    <a:lnTo>
                      <a:pt x="39" y="3"/>
                    </a:lnTo>
                    <a:lnTo>
                      <a:pt x="48" y="8"/>
                    </a:lnTo>
                    <a:lnTo>
                      <a:pt x="53" y="16"/>
                    </a:lnTo>
                    <a:lnTo>
                      <a:pt x="55" y="25"/>
                    </a:lnTo>
                    <a:lnTo>
                      <a:pt x="54" y="29"/>
                    </a:lnTo>
                    <a:lnTo>
                      <a:pt x="53" y="34"/>
                    </a:lnTo>
                    <a:lnTo>
                      <a:pt x="50" y="37"/>
                    </a:lnTo>
                    <a:lnTo>
                      <a:pt x="47" y="40"/>
                    </a:lnTo>
                    <a:lnTo>
                      <a:pt x="47" y="40"/>
                    </a:lnTo>
                    <a:lnTo>
                      <a:pt x="75" y="40"/>
                    </a:lnTo>
                    <a:lnTo>
                      <a:pt x="75" y="50"/>
                    </a:lnTo>
                    <a:lnTo>
                      <a:pt x="18" y="50"/>
                    </a:lnTo>
                    <a:lnTo>
                      <a:pt x="12" y="50"/>
                    </a:lnTo>
                    <a:lnTo>
                      <a:pt x="6" y="50"/>
                    </a:lnTo>
                    <a:lnTo>
                      <a:pt x="2" y="50"/>
                    </a:lnTo>
                    <a:lnTo>
                      <a:pt x="2" y="41"/>
                    </a:lnTo>
                    <a:lnTo>
                      <a:pt x="10" y="41"/>
                    </a:lnTo>
                    <a:lnTo>
                      <a:pt x="10" y="41"/>
                    </a:lnTo>
                    <a:lnTo>
                      <a:pt x="5" y="37"/>
                    </a:lnTo>
                    <a:lnTo>
                      <a:pt x="2" y="30"/>
                    </a:lnTo>
                    <a:lnTo>
                      <a:pt x="0" y="22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6" y="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" name="Freeform 39"/>
              <p:cNvSpPr>
                <a:spLocks/>
              </p:cNvSpPr>
              <p:nvPr/>
            </p:nvSpPr>
            <p:spPr bwMode="auto">
              <a:xfrm>
                <a:off x="1154113" y="3556001"/>
                <a:ext cx="217488" cy="53975"/>
              </a:xfrm>
              <a:custGeom>
                <a:avLst/>
                <a:gdLst>
                  <a:gd name="T0" fmla="*/ 0 w 137"/>
                  <a:gd name="T1" fmla="*/ 0 h 34"/>
                  <a:gd name="T2" fmla="*/ 14 w 137"/>
                  <a:gd name="T3" fmla="*/ 9 h 34"/>
                  <a:gd name="T4" fmla="*/ 29 w 137"/>
                  <a:gd name="T5" fmla="*/ 16 h 34"/>
                  <a:gd name="T6" fmla="*/ 48 w 137"/>
                  <a:gd name="T7" fmla="*/ 20 h 34"/>
                  <a:gd name="T8" fmla="*/ 69 w 137"/>
                  <a:gd name="T9" fmla="*/ 21 h 34"/>
                  <a:gd name="T10" fmla="*/ 90 w 137"/>
                  <a:gd name="T11" fmla="*/ 20 h 34"/>
                  <a:gd name="T12" fmla="*/ 108 w 137"/>
                  <a:gd name="T13" fmla="*/ 16 h 34"/>
                  <a:gd name="T14" fmla="*/ 123 w 137"/>
                  <a:gd name="T15" fmla="*/ 9 h 34"/>
                  <a:gd name="T16" fmla="*/ 137 w 137"/>
                  <a:gd name="T17" fmla="*/ 0 h 34"/>
                  <a:gd name="T18" fmla="*/ 137 w 137"/>
                  <a:gd name="T19" fmla="*/ 12 h 34"/>
                  <a:gd name="T20" fmla="*/ 125 w 137"/>
                  <a:gd name="T21" fmla="*/ 20 h 34"/>
                  <a:gd name="T22" fmla="*/ 110 w 137"/>
                  <a:gd name="T23" fmla="*/ 27 h 34"/>
                  <a:gd name="T24" fmla="*/ 91 w 137"/>
                  <a:gd name="T25" fmla="*/ 32 h 34"/>
                  <a:gd name="T26" fmla="*/ 69 w 137"/>
                  <a:gd name="T27" fmla="*/ 34 h 34"/>
                  <a:gd name="T28" fmla="*/ 46 w 137"/>
                  <a:gd name="T29" fmla="*/ 32 h 34"/>
                  <a:gd name="T30" fmla="*/ 27 w 137"/>
                  <a:gd name="T31" fmla="*/ 27 h 34"/>
                  <a:gd name="T32" fmla="*/ 13 w 137"/>
                  <a:gd name="T33" fmla="*/ 20 h 34"/>
                  <a:gd name="T34" fmla="*/ 0 w 137"/>
                  <a:gd name="T35" fmla="*/ 12 h 34"/>
                  <a:gd name="T36" fmla="*/ 0 w 137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7" h="34">
                    <a:moveTo>
                      <a:pt x="0" y="0"/>
                    </a:moveTo>
                    <a:lnTo>
                      <a:pt x="14" y="9"/>
                    </a:lnTo>
                    <a:lnTo>
                      <a:pt x="29" y="16"/>
                    </a:lnTo>
                    <a:lnTo>
                      <a:pt x="48" y="20"/>
                    </a:lnTo>
                    <a:lnTo>
                      <a:pt x="69" y="21"/>
                    </a:lnTo>
                    <a:lnTo>
                      <a:pt x="90" y="20"/>
                    </a:lnTo>
                    <a:lnTo>
                      <a:pt x="108" y="16"/>
                    </a:lnTo>
                    <a:lnTo>
                      <a:pt x="123" y="9"/>
                    </a:lnTo>
                    <a:lnTo>
                      <a:pt x="137" y="0"/>
                    </a:lnTo>
                    <a:lnTo>
                      <a:pt x="137" y="12"/>
                    </a:lnTo>
                    <a:lnTo>
                      <a:pt x="125" y="20"/>
                    </a:lnTo>
                    <a:lnTo>
                      <a:pt x="110" y="27"/>
                    </a:lnTo>
                    <a:lnTo>
                      <a:pt x="91" y="32"/>
                    </a:lnTo>
                    <a:lnTo>
                      <a:pt x="69" y="34"/>
                    </a:lnTo>
                    <a:lnTo>
                      <a:pt x="46" y="32"/>
                    </a:lnTo>
                    <a:lnTo>
                      <a:pt x="27" y="27"/>
                    </a:lnTo>
                    <a:lnTo>
                      <a:pt x="13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" name="Freeform 40"/>
              <p:cNvSpPr>
                <a:spLocks/>
              </p:cNvSpPr>
              <p:nvPr/>
            </p:nvSpPr>
            <p:spPr bwMode="auto">
              <a:xfrm>
                <a:off x="1160463" y="3352801"/>
                <a:ext cx="179388" cy="182563"/>
              </a:xfrm>
              <a:custGeom>
                <a:avLst/>
                <a:gdLst>
                  <a:gd name="T0" fmla="*/ 113 w 113"/>
                  <a:gd name="T1" fmla="*/ 0 h 115"/>
                  <a:gd name="T2" fmla="*/ 113 w 113"/>
                  <a:gd name="T3" fmla="*/ 14 h 115"/>
                  <a:gd name="T4" fmla="*/ 63 w 113"/>
                  <a:gd name="T5" fmla="*/ 17 h 115"/>
                  <a:gd name="T6" fmla="*/ 46 w 113"/>
                  <a:gd name="T7" fmla="*/ 17 h 115"/>
                  <a:gd name="T8" fmla="*/ 30 w 113"/>
                  <a:gd name="T9" fmla="*/ 18 h 115"/>
                  <a:gd name="T10" fmla="*/ 14 w 113"/>
                  <a:gd name="T11" fmla="*/ 18 h 115"/>
                  <a:gd name="T12" fmla="*/ 14 w 113"/>
                  <a:gd name="T13" fmla="*/ 20 h 115"/>
                  <a:gd name="T14" fmla="*/ 35 w 113"/>
                  <a:gd name="T15" fmla="*/ 25 h 115"/>
                  <a:gd name="T16" fmla="*/ 57 w 113"/>
                  <a:gd name="T17" fmla="*/ 33 h 115"/>
                  <a:gd name="T18" fmla="*/ 112 w 113"/>
                  <a:gd name="T19" fmla="*/ 53 h 115"/>
                  <a:gd name="T20" fmla="*/ 112 w 113"/>
                  <a:gd name="T21" fmla="*/ 64 h 115"/>
                  <a:gd name="T22" fmla="*/ 58 w 113"/>
                  <a:gd name="T23" fmla="*/ 83 h 115"/>
                  <a:gd name="T24" fmla="*/ 35 w 113"/>
                  <a:gd name="T25" fmla="*/ 90 h 115"/>
                  <a:gd name="T26" fmla="*/ 14 w 113"/>
                  <a:gd name="T27" fmla="*/ 96 h 115"/>
                  <a:gd name="T28" fmla="*/ 14 w 113"/>
                  <a:gd name="T29" fmla="*/ 96 h 115"/>
                  <a:gd name="T30" fmla="*/ 38 w 113"/>
                  <a:gd name="T31" fmla="*/ 97 h 115"/>
                  <a:gd name="T32" fmla="*/ 64 w 113"/>
                  <a:gd name="T33" fmla="*/ 98 h 115"/>
                  <a:gd name="T34" fmla="*/ 113 w 113"/>
                  <a:gd name="T35" fmla="*/ 102 h 115"/>
                  <a:gd name="T36" fmla="*/ 113 w 113"/>
                  <a:gd name="T37" fmla="*/ 115 h 115"/>
                  <a:gd name="T38" fmla="*/ 0 w 113"/>
                  <a:gd name="T39" fmla="*/ 107 h 115"/>
                  <a:gd name="T40" fmla="*/ 0 w 113"/>
                  <a:gd name="T41" fmla="*/ 88 h 115"/>
                  <a:gd name="T42" fmla="*/ 54 w 113"/>
                  <a:gd name="T43" fmla="*/ 69 h 115"/>
                  <a:gd name="T44" fmla="*/ 74 w 113"/>
                  <a:gd name="T45" fmla="*/ 63 h 115"/>
                  <a:gd name="T46" fmla="*/ 93 w 113"/>
                  <a:gd name="T47" fmla="*/ 58 h 115"/>
                  <a:gd name="T48" fmla="*/ 93 w 113"/>
                  <a:gd name="T49" fmla="*/ 57 h 115"/>
                  <a:gd name="T50" fmla="*/ 74 w 113"/>
                  <a:gd name="T51" fmla="*/ 53 h 115"/>
                  <a:gd name="T52" fmla="*/ 54 w 113"/>
                  <a:gd name="T53" fmla="*/ 45 h 115"/>
                  <a:gd name="T54" fmla="*/ 0 w 113"/>
                  <a:gd name="T55" fmla="*/ 25 h 115"/>
                  <a:gd name="T56" fmla="*/ 0 w 113"/>
                  <a:gd name="T57" fmla="*/ 6 h 115"/>
                  <a:gd name="T58" fmla="*/ 113 w 113"/>
                  <a:gd name="T5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3" h="115">
                    <a:moveTo>
                      <a:pt x="113" y="0"/>
                    </a:moveTo>
                    <a:lnTo>
                      <a:pt x="113" y="14"/>
                    </a:lnTo>
                    <a:lnTo>
                      <a:pt x="63" y="17"/>
                    </a:lnTo>
                    <a:lnTo>
                      <a:pt x="46" y="17"/>
                    </a:lnTo>
                    <a:lnTo>
                      <a:pt x="30" y="18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35" y="25"/>
                    </a:lnTo>
                    <a:lnTo>
                      <a:pt x="57" y="33"/>
                    </a:lnTo>
                    <a:lnTo>
                      <a:pt x="112" y="53"/>
                    </a:lnTo>
                    <a:lnTo>
                      <a:pt x="112" y="64"/>
                    </a:lnTo>
                    <a:lnTo>
                      <a:pt x="58" y="83"/>
                    </a:lnTo>
                    <a:lnTo>
                      <a:pt x="35" y="90"/>
                    </a:lnTo>
                    <a:lnTo>
                      <a:pt x="14" y="96"/>
                    </a:lnTo>
                    <a:lnTo>
                      <a:pt x="14" y="96"/>
                    </a:lnTo>
                    <a:lnTo>
                      <a:pt x="38" y="97"/>
                    </a:lnTo>
                    <a:lnTo>
                      <a:pt x="64" y="98"/>
                    </a:lnTo>
                    <a:lnTo>
                      <a:pt x="113" y="102"/>
                    </a:lnTo>
                    <a:lnTo>
                      <a:pt x="113" y="115"/>
                    </a:lnTo>
                    <a:lnTo>
                      <a:pt x="0" y="107"/>
                    </a:lnTo>
                    <a:lnTo>
                      <a:pt x="0" y="88"/>
                    </a:lnTo>
                    <a:lnTo>
                      <a:pt x="54" y="69"/>
                    </a:lnTo>
                    <a:lnTo>
                      <a:pt x="74" y="63"/>
                    </a:lnTo>
                    <a:lnTo>
                      <a:pt x="93" y="58"/>
                    </a:lnTo>
                    <a:lnTo>
                      <a:pt x="93" y="57"/>
                    </a:lnTo>
                    <a:lnTo>
                      <a:pt x="74" y="53"/>
                    </a:lnTo>
                    <a:lnTo>
                      <a:pt x="54" y="45"/>
                    </a:lnTo>
                    <a:lnTo>
                      <a:pt x="0" y="25"/>
                    </a:lnTo>
                    <a:lnTo>
                      <a:pt x="0" y="6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" name="Freeform 41"/>
              <p:cNvSpPr>
                <a:spLocks/>
              </p:cNvSpPr>
              <p:nvPr/>
            </p:nvSpPr>
            <p:spPr bwMode="auto">
              <a:xfrm>
                <a:off x="1160463" y="3113088"/>
                <a:ext cx="179388" cy="219075"/>
              </a:xfrm>
              <a:custGeom>
                <a:avLst/>
                <a:gdLst>
                  <a:gd name="T0" fmla="*/ 0 w 113"/>
                  <a:gd name="T1" fmla="*/ 0 h 138"/>
                  <a:gd name="T2" fmla="*/ 113 w 113"/>
                  <a:gd name="T3" fmla="*/ 32 h 138"/>
                  <a:gd name="T4" fmla="*/ 113 w 113"/>
                  <a:gd name="T5" fmla="*/ 47 h 138"/>
                  <a:gd name="T6" fmla="*/ 54 w 113"/>
                  <a:gd name="T7" fmla="*/ 62 h 138"/>
                  <a:gd name="T8" fmla="*/ 34 w 113"/>
                  <a:gd name="T9" fmla="*/ 66 h 138"/>
                  <a:gd name="T10" fmla="*/ 16 w 113"/>
                  <a:gd name="T11" fmla="*/ 70 h 138"/>
                  <a:gd name="T12" fmla="*/ 16 w 113"/>
                  <a:gd name="T13" fmla="*/ 70 h 138"/>
                  <a:gd name="T14" fmla="*/ 34 w 113"/>
                  <a:gd name="T15" fmla="*/ 73 h 138"/>
                  <a:gd name="T16" fmla="*/ 54 w 113"/>
                  <a:gd name="T17" fmla="*/ 79 h 138"/>
                  <a:gd name="T18" fmla="*/ 113 w 113"/>
                  <a:gd name="T19" fmla="*/ 94 h 138"/>
                  <a:gd name="T20" fmla="*/ 113 w 113"/>
                  <a:gd name="T21" fmla="*/ 110 h 138"/>
                  <a:gd name="T22" fmla="*/ 0 w 113"/>
                  <a:gd name="T23" fmla="*/ 138 h 138"/>
                  <a:gd name="T24" fmla="*/ 0 w 113"/>
                  <a:gd name="T25" fmla="*/ 123 h 138"/>
                  <a:gd name="T26" fmla="*/ 56 w 113"/>
                  <a:gd name="T27" fmla="*/ 110 h 138"/>
                  <a:gd name="T28" fmla="*/ 77 w 113"/>
                  <a:gd name="T29" fmla="*/ 105 h 138"/>
                  <a:gd name="T30" fmla="*/ 96 w 113"/>
                  <a:gd name="T31" fmla="*/ 101 h 138"/>
                  <a:gd name="T32" fmla="*/ 96 w 113"/>
                  <a:gd name="T33" fmla="*/ 101 h 138"/>
                  <a:gd name="T34" fmla="*/ 77 w 113"/>
                  <a:gd name="T35" fmla="*/ 97 h 138"/>
                  <a:gd name="T36" fmla="*/ 56 w 113"/>
                  <a:gd name="T37" fmla="*/ 92 h 138"/>
                  <a:gd name="T38" fmla="*/ 0 w 113"/>
                  <a:gd name="T39" fmla="*/ 76 h 138"/>
                  <a:gd name="T40" fmla="*/ 0 w 113"/>
                  <a:gd name="T41" fmla="*/ 61 h 138"/>
                  <a:gd name="T42" fmla="*/ 57 w 113"/>
                  <a:gd name="T43" fmla="*/ 47 h 138"/>
                  <a:gd name="T44" fmla="*/ 77 w 113"/>
                  <a:gd name="T45" fmla="*/ 43 h 138"/>
                  <a:gd name="T46" fmla="*/ 96 w 113"/>
                  <a:gd name="T47" fmla="*/ 40 h 138"/>
                  <a:gd name="T48" fmla="*/ 96 w 113"/>
                  <a:gd name="T49" fmla="*/ 39 h 138"/>
                  <a:gd name="T50" fmla="*/ 77 w 113"/>
                  <a:gd name="T51" fmla="*/ 35 h 138"/>
                  <a:gd name="T52" fmla="*/ 56 w 113"/>
                  <a:gd name="T53" fmla="*/ 30 h 138"/>
                  <a:gd name="T54" fmla="*/ 0 w 113"/>
                  <a:gd name="T55" fmla="*/ 15 h 138"/>
                  <a:gd name="T56" fmla="*/ 0 w 113"/>
                  <a:gd name="T5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3" h="138">
                    <a:moveTo>
                      <a:pt x="0" y="0"/>
                    </a:moveTo>
                    <a:lnTo>
                      <a:pt x="113" y="32"/>
                    </a:lnTo>
                    <a:lnTo>
                      <a:pt x="113" y="47"/>
                    </a:lnTo>
                    <a:lnTo>
                      <a:pt x="54" y="62"/>
                    </a:lnTo>
                    <a:lnTo>
                      <a:pt x="34" y="66"/>
                    </a:lnTo>
                    <a:lnTo>
                      <a:pt x="16" y="70"/>
                    </a:lnTo>
                    <a:lnTo>
                      <a:pt x="16" y="70"/>
                    </a:lnTo>
                    <a:lnTo>
                      <a:pt x="34" y="73"/>
                    </a:lnTo>
                    <a:lnTo>
                      <a:pt x="54" y="79"/>
                    </a:lnTo>
                    <a:lnTo>
                      <a:pt x="113" y="94"/>
                    </a:lnTo>
                    <a:lnTo>
                      <a:pt x="113" y="110"/>
                    </a:lnTo>
                    <a:lnTo>
                      <a:pt x="0" y="138"/>
                    </a:lnTo>
                    <a:lnTo>
                      <a:pt x="0" y="123"/>
                    </a:lnTo>
                    <a:lnTo>
                      <a:pt x="56" y="110"/>
                    </a:lnTo>
                    <a:lnTo>
                      <a:pt x="77" y="105"/>
                    </a:lnTo>
                    <a:lnTo>
                      <a:pt x="96" y="101"/>
                    </a:lnTo>
                    <a:lnTo>
                      <a:pt x="96" y="101"/>
                    </a:lnTo>
                    <a:lnTo>
                      <a:pt x="77" y="97"/>
                    </a:lnTo>
                    <a:lnTo>
                      <a:pt x="56" y="92"/>
                    </a:lnTo>
                    <a:lnTo>
                      <a:pt x="0" y="76"/>
                    </a:lnTo>
                    <a:lnTo>
                      <a:pt x="0" y="61"/>
                    </a:lnTo>
                    <a:lnTo>
                      <a:pt x="57" y="47"/>
                    </a:lnTo>
                    <a:lnTo>
                      <a:pt x="77" y="43"/>
                    </a:lnTo>
                    <a:lnTo>
                      <a:pt x="96" y="40"/>
                    </a:lnTo>
                    <a:lnTo>
                      <a:pt x="96" y="39"/>
                    </a:lnTo>
                    <a:lnTo>
                      <a:pt x="77" y="35"/>
                    </a:lnTo>
                    <a:lnTo>
                      <a:pt x="56" y="30"/>
                    </a:lnTo>
                    <a:lnTo>
                      <a:pt x="0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" name="Freeform 42"/>
              <p:cNvSpPr>
                <a:spLocks/>
              </p:cNvSpPr>
              <p:nvPr/>
            </p:nvSpPr>
            <p:spPr bwMode="auto">
              <a:xfrm>
                <a:off x="1154113" y="3036888"/>
                <a:ext cx="217488" cy="55563"/>
              </a:xfrm>
              <a:custGeom>
                <a:avLst/>
                <a:gdLst>
                  <a:gd name="T0" fmla="*/ 68 w 137"/>
                  <a:gd name="T1" fmla="*/ 0 h 35"/>
                  <a:gd name="T2" fmla="*/ 91 w 137"/>
                  <a:gd name="T3" fmla="*/ 2 h 35"/>
                  <a:gd name="T4" fmla="*/ 110 w 137"/>
                  <a:gd name="T5" fmla="*/ 8 h 35"/>
                  <a:gd name="T6" fmla="*/ 124 w 137"/>
                  <a:gd name="T7" fmla="*/ 15 h 35"/>
                  <a:gd name="T8" fmla="*/ 137 w 137"/>
                  <a:gd name="T9" fmla="*/ 22 h 35"/>
                  <a:gd name="T10" fmla="*/ 137 w 137"/>
                  <a:gd name="T11" fmla="*/ 35 h 35"/>
                  <a:gd name="T12" fmla="*/ 123 w 137"/>
                  <a:gd name="T13" fmla="*/ 26 h 35"/>
                  <a:gd name="T14" fmla="*/ 108 w 137"/>
                  <a:gd name="T15" fmla="*/ 19 h 35"/>
                  <a:gd name="T16" fmla="*/ 89 w 137"/>
                  <a:gd name="T17" fmla="*/ 15 h 35"/>
                  <a:gd name="T18" fmla="*/ 68 w 137"/>
                  <a:gd name="T19" fmla="*/ 13 h 35"/>
                  <a:gd name="T20" fmla="*/ 47 w 137"/>
                  <a:gd name="T21" fmla="*/ 15 h 35"/>
                  <a:gd name="T22" fmla="*/ 29 w 137"/>
                  <a:gd name="T23" fmla="*/ 19 h 35"/>
                  <a:gd name="T24" fmla="*/ 14 w 137"/>
                  <a:gd name="T25" fmla="*/ 26 h 35"/>
                  <a:gd name="T26" fmla="*/ 0 w 137"/>
                  <a:gd name="T27" fmla="*/ 35 h 35"/>
                  <a:gd name="T28" fmla="*/ 0 w 137"/>
                  <a:gd name="T29" fmla="*/ 22 h 35"/>
                  <a:gd name="T30" fmla="*/ 11 w 137"/>
                  <a:gd name="T31" fmla="*/ 15 h 35"/>
                  <a:gd name="T32" fmla="*/ 27 w 137"/>
                  <a:gd name="T33" fmla="*/ 8 h 35"/>
                  <a:gd name="T34" fmla="*/ 46 w 137"/>
                  <a:gd name="T35" fmla="*/ 2 h 35"/>
                  <a:gd name="T36" fmla="*/ 68 w 137"/>
                  <a:gd name="T3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7" h="35">
                    <a:moveTo>
                      <a:pt x="68" y="0"/>
                    </a:moveTo>
                    <a:lnTo>
                      <a:pt x="91" y="2"/>
                    </a:lnTo>
                    <a:lnTo>
                      <a:pt x="110" y="8"/>
                    </a:lnTo>
                    <a:lnTo>
                      <a:pt x="124" y="15"/>
                    </a:lnTo>
                    <a:lnTo>
                      <a:pt x="137" y="22"/>
                    </a:lnTo>
                    <a:lnTo>
                      <a:pt x="137" y="35"/>
                    </a:lnTo>
                    <a:lnTo>
                      <a:pt x="123" y="26"/>
                    </a:lnTo>
                    <a:lnTo>
                      <a:pt x="108" y="19"/>
                    </a:lnTo>
                    <a:lnTo>
                      <a:pt x="89" y="15"/>
                    </a:lnTo>
                    <a:lnTo>
                      <a:pt x="68" y="13"/>
                    </a:lnTo>
                    <a:lnTo>
                      <a:pt x="47" y="15"/>
                    </a:lnTo>
                    <a:lnTo>
                      <a:pt x="29" y="19"/>
                    </a:lnTo>
                    <a:lnTo>
                      <a:pt x="14" y="26"/>
                    </a:lnTo>
                    <a:lnTo>
                      <a:pt x="0" y="35"/>
                    </a:lnTo>
                    <a:lnTo>
                      <a:pt x="0" y="22"/>
                    </a:lnTo>
                    <a:lnTo>
                      <a:pt x="11" y="15"/>
                    </a:lnTo>
                    <a:lnTo>
                      <a:pt x="27" y="8"/>
                    </a:lnTo>
                    <a:lnTo>
                      <a:pt x="46" y="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" name="Rectangle 128"/>
              <p:cNvSpPr/>
              <p:nvPr/>
            </p:nvSpPr>
            <p:spPr>
              <a:xfrm rot="3460423">
                <a:off x="5196463" y="2560726"/>
                <a:ext cx="895935" cy="113942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" name="Rectangle 129"/>
              <p:cNvSpPr/>
              <p:nvPr/>
            </p:nvSpPr>
            <p:spPr>
              <a:xfrm rot="19526234">
                <a:off x="5274390" y="2306896"/>
                <a:ext cx="337767" cy="32385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1" name="Freeform 43"/>
              <p:cNvSpPr>
                <a:spLocks noEditPoints="1"/>
              </p:cNvSpPr>
              <p:nvPr/>
            </p:nvSpPr>
            <p:spPr bwMode="auto">
              <a:xfrm>
                <a:off x="2200598" y="5622683"/>
                <a:ext cx="111125" cy="180975"/>
              </a:xfrm>
              <a:custGeom>
                <a:avLst/>
                <a:gdLst>
                  <a:gd name="T0" fmla="*/ 28 w 70"/>
                  <a:gd name="T1" fmla="*/ 11 h 114"/>
                  <a:gd name="T2" fmla="*/ 22 w 70"/>
                  <a:gd name="T3" fmla="*/ 12 h 114"/>
                  <a:gd name="T4" fmla="*/ 18 w 70"/>
                  <a:gd name="T5" fmla="*/ 12 h 114"/>
                  <a:gd name="T6" fmla="*/ 14 w 70"/>
                  <a:gd name="T7" fmla="*/ 12 h 114"/>
                  <a:gd name="T8" fmla="*/ 14 w 70"/>
                  <a:gd name="T9" fmla="*/ 56 h 114"/>
                  <a:gd name="T10" fmla="*/ 20 w 70"/>
                  <a:gd name="T11" fmla="*/ 57 h 114"/>
                  <a:gd name="T12" fmla="*/ 26 w 70"/>
                  <a:gd name="T13" fmla="*/ 57 h 114"/>
                  <a:gd name="T14" fmla="*/ 39 w 70"/>
                  <a:gd name="T15" fmla="*/ 56 h 114"/>
                  <a:gd name="T16" fmla="*/ 47 w 70"/>
                  <a:gd name="T17" fmla="*/ 52 h 114"/>
                  <a:gd name="T18" fmla="*/ 53 w 70"/>
                  <a:gd name="T19" fmla="*/ 44 h 114"/>
                  <a:gd name="T20" fmla="*/ 54 w 70"/>
                  <a:gd name="T21" fmla="*/ 33 h 114"/>
                  <a:gd name="T22" fmla="*/ 53 w 70"/>
                  <a:gd name="T23" fmla="*/ 24 h 114"/>
                  <a:gd name="T24" fmla="*/ 47 w 70"/>
                  <a:gd name="T25" fmla="*/ 16 h 114"/>
                  <a:gd name="T26" fmla="*/ 39 w 70"/>
                  <a:gd name="T27" fmla="*/ 13 h 114"/>
                  <a:gd name="T28" fmla="*/ 28 w 70"/>
                  <a:gd name="T29" fmla="*/ 11 h 114"/>
                  <a:gd name="T30" fmla="*/ 28 w 70"/>
                  <a:gd name="T31" fmla="*/ 0 h 114"/>
                  <a:gd name="T32" fmla="*/ 41 w 70"/>
                  <a:gd name="T33" fmla="*/ 1 h 114"/>
                  <a:gd name="T34" fmla="*/ 52 w 70"/>
                  <a:gd name="T35" fmla="*/ 4 h 114"/>
                  <a:gd name="T36" fmla="*/ 60 w 70"/>
                  <a:gd name="T37" fmla="*/ 9 h 114"/>
                  <a:gd name="T38" fmla="*/ 66 w 70"/>
                  <a:gd name="T39" fmla="*/ 20 h 114"/>
                  <a:gd name="T40" fmla="*/ 70 w 70"/>
                  <a:gd name="T41" fmla="*/ 33 h 114"/>
                  <a:gd name="T42" fmla="*/ 67 w 70"/>
                  <a:gd name="T43" fmla="*/ 46 h 114"/>
                  <a:gd name="T44" fmla="*/ 61 w 70"/>
                  <a:gd name="T45" fmla="*/ 57 h 114"/>
                  <a:gd name="T46" fmla="*/ 51 w 70"/>
                  <a:gd name="T47" fmla="*/ 64 h 114"/>
                  <a:gd name="T48" fmla="*/ 40 w 70"/>
                  <a:gd name="T49" fmla="*/ 68 h 114"/>
                  <a:gd name="T50" fmla="*/ 26 w 70"/>
                  <a:gd name="T51" fmla="*/ 69 h 114"/>
                  <a:gd name="T52" fmla="*/ 20 w 70"/>
                  <a:gd name="T53" fmla="*/ 69 h 114"/>
                  <a:gd name="T54" fmla="*/ 14 w 70"/>
                  <a:gd name="T55" fmla="*/ 68 h 114"/>
                  <a:gd name="T56" fmla="*/ 14 w 70"/>
                  <a:gd name="T57" fmla="*/ 114 h 114"/>
                  <a:gd name="T58" fmla="*/ 0 w 70"/>
                  <a:gd name="T59" fmla="*/ 114 h 114"/>
                  <a:gd name="T60" fmla="*/ 0 w 70"/>
                  <a:gd name="T61" fmla="*/ 2 h 114"/>
                  <a:gd name="T62" fmla="*/ 12 w 70"/>
                  <a:gd name="T63" fmla="*/ 1 h 114"/>
                  <a:gd name="T64" fmla="*/ 28 w 70"/>
                  <a:gd name="T6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0" h="114">
                    <a:moveTo>
                      <a:pt x="28" y="11"/>
                    </a:moveTo>
                    <a:lnTo>
                      <a:pt x="22" y="12"/>
                    </a:lnTo>
                    <a:lnTo>
                      <a:pt x="18" y="12"/>
                    </a:lnTo>
                    <a:lnTo>
                      <a:pt x="14" y="12"/>
                    </a:lnTo>
                    <a:lnTo>
                      <a:pt x="14" y="56"/>
                    </a:lnTo>
                    <a:lnTo>
                      <a:pt x="20" y="57"/>
                    </a:lnTo>
                    <a:lnTo>
                      <a:pt x="26" y="57"/>
                    </a:lnTo>
                    <a:lnTo>
                      <a:pt x="39" y="56"/>
                    </a:lnTo>
                    <a:lnTo>
                      <a:pt x="47" y="52"/>
                    </a:lnTo>
                    <a:lnTo>
                      <a:pt x="53" y="44"/>
                    </a:lnTo>
                    <a:lnTo>
                      <a:pt x="54" y="33"/>
                    </a:lnTo>
                    <a:lnTo>
                      <a:pt x="53" y="24"/>
                    </a:lnTo>
                    <a:lnTo>
                      <a:pt x="47" y="16"/>
                    </a:lnTo>
                    <a:lnTo>
                      <a:pt x="39" y="13"/>
                    </a:lnTo>
                    <a:lnTo>
                      <a:pt x="28" y="11"/>
                    </a:lnTo>
                    <a:close/>
                    <a:moveTo>
                      <a:pt x="28" y="0"/>
                    </a:moveTo>
                    <a:lnTo>
                      <a:pt x="41" y="1"/>
                    </a:lnTo>
                    <a:lnTo>
                      <a:pt x="52" y="4"/>
                    </a:lnTo>
                    <a:lnTo>
                      <a:pt x="60" y="9"/>
                    </a:lnTo>
                    <a:lnTo>
                      <a:pt x="66" y="20"/>
                    </a:lnTo>
                    <a:lnTo>
                      <a:pt x="70" y="33"/>
                    </a:lnTo>
                    <a:lnTo>
                      <a:pt x="67" y="46"/>
                    </a:lnTo>
                    <a:lnTo>
                      <a:pt x="61" y="57"/>
                    </a:lnTo>
                    <a:lnTo>
                      <a:pt x="51" y="64"/>
                    </a:lnTo>
                    <a:lnTo>
                      <a:pt x="40" y="68"/>
                    </a:lnTo>
                    <a:lnTo>
                      <a:pt x="26" y="69"/>
                    </a:lnTo>
                    <a:lnTo>
                      <a:pt x="20" y="69"/>
                    </a:lnTo>
                    <a:lnTo>
                      <a:pt x="14" y="68"/>
                    </a:lnTo>
                    <a:lnTo>
                      <a:pt x="14" y="114"/>
                    </a:lnTo>
                    <a:lnTo>
                      <a:pt x="0" y="114"/>
                    </a:lnTo>
                    <a:lnTo>
                      <a:pt x="0" y="2"/>
                    </a:lnTo>
                    <a:lnTo>
                      <a:pt x="12" y="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2333948" y="5735396"/>
                <a:ext cx="65088" cy="115888"/>
              </a:xfrm>
              <a:custGeom>
                <a:avLst/>
                <a:gdLst>
                  <a:gd name="T0" fmla="*/ 0 w 41"/>
                  <a:gd name="T1" fmla="*/ 0 h 73"/>
                  <a:gd name="T2" fmla="*/ 10 w 41"/>
                  <a:gd name="T3" fmla="*/ 0 h 73"/>
                  <a:gd name="T4" fmla="*/ 10 w 41"/>
                  <a:gd name="T5" fmla="*/ 65 h 73"/>
                  <a:gd name="T6" fmla="*/ 41 w 41"/>
                  <a:gd name="T7" fmla="*/ 65 h 73"/>
                  <a:gd name="T8" fmla="*/ 41 w 41"/>
                  <a:gd name="T9" fmla="*/ 73 h 73"/>
                  <a:gd name="T10" fmla="*/ 0 w 41"/>
                  <a:gd name="T11" fmla="*/ 73 h 73"/>
                  <a:gd name="T12" fmla="*/ 0 w 41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73">
                    <a:moveTo>
                      <a:pt x="0" y="0"/>
                    </a:moveTo>
                    <a:lnTo>
                      <a:pt x="10" y="0"/>
                    </a:lnTo>
                    <a:lnTo>
                      <a:pt x="10" y="65"/>
                    </a:lnTo>
                    <a:lnTo>
                      <a:pt x="41" y="65"/>
                    </a:lnTo>
                    <a:lnTo>
                      <a:pt x="41" y="73"/>
                    </a:lnTo>
                    <a:lnTo>
                      <a:pt x="0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Rectangle 45"/>
              <p:cNvSpPr>
                <a:spLocks noChangeArrowheads="1"/>
              </p:cNvSpPr>
              <p:nvPr/>
            </p:nvSpPr>
            <p:spPr bwMode="auto">
              <a:xfrm>
                <a:off x="2400623" y="5795780"/>
                <a:ext cx="42863" cy="11113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2479998" y="5735396"/>
                <a:ext cx="85725" cy="115888"/>
              </a:xfrm>
              <a:custGeom>
                <a:avLst/>
                <a:gdLst>
                  <a:gd name="T0" fmla="*/ 0 w 54"/>
                  <a:gd name="T1" fmla="*/ 0 h 73"/>
                  <a:gd name="T2" fmla="*/ 10 w 54"/>
                  <a:gd name="T3" fmla="*/ 0 h 73"/>
                  <a:gd name="T4" fmla="*/ 10 w 54"/>
                  <a:gd name="T5" fmla="*/ 31 h 73"/>
                  <a:gd name="T6" fmla="*/ 44 w 54"/>
                  <a:gd name="T7" fmla="*/ 31 h 73"/>
                  <a:gd name="T8" fmla="*/ 44 w 54"/>
                  <a:gd name="T9" fmla="*/ 0 h 73"/>
                  <a:gd name="T10" fmla="*/ 54 w 54"/>
                  <a:gd name="T11" fmla="*/ 0 h 73"/>
                  <a:gd name="T12" fmla="*/ 54 w 54"/>
                  <a:gd name="T13" fmla="*/ 73 h 73"/>
                  <a:gd name="T14" fmla="*/ 44 w 54"/>
                  <a:gd name="T15" fmla="*/ 73 h 73"/>
                  <a:gd name="T16" fmla="*/ 44 w 54"/>
                  <a:gd name="T17" fmla="*/ 38 h 73"/>
                  <a:gd name="T18" fmla="*/ 10 w 54"/>
                  <a:gd name="T19" fmla="*/ 38 h 73"/>
                  <a:gd name="T20" fmla="*/ 10 w 54"/>
                  <a:gd name="T21" fmla="*/ 73 h 73"/>
                  <a:gd name="T22" fmla="*/ 0 w 54"/>
                  <a:gd name="T23" fmla="*/ 73 h 73"/>
                  <a:gd name="T24" fmla="*/ 0 w 54"/>
                  <a:gd name="T2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73">
                    <a:moveTo>
                      <a:pt x="0" y="0"/>
                    </a:moveTo>
                    <a:lnTo>
                      <a:pt x="10" y="0"/>
                    </a:lnTo>
                    <a:lnTo>
                      <a:pt x="10" y="31"/>
                    </a:lnTo>
                    <a:lnTo>
                      <a:pt x="44" y="31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54" y="73"/>
                    </a:lnTo>
                    <a:lnTo>
                      <a:pt x="44" y="73"/>
                    </a:lnTo>
                    <a:lnTo>
                      <a:pt x="44" y="38"/>
                    </a:lnTo>
                    <a:lnTo>
                      <a:pt x="10" y="38"/>
                    </a:lnTo>
                    <a:lnTo>
                      <a:pt x="10" y="73"/>
                    </a:lnTo>
                    <a:lnTo>
                      <a:pt x="0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GB" kern="0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TextBox 134"/>
              <p:cNvSpPr txBox="1"/>
              <p:nvPr/>
            </p:nvSpPr>
            <p:spPr>
              <a:xfrm>
                <a:off x="2593976" y="5528661"/>
                <a:ext cx="1828801" cy="45140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defRPr/>
                </a:pPr>
                <a:r>
                  <a:rPr lang="en-GB" sz="1600" b="1" kern="0" dirty="0" smtClean="0">
                    <a:solidFill>
                      <a:prstClr val="black"/>
                    </a:solidFill>
                  </a:rPr>
                  <a:t>(2008 scaling)</a:t>
                </a:r>
                <a:endParaRPr lang="en-GB" sz="1600" b="1" kern="0" dirty="0">
                  <a:solidFill>
                    <a:prstClr val="black"/>
                  </a:solidFill>
                </a:endParaRPr>
              </a:p>
            </p:txBody>
          </p:sp>
        </p:grpSp>
        <p:cxnSp>
          <p:nvCxnSpPr>
            <p:cNvPr id="114" name="Straight Connector 113"/>
            <p:cNvCxnSpPr/>
            <p:nvPr/>
          </p:nvCxnSpPr>
          <p:spPr>
            <a:xfrm flipV="1">
              <a:off x="564496" y="2136428"/>
              <a:ext cx="4995043" cy="2411413"/>
            </a:xfrm>
            <a:prstGeom prst="line">
              <a:avLst/>
            </a:prstGeom>
            <a:noFill/>
            <a:ln w="19050" cap="flat" cmpd="sng" algn="ctr">
              <a:solidFill>
                <a:srgbClr val="008000"/>
              </a:solidFill>
              <a:prstDash val="dash"/>
              <a:miter lim="800000"/>
            </a:ln>
            <a:effectLst/>
          </p:spPr>
        </p:cxnSp>
        <p:cxnSp>
          <p:nvCxnSpPr>
            <p:cNvPr id="116" name="Straight Connector 115"/>
            <p:cNvCxnSpPr/>
            <p:nvPr/>
          </p:nvCxnSpPr>
          <p:spPr>
            <a:xfrm flipV="1">
              <a:off x="597449" y="1583978"/>
              <a:ext cx="4971615" cy="2959373"/>
            </a:xfrm>
            <a:prstGeom prst="line">
              <a:avLst/>
            </a:prstGeom>
            <a:noFill/>
            <a:ln w="19050" cap="flat" cmpd="sng" algn="ctr">
              <a:solidFill>
                <a:srgbClr val="7030A0"/>
              </a:solidFill>
              <a:prstDash val="dash"/>
              <a:miter lim="800000"/>
            </a:ln>
            <a:effectLst/>
          </p:spPr>
        </p:cxnSp>
        <p:sp>
          <p:nvSpPr>
            <p:cNvPr id="117" name="TextBox 116"/>
            <p:cNvSpPr txBox="1"/>
            <p:nvPr/>
          </p:nvSpPr>
          <p:spPr>
            <a:xfrm rot="20028744">
              <a:off x="4810240" y="1311160"/>
              <a:ext cx="720080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GB" sz="2400" b="1" kern="0" dirty="0">
                  <a:solidFill>
                    <a:srgbClr val="7030A0"/>
                  </a:solidFill>
                </a:rPr>
                <a:t>D-T</a:t>
              </a:r>
            </a:p>
          </p:txBody>
        </p:sp>
        <p:cxnSp>
          <p:nvCxnSpPr>
            <p:cNvPr id="122" name="Straight Arrow Connector 121"/>
            <p:cNvCxnSpPr/>
            <p:nvPr/>
          </p:nvCxnSpPr>
          <p:spPr>
            <a:xfrm>
              <a:off x="4140432" y="1998672"/>
              <a:ext cx="362744" cy="582438"/>
            </a:xfrm>
            <a:prstGeom prst="straightConnector1">
              <a:avLst/>
            </a:prstGeom>
            <a:noFill/>
            <a:ln w="38100" cap="flat" cmpd="sng" algn="ctr">
              <a:solidFill>
                <a:srgbClr val="008000"/>
              </a:solidFill>
              <a:prstDash val="sysDash"/>
              <a:miter lim="800000"/>
              <a:tailEnd type="triangle"/>
            </a:ln>
            <a:effectLst/>
          </p:spPr>
        </p:cxnSp>
        <p:sp>
          <p:nvSpPr>
            <p:cNvPr id="115" name="TextBox 114"/>
            <p:cNvSpPr txBox="1"/>
            <p:nvPr/>
          </p:nvSpPr>
          <p:spPr>
            <a:xfrm>
              <a:off x="3985497" y="2794262"/>
              <a:ext cx="720080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GB" sz="2400" b="1" kern="0" dirty="0">
                  <a:solidFill>
                    <a:srgbClr val="008000"/>
                  </a:solidFill>
                </a:rPr>
                <a:t>T</a:t>
              </a:r>
            </a:p>
          </p:txBody>
        </p:sp>
      </p:grpSp>
      <p:sp>
        <p:nvSpPr>
          <p:cNvPr id="2" name="ZoneTexte 1"/>
          <p:cNvSpPr txBox="1"/>
          <p:nvPr/>
        </p:nvSpPr>
        <p:spPr>
          <a:xfrm>
            <a:off x="2767353" y="1508913"/>
            <a:ext cx="3155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rgbClr val="0000FF"/>
                </a:solidFill>
              </a:rPr>
              <a:t>D</a:t>
            </a:r>
            <a:endParaRPr lang="fr-FR" sz="2400" b="1" dirty="0" smtClean="0">
              <a:solidFill>
                <a:srgbClr val="0000FF"/>
              </a:solidFill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2491341" y="644682"/>
            <a:ext cx="266429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400" b="1" dirty="0" smtClean="0"/>
              <a:t>For </a:t>
            </a:r>
            <a:r>
              <a:rPr lang="fr-FR" sz="1400" b="1" dirty="0" err="1" smtClean="0"/>
              <a:t>divertor</a:t>
            </a:r>
            <a:r>
              <a:rPr lang="fr-FR" sz="1400" b="1" dirty="0" smtClean="0"/>
              <a:t> corner configuration</a:t>
            </a:r>
            <a:endParaRPr lang="fr-FR" sz="1400" b="1" dirty="0" smtClean="0"/>
          </a:p>
        </p:txBody>
      </p:sp>
    </p:spTree>
    <p:extLst>
      <p:ext uri="{BB962C8B-B14F-4D97-AF65-F5344CB8AC3E}">
        <p14:creationId xmlns:p14="http://schemas.microsoft.com/office/powerpoint/2010/main" val="2568494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4470496" y="2301720"/>
            <a:ext cx="2808312" cy="27003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ectangle 9"/>
          <p:cNvSpPr/>
          <p:nvPr/>
        </p:nvSpPr>
        <p:spPr>
          <a:xfrm>
            <a:off x="4450832" y="1881487"/>
            <a:ext cx="2808312" cy="27003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7504" y="0"/>
            <a:ext cx="8136904" cy="685800"/>
          </a:xfrm>
        </p:spPr>
        <p:txBody>
          <a:bodyPr>
            <a:noAutofit/>
          </a:bodyPr>
          <a:lstStyle/>
          <a:p>
            <a:r>
              <a:rPr lang="fr-FR" sz="2400" u="sng" dirty="0" smtClean="0">
                <a:solidFill>
                  <a:srgbClr val="C00000"/>
                </a:solidFill>
              </a:rPr>
              <a:t>Type I </a:t>
            </a:r>
            <a:r>
              <a:rPr lang="fr-FR" sz="2400" u="sng" dirty="0" err="1" smtClean="0">
                <a:solidFill>
                  <a:srgbClr val="C00000"/>
                </a:solidFill>
              </a:rPr>
              <a:t>ELMy</a:t>
            </a:r>
            <a:r>
              <a:rPr lang="fr-FR" sz="2400" u="sng" dirty="0" smtClean="0">
                <a:solidFill>
                  <a:srgbClr val="C00000"/>
                </a:solidFill>
              </a:rPr>
              <a:t> H-mode</a:t>
            </a:r>
            <a:r>
              <a:rPr lang="fr-FR" sz="2400" dirty="0" smtClean="0">
                <a:solidFill>
                  <a:srgbClr val="C00000"/>
                </a:solidFill>
              </a:rPr>
              <a:t>: </a:t>
            </a:r>
            <a:r>
              <a:rPr lang="fr-FR" sz="2400" dirty="0" err="1" smtClean="0">
                <a:solidFill>
                  <a:srgbClr val="C00000"/>
                </a:solidFill>
              </a:rPr>
              <a:t>strong</a:t>
            </a:r>
            <a:r>
              <a:rPr lang="fr-FR" sz="2400" dirty="0" smtClean="0">
                <a:solidFill>
                  <a:srgbClr val="C00000"/>
                </a:solidFill>
              </a:rPr>
              <a:t> positive </a:t>
            </a:r>
            <a:r>
              <a:rPr lang="fr-FR" sz="2400" dirty="0">
                <a:solidFill>
                  <a:srgbClr val="C00000"/>
                </a:solidFill>
              </a:rPr>
              <a:t>isotope </a:t>
            </a:r>
            <a:r>
              <a:rPr lang="fr-FR" sz="2400" dirty="0" err="1">
                <a:solidFill>
                  <a:srgbClr val="C00000"/>
                </a:solidFill>
              </a:rPr>
              <a:t>dependence</a:t>
            </a:r>
            <a:r>
              <a:rPr lang="fr-FR" sz="2400" dirty="0">
                <a:solidFill>
                  <a:srgbClr val="C00000"/>
                </a:solidFill>
              </a:rPr>
              <a:t> on </a:t>
            </a:r>
            <a:r>
              <a:rPr lang="fr-FR" sz="2400" dirty="0" smtClean="0">
                <a:solidFill>
                  <a:srgbClr val="C00000"/>
                </a:solidFill>
              </a:rPr>
              <a:t>thermal confinement</a:t>
            </a:r>
            <a:endParaRPr lang="en-GB" sz="2400" dirty="0">
              <a:solidFill>
                <a:srgbClr val="C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067944" y="1183720"/>
            <a:ext cx="4860540" cy="277614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GB" sz="1400" b="1" dirty="0">
                <a:latin typeface="Arial" panose="020B0604020202020204" pitchFamily="34" charset="0"/>
                <a:cs typeface="Arial" panose="020B0604020202020204" pitchFamily="34" charset="0"/>
              </a:rPr>
              <a:t>Stronger isotope dependence than in JET-C a</a:t>
            </a:r>
            <a:r>
              <a:rPr lang="en-GB" altLang="en-US" sz="1400" b="1" dirty="0"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nd IPB98(y,2) (~A</a:t>
            </a:r>
            <a:r>
              <a:rPr lang="en-GB" altLang="en-US" sz="1400" b="1" baseline="30000" dirty="0"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0.2</a:t>
            </a:r>
            <a:r>
              <a:rPr lang="en-GB" altLang="en-US" sz="1400" b="1" dirty="0"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)</a:t>
            </a:r>
            <a:endParaRPr lang="en-GB" altLang="en-US" sz="1400" b="1" baseline="30000" dirty="0">
              <a:latin typeface="Arial" panose="020B0604020202020204" pitchFamily="34" charset="0"/>
              <a:ea typeface="Tahoma" panose="020B060403050404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GB" sz="1400" b="1" dirty="0">
                <a:latin typeface="Arial" panose="020B0604020202020204" pitchFamily="34" charset="0"/>
                <a:cs typeface="Arial" panose="020B0604020202020204" pitchFamily="34" charset="0"/>
              </a:rPr>
              <a:t>Global momentum ~ A</a:t>
            </a:r>
            <a:r>
              <a:rPr lang="en-GB" sz="1400" b="1" baseline="30000" dirty="0">
                <a:latin typeface="Arial" panose="020B0604020202020204" pitchFamily="34" charset="0"/>
                <a:cs typeface="Arial" panose="020B0604020202020204" pitchFamily="34" charset="0"/>
              </a:rPr>
              <a:t>0.5±0.15</a:t>
            </a:r>
          </a:p>
          <a:p>
            <a:pPr marL="342900" indent="-342900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GB" sz="1400" b="1" dirty="0"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  <a:r>
              <a:rPr lang="en-GB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article confinement ~ </a:t>
            </a:r>
            <a:r>
              <a:rPr lang="en-GB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GB" sz="1400" b="1" baseline="30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0.5±0.06</a:t>
            </a:r>
            <a:endParaRPr lang="en-GB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GB" sz="1400" b="1" dirty="0">
                <a:latin typeface="Arial" panose="020B0604020202020204" pitchFamily="34" charset="0"/>
                <a:cs typeface="Arial" panose="020B0604020202020204" pitchFamily="34" charset="0"/>
              </a:rPr>
              <a:t>All </a:t>
            </a:r>
            <a:r>
              <a:rPr lang="en-GB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scaling in A are </a:t>
            </a:r>
            <a:r>
              <a:rPr lang="en-GB" sz="1400" b="1" dirty="0">
                <a:latin typeface="Arial" panose="020B0604020202020204" pitchFamily="34" charset="0"/>
                <a:cs typeface="Arial" panose="020B0604020202020204" pitchFamily="34" charset="0"/>
              </a:rPr>
              <a:t>robust against the set of variables chosen for the regression</a:t>
            </a:r>
            <a:r>
              <a:rPr lang="en-GB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GB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20000"/>
              </a:lnSpc>
              <a:spcBef>
                <a:spcPts val="1200"/>
              </a:spcBef>
            </a:pPr>
            <a:r>
              <a:rPr lang="en-GB" sz="1400" b="1" dirty="0">
                <a:latin typeface="Arial" panose="020B0604020202020204" pitchFamily="34" charset="0"/>
                <a:cs typeface="Arial" panose="020B0604020202020204" pitchFamily="34" charset="0"/>
              </a:rPr>
              <a:t>Note: Density systematically lower in H at same external fuelling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03133" y="1346962"/>
            <a:ext cx="3456384" cy="3139699"/>
            <a:chOff x="107504" y="1153739"/>
            <a:chExt cx="3888432" cy="4186265"/>
          </a:xfrm>
        </p:grpSpPr>
        <p:sp>
          <p:nvSpPr>
            <p:cNvPr id="13" name="TextBox 12"/>
            <p:cNvSpPr txBox="1"/>
            <p:nvPr/>
          </p:nvSpPr>
          <p:spPr>
            <a:xfrm>
              <a:off x="844553" y="2950110"/>
              <a:ext cx="1159616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 dirty="0">
                  <a:solidFill>
                    <a:srgbClr val="FF0000"/>
                  </a:solidFill>
                  <a:latin typeface="Arial Narrow" panose="020B0606020202030204" pitchFamily="34" charset="0"/>
                </a:rPr>
                <a:t>Hydrogen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753714" y="1915719"/>
              <a:ext cx="1159616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 dirty="0">
                  <a:solidFill>
                    <a:srgbClr val="0000FF"/>
                  </a:solidFill>
                  <a:latin typeface="Arial Narrow" panose="020B0606020202030204" pitchFamily="34" charset="0"/>
                </a:rPr>
                <a:t>Deuterium</a:t>
              </a:r>
            </a:p>
          </p:txBody>
        </p:sp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07504" y="1157956"/>
              <a:ext cx="3888432" cy="4182048"/>
            </a:xfrm>
            <a:prstGeom prst="rect">
              <a:avLst/>
            </a:prstGeom>
          </p:spPr>
        </p:pic>
        <p:sp>
          <p:nvSpPr>
            <p:cNvPr id="17" name="Rectangle 16"/>
            <p:cNvSpPr/>
            <p:nvPr/>
          </p:nvSpPr>
          <p:spPr>
            <a:xfrm>
              <a:off x="3923928" y="1153739"/>
              <a:ext cx="72008" cy="78679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419872" y="4725144"/>
              <a:ext cx="576064" cy="2749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4" name="Rectangle 3"/>
          <p:cNvSpPr/>
          <p:nvPr/>
        </p:nvSpPr>
        <p:spPr>
          <a:xfrm>
            <a:off x="3347864" y="4182852"/>
            <a:ext cx="612068" cy="2549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Rectangle 5"/>
          <p:cNvSpPr/>
          <p:nvPr/>
        </p:nvSpPr>
        <p:spPr>
          <a:xfrm>
            <a:off x="691804" y="4524212"/>
            <a:ext cx="820067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b="1" dirty="0">
                <a:solidFill>
                  <a:srgbClr val="0000FF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The pedestal is an important player in the observed isotope dependence </a:t>
            </a:r>
            <a:endParaRPr lang="en-GB" b="1" dirty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"/>
          <p:cNvSpPr txBox="1">
            <a:spLocks noChangeArrowheads="1"/>
          </p:cNvSpPr>
          <p:nvPr/>
        </p:nvSpPr>
        <p:spPr bwMode="auto">
          <a:xfrm>
            <a:off x="2051720" y="3567488"/>
            <a:ext cx="1487711" cy="4247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>
              <a:lnSpc>
                <a:spcPct val="120000"/>
              </a:lnSpc>
            </a:pPr>
            <a:r>
              <a:rPr lang="en-GB" sz="1800" b="1" dirty="0" err="1">
                <a:solidFill>
                  <a:srgbClr val="0000FF"/>
                </a:solidFill>
                <a:latin typeface="Symbol" panose="05050102010706020507" pitchFamily="18" charset="2"/>
                <a:ea typeface="Tahoma" panose="020B0604030504040204" pitchFamily="34" charset="0"/>
                <a:cs typeface="Arial" panose="020B0604020202020204" pitchFamily="34" charset="0"/>
              </a:rPr>
              <a:t>t</a:t>
            </a:r>
            <a:r>
              <a:rPr lang="en-GB" sz="1800" b="1" baseline="-25000" dirty="0" err="1">
                <a:solidFill>
                  <a:srgbClr val="0000FF"/>
                </a:solidFill>
                <a:ea typeface="Tahoma" panose="020B0604030504040204" pitchFamily="34" charset="0"/>
                <a:cs typeface="Arial" panose="020B0604020202020204" pitchFamily="34" charset="0"/>
              </a:rPr>
              <a:t>th</a:t>
            </a:r>
            <a:r>
              <a:rPr lang="en-GB" sz="1800" b="1" dirty="0">
                <a:solidFill>
                  <a:srgbClr val="0000FF"/>
                </a:solidFill>
                <a:ea typeface="Tahoma" panose="020B0604030504040204" pitchFamily="34" charset="0"/>
                <a:cs typeface="Arial" panose="020B0604020202020204" pitchFamily="34" charset="0"/>
              </a:rPr>
              <a:t> ~  A</a:t>
            </a:r>
            <a:r>
              <a:rPr lang="en-GB" sz="1800" b="1" baseline="30000" dirty="0">
                <a:solidFill>
                  <a:srgbClr val="0000FF"/>
                </a:solidFill>
                <a:ea typeface="Tahoma" panose="020B0604030504040204" pitchFamily="34" charset="0"/>
                <a:cs typeface="Arial" panose="020B0604020202020204" pitchFamily="34" charset="0"/>
              </a:rPr>
              <a:t>0.4±0.1</a:t>
            </a:r>
            <a:endParaRPr lang="en-GB" sz="1800" b="1" dirty="0">
              <a:solidFill>
                <a:srgbClr val="0000FF"/>
              </a:solidFill>
              <a:ea typeface="Tahom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19640" y="699542"/>
            <a:ext cx="39083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b="1" dirty="0"/>
              <a:t>H-mode confinement scaling with mass </a:t>
            </a:r>
          </a:p>
        </p:txBody>
      </p:sp>
      <p:sp>
        <p:nvSpPr>
          <p:cNvPr id="7" name="Rectangle 6"/>
          <p:cNvSpPr/>
          <p:nvPr/>
        </p:nvSpPr>
        <p:spPr>
          <a:xfrm>
            <a:off x="591156" y="955628"/>
            <a:ext cx="31887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de-DE" sz="1200" b="1" dirty="0"/>
              <a:t>H: 1.0MA/1.0T and 1.4MA/1.7T </a:t>
            </a:r>
          </a:p>
          <a:p>
            <a:pPr algn="ctr"/>
            <a:r>
              <a:rPr lang="de-DE" sz="1200" b="1" dirty="0"/>
              <a:t>D: 1.0MA/1.0T, 1.4MA/1.7T, 1.7MA/1.7T 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001544" y="3933744"/>
            <a:ext cx="1942462" cy="52322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H. Weisen, EX/P1-4</a:t>
            </a:r>
          </a:p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C. Maggi, PPCF 2018 </a:t>
            </a:r>
          </a:p>
        </p:txBody>
      </p:sp>
      <p:sp>
        <p:nvSpPr>
          <p:cNvPr id="9" name="Rectangle 8"/>
          <p:cNvSpPr/>
          <p:nvPr/>
        </p:nvSpPr>
        <p:spPr>
          <a:xfrm>
            <a:off x="1115616" y="1552761"/>
            <a:ext cx="936104" cy="2700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67058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87626" y="-295"/>
            <a:ext cx="7355160" cy="685800"/>
          </a:xfrm>
        </p:spPr>
        <p:txBody>
          <a:bodyPr>
            <a:noAutofit/>
          </a:bodyPr>
          <a:lstStyle/>
          <a:p>
            <a:r>
              <a:rPr lang="en-GB" sz="2400" dirty="0">
                <a:solidFill>
                  <a:srgbClr val="C00000"/>
                </a:solidFill>
              </a:rPr>
              <a:t>Larger pedestal pressure in D than </a:t>
            </a:r>
            <a:r>
              <a:rPr lang="en-GB" sz="2400" dirty="0" smtClean="0">
                <a:solidFill>
                  <a:srgbClr val="C00000"/>
                </a:solidFill>
              </a:rPr>
              <a:t>H </a:t>
            </a:r>
            <a:r>
              <a:rPr lang="en-GB" sz="2400" dirty="0">
                <a:solidFill>
                  <a:srgbClr val="C00000"/>
                </a:solidFill>
              </a:rPr>
              <a:t>at same </a:t>
            </a:r>
            <a:r>
              <a:rPr lang="en-GB" sz="2400" dirty="0" smtClean="0">
                <a:solidFill>
                  <a:srgbClr val="C00000"/>
                </a:solidFill>
              </a:rPr>
              <a:t>power and gas fuelling rate</a:t>
            </a:r>
            <a:endParaRPr lang="en-GB" sz="2400" dirty="0">
              <a:solidFill>
                <a:srgbClr val="C00000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9632" y="1041804"/>
            <a:ext cx="6357278" cy="20160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70386" y="707189"/>
            <a:ext cx="79244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I</a:t>
            </a:r>
            <a:r>
              <a:rPr lang="en-GB" b="1" baseline="-25000" dirty="0"/>
              <a:t>P</a:t>
            </a:r>
            <a:r>
              <a:rPr lang="en-GB" b="1" dirty="0"/>
              <a:t>=1.4MA; B</a:t>
            </a:r>
            <a:r>
              <a:rPr lang="en-GB" b="1" baseline="-25000" dirty="0"/>
              <a:t>T</a:t>
            </a:r>
            <a:r>
              <a:rPr lang="en-GB" b="1" dirty="0"/>
              <a:t>=1.7T; P</a:t>
            </a:r>
            <a:r>
              <a:rPr lang="en-GB" b="1" baseline="-25000" dirty="0"/>
              <a:t>IN</a:t>
            </a:r>
            <a:r>
              <a:rPr lang="en-GB" b="1" dirty="0"/>
              <a:t>=10MW  ELMs; same fuelling rate: </a:t>
            </a:r>
            <a:r>
              <a:rPr lang="en-GB" b="1" dirty="0">
                <a:solidFill>
                  <a:srgbClr val="0000FF"/>
                </a:solidFill>
              </a:rPr>
              <a:t>19Hz in D </a:t>
            </a:r>
            <a:r>
              <a:rPr lang="en-GB" b="1" dirty="0"/>
              <a:t>and </a:t>
            </a:r>
            <a:r>
              <a:rPr lang="en-GB" b="1" dirty="0">
                <a:solidFill>
                  <a:srgbClr val="FF0000"/>
                </a:solidFill>
              </a:rPr>
              <a:t>31Hz in H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23129" y="3507854"/>
            <a:ext cx="8880648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Isotope effect </a:t>
            </a:r>
            <a:r>
              <a:rPr lang="en-GB" sz="1600" b="1" dirty="0" smtClean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on peeling-ballooning 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is weak for same </a:t>
            </a:r>
            <a:r>
              <a:rPr lang="en-GB" sz="1600" b="1" dirty="0" err="1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separatrix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GB" sz="1600" b="1" dirty="0" err="1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Te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. </a:t>
            </a:r>
          </a:p>
          <a:p>
            <a:pPr marL="285750" indent="-285750" algn="just"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Different </a:t>
            </a:r>
            <a:r>
              <a:rPr lang="en-GB" sz="1600" b="1" dirty="0" err="1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separatrix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temperature in H and D could change pedestal stability.</a:t>
            </a:r>
          </a:p>
          <a:p>
            <a:pPr marL="285750" indent="-285750" algn="just"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GB" sz="1600" b="1" dirty="0" smtClean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Different 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Inter-ELM 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particle </a:t>
            </a:r>
            <a:r>
              <a:rPr lang="en-GB" sz="1600" b="1" dirty="0" smtClean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loss observed in 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 and D.</a:t>
            </a:r>
          </a:p>
        </p:txBody>
      </p:sp>
      <p:sp>
        <p:nvSpPr>
          <p:cNvPr id="4" name="Rectangle 3"/>
          <p:cNvSpPr/>
          <p:nvPr/>
        </p:nvSpPr>
        <p:spPr>
          <a:xfrm>
            <a:off x="6948264" y="2913788"/>
            <a:ext cx="936104" cy="16201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5868144" y="4394263"/>
            <a:ext cx="3131337" cy="52322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1400" b="1" i="1" dirty="0" smtClean="0">
                <a:solidFill>
                  <a:schemeClr val="accent1">
                    <a:lumMod val="75000"/>
                  </a:schemeClr>
                </a:solidFill>
              </a:rPr>
              <a:t>H. </a:t>
            </a:r>
            <a:r>
              <a:rPr lang="en-GB" sz="1400" b="1" i="1" dirty="0" err="1" smtClean="0">
                <a:solidFill>
                  <a:schemeClr val="accent1">
                    <a:lumMod val="75000"/>
                  </a:schemeClr>
                </a:solidFill>
              </a:rPr>
              <a:t>Weisen</a:t>
            </a:r>
            <a:r>
              <a:rPr lang="en-GB" sz="1400" b="1" i="1" dirty="0" smtClean="0">
                <a:solidFill>
                  <a:schemeClr val="accent1">
                    <a:lumMod val="75000"/>
                  </a:schemeClr>
                </a:solidFill>
              </a:rPr>
              <a:t>, EX/P1-4</a:t>
            </a:r>
          </a:p>
          <a:p>
            <a:pPr algn="ctr"/>
            <a:r>
              <a:rPr lang="en-GB" sz="1400" b="1" i="1" dirty="0" smtClean="0">
                <a:solidFill>
                  <a:schemeClr val="accent1">
                    <a:lumMod val="75000"/>
                  </a:schemeClr>
                </a:solidFill>
              </a:rPr>
              <a:t>L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.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</a:rPr>
              <a:t>Horwarth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, 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</a:rPr>
              <a:t>Nuc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. Fusion in preparation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34999" y="3091106"/>
            <a:ext cx="80783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Lower density observed in H for equivalent external gas injection rate</a:t>
            </a:r>
          </a:p>
        </p:txBody>
      </p:sp>
    </p:spTree>
    <p:extLst>
      <p:ext uri="{BB962C8B-B14F-4D97-AF65-F5344CB8AC3E}">
        <p14:creationId xmlns:p14="http://schemas.microsoft.com/office/powerpoint/2010/main" val="1226358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1043608" y="661539"/>
            <a:ext cx="1656184" cy="23656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40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-36512" y="9279"/>
            <a:ext cx="9101318" cy="627534"/>
          </a:xfrm>
        </p:spPr>
        <p:txBody>
          <a:bodyPr/>
          <a:lstStyle/>
          <a:p>
            <a:r>
              <a:rPr lang="en-GB" sz="2400" dirty="0" smtClean="0">
                <a:solidFill>
                  <a:srgbClr val="C00000"/>
                </a:solidFill>
              </a:rPr>
              <a:t>Isotope mixing: key particle transport effect </a:t>
            </a:r>
            <a:r>
              <a:rPr lang="en-GB" sz="2400" dirty="0" smtClean="0">
                <a:solidFill>
                  <a:srgbClr val="C00000"/>
                </a:solidFill>
              </a:rPr>
              <a:t/>
            </a:r>
            <a:br>
              <a:rPr lang="en-GB" sz="2400" dirty="0" smtClean="0">
                <a:solidFill>
                  <a:srgbClr val="C00000"/>
                </a:solidFill>
              </a:rPr>
            </a:br>
            <a:r>
              <a:rPr lang="en-GB" sz="2400" dirty="0" smtClean="0">
                <a:solidFill>
                  <a:srgbClr val="C00000"/>
                </a:solidFill>
              </a:rPr>
              <a:t>for </a:t>
            </a:r>
            <a:r>
              <a:rPr lang="en-GB" sz="2400" dirty="0" smtClean="0">
                <a:solidFill>
                  <a:srgbClr val="C00000"/>
                </a:solidFill>
              </a:rPr>
              <a:t>D-T </a:t>
            </a:r>
            <a:r>
              <a:rPr lang="en-GB" sz="2400" dirty="0" smtClean="0">
                <a:solidFill>
                  <a:srgbClr val="C00000"/>
                </a:solidFill>
              </a:rPr>
              <a:t>scenarios</a:t>
            </a:r>
            <a:endParaRPr lang="en-GB" sz="2400" dirty="0">
              <a:solidFill>
                <a:srgbClr val="C00000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4572000" y="1383618"/>
            <a:ext cx="4104194" cy="2970330"/>
            <a:chOff x="0" y="881336"/>
            <a:chExt cx="4104194" cy="3960440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881336"/>
              <a:ext cx="4104194" cy="3960440"/>
            </a:xfrm>
            <a:prstGeom prst="rect">
              <a:avLst/>
            </a:prstGeom>
          </p:spPr>
        </p:pic>
        <p:sp>
          <p:nvSpPr>
            <p:cNvPr id="9" name="Rectangle 8"/>
            <p:cNvSpPr/>
            <p:nvPr/>
          </p:nvSpPr>
          <p:spPr>
            <a:xfrm>
              <a:off x="0" y="4005064"/>
              <a:ext cx="4104194" cy="8367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2471" y="888156"/>
            <a:ext cx="3361417" cy="3121301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5063646" y="3695788"/>
            <a:ext cx="3120902" cy="5847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/>
            <a:r>
              <a:rPr lang="en-US" sz="1600" b="1" dirty="0">
                <a:solidFill>
                  <a:prstClr val="black"/>
                </a:solidFill>
                <a:latin typeface="Arial"/>
              </a:rPr>
              <a:t>In typical JET scenario:</a:t>
            </a:r>
          </a:p>
          <a:p>
            <a:pPr algn="ctr"/>
            <a:r>
              <a:rPr lang="en-US" sz="1600" b="1" dirty="0">
                <a:solidFill>
                  <a:srgbClr val="0000FF"/>
                </a:solidFill>
                <a:latin typeface="Arial"/>
                <a:sym typeface="Wingdings" panose="05000000000000000000" pitchFamily="2" charset="2"/>
              </a:rPr>
              <a:t> </a:t>
            </a:r>
            <a:r>
              <a:rPr lang="en-US" sz="1600" b="1" dirty="0">
                <a:solidFill>
                  <a:srgbClr val="0000FF"/>
                </a:solidFill>
                <a:latin typeface="Arial"/>
              </a:rPr>
              <a:t>D</a:t>
            </a:r>
            <a:r>
              <a:rPr lang="en-US" sz="1600" b="1" baseline="-25000" dirty="0">
                <a:solidFill>
                  <a:srgbClr val="0000FF"/>
                </a:solidFill>
                <a:latin typeface="Arial"/>
              </a:rPr>
              <a:t>i</a:t>
            </a:r>
            <a:r>
              <a:rPr lang="en-US" sz="1600" b="1" dirty="0">
                <a:solidFill>
                  <a:srgbClr val="0000FF"/>
                </a:solidFill>
                <a:latin typeface="Arial"/>
              </a:rPr>
              <a:t>/D</a:t>
            </a:r>
            <a:r>
              <a:rPr lang="en-US" sz="1600" b="1" baseline="-25000" dirty="0">
                <a:solidFill>
                  <a:srgbClr val="0000FF"/>
                </a:solidFill>
                <a:latin typeface="Arial"/>
              </a:rPr>
              <a:t>e</a:t>
            </a:r>
            <a:r>
              <a:rPr lang="en-US" sz="1600" b="1" dirty="0">
                <a:solidFill>
                  <a:srgbClr val="0000FF"/>
                </a:solidFill>
                <a:latin typeface="Arial"/>
              </a:rPr>
              <a:t>&gt;1 and V</a:t>
            </a:r>
            <a:r>
              <a:rPr lang="en-US" sz="1600" b="1" baseline="-25000" dirty="0">
                <a:solidFill>
                  <a:srgbClr val="0000FF"/>
                </a:solidFill>
                <a:latin typeface="Arial"/>
              </a:rPr>
              <a:t>i</a:t>
            </a:r>
            <a:r>
              <a:rPr lang="en-US" sz="1600" b="1" dirty="0">
                <a:solidFill>
                  <a:srgbClr val="0000FF"/>
                </a:solidFill>
                <a:latin typeface="Arial"/>
              </a:rPr>
              <a:t>/</a:t>
            </a:r>
            <a:r>
              <a:rPr lang="en-US" sz="1600" b="1" dirty="0" err="1">
                <a:solidFill>
                  <a:srgbClr val="0000FF"/>
                </a:solidFill>
                <a:latin typeface="Arial"/>
              </a:rPr>
              <a:t>V</a:t>
            </a:r>
            <a:r>
              <a:rPr lang="en-US" sz="1600" b="1" baseline="-25000" dirty="0" err="1">
                <a:solidFill>
                  <a:srgbClr val="0000FF"/>
                </a:solidFill>
                <a:latin typeface="Arial"/>
              </a:rPr>
              <a:t>e</a:t>
            </a:r>
            <a:r>
              <a:rPr lang="en-US" sz="1600" b="1" dirty="0">
                <a:solidFill>
                  <a:srgbClr val="0000FF"/>
                </a:solidFill>
                <a:latin typeface="Arial"/>
              </a:rPr>
              <a:t>&gt;1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049524" y="3475602"/>
            <a:ext cx="62667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b="1" dirty="0"/>
              <a:t>R/L</a:t>
            </a:r>
            <a:r>
              <a:rPr lang="en-GB" b="1" baseline="-25000" dirty="0"/>
              <a:t>T</a:t>
            </a:r>
          </a:p>
        </p:txBody>
      </p:sp>
      <p:sp>
        <p:nvSpPr>
          <p:cNvPr id="14" name="Rectangle 13"/>
          <p:cNvSpPr/>
          <p:nvPr/>
        </p:nvSpPr>
        <p:spPr>
          <a:xfrm>
            <a:off x="4175817" y="119425"/>
            <a:ext cx="496855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endParaRPr lang="en-GB" b="1" dirty="0">
              <a:solidFill>
                <a:srgbClr val="0000FF"/>
              </a:solidFill>
              <a:latin typeface="Meiryo"/>
            </a:endParaRPr>
          </a:p>
          <a:p>
            <a:pPr algn="just"/>
            <a:r>
              <a:rPr lang="en-GB" b="1" dirty="0">
                <a:solidFill>
                  <a:srgbClr val="0000FF"/>
                </a:solidFill>
                <a:latin typeface="Meiryo"/>
              </a:rPr>
              <a:t> </a:t>
            </a:r>
          </a:p>
          <a:p>
            <a:pPr algn="just"/>
            <a:endParaRPr lang="en-GB" b="1" dirty="0">
              <a:solidFill>
                <a:srgbClr val="0000FF"/>
              </a:solidFill>
              <a:latin typeface="Meiryo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79512" y="4443958"/>
            <a:ext cx="57049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Important for isotope fuelling &amp; control in JET and ITER.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9216" y="3859183"/>
            <a:ext cx="37049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 err="1"/>
              <a:t>n</a:t>
            </a:r>
            <a:r>
              <a:rPr lang="en-GB" sz="1600" b="1" baseline="-25000" dirty="0" err="1"/>
              <a:t>D</a:t>
            </a:r>
            <a:r>
              <a:rPr lang="en-GB" sz="1600" b="1" dirty="0"/>
              <a:t> and </a:t>
            </a:r>
            <a:r>
              <a:rPr lang="en-GB" sz="1600" b="1" dirty="0" err="1">
                <a:solidFill>
                  <a:srgbClr val="FF0000"/>
                </a:solidFill>
              </a:rPr>
              <a:t>n</a:t>
            </a:r>
            <a:r>
              <a:rPr lang="en-GB" sz="1600" b="1" baseline="-25000" dirty="0" err="1">
                <a:solidFill>
                  <a:srgbClr val="FF0000"/>
                </a:solidFill>
              </a:rPr>
              <a:t>H</a:t>
            </a:r>
            <a:r>
              <a:rPr lang="en-GB" sz="1600" b="1" dirty="0"/>
              <a:t>  R/L</a:t>
            </a:r>
            <a:r>
              <a:rPr lang="en-GB" sz="1600" b="1" baseline="-25000" dirty="0"/>
              <a:t>n</a:t>
            </a:r>
            <a:r>
              <a:rPr lang="en-GB" sz="1600" b="1" dirty="0"/>
              <a:t> similar and independent of the source. </a:t>
            </a:r>
          </a:p>
        </p:txBody>
      </p:sp>
      <p:sp>
        <p:nvSpPr>
          <p:cNvPr id="5" name="Rectangle 4"/>
          <p:cNvSpPr/>
          <p:nvPr/>
        </p:nvSpPr>
        <p:spPr>
          <a:xfrm>
            <a:off x="4067944" y="699542"/>
            <a:ext cx="494941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Multiple ion plasma: more freedom on </a:t>
            </a:r>
            <a:r>
              <a:rPr lang="en-GB"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ambipolarity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 constraint.</a:t>
            </a:r>
          </a:p>
          <a:p>
            <a:pPr algn="ctr"/>
            <a:r>
              <a:rPr lang="en-GB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 ion flux not tied to electron flux</a:t>
            </a:r>
            <a:endParaRPr lang="en-GB" sz="1600" b="1" dirty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4909195" y="1535874"/>
            <a:ext cx="710451" cy="369332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b="1" dirty="0">
                <a:latin typeface="Arial"/>
              </a:rPr>
              <a:t>D</a:t>
            </a:r>
            <a:r>
              <a:rPr lang="en-US" b="1" baseline="-25000" dirty="0">
                <a:latin typeface="Arial"/>
              </a:rPr>
              <a:t>i</a:t>
            </a:r>
            <a:r>
              <a:rPr lang="en-US" b="1" dirty="0">
                <a:latin typeface="Arial"/>
              </a:rPr>
              <a:t>/D</a:t>
            </a:r>
            <a:r>
              <a:rPr lang="en-US" b="1" baseline="-25000" dirty="0">
                <a:latin typeface="Arial"/>
              </a:rPr>
              <a:t>e</a:t>
            </a:r>
            <a:endParaRPr lang="en-GB" dirty="0"/>
          </a:p>
        </p:txBody>
      </p:sp>
      <p:sp>
        <p:nvSpPr>
          <p:cNvPr id="8" name="Espace réservé du pied de page 2"/>
          <p:cNvSpPr txBox="1">
            <a:spLocks/>
          </p:cNvSpPr>
          <p:nvPr/>
        </p:nvSpPr>
        <p:spPr>
          <a:xfrm>
            <a:off x="6268918" y="4268098"/>
            <a:ext cx="2695573" cy="646331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wrap="square" lIns="0" tIns="0" rIns="0" bIns="0" rtlCol="0" anchor="ctr">
            <a:spAutoFit/>
          </a:bodyPr>
          <a:lstStyle>
            <a:defPPr>
              <a:defRPr lang="fr-FR"/>
            </a:defPPr>
            <a:lvl1pPr marL="0" algn="r" defTabSz="914400" rtl="0" eaLnBrk="1" latinLnBrk="0" hangingPunct="1">
              <a:defRPr sz="1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C. Bourdelle </a:t>
            </a:r>
            <a:r>
              <a:rPr lang="fr-FR" sz="1400" b="1" i="1" dirty="0" err="1">
                <a:solidFill>
                  <a:schemeClr val="accent1">
                    <a:lumMod val="75000"/>
                  </a:schemeClr>
                </a:solidFill>
                <a:latin typeface="+mj-lt"/>
              </a:rPr>
              <a:t>Nuc</a:t>
            </a:r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 Fus 2018</a:t>
            </a:r>
          </a:p>
          <a:p>
            <a:pPr algn="ctr"/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M. Maslov </a:t>
            </a:r>
            <a:r>
              <a:rPr lang="fr-FR" sz="1400" b="1" i="1" dirty="0" err="1">
                <a:solidFill>
                  <a:schemeClr val="accent1">
                    <a:lumMod val="75000"/>
                  </a:schemeClr>
                </a:solidFill>
                <a:latin typeface="+mj-lt"/>
              </a:rPr>
              <a:t>Nuc</a:t>
            </a:r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 Fusion 2018</a:t>
            </a:r>
          </a:p>
          <a:p>
            <a:pPr algn="ctr"/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C. </a:t>
            </a:r>
            <a:r>
              <a:rPr lang="fr-FR" sz="1400" b="1" i="1" dirty="0" err="1">
                <a:solidFill>
                  <a:schemeClr val="accent1">
                    <a:lumMod val="75000"/>
                  </a:schemeClr>
                </a:solidFill>
                <a:latin typeface="+mj-lt"/>
              </a:rPr>
              <a:t>Angioni</a:t>
            </a:r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, Phys. Plasmas 2018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11736" y="677344"/>
            <a:ext cx="25921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latin typeface="Arial" panose="020B0604020202020204" pitchFamily="34" charset="0"/>
                <a:cs typeface="Arial" panose="020B0604020202020204" pitchFamily="34" charset="0"/>
              </a:rPr>
              <a:t>91232 (1.4MA/1.7T), H/D=0.9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966315" y="3199944"/>
            <a:ext cx="406483" cy="21527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" name="Rectangle 18"/>
          <p:cNvSpPr/>
          <p:nvPr/>
        </p:nvSpPr>
        <p:spPr>
          <a:xfrm>
            <a:off x="6660233" y="1535876"/>
            <a:ext cx="1718360" cy="1899218"/>
          </a:xfrm>
          <a:prstGeom prst="rect">
            <a:avLst/>
          </a:prstGeom>
          <a:solidFill>
            <a:srgbClr val="FFFF00">
              <a:alpha val="3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24" name="Straight Arrow Connector 23"/>
          <p:cNvCxnSpPr/>
          <p:nvPr/>
        </p:nvCxnSpPr>
        <p:spPr>
          <a:xfrm flipV="1">
            <a:off x="6876256" y="2868783"/>
            <a:ext cx="576064" cy="857631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4405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9"/>
          <p:cNvSpPr>
            <a:spLocks noEditPoints="1"/>
          </p:cNvSpPr>
          <p:nvPr/>
        </p:nvSpPr>
        <p:spPr bwMode="auto">
          <a:xfrm>
            <a:off x="854973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" name="Freeform 10"/>
          <p:cNvSpPr>
            <a:spLocks noEditPoints="1"/>
          </p:cNvSpPr>
          <p:nvPr/>
        </p:nvSpPr>
        <p:spPr bwMode="auto">
          <a:xfrm>
            <a:off x="996023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" name="Freeform 11"/>
          <p:cNvSpPr>
            <a:spLocks noEditPoints="1"/>
          </p:cNvSpPr>
          <p:nvPr/>
        </p:nvSpPr>
        <p:spPr bwMode="auto">
          <a:xfrm>
            <a:off x="1112592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" name="Freeform 12"/>
          <p:cNvSpPr>
            <a:spLocks noEditPoints="1"/>
          </p:cNvSpPr>
          <p:nvPr/>
        </p:nvSpPr>
        <p:spPr bwMode="auto">
          <a:xfrm>
            <a:off x="1215173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" name="Freeform 13"/>
          <p:cNvSpPr>
            <a:spLocks noEditPoints="1"/>
          </p:cNvSpPr>
          <p:nvPr/>
        </p:nvSpPr>
        <p:spPr bwMode="auto">
          <a:xfrm>
            <a:off x="1304932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" name="Freeform 14"/>
          <p:cNvSpPr>
            <a:spLocks noEditPoints="1"/>
          </p:cNvSpPr>
          <p:nvPr/>
        </p:nvSpPr>
        <p:spPr bwMode="auto">
          <a:xfrm>
            <a:off x="1916922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" name="Freeform 15"/>
          <p:cNvSpPr>
            <a:spLocks noEditPoints="1"/>
          </p:cNvSpPr>
          <p:nvPr/>
        </p:nvSpPr>
        <p:spPr bwMode="auto">
          <a:xfrm>
            <a:off x="2225831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" name="Freeform 16"/>
          <p:cNvSpPr>
            <a:spLocks noEditPoints="1"/>
          </p:cNvSpPr>
          <p:nvPr/>
        </p:nvSpPr>
        <p:spPr bwMode="auto">
          <a:xfrm>
            <a:off x="2444982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" name="Freeform 17"/>
          <p:cNvSpPr>
            <a:spLocks noEditPoints="1"/>
          </p:cNvSpPr>
          <p:nvPr/>
        </p:nvSpPr>
        <p:spPr bwMode="auto">
          <a:xfrm>
            <a:off x="2616340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" name="Freeform 18"/>
          <p:cNvSpPr>
            <a:spLocks noEditPoints="1"/>
          </p:cNvSpPr>
          <p:nvPr/>
        </p:nvSpPr>
        <p:spPr bwMode="auto">
          <a:xfrm>
            <a:off x="2756223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" name="Freeform 19"/>
          <p:cNvSpPr>
            <a:spLocks noEditPoints="1"/>
          </p:cNvSpPr>
          <p:nvPr/>
        </p:nvSpPr>
        <p:spPr bwMode="auto">
          <a:xfrm>
            <a:off x="2873958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" name="Freeform 20"/>
          <p:cNvSpPr>
            <a:spLocks noEditPoints="1"/>
          </p:cNvSpPr>
          <p:nvPr/>
        </p:nvSpPr>
        <p:spPr bwMode="auto">
          <a:xfrm>
            <a:off x="2975374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" name="Freeform 21"/>
          <p:cNvSpPr>
            <a:spLocks noEditPoints="1"/>
          </p:cNvSpPr>
          <p:nvPr/>
        </p:nvSpPr>
        <p:spPr bwMode="auto">
          <a:xfrm>
            <a:off x="3066298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" name="Freeform 22"/>
          <p:cNvSpPr>
            <a:spLocks noEditPoints="1"/>
          </p:cNvSpPr>
          <p:nvPr/>
        </p:nvSpPr>
        <p:spPr bwMode="auto">
          <a:xfrm>
            <a:off x="3677123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" name="Freeform 23"/>
          <p:cNvSpPr>
            <a:spLocks noEditPoints="1"/>
          </p:cNvSpPr>
          <p:nvPr/>
        </p:nvSpPr>
        <p:spPr bwMode="auto">
          <a:xfrm>
            <a:off x="3987198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" name="Freeform 24"/>
          <p:cNvSpPr>
            <a:spLocks noEditPoints="1"/>
          </p:cNvSpPr>
          <p:nvPr/>
        </p:nvSpPr>
        <p:spPr bwMode="auto">
          <a:xfrm>
            <a:off x="4207514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" name="Freeform 25"/>
          <p:cNvSpPr>
            <a:spLocks noEditPoints="1"/>
          </p:cNvSpPr>
          <p:nvPr/>
        </p:nvSpPr>
        <p:spPr bwMode="auto">
          <a:xfrm>
            <a:off x="4376541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" name="Freeform 26"/>
          <p:cNvSpPr>
            <a:spLocks noEditPoints="1"/>
          </p:cNvSpPr>
          <p:nvPr/>
        </p:nvSpPr>
        <p:spPr bwMode="auto">
          <a:xfrm>
            <a:off x="4517589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" name="Freeform 27"/>
          <p:cNvSpPr>
            <a:spLocks noEditPoints="1"/>
          </p:cNvSpPr>
          <p:nvPr/>
        </p:nvSpPr>
        <p:spPr bwMode="auto">
          <a:xfrm>
            <a:off x="4634159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" name="Freeform 28"/>
          <p:cNvSpPr>
            <a:spLocks noEditPoints="1"/>
          </p:cNvSpPr>
          <p:nvPr/>
        </p:nvSpPr>
        <p:spPr bwMode="auto">
          <a:xfrm>
            <a:off x="4736740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" name="Freeform 29"/>
          <p:cNvSpPr>
            <a:spLocks noEditPoints="1"/>
          </p:cNvSpPr>
          <p:nvPr/>
        </p:nvSpPr>
        <p:spPr bwMode="auto">
          <a:xfrm>
            <a:off x="4826499" y="1008351"/>
            <a:ext cx="0" cy="2475124"/>
          </a:xfrm>
          <a:custGeom>
            <a:avLst/>
            <a:gdLst>
              <a:gd name="T0" fmla="*/ 17 w 17"/>
              <a:gd name="T1" fmla="*/ 2851 h 2893"/>
              <a:gd name="T2" fmla="*/ 0 w 17"/>
              <a:gd name="T3" fmla="*/ 2808 h 2893"/>
              <a:gd name="T4" fmla="*/ 0 w 17"/>
              <a:gd name="T5" fmla="*/ 2763 h 2893"/>
              <a:gd name="T6" fmla="*/ 17 w 17"/>
              <a:gd name="T7" fmla="*/ 2720 h 2893"/>
              <a:gd name="T8" fmla="*/ 0 w 17"/>
              <a:gd name="T9" fmla="*/ 2692 h 2893"/>
              <a:gd name="T10" fmla="*/ 17 w 17"/>
              <a:gd name="T11" fmla="*/ 2620 h 2893"/>
              <a:gd name="T12" fmla="*/ 0 w 17"/>
              <a:gd name="T13" fmla="*/ 2577 h 2893"/>
              <a:gd name="T14" fmla="*/ 0 w 17"/>
              <a:gd name="T15" fmla="*/ 2534 h 2893"/>
              <a:gd name="T16" fmla="*/ 17 w 17"/>
              <a:gd name="T17" fmla="*/ 2490 h 2893"/>
              <a:gd name="T18" fmla="*/ 0 w 17"/>
              <a:gd name="T19" fmla="*/ 2462 h 2893"/>
              <a:gd name="T20" fmla="*/ 17 w 17"/>
              <a:gd name="T21" fmla="*/ 2389 h 2893"/>
              <a:gd name="T22" fmla="*/ 0 w 17"/>
              <a:gd name="T23" fmla="*/ 2346 h 2893"/>
              <a:gd name="T24" fmla="*/ 0 w 17"/>
              <a:gd name="T25" fmla="*/ 2304 h 2893"/>
              <a:gd name="T26" fmla="*/ 17 w 17"/>
              <a:gd name="T27" fmla="*/ 2261 h 2893"/>
              <a:gd name="T28" fmla="*/ 0 w 17"/>
              <a:gd name="T29" fmla="*/ 2231 h 2893"/>
              <a:gd name="T30" fmla="*/ 17 w 17"/>
              <a:gd name="T31" fmla="*/ 2160 h 2893"/>
              <a:gd name="T32" fmla="*/ 0 w 17"/>
              <a:gd name="T33" fmla="*/ 2116 h 2893"/>
              <a:gd name="T34" fmla="*/ 0 w 17"/>
              <a:gd name="T35" fmla="*/ 2073 h 2893"/>
              <a:gd name="T36" fmla="*/ 17 w 17"/>
              <a:gd name="T37" fmla="*/ 2030 h 2893"/>
              <a:gd name="T38" fmla="*/ 0 w 17"/>
              <a:gd name="T39" fmla="*/ 2002 h 2893"/>
              <a:gd name="T40" fmla="*/ 17 w 17"/>
              <a:gd name="T41" fmla="*/ 1930 h 2893"/>
              <a:gd name="T42" fmla="*/ 0 w 17"/>
              <a:gd name="T43" fmla="*/ 1887 h 2893"/>
              <a:gd name="T44" fmla="*/ 0 w 17"/>
              <a:gd name="T45" fmla="*/ 1842 h 2893"/>
              <a:gd name="T46" fmla="*/ 17 w 17"/>
              <a:gd name="T47" fmla="*/ 1799 h 2893"/>
              <a:gd name="T48" fmla="*/ 0 w 17"/>
              <a:gd name="T49" fmla="*/ 1771 h 2893"/>
              <a:gd name="T50" fmla="*/ 17 w 17"/>
              <a:gd name="T51" fmla="*/ 1699 h 2893"/>
              <a:gd name="T52" fmla="*/ 0 w 17"/>
              <a:gd name="T53" fmla="*/ 1656 h 2893"/>
              <a:gd name="T54" fmla="*/ 0 w 17"/>
              <a:gd name="T55" fmla="*/ 1613 h 2893"/>
              <a:gd name="T56" fmla="*/ 17 w 17"/>
              <a:gd name="T57" fmla="*/ 1569 h 2893"/>
              <a:gd name="T58" fmla="*/ 0 w 17"/>
              <a:gd name="T59" fmla="*/ 1541 h 2893"/>
              <a:gd name="T60" fmla="*/ 17 w 17"/>
              <a:gd name="T61" fmla="*/ 1468 h 2893"/>
              <a:gd name="T62" fmla="*/ 0 w 17"/>
              <a:gd name="T63" fmla="*/ 1425 h 2893"/>
              <a:gd name="T64" fmla="*/ 0 w 17"/>
              <a:gd name="T65" fmla="*/ 1382 h 2893"/>
              <a:gd name="T66" fmla="*/ 17 w 17"/>
              <a:gd name="T67" fmla="*/ 1340 h 2893"/>
              <a:gd name="T68" fmla="*/ 0 w 17"/>
              <a:gd name="T69" fmla="*/ 1310 h 2893"/>
              <a:gd name="T70" fmla="*/ 17 w 17"/>
              <a:gd name="T71" fmla="*/ 1239 h 2893"/>
              <a:gd name="T72" fmla="*/ 0 w 17"/>
              <a:gd name="T73" fmla="*/ 1195 h 2893"/>
              <a:gd name="T74" fmla="*/ 0 w 17"/>
              <a:gd name="T75" fmla="*/ 1152 h 2893"/>
              <a:gd name="T76" fmla="*/ 17 w 17"/>
              <a:gd name="T77" fmla="*/ 1109 h 2893"/>
              <a:gd name="T78" fmla="*/ 0 w 17"/>
              <a:gd name="T79" fmla="*/ 1081 h 2893"/>
              <a:gd name="T80" fmla="*/ 17 w 17"/>
              <a:gd name="T81" fmla="*/ 1008 h 2893"/>
              <a:gd name="T82" fmla="*/ 0 w 17"/>
              <a:gd name="T83" fmla="*/ 966 h 2893"/>
              <a:gd name="T84" fmla="*/ 0 w 17"/>
              <a:gd name="T85" fmla="*/ 921 h 2893"/>
              <a:gd name="T86" fmla="*/ 17 w 17"/>
              <a:gd name="T87" fmla="*/ 878 h 2893"/>
              <a:gd name="T88" fmla="*/ 0 w 17"/>
              <a:gd name="T89" fmla="*/ 850 h 2893"/>
              <a:gd name="T90" fmla="*/ 17 w 17"/>
              <a:gd name="T91" fmla="*/ 778 h 2893"/>
              <a:gd name="T92" fmla="*/ 0 w 17"/>
              <a:gd name="T93" fmla="*/ 735 h 2893"/>
              <a:gd name="T94" fmla="*/ 0 w 17"/>
              <a:gd name="T95" fmla="*/ 692 h 2893"/>
              <a:gd name="T96" fmla="*/ 17 w 17"/>
              <a:gd name="T97" fmla="*/ 648 h 2893"/>
              <a:gd name="T98" fmla="*/ 0 w 17"/>
              <a:gd name="T99" fmla="*/ 620 h 2893"/>
              <a:gd name="T100" fmla="*/ 17 w 17"/>
              <a:gd name="T101" fmla="*/ 547 h 2893"/>
              <a:gd name="T102" fmla="*/ 0 w 17"/>
              <a:gd name="T103" fmla="*/ 504 h 2893"/>
              <a:gd name="T104" fmla="*/ 0 w 17"/>
              <a:gd name="T105" fmla="*/ 461 h 2893"/>
              <a:gd name="T106" fmla="*/ 17 w 17"/>
              <a:gd name="T107" fmla="*/ 419 h 2893"/>
              <a:gd name="T108" fmla="*/ 0 w 17"/>
              <a:gd name="T109" fmla="*/ 389 h 2893"/>
              <a:gd name="T110" fmla="*/ 17 w 17"/>
              <a:gd name="T111" fmla="*/ 318 h 2893"/>
              <a:gd name="T112" fmla="*/ 0 w 17"/>
              <a:gd name="T113" fmla="*/ 274 h 2893"/>
              <a:gd name="T114" fmla="*/ 0 w 17"/>
              <a:gd name="T115" fmla="*/ 231 h 2893"/>
              <a:gd name="T116" fmla="*/ 17 w 17"/>
              <a:gd name="T117" fmla="*/ 188 h 2893"/>
              <a:gd name="T118" fmla="*/ 0 w 17"/>
              <a:gd name="T119" fmla="*/ 160 h 2893"/>
              <a:gd name="T120" fmla="*/ 17 w 17"/>
              <a:gd name="T121" fmla="*/ 87 h 2893"/>
              <a:gd name="T122" fmla="*/ 0 w 17"/>
              <a:gd name="T123" fmla="*/ 44 h 2893"/>
              <a:gd name="T124" fmla="*/ 0 w 17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" h="2893">
                <a:moveTo>
                  <a:pt x="0" y="2893"/>
                </a:moveTo>
                <a:lnTo>
                  <a:pt x="17" y="2893"/>
                </a:lnTo>
                <a:lnTo>
                  <a:pt x="17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7" y="2865"/>
                </a:lnTo>
                <a:lnTo>
                  <a:pt x="17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7" y="2836"/>
                </a:lnTo>
                <a:lnTo>
                  <a:pt x="17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7" y="2808"/>
                </a:lnTo>
                <a:lnTo>
                  <a:pt x="17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7" y="2778"/>
                </a:lnTo>
                <a:lnTo>
                  <a:pt x="17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7" y="2750"/>
                </a:lnTo>
                <a:lnTo>
                  <a:pt x="17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7" y="2720"/>
                </a:lnTo>
                <a:lnTo>
                  <a:pt x="17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7" y="2692"/>
                </a:lnTo>
                <a:lnTo>
                  <a:pt x="17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7" y="2663"/>
                </a:lnTo>
                <a:lnTo>
                  <a:pt x="17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7" y="2635"/>
                </a:lnTo>
                <a:lnTo>
                  <a:pt x="17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7" y="2605"/>
                </a:lnTo>
                <a:lnTo>
                  <a:pt x="17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7" y="2577"/>
                </a:lnTo>
                <a:lnTo>
                  <a:pt x="17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7" y="2547"/>
                </a:lnTo>
                <a:lnTo>
                  <a:pt x="17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7" y="2519"/>
                </a:lnTo>
                <a:lnTo>
                  <a:pt x="17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7" y="2490"/>
                </a:lnTo>
                <a:lnTo>
                  <a:pt x="17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7" y="2462"/>
                </a:lnTo>
                <a:lnTo>
                  <a:pt x="17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7" y="2434"/>
                </a:lnTo>
                <a:lnTo>
                  <a:pt x="17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7" y="2404"/>
                </a:lnTo>
                <a:lnTo>
                  <a:pt x="17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7" y="2376"/>
                </a:lnTo>
                <a:lnTo>
                  <a:pt x="17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7" y="2346"/>
                </a:lnTo>
                <a:lnTo>
                  <a:pt x="17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7" y="2318"/>
                </a:lnTo>
                <a:lnTo>
                  <a:pt x="17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7" y="2289"/>
                </a:lnTo>
                <a:lnTo>
                  <a:pt x="17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7" y="2261"/>
                </a:lnTo>
                <a:lnTo>
                  <a:pt x="17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7" y="2231"/>
                </a:lnTo>
                <a:lnTo>
                  <a:pt x="17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7" y="2203"/>
                </a:lnTo>
                <a:lnTo>
                  <a:pt x="17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7" y="2173"/>
                </a:lnTo>
                <a:lnTo>
                  <a:pt x="17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7" y="2145"/>
                </a:lnTo>
                <a:lnTo>
                  <a:pt x="17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7" y="2116"/>
                </a:lnTo>
                <a:lnTo>
                  <a:pt x="17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7" y="2088"/>
                </a:lnTo>
                <a:lnTo>
                  <a:pt x="17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7" y="2058"/>
                </a:lnTo>
                <a:lnTo>
                  <a:pt x="17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7" y="2030"/>
                </a:lnTo>
                <a:lnTo>
                  <a:pt x="17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7" y="2002"/>
                </a:lnTo>
                <a:lnTo>
                  <a:pt x="17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7" y="1972"/>
                </a:lnTo>
                <a:lnTo>
                  <a:pt x="17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7" y="1944"/>
                </a:lnTo>
                <a:lnTo>
                  <a:pt x="17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7" y="1915"/>
                </a:lnTo>
                <a:lnTo>
                  <a:pt x="17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7" y="1887"/>
                </a:lnTo>
                <a:lnTo>
                  <a:pt x="17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7" y="1857"/>
                </a:lnTo>
                <a:lnTo>
                  <a:pt x="17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7" y="1829"/>
                </a:lnTo>
                <a:lnTo>
                  <a:pt x="17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7" y="1799"/>
                </a:lnTo>
                <a:lnTo>
                  <a:pt x="17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7" y="1771"/>
                </a:lnTo>
                <a:lnTo>
                  <a:pt x="17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7" y="1742"/>
                </a:lnTo>
                <a:lnTo>
                  <a:pt x="17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7" y="1714"/>
                </a:lnTo>
                <a:lnTo>
                  <a:pt x="17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7" y="1684"/>
                </a:lnTo>
                <a:lnTo>
                  <a:pt x="17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7" y="1656"/>
                </a:lnTo>
                <a:lnTo>
                  <a:pt x="17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7" y="1626"/>
                </a:lnTo>
                <a:lnTo>
                  <a:pt x="17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7" y="1598"/>
                </a:lnTo>
                <a:lnTo>
                  <a:pt x="17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7" y="1569"/>
                </a:lnTo>
                <a:lnTo>
                  <a:pt x="17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7" y="1541"/>
                </a:lnTo>
                <a:lnTo>
                  <a:pt x="17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7" y="1513"/>
                </a:lnTo>
                <a:lnTo>
                  <a:pt x="17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7" y="1483"/>
                </a:lnTo>
                <a:lnTo>
                  <a:pt x="17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7" y="1455"/>
                </a:lnTo>
                <a:lnTo>
                  <a:pt x="17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7" y="1425"/>
                </a:lnTo>
                <a:lnTo>
                  <a:pt x="17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7" y="1397"/>
                </a:lnTo>
                <a:lnTo>
                  <a:pt x="17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7" y="1368"/>
                </a:lnTo>
                <a:lnTo>
                  <a:pt x="17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7" y="1340"/>
                </a:lnTo>
                <a:lnTo>
                  <a:pt x="17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7" y="1310"/>
                </a:lnTo>
                <a:lnTo>
                  <a:pt x="17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7" y="1282"/>
                </a:lnTo>
                <a:lnTo>
                  <a:pt x="17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7" y="1252"/>
                </a:lnTo>
                <a:lnTo>
                  <a:pt x="17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7" y="1224"/>
                </a:lnTo>
                <a:lnTo>
                  <a:pt x="17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7" y="1195"/>
                </a:lnTo>
                <a:lnTo>
                  <a:pt x="17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7" y="1167"/>
                </a:lnTo>
                <a:lnTo>
                  <a:pt x="17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7" y="1137"/>
                </a:lnTo>
                <a:lnTo>
                  <a:pt x="17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7" y="1109"/>
                </a:lnTo>
                <a:lnTo>
                  <a:pt x="17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7" y="1081"/>
                </a:lnTo>
                <a:lnTo>
                  <a:pt x="17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7" y="1051"/>
                </a:lnTo>
                <a:lnTo>
                  <a:pt x="17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7" y="1023"/>
                </a:lnTo>
                <a:lnTo>
                  <a:pt x="17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7" y="994"/>
                </a:lnTo>
                <a:lnTo>
                  <a:pt x="17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7" y="966"/>
                </a:lnTo>
                <a:lnTo>
                  <a:pt x="17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7" y="936"/>
                </a:lnTo>
                <a:lnTo>
                  <a:pt x="17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7" y="908"/>
                </a:lnTo>
                <a:lnTo>
                  <a:pt x="17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7" y="878"/>
                </a:lnTo>
                <a:lnTo>
                  <a:pt x="17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7" y="850"/>
                </a:lnTo>
                <a:lnTo>
                  <a:pt x="17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7" y="821"/>
                </a:lnTo>
                <a:lnTo>
                  <a:pt x="17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7" y="793"/>
                </a:lnTo>
                <a:lnTo>
                  <a:pt x="17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7" y="763"/>
                </a:lnTo>
                <a:lnTo>
                  <a:pt x="17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7" y="735"/>
                </a:lnTo>
                <a:lnTo>
                  <a:pt x="17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7" y="705"/>
                </a:lnTo>
                <a:lnTo>
                  <a:pt x="17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7" y="677"/>
                </a:lnTo>
                <a:lnTo>
                  <a:pt x="17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7" y="648"/>
                </a:lnTo>
                <a:lnTo>
                  <a:pt x="17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7" y="620"/>
                </a:lnTo>
                <a:lnTo>
                  <a:pt x="17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7" y="592"/>
                </a:lnTo>
                <a:lnTo>
                  <a:pt x="17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7" y="562"/>
                </a:lnTo>
                <a:lnTo>
                  <a:pt x="17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7" y="534"/>
                </a:lnTo>
                <a:lnTo>
                  <a:pt x="17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7" y="504"/>
                </a:lnTo>
                <a:lnTo>
                  <a:pt x="17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7" y="476"/>
                </a:lnTo>
                <a:lnTo>
                  <a:pt x="17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7" y="447"/>
                </a:lnTo>
                <a:lnTo>
                  <a:pt x="17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7" y="419"/>
                </a:lnTo>
                <a:lnTo>
                  <a:pt x="17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7" y="389"/>
                </a:lnTo>
                <a:lnTo>
                  <a:pt x="17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7" y="361"/>
                </a:lnTo>
                <a:lnTo>
                  <a:pt x="17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7" y="331"/>
                </a:lnTo>
                <a:lnTo>
                  <a:pt x="17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7" y="303"/>
                </a:lnTo>
                <a:lnTo>
                  <a:pt x="17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7" y="274"/>
                </a:lnTo>
                <a:lnTo>
                  <a:pt x="17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7" y="246"/>
                </a:lnTo>
                <a:lnTo>
                  <a:pt x="17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7" y="216"/>
                </a:lnTo>
                <a:lnTo>
                  <a:pt x="17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7" y="188"/>
                </a:lnTo>
                <a:lnTo>
                  <a:pt x="17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7" y="160"/>
                </a:lnTo>
                <a:lnTo>
                  <a:pt x="17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7" y="130"/>
                </a:lnTo>
                <a:lnTo>
                  <a:pt x="17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7" y="102"/>
                </a:lnTo>
                <a:lnTo>
                  <a:pt x="17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7" y="73"/>
                </a:lnTo>
                <a:lnTo>
                  <a:pt x="17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7" y="44"/>
                </a:lnTo>
                <a:lnTo>
                  <a:pt x="17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7" y="15"/>
                </a:lnTo>
                <a:lnTo>
                  <a:pt x="17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" name="Freeform 30"/>
          <p:cNvSpPr>
            <a:spLocks noEditPoints="1"/>
          </p:cNvSpPr>
          <p:nvPr/>
        </p:nvSpPr>
        <p:spPr bwMode="auto">
          <a:xfrm>
            <a:off x="5438489" y="1008351"/>
            <a:ext cx="0" cy="2475124"/>
          </a:xfrm>
          <a:custGeom>
            <a:avLst/>
            <a:gdLst>
              <a:gd name="T0" fmla="*/ 16 w 16"/>
              <a:gd name="T1" fmla="*/ 2851 h 2893"/>
              <a:gd name="T2" fmla="*/ 0 w 16"/>
              <a:gd name="T3" fmla="*/ 2808 h 2893"/>
              <a:gd name="T4" fmla="*/ 0 w 16"/>
              <a:gd name="T5" fmla="*/ 2763 h 2893"/>
              <a:gd name="T6" fmla="*/ 16 w 16"/>
              <a:gd name="T7" fmla="*/ 2720 h 2893"/>
              <a:gd name="T8" fmla="*/ 0 w 16"/>
              <a:gd name="T9" fmla="*/ 2692 h 2893"/>
              <a:gd name="T10" fmla="*/ 16 w 16"/>
              <a:gd name="T11" fmla="*/ 2620 h 2893"/>
              <a:gd name="T12" fmla="*/ 0 w 16"/>
              <a:gd name="T13" fmla="*/ 2577 h 2893"/>
              <a:gd name="T14" fmla="*/ 0 w 16"/>
              <a:gd name="T15" fmla="*/ 2534 h 2893"/>
              <a:gd name="T16" fmla="*/ 16 w 16"/>
              <a:gd name="T17" fmla="*/ 2490 h 2893"/>
              <a:gd name="T18" fmla="*/ 0 w 16"/>
              <a:gd name="T19" fmla="*/ 2462 h 2893"/>
              <a:gd name="T20" fmla="*/ 16 w 16"/>
              <a:gd name="T21" fmla="*/ 2389 h 2893"/>
              <a:gd name="T22" fmla="*/ 0 w 16"/>
              <a:gd name="T23" fmla="*/ 2346 h 2893"/>
              <a:gd name="T24" fmla="*/ 0 w 16"/>
              <a:gd name="T25" fmla="*/ 2304 h 2893"/>
              <a:gd name="T26" fmla="*/ 16 w 16"/>
              <a:gd name="T27" fmla="*/ 2261 h 2893"/>
              <a:gd name="T28" fmla="*/ 0 w 16"/>
              <a:gd name="T29" fmla="*/ 2231 h 2893"/>
              <a:gd name="T30" fmla="*/ 16 w 16"/>
              <a:gd name="T31" fmla="*/ 2160 h 2893"/>
              <a:gd name="T32" fmla="*/ 0 w 16"/>
              <a:gd name="T33" fmla="*/ 2116 h 2893"/>
              <a:gd name="T34" fmla="*/ 0 w 16"/>
              <a:gd name="T35" fmla="*/ 2073 h 2893"/>
              <a:gd name="T36" fmla="*/ 16 w 16"/>
              <a:gd name="T37" fmla="*/ 2030 h 2893"/>
              <a:gd name="T38" fmla="*/ 0 w 16"/>
              <a:gd name="T39" fmla="*/ 2002 h 2893"/>
              <a:gd name="T40" fmla="*/ 16 w 16"/>
              <a:gd name="T41" fmla="*/ 1930 h 2893"/>
              <a:gd name="T42" fmla="*/ 0 w 16"/>
              <a:gd name="T43" fmla="*/ 1887 h 2893"/>
              <a:gd name="T44" fmla="*/ 0 w 16"/>
              <a:gd name="T45" fmla="*/ 1842 h 2893"/>
              <a:gd name="T46" fmla="*/ 16 w 16"/>
              <a:gd name="T47" fmla="*/ 1799 h 2893"/>
              <a:gd name="T48" fmla="*/ 0 w 16"/>
              <a:gd name="T49" fmla="*/ 1771 h 2893"/>
              <a:gd name="T50" fmla="*/ 16 w 16"/>
              <a:gd name="T51" fmla="*/ 1699 h 2893"/>
              <a:gd name="T52" fmla="*/ 0 w 16"/>
              <a:gd name="T53" fmla="*/ 1656 h 2893"/>
              <a:gd name="T54" fmla="*/ 0 w 16"/>
              <a:gd name="T55" fmla="*/ 1613 h 2893"/>
              <a:gd name="T56" fmla="*/ 16 w 16"/>
              <a:gd name="T57" fmla="*/ 1569 h 2893"/>
              <a:gd name="T58" fmla="*/ 0 w 16"/>
              <a:gd name="T59" fmla="*/ 1541 h 2893"/>
              <a:gd name="T60" fmla="*/ 16 w 16"/>
              <a:gd name="T61" fmla="*/ 1468 h 2893"/>
              <a:gd name="T62" fmla="*/ 0 w 16"/>
              <a:gd name="T63" fmla="*/ 1425 h 2893"/>
              <a:gd name="T64" fmla="*/ 0 w 16"/>
              <a:gd name="T65" fmla="*/ 1382 h 2893"/>
              <a:gd name="T66" fmla="*/ 16 w 16"/>
              <a:gd name="T67" fmla="*/ 1340 h 2893"/>
              <a:gd name="T68" fmla="*/ 0 w 16"/>
              <a:gd name="T69" fmla="*/ 1310 h 2893"/>
              <a:gd name="T70" fmla="*/ 16 w 16"/>
              <a:gd name="T71" fmla="*/ 1239 h 2893"/>
              <a:gd name="T72" fmla="*/ 0 w 16"/>
              <a:gd name="T73" fmla="*/ 1195 h 2893"/>
              <a:gd name="T74" fmla="*/ 0 w 16"/>
              <a:gd name="T75" fmla="*/ 1152 h 2893"/>
              <a:gd name="T76" fmla="*/ 16 w 16"/>
              <a:gd name="T77" fmla="*/ 1109 h 2893"/>
              <a:gd name="T78" fmla="*/ 0 w 16"/>
              <a:gd name="T79" fmla="*/ 1081 h 2893"/>
              <a:gd name="T80" fmla="*/ 16 w 16"/>
              <a:gd name="T81" fmla="*/ 1008 h 2893"/>
              <a:gd name="T82" fmla="*/ 0 w 16"/>
              <a:gd name="T83" fmla="*/ 966 h 2893"/>
              <a:gd name="T84" fmla="*/ 0 w 16"/>
              <a:gd name="T85" fmla="*/ 921 h 2893"/>
              <a:gd name="T86" fmla="*/ 16 w 16"/>
              <a:gd name="T87" fmla="*/ 878 h 2893"/>
              <a:gd name="T88" fmla="*/ 0 w 16"/>
              <a:gd name="T89" fmla="*/ 850 h 2893"/>
              <a:gd name="T90" fmla="*/ 16 w 16"/>
              <a:gd name="T91" fmla="*/ 778 h 2893"/>
              <a:gd name="T92" fmla="*/ 0 w 16"/>
              <a:gd name="T93" fmla="*/ 735 h 2893"/>
              <a:gd name="T94" fmla="*/ 0 w 16"/>
              <a:gd name="T95" fmla="*/ 692 h 2893"/>
              <a:gd name="T96" fmla="*/ 16 w 16"/>
              <a:gd name="T97" fmla="*/ 648 h 2893"/>
              <a:gd name="T98" fmla="*/ 0 w 16"/>
              <a:gd name="T99" fmla="*/ 620 h 2893"/>
              <a:gd name="T100" fmla="*/ 16 w 16"/>
              <a:gd name="T101" fmla="*/ 547 h 2893"/>
              <a:gd name="T102" fmla="*/ 0 w 16"/>
              <a:gd name="T103" fmla="*/ 504 h 2893"/>
              <a:gd name="T104" fmla="*/ 0 w 16"/>
              <a:gd name="T105" fmla="*/ 461 h 2893"/>
              <a:gd name="T106" fmla="*/ 16 w 16"/>
              <a:gd name="T107" fmla="*/ 419 h 2893"/>
              <a:gd name="T108" fmla="*/ 0 w 16"/>
              <a:gd name="T109" fmla="*/ 389 h 2893"/>
              <a:gd name="T110" fmla="*/ 16 w 16"/>
              <a:gd name="T111" fmla="*/ 318 h 2893"/>
              <a:gd name="T112" fmla="*/ 0 w 16"/>
              <a:gd name="T113" fmla="*/ 274 h 2893"/>
              <a:gd name="T114" fmla="*/ 0 w 16"/>
              <a:gd name="T115" fmla="*/ 231 h 2893"/>
              <a:gd name="T116" fmla="*/ 16 w 16"/>
              <a:gd name="T117" fmla="*/ 188 h 2893"/>
              <a:gd name="T118" fmla="*/ 0 w 16"/>
              <a:gd name="T119" fmla="*/ 160 h 2893"/>
              <a:gd name="T120" fmla="*/ 16 w 16"/>
              <a:gd name="T121" fmla="*/ 87 h 2893"/>
              <a:gd name="T122" fmla="*/ 0 w 16"/>
              <a:gd name="T123" fmla="*/ 44 h 2893"/>
              <a:gd name="T124" fmla="*/ 0 w 16"/>
              <a:gd name="T125" fmla="*/ 0 h 2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" h="2893">
                <a:moveTo>
                  <a:pt x="0" y="2893"/>
                </a:moveTo>
                <a:lnTo>
                  <a:pt x="16" y="2893"/>
                </a:lnTo>
                <a:lnTo>
                  <a:pt x="16" y="2879"/>
                </a:lnTo>
                <a:lnTo>
                  <a:pt x="0" y="2879"/>
                </a:lnTo>
                <a:lnTo>
                  <a:pt x="0" y="2893"/>
                </a:lnTo>
                <a:close/>
                <a:moveTo>
                  <a:pt x="0" y="2865"/>
                </a:moveTo>
                <a:lnTo>
                  <a:pt x="16" y="2865"/>
                </a:lnTo>
                <a:lnTo>
                  <a:pt x="16" y="2851"/>
                </a:lnTo>
                <a:lnTo>
                  <a:pt x="0" y="2851"/>
                </a:lnTo>
                <a:lnTo>
                  <a:pt x="0" y="2865"/>
                </a:lnTo>
                <a:close/>
                <a:moveTo>
                  <a:pt x="0" y="2836"/>
                </a:moveTo>
                <a:lnTo>
                  <a:pt x="16" y="2836"/>
                </a:lnTo>
                <a:lnTo>
                  <a:pt x="16" y="2821"/>
                </a:lnTo>
                <a:lnTo>
                  <a:pt x="0" y="2821"/>
                </a:lnTo>
                <a:lnTo>
                  <a:pt x="0" y="2836"/>
                </a:lnTo>
                <a:close/>
                <a:moveTo>
                  <a:pt x="0" y="2808"/>
                </a:moveTo>
                <a:lnTo>
                  <a:pt x="16" y="2808"/>
                </a:lnTo>
                <a:lnTo>
                  <a:pt x="16" y="2793"/>
                </a:lnTo>
                <a:lnTo>
                  <a:pt x="0" y="2793"/>
                </a:lnTo>
                <a:lnTo>
                  <a:pt x="0" y="2808"/>
                </a:lnTo>
                <a:close/>
                <a:moveTo>
                  <a:pt x="0" y="2778"/>
                </a:moveTo>
                <a:lnTo>
                  <a:pt x="16" y="2778"/>
                </a:lnTo>
                <a:lnTo>
                  <a:pt x="16" y="2763"/>
                </a:lnTo>
                <a:lnTo>
                  <a:pt x="0" y="2763"/>
                </a:lnTo>
                <a:lnTo>
                  <a:pt x="0" y="2778"/>
                </a:lnTo>
                <a:close/>
                <a:moveTo>
                  <a:pt x="0" y="2750"/>
                </a:moveTo>
                <a:lnTo>
                  <a:pt x="16" y="2750"/>
                </a:lnTo>
                <a:lnTo>
                  <a:pt x="16" y="2735"/>
                </a:lnTo>
                <a:lnTo>
                  <a:pt x="0" y="2735"/>
                </a:lnTo>
                <a:lnTo>
                  <a:pt x="0" y="2750"/>
                </a:lnTo>
                <a:close/>
                <a:moveTo>
                  <a:pt x="0" y="2720"/>
                </a:moveTo>
                <a:lnTo>
                  <a:pt x="16" y="2720"/>
                </a:lnTo>
                <a:lnTo>
                  <a:pt x="16" y="2706"/>
                </a:lnTo>
                <a:lnTo>
                  <a:pt x="0" y="2706"/>
                </a:lnTo>
                <a:lnTo>
                  <a:pt x="0" y="2720"/>
                </a:lnTo>
                <a:close/>
                <a:moveTo>
                  <a:pt x="0" y="2692"/>
                </a:moveTo>
                <a:lnTo>
                  <a:pt x="16" y="2692"/>
                </a:lnTo>
                <a:lnTo>
                  <a:pt x="16" y="2678"/>
                </a:lnTo>
                <a:lnTo>
                  <a:pt x="0" y="2678"/>
                </a:lnTo>
                <a:lnTo>
                  <a:pt x="0" y="2692"/>
                </a:lnTo>
                <a:close/>
                <a:moveTo>
                  <a:pt x="0" y="2663"/>
                </a:moveTo>
                <a:lnTo>
                  <a:pt x="16" y="2663"/>
                </a:lnTo>
                <a:lnTo>
                  <a:pt x="16" y="2650"/>
                </a:lnTo>
                <a:lnTo>
                  <a:pt x="0" y="2650"/>
                </a:lnTo>
                <a:lnTo>
                  <a:pt x="0" y="2663"/>
                </a:lnTo>
                <a:close/>
                <a:moveTo>
                  <a:pt x="0" y="2635"/>
                </a:moveTo>
                <a:lnTo>
                  <a:pt x="16" y="2635"/>
                </a:lnTo>
                <a:lnTo>
                  <a:pt x="16" y="2620"/>
                </a:lnTo>
                <a:lnTo>
                  <a:pt x="0" y="2620"/>
                </a:lnTo>
                <a:lnTo>
                  <a:pt x="0" y="2635"/>
                </a:lnTo>
                <a:close/>
                <a:moveTo>
                  <a:pt x="0" y="2605"/>
                </a:moveTo>
                <a:lnTo>
                  <a:pt x="16" y="2605"/>
                </a:lnTo>
                <a:lnTo>
                  <a:pt x="16" y="2592"/>
                </a:lnTo>
                <a:lnTo>
                  <a:pt x="0" y="2592"/>
                </a:lnTo>
                <a:lnTo>
                  <a:pt x="0" y="2605"/>
                </a:lnTo>
                <a:close/>
                <a:moveTo>
                  <a:pt x="0" y="2577"/>
                </a:moveTo>
                <a:lnTo>
                  <a:pt x="16" y="2577"/>
                </a:lnTo>
                <a:lnTo>
                  <a:pt x="16" y="2562"/>
                </a:lnTo>
                <a:lnTo>
                  <a:pt x="0" y="2562"/>
                </a:lnTo>
                <a:lnTo>
                  <a:pt x="0" y="2577"/>
                </a:lnTo>
                <a:close/>
                <a:moveTo>
                  <a:pt x="0" y="2547"/>
                </a:moveTo>
                <a:lnTo>
                  <a:pt x="16" y="2547"/>
                </a:lnTo>
                <a:lnTo>
                  <a:pt x="16" y="2534"/>
                </a:lnTo>
                <a:lnTo>
                  <a:pt x="0" y="2534"/>
                </a:lnTo>
                <a:lnTo>
                  <a:pt x="0" y="2547"/>
                </a:lnTo>
                <a:close/>
                <a:moveTo>
                  <a:pt x="0" y="2519"/>
                </a:moveTo>
                <a:lnTo>
                  <a:pt x="16" y="2519"/>
                </a:lnTo>
                <a:lnTo>
                  <a:pt x="16" y="2505"/>
                </a:lnTo>
                <a:lnTo>
                  <a:pt x="0" y="2505"/>
                </a:lnTo>
                <a:lnTo>
                  <a:pt x="0" y="2519"/>
                </a:lnTo>
                <a:close/>
                <a:moveTo>
                  <a:pt x="0" y="2490"/>
                </a:moveTo>
                <a:lnTo>
                  <a:pt x="16" y="2490"/>
                </a:lnTo>
                <a:lnTo>
                  <a:pt x="16" y="2477"/>
                </a:lnTo>
                <a:lnTo>
                  <a:pt x="0" y="2477"/>
                </a:lnTo>
                <a:lnTo>
                  <a:pt x="0" y="2490"/>
                </a:lnTo>
                <a:close/>
                <a:moveTo>
                  <a:pt x="0" y="2462"/>
                </a:moveTo>
                <a:lnTo>
                  <a:pt x="16" y="2462"/>
                </a:lnTo>
                <a:lnTo>
                  <a:pt x="16" y="2447"/>
                </a:lnTo>
                <a:lnTo>
                  <a:pt x="0" y="2447"/>
                </a:lnTo>
                <a:lnTo>
                  <a:pt x="0" y="2462"/>
                </a:lnTo>
                <a:close/>
                <a:moveTo>
                  <a:pt x="0" y="2434"/>
                </a:moveTo>
                <a:lnTo>
                  <a:pt x="16" y="2434"/>
                </a:lnTo>
                <a:lnTo>
                  <a:pt x="16" y="2419"/>
                </a:lnTo>
                <a:lnTo>
                  <a:pt x="0" y="2419"/>
                </a:lnTo>
                <a:lnTo>
                  <a:pt x="0" y="2434"/>
                </a:lnTo>
                <a:close/>
                <a:moveTo>
                  <a:pt x="0" y="2404"/>
                </a:moveTo>
                <a:lnTo>
                  <a:pt x="16" y="2404"/>
                </a:lnTo>
                <a:lnTo>
                  <a:pt x="16" y="2389"/>
                </a:lnTo>
                <a:lnTo>
                  <a:pt x="0" y="2389"/>
                </a:lnTo>
                <a:lnTo>
                  <a:pt x="0" y="2404"/>
                </a:lnTo>
                <a:close/>
                <a:moveTo>
                  <a:pt x="0" y="2376"/>
                </a:moveTo>
                <a:lnTo>
                  <a:pt x="16" y="2376"/>
                </a:lnTo>
                <a:lnTo>
                  <a:pt x="16" y="2361"/>
                </a:lnTo>
                <a:lnTo>
                  <a:pt x="0" y="2361"/>
                </a:lnTo>
                <a:lnTo>
                  <a:pt x="0" y="2376"/>
                </a:lnTo>
                <a:close/>
                <a:moveTo>
                  <a:pt x="0" y="2346"/>
                </a:moveTo>
                <a:lnTo>
                  <a:pt x="16" y="2346"/>
                </a:lnTo>
                <a:lnTo>
                  <a:pt x="16" y="2332"/>
                </a:lnTo>
                <a:lnTo>
                  <a:pt x="0" y="2332"/>
                </a:lnTo>
                <a:lnTo>
                  <a:pt x="0" y="2346"/>
                </a:lnTo>
                <a:close/>
                <a:moveTo>
                  <a:pt x="0" y="2318"/>
                </a:moveTo>
                <a:lnTo>
                  <a:pt x="16" y="2318"/>
                </a:lnTo>
                <a:lnTo>
                  <a:pt x="16" y="2304"/>
                </a:lnTo>
                <a:lnTo>
                  <a:pt x="0" y="2304"/>
                </a:lnTo>
                <a:lnTo>
                  <a:pt x="0" y="2318"/>
                </a:lnTo>
                <a:close/>
                <a:moveTo>
                  <a:pt x="0" y="2289"/>
                </a:moveTo>
                <a:lnTo>
                  <a:pt x="16" y="2289"/>
                </a:lnTo>
                <a:lnTo>
                  <a:pt x="16" y="2274"/>
                </a:lnTo>
                <a:lnTo>
                  <a:pt x="0" y="2274"/>
                </a:lnTo>
                <a:lnTo>
                  <a:pt x="0" y="2289"/>
                </a:lnTo>
                <a:close/>
                <a:moveTo>
                  <a:pt x="0" y="2261"/>
                </a:moveTo>
                <a:lnTo>
                  <a:pt x="16" y="2261"/>
                </a:lnTo>
                <a:lnTo>
                  <a:pt x="16" y="2246"/>
                </a:lnTo>
                <a:lnTo>
                  <a:pt x="0" y="2246"/>
                </a:lnTo>
                <a:lnTo>
                  <a:pt x="0" y="2261"/>
                </a:lnTo>
                <a:close/>
                <a:moveTo>
                  <a:pt x="0" y="2231"/>
                </a:moveTo>
                <a:lnTo>
                  <a:pt x="16" y="2231"/>
                </a:lnTo>
                <a:lnTo>
                  <a:pt x="16" y="2218"/>
                </a:lnTo>
                <a:lnTo>
                  <a:pt x="0" y="2218"/>
                </a:lnTo>
                <a:lnTo>
                  <a:pt x="0" y="2231"/>
                </a:lnTo>
                <a:close/>
                <a:moveTo>
                  <a:pt x="0" y="2203"/>
                </a:moveTo>
                <a:lnTo>
                  <a:pt x="16" y="2203"/>
                </a:lnTo>
                <a:lnTo>
                  <a:pt x="16" y="2188"/>
                </a:lnTo>
                <a:lnTo>
                  <a:pt x="0" y="2188"/>
                </a:lnTo>
                <a:lnTo>
                  <a:pt x="0" y="2203"/>
                </a:lnTo>
                <a:close/>
                <a:moveTo>
                  <a:pt x="0" y="2173"/>
                </a:moveTo>
                <a:lnTo>
                  <a:pt x="16" y="2173"/>
                </a:lnTo>
                <a:lnTo>
                  <a:pt x="16" y="2160"/>
                </a:lnTo>
                <a:lnTo>
                  <a:pt x="0" y="2160"/>
                </a:lnTo>
                <a:lnTo>
                  <a:pt x="0" y="2173"/>
                </a:lnTo>
                <a:close/>
                <a:moveTo>
                  <a:pt x="0" y="2145"/>
                </a:moveTo>
                <a:lnTo>
                  <a:pt x="16" y="2145"/>
                </a:lnTo>
                <a:lnTo>
                  <a:pt x="16" y="2131"/>
                </a:lnTo>
                <a:lnTo>
                  <a:pt x="0" y="2131"/>
                </a:lnTo>
                <a:lnTo>
                  <a:pt x="0" y="2145"/>
                </a:lnTo>
                <a:close/>
                <a:moveTo>
                  <a:pt x="0" y="2116"/>
                </a:moveTo>
                <a:lnTo>
                  <a:pt x="16" y="2116"/>
                </a:lnTo>
                <a:lnTo>
                  <a:pt x="16" y="2103"/>
                </a:lnTo>
                <a:lnTo>
                  <a:pt x="0" y="2103"/>
                </a:lnTo>
                <a:lnTo>
                  <a:pt x="0" y="2116"/>
                </a:lnTo>
                <a:close/>
                <a:moveTo>
                  <a:pt x="0" y="2088"/>
                </a:moveTo>
                <a:lnTo>
                  <a:pt x="16" y="2088"/>
                </a:lnTo>
                <a:lnTo>
                  <a:pt x="16" y="2073"/>
                </a:lnTo>
                <a:lnTo>
                  <a:pt x="0" y="2073"/>
                </a:lnTo>
                <a:lnTo>
                  <a:pt x="0" y="2088"/>
                </a:lnTo>
                <a:close/>
                <a:moveTo>
                  <a:pt x="0" y="2058"/>
                </a:moveTo>
                <a:lnTo>
                  <a:pt x="16" y="2058"/>
                </a:lnTo>
                <a:lnTo>
                  <a:pt x="16" y="2045"/>
                </a:lnTo>
                <a:lnTo>
                  <a:pt x="0" y="2045"/>
                </a:lnTo>
                <a:lnTo>
                  <a:pt x="0" y="2058"/>
                </a:lnTo>
                <a:close/>
                <a:moveTo>
                  <a:pt x="0" y="2030"/>
                </a:moveTo>
                <a:lnTo>
                  <a:pt x="16" y="2030"/>
                </a:lnTo>
                <a:lnTo>
                  <a:pt x="16" y="2015"/>
                </a:lnTo>
                <a:lnTo>
                  <a:pt x="0" y="2015"/>
                </a:lnTo>
                <a:lnTo>
                  <a:pt x="0" y="2030"/>
                </a:lnTo>
                <a:close/>
                <a:moveTo>
                  <a:pt x="0" y="2002"/>
                </a:moveTo>
                <a:lnTo>
                  <a:pt x="16" y="2002"/>
                </a:lnTo>
                <a:lnTo>
                  <a:pt x="16" y="1987"/>
                </a:lnTo>
                <a:lnTo>
                  <a:pt x="0" y="1987"/>
                </a:lnTo>
                <a:lnTo>
                  <a:pt x="0" y="2002"/>
                </a:lnTo>
                <a:close/>
                <a:moveTo>
                  <a:pt x="0" y="1972"/>
                </a:moveTo>
                <a:lnTo>
                  <a:pt x="16" y="1972"/>
                </a:lnTo>
                <a:lnTo>
                  <a:pt x="16" y="1958"/>
                </a:lnTo>
                <a:lnTo>
                  <a:pt x="0" y="1958"/>
                </a:lnTo>
                <a:lnTo>
                  <a:pt x="0" y="1972"/>
                </a:lnTo>
                <a:close/>
                <a:moveTo>
                  <a:pt x="0" y="1944"/>
                </a:moveTo>
                <a:lnTo>
                  <a:pt x="16" y="1944"/>
                </a:lnTo>
                <a:lnTo>
                  <a:pt x="16" y="1930"/>
                </a:lnTo>
                <a:lnTo>
                  <a:pt x="0" y="1930"/>
                </a:lnTo>
                <a:lnTo>
                  <a:pt x="0" y="1944"/>
                </a:lnTo>
                <a:close/>
                <a:moveTo>
                  <a:pt x="0" y="1915"/>
                </a:moveTo>
                <a:lnTo>
                  <a:pt x="16" y="1915"/>
                </a:lnTo>
                <a:lnTo>
                  <a:pt x="16" y="1900"/>
                </a:lnTo>
                <a:lnTo>
                  <a:pt x="0" y="1900"/>
                </a:lnTo>
                <a:lnTo>
                  <a:pt x="0" y="1915"/>
                </a:lnTo>
                <a:close/>
                <a:moveTo>
                  <a:pt x="0" y="1887"/>
                </a:moveTo>
                <a:lnTo>
                  <a:pt x="16" y="1887"/>
                </a:lnTo>
                <a:lnTo>
                  <a:pt x="16" y="1872"/>
                </a:lnTo>
                <a:lnTo>
                  <a:pt x="0" y="1872"/>
                </a:lnTo>
                <a:lnTo>
                  <a:pt x="0" y="1887"/>
                </a:lnTo>
                <a:close/>
                <a:moveTo>
                  <a:pt x="0" y="1857"/>
                </a:moveTo>
                <a:lnTo>
                  <a:pt x="16" y="1857"/>
                </a:lnTo>
                <a:lnTo>
                  <a:pt x="16" y="1842"/>
                </a:lnTo>
                <a:lnTo>
                  <a:pt x="0" y="1842"/>
                </a:lnTo>
                <a:lnTo>
                  <a:pt x="0" y="1857"/>
                </a:lnTo>
                <a:close/>
                <a:moveTo>
                  <a:pt x="0" y="1829"/>
                </a:moveTo>
                <a:lnTo>
                  <a:pt x="16" y="1829"/>
                </a:lnTo>
                <a:lnTo>
                  <a:pt x="16" y="1814"/>
                </a:lnTo>
                <a:lnTo>
                  <a:pt x="0" y="1814"/>
                </a:lnTo>
                <a:lnTo>
                  <a:pt x="0" y="1829"/>
                </a:lnTo>
                <a:close/>
                <a:moveTo>
                  <a:pt x="0" y="1799"/>
                </a:moveTo>
                <a:lnTo>
                  <a:pt x="16" y="1799"/>
                </a:lnTo>
                <a:lnTo>
                  <a:pt x="16" y="1785"/>
                </a:lnTo>
                <a:lnTo>
                  <a:pt x="0" y="1785"/>
                </a:lnTo>
                <a:lnTo>
                  <a:pt x="0" y="1799"/>
                </a:lnTo>
                <a:close/>
                <a:moveTo>
                  <a:pt x="0" y="1771"/>
                </a:moveTo>
                <a:lnTo>
                  <a:pt x="16" y="1771"/>
                </a:lnTo>
                <a:lnTo>
                  <a:pt x="16" y="1757"/>
                </a:lnTo>
                <a:lnTo>
                  <a:pt x="0" y="1757"/>
                </a:lnTo>
                <a:lnTo>
                  <a:pt x="0" y="1771"/>
                </a:lnTo>
                <a:close/>
                <a:moveTo>
                  <a:pt x="0" y="1742"/>
                </a:moveTo>
                <a:lnTo>
                  <a:pt x="16" y="1742"/>
                </a:lnTo>
                <a:lnTo>
                  <a:pt x="16" y="1728"/>
                </a:lnTo>
                <a:lnTo>
                  <a:pt x="0" y="1728"/>
                </a:lnTo>
                <a:lnTo>
                  <a:pt x="0" y="1742"/>
                </a:lnTo>
                <a:close/>
                <a:moveTo>
                  <a:pt x="0" y="1714"/>
                </a:moveTo>
                <a:lnTo>
                  <a:pt x="16" y="1714"/>
                </a:lnTo>
                <a:lnTo>
                  <a:pt x="16" y="1699"/>
                </a:lnTo>
                <a:lnTo>
                  <a:pt x="0" y="1699"/>
                </a:lnTo>
                <a:lnTo>
                  <a:pt x="0" y="1714"/>
                </a:lnTo>
                <a:close/>
                <a:moveTo>
                  <a:pt x="0" y="1684"/>
                </a:moveTo>
                <a:lnTo>
                  <a:pt x="16" y="1684"/>
                </a:lnTo>
                <a:lnTo>
                  <a:pt x="16" y="1671"/>
                </a:lnTo>
                <a:lnTo>
                  <a:pt x="0" y="1671"/>
                </a:lnTo>
                <a:lnTo>
                  <a:pt x="0" y="1684"/>
                </a:lnTo>
                <a:close/>
                <a:moveTo>
                  <a:pt x="0" y="1656"/>
                </a:moveTo>
                <a:lnTo>
                  <a:pt x="16" y="1656"/>
                </a:lnTo>
                <a:lnTo>
                  <a:pt x="16" y="1641"/>
                </a:lnTo>
                <a:lnTo>
                  <a:pt x="0" y="1641"/>
                </a:lnTo>
                <a:lnTo>
                  <a:pt x="0" y="1656"/>
                </a:lnTo>
                <a:close/>
                <a:moveTo>
                  <a:pt x="0" y="1626"/>
                </a:moveTo>
                <a:lnTo>
                  <a:pt x="16" y="1626"/>
                </a:lnTo>
                <a:lnTo>
                  <a:pt x="16" y="1613"/>
                </a:lnTo>
                <a:lnTo>
                  <a:pt x="0" y="1613"/>
                </a:lnTo>
                <a:lnTo>
                  <a:pt x="0" y="1626"/>
                </a:lnTo>
                <a:close/>
                <a:moveTo>
                  <a:pt x="0" y="1598"/>
                </a:moveTo>
                <a:lnTo>
                  <a:pt x="16" y="1598"/>
                </a:lnTo>
                <a:lnTo>
                  <a:pt x="16" y="1583"/>
                </a:lnTo>
                <a:lnTo>
                  <a:pt x="0" y="1583"/>
                </a:lnTo>
                <a:lnTo>
                  <a:pt x="0" y="1598"/>
                </a:lnTo>
                <a:close/>
                <a:moveTo>
                  <a:pt x="0" y="1569"/>
                </a:moveTo>
                <a:lnTo>
                  <a:pt x="16" y="1569"/>
                </a:lnTo>
                <a:lnTo>
                  <a:pt x="16" y="1555"/>
                </a:lnTo>
                <a:lnTo>
                  <a:pt x="0" y="1555"/>
                </a:lnTo>
                <a:lnTo>
                  <a:pt x="0" y="1569"/>
                </a:lnTo>
                <a:close/>
                <a:moveTo>
                  <a:pt x="0" y="1541"/>
                </a:moveTo>
                <a:lnTo>
                  <a:pt x="16" y="1541"/>
                </a:lnTo>
                <a:lnTo>
                  <a:pt x="16" y="1526"/>
                </a:lnTo>
                <a:lnTo>
                  <a:pt x="0" y="1526"/>
                </a:lnTo>
                <a:lnTo>
                  <a:pt x="0" y="1541"/>
                </a:lnTo>
                <a:close/>
                <a:moveTo>
                  <a:pt x="0" y="1513"/>
                </a:moveTo>
                <a:lnTo>
                  <a:pt x="16" y="1513"/>
                </a:lnTo>
                <a:lnTo>
                  <a:pt x="16" y="1498"/>
                </a:lnTo>
                <a:lnTo>
                  <a:pt x="0" y="1498"/>
                </a:lnTo>
                <a:lnTo>
                  <a:pt x="0" y="1513"/>
                </a:lnTo>
                <a:close/>
                <a:moveTo>
                  <a:pt x="0" y="1483"/>
                </a:moveTo>
                <a:lnTo>
                  <a:pt x="16" y="1483"/>
                </a:lnTo>
                <a:lnTo>
                  <a:pt x="16" y="1468"/>
                </a:lnTo>
                <a:lnTo>
                  <a:pt x="0" y="1468"/>
                </a:lnTo>
                <a:lnTo>
                  <a:pt x="0" y="1483"/>
                </a:lnTo>
                <a:close/>
                <a:moveTo>
                  <a:pt x="0" y="1455"/>
                </a:moveTo>
                <a:lnTo>
                  <a:pt x="16" y="1455"/>
                </a:lnTo>
                <a:lnTo>
                  <a:pt x="16" y="1440"/>
                </a:lnTo>
                <a:lnTo>
                  <a:pt x="0" y="1440"/>
                </a:lnTo>
                <a:lnTo>
                  <a:pt x="0" y="1455"/>
                </a:lnTo>
                <a:close/>
                <a:moveTo>
                  <a:pt x="0" y="1425"/>
                </a:moveTo>
                <a:lnTo>
                  <a:pt x="16" y="1425"/>
                </a:lnTo>
                <a:lnTo>
                  <a:pt x="16" y="1410"/>
                </a:lnTo>
                <a:lnTo>
                  <a:pt x="0" y="1410"/>
                </a:lnTo>
                <a:lnTo>
                  <a:pt x="0" y="1425"/>
                </a:lnTo>
                <a:close/>
                <a:moveTo>
                  <a:pt x="0" y="1397"/>
                </a:moveTo>
                <a:lnTo>
                  <a:pt x="16" y="1397"/>
                </a:lnTo>
                <a:lnTo>
                  <a:pt x="16" y="1382"/>
                </a:lnTo>
                <a:lnTo>
                  <a:pt x="0" y="1382"/>
                </a:lnTo>
                <a:lnTo>
                  <a:pt x="0" y="1397"/>
                </a:lnTo>
                <a:close/>
                <a:moveTo>
                  <a:pt x="0" y="1368"/>
                </a:moveTo>
                <a:lnTo>
                  <a:pt x="16" y="1368"/>
                </a:lnTo>
                <a:lnTo>
                  <a:pt x="16" y="1353"/>
                </a:lnTo>
                <a:lnTo>
                  <a:pt x="0" y="1353"/>
                </a:lnTo>
                <a:lnTo>
                  <a:pt x="0" y="1368"/>
                </a:lnTo>
                <a:close/>
                <a:moveTo>
                  <a:pt x="0" y="1340"/>
                </a:moveTo>
                <a:lnTo>
                  <a:pt x="16" y="1340"/>
                </a:lnTo>
                <a:lnTo>
                  <a:pt x="16" y="1325"/>
                </a:lnTo>
                <a:lnTo>
                  <a:pt x="0" y="1325"/>
                </a:lnTo>
                <a:lnTo>
                  <a:pt x="0" y="1340"/>
                </a:lnTo>
                <a:close/>
                <a:moveTo>
                  <a:pt x="0" y="1310"/>
                </a:moveTo>
                <a:lnTo>
                  <a:pt x="16" y="1310"/>
                </a:lnTo>
                <a:lnTo>
                  <a:pt x="16" y="1297"/>
                </a:lnTo>
                <a:lnTo>
                  <a:pt x="0" y="1297"/>
                </a:lnTo>
                <a:lnTo>
                  <a:pt x="0" y="1310"/>
                </a:lnTo>
                <a:close/>
                <a:moveTo>
                  <a:pt x="0" y="1282"/>
                </a:moveTo>
                <a:lnTo>
                  <a:pt x="16" y="1282"/>
                </a:lnTo>
                <a:lnTo>
                  <a:pt x="16" y="1267"/>
                </a:lnTo>
                <a:lnTo>
                  <a:pt x="0" y="1267"/>
                </a:lnTo>
                <a:lnTo>
                  <a:pt x="0" y="1282"/>
                </a:lnTo>
                <a:close/>
                <a:moveTo>
                  <a:pt x="0" y="1252"/>
                </a:moveTo>
                <a:lnTo>
                  <a:pt x="16" y="1252"/>
                </a:lnTo>
                <a:lnTo>
                  <a:pt x="16" y="1239"/>
                </a:lnTo>
                <a:lnTo>
                  <a:pt x="0" y="1239"/>
                </a:lnTo>
                <a:lnTo>
                  <a:pt x="0" y="1252"/>
                </a:lnTo>
                <a:close/>
                <a:moveTo>
                  <a:pt x="0" y="1224"/>
                </a:moveTo>
                <a:lnTo>
                  <a:pt x="16" y="1224"/>
                </a:lnTo>
                <a:lnTo>
                  <a:pt x="16" y="1209"/>
                </a:lnTo>
                <a:lnTo>
                  <a:pt x="0" y="1209"/>
                </a:lnTo>
                <a:lnTo>
                  <a:pt x="0" y="1224"/>
                </a:lnTo>
                <a:close/>
                <a:moveTo>
                  <a:pt x="0" y="1195"/>
                </a:moveTo>
                <a:lnTo>
                  <a:pt x="16" y="1195"/>
                </a:lnTo>
                <a:lnTo>
                  <a:pt x="16" y="1181"/>
                </a:lnTo>
                <a:lnTo>
                  <a:pt x="0" y="1181"/>
                </a:lnTo>
                <a:lnTo>
                  <a:pt x="0" y="1195"/>
                </a:lnTo>
                <a:close/>
                <a:moveTo>
                  <a:pt x="0" y="1167"/>
                </a:moveTo>
                <a:lnTo>
                  <a:pt x="16" y="1167"/>
                </a:lnTo>
                <a:lnTo>
                  <a:pt x="16" y="1152"/>
                </a:lnTo>
                <a:lnTo>
                  <a:pt x="0" y="1152"/>
                </a:lnTo>
                <a:lnTo>
                  <a:pt x="0" y="1167"/>
                </a:lnTo>
                <a:close/>
                <a:moveTo>
                  <a:pt x="0" y="1137"/>
                </a:moveTo>
                <a:lnTo>
                  <a:pt x="16" y="1137"/>
                </a:lnTo>
                <a:lnTo>
                  <a:pt x="16" y="1124"/>
                </a:lnTo>
                <a:lnTo>
                  <a:pt x="0" y="1124"/>
                </a:lnTo>
                <a:lnTo>
                  <a:pt x="0" y="1137"/>
                </a:lnTo>
                <a:close/>
                <a:moveTo>
                  <a:pt x="0" y="1109"/>
                </a:moveTo>
                <a:lnTo>
                  <a:pt x="16" y="1109"/>
                </a:lnTo>
                <a:lnTo>
                  <a:pt x="16" y="1094"/>
                </a:lnTo>
                <a:lnTo>
                  <a:pt x="0" y="1094"/>
                </a:lnTo>
                <a:lnTo>
                  <a:pt x="0" y="1109"/>
                </a:lnTo>
                <a:close/>
                <a:moveTo>
                  <a:pt x="0" y="1081"/>
                </a:moveTo>
                <a:lnTo>
                  <a:pt x="16" y="1081"/>
                </a:lnTo>
                <a:lnTo>
                  <a:pt x="16" y="1066"/>
                </a:lnTo>
                <a:lnTo>
                  <a:pt x="0" y="1066"/>
                </a:lnTo>
                <a:lnTo>
                  <a:pt x="0" y="1081"/>
                </a:lnTo>
                <a:close/>
                <a:moveTo>
                  <a:pt x="0" y="1051"/>
                </a:moveTo>
                <a:lnTo>
                  <a:pt x="16" y="1051"/>
                </a:lnTo>
                <a:lnTo>
                  <a:pt x="16" y="1036"/>
                </a:lnTo>
                <a:lnTo>
                  <a:pt x="0" y="1036"/>
                </a:lnTo>
                <a:lnTo>
                  <a:pt x="0" y="1051"/>
                </a:lnTo>
                <a:close/>
                <a:moveTo>
                  <a:pt x="0" y="1023"/>
                </a:moveTo>
                <a:lnTo>
                  <a:pt x="16" y="1023"/>
                </a:lnTo>
                <a:lnTo>
                  <a:pt x="16" y="1008"/>
                </a:lnTo>
                <a:lnTo>
                  <a:pt x="0" y="1008"/>
                </a:lnTo>
                <a:lnTo>
                  <a:pt x="0" y="1023"/>
                </a:lnTo>
                <a:close/>
                <a:moveTo>
                  <a:pt x="0" y="994"/>
                </a:moveTo>
                <a:lnTo>
                  <a:pt x="16" y="994"/>
                </a:lnTo>
                <a:lnTo>
                  <a:pt x="16" y="979"/>
                </a:lnTo>
                <a:lnTo>
                  <a:pt x="0" y="979"/>
                </a:lnTo>
                <a:lnTo>
                  <a:pt x="0" y="994"/>
                </a:lnTo>
                <a:close/>
                <a:moveTo>
                  <a:pt x="0" y="966"/>
                </a:moveTo>
                <a:lnTo>
                  <a:pt x="16" y="966"/>
                </a:lnTo>
                <a:lnTo>
                  <a:pt x="16" y="951"/>
                </a:lnTo>
                <a:lnTo>
                  <a:pt x="0" y="951"/>
                </a:lnTo>
                <a:lnTo>
                  <a:pt x="0" y="966"/>
                </a:lnTo>
                <a:close/>
                <a:moveTo>
                  <a:pt x="0" y="936"/>
                </a:moveTo>
                <a:lnTo>
                  <a:pt x="16" y="936"/>
                </a:lnTo>
                <a:lnTo>
                  <a:pt x="16" y="921"/>
                </a:lnTo>
                <a:lnTo>
                  <a:pt x="0" y="921"/>
                </a:lnTo>
                <a:lnTo>
                  <a:pt x="0" y="936"/>
                </a:lnTo>
                <a:close/>
                <a:moveTo>
                  <a:pt x="0" y="908"/>
                </a:moveTo>
                <a:lnTo>
                  <a:pt x="16" y="908"/>
                </a:lnTo>
                <a:lnTo>
                  <a:pt x="16" y="893"/>
                </a:lnTo>
                <a:lnTo>
                  <a:pt x="0" y="893"/>
                </a:lnTo>
                <a:lnTo>
                  <a:pt x="0" y="908"/>
                </a:lnTo>
                <a:close/>
                <a:moveTo>
                  <a:pt x="0" y="878"/>
                </a:moveTo>
                <a:lnTo>
                  <a:pt x="16" y="878"/>
                </a:lnTo>
                <a:lnTo>
                  <a:pt x="16" y="865"/>
                </a:lnTo>
                <a:lnTo>
                  <a:pt x="0" y="865"/>
                </a:lnTo>
                <a:lnTo>
                  <a:pt x="0" y="878"/>
                </a:lnTo>
                <a:close/>
                <a:moveTo>
                  <a:pt x="0" y="850"/>
                </a:moveTo>
                <a:lnTo>
                  <a:pt x="16" y="850"/>
                </a:lnTo>
                <a:lnTo>
                  <a:pt x="16" y="835"/>
                </a:lnTo>
                <a:lnTo>
                  <a:pt x="0" y="835"/>
                </a:lnTo>
                <a:lnTo>
                  <a:pt x="0" y="850"/>
                </a:lnTo>
                <a:close/>
                <a:moveTo>
                  <a:pt x="0" y="821"/>
                </a:moveTo>
                <a:lnTo>
                  <a:pt x="16" y="821"/>
                </a:lnTo>
                <a:lnTo>
                  <a:pt x="16" y="807"/>
                </a:lnTo>
                <a:lnTo>
                  <a:pt x="0" y="807"/>
                </a:lnTo>
                <a:lnTo>
                  <a:pt x="0" y="821"/>
                </a:lnTo>
                <a:close/>
                <a:moveTo>
                  <a:pt x="0" y="793"/>
                </a:moveTo>
                <a:lnTo>
                  <a:pt x="16" y="793"/>
                </a:lnTo>
                <a:lnTo>
                  <a:pt x="16" y="778"/>
                </a:lnTo>
                <a:lnTo>
                  <a:pt x="0" y="778"/>
                </a:lnTo>
                <a:lnTo>
                  <a:pt x="0" y="793"/>
                </a:lnTo>
                <a:close/>
                <a:moveTo>
                  <a:pt x="0" y="763"/>
                </a:moveTo>
                <a:lnTo>
                  <a:pt x="16" y="763"/>
                </a:lnTo>
                <a:lnTo>
                  <a:pt x="16" y="750"/>
                </a:lnTo>
                <a:lnTo>
                  <a:pt x="0" y="750"/>
                </a:lnTo>
                <a:lnTo>
                  <a:pt x="0" y="763"/>
                </a:lnTo>
                <a:close/>
                <a:moveTo>
                  <a:pt x="0" y="735"/>
                </a:moveTo>
                <a:lnTo>
                  <a:pt x="16" y="735"/>
                </a:lnTo>
                <a:lnTo>
                  <a:pt x="16" y="720"/>
                </a:lnTo>
                <a:lnTo>
                  <a:pt x="0" y="720"/>
                </a:lnTo>
                <a:lnTo>
                  <a:pt x="0" y="735"/>
                </a:lnTo>
                <a:close/>
                <a:moveTo>
                  <a:pt x="0" y="705"/>
                </a:moveTo>
                <a:lnTo>
                  <a:pt x="16" y="705"/>
                </a:lnTo>
                <a:lnTo>
                  <a:pt x="16" y="692"/>
                </a:lnTo>
                <a:lnTo>
                  <a:pt x="0" y="692"/>
                </a:lnTo>
                <a:lnTo>
                  <a:pt x="0" y="705"/>
                </a:lnTo>
                <a:close/>
                <a:moveTo>
                  <a:pt x="0" y="677"/>
                </a:moveTo>
                <a:lnTo>
                  <a:pt x="16" y="677"/>
                </a:lnTo>
                <a:lnTo>
                  <a:pt x="16" y="662"/>
                </a:lnTo>
                <a:lnTo>
                  <a:pt x="0" y="662"/>
                </a:lnTo>
                <a:lnTo>
                  <a:pt x="0" y="677"/>
                </a:lnTo>
                <a:close/>
                <a:moveTo>
                  <a:pt x="0" y="648"/>
                </a:moveTo>
                <a:lnTo>
                  <a:pt x="16" y="648"/>
                </a:lnTo>
                <a:lnTo>
                  <a:pt x="16" y="634"/>
                </a:lnTo>
                <a:lnTo>
                  <a:pt x="0" y="634"/>
                </a:lnTo>
                <a:lnTo>
                  <a:pt x="0" y="648"/>
                </a:lnTo>
                <a:close/>
                <a:moveTo>
                  <a:pt x="0" y="620"/>
                </a:moveTo>
                <a:lnTo>
                  <a:pt x="16" y="620"/>
                </a:lnTo>
                <a:lnTo>
                  <a:pt x="16" y="605"/>
                </a:lnTo>
                <a:lnTo>
                  <a:pt x="0" y="605"/>
                </a:lnTo>
                <a:lnTo>
                  <a:pt x="0" y="620"/>
                </a:lnTo>
                <a:close/>
                <a:moveTo>
                  <a:pt x="0" y="592"/>
                </a:moveTo>
                <a:lnTo>
                  <a:pt x="16" y="592"/>
                </a:lnTo>
                <a:lnTo>
                  <a:pt x="16" y="577"/>
                </a:lnTo>
                <a:lnTo>
                  <a:pt x="0" y="577"/>
                </a:lnTo>
                <a:lnTo>
                  <a:pt x="0" y="592"/>
                </a:lnTo>
                <a:close/>
                <a:moveTo>
                  <a:pt x="0" y="562"/>
                </a:moveTo>
                <a:lnTo>
                  <a:pt x="16" y="562"/>
                </a:lnTo>
                <a:lnTo>
                  <a:pt x="16" y="547"/>
                </a:lnTo>
                <a:lnTo>
                  <a:pt x="0" y="547"/>
                </a:lnTo>
                <a:lnTo>
                  <a:pt x="0" y="562"/>
                </a:lnTo>
                <a:close/>
                <a:moveTo>
                  <a:pt x="0" y="534"/>
                </a:moveTo>
                <a:lnTo>
                  <a:pt x="16" y="534"/>
                </a:lnTo>
                <a:lnTo>
                  <a:pt x="16" y="519"/>
                </a:lnTo>
                <a:lnTo>
                  <a:pt x="0" y="519"/>
                </a:lnTo>
                <a:lnTo>
                  <a:pt x="0" y="534"/>
                </a:lnTo>
                <a:close/>
                <a:moveTo>
                  <a:pt x="0" y="504"/>
                </a:moveTo>
                <a:lnTo>
                  <a:pt x="16" y="504"/>
                </a:lnTo>
                <a:lnTo>
                  <a:pt x="16" y="489"/>
                </a:lnTo>
                <a:lnTo>
                  <a:pt x="0" y="489"/>
                </a:lnTo>
                <a:lnTo>
                  <a:pt x="0" y="504"/>
                </a:lnTo>
                <a:close/>
                <a:moveTo>
                  <a:pt x="0" y="476"/>
                </a:moveTo>
                <a:lnTo>
                  <a:pt x="16" y="476"/>
                </a:lnTo>
                <a:lnTo>
                  <a:pt x="16" y="461"/>
                </a:lnTo>
                <a:lnTo>
                  <a:pt x="0" y="461"/>
                </a:lnTo>
                <a:lnTo>
                  <a:pt x="0" y="476"/>
                </a:lnTo>
                <a:close/>
                <a:moveTo>
                  <a:pt x="0" y="447"/>
                </a:moveTo>
                <a:lnTo>
                  <a:pt x="16" y="447"/>
                </a:lnTo>
                <a:lnTo>
                  <a:pt x="16" y="432"/>
                </a:lnTo>
                <a:lnTo>
                  <a:pt x="0" y="432"/>
                </a:lnTo>
                <a:lnTo>
                  <a:pt x="0" y="447"/>
                </a:lnTo>
                <a:close/>
                <a:moveTo>
                  <a:pt x="0" y="419"/>
                </a:moveTo>
                <a:lnTo>
                  <a:pt x="16" y="419"/>
                </a:lnTo>
                <a:lnTo>
                  <a:pt x="16" y="404"/>
                </a:lnTo>
                <a:lnTo>
                  <a:pt x="0" y="404"/>
                </a:lnTo>
                <a:lnTo>
                  <a:pt x="0" y="419"/>
                </a:lnTo>
                <a:close/>
                <a:moveTo>
                  <a:pt x="0" y="389"/>
                </a:moveTo>
                <a:lnTo>
                  <a:pt x="16" y="389"/>
                </a:lnTo>
                <a:lnTo>
                  <a:pt x="16" y="376"/>
                </a:lnTo>
                <a:lnTo>
                  <a:pt x="0" y="376"/>
                </a:lnTo>
                <a:lnTo>
                  <a:pt x="0" y="389"/>
                </a:lnTo>
                <a:close/>
                <a:moveTo>
                  <a:pt x="0" y="361"/>
                </a:moveTo>
                <a:lnTo>
                  <a:pt x="16" y="361"/>
                </a:lnTo>
                <a:lnTo>
                  <a:pt x="16" y="346"/>
                </a:lnTo>
                <a:lnTo>
                  <a:pt x="0" y="346"/>
                </a:lnTo>
                <a:lnTo>
                  <a:pt x="0" y="361"/>
                </a:lnTo>
                <a:close/>
                <a:moveTo>
                  <a:pt x="0" y="331"/>
                </a:moveTo>
                <a:lnTo>
                  <a:pt x="16" y="331"/>
                </a:lnTo>
                <a:lnTo>
                  <a:pt x="16" y="318"/>
                </a:lnTo>
                <a:lnTo>
                  <a:pt x="0" y="318"/>
                </a:lnTo>
                <a:lnTo>
                  <a:pt x="0" y="331"/>
                </a:lnTo>
                <a:close/>
                <a:moveTo>
                  <a:pt x="0" y="303"/>
                </a:moveTo>
                <a:lnTo>
                  <a:pt x="16" y="303"/>
                </a:lnTo>
                <a:lnTo>
                  <a:pt x="16" y="288"/>
                </a:lnTo>
                <a:lnTo>
                  <a:pt x="0" y="288"/>
                </a:lnTo>
                <a:lnTo>
                  <a:pt x="0" y="303"/>
                </a:lnTo>
                <a:close/>
                <a:moveTo>
                  <a:pt x="0" y="274"/>
                </a:moveTo>
                <a:lnTo>
                  <a:pt x="16" y="274"/>
                </a:lnTo>
                <a:lnTo>
                  <a:pt x="16" y="260"/>
                </a:lnTo>
                <a:lnTo>
                  <a:pt x="0" y="260"/>
                </a:lnTo>
                <a:lnTo>
                  <a:pt x="0" y="274"/>
                </a:lnTo>
                <a:close/>
                <a:moveTo>
                  <a:pt x="0" y="246"/>
                </a:moveTo>
                <a:lnTo>
                  <a:pt x="16" y="246"/>
                </a:lnTo>
                <a:lnTo>
                  <a:pt x="16" y="231"/>
                </a:lnTo>
                <a:lnTo>
                  <a:pt x="0" y="231"/>
                </a:lnTo>
                <a:lnTo>
                  <a:pt x="0" y="246"/>
                </a:lnTo>
                <a:close/>
                <a:moveTo>
                  <a:pt x="0" y="216"/>
                </a:moveTo>
                <a:lnTo>
                  <a:pt x="16" y="216"/>
                </a:lnTo>
                <a:lnTo>
                  <a:pt x="16" y="203"/>
                </a:lnTo>
                <a:lnTo>
                  <a:pt x="0" y="203"/>
                </a:lnTo>
                <a:lnTo>
                  <a:pt x="0" y="216"/>
                </a:lnTo>
                <a:close/>
                <a:moveTo>
                  <a:pt x="0" y="188"/>
                </a:moveTo>
                <a:lnTo>
                  <a:pt x="16" y="188"/>
                </a:lnTo>
                <a:lnTo>
                  <a:pt x="16" y="173"/>
                </a:lnTo>
                <a:lnTo>
                  <a:pt x="0" y="173"/>
                </a:lnTo>
                <a:lnTo>
                  <a:pt x="0" y="188"/>
                </a:lnTo>
                <a:close/>
                <a:moveTo>
                  <a:pt x="0" y="160"/>
                </a:moveTo>
                <a:lnTo>
                  <a:pt x="16" y="160"/>
                </a:lnTo>
                <a:lnTo>
                  <a:pt x="16" y="145"/>
                </a:lnTo>
                <a:lnTo>
                  <a:pt x="0" y="145"/>
                </a:lnTo>
                <a:lnTo>
                  <a:pt x="0" y="160"/>
                </a:lnTo>
                <a:close/>
                <a:moveTo>
                  <a:pt x="0" y="130"/>
                </a:moveTo>
                <a:lnTo>
                  <a:pt x="16" y="130"/>
                </a:lnTo>
                <a:lnTo>
                  <a:pt x="16" y="115"/>
                </a:lnTo>
                <a:lnTo>
                  <a:pt x="0" y="115"/>
                </a:lnTo>
                <a:lnTo>
                  <a:pt x="0" y="130"/>
                </a:lnTo>
                <a:close/>
                <a:moveTo>
                  <a:pt x="0" y="102"/>
                </a:moveTo>
                <a:lnTo>
                  <a:pt x="16" y="102"/>
                </a:lnTo>
                <a:lnTo>
                  <a:pt x="16" y="87"/>
                </a:lnTo>
                <a:lnTo>
                  <a:pt x="0" y="87"/>
                </a:lnTo>
                <a:lnTo>
                  <a:pt x="0" y="102"/>
                </a:lnTo>
                <a:close/>
                <a:moveTo>
                  <a:pt x="0" y="73"/>
                </a:moveTo>
                <a:lnTo>
                  <a:pt x="16" y="73"/>
                </a:lnTo>
                <a:lnTo>
                  <a:pt x="16" y="58"/>
                </a:lnTo>
                <a:lnTo>
                  <a:pt x="0" y="58"/>
                </a:lnTo>
                <a:lnTo>
                  <a:pt x="0" y="73"/>
                </a:lnTo>
                <a:close/>
                <a:moveTo>
                  <a:pt x="0" y="44"/>
                </a:moveTo>
                <a:lnTo>
                  <a:pt x="16" y="44"/>
                </a:lnTo>
                <a:lnTo>
                  <a:pt x="16" y="30"/>
                </a:lnTo>
                <a:lnTo>
                  <a:pt x="0" y="30"/>
                </a:lnTo>
                <a:lnTo>
                  <a:pt x="0" y="44"/>
                </a:lnTo>
                <a:close/>
                <a:moveTo>
                  <a:pt x="0" y="15"/>
                </a:moveTo>
                <a:lnTo>
                  <a:pt x="16" y="15"/>
                </a:lnTo>
                <a:lnTo>
                  <a:pt x="16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BFBFBF"/>
          </a:solidFill>
          <a:ln w="6350">
            <a:solidFill>
              <a:srgbClr val="BFBFB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" name="Rectangle 31"/>
          <p:cNvSpPr>
            <a:spLocks noChangeArrowheads="1"/>
          </p:cNvSpPr>
          <p:nvPr/>
        </p:nvSpPr>
        <p:spPr bwMode="auto">
          <a:xfrm>
            <a:off x="1385365" y="997228"/>
            <a:ext cx="0" cy="2486246"/>
          </a:xfrm>
          <a:prstGeom prst="rect">
            <a:avLst/>
          </a:prstGeom>
          <a:solidFill>
            <a:srgbClr val="D9D9D9"/>
          </a:solidFill>
          <a:ln w="6350">
            <a:solidFill>
              <a:srgbClr val="D9D9D9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" name="Rectangle 32"/>
          <p:cNvSpPr>
            <a:spLocks noChangeArrowheads="1"/>
          </p:cNvSpPr>
          <p:nvPr/>
        </p:nvSpPr>
        <p:spPr bwMode="auto">
          <a:xfrm>
            <a:off x="3146731" y="997228"/>
            <a:ext cx="0" cy="2486246"/>
          </a:xfrm>
          <a:prstGeom prst="rect">
            <a:avLst/>
          </a:prstGeom>
          <a:solidFill>
            <a:srgbClr val="D9D9D9"/>
          </a:solidFill>
          <a:ln w="6350">
            <a:solidFill>
              <a:srgbClr val="D9D9D9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" name="Rectangle 33"/>
          <p:cNvSpPr>
            <a:spLocks noChangeArrowheads="1"/>
          </p:cNvSpPr>
          <p:nvPr/>
        </p:nvSpPr>
        <p:spPr bwMode="auto">
          <a:xfrm>
            <a:off x="4908098" y="997228"/>
            <a:ext cx="0" cy="2486246"/>
          </a:xfrm>
          <a:prstGeom prst="rect">
            <a:avLst/>
          </a:prstGeom>
          <a:solidFill>
            <a:srgbClr val="D9D9D9"/>
          </a:solidFill>
          <a:ln w="6350">
            <a:solidFill>
              <a:srgbClr val="D9D9D9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" name="Rectangle 34"/>
          <p:cNvSpPr>
            <a:spLocks noChangeArrowheads="1"/>
          </p:cNvSpPr>
          <p:nvPr/>
        </p:nvSpPr>
        <p:spPr bwMode="auto">
          <a:xfrm>
            <a:off x="694107" y="3279851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" name="Rectangle 35"/>
          <p:cNvSpPr>
            <a:spLocks noChangeArrowheads="1"/>
          </p:cNvSpPr>
          <p:nvPr/>
        </p:nvSpPr>
        <p:spPr bwMode="auto">
          <a:xfrm>
            <a:off x="694107" y="3072806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" name="Rectangle 36"/>
          <p:cNvSpPr>
            <a:spLocks noChangeArrowheads="1"/>
          </p:cNvSpPr>
          <p:nvPr/>
        </p:nvSpPr>
        <p:spPr bwMode="auto">
          <a:xfrm>
            <a:off x="694107" y="2865762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" name="Rectangle 37"/>
          <p:cNvSpPr>
            <a:spLocks noChangeArrowheads="1"/>
          </p:cNvSpPr>
          <p:nvPr/>
        </p:nvSpPr>
        <p:spPr bwMode="auto">
          <a:xfrm>
            <a:off x="694107" y="2657861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" name="Rectangle 38"/>
          <p:cNvSpPr>
            <a:spLocks noChangeArrowheads="1"/>
          </p:cNvSpPr>
          <p:nvPr/>
        </p:nvSpPr>
        <p:spPr bwMode="auto">
          <a:xfrm>
            <a:off x="694107" y="2450817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" name="Rectangle 39"/>
          <p:cNvSpPr>
            <a:spLocks noChangeArrowheads="1"/>
          </p:cNvSpPr>
          <p:nvPr/>
        </p:nvSpPr>
        <p:spPr bwMode="auto">
          <a:xfrm>
            <a:off x="694107" y="2243773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" name="Rectangle 40"/>
          <p:cNvSpPr>
            <a:spLocks noChangeArrowheads="1"/>
          </p:cNvSpPr>
          <p:nvPr/>
        </p:nvSpPr>
        <p:spPr bwMode="auto">
          <a:xfrm>
            <a:off x="694107" y="2036728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" name="Rectangle 41"/>
          <p:cNvSpPr>
            <a:spLocks noChangeArrowheads="1"/>
          </p:cNvSpPr>
          <p:nvPr/>
        </p:nvSpPr>
        <p:spPr bwMode="auto">
          <a:xfrm>
            <a:off x="694107" y="1828828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" name="Rectangle 42"/>
          <p:cNvSpPr>
            <a:spLocks noChangeArrowheads="1"/>
          </p:cNvSpPr>
          <p:nvPr/>
        </p:nvSpPr>
        <p:spPr bwMode="auto">
          <a:xfrm>
            <a:off x="694107" y="1621783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" name="Rectangle 43"/>
          <p:cNvSpPr>
            <a:spLocks noChangeArrowheads="1"/>
          </p:cNvSpPr>
          <p:nvPr/>
        </p:nvSpPr>
        <p:spPr bwMode="auto">
          <a:xfrm>
            <a:off x="694107" y="1414739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" name="Rectangle 44"/>
          <p:cNvSpPr>
            <a:spLocks noChangeArrowheads="1"/>
          </p:cNvSpPr>
          <p:nvPr/>
        </p:nvSpPr>
        <p:spPr bwMode="auto">
          <a:xfrm>
            <a:off x="694107" y="1207694"/>
            <a:ext cx="4925066" cy="0"/>
          </a:xfrm>
          <a:prstGeom prst="rect">
            <a:avLst/>
          </a:prstGeom>
          <a:solidFill>
            <a:srgbClr val="D9D9D9"/>
          </a:solidFill>
          <a:ln w="0">
            <a:solidFill>
              <a:srgbClr val="D9D9D9"/>
            </a:solidFill>
            <a:prstDash val="sysDash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" name="Rectangle 45"/>
          <p:cNvSpPr>
            <a:spLocks noChangeArrowheads="1"/>
          </p:cNvSpPr>
          <p:nvPr/>
        </p:nvSpPr>
        <p:spPr bwMode="auto">
          <a:xfrm>
            <a:off x="684784" y="3476631"/>
            <a:ext cx="4943717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" name="Rectangle 46"/>
          <p:cNvSpPr>
            <a:spLocks noChangeArrowheads="1"/>
          </p:cNvSpPr>
          <p:nvPr/>
        </p:nvSpPr>
        <p:spPr bwMode="auto">
          <a:xfrm>
            <a:off x="684784" y="990383"/>
            <a:ext cx="4943717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" name="Rectangle 47"/>
          <p:cNvSpPr>
            <a:spLocks noChangeArrowheads="1"/>
          </p:cNvSpPr>
          <p:nvPr/>
        </p:nvSpPr>
        <p:spPr bwMode="auto">
          <a:xfrm>
            <a:off x="1385368" y="3439840"/>
            <a:ext cx="19817" cy="5133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" name="Rectangle 48"/>
          <p:cNvSpPr>
            <a:spLocks noChangeArrowheads="1"/>
          </p:cNvSpPr>
          <p:nvPr/>
        </p:nvSpPr>
        <p:spPr bwMode="auto">
          <a:xfrm>
            <a:off x="3146734" y="3439840"/>
            <a:ext cx="19817" cy="5133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" name="Rectangle 49"/>
          <p:cNvSpPr>
            <a:spLocks noChangeArrowheads="1"/>
          </p:cNvSpPr>
          <p:nvPr/>
        </p:nvSpPr>
        <p:spPr bwMode="auto">
          <a:xfrm>
            <a:off x="4908101" y="3439840"/>
            <a:ext cx="18651" cy="5133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" name="Rectangle 50"/>
          <p:cNvSpPr>
            <a:spLocks noChangeArrowheads="1"/>
          </p:cNvSpPr>
          <p:nvPr/>
        </p:nvSpPr>
        <p:spPr bwMode="auto">
          <a:xfrm>
            <a:off x="1385368" y="990385"/>
            <a:ext cx="19817" cy="4876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" name="Rectangle 51"/>
          <p:cNvSpPr>
            <a:spLocks noChangeArrowheads="1"/>
          </p:cNvSpPr>
          <p:nvPr/>
        </p:nvSpPr>
        <p:spPr bwMode="auto">
          <a:xfrm>
            <a:off x="3146734" y="990385"/>
            <a:ext cx="19817" cy="4876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" name="Rectangle 52"/>
          <p:cNvSpPr>
            <a:spLocks noChangeArrowheads="1"/>
          </p:cNvSpPr>
          <p:nvPr/>
        </p:nvSpPr>
        <p:spPr bwMode="auto">
          <a:xfrm>
            <a:off x="4908101" y="990385"/>
            <a:ext cx="18651" cy="4876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" name="Rectangle 53"/>
          <p:cNvSpPr>
            <a:spLocks noChangeArrowheads="1"/>
          </p:cNvSpPr>
          <p:nvPr/>
        </p:nvSpPr>
        <p:spPr bwMode="auto">
          <a:xfrm>
            <a:off x="854976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" name="Rectangle 54"/>
          <p:cNvSpPr>
            <a:spLocks noChangeArrowheads="1"/>
          </p:cNvSpPr>
          <p:nvPr/>
        </p:nvSpPr>
        <p:spPr bwMode="auto">
          <a:xfrm>
            <a:off x="996026" y="3458662"/>
            <a:ext cx="18651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" name="Rectangle 55"/>
          <p:cNvSpPr>
            <a:spLocks noChangeArrowheads="1"/>
          </p:cNvSpPr>
          <p:nvPr/>
        </p:nvSpPr>
        <p:spPr bwMode="auto">
          <a:xfrm>
            <a:off x="1112595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" name="Rectangle 56"/>
          <p:cNvSpPr>
            <a:spLocks noChangeArrowheads="1"/>
          </p:cNvSpPr>
          <p:nvPr/>
        </p:nvSpPr>
        <p:spPr bwMode="auto">
          <a:xfrm>
            <a:off x="1215176" y="3458662"/>
            <a:ext cx="18651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" name="Rectangle 57"/>
          <p:cNvSpPr>
            <a:spLocks noChangeArrowheads="1"/>
          </p:cNvSpPr>
          <p:nvPr/>
        </p:nvSpPr>
        <p:spPr bwMode="auto">
          <a:xfrm>
            <a:off x="1304935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" name="Rectangle 58"/>
          <p:cNvSpPr>
            <a:spLocks noChangeArrowheads="1"/>
          </p:cNvSpPr>
          <p:nvPr/>
        </p:nvSpPr>
        <p:spPr bwMode="auto">
          <a:xfrm>
            <a:off x="1916925" y="3458662"/>
            <a:ext cx="18651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" name="Rectangle 59"/>
          <p:cNvSpPr>
            <a:spLocks noChangeArrowheads="1"/>
          </p:cNvSpPr>
          <p:nvPr/>
        </p:nvSpPr>
        <p:spPr bwMode="auto">
          <a:xfrm>
            <a:off x="2225834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" name="Rectangle 60"/>
          <p:cNvSpPr>
            <a:spLocks noChangeArrowheads="1"/>
          </p:cNvSpPr>
          <p:nvPr/>
        </p:nvSpPr>
        <p:spPr bwMode="auto">
          <a:xfrm>
            <a:off x="2444985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" name="Rectangle 61"/>
          <p:cNvSpPr>
            <a:spLocks noChangeArrowheads="1"/>
          </p:cNvSpPr>
          <p:nvPr/>
        </p:nvSpPr>
        <p:spPr bwMode="auto">
          <a:xfrm>
            <a:off x="2616343" y="3458662"/>
            <a:ext cx="18651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" name="Rectangle 64"/>
          <p:cNvSpPr>
            <a:spLocks noChangeArrowheads="1"/>
          </p:cNvSpPr>
          <p:nvPr/>
        </p:nvSpPr>
        <p:spPr bwMode="auto">
          <a:xfrm>
            <a:off x="2975377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" name="Rectangle 65"/>
          <p:cNvSpPr>
            <a:spLocks noChangeArrowheads="1"/>
          </p:cNvSpPr>
          <p:nvPr/>
        </p:nvSpPr>
        <p:spPr bwMode="auto">
          <a:xfrm>
            <a:off x="3066301" y="3458662"/>
            <a:ext cx="18651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" name="Rectangle 66"/>
          <p:cNvSpPr>
            <a:spLocks noChangeArrowheads="1"/>
          </p:cNvSpPr>
          <p:nvPr/>
        </p:nvSpPr>
        <p:spPr bwMode="auto">
          <a:xfrm>
            <a:off x="3677126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" name="Rectangle 69"/>
          <p:cNvSpPr>
            <a:spLocks noChangeArrowheads="1"/>
          </p:cNvSpPr>
          <p:nvPr/>
        </p:nvSpPr>
        <p:spPr bwMode="auto">
          <a:xfrm>
            <a:off x="4376544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" name="Rectangle 70"/>
          <p:cNvSpPr>
            <a:spLocks noChangeArrowheads="1"/>
          </p:cNvSpPr>
          <p:nvPr/>
        </p:nvSpPr>
        <p:spPr bwMode="auto">
          <a:xfrm>
            <a:off x="4517592" y="3458662"/>
            <a:ext cx="18651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" name="Rectangle 71"/>
          <p:cNvSpPr>
            <a:spLocks noChangeArrowheads="1"/>
          </p:cNvSpPr>
          <p:nvPr/>
        </p:nvSpPr>
        <p:spPr bwMode="auto">
          <a:xfrm>
            <a:off x="4634161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" name="Rectangle 72"/>
          <p:cNvSpPr>
            <a:spLocks noChangeArrowheads="1"/>
          </p:cNvSpPr>
          <p:nvPr/>
        </p:nvSpPr>
        <p:spPr bwMode="auto">
          <a:xfrm>
            <a:off x="4736743" y="3458662"/>
            <a:ext cx="18651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" name="Rectangle 73"/>
          <p:cNvSpPr>
            <a:spLocks noChangeArrowheads="1"/>
          </p:cNvSpPr>
          <p:nvPr/>
        </p:nvSpPr>
        <p:spPr bwMode="auto">
          <a:xfrm>
            <a:off x="4826502" y="3458662"/>
            <a:ext cx="19817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" name="Rectangle 74"/>
          <p:cNvSpPr>
            <a:spLocks noChangeArrowheads="1"/>
          </p:cNvSpPr>
          <p:nvPr/>
        </p:nvSpPr>
        <p:spPr bwMode="auto">
          <a:xfrm>
            <a:off x="5438492" y="3458662"/>
            <a:ext cx="18651" cy="32511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" name="Rectangle 75"/>
          <p:cNvSpPr>
            <a:spLocks noChangeArrowheads="1"/>
          </p:cNvSpPr>
          <p:nvPr/>
        </p:nvSpPr>
        <p:spPr bwMode="auto">
          <a:xfrm>
            <a:off x="854976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" name="Rectangle 76"/>
          <p:cNvSpPr>
            <a:spLocks noChangeArrowheads="1"/>
          </p:cNvSpPr>
          <p:nvPr/>
        </p:nvSpPr>
        <p:spPr bwMode="auto">
          <a:xfrm>
            <a:off x="996026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" name="Rectangle 77"/>
          <p:cNvSpPr>
            <a:spLocks noChangeArrowheads="1"/>
          </p:cNvSpPr>
          <p:nvPr/>
        </p:nvSpPr>
        <p:spPr bwMode="auto">
          <a:xfrm>
            <a:off x="1112595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" name="Rectangle 78"/>
          <p:cNvSpPr>
            <a:spLocks noChangeArrowheads="1"/>
          </p:cNvSpPr>
          <p:nvPr/>
        </p:nvSpPr>
        <p:spPr bwMode="auto">
          <a:xfrm>
            <a:off x="1215176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" name="Rectangle 79"/>
          <p:cNvSpPr>
            <a:spLocks noChangeArrowheads="1"/>
          </p:cNvSpPr>
          <p:nvPr/>
        </p:nvSpPr>
        <p:spPr bwMode="auto">
          <a:xfrm>
            <a:off x="1304935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" name="Rectangle 80"/>
          <p:cNvSpPr>
            <a:spLocks noChangeArrowheads="1"/>
          </p:cNvSpPr>
          <p:nvPr/>
        </p:nvSpPr>
        <p:spPr bwMode="auto">
          <a:xfrm>
            <a:off x="1916925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" name="Rectangle 81"/>
          <p:cNvSpPr>
            <a:spLocks noChangeArrowheads="1"/>
          </p:cNvSpPr>
          <p:nvPr/>
        </p:nvSpPr>
        <p:spPr bwMode="auto">
          <a:xfrm>
            <a:off x="2225834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" name="Rectangle 82"/>
          <p:cNvSpPr>
            <a:spLocks noChangeArrowheads="1"/>
          </p:cNvSpPr>
          <p:nvPr/>
        </p:nvSpPr>
        <p:spPr bwMode="auto">
          <a:xfrm>
            <a:off x="2444985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" name="Rectangle 83"/>
          <p:cNvSpPr>
            <a:spLocks noChangeArrowheads="1"/>
          </p:cNvSpPr>
          <p:nvPr/>
        </p:nvSpPr>
        <p:spPr bwMode="auto">
          <a:xfrm>
            <a:off x="2616343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" name="Rectangle 84"/>
          <p:cNvSpPr>
            <a:spLocks noChangeArrowheads="1"/>
          </p:cNvSpPr>
          <p:nvPr/>
        </p:nvSpPr>
        <p:spPr bwMode="auto">
          <a:xfrm>
            <a:off x="2756226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" name="Rectangle 85"/>
          <p:cNvSpPr>
            <a:spLocks noChangeArrowheads="1"/>
          </p:cNvSpPr>
          <p:nvPr/>
        </p:nvSpPr>
        <p:spPr bwMode="auto">
          <a:xfrm>
            <a:off x="2873961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" name="Rectangle 86"/>
          <p:cNvSpPr>
            <a:spLocks noChangeArrowheads="1"/>
          </p:cNvSpPr>
          <p:nvPr/>
        </p:nvSpPr>
        <p:spPr bwMode="auto">
          <a:xfrm>
            <a:off x="2975377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" name="Rectangle 87"/>
          <p:cNvSpPr>
            <a:spLocks noChangeArrowheads="1"/>
          </p:cNvSpPr>
          <p:nvPr/>
        </p:nvSpPr>
        <p:spPr bwMode="auto">
          <a:xfrm>
            <a:off x="3066301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" name="Rectangle 88"/>
          <p:cNvSpPr>
            <a:spLocks noChangeArrowheads="1"/>
          </p:cNvSpPr>
          <p:nvPr/>
        </p:nvSpPr>
        <p:spPr bwMode="auto">
          <a:xfrm>
            <a:off x="3677126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" name="Rectangle 89"/>
          <p:cNvSpPr>
            <a:spLocks noChangeArrowheads="1"/>
          </p:cNvSpPr>
          <p:nvPr/>
        </p:nvSpPr>
        <p:spPr bwMode="auto">
          <a:xfrm>
            <a:off x="3987201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" name="Rectangle 90"/>
          <p:cNvSpPr>
            <a:spLocks noChangeArrowheads="1"/>
          </p:cNvSpPr>
          <p:nvPr/>
        </p:nvSpPr>
        <p:spPr bwMode="auto">
          <a:xfrm>
            <a:off x="4207517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" name="Rectangle 91"/>
          <p:cNvSpPr>
            <a:spLocks noChangeArrowheads="1"/>
          </p:cNvSpPr>
          <p:nvPr/>
        </p:nvSpPr>
        <p:spPr bwMode="auto">
          <a:xfrm>
            <a:off x="4376544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" name="Rectangle 92"/>
          <p:cNvSpPr>
            <a:spLocks noChangeArrowheads="1"/>
          </p:cNvSpPr>
          <p:nvPr/>
        </p:nvSpPr>
        <p:spPr bwMode="auto">
          <a:xfrm>
            <a:off x="4517592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" name="Rectangle 93"/>
          <p:cNvSpPr>
            <a:spLocks noChangeArrowheads="1"/>
          </p:cNvSpPr>
          <p:nvPr/>
        </p:nvSpPr>
        <p:spPr bwMode="auto">
          <a:xfrm>
            <a:off x="4634161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" name="Rectangle 94"/>
          <p:cNvSpPr>
            <a:spLocks noChangeArrowheads="1"/>
          </p:cNvSpPr>
          <p:nvPr/>
        </p:nvSpPr>
        <p:spPr bwMode="auto">
          <a:xfrm>
            <a:off x="4736743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" name="Rectangle 95"/>
          <p:cNvSpPr>
            <a:spLocks noChangeArrowheads="1"/>
          </p:cNvSpPr>
          <p:nvPr/>
        </p:nvSpPr>
        <p:spPr bwMode="auto">
          <a:xfrm>
            <a:off x="4826502" y="990385"/>
            <a:ext cx="19817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" name="Rectangle 96"/>
          <p:cNvSpPr>
            <a:spLocks noChangeArrowheads="1"/>
          </p:cNvSpPr>
          <p:nvPr/>
        </p:nvSpPr>
        <p:spPr bwMode="auto">
          <a:xfrm>
            <a:off x="5438492" y="990385"/>
            <a:ext cx="18651" cy="308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grpSp>
        <p:nvGrpSpPr>
          <p:cNvPr id="229" name="Groupe 228"/>
          <p:cNvGrpSpPr/>
          <p:nvPr/>
        </p:nvGrpSpPr>
        <p:grpSpPr>
          <a:xfrm>
            <a:off x="1287446" y="3795886"/>
            <a:ext cx="3737225" cy="205109"/>
            <a:chOff x="1287446" y="3795886"/>
            <a:chExt cx="3737225" cy="112934"/>
          </a:xfrm>
        </p:grpSpPr>
        <p:sp>
          <p:nvSpPr>
            <p:cNvPr id="88" name="Freeform 97"/>
            <p:cNvSpPr>
              <a:spLocks/>
            </p:cNvSpPr>
            <p:nvPr/>
          </p:nvSpPr>
          <p:spPr bwMode="auto">
            <a:xfrm>
              <a:off x="1287446" y="3828399"/>
              <a:ext cx="38468" cy="79567"/>
            </a:xfrm>
            <a:custGeom>
              <a:avLst/>
              <a:gdLst>
                <a:gd name="T0" fmla="*/ 33 w 33"/>
                <a:gd name="T1" fmla="*/ 93 h 93"/>
                <a:gd name="T2" fmla="*/ 22 w 33"/>
                <a:gd name="T3" fmla="*/ 93 h 93"/>
                <a:gd name="T4" fmla="*/ 22 w 33"/>
                <a:gd name="T5" fmla="*/ 20 h 93"/>
                <a:gd name="T6" fmla="*/ 17 w 33"/>
                <a:gd name="T7" fmla="*/ 25 h 93"/>
                <a:gd name="T8" fmla="*/ 12 w 33"/>
                <a:gd name="T9" fmla="*/ 28 h 93"/>
                <a:gd name="T10" fmla="*/ 5 w 33"/>
                <a:gd name="T11" fmla="*/ 32 h 93"/>
                <a:gd name="T12" fmla="*/ 0 w 33"/>
                <a:gd name="T13" fmla="*/ 35 h 93"/>
                <a:gd name="T14" fmla="*/ 0 w 33"/>
                <a:gd name="T15" fmla="*/ 23 h 93"/>
                <a:gd name="T16" fmla="*/ 9 w 33"/>
                <a:gd name="T17" fmla="*/ 18 h 93"/>
                <a:gd name="T18" fmla="*/ 15 w 33"/>
                <a:gd name="T19" fmla="*/ 12 h 93"/>
                <a:gd name="T20" fmla="*/ 22 w 33"/>
                <a:gd name="T21" fmla="*/ 5 h 93"/>
                <a:gd name="T22" fmla="*/ 25 w 33"/>
                <a:gd name="T23" fmla="*/ 0 h 93"/>
                <a:gd name="T24" fmla="*/ 33 w 33"/>
                <a:gd name="T25" fmla="*/ 0 h 93"/>
                <a:gd name="T26" fmla="*/ 33 w 33"/>
                <a:gd name="T2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93">
                  <a:moveTo>
                    <a:pt x="33" y="93"/>
                  </a:moveTo>
                  <a:lnTo>
                    <a:pt x="22" y="93"/>
                  </a:lnTo>
                  <a:lnTo>
                    <a:pt x="22" y="20"/>
                  </a:lnTo>
                  <a:lnTo>
                    <a:pt x="17" y="25"/>
                  </a:lnTo>
                  <a:lnTo>
                    <a:pt x="12" y="28"/>
                  </a:lnTo>
                  <a:lnTo>
                    <a:pt x="5" y="32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9" y="18"/>
                  </a:lnTo>
                  <a:lnTo>
                    <a:pt x="15" y="12"/>
                  </a:lnTo>
                  <a:lnTo>
                    <a:pt x="22" y="5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" name="Freeform 98"/>
            <p:cNvSpPr>
              <a:spLocks noEditPoints="1"/>
            </p:cNvSpPr>
            <p:nvPr/>
          </p:nvSpPr>
          <p:spPr bwMode="auto">
            <a:xfrm>
              <a:off x="1360885" y="3828397"/>
              <a:ext cx="71108" cy="80423"/>
            </a:xfrm>
            <a:custGeom>
              <a:avLst/>
              <a:gdLst>
                <a:gd name="T0" fmla="*/ 0 w 61"/>
                <a:gd name="T1" fmla="*/ 46 h 94"/>
                <a:gd name="T2" fmla="*/ 2 w 61"/>
                <a:gd name="T3" fmla="*/ 32 h 94"/>
                <a:gd name="T4" fmla="*/ 3 w 61"/>
                <a:gd name="T5" fmla="*/ 20 h 94"/>
                <a:gd name="T6" fmla="*/ 7 w 61"/>
                <a:gd name="T7" fmla="*/ 13 h 94"/>
                <a:gd name="T8" fmla="*/ 10 w 61"/>
                <a:gd name="T9" fmla="*/ 9 h 94"/>
                <a:gd name="T10" fmla="*/ 13 w 61"/>
                <a:gd name="T11" fmla="*/ 5 h 94"/>
                <a:gd name="T12" fmla="*/ 18 w 61"/>
                <a:gd name="T13" fmla="*/ 2 h 94"/>
                <a:gd name="T14" fmla="*/ 25 w 61"/>
                <a:gd name="T15" fmla="*/ 0 h 94"/>
                <a:gd name="T16" fmla="*/ 31 w 61"/>
                <a:gd name="T17" fmla="*/ 0 h 94"/>
                <a:gd name="T18" fmla="*/ 38 w 61"/>
                <a:gd name="T19" fmla="*/ 0 h 94"/>
                <a:gd name="T20" fmla="*/ 45 w 61"/>
                <a:gd name="T21" fmla="*/ 4 h 94"/>
                <a:gd name="T22" fmla="*/ 50 w 61"/>
                <a:gd name="T23" fmla="*/ 7 h 94"/>
                <a:gd name="T24" fmla="*/ 54 w 61"/>
                <a:gd name="T25" fmla="*/ 12 h 94"/>
                <a:gd name="T26" fmla="*/ 56 w 61"/>
                <a:gd name="T27" fmla="*/ 18 h 94"/>
                <a:gd name="T28" fmla="*/ 59 w 61"/>
                <a:gd name="T29" fmla="*/ 25 h 94"/>
                <a:gd name="T30" fmla="*/ 61 w 61"/>
                <a:gd name="T31" fmla="*/ 32 h 94"/>
                <a:gd name="T32" fmla="*/ 61 w 61"/>
                <a:gd name="T33" fmla="*/ 38 h 94"/>
                <a:gd name="T34" fmla="*/ 61 w 61"/>
                <a:gd name="T35" fmla="*/ 46 h 94"/>
                <a:gd name="T36" fmla="*/ 61 w 61"/>
                <a:gd name="T37" fmla="*/ 61 h 94"/>
                <a:gd name="T38" fmla="*/ 58 w 61"/>
                <a:gd name="T39" fmla="*/ 74 h 94"/>
                <a:gd name="T40" fmla="*/ 54 w 61"/>
                <a:gd name="T41" fmla="*/ 79 h 94"/>
                <a:gd name="T42" fmla="*/ 51 w 61"/>
                <a:gd name="T43" fmla="*/ 86 h 94"/>
                <a:gd name="T44" fmla="*/ 48 w 61"/>
                <a:gd name="T45" fmla="*/ 89 h 94"/>
                <a:gd name="T46" fmla="*/ 43 w 61"/>
                <a:gd name="T47" fmla="*/ 93 h 94"/>
                <a:gd name="T48" fmla="*/ 38 w 61"/>
                <a:gd name="T49" fmla="*/ 94 h 94"/>
                <a:gd name="T50" fmla="*/ 31 w 61"/>
                <a:gd name="T51" fmla="*/ 94 h 94"/>
                <a:gd name="T52" fmla="*/ 23 w 61"/>
                <a:gd name="T53" fmla="*/ 93 h 94"/>
                <a:gd name="T54" fmla="*/ 15 w 61"/>
                <a:gd name="T55" fmla="*/ 91 h 94"/>
                <a:gd name="T56" fmla="*/ 10 w 61"/>
                <a:gd name="T57" fmla="*/ 86 h 94"/>
                <a:gd name="T58" fmla="*/ 3 w 61"/>
                <a:gd name="T59" fmla="*/ 69 h 94"/>
                <a:gd name="T60" fmla="*/ 0 w 61"/>
                <a:gd name="T61" fmla="*/ 46 h 94"/>
                <a:gd name="T62" fmla="*/ 13 w 61"/>
                <a:gd name="T63" fmla="*/ 46 h 94"/>
                <a:gd name="T64" fmla="*/ 13 w 61"/>
                <a:gd name="T65" fmla="*/ 66 h 94"/>
                <a:gd name="T66" fmla="*/ 18 w 61"/>
                <a:gd name="T67" fmla="*/ 76 h 94"/>
                <a:gd name="T68" fmla="*/ 21 w 61"/>
                <a:gd name="T69" fmla="*/ 81 h 94"/>
                <a:gd name="T70" fmla="*/ 26 w 61"/>
                <a:gd name="T71" fmla="*/ 83 h 94"/>
                <a:gd name="T72" fmla="*/ 31 w 61"/>
                <a:gd name="T73" fmla="*/ 83 h 94"/>
                <a:gd name="T74" fmla="*/ 36 w 61"/>
                <a:gd name="T75" fmla="*/ 83 h 94"/>
                <a:gd name="T76" fmla="*/ 40 w 61"/>
                <a:gd name="T77" fmla="*/ 81 h 94"/>
                <a:gd name="T78" fmla="*/ 45 w 61"/>
                <a:gd name="T79" fmla="*/ 76 h 94"/>
                <a:gd name="T80" fmla="*/ 48 w 61"/>
                <a:gd name="T81" fmla="*/ 66 h 94"/>
                <a:gd name="T82" fmla="*/ 50 w 61"/>
                <a:gd name="T83" fmla="*/ 46 h 94"/>
                <a:gd name="T84" fmla="*/ 48 w 61"/>
                <a:gd name="T85" fmla="*/ 28 h 94"/>
                <a:gd name="T86" fmla="*/ 45 w 61"/>
                <a:gd name="T87" fmla="*/ 18 h 94"/>
                <a:gd name="T88" fmla="*/ 40 w 61"/>
                <a:gd name="T89" fmla="*/ 13 h 94"/>
                <a:gd name="T90" fmla="*/ 36 w 61"/>
                <a:gd name="T91" fmla="*/ 12 h 94"/>
                <a:gd name="T92" fmla="*/ 31 w 61"/>
                <a:gd name="T93" fmla="*/ 10 h 94"/>
                <a:gd name="T94" fmla="*/ 26 w 61"/>
                <a:gd name="T95" fmla="*/ 12 h 94"/>
                <a:gd name="T96" fmla="*/ 21 w 61"/>
                <a:gd name="T97" fmla="*/ 13 h 94"/>
                <a:gd name="T98" fmla="*/ 18 w 61"/>
                <a:gd name="T99" fmla="*/ 17 h 94"/>
                <a:gd name="T100" fmla="*/ 13 w 61"/>
                <a:gd name="T101" fmla="*/ 28 h 94"/>
                <a:gd name="T102" fmla="*/ 13 w 61"/>
                <a:gd name="T10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94">
                  <a:moveTo>
                    <a:pt x="0" y="46"/>
                  </a:moveTo>
                  <a:lnTo>
                    <a:pt x="2" y="32"/>
                  </a:lnTo>
                  <a:lnTo>
                    <a:pt x="3" y="20"/>
                  </a:lnTo>
                  <a:lnTo>
                    <a:pt x="7" y="13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4"/>
                  </a:lnTo>
                  <a:lnTo>
                    <a:pt x="50" y="7"/>
                  </a:lnTo>
                  <a:lnTo>
                    <a:pt x="54" y="12"/>
                  </a:lnTo>
                  <a:lnTo>
                    <a:pt x="56" y="18"/>
                  </a:lnTo>
                  <a:lnTo>
                    <a:pt x="59" y="25"/>
                  </a:lnTo>
                  <a:lnTo>
                    <a:pt x="61" y="32"/>
                  </a:lnTo>
                  <a:lnTo>
                    <a:pt x="61" y="38"/>
                  </a:lnTo>
                  <a:lnTo>
                    <a:pt x="61" y="46"/>
                  </a:lnTo>
                  <a:lnTo>
                    <a:pt x="61" y="61"/>
                  </a:lnTo>
                  <a:lnTo>
                    <a:pt x="58" y="74"/>
                  </a:lnTo>
                  <a:lnTo>
                    <a:pt x="54" y="79"/>
                  </a:lnTo>
                  <a:lnTo>
                    <a:pt x="51" y="86"/>
                  </a:lnTo>
                  <a:lnTo>
                    <a:pt x="48" y="89"/>
                  </a:lnTo>
                  <a:lnTo>
                    <a:pt x="43" y="93"/>
                  </a:lnTo>
                  <a:lnTo>
                    <a:pt x="38" y="94"/>
                  </a:lnTo>
                  <a:lnTo>
                    <a:pt x="31" y="94"/>
                  </a:lnTo>
                  <a:lnTo>
                    <a:pt x="23" y="93"/>
                  </a:lnTo>
                  <a:lnTo>
                    <a:pt x="15" y="91"/>
                  </a:lnTo>
                  <a:lnTo>
                    <a:pt x="10" y="86"/>
                  </a:lnTo>
                  <a:lnTo>
                    <a:pt x="3" y="69"/>
                  </a:lnTo>
                  <a:lnTo>
                    <a:pt x="0" y="46"/>
                  </a:lnTo>
                  <a:close/>
                  <a:moveTo>
                    <a:pt x="13" y="46"/>
                  </a:moveTo>
                  <a:lnTo>
                    <a:pt x="13" y="66"/>
                  </a:lnTo>
                  <a:lnTo>
                    <a:pt x="18" y="76"/>
                  </a:lnTo>
                  <a:lnTo>
                    <a:pt x="21" y="81"/>
                  </a:lnTo>
                  <a:lnTo>
                    <a:pt x="26" y="83"/>
                  </a:lnTo>
                  <a:lnTo>
                    <a:pt x="31" y="83"/>
                  </a:lnTo>
                  <a:lnTo>
                    <a:pt x="36" y="83"/>
                  </a:lnTo>
                  <a:lnTo>
                    <a:pt x="40" y="81"/>
                  </a:lnTo>
                  <a:lnTo>
                    <a:pt x="45" y="76"/>
                  </a:lnTo>
                  <a:lnTo>
                    <a:pt x="48" y="66"/>
                  </a:lnTo>
                  <a:lnTo>
                    <a:pt x="50" y="46"/>
                  </a:lnTo>
                  <a:lnTo>
                    <a:pt x="48" y="28"/>
                  </a:lnTo>
                  <a:lnTo>
                    <a:pt x="45" y="18"/>
                  </a:lnTo>
                  <a:lnTo>
                    <a:pt x="40" y="13"/>
                  </a:lnTo>
                  <a:lnTo>
                    <a:pt x="36" y="12"/>
                  </a:lnTo>
                  <a:lnTo>
                    <a:pt x="31" y="10"/>
                  </a:lnTo>
                  <a:lnTo>
                    <a:pt x="26" y="12"/>
                  </a:lnTo>
                  <a:lnTo>
                    <a:pt x="21" y="13"/>
                  </a:lnTo>
                  <a:lnTo>
                    <a:pt x="18" y="17"/>
                  </a:lnTo>
                  <a:lnTo>
                    <a:pt x="13" y="28"/>
                  </a:lnTo>
                  <a:lnTo>
                    <a:pt x="13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" name="Freeform 99"/>
            <p:cNvSpPr>
              <a:spLocks/>
            </p:cNvSpPr>
            <p:nvPr/>
          </p:nvSpPr>
          <p:spPr bwMode="auto">
            <a:xfrm>
              <a:off x="1457641" y="3795886"/>
              <a:ext cx="27977" cy="58178"/>
            </a:xfrm>
            <a:custGeom>
              <a:avLst/>
              <a:gdLst>
                <a:gd name="T0" fmla="*/ 24 w 24"/>
                <a:gd name="T1" fmla="*/ 68 h 68"/>
                <a:gd name="T2" fmla="*/ 16 w 24"/>
                <a:gd name="T3" fmla="*/ 68 h 68"/>
                <a:gd name="T4" fmla="*/ 16 w 24"/>
                <a:gd name="T5" fmla="*/ 15 h 68"/>
                <a:gd name="T6" fmla="*/ 13 w 24"/>
                <a:gd name="T7" fmla="*/ 18 h 68"/>
                <a:gd name="T8" fmla="*/ 8 w 24"/>
                <a:gd name="T9" fmla="*/ 20 h 68"/>
                <a:gd name="T10" fmla="*/ 3 w 24"/>
                <a:gd name="T11" fmla="*/ 23 h 68"/>
                <a:gd name="T12" fmla="*/ 0 w 24"/>
                <a:gd name="T13" fmla="*/ 25 h 68"/>
                <a:gd name="T14" fmla="*/ 0 w 24"/>
                <a:gd name="T15" fmla="*/ 17 h 68"/>
                <a:gd name="T16" fmla="*/ 6 w 24"/>
                <a:gd name="T17" fmla="*/ 14 h 68"/>
                <a:gd name="T18" fmla="*/ 11 w 24"/>
                <a:gd name="T19" fmla="*/ 9 h 68"/>
                <a:gd name="T20" fmla="*/ 16 w 24"/>
                <a:gd name="T21" fmla="*/ 4 h 68"/>
                <a:gd name="T22" fmla="*/ 19 w 24"/>
                <a:gd name="T23" fmla="*/ 0 h 68"/>
                <a:gd name="T24" fmla="*/ 24 w 24"/>
                <a:gd name="T25" fmla="*/ 0 h 68"/>
                <a:gd name="T26" fmla="*/ 24 w 24"/>
                <a:gd name="T2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8">
                  <a:moveTo>
                    <a:pt x="24" y="68"/>
                  </a:moveTo>
                  <a:lnTo>
                    <a:pt x="16" y="68"/>
                  </a:lnTo>
                  <a:lnTo>
                    <a:pt x="16" y="15"/>
                  </a:lnTo>
                  <a:lnTo>
                    <a:pt x="13" y="18"/>
                  </a:lnTo>
                  <a:lnTo>
                    <a:pt x="8" y="20"/>
                  </a:lnTo>
                  <a:lnTo>
                    <a:pt x="3" y="23"/>
                  </a:lnTo>
                  <a:lnTo>
                    <a:pt x="0" y="25"/>
                  </a:lnTo>
                  <a:lnTo>
                    <a:pt x="0" y="17"/>
                  </a:lnTo>
                  <a:lnTo>
                    <a:pt x="6" y="14"/>
                  </a:lnTo>
                  <a:lnTo>
                    <a:pt x="11" y="9"/>
                  </a:lnTo>
                  <a:lnTo>
                    <a:pt x="16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4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" name="Freeform 100"/>
            <p:cNvSpPr>
              <a:spLocks/>
            </p:cNvSpPr>
            <p:nvPr/>
          </p:nvSpPr>
          <p:spPr bwMode="auto">
            <a:xfrm>
              <a:off x="3052310" y="3828399"/>
              <a:ext cx="38468" cy="79567"/>
            </a:xfrm>
            <a:custGeom>
              <a:avLst/>
              <a:gdLst>
                <a:gd name="T0" fmla="*/ 33 w 33"/>
                <a:gd name="T1" fmla="*/ 93 h 93"/>
                <a:gd name="T2" fmla="*/ 22 w 33"/>
                <a:gd name="T3" fmla="*/ 93 h 93"/>
                <a:gd name="T4" fmla="*/ 22 w 33"/>
                <a:gd name="T5" fmla="*/ 20 h 93"/>
                <a:gd name="T6" fmla="*/ 17 w 33"/>
                <a:gd name="T7" fmla="*/ 25 h 93"/>
                <a:gd name="T8" fmla="*/ 10 w 33"/>
                <a:gd name="T9" fmla="*/ 28 h 93"/>
                <a:gd name="T10" fmla="*/ 5 w 33"/>
                <a:gd name="T11" fmla="*/ 32 h 93"/>
                <a:gd name="T12" fmla="*/ 0 w 33"/>
                <a:gd name="T13" fmla="*/ 35 h 93"/>
                <a:gd name="T14" fmla="*/ 0 w 33"/>
                <a:gd name="T15" fmla="*/ 23 h 93"/>
                <a:gd name="T16" fmla="*/ 8 w 33"/>
                <a:gd name="T17" fmla="*/ 18 h 93"/>
                <a:gd name="T18" fmla="*/ 15 w 33"/>
                <a:gd name="T19" fmla="*/ 12 h 93"/>
                <a:gd name="T20" fmla="*/ 22 w 33"/>
                <a:gd name="T21" fmla="*/ 5 h 93"/>
                <a:gd name="T22" fmla="*/ 25 w 33"/>
                <a:gd name="T23" fmla="*/ 0 h 93"/>
                <a:gd name="T24" fmla="*/ 33 w 33"/>
                <a:gd name="T25" fmla="*/ 0 h 93"/>
                <a:gd name="T26" fmla="*/ 33 w 33"/>
                <a:gd name="T2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93">
                  <a:moveTo>
                    <a:pt x="33" y="93"/>
                  </a:moveTo>
                  <a:lnTo>
                    <a:pt x="22" y="93"/>
                  </a:lnTo>
                  <a:lnTo>
                    <a:pt x="22" y="20"/>
                  </a:lnTo>
                  <a:lnTo>
                    <a:pt x="17" y="25"/>
                  </a:lnTo>
                  <a:lnTo>
                    <a:pt x="10" y="28"/>
                  </a:lnTo>
                  <a:lnTo>
                    <a:pt x="5" y="32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8" y="18"/>
                  </a:lnTo>
                  <a:lnTo>
                    <a:pt x="15" y="12"/>
                  </a:lnTo>
                  <a:lnTo>
                    <a:pt x="22" y="5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" name="Freeform 101"/>
            <p:cNvSpPr>
              <a:spLocks noEditPoints="1"/>
            </p:cNvSpPr>
            <p:nvPr/>
          </p:nvSpPr>
          <p:spPr bwMode="auto">
            <a:xfrm>
              <a:off x="3125749" y="3828397"/>
              <a:ext cx="71108" cy="80423"/>
            </a:xfrm>
            <a:custGeom>
              <a:avLst/>
              <a:gdLst>
                <a:gd name="T0" fmla="*/ 0 w 61"/>
                <a:gd name="T1" fmla="*/ 46 h 94"/>
                <a:gd name="T2" fmla="*/ 2 w 61"/>
                <a:gd name="T3" fmla="*/ 32 h 94"/>
                <a:gd name="T4" fmla="*/ 3 w 61"/>
                <a:gd name="T5" fmla="*/ 20 h 94"/>
                <a:gd name="T6" fmla="*/ 7 w 61"/>
                <a:gd name="T7" fmla="*/ 13 h 94"/>
                <a:gd name="T8" fmla="*/ 10 w 61"/>
                <a:gd name="T9" fmla="*/ 9 h 94"/>
                <a:gd name="T10" fmla="*/ 13 w 61"/>
                <a:gd name="T11" fmla="*/ 5 h 94"/>
                <a:gd name="T12" fmla="*/ 18 w 61"/>
                <a:gd name="T13" fmla="*/ 2 h 94"/>
                <a:gd name="T14" fmla="*/ 25 w 61"/>
                <a:gd name="T15" fmla="*/ 0 h 94"/>
                <a:gd name="T16" fmla="*/ 31 w 61"/>
                <a:gd name="T17" fmla="*/ 0 h 94"/>
                <a:gd name="T18" fmla="*/ 38 w 61"/>
                <a:gd name="T19" fmla="*/ 0 h 94"/>
                <a:gd name="T20" fmla="*/ 44 w 61"/>
                <a:gd name="T21" fmla="*/ 4 h 94"/>
                <a:gd name="T22" fmla="*/ 49 w 61"/>
                <a:gd name="T23" fmla="*/ 7 h 94"/>
                <a:gd name="T24" fmla="*/ 53 w 61"/>
                <a:gd name="T25" fmla="*/ 12 h 94"/>
                <a:gd name="T26" fmla="*/ 56 w 61"/>
                <a:gd name="T27" fmla="*/ 18 h 94"/>
                <a:gd name="T28" fmla="*/ 59 w 61"/>
                <a:gd name="T29" fmla="*/ 25 h 94"/>
                <a:gd name="T30" fmla="*/ 59 w 61"/>
                <a:gd name="T31" fmla="*/ 32 h 94"/>
                <a:gd name="T32" fmla="*/ 61 w 61"/>
                <a:gd name="T33" fmla="*/ 38 h 94"/>
                <a:gd name="T34" fmla="*/ 61 w 61"/>
                <a:gd name="T35" fmla="*/ 46 h 94"/>
                <a:gd name="T36" fmla="*/ 59 w 61"/>
                <a:gd name="T37" fmla="*/ 61 h 94"/>
                <a:gd name="T38" fmla="*/ 58 w 61"/>
                <a:gd name="T39" fmla="*/ 74 h 94"/>
                <a:gd name="T40" fmla="*/ 54 w 61"/>
                <a:gd name="T41" fmla="*/ 79 h 94"/>
                <a:gd name="T42" fmla="*/ 51 w 61"/>
                <a:gd name="T43" fmla="*/ 86 h 94"/>
                <a:gd name="T44" fmla="*/ 48 w 61"/>
                <a:gd name="T45" fmla="*/ 89 h 94"/>
                <a:gd name="T46" fmla="*/ 43 w 61"/>
                <a:gd name="T47" fmla="*/ 93 h 94"/>
                <a:gd name="T48" fmla="*/ 36 w 61"/>
                <a:gd name="T49" fmla="*/ 94 h 94"/>
                <a:gd name="T50" fmla="*/ 31 w 61"/>
                <a:gd name="T51" fmla="*/ 94 h 94"/>
                <a:gd name="T52" fmla="*/ 21 w 61"/>
                <a:gd name="T53" fmla="*/ 93 h 94"/>
                <a:gd name="T54" fmla="*/ 15 w 61"/>
                <a:gd name="T55" fmla="*/ 91 h 94"/>
                <a:gd name="T56" fmla="*/ 10 w 61"/>
                <a:gd name="T57" fmla="*/ 86 h 94"/>
                <a:gd name="T58" fmla="*/ 3 w 61"/>
                <a:gd name="T59" fmla="*/ 69 h 94"/>
                <a:gd name="T60" fmla="*/ 0 w 61"/>
                <a:gd name="T61" fmla="*/ 46 h 94"/>
                <a:gd name="T62" fmla="*/ 11 w 61"/>
                <a:gd name="T63" fmla="*/ 46 h 94"/>
                <a:gd name="T64" fmla="*/ 13 w 61"/>
                <a:gd name="T65" fmla="*/ 66 h 94"/>
                <a:gd name="T66" fmla="*/ 18 w 61"/>
                <a:gd name="T67" fmla="*/ 76 h 94"/>
                <a:gd name="T68" fmla="*/ 21 w 61"/>
                <a:gd name="T69" fmla="*/ 81 h 94"/>
                <a:gd name="T70" fmla="*/ 26 w 61"/>
                <a:gd name="T71" fmla="*/ 83 h 94"/>
                <a:gd name="T72" fmla="*/ 31 w 61"/>
                <a:gd name="T73" fmla="*/ 83 h 94"/>
                <a:gd name="T74" fmla="*/ 36 w 61"/>
                <a:gd name="T75" fmla="*/ 83 h 94"/>
                <a:gd name="T76" fmla="*/ 39 w 61"/>
                <a:gd name="T77" fmla="*/ 81 h 94"/>
                <a:gd name="T78" fmla="*/ 43 w 61"/>
                <a:gd name="T79" fmla="*/ 76 h 94"/>
                <a:gd name="T80" fmla="*/ 48 w 61"/>
                <a:gd name="T81" fmla="*/ 66 h 94"/>
                <a:gd name="T82" fmla="*/ 49 w 61"/>
                <a:gd name="T83" fmla="*/ 46 h 94"/>
                <a:gd name="T84" fmla="*/ 48 w 61"/>
                <a:gd name="T85" fmla="*/ 28 h 94"/>
                <a:gd name="T86" fmla="*/ 44 w 61"/>
                <a:gd name="T87" fmla="*/ 18 h 94"/>
                <a:gd name="T88" fmla="*/ 39 w 61"/>
                <a:gd name="T89" fmla="*/ 13 h 94"/>
                <a:gd name="T90" fmla="*/ 36 w 61"/>
                <a:gd name="T91" fmla="*/ 12 h 94"/>
                <a:gd name="T92" fmla="*/ 30 w 61"/>
                <a:gd name="T93" fmla="*/ 10 h 94"/>
                <a:gd name="T94" fmla="*/ 26 w 61"/>
                <a:gd name="T95" fmla="*/ 12 h 94"/>
                <a:gd name="T96" fmla="*/ 21 w 61"/>
                <a:gd name="T97" fmla="*/ 13 h 94"/>
                <a:gd name="T98" fmla="*/ 18 w 61"/>
                <a:gd name="T99" fmla="*/ 17 h 94"/>
                <a:gd name="T100" fmla="*/ 13 w 61"/>
                <a:gd name="T101" fmla="*/ 28 h 94"/>
                <a:gd name="T102" fmla="*/ 11 w 61"/>
                <a:gd name="T10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94">
                  <a:moveTo>
                    <a:pt x="0" y="46"/>
                  </a:moveTo>
                  <a:lnTo>
                    <a:pt x="2" y="32"/>
                  </a:lnTo>
                  <a:lnTo>
                    <a:pt x="3" y="20"/>
                  </a:lnTo>
                  <a:lnTo>
                    <a:pt x="7" y="13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4" y="4"/>
                  </a:lnTo>
                  <a:lnTo>
                    <a:pt x="49" y="7"/>
                  </a:lnTo>
                  <a:lnTo>
                    <a:pt x="53" y="12"/>
                  </a:lnTo>
                  <a:lnTo>
                    <a:pt x="56" y="18"/>
                  </a:lnTo>
                  <a:lnTo>
                    <a:pt x="59" y="25"/>
                  </a:lnTo>
                  <a:lnTo>
                    <a:pt x="59" y="32"/>
                  </a:lnTo>
                  <a:lnTo>
                    <a:pt x="61" y="38"/>
                  </a:lnTo>
                  <a:lnTo>
                    <a:pt x="61" y="46"/>
                  </a:lnTo>
                  <a:lnTo>
                    <a:pt x="59" y="61"/>
                  </a:lnTo>
                  <a:lnTo>
                    <a:pt x="58" y="74"/>
                  </a:lnTo>
                  <a:lnTo>
                    <a:pt x="54" y="79"/>
                  </a:lnTo>
                  <a:lnTo>
                    <a:pt x="51" y="86"/>
                  </a:lnTo>
                  <a:lnTo>
                    <a:pt x="48" y="89"/>
                  </a:lnTo>
                  <a:lnTo>
                    <a:pt x="43" y="93"/>
                  </a:lnTo>
                  <a:lnTo>
                    <a:pt x="36" y="94"/>
                  </a:lnTo>
                  <a:lnTo>
                    <a:pt x="31" y="94"/>
                  </a:lnTo>
                  <a:lnTo>
                    <a:pt x="21" y="93"/>
                  </a:lnTo>
                  <a:lnTo>
                    <a:pt x="15" y="91"/>
                  </a:lnTo>
                  <a:lnTo>
                    <a:pt x="10" y="86"/>
                  </a:lnTo>
                  <a:lnTo>
                    <a:pt x="3" y="69"/>
                  </a:lnTo>
                  <a:lnTo>
                    <a:pt x="0" y="46"/>
                  </a:lnTo>
                  <a:close/>
                  <a:moveTo>
                    <a:pt x="11" y="46"/>
                  </a:moveTo>
                  <a:lnTo>
                    <a:pt x="13" y="66"/>
                  </a:lnTo>
                  <a:lnTo>
                    <a:pt x="18" y="76"/>
                  </a:lnTo>
                  <a:lnTo>
                    <a:pt x="21" y="81"/>
                  </a:lnTo>
                  <a:lnTo>
                    <a:pt x="26" y="83"/>
                  </a:lnTo>
                  <a:lnTo>
                    <a:pt x="31" y="83"/>
                  </a:lnTo>
                  <a:lnTo>
                    <a:pt x="36" y="83"/>
                  </a:lnTo>
                  <a:lnTo>
                    <a:pt x="39" y="81"/>
                  </a:lnTo>
                  <a:lnTo>
                    <a:pt x="43" y="76"/>
                  </a:lnTo>
                  <a:lnTo>
                    <a:pt x="48" y="66"/>
                  </a:lnTo>
                  <a:lnTo>
                    <a:pt x="49" y="46"/>
                  </a:lnTo>
                  <a:lnTo>
                    <a:pt x="48" y="28"/>
                  </a:lnTo>
                  <a:lnTo>
                    <a:pt x="44" y="18"/>
                  </a:lnTo>
                  <a:lnTo>
                    <a:pt x="39" y="13"/>
                  </a:lnTo>
                  <a:lnTo>
                    <a:pt x="36" y="12"/>
                  </a:lnTo>
                  <a:lnTo>
                    <a:pt x="30" y="10"/>
                  </a:lnTo>
                  <a:lnTo>
                    <a:pt x="26" y="12"/>
                  </a:lnTo>
                  <a:lnTo>
                    <a:pt x="21" y="13"/>
                  </a:lnTo>
                  <a:lnTo>
                    <a:pt x="18" y="17"/>
                  </a:lnTo>
                  <a:lnTo>
                    <a:pt x="13" y="28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" name="Freeform 102"/>
            <p:cNvSpPr>
              <a:spLocks/>
            </p:cNvSpPr>
            <p:nvPr/>
          </p:nvSpPr>
          <p:spPr bwMode="auto">
            <a:xfrm>
              <a:off x="3214344" y="3795886"/>
              <a:ext cx="51291" cy="58178"/>
            </a:xfrm>
            <a:custGeom>
              <a:avLst/>
              <a:gdLst>
                <a:gd name="T0" fmla="*/ 44 w 44"/>
                <a:gd name="T1" fmla="*/ 60 h 68"/>
                <a:gd name="T2" fmla="*/ 44 w 44"/>
                <a:gd name="T3" fmla="*/ 68 h 68"/>
                <a:gd name="T4" fmla="*/ 0 w 44"/>
                <a:gd name="T5" fmla="*/ 68 h 68"/>
                <a:gd name="T6" fmla="*/ 0 w 44"/>
                <a:gd name="T7" fmla="*/ 63 h 68"/>
                <a:gd name="T8" fmla="*/ 1 w 44"/>
                <a:gd name="T9" fmla="*/ 58 h 68"/>
                <a:gd name="T10" fmla="*/ 5 w 44"/>
                <a:gd name="T11" fmla="*/ 53 h 68"/>
                <a:gd name="T12" fmla="*/ 10 w 44"/>
                <a:gd name="T13" fmla="*/ 48 h 68"/>
                <a:gd name="T14" fmla="*/ 16 w 44"/>
                <a:gd name="T15" fmla="*/ 43 h 68"/>
                <a:gd name="T16" fmla="*/ 23 w 44"/>
                <a:gd name="T17" fmla="*/ 37 h 68"/>
                <a:gd name="T18" fmla="*/ 28 w 44"/>
                <a:gd name="T19" fmla="*/ 32 h 68"/>
                <a:gd name="T20" fmla="*/ 31 w 44"/>
                <a:gd name="T21" fmla="*/ 28 h 68"/>
                <a:gd name="T22" fmla="*/ 33 w 44"/>
                <a:gd name="T23" fmla="*/ 23 h 68"/>
                <a:gd name="T24" fmla="*/ 34 w 44"/>
                <a:gd name="T25" fmla="*/ 18 h 68"/>
                <a:gd name="T26" fmla="*/ 33 w 44"/>
                <a:gd name="T27" fmla="*/ 14 h 68"/>
                <a:gd name="T28" fmla="*/ 31 w 44"/>
                <a:gd name="T29" fmla="*/ 10 h 68"/>
                <a:gd name="T30" fmla="*/ 26 w 44"/>
                <a:gd name="T31" fmla="*/ 9 h 68"/>
                <a:gd name="T32" fmla="*/ 21 w 44"/>
                <a:gd name="T33" fmla="*/ 7 h 68"/>
                <a:gd name="T34" fmla="*/ 16 w 44"/>
                <a:gd name="T35" fmla="*/ 9 h 68"/>
                <a:gd name="T36" fmla="*/ 13 w 44"/>
                <a:gd name="T37" fmla="*/ 10 h 68"/>
                <a:gd name="T38" fmla="*/ 10 w 44"/>
                <a:gd name="T39" fmla="*/ 15 h 68"/>
                <a:gd name="T40" fmla="*/ 10 w 44"/>
                <a:gd name="T41" fmla="*/ 20 h 68"/>
                <a:gd name="T42" fmla="*/ 0 w 44"/>
                <a:gd name="T43" fmla="*/ 18 h 68"/>
                <a:gd name="T44" fmla="*/ 1 w 44"/>
                <a:gd name="T45" fmla="*/ 14 h 68"/>
                <a:gd name="T46" fmla="*/ 3 w 44"/>
                <a:gd name="T47" fmla="*/ 9 h 68"/>
                <a:gd name="T48" fmla="*/ 6 w 44"/>
                <a:gd name="T49" fmla="*/ 4 h 68"/>
                <a:gd name="T50" fmla="*/ 11 w 44"/>
                <a:gd name="T51" fmla="*/ 2 h 68"/>
                <a:gd name="T52" fmla="*/ 16 w 44"/>
                <a:gd name="T53" fmla="*/ 0 h 68"/>
                <a:gd name="T54" fmla="*/ 21 w 44"/>
                <a:gd name="T55" fmla="*/ 0 h 68"/>
                <a:gd name="T56" fmla="*/ 28 w 44"/>
                <a:gd name="T57" fmla="*/ 0 h 68"/>
                <a:gd name="T58" fmla="*/ 33 w 44"/>
                <a:gd name="T59" fmla="*/ 2 h 68"/>
                <a:gd name="T60" fmla="*/ 38 w 44"/>
                <a:gd name="T61" fmla="*/ 5 h 68"/>
                <a:gd name="T62" fmla="*/ 41 w 44"/>
                <a:gd name="T63" fmla="*/ 9 h 68"/>
                <a:gd name="T64" fmla="*/ 43 w 44"/>
                <a:gd name="T65" fmla="*/ 14 h 68"/>
                <a:gd name="T66" fmla="*/ 43 w 44"/>
                <a:gd name="T67" fmla="*/ 18 h 68"/>
                <a:gd name="T68" fmla="*/ 43 w 44"/>
                <a:gd name="T69" fmla="*/ 23 h 68"/>
                <a:gd name="T70" fmla="*/ 41 w 44"/>
                <a:gd name="T71" fmla="*/ 27 h 68"/>
                <a:gd name="T72" fmla="*/ 39 w 44"/>
                <a:gd name="T73" fmla="*/ 30 h 68"/>
                <a:gd name="T74" fmla="*/ 36 w 44"/>
                <a:gd name="T75" fmla="*/ 35 h 68"/>
                <a:gd name="T76" fmla="*/ 33 w 44"/>
                <a:gd name="T77" fmla="*/ 38 h 68"/>
                <a:gd name="T78" fmla="*/ 29 w 44"/>
                <a:gd name="T79" fmla="*/ 42 h 68"/>
                <a:gd name="T80" fmla="*/ 25 w 44"/>
                <a:gd name="T81" fmla="*/ 47 h 68"/>
                <a:gd name="T82" fmla="*/ 20 w 44"/>
                <a:gd name="T83" fmla="*/ 50 h 68"/>
                <a:gd name="T84" fmla="*/ 16 w 44"/>
                <a:gd name="T85" fmla="*/ 53 h 68"/>
                <a:gd name="T86" fmla="*/ 15 w 44"/>
                <a:gd name="T87" fmla="*/ 55 h 68"/>
                <a:gd name="T88" fmla="*/ 11 w 44"/>
                <a:gd name="T89" fmla="*/ 60 h 68"/>
                <a:gd name="T90" fmla="*/ 44 w 44"/>
                <a:gd name="T91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" h="68">
                  <a:moveTo>
                    <a:pt x="44" y="60"/>
                  </a:moveTo>
                  <a:lnTo>
                    <a:pt x="44" y="68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1" y="58"/>
                  </a:lnTo>
                  <a:lnTo>
                    <a:pt x="5" y="53"/>
                  </a:lnTo>
                  <a:lnTo>
                    <a:pt x="10" y="48"/>
                  </a:lnTo>
                  <a:lnTo>
                    <a:pt x="16" y="43"/>
                  </a:lnTo>
                  <a:lnTo>
                    <a:pt x="23" y="37"/>
                  </a:lnTo>
                  <a:lnTo>
                    <a:pt x="28" y="32"/>
                  </a:lnTo>
                  <a:lnTo>
                    <a:pt x="31" y="28"/>
                  </a:lnTo>
                  <a:lnTo>
                    <a:pt x="33" y="23"/>
                  </a:lnTo>
                  <a:lnTo>
                    <a:pt x="34" y="18"/>
                  </a:lnTo>
                  <a:lnTo>
                    <a:pt x="33" y="14"/>
                  </a:lnTo>
                  <a:lnTo>
                    <a:pt x="31" y="10"/>
                  </a:lnTo>
                  <a:lnTo>
                    <a:pt x="26" y="9"/>
                  </a:lnTo>
                  <a:lnTo>
                    <a:pt x="21" y="7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10" y="20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9"/>
                  </a:lnTo>
                  <a:lnTo>
                    <a:pt x="6" y="4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2"/>
                  </a:lnTo>
                  <a:lnTo>
                    <a:pt x="38" y="5"/>
                  </a:lnTo>
                  <a:lnTo>
                    <a:pt x="41" y="9"/>
                  </a:lnTo>
                  <a:lnTo>
                    <a:pt x="43" y="14"/>
                  </a:lnTo>
                  <a:lnTo>
                    <a:pt x="43" y="18"/>
                  </a:lnTo>
                  <a:lnTo>
                    <a:pt x="43" y="23"/>
                  </a:lnTo>
                  <a:lnTo>
                    <a:pt x="41" y="27"/>
                  </a:lnTo>
                  <a:lnTo>
                    <a:pt x="39" y="30"/>
                  </a:lnTo>
                  <a:lnTo>
                    <a:pt x="36" y="35"/>
                  </a:lnTo>
                  <a:lnTo>
                    <a:pt x="33" y="38"/>
                  </a:lnTo>
                  <a:lnTo>
                    <a:pt x="29" y="42"/>
                  </a:lnTo>
                  <a:lnTo>
                    <a:pt x="25" y="47"/>
                  </a:lnTo>
                  <a:lnTo>
                    <a:pt x="20" y="50"/>
                  </a:lnTo>
                  <a:lnTo>
                    <a:pt x="16" y="53"/>
                  </a:lnTo>
                  <a:lnTo>
                    <a:pt x="15" y="55"/>
                  </a:lnTo>
                  <a:lnTo>
                    <a:pt x="11" y="60"/>
                  </a:lnTo>
                  <a:lnTo>
                    <a:pt x="44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" name="Freeform 103"/>
            <p:cNvSpPr>
              <a:spLocks/>
            </p:cNvSpPr>
            <p:nvPr/>
          </p:nvSpPr>
          <p:spPr bwMode="auto">
            <a:xfrm>
              <a:off x="4811345" y="3828399"/>
              <a:ext cx="38468" cy="79567"/>
            </a:xfrm>
            <a:custGeom>
              <a:avLst/>
              <a:gdLst>
                <a:gd name="T0" fmla="*/ 33 w 33"/>
                <a:gd name="T1" fmla="*/ 93 h 93"/>
                <a:gd name="T2" fmla="*/ 22 w 33"/>
                <a:gd name="T3" fmla="*/ 93 h 93"/>
                <a:gd name="T4" fmla="*/ 22 w 33"/>
                <a:gd name="T5" fmla="*/ 20 h 93"/>
                <a:gd name="T6" fmla="*/ 17 w 33"/>
                <a:gd name="T7" fmla="*/ 25 h 93"/>
                <a:gd name="T8" fmla="*/ 10 w 33"/>
                <a:gd name="T9" fmla="*/ 28 h 93"/>
                <a:gd name="T10" fmla="*/ 5 w 33"/>
                <a:gd name="T11" fmla="*/ 32 h 93"/>
                <a:gd name="T12" fmla="*/ 0 w 33"/>
                <a:gd name="T13" fmla="*/ 35 h 93"/>
                <a:gd name="T14" fmla="*/ 0 w 33"/>
                <a:gd name="T15" fmla="*/ 23 h 93"/>
                <a:gd name="T16" fmla="*/ 8 w 33"/>
                <a:gd name="T17" fmla="*/ 18 h 93"/>
                <a:gd name="T18" fmla="*/ 15 w 33"/>
                <a:gd name="T19" fmla="*/ 12 h 93"/>
                <a:gd name="T20" fmla="*/ 22 w 33"/>
                <a:gd name="T21" fmla="*/ 5 h 93"/>
                <a:gd name="T22" fmla="*/ 25 w 33"/>
                <a:gd name="T23" fmla="*/ 0 h 93"/>
                <a:gd name="T24" fmla="*/ 33 w 33"/>
                <a:gd name="T25" fmla="*/ 0 h 93"/>
                <a:gd name="T26" fmla="*/ 33 w 33"/>
                <a:gd name="T2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93">
                  <a:moveTo>
                    <a:pt x="33" y="93"/>
                  </a:moveTo>
                  <a:lnTo>
                    <a:pt x="22" y="93"/>
                  </a:lnTo>
                  <a:lnTo>
                    <a:pt x="22" y="20"/>
                  </a:lnTo>
                  <a:lnTo>
                    <a:pt x="17" y="25"/>
                  </a:lnTo>
                  <a:lnTo>
                    <a:pt x="10" y="28"/>
                  </a:lnTo>
                  <a:lnTo>
                    <a:pt x="5" y="32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8" y="18"/>
                  </a:lnTo>
                  <a:lnTo>
                    <a:pt x="15" y="12"/>
                  </a:lnTo>
                  <a:lnTo>
                    <a:pt x="22" y="5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" name="Freeform 104"/>
            <p:cNvSpPr>
              <a:spLocks noEditPoints="1"/>
            </p:cNvSpPr>
            <p:nvPr/>
          </p:nvSpPr>
          <p:spPr bwMode="auto">
            <a:xfrm>
              <a:off x="4884784" y="3828397"/>
              <a:ext cx="71108" cy="80423"/>
            </a:xfrm>
            <a:custGeom>
              <a:avLst/>
              <a:gdLst>
                <a:gd name="T0" fmla="*/ 0 w 61"/>
                <a:gd name="T1" fmla="*/ 46 h 94"/>
                <a:gd name="T2" fmla="*/ 1 w 61"/>
                <a:gd name="T3" fmla="*/ 32 h 94"/>
                <a:gd name="T4" fmla="*/ 3 w 61"/>
                <a:gd name="T5" fmla="*/ 20 h 94"/>
                <a:gd name="T6" fmla="*/ 6 w 61"/>
                <a:gd name="T7" fmla="*/ 13 h 94"/>
                <a:gd name="T8" fmla="*/ 10 w 61"/>
                <a:gd name="T9" fmla="*/ 9 h 94"/>
                <a:gd name="T10" fmla="*/ 13 w 61"/>
                <a:gd name="T11" fmla="*/ 5 h 94"/>
                <a:gd name="T12" fmla="*/ 18 w 61"/>
                <a:gd name="T13" fmla="*/ 2 h 94"/>
                <a:gd name="T14" fmla="*/ 25 w 61"/>
                <a:gd name="T15" fmla="*/ 0 h 94"/>
                <a:gd name="T16" fmla="*/ 31 w 61"/>
                <a:gd name="T17" fmla="*/ 0 h 94"/>
                <a:gd name="T18" fmla="*/ 38 w 61"/>
                <a:gd name="T19" fmla="*/ 0 h 94"/>
                <a:gd name="T20" fmla="*/ 44 w 61"/>
                <a:gd name="T21" fmla="*/ 4 h 94"/>
                <a:gd name="T22" fmla="*/ 49 w 61"/>
                <a:gd name="T23" fmla="*/ 7 h 94"/>
                <a:gd name="T24" fmla="*/ 53 w 61"/>
                <a:gd name="T25" fmla="*/ 12 h 94"/>
                <a:gd name="T26" fmla="*/ 56 w 61"/>
                <a:gd name="T27" fmla="*/ 18 h 94"/>
                <a:gd name="T28" fmla="*/ 59 w 61"/>
                <a:gd name="T29" fmla="*/ 25 h 94"/>
                <a:gd name="T30" fmla="*/ 59 w 61"/>
                <a:gd name="T31" fmla="*/ 32 h 94"/>
                <a:gd name="T32" fmla="*/ 61 w 61"/>
                <a:gd name="T33" fmla="*/ 38 h 94"/>
                <a:gd name="T34" fmla="*/ 61 w 61"/>
                <a:gd name="T35" fmla="*/ 46 h 94"/>
                <a:gd name="T36" fmla="*/ 59 w 61"/>
                <a:gd name="T37" fmla="*/ 61 h 94"/>
                <a:gd name="T38" fmla="*/ 58 w 61"/>
                <a:gd name="T39" fmla="*/ 74 h 94"/>
                <a:gd name="T40" fmla="*/ 54 w 61"/>
                <a:gd name="T41" fmla="*/ 79 h 94"/>
                <a:gd name="T42" fmla="*/ 51 w 61"/>
                <a:gd name="T43" fmla="*/ 86 h 94"/>
                <a:gd name="T44" fmla="*/ 48 w 61"/>
                <a:gd name="T45" fmla="*/ 89 h 94"/>
                <a:gd name="T46" fmla="*/ 43 w 61"/>
                <a:gd name="T47" fmla="*/ 93 h 94"/>
                <a:gd name="T48" fmla="*/ 36 w 61"/>
                <a:gd name="T49" fmla="*/ 94 h 94"/>
                <a:gd name="T50" fmla="*/ 31 w 61"/>
                <a:gd name="T51" fmla="*/ 94 h 94"/>
                <a:gd name="T52" fmla="*/ 21 w 61"/>
                <a:gd name="T53" fmla="*/ 93 h 94"/>
                <a:gd name="T54" fmla="*/ 15 w 61"/>
                <a:gd name="T55" fmla="*/ 91 h 94"/>
                <a:gd name="T56" fmla="*/ 10 w 61"/>
                <a:gd name="T57" fmla="*/ 86 h 94"/>
                <a:gd name="T58" fmla="*/ 1 w 61"/>
                <a:gd name="T59" fmla="*/ 69 h 94"/>
                <a:gd name="T60" fmla="*/ 0 w 61"/>
                <a:gd name="T61" fmla="*/ 46 h 94"/>
                <a:gd name="T62" fmla="*/ 11 w 61"/>
                <a:gd name="T63" fmla="*/ 46 h 94"/>
                <a:gd name="T64" fmla="*/ 13 w 61"/>
                <a:gd name="T65" fmla="*/ 66 h 94"/>
                <a:gd name="T66" fmla="*/ 18 w 61"/>
                <a:gd name="T67" fmla="*/ 76 h 94"/>
                <a:gd name="T68" fmla="*/ 21 w 61"/>
                <a:gd name="T69" fmla="*/ 81 h 94"/>
                <a:gd name="T70" fmla="*/ 26 w 61"/>
                <a:gd name="T71" fmla="*/ 83 h 94"/>
                <a:gd name="T72" fmla="*/ 31 w 61"/>
                <a:gd name="T73" fmla="*/ 83 h 94"/>
                <a:gd name="T74" fmla="*/ 34 w 61"/>
                <a:gd name="T75" fmla="*/ 83 h 94"/>
                <a:gd name="T76" fmla="*/ 39 w 61"/>
                <a:gd name="T77" fmla="*/ 81 h 94"/>
                <a:gd name="T78" fmla="*/ 43 w 61"/>
                <a:gd name="T79" fmla="*/ 76 h 94"/>
                <a:gd name="T80" fmla="*/ 48 w 61"/>
                <a:gd name="T81" fmla="*/ 66 h 94"/>
                <a:gd name="T82" fmla="*/ 49 w 61"/>
                <a:gd name="T83" fmla="*/ 46 h 94"/>
                <a:gd name="T84" fmla="*/ 48 w 61"/>
                <a:gd name="T85" fmla="*/ 28 h 94"/>
                <a:gd name="T86" fmla="*/ 44 w 61"/>
                <a:gd name="T87" fmla="*/ 18 h 94"/>
                <a:gd name="T88" fmla="*/ 39 w 61"/>
                <a:gd name="T89" fmla="*/ 13 h 94"/>
                <a:gd name="T90" fmla="*/ 36 w 61"/>
                <a:gd name="T91" fmla="*/ 12 h 94"/>
                <a:gd name="T92" fmla="*/ 30 w 61"/>
                <a:gd name="T93" fmla="*/ 10 h 94"/>
                <a:gd name="T94" fmla="*/ 26 w 61"/>
                <a:gd name="T95" fmla="*/ 12 h 94"/>
                <a:gd name="T96" fmla="*/ 21 w 61"/>
                <a:gd name="T97" fmla="*/ 13 h 94"/>
                <a:gd name="T98" fmla="*/ 18 w 61"/>
                <a:gd name="T99" fmla="*/ 17 h 94"/>
                <a:gd name="T100" fmla="*/ 13 w 61"/>
                <a:gd name="T101" fmla="*/ 28 h 94"/>
                <a:gd name="T102" fmla="*/ 11 w 61"/>
                <a:gd name="T10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" h="94">
                  <a:moveTo>
                    <a:pt x="0" y="46"/>
                  </a:moveTo>
                  <a:lnTo>
                    <a:pt x="1" y="32"/>
                  </a:lnTo>
                  <a:lnTo>
                    <a:pt x="3" y="20"/>
                  </a:lnTo>
                  <a:lnTo>
                    <a:pt x="6" y="13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4" y="4"/>
                  </a:lnTo>
                  <a:lnTo>
                    <a:pt x="49" y="7"/>
                  </a:lnTo>
                  <a:lnTo>
                    <a:pt x="53" y="12"/>
                  </a:lnTo>
                  <a:lnTo>
                    <a:pt x="56" y="18"/>
                  </a:lnTo>
                  <a:lnTo>
                    <a:pt x="59" y="25"/>
                  </a:lnTo>
                  <a:lnTo>
                    <a:pt x="59" y="32"/>
                  </a:lnTo>
                  <a:lnTo>
                    <a:pt x="61" y="38"/>
                  </a:lnTo>
                  <a:lnTo>
                    <a:pt x="61" y="46"/>
                  </a:lnTo>
                  <a:lnTo>
                    <a:pt x="59" y="61"/>
                  </a:lnTo>
                  <a:lnTo>
                    <a:pt x="58" y="74"/>
                  </a:lnTo>
                  <a:lnTo>
                    <a:pt x="54" y="79"/>
                  </a:lnTo>
                  <a:lnTo>
                    <a:pt x="51" y="86"/>
                  </a:lnTo>
                  <a:lnTo>
                    <a:pt x="48" y="89"/>
                  </a:lnTo>
                  <a:lnTo>
                    <a:pt x="43" y="93"/>
                  </a:lnTo>
                  <a:lnTo>
                    <a:pt x="36" y="94"/>
                  </a:lnTo>
                  <a:lnTo>
                    <a:pt x="31" y="94"/>
                  </a:lnTo>
                  <a:lnTo>
                    <a:pt x="21" y="93"/>
                  </a:lnTo>
                  <a:lnTo>
                    <a:pt x="15" y="91"/>
                  </a:lnTo>
                  <a:lnTo>
                    <a:pt x="10" y="86"/>
                  </a:lnTo>
                  <a:lnTo>
                    <a:pt x="1" y="69"/>
                  </a:lnTo>
                  <a:lnTo>
                    <a:pt x="0" y="46"/>
                  </a:lnTo>
                  <a:close/>
                  <a:moveTo>
                    <a:pt x="11" y="46"/>
                  </a:moveTo>
                  <a:lnTo>
                    <a:pt x="13" y="66"/>
                  </a:lnTo>
                  <a:lnTo>
                    <a:pt x="18" y="76"/>
                  </a:lnTo>
                  <a:lnTo>
                    <a:pt x="21" y="81"/>
                  </a:lnTo>
                  <a:lnTo>
                    <a:pt x="26" y="83"/>
                  </a:lnTo>
                  <a:lnTo>
                    <a:pt x="31" y="83"/>
                  </a:lnTo>
                  <a:lnTo>
                    <a:pt x="34" y="83"/>
                  </a:lnTo>
                  <a:lnTo>
                    <a:pt x="39" y="81"/>
                  </a:lnTo>
                  <a:lnTo>
                    <a:pt x="43" y="76"/>
                  </a:lnTo>
                  <a:lnTo>
                    <a:pt x="48" y="66"/>
                  </a:lnTo>
                  <a:lnTo>
                    <a:pt x="49" y="46"/>
                  </a:lnTo>
                  <a:lnTo>
                    <a:pt x="48" y="28"/>
                  </a:lnTo>
                  <a:lnTo>
                    <a:pt x="44" y="18"/>
                  </a:lnTo>
                  <a:lnTo>
                    <a:pt x="39" y="13"/>
                  </a:lnTo>
                  <a:lnTo>
                    <a:pt x="36" y="12"/>
                  </a:lnTo>
                  <a:lnTo>
                    <a:pt x="30" y="10"/>
                  </a:lnTo>
                  <a:lnTo>
                    <a:pt x="26" y="12"/>
                  </a:lnTo>
                  <a:lnTo>
                    <a:pt x="21" y="13"/>
                  </a:lnTo>
                  <a:lnTo>
                    <a:pt x="18" y="17"/>
                  </a:lnTo>
                  <a:lnTo>
                    <a:pt x="13" y="28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" name="Freeform 105"/>
            <p:cNvSpPr>
              <a:spLocks/>
            </p:cNvSpPr>
            <p:nvPr/>
          </p:nvSpPr>
          <p:spPr bwMode="auto">
            <a:xfrm>
              <a:off x="4973380" y="3795887"/>
              <a:ext cx="51291" cy="59889"/>
            </a:xfrm>
            <a:custGeom>
              <a:avLst/>
              <a:gdLst>
                <a:gd name="T0" fmla="*/ 10 w 44"/>
                <a:gd name="T1" fmla="*/ 50 h 70"/>
                <a:gd name="T2" fmla="*/ 13 w 44"/>
                <a:gd name="T3" fmla="*/ 58 h 70"/>
                <a:gd name="T4" fmla="*/ 23 w 44"/>
                <a:gd name="T5" fmla="*/ 61 h 70"/>
                <a:gd name="T6" fmla="*/ 33 w 44"/>
                <a:gd name="T7" fmla="*/ 58 h 70"/>
                <a:gd name="T8" fmla="*/ 36 w 44"/>
                <a:gd name="T9" fmla="*/ 48 h 70"/>
                <a:gd name="T10" fmla="*/ 33 w 44"/>
                <a:gd name="T11" fmla="*/ 38 h 70"/>
                <a:gd name="T12" fmla="*/ 23 w 44"/>
                <a:gd name="T13" fmla="*/ 35 h 70"/>
                <a:gd name="T14" fmla="*/ 16 w 44"/>
                <a:gd name="T15" fmla="*/ 35 h 70"/>
                <a:gd name="T16" fmla="*/ 19 w 44"/>
                <a:gd name="T17" fmla="*/ 28 h 70"/>
                <a:gd name="T18" fmla="*/ 28 w 44"/>
                <a:gd name="T19" fmla="*/ 25 h 70"/>
                <a:gd name="T20" fmla="*/ 31 w 44"/>
                <a:gd name="T21" fmla="*/ 20 h 70"/>
                <a:gd name="T22" fmla="*/ 31 w 44"/>
                <a:gd name="T23" fmla="*/ 14 h 70"/>
                <a:gd name="T24" fmla="*/ 26 w 44"/>
                <a:gd name="T25" fmla="*/ 9 h 70"/>
                <a:gd name="T26" fmla="*/ 18 w 44"/>
                <a:gd name="T27" fmla="*/ 9 h 70"/>
                <a:gd name="T28" fmla="*/ 11 w 44"/>
                <a:gd name="T29" fmla="*/ 14 h 70"/>
                <a:gd name="T30" fmla="*/ 1 w 44"/>
                <a:gd name="T31" fmla="*/ 17 h 70"/>
                <a:gd name="T32" fmla="*/ 5 w 44"/>
                <a:gd name="T33" fmla="*/ 9 h 70"/>
                <a:gd name="T34" fmla="*/ 11 w 44"/>
                <a:gd name="T35" fmla="*/ 2 h 70"/>
                <a:gd name="T36" fmla="*/ 21 w 44"/>
                <a:gd name="T37" fmla="*/ 0 h 70"/>
                <a:gd name="T38" fmla="*/ 31 w 44"/>
                <a:gd name="T39" fmla="*/ 2 h 70"/>
                <a:gd name="T40" fmla="*/ 39 w 44"/>
                <a:gd name="T41" fmla="*/ 9 h 70"/>
                <a:gd name="T42" fmla="*/ 41 w 44"/>
                <a:gd name="T43" fmla="*/ 17 h 70"/>
                <a:gd name="T44" fmla="*/ 39 w 44"/>
                <a:gd name="T45" fmla="*/ 25 h 70"/>
                <a:gd name="T46" fmla="*/ 31 w 44"/>
                <a:gd name="T47" fmla="*/ 30 h 70"/>
                <a:gd name="T48" fmla="*/ 41 w 44"/>
                <a:gd name="T49" fmla="*/ 37 h 70"/>
                <a:gd name="T50" fmla="*/ 44 w 44"/>
                <a:gd name="T51" fmla="*/ 48 h 70"/>
                <a:gd name="T52" fmla="*/ 43 w 44"/>
                <a:gd name="T53" fmla="*/ 58 h 70"/>
                <a:gd name="T54" fmla="*/ 34 w 44"/>
                <a:gd name="T55" fmla="*/ 66 h 70"/>
                <a:gd name="T56" fmla="*/ 21 w 44"/>
                <a:gd name="T57" fmla="*/ 70 h 70"/>
                <a:gd name="T58" fmla="*/ 11 w 44"/>
                <a:gd name="T59" fmla="*/ 68 h 70"/>
                <a:gd name="T60" fmla="*/ 3 w 44"/>
                <a:gd name="T61" fmla="*/ 60 h 70"/>
                <a:gd name="T62" fmla="*/ 0 w 44"/>
                <a:gd name="T63" fmla="*/ 5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70">
                  <a:moveTo>
                    <a:pt x="0" y="50"/>
                  </a:moveTo>
                  <a:lnTo>
                    <a:pt x="10" y="50"/>
                  </a:lnTo>
                  <a:lnTo>
                    <a:pt x="11" y="55"/>
                  </a:lnTo>
                  <a:lnTo>
                    <a:pt x="13" y="58"/>
                  </a:lnTo>
                  <a:lnTo>
                    <a:pt x="18" y="61"/>
                  </a:lnTo>
                  <a:lnTo>
                    <a:pt x="23" y="61"/>
                  </a:lnTo>
                  <a:lnTo>
                    <a:pt x="28" y="61"/>
                  </a:lnTo>
                  <a:lnTo>
                    <a:pt x="33" y="58"/>
                  </a:lnTo>
                  <a:lnTo>
                    <a:pt x="34" y="53"/>
                  </a:lnTo>
                  <a:lnTo>
                    <a:pt x="36" y="48"/>
                  </a:lnTo>
                  <a:lnTo>
                    <a:pt x="34" y="43"/>
                  </a:lnTo>
                  <a:lnTo>
                    <a:pt x="33" y="38"/>
                  </a:lnTo>
                  <a:lnTo>
                    <a:pt x="28" y="35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4" y="27"/>
                  </a:lnTo>
                  <a:lnTo>
                    <a:pt x="28" y="25"/>
                  </a:lnTo>
                  <a:lnTo>
                    <a:pt x="31" y="23"/>
                  </a:lnTo>
                  <a:lnTo>
                    <a:pt x="31" y="20"/>
                  </a:lnTo>
                  <a:lnTo>
                    <a:pt x="33" y="17"/>
                  </a:lnTo>
                  <a:lnTo>
                    <a:pt x="31" y="14"/>
                  </a:lnTo>
                  <a:lnTo>
                    <a:pt x="29" y="10"/>
                  </a:lnTo>
                  <a:lnTo>
                    <a:pt x="26" y="9"/>
                  </a:lnTo>
                  <a:lnTo>
                    <a:pt x="21" y="7"/>
                  </a:lnTo>
                  <a:lnTo>
                    <a:pt x="18" y="9"/>
                  </a:lnTo>
                  <a:lnTo>
                    <a:pt x="15" y="10"/>
                  </a:lnTo>
                  <a:lnTo>
                    <a:pt x="11" y="14"/>
                  </a:lnTo>
                  <a:lnTo>
                    <a:pt x="10" y="18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5" y="9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2"/>
                  </a:lnTo>
                  <a:lnTo>
                    <a:pt x="36" y="5"/>
                  </a:lnTo>
                  <a:lnTo>
                    <a:pt x="39" y="9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1" y="22"/>
                  </a:lnTo>
                  <a:lnTo>
                    <a:pt x="39" y="25"/>
                  </a:lnTo>
                  <a:lnTo>
                    <a:pt x="36" y="28"/>
                  </a:lnTo>
                  <a:lnTo>
                    <a:pt x="31" y="30"/>
                  </a:lnTo>
                  <a:lnTo>
                    <a:pt x="38" y="33"/>
                  </a:lnTo>
                  <a:lnTo>
                    <a:pt x="41" y="37"/>
                  </a:lnTo>
                  <a:lnTo>
                    <a:pt x="44" y="42"/>
                  </a:lnTo>
                  <a:lnTo>
                    <a:pt x="44" y="48"/>
                  </a:lnTo>
                  <a:lnTo>
                    <a:pt x="44" y="53"/>
                  </a:lnTo>
                  <a:lnTo>
                    <a:pt x="43" y="58"/>
                  </a:lnTo>
                  <a:lnTo>
                    <a:pt x="38" y="63"/>
                  </a:lnTo>
                  <a:lnTo>
                    <a:pt x="34" y="66"/>
                  </a:lnTo>
                  <a:lnTo>
                    <a:pt x="28" y="70"/>
                  </a:lnTo>
                  <a:lnTo>
                    <a:pt x="21" y="70"/>
                  </a:lnTo>
                  <a:lnTo>
                    <a:pt x="16" y="70"/>
                  </a:lnTo>
                  <a:lnTo>
                    <a:pt x="11" y="68"/>
                  </a:lnTo>
                  <a:lnTo>
                    <a:pt x="6" y="65"/>
                  </a:lnTo>
                  <a:lnTo>
                    <a:pt x="3" y="60"/>
                  </a:lnTo>
                  <a:lnTo>
                    <a:pt x="1" y="5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574990" y="4083918"/>
            <a:ext cx="2720892" cy="252000"/>
            <a:chOff x="829878" y="5283820"/>
            <a:chExt cx="2126229" cy="187082"/>
          </a:xfrm>
        </p:grpSpPr>
        <p:sp>
          <p:nvSpPr>
            <p:cNvPr id="97" name="Rectangle 106"/>
            <p:cNvSpPr>
              <a:spLocks noChangeArrowheads="1"/>
            </p:cNvSpPr>
            <p:nvPr/>
          </p:nvSpPr>
          <p:spPr bwMode="auto">
            <a:xfrm>
              <a:off x="829878" y="5284961"/>
              <a:ext cx="13988" cy="109511"/>
            </a:xfrm>
            <a:prstGeom prst="rect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" name="Freeform 107"/>
            <p:cNvSpPr>
              <a:spLocks noEditPoints="1"/>
            </p:cNvSpPr>
            <p:nvPr/>
          </p:nvSpPr>
          <p:spPr bwMode="auto">
            <a:xfrm>
              <a:off x="864849" y="5313480"/>
              <a:ext cx="74605" cy="82133"/>
            </a:xfrm>
            <a:custGeom>
              <a:avLst/>
              <a:gdLst>
                <a:gd name="T0" fmla="*/ 0 w 64"/>
                <a:gd name="T1" fmla="*/ 36 h 72"/>
                <a:gd name="T2" fmla="*/ 3 w 64"/>
                <a:gd name="T3" fmla="*/ 20 h 72"/>
                <a:gd name="T4" fmla="*/ 12 w 64"/>
                <a:gd name="T5" fmla="*/ 8 h 72"/>
                <a:gd name="T6" fmla="*/ 16 w 64"/>
                <a:gd name="T7" fmla="*/ 3 h 72"/>
                <a:gd name="T8" fmla="*/ 25 w 64"/>
                <a:gd name="T9" fmla="*/ 2 h 72"/>
                <a:gd name="T10" fmla="*/ 33 w 64"/>
                <a:gd name="T11" fmla="*/ 0 h 72"/>
                <a:gd name="T12" fmla="*/ 41 w 64"/>
                <a:gd name="T13" fmla="*/ 2 h 72"/>
                <a:gd name="T14" fmla="*/ 48 w 64"/>
                <a:gd name="T15" fmla="*/ 5 h 72"/>
                <a:gd name="T16" fmla="*/ 54 w 64"/>
                <a:gd name="T17" fmla="*/ 10 h 72"/>
                <a:gd name="T18" fmla="*/ 59 w 64"/>
                <a:gd name="T19" fmla="*/ 15 h 72"/>
                <a:gd name="T20" fmla="*/ 61 w 64"/>
                <a:gd name="T21" fmla="*/ 20 h 72"/>
                <a:gd name="T22" fmla="*/ 63 w 64"/>
                <a:gd name="T23" fmla="*/ 28 h 72"/>
                <a:gd name="T24" fmla="*/ 64 w 64"/>
                <a:gd name="T25" fmla="*/ 34 h 72"/>
                <a:gd name="T26" fmla="*/ 63 w 64"/>
                <a:gd name="T27" fmla="*/ 44 h 72"/>
                <a:gd name="T28" fmla="*/ 63 w 64"/>
                <a:gd name="T29" fmla="*/ 51 h 72"/>
                <a:gd name="T30" fmla="*/ 59 w 64"/>
                <a:gd name="T31" fmla="*/ 56 h 72"/>
                <a:gd name="T32" fmla="*/ 56 w 64"/>
                <a:gd name="T33" fmla="*/ 61 h 72"/>
                <a:gd name="T34" fmla="*/ 53 w 64"/>
                <a:gd name="T35" fmla="*/ 66 h 72"/>
                <a:gd name="T36" fmla="*/ 48 w 64"/>
                <a:gd name="T37" fmla="*/ 69 h 72"/>
                <a:gd name="T38" fmla="*/ 41 w 64"/>
                <a:gd name="T39" fmla="*/ 72 h 72"/>
                <a:gd name="T40" fmla="*/ 33 w 64"/>
                <a:gd name="T41" fmla="*/ 72 h 72"/>
                <a:gd name="T42" fmla="*/ 23 w 64"/>
                <a:gd name="T43" fmla="*/ 72 h 72"/>
                <a:gd name="T44" fmla="*/ 16 w 64"/>
                <a:gd name="T45" fmla="*/ 69 h 72"/>
                <a:gd name="T46" fmla="*/ 10 w 64"/>
                <a:gd name="T47" fmla="*/ 62 h 72"/>
                <a:gd name="T48" fmla="*/ 3 w 64"/>
                <a:gd name="T49" fmla="*/ 53 h 72"/>
                <a:gd name="T50" fmla="*/ 0 w 64"/>
                <a:gd name="T51" fmla="*/ 36 h 72"/>
                <a:gd name="T52" fmla="*/ 13 w 64"/>
                <a:gd name="T53" fmla="*/ 36 h 72"/>
                <a:gd name="T54" fmla="*/ 13 w 64"/>
                <a:gd name="T55" fmla="*/ 44 h 72"/>
                <a:gd name="T56" fmla="*/ 15 w 64"/>
                <a:gd name="T57" fmla="*/ 51 h 72"/>
                <a:gd name="T58" fmla="*/ 18 w 64"/>
                <a:gd name="T59" fmla="*/ 56 h 72"/>
                <a:gd name="T60" fmla="*/ 23 w 64"/>
                <a:gd name="T61" fmla="*/ 59 h 72"/>
                <a:gd name="T62" fmla="*/ 26 w 64"/>
                <a:gd name="T63" fmla="*/ 61 h 72"/>
                <a:gd name="T64" fmla="*/ 33 w 64"/>
                <a:gd name="T65" fmla="*/ 61 h 72"/>
                <a:gd name="T66" fmla="*/ 38 w 64"/>
                <a:gd name="T67" fmla="*/ 61 h 72"/>
                <a:gd name="T68" fmla="*/ 41 w 64"/>
                <a:gd name="T69" fmla="*/ 59 h 72"/>
                <a:gd name="T70" fmla="*/ 46 w 64"/>
                <a:gd name="T71" fmla="*/ 56 h 72"/>
                <a:gd name="T72" fmla="*/ 49 w 64"/>
                <a:gd name="T73" fmla="*/ 51 h 72"/>
                <a:gd name="T74" fmla="*/ 51 w 64"/>
                <a:gd name="T75" fmla="*/ 44 h 72"/>
                <a:gd name="T76" fmla="*/ 51 w 64"/>
                <a:gd name="T77" fmla="*/ 36 h 72"/>
                <a:gd name="T78" fmla="*/ 51 w 64"/>
                <a:gd name="T79" fmla="*/ 28 h 72"/>
                <a:gd name="T80" fmla="*/ 49 w 64"/>
                <a:gd name="T81" fmla="*/ 23 h 72"/>
                <a:gd name="T82" fmla="*/ 46 w 64"/>
                <a:gd name="T83" fmla="*/ 18 h 72"/>
                <a:gd name="T84" fmla="*/ 41 w 64"/>
                <a:gd name="T85" fmla="*/ 13 h 72"/>
                <a:gd name="T86" fmla="*/ 38 w 64"/>
                <a:gd name="T87" fmla="*/ 11 h 72"/>
                <a:gd name="T88" fmla="*/ 33 w 64"/>
                <a:gd name="T89" fmla="*/ 11 h 72"/>
                <a:gd name="T90" fmla="*/ 26 w 64"/>
                <a:gd name="T91" fmla="*/ 11 h 72"/>
                <a:gd name="T92" fmla="*/ 23 w 64"/>
                <a:gd name="T93" fmla="*/ 13 h 72"/>
                <a:gd name="T94" fmla="*/ 18 w 64"/>
                <a:gd name="T95" fmla="*/ 18 h 72"/>
                <a:gd name="T96" fmla="*/ 15 w 64"/>
                <a:gd name="T97" fmla="*/ 23 h 72"/>
                <a:gd name="T98" fmla="*/ 13 w 64"/>
                <a:gd name="T99" fmla="*/ 28 h 72"/>
                <a:gd name="T100" fmla="*/ 13 w 64"/>
                <a:gd name="T101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" h="72">
                  <a:moveTo>
                    <a:pt x="0" y="36"/>
                  </a:moveTo>
                  <a:lnTo>
                    <a:pt x="3" y="20"/>
                  </a:lnTo>
                  <a:lnTo>
                    <a:pt x="12" y="8"/>
                  </a:lnTo>
                  <a:lnTo>
                    <a:pt x="16" y="3"/>
                  </a:lnTo>
                  <a:lnTo>
                    <a:pt x="25" y="2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10"/>
                  </a:lnTo>
                  <a:lnTo>
                    <a:pt x="59" y="15"/>
                  </a:lnTo>
                  <a:lnTo>
                    <a:pt x="61" y="20"/>
                  </a:lnTo>
                  <a:lnTo>
                    <a:pt x="63" y="28"/>
                  </a:lnTo>
                  <a:lnTo>
                    <a:pt x="64" y="34"/>
                  </a:lnTo>
                  <a:lnTo>
                    <a:pt x="63" y="44"/>
                  </a:lnTo>
                  <a:lnTo>
                    <a:pt x="63" y="51"/>
                  </a:lnTo>
                  <a:lnTo>
                    <a:pt x="59" y="56"/>
                  </a:lnTo>
                  <a:lnTo>
                    <a:pt x="56" y="61"/>
                  </a:lnTo>
                  <a:lnTo>
                    <a:pt x="53" y="66"/>
                  </a:lnTo>
                  <a:lnTo>
                    <a:pt x="48" y="69"/>
                  </a:lnTo>
                  <a:lnTo>
                    <a:pt x="41" y="72"/>
                  </a:lnTo>
                  <a:lnTo>
                    <a:pt x="33" y="72"/>
                  </a:lnTo>
                  <a:lnTo>
                    <a:pt x="23" y="72"/>
                  </a:lnTo>
                  <a:lnTo>
                    <a:pt x="16" y="69"/>
                  </a:lnTo>
                  <a:lnTo>
                    <a:pt x="10" y="62"/>
                  </a:lnTo>
                  <a:lnTo>
                    <a:pt x="3" y="53"/>
                  </a:lnTo>
                  <a:lnTo>
                    <a:pt x="0" y="36"/>
                  </a:lnTo>
                  <a:close/>
                  <a:moveTo>
                    <a:pt x="13" y="36"/>
                  </a:moveTo>
                  <a:lnTo>
                    <a:pt x="13" y="44"/>
                  </a:lnTo>
                  <a:lnTo>
                    <a:pt x="15" y="51"/>
                  </a:lnTo>
                  <a:lnTo>
                    <a:pt x="18" y="56"/>
                  </a:lnTo>
                  <a:lnTo>
                    <a:pt x="23" y="59"/>
                  </a:lnTo>
                  <a:lnTo>
                    <a:pt x="26" y="61"/>
                  </a:lnTo>
                  <a:lnTo>
                    <a:pt x="33" y="61"/>
                  </a:lnTo>
                  <a:lnTo>
                    <a:pt x="38" y="61"/>
                  </a:lnTo>
                  <a:lnTo>
                    <a:pt x="41" y="59"/>
                  </a:lnTo>
                  <a:lnTo>
                    <a:pt x="46" y="56"/>
                  </a:lnTo>
                  <a:lnTo>
                    <a:pt x="49" y="51"/>
                  </a:lnTo>
                  <a:lnTo>
                    <a:pt x="51" y="44"/>
                  </a:lnTo>
                  <a:lnTo>
                    <a:pt x="51" y="36"/>
                  </a:lnTo>
                  <a:lnTo>
                    <a:pt x="51" y="28"/>
                  </a:lnTo>
                  <a:lnTo>
                    <a:pt x="49" y="23"/>
                  </a:lnTo>
                  <a:lnTo>
                    <a:pt x="46" y="18"/>
                  </a:lnTo>
                  <a:lnTo>
                    <a:pt x="41" y="13"/>
                  </a:lnTo>
                  <a:lnTo>
                    <a:pt x="38" y="11"/>
                  </a:lnTo>
                  <a:lnTo>
                    <a:pt x="33" y="11"/>
                  </a:lnTo>
                  <a:lnTo>
                    <a:pt x="26" y="11"/>
                  </a:lnTo>
                  <a:lnTo>
                    <a:pt x="23" y="13"/>
                  </a:lnTo>
                  <a:lnTo>
                    <a:pt x="18" y="18"/>
                  </a:lnTo>
                  <a:lnTo>
                    <a:pt x="15" y="23"/>
                  </a:lnTo>
                  <a:lnTo>
                    <a:pt x="13" y="28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" name="Freeform 108"/>
            <p:cNvSpPr>
              <a:spLocks/>
            </p:cNvSpPr>
            <p:nvPr/>
          </p:nvSpPr>
          <p:spPr bwMode="auto">
            <a:xfrm>
              <a:off x="956938" y="5313480"/>
              <a:ext cx="64114" cy="80993"/>
            </a:xfrm>
            <a:custGeom>
              <a:avLst/>
              <a:gdLst>
                <a:gd name="T0" fmla="*/ 0 w 55"/>
                <a:gd name="T1" fmla="*/ 71 h 71"/>
                <a:gd name="T2" fmla="*/ 0 w 55"/>
                <a:gd name="T3" fmla="*/ 2 h 71"/>
                <a:gd name="T4" fmla="*/ 13 w 55"/>
                <a:gd name="T5" fmla="*/ 2 h 71"/>
                <a:gd name="T6" fmla="*/ 13 w 55"/>
                <a:gd name="T7" fmla="*/ 11 h 71"/>
                <a:gd name="T8" fmla="*/ 17 w 55"/>
                <a:gd name="T9" fmla="*/ 6 h 71"/>
                <a:gd name="T10" fmla="*/ 22 w 55"/>
                <a:gd name="T11" fmla="*/ 3 h 71"/>
                <a:gd name="T12" fmla="*/ 27 w 55"/>
                <a:gd name="T13" fmla="*/ 0 h 71"/>
                <a:gd name="T14" fmla="*/ 33 w 55"/>
                <a:gd name="T15" fmla="*/ 0 h 71"/>
                <a:gd name="T16" fmla="*/ 38 w 55"/>
                <a:gd name="T17" fmla="*/ 0 h 71"/>
                <a:gd name="T18" fmla="*/ 43 w 55"/>
                <a:gd name="T19" fmla="*/ 2 h 71"/>
                <a:gd name="T20" fmla="*/ 48 w 55"/>
                <a:gd name="T21" fmla="*/ 5 h 71"/>
                <a:gd name="T22" fmla="*/ 51 w 55"/>
                <a:gd name="T23" fmla="*/ 8 h 71"/>
                <a:gd name="T24" fmla="*/ 53 w 55"/>
                <a:gd name="T25" fmla="*/ 11 h 71"/>
                <a:gd name="T26" fmla="*/ 55 w 55"/>
                <a:gd name="T27" fmla="*/ 16 h 71"/>
                <a:gd name="T28" fmla="*/ 55 w 55"/>
                <a:gd name="T29" fmla="*/ 21 h 71"/>
                <a:gd name="T30" fmla="*/ 55 w 55"/>
                <a:gd name="T31" fmla="*/ 28 h 71"/>
                <a:gd name="T32" fmla="*/ 55 w 55"/>
                <a:gd name="T33" fmla="*/ 71 h 71"/>
                <a:gd name="T34" fmla="*/ 41 w 55"/>
                <a:gd name="T35" fmla="*/ 71 h 71"/>
                <a:gd name="T36" fmla="*/ 41 w 55"/>
                <a:gd name="T37" fmla="*/ 30 h 71"/>
                <a:gd name="T38" fmla="*/ 41 w 55"/>
                <a:gd name="T39" fmla="*/ 23 h 71"/>
                <a:gd name="T40" fmla="*/ 41 w 55"/>
                <a:gd name="T41" fmla="*/ 18 h 71"/>
                <a:gd name="T42" fmla="*/ 40 w 55"/>
                <a:gd name="T43" fmla="*/ 16 h 71"/>
                <a:gd name="T44" fmla="*/ 36 w 55"/>
                <a:gd name="T45" fmla="*/ 13 h 71"/>
                <a:gd name="T46" fmla="*/ 33 w 55"/>
                <a:gd name="T47" fmla="*/ 11 h 71"/>
                <a:gd name="T48" fmla="*/ 30 w 55"/>
                <a:gd name="T49" fmla="*/ 11 h 71"/>
                <a:gd name="T50" fmla="*/ 23 w 55"/>
                <a:gd name="T51" fmla="*/ 13 h 71"/>
                <a:gd name="T52" fmla="*/ 18 w 55"/>
                <a:gd name="T53" fmla="*/ 16 h 71"/>
                <a:gd name="T54" fmla="*/ 15 w 55"/>
                <a:gd name="T55" fmla="*/ 20 h 71"/>
                <a:gd name="T56" fmla="*/ 13 w 55"/>
                <a:gd name="T57" fmla="*/ 26 h 71"/>
                <a:gd name="T58" fmla="*/ 13 w 55"/>
                <a:gd name="T59" fmla="*/ 34 h 71"/>
                <a:gd name="T60" fmla="*/ 13 w 55"/>
                <a:gd name="T61" fmla="*/ 71 h 71"/>
                <a:gd name="T62" fmla="*/ 0 w 55"/>
                <a:gd name="T6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1">
                  <a:moveTo>
                    <a:pt x="0" y="71"/>
                  </a:moveTo>
                  <a:lnTo>
                    <a:pt x="0" y="2"/>
                  </a:lnTo>
                  <a:lnTo>
                    <a:pt x="13" y="2"/>
                  </a:lnTo>
                  <a:lnTo>
                    <a:pt x="13" y="11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2"/>
                  </a:lnTo>
                  <a:lnTo>
                    <a:pt x="48" y="5"/>
                  </a:lnTo>
                  <a:lnTo>
                    <a:pt x="51" y="8"/>
                  </a:lnTo>
                  <a:lnTo>
                    <a:pt x="53" y="11"/>
                  </a:lnTo>
                  <a:lnTo>
                    <a:pt x="55" y="16"/>
                  </a:lnTo>
                  <a:lnTo>
                    <a:pt x="55" y="21"/>
                  </a:lnTo>
                  <a:lnTo>
                    <a:pt x="55" y="28"/>
                  </a:lnTo>
                  <a:lnTo>
                    <a:pt x="55" y="71"/>
                  </a:lnTo>
                  <a:lnTo>
                    <a:pt x="41" y="71"/>
                  </a:lnTo>
                  <a:lnTo>
                    <a:pt x="41" y="30"/>
                  </a:lnTo>
                  <a:lnTo>
                    <a:pt x="41" y="23"/>
                  </a:lnTo>
                  <a:lnTo>
                    <a:pt x="41" y="18"/>
                  </a:lnTo>
                  <a:lnTo>
                    <a:pt x="40" y="16"/>
                  </a:lnTo>
                  <a:lnTo>
                    <a:pt x="36" y="13"/>
                  </a:lnTo>
                  <a:lnTo>
                    <a:pt x="33" y="11"/>
                  </a:lnTo>
                  <a:lnTo>
                    <a:pt x="30" y="11"/>
                  </a:lnTo>
                  <a:lnTo>
                    <a:pt x="23" y="13"/>
                  </a:lnTo>
                  <a:lnTo>
                    <a:pt x="18" y="16"/>
                  </a:lnTo>
                  <a:lnTo>
                    <a:pt x="15" y="20"/>
                  </a:lnTo>
                  <a:lnTo>
                    <a:pt x="13" y="26"/>
                  </a:lnTo>
                  <a:lnTo>
                    <a:pt x="13" y="34"/>
                  </a:lnTo>
                  <a:lnTo>
                    <a:pt x="13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" name="Freeform 109"/>
            <p:cNvSpPr>
              <a:spLocks noEditPoints="1"/>
            </p:cNvSpPr>
            <p:nvPr/>
          </p:nvSpPr>
          <p:spPr bwMode="auto">
            <a:xfrm>
              <a:off x="1081668" y="5313480"/>
              <a:ext cx="75771" cy="82133"/>
            </a:xfrm>
            <a:custGeom>
              <a:avLst/>
              <a:gdLst>
                <a:gd name="T0" fmla="*/ 51 w 65"/>
                <a:gd name="T1" fmla="*/ 51 h 72"/>
                <a:gd name="T2" fmla="*/ 63 w 65"/>
                <a:gd name="T3" fmla="*/ 51 h 72"/>
                <a:gd name="T4" fmla="*/ 61 w 65"/>
                <a:gd name="T5" fmla="*/ 58 h 72"/>
                <a:gd name="T6" fmla="*/ 58 w 65"/>
                <a:gd name="T7" fmla="*/ 62 h 72"/>
                <a:gd name="T8" fmla="*/ 53 w 65"/>
                <a:gd name="T9" fmla="*/ 67 h 72"/>
                <a:gd name="T10" fmla="*/ 47 w 65"/>
                <a:gd name="T11" fmla="*/ 71 h 72"/>
                <a:gd name="T12" fmla="*/ 40 w 65"/>
                <a:gd name="T13" fmla="*/ 72 h 72"/>
                <a:gd name="T14" fmla="*/ 33 w 65"/>
                <a:gd name="T15" fmla="*/ 72 h 72"/>
                <a:gd name="T16" fmla="*/ 25 w 65"/>
                <a:gd name="T17" fmla="*/ 72 h 72"/>
                <a:gd name="T18" fmla="*/ 18 w 65"/>
                <a:gd name="T19" fmla="*/ 71 h 72"/>
                <a:gd name="T20" fmla="*/ 14 w 65"/>
                <a:gd name="T21" fmla="*/ 67 h 72"/>
                <a:gd name="T22" fmla="*/ 9 w 65"/>
                <a:gd name="T23" fmla="*/ 62 h 72"/>
                <a:gd name="T24" fmla="*/ 2 w 65"/>
                <a:gd name="T25" fmla="*/ 53 h 72"/>
                <a:gd name="T26" fmla="*/ 0 w 65"/>
                <a:gd name="T27" fmla="*/ 36 h 72"/>
                <a:gd name="T28" fmla="*/ 2 w 65"/>
                <a:gd name="T29" fmla="*/ 21 h 72"/>
                <a:gd name="T30" fmla="*/ 9 w 65"/>
                <a:gd name="T31" fmla="*/ 10 h 72"/>
                <a:gd name="T32" fmla="*/ 14 w 65"/>
                <a:gd name="T33" fmla="*/ 5 h 72"/>
                <a:gd name="T34" fmla="*/ 18 w 65"/>
                <a:gd name="T35" fmla="*/ 2 h 72"/>
                <a:gd name="T36" fmla="*/ 25 w 65"/>
                <a:gd name="T37" fmla="*/ 0 h 72"/>
                <a:gd name="T38" fmla="*/ 32 w 65"/>
                <a:gd name="T39" fmla="*/ 0 h 72"/>
                <a:gd name="T40" fmla="*/ 42 w 65"/>
                <a:gd name="T41" fmla="*/ 2 h 72"/>
                <a:gd name="T42" fmla="*/ 48 w 65"/>
                <a:gd name="T43" fmla="*/ 5 h 72"/>
                <a:gd name="T44" fmla="*/ 55 w 65"/>
                <a:gd name="T45" fmla="*/ 10 h 72"/>
                <a:gd name="T46" fmla="*/ 61 w 65"/>
                <a:gd name="T47" fmla="*/ 21 h 72"/>
                <a:gd name="T48" fmla="*/ 65 w 65"/>
                <a:gd name="T49" fmla="*/ 36 h 72"/>
                <a:gd name="T50" fmla="*/ 65 w 65"/>
                <a:gd name="T51" fmla="*/ 39 h 72"/>
                <a:gd name="T52" fmla="*/ 12 w 65"/>
                <a:gd name="T53" fmla="*/ 39 h 72"/>
                <a:gd name="T54" fmla="*/ 14 w 65"/>
                <a:gd name="T55" fmla="*/ 46 h 72"/>
                <a:gd name="T56" fmla="*/ 15 w 65"/>
                <a:gd name="T57" fmla="*/ 51 h 72"/>
                <a:gd name="T58" fmla="*/ 18 w 65"/>
                <a:gd name="T59" fmla="*/ 56 h 72"/>
                <a:gd name="T60" fmla="*/ 23 w 65"/>
                <a:gd name="T61" fmla="*/ 59 h 72"/>
                <a:gd name="T62" fmla="*/ 28 w 65"/>
                <a:gd name="T63" fmla="*/ 61 h 72"/>
                <a:gd name="T64" fmla="*/ 33 w 65"/>
                <a:gd name="T65" fmla="*/ 61 h 72"/>
                <a:gd name="T66" fmla="*/ 38 w 65"/>
                <a:gd name="T67" fmla="*/ 61 h 72"/>
                <a:gd name="T68" fmla="*/ 45 w 65"/>
                <a:gd name="T69" fmla="*/ 59 h 72"/>
                <a:gd name="T70" fmla="*/ 48 w 65"/>
                <a:gd name="T71" fmla="*/ 56 h 72"/>
                <a:gd name="T72" fmla="*/ 51 w 65"/>
                <a:gd name="T73" fmla="*/ 51 h 72"/>
                <a:gd name="T74" fmla="*/ 12 w 65"/>
                <a:gd name="T75" fmla="*/ 28 h 72"/>
                <a:gd name="T76" fmla="*/ 51 w 65"/>
                <a:gd name="T77" fmla="*/ 28 h 72"/>
                <a:gd name="T78" fmla="*/ 50 w 65"/>
                <a:gd name="T79" fmla="*/ 21 h 72"/>
                <a:gd name="T80" fmla="*/ 47 w 65"/>
                <a:gd name="T81" fmla="*/ 16 h 72"/>
                <a:gd name="T82" fmla="*/ 43 w 65"/>
                <a:gd name="T83" fmla="*/ 13 h 72"/>
                <a:gd name="T84" fmla="*/ 38 w 65"/>
                <a:gd name="T85" fmla="*/ 11 h 72"/>
                <a:gd name="T86" fmla="*/ 32 w 65"/>
                <a:gd name="T87" fmla="*/ 11 h 72"/>
                <a:gd name="T88" fmla="*/ 27 w 65"/>
                <a:gd name="T89" fmla="*/ 11 h 72"/>
                <a:gd name="T90" fmla="*/ 22 w 65"/>
                <a:gd name="T91" fmla="*/ 13 h 72"/>
                <a:gd name="T92" fmla="*/ 18 w 65"/>
                <a:gd name="T93" fmla="*/ 16 h 72"/>
                <a:gd name="T94" fmla="*/ 15 w 65"/>
                <a:gd name="T95" fmla="*/ 20 h 72"/>
                <a:gd name="T96" fmla="*/ 14 w 65"/>
                <a:gd name="T97" fmla="*/ 23 h 72"/>
                <a:gd name="T98" fmla="*/ 12 w 65"/>
                <a:gd name="T99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72">
                  <a:moveTo>
                    <a:pt x="51" y="51"/>
                  </a:moveTo>
                  <a:lnTo>
                    <a:pt x="63" y="51"/>
                  </a:lnTo>
                  <a:lnTo>
                    <a:pt x="61" y="58"/>
                  </a:lnTo>
                  <a:lnTo>
                    <a:pt x="58" y="62"/>
                  </a:lnTo>
                  <a:lnTo>
                    <a:pt x="53" y="67"/>
                  </a:lnTo>
                  <a:lnTo>
                    <a:pt x="47" y="71"/>
                  </a:lnTo>
                  <a:lnTo>
                    <a:pt x="40" y="72"/>
                  </a:lnTo>
                  <a:lnTo>
                    <a:pt x="33" y="72"/>
                  </a:lnTo>
                  <a:lnTo>
                    <a:pt x="25" y="72"/>
                  </a:lnTo>
                  <a:lnTo>
                    <a:pt x="18" y="71"/>
                  </a:lnTo>
                  <a:lnTo>
                    <a:pt x="14" y="67"/>
                  </a:lnTo>
                  <a:lnTo>
                    <a:pt x="9" y="62"/>
                  </a:lnTo>
                  <a:lnTo>
                    <a:pt x="2" y="53"/>
                  </a:lnTo>
                  <a:lnTo>
                    <a:pt x="0" y="36"/>
                  </a:lnTo>
                  <a:lnTo>
                    <a:pt x="2" y="21"/>
                  </a:lnTo>
                  <a:lnTo>
                    <a:pt x="9" y="10"/>
                  </a:lnTo>
                  <a:lnTo>
                    <a:pt x="14" y="5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2" y="2"/>
                  </a:lnTo>
                  <a:lnTo>
                    <a:pt x="48" y="5"/>
                  </a:lnTo>
                  <a:lnTo>
                    <a:pt x="55" y="10"/>
                  </a:lnTo>
                  <a:lnTo>
                    <a:pt x="61" y="21"/>
                  </a:lnTo>
                  <a:lnTo>
                    <a:pt x="65" y="36"/>
                  </a:lnTo>
                  <a:lnTo>
                    <a:pt x="65" y="39"/>
                  </a:lnTo>
                  <a:lnTo>
                    <a:pt x="12" y="39"/>
                  </a:lnTo>
                  <a:lnTo>
                    <a:pt x="14" y="46"/>
                  </a:lnTo>
                  <a:lnTo>
                    <a:pt x="15" y="51"/>
                  </a:lnTo>
                  <a:lnTo>
                    <a:pt x="18" y="56"/>
                  </a:lnTo>
                  <a:lnTo>
                    <a:pt x="23" y="59"/>
                  </a:lnTo>
                  <a:lnTo>
                    <a:pt x="28" y="61"/>
                  </a:lnTo>
                  <a:lnTo>
                    <a:pt x="33" y="61"/>
                  </a:lnTo>
                  <a:lnTo>
                    <a:pt x="38" y="61"/>
                  </a:lnTo>
                  <a:lnTo>
                    <a:pt x="45" y="59"/>
                  </a:lnTo>
                  <a:lnTo>
                    <a:pt x="48" y="56"/>
                  </a:lnTo>
                  <a:lnTo>
                    <a:pt x="51" y="51"/>
                  </a:lnTo>
                  <a:close/>
                  <a:moveTo>
                    <a:pt x="12" y="28"/>
                  </a:moveTo>
                  <a:lnTo>
                    <a:pt x="51" y="28"/>
                  </a:lnTo>
                  <a:lnTo>
                    <a:pt x="50" y="21"/>
                  </a:lnTo>
                  <a:lnTo>
                    <a:pt x="47" y="16"/>
                  </a:lnTo>
                  <a:lnTo>
                    <a:pt x="43" y="13"/>
                  </a:lnTo>
                  <a:lnTo>
                    <a:pt x="38" y="11"/>
                  </a:lnTo>
                  <a:lnTo>
                    <a:pt x="32" y="11"/>
                  </a:lnTo>
                  <a:lnTo>
                    <a:pt x="27" y="11"/>
                  </a:lnTo>
                  <a:lnTo>
                    <a:pt x="22" y="13"/>
                  </a:lnTo>
                  <a:lnTo>
                    <a:pt x="18" y="16"/>
                  </a:lnTo>
                  <a:lnTo>
                    <a:pt x="15" y="20"/>
                  </a:lnTo>
                  <a:lnTo>
                    <a:pt x="14" y="23"/>
                  </a:lnTo>
                  <a:lnTo>
                    <a:pt x="12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" name="Freeform 110"/>
            <p:cNvSpPr>
              <a:spLocks/>
            </p:cNvSpPr>
            <p:nvPr/>
          </p:nvSpPr>
          <p:spPr bwMode="auto">
            <a:xfrm>
              <a:off x="1173758" y="5313480"/>
              <a:ext cx="64114" cy="80993"/>
            </a:xfrm>
            <a:custGeom>
              <a:avLst/>
              <a:gdLst>
                <a:gd name="T0" fmla="*/ 0 w 55"/>
                <a:gd name="T1" fmla="*/ 71 h 71"/>
                <a:gd name="T2" fmla="*/ 0 w 55"/>
                <a:gd name="T3" fmla="*/ 2 h 71"/>
                <a:gd name="T4" fmla="*/ 14 w 55"/>
                <a:gd name="T5" fmla="*/ 2 h 71"/>
                <a:gd name="T6" fmla="*/ 14 w 55"/>
                <a:gd name="T7" fmla="*/ 11 h 71"/>
                <a:gd name="T8" fmla="*/ 17 w 55"/>
                <a:gd name="T9" fmla="*/ 6 h 71"/>
                <a:gd name="T10" fmla="*/ 22 w 55"/>
                <a:gd name="T11" fmla="*/ 3 h 71"/>
                <a:gd name="T12" fmla="*/ 27 w 55"/>
                <a:gd name="T13" fmla="*/ 0 h 71"/>
                <a:gd name="T14" fmla="*/ 33 w 55"/>
                <a:gd name="T15" fmla="*/ 0 h 71"/>
                <a:gd name="T16" fmla="*/ 38 w 55"/>
                <a:gd name="T17" fmla="*/ 0 h 71"/>
                <a:gd name="T18" fmla="*/ 43 w 55"/>
                <a:gd name="T19" fmla="*/ 2 h 71"/>
                <a:gd name="T20" fmla="*/ 48 w 55"/>
                <a:gd name="T21" fmla="*/ 5 h 71"/>
                <a:gd name="T22" fmla="*/ 52 w 55"/>
                <a:gd name="T23" fmla="*/ 8 h 71"/>
                <a:gd name="T24" fmla="*/ 53 w 55"/>
                <a:gd name="T25" fmla="*/ 11 h 71"/>
                <a:gd name="T26" fmla="*/ 55 w 55"/>
                <a:gd name="T27" fmla="*/ 16 h 71"/>
                <a:gd name="T28" fmla="*/ 55 w 55"/>
                <a:gd name="T29" fmla="*/ 21 h 71"/>
                <a:gd name="T30" fmla="*/ 55 w 55"/>
                <a:gd name="T31" fmla="*/ 28 h 71"/>
                <a:gd name="T32" fmla="*/ 55 w 55"/>
                <a:gd name="T33" fmla="*/ 71 h 71"/>
                <a:gd name="T34" fmla="*/ 42 w 55"/>
                <a:gd name="T35" fmla="*/ 71 h 71"/>
                <a:gd name="T36" fmla="*/ 42 w 55"/>
                <a:gd name="T37" fmla="*/ 30 h 71"/>
                <a:gd name="T38" fmla="*/ 42 w 55"/>
                <a:gd name="T39" fmla="*/ 23 h 71"/>
                <a:gd name="T40" fmla="*/ 42 w 55"/>
                <a:gd name="T41" fmla="*/ 18 h 71"/>
                <a:gd name="T42" fmla="*/ 40 w 55"/>
                <a:gd name="T43" fmla="*/ 16 h 71"/>
                <a:gd name="T44" fmla="*/ 37 w 55"/>
                <a:gd name="T45" fmla="*/ 13 h 71"/>
                <a:gd name="T46" fmla="*/ 33 w 55"/>
                <a:gd name="T47" fmla="*/ 11 h 71"/>
                <a:gd name="T48" fmla="*/ 30 w 55"/>
                <a:gd name="T49" fmla="*/ 11 h 71"/>
                <a:gd name="T50" fmla="*/ 24 w 55"/>
                <a:gd name="T51" fmla="*/ 13 h 71"/>
                <a:gd name="T52" fmla="*/ 19 w 55"/>
                <a:gd name="T53" fmla="*/ 16 h 71"/>
                <a:gd name="T54" fmla="*/ 15 w 55"/>
                <a:gd name="T55" fmla="*/ 20 h 71"/>
                <a:gd name="T56" fmla="*/ 14 w 55"/>
                <a:gd name="T57" fmla="*/ 26 h 71"/>
                <a:gd name="T58" fmla="*/ 14 w 55"/>
                <a:gd name="T59" fmla="*/ 34 h 71"/>
                <a:gd name="T60" fmla="*/ 14 w 55"/>
                <a:gd name="T61" fmla="*/ 71 h 71"/>
                <a:gd name="T62" fmla="*/ 0 w 55"/>
                <a:gd name="T6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1">
                  <a:moveTo>
                    <a:pt x="0" y="71"/>
                  </a:moveTo>
                  <a:lnTo>
                    <a:pt x="0" y="2"/>
                  </a:lnTo>
                  <a:lnTo>
                    <a:pt x="14" y="2"/>
                  </a:lnTo>
                  <a:lnTo>
                    <a:pt x="14" y="11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2"/>
                  </a:lnTo>
                  <a:lnTo>
                    <a:pt x="48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5" y="16"/>
                  </a:lnTo>
                  <a:lnTo>
                    <a:pt x="55" y="21"/>
                  </a:lnTo>
                  <a:lnTo>
                    <a:pt x="55" y="28"/>
                  </a:lnTo>
                  <a:lnTo>
                    <a:pt x="55" y="71"/>
                  </a:lnTo>
                  <a:lnTo>
                    <a:pt x="42" y="71"/>
                  </a:lnTo>
                  <a:lnTo>
                    <a:pt x="42" y="30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40" y="16"/>
                  </a:lnTo>
                  <a:lnTo>
                    <a:pt x="37" y="13"/>
                  </a:lnTo>
                  <a:lnTo>
                    <a:pt x="33" y="11"/>
                  </a:lnTo>
                  <a:lnTo>
                    <a:pt x="30" y="11"/>
                  </a:lnTo>
                  <a:lnTo>
                    <a:pt x="24" y="13"/>
                  </a:lnTo>
                  <a:lnTo>
                    <a:pt x="19" y="16"/>
                  </a:lnTo>
                  <a:lnTo>
                    <a:pt x="15" y="20"/>
                  </a:lnTo>
                  <a:lnTo>
                    <a:pt x="14" y="26"/>
                  </a:lnTo>
                  <a:lnTo>
                    <a:pt x="14" y="34"/>
                  </a:lnTo>
                  <a:lnTo>
                    <a:pt x="14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" name="Freeform 111"/>
            <p:cNvSpPr>
              <a:spLocks noEditPoints="1"/>
            </p:cNvSpPr>
            <p:nvPr/>
          </p:nvSpPr>
          <p:spPr bwMode="auto">
            <a:xfrm>
              <a:off x="1255356" y="5313480"/>
              <a:ext cx="74605" cy="82133"/>
            </a:xfrm>
            <a:custGeom>
              <a:avLst/>
              <a:gdLst>
                <a:gd name="T0" fmla="*/ 51 w 64"/>
                <a:gd name="T1" fmla="*/ 51 h 72"/>
                <a:gd name="T2" fmla="*/ 62 w 64"/>
                <a:gd name="T3" fmla="*/ 51 h 72"/>
                <a:gd name="T4" fmla="*/ 61 w 64"/>
                <a:gd name="T5" fmla="*/ 58 h 72"/>
                <a:gd name="T6" fmla="*/ 57 w 64"/>
                <a:gd name="T7" fmla="*/ 62 h 72"/>
                <a:gd name="T8" fmla="*/ 53 w 64"/>
                <a:gd name="T9" fmla="*/ 67 h 72"/>
                <a:gd name="T10" fmla="*/ 48 w 64"/>
                <a:gd name="T11" fmla="*/ 71 h 72"/>
                <a:gd name="T12" fmla="*/ 39 w 64"/>
                <a:gd name="T13" fmla="*/ 72 h 72"/>
                <a:gd name="T14" fmla="*/ 33 w 64"/>
                <a:gd name="T15" fmla="*/ 72 h 72"/>
                <a:gd name="T16" fmla="*/ 24 w 64"/>
                <a:gd name="T17" fmla="*/ 72 h 72"/>
                <a:gd name="T18" fmla="*/ 20 w 64"/>
                <a:gd name="T19" fmla="*/ 71 h 72"/>
                <a:gd name="T20" fmla="*/ 13 w 64"/>
                <a:gd name="T21" fmla="*/ 67 h 72"/>
                <a:gd name="T22" fmla="*/ 8 w 64"/>
                <a:gd name="T23" fmla="*/ 62 h 72"/>
                <a:gd name="T24" fmla="*/ 1 w 64"/>
                <a:gd name="T25" fmla="*/ 53 h 72"/>
                <a:gd name="T26" fmla="*/ 0 w 64"/>
                <a:gd name="T27" fmla="*/ 36 h 72"/>
                <a:gd name="T28" fmla="*/ 1 w 64"/>
                <a:gd name="T29" fmla="*/ 21 h 72"/>
                <a:gd name="T30" fmla="*/ 8 w 64"/>
                <a:gd name="T31" fmla="*/ 10 h 72"/>
                <a:gd name="T32" fmla="*/ 13 w 64"/>
                <a:gd name="T33" fmla="*/ 5 h 72"/>
                <a:gd name="T34" fmla="*/ 18 w 64"/>
                <a:gd name="T35" fmla="*/ 2 h 72"/>
                <a:gd name="T36" fmla="*/ 24 w 64"/>
                <a:gd name="T37" fmla="*/ 0 h 72"/>
                <a:gd name="T38" fmla="*/ 31 w 64"/>
                <a:gd name="T39" fmla="*/ 0 h 72"/>
                <a:gd name="T40" fmla="*/ 41 w 64"/>
                <a:gd name="T41" fmla="*/ 2 h 72"/>
                <a:gd name="T42" fmla="*/ 48 w 64"/>
                <a:gd name="T43" fmla="*/ 5 h 72"/>
                <a:gd name="T44" fmla="*/ 54 w 64"/>
                <a:gd name="T45" fmla="*/ 10 h 72"/>
                <a:gd name="T46" fmla="*/ 61 w 64"/>
                <a:gd name="T47" fmla="*/ 21 h 72"/>
                <a:gd name="T48" fmla="*/ 64 w 64"/>
                <a:gd name="T49" fmla="*/ 36 h 72"/>
                <a:gd name="T50" fmla="*/ 64 w 64"/>
                <a:gd name="T51" fmla="*/ 39 h 72"/>
                <a:gd name="T52" fmla="*/ 11 w 64"/>
                <a:gd name="T53" fmla="*/ 39 h 72"/>
                <a:gd name="T54" fmla="*/ 13 w 64"/>
                <a:gd name="T55" fmla="*/ 46 h 72"/>
                <a:gd name="T56" fmla="*/ 15 w 64"/>
                <a:gd name="T57" fmla="*/ 51 h 72"/>
                <a:gd name="T58" fmla="*/ 18 w 64"/>
                <a:gd name="T59" fmla="*/ 56 h 72"/>
                <a:gd name="T60" fmla="*/ 23 w 64"/>
                <a:gd name="T61" fmla="*/ 59 h 72"/>
                <a:gd name="T62" fmla="*/ 28 w 64"/>
                <a:gd name="T63" fmla="*/ 61 h 72"/>
                <a:gd name="T64" fmla="*/ 33 w 64"/>
                <a:gd name="T65" fmla="*/ 61 h 72"/>
                <a:gd name="T66" fmla="*/ 39 w 64"/>
                <a:gd name="T67" fmla="*/ 61 h 72"/>
                <a:gd name="T68" fmla="*/ 44 w 64"/>
                <a:gd name="T69" fmla="*/ 59 h 72"/>
                <a:gd name="T70" fmla="*/ 48 w 64"/>
                <a:gd name="T71" fmla="*/ 56 h 72"/>
                <a:gd name="T72" fmla="*/ 51 w 64"/>
                <a:gd name="T73" fmla="*/ 51 h 72"/>
                <a:gd name="T74" fmla="*/ 11 w 64"/>
                <a:gd name="T75" fmla="*/ 28 h 72"/>
                <a:gd name="T76" fmla="*/ 51 w 64"/>
                <a:gd name="T77" fmla="*/ 28 h 72"/>
                <a:gd name="T78" fmla="*/ 49 w 64"/>
                <a:gd name="T79" fmla="*/ 21 h 72"/>
                <a:gd name="T80" fmla="*/ 46 w 64"/>
                <a:gd name="T81" fmla="*/ 16 h 72"/>
                <a:gd name="T82" fmla="*/ 43 w 64"/>
                <a:gd name="T83" fmla="*/ 13 h 72"/>
                <a:gd name="T84" fmla="*/ 38 w 64"/>
                <a:gd name="T85" fmla="*/ 11 h 72"/>
                <a:gd name="T86" fmla="*/ 31 w 64"/>
                <a:gd name="T87" fmla="*/ 11 h 72"/>
                <a:gd name="T88" fmla="*/ 26 w 64"/>
                <a:gd name="T89" fmla="*/ 11 h 72"/>
                <a:gd name="T90" fmla="*/ 21 w 64"/>
                <a:gd name="T91" fmla="*/ 13 h 72"/>
                <a:gd name="T92" fmla="*/ 18 w 64"/>
                <a:gd name="T93" fmla="*/ 16 h 72"/>
                <a:gd name="T94" fmla="*/ 15 w 64"/>
                <a:gd name="T95" fmla="*/ 20 h 72"/>
                <a:gd name="T96" fmla="*/ 13 w 64"/>
                <a:gd name="T97" fmla="*/ 23 h 72"/>
                <a:gd name="T98" fmla="*/ 11 w 64"/>
                <a:gd name="T99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" h="72">
                  <a:moveTo>
                    <a:pt x="51" y="51"/>
                  </a:moveTo>
                  <a:lnTo>
                    <a:pt x="62" y="51"/>
                  </a:lnTo>
                  <a:lnTo>
                    <a:pt x="61" y="58"/>
                  </a:lnTo>
                  <a:lnTo>
                    <a:pt x="57" y="62"/>
                  </a:lnTo>
                  <a:lnTo>
                    <a:pt x="53" y="67"/>
                  </a:lnTo>
                  <a:lnTo>
                    <a:pt x="48" y="71"/>
                  </a:lnTo>
                  <a:lnTo>
                    <a:pt x="39" y="72"/>
                  </a:lnTo>
                  <a:lnTo>
                    <a:pt x="33" y="72"/>
                  </a:lnTo>
                  <a:lnTo>
                    <a:pt x="24" y="72"/>
                  </a:lnTo>
                  <a:lnTo>
                    <a:pt x="20" y="71"/>
                  </a:lnTo>
                  <a:lnTo>
                    <a:pt x="13" y="67"/>
                  </a:lnTo>
                  <a:lnTo>
                    <a:pt x="8" y="62"/>
                  </a:lnTo>
                  <a:lnTo>
                    <a:pt x="1" y="53"/>
                  </a:lnTo>
                  <a:lnTo>
                    <a:pt x="0" y="36"/>
                  </a:lnTo>
                  <a:lnTo>
                    <a:pt x="1" y="21"/>
                  </a:lnTo>
                  <a:lnTo>
                    <a:pt x="8" y="10"/>
                  </a:lnTo>
                  <a:lnTo>
                    <a:pt x="13" y="5"/>
                  </a:lnTo>
                  <a:lnTo>
                    <a:pt x="18" y="2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1" y="2"/>
                  </a:lnTo>
                  <a:lnTo>
                    <a:pt x="48" y="5"/>
                  </a:lnTo>
                  <a:lnTo>
                    <a:pt x="54" y="10"/>
                  </a:lnTo>
                  <a:lnTo>
                    <a:pt x="61" y="21"/>
                  </a:lnTo>
                  <a:lnTo>
                    <a:pt x="64" y="36"/>
                  </a:lnTo>
                  <a:lnTo>
                    <a:pt x="64" y="39"/>
                  </a:lnTo>
                  <a:lnTo>
                    <a:pt x="11" y="39"/>
                  </a:lnTo>
                  <a:lnTo>
                    <a:pt x="13" y="46"/>
                  </a:lnTo>
                  <a:lnTo>
                    <a:pt x="15" y="51"/>
                  </a:lnTo>
                  <a:lnTo>
                    <a:pt x="18" y="56"/>
                  </a:lnTo>
                  <a:lnTo>
                    <a:pt x="23" y="59"/>
                  </a:lnTo>
                  <a:lnTo>
                    <a:pt x="28" y="61"/>
                  </a:lnTo>
                  <a:lnTo>
                    <a:pt x="33" y="61"/>
                  </a:lnTo>
                  <a:lnTo>
                    <a:pt x="39" y="61"/>
                  </a:lnTo>
                  <a:lnTo>
                    <a:pt x="44" y="59"/>
                  </a:lnTo>
                  <a:lnTo>
                    <a:pt x="48" y="56"/>
                  </a:lnTo>
                  <a:lnTo>
                    <a:pt x="51" y="51"/>
                  </a:lnTo>
                  <a:close/>
                  <a:moveTo>
                    <a:pt x="11" y="28"/>
                  </a:moveTo>
                  <a:lnTo>
                    <a:pt x="51" y="28"/>
                  </a:lnTo>
                  <a:lnTo>
                    <a:pt x="49" y="21"/>
                  </a:lnTo>
                  <a:lnTo>
                    <a:pt x="46" y="16"/>
                  </a:lnTo>
                  <a:lnTo>
                    <a:pt x="43" y="13"/>
                  </a:lnTo>
                  <a:lnTo>
                    <a:pt x="38" y="11"/>
                  </a:lnTo>
                  <a:lnTo>
                    <a:pt x="31" y="11"/>
                  </a:lnTo>
                  <a:lnTo>
                    <a:pt x="26" y="11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5" y="20"/>
                  </a:lnTo>
                  <a:lnTo>
                    <a:pt x="13" y="23"/>
                  </a:lnTo>
                  <a:lnTo>
                    <a:pt x="11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" name="Freeform 112"/>
            <p:cNvSpPr>
              <a:spLocks/>
            </p:cNvSpPr>
            <p:nvPr/>
          </p:nvSpPr>
          <p:spPr bwMode="auto">
            <a:xfrm>
              <a:off x="1347447" y="5313480"/>
              <a:ext cx="41965" cy="80993"/>
            </a:xfrm>
            <a:custGeom>
              <a:avLst/>
              <a:gdLst>
                <a:gd name="T0" fmla="*/ 0 w 36"/>
                <a:gd name="T1" fmla="*/ 71 h 71"/>
                <a:gd name="T2" fmla="*/ 0 w 36"/>
                <a:gd name="T3" fmla="*/ 2 h 71"/>
                <a:gd name="T4" fmla="*/ 11 w 36"/>
                <a:gd name="T5" fmla="*/ 2 h 71"/>
                <a:gd name="T6" fmla="*/ 11 w 36"/>
                <a:gd name="T7" fmla="*/ 11 h 71"/>
                <a:gd name="T8" fmla="*/ 15 w 36"/>
                <a:gd name="T9" fmla="*/ 5 h 71"/>
                <a:gd name="T10" fmla="*/ 18 w 36"/>
                <a:gd name="T11" fmla="*/ 2 h 71"/>
                <a:gd name="T12" fmla="*/ 21 w 36"/>
                <a:gd name="T13" fmla="*/ 0 h 71"/>
                <a:gd name="T14" fmla="*/ 25 w 36"/>
                <a:gd name="T15" fmla="*/ 0 h 71"/>
                <a:gd name="T16" fmla="*/ 31 w 36"/>
                <a:gd name="T17" fmla="*/ 2 h 71"/>
                <a:gd name="T18" fmla="*/ 36 w 36"/>
                <a:gd name="T19" fmla="*/ 3 h 71"/>
                <a:gd name="T20" fmla="*/ 33 w 36"/>
                <a:gd name="T21" fmla="*/ 15 h 71"/>
                <a:gd name="T22" fmla="*/ 28 w 36"/>
                <a:gd name="T23" fmla="*/ 11 h 71"/>
                <a:gd name="T24" fmla="*/ 25 w 36"/>
                <a:gd name="T25" fmla="*/ 11 h 71"/>
                <a:gd name="T26" fmla="*/ 21 w 36"/>
                <a:gd name="T27" fmla="*/ 11 h 71"/>
                <a:gd name="T28" fmla="*/ 18 w 36"/>
                <a:gd name="T29" fmla="*/ 13 h 71"/>
                <a:gd name="T30" fmla="*/ 16 w 36"/>
                <a:gd name="T31" fmla="*/ 16 h 71"/>
                <a:gd name="T32" fmla="*/ 15 w 36"/>
                <a:gd name="T33" fmla="*/ 20 h 71"/>
                <a:gd name="T34" fmla="*/ 13 w 36"/>
                <a:gd name="T35" fmla="*/ 26 h 71"/>
                <a:gd name="T36" fmla="*/ 13 w 36"/>
                <a:gd name="T37" fmla="*/ 34 h 71"/>
                <a:gd name="T38" fmla="*/ 13 w 36"/>
                <a:gd name="T39" fmla="*/ 71 h 71"/>
                <a:gd name="T40" fmla="*/ 0 w 36"/>
                <a:gd name="T41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71">
                  <a:moveTo>
                    <a:pt x="0" y="71"/>
                  </a:moveTo>
                  <a:lnTo>
                    <a:pt x="0" y="2"/>
                  </a:lnTo>
                  <a:lnTo>
                    <a:pt x="11" y="2"/>
                  </a:lnTo>
                  <a:lnTo>
                    <a:pt x="11" y="11"/>
                  </a:lnTo>
                  <a:lnTo>
                    <a:pt x="15" y="5"/>
                  </a:lnTo>
                  <a:lnTo>
                    <a:pt x="18" y="2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6" y="3"/>
                  </a:lnTo>
                  <a:lnTo>
                    <a:pt x="33" y="15"/>
                  </a:lnTo>
                  <a:lnTo>
                    <a:pt x="28" y="11"/>
                  </a:lnTo>
                  <a:lnTo>
                    <a:pt x="25" y="11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5" y="20"/>
                  </a:lnTo>
                  <a:lnTo>
                    <a:pt x="13" y="26"/>
                  </a:lnTo>
                  <a:lnTo>
                    <a:pt x="13" y="34"/>
                  </a:lnTo>
                  <a:lnTo>
                    <a:pt x="13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" name="Freeform 113"/>
            <p:cNvSpPr>
              <a:spLocks noEditPoints="1"/>
            </p:cNvSpPr>
            <p:nvPr/>
          </p:nvSpPr>
          <p:spPr bwMode="auto">
            <a:xfrm>
              <a:off x="1392909" y="5313480"/>
              <a:ext cx="69942" cy="112934"/>
            </a:xfrm>
            <a:custGeom>
              <a:avLst/>
              <a:gdLst>
                <a:gd name="T0" fmla="*/ 14 w 60"/>
                <a:gd name="T1" fmla="*/ 79 h 99"/>
                <a:gd name="T2" fmla="*/ 19 w 60"/>
                <a:gd name="T3" fmla="*/ 86 h 99"/>
                <a:gd name="T4" fmla="*/ 30 w 60"/>
                <a:gd name="T5" fmla="*/ 87 h 99"/>
                <a:gd name="T6" fmla="*/ 42 w 60"/>
                <a:gd name="T7" fmla="*/ 86 h 99"/>
                <a:gd name="T8" fmla="*/ 47 w 60"/>
                <a:gd name="T9" fmla="*/ 77 h 99"/>
                <a:gd name="T10" fmla="*/ 48 w 60"/>
                <a:gd name="T11" fmla="*/ 69 h 99"/>
                <a:gd name="T12" fmla="*/ 43 w 60"/>
                <a:gd name="T13" fmla="*/ 67 h 99"/>
                <a:gd name="T14" fmla="*/ 29 w 60"/>
                <a:gd name="T15" fmla="*/ 71 h 99"/>
                <a:gd name="T16" fmla="*/ 17 w 60"/>
                <a:gd name="T17" fmla="*/ 69 h 99"/>
                <a:gd name="T18" fmla="*/ 7 w 60"/>
                <a:gd name="T19" fmla="*/ 61 h 99"/>
                <a:gd name="T20" fmla="*/ 0 w 60"/>
                <a:gd name="T21" fmla="*/ 44 h 99"/>
                <a:gd name="T22" fmla="*/ 0 w 60"/>
                <a:gd name="T23" fmla="*/ 26 h 99"/>
                <a:gd name="T24" fmla="*/ 7 w 60"/>
                <a:gd name="T25" fmla="*/ 13 h 99"/>
                <a:gd name="T26" fmla="*/ 14 w 60"/>
                <a:gd name="T27" fmla="*/ 5 h 99"/>
                <a:gd name="T28" fmla="*/ 24 w 60"/>
                <a:gd name="T29" fmla="*/ 0 h 99"/>
                <a:gd name="T30" fmla="*/ 37 w 60"/>
                <a:gd name="T31" fmla="*/ 2 h 99"/>
                <a:gd name="T32" fmla="*/ 48 w 60"/>
                <a:gd name="T33" fmla="*/ 10 h 99"/>
                <a:gd name="T34" fmla="*/ 60 w 60"/>
                <a:gd name="T35" fmla="*/ 2 h 99"/>
                <a:gd name="T36" fmla="*/ 60 w 60"/>
                <a:gd name="T37" fmla="*/ 71 h 99"/>
                <a:gd name="T38" fmla="*/ 57 w 60"/>
                <a:gd name="T39" fmla="*/ 84 h 99"/>
                <a:gd name="T40" fmla="*/ 52 w 60"/>
                <a:gd name="T41" fmla="*/ 92 h 99"/>
                <a:gd name="T42" fmla="*/ 42 w 60"/>
                <a:gd name="T43" fmla="*/ 97 h 99"/>
                <a:gd name="T44" fmla="*/ 29 w 60"/>
                <a:gd name="T45" fmla="*/ 99 h 99"/>
                <a:gd name="T46" fmla="*/ 15 w 60"/>
                <a:gd name="T47" fmla="*/ 97 h 99"/>
                <a:gd name="T48" fmla="*/ 5 w 60"/>
                <a:gd name="T49" fmla="*/ 89 h 99"/>
                <a:gd name="T50" fmla="*/ 2 w 60"/>
                <a:gd name="T51" fmla="*/ 77 h 99"/>
                <a:gd name="T52" fmla="*/ 14 w 60"/>
                <a:gd name="T53" fmla="*/ 43 h 99"/>
                <a:gd name="T54" fmla="*/ 19 w 60"/>
                <a:gd name="T55" fmla="*/ 54 h 99"/>
                <a:gd name="T56" fmla="*/ 25 w 60"/>
                <a:gd name="T57" fmla="*/ 59 h 99"/>
                <a:gd name="T58" fmla="*/ 35 w 60"/>
                <a:gd name="T59" fmla="*/ 59 h 99"/>
                <a:gd name="T60" fmla="*/ 43 w 60"/>
                <a:gd name="T61" fmla="*/ 54 h 99"/>
                <a:gd name="T62" fmla="*/ 47 w 60"/>
                <a:gd name="T63" fmla="*/ 43 h 99"/>
                <a:gd name="T64" fmla="*/ 47 w 60"/>
                <a:gd name="T65" fmla="*/ 28 h 99"/>
                <a:gd name="T66" fmla="*/ 43 w 60"/>
                <a:gd name="T67" fmla="*/ 18 h 99"/>
                <a:gd name="T68" fmla="*/ 35 w 60"/>
                <a:gd name="T69" fmla="*/ 11 h 99"/>
                <a:gd name="T70" fmla="*/ 25 w 60"/>
                <a:gd name="T71" fmla="*/ 11 h 99"/>
                <a:gd name="T72" fmla="*/ 19 w 60"/>
                <a:gd name="T73" fmla="*/ 16 h 99"/>
                <a:gd name="T74" fmla="*/ 14 w 60"/>
                <a:gd name="T75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99">
                  <a:moveTo>
                    <a:pt x="2" y="77"/>
                  </a:moveTo>
                  <a:lnTo>
                    <a:pt x="14" y="79"/>
                  </a:lnTo>
                  <a:lnTo>
                    <a:pt x="15" y="82"/>
                  </a:lnTo>
                  <a:lnTo>
                    <a:pt x="19" y="86"/>
                  </a:lnTo>
                  <a:lnTo>
                    <a:pt x="24" y="87"/>
                  </a:lnTo>
                  <a:lnTo>
                    <a:pt x="30" y="87"/>
                  </a:lnTo>
                  <a:lnTo>
                    <a:pt x="37" y="87"/>
                  </a:lnTo>
                  <a:lnTo>
                    <a:pt x="42" y="86"/>
                  </a:lnTo>
                  <a:lnTo>
                    <a:pt x="45" y="81"/>
                  </a:lnTo>
                  <a:lnTo>
                    <a:pt x="47" y="77"/>
                  </a:lnTo>
                  <a:lnTo>
                    <a:pt x="48" y="74"/>
                  </a:lnTo>
                  <a:lnTo>
                    <a:pt x="48" y="69"/>
                  </a:lnTo>
                  <a:lnTo>
                    <a:pt x="48" y="62"/>
                  </a:lnTo>
                  <a:lnTo>
                    <a:pt x="43" y="67"/>
                  </a:lnTo>
                  <a:lnTo>
                    <a:pt x="37" y="71"/>
                  </a:lnTo>
                  <a:lnTo>
                    <a:pt x="29" y="71"/>
                  </a:lnTo>
                  <a:lnTo>
                    <a:pt x="24" y="71"/>
                  </a:lnTo>
                  <a:lnTo>
                    <a:pt x="17" y="69"/>
                  </a:lnTo>
                  <a:lnTo>
                    <a:pt x="12" y="66"/>
                  </a:lnTo>
                  <a:lnTo>
                    <a:pt x="7" y="61"/>
                  </a:lnTo>
                  <a:lnTo>
                    <a:pt x="4" y="54"/>
                  </a:lnTo>
                  <a:lnTo>
                    <a:pt x="0" y="44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4" y="18"/>
                  </a:lnTo>
                  <a:lnTo>
                    <a:pt x="7" y="13"/>
                  </a:lnTo>
                  <a:lnTo>
                    <a:pt x="10" y="8"/>
                  </a:lnTo>
                  <a:lnTo>
                    <a:pt x="14" y="5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7" y="2"/>
                  </a:lnTo>
                  <a:lnTo>
                    <a:pt x="42" y="5"/>
                  </a:lnTo>
                  <a:lnTo>
                    <a:pt x="48" y="10"/>
                  </a:lnTo>
                  <a:lnTo>
                    <a:pt x="48" y="2"/>
                  </a:lnTo>
                  <a:lnTo>
                    <a:pt x="60" y="2"/>
                  </a:lnTo>
                  <a:lnTo>
                    <a:pt x="60" y="61"/>
                  </a:lnTo>
                  <a:lnTo>
                    <a:pt x="60" y="71"/>
                  </a:lnTo>
                  <a:lnTo>
                    <a:pt x="60" y="79"/>
                  </a:lnTo>
                  <a:lnTo>
                    <a:pt x="57" y="84"/>
                  </a:lnTo>
                  <a:lnTo>
                    <a:pt x="55" y="89"/>
                  </a:lnTo>
                  <a:lnTo>
                    <a:pt x="52" y="92"/>
                  </a:lnTo>
                  <a:lnTo>
                    <a:pt x="47" y="95"/>
                  </a:lnTo>
                  <a:lnTo>
                    <a:pt x="42" y="97"/>
                  </a:lnTo>
                  <a:lnTo>
                    <a:pt x="35" y="99"/>
                  </a:lnTo>
                  <a:lnTo>
                    <a:pt x="29" y="99"/>
                  </a:lnTo>
                  <a:lnTo>
                    <a:pt x="22" y="99"/>
                  </a:lnTo>
                  <a:lnTo>
                    <a:pt x="15" y="97"/>
                  </a:lnTo>
                  <a:lnTo>
                    <a:pt x="9" y="94"/>
                  </a:lnTo>
                  <a:lnTo>
                    <a:pt x="5" y="89"/>
                  </a:lnTo>
                  <a:lnTo>
                    <a:pt x="2" y="84"/>
                  </a:lnTo>
                  <a:lnTo>
                    <a:pt x="2" y="77"/>
                  </a:lnTo>
                  <a:close/>
                  <a:moveTo>
                    <a:pt x="14" y="34"/>
                  </a:moveTo>
                  <a:lnTo>
                    <a:pt x="14" y="43"/>
                  </a:lnTo>
                  <a:lnTo>
                    <a:pt x="15" y="49"/>
                  </a:lnTo>
                  <a:lnTo>
                    <a:pt x="19" y="54"/>
                  </a:lnTo>
                  <a:lnTo>
                    <a:pt x="22" y="58"/>
                  </a:lnTo>
                  <a:lnTo>
                    <a:pt x="25" y="59"/>
                  </a:lnTo>
                  <a:lnTo>
                    <a:pt x="30" y="61"/>
                  </a:lnTo>
                  <a:lnTo>
                    <a:pt x="35" y="59"/>
                  </a:lnTo>
                  <a:lnTo>
                    <a:pt x="40" y="58"/>
                  </a:lnTo>
                  <a:lnTo>
                    <a:pt x="43" y="54"/>
                  </a:lnTo>
                  <a:lnTo>
                    <a:pt x="45" y="49"/>
                  </a:lnTo>
                  <a:lnTo>
                    <a:pt x="47" y="43"/>
                  </a:lnTo>
                  <a:lnTo>
                    <a:pt x="48" y="36"/>
                  </a:lnTo>
                  <a:lnTo>
                    <a:pt x="47" y="28"/>
                  </a:lnTo>
                  <a:lnTo>
                    <a:pt x="45" y="21"/>
                  </a:lnTo>
                  <a:lnTo>
                    <a:pt x="43" y="18"/>
                  </a:lnTo>
                  <a:lnTo>
                    <a:pt x="38" y="13"/>
                  </a:lnTo>
                  <a:lnTo>
                    <a:pt x="35" y="11"/>
                  </a:lnTo>
                  <a:lnTo>
                    <a:pt x="30" y="11"/>
                  </a:lnTo>
                  <a:lnTo>
                    <a:pt x="25" y="11"/>
                  </a:lnTo>
                  <a:lnTo>
                    <a:pt x="22" y="13"/>
                  </a:lnTo>
                  <a:lnTo>
                    <a:pt x="19" y="16"/>
                  </a:lnTo>
                  <a:lnTo>
                    <a:pt x="15" y="21"/>
                  </a:lnTo>
                  <a:lnTo>
                    <a:pt x="14" y="28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" name="Freeform 114"/>
            <p:cNvSpPr>
              <a:spLocks/>
            </p:cNvSpPr>
            <p:nvPr/>
          </p:nvSpPr>
          <p:spPr bwMode="auto">
            <a:xfrm>
              <a:off x="1475673" y="5315761"/>
              <a:ext cx="75771" cy="110652"/>
            </a:xfrm>
            <a:custGeom>
              <a:avLst/>
              <a:gdLst>
                <a:gd name="T0" fmla="*/ 7 w 65"/>
                <a:gd name="T1" fmla="*/ 95 h 97"/>
                <a:gd name="T2" fmla="*/ 7 w 65"/>
                <a:gd name="T3" fmla="*/ 85 h 97"/>
                <a:gd name="T4" fmla="*/ 10 w 65"/>
                <a:gd name="T5" fmla="*/ 85 h 97"/>
                <a:gd name="T6" fmla="*/ 14 w 65"/>
                <a:gd name="T7" fmla="*/ 85 h 97"/>
                <a:gd name="T8" fmla="*/ 17 w 65"/>
                <a:gd name="T9" fmla="*/ 85 h 97"/>
                <a:gd name="T10" fmla="*/ 19 w 65"/>
                <a:gd name="T11" fmla="*/ 85 h 97"/>
                <a:gd name="T12" fmla="*/ 22 w 65"/>
                <a:gd name="T13" fmla="*/ 84 h 97"/>
                <a:gd name="T14" fmla="*/ 23 w 65"/>
                <a:gd name="T15" fmla="*/ 80 h 97"/>
                <a:gd name="T16" fmla="*/ 23 w 65"/>
                <a:gd name="T17" fmla="*/ 79 h 97"/>
                <a:gd name="T18" fmla="*/ 25 w 65"/>
                <a:gd name="T19" fmla="*/ 77 h 97"/>
                <a:gd name="T20" fmla="*/ 27 w 65"/>
                <a:gd name="T21" fmla="*/ 72 h 97"/>
                <a:gd name="T22" fmla="*/ 27 w 65"/>
                <a:gd name="T23" fmla="*/ 69 h 97"/>
                <a:gd name="T24" fmla="*/ 0 w 65"/>
                <a:gd name="T25" fmla="*/ 0 h 97"/>
                <a:gd name="T26" fmla="*/ 14 w 65"/>
                <a:gd name="T27" fmla="*/ 0 h 97"/>
                <a:gd name="T28" fmla="*/ 28 w 65"/>
                <a:gd name="T29" fmla="*/ 37 h 97"/>
                <a:gd name="T30" fmla="*/ 33 w 65"/>
                <a:gd name="T31" fmla="*/ 52 h 97"/>
                <a:gd name="T32" fmla="*/ 35 w 65"/>
                <a:gd name="T33" fmla="*/ 47 h 97"/>
                <a:gd name="T34" fmla="*/ 37 w 65"/>
                <a:gd name="T35" fmla="*/ 39 h 97"/>
                <a:gd name="T36" fmla="*/ 52 w 65"/>
                <a:gd name="T37" fmla="*/ 0 h 97"/>
                <a:gd name="T38" fmla="*/ 65 w 65"/>
                <a:gd name="T39" fmla="*/ 0 h 97"/>
                <a:gd name="T40" fmla="*/ 40 w 65"/>
                <a:gd name="T41" fmla="*/ 72 h 97"/>
                <a:gd name="T42" fmla="*/ 37 w 65"/>
                <a:gd name="T43" fmla="*/ 79 h 97"/>
                <a:gd name="T44" fmla="*/ 35 w 65"/>
                <a:gd name="T45" fmla="*/ 84 h 97"/>
                <a:gd name="T46" fmla="*/ 33 w 65"/>
                <a:gd name="T47" fmla="*/ 87 h 97"/>
                <a:gd name="T48" fmla="*/ 30 w 65"/>
                <a:gd name="T49" fmla="*/ 92 h 97"/>
                <a:gd name="T50" fmla="*/ 25 w 65"/>
                <a:gd name="T51" fmla="*/ 95 h 97"/>
                <a:gd name="T52" fmla="*/ 22 w 65"/>
                <a:gd name="T53" fmla="*/ 97 h 97"/>
                <a:gd name="T54" fmla="*/ 15 w 65"/>
                <a:gd name="T55" fmla="*/ 97 h 97"/>
                <a:gd name="T56" fmla="*/ 12 w 65"/>
                <a:gd name="T57" fmla="*/ 97 h 97"/>
                <a:gd name="T58" fmla="*/ 7 w 65"/>
                <a:gd name="T59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5" h="97">
                  <a:moveTo>
                    <a:pt x="7" y="95"/>
                  </a:moveTo>
                  <a:lnTo>
                    <a:pt x="7" y="85"/>
                  </a:lnTo>
                  <a:lnTo>
                    <a:pt x="10" y="85"/>
                  </a:lnTo>
                  <a:lnTo>
                    <a:pt x="14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22" y="84"/>
                  </a:lnTo>
                  <a:lnTo>
                    <a:pt x="23" y="80"/>
                  </a:lnTo>
                  <a:lnTo>
                    <a:pt x="23" y="79"/>
                  </a:lnTo>
                  <a:lnTo>
                    <a:pt x="25" y="77"/>
                  </a:lnTo>
                  <a:lnTo>
                    <a:pt x="27" y="72"/>
                  </a:lnTo>
                  <a:lnTo>
                    <a:pt x="27" y="69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8" y="37"/>
                  </a:lnTo>
                  <a:lnTo>
                    <a:pt x="33" y="52"/>
                  </a:lnTo>
                  <a:lnTo>
                    <a:pt x="35" y="47"/>
                  </a:lnTo>
                  <a:lnTo>
                    <a:pt x="37" y="39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40" y="72"/>
                  </a:lnTo>
                  <a:lnTo>
                    <a:pt x="37" y="79"/>
                  </a:lnTo>
                  <a:lnTo>
                    <a:pt x="35" y="84"/>
                  </a:lnTo>
                  <a:lnTo>
                    <a:pt x="33" y="87"/>
                  </a:lnTo>
                  <a:lnTo>
                    <a:pt x="30" y="92"/>
                  </a:lnTo>
                  <a:lnTo>
                    <a:pt x="25" y="95"/>
                  </a:lnTo>
                  <a:lnTo>
                    <a:pt x="22" y="97"/>
                  </a:lnTo>
                  <a:lnTo>
                    <a:pt x="15" y="97"/>
                  </a:lnTo>
                  <a:lnTo>
                    <a:pt x="12" y="97"/>
                  </a:lnTo>
                  <a:lnTo>
                    <a:pt x="7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" name="Freeform 115"/>
            <p:cNvSpPr>
              <a:spLocks noEditPoints="1"/>
            </p:cNvSpPr>
            <p:nvPr/>
          </p:nvSpPr>
          <p:spPr bwMode="auto">
            <a:xfrm>
              <a:off x="1602734" y="5313480"/>
              <a:ext cx="73439" cy="82133"/>
            </a:xfrm>
            <a:custGeom>
              <a:avLst/>
              <a:gdLst>
                <a:gd name="T0" fmla="*/ 0 w 63"/>
                <a:gd name="T1" fmla="*/ 36 h 72"/>
                <a:gd name="T2" fmla="*/ 2 w 63"/>
                <a:gd name="T3" fmla="*/ 20 h 72"/>
                <a:gd name="T4" fmla="*/ 10 w 63"/>
                <a:gd name="T5" fmla="*/ 8 h 72"/>
                <a:gd name="T6" fmla="*/ 17 w 63"/>
                <a:gd name="T7" fmla="*/ 3 h 72"/>
                <a:gd name="T8" fmla="*/ 23 w 63"/>
                <a:gd name="T9" fmla="*/ 2 h 72"/>
                <a:gd name="T10" fmla="*/ 32 w 63"/>
                <a:gd name="T11" fmla="*/ 0 h 72"/>
                <a:gd name="T12" fmla="*/ 40 w 63"/>
                <a:gd name="T13" fmla="*/ 2 h 72"/>
                <a:gd name="T14" fmla="*/ 48 w 63"/>
                <a:gd name="T15" fmla="*/ 5 h 72"/>
                <a:gd name="T16" fmla="*/ 55 w 63"/>
                <a:gd name="T17" fmla="*/ 10 h 72"/>
                <a:gd name="T18" fmla="*/ 58 w 63"/>
                <a:gd name="T19" fmla="*/ 15 h 72"/>
                <a:gd name="T20" fmla="*/ 61 w 63"/>
                <a:gd name="T21" fmla="*/ 20 h 72"/>
                <a:gd name="T22" fmla="*/ 63 w 63"/>
                <a:gd name="T23" fmla="*/ 28 h 72"/>
                <a:gd name="T24" fmla="*/ 63 w 63"/>
                <a:gd name="T25" fmla="*/ 34 h 72"/>
                <a:gd name="T26" fmla="*/ 63 w 63"/>
                <a:gd name="T27" fmla="*/ 44 h 72"/>
                <a:gd name="T28" fmla="*/ 61 w 63"/>
                <a:gd name="T29" fmla="*/ 51 h 72"/>
                <a:gd name="T30" fmla="*/ 60 w 63"/>
                <a:gd name="T31" fmla="*/ 56 h 72"/>
                <a:gd name="T32" fmla="*/ 56 w 63"/>
                <a:gd name="T33" fmla="*/ 61 h 72"/>
                <a:gd name="T34" fmla="*/ 51 w 63"/>
                <a:gd name="T35" fmla="*/ 66 h 72"/>
                <a:gd name="T36" fmla="*/ 48 w 63"/>
                <a:gd name="T37" fmla="*/ 69 h 72"/>
                <a:gd name="T38" fmla="*/ 40 w 63"/>
                <a:gd name="T39" fmla="*/ 72 h 72"/>
                <a:gd name="T40" fmla="*/ 32 w 63"/>
                <a:gd name="T41" fmla="*/ 72 h 72"/>
                <a:gd name="T42" fmla="*/ 22 w 63"/>
                <a:gd name="T43" fmla="*/ 72 h 72"/>
                <a:gd name="T44" fmla="*/ 15 w 63"/>
                <a:gd name="T45" fmla="*/ 69 h 72"/>
                <a:gd name="T46" fmla="*/ 8 w 63"/>
                <a:gd name="T47" fmla="*/ 62 h 72"/>
                <a:gd name="T48" fmla="*/ 2 w 63"/>
                <a:gd name="T49" fmla="*/ 53 h 72"/>
                <a:gd name="T50" fmla="*/ 0 w 63"/>
                <a:gd name="T51" fmla="*/ 36 h 72"/>
                <a:gd name="T52" fmla="*/ 12 w 63"/>
                <a:gd name="T53" fmla="*/ 36 h 72"/>
                <a:gd name="T54" fmla="*/ 13 w 63"/>
                <a:gd name="T55" fmla="*/ 44 h 72"/>
                <a:gd name="T56" fmla="*/ 15 w 63"/>
                <a:gd name="T57" fmla="*/ 51 h 72"/>
                <a:gd name="T58" fmla="*/ 18 w 63"/>
                <a:gd name="T59" fmla="*/ 56 h 72"/>
                <a:gd name="T60" fmla="*/ 22 w 63"/>
                <a:gd name="T61" fmla="*/ 59 h 72"/>
                <a:gd name="T62" fmla="*/ 27 w 63"/>
                <a:gd name="T63" fmla="*/ 61 h 72"/>
                <a:gd name="T64" fmla="*/ 32 w 63"/>
                <a:gd name="T65" fmla="*/ 61 h 72"/>
                <a:gd name="T66" fmla="*/ 37 w 63"/>
                <a:gd name="T67" fmla="*/ 61 h 72"/>
                <a:gd name="T68" fmla="*/ 41 w 63"/>
                <a:gd name="T69" fmla="*/ 59 h 72"/>
                <a:gd name="T70" fmla="*/ 45 w 63"/>
                <a:gd name="T71" fmla="*/ 56 h 72"/>
                <a:gd name="T72" fmla="*/ 48 w 63"/>
                <a:gd name="T73" fmla="*/ 51 h 72"/>
                <a:gd name="T74" fmla="*/ 50 w 63"/>
                <a:gd name="T75" fmla="*/ 44 h 72"/>
                <a:gd name="T76" fmla="*/ 50 w 63"/>
                <a:gd name="T77" fmla="*/ 36 h 72"/>
                <a:gd name="T78" fmla="*/ 50 w 63"/>
                <a:gd name="T79" fmla="*/ 28 h 72"/>
                <a:gd name="T80" fmla="*/ 48 w 63"/>
                <a:gd name="T81" fmla="*/ 23 h 72"/>
                <a:gd name="T82" fmla="*/ 45 w 63"/>
                <a:gd name="T83" fmla="*/ 18 h 72"/>
                <a:gd name="T84" fmla="*/ 41 w 63"/>
                <a:gd name="T85" fmla="*/ 13 h 72"/>
                <a:gd name="T86" fmla="*/ 37 w 63"/>
                <a:gd name="T87" fmla="*/ 11 h 72"/>
                <a:gd name="T88" fmla="*/ 32 w 63"/>
                <a:gd name="T89" fmla="*/ 11 h 72"/>
                <a:gd name="T90" fmla="*/ 27 w 63"/>
                <a:gd name="T91" fmla="*/ 11 h 72"/>
                <a:gd name="T92" fmla="*/ 22 w 63"/>
                <a:gd name="T93" fmla="*/ 13 h 72"/>
                <a:gd name="T94" fmla="*/ 18 w 63"/>
                <a:gd name="T95" fmla="*/ 18 h 72"/>
                <a:gd name="T96" fmla="*/ 15 w 63"/>
                <a:gd name="T97" fmla="*/ 23 h 72"/>
                <a:gd name="T98" fmla="*/ 13 w 63"/>
                <a:gd name="T99" fmla="*/ 28 h 72"/>
                <a:gd name="T100" fmla="*/ 12 w 63"/>
                <a:gd name="T101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72">
                  <a:moveTo>
                    <a:pt x="0" y="36"/>
                  </a:moveTo>
                  <a:lnTo>
                    <a:pt x="2" y="20"/>
                  </a:lnTo>
                  <a:lnTo>
                    <a:pt x="10" y="8"/>
                  </a:lnTo>
                  <a:lnTo>
                    <a:pt x="17" y="3"/>
                  </a:lnTo>
                  <a:lnTo>
                    <a:pt x="23" y="2"/>
                  </a:lnTo>
                  <a:lnTo>
                    <a:pt x="32" y="0"/>
                  </a:lnTo>
                  <a:lnTo>
                    <a:pt x="40" y="2"/>
                  </a:lnTo>
                  <a:lnTo>
                    <a:pt x="48" y="5"/>
                  </a:lnTo>
                  <a:lnTo>
                    <a:pt x="55" y="10"/>
                  </a:lnTo>
                  <a:lnTo>
                    <a:pt x="58" y="15"/>
                  </a:lnTo>
                  <a:lnTo>
                    <a:pt x="61" y="20"/>
                  </a:lnTo>
                  <a:lnTo>
                    <a:pt x="63" y="28"/>
                  </a:lnTo>
                  <a:lnTo>
                    <a:pt x="63" y="34"/>
                  </a:lnTo>
                  <a:lnTo>
                    <a:pt x="63" y="44"/>
                  </a:lnTo>
                  <a:lnTo>
                    <a:pt x="61" y="51"/>
                  </a:lnTo>
                  <a:lnTo>
                    <a:pt x="60" y="56"/>
                  </a:lnTo>
                  <a:lnTo>
                    <a:pt x="56" y="61"/>
                  </a:lnTo>
                  <a:lnTo>
                    <a:pt x="51" y="66"/>
                  </a:lnTo>
                  <a:lnTo>
                    <a:pt x="48" y="69"/>
                  </a:lnTo>
                  <a:lnTo>
                    <a:pt x="40" y="72"/>
                  </a:lnTo>
                  <a:lnTo>
                    <a:pt x="32" y="72"/>
                  </a:lnTo>
                  <a:lnTo>
                    <a:pt x="22" y="72"/>
                  </a:lnTo>
                  <a:lnTo>
                    <a:pt x="15" y="69"/>
                  </a:lnTo>
                  <a:lnTo>
                    <a:pt x="8" y="62"/>
                  </a:lnTo>
                  <a:lnTo>
                    <a:pt x="2" y="53"/>
                  </a:lnTo>
                  <a:lnTo>
                    <a:pt x="0" y="36"/>
                  </a:lnTo>
                  <a:close/>
                  <a:moveTo>
                    <a:pt x="12" y="36"/>
                  </a:moveTo>
                  <a:lnTo>
                    <a:pt x="13" y="44"/>
                  </a:lnTo>
                  <a:lnTo>
                    <a:pt x="15" y="51"/>
                  </a:lnTo>
                  <a:lnTo>
                    <a:pt x="18" y="56"/>
                  </a:lnTo>
                  <a:lnTo>
                    <a:pt x="22" y="59"/>
                  </a:lnTo>
                  <a:lnTo>
                    <a:pt x="27" y="61"/>
                  </a:lnTo>
                  <a:lnTo>
                    <a:pt x="32" y="61"/>
                  </a:lnTo>
                  <a:lnTo>
                    <a:pt x="37" y="61"/>
                  </a:lnTo>
                  <a:lnTo>
                    <a:pt x="41" y="59"/>
                  </a:lnTo>
                  <a:lnTo>
                    <a:pt x="45" y="56"/>
                  </a:lnTo>
                  <a:lnTo>
                    <a:pt x="48" y="51"/>
                  </a:lnTo>
                  <a:lnTo>
                    <a:pt x="50" y="44"/>
                  </a:lnTo>
                  <a:lnTo>
                    <a:pt x="50" y="36"/>
                  </a:lnTo>
                  <a:lnTo>
                    <a:pt x="50" y="28"/>
                  </a:lnTo>
                  <a:lnTo>
                    <a:pt x="48" y="23"/>
                  </a:lnTo>
                  <a:lnTo>
                    <a:pt x="45" y="18"/>
                  </a:lnTo>
                  <a:lnTo>
                    <a:pt x="41" y="13"/>
                  </a:lnTo>
                  <a:lnTo>
                    <a:pt x="37" y="11"/>
                  </a:lnTo>
                  <a:lnTo>
                    <a:pt x="32" y="11"/>
                  </a:lnTo>
                  <a:lnTo>
                    <a:pt x="27" y="11"/>
                  </a:lnTo>
                  <a:lnTo>
                    <a:pt x="22" y="13"/>
                  </a:lnTo>
                  <a:lnTo>
                    <a:pt x="18" y="18"/>
                  </a:lnTo>
                  <a:lnTo>
                    <a:pt x="15" y="23"/>
                  </a:lnTo>
                  <a:lnTo>
                    <a:pt x="13" y="28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" name="Freeform 116"/>
            <p:cNvSpPr>
              <a:spLocks/>
            </p:cNvSpPr>
            <p:nvPr/>
          </p:nvSpPr>
          <p:spPr bwMode="auto">
            <a:xfrm>
              <a:off x="1685499" y="5283820"/>
              <a:ext cx="47794" cy="110652"/>
            </a:xfrm>
            <a:custGeom>
              <a:avLst/>
              <a:gdLst>
                <a:gd name="T0" fmla="*/ 10 w 41"/>
                <a:gd name="T1" fmla="*/ 97 h 97"/>
                <a:gd name="T2" fmla="*/ 10 w 41"/>
                <a:gd name="T3" fmla="*/ 39 h 97"/>
                <a:gd name="T4" fmla="*/ 0 w 41"/>
                <a:gd name="T5" fmla="*/ 39 h 97"/>
                <a:gd name="T6" fmla="*/ 0 w 41"/>
                <a:gd name="T7" fmla="*/ 28 h 97"/>
                <a:gd name="T8" fmla="*/ 10 w 41"/>
                <a:gd name="T9" fmla="*/ 28 h 97"/>
                <a:gd name="T10" fmla="*/ 10 w 41"/>
                <a:gd name="T11" fmla="*/ 19 h 97"/>
                <a:gd name="T12" fmla="*/ 10 w 41"/>
                <a:gd name="T13" fmla="*/ 14 h 97"/>
                <a:gd name="T14" fmla="*/ 12 w 41"/>
                <a:gd name="T15" fmla="*/ 9 h 97"/>
                <a:gd name="T16" fmla="*/ 13 w 41"/>
                <a:gd name="T17" fmla="*/ 6 h 97"/>
                <a:gd name="T18" fmla="*/ 18 w 41"/>
                <a:gd name="T19" fmla="*/ 3 h 97"/>
                <a:gd name="T20" fmla="*/ 23 w 41"/>
                <a:gd name="T21" fmla="*/ 0 h 97"/>
                <a:gd name="T22" fmla="*/ 30 w 41"/>
                <a:gd name="T23" fmla="*/ 0 h 97"/>
                <a:gd name="T24" fmla="*/ 35 w 41"/>
                <a:gd name="T25" fmla="*/ 0 h 97"/>
                <a:gd name="T26" fmla="*/ 41 w 41"/>
                <a:gd name="T27" fmla="*/ 1 h 97"/>
                <a:gd name="T28" fmla="*/ 40 w 41"/>
                <a:gd name="T29" fmla="*/ 11 h 97"/>
                <a:gd name="T30" fmla="*/ 33 w 41"/>
                <a:gd name="T31" fmla="*/ 11 h 97"/>
                <a:gd name="T32" fmla="*/ 28 w 41"/>
                <a:gd name="T33" fmla="*/ 11 h 97"/>
                <a:gd name="T34" fmla="*/ 25 w 41"/>
                <a:gd name="T35" fmla="*/ 13 h 97"/>
                <a:gd name="T36" fmla="*/ 23 w 41"/>
                <a:gd name="T37" fmla="*/ 16 h 97"/>
                <a:gd name="T38" fmla="*/ 23 w 41"/>
                <a:gd name="T39" fmla="*/ 21 h 97"/>
                <a:gd name="T40" fmla="*/ 23 w 41"/>
                <a:gd name="T41" fmla="*/ 28 h 97"/>
                <a:gd name="T42" fmla="*/ 35 w 41"/>
                <a:gd name="T43" fmla="*/ 28 h 97"/>
                <a:gd name="T44" fmla="*/ 35 w 41"/>
                <a:gd name="T45" fmla="*/ 39 h 97"/>
                <a:gd name="T46" fmla="*/ 23 w 41"/>
                <a:gd name="T47" fmla="*/ 39 h 97"/>
                <a:gd name="T48" fmla="*/ 23 w 41"/>
                <a:gd name="T49" fmla="*/ 97 h 97"/>
                <a:gd name="T50" fmla="*/ 10 w 41"/>
                <a:gd name="T51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97">
                  <a:moveTo>
                    <a:pt x="10" y="97"/>
                  </a:moveTo>
                  <a:lnTo>
                    <a:pt x="10" y="39"/>
                  </a:lnTo>
                  <a:lnTo>
                    <a:pt x="0" y="39"/>
                  </a:lnTo>
                  <a:lnTo>
                    <a:pt x="0" y="28"/>
                  </a:lnTo>
                  <a:lnTo>
                    <a:pt x="10" y="28"/>
                  </a:lnTo>
                  <a:lnTo>
                    <a:pt x="10" y="19"/>
                  </a:lnTo>
                  <a:lnTo>
                    <a:pt x="10" y="14"/>
                  </a:lnTo>
                  <a:lnTo>
                    <a:pt x="12" y="9"/>
                  </a:lnTo>
                  <a:lnTo>
                    <a:pt x="13" y="6"/>
                  </a:lnTo>
                  <a:lnTo>
                    <a:pt x="18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0" y="11"/>
                  </a:lnTo>
                  <a:lnTo>
                    <a:pt x="33" y="11"/>
                  </a:lnTo>
                  <a:lnTo>
                    <a:pt x="28" y="11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3" y="21"/>
                  </a:lnTo>
                  <a:lnTo>
                    <a:pt x="23" y="28"/>
                  </a:lnTo>
                  <a:lnTo>
                    <a:pt x="35" y="28"/>
                  </a:lnTo>
                  <a:lnTo>
                    <a:pt x="35" y="39"/>
                  </a:lnTo>
                  <a:lnTo>
                    <a:pt x="23" y="39"/>
                  </a:lnTo>
                  <a:lnTo>
                    <a:pt x="23" y="97"/>
                  </a:lnTo>
                  <a:lnTo>
                    <a:pt x="10" y="9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" name="Freeform 117"/>
            <p:cNvSpPr>
              <a:spLocks noEditPoints="1"/>
            </p:cNvSpPr>
            <p:nvPr/>
          </p:nvSpPr>
          <p:spPr bwMode="auto">
            <a:xfrm>
              <a:off x="1783417" y="5284961"/>
              <a:ext cx="15154" cy="109511"/>
            </a:xfrm>
            <a:custGeom>
              <a:avLst/>
              <a:gdLst>
                <a:gd name="T0" fmla="*/ 0 w 13"/>
                <a:gd name="T1" fmla="*/ 12 h 96"/>
                <a:gd name="T2" fmla="*/ 0 w 13"/>
                <a:gd name="T3" fmla="*/ 0 h 96"/>
                <a:gd name="T4" fmla="*/ 13 w 13"/>
                <a:gd name="T5" fmla="*/ 0 h 96"/>
                <a:gd name="T6" fmla="*/ 13 w 13"/>
                <a:gd name="T7" fmla="*/ 12 h 96"/>
                <a:gd name="T8" fmla="*/ 0 w 13"/>
                <a:gd name="T9" fmla="*/ 12 h 96"/>
                <a:gd name="T10" fmla="*/ 0 w 13"/>
                <a:gd name="T11" fmla="*/ 96 h 96"/>
                <a:gd name="T12" fmla="*/ 0 w 13"/>
                <a:gd name="T13" fmla="*/ 27 h 96"/>
                <a:gd name="T14" fmla="*/ 13 w 13"/>
                <a:gd name="T15" fmla="*/ 27 h 96"/>
                <a:gd name="T16" fmla="*/ 13 w 13"/>
                <a:gd name="T17" fmla="*/ 96 h 96"/>
                <a:gd name="T18" fmla="*/ 0 w 13"/>
                <a:gd name="T1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6">
                  <a:moveTo>
                    <a:pt x="0" y="12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12"/>
                  </a:lnTo>
                  <a:lnTo>
                    <a:pt x="0" y="12"/>
                  </a:lnTo>
                  <a:close/>
                  <a:moveTo>
                    <a:pt x="0" y="96"/>
                  </a:moveTo>
                  <a:lnTo>
                    <a:pt x="0" y="27"/>
                  </a:lnTo>
                  <a:lnTo>
                    <a:pt x="13" y="27"/>
                  </a:lnTo>
                  <a:lnTo>
                    <a:pt x="13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" name="Freeform 118"/>
            <p:cNvSpPr>
              <a:spLocks/>
            </p:cNvSpPr>
            <p:nvPr/>
          </p:nvSpPr>
          <p:spPr bwMode="auto">
            <a:xfrm>
              <a:off x="1818388" y="5313480"/>
              <a:ext cx="62948" cy="80993"/>
            </a:xfrm>
            <a:custGeom>
              <a:avLst/>
              <a:gdLst>
                <a:gd name="T0" fmla="*/ 0 w 54"/>
                <a:gd name="T1" fmla="*/ 71 h 71"/>
                <a:gd name="T2" fmla="*/ 0 w 54"/>
                <a:gd name="T3" fmla="*/ 2 h 71"/>
                <a:gd name="T4" fmla="*/ 13 w 54"/>
                <a:gd name="T5" fmla="*/ 2 h 71"/>
                <a:gd name="T6" fmla="*/ 13 w 54"/>
                <a:gd name="T7" fmla="*/ 11 h 71"/>
                <a:gd name="T8" fmla="*/ 16 w 54"/>
                <a:gd name="T9" fmla="*/ 6 h 71"/>
                <a:gd name="T10" fmla="*/ 21 w 54"/>
                <a:gd name="T11" fmla="*/ 3 h 71"/>
                <a:gd name="T12" fmla="*/ 26 w 54"/>
                <a:gd name="T13" fmla="*/ 0 h 71"/>
                <a:gd name="T14" fmla="*/ 33 w 54"/>
                <a:gd name="T15" fmla="*/ 0 h 71"/>
                <a:gd name="T16" fmla="*/ 38 w 54"/>
                <a:gd name="T17" fmla="*/ 0 h 71"/>
                <a:gd name="T18" fmla="*/ 43 w 54"/>
                <a:gd name="T19" fmla="*/ 2 h 71"/>
                <a:gd name="T20" fmla="*/ 48 w 54"/>
                <a:gd name="T21" fmla="*/ 5 h 71"/>
                <a:gd name="T22" fmla="*/ 51 w 54"/>
                <a:gd name="T23" fmla="*/ 8 h 71"/>
                <a:gd name="T24" fmla="*/ 53 w 54"/>
                <a:gd name="T25" fmla="*/ 11 h 71"/>
                <a:gd name="T26" fmla="*/ 54 w 54"/>
                <a:gd name="T27" fmla="*/ 16 h 71"/>
                <a:gd name="T28" fmla="*/ 54 w 54"/>
                <a:gd name="T29" fmla="*/ 21 h 71"/>
                <a:gd name="T30" fmla="*/ 54 w 54"/>
                <a:gd name="T31" fmla="*/ 28 h 71"/>
                <a:gd name="T32" fmla="*/ 54 w 54"/>
                <a:gd name="T33" fmla="*/ 71 h 71"/>
                <a:gd name="T34" fmla="*/ 41 w 54"/>
                <a:gd name="T35" fmla="*/ 71 h 71"/>
                <a:gd name="T36" fmla="*/ 41 w 54"/>
                <a:gd name="T37" fmla="*/ 30 h 71"/>
                <a:gd name="T38" fmla="*/ 41 w 54"/>
                <a:gd name="T39" fmla="*/ 23 h 71"/>
                <a:gd name="T40" fmla="*/ 41 w 54"/>
                <a:gd name="T41" fmla="*/ 18 h 71"/>
                <a:gd name="T42" fmla="*/ 40 w 54"/>
                <a:gd name="T43" fmla="*/ 16 h 71"/>
                <a:gd name="T44" fmla="*/ 36 w 54"/>
                <a:gd name="T45" fmla="*/ 13 h 71"/>
                <a:gd name="T46" fmla="*/ 33 w 54"/>
                <a:gd name="T47" fmla="*/ 11 h 71"/>
                <a:gd name="T48" fmla="*/ 30 w 54"/>
                <a:gd name="T49" fmla="*/ 11 h 71"/>
                <a:gd name="T50" fmla="*/ 23 w 54"/>
                <a:gd name="T51" fmla="*/ 13 h 71"/>
                <a:gd name="T52" fmla="*/ 16 w 54"/>
                <a:gd name="T53" fmla="*/ 16 h 71"/>
                <a:gd name="T54" fmla="*/ 15 w 54"/>
                <a:gd name="T55" fmla="*/ 20 h 71"/>
                <a:gd name="T56" fmla="*/ 13 w 54"/>
                <a:gd name="T57" fmla="*/ 26 h 71"/>
                <a:gd name="T58" fmla="*/ 13 w 54"/>
                <a:gd name="T59" fmla="*/ 34 h 71"/>
                <a:gd name="T60" fmla="*/ 13 w 54"/>
                <a:gd name="T61" fmla="*/ 71 h 71"/>
                <a:gd name="T62" fmla="*/ 0 w 54"/>
                <a:gd name="T6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71">
                  <a:moveTo>
                    <a:pt x="0" y="71"/>
                  </a:moveTo>
                  <a:lnTo>
                    <a:pt x="0" y="2"/>
                  </a:lnTo>
                  <a:lnTo>
                    <a:pt x="13" y="2"/>
                  </a:lnTo>
                  <a:lnTo>
                    <a:pt x="13" y="11"/>
                  </a:lnTo>
                  <a:lnTo>
                    <a:pt x="16" y="6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2"/>
                  </a:lnTo>
                  <a:lnTo>
                    <a:pt x="48" y="5"/>
                  </a:lnTo>
                  <a:lnTo>
                    <a:pt x="51" y="8"/>
                  </a:lnTo>
                  <a:lnTo>
                    <a:pt x="53" y="11"/>
                  </a:lnTo>
                  <a:lnTo>
                    <a:pt x="54" y="16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71"/>
                  </a:lnTo>
                  <a:lnTo>
                    <a:pt x="41" y="71"/>
                  </a:lnTo>
                  <a:lnTo>
                    <a:pt x="41" y="30"/>
                  </a:lnTo>
                  <a:lnTo>
                    <a:pt x="41" y="23"/>
                  </a:lnTo>
                  <a:lnTo>
                    <a:pt x="41" y="18"/>
                  </a:lnTo>
                  <a:lnTo>
                    <a:pt x="40" y="16"/>
                  </a:lnTo>
                  <a:lnTo>
                    <a:pt x="36" y="13"/>
                  </a:lnTo>
                  <a:lnTo>
                    <a:pt x="33" y="11"/>
                  </a:lnTo>
                  <a:lnTo>
                    <a:pt x="30" y="11"/>
                  </a:lnTo>
                  <a:lnTo>
                    <a:pt x="23" y="13"/>
                  </a:lnTo>
                  <a:lnTo>
                    <a:pt x="16" y="16"/>
                  </a:lnTo>
                  <a:lnTo>
                    <a:pt x="15" y="20"/>
                  </a:lnTo>
                  <a:lnTo>
                    <a:pt x="13" y="26"/>
                  </a:lnTo>
                  <a:lnTo>
                    <a:pt x="13" y="34"/>
                  </a:lnTo>
                  <a:lnTo>
                    <a:pt x="13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" name="Freeform 119"/>
            <p:cNvSpPr>
              <a:spLocks/>
            </p:cNvSpPr>
            <p:nvPr/>
          </p:nvSpPr>
          <p:spPr bwMode="auto">
            <a:xfrm>
              <a:off x="1898821" y="5313480"/>
              <a:ext cx="71108" cy="82133"/>
            </a:xfrm>
            <a:custGeom>
              <a:avLst/>
              <a:gdLst>
                <a:gd name="T0" fmla="*/ 48 w 61"/>
                <a:gd name="T1" fmla="*/ 46 h 72"/>
                <a:gd name="T2" fmla="*/ 61 w 61"/>
                <a:gd name="T3" fmla="*/ 48 h 72"/>
                <a:gd name="T4" fmla="*/ 60 w 61"/>
                <a:gd name="T5" fmla="*/ 54 h 72"/>
                <a:gd name="T6" fmla="*/ 56 w 61"/>
                <a:gd name="T7" fmla="*/ 61 h 72"/>
                <a:gd name="T8" fmla="*/ 51 w 61"/>
                <a:gd name="T9" fmla="*/ 66 h 72"/>
                <a:gd name="T10" fmla="*/ 46 w 61"/>
                <a:gd name="T11" fmla="*/ 69 h 72"/>
                <a:gd name="T12" fmla="*/ 40 w 61"/>
                <a:gd name="T13" fmla="*/ 72 h 72"/>
                <a:gd name="T14" fmla="*/ 32 w 61"/>
                <a:gd name="T15" fmla="*/ 72 h 72"/>
                <a:gd name="T16" fmla="*/ 25 w 61"/>
                <a:gd name="T17" fmla="*/ 72 h 72"/>
                <a:gd name="T18" fmla="*/ 20 w 61"/>
                <a:gd name="T19" fmla="*/ 71 h 72"/>
                <a:gd name="T20" fmla="*/ 13 w 61"/>
                <a:gd name="T21" fmla="*/ 67 h 72"/>
                <a:gd name="T22" fmla="*/ 10 w 61"/>
                <a:gd name="T23" fmla="*/ 62 h 72"/>
                <a:gd name="T24" fmla="*/ 3 w 61"/>
                <a:gd name="T25" fmla="*/ 53 h 72"/>
                <a:gd name="T26" fmla="*/ 0 w 61"/>
                <a:gd name="T27" fmla="*/ 36 h 72"/>
                <a:gd name="T28" fmla="*/ 2 w 61"/>
                <a:gd name="T29" fmla="*/ 26 h 72"/>
                <a:gd name="T30" fmla="*/ 5 w 61"/>
                <a:gd name="T31" fmla="*/ 16 h 72"/>
                <a:gd name="T32" fmla="*/ 7 w 61"/>
                <a:gd name="T33" fmla="*/ 11 h 72"/>
                <a:gd name="T34" fmla="*/ 12 w 61"/>
                <a:gd name="T35" fmla="*/ 8 h 72"/>
                <a:gd name="T36" fmla="*/ 15 w 61"/>
                <a:gd name="T37" fmla="*/ 5 h 72"/>
                <a:gd name="T38" fmla="*/ 23 w 61"/>
                <a:gd name="T39" fmla="*/ 2 h 72"/>
                <a:gd name="T40" fmla="*/ 32 w 61"/>
                <a:gd name="T41" fmla="*/ 0 h 72"/>
                <a:gd name="T42" fmla="*/ 40 w 61"/>
                <a:gd name="T43" fmla="*/ 0 h 72"/>
                <a:gd name="T44" fmla="*/ 45 w 61"/>
                <a:gd name="T45" fmla="*/ 3 h 72"/>
                <a:gd name="T46" fmla="*/ 51 w 61"/>
                <a:gd name="T47" fmla="*/ 6 h 72"/>
                <a:gd name="T48" fmla="*/ 55 w 61"/>
                <a:gd name="T49" fmla="*/ 10 h 72"/>
                <a:gd name="T50" fmla="*/ 58 w 61"/>
                <a:gd name="T51" fmla="*/ 16 h 72"/>
                <a:gd name="T52" fmla="*/ 60 w 61"/>
                <a:gd name="T53" fmla="*/ 23 h 72"/>
                <a:gd name="T54" fmla="*/ 46 w 61"/>
                <a:gd name="T55" fmla="*/ 23 h 72"/>
                <a:gd name="T56" fmla="*/ 45 w 61"/>
                <a:gd name="T57" fmla="*/ 18 h 72"/>
                <a:gd name="T58" fmla="*/ 41 w 61"/>
                <a:gd name="T59" fmla="*/ 15 h 72"/>
                <a:gd name="T60" fmla="*/ 36 w 61"/>
                <a:gd name="T61" fmla="*/ 11 h 72"/>
                <a:gd name="T62" fmla="*/ 32 w 61"/>
                <a:gd name="T63" fmla="*/ 11 h 72"/>
                <a:gd name="T64" fmla="*/ 27 w 61"/>
                <a:gd name="T65" fmla="*/ 11 h 72"/>
                <a:gd name="T66" fmla="*/ 22 w 61"/>
                <a:gd name="T67" fmla="*/ 13 h 72"/>
                <a:gd name="T68" fmla="*/ 18 w 61"/>
                <a:gd name="T69" fmla="*/ 16 h 72"/>
                <a:gd name="T70" fmla="*/ 15 w 61"/>
                <a:gd name="T71" fmla="*/ 21 h 72"/>
                <a:gd name="T72" fmla="*/ 13 w 61"/>
                <a:gd name="T73" fmla="*/ 28 h 72"/>
                <a:gd name="T74" fmla="*/ 13 w 61"/>
                <a:gd name="T75" fmla="*/ 36 h 72"/>
                <a:gd name="T76" fmla="*/ 13 w 61"/>
                <a:gd name="T77" fmla="*/ 44 h 72"/>
                <a:gd name="T78" fmla="*/ 15 w 61"/>
                <a:gd name="T79" fmla="*/ 51 h 72"/>
                <a:gd name="T80" fmla="*/ 18 w 61"/>
                <a:gd name="T81" fmla="*/ 56 h 72"/>
                <a:gd name="T82" fmla="*/ 22 w 61"/>
                <a:gd name="T83" fmla="*/ 59 h 72"/>
                <a:gd name="T84" fmla="*/ 27 w 61"/>
                <a:gd name="T85" fmla="*/ 61 h 72"/>
                <a:gd name="T86" fmla="*/ 32 w 61"/>
                <a:gd name="T87" fmla="*/ 61 h 72"/>
                <a:gd name="T88" fmla="*/ 38 w 61"/>
                <a:gd name="T89" fmla="*/ 61 h 72"/>
                <a:gd name="T90" fmla="*/ 43 w 61"/>
                <a:gd name="T91" fmla="*/ 58 h 72"/>
                <a:gd name="T92" fmla="*/ 45 w 61"/>
                <a:gd name="T93" fmla="*/ 54 h 72"/>
                <a:gd name="T94" fmla="*/ 48 w 61"/>
                <a:gd name="T95" fmla="*/ 51 h 72"/>
                <a:gd name="T96" fmla="*/ 48 w 61"/>
                <a:gd name="T97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" h="72">
                  <a:moveTo>
                    <a:pt x="48" y="46"/>
                  </a:moveTo>
                  <a:lnTo>
                    <a:pt x="61" y="48"/>
                  </a:lnTo>
                  <a:lnTo>
                    <a:pt x="60" y="54"/>
                  </a:lnTo>
                  <a:lnTo>
                    <a:pt x="56" y="61"/>
                  </a:lnTo>
                  <a:lnTo>
                    <a:pt x="51" y="66"/>
                  </a:lnTo>
                  <a:lnTo>
                    <a:pt x="46" y="69"/>
                  </a:lnTo>
                  <a:lnTo>
                    <a:pt x="40" y="72"/>
                  </a:lnTo>
                  <a:lnTo>
                    <a:pt x="32" y="72"/>
                  </a:lnTo>
                  <a:lnTo>
                    <a:pt x="25" y="72"/>
                  </a:lnTo>
                  <a:lnTo>
                    <a:pt x="20" y="71"/>
                  </a:lnTo>
                  <a:lnTo>
                    <a:pt x="13" y="67"/>
                  </a:lnTo>
                  <a:lnTo>
                    <a:pt x="10" y="62"/>
                  </a:lnTo>
                  <a:lnTo>
                    <a:pt x="3" y="53"/>
                  </a:lnTo>
                  <a:lnTo>
                    <a:pt x="0" y="36"/>
                  </a:lnTo>
                  <a:lnTo>
                    <a:pt x="2" y="26"/>
                  </a:lnTo>
                  <a:lnTo>
                    <a:pt x="5" y="16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23" y="2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5" y="3"/>
                  </a:lnTo>
                  <a:lnTo>
                    <a:pt x="51" y="6"/>
                  </a:lnTo>
                  <a:lnTo>
                    <a:pt x="55" y="10"/>
                  </a:lnTo>
                  <a:lnTo>
                    <a:pt x="58" y="16"/>
                  </a:lnTo>
                  <a:lnTo>
                    <a:pt x="60" y="23"/>
                  </a:lnTo>
                  <a:lnTo>
                    <a:pt x="46" y="23"/>
                  </a:lnTo>
                  <a:lnTo>
                    <a:pt x="45" y="18"/>
                  </a:lnTo>
                  <a:lnTo>
                    <a:pt x="41" y="15"/>
                  </a:lnTo>
                  <a:lnTo>
                    <a:pt x="36" y="11"/>
                  </a:lnTo>
                  <a:lnTo>
                    <a:pt x="32" y="11"/>
                  </a:lnTo>
                  <a:lnTo>
                    <a:pt x="27" y="11"/>
                  </a:lnTo>
                  <a:lnTo>
                    <a:pt x="22" y="13"/>
                  </a:lnTo>
                  <a:lnTo>
                    <a:pt x="18" y="16"/>
                  </a:lnTo>
                  <a:lnTo>
                    <a:pt x="15" y="21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13" y="44"/>
                  </a:lnTo>
                  <a:lnTo>
                    <a:pt x="15" y="51"/>
                  </a:lnTo>
                  <a:lnTo>
                    <a:pt x="18" y="56"/>
                  </a:lnTo>
                  <a:lnTo>
                    <a:pt x="22" y="59"/>
                  </a:lnTo>
                  <a:lnTo>
                    <a:pt x="27" y="61"/>
                  </a:lnTo>
                  <a:lnTo>
                    <a:pt x="32" y="61"/>
                  </a:lnTo>
                  <a:lnTo>
                    <a:pt x="38" y="61"/>
                  </a:lnTo>
                  <a:lnTo>
                    <a:pt x="43" y="58"/>
                  </a:lnTo>
                  <a:lnTo>
                    <a:pt x="45" y="54"/>
                  </a:lnTo>
                  <a:lnTo>
                    <a:pt x="48" y="51"/>
                  </a:lnTo>
                  <a:lnTo>
                    <a:pt x="48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" name="Freeform 120"/>
            <p:cNvSpPr>
              <a:spLocks noEditPoints="1"/>
            </p:cNvSpPr>
            <p:nvPr/>
          </p:nvSpPr>
          <p:spPr bwMode="auto">
            <a:xfrm>
              <a:off x="1983917" y="5284961"/>
              <a:ext cx="12823" cy="109511"/>
            </a:xfrm>
            <a:custGeom>
              <a:avLst/>
              <a:gdLst>
                <a:gd name="T0" fmla="*/ 0 w 11"/>
                <a:gd name="T1" fmla="*/ 12 h 96"/>
                <a:gd name="T2" fmla="*/ 0 w 11"/>
                <a:gd name="T3" fmla="*/ 0 h 96"/>
                <a:gd name="T4" fmla="*/ 11 w 11"/>
                <a:gd name="T5" fmla="*/ 0 h 96"/>
                <a:gd name="T6" fmla="*/ 11 w 11"/>
                <a:gd name="T7" fmla="*/ 12 h 96"/>
                <a:gd name="T8" fmla="*/ 0 w 11"/>
                <a:gd name="T9" fmla="*/ 12 h 96"/>
                <a:gd name="T10" fmla="*/ 0 w 11"/>
                <a:gd name="T11" fmla="*/ 96 h 96"/>
                <a:gd name="T12" fmla="*/ 0 w 11"/>
                <a:gd name="T13" fmla="*/ 27 h 96"/>
                <a:gd name="T14" fmla="*/ 11 w 11"/>
                <a:gd name="T15" fmla="*/ 27 h 96"/>
                <a:gd name="T16" fmla="*/ 11 w 11"/>
                <a:gd name="T17" fmla="*/ 96 h 96"/>
                <a:gd name="T18" fmla="*/ 0 w 11"/>
                <a:gd name="T1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6">
                  <a:moveTo>
                    <a:pt x="0" y="12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12"/>
                  </a:lnTo>
                  <a:lnTo>
                    <a:pt x="0" y="12"/>
                  </a:lnTo>
                  <a:close/>
                  <a:moveTo>
                    <a:pt x="0" y="96"/>
                  </a:moveTo>
                  <a:lnTo>
                    <a:pt x="0" y="27"/>
                  </a:lnTo>
                  <a:lnTo>
                    <a:pt x="11" y="27"/>
                  </a:lnTo>
                  <a:lnTo>
                    <a:pt x="11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" name="Freeform 121"/>
            <p:cNvSpPr>
              <a:spLocks noEditPoints="1"/>
            </p:cNvSpPr>
            <p:nvPr/>
          </p:nvSpPr>
          <p:spPr bwMode="auto">
            <a:xfrm>
              <a:off x="2010727" y="5284961"/>
              <a:ext cx="71108" cy="110652"/>
            </a:xfrm>
            <a:custGeom>
              <a:avLst/>
              <a:gdLst>
                <a:gd name="T0" fmla="*/ 48 w 61"/>
                <a:gd name="T1" fmla="*/ 96 h 97"/>
                <a:gd name="T2" fmla="*/ 48 w 61"/>
                <a:gd name="T3" fmla="*/ 86 h 97"/>
                <a:gd name="T4" fmla="*/ 44 w 61"/>
                <a:gd name="T5" fmla="*/ 91 h 97"/>
                <a:gd name="T6" fmla="*/ 39 w 61"/>
                <a:gd name="T7" fmla="*/ 94 h 97"/>
                <a:gd name="T8" fmla="*/ 34 w 61"/>
                <a:gd name="T9" fmla="*/ 97 h 97"/>
                <a:gd name="T10" fmla="*/ 30 w 61"/>
                <a:gd name="T11" fmla="*/ 97 h 97"/>
                <a:gd name="T12" fmla="*/ 21 w 61"/>
                <a:gd name="T13" fmla="*/ 96 h 97"/>
                <a:gd name="T14" fmla="*/ 15 w 61"/>
                <a:gd name="T15" fmla="*/ 92 h 97"/>
                <a:gd name="T16" fmla="*/ 10 w 61"/>
                <a:gd name="T17" fmla="*/ 89 h 97"/>
                <a:gd name="T18" fmla="*/ 6 w 61"/>
                <a:gd name="T19" fmla="*/ 86 h 97"/>
                <a:gd name="T20" fmla="*/ 3 w 61"/>
                <a:gd name="T21" fmla="*/ 81 h 97"/>
                <a:gd name="T22" fmla="*/ 1 w 61"/>
                <a:gd name="T23" fmla="*/ 71 h 97"/>
                <a:gd name="T24" fmla="*/ 0 w 61"/>
                <a:gd name="T25" fmla="*/ 61 h 97"/>
                <a:gd name="T26" fmla="*/ 1 w 61"/>
                <a:gd name="T27" fmla="*/ 51 h 97"/>
                <a:gd name="T28" fmla="*/ 3 w 61"/>
                <a:gd name="T29" fmla="*/ 43 h 97"/>
                <a:gd name="T30" fmla="*/ 6 w 61"/>
                <a:gd name="T31" fmla="*/ 36 h 97"/>
                <a:gd name="T32" fmla="*/ 10 w 61"/>
                <a:gd name="T33" fmla="*/ 33 h 97"/>
                <a:gd name="T34" fmla="*/ 13 w 61"/>
                <a:gd name="T35" fmla="*/ 30 h 97"/>
                <a:gd name="T36" fmla="*/ 21 w 61"/>
                <a:gd name="T37" fmla="*/ 27 h 97"/>
                <a:gd name="T38" fmla="*/ 30 w 61"/>
                <a:gd name="T39" fmla="*/ 25 h 97"/>
                <a:gd name="T40" fmla="*/ 34 w 61"/>
                <a:gd name="T41" fmla="*/ 25 h 97"/>
                <a:gd name="T42" fmla="*/ 39 w 61"/>
                <a:gd name="T43" fmla="*/ 28 h 97"/>
                <a:gd name="T44" fmla="*/ 44 w 61"/>
                <a:gd name="T45" fmla="*/ 31 h 97"/>
                <a:gd name="T46" fmla="*/ 48 w 61"/>
                <a:gd name="T47" fmla="*/ 36 h 97"/>
                <a:gd name="T48" fmla="*/ 48 w 61"/>
                <a:gd name="T49" fmla="*/ 0 h 97"/>
                <a:gd name="T50" fmla="*/ 61 w 61"/>
                <a:gd name="T51" fmla="*/ 0 h 97"/>
                <a:gd name="T52" fmla="*/ 61 w 61"/>
                <a:gd name="T53" fmla="*/ 96 h 97"/>
                <a:gd name="T54" fmla="*/ 48 w 61"/>
                <a:gd name="T55" fmla="*/ 96 h 97"/>
                <a:gd name="T56" fmla="*/ 13 w 61"/>
                <a:gd name="T57" fmla="*/ 61 h 97"/>
                <a:gd name="T58" fmla="*/ 13 w 61"/>
                <a:gd name="T59" fmla="*/ 69 h 97"/>
                <a:gd name="T60" fmla="*/ 15 w 61"/>
                <a:gd name="T61" fmla="*/ 76 h 97"/>
                <a:gd name="T62" fmla="*/ 18 w 61"/>
                <a:gd name="T63" fmla="*/ 81 h 97"/>
                <a:gd name="T64" fmla="*/ 21 w 61"/>
                <a:gd name="T65" fmla="*/ 84 h 97"/>
                <a:gd name="T66" fmla="*/ 26 w 61"/>
                <a:gd name="T67" fmla="*/ 86 h 97"/>
                <a:gd name="T68" fmla="*/ 31 w 61"/>
                <a:gd name="T69" fmla="*/ 86 h 97"/>
                <a:gd name="T70" fmla="*/ 34 w 61"/>
                <a:gd name="T71" fmla="*/ 86 h 97"/>
                <a:gd name="T72" fmla="*/ 39 w 61"/>
                <a:gd name="T73" fmla="*/ 84 h 97"/>
                <a:gd name="T74" fmla="*/ 43 w 61"/>
                <a:gd name="T75" fmla="*/ 81 h 97"/>
                <a:gd name="T76" fmla="*/ 46 w 61"/>
                <a:gd name="T77" fmla="*/ 76 h 97"/>
                <a:gd name="T78" fmla="*/ 48 w 61"/>
                <a:gd name="T79" fmla="*/ 69 h 97"/>
                <a:gd name="T80" fmla="*/ 48 w 61"/>
                <a:gd name="T81" fmla="*/ 63 h 97"/>
                <a:gd name="T82" fmla="*/ 48 w 61"/>
                <a:gd name="T83" fmla="*/ 55 h 97"/>
                <a:gd name="T84" fmla="*/ 46 w 61"/>
                <a:gd name="T85" fmla="*/ 48 h 97"/>
                <a:gd name="T86" fmla="*/ 43 w 61"/>
                <a:gd name="T87" fmla="*/ 43 h 97"/>
                <a:gd name="T88" fmla="*/ 39 w 61"/>
                <a:gd name="T89" fmla="*/ 38 h 97"/>
                <a:gd name="T90" fmla="*/ 34 w 61"/>
                <a:gd name="T91" fmla="*/ 36 h 97"/>
                <a:gd name="T92" fmla="*/ 30 w 61"/>
                <a:gd name="T93" fmla="*/ 36 h 97"/>
                <a:gd name="T94" fmla="*/ 25 w 61"/>
                <a:gd name="T95" fmla="*/ 36 h 97"/>
                <a:gd name="T96" fmla="*/ 21 w 61"/>
                <a:gd name="T97" fmla="*/ 38 h 97"/>
                <a:gd name="T98" fmla="*/ 18 w 61"/>
                <a:gd name="T99" fmla="*/ 41 h 97"/>
                <a:gd name="T100" fmla="*/ 15 w 61"/>
                <a:gd name="T101" fmla="*/ 46 h 97"/>
                <a:gd name="T102" fmla="*/ 13 w 61"/>
                <a:gd name="T103" fmla="*/ 53 h 97"/>
                <a:gd name="T104" fmla="*/ 13 w 61"/>
                <a:gd name="T105" fmla="*/ 6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97">
                  <a:moveTo>
                    <a:pt x="48" y="96"/>
                  </a:moveTo>
                  <a:lnTo>
                    <a:pt x="48" y="86"/>
                  </a:lnTo>
                  <a:lnTo>
                    <a:pt x="44" y="91"/>
                  </a:lnTo>
                  <a:lnTo>
                    <a:pt x="39" y="94"/>
                  </a:lnTo>
                  <a:lnTo>
                    <a:pt x="34" y="97"/>
                  </a:lnTo>
                  <a:lnTo>
                    <a:pt x="30" y="97"/>
                  </a:lnTo>
                  <a:lnTo>
                    <a:pt x="21" y="96"/>
                  </a:lnTo>
                  <a:lnTo>
                    <a:pt x="15" y="92"/>
                  </a:lnTo>
                  <a:lnTo>
                    <a:pt x="10" y="89"/>
                  </a:lnTo>
                  <a:lnTo>
                    <a:pt x="6" y="86"/>
                  </a:lnTo>
                  <a:lnTo>
                    <a:pt x="3" y="81"/>
                  </a:lnTo>
                  <a:lnTo>
                    <a:pt x="1" y="71"/>
                  </a:lnTo>
                  <a:lnTo>
                    <a:pt x="0" y="61"/>
                  </a:lnTo>
                  <a:lnTo>
                    <a:pt x="1" y="51"/>
                  </a:lnTo>
                  <a:lnTo>
                    <a:pt x="3" y="43"/>
                  </a:lnTo>
                  <a:lnTo>
                    <a:pt x="6" y="36"/>
                  </a:lnTo>
                  <a:lnTo>
                    <a:pt x="10" y="33"/>
                  </a:lnTo>
                  <a:lnTo>
                    <a:pt x="13" y="30"/>
                  </a:lnTo>
                  <a:lnTo>
                    <a:pt x="21" y="27"/>
                  </a:lnTo>
                  <a:lnTo>
                    <a:pt x="30" y="25"/>
                  </a:lnTo>
                  <a:lnTo>
                    <a:pt x="34" y="25"/>
                  </a:lnTo>
                  <a:lnTo>
                    <a:pt x="39" y="28"/>
                  </a:lnTo>
                  <a:lnTo>
                    <a:pt x="44" y="31"/>
                  </a:lnTo>
                  <a:lnTo>
                    <a:pt x="48" y="36"/>
                  </a:lnTo>
                  <a:lnTo>
                    <a:pt x="48" y="0"/>
                  </a:lnTo>
                  <a:lnTo>
                    <a:pt x="61" y="0"/>
                  </a:lnTo>
                  <a:lnTo>
                    <a:pt x="61" y="96"/>
                  </a:lnTo>
                  <a:lnTo>
                    <a:pt x="48" y="96"/>
                  </a:lnTo>
                  <a:close/>
                  <a:moveTo>
                    <a:pt x="13" y="61"/>
                  </a:moveTo>
                  <a:lnTo>
                    <a:pt x="13" y="69"/>
                  </a:lnTo>
                  <a:lnTo>
                    <a:pt x="15" y="76"/>
                  </a:lnTo>
                  <a:lnTo>
                    <a:pt x="18" y="81"/>
                  </a:lnTo>
                  <a:lnTo>
                    <a:pt x="21" y="84"/>
                  </a:lnTo>
                  <a:lnTo>
                    <a:pt x="26" y="86"/>
                  </a:lnTo>
                  <a:lnTo>
                    <a:pt x="31" y="86"/>
                  </a:lnTo>
                  <a:lnTo>
                    <a:pt x="34" y="86"/>
                  </a:lnTo>
                  <a:lnTo>
                    <a:pt x="39" y="84"/>
                  </a:lnTo>
                  <a:lnTo>
                    <a:pt x="43" y="81"/>
                  </a:lnTo>
                  <a:lnTo>
                    <a:pt x="46" y="76"/>
                  </a:lnTo>
                  <a:lnTo>
                    <a:pt x="48" y="69"/>
                  </a:lnTo>
                  <a:lnTo>
                    <a:pt x="48" y="63"/>
                  </a:lnTo>
                  <a:lnTo>
                    <a:pt x="48" y="55"/>
                  </a:lnTo>
                  <a:lnTo>
                    <a:pt x="46" y="48"/>
                  </a:lnTo>
                  <a:lnTo>
                    <a:pt x="43" y="43"/>
                  </a:lnTo>
                  <a:lnTo>
                    <a:pt x="39" y="38"/>
                  </a:lnTo>
                  <a:lnTo>
                    <a:pt x="34" y="36"/>
                  </a:lnTo>
                  <a:lnTo>
                    <a:pt x="30" y="36"/>
                  </a:lnTo>
                  <a:lnTo>
                    <a:pt x="25" y="36"/>
                  </a:lnTo>
                  <a:lnTo>
                    <a:pt x="21" y="38"/>
                  </a:lnTo>
                  <a:lnTo>
                    <a:pt x="18" y="41"/>
                  </a:lnTo>
                  <a:lnTo>
                    <a:pt x="15" y="46"/>
                  </a:lnTo>
                  <a:lnTo>
                    <a:pt x="13" y="53"/>
                  </a:lnTo>
                  <a:lnTo>
                    <a:pt x="13" y="6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" name="Freeform 122"/>
            <p:cNvSpPr>
              <a:spLocks noEditPoints="1"/>
            </p:cNvSpPr>
            <p:nvPr/>
          </p:nvSpPr>
          <p:spPr bwMode="auto">
            <a:xfrm>
              <a:off x="2096989" y="5313480"/>
              <a:ext cx="74605" cy="82133"/>
            </a:xfrm>
            <a:custGeom>
              <a:avLst/>
              <a:gdLst>
                <a:gd name="T0" fmla="*/ 53 w 64"/>
                <a:gd name="T1" fmla="*/ 51 h 72"/>
                <a:gd name="T2" fmla="*/ 64 w 64"/>
                <a:gd name="T3" fmla="*/ 51 h 72"/>
                <a:gd name="T4" fmla="*/ 63 w 64"/>
                <a:gd name="T5" fmla="*/ 58 h 72"/>
                <a:gd name="T6" fmla="*/ 58 w 64"/>
                <a:gd name="T7" fmla="*/ 62 h 72"/>
                <a:gd name="T8" fmla="*/ 54 w 64"/>
                <a:gd name="T9" fmla="*/ 67 h 72"/>
                <a:gd name="T10" fmla="*/ 48 w 64"/>
                <a:gd name="T11" fmla="*/ 71 h 72"/>
                <a:gd name="T12" fmla="*/ 41 w 64"/>
                <a:gd name="T13" fmla="*/ 72 h 72"/>
                <a:gd name="T14" fmla="*/ 33 w 64"/>
                <a:gd name="T15" fmla="*/ 72 h 72"/>
                <a:gd name="T16" fmla="*/ 26 w 64"/>
                <a:gd name="T17" fmla="*/ 72 h 72"/>
                <a:gd name="T18" fmla="*/ 20 w 64"/>
                <a:gd name="T19" fmla="*/ 71 h 72"/>
                <a:gd name="T20" fmla="*/ 15 w 64"/>
                <a:gd name="T21" fmla="*/ 67 h 72"/>
                <a:gd name="T22" fmla="*/ 10 w 64"/>
                <a:gd name="T23" fmla="*/ 62 h 72"/>
                <a:gd name="T24" fmla="*/ 3 w 64"/>
                <a:gd name="T25" fmla="*/ 53 h 72"/>
                <a:gd name="T26" fmla="*/ 0 w 64"/>
                <a:gd name="T27" fmla="*/ 36 h 72"/>
                <a:gd name="T28" fmla="*/ 3 w 64"/>
                <a:gd name="T29" fmla="*/ 21 h 72"/>
                <a:gd name="T30" fmla="*/ 10 w 64"/>
                <a:gd name="T31" fmla="*/ 10 h 72"/>
                <a:gd name="T32" fmla="*/ 15 w 64"/>
                <a:gd name="T33" fmla="*/ 5 h 72"/>
                <a:gd name="T34" fmla="*/ 20 w 64"/>
                <a:gd name="T35" fmla="*/ 2 h 72"/>
                <a:gd name="T36" fmla="*/ 26 w 64"/>
                <a:gd name="T37" fmla="*/ 0 h 72"/>
                <a:gd name="T38" fmla="*/ 33 w 64"/>
                <a:gd name="T39" fmla="*/ 0 h 72"/>
                <a:gd name="T40" fmla="*/ 41 w 64"/>
                <a:gd name="T41" fmla="*/ 2 h 72"/>
                <a:gd name="T42" fmla="*/ 50 w 64"/>
                <a:gd name="T43" fmla="*/ 5 h 72"/>
                <a:gd name="T44" fmla="*/ 56 w 64"/>
                <a:gd name="T45" fmla="*/ 10 h 72"/>
                <a:gd name="T46" fmla="*/ 63 w 64"/>
                <a:gd name="T47" fmla="*/ 21 h 72"/>
                <a:gd name="T48" fmla="*/ 64 w 64"/>
                <a:gd name="T49" fmla="*/ 36 h 72"/>
                <a:gd name="T50" fmla="*/ 64 w 64"/>
                <a:gd name="T51" fmla="*/ 39 h 72"/>
                <a:gd name="T52" fmla="*/ 13 w 64"/>
                <a:gd name="T53" fmla="*/ 39 h 72"/>
                <a:gd name="T54" fmla="*/ 13 w 64"/>
                <a:gd name="T55" fmla="*/ 46 h 72"/>
                <a:gd name="T56" fmla="*/ 17 w 64"/>
                <a:gd name="T57" fmla="*/ 51 h 72"/>
                <a:gd name="T58" fmla="*/ 20 w 64"/>
                <a:gd name="T59" fmla="*/ 56 h 72"/>
                <a:gd name="T60" fmla="*/ 23 w 64"/>
                <a:gd name="T61" fmla="*/ 59 h 72"/>
                <a:gd name="T62" fmla="*/ 28 w 64"/>
                <a:gd name="T63" fmla="*/ 61 h 72"/>
                <a:gd name="T64" fmla="*/ 35 w 64"/>
                <a:gd name="T65" fmla="*/ 61 h 72"/>
                <a:gd name="T66" fmla="*/ 40 w 64"/>
                <a:gd name="T67" fmla="*/ 61 h 72"/>
                <a:gd name="T68" fmla="*/ 45 w 64"/>
                <a:gd name="T69" fmla="*/ 59 h 72"/>
                <a:gd name="T70" fmla="*/ 50 w 64"/>
                <a:gd name="T71" fmla="*/ 56 h 72"/>
                <a:gd name="T72" fmla="*/ 53 w 64"/>
                <a:gd name="T73" fmla="*/ 51 h 72"/>
                <a:gd name="T74" fmla="*/ 13 w 64"/>
                <a:gd name="T75" fmla="*/ 28 h 72"/>
                <a:gd name="T76" fmla="*/ 53 w 64"/>
                <a:gd name="T77" fmla="*/ 28 h 72"/>
                <a:gd name="T78" fmla="*/ 51 w 64"/>
                <a:gd name="T79" fmla="*/ 21 h 72"/>
                <a:gd name="T80" fmla="*/ 48 w 64"/>
                <a:gd name="T81" fmla="*/ 16 h 72"/>
                <a:gd name="T82" fmla="*/ 43 w 64"/>
                <a:gd name="T83" fmla="*/ 13 h 72"/>
                <a:gd name="T84" fmla="*/ 38 w 64"/>
                <a:gd name="T85" fmla="*/ 11 h 72"/>
                <a:gd name="T86" fmla="*/ 33 w 64"/>
                <a:gd name="T87" fmla="*/ 11 h 72"/>
                <a:gd name="T88" fmla="*/ 28 w 64"/>
                <a:gd name="T89" fmla="*/ 11 h 72"/>
                <a:gd name="T90" fmla="*/ 23 w 64"/>
                <a:gd name="T91" fmla="*/ 13 h 72"/>
                <a:gd name="T92" fmla="*/ 20 w 64"/>
                <a:gd name="T93" fmla="*/ 16 h 72"/>
                <a:gd name="T94" fmla="*/ 17 w 64"/>
                <a:gd name="T95" fmla="*/ 20 h 72"/>
                <a:gd name="T96" fmla="*/ 13 w 64"/>
                <a:gd name="T97" fmla="*/ 23 h 72"/>
                <a:gd name="T98" fmla="*/ 13 w 64"/>
                <a:gd name="T99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" h="72">
                  <a:moveTo>
                    <a:pt x="53" y="51"/>
                  </a:moveTo>
                  <a:lnTo>
                    <a:pt x="64" y="51"/>
                  </a:lnTo>
                  <a:lnTo>
                    <a:pt x="63" y="58"/>
                  </a:lnTo>
                  <a:lnTo>
                    <a:pt x="58" y="62"/>
                  </a:lnTo>
                  <a:lnTo>
                    <a:pt x="54" y="67"/>
                  </a:lnTo>
                  <a:lnTo>
                    <a:pt x="48" y="71"/>
                  </a:lnTo>
                  <a:lnTo>
                    <a:pt x="41" y="72"/>
                  </a:lnTo>
                  <a:lnTo>
                    <a:pt x="33" y="72"/>
                  </a:lnTo>
                  <a:lnTo>
                    <a:pt x="26" y="72"/>
                  </a:lnTo>
                  <a:lnTo>
                    <a:pt x="20" y="71"/>
                  </a:lnTo>
                  <a:lnTo>
                    <a:pt x="15" y="67"/>
                  </a:lnTo>
                  <a:lnTo>
                    <a:pt x="10" y="62"/>
                  </a:lnTo>
                  <a:lnTo>
                    <a:pt x="3" y="53"/>
                  </a:lnTo>
                  <a:lnTo>
                    <a:pt x="0" y="36"/>
                  </a:lnTo>
                  <a:lnTo>
                    <a:pt x="3" y="21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0" y="5"/>
                  </a:lnTo>
                  <a:lnTo>
                    <a:pt x="56" y="10"/>
                  </a:lnTo>
                  <a:lnTo>
                    <a:pt x="63" y="21"/>
                  </a:lnTo>
                  <a:lnTo>
                    <a:pt x="64" y="36"/>
                  </a:lnTo>
                  <a:lnTo>
                    <a:pt x="64" y="39"/>
                  </a:lnTo>
                  <a:lnTo>
                    <a:pt x="13" y="39"/>
                  </a:lnTo>
                  <a:lnTo>
                    <a:pt x="13" y="46"/>
                  </a:lnTo>
                  <a:lnTo>
                    <a:pt x="17" y="51"/>
                  </a:lnTo>
                  <a:lnTo>
                    <a:pt x="20" y="56"/>
                  </a:lnTo>
                  <a:lnTo>
                    <a:pt x="23" y="59"/>
                  </a:lnTo>
                  <a:lnTo>
                    <a:pt x="28" y="61"/>
                  </a:lnTo>
                  <a:lnTo>
                    <a:pt x="35" y="61"/>
                  </a:lnTo>
                  <a:lnTo>
                    <a:pt x="40" y="61"/>
                  </a:lnTo>
                  <a:lnTo>
                    <a:pt x="45" y="59"/>
                  </a:lnTo>
                  <a:lnTo>
                    <a:pt x="50" y="56"/>
                  </a:lnTo>
                  <a:lnTo>
                    <a:pt x="53" y="51"/>
                  </a:lnTo>
                  <a:close/>
                  <a:moveTo>
                    <a:pt x="13" y="28"/>
                  </a:moveTo>
                  <a:lnTo>
                    <a:pt x="53" y="28"/>
                  </a:lnTo>
                  <a:lnTo>
                    <a:pt x="51" y="21"/>
                  </a:lnTo>
                  <a:lnTo>
                    <a:pt x="48" y="16"/>
                  </a:lnTo>
                  <a:lnTo>
                    <a:pt x="43" y="13"/>
                  </a:lnTo>
                  <a:lnTo>
                    <a:pt x="38" y="11"/>
                  </a:lnTo>
                  <a:lnTo>
                    <a:pt x="33" y="11"/>
                  </a:lnTo>
                  <a:lnTo>
                    <a:pt x="28" y="11"/>
                  </a:lnTo>
                  <a:lnTo>
                    <a:pt x="23" y="13"/>
                  </a:lnTo>
                  <a:lnTo>
                    <a:pt x="20" y="16"/>
                  </a:lnTo>
                  <a:lnTo>
                    <a:pt x="17" y="20"/>
                  </a:lnTo>
                  <a:lnTo>
                    <a:pt x="13" y="23"/>
                  </a:lnTo>
                  <a:lnTo>
                    <a:pt x="13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" name="Freeform 123"/>
            <p:cNvSpPr>
              <a:spLocks/>
            </p:cNvSpPr>
            <p:nvPr/>
          </p:nvSpPr>
          <p:spPr bwMode="auto">
            <a:xfrm>
              <a:off x="2191411" y="5313480"/>
              <a:ext cx="62948" cy="80993"/>
            </a:xfrm>
            <a:custGeom>
              <a:avLst/>
              <a:gdLst>
                <a:gd name="T0" fmla="*/ 0 w 54"/>
                <a:gd name="T1" fmla="*/ 71 h 71"/>
                <a:gd name="T2" fmla="*/ 0 w 54"/>
                <a:gd name="T3" fmla="*/ 2 h 71"/>
                <a:gd name="T4" fmla="*/ 11 w 54"/>
                <a:gd name="T5" fmla="*/ 2 h 71"/>
                <a:gd name="T6" fmla="*/ 11 w 54"/>
                <a:gd name="T7" fmla="*/ 11 h 71"/>
                <a:gd name="T8" fmla="*/ 16 w 54"/>
                <a:gd name="T9" fmla="*/ 6 h 71"/>
                <a:gd name="T10" fmla="*/ 20 w 54"/>
                <a:gd name="T11" fmla="*/ 3 h 71"/>
                <a:gd name="T12" fmla="*/ 26 w 54"/>
                <a:gd name="T13" fmla="*/ 0 h 71"/>
                <a:gd name="T14" fmla="*/ 33 w 54"/>
                <a:gd name="T15" fmla="*/ 0 h 71"/>
                <a:gd name="T16" fmla="*/ 38 w 54"/>
                <a:gd name="T17" fmla="*/ 0 h 71"/>
                <a:gd name="T18" fmla="*/ 43 w 54"/>
                <a:gd name="T19" fmla="*/ 2 h 71"/>
                <a:gd name="T20" fmla="*/ 48 w 54"/>
                <a:gd name="T21" fmla="*/ 5 h 71"/>
                <a:gd name="T22" fmla="*/ 49 w 54"/>
                <a:gd name="T23" fmla="*/ 8 h 71"/>
                <a:gd name="T24" fmla="*/ 53 w 54"/>
                <a:gd name="T25" fmla="*/ 11 h 71"/>
                <a:gd name="T26" fmla="*/ 53 w 54"/>
                <a:gd name="T27" fmla="*/ 16 h 71"/>
                <a:gd name="T28" fmla="*/ 54 w 54"/>
                <a:gd name="T29" fmla="*/ 21 h 71"/>
                <a:gd name="T30" fmla="*/ 54 w 54"/>
                <a:gd name="T31" fmla="*/ 28 h 71"/>
                <a:gd name="T32" fmla="*/ 54 w 54"/>
                <a:gd name="T33" fmla="*/ 71 h 71"/>
                <a:gd name="T34" fmla="*/ 41 w 54"/>
                <a:gd name="T35" fmla="*/ 71 h 71"/>
                <a:gd name="T36" fmla="*/ 41 w 54"/>
                <a:gd name="T37" fmla="*/ 30 h 71"/>
                <a:gd name="T38" fmla="*/ 41 w 54"/>
                <a:gd name="T39" fmla="*/ 23 h 71"/>
                <a:gd name="T40" fmla="*/ 39 w 54"/>
                <a:gd name="T41" fmla="*/ 18 h 71"/>
                <a:gd name="T42" fmla="*/ 38 w 54"/>
                <a:gd name="T43" fmla="*/ 16 h 71"/>
                <a:gd name="T44" fmla="*/ 36 w 54"/>
                <a:gd name="T45" fmla="*/ 13 h 71"/>
                <a:gd name="T46" fmla="*/ 33 w 54"/>
                <a:gd name="T47" fmla="*/ 11 h 71"/>
                <a:gd name="T48" fmla="*/ 28 w 54"/>
                <a:gd name="T49" fmla="*/ 11 h 71"/>
                <a:gd name="T50" fmla="*/ 21 w 54"/>
                <a:gd name="T51" fmla="*/ 13 h 71"/>
                <a:gd name="T52" fmla="*/ 16 w 54"/>
                <a:gd name="T53" fmla="*/ 16 h 71"/>
                <a:gd name="T54" fmla="*/ 15 w 54"/>
                <a:gd name="T55" fmla="*/ 20 h 71"/>
                <a:gd name="T56" fmla="*/ 13 w 54"/>
                <a:gd name="T57" fmla="*/ 26 h 71"/>
                <a:gd name="T58" fmla="*/ 11 w 54"/>
                <a:gd name="T59" fmla="*/ 34 h 71"/>
                <a:gd name="T60" fmla="*/ 11 w 54"/>
                <a:gd name="T61" fmla="*/ 71 h 71"/>
                <a:gd name="T62" fmla="*/ 0 w 54"/>
                <a:gd name="T6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71">
                  <a:moveTo>
                    <a:pt x="0" y="71"/>
                  </a:moveTo>
                  <a:lnTo>
                    <a:pt x="0" y="2"/>
                  </a:lnTo>
                  <a:lnTo>
                    <a:pt x="11" y="2"/>
                  </a:lnTo>
                  <a:lnTo>
                    <a:pt x="11" y="11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2"/>
                  </a:lnTo>
                  <a:lnTo>
                    <a:pt x="48" y="5"/>
                  </a:lnTo>
                  <a:lnTo>
                    <a:pt x="49" y="8"/>
                  </a:lnTo>
                  <a:lnTo>
                    <a:pt x="53" y="11"/>
                  </a:lnTo>
                  <a:lnTo>
                    <a:pt x="53" y="16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71"/>
                  </a:lnTo>
                  <a:lnTo>
                    <a:pt x="41" y="71"/>
                  </a:lnTo>
                  <a:lnTo>
                    <a:pt x="41" y="30"/>
                  </a:lnTo>
                  <a:lnTo>
                    <a:pt x="41" y="23"/>
                  </a:lnTo>
                  <a:lnTo>
                    <a:pt x="39" y="18"/>
                  </a:lnTo>
                  <a:lnTo>
                    <a:pt x="38" y="16"/>
                  </a:lnTo>
                  <a:lnTo>
                    <a:pt x="36" y="13"/>
                  </a:lnTo>
                  <a:lnTo>
                    <a:pt x="33" y="11"/>
                  </a:lnTo>
                  <a:lnTo>
                    <a:pt x="28" y="11"/>
                  </a:lnTo>
                  <a:lnTo>
                    <a:pt x="21" y="13"/>
                  </a:lnTo>
                  <a:lnTo>
                    <a:pt x="16" y="16"/>
                  </a:lnTo>
                  <a:lnTo>
                    <a:pt x="15" y="20"/>
                  </a:lnTo>
                  <a:lnTo>
                    <a:pt x="13" y="26"/>
                  </a:lnTo>
                  <a:lnTo>
                    <a:pt x="11" y="34"/>
                  </a:lnTo>
                  <a:lnTo>
                    <a:pt x="1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" name="Freeform 124"/>
            <p:cNvSpPr>
              <a:spLocks/>
            </p:cNvSpPr>
            <p:nvPr/>
          </p:nvSpPr>
          <p:spPr bwMode="auto">
            <a:xfrm>
              <a:off x="2271843" y="5313480"/>
              <a:ext cx="71108" cy="82133"/>
            </a:xfrm>
            <a:custGeom>
              <a:avLst/>
              <a:gdLst>
                <a:gd name="T0" fmla="*/ 48 w 61"/>
                <a:gd name="T1" fmla="*/ 46 h 72"/>
                <a:gd name="T2" fmla="*/ 61 w 61"/>
                <a:gd name="T3" fmla="*/ 48 h 72"/>
                <a:gd name="T4" fmla="*/ 59 w 61"/>
                <a:gd name="T5" fmla="*/ 54 h 72"/>
                <a:gd name="T6" fmla="*/ 56 w 61"/>
                <a:gd name="T7" fmla="*/ 61 h 72"/>
                <a:gd name="T8" fmla="*/ 51 w 61"/>
                <a:gd name="T9" fmla="*/ 66 h 72"/>
                <a:gd name="T10" fmla="*/ 45 w 61"/>
                <a:gd name="T11" fmla="*/ 69 h 72"/>
                <a:gd name="T12" fmla="*/ 40 w 61"/>
                <a:gd name="T13" fmla="*/ 72 h 72"/>
                <a:gd name="T14" fmla="*/ 31 w 61"/>
                <a:gd name="T15" fmla="*/ 72 h 72"/>
                <a:gd name="T16" fmla="*/ 25 w 61"/>
                <a:gd name="T17" fmla="*/ 72 h 72"/>
                <a:gd name="T18" fmla="*/ 18 w 61"/>
                <a:gd name="T19" fmla="*/ 71 h 72"/>
                <a:gd name="T20" fmla="*/ 13 w 61"/>
                <a:gd name="T21" fmla="*/ 67 h 72"/>
                <a:gd name="T22" fmla="*/ 8 w 61"/>
                <a:gd name="T23" fmla="*/ 62 h 72"/>
                <a:gd name="T24" fmla="*/ 2 w 61"/>
                <a:gd name="T25" fmla="*/ 53 h 72"/>
                <a:gd name="T26" fmla="*/ 0 w 61"/>
                <a:gd name="T27" fmla="*/ 36 h 72"/>
                <a:gd name="T28" fmla="*/ 2 w 61"/>
                <a:gd name="T29" fmla="*/ 26 h 72"/>
                <a:gd name="T30" fmla="*/ 3 w 61"/>
                <a:gd name="T31" fmla="*/ 16 h 72"/>
                <a:gd name="T32" fmla="*/ 7 w 61"/>
                <a:gd name="T33" fmla="*/ 11 h 72"/>
                <a:gd name="T34" fmla="*/ 10 w 61"/>
                <a:gd name="T35" fmla="*/ 8 h 72"/>
                <a:gd name="T36" fmla="*/ 15 w 61"/>
                <a:gd name="T37" fmla="*/ 5 h 72"/>
                <a:gd name="T38" fmla="*/ 23 w 61"/>
                <a:gd name="T39" fmla="*/ 2 h 72"/>
                <a:gd name="T40" fmla="*/ 31 w 61"/>
                <a:gd name="T41" fmla="*/ 0 h 72"/>
                <a:gd name="T42" fmla="*/ 38 w 61"/>
                <a:gd name="T43" fmla="*/ 0 h 72"/>
                <a:gd name="T44" fmla="*/ 45 w 61"/>
                <a:gd name="T45" fmla="*/ 3 h 72"/>
                <a:gd name="T46" fmla="*/ 50 w 61"/>
                <a:gd name="T47" fmla="*/ 6 h 72"/>
                <a:gd name="T48" fmla="*/ 55 w 61"/>
                <a:gd name="T49" fmla="*/ 10 h 72"/>
                <a:gd name="T50" fmla="*/ 58 w 61"/>
                <a:gd name="T51" fmla="*/ 16 h 72"/>
                <a:gd name="T52" fmla="*/ 59 w 61"/>
                <a:gd name="T53" fmla="*/ 23 h 72"/>
                <a:gd name="T54" fmla="*/ 46 w 61"/>
                <a:gd name="T55" fmla="*/ 23 h 72"/>
                <a:gd name="T56" fmla="*/ 45 w 61"/>
                <a:gd name="T57" fmla="*/ 18 h 72"/>
                <a:gd name="T58" fmla="*/ 41 w 61"/>
                <a:gd name="T59" fmla="*/ 15 h 72"/>
                <a:gd name="T60" fmla="*/ 36 w 61"/>
                <a:gd name="T61" fmla="*/ 11 h 72"/>
                <a:gd name="T62" fmla="*/ 31 w 61"/>
                <a:gd name="T63" fmla="*/ 11 h 72"/>
                <a:gd name="T64" fmla="*/ 27 w 61"/>
                <a:gd name="T65" fmla="*/ 11 h 72"/>
                <a:gd name="T66" fmla="*/ 22 w 61"/>
                <a:gd name="T67" fmla="*/ 13 h 72"/>
                <a:gd name="T68" fmla="*/ 18 w 61"/>
                <a:gd name="T69" fmla="*/ 16 h 72"/>
                <a:gd name="T70" fmla="*/ 15 w 61"/>
                <a:gd name="T71" fmla="*/ 21 h 72"/>
                <a:gd name="T72" fmla="*/ 13 w 61"/>
                <a:gd name="T73" fmla="*/ 28 h 72"/>
                <a:gd name="T74" fmla="*/ 13 w 61"/>
                <a:gd name="T75" fmla="*/ 36 h 72"/>
                <a:gd name="T76" fmla="*/ 13 w 61"/>
                <a:gd name="T77" fmla="*/ 44 h 72"/>
                <a:gd name="T78" fmla="*/ 15 w 61"/>
                <a:gd name="T79" fmla="*/ 51 h 72"/>
                <a:gd name="T80" fmla="*/ 18 w 61"/>
                <a:gd name="T81" fmla="*/ 56 h 72"/>
                <a:gd name="T82" fmla="*/ 22 w 61"/>
                <a:gd name="T83" fmla="*/ 59 h 72"/>
                <a:gd name="T84" fmla="*/ 27 w 61"/>
                <a:gd name="T85" fmla="*/ 61 h 72"/>
                <a:gd name="T86" fmla="*/ 31 w 61"/>
                <a:gd name="T87" fmla="*/ 61 h 72"/>
                <a:gd name="T88" fmla="*/ 38 w 61"/>
                <a:gd name="T89" fmla="*/ 61 h 72"/>
                <a:gd name="T90" fmla="*/ 43 w 61"/>
                <a:gd name="T91" fmla="*/ 58 h 72"/>
                <a:gd name="T92" fmla="*/ 45 w 61"/>
                <a:gd name="T93" fmla="*/ 54 h 72"/>
                <a:gd name="T94" fmla="*/ 46 w 61"/>
                <a:gd name="T95" fmla="*/ 51 h 72"/>
                <a:gd name="T96" fmla="*/ 48 w 61"/>
                <a:gd name="T97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" h="72">
                  <a:moveTo>
                    <a:pt x="48" y="46"/>
                  </a:moveTo>
                  <a:lnTo>
                    <a:pt x="61" y="48"/>
                  </a:lnTo>
                  <a:lnTo>
                    <a:pt x="59" y="54"/>
                  </a:lnTo>
                  <a:lnTo>
                    <a:pt x="56" y="61"/>
                  </a:lnTo>
                  <a:lnTo>
                    <a:pt x="51" y="66"/>
                  </a:lnTo>
                  <a:lnTo>
                    <a:pt x="45" y="69"/>
                  </a:lnTo>
                  <a:lnTo>
                    <a:pt x="40" y="72"/>
                  </a:lnTo>
                  <a:lnTo>
                    <a:pt x="31" y="72"/>
                  </a:lnTo>
                  <a:lnTo>
                    <a:pt x="25" y="72"/>
                  </a:lnTo>
                  <a:lnTo>
                    <a:pt x="18" y="71"/>
                  </a:lnTo>
                  <a:lnTo>
                    <a:pt x="13" y="67"/>
                  </a:lnTo>
                  <a:lnTo>
                    <a:pt x="8" y="62"/>
                  </a:lnTo>
                  <a:lnTo>
                    <a:pt x="2" y="53"/>
                  </a:lnTo>
                  <a:lnTo>
                    <a:pt x="0" y="36"/>
                  </a:lnTo>
                  <a:lnTo>
                    <a:pt x="2" y="26"/>
                  </a:lnTo>
                  <a:lnTo>
                    <a:pt x="3" y="16"/>
                  </a:lnTo>
                  <a:lnTo>
                    <a:pt x="7" y="11"/>
                  </a:lnTo>
                  <a:lnTo>
                    <a:pt x="10" y="8"/>
                  </a:lnTo>
                  <a:lnTo>
                    <a:pt x="15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3"/>
                  </a:lnTo>
                  <a:lnTo>
                    <a:pt x="50" y="6"/>
                  </a:lnTo>
                  <a:lnTo>
                    <a:pt x="55" y="10"/>
                  </a:lnTo>
                  <a:lnTo>
                    <a:pt x="58" y="16"/>
                  </a:lnTo>
                  <a:lnTo>
                    <a:pt x="59" y="23"/>
                  </a:lnTo>
                  <a:lnTo>
                    <a:pt x="46" y="23"/>
                  </a:lnTo>
                  <a:lnTo>
                    <a:pt x="45" y="18"/>
                  </a:lnTo>
                  <a:lnTo>
                    <a:pt x="41" y="15"/>
                  </a:lnTo>
                  <a:lnTo>
                    <a:pt x="36" y="11"/>
                  </a:lnTo>
                  <a:lnTo>
                    <a:pt x="31" y="11"/>
                  </a:lnTo>
                  <a:lnTo>
                    <a:pt x="27" y="11"/>
                  </a:lnTo>
                  <a:lnTo>
                    <a:pt x="22" y="13"/>
                  </a:lnTo>
                  <a:lnTo>
                    <a:pt x="18" y="16"/>
                  </a:lnTo>
                  <a:lnTo>
                    <a:pt x="15" y="21"/>
                  </a:lnTo>
                  <a:lnTo>
                    <a:pt x="13" y="28"/>
                  </a:lnTo>
                  <a:lnTo>
                    <a:pt x="13" y="36"/>
                  </a:lnTo>
                  <a:lnTo>
                    <a:pt x="13" y="44"/>
                  </a:lnTo>
                  <a:lnTo>
                    <a:pt x="15" y="51"/>
                  </a:lnTo>
                  <a:lnTo>
                    <a:pt x="18" y="56"/>
                  </a:lnTo>
                  <a:lnTo>
                    <a:pt x="22" y="59"/>
                  </a:lnTo>
                  <a:lnTo>
                    <a:pt x="27" y="61"/>
                  </a:lnTo>
                  <a:lnTo>
                    <a:pt x="31" y="61"/>
                  </a:lnTo>
                  <a:lnTo>
                    <a:pt x="38" y="61"/>
                  </a:lnTo>
                  <a:lnTo>
                    <a:pt x="43" y="58"/>
                  </a:lnTo>
                  <a:lnTo>
                    <a:pt x="45" y="54"/>
                  </a:lnTo>
                  <a:lnTo>
                    <a:pt x="46" y="51"/>
                  </a:lnTo>
                  <a:lnTo>
                    <a:pt x="48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" name="Freeform 125"/>
            <p:cNvSpPr>
              <a:spLocks noEditPoints="1"/>
            </p:cNvSpPr>
            <p:nvPr/>
          </p:nvSpPr>
          <p:spPr bwMode="auto">
            <a:xfrm>
              <a:off x="2348779" y="5313480"/>
              <a:ext cx="74605" cy="82133"/>
            </a:xfrm>
            <a:custGeom>
              <a:avLst/>
              <a:gdLst>
                <a:gd name="T0" fmla="*/ 51 w 64"/>
                <a:gd name="T1" fmla="*/ 51 h 72"/>
                <a:gd name="T2" fmla="*/ 64 w 64"/>
                <a:gd name="T3" fmla="*/ 51 h 72"/>
                <a:gd name="T4" fmla="*/ 61 w 64"/>
                <a:gd name="T5" fmla="*/ 58 h 72"/>
                <a:gd name="T6" fmla="*/ 58 w 64"/>
                <a:gd name="T7" fmla="*/ 62 h 72"/>
                <a:gd name="T8" fmla="*/ 53 w 64"/>
                <a:gd name="T9" fmla="*/ 67 h 72"/>
                <a:gd name="T10" fmla="*/ 48 w 64"/>
                <a:gd name="T11" fmla="*/ 71 h 72"/>
                <a:gd name="T12" fmla="*/ 41 w 64"/>
                <a:gd name="T13" fmla="*/ 72 h 72"/>
                <a:gd name="T14" fmla="*/ 33 w 64"/>
                <a:gd name="T15" fmla="*/ 72 h 72"/>
                <a:gd name="T16" fmla="*/ 26 w 64"/>
                <a:gd name="T17" fmla="*/ 72 h 72"/>
                <a:gd name="T18" fmla="*/ 20 w 64"/>
                <a:gd name="T19" fmla="*/ 71 h 72"/>
                <a:gd name="T20" fmla="*/ 13 w 64"/>
                <a:gd name="T21" fmla="*/ 67 h 72"/>
                <a:gd name="T22" fmla="*/ 10 w 64"/>
                <a:gd name="T23" fmla="*/ 62 h 72"/>
                <a:gd name="T24" fmla="*/ 2 w 64"/>
                <a:gd name="T25" fmla="*/ 53 h 72"/>
                <a:gd name="T26" fmla="*/ 0 w 64"/>
                <a:gd name="T27" fmla="*/ 36 h 72"/>
                <a:gd name="T28" fmla="*/ 2 w 64"/>
                <a:gd name="T29" fmla="*/ 21 h 72"/>
                <a:gd name="T30" fmla="*/ 10 w 64"/>
                <a:gd name="T31" fmla="*/ 10 h 72"/>
                <a:gd name="T32" fmla="*/ 15 w 64"/>
                <a:gd name="T33" fmla="*/ 5 h 72"/>
                <a:gd name="T34" fmla="*/ 20 w 64"/>
                <a:gd name="T35" fmla="*/ 2 h 72"/>
                <a:gd name="T36" fmla="*/ 26 w 64"/>
                <a:gd name="T37" fmla="*/ 0 h 72"/>
                <a:gd name="T38" fmla="*/ 33 w 64"/>
                <a:gd name="T39" fmla="*/ 0 h 72"/>
                <a:gd name="T40" fmla="*/ 41 w 64"/>
                <a:gd name="T41" fmla="*/ 2 h 72"/>
                <a:gd name="T42" fmla="*/ 50 w 64"/>
                <a:gd name="T43" fmla="*/ 5 h 72"/>
                <a:gd name="T44" fmla="*/ 56 w 64"/>
                <a:gd name="T45" fmla="*/ 10 h 72"/>
                <a:gd name="T46" fmla="*/ 63 w 64"/>
                <a:gd name="T47" fmla="*/ 21 h 72"/>
                <a:gd name="T48" fmla="*/ 64 w 64"/>
                <a:gd name="T49" fmla="*/ 36 h 72"/>
                <a:gd name="T50" fmla="*/ 64 w 64"/>
                <a:gd name="T51" fmla="*/ 39 h 72"/>
                <a:gd name="T52" fmla="*/ 13 w 64"/>
                <a:gd name="T53" fmla="*/ 39 h 72"/>
                <a:gd name="T54" fmla="*/ 13 w 64"/>
                <a:gd name="T55" fmla="*/ 46 h 72"/>
                <a:gd name="T56" fmla="*/ 17 w 64"/>
                <a:gd name="T57" fmla="*/ 51 h 72"/>
                <a:gd name="T58" fmla="*/ 20 w 64"/>
                <a:gd name="T59" fmla="*/ 56 h 72"/>
                <a:gd name="T60" fmla="*/ 23 w 64"/>
                <a:gd name="T61" fmla="*/ 59 h 72"/>
                <a:gd name="T62" fmla="*/ 28 w 64"/>
                <a:gd name="T63" fmla="*/ 61 h 72"/>
                <a:gd name="T64" fmla="*/ 33 w 64"/>
                <a:gd name="T65" fmla="*/ 61 h 72"/>
                <a:gd name="T66" fmla="*/ 40 w 64"/>
                <a:gd name="T67" fmla="*/ 61 h 72"/>
                <a:gd name="T68" fmla="*/ 45 w 64"/>
                <a:gd name="T69" fmla="*/ 59 h 72"/>
                <a:gd name="T70" fmla="*/ 50 w 64"/>
                <a:gd name="T71" fmla="*/ 56 h 72"/>
                <a:gd name="T72" fmla="*/ 51 w 64"/>
                <a:gd name="T73" fmla="*/ 51 h 72"/>
                <a:gd name="T74" fmla="*/ 13 w 64"/>
                <a:gd name="T75" fmla="*/ 28 h 72"/>
                <a:gd name="T76" fmla="*/ 53 w 64"/>
                <a:gd name="T77" fmla="*/ 28 h 72"/>
                <a:gd name="T78" fmla="*/ 51 w 64"/>
                <a:gd name="T79" fmla="*/ 21 h 72"/>
                <a:gd name="T80" fmla="*/ 48 w 64"/>
                <a:gd name="T81" fmla="*/ 16 h 72"/>
                <a:gd name="T82" fmla="*/ 43 w 64"/>
                <a:gd name="T83" fmla="*/ 13 h 72"/>
                <a:gd name="T84" fmla="*/ 38 w 64"/>
                <a:gd name="T85" fmla="*/ 11 h 72"/>
                <a:gd name="T86" fmla="*/ 33 w 64"/>
                <a:gd name="T87" fmla="*/ 11 h 72"/>
                <a:gd name="T88" fmla="*/ 28 w 64"/>
                <a:gd name="T89" fmla="*/ 11 h 72"/>
                <a:gd name="T90" fmla="*/ 23 w 64"/>
                <a:gd name="T91" fmla="*/ 13 h 72"/>
                <a:gd name="T92" fmla="*/ 18 w 64"/>
                <a:gd name="T93" fmla="*/ 16 h 72"/>
                <a:gd name="T94" fmla="*/ 17 w 64"/>
                <a:gd name="T95" fmla="*/ 20 h 72"/>
                <a:gd name="T96" fmla="*/ 13 w 64"/>
                <a:gd name="T97" fmla="*/ 23 h 72"/>
                <a:gd name="T98" fmla="*/ 13 w 64"/>
                <a:gd name="T99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" h="72">
                  <a:moveTo>
                    <a:pt x="51" y="51"/>
                  </a:moveTo>
                  <a:lnTo>
                    <a:pt x="64" y="51"/>
                  </a:lnTo>
                  <a:lnTo>
                    <a:pt x="61" y="58"/>
                  </a:lnTo>
                  <a:lnTo>
                    <a:pt x="58" y="62"/>
                  </a:lnTo>
                  <a:lnTo>
                    <a:pt x="53" y="67"/>
                  </a:lnTo>
                  <a:lnTo>
                    <a:pt x="48" y="71"/>
                  </a:lnTo>
                  <a:lnTo>
                    <a:pt x="41" y="72"/>
                  </a:lnTo>
                  <a:lnTo>
                    <a:pt x="33" y="72"/>
                  </a:lnTo>
                  <a:lnTo>
                    <a:pt x="26" y="72"/>
                  </a:lnTo>
                  <a:lnTo>
                    <a:pt x="20" y="71"/>
                  </a:lnTo>
                  <a:lnTo>
                    <a:pt x="13" y="67"/>
                  </a:lnTo>
                  <a:lnTo>
                    <a:pt x="10" y="62"/>
                  </a:lnTo>
                  <a:lnTo>
                    <a:pt x="2" y="53"/>
                  </a:lnTo>
                  <a:lnTo>
                    <a:pt x="0" y="36"/>
                  </a:lnTo>
                  <a:lnTo>
                    <a:pt x="2" y="21"/>
                  </a:lnTo>
                  <a:lnTo>
                    <a:pt x="10" y="10"/>
                  </a:lnTo>
                  <a:lnTo>
                    <a:pt x="15" y="5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0" y="5"/>
                  </a:lnTo>
                  <a:lnTo>
                    <a:pt x="56" y="10"/>
                  </a:lnTo>
                  <a:lnTo>
                    <a:pt x="63" y="21"/>
                  </a:lnTo>
                  <a:lnTo>
                    <a:pt x="64" y="36"/>
                  </a:lnTo>
                  <a:lnTo>
                    <a:pt x="64" y="39"/>
                  </a:lnTo>
                  <a:lnTo>
                    <a:pt x="13" y="39"/>
                  </a:lnTo>
                  <a:lnTo>
                    <a:pt x="13" y="46"/>
                  </a:lnTo>
                  <a:lnTo>
                    <a:pt x="17" y="51"/>
                  </a:lnTo>
                  <a:lnTo>
                    <a:pt x="20" y="56"/>
                  </a:lnTo>
                  <a:lnTo>
                    <a:pt x="23" y="59"/>
                  </a:lnTo>
                  <a:lnTo>
                    <a:pt x="28" y="61"/>
                  </a:lnTo>
                  <a:lnTo>
                    <a:pt x="33" y="61"/>
                  </a:lnTo>
                  <a:lnTo>
                    <a:pt x="40" y="61"/>
                  </a:lnTo>
                  <a:lnTo>
                    <a:pt x="45" y="59"/>
                  </a:lnTo>
                  <a:lnTo>
                    <a:pt x="50" y="56"/>
                  </a:lnTo>
                  <a:lnTo>
                    <a:pt x="51" y="51"/>
                  </a:lnTo>
                  <a:close/>
                  <a:moveTo>
                    <a:pt x="13" y="28"/>
                  </a:moveTo>
                  <a:lnTo>
                    <a:pt x="53" y="28"/>
                  </a:lnTo>
                  <a:lnTo>
                    <a:pt x="51" y="21"/>
                  </a:lnTo>
                  <a:lnTo>
                    <a:pt x="48" y="16"/>
                  </a:lnTo>
                  <a:lnTo>
                    <a:pt x="43" y="13"/>
                  </a:lnTo>
                  <a:lnTo>
                    <a:pt x="38" y="11"/>
                  </a:lnTo>
                  <a:lnTo>
                    <a:pt x="33" y="11"/>
                  </a:lnTo>
                  <a:lnTo>
                    <a:pt x="28" y="11"/>
                  </a:lnTo>
                  <a:lnTo>
                    <a:pt x="23" y="13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3"/>
                  </a:lnTo>
                  <a:lnTo>
                    <a:pt x="13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" name="Freeform 126"/>
            <p:cNvSpPr>
              <a:spLocks/>
            </p:cNvSpPr>
            <p:nvPr/>
          </p:nvSpPr>
          <p:spPr bwMode="auto">
            <a:xfrm>
              <a:off x="2487497" y="5284961"/>
              <a:ext cx="83930" cy="109511"/>
            </a:xfrm>
            <a:custGeom>
              <a:avLst/>
              <a:gdLst>
                <a:gd name="T0" fmla="*/ 0 w 72"/>
                <a:gd name="T1" fmla="*/ 96 h 96"/>
                <a:gd name="T2" fmla="*/ 0 w 72"/>
                <a:gd name="T3" fmla="*/ 0 h 96"/>
                <a:gd name="T4" fmla="*/ 69 w 72"/>
                <a:gd name="T5" fmla="*/ 0 h 96"/>
                <a:gd name="T6" fmla="*/ 69 w 72"/>
                <a:gd name="T7" fmla="*/ 12 h 96"/>
                <a:gd name="T8" fmla="*/ 13 w 72"/>
                <a:gd name="T9" fmla="*/ 12 h 96"/>
                <a:gd name="T10" fmla="*/ 13 w 72"/>
                <a:gd name="T11" fmla="*/ 40 h 96"/>
                <a:gd name="T12" fmla="*/ 64 w 72"/>
                <a:gd name="T13" fmla="*/ 40 h 96"/>
                <a:gd name="T14" fmla="*/ 64 w 72"/>
                <a:gd name="T15" fmla="*/ 51 h 96"/>
                <a:gd name="T16" fmla="*/ 13 w 72"/>
                <a:gd name="T17" fmla="*/ 51 h 96"/>
                <a:gd name="T18" fmla="*/ 13 w 72"/>
                <a:gd name="T19" fmla="*/ 86 h 96"/>
                <a:gd name="T20" fmla="*/ 72 w 72"/>
                <a:gd name="T21" fmla="*/ 86 h 96"/>
                <a:gd name="T22" fmla="*/ 72 w 72"/>
                <a:gd name="T23" fmla="*/ 96 h 96"/>
                <a:gd name="T24" fmla="*/ 0 w 72"/>
                <a:gd name="T2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96">
                  <a:moveTo>
                    <a:pt x="0" y="96"/>
                  </a:moveTo>
                  <a:lnTo>
                    <a:pt x="0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13" y="12"/>
                  </a:lnTo>
                  <a:lnTo>
                    <a:pt x="13" y="40"/>
                  </a:lnTo>
                  <a:lnTo>
                    <a:pt x="64" y="40"/>
                  </a:lnTo>
                  <a:lnTo>
                    <a:pt x="64" y="51"/>
                  </a:lnTo>
                  <a:lnTo>
                    <a:pt x="13" y="51"/>
                  </a:lnTo>
                  <a:lnTo>
                    <a:pt x="13" y="86"/>
                  </a:lnTo>
                  <a:lnTo>
                    <a:pt x="72" y="86"/>
                  </a:lnTo>
                  <a:lnTo>
                    <a:pt x="72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" name="Freeform 127"/>
            <p:cNvSpPr>
              <a:spLocks noEditPoints="1"/>
            </p:cNvSpPr>
            <p:nvPr/>
          </p:nvSpPr>
          <p:spPr bwMode="auto">
            <a:xfrm>
              <a:off x="2594741" y="5384206"/>
              <a:ext cx="11657" cy="86696"/>
            </a:xfrm>
            <a:custGeom>
              <a:avLst/>
              <a:gdLst>
                <a:gd name="T0" fmla="*/ 0 w 10"/>
                <a:gd name="T1" fmla="*/ 10 h 76"/>
                <a:gd name="T2" fmla="*/ 0 w 10"/>
                <a:gd name="T3" fmla="*/ 0 h 76"/>
                <a:gd name="T4" fmla="*/ 10 w 10"/>
                <a:gd name="T5" fmla="*/ 0 h 76"/>
                <a:gd name="T6" fmla="*/ 10 w 10"/>
                <a:gd name="T7" fmla="*/ 10 h 76"/>
                <a:gd name="T8" fmla="*/ 0 w 10"/>
                <a:gd name="T9" fmla="*/ 10 h 76"/>
                <a:gd name="T10" fmla="*/ 0 w 10"/>
                <a:gd name="T11" fmla="*/ 76 h 76"/>
                <a:gd name="T12" fmla="*/ 0 w 10"/>
                <a:gd name="T13" fmla="*/ 22 h 76"/>
                <a:gd name="T14" fmla="*/ 10 w 10"/>
                <a:gd name="T15" fmla="*/ 22 h 76"/>
                <a:gd name="T16" fmla="*/ 10 w 10"/>
                <a:gd name="T17" fmla="*/ 76 h 76"/>
                <a:gd name="T18" fmla="*/ 0 w 10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6">
                  <a:moveTo>
                    <a:pt x="0" y="1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10"/>
                  </a:lnTo>
                  <a:lnTo>
                    <a:pt x="0" y="10"/>
                  </a:lnTo>
                  <a:close/>
                  <a:moveTo>
                    <a:pt x="0" y="76"/>
                  </a:moveTo>
                  <a:lnTo>
                    <a:pt x="0" y="22"/>
                  </a:lnTo>
                  <a:lnTo>
                    <a:pt x="10" y="22"/>
                  </a:lnTo>
                  <a:lnTo>
                    <a:pt x="10" y="76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" name="Freeform 128"/>
            <p:cNvSpPr>
              <a:spLocks/>
            </p:cNvSpPr>
            <p:nvPr/>
          </p:nvSpPr>
          <p:spPr bwMode="auto">
            <a:xfrm>
              <a:off x="2621552" y="5407020"/>
              <a:ext cx="50125" cy="63882"/>
            </a:xfrm>
            <a:custGeom>
              <a:avLst/>
              <a:gdLst>
                <a:gd name="T0" fmla="*/ 0 w 43"/>
                <a:gd name="T1" fmla="*/ 56 h 56"/>
                <a:gd name="T2" fmla="*/ 0 w 43"/>
                <a:gd name="T3" fmla="*/ 2 h 56"/>
                <a:gd name="T4" fmla="*/ 10 w 43"/>
                <a:gd name="T5" fmla="*/ 2 h 56"/>
                <a:gd name="T6" fmla="*/ 10 w 43"/>
                <a:gd name="T7" fmla="*/ 8 h 56"/>
                <a:gd name="T8" fmla="*/ 13 w 43"/>
                <a:gd name="T9" fmla="*/ 4 h 56"/>
                <a:gd name="T10" fmla="*/ 18 w 43"/>
                <a:gd name="T11" fmla="*/ 2 h 56"/>
                <a:gd name="T12" fmla="*/ 25 w 43"/>
                <a:gd name="T13" fmla="*/ 0 h 56"/>
                <a:gd name="T14" fmla="*/ 30 w 43"/>
                <a:gd name="T15" fmla="*/ 0 h 56"/>
                <a:gd name="T16" fmla="*/ 33 w 43"/>
                <a:gd name="T17" fmla="*/ 2 h 56"/>
                <a:gd name="T18" fmla="*/ 37 w 43"/>
                <a:gd name="T19" fmla="*/ 4 h 56"/>
                <a:gd name="T20" fmla="*/ 40 w 43"/>
                <a:gd name="T21" fmla="*/ 7 h 56"/>
                <a:gd name="T22" fmla="*/ 41 w 43"/>
                <a:gd name="T23" fmla="*/ 10 h 56"/>
                <a:gd name="T24" fmla="*/ 41 w 43"/>
                <a:gd name="T25" fmla="*/ 13 h 56"/>
                <a:gd name="T26" fmla="*/ 43 w 43"/>
                <a:gd name="T27" fmla="*/ 17 h 56"/>
                <a:gd name="T28" fmla="*/ 43 w 43"/>
                <a:gd name="T29" fmla="*/ 23 h 56"/>
                <a:gd name="T30" fmla="*/ 43 w 43"/>
                <a:gd name="T31" fmla="*/ 56 h 56"/>
                <a:gd name="T32" fmla="*/ 33 w 43"/>
                <a:gd name="T33" fmla="*/ 56 h 56"/>
                <a:gd name="T34" fmla="*/ 33 w 43"/>
                <a:gd name="T35" fmla="*/ 23 h 56"/>
                <a:gd name="T36" fmla="*/ 32 w 43"/>
                <a:gd name="T37" fmla="*/ 18 h 56"/>
                <a:gd name="T38" fmla="*/ 32 w 43"/>
                <a:gd name="T39" fmla="*/ 15 h 56"/>
                <a:gd name="T40" fmla="*/ 30 w 43"/>
                <a:gd name="T41" fmla="*/ 13 h 56"/>
                <a:gd name="T42" fmla="*/ 28 w 43"/>
                <a:gd name="T43" fmla="*/ 10 h 56"/>
                <a:gd name="T44" fmla="*/ 25 w 43"/>
                <a:gd name="T45" fmla="*/ 10 h 56"/>
                <a:gd name="T46" fmla="*/ 22 w 43"/>
                <a:gd name="T47" fmla="*/ 8 h 56"/>
                <a:gd name="T48" fmla="*/ 17 w 43"/>
                <a:gd name="T49" fmla="*/ 10 h 56"/>
                <a:gd name="T50" fmla="*/ 13 w 43"/>
                <a:gd name="T51" fmla="*/ 13 h 56"/>
                <a:gd name="T52" fmla="*/ 12 w 43"/>
                <a:gd name="T53" fmla="*/ 17 h 56"/>
                <a:gd name="T54" fmla="*/ 10 w 43"/>
                <a:gd name="T55" fmla="*/ 20 h 56"/>
                <a:gd name="T56" fmla="*/ 10 w 43"/>
                <a:gd name="T57" fmla="*/ 27 h 56"/>
                <a:gd name="T58" fmla="*/ 10 w 43"/>
                <a:gd name="T59" fmla="*/ 56 h 56"/>
                <a:gd name="T60" fmla="*/ 0 w 43"/>
                <a:gd name="T6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56">
                  <a:moveTo>
                    <a:pt x="0" y="56"/>
                  </a:moveTo>
                  <a:lnTo>
                    <a:pt x="0" y="2"/>
                  </a:lnTo>
                  <a:lnTo>
                    <a:pt x="10" y="2"/>
                  </a:lnTo>
                  <a:lnTo>
                    <a:pt x="10" y="8"/>
                  </a:lnTo>
                  <a:lnTo>
                    <a:pt x="13" y="4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1" y="10"/>
                  </a:lnTo>
                  <a:lnTo>
                    <a:pt x="41" y="13"/>
                  </a:lnTo>
                  <a:lnTo>
                    <a:pt x="43" y="17"/>
                  </a:lnTo>
                  <a:lnTo>
                    <a:pt x="43" y="23"/>
                  </a:lnTo>
                  <a:lnTo>
                    <a:pt x="43" y="56"/>
                  </a:lnTo>
                  <a:lnTo>
                    <a:pt x="33" y="56"/>
                  </a:lnTo>
                  <a:lnTo>
                    <a:pt x="33" y="23"/>
                  </a:lnTo>
                  <a:lnTo>
                    <a:pt x="32" y="18"/>
                  </a:lnTo>
                  <a:lnTo>
                    <a:pt x="32" y="15"/>
                  </a:lnTo>
                  <a:lnTo>
                    <a:pt x="30" y="13"/>
                  </a:lnTo>
                  <a:lnTo>
                    <a:pt x="28" y="10"/>
                  </a:lnTo>
                  <a:lnTo>
                    <a:pt x="25" y="10"/>
                  </a:lnTo>
                  <a:lnTo>
                    <a:pt x="22" y="8"/>
                  </a:lnTo>
                  <a:lnTo>
                    <a:pt x="17" y="10"/>
                  </a:lnTo>
                  <a:lnTo>
                    <a:pt x="13" y="13"/>
                  </a:lnTo>
                  <a:lnTo>
                    <a:pt x="12" y="17"/>
                  </a:lnTo>
                  <a:lnTo>
                    <a:pt x="10" y="20"/>
                  </a:lnTo>
                  <a:lnTo>
                    <a:pt x="10" y="27"/>
                  </a:lnTo>
                  <a:lnTo>
                    <a:pt x="1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" name="Freeform 129"/>
            <p:cNvSpPr>
              <a:spLocks/>
            </p:cNvSpPr>
            <p:nvPr/>
          </p:nvSpPr>
          <p:spPr bwMode="auto">
            <a:xfrm>
              <a:off x="2694991" y="5284961"/>
              <a:ext cx="32639" cy="139170"/>
            </a:xfrm>
            <a:custGeom>
              <a:avLst/>
              <a:gdLst>
                <a:gd name="T0" fmla="*/ 0 w 28"/>
                <a:gd name="T1" fmla="*/ 122 h 122"/>
                <a:gd name="T2" fmla="*/ 0 w 28"/>
                <a:gd name="T3" fmla="*/ 0 h 122"/>
                <a:gd name="T4" fmla="*/ 28 w 28"/>
                <a:gd name="T5" fmla="*/ 0 h 122"/>
                <a:gd name="T6" fmla="*/ 28 w 28"/>
                <a:gd name="T7" fmla="*/ 12 h 122"/>
                <a:gd name="T8" fmla="*/ 13 w 28"/>
                <a:gd name="T9" fmla="*/ 12 h 122"/>
                <a:gd name="T10" fmla="*/ 13 w 28"/>
                <a:gd name="T11" fmla="*/ 112 h 122"/>
                <a:gd name="T12" fmla="*/ 28 w 28"/>
                <a:gd name="T13" fmla="*/ 112 h 122"/>
                <a:gd name="T14" fmla="*/ 28 w 28"/>
                <a:gd name="T15" fmla="*/ 122 h 122"/>
                <a:gd name="T16" fmla="*/ 0 w 28"/>
                <a:gd name="T1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22">
                  <a:moveTo>
                    <a:pt x="0" y="122"/>
                  </a:moveTo>
                  <a:lnTo>
                    <a:pt x="0" y="0"/>
                  </a:lnTo>
                  <a:lnTo>
                    <a:pt x="28" y="0"/>
                  </a:lnTo>
                  <a:lnTo>
                    <a:pt x="28" y="12"/>
                  </a:lnTo>
                  <a:lnTo>
                    <a:pt x="13" y="12"/>
                  </a:lnTo>
                  <a:lnTo>
                    <a:pt x="13" y="112"/>
                  </a:lnTo>
                  <a:lnTo>
                    <a:pt x="28" y="112"/>
                  </a:lnTo>
                  <a:lnTo>
                    <a:pt x="28" y="122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" name="Freeform 130"/>
            <p:cNvSpPr>
              <a:spLocks noEditPoints="1"/>
            </p:cNvSpPr>
            <p:nvPr/>
          </p:nvSpPr>
          <p:spPr bwMode="auto">
            <a:xfrm>
              <a:off x="2735790" y="5313480"/>
              <a:ext cx="74605" cy="82133"/>
            </a:xfrm>
            <a:custGeom>
              <a:avLst/>
              <a:gdLst>
                <a:gd name="T0" fmla="*/ 51 w 64"/>
                <a:gd name="T1" fmla="*/ 51 h 72"/>
                <a:gd name="T2" fmla="*/ 64 w 64"/>
                <a:gd name="T3" fmla="*/ 51 h 72"/>
                <a:gd name="T4" fmla="*/ 61 w 64"/>
                <a:gd name="T5" fmla="*/ 58 h 72"/>
                <a:gd name="T6" fmla="*/ 57 w 64"/>
                <a:gd name="T7" fmla="*/ 62 h 72"/>
                <a:gd name="T8" fmla="*/ 52 w 64"/>
                <a:gd name="T9" fmla="*/ 67 h 72"/>
                <a:gd name="T10" fmla="*/ 47 w 64"/>
                <a:gd name="T11" fmla="*/ 71 h 72"/>
                <a:gd name="T12" fmla="*/ 41 w 64"/>
                <a:gd name="T13" fmla="*/ 72 h 72"/>
                <a:gd name="T14" fmla="*/ 33 w 64"/>
                <a:gd name="T15" fmla="*/ 72 h 72"/>
                <a:gd name="T16" fmla="*/ 26 w 64"/>
                <a:gd name="T17" fmla="*/ 72 h 72"/>
                <a:gd name="T18" fmla="*/ 19 w 64"/>
                <a:gd name="T19" fmla="*/ 71 h 72"/>
                <a:gd name="T20" fmla="*/ 13 w 64"/>
                <a:gd name="T21" fmla="*/ 67 h 72"/>
                <a:gd name="T22" fmla="*/ 8 w 64"/>
                <a:gd name="T23" fmla="*/ 62 h 72"/>
                <a:gd name="T24" fmla="*/ 1 w 64"/>
                <a:gd name="T25" fmla="*/ 53 h 72"/>
                <a:gd name="T26" fmla="*/ 0 w 64"/>
                <a:gd name="T27" fmla="*/ 36 h 72"/>
                <a:gd name="T28" fmla="*/ 1 w 64"/>
                <a:gd name="T29" fmla="*/ 21 h 72"/>
                <a:gd name="T30" fmla="*/ 8 w 64"/>
                <a:gd name="T31" fmla="*/ 10 h 72"/>
                <a:gd name="T32" fmla="*/ 13 w 64"/>
                <a:gd name="T33" fmla="*/ 5 h 72"/>
                <a:gd name="T34" fmla="*/ 19 w 64"/>
                <a:gd name="T35" fmla="*/ 2 h 72"/>
                <a:gd name="T36" fmla="*/ 24 w 64"/>
                <a:gd name="T37" fmla="*/ 0 h 72"/>
                <a:gd name="T38" fmla="*/ 33 w 64"/>
                <a:gd name="T39" fmla="*/ 0 h 72"/>
                <a:gd name="T40" fmla="*/ 41 w 64"/>
                <a:gd name="T41" fmla="*/ 2 h 72"/>
                <a:gd name="T42" fmla="*/ 49 w 64"/>
                <a:gd name="T43" fmla="*/ 5 h 72"/>
                <a:gd name="T44" fmla="*/ 54 w 64"/>
                <a:gd name="T45" fmla="*/ 10 h 72"/>
                <a:gd name="T46" fmla="*/ 62 w 64"/>
                <a:gd name="T47" fmla="*/ 21 h 72"/>
                <a:gd name="T48" fmla="*/ 64 w 64"/>
                <a:gd name="T49" fmla="*/ 36 h 72"/>
                <a:gd name="T50" fmla="*/ 64 w 64"/>
                <a:gd name="T51" fmla="*/ 39 h 72"/>
                <a:gd name="T52" fmla="*/ 11 w 64"/>
                <a:gd name="T53" fmla="*/ 39 h 72"/>
                <a:gd name="T54" fmla="*/ 13 w 64"/>
                <a:gd name="T55" fmla="*/ 46 h 72"/>
                <a:gd name="T56" fmla="*/ 14 w 64"/>
                <a:gd name="T57" fmla="*/ 51 h 72"/>
                <a:gd name="T58" fmla="*/ 18 w 64"/>
                <a:gd name="T59" fmla="*/ 56 h 72"/>
                <a:gd name="T60" fmla="*/ 23 w 64"/>
                <a:gd name="T61" fmla="*/ 59 h 72"/>
                <a:gd name="T62" fmla="*/ 28 w 64"/>
                <a:gd name="T63" fmla="*/ 61 h 72"/>
                <a:gd name="T64" fmla="*/ 33 w 64"/>
                <a:gd name="T65" fmla="*/ 61 h 72"/>
                <a:gd name="T66" fmla="*/ 39 w 64"/>
                <a:gd name="T67" fmla="*/ 61 h 72"/>
                <a:gd name="T68" fmla="*/ 44 w 64"/>
                <a:gd name="T69" fmla="*/ 59 h 72"/>
                <a:gd name="T70" fmla="*/ 47 w 64"/>
                <a:gd name="T71" fmla="*/ 56 h 72"/>
                <a:gd name="T72" fmla="*/ 51 w 64"/>
                <a:gd name="T73" fmla="*/ 51 h 72"/>
                <a:gd name="T74" fmla="*/ 11 w 64"/>
                <a:gd name="T75" fmla="*/ 28 h 72"/>
                <a:gd name="T76" fmla="*/ 51 w 64"/>
                <a:gd name="T77" fmla="*/ 28 h 72"/>
                <a:gd name="T78" fmla="*/ 49 w 64"/>
                <a:gd name="T79" fmla="*/ 21 h 72"/>
                <a:gd name="T80" fmla="*/ 47 w 64"/>
                <a:gd name="T81" fmla="*/ 16 h 72"/>
                <a:gd name="T82" fmla="*/ 42 w 64"/>
                <a:gd name="T83" fmla="*/ 13 h 72"/>
                <a:gd name="T84" fmla="*/ 37 w 64"/>
                <a:gd name="T85" fmla="*/ 11 h 72"/>
                <a:gd name="T86" fmla="*/ 33 w 64"/>
                <a:gd name="T87" fmla="*/ 11 h 72"/>
                <a:gd name="T88" fmla="*/ 26 w 64"/>
                <a:gd name="T89" fmla="*/ 11 h 72"/>
                <a:gd name="T90" fmla="*/ 23 w 64"/>
                <a:gd name="T91" fmla="*/ 13 h 72"/>
                <a:gd name="T92" fmla="*/ 18 w 64"/>
                <a:gd name="T93" fmla="*/ 16 h 72"/>
                <a:gd name="T94" fmla="*/ 14 w 64"/>
                <a:gd name="T95" fmla="*/ 20 h 72"/>
                <a:gd name="T96" fmla="*/ 13 w 64"/>
                <a:gd name="T97" fmla="*/ 23 h 72"/>
                <a:gd name="T98" fmla="*/ 11 w 64"/>
                <a:gd name="T99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" h="72">
                  <a:moveTo>
                    <a:pt x="51" y="51"/>
                  </a:moveTo>
                  <a:lnTo>
                    <a:pt x="64" y="51"/>
                  </a:lnTo>
                  <a:lnTo>
                    <a:pt x="61" y="58"/>
                  </a:lnTo>
                  <a:lnTo>
                    <a:pt x="57" y="62"/>
                  </a:lnTo>
                  <a:lnTo>
                    <a:pt x="52" y="67"/>
                  </a:lnTo>
                  <a:lnTo>
                    <a:pt x="47" y="71"/>
                  </a:lnTo>
                  <a:lnTo>
                    <a:pt x="41" y="72"/>
                  </a:lnTo>
                  <a:lnTo>
                    <a:pt x="33" y="72"/>
                  </a:lnTo>
                  <a:lnTo>
                    <a:pt x="26" y="72"/>
                  </a:lnTo>
                  <a:lnTo>
                    <a:pt x="19" y="71"/>
                  </a:lnTo>
                  <a:lnTo>
                    <a:pt x="13" y="67"/>
                  </a:lnTo>
                  <a:lnTo>
                    <a:pt x="8" y="62"/>
                  </a:lnTo>
                  <a:lnTo>
                    <a:pt x="1" y="53"/>
                  </a:lnTo>
                  <a:lnTo>
                    <a:pt x="0" y="36"/>
                  </a:lnTo>
                  <a:lnTo>
                    <a:pt x="1" y="21"/>
                  </a:lnTo>
                  <a:lnTo>
                    <a:pt x="8" y="10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49" y="5"/>
                  </a:lnTo>
                  <a:lnTo>
                    <a:pt x="54" y="10"/>
                  </a:lnTo>
                  <a:lnTo>
                    <a:pt x="62" y="21"/>
                  </a:lnTo>
                  <a:lnTo>
                    <a:pt x="64" y="36"/>
                  </a:lnTo>
                  <a:lnTo>
                    <a:pt x="64" y="39"/>
                  </a:lnTo>
                  <a:lnTo>
                    <a:pt x="11" y="39"/>
                  </a:lnTo>
                  <a:lnTo>
                    <a:pt x="13" y="46"/>
                  </a:lnTo>
                  <a:lnTo>
                    <a:pt x="14" y="51"/>
                  </a:lnTo>
                  <a:lnTo>
                    <a:pt x="18" y="56"/>
                  </a:lnTo>
                  <a:lnTo>
                    <a:pt x="23" y="59"/>
                  </a:lnTo>
                  <a:lnTo>
                    <a:pt x="28" y="61"/>
                  </a:lnTo>
                  <a:lnTo>
                    <a:pt x="33" y="61"/>
                  </a:lnTo>
                  <a:lnTo>
                    <a:pt x="39" y="61"/>
                  </a:lnTo>
                  <a:lnTo>
                    <a:pt x="44" y="59"/>
                  </a:lnTo>
                  <a:lnTo>
                    <a:pt x="47" y="56"/>
                  </a:lnTo>
                  <a:lnTo>
                    <a:pt x="51" y="51"/>
                  </a:lnTo>
                  <a:close/>
                  <a:moveTo>
                    <a:pt x="11" y="28"/>
                  </a:moveTo>
                  <a:lnTo>
                    <a:pt x="51" y="28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2" y="13"/>
                  </a:lnTo>
                  <a:lnTo>
                    <a:pt x="37" y="11"/>
                  </a:lnTo>
                  <a:lnTo>
                    <a:pt x="33" y="11"/>
                  </a:lnTo>
                  <a:lnTo>
                    <a:pt x="26" y="11"/>
                  </a:lnTo>
                  <a:lnTo>
                    <a:pt x="23" y="13"/>
                  </a:lnTo>
                  <a:lnTo>
                    <a:pt x="18" y="16"/>
                  </a:lnTo>
                  <a:lnTo>
                    <a:pt x="14" y="20"/>
                  </a:lnTo>
                  <a:lnTo>
                    <a:pt x="13" y="23"/>
                  </a:lnTo>
                  <a:lnTo>
                    <a:pt x="11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" name="Freeform 131"/>
            <p:cNvSpPr>
              <a:spLocks/>
            </p:cNvSpPr>
            <p:nvPr/>
          </p:nvSpPr>
          <p:spPr bwMode="auto">
            <a:xfrm>
              <a:off x="2817389" y="5284961"/>
              <a:ext cx="104913" cy="109511"/>
            </a:xfrm>
            <a:custGeom>
              <a:avLst/>
              <a:gdLst>
                <a:gd name="T0" fmla="*/ 38 w 90"/>
                <a:gd name="T1" fmla="*/ 96 h 96"/>
                <a:gd name="T2" fmla="*/ 0 w 90"/>
                <a:gd name="T3" fmla="*/ 0 h 96"/>
                <a:gd name="T4" fmla="*/ 14 w 90"/>
                <a:gd name="T5" fmla="*/ 0 h 96"/>
                <a:gd name="T6" fmla="*/ 40 w 90"/>
                <a:gd name="T7" fmla="*/ 69 h 96"/>
                <a:gd name="T8" fmla="*/ 42 w 90"/>
                <a:gd name="T9" fmla="*/ 78 h 96"/>
                <a:gd name="T10" fmla="*/ 45 w 90"/>
                <a:gd name="T11" fmla="*/ 84 h 96"/>
                <a:gd name="T12" fmla="*/ 50 w 90"/>
                <a:gd name="T13" fmla="*/ 69 h 96"/>
                <a:gd name="T14" fmla="*/ 76 w 90"/>
                <a:gd name="T15" fmla="*/ 0 h 96"/>
                <a:gd name="T16" fmla="*/ 90 w 90"/>
                <a:gd name="T17" fmla="*/ 0 h 96"/>
                <a:gd name="T18" fmla="*/ 52 w 90"/>
                <a:gd name="T19" fmla="*/ 96 h 96"/>
                <a:gd name="T20" fmla="*/ 38 w 90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96">
                  <a:moveTo>
                    <a:pt x="38" y="96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40" y="69"/>
                  </a:lnTo>
                  <a:lnTo>
                    <a:pt x="42" y="78"/>
                  </a:lnTo>
                  <a:lnTo>
                    <a:pt x="45" y="84"/>
                  </a:lnTo>
                  <a:lnTo>
                    <a:pt x="50" y="69"/>
                  </a:lnTo>
                  <a:lnTo>
                    <a:pt x="76" y="0"/>
                  </a:lnTo>
                  <a:lnTo>
                    <a:pt x="90" y="0"/>
                  </a:lnTo>
                  <a:lnTo>
                    <a:pt x="52" y="96"/>
                  </a:lnTo>
                  <a:lnTo>
                    <a:pt x="38" y="9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" name="Freeform 132"/>
            <p:cNvSpPr>
              <a:spLocks/>
            </p:cNvSpPr>
            <p:nvPr/>
          </p:nvSpPr>
          <p:spPr bwMode="auto">
            <a:xfrm>
              <a:off x="2923468" y="5284961"/>
              <a:ext cx="32639" cy="139170"/>
            </a:xfrm>
            <a:custGeom>
              <a:avLst/>
              <a:gdLst>
                <a:gd name="T0" fmla="*/ 28 w 28"/>
                <a:gd name="T1" fmla="*/ 122 h 122"/>
                <a:gd name="T2" fmla="*/ 0 w 28"/>
                <a:gd name="T3" fmla="*/ 122 h 122"/>
                <a:gd name="T4" fmla="*/ 0 w 28"/>
                <a:gd name="T5" fmla="*/ 112 h 122"/>
                <a:gd name="T6" fmla="*/ 15 w 28"/>
                <a:gd name="T7" fmla="*/ 112 h 122"/>
                <a:gd name="T8" fmla="*/ 15 w 28"/>
                <a:gd name="T9" fmla="*/ 12 h 122"/>
                <a:gd name="T10" fmla="*/ 0 w 28"/>
                <a:gd name="T11" fmla="*/ 12 h 122"/>
                <a:gd name="T12" fmla="*/ 0 w 28"/>
                <a:gd name="T13" fmla="*/ 0 h 122"/>
                <a:gd name="T14" fmla="*/ 28 w 28"/>
                <a:gd name="T15" fmla="*/ 0 h 122"/>
                <a:gd name="T16" fmla="*/ 28 w 28"/>
                <a:gd name="T1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22">
                  <a:moveTo>
                    <a:pt x="28" y="122"/>
                  </a:moveTo>
                  <a:lnTo>
                    <a:pt x="0" y="122"/>
                  </a:lnTo>
                  <a:lnTo>
                    <a:pt x="0" y="112"/>
                  </a:lnTo>
                  <a:lnTo>
                    <a:pt x="15" y="112"/>
                  </a:lnTo>
                  <a:lnTo>
                    <a:pt x="15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1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</p:grpSp>
      <p:sp>
        <p:nvSpPr>
          <p:cNvPr id="124" name="Rectangle 133"/>
          <p:cNvSpPr>
            <a:spLocks noChangeArrowheads="1"/>
          </p:cNvSpPr>
          <p:nvPr/>
        </p:nvSpPr>
        <p:spPr bwMode="auto">
          <a:xfrm>
            <a:off x="684784" y="990385"/>
            <a:ext cx="18651" cy="250079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" name="Rectangle 134"/>
          <p:cNvSpPr>
            <a:spLocks noChangeArrowheads="1"/>
          </p:cNvSpPr>
          <p:nvPr/>
        </p:nvSpPr>
        <p:spPr bwMode="auto">
          <a:xfrm>
            <a:off x="5609850" y="990385"/>
            <a:ext cx="18651" cy="250079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" name="Rectangle 135"/>
          <p:cNvSpPr>
            <a:spLocks noChangeArrowheads="1"/>
          </p:cNvSpPr>
          <p:nvPr/>
        </p:nvSpPr>
        <p:spPr bwMode="auto">
          <a:xfrm>
            <a:off x="684781" y="3269585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" name="Rectangle 136"/>
          <p:cNvSpPr>
            <a:spLocks noChangeArrowheads="1"/>
          </p:cNvSpPr>
          <p:nvPr/>
        </p:nvSpPr>
        <p:spPr bwMode="auto">
          <a:xfrm>
            <a:off x="684781" y="3062540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" name="Rectangle 137"/>
          <p:cNvSpPr>
            <a:spLocks noChangeArrowheads="1"/>
          </p:cNvSpPr>
          <p:nvPr/>
        </p:nvSpPr>
        <p:spPr bwMode="auto">
          <a:xfrm>
            <a:off x="684781" y="2855495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" name="Rectangle 138"/>
          <p:cNvSpPr>
            <a:spLocks noChangeArrowheads="1"/>
          </p:cNvSpPr>
          <p:nvPr/>
        </p:nvSpPr>
        <p:spPr bwMode="auto">
          <a:xfrm>
            <a:off x="684781" y="2647596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" name="Rectangle 139"/>
          <p:cNvSpPr>
            <a:spLocks noChangeArrowheads="1"/>
          </p:cNvSpPr>
          <p:nvPr/>
        </p:nvSpPr>
        <p:spPr bwMode="auto">
          <a:xfrm>
            <a:off x="684781" y="2440552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" name="Rectangle 140"/>
          <p:cNvSpPr>
            <a:spLocks noChangeArrowheads="1"/>
          </p:cNvSpPr>
          <p:nvPr/>
        </p:nvSpPr>
        <p:spPr bwMode="auto">
          <a:xfrm>
            <a:off x="684781" y="2233506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" name="Rectangle 141"/>
          <p:cNvSpPr>
            <a:spLocks noChangeArrowheads="1"/>
          </p:cNvSpPr>
          <p:nvPr/>
        </p:nvSpPr>
        <p:spPr bwMode="auto">
          <a:xfrm>
            <a:off x="684781" y="2026461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" name="Rectangle 142"/>
          <p:cNvSpPr>
            <a:spLocks noChangeArrowheads="1"/>
          </p:cNvSpPr>
          <p:nvPr/>
        </p:nvSpPr>
        <p:spPr bwMode="auto">
          <a:xfrm>
            <a:off x="684781" y="1818563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" name="Rectangle 143"/>
          <p:cNvSpPr>
            <a:spLocks noChangeArrowheads="1"/>
          </p:cNvSpPr>
          <p:nvPr/>
        </p:nvSpPr>
        <p:spPr bwMode="auto">
          <a:xfrm>
            <a:off x="684781" y="1611518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" name="Rectangle 144"/>
          <p:cNvSpPr>
            <a:spLocks noChangeArrowheads="1"/>
          </p:cNvSpPr>
          <p:nvPr/>
        </p:nvSpPr>
        <p:spPr bwMode="auto">
          <a:xfrm>
            <a:off x="684781" y="1404474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" name="Rectangle 145"/>
          <p:cNvSpPr>
            <a:spLocks noChangeArrowheads="1"/>
          </p:cNvSpPr>
          <p:nvPr/>
        </p:nvSpPr>
        <p:spPr bwMode="auto">
          <a:xfrm>
            <a:off x="684781" y="1197428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" name="Rectangle 146"/>
          <p:cNvSpPr>
            <a:spLocks noChangeArrowheads="1"/>
          </p:cNvSpPr>
          <p:nvPr/>
        </p:nvSpPr>
        <p:spPr bwMode="auto">
          <a:xfrm>
            <a:off x="5559722" y="3269585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" name="Rectangle 147"/>
          <p:cNvSpPr>
            <a:spLocks noChangeArrowheads="1"/>
          </p:cNvSpPr>
          <p:nvPr/>
        </p:nvSpPr>
        <p:spPr bwMode="auto">
          <a:xfrm>
            <a:off x="5559722" y="3062540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" name="Rectangle 148"/>
          <p:cNvSpPr>
            <a:spLocks noChangeArrowheads="1"/>
          </p:cNvSpPr>
          <p:nvPr/>
        </p:nvSpPr>
        <p:spPr bwMode="auto">
          <a:xfrm>
            <a:off x="5559722" y="2855495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" name="Rectangle 149"/>
          <p:cNvSpPr>
            <a:spLocks noChangeArrowheads="1"/>
          </p:cNvSpPr>
          <p:nvPr/>
        </p:nvSpPr>
        <p:spPr bwMode="auto">
          <a:xfrm>
            <a:off x="5559722" y="2647596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" name="Rectangle 150"/>
          <p:cNvSpPr>
            <a:spLocks noChangeArrowheads="1"/>
          </p:cNvSpPr>
          <p:nvPr/>
        </p:nvSpPr>
        <p:spPr bwMode="auto">
          <a:xfrm>
            <a:off x="5559722" y="2440552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" name="Rectangle 151"/>
          <p:cNvSpPr>
            <a:spLocks noChangeArrowheads="1"/>
          </p:cNvSpPr>
          <p:nvPr/>
        </p:nvSpPr>
        <p:spPr bwMode="auto">
          <a:xfrm>
            <a:off x="5559722" y="2233506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" name="Rectangle 152"/>
          <p:cNvSpPr>
            <a:spLocks noChangeArrowheads="1"/>
          </p:cNvSpPr>
          <p:nvPr/>
        </p:nvSpPr>
        <p:spPr bwMode="auto">
          <a:xfrm>
            <a:off x="5559722" y="2026461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" name="Rectangle 153"/>
          <p:cNvSpPr>
            <a:spLocks noChangeArrowheads="1"/>
          </p:cNvSpPr>
          <p:nvPr/>
        </p:nvSpPr>
        <p:spPr bwMode="auto">
          <a:xfrm>
            <a:off x="5559722" y="1818563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" name="Rectangle 154"/>
          <p:cNvSpPr>
            <a:spLocks noChangeArrowheads="1"/>
          </p:cNvSpPr>
          <p:nvPr/>
        </p:nvSpPr>
        <p:spPr bwMode="auto">
          <a:xfrm>
            <a:off x="5559722" y="1611518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" name="Rectangle 155"/>
          <p:cNvSpPr>
            <a:spLocks noChangeArrowheads="1"/>
          </p:cNvSpPr>
          <p:nvPr/>
        </p:nvSpPr>
        <p:spPr bwMode="auto">
          <a:xfrm>
            <a:off x="5559722" y="1404474"/>
            <a:ext cx="68776" cy="14545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" name="Rectangle 156"/>
          <p:cNvSpPr>
            <a:spLocks noChangeArrowheads="1"/>
          </p:cNvSpPr>
          <p:nvPr/>
        </p:nvSpPr>
        <p:spPr bwMode="auto">
          <a:xfrm>
            <a:off x="5559722" y="1197428"/>
            <a:ext cx="68776" cy="1368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" name="Freeform 157"/>
          <p:cNvSpPr>
            <a:spLocks noEditPoints="1"/>
          </p:cNvSpPr>
          <p:nvPr/>
        </p:nvSpPr>
        <p:spPr bwMode="auto">
          <a:xfrm>
            <a:off x="270960" y="3235364"/>
            <a:ext cx="71108" cy="82133"/>
          </a:xfrm>
          <a:custGeom>
            <a:avLst/>
            <a:gdLst>
              <a:gd name="T0" fmla="*/ 0 w 61"/>
              <a:gd name="T1" fmla="*/ 48 h 96"/>
              <a:gd name="T2" fmla="*/ 2 w 61"/>
              <a:gd name="T3" fmla="*/ 33 h 96"/>
              <a:gd name="T4" fmla="*/ 3 w 61"/>
              <a:gd name="T5" fmla="*/ 22 h 96"/>
              <a:gd name="T6" fmla="*/ 7 w 61"/>
              <a:gd name="T7" fmla="*/ 15 h 96"/>
              <a:gd name="T8" fmla="*/ 10 w 61"/>
              <a:gd name="T9" fmla="*/ 10 h 96"/>
              <a:gd name="T10" fmla="*/ 13 w 61"/>
              <a:gd name="T11" fmla="*/ 5 h 96"/>
              <a:gd name="T12" fmla="*/ 18 w 61"/>
              <a:gd name="T13" fmla="*/ 4 h 96"/>
              <a:gd name="T14" fmla="*/ 25 w 61"/>
              <a:gd name="T15" fmla="*/ 2 h 96"/>
              <a:gd name="T16" fmla="*/ 31 w 61"/>
              <a:gd name="T17" fmla="*/ 0 h 96"/>
              <a:gd name="T18" fmla="*/ 38 w 61"/>
              <a:gd name="T19" fmla="*/ 2 h 96"/>
              <a:gd name="T20" fmla="*/ 45 w 61"/>
              <a:gd name="T21" fmla="*/ 4 h 96"/>
              <a:gd name="T22" fmla="*/ 49 w 61"/>
              <a:gd name="T23" fmla="*/ 7 h 96"/>
              <a:gd name="T24" fmla="*/ 54 w 61"/>
              <a:gd name="T25" fmla="*/ 12 h 96"/>
              <a:gd name="T26" fmla="*/ 56 w 61"/>
              <a:gd name="T27" fmla="*/ 19 h 96"/>
              <a:gd name="T28" fmla="*/ 59 w 61"/>
              <a:gd name="T29" fmla="*/ 27 h 96"/>
              <a:gd name="T30" fmla="*/ 61 w 61"/>
              <a:gd name="T31" fmla="*/ 32 h 96"/>
              <a:gd name="T32" fmla="*/ 61 w 61"/>
              <a:gd name="T33" fmla="*/ 40 h 96"/>
              <a:gd name="T34" fmla="*/ 61 w 61"/>
              <a:gd name="T35" fmla="*/ 48 h 96"/>
              <a:gd name="T36" fmla="*/ 61 w 61"/>
              <a:gd name="T37" fmla="*/ 63 h 96"/>
              <a:gd name="T38" fmla="*/ 58 w 61"/>
              <a:gd name="T39" fmla="*/ 75 h 96"/>
              <a:gd name="T40" fmla="*/ 54 w 61"/>
              <a:gd name="T41" fmla="*/ 81 h 96"/>
              <a:gd name="T42" fmla="*/ 51 w 61"/>
              <a:gd name="T43" fmla="*/ 86 h 96"/>
              <a:gd name="T44" fmla="*/ 48 w 61"/>
              <a:gd name="T45" fmla="*/ 89 h 96"/>
              <a:gd name="T46" fmla="*/ 43 w 61"/>
              <a:gd name="T47" fmla="*/ 93 h 96"/>
              <a:gd name="T48" fmla="*/ 38 w 61"/>
              <a:gd name="T49" fmla="*/ 94 h 96"/>
              <a:gd name="T50" fmla="*/ 31 w 61"/>
              <a:gd name="T51" fmla="*/ 96 h 96"/>
              <a:gd name="T52" fmla="*/ 23 w 61"/>
              <a:gd name="T53" fmla="*/ 94 h 96"/>
              <a:gd name="T54" fmla="*/ 15 w 61"/>
              <a:gd name="T55" fmla="*/ 91 h 96"/>
              <a:gd name="T56" fmla="*/ 10 w 61"/>
              <a:gd name="T57" fmla="*/ 86 h 96"/>
              <a:gd name="T58" fmla="*/ 3 w 61"/>
              <a:gd name="T59" fmla="*/ 71 h 96"/>
              <a:gd name="T60" fmla="*/ 0 w 61"/>
              <a:gd name="T61" fmla="*/ 48 h 96"/>
              <a:gd name="T62" fmla="*/ 13 w 61"/>
              <a:gd name="T63" fmla="*/ 48 h 96"/>
              <a:gd name="T64" fmla="*/ 13 w 61"/>
              <a:gd name="T65" fmla="*/ 66 h 96"/>
              <a:gd name="T66" fmla="*/ 18 w 61"/>
              <a:gd name="T67" fmla="*/ 78 h 96"/>
              <a:gd name="T68" fmla="*/ 21 w 61"/>
              <a:gd name="T69" fmla="*/ 81 h 96"/>
              <a:gd name="T70" fmla="*/ 26 w 61"/>
              <a:gd name="T71" fmla="*/ 84 h 96"/>
              <a:gd name="T72" fmla="*/ 31 w 61"/>
              <a:gd name="T73" fmla="*/ 84 h 96"/>
              <a:gd name="T74" fmla="*/ 36 w 61"/>
              <a:gd name="T75" fmla="*/ 84 h 96"/>
              <a:gd name="T76" fmla="*/ 40 w 61"/>
              <a:gd name="T77" fmla="*/ 81 h 96"/>
              <a:gd name="T78" fmla="*/ 45 w 61"/>
              <a:gd name="T79" fmla="*/ 78 h 96"/>
              <a:gd name="T80" fmla="*/ 48 w 61"/>
              <a:gd name="T81" fmla="*/ 66 h 96"/>
              <a:gd name="T82" fmla="*/ 49 w 61"/>
              <a:gd name="T83" fmla="*/ 48 h 96"/>
              <a:gd name="T84" fmla="*/ 48 w 61"/>
              <a:gd name="T85" fmla="*/ 30 h 96"/>
              <a:gd name="T86" fmla="*/ 45 w 61"/>
              <a:gd name="T87" fmla="*/ 19 h 96"/>
              <a:gd name="T88" fmla="*/ 40 w 61"/>
              <a:gd name="T89" fmla="*/ 15 h 96"/>
              <a:gd name="T90" fmla="*/ 36 w 61"/>
              <a:gd name="T91" fmla="*/ 12 h 96"/>
              <a:gd name="T92" fmla="*/ 31 w 61"/>
              <a:gd name="T93" fmla="*/ 12 h 96"/>
              <a:gd name="T94" fmla="*/ 26 w 61"/>
              <a:gd name="T95" fmla="*/ 12 h 96"/>
              <a:gd name="T96" fmla="*/ 21 w 61"/>
              <a:gd name="T97" fmla="*/ 15 h 96"/>
              <a:gd name="T98" fmla="*/ 18 w 61"/>
              <a:gd name="T99" fmla="*/ 19 h 96"/>
              <a:gd name="T100" fmla="*/ 13 w 61"/>
              <a:gd name="T101" fmla="*/ 30 h 96"/>
              <a:gd name="T102" fmla="*/ 13 w 61"/>
              <a:gd name="T103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6">
                <a:moveTo>
                  <a:pt x="0" y="48"/>
                </a:moveTo>
                <a:lnTo>
                  <a:pt x="2" y="33"/>
                </a:lnTo>
                <a:lnTo>
                  <a:pt x="3" y="22"/>
                </a:lnTo>
                <a:lnTo>
                  <a:pt x="7" y="15"/>
                </a:lnTo>
                <a:lnTo>
                  <a:pt x="10" y="10"/>
                </a:lnTo>
                <a:lnTo>
                  <a:pt x="13" y="5"/>
                </a:lnTo>
                <a:lnTo>
                  <a:pt x="18" y="4"/>
                </a:lnTo>
                <a:lnTo>
                  <a:pt x="25" y="2"/>
                </a:lnTo>
                <a:lnTo>
                  <a:pt x="31" y="0"/>
                </a:lnTo>
                <a:lnTo>
                  <a:pt x="38" y="2"/>
                </a:lnTo>
                <a:lnTo>
                  <a:pt x="45" y="4"/>
                </a:lnTo>
                <a:lnTo>
                  <a:pt x="49" y="7"/>
                </a:lnTo>
                <a:lnTo>
                  <a:pt x="54" y="12"/>
                </a:lnTo>
                <a:lnTo>
                  <a:pt x="56" y="19"/>
                </a:lnTo>
                <a:lnTo>
                  <a:pt x="59" y="27"/>
                </a:lnTo>
                <a:lnTo>
                  <a:pt x="61" y="32"/>
                </a:lnTo>
                <a:lnTo>
                  <a:pt x="61" y="40"/>
                </a:lnTo>
                <a:lnTo>
                  <a:pt x="61" y="48"/>
                </a:lnTo>
                <a:lnTo>
                  <a:pt x="61" y="63"/>
                </a:lnTo>
                <a:lnTo>
                  <a:pt x="58" y="75"/>
                </a:lnTo>
                <a:lnTo>
                  <a:pt x="54" y="81"/>
                </a:lnTo>
                <a:lnTo>
                  <a:pt x="51" y="86"/>
                </a:lnTo>
                <a:lnTo>
                  <a:pt x="48" y="89"/>
                </a:lnTo>
                <a:lnTo>
                  <a:pt x="43" y="93"/>
                </a:lnTo>
                <a:lnTo>
                  <a:pt x="38" y="94"/>
                </a:lnTo>
                <a:lnTo>
                  <a:pt x="31" y="96"/>
                </a:lnTo>
                <a:lnTo>
                  <a:pt x="23" y="94"/>
                </a:lnTo>
                <a:lnTo>
                  <a:pt x="15" y="91"/>
                </a:lnTo>
                <a:lnTo>
                  <a:pt x="10" y="86"/>
                </a:lnTo>
                <a:lnTo>
                  <a:pt x="3" y="71"/>
                </a:lnTo>
                <a:lnTo>
                  <a:pt x="0" y="48"/>
                </a:lnTo>
                <a:close/>
                <a:moveTo>
                  <a:pt x="13" y="48"/>
                </a:moveTo>
                <a:lnTo>
                  <a:pt x="13" y="66"/>
                </a:lnTo>
                <a:lnTo>
                  <a:pt x="18" y="78"/>
                </a:lnTo>
                <a:lnTo>
                  <a:pt x="21" y="81"/>
                </a:lnTo>
                <a:lnTo>
                  <a:pt x="26" y="84"/>
                </a:lnTo>
                <a:lnTo>
                  <a:pt x="31" y="84"/>
                </a:lnTo>
                <a:lnTo>
                  <a:pt x="36" y="84"/>
                </a:lnTo>
                <a:lnTo>
                  <a:pt x="40" y="81"/>
                </a:lnTo>
                <a:lnTo>
                  <a:pt x="45" y="78"/>
                </a:lnTo>
                <a:lnTo>
                  <a:pt x="48" y="66"/>
                </a:lnTo>
                <a:lnTo>
                  <a:pt x="49" y="48"/>
                </a:lnTo>
                <a:lnTo>
                  <a:pt x="48" y="30"/>
                </a:lnTo>
                <a:lnTo>
                  <a:pt x="45" y="19"/>
                </a:lnTo>
                <a:lnTo>
                  <a:pt x="40" y="15"/>
                </a:lnTo>
                <a:lnTo>
                  <a:pt x="36" y="12"/>
                </a:lnTo>
                <a:lnTo>
                  <a:pt x="31" y="12"/>
                </a:lnTo>
                <a:lnTo>
                  <a:pt x="26" y="12"/>
                </a:lnTo>
                <a:lnTo>
                  <a:pt x="21" y="15"/>
                </a:lnTo>
                <a:lnTo>
                  <a:pt x="18" y="19"/>
                </a:lnTo>
                <a:lnTo>
                  <a:pt x="13" y="30"/>
                </a:lnTo>
                <a:lnTo>
                  <a:pt x="13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" name="Rectangle 158"/>
          <p:cNvSpPr>
            <a:spLocks noChangeArrowheads="1"/>
          </p:cNvSpPr>
          <p:nvPr/>
        </p:nvSpPr>
        <p:spPr bwMode="auto">
          <a:xfrm>
            <a:off x="363049" y="3304662"/>
            <a:ext cx="13988" cy="1112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" name="Freeform 159"/>
          <p:cNvSpPr>
            <a:spLocks noEditPoints="1"/>
          </p:cNvSpPr>
          <p:nvPr/>
        </p:nvSpPr>
        <p:spPr bwMode="auto">
          <a:xfrm>
            <a:off x="398020" y="3235364"/>
            <a:ext cx="71108" cy="82133"/>
          </a:xfrm>
          <a:custGeom>
            <a:avLst/>
            <a:gdLst>
              <a:gd name="T0" fmla="*/ 0 w 61"/>
              <a:gd name="T1" fmla="*/ 48 h 96"/>
              <a:gd name="T2" fmla="*/ 0 w 61"/>
              <a:gd name="T3" fmla="*/ 33 h 96"/>
              <a:gd name="T4" fmla="*/ 3 w 61"/>
              <a:gd name="T5" fmla="*/ 22 h 96"/>
              <a:gd name="T6" fmla="*/ 5 w 61"/>
              <a:gd name="T7" fmla="*/ 15 h 96"/>
              <a:gd name="T8" fmla="*/ 8 w 61"/>
              <a:gd name="T9" fmla="*/ 10 h 96"/>
              <a:gd name="T10" fmla="*/ 13 w 61"/>
              <a:gd name="T11" fmla="*/ 5 h 96"/>
              <a:gd name="T12" fmla="*/ 18 w 61"/>
              <a:gd name="T13" fmla="*/ 4 h 96"/>
              <a:gd name="T14" fmla="*/ 23 w 61"/>
              <a:gd name="T15" fmla="*/ 2 h 96"/>
              <a:gd name="T16" fmla="*/ 30 w 61"/>
              <a:gd name="T17" fmla="*/ 0 h 96"/>
              <a:gd name="T18" fmla="*/ 38 w 61"/>
              <a:gd name="T19" fmla="*/ 2 h 96"/>
              <a:gd name="T20" fmla="*/ 43 w 61"/>
              <a:gd name="T21" fmla="*/ 4 h 96"/>
              <a:gd name="T22" fmla="*/ 49 w 61"/>
              <a:gd name="T23" fmla="*/ 7 h 96"/>
              <a:gd name="T24" fmla="*/ 53 w 61"/>
              <a:gd name="T25" fmla="*/ 12 h 96"/>
              <a:gd name="T26" fmla="*/ 56 w 61"/>
              <a:gd name="T27" fmla="*/ 19 h 96"/>
              <a:gd name="T28" fmla="*/ 58 w 61"/>
              <a:gd name="T29" fmla="*/ 27 h 96"/>
              <a:gd name="T30" fmla="*/ 59 w 61"/>
              <a:gd name="T31" fmla="*/ 32 h 96"/>
              <a:gd name="T32" fmla="*/ 61 w 61"/>
              <a:gd name="T33" fmla="*/ 40 h 96"/>
              <a:gd name="T34" fmla="*/ 61 w 61"/>
              <a:gd name="T35" fmla="*/ 48 h 96"/>
              <a:gd name="T36" fmla="*/ 59 w 61"/>
              <a:gd name="T37" fmla="*/ 63 h 96"/>
              <a:gd name="T38" fmla="*/ 58 w 61"/>
              <a:gd name="T39" fmla="*/ 75 h 96"/>
              <a:gd name="T40" fmla="*/ 54 w 61"/>
              <a:gd name="T41" fmla="*/ 81 h 96"/>
              <a:gd name="T42" fmla="*/ 51 w 61"/>
              <a:gd name="T43" fmla="*/ 86 h 96"/>
              <a:gd name="T44" fmla="*/ 48 w 61"/>
              <a:gd name="T45" fmla="*/ 89 h 96"/>
              <a:gd name="T46" fmla="*/ 43 w 61"/>
              <a:gd name="T47" fmla="*/ 93 h 96"/>
              <a:gd name="T48" fmla="*/ 36 w 61"/>
              <a:gd name="T49" fmla="*/ 94 h 96"/>
              <a:gd name="T50" fmla="*/ 30 w 61"/>
              <a:gd name="T51" fmla="*/ 96 h 96"/>
              <a:gd name="T52" fmla="*/ 21 w 61"/>
              <a:gd name="T53" fmla="*/ 94 h 96"/>
              <a:gd name="T54" fmla="*/ 15 w 61"/>
              <a:gd name="T55" fmla="*/ 91 h 96"/>
              <a:gd name="T56" fmla="*/ 8 w 61"/>
              <a:gd name="T57" fmla="*/ 86 h 96"/>
              <a:gd name="T58" fmla="*/ 2 w 61"/>
              <a:gd name="T59" fmla="*/ 71 h 96"/>
              <a:gd name="T60" fmla="*/ 0 w 61"/>
              <a:gd name="T61" fmla="*/ 48 h 96"/>
              <a:gd name="T62" fmla="*/ 11 w 61"/>
              <a:gd name="T63" fmla="*/ 48 h 96"/>
              <a:gd name="T64" fmla="*/ 13 w 61"/>
              <a:gd name="T65" fmla="*/ 66 h 96"/>
              <a:gd name="T66" fmla="*/ 16 w 61"/>
              <a:gd name="T67" fmla="*/ 78 h 96"/>
              <a:gd name="T68" fmla="*/ 21 w 61"/>
              <a:gd name="T69" fmla="*/ 81 h 96"/>
              <a:gd name="T70" fmla="*/ 25 w 61"/>
              <a:gd name="T71" fmla="*/ 84 h 96"/>
              <a:gd name="T72" fmla="*/ 30 w 61"/>
              <a:gd name="T73" fmla="*/ 84 h 96"/>
              <a:gd name="T74" fmla="*/ 34 w 61"/>
              <a:gd name="T75" fmla="*/ 84 h 96"/>
              <a:gd name="T76" fmla="*/ 39 w 61"/>
              <a:gd name="T77" fmla="*/ 81 h 96"/>
              <a:gd name="T78" fmla="*/ 43 w 61"/>
              <a:gd name="T79" fmla="*/ 78 h 96"/>
              <a:gd name="T80" fmla="*/ 46 w 61"/>
              <a:gd name="T81" fmla="*/ 66 h 96"/>
              <a:gd name="T82" fmla="*/ 48 w 61"/>
              <a:gd name="T83" fmla="*/ 48 h 96"/>
              <a:gd name="T84" fmla="*/ 48 w 61"/>
              <a:gd name="T85" fmla="*/ 30 h 96"/>
              <a:gd name="T86" fmla="*/ 43 w 61"/>
              <a:gd name="T87" fmla="*/ 19 h 96"/>
              <a:gd name="T88" fmla="*/ 39 w 61"/>
              <a:gd name="T89" fmla="*/ 15 h 96"/>
              <a:gd name="T90" fmla="*/ 34 w 61"/>
              <a:gd name="T91" fmla="*/ 12 h 96"/>
              <a:gd name="T92" fmla="*/ 30 w 61"/>
              <a:gd name="T93" fmla="*/ 12 h 96"/>
              <a:gd name="T94" fmla="*/ 25 w 61"/>
              <a:gd name="T95" fmla="*/ 12 h 96"/>
              <a:gd name="T96" fmla="*/ 21 w 61"/>
              <a:gd name="T97" fmla="*/ 15 h 96"/>
              <a:gd name="T98" fmla="*/ 16 w 61"/>
              <a:gd name="T99" fmla="*/ 19 h 96"/>
              <a:gd name="T100" fmla="*/ 13 w 61"/>
              <a:gd name="T101" fmla="*/ 30 h 96"/>
              <a:gd name="T102" fmla="*/ 11 w 61"/>
              <a:gd name="T103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6">
                <a:moveTo>
                  <a:pt x="0" y="48"/>
                </a:moveTo>
                <a:lnTo>
                  <a:pt x="0" y="33"/>
                </a:lnTo>
                <a:lnTo>
                  <a:pt x="3" y="22"/>
                </a:lnTo>
                <a:lnTo>
                  <a:pt x="5" y="15"/>
                </a:lnTo>
                <a:lnTo>
                  <a:pt x="8" y="10"/>
                </a:lnTo>
                <a:lnTo>
                  <a:pt x="13" y="5"/>
                </a:lnTo>
                <a:lnTo>
                  <a:pt x="18" y="4"/>
                </a:lnTo>
                <a:lnTo>
                  <a:pt x="23" y="2"/>
                </a:lnTo>
                <a:lnTo>
                  <a:pt x="30" y="0"/>
                </a:lnTo>
                <a:lnTo>
                  <a:pt x="38" y="2"/>
                </a:lnTo>
                <a:lnTo>
                  <a:pt x="43" y="4"/>
                </a:lnTo>
                <a:lnTo>
                  <a:pt x="49" y="7"/>
                </a:lnTo>
                <a:lnTo>
                  <a:pt x="53" y="12"/>
                </a:lnTo>
                <a:lnTo>
                  <a:pt x="56" y="19"/>
                </a:lnTo>
                <a:lnTo>
                  <a:pt x="58" y="27"/>
                </a:lnTo>
                <a:lnTo>
                  <a:pt x="59" y="32"/>
                </a:lnTo>
                <a:lnTo>
                  <a:pt x="61" y="40"/>
                </a:lnTo>
                <a:lnTo>
                  <a:pt x="61" y="48"/>
                </a:lnTo>
                <a:lnTo>
                  <a:pt x="59" y="63"/>
                </a:lnTo>
                <a:lnTo>
                  <a:pt x="58" y="75"/>
                </a:lnTo>
                <a:lnTo>
                  <a:pt x="54" y="81"/>
                </a:lnTo>
                <a:lnTo>
                  <a:pt x="51" y="86"/>
                </a:lnTo>
                <a:lnTo>
                  <a:pt x="48" y="89"/>
                </a:lnTo>
                <a:lnTo>
                  <a:pt x="43" y="93"/>
                </a:lnTo>
                <a:lnTo>
                  <a:pt x="36" y="94"/>
                </a:lnTo>
                <a:lnTo>
                  <a:pt x="30" y="96"/>
                </a:lnTo>
                <a:lnTo>
                  <a:pt x="21" y="94"/>
                </a:lnTo>
                <a:lnTo>
                  <a:pt x="15" y="91"/>
                </a:lnTo>
                <a:lnTo>
                  <a:pt x="8" y="86"/>
                </a:lnTo>
                <a:lnTo>
                  <a:pt x="2" y="71"/>
                </a:lnTo>
                <a:lnTo>
                  <a:pt x="0" y="48"/>
                </a:lnTo>
                <a:close/>
                <a:moveTo>
                  <a:pt x="11" y="48"/>
                </a:moveTo>
                <a:lnTo>
                  <a:pt x="13" y="66"/>
                </a:lnTo>
                <a:lnTo>
                  <a:pt x="16" y="78"/>
                </a:lnTo>
                <a:lnTo>
                  <a:pt x="21" y="81"/>
                </a:lnTo>
                <a:lnTo>
                  <a:pt x="25" y="84"/>
                </a:lnTo>
                <a:lnTo>
                  <a:pt x="30" y="84"/>
                </a:lnTo>
                <a:lnTo>
                  <a:pt x="34" y="84"/>
                </a:lnTo>
                <a:lnTo>
                  <a:pt x="39" y="81"/>
                </a:lnTo>
                <a:lnTo>
                  <a:pt x="43" y="78"/>
                </a:lnTo>
                <a:lnTo>
                  <a:pt x="46" y="66"/>
                </a:lnTo>
                <a:lnTo>
                  <a:pt x="48" y="48"/>
                </a:lnTo>
                <a:lnTo>
                  <a:pt x="48" y="30"/>
                </a:lnTo>
                <a:lnTo>
                  <a:pt x="43" y="19"/>
                </a:lnTo>
                <a:lnTo>
                  <a:pt x="39" y="15"/>
                </a:lnTo>
                <a:lnTo>
                  <a:pt x="34" y="12"/>
                </a:lnTo>
                <a:lnTo>
                  <a:pt x="30" y="12"/>
                </a:lnTo>
                <a:lnTo>
                  <a:pt x="25" y="12"/>
                </a:lnTo>
                <a:lnTo>
                  <a:pt x="21" y="15"/>
                </a:lnTo>
                <a:lnTo>
                  <a:pt x="16" y="19"/>
                </a:lnTo>
                <a:lnTo>
                  <a:pt x="13" y="30"/>
                </a:lnTo>
                <a:lnTo>
                  <a:pt x="11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" name="Freeform 160"/>
          <p:cNvSpPr>
            <a:spLocks noEditPoints="1"/>
          </p:cNvSpPr>
          <p:nvPr/>
        </p:nvSpPr>
        <p:spPr bwMode="auto">
          <a:xfrm>
            <a:off x="480785" y="3235364"/>
            <a:ext cx="71108" cy="82133"/>
          </a:xfrm>
          <a:custGeom>
            <a:avLst/>
            <a:gdLst>
              <a:gd name="T0" fmla="*/ 0 w 61"/>
              <a:gd name="T1" fmla="*/ 48 h 96"/>
              <a:gd name="T2" fmla="*/ 1 w 61"/>
              <a:gd name="T3" fmla="*/ 33 h 96"/>
              <a:gd name="T4" fmla="*/ 3 w 61"/>
              <a:gd name="T5" fmla="*/ 22 h 96"/>
              <a:gd name="T6" fmla="*/ 6 w 61"/>
              <a:gd name="T7" fmla="*/ 15 h 96"/>
              <a:gd name="T8" fmla="*/ 10 w 61"/>
              <a:gd name="T9" fmla="*/ 10 h 96"/>
              <a:gd name="T10" fmla="*/ 13 w 61"/>
              <a:gd name="T11" fmla="*/ 5 h 96"/>
              <a:gd name="T12" fmla="*/ 18 w 61"/>
              <a:gd name="T13" fmla="*/ 4 h 96"/>
              <a:gd name="T14" fmla="*/ 24 w 61"/>
              <a:gd name="T15" fmla="*/ 2 h 96"/>
              <a:gd name="T16" fmla="*/ 31 w 61"/>
              <a:gd name="T17" fmla="*/ 0 h 96"/>
              <a:gd name="T18" fmla="*/ 38 w 61"/>
              <a:gd name="T19" fmla="*/ 2 h 96"/>
              <a:gd name="T20" fmla="*/ 44 w 61"/>
              <a:gd name="T21" fmla="*/ 4 h 96"/>
              <a:gd name="T22" fmla="*/ 49 w 61"/>
              <a:gd name="T23" fmla="*/ 7 h 96"/>
              <a:gd name="T24" fmla="*/ 54 w 61"/>
              <a:gd name="T25" fmla="*/ 12 h 96"/>
              <a:gd name="T26" fmla="*/ 56 w 61"/>
              <a:gd name="T27" fmla="*/ 19 h 96"/>
              <a:gd name="T28" fmla="*/ 59 w 61"/>
              <a:gd name="T29" fmla="*/ 27 h 96"/>
              <a:gd name="T30" fmla="*/ 61 w 61"/>
              <a:gd name="T31" fmla="*/ 32 h 96"/>
              <a:gd name="T32" fmla="*/ 61 w 61"/>
              <a:gd name="T33" fmla="*/ 40 h 96"/>
              <a:gd name="T34" fmla="*/ 61 w 61"/>
              <a:gd name="T35" fmla="*/ 48 h 96"/>
              <a:gd name="T36" fmla="*/ 61 w 61"/>
              <a:gd name="T37" fmla="*/ 63 h 96"/>
              <a:gd name="T38" fmla="*/ 57 w 61"/>
              <a:gd name="T39" fmla="*/ 75 h 96"/>
              <a:gd name="T40" fmla="*/ 54 w 61"/>
              <a:gd name="T41" fmla="*/ 81 h 96"/>
              <a:gd name="T42" fmla="*/ 51 w 61"/>
              <a:gd name="T43" fmla="*/ 86 h 96"/>
              <a:gd name="T44" fmla="*/ 48 w 61"/>
              <a:gd name="T45" fmla="*/ 89 h 96"/>
              <a:gd name="T46" fmla="*/ 43 w 61"/>
              <a:gd name="T47" fmla="*/ 93 h 96"/>
              <a:gd name="T48" fmla="*/ 38 w 61"/>
              <a:gd name="T49" fmla="*/ 94 h 96"/>
              <a:gd name="T50" fmla="*/ 31 w 61"/>
              <a:gd name="T51" fmla="*/ 96 h 96"/>
              <a:gd name="T52" fmla="*/ 23 w 61"/>
              <a:gd name="T53" fmla="*/ 94 h 96"/>
              <a:gd name="T54" fmla="*/ 15 w 61"/>
              <a:gd name="T55" fmla="*/ 91 h 96"/>
              <a:gd name="T56" fmla="*/ 10 w 61"/>
              <a:gd name="T57" fmla="*/ 86 h 96"/>
              <a:gd name="T58" fmla="*/ 3 w 61"/>
              <a:gd name="T59" fmla="*/ 71 h 96"/>
              <a:gd name="T60" fmla="*/ 0 w 61"/>
              <a:gd name="T61" fmla="*/ 48 h 96"/>
              <a:gd name="T62" fmla="*/ 13 w 61"/>
              <a:gd name="T63" fmla="*/ 48 h 96"/>
              <a:gd name="T64" fmla="*/ 13 w 61"/>
              <a:gd name="T65" fmla="*/ 66 h 96"/>
              <a:gd name="T66" fmla="*/ 18 w 61"/>
              <a:gd name="T67" fmla="*/ 78 h 96"/>
              <a:gd name="T68" fmla="*/ 21 w 61"/>
              <a:gd name="T69" fmla="*/ 81 h 96"/>
              <a:gd name="T70" fmla="*/ 26 w 61"/>
              <a:gd name="T71" fmla="*/ 84 h 96"/>
              <a:gd name="T72" fmla="*/ 31 w 61"/>
              <a:gd name="T73" fmla="*/ 84 h 96"/>
              <a:gd name="T74" fmla="*/ 36 w 61"/>
              <a:gd name="T75" fmla="*/ 84 h 96"/>
              <a:gd name="T76" fmla="*/ 39 w 61"/>
              <a:gd name="T77" fmla="*/ 81 h 96"/>
              <a:gd name="T78" fmla="*/ 44 w 61"/>
              <a:gd name="T79" fmla="*/ 78 h 96"/>
              <a:gd name="T80" fmla="*/ 48 w 61"/>
              <a:gd name="T81" fmla="*/ 66 h 96"/>
              <a:gd name="T82" fmla="*/ 49 w 61"/>
              <a:gd name="T83" fmla="*/ 48 h 96"/>
              <a:gd name="T84" fmla="*/ 48 w 61"/>
              <a:gd name="T85" fmla="*/ 30 h 96"/>
              <a:gd name="T86" fmla="*/ 44 w 61"/>
              <a:gd name="T87" fmla="*/ 19 h 96"/>
              <a:gd name="T88" fmla="*/ 39 w 61"/>
              <a:gd name="T89" fmla="*/ 15 h 96"/>
              <a:gd name="T90" fmla="*/ 36 w 61"/>
              <a:gd name="T91" fmla="*/ 12 h 96"/>
              <a:gd name="T92" fmla="*/ 31 w 61"/>
              <a:gd name="T93" fmla="*/ 12 h 96"/>
              <a:gd name="T94" fmla="*/ 26 w 61"/>
              <a:gd name="T95" fmla="*/ 12 h 96"/>
              <a:gd name="T96" fmla="*/ 21 w 61"/>
              <a:gd name="T97" fmla="*/ 15 h 96"/>
              <a:gd name="T98" fmla="*/ 18 w 61"/>
              <a:gd name="T99" fmla="*/ 19 h 96"/>
              <a:gd name="T100" fmla="*/ 13 w 61"/>
              <a:gd name="T101" fmla="*/ 30 h 96"/>
              <a:gd name="T102" fmla="*/ 13 w 61"/>
              <a:gd name="T103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6">
                <a:moveTo>
                  <a:pt x="0" y="48"/>
                </a:moveTo>
                <a:lnTo>
                  <a:pt x="1" y="33"/>
                </a:lnTo>
                <a:lnTo>
                  <a:pt x="3" y="22"/>
                </a:lnTo>
                <a:lnTo>
                  <a:pt x="6" y="15"/>
                </a:lnTo>
                <a:lnTo>
                  <a:pt x="10" y="10"/>
                </a:lnTo>
                <a:lnTo>
                  <a:pt x="13" y="5"/>
                </a:lnTo>
                <a:lnTo>
                  <a:pt x="18" y="4"/>
                </a:lnTo>
                <a:lnTo>
                  <a:pt x="24" y="2"/>
                </a:lnTo>
                <a:lnTo>
                  <a:pt x="31" y="0"/>
                </a:lnTo>
                <a:lnTo>
                  <a:pt x="38" y="2"/>
                </a:lnTo>
                <a:lnTo>
                  <a:pt x="44" y="4"/>
                </a:lnTo>
                <a:lnTo>
                  <a:pt x="49" y="7"/>
                </a:lnTo>
                <a:lnTo>
                  <a:pt x="54" y="12"/>
                </a:lnTo>
                <a:lnTo>
                  <a:pt x="56" y="19"/>
                </a:lnTo>
                <a:lnTo>
                  <a:pt x="59" y="27"/>
                </a:lnTo>
                <a:lnTo>
                  <a:pt x="61" y="32"/>
                </a:lnTo>
                <a:lnTo>
                  <a:pt x="61" y="40"/>
                </a:lnTo>
                <a:lnTo>
                  <a:pt x="61" y="48"/>
                </a:lnTo>
                <a:lnTo>
                  <a:pt x="61" y="63"/>
                </a:lnTo>
                <a:lnTo>
                  <a:pt x="57" y="75"/>
                </a:lnTo>
                <a:lnTo>
                  <a:pt x="54" y="81"/>
                </a:lnTo>
                <a:lnTo>
                  <a:pt x="51" y="86"/>
                </a:lnTo>
                <a:lnTo>
                  <a:pt x="48" y="89"/>
                </a:lnTo>
                <a:lnTo>
                  <a:pt x="43" y="93"/>
                </a:lnTo>
                <a:lnTo>
                  <a:pt x="38" y="94"/>
                </a:lnTo>
                <a:lnTo>
                  <a:pt x="31" y="96"/>
                </a:lnTo>
                <a:lnTo>
                  <a:pt x="23" y="94"/>
                </a:lnTo>
                <a:lnTo>
                  <a:pt x="15" y="91"/>
                </a:lnTo>
                <a:lnTo>
                  <a:pt x="10" y="86"/>
                </a:lnTo>
                <a:lnTo>
                  <a:pt x="3" y="71"/>
                </a:lnTo>
                <a:lnTo>
                  <a:pt x="0" y="48"/>
                </a:lnTo>
                <a:close/>
                <a:moveTo>
                  <a:pt x="13" y="48"/>
                </a:moveTo>
                <a:lnTo>
                  <a:pt x="13" y="66"/>
                </a:lnTo>
                <a:lnTo>
                  <a:pt x="18" y="78"/>
                </a:lnTo>
                <a:lnTo>
                  <a:pt x="21" y="81"/>
                </a:lnTo>
                <a:lnTo>
                  <a:pt x="26" y="84"/>
                </a:lnTo>
                <a:lnTo>
                  <a:pt x="31" y="84"/>
                </a:lnTo>
                <a:lnTo>
                  <a:pt x="36" y="84"/>
                </a:lnTo>
                <a:lnTo>
                  <a:pt x="39" y="81"/>
                </a:lnTo>
                <a:lnTo>
                  <a:pt x="44" y="78"/>
                </a:lnTo>
                <a:lnTo>
                  <a:pt x="48" y="66"/>
                </a:lnTo>
                <a:lnTo>
                  <a:pt x="49" y="48"/>
                </a:lnTo>
                <a:lnTo>
                  <a:pt x="48" y="30"/>
                </a:lnTo>
                <a:lnTo>
                  <a:pt x="44" y="19"/>
                </a:lnTo>
                <a:lnTo>
                  <a:pt x="39" y="15"/>
                </a:lnTo>
                <a:lnTo>
                  <a:pt x="36" y="12"/>
                </a:lnTo>
                <a:lnTo>
                  <a:pt x="31" y="12"/>
                </a:lnTo>
                <a:lnTo>
                  <a:pt x="26" y="12"/>
                </a:lnTo>
                <a:lnTo>
                  <a:pt x="21" y="15"/>
                </a:lnTo>
                <a:lnTo>
                  <a:pt x="18" y="19"/>
                </a:lnTo>
                <a:lnTo>
                  <a:pt x="13" y="30"/>
                </a:lnTo>
                <a:lnTo>
                  <a:pt x="13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" name="Freeform 161"/>
          <p:cNvSpPr>
            <a:spLocks/>
          </p:cNvSpPr>
          <p:nvPr/>
        </p:nvSpPr>
        <p:spPr bwMode="auto">
          <a:xfrm>
            <a:off x="564715" y="3237073"/>
            <a:ext cx="71108" cy="80423"/>
          </a:xfrm>
          <a:custGeom>
            <a:avLst/>
            <a:gdLst>
              <a:gd name="T0" fmla="*/ 0 w 61"/>
              <a:gd name="T1" fmla="*/ 68 h 94"/>
              <a:gd name="T2" fmla="*/ 12 w 61"/>
              <a:gd name="T3" fmla="*/ 66 h 94"/>
              <a:gd name="T4" fmla="*/ 14 w 61"/>
              <a:gd name="T5" fmla="*/ 71 h 94"/>
              <a:gd name="T6" fmla="*/ 15 w 61"/>
              <a:gd name="T7" fmla="*/ 76 h 94"/>
              <a:gd name="T8" fmla="*/ 17 w 61"/>
              <a:gd name="T9" fmla="*/ 79 h 94"/>
              <a:gd name="T10" fmla="*/ 20 w 61"/>
              <a:gd name="T11" fmla="*/ 81 h 94"/>
              <a:gd name="T12" fmla="*/ 25 w 61"/>
              <a:gd name="T13" fmla="*/ 82 h 94"/>
              <a:gd name="T14" fmla="*/ 30 w 61"/>
              <a:gd name="T15" fmla="*/ 82 h 94"/>
              <a:gd name="T16" fmla="*/ 35 w 61"/>
              <a:gd name="T17" fmla="*/ 82 h 94"/>
              <a:gd name="T18" fmla="*/ 40 w 61"/>
              <a:gd name="T19" fmla="*/ 79 h 94"/>
              <a:gd name="T20" fmla="*/ 43 w 61"/>
              <a:gd name="T21" fmla="*/ 76 h 94"/>
              <a:gd name="T22" fmla="*/ 46 w 61"/>
              <a:gd name="T23" fmla="*/ 73 h 94"/>
              <a:gd name="T24" fmla="*/ 48 w 61"/>
              <a:gd name="T25" fmla="*/ 68 h 94"/>
              <a:gd name="T26" fmla="*/ 48 w 61"/>
              <a:gd name="T27" fmla="*/ 61 h 94"/>
              <a:gd name="T28" fmla="*/ 48 w 61"/>
              <a:gd name="T29" fmla="*/ 54 h 94"/>
              <a:gd name="T30" fmla="*/ 46 w 61"/>
              <a:gd name="T31" fmla="*/ 50 h 94"/>
              <a:gd name="T32" fmla="*/ 43 w 61"/>
              <a:gd name="T33" fmla="*/ 46 h 94"/>
              <a:gd name="T34" fmla="*/ 40 w 61"/>
              <a:gd name="T35" fmla="*/ 43 h 94"/>
              <a:gd name="T36" fmla="*/ 35 w 61"/>
              <a:gd name="T37" fmla="*/ 41 h 94"/>
              <a:gd name="T38" fmla="*/ 30 w 61"/>
              <a:gd name="T39" fmla="*/ 41 h 94"/>
              <a:gd name="T40" fmla="*/ 23 w 61"/>
              <a:gd name="T41" fmla="*/ 41 h 94"/>
              <a:gd name="T42" fmla="*/ 20 w 61"/>
              <a:gd name="T43" fmla="*/ 43 h 94"/>
              <a:gd name="T44" fmla="*/ 17 w 61"/>
              <a:gd name="T45" fmla="*/ 46 h 94"/>
              <a:gd name="T46" fmla="*/ 14 w 61"/>
              <a:gd name="T47" fmla="*/ 50 h 94"/>
              <a:gd name="T48" fmla="*/ 0 w 61"/>
              <a:gd name="T49" fmla="*/ 48 h 94"/>
              <a:gd name="T50" fmla="*/ 10 w 61"/>
              <a:gd name="T51" fmla="*/ 0 h 94"/>
              <a:gd name="T52" fmla="*/ 55 w 61"/>
              <a:gd name="T53" fmla="*/ 0 h 94"/>
              <a:gd name="T54" fmla="*/ 55 w 61"/>
              <a:gd name="T55" fmla="*/ 12 h 94"/>
              <a:gd name="T56" fmla="*/ 20 w 61"/>
              <a:gd name="T57" fmla="*/ 12 h 94"/>
              <a:gd name="T58" fmla="*/ 15 w 61"/>
              <a:gd name="T59" fmla="*/ 36 h 94"/>
              <a:gd name="T60" fmla="*/ 22 w 61"/>
              <a:gd name="T61" fmla="*/ 33 h 94"/>
              <a:gd name="T62" fmla="*/ 27 w 61"/>
              <a:gd name="T63" fmla="*/ 31 h 94"/>
              <a:gd name="T64" fmla="*/ 33 w 61"/>
              <a:gd name="T65" fmla="*/ 30 h 94"/>
              <a:gd name="T66" fmla="*/ 40 w 61"/>
              <a:gd name="T67" fmla="*/ 31 h 94"/>
              <a:gd name="T68" fmla="*/ 46 w 61"/>
              <a:gd name="T69" fmla="*/ 33 h 94"/>
              <a:gd name="T70" fmla="*/ 53 w 61"/>
              <a:gd name="T71" fmla="*/ 38 h 94"/>
              <a:gd name="T72" fmla="*/ 56 w 61"/>
              <a:gd name="T73" fmla="*/ 45 h 94"/>
              <a:gd name="T74" fmla="*/ 60 w 61"/>
              <a:gd name="T75" fmla="*/ 51 h 94"/>
              <a:gd name="T76" fmla="*/ 61 w 61"/>
              <a:gd name="T77" fmla="*/ 59 h 94"/>
              <a:gd name="T78" fmla="*/ 60 w 61"/>
              <a:gd name="T79" fmla="*/ 68 h 94"/>
              <a:gd name="T80" fmla="*/ 58 w 61"/>
              <a:gd name="T81" fmla="*/ 76 h 94"/>
              <a:gd name="T82" fmla="*/ 53 w 61"/>
              <a:gd name="T83" fmla="*/ 82 h 94"/>
              <a:gd name="T84" fmla="*/ 48 w 61"/>
              <a:gd name="T85" fmla="*/ 87 h 94"/>
              <a:gd name="T86" fmla="*/ 43 w 61"/>
              <a:gd name="T87" fmla="*/ 91 h 94"/>
              <a:gd name="T88" fmla="*/ 37 w 61"/>
              <a:gd name="T89" fmla="*/ 92 h 94"/>
              <a:gd name="T90" fmla="*/ 30 w 61"/>
              <a:gd name="T91" fmla="*/ 94 h 94"/>
              <a:gd name="T92" fmla="*/ 22 w 61"/>
              <a:gd name="T93" fmla="*/ 92 h 94"/>
              <a:gd name="T94" fmla="*/ 15 w 61"/>
              <a:gd name="T95" fmla="*/ 91 h 94"/>
              <a:gd name="T96" fmla="*/ 9 w 61"/>
              <a:gd name="T97" fmla="*/ 86 h 94"/>
              <a:gd name="T98" fmla="*/ 4 w 61"/>
              <a:gd name="T99" fmla="*/ 81 h 94"/>
              <a:gd name="T100" fmla="*/ 2 w 61"/>
              <a:gd name="T101" fmla="*/ 74 h 94"/>
              <a:gd name="T102" fmla="*/ 0 w 61"/>
              <a:gd name="T103" fmla="*/ 6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68"/>
                </a:moveTo>
                <a:lnTo>
                  <a:pt x="12" y="66"/>
                </a:lnTo>
                <a:lnTo>
                  <a:pt x="14" y="71"/>
                </a:lnTo>
                <a:lnTo>
                  <a:pt x="15" y="76"/>
                </a:lnTo>
                <a:lnTo>
                  <a:pt x="17" y="79"/>
                </a:lnTo>
                <a:lnTo>
                  <a:pt x="20" y="81"/>
                </a:lnTo>
                <a:lnTo>
                  <a:pt x="25" y="82"/>
                </a:lnTo>
                <a:lnTo>
                  <a:pt x="30" y="82"/>
                </a:lnTo>
                <a:lnTo>
                  <a:pt x="35" y="82"/>
                </a:lnTo>
                <a:lnTo>
                  <a:pt x="40" y="79"/>
                </a:lnTo>
                <a:lnTo>
                  <a:pt x="43" y="76"/>
                </a:lnTo>
                <a:lnTo>
                  <a:pt x="46" y="73"/>
                </a:lnTo>
                <a:lnTo>
                  <a:pt x="48" y="68"/>
                </a:lnTo>
                <a:lnTo>
                  <a:pt x="48" y="61"/>
                </a:lnTo>
                <a:lnTo>
                  <a:pt x="48" y="54"/>
                </a:lnTo>
                <a:lnTo>
                  <a:pt x="46" y="50"/>
                </a:lnTo>
                <a:lnTo>
                  <a:pt x="43" y="46"/>
                </a:lnTo>
                <a:lnTo>
                  <a:pt x="40" y="43"/>
                </a:lnTo>
                <a:lnTo>
                  <a:pt x="35" y="41"/>
                </a:lnTo>
                <a:lnTo>
                  <a:pt x="30" y="41"/>
                </a:lnTo>
                <a:lnTo>
                  <a:pt x="23" y="41"/>
                </a:lnTo>
                <a:lnTo>
                  <a:pt x="20" y="43"/>
                </a:lnTo>
                <a:lnTo>
                  <a:pt x="17" y="46"/>
                </a:lnTo>
                <a:lnTo>
                  <a:pt x="14" y="50"/>
                </a:lnTo>
                <a:lnTo>
                  <a:pt x="0" y="48"/>
                </a:lnTo>
                <a:lnTo>
                  <a:pt x="10" y="0"/>
                </a:lnTo>
                <a:lnTo>
                  <a:pt x="55" y="0"/>
                </a:lnTo>
                <a:lnTo>
                  <a:pt x="55" y="12"/>
                </a:lnTo>
                <a:lnTo>
                  <a:pt x="20" y="12"/>
                </a:lnTo>
                <a:lnTo>
                  <a:pt x="15" y="36"/>
                </a:lnTo>
                <a:lnTo>
                  <a:pt x="22" y="33"/>
                </a:lnTo>
                <a:lnTo>
                  <a:pt x="27" y="31"/>
                </a:lnTo>
                <a:lnTo>
                  <a:pt x="33" y="30"/>
                </a:lnTo>
                <a:lnTo>
                  <a:pt x="40" y="31"/>
                </a:lnTo>
                <a:lnTo>
                  <a:pt x="46" y="33"/>
                </a:lnTo>
                <a:lnTo>
                  <a:pt x="53" y="38"/>
                </a:lnTo>
                <a:lnTo>
                  <a:pt x="56" y="45"/>
                </a:lnTo>
                <a:lnTo>
                  <a:pt x="60" y="51"/>
                </a:lnTo>
                <a:lnTo>
                  <a:pt x="61" y="59"/>
                </a:lnTo>
                <a:lnTo>
                  <a:pt x="60" y="68"/>
                </a:lnTo>
                <a:lnTo>
                  <a:pt x="58" y="76"/>
                </a:lnTo>
                <a:lnTo>
                  <a:pt x="53" y="82"/>
                </a:lnTo>
                <a:lnTo>
                  <a:pt x="48" y="87"/>
                </a:lnTo>
                <a:lnTo>
                  <a:pt x="43" y="91"/>
                </a:lnTo>
                <a:lnTo>
                  <a:pt x="37" y="92"/>
                </a:lnTo>
                <a:lnTo>
                  <a:pt x="30" y="94"/>
                </a:lnTo>
                <a:lnTo>
                  <a:pt x="22" y="92"/>
                </a:lnTo>
                <a:lnTo>
                  <a:pt x="15" y="91"/>
                </a:lnTo>
                <a:lnTo>
                  <a:pt x="9" y="86"/>
                </a:lnTo>
                <a:lnTo>
                  <a:pt x="4" y="81"/>
                </a:lnTo>
                <a:lnTo>
                  <a:pt x="2" y="74"/>
                </a:lnTo>
                <a:lnTo>
                  <a:pt x="0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" name="Freeform 162"/>
          <p:cNvSpPr>
            <a:spLocks noEditPoints="1"/>
          </p:cNvSpPr>
          <p:nvPr/>
        </p:nvSpPr>
        <p:spPr bwMode="auto">
          <a:xfrm>
            <a:off x="356055" y="3028320"/>
            <a:ext cx="71108" cy="82133"/>
          </a:xfrm>
          <a:custGeom>
            <a:avLst/>
            <a:gdLst>
              <a:gd name="T0" fmla="*/ 0 w 61"/>
              <a:gd name="T1" fmla="*/ 48 h 96"/>
              <a:gd name="T2" fmla="*/ 0 w 61"/>
              <a:gd name="T3" fmla="*/ 33 h 96"/>
              <a:gd name="T4" fmla="*/ 3 w 61"/>
              <a:gd name="T5" fmla="*/ 22 h 96"/>
              <a:gd name="T6" fmla="*/ 6 w 61"/>
              <a:gd name="T7" fmla="*/ 15 h 96"/>
              <a:gd name="T8" fmla="*/ 9 w 61"/>
              <a:gd name="T9" fmla="*/ 10 h 96"/>
              <a:gd name="T10" fmla="*/ 13 w 61"/>
              <a:gd name="T11" fmla="*/ 5 h 96"/>
              <a:gd name="T12" fmla="*/ 18 w 61"/>
              <a:gd name="T13" fmla="*/ 4 h 96"/>
              <a:gd name="T14" fmla="*/ 23 w 61"/>
              <a:gd name="T15" fmla="*/ 2 h 96"/>
              <a:gd name="T16" fmla="*/ 29 w 61"/>
              <a:gd name="T17" fmla="*/ 0 h 96"/>
              <a:gd name="T18" fmla="*/ 38 w 61"/>
              <a:gd name="T19" fmla="*/ 2 h 96"/>
              <a:gd name="T20" fmla="*/ 44 w 61"/>
              <a:gd name="T21" fmla="*/ 4 h 96"/>
              <a:gd name="T22" fmla="*/ 49 w 61"/>
              <a:gd name="T23" fmla="*/ 7 h 96"/>
              <a:gd name="T24" fmla="*/ 52 w 61"/>
              <a:gd name="T25" fmla="*/ 12 h 96"/>
              <a:gd name="T26" fmla="*/ 56 w 61"/>
              <a:gd name="T27" fmla="*/ 18 h 96"/>
              <a:gd name="T28" fmla="*/ 59 w 61"/>
              <a:gd name="T29" fmla="*/ 27 h 96"/>
              <a:gd name="T30" fmla="*/ 59 w 61"/>
              <a:gd name="T31" fmla="*/ 32 h 96"/>
              <a:gd name="T32" fmla="*/ 61 w 61"/>
              <a:gd name="T33" fmla="*/ 40 h 96"/>
              <a:gd name="T34" fmla="*/ 61 w 61"/>
              <a:gd name="T35" fmla="*/ 48 h 96"/>
              <a:gd name="T36" fmla="*/ 59 w 61"/>
              <a:gd name="T37" fmla="*/ 63 h 96"/>
              <a:gd name="T38" fmla="*/ 57 w 61"/>
              <a:gd name="T39" fmla="*/ 74 h 96"/>
              <a:gd name="T40" fmla="*/ 54 w 61"/>
              <a:gd name="T41" fmla="*/ 81 h 96"/>
              <a:gd name="T42" fmla="*/ 51 w 61"/>
              <a:gd name="T43" fmla="*/ 86 h 96"/>
              <a:gd name="T44" fmla="*/ 47 w 61"/>
              <a:gd name="T45" fmla="*/ 89 h 96"/>
              <a:gd name="T46" fmla="*/ 42 w 61"/>
              <a:gd name="T47" fmla="*/ 93 h 96"/>
              <a:gd name="T48" fmla="*/ 36 w 61"/>
              <a:gd name="T49" fmla="*/ 94 h 96"/>
              <a:gd name="T50" fmla="*/ 29 w 61"/>
              <a:gd name="T51" fmla="*/ 96 h 96"/>
              <a:gd name="T52" fmla="*/ 21 w 61"/>
              <a:gd name="T53" fmla="*/ 94 h 96"/>
              <a:gd name="T54" fmla="*/ 14 w 61"/>
              <a:gd name="T55" fmla="*/ 91 h 96"/>
              <a:gd name="T56" fmla="*/ 9 w 61"/>
              <a:gd name="T57" fmla="*/ 86 h 96"/>
              <a:gd name="T58" fmla="*/ 1 w 61"/>
              <a:gd name="T59" fmla="*/ 71 h 96"/>
              <a:gd name="T60" fmla="*/ 0 w 61"/>
              <a:gd name="T61" fmla="*/ 48 h 96"/>
              <a:gd name="T62" fmla="*/ 11 w 61"/>
              <a:gd name="T63" fmla="*/ 48 h 96"/>
              <a:gd name="T64" fmla="*/ 13 w 61"/>
              <a:gd name="T65" fmla="*/ 66 h 96"/>
              <a:gd name="T66" fmla="*/ 18 w 61"/>
              <a:gd name="T67" fmla="*/ 78 h 96"/>
              <a:gd name="T68" fmla="*/ 21 w 61"/>
              <a:gd name="T69" fmla="*/ 81 h 96"/>
              <a:gd name="T70" fmla="*/ 24 w 61"/>
              <a:gd name="T71" fmla="*/ 84 h 96"/>
              <a:gd name="T72" fmla="*/ 29 w 61"/>
              <a:gd name="T73" fmla="*/ 84 h 96"/>
              <a:gd name="T74" fmla="*/ 34 w 61"/>
              <a:gd name="T75" fmla="*/ 84 h 96"/>
              <a:gd name="T76" fmla="*/ 39 w 61"/>
              <a:gd name="T77" fmla="*/ 81 h 96"/>
              <a:gd name="T78" fmla="*/ 42 w 61"/>
              <a:gd name="T79" fmla="*/ 78 h 96"/>
              <a:gd name="T80" fmla="*/ 47 w 61"/>
              <a:gd name="T81" fmla="*/ 66 h 96"/>
              <a:gd name="T82" fmla="*/ 47 w 61"/>
              <a:gd name="T83" fmla="*/ 48 h 96"/>
              <a:gd name="T84" fmla="*/ 47 w 61"/>
              <a:gd name="T85" fmla="*/ 30 h 96"/>
              <a:gd name="T86" fmla="*/ 42 w 61"/>
              <a:gd name="T87" fmla="*/ 18 h 96"/>
              <a:gd name="T88" fmla="*/ 39 w 61"/>
              <a:gd name="T89" fmla="*/ 15 h 96"/>
              <a:gd name="T90" fmla="*/ 34 w 61"/>
              <a:gd name="T91" fmla="*/ 12 h 96"/>
              <a:gd name="T92" fmla="*/ 29 w 61"/>
              <a:gd name="T93" fmla="*/ 12 h 96"/>
              <a:gd name="T94" fmla="*/ 24 w 61"/>
              <a:gd name="T95" fmla="*/ 12 h 96"/>
              <a:gd name="T96" fmla="*/ 21 w 61"/>
              <a:gd name="T97" fmla="*/ 13 h 96"/>
              <a:gd name="T98" fmla="*/ 18 w 61"/>
              <a:gd name="T99" fmla="*/ 18 h 96"/>
              <a:gd name="T100" fmla="*/ 13 w 61"/>
              <a:gd name="T101" fmla="*/ 30 h 96"/>
              <a:gd name="T102" fmla="*/ 11 w 61"/>
              <a:gd name="T103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6">
                <a:moveTo>
                  <a:pt x="0" y="48"/>
                </a:moveTo>
                <a:lnTo>
                  <a:pt x="0" y="33"/>
                </a:lnTo>
                <a:lnTo>
                  <a:pt x="3" y="22"/>
                </a:lnTo>
                <a:lnTo>
                  <a:pt x="6" y="15"/>
                </a:lnTo>
                <a:lnTo>
                  <a:pt x="9" y="10"/>
                </a:lnTo>
                <a:lnTo>
                  <a:pt x="13" y="5"/>
                </a:lnTo>
                <a:lnTo>
                  <a:pt x="18" y="4"/>
                </a:lnTo>
                <a:lnTo>
                  <a:pt x="23" y="2"/>
                </a:lnTo>
                <a:lnTo>
                  <a:pt x="29" y="0"/>
                </a:lnTo>
                <a:lnTo>
                  <a:pt x="38" y="2"/>
                </a:lnTo>
                <a:lnTo>
                  <a:pt x="44" y="4"/>
                </a:lnTo>
                <a:lnTo>
                  <a:pt x="49" y="7"/>
                </a:lnTo>
                <a:lnTo>
                  <a:pt x="52" y="12"/>
                </a:lnTo>
                <a:lnTo>
                  <a:pt x="56" y="18"/>
                </a:lnTo>
                <a:lnTo>
                  <a:pt x="59" y="27"/>
                </a:lnTo>
                <a:lnTo>
                  <a:pt x="59" y="32"/>
                </a:lnTo>
                <a:lnTo>
                  <a:pt x="61" y="40"/>
                </a:lnTo>
                <a:lnTo>
                  <a:pt x="61" y="48"/>
                </a:lnTo>
                <a:lnTo>
                  <a:pt x="59" y="63"/>
                </a:lnTo>
                <a:lnTo>
                  <a:pt x="57" y="74"/>
                </a:lnTo>
                <a:lnTo>
                  <a:pt x="54" y="81"/>
                </a:lnTo>
                <a:lnTo>
                  <a:pt x="51" y="86"/>
                </a:lnTo>
                <a:lnTo>
                  <a:pt x="47" y="89"/>
                </a:lnTo>
                <a:lnTo>
                  <a:pt x="42" y="93"/>
                </a:lnTo>
                <a:lnTo>
                  <a:pt x="36" y="94"/>
                </a:lnTo>
                <a:lnTo>
                  <a:pt x="29" y="96"/>
                </a:lnTo>
                <a:lnTo>
                  <a:pt x="21" y="94"/>
                </a:lnTo>
                <a:lnTo>
                  <a:pt x="14" y="91"/>
                </a:lnTo>
                <a:lnTo>
                  <a:pt x="9" y="86"/>
                </a:lnTo>
                <a:lnTo>
                  <a:pt x="1" y="71"/>
                </a:lnTo>
                <a:lnTo>
                  <a:pt x="0" y="48"/>
                </a:lnTo>
                <a:close/>
                <a:moveTo>
                  <a:pt x="11" y="48"/>
                </a:moveTo>
                <a:lnTo>
                  <a:pt x="13" y="66"/>
                </a:lnTo>
                <a:lnTo>
                  <a:pt x="18" y="78"/>
                </a:lnTo>
                <a:lnTo>
                  <a:pt x="21" y="81"/>
                </a:lnTo>
                <a:lnTo>
                  <a:pt x="24" y="84"/>
                </a:lnTo>
                <a:lnTo>
                  <a:pt x="29" y="84"/>
                </a:lnTo>
                <a:lnTo>
                  <a:pt x="34" y="84"/>
                </a:lnTo>
                <a:lnTo>
                  <a:pt x="39" y="81"/>
                </a:lnTo>
                <a:lnTo>
                  <a:pt x="42" y="78"/>
                </a:lnTo>
                <a:lnTo>
                  <a:pt x="47" y="66"/>
                </a:lnTo>
                <a:lnTo>
                  <a:pt x="47" y="48"/>
                </a:lnTo>
                <a:lnTo>
                  <a:pt x="47" y="30"/>
                </a:lnTo>
                <a:lnTo>
                  <a:pt x="42" y="18"/>
                </a:lnTo>
                <a:lnTo>
                  <a:pt x="39" y="15"/>
                </a:lnTo>
                <a:lnTo>
                  <a:pt x="34" y="12"/>
                </a:lnTo>
                <a:lnTo>
                  <a:pt x="29" y="12"/>
                </a:lnTo>
                <a:lnTo>
                  <a:pt x="24" y="12"/>
                </a:lnTo>
                <a:lnTo>
                  <a:pt x="21" y="13"/>
                </a:lnTo>
                <a:lnTo>
                  <a:pt x="18" y="18"/>
                </a:lnTo>
                <a:lnTo>
                  <a:pt x="13" y="30"/>
                </a:lnTo>
                <a:lnTo>
                  <a:pt x="11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" name="Rectangle 163"/>
          <p:cNvSpPr>
            <a:spLocks noChangeArrowheads="1"/>
          </p:cNvSpPr>
          <p:nvPr/>
        </p:nvSpPr>
        <p:spPr bwMode="auto">
          <a:xfrm>
            <a:off x="445814" y="3097617"/>
            <a:ext cx="15154" cy="1112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" name="Freeform 164"/>
          <p:cNvSpPr>
            <a:spLocks noEditPoints="1"/>
          </p:cNvSpPr>
          <p:nvPr/>
        </p:nvSpPr>
        <p:spPr bwMode="auto">
          <a:xfrm>
            <a:off x="481950" y="3028320"/>
            <a:ext cx="69942" cy="82133"/>
          </a:xfrm>
          <a:custGeom>
            <a:avLst/>
            <a:gdLst>
              <a:gd name="T0" fmla="*/ 0 w 60"/>
              <a:gd name="T1" fmla="*/ 48 h 96"/>
              <a:gd name="T2" fmla="*/ 0 w 60"/>
              <a:gd name="T3" fmla="*/ 33 h 96"/>
              <a:gd name="T4" fmla="*/ 4 w 60"/>
              <a:gd name="T5" fmla="*/ 22 h 96"/>
              <a:gd name="T6" fmla="*/ 5 w 60"/>
              <a:gd name="T7" fmla="*/ 15 h 96"/>
              <a:gd name="T8" fmla="*/ 9 w 60"/>
              <a:gd name="T9" fmla="*/ 10 h 96"/>
              <a:gd name="T10" fmla="*/ 14 w 60"/>
              <a:gd name="T11" fmla="*/ 5 h 96"/>
              <a:gd name="T12" fmla="*/ 19 w 60"/>
              <a:gd name="T13" fmla="*/ 4 h 96"/>
              <a:gd name="T14" fmla="*/ 23 w 60"/>
              <a:gd name="T15" fmla="*/ 2 h 96"/>
              <a:gd name="T16" fmla="*/ 30 w 60"/>
              <a:gd name="T17" fmla="*/ 0 h 96"/>
              <a:gd name="T18" fmla="*/ 37 w 60"/>
              <a:gd name="T19" fmla="*/ 2 h 96"/>
              <a:gd name="T20" fmla="*/ 43 w 60"/>
              <a:gd name="T21" fmla="*/ 4 h 96"/>
              <a:gd name="T22" fmla="*/ 48 w 60"/>
              <a:gd name="T23" fmla="*/ 7 h 96"/>
              <a:gd name="T24" fmla="*/ 53 w 60"/>
              <a:gd name="T25" fmla="*/ 12 h 96"/>
              <a:gd name="T26" fmla="*/ 56 w 60"/>
              <a:gd name="T27" fmla="*/ 18 h 96"/>
              <a:gd name="T28" fmla="*/ 58 w 60"/>
              <a:gd name="T29" fmla="*/ 27 h 96"/>
              <a:gd name="T30" fmla="*/ 60 w 60"/>
              <a:gd name="T31" fmla="*/ 32 h 96"/>
              <a:gd name="T32" fmla="*/ 60 w 60"/>
              <a:gd name="T33" fmla="*/ 40 h 96"/>
              <a:gd name="T34" fmla="*/ 60 w 60"/>
              <a:gd name="T35" fmla="*/ 48 h 96"/>
              <a:gd name="T36" fmla="*/ 60 w 60"/>
              <a:gd name="T37" fmla="*/ 63 h 96"/>
              <a:gd name="T38" fmla="*/ 56 w 60"/>
              <a:gd name="T39" fmla="*/ 74 h 96"/>
              <a:gd name="T40" fmla="*/ 55 w 60"/>
              <a:gd name="T41" fmla="*/ 81 h 96"/>
              <a:gd name="T42" fmla="*/ 52 w 60"/>
              <a:gd name="T43" fmla="*/ 86 h 96"/>
              <a:gd name="T44" fmla="*/ 47 w 60"/>
              <a:gd name="T45" fmla="*/ 89 h 96"/>
              <a:gd name="T46" fmla="*/ 42 w 60"/>
              <a:gd name="T47" fmla="*/ 93 h 96"/>
              <a:gd name="T48" fmla="*/ 37 w 60"/>
              <a:gd name="T49" fmla="*/ 94 h 96"/>
              <a:gd name="T50" fmla="*/ 30 w 60"/>
              <a:gd name="T51" fmla="*/ 96 h 96"/>
              <a:gd name="T52" fmla="*/ 22 w 60"/>
              <a:gd name="T53" fmla="*/ 94 h 96"/>
              <a:gd name="T54" fmla="*/ 15 w 60"/>
              <a:gd name="T55" fmla="*/ 91 h 96"/>
              <a:gd name="T56" fmla="*/ 9 w 60"/>
              <a:gd name="T57" fmla="*/ 86 h 96"/>
              <a:gd name="T58" fmla="*/ 2 w 60"/>
              <a:gd name="T59" fmla="*/ 71 h 96"/>
              <a:gd name="T60" fmla="*/ 0 w 60"/>
              <a:gd name="T61" fmla="*/ 48 h 96"/>
              <a:gd name="T62" fmla="*/ 12 w 60"/>
              <a:gd name="T63" fmla="*/ 48 h 96"/>
              <a:gd name="T64" fmla="*/ 14 w 60"/>
              <a:gd name="T65" fmla="*/ 66 h 96"/>
              <a:gd name="T66" fmla="*/ 17 w 60"/>
              <a:gd name="T67" fmla="*/ 78 h 96"/>
              <a:gd name="T68" fmla="*/ 20 w 60"/>
              <a:gd name="T69" fmla="*/ 81 h 96"/>
              <a:gd name="T70" fmla="*/ 25 w 60"/>
              <a:gd name="T71" fmla="*/ 84 h 96"/>
              <a:gd name="T72" fmla="*/ 30 w 60"/>
              <a:gd name="T73" fmla="*/ 84 h 96"/>
              <a:gd name="T74" fmla="*/ 35 w 60"/>
              <a:gd name="T75" fmla="*/ 84 h 96"/>
              <a:gd name="T76" fmla="*/ 40 w 60"/>
              <a:gd name="T77" fmla="*/ 81 h 96"/>
              <a:gd name="T78" fmla="*/ 43 w 60"/>
              <a:gd name="T79" fmla="*/ 78 h 96"/>
              <a:gd name="T80" fmla="*/ 47 w 60"/>
              <a:gd name="T81" fmla="*/ 66 h 96"/>
              <a:gd name="T82" fmla="*/ 48 w 60"/>
              <a:gd name="T83" fmla="*/ 48 h 96"/>
              <a:gd name="T84" fmla="*/ 47 w 60"/>
              <a:gd name="T85" fmla="*/ 30 h 96"/>
              <a:gd name="T86" fmla="*/ 43 w 60"/>
              <a:gd name="T87" fmla="*/ 18 h 96"/>
              <a:gd name="T88" fmla="*/ 40 w 60"/>
              <a:gd name="T89" fmla="*/ 15 h 96"/>
              <a:gd name="T90" fmla="*/ 35 w 60"/>
              <a:gd name="T91" fmla="*/ 12 h 96"/>
              <a:gd name="T92" fmla="*/ 30 w 60"/>
              <a:gd name="T93" fmla="*/ 12 h 96"/>
              <a:gd name="T94" fmla="*/ 25 w 60"/>
              <a:gd name="T95" fmla="*/ 12 h 96"/>
              <a:gd name="T96" fmla="*/ 20 w 60"/>
              <a:gd name="T97" fmla="*/ 13 h 96"/>
              <a:gd name="T98" fmla="*/ 17 w 60"/>
              <a:gd name="T99" fmla="*/ 18 h 96"/>
              <a:gd name="T100" fmla="*/ 14 w 60"/>
              <a:gd name="T101" fmla="*/ 30 h 96"/>
              <a:gd name="T102" fmla="*/ 12 w 60"/>
              <a:gd name="T103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96">
                <a:moveTo>
                  <a:pt x="0" y="48"/>
                </a:moveTo>
                <a:lnTo>
                  <a:pt x="0" y="33"/>
                </a:lnTo>
                <a:lnTo>
                  <a:pt x="4" y="22"/>
                </a:lnTo>
                <a:lnTo>
                  <a:pt x="5" y="15"/>
                </a:lnTo>
                <a:lnTo>
                  <a:pt x="9" y="10"/>
                </a:lnTo>
                <a:lnTo>
                  <a:pt x="14" y="5"/>
                </a:lnTo>
                <a:lnTo>
                  <a:pt x="19" y="4"/>
                </a:lnTo>
                <a:lnTo>
                  <a:pt x="23" y="2"/>
                </a:lnTo>
                <a:lnTo>
                  <a:pt x="30" y="0"/>
                </a:lnTo>
                <a:lnTo>
                  <a:pt x="37" y="2"/>
                </a:lnTo>
                <a:lnTo>
                  <a:pt x="43" y="4"/>
                </a:lnTo>
                <a:lnTo>
                  <a:pt x="48" y="7"/>
                </a:lnTo>
                <a:lnTo>
                  <a:pt x="53" y="12"/>
                </a:lnTo>
                <a:lnTo>
                  <a:pt x="56" y="18"/>
                </a:lnTo>
                <a:lnTo>
                  <a:pt x="58" y="27"/>
                </a:lnTo>
                <a:lnTo>
                  <a:pt x="60" y="32"/>
                </a:lnTo>
                <a:lnTo>
                  <a:pt x="60" y="40"/>
                </a:lnTo>
                <a:lnTo>
                  <a:pt x="60" y="48"/>
                </a:lnTo>
                <a:lnTo>
                  <a:pt x="60" y="63"/>
                </a:lnTo>
                <a:lnTo>
                  <a:pt x="56" y="74"/>
                </a:lnTo>
                <a:lnTo>
                  <a:pt x="55" y="81"/>
                </a:lnTo>
                <a:lnTo>
                  <a:pt x="52" y="86"/>
                </a:lnTo>
                <a:lnTo>
                  <a:pt x="47" y="89"/>
                </a:lnTo>
                <a:lnTo>
                  <a:pt x="42" y="93"/>
                </a:lnTo>
                <a:lnTo>
                  <a:pt x="37" y="94"/>
                </a:lnTo>
                <a:lnTo>
                  <a:pt x="30" y="96"/>
                </a:lnTo>
                <a:lnTo>
                  <a:pt x="22" y="94"/>
                </a:lnTo>
                <a:lnTo>
                  <a:pt x="15" y="91"/>
                </a:lnTo>
                <a:lnTo>
                  <a:pt x="9" y="86"/>
                </a:lnTo>
                <a:lnTo>
                  <a:pt x="2" y="71"/>
                </a:lnTo>
                <a:lnTo>
                  <a:pt x="0" y="48"/>
                </a:lnTo>
                <a:close/>
                <a:moveTo>
                  <a:pt x="12" y="48"/>
                </a:moveTo>
                <a:lnTo>
                  <a:pt x="14" y="66"/>
                </a:lnTo>
                <a:lnTo>
                  <a:pt x="17" y="78"/>
                </a:lnTo>
                <a:lnTo>
                  <a:pt x="20" y="81"/>
                </a:lnTo>
                <a:lnTo>
                  <a:pt x="25" y="84"/>
                </a:lnTo>
                <a:lnTo>
                  <a:pt x="30" y="84"/>
                </a:lnTo>
                <a:lnTo>
                  <a:pt x="35" y="84"/>
                </a:lnTo>
                <a:lnTo>
                  <a:pt x="40" y="81"/>
                </a:lnTo>
                <a:lnTo>
                  <a:pt x="43" y="78"/>
                </a:lnTo>
                <a:lnTo>
                  <a:pt x="47" y="66"/>
                </a:lnTo>
                <a:lnTo>
                  <a:pt x="48" y="48"/>
                </a:lnTo>
                <a:lnTo>
                  <a:pt x="47" y="30"/>
                </a:lnTo>
                <a:lnTo>
                  <a:pt x="43" y="18"/>
                </a:lnTo>
                <a:lnTo>
                  <a:pt x="40" y="15"/>
                </a:lnTo>
                <a:lnTo>
                  <a:pt x="35" y="12"/>
                </a:lnTo>
                <a:lnTo>
                  <a:pt x="30" y="12"/>
                </a:lnTo>
                <a:lnTo>
                  <a:pt x="25" y="12"/>
                </a:lnTo>
                <a:lnTo>
                  <a:pt x="20" y="13"/>
                </a:lnTo>
                <a:lnTo>
                  <a:pt x="17" y="18"/>
                </a:lnTo>
                <a:lnTo>
                  <a:pt x="14" y="30"/>
                </a:lnTo>
                <a:lnTo>
                  <a:pt x="12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" name="Freeform 165"/>
          <p:cNvSpPr>
            <a:spLocks/>
          </p:cNvSpPr>
          <p:nvPr/>
        </p:nvSpPr>
        <p:spPr bwMode="auto">
          <a:xfrm>
            <a:off x="575206" y="3028318"/>
            <a:ext cx="38468" cy="80423"/>
          </a:xfrm>
          <a:custGeom>
            <a:avLst/>
            <a:gdLst>
              <a:gd name="T0" fmla="*/ 33 w 33"/>
              <a:gd name="T1" fmla="*/ 94 h 94"/>
              <a:gd name="T2" fmla="*/ 21 w 33"/>
              <a:gd name="T3" fmla="*/ 94 h 94"/>
              <a:gd name="T4" fmla="*/ 21 w 33"/>
              <a:gd name="T5" fmla="*/ 22 h 94"/>
              <a:gd name="T6" fmla="*/ 16 w 33"/>
              <a:gd name="T7" fmla="*/ 25 h 94"/>
              <a:gd name="T8" fmla="*/ 11 w 33"/>
              <a:gd name="T9" fmla="*/ 28 h 94"/>
              <a:gd name="T10" fmla="*/ 5 w 33"/>
              <a:gd name="T11" fmla="*/ 33 h 94"/>
              <a:gd name="T12" fmla="*/ 0 w 33"/>
              <a:gd name="T13" fmla="*/ 35 h 94"/>
              <a:gd name="T14" fmla="*/ 0 w 33"/>
              <a:gd name="T15" fmla="*/ 23 h 94"/>
              <a:gd name="T16" fmla="*/ 8 w 33"/>
              <a:gd name="T17" fmla="*/ 18 h 94"/>
              <a:gd name="T18" fmla="*/ 16 w 33"/>
              <a:gd name="T19" fmla="*/ 13 h 94"/>
              <a:gd name="T20" fmla="*/ 21 w 33"/>
              <a:gd name="T21" fmla="*/ 7 h 94"/>
              <a:gd name="T22" fmla="*/ 26 w 33"/>
              <a:gd name="T23" fmla="*/ 0 h 94"/>
              <a:gd name="T24" fmla="*/ 33 w 33"/>
              <a:gd name="T25" fmla="*/ 0 h 94"/>
              <a:gd name="T26" fmla="*/ 33 w 33"/>
              <a:gd name="T27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" h="94">
                <a:moveTo>
                  <a:pt x="33" y="94"/>
                </a:moveTo>
                <a:lnTo>
                  <a:pt x="21" y="94"/>
                </a:lnTo>
                <a:lnTo>
                  <a:pt x="21" y="22"/>
                </a:lnTo>
                <a:lnTo>
                  <a:pt x="16" y="25"/>
                </a:lnTo>
                <a:lnTo>
                  <a:pt x="11" y="28"/>
                </a:lnTo>
                <a:lnTo>
                  <a:pt x="5" y="33"/>
                </a:lnTo>
                <a:lnTo>
                  <a:pt x="0" y="35"/>
                </a:lnTo>
                <a:lnTo>
                  <a:pt x="0" y="23"/>
                </a:lnTo>
                <a:lnTo>
                  <a:pt x="8" y="18"/>
                </a:lnTo>
                <a:lnTo>
                  <a:pt x="16" y="13"/>
                </a:lnTo>
                <a:lnTo>
                  <a:pt x="21" y="7"/>
                </a:lnTo>
                <a:lnTo>
                  <a:pt x="26" y="0"/>
                </a:lnTo>
                <a:lnTo>
                  <a:pt x="33" y="0"/>
                </a:lnTo>
                <a:lnTo>
                  <a:pt x="33" y="9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" name="Freeform 166"/>
          <p:cNvSpPr>
            <a:spLocks noEditPoints="1"/>
          </p:cNvSpPr>
          <p:nvPr/>
        </p:nvSpPr>
        <p:spPr bwMode="auto">
          <a:xfrm>
            <a:off x="270960" y="2821273"/>
            <a:ext cx="71108" cy="80423"/>
          </a:xfrm>
          <a:custGeom>
            <a:avLst/>
            <a:gdLst>
              <a:gd name="T0" fmla="*/ 0 w 61"/>
              <a:gd name="T1" fmla="*/ 48 h 94"/>
              <a:gd name="T2" fmla="*/ 2 w 61"/>
              <a:gd name="T3" fmla="*/ 33 h 94"/>
              <a:gd name="T4" fmla="*/ 3 w 61"/>
              <a:gd name="T5" fmla="*/ 21 h 94"/>
              <a:gd name="T6" fmla="*/ 7 w 61"/>
              <a:gd name="T7" fmla="*/ 15 h 94"/>
              <a:gd name="T8" fmla="*/ 10 w 61"/>
              <a:gd name="T9" fmla="*/ 10 h 94"/>
              <a:gd name="T10" fmla="*/ 13 w 61"/>
              <a:gd name="T11" fmla="*/ 5 h 94"/>
              <a:gd name="T12" fmla="*/ 18 w 61"/>
              <a:gd name="T13" fmla="*/ 3 h 94"/>
              <a:gd name="T14" fmla="*/ 25 w 61"/>
              <a:gd name="T15" fmla="*/ 2 h 94"/>
              <a:gd name="T16" fmla="*/ 31 w 61"/>
              <a:gd name="T17" fmla="*/ 0 h 94"/>
              <a:gd name="T18" fmla="*/ 38 w 61"/>
              <a:gd name="T19" fmla="*/ 2 h 94"/>
              <a:gd name="T20" fmla="*/ 45 w 61"/>
              <a:gd name="T21" fmla="*/ 3 h 94"/>
              <a:gd name="T22" fmla="*/ 49 w 61"/>
              <a:gd name="T23" fmla="*/ 7 h 94"/>
              <a:gd name="T24" fmla="*/ 54 w 61"/>
              <a:gd name="T25" fmla="*/ 12 h 94"/>
              <a:gd name="T26" fmla="*/ 56 w 61"/>
              <a:gd name="T27" fmla="*/ 18 h 94"/>
              <a:gd name="T28" fmla="*/ 59 w 61"/>
              <a:gd name="T29" fmla="*/ 26 h 94"/>
              <a:gd name="T30" fmla="*/ 61 w 61"/>
              <a:gd name="T31" fmla="*/ 31 h 94"/>
              <a:gd name="T32" fmla="*/ 61 w 61"/>
              <a:gd name="T33" fmla="*/ 40 h 94"/>
              <a:gd name="T34" fmla="*/ 61 w 61"/>
              <a:gd name="T35" fmla="*/ 48 h 94"/>
              <a:gd name="T36" fmla="*/ 61 w 61"/>
              <a:gd name="T37" fmla="*/ 63 h 94"/>
              <a:gd name="T38" fmla="*/ 58 w 61"/>
              <a:gd name="T39" fmla="*/ 74 h 94"/>
              <a:gd name="T40" fmla="*/ 54 w 61"/>
              <a:gd name="T41" fmla="*/ 81 h 94"/>
              <a:gd name="T42" fmla="*/ 51 w 61"/>
              <a:gd name="T43" fmla="*/ 86 h 94"/>
              <a:gd name="T44" fmla="*/ 48 w 61"/>
              <a:gd name="T45" fmla="*/ 89 h 94"/>
              <a:gd name="T46" fmla="*/ 43 w 61"/>
              <a:gd name="T47" fmla="*/ 92 h 94"/>
              <a:gd name="T48" fmla="*/ 38 w 61"/>
              <a:gd name="T49" fmla="*/ 94 h 94"/>
              <a:gd name="T50" fmla="*/ 31 w 61"/>
              <a:gd name="T51" fmla="*/ 94 h 94"/>
              <a:gd name="T52" fmla="*/ 23 w 61"/>
              <a:gd name="T53" fmla="*/ 94 h 94"/>
              <a:gd name="T54" fmla="*/ 15 w 61"/>
              <a:gd name="T55" fmla="*/ 91 h 94"/>
              <a:gd name="T56" fmla="*/ 10 w 61"/>
              <a:gd name="T57" fmla="*/ 86 h 94"/>
              <a:gd name="T58" fmla="*/ 3 w 61"/>
              <a:gd name="T59" fmla="*/ 71 h 94"/>
              <a:gd name="T60" fmla="*/ 0 w 61"/>
              <a:gd name="T61" fmla="*/ 48 h 94"/>
              <a:gd name="T62" fmla="*/ 13 w 61"/>
              <a:gd name="T63" fmla="*/ 48 h 94"/>
              <a:gd name="T64" fmla="*/ 13 w 61"/>
              <a:gd name="T65" fmla="*/ 66 h 94"/>
              <a:gd name="T66" fmla="*/ 18 w 61"/>
              <a:gd name="T67" fmla="*/ 77 h 94"/>
              <a:gd name="T68" fmla="*/ 21 w 61"/>
              <a:gd name="T69" fmla="*/ 81 h 94"/>
              <a:gd name="T70" fmla="*/ 26 w 61"/>
              <a:gd name="T71" fmla="*/ 82 h 94"/>
              <a:gd name="T72" fmla="*/ 31 w 61"/>
              <a:gd name="T73" fmla="*/ 84 h 94"/>
              <a:gd name="T74" fmla="*/ 36 w 61"/>
              <a:gd name="T75" fmla="*/ 82 h 94"/>
              <a:gd name="T76" fmla="*/ 40 w 61"/>
              <a:gd name="T77" fmla="*/ 81 h 94"/>
              <a:gd name="T78" fmla="*/ 45 w 61"/>
              <a:gd name="T79" fmla="*/ 77 h 94"/>
              <a:gd name="T80" fmla="*/ 48 w 61"/>
              <a:gd name="T81" fmla="*/ 66 h 94"/>
              <a:gd name="T82" fmla="*/ 49 w 61"/>
              <a:gd name="T83" fmla="*/ 48 h 94"/>
              <a:gd name="T84" fmla="*/ 48 w 61"/>
              <a:gd name="T85" fmla="*/ 30 h 94"/>
              <a:gd name="T86" fmla="*/ 45 w 61"/>
              <a:gd name="T87" fmla="*/ 18 h 94"/>
              <a:gd name="T88" fmla="*/ 40 w 61"/>
              <a:gd name="T89" fmla="*/ 15 h 94"/>
              <a:gd name="T90" fmla="*/ 36 w 61"/>
              <a:gd name="T91" fmla="*/ 12 h 94"/>
              <a:gd name="T92" fmla="*/ 31 w 61"/>
              <a:gd name="T93" fmla="*/ 12 h 94"/>
              <a:gd name="T94" fmla="*/ 26 w 61"/>
              <a:gd name="T95" fmla="*/ 12 h 94"/>
              <a:gd name="T96" fmla="*/ 21 w 61"/>
              <a:gd name="T97" fmla="*/ 13 h 94"/>
              <a:gd name="T98" fmla="*/ 18 w 61"/>
              <a:gd name="T99" fmla="*/ 18 h 94"/>
              <a:gd name="T100" fmla="*/ 13 w 61"/>
              <a:gd name="T101" fmla="*/ 30 h 94"/>
              <a:gd name="T102" fmla="*/ 13 w 61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8"/>
                </a:moveTo>
                <a:lnTo>
                  <a:pt x="2" y="33"/>
                </a:lnTo>
                <a:lnTo>
                  <a:pt x="3" y="21"/>
                </a:lnTo>
                <a:lnTo>
                  <a:pt x="7" y="15"/>
                </a:lnTo>
                <a:lnTo>
                  <a:pt x="10" y="10"/>
                </a:lnTo>
                <a:lnTo>
                  <a:pt x="13" y="5"/>
                </a:lnTo>
                <a:lnTo>
                  <a:pt x="18" y="3"/>
                </a:lnTo>
                <a:lnTo>
                  <a:pt x="25" y="2"/>
                </a:lnTo>
                <a:lnTo>
                  <a:pt x="31" y="0"/>
                </a:lnTo>
                <a:lnTo>
                  <a:pt x="38" y="2"/>
                </a:lnTo>
                <a:lnTo>
                  <a:pt x="45" y="3"/>
                </a:lnTo>
                <a:lnTo>
                  <a:pt x="49" y="7"/>
                </a:lnTo>
                <a:lnTo>
                  <a:pt x="54" y="12"/>
                </a:lnTo>
                <a:lnTo>
                  <a:pt x="56" y="18"/>
                </a:lnTo>
                <a:lnTo>
                  <a:pt x="59" y="26"/>
                </a:lnTo>
                <a:lnTo>
                  <a:pt x="61" y="31"/>
                </a:lnTo>
                <a:lnTo>
                  <a:pt x="61" y="40"/>
                </a:lnTo>
                <a:lnTo>
                  <a:pt x="61" y="48"/>
                </a:lnTo>
                <a:lnTo>
                  <a:pt x="61" y="63"/>
                </a:lnTo>
                <a:lnTo>
                  <a:pt x="58" y="74"/>
                </a:lnTo>
                <a:lnTo>
                  <a:pt x="54" y="81"/>
                </a:lnTo>
                <a:lnTo>
                  <a:pt x="51" y="86"/>
                </a:lnTo>
                <a:lnTo>
                  <a:pt x="48" y="89"/>
                </a:lnTo>
                <a:lnTo>
                  <a:pt x="43" y="92"/>
                </a:lnTo>
                <a:lnTo>
                  <a:pt x="38" y="94"/>
                </a:lnTo>
                <a:lnTo>
                  <a:pt x="31" y="94"/>
                </a:lnTo>
                <a:lnTo>
                  <a:pt x="23" y="94"/>
                </a:lnTo>
                <a:lnTo>
                  <a:pt x="15" y="91"/>
                </a:lnTo>
                <a:lnTo>
                  <a:pt x="10" y="86"/>
                </a:lnTo>
                <a:lnTo>
                  <a:pt x="3" y="71"/>
                </a:lnTo>
                <a:lnTo>
                  <a:pt x="0" y="48"/>
                </a:lnTo>
                <a:close/>
                <a:moveTo>
                  <a:pt x="13" y="48"/>
                </a:moveTo>
                <a:lnTo>
                  <a:pt x="13" y="66"/>
                </a:lnTo>
                <a:lnTo>
                  <a:pt x="18" y="77"/>
                </a:lnTo>
                <a:lnTo>
                  <a:pt x="21" y="81"/>
                </a:lnTo>
                <a:lnTo>
                  <a:pt x="26" y="82"/>
                </a:lnTo>
                <a:lnTo>
                  <a:pt x="31" y="84"/>
                </a:lnTo>
                <a:lnTo>
                  <a:pt x="36" y="82"/>
                </a:lnTo>
                <a:lnTo>
                  <a:pt x="40" y="81"/>
                </a:lnTo>
                <a:lnTo>
                  <a:pt x="45" y="77"/>
                </a:lnTo>
                <a:lnTo>
                  <a:pt x="48" y="66"/>
                </a:lnTo>
                <a:lnTo>
                  <a:pt x="49" y="48"/>
                </a:lnTo>
                <a:lnTo>
                  <a:pt x="48" y="30"/>
                </a:lnTo>
                <a:lnTo>
                  <a:pt x="45" y="18"/>
                </a:lnTo>
                <a:lnTo>
                  <a:pt x="40" y="15"/>
                </a:lnTo>
                <a:lnTo>
                  <a:pt x="36" y="12"/>
                </a:lnTo>
                <a:lnTo>
                  <a:pt x="31" y="12"/>
                </a:lnTo>
                <a:lnTo>
                  <a:pt x="26" y="12"/>
                </a:lnTo>
                <a:lnTo>
                  <a:pt x="21" y="13"/>
                </a:lnTo>
                <a:lnTo>
                  <a:pt x="18" y="18"/>
                </a:lnTo>
                <a:lnTo>
                  <a:pt x="13" y="30"/>
                </a:lnTo>
                <a:lnTo>
                  <a:pt x="13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" name="Rectangle 167"/>
          <p:cNvSpPr>
            <a:spLocks noChangeArrowheads="1"/>
          </p:cNvSpPr>
          <p:nvPr/>
        </p:nvSpPr>
        <p:spPr bwMode="auto">
          <a:xfrm>
            <a:off x="363049" y="2890573"/>
            <a:ext cx="13988" cy="1112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" name="Freeform 168"/>
          <p:cNvSpPr>
            <a:spLocks noEditPoints="1"/>
          </p:cNvSpPr>
          <p:nvPr/>
        </p:nvSpPr>
        <p:spPr bwMode="auto">
          <a:xfrm>
            <a:off x="398020" y="2821273"/>
            <a:ext cx="71108" cy="80423"/>
          </a:xfrm>
          <a:custGeom>
            <a:avLst/>
            <a:gdLst>
              <a:gd name="T0" fmla="*/ 0 w 61"/>
              <a:gd name="T1" fmla="*/ 48 h 94"/>
              <a:gd name="T2" fmla="*/ 0 w 61"/>
              <a:gd name="T3" fmla="*/ 33 h 94"/>
              <a:gd name="T4" fmla="*/ 3 w 61"/>
              <a:gd name="T5" fmla="*/ 21 h 94"/>
              <a:gd name="T6" fmla="*/ 5 w 61"/>
              <a:gd name="T7" fmla="*/ 15 h 94"/>
              <a:gd name="T8" fmla="*/ 8 w 61"/>
              <a:gd name="T9" fmla="*/ 10 h 94"/>
              <a:gd name="T10" fmla="*/ 13 w 61"/>
              <a:gd name="T11" fmla="*/ 5 h 94"/>
              <a:gd name="T12" fmla="*/ 18 w 61"/>
              <a:gd name="T13" fmla="*/ 3 h 94"/>
              <a:gd name="T14" fmla="*/ 23 w 61"/>
              <a:gd name="T15" fmla="*/ 2 h 94"/>
              <a:gd name="T16" fmla="*/ 30 w 61"/>
              <a:gd name="T17" fmla="*/ 0 h 94"/>
              <a:gd name="T18" fmla="*/ 38 w 61"/>
              <a:gd name="T19" fmla="*/ 2 h 94"/>
              <a:gd name="T20" fmla="*/ 43 w 61"/>
              <a:gd name="T21" fmla="*/ 3 h 94"/>
              <a:gd name="T22" fmla="*/ 49 w 61"/>
              <a:gd name="T23" fmla="*/ 7 h 94"/>
              <a:gd name="T24" fmla="*/ 53 w 61"/>
              <a:gd name="T25" fmla="*/ 12 h 94"/>
              <a:gd name="T26" fmla="*/ 56 w 61"/>
              <a:gd name="T27" fmla="*/ 18 h 94"/>
              <a:gd name="T28" fmla="*/ 58 w 61"/>
              <a:gd name="T29" fmla="*/ 26 h 94"/>
              <a:gd name="T30" fmla="*/ 59 w 61"/>
              <a:gd name="T31" fmla="*/ 31 h 94"/>
              <a:gd name="T32" fmla="*/ 61 w 61"/>
              <a:gd name="T33" fmla="*/ 40 h 94"/>
              <a:gd name="T34" fmla="*/ 61 w 61"/>
              <a:gd name="T35" fmla="*/ 48 h 94"/>
              <a:gd name="T36" fmla="*/ 59 w 61"/>
              <a:gd name="T37" fmla="*/ 63 h 94"/>
              <a:gd name="T38" fmla="*/ 58 w 61"/>
              <a:gd name="T39" fmla="*/ 74 h 94"/>
              <a:gd name="T40" fmla="*/ 54 w 61"/>
              <a:gd name="T41" fmla="*/ 81 h 94"/>
              <a:gd name="T42" fmla="*/ 51 w 61"/>
              <a:gd name="T43" fmla="*/ 86 h 94"/>
              <a:gd name="T44" fmla="*/ 48 w 61"/>
              <a:gd name="T45" fmla="*/ 89 h 94"/>
              <a:gd name="T46" fmla="*/ 43 w 61"/>
              <a:gd name="T47" fmla="*/ 92 h 94"/>
              <a:gd name="T48" fmla="*/ 36 w 61"/>
              <a:gd name="T49" fmla="*/ 94 h 94"/>
              <a:gd name="T50" fmla="*/ 30 w 61"/>
              <a:gd name="T51" fmla="*/ 94 h 94"/>
              <a:gd name="T52" fmla="*/ 21 w 61"/>
              <a:gd name="T53" fmla="*/ 94 h 94"/>
              <a:gd name="T54" fmla="*/ 15 w 61"/>
              <a:gd name="T55" fmla="*/ 91 h 94"/>
              <a:gd name="T56" fmla="*/ 8 w 61"/>
              <a:gd name="T57" fmla="*/ 86 h 94"/>
              <a:gd name="T58" fmla="*/ 2 w 61"/>
              <a:gd name="T59" fmla="*/ 71 h 94"/>
              <a:gd name="T60" fmla="*/ 0 w 61"/>
              <a:gd name="T61" fmla="*/ 48 h 94"/>
              <a:gd name="T62" fmla="*/ 11 w 61"/>
              <a:gd name="T63" fmla="*/ 48 h 94"/>
              <a:gd name="T64" fmla="*/ 13 w 61"/>
              <a:gd name="T65" fmla="*/ 66 h 94"/>
              <a:gd name="T66" fmla="*/ 16 w 61"/>
              <a:gd name="T67" fmla="*/ 77 h 94"/>
              <a:gd name="T68" fmla="*/ 21 w 61"/>
              <a:gd name="T69" fmla="*/ 81 h 94"/>
              <a:gd name="T70" fmla="*/ 25 w 61"/>
              <a:gd name="T71" fmla="*/ 82 h 94"/>
              <a:gd name="T72" fmla="*/ 30 w 61"/>
              <a:gd name="T73" fmla="*/ 84 h 94"/>
              <a:gd name="T74" fmla="*/ 34 w 61"/>
              <a:gd name="T75" fmla="*/ 82 h 94"/>
              <a:gd name="T76" fmla="*/ 39 w 61"/>
              <a:gd name="T77" fmla="*/ 81 h 94"/>
              <a:gd name="T78" fmla="*/ 43 w 61"/>
              <a:gd name="T79" fmla="*/ 77 h 94"/>
              <a:gd name="T80" fmla="*/ 46 w 61"/>
              <a:gd name="T81" fmla="*/ 66 h 94"/>
              <a:gd name="T82" fmla="*/ 48 w 61"/>
              <a:gd name="T83" fmla="*/ 48 h 94"/>
              <a:gd name="T84" fmla="*/ 48 w 61"/>
              <a:gd name="T85" fmla="*/ 30 h 94"/>
              <a:gd name="T86" fmla="*/ 43 w 61"/>
              <a:gd name="T87" fmla="*/ 18 h 94"/>
              <a:gd name="T88" fmla="*/ 39 w 61"/>
              <a:gd name="T89" fmla="*/ 15 h 94"/>
              <a:gd name="T90" fmla="*/ 34 w 61"/>
              <a:gd name="T91" fmla="*/ 12 h 94"/>
              <a:gd name="T92" fmla="*/ 30 w 61"/>
              <a:gd name="T93" fmla="*/ 12 h 94"/>
              <a:gd name="T94" fmla="*/ 25 w 61"/>
              <a:gd name="T95" fmla="*/ 12 h 94"/>
              <a:gd name="T96" fmla="*/ 21 w 61"/>
              <a:gd name="T97" fmla="*/ 13 h 94"/>
              <a:gd name="T98" fmla="*/ 16 w 61"/>
              <a:gd name="T99" fmla="*/ 18 h 94"/>
              <a:gd name="T100" fmla="*/ 13 w 61"/>
              <a:gd name="T101" fmla="*/ 30 h 94"/>
              <a:gd name="T102" fmla="*/ 11 w 61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8"/>
                </a:moveTo>
                <a:lnTo>
                  <a:pt x="0" y="33"/>
                </a:lnTo>
                <a:lnTo>
                  <a:pt x="3" y="21"/>
                </a:lnTo>
                <a:lnTo>
                  <a:pt x="5" y="15"/>
                </a:lnTo>
                <a:lnTo>
                  <a:pt x="8" y="10"/>
                </a:lnTo>
                <a:lnTo>
                  <a:pt x="13" y="5"/>
                </a:lnTo>
                <a:lnTo>
                  <a:pt x="18" y="3"/>
                </a:lnTo>
                <a:lnTo>
                  <a:pt x="23" y="2"/>
                </a:lnTo>
                <a:lnTo>
                  <a:pt x="30" y="0"/>
                </a:lnTo>
                <a:lnTo>
                  <a:pt x="38" y="2"/>
                </a:lnTo>
                <a:lnTo>
                  <a:pt x="43" y="3"/>
                </a:lnTo>
                <a:lnTo>
                  <a:pt x="49" y="7"/>
                </a:lnTo>
                <a:lnTo>
                  <a:pt x="53" y="12"/>
                </a:lnTo>
                <a:lnTo>
                  <a:pt x="56" y="18"/>
                </a:lnTo>
                <a:lnTo>
                  <a:pt x="58" y="26"/>
                </a:lnTo>
                <a:lnTo>
                  <a:pt x="59" y="31"/>
                </a:lnTo>
                <a:lnTo>
                  <a:pt x="61" y="40"/>
                </a:lnTo>
                <a:lnTo>
                  <a:pt x="61" y="48"/>
                </a:lnTo>
                <a:lnTo>
                  <a:pt x="59" y="63"/>
                </a:lnTo>
                <a:lnTo>
                  <a:pt x="58" y="74"/>
                </a:lnTo>
                <a:lnTo>
                  <a:pt x="54" y="81"/>
                </a:lnTo>
                <a:lnTo>
                  <a:pt x="51" y="86"/>
                </a:lnTo>
                <a:lnTo>
                  <a:pt x="48" y="89"/>
                </a:lnTo>
                <a:lnTo>
                  <a:pt x="43" y="92"/>
                </a:lnTo>
                <a:lnTo>
                  <a:pt x="36" y="94"/>
                </a:lnTo>
                <a:lnTo>
                  <a:pt x="30" y="94"/>
                </a:lnTo>
                <a:lnTo>
                  <a:pt x="21" y="94"/>
                </a:lnTo>
                <a:lnTo>
                  <a:pt x="15" y="91"/>
                </a:lnTo>
                <a:lnTo>
                  <a:pt x="8" y="86"/>
                </a:lnTo>
                <a:lnTo>
                  <a:pt x="2" y="71"/>
                </a:lnTo>
                <a:lnTo>
                  <a:pt x="0" y="48"/>
                </a:lnTo>
                <a:close/>
                <a:moveTo>
                  <a:pt x="11" y="48"/>
                </a:moveTo>
                <a:lnTo>
                  <a:pt x="13" y="66"/>
                </a:lnTo>
                <a:lnTo>
                  <a:pt x="16" y="77"/>
                </a:lnTo>
                <a:lnTo>
                  <a:pt x="21" y="81"/>
                </a:lnTo>
                <a:lnTo>
                  <a:pt x="25" y="82"/>
                </a:lnTo>
                <a:lnTo>
                  <a:pt x="30" y="84"/>
                </a:lnTo>
                <a:lnTo>
                  <a:pt x="34" y="82"/>
                </a:lnTo>
                <a:lnTo>
                  <a:pt x="39" y="81"/>
                </a:lnTo>
                <a:lnTo>
                  <a:pt x="43" y="77"/>
                </a:lnTo>
                <a:lnTo>
                  <a:pt x="46" y="66"/>
                </a:lnTo>
                <a:lnTo>
                  <a:pt x="48" y="48"/>
                </a:lnTo>
                <a:lnTo>
                  <a:pt x="48" y="30"/>
                </a:lnTo>
                <a:lnTo>
                  <a:pt x="43" y="18"/>
                </a:lnTo>
                <a:lnTo>
                  <a:pt x="39" y="15"/>
                </a:lnTo>
                <a:lnTo>
                  <a:pt x="34" y="12"/>
                </a:lnTo>
                <a:lnTo>
                  <a:pt x="30" y="12"/>
                </a:lnTo>
                <a:lnTo>
                  <a:pt x="25" y="12"/>
                </a:lnTo>
                <a:lnTo>
                  <a:pt x="21" y="13"/>
                </a:lnTo>
                <a:lnTo>
                  <a:pt x="16" y="18"/>
                </a:lnTo>
                <a:lnTo>
                  <a:pt x="13" y="30"/>
                </a:lnTo>
                <a:lnTo>
                  <a:pt x="11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" name="Freeform 169"/>
          <p:cNvSpPr>
            <a:spLocks/>
          </p:cNvSpPr>
          <p:nvPr/>
        </p:nvSpPr>
        <p:spPr bwMode="auto">
          <a:xfrm>
            <a:off x="490111" y="2821273"/>
            <a:ext cx="40800" cy="80423"/>
          </a:xfrm>
          <a:custGeom>
            <a:avLst/>
            <a:gdLst>
              <a:gd name="T0" fmla="*/ 35 w 35"/>
              <a:gd name="T1" fmla="*/ 94 h 94"/>
              <a:gd name="T2" fmla="*/ 21 w 35"/>
              <a:gd name="T3" fmla="*/ 94 h 94"/>
              <a:gd name="T4" fmla="*/ 21 w 35"/>
              <a:gd name="T5" fmla="*/ 21 h 94"/>
              <a:gd name="T6" fmla="*/ 18 w 35"/>
              <a:gd name="T7" fmla="*/ 25 h 94"/>
              <a:gd name="T8" fmla="*/ 12 w 35"/>
              <a:gd name="T9" fmla="*/ 28 h 94"/>
              <a:gd name="T10" fmla="*/ 5 w 35"/>
              <a:gd name="T11" fmla="*/ 31 h 94"/>
              <a:gd name="T12" fmla="*/ 0 w 35"/>
              <a:gd name="T13" fmla="*/ 35 h 94"/>
              <a:gd name="T14" fmla="*/ 0 w 35"/>
              <a:gd name="T15" fmla="*/ 23 h 94"/>
              <a:gd name="T16" fmla="*/ 8 w 35"/>
              <a:gd name="T17" fmla="*/ 18 h 94"/>
              <a:gd name="T18" fmla="*/ 16 w 35"/>
              <a:gd name="T19" fmla="*/ 13 h 94"/>
              <a:gd name="T20" fmla="*/ 23 w 35"/>
              <a:gd name="T21" fmla="*/ 7 h 94"/>
              <a:gd name="T22" fmla="*/ 26 w 35"/>
              <a:gd name="T23" fmla="*/ 0 h 94"/>
              <a:gd name="T24" fmla="*/ 35 w 35"/>
              <a:gd name="T25" fmla="*/ 0 h 94"/>
              <a:gd name="T26" fmla="*/ 35 w 35"/>
              <a:gd name="T27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94">
                <a:moveTo>
                  <a:pt x="35" y="94"/>
                </a:moveTo>
                <a:lnTo>
                  <a:pt x="21" y="94"/>
                </a:lnTo>
                <a:lnTo>
                  <a:pt x="21" y="21"/>
                </a:lnTo>
                <a:lnTo>
                  <a:pt x="18" y="25"/>
                </a:lnTo>
                <a:lnTo>
                  <a:pt x="12" y="28"/>
                </a:lnTo>
                <a:lnTo>
                  <a:pt x="5" y="31"/>
                </a:lnTo>
                <a:lnTo>
                  <a:pt x="0" y="35"/>
                </a:lnTo>
                <a:lnTo>
                  <a:pt x="0" y="23"/>
                </a:lnTo>
                <a:lnTo>
                  <a:pt x="8" y="18"/>
                </a:lnTo>
                <a:lnTo>
                  <a:pt x="16" y="13"/>
                </a:lnTo>
                <a:lnTo>
                  <a:pt x="23" y="7"/>
                </a:lnTo>
                <a:lnTo>
                  <a:pt x="26" y="0"/>
                </a:lnTo>
                <a:lnTo>
                  <a:pt x="35" y="0"/>
                </a:lnTo>
                <a:lnTo>
                  <a:pt x="35" y="94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" name="Freeform 170"/>
          <p:cNvSpPr>
            <a:spLocks/>
          </p:cNvSpPr>
          <p:nvPr/>
        </p:nvSpPr>
        <p:spPr bwMode="auto">
          <a:xfrm>
            <a:off x="564715" y="2822984"/>
            <a:ext cx="71108" cy="78711"/>
          </a:xfrm>
          <a:custGeom>
            <a:avLst/>
            <a:gdLst>
              <a:gd name="T0" fmla="*/ 0 w 61"/>
              <a:gd name="T1" fmla="*/ 67 h 92"/>
              <a:gd name="T2" fmla="*/ 12 w 61"/>
              <a:gd name="T3" fmla="*/ 66 h 92"/>
              <a:gd name="T4" fmla="*/ 14 w 61"/>
              <a:gd name="T5" fmla="*/ 71 h 92"/>
              <a:gd name="T6" fmla="*/ 15 w 61"/>
              <a:gd name="T7" fmla="*/ 75 h 92"/>
              <a:gd name="T8" fmla="*/ 17 w 61"/>
              <a:gd name="T9" fmla="*/ 77 h 92"/>
              <a:gd name="T10" fmla="*/ 20 w 61"/>
              <a:gd name="T11" fmla="*/ 80 h 92"/>
              <a:gd name="T12" fmla="*/ 25 w 61"/>
              <a:gd name="T13" fmla="*/ 82 h 92"/>
              <a:gd name="T14" fmla="*/ 30 w 61"/>
              <a:gd name="T15" fmla="*/ 82 h 92"/>
              <a:gd name="T16" fmla="*/ 35 w 61"/>
              <a:gd name="T17" fmla="*/ 82 h 92"/>
              <a:gd name="T18" fmla="*/ 40 w 61"/>
              <a:gd name="T19" fmla="*/ 79 h 92"/>
              <a:gd name="T20" fmla="*/ 43 w 61"/>
              <a:gd name="T21" fmla="*/ 75 h 92"/>
              <a:gd name="T22" fmla="*/ 46 w 61"/>
              <a:gd name="T23" fmla="*/ 72 h 92"/>
              <a:gd name="T24" fmla="*/ 48 w 61"/>
              <a:gd name="T25" fmla="*/ 66 h 92"/>
              <a:gd name="T26" fmla="*/ 48 w 61"/>
              <a:gd name="T27" fmla="*/ 61 h 92"/>
              <a:gd name="T28" fmla="*/ 48 w 61"/>
              <a:gd name="T29" fmla="*/ 54 h 92"/>
              <a:gd name="T30" fmla="*/ 46 w 61"/>
              <a:gd name="T31" fmla="*/ 49 h 92"/>
              <a:gd name="T32" fmla="*/ 43 w 61"/>
              <a:gd name="T33" fmla="*/ 46 h 92"/>
              <a:gd name="T34" fmla="*/ 40 w 61"/>
              <a:gd name="T35" fmla="*/ 43 h 92"/>
              <a:gd name="T36" fmla="*/ 35 w 61"/>
              <a:gd name="T37" fmla="*/ 41 h 92"/>
              <a:gd name="T38" fmla="*/ 30 w 61"/>
              <a:gd name="T39" fmla="*/ 41 h 92"/>
              <a:gd name="T40" fmla="*/ 23 w 61"/>
              <a:gd name="T41" fmla="*/ 41 h 92"/>
              <a:gd name="T42" fmla="*/ 20 w 61"/>
              <a:gd name="T43" fmla="*/ 43 h 92"/>
              <a:gd name="T44" fmla="*/ 17 w 61"/>
              <a:gd name="T45" fmla="*/ 44 h 92"/>
              <a:gd name="T46" fmla="*/ 14 w 61"/>
              <a:gd name="T47" fmla="*/ 47 h 92"/>
              <a:gd name="T48" fmla="*/ 0 w 61"/>
              <a:gd name="T49" fmla="*/ 47 h 92"/>
              <a:gd name="T50" fmla="*/ 10 w 61"/>
              <a:gd name="T51" fmla="*/ 0 h 92"/>
              <a:gd name="T52" fmla="*/ 55 w 61"/>
              <a:gd name="T53" fmla="*/ 0 h 92"/>
              <a:gd name="T54" fmla="*/ 55 w 61"/>
              <a:gd name="T55" fmla="*/ 11 h 92"/>
              <a:gd name="T56" fmla="*/ 20 w 61"/>
              <a:gd name="T57" fmla="*/ 11 h 92"/>
              <a:gd name="T58" fmla="*/ 15 w 61"/>
              <a:gd name="T59" fmla="*/ 36 h 92"/>
              <a:gd name="T60" fmla="*/ 22 w 61"/>
              <a:gd name="T61" fmla="*/ 33 h 92"/>
              <a:gd name="T62" fmla="*/ 27 w 61"/>
              <a:gd name="T63" fmla="*/ 29 h 92"/>
              <a:gd name="T64" fmla="*/ 33 w 61"/>
              <a:gd name="T65" fmla="*/ 29 h 92"/>
              <a:gd name="T66" fmla="*/ 40 w 61"/>
              <a:gd name="T67" fmla="*/ 31 h 92"/>
              <a:gd name="T68" fmla="*/ 46 w 61"/>
              <a:gd name="T69" fmla="*/ 33 h 92"/>
              <a:gd name="T70" fmla="*/ 53 w 61"/>
              <a:gd name="T71" fmla="*/ 38 h 92"/>
              <a:gd name="T72" fmla="*/ 56 w 61"/>
              <a:gd name="T73" fmla="*/ 44 h 92"/>
              <a:gd name="T74" fmla="*/ 60 w 61"/>
              <a:gd name="T75" fmla="*/ 51 h 92"/>
              <a:gd name="T76" fmla="*/ 61 w 61"/>
              <a:gd name="T77" fmla="*/ 59 h 92"/>
              <a:gd name="T78" fmla="*/ 60 w 61"/>
              <a:gd name="T79" fmla="*/ 67 h 92"/>
              <a:gd name="T80" fmla="*/ 58 w 61"/>
              <a:gd name="T81" fmla="*/ 75 h 92"/>
              <a:gd name="T82" fmla="*/ 53 w 61"/>
              <a:gd name="T83" fmla="*/ 82 h 92"/>
              <a:gd name="T84" fmla="*/ 48 w 61"/>
              <a:gd name="T85" fmla="*/ 87 h 92"/>
              <a:gd name="T86" fmla="*/ 43 w 61"/>
              <a:gd name="T87" fmla="*/ 90 h 92"/>
              <a:gd name="T88" fmla="*/ 37 w 61"/>
              <a:gd name="T89" fmla="*/ 92 h 92"/>
              <a:gd name="T90" fmla="*/ 30 w 61"/>
              <a:gd name="T91" fmla="*/ 92 h 92"/>
              <a:gd name="T92" fmla="*/ 22 w 61"/>
              <a:gd name="T93" fmla="*/ 92 h 92"/>
              <a:gd name="T94" fmla="*/ 15 w 61"/>
              <a:gd name="T95" fmla="*/ 90 h 92"/>
              <a:gd name="T96" fmla="*/ 9 w 61"/>
              <a:gd name="T97" fmla="*/ 85 h 92"/>
              <a:gd name="T98" fmla="*/ 4 w 61"/>
              <a:gd name="T99" fmla="*/ 80 h 92"/>
              <a:gd name="T100" fmla="*/ 2 w 61"/>
              <a:gd name="T101" fmla="*/ 74 h 92"/>
              <a:gd name="T102" fmla="*/ 0 w 61"/>
              <a:gd name="T103" fmla="*/ 6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2">
                <a:moveTo>
                  <a:pt x="0" y="67"/>
                </a:moveTo>
                <a:lnTo>
                  <a:pt x="12" y="66"/>
                </a:lnTo>
                <a:lnTo>
                  <a:pt x="14" y="71"/>
                </a:lnTo>
                <a:lnTo>
                  <a:pt x="15" y="75"/>
                </a:lnTo>
                <a:lnTo>
                  <a:pt x="17" y="77"/>
                </a:lnTo>
                <a:lnTo>
                  <a:pt x="20" y="80"/>
                </a:lnTo>
                <a:lnTo>
                  <a:pt x="25" y="82"/>
                </a:lnTo>
                <a:lnTo>
                  <a:pt x="30" y="82"/>
                </a:lnTo>
                <a:lnTo>
                  <a:pt x="35" y="82"/>
                </a:lnTo>
                <a:lnTo>
                  <a:pt x="40" y="79"/>
                </a:lnTo>
                <a:lnTo>
                  <a:pt x="43" y="75"/>
                </a:lnTo>
                <a:lnTo>
                  <a:pt x="46" y="72"/>
                </a:lnTo>
                <a:lnTo>
                  <a:pt x="48" y="66"/>
                </a:lnTo>
                <a:lnTo>
                  <a:pt x="48" y="61"/>
                </a:lnTo>
                <a:lnTo>
                  <a:pt x="48" y="54"/>
                </a:lnTo>
                <a:lnTo>
                  <a:pt x="46" y="49"/>
                </a:lnTo>
                <a:lnTo>
                  <a:pt x="43" y="46"/>
                </a:lnTo>
                <a:lnTo>
                  <a:pt x="40" y="43"/>
                </a:lnTo>
                <a:lnTo>
                  <a:pt x="35" y="41"/>
                </a:lnTo>
                <a:lnTo>
                  <a:pt x="30" y="41"/>
                </a:lnTo>
                <a:lnTo>
                  <a:pt x="23" y="41"/>
                </a:lnTo>
                <a:lnTo>
                  <a:pt x="20" y="43"/>
                </a:lnTo>
                <a:lnTo>
                  <a:pt x="17" y="44"/>
                </a:lnTo>
                <a:lnTo>
                  <a:pt x="14" y="47"/>
                </a:lnTo>
                <a:lnTo>
                  <a:pt x="0" y="47"/>
                </a:lnTo>
                <a:lnTo>
                  <a:pt x="10" y="0"/>
                </a:lnTo>
                <a:lnTo>
                  <a:pt x="55" y="0"/>
                </a:lnTo>
                <a:lnTo>
                  <a:pt x="55" y="11"/>
                </a:lnTo>
                <a:lnTo>
                  <a:pt x="20" y="11"/>
                </a:lnTo>
                <a:lnTo>
                  <a:pt x="15" y="36"/>
                </a:lnTo>
                <a:lnTo>
                  <a:pt x="22" y="33"/>
                </a:lnTo>
                <a:lnTo>
                  <a:pt x="27" y="29"/>
                </a:lnTo>
                <a:lnTo>
                  <a:pt x="33" y="29"/>
                </a:lnTo>
                <a:lnTo>
                  <a:pt x="40" y="31"/>
                </a:lnTo>
                <a:lnTo>
                  <a:pt x="46" y="33"/>
                </a:lnTo>
                <a:lnTo>
                  <a:pt x="53" y="38"/>
                </a:lnTo>
                <a:lnTo>
                  <a:pt x="56" y="44"/>
                </a:lnTo>
                <a:lnTo>
                  <a:pt x="60" y="51"/>
                </a:lnTo>
                <a:lnTo>
                  <a:pt x="61" y="59"/>
                </a:lnTo>
                <a:lnTo>
                  <a:pt x="60" y="67"/>
                </a:lnTo>
                <a:lnTo>
                  <a:pt x="58" y="75"/>
                </a:lnTo>
                <a:lnTo>
                  <a:pt x="53" y="82"/>
                </a:lnTo>
                <a:lnTo>
                  <a:pt x="48" y="87"/>
                </a:lnTo>
                <a:lnTo>
                  <a:pt x="43" y="90"/>
                </a:lnTo>
                <a:lnTo>
                  <a:pt x="37" y="92"/>
                </a:lnTo>
                <a:lnTo>
                  <a:pt x="30" y="92"/>
                </a:lnTo>
                <a:lnTo>
                  <a:pt x="22" y="92"/>
                </a:lnTo>
                <a:lnTo>
                  <a:pt x="15" y="90"/>
                </a:lnTo>
                <a:lnTo>
                  <a:pt x="9" y="85"/>
                </a:lnTo>
                <a:lnTo>
                  <a:pt x="4" y="80"/>
                </a:lnTo>
                <a:lnTo>
                  <a:pt x="2" y="74"/>
                </a:lnTo>
                <a:lnTo>
                  <a:pt x="0" y="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" name="Freeform 171"/>
          <p:cNvSpPr>
            <a:spLocks noEditPoints="1"/>
          </p:cNvSpPr>
          <p:nvPr/>
        </p:nvSpPr>
        <p:spPr bwMode="auto">
          <a:xfrm>
            <a:off x="356055" y="2614228"/>
            <a:ext cx="71108" cy="80423"/>
          </a:xfrm>
          <a:custGeom>
            <a:avLst/>
            <a:gdLst>
              <a:gd name="T0" fmla="*/ 0 w 61"/>
              <a:gd name="T1" fmla="*/ 48 h 94"/>
              <a:gd name="T2" fmla="*/ 0 w 61"/>
              <a:gd name="T3" fmla="*/ 33 h 94"/>
              <a:gd name="T4" fmla="*/ 3 w 61"/>
              <a:gd name="T5" fmla="*/ 21 h 94"/>
              <a:gd name="T6" fmla="*/ 6 w 61"/>
              <a:gd name="T7" fmla="*/ 15 h 94"/>
              <a:gd name="T8" fmla="*/ 9 w 61"/>
              <a:gd name="T9" fmla="*/ 10 h 94"/>
              <a:gd name="T10" fmla="*/ 13 w 61"/>
              <a:gd name="T11" fmla="*/ 5 h 94"/>
              <a:gd name="T12" fmla="*/ 18 w 61"/>
              <a:gd name="T13" fmla="*/ 1 h 94"/>
              <a:gd name="T14" fmla="*/ 23 w 61"/>
              <a:gd name="T15" fmla="*/ 0 h 94"/>
              <a:gd name="T16" fmla="*/ 29 w 61"/>
              <a:gd name="T17" fmla="*/ 0 h 94"/>
              <a:gd name="T18" fmla="*/ 38 w 61"/>
              <a:gd name="T19" fmla="*/ 1 h 94"/>
              <a:gd name="T20" fmla="*/ 44 w 61"/>
              <a:gd name="T21" fmla="*/ 3 h 94"/>
              <a:gd name="T22" fmla="*/ 49 w 61"/>
              <a:gd name="T23" fmla="*/ 6 h 94"/>
              <a:gd name="T24" fmla="*/ 52 w 61"/>
              <a:gd name="T25" fmla="*/ 11 h 94"/>
              <a:gd name="T26" fmla="*/ 56 w 61"/>
              <a:gd name="T27" fmla="*/ 18 h 94"/>
              <a:gd name="T28" fmla="*/ 59 w 61"/>
              <a:gd name="T29" fmla="*/ 26 h 94"/>
              <a:gd name="T30" fmla="*/ 59 w 61"/>
              <a:gd name="T31" fmla="*/ 31 h 94"/>
              <a:gd name="T32" fmla="*/ 61 w 61"/>
              <a:gd name="T33" fmla="*/ 39 h 94"/>
              <a:gd name="T34" fmla="*/ 61 w 61"/>
              <a:gd name="T35" fmla="*/ 48 h 94"/>
              <a:gd name="T36" fmla="*/ 59 w 61"/>
              <a:gd name="T37" fmla="*/ 62 h 94"/>
              <a:gd name="T38" fmla="*/ 57 w 61"/>
              <a:gd name="T39" fmla="*/ 74 h 94"/>
              <a:gd name="T40" fmla="*/ 54 w 61"/>
              <a:gd name="T41" fmla="*/ 81 h 94"/>
              <a:gd name="T42" fmla="*/ 51 w 61"/>
              <a:gd name="T43" fmla="*/ 85 h 94"/>
              <a:gd name="T44" fmla="*/ 47 w 61"/>
              <a:gd name="T45" fmla="*/ 89 h 94"/>
              <a:gd name="T46" fmla="*/ 42 w 61"/>
              <a:gd name="T47" fmla="*/ 92 h 94"/>
              <a:gd name="T48" fmla="*/ 36 w 61"/>
              <a:gd name="T49" fmla="*/ 94 h 94"/>
              <a:gd name="T50" fmla="*/ 29 w 61"/>
              <a:gd name="T51" fmla="*/ 94 h 94"/>
              <a:gd name="T52" fmla="*/ 21 w 61"/>
              <a:gd name="T53" fmla="*/ 94 h 94"/>
              <a:gd name="T54" fmla="*/ 14 w 61"/>
              <a:gd name="T55" fmla="*/ 90 h 94"/>
              <a:gd name="T56" fmla="*/ 9 w 61"/>
              <a:gd name="T57" fmla="*/ 85 h 94"/>
              <a:gd name="T58" fmla="*/ 1 w 61"/>
              <a:gd name="T59" fmla="*/ 69 h 94"/>
              <a:gd name="T60" fmla="*/ 0 w 61"/>
              <a:gd name="T61" fmla="*/ 48 h 94"/>
              <a:gd name="T62" fmla="*/ 11 w 61"/>
              <a:gd name="T63" fmla="*/ 48 h 94"/>
              <a:gd name="T64" fmla="*/ 13 w 61"/>
              <a:gd name="T65" fmla="*/ 66 h 94"/>
              <a:gd name="T66" fmla="*/ 18 w 61"/>
              <a:gd name="T67" fmla="*/ 77 h 94"/>
              <a:gd name="T68" fmla="*/ 21 w 61"/>
              <a:gd name="T69" fmla="*/ 81 h 94"/>
              <a:gd name="T70" fmla="*/ 24 w 61"/>
              <a:gd name="T71" fmla="*/ 82 h 94"/>
              <a:gd name="T72" fmla="*/ 29 w 61"/>
              <a:gd name="T73" fmla="*/ 84 h 94"/>
              <a:gd name="T74" fmla="*/ 34 w 61"/>
              <a:gd name="T75" fmla="*/ 82 h 94"/>
              <a:gd name="T76" fmla="*/ 39 w 61"/>
              <a:gd name="T77" fmla="*/ 81 h 94"/>
              <a:gd name="T78" fmla="*/ 42 w 61"/>
              <a:gd name="T79" fmla="*/ 77 h 94"/>
              <a:gd name="T80" fmla="*/ 47 w 61"/>
              <a:gd name="T81" fmla="*/ 66 h 94"/>
              <a:gd name="T82" fmla="*/ 47 w 61"/>
              <a:gd name="T83" fmla="*/ 48 h 94"/>
              <a:gd name="T84" fmla="*/ 47 w 61"/>
              <a:gd name="T85" fmla="*/ 29 h 94"/>
              <a:gd name="T86" fmla="*/ 42 w 61"/>
              <a:gd name="T87" fmla="*/ 18 h 94"/>
              <a:gd name="T88" fmla="*/ 39 w 61"/>
              <a:gd name="T89" fmla="*/ 15 h 94"/>
              <a:gd name="T90" fmla="*/ 34 w 61"/>
              <a:gd name="T91" fmla="*/ 11 h 94"/>
              <a:gd name="T92" fmla="*/ 29 w 61"/>
              <a:gd name="T93" fmla="*/ 11 h 94"/>
              <a:gd name="T94" fmla="*/ 24 w 61"/>
              <a:gd name="T95" fmla="*/ 11 h 94"/>
              <a:gd name="T96" fmla="*/ 21 w 61"/>
              <a:gd name="T97" fmla="*/ 13 h 94"/>
              <a:gd name="T98" fmla="*/ 18 w 61"/>
              <a:gd name="T99" fmla="*/ 18 h 94"/>
              <a:gd name="T100" fmla="*/ 13 w 61"/>
              <a:gd name="T101" fmla="*/ 29 h 94"/>
              <a:gd name="T102" fmla="*/ 11 w 61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8"/>
                </a:moveTo>
                <a:lnTo>
                  <a:pt x="0" y="33"/>
                </a:lnTo>
                <a:lnTo>
                  <a:pt x="3" y="21"/>
                </a:lnTo>
                <a:lnTo>
                  <a:pt x="6" y="15"/>
                </a:lnTo>
                <a:lnTo>
                  <a:pt x="9" y="10"/>
                </a:lnTo>
                <a:lnTo>
                  <a:pt x="13" y="5"/>
                </a:lnTo>
                <a:lnTo>
                  <a:pt x="18" y="1"/>
                </a:lnTo>
                <a:lnTo>
                  <a:pt x="23" y="0"/>
                </a:lnTo>
                <a:lnTo>
                  <a:pt x="29" y="0"/>
                </a:lnTo>
                <a:lnTo>
                  <a:pt x="38" y="1"/>
                </a:lnTo>
                <a:lnTo>
                  <a:pt x="44" y="3"/>
                </a:lnTo>
                <a:lnTo>
                  <a:pt x="49" y="6"/>
                </a:lnTo>
                <a:lnTo>
                  <a:pt x="52" y="11"/>
                </a:lnTo>
                <a:lnTo>
                  <a:pt x="56" y="18"/>
                </a:lnTo>
                <a:lnTo>
                  <a:pt x="59" y="26"/>
                </a:lnTo>
                <a:lnTo>
                  <a:pt x="59" y="31"/>
                </a:lnTo>
                <a:lnTo>
                  <a:pt x="61" y="39"/>
                </a:lnTo>
                <a:lnTo>
                  <a:pt x="61" y="48"/>
                </a:lnTo>
                <a:lnTo>
                  <a:pt x="59" y="62"/>
                </a:lnTo>
                <a:lnTo>
                  <a:pt x="57" y="74"/>
                </a:lnTo>
                <a:lnTo>
                  <a:pt x="54" y="81"/>
                </a:lnTo>
                <a:lnTo>
                  <a:pt x="51" y="85"/>
                </a:lnTo>
                <a:lnTo>
                  <a:pt x="47" y="89"/>
                </a:lnTo>
                <a:lnTo>
                  <a:pt x="42" y="92"/>
                </a:lnTo>
                <a:lnTo>
                  <a:pt x="36" y="94"/>
                </a:lnTo>
                <a:lnTo>
                  <a:pt x="29" y="94"/>
                </a:lnTo>
                <a:lnTo>
                  <a:pt x="21" y="94"/>
                </a:lnTo>
                <a:lnTo>
                  <a:pt x="14" y="90"/>
                </a:lnTo>
                <a:lnTo>
                  <a:pt x="9" y="85"/>
                </a:lnTo>
                <a:lnTo>
                  <a:pt x="1" y="69"/>
                </a:lnTo>
                <a:lnTo>
                  <a:pt x="0" y="48"/>
                </a:lnTo>
                <a:close/>
                <a:moveTo>
                  <a:pt x="11" y="48"/>
                </a:moveTo>
                <a:lnTo>
                  <a:pt x="13" y="66"/>
                </a:lnTo>
                <a:lnTo>
                  <a:pt x="18" y="77"/>
                </a:lnTo>
                <a:lnTo>
                  <a:pt x="21" y="81"/>
                </a:lnTo>
                <a:lnTo>
                  <a:pt x="24" y="82"/>
                </a:lnTo>
                <a:lnTo>
                  <a:pt x="29" y="84"/>
                </a:lnTo>
                <a:lnTo>
                  <a:pt x="34" y="82"/>
                </a:lnTo>
                <a:lnTo>
                  <a:pt x="39" y="81"/>
                </a:lnTo>
                <a:lnTo>
                  <a:pt x="42" y="77"/>
                </a:lnTo>
                <a:lnTo>
                  <a:pt x="47" y="66"/>
                </a:lnTo>
                <a:lnTo>
                  <a:pt x="47" y="48"/>
                </a:lnTo>
                <a:lnTo>
                  <a:pt x="47" y="29"/>
                </a:lnTo>
                <a:lnTo>
                  <a:pt x="42" y="18"/>
                </a:lnTo>
                <a:lnTo>
                  <a:pt x="39" y="15"/>
                </a:lnTo>
                <a:lnTo>
                  <a:pt x="34" y="11"/>
                </a:lnTo>
                <a:lnTo>
                  <a:pt x="29" y="11"/>
                </a:lnTo>
                <a:lnTo>
                  <a:pt x="24" y="11"/>
                </a:lnTo>
                <a:lnTo>
                  <a:pt x="21" y="13"/>
                </a:lnTo>
                <a:lnTo>
                  <a:pt x="18" y="18"/>
                </a:lnTo>
                <a:lnTo>
                  <a:pt x="13" y="29"/>
                </a:lnTo>
                <a:lnTo>
                  <a:pt x="11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" name="Rectangle 172"/>
          <p:cNvSpPr>
            <a:spLocks noChangeArrowheads="1"/>
          </p:cNvSpPr>
          <p:nvPr/>
        </p:nvSpPr>
        <p:spPr bwMode="auto">
          <a:xfrm>
            <a:off x="445814" y="2683528"/>
            <a:ext cx="15154" cy="1112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" name="Freeform 173"/>
          <p:cNvSpPr>
            <a:spLocks noEditPoints="1"/>
          </p:cNvSpPr>
          <p:nvPr/>
        </p:nvSpPr>
        <p:spPr bwMode="auto">
          <a:xfrm>
            <a:off x="481950" y="2614228"/>
            <a:ext cx="69942" cy="80423"/>
          </a:xfrm>
          <a:custGeom>
            <a:avLst/>
            <a:gdLst>
              <a:gd name="T0" fmla="*/ 0 w 60"/>
              <a:gd name="T1" fmla="*/ 48 h 94"/>
              <a:gd name="T2" fmla="*/ 0 w 60"/>
              <a:gd name="T3" fmla="*/ 33 h 94"/>
              <a:gd name="T4" fmla="*/ 4 w 60"/>
              <a:gd name="T5" fmla="*/ 21 h 94"/>
              <a:gd name="T6" fmla="*/ 5 w 60"/>
              <a:gd name="T7" fmla="*/ 15 h 94"/>
              <a:gd name="T8" fmla="*/ 9 w 60"/>
              <a:gd name="T9" fmla="*/ 10 h 94"/>
              <a:gd name="T10" fmla="*/ 14 w 60"/>
              <a:gd name="T11" fmla="*/ 5 h 94"/>
              <a:gd name="T12" fmla="*/ 19 w 60"/>
              <a:gd name="T13" fmla="*/ 1 h 94"/>
              <a:gd name="T14" fmla="*/ 23 w 60"/>
              <a:gd name="T15" fmla="*/ 0 h 94"/>
              <a:gd name="T16" fmla="*/ 30 w 60"/>
              <a:gd name="T17" fmla="*/ 0 h 94"/>
              <a:gd name="T18" fmla="*/ 37 w 60"/>
              <a:gd name="T19" fmla="*/ 1 h 94"/>
              <a:gd name="T20" fmla="*/ 43 w 60"/>
              <a:gd name="T21" fmla="*/ 3 h 94"/>
              <a:gd name="T22" fmla="*/ 48 w 60"/>
              <a:gd name="T23" fmla="*/ 6 h 94"/>
              <a:gd name="T24" fmla="*/ 53 w 60"/>
              <a:gd name="T25" fmla="*/ 11 h 94"/>
              <a:gd name="T26" fmla="*/ 56 w 60"/>
              <a:gd name="T27" fmla="*/ 18 h 94"/>
              <a:gd name="T28" fmla="*/ 58 w 60"/>
              <a:gd name="T29" fmla="*/ 26 h 94"/>
              <a:gd name="T30" fmla="*/ 60 w 60"/>
              <a:gd name="T31" fmla="*/ 31 h 94"/>
              <a:gd name="T32" fmla="*/ 60 w 60"/>
              <a:gd name="T33" fmla="*/ 39 h 94"/>
              <a:gd name="T34" fmla="*/ 60 w 60"/>
              <a:gd name="T35" fmla="*/ 48 h 94"/>
              <a:gd name="T36" fmla="*/ 60 w 60"/>
              <a:gd name="T37" fmla="*/ 62 h 94"/>
              <a:gd name="T38" fmla="*/ 56 w 60"/>
              <a:gd name="T39" fmla="*/ 74 h 94"/>
              <a:gd name="T40" fmla="*/ 55 w 60"/>
              <a:gd name="T41" fmla="*/ 81 h 94"/>
              <a:gd name="T42" fmla="*/ 52 w 60"/>
              <a:gd name="T43" fmla="*/ 85 h 94"/>
              <a:gd name="T44" fmla="*/ 47 w 60"/>
              <a:gd name="T45" fmla="*/ 89 h 94"/>
              <a:gd name="T46" fmla="*/ 42 w 60"/>
              <a:gd name="T47" fmla="*/ 92 h 94"/>
              <a:gd name="T48" fmla="*/ 37 w 60"/>
              <a:gd name="T49" fmla="*/ 94 h 94"/>
              <a:gd name="T50" fmla="*/ 30 w 60"/>
              <a:gd name="T51" fmla="*/ 94 h 94"/>
              <a:gd name="T52" fmla="*/ 22 w 60"/>
              <a:gd name="T53" fmla="*/ 94 h 94"/>
              <a:gd name="T54" fmla="*/ 15 w 60"/>
              <a:gd name="T55" fmla="*/ 90 h 94"/>
              <a:gd name="T56" fmla="*/ 9 w 60"/>
              <a:gd name="T57" fmla="*/ 85 h 94"/>
              <a:gd name="T58" fmla="*/ 2 w 60"/>
              <a:gd name="T59" fmla="*/ 69 h 94"/>
              <a:gd name="T60" fmla="*/ 0 w 60"/>
              <a:gd name="T61" fmla="*/ 48 h 94"/>
              <a:gd name="T62" fmla="*/ 12 w 60"/>
              <a:gd name="T63" fmla="*/ 48 h 94"/>
              <a:gd name="T64" fmla="*/ 14 w 60"/>
              <a:gd name="T65" fmla="*/ 66 h 94"/>
              <a:gd name="T66" fmla="*/ 17 w 60"/>
              <a:gd name="T67" fmla="*/ 77 h 94"/>
              <a:gd name="T68" fmla="*/ 20 w 60"/>
              <a:gd name="T69" fmla="*/ 81 h 94"/>
              <a:gd name="T70" fmla="*/ 25 w 60"/>
              <a:gd name="T71" fmla="*/ 82 h 94"/>
              <a:gd name="T72" fmla="*/ 30 w 60"/>
              <a:gd name="T73" fmla="*/ 84 h 94"/>
              <a:gd name="T74" fmla="*/ 35 w 60"/>
              <a:gd name="T75" fmla="*/ 82 h 94"/>
              <a:gd name="T76" fmla="*/ 40 w 60"/>
              <a:gd name="T77" fmla="*/ 81 h 94"/>
              <a:gd name="T78" fmla="*/ 43 w 60"/>
              <a:gd name="T79" fmla="*/ 77 h 94"/>
              <a:gd name="T80" fmla="*/ 47 w 60"/>
              <a:gd name="T81" fmla="*/ 66 h 94"/>
              <a:gd name="T82" fmla="*/ 48 w 60"/>
              <a:gd name="T83" fmla="*/ 48 h 94"/>
              <a:gd name="T84" fmla="*/ 47 w 60"/>
              <a:gd name="T85" fmla="*/ 29 h 94"/>
              <a:gd name="T86" fmla="*/ 43 w 60"/>
              <a:gd name="T87" fmla="*/ 18 h 94"/>
              <a:gd name="T88" fmla="*/ 40 w 60"/>
              <a:gd name="T89" fmla="*/ 15 h 94"/>
              <a:gd name="T90" fmla="*/ 35 w 60"/>
              <a:gd name="T91" fmla="*/ 11 h 94"/>
              <a:gd name="T92" fmla="*/ 30 w 60"/>
              <a:gd name="T93" fmla="*/ 11 h 94"/>
              <a:gd name="T94" fmla="*/ 25 w 60"/>
              <a:gd name="T95" fmla="*/ 11 h 94"/>
              <a:gd name="T96" fmla="*/ 20 w 60"/>
              <a:gd name="T97" fmla="*/ 13 h 94"/>
              <a:gd name="T98" fmla="*/ 17 w 60"/>
              <a:gd name="T99" fmla="*/ 18 h 94"/>
              <a:gd name="T100" fmla="*/ 14 w 60"/>
              <a:gd name="T101" fmla="*/ 29 h 94"/>
              <a:gd name="T102" fmla="*/ 12 w 60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94">
                <a:moveTo>
                  <a:pt x="0" y="48"/>
                </a:moveTo>
                <a:lnTo>
                  <a:pt x="0" y="33"/>
                </a:lnTo>
                <a:lnTo>
                  <a:pt x="4" y="21"/>
                </a:lnTo>
                <a:lnTo>
                  <a:pt x="5" y="15"/>
                </a:lnTo>
                <a:lnTo>
                  <a:pt x="9" y="10"/>
                </a:lnTo>
                <a:lnTo>
                  <a:pt x="14" y="5"/>
                </a:lnTo>
                <a:lnTo>
                  <a:pt x="19" y="1"/>
                </a:lnTo>
                <a:lnTo>
                  <a:pt x="23" y="0"/>
                </a:lnTo>
                <a:lnTo>
                  <a:pt x="30" y="0"/>
                </a:lnTo>
                <a:lnTo>
                  <a:pt x="37" y="1"/>
                </a:lnTo>
                <a:lnTo>
                  <a:pt x="43" y="3"/>
                </a:lnTo>
                <a:lnTo>
                  <a:pt x="48" y="6"/>
                </a:lnTo>
                <a:lnTo>
                  <a:pt x="53" y="11"/>
                </a:lnTo>
                <a:lnTo>
                  <a:pt x="56" y="18"/>
                </a:lnTo>
                <a:lnTo>
                  <a:pt x="58" y="26"/>
                </a:lnTo>
                <a:lnTo>
                  <a:pt x="60" y="31"/>
                </a:lnTo>
                <a:lnTo>
                  <a:pt x="60" y="39"/>
                </a:lnTo>
                <a:lnTo>
                  <a:pt x="60" y="48"/>
                </a:lnTo>
                <a:lnTo>
                  <a:pt x="60" y="62"/>
                </a:lnTo>
                <a:lnTo>
                  <a:pt x="56" y="74"/>
                </a:lnTo>
                <a:lnTo>
                  <a:pt x="55" y="81"/>
                </a:lnTo>
                <a:lnTo>
                  <a:pt x="52" y="85"/>
                </a:lnTo>
                <a:lnTo>
                  <a:pt x="47" y="89"/>
                </a:lnTo>
                <a:lnTo>
                  <a:pt x="42" y="92"/>
                </a:lnTo>
                <a:lnTo>
                  <a:pt x="37" y="94"/>
                </a:lnTo>
                <a:lnTo>
                  <a:pt x="30" y="94"/>
                </a:lnTo>
                <a:lnTo>
                  <a:pt x="22" y="94"/>
                </a:lnTo>
                <a:lnTo>
                  <a:pt x="15" y="90"/>
                </a:lnTo>
                <a:lnTo>
                  <a:pt x="9" y="85"/>
                </a:lnTo>
                <a:lnTo>
                  <a:pt x="2" y="69"/>
                </a:lnTo>
                <a:lnTo>
                  <a:pt x="0" y="48"/>
                </a:lnTo>
                <a:close/>
                <a:moveTo>
                  <a:pt x="12" y="48"/>
                </a:moveTo>
                <a:lnTo>
                  <a:pt x="14" y="66"/>
                </a:lnTo>
                <a:lnTo>
                  <a:pt x="17" y="77"/>
                </a:lnTo>
                <a:lnTo>
                  <a:pt x="20" y="81"/>
                </a:lnTo>
                <a:lnTo>
                  <a:pt x="25" y="82"/>
                </a:lnTo>
                <a:lnTo>
                  <a:pt x="30" y="84"/>
                </a:lnTo>
                <a:lnTo>
                  <a:pt x="35" y="82"/>
                </a:lnTo>
                <a:lnTo>
                  <a:pt x="40" y="81"/>
                </a:lnTo>
                <a:lnTo>
                  <a:pt x="43" y="77"/>
                </a:lnTo>
                <a:lnTo>
                  <a:pt x="47" y="66"/>
                </a:lnTo>
                <a:lnTo>
                  <a:pt x="48" y="48"/>
                </a:lnTo>
                <a:lnTo>
                  <a:pt x="47" y="29"/>
                </a:lnTo>
                <a:lnTo>
                  <a:pt x="43" y="18"/>
                </a:lnTo>
                <a:lnTo>
                  <a:pt x="40" y="15"/>
                </a:lnTo>
                <a:lnTo>
                  <a:pt x="35" y="11"/>
                </a:lnTo>
                <a:lnTo>
                  <a:pt x="30" y="11"/>
                </a:lnTo>
                <a:lnTo>
                  <a:pt x="25" y="11"/>
                </a:lnTo>
                <a:lnTo>
                  <a:pt x="20" y="13"/>
                </a:lnTo>
                <a:lnTo>
                  <a:pt x="17" y="18"/>
                </a:lnTo>
                <a:lnTo>
                  <a:pt x="14" y="29"/>
                </a:lnTo>
                <a:lnTo>
                  <a:pt x="12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" name="Freeform 174"/>
          <p:cNvSpPr>
            <a:spLocks/>
          </p:cNvSpPr>
          <p:nvPr/>
        </p:nvSpPr>
        <p:spPr bwMode="auto">
          <a:xfrm>
            <a:off x="563549" y="2614228"/>
            <a:ext cx="71108" cy="80423"/>
          </a:xfrm>
          <a:custGeom>
            <a:avLst/>
            <a:gdLst>
              <a:gd name="T0" fmla="*/ 61 w 61"/>
              <a:gd name="T1" fmla="*/ 81 h 94"/>
              <a:gd name="T2" fmla="*/ 61 w 61"/>
              <a:gd name="T3" fmla="*/ 94 h 94"/>
              <a:gd name="T4" fmla="*/ 0 w 61"/>
              <a:gd name="T5" fmla="*/ 94 h 94"/>
              <a:gd name="T6" fmla="*/ 0 w 61"/>
              <a:gd name="T7" fmla="*/ 89 h 94"/>
              <a:gd name="T8" fmla="*/ 1 w 61"/>
              <a:gd name="T9" fmla="*/ 85 h 94"/>
              <a:gd name="T10" fmla="*/ 5 w 61"/>
              <a:gd name="T11" fmla="*/ 79 h 94"/>
              <a:gd name="T12" fmla="*/ 8 w 61"/>
              <a:gd name="T13" fmla="*/ 72 h 94"/>
              <a:gd name="T14" fmla="*/ 15 w 61"/>
              <a:gd name="T15" fmla="*/ 66 h 94"/>
              <a:gd name="T16" fmla="*/ 23 w 61"/>
              <a:gd name="T17" fmla="*/ 57 h 94"/>
              <a:gd name="T18" fmla="*/ 29 w 61"/>
              <a:gd name="T19" fmla="*/ 53 h 94"/>
              <a:gd name="T20" fmla="*/ 34 w 61"/>
              <a:gd name="T21" fmla="*/ 48 h 94"/>
              <a:gd name="T22" fmla="*/ 39 w 61"/>
              <a:gd name="T23" fmla="*/ 43 h 94"/>
              <a:gd name="T24" fmla="*/ 43 w 61"/>
              <a:gd name="T25" fmla="*/ 39 h 94"/>
              <a:gd name="T26" fmla="*/ 46 w 61"/>
              <a:gd name="T27" fmla="*/ 33 h 94"/>
              <a:gd name="T28" fmla="*/ 47 w 61"/>
              <a:gd name="T29" fmla="*/ 26 h 94"/>
              <a:gd name="T30" fmla="*/ 46 w 61"/>
              <a:gd name="T31" fmla="*/ 20 h 94"/>
              <a:gd name="T32" fmla="*/ 43 w 61"/>
              <a:gd name="T33" fmla="*/ 15 h 94"/>
              <a:gd name="T34" fmla="*/ 39 w 61"/>
              <a:gd name="T35" fmla="*/ 13 h 94"/>
              <a:gd name="T36" fmla="*/ 36 w 61"/>
              <a:gd name="T37" fmla="*/ 11 h 94"/>
              <a:gd name="T38" fmla="*/ 31 w 61"/>
              <a:gd name="T39" fmla="*/ 11 h 94"/>
              <a:gd name="T40" fmla="*/ 26 w 61"/>
              <a:gd name="T41" fmla="*/ 11 h 94"/>
              <a:gd name="T42" fmla="*/ 21 w 61"/>
              <a:gd name="T43" fmla="*/ 13 h 94"/>
              <a:gd name="T44" fmla="*/ 18 w 61"/>
              <a:gd name="T45" fmla="*/ 15 h 94"/>
              <a:gd name="T46" fmla="*/ 16 w 61"/>
              <a:gd name="T47" fmla="*/ 18 h 94"/>
              <a:gd name="T48" fmla="*/ 15 w 61"/>
              <a:gd name="T49" fmla="*/ 23 h 94"/>
              <a:gd name="T50" fmla="*/ 13 w 61"/>
              <a:gd name="T51" fmla="*/ 26 h 94"/>
              <a:gd name="T52" fmla="*/ 1 w 61"/>
              <a:gd name="T53" fmla="*/ 26 h 94"/>
              <a:gd name="T54" fmla="*/ 3 w 61"/>
              <a:gd name="T55" fmla="*/ 18 h 94"/>
              <a:gd name="T56" fmla="*/ 6 w 61"/>
              <a:gd name="T57" fmla="*/ 11 h 94"/>
              <a:gd name="T58" fmla="*/ 10 w 61"/>
              <a:gd name="T59" fmla="*/ 6 h 94"/>
              <a:gd name="T60" fmla="*/ 16 w 61"/>
              <a:gd name="T61" fmla="*/ 3 h 94"/>
              <a:gd name="T62" fmla="*/ 23 w 61"/>
              <a:gd name="T63" fmla="*/ 1 h 94"/>
              <a:gd name="T64" fmla="*/ 31 w 61"/>
              <a:gd name="T65" fmla="*/ 0 h 94"/>
              <a:gd name="T66" fmla="*/ 39 w 61"/>
              <a:gd name="T67" fmla="*/ 1 h 94"/>
              <a:gd name="T68" fmla="*/ 46 w 61"/>
              <a:gd name="T69" fmla="*/ 3 h 94"/>
              <a:gd name="T70" fmla="*/ 52 w 61"/>
              <a:gd name="T71" fmla="*/ 8 h 94"/>
              <a:gd name="T72" fmla="*/ 56 w 61"/>
              <a:gd name="T73" fmla="*/ 13 h 94"/>
              <a:gd name="T74" fmla="*/ 59 w 61"/>
              <a:gd name="T75" fmla="*/ 18 h 94"/>
              <a:gd name="T76" fmla="*/ 59 w 61"/>
              <a:gd name="T77" fmla="*/ 26 h 94"/>
              <a:gd name="T78" fmla="*/ 59 w 61"/>
              <a:gd name="T79" fmla="*/ 31 h 94"/>
              <a:gd name="T80" fmla="*/ 57 w 61"/>
              <a:gd name="T81" fmla="*/ 36 h 94"/>
              <a:gd name="T82" fmla="*/ 54 w 61"/>
              <a:gd name="T83" fmla="*/ 43 h 94"/>
              <a:gd name="T84" fmla="*/ 51 w 61"/>
              <a:gd name="T85" fmla="*/ 48 h 94"/>
              <a:gd name="T86" fmla="*/ 46 w 61"/>
              <a:gd name="T87" fmla="*/ 53 h 94"/>
              <a:gd name="T88" fmla="*/ 41 w 61"/>
              <a:gd name="T89" fmla="*/ 57 h 94"/>
              <a:gd name="T90" fmla="*/ 34 w 61"/>
              <a:gd name="T91" fmla="*/ 64 h 94"/>
              <a:gd name="T92" fmla="*/ 28 w 61"/>
              <a:gd name="T93" fmla="*/ 69 h 94"/>
              <a:gd name="T94" fmla="*/ 23 w 61"/>
              <a:gd name="T95" fmla="*/ 72 h 94"/>
              <a:gd name="T96" fmla="*/ 21 w 61"/>
              <a:gd name="T97" fmla="*/ 76 h 94"/>
              <a:gd name="T98" fmla="*/ 16 w 61"/>
              <a:gd name="T99" fmla="*/ 81 h 94"/>
              <a:gd name="T100" fmla="*/ 61 w 61"/>
              <a:gd name="T101" fmla="*/ 8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1" h="94">
                <a:moveTo>
                  <a:pt x="61" y="81"/>
                </a:moveTo>
                <a:lnTo>
                  <a:pt x="61" y="94"/>
                </a:lnTo>
                <a:lnTo>
                  <a:pt x="0" y="94"/>
                </a:lnTo>
                <a:lnTo>
                  <a:pt x="0" y="89"/>
                </a:lnTo>
                <a:lnTo>
                  <a:pt x="1" y="85"/>
                </a:lnTo>
                <a:lnTo>
                  <a:pt x="5" y="79"/>
                </a:lnTo>
                <a:lnTo>
                  <a:pt x="8" y="72"/>
                </a:lnTo>
                <a:lnTo>
                  <a:pt x="15" y="66"/>
                </a:lnTo>
                <a:lnTo>
                  <a:pt x="23" y="57"/>
                </a:lnTo>
                <a:lnTo>
                  <a:pt x="29" y="53"/>
                </a:lnTo>
                <a:lnTo>
                  <a:pt x="34" y="48"/>
                </a:lnTo>
                <a:lnTo>
                  <a:pt x="39" y="43"/>
                </a:lnTo>
                <a:lnTo>
                  <a:pt x="43" y="39"/>
                </a:lnTo>
                <a:lnTo>
                  <a:pt x="46" y="33"/>
                </a:lnTo>
                <a:lnTo>
                  <a:pt x="47" y="26"/>
                </a:lnTo>
                <a:lnTo>
                  <a:pt x="46" y="20"/>
                </a:lnTo>
                <a:lnTo>
                  <a:pt x="43" y="15"/>
                </a:lnTo>
                <a:lnTo>
                  <a:pt x="39" y="13"/>
                </a:lnTo>
                <a:lnTo>
                  <a:pt x="36" y="11"/>
                </a:lnTo>
                <a:lnTo>
                  <a:pt x="31" y="11"/>
                </a:lnTo>
                <a:lnTo>
                  <a:pt x="26" y="11"/>
                </a:lnTo>
                <a:lnTo>
                  <a:pt x="21" y="13"/>
                </a:lnTo>
                <a:lnTo>
                  <a:pt x="18" y="15"/>
                </a:lnTo>
                <a:lnTo>
                  <a:pt x="16" y="18"/>
                </a:lnTo>
                <a:lnTo>
                  <a:pt x="15" y="23"/>
                </a:lnTo>
                <a:lnTo>
                  <a:pt x="13" y="26"/>
                </a:lnTo>
                <a:lnTo>
                  <a:pt x="1" y="26"/>
                </a:lnTo>
                <a:lnTo>
                  <a:pt x="3" y="18"/>
                </a:lnTo>
                <a:lnTo>
                  <a:pt x="6" y="11"/>
                </a:lnTo>
                <a:lnTo>
                  <a:pt x="10" y="6"/>
                </a:lnTo>
                <a:lnTo>
                  <a:pt x="16" y="3"/>
                </a:lnTo>
                <a:lnTo>
                  <a:pt x="23" y="1"/>
                </a:lnTo>
                <a:lnTo>
                  <a:pt x="31" y="0"/>
                </a:lnTo>
                <a:lnTo>
                  <a:pt x="39" y="1"/>
                </a:lnTo>
                <a:lnTo>
                  <a:pt x="46" y="3"/>
                </a:lnTo>
                <a:lnTo>
                  <a:pt x="52" y="8"/>
                </a:lnTo>
                <a:lnTo>
                  <a:pt x="56" y="13"/>
                </a:lnTo>
                <a:lnTo>
                  <a:pt x="59" y="18"/>
                </a:lnTo>
                <a:lnTo>
                  <a:pt x="59" y="26"/>
                </a:lnTo>
                <a:lnTo>
                  <a:pt x="59" y="31"/>
                </a:lnTo>
                <a:lnTo>
                  <a:pt x="57" y="36"/>
                </a:lnTo>
                <a:lnTo>
                  <a:pt x="54" y="43"/>
                </a:lnTo>
                <a:lnTo>
                  <a:pt x="51" y="48"/>
                </a:lnTo>
                <a:lnTo>
                  <a:pt x="46" y="53"/>
                </a:lnTo>
                <a:lnTo>
                  <a:pt x="41" y="57"/>
                </a:lnTo>
                <a:lnTo>
                  <a:pt x="34" y="64"/>
                </a:lnTo>
                <a:lnTo>
                  <a:pt x="28" y="69"/>
                </a:lnTo>
                <a:lnTo>
                  <a:pt x="23" y="72"/>
                </a:lnTo>
                <a:lnTo>
                  <a:pt x="21" y="76"/>
                </a:lnTo>
                <a:lnTo>
                  <a:pt x="16" y="81"/>
                </a:lnTo>
                <a:lnTo>
                  <a:pt x="61" y="81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" name="Freeform 175"/>
          <p:cNvSpPr>
            <a:spLocks noEditPoints="1"/>
          </p:cNvSpPr>
          <p:nvPr/>
        </p:nvSpPr>
        <p:spPr bwMode="auto">
          <a:xfrm>
            <a:off x="270960" y="2407185"/>
            <a:ext cx="71108" cy="79567"/>
          </a:xfrm>
          <a:custGeom>
            <a:avLst/>
            <a:gdLst>
              <a:gd name="T0" fmla="*/ 0 w 61"/>
              <a:gd name="T1" fmla="*/ 47 h 93"/>
              <a:gd name="T2" fmla="*/ 2 w 61"/>
              <a:gd name="T3" fmla="*/ 33 h 93"/>
              <a:gd name="T4" fmla="*/ 3 w 61"/>
              <a:gd name="T5" fmla="*/ 21 h 93"/>
              <a:gd name="T6" fmla="*/ 7 w 61"/>
              <a:gd name="T7" fmla="*/ 14 h 93"/>
              <a:gd name="T8" fmla="*/ 10 w 61"/>
              <a:gd name="T9" fmla="*/ 9 h 93"/>
              <a:gd name="T10" fmla="*/ 13 w 61"/>
              <a:gd name="T11" fmla="*/ 5 h 93"/>
              <a:gd name="T12" fmla="*/ 18 w 61"/>
              <a:gd name="T13" fmla="*/ 1 h 93"/>
              <a:gd name="T14" fmla="*/ 25 w 61"/>
              <a:gd name="T15" fmla="*/ 0 h 93"/>
              <a:gd name="T16" fmla="*/ 31 w 61"/>
              <a:gd name="T17" fmla="*/ 0 h 93"/>
              <a:gd name="T18" fmla="*/ 38 w 61"/>
              <a:gd name="T19" fmla="*/ 1 h 93"/>
              <a:gd name="T20" fmla="*/ 45 w 61"/>
              <a:gd name="T21" fmla="*/ 3 h 93"/>
              <a:gd name="T22" fmla="*/ 49 w 61"/>
              <a:gd name="T23" fmla="*/ 6 h 93"/>
              <a:gd name="T24" fmla="*/ 54 w 61"/>
              <a:gd name="T25" fmla="*/ 11 h 93"/>
              <a:gd name="T26" fmla="*/ 56 w 61"/>
              <a:gd name="T27" fmla="*/ 18 h 93"/>
              <a:gd name="T28" fmla="*/ 59 w 61"/>
              <a:gd name="T29" fmla="*/ 24 h 93"/>
              <a:gd name="T30" fmla="*/ 61 w 61"/>
              <a:gd name="T31" fmla="*/ 31 h 93"/>
              <a:gd name="T32" fmla="*/ 61 w 61"/>
              <a:gd name="T33" fmla="*/ 39 h 93"/>
              <a:gd name="T34" fmla="*/ 61 w 61"/>
              <a:gd name="T35" fmla="*/ 47 h 93"/>
              <a:gd name="T36" fmla="*/ 61 w 61"/>
              <a:gd name="T37" fmla="*/ 62 h 93"/>
              <a:gd name="T38" fmla="*/ 58 w 61"/>
              <a:gd name="T39" fmla="*/ 74 h 93"/>
              <a:gd name="T40" fmla="*/ 54 w 61"/>
              <a:gd name="T41" fmla="*/ 80 h 93"/>
              <a:gd name="T42" fmla="*/ 51 w 61"/>
              <a:gd name="T43" fmla="*/ 85 h 93"/>
              <a:gd name="T44" fmla="*/ 48 w 61"/>
              <a:gd name="T45" fmla="*/ 89 h 93"/>
              <a:gd name="T46" fmla="*/ 43 w 61"/>
              <a:gd name="T47" fmla="*/ 92 h 93"/>
              <a:gd name="T48" fmla="*/ 38 w 61"/>
              <a:gd name="T49" fmla="*/ 93 h 93"/>
              <a:gd name="T50" fmla="*/ 31 w 61"/>
              <a:gd name="T51" fmla="*/ 93 h 93"/>
              <a:gd name="T52" fmla="*/ 23 w 61"/>
              <a:gd name="T53" fmla="*/ 93 h 93"/>
              <a:gd name="T54" fmla="*/ 15 w 61"/>
              <a:gd name="T55" fmla="*/ 90 h 93"/>
              <a:gd name="T56" fmla="*/ 10 w 61"/>
              <a:gd name="T57" fmla="*/ 85 h 93"/>
              <a:gd name="T58" fmla="*/ 3 w 61"/>
              <a:gd name="T59" fmla="*/ 69 h 93"/>
              <a:gd name="T60" fmla="*/ 0 w 61"/>
              <a:gd name="T61" fmla="*/ 47 h 93"/>
              <a:gd name="T62" fmla="*/ 13 w 61"/>
              <a:gd name="T63" fmla="*/ 47 h 93"/>
              <a:gd name="T64" fmla="*/ 13 w 61"/>
              <a:gd name="T65" fmla="*/ 65 h 93"/>
              <a:gd name="T66" fmla="*/ 18 w 61"/>
              <a:gd name="T67" fmla="*/ 77 h 93"/>
              <a:gd name="T68" fmla="*/ 21 w 61"/>
              <a:gd name="T69" fmla="*/ 80 h 93"/>
              <a:gd name="T70" fmla="*/ 26 w 61"/>
              <a:gd name="T71" fmla="*/ 82 h 93"/>
              <a:gd name="T72" fmla="*/ 31 w 61"/>
              <a:gd name="T73" fmla="*/ 84 h 93"/>
              <a:gd name="T74" fmla="*/ 36 w 61"/>
              <a:gd name="T75" fmla="*/ 82 h 93"/>
              <a:gd name="T76" fmla="*/ 40 w 61"/>
              <a:gd name="T77" fmla="*/ 80 h 93"/>
              <a:gd name="T78" fmla="*/ 45 w 61"/>
              <a:gd name="T79" fmla="*/ 77 h 93"/>
              <a:gd name="T80" fmla="*/ 48 w 61"/>
              <a:gd name="T81" fmla="*/ 65 h 93"/>
              <a:gd name="T82" fmla="*/ 49 w 61"/>
              <a:gd name="T83" fmla="*/ 47 h 93"/>
              <a:gd name="T84" fmla="*/ 48 w 61"/>
              <a:gd name="T85" fmla="*/ 29 h 93"/>
              <a:gd name="T86" fmla="*/ 45 w 61"/>
              <a:gd name="T87" fmla="*/ 18 h 93"/>
              <a:gd name="T88" fmla="*/ 40 w 61"/>
              <a:gd name="T89" fmla="*/ 14 h 93"/>
              <a:gd name="T90" fmla="*/ 36 w 61"/>
              <a:gd name="T91" fmla="*/ 11 h 93"/>
              <a:gd name="T92" fmla="*/ 31 w 61"/>
              <a:gd name="T93" fmla="*/ 11 h 93"/>
              <a:gd name="T94" fmla="*/ 26 w 61"/>
              <a:gd name="T95" fmla="*/ 11 h 93"/>
              <a:gd name="T96" fmla="*/ 21 w 61"/>
              <a:gd name="T97" fmla="*/ 13 h 93"/>
              <a:gd name="T98" fmla="*/ 18 w 61"/>
              <a:gd name="T99" fmla="*/ 16 h 93"/>
              <a:gd name="T100" fmla="*/ 13 w 61"/>
              <a:gd name="T101" fmla="*/ 29 h 93"/>
              <a:gd name="T102" fmla="*/ 13 w 61"/>
              <a:gd name="T103" fmla="*/ 4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3">
                <a:moveTo>
                  <a:pt x="0" y="47"/>
                </a:moveTo>
                <a:lnTo>
                  <a:pt x="2" y="33"/>
                </a:lnTo>
                <a:lnTo>
                  <a:pt x="3" y="21"/>
                </a:lnTo>
                <a:lnTo>
                  <a:pt x="7" y="14"/>
                </a:lnTo>
                <a:lnTo>
                  <a:pt x="10" y="9"/>
                </a:lnTo>
                <a:lnTo>
                  <a:pt x="13" y="5"/>
                </a:lnTo>
                <a:lnTo>
                  <a:pt x="18" y="1"/>
                </a:lnTo>
                <a:lnTo>
                  <a:pt x="25" y="0"/>
                </a:lnTo>
                <a:lnTo>
                  <a:pt x="31" y="0"/>
                </a:lnTo>
                <a:lnTo>
                  <a:pt x="38" y="1"/>
                </a:lnTo>
                <a:lnTo>
                  <a:pt x="45" y="3"/>
                </a:lnTo>
                <a:lnTo>
                  <a:pt x="49" y="6"/>
                </a:lnTo>
                <a:lnTo>
                  <a:pt x="54" y="11"/>
                </a:lnTo>
                <a:lnTo>
                  <a:pt x="56" y="18"/>
                </a:lnTo>
                <a:lnTo>
                  <a:pt x="59" y="24"/>
                </a:lnTo>
                <a:lnTo>
                  <a:pt x="61" y="31"/>
                </a:lnTo>
                <a:lnTo>
                  <a:pt x="61" y="39"/>
                </a:lnTo>
                <a:lnTo>
                  <a:pt x="61" y="47"/>
                </a:lnTo>
                <a:lnTo>
                  <a:pt x="61" y="62"/>
                </a:lnTo>
                <a:lnTo>
                  <a:pt x="58" y="74"/>
                </a:lnTo>
                <a:lnTo>
                  <a:pt x="54" y="80"/>
                </a:lnTo>
                <a:lnTo>
                  <a:pt x="51" y="85"/>
                </a:lnTo>
                <a:lnTo>
                  <a:pt x="48" y="89"/>
                </a:lnTo>
                <a:lnTo>
                  <a:pt x="43" y="92"/>
                </a:lnTo>
                <a:lnTo>
                  <a:pt x="38" y="93"/>
                </a:lnTo>
                <a:lnTo>
                  <a:pt x="31" y="93"/>
                </a:lnTo>
                <a:lnTo>
                  <a:pt x="23" y="93"/>
                </a:lnTo>
                <a:lnTo>
                  <a:pt x="15" y="90"/>
                </a:lnTo>
                <a:lnTo>
                  <a:pt x="10" y="85"/>
                </a:lnTo>
                <a:lnTo>
                  <a:pt x="3" y="69"/>
                </a:lnTo>
                <a:lnTo>
                  <a:pt x="0" y="47"/>
                </a:lnTo>
                <a:close/>
                <a:moveTo>
                  <a:pt x="13" y="47"/>
                </a:moveTo>
                <a:lnTo>
                  <a:pt x="13" y="65"/>
                </a:lnTo>
                <a:lnTo>
                  <a:pt x="18" y="77"/>
                </a:lnTo>
                <a:lnTo>
                  <a:pt x="21" y="80"/>
                </a:lnTo>
                <a:lnTo>
                  <a:pt x="26" y="82"/>
                </a:lnTo>
                <a:lnTo>
                  <a:pt x="31" y="84"/>
                </a:lnTo>
                <a:lnTo>
                  <a:pt x="36" y="82"/>
                </a:lnTo>
                <a:lnTo>
                  <a:pt x="40" y="80"/>
                </a:lnTo>
                <a:lnTo>
                  <a:pt x="45" y="77"/>
                </a:lnTo>
                <a:lnTo>
                  <a:pt x="48" y="65"/>
                </a:lnTo>
                <a:lnTo>
                  <a:pt x="49" y="47"/>
                </a:lnTo>
                <a:lnTo>
                  <a:pt x="48" y="29"/>
                </a:lnTo>
                <a:lnTo>
                  <a:pt x="45" y="18"/>
                </a:lnTo>
                <a:lnTo>
                  <a:pt x="40" y="14"/>
                </a:lnTo>
                <a:lnTo>
                  <a:pt x="36" y="11"/>
                </a:lnTo>
                <a:lnTo>
                  <a:pt x="31" y="11"/>
                </a:lnTo>
                <a:lnTo>
                  <a:pt x="26" y="11"/>
                </a:lnTo>
                <a:lnTo>
                  <a:pt x="21" y="13"/>
                </a:lnTo>
                <a:lnTo>
                  <a:pt x="18" y="16"/>
                </a:lnTo>
                <a:lnTo>
                  <a:pt x="13" y="29"/>
                </a:lnTo>
                <a:lnTo>
                  <a:pt x="13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" name="Rectangle 176"/>
          <p:cNvSpPr>
            <a:spLocks noChangeArrowheads="1"/>
          </p:cNvSpPr>
          <p:nvPr/>
        </p:nvSpPr>
        <p:spPr bwMode="auto">
          <a:xfrm>
            <a:off x="363049" y="2475628"/>
            <a:ext cx="13988" cy="1112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" name="Freeform 177"/>
          <p:cNvSpPr>
            <a:spLocks noEditPoints="1"/>
          </p:cNvSpPr>
          <p:nvPr/>
        </p:nvSpPr>
        <p:spPr bwMode="auto">
          <a:xfrm>
            <a:off x="398020" y="2407185"/>
            <a:ext cx="71108" cy="79567"/>
          </a:xfrm>
          <a:custGeom>
            <a:avLst/>
            <a:gdLst>
              <a:gd name="T0" fmla="*/ 0 w 61"/>
              <a:gd name="T1" fmla="*/ 47 h 93"/>
              <a:gd name="T2" fmla="*/ 0 w 61"/>
              <a:gd name="T3" fmla="*/ 33 h 93"/>
              <a:gd name="T4" fmla="*/ 3 w 61"/>
              <a:gd name="T5" fmla="*/ 21 h 93"/>
              <a:gd name="T6" fmla="*/ 5 w 61"/>
              <a:gd name="T7" fmla="*/ 14 h 93"/>
              <a:gd name="T8" fmla="*/ 8 w 61"/>
              <a:gd name="T9" fmla="*/ 9 h 93"/>
              <a:gd name="T10" fmla="*/ 13 w 61"/>
              <a:gd name="T11" fmla="*/ 5 h 93"/>
              <a:gd name="T12" fmla="*/ 18 w 61"/>
              <a:gd name="T13" fmla="*/ 1 h 93"/>
              <a:gd name="T14" fmla="*/ 23 w 61"/>
              <a:gd name="T15" fmla="*/ 0 h 93"/>
              <a:gd name="T16" fmla="*/ 30 w 61"/>
              <a:gd name="T17" fmla="*/ 0 h 93"/>
              <a:gd name="T18" fmla="*/ 38 w 61"/>
              <a:gd name="T19" fmla="*/ 1 h 93"/>
              <a:gd name="T20" fmla="*/ 43 w 61"/>
              <a:gd name="T21" fmla="*/ 3 h 93"/>
              <a:gd name="T22" fmla="*/ 49 w 61"/>
              <a:gd name="T23" fmla="*/ 6 h 93"/>
              <a:gd name="T24" fmla="*/ 53 w 61"/>
              <a:gd name="T25" fmla="*/ 11 h 93"/>
              <a:gd name="T26" fmla="*/ 56 w 61"/>
              <a:gd name="T27" fmla="*/ 18 h 93"/>
              <a:gd name="T28" fmla="*/ 58 w 61"/>
              <a:gd name="T29" fmla="*/ 24 h 93"/>
              <a:gd name="T30" fmla="*/ 59 w 61"/>
              <a:gd name="T31" fmla="*/ 31 h 93"/>
              <a:gd name="T32" fmla="*/ 61 w 61"/>
              <a:gd name="T33" fmla="*/ 39 h 93"/>
              <a:gd name="T34" fmla="*/ 61 w 61"/>
              <a:gd name="T35" fmla="*/ 47 h 93"/>
              <a:gd name="T36" fmla="*/ 59 w 61"/>
              <a:gd name="T37" fmla="*/ 62 h 93"/>
              <a:gd name="T38" fmla="*/ 58 w 61"/>
              <a:gd name="T39" fmla="*/ 74 h 93"/>
              <a:gd name="T40" fmla="*/ 54 w 61"/>
              <a:gd name="T41" fmla="*/ 80 h 93"/>
              <a:gd name="T42" fmla="*/ 51 w 61"/>
              <a:gd name="T43" fmla="*/ 85 h 93"/>
              <a:gd name="T44" fmla="*/ 48 w 61"/>
              <a:gd name="T45" fmla="*/ 89 h 93"/>
              <a:gd name="T46" fmla="*/ 43 w 61"/>
              <a:gd name="T47" fmla="*/ 92 h 93"/>
              <a:gd name="T48" fmla="*/ 36 w 61"/>
              <a:gd name="T49" fmla="*/ 93 h 93"/>
              <a:gd name="T50" fmla="*/ 30 w 61"/>
              <a:gd name="T51" fmla="*/ 93 h 93"/>
              <a:gd name="T52" fmla="*/ 21 w 61"/>
              <a:gd name="T53" fmla="*/ 93 h 93"/>
              <a:gd name="T54" fmla="*/ 15 w 61"/>
              <a:gd name="T55" fmla="*/ 90 h 93"/>
              <a:gd name="T56" fmla="*/ 8 w 61"/>
              <a:gd name="T57" fmla="*/ 85 h 93"/>
              <a:gd name="T58" fmla="*/ 2 w 61"/>
              <a:gd name="T59" fmla="*/ 69 h 93"/>
              <a:gd name="T60" fmla="*/ 0 w 61"/>
              <a:gd name="T61" fmla="*/ 47 h 93"/>
              <a:gd name="T62" fmla="*/ 11 w 61"/>
              <a:gd name="T63" fmla="*/ 47 h 93"/>
              <a:gd name="T64" fmla="*/ 13 w 61"/>
              <a:gd name="T65" fmla="*/ 65 h 93"/>
              <a:gd name="T66" fmla="*/ 16 w 61"/>
              <a:gd name="T67" fmla="*/ 77 h 93"/>
              <a:gd name="T68" fmla="*/ 21 w 61"/>
              <a:gd name="T69" fmla="*/ 80 h 93"/>
              <a:gd name="T70" fmla="*/ 25 w 61"/>
              <a:gd name="T71" fmla="*/ 82 h 93"/>
              <a:gd name="T72" fmla="*/ 30 w 61"/>
              <a:gd name="T73" fmla="*/ 84 h 93"/>
              <a:gd name="T74" fmla="*/ 34 w 61"/>
              <a:gd name="T75" fmla="*/ 82 h 93"/>
              <a:gd name="T76" fmla="*/ 39 w 61"/>
              <a:gd name="T77" fmla="*/ 80 h 93"/>
              <a:gd name="T78" fmla="*/ 43 w 61"/>
              <a:gd name="T79" fmla="*/ 77 h 93"/>
              <a:gd name="T80" fmla="*/ 46 w 61"/>
              <a:gd name="T81" fmla="*/ 65 h 93"/>
              <a:gd name="T82" fmla="*/ 48 w 61"/>
              <a:gd name="T83" fmla="*/ 47 h 93"/>
              <a:gd name="T84" fmla="*/ 48 w 61"/>
              <a:gd name="T85" fmla="*/ 29 h 93"/>
              <a:gd name="T86" fmla="*/ 43 w 61"/>
              <a:gd name="T87" fmla="*/ 18 h 93"/>
              <a:gd name="T88" fmla="*/ 39 w 61"/>
              <a:gd name="T89" fmla="*/ 14 h 93"/>
              <a:gd name="T90" fmla="*/ 34 w 61"/>
              <a:gd name="T91" fmla="*/ 11 h 93"/>
              <a:gd name="T92" fmla="*/ 30 w 61"/>
              <a:gd name="T93" fmla="*/ 11 h 93"/>
              <a:gd name="T94" fmla="*/ 25 w 61"/>
              <a:gd name="T95" fmla="*/ 11 h 93"/>
              <a:gd name="T96" fmla="*/ 21 w 61"/>
              <a:gd name="T97" fmla="*/ 13 h 93"/>
              <a:gd name="T98" fmla="*/ 16 w 61"/>
              <a:gd name="T99" fmla="*/ 16 h 93"/>
              <a:gd name="T100" fmla="*/ 13 w 61"/>
              <a:gd name="T101" fmla="*/ 29 h 93"/>
              <a:gd name="T102" fmla="*/ 11 w 61"/>
              <a:gd name="T103" fmla="*/ 4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3">
                <a:moveTo>
                  <a:pt x="0" y="47"/>
                </a:moveTo>
                <a:lnTo>
                  <a:pt x="0" y="33"/>
                </a:lnTo>
                <a:lnTo>
                  <a:pt x="3" y="21"/>
                </a:lnTo>
                <a:lnTo>
                  <a:pt x="5" y="14"/>
                </a:lnTo>
                <a:lnTo>
                  <a:pt x="8" y="9"/>
                </a:lnTo>
                <a:lnTo>
                  <a:pt x="13" y="5"/>
                </a:lnTo>
                <a:lnTo>
                  <a:pt x="18" y="1"/>
                </a:lnTo>
                <a:lnTo>
                  <a:pt x="23" y="0"/>
                </a:lnTo>
                <a:lnTo>
                  <a:pt x="30" y="0"/>
                </a:lnTo>
                <a:lnTo>
                  <a:pt x="38" y="1"/>
                </a:lnTo>
                <a:lnTo>
                  <a:pt x="43" y="3"/>
                </a:lnTo>
                <a:lnTo>
                  <a:pt x="49" y="6"/>
                </a:lnTo>
                <a:lnTo>
                  <a:pt x="53" y="11"/>
                </a:lnTo>
                <a:lnTo>
                  <a:pt x="56" y="18"/>
                </a:lnTo>
                <a:lnTo>
                  <a:pt x="58" y="24"/>
                </a:lnTo>
                <a:lnTo>
                  <a:pt x="59" y="31"/>
                </a:lnTo>
                <a:lnTo>
                  <a:pt x="61" y="39"/>
                </a:lnTo>
                <a:lnTo>
                  <a:pt x="61" y="47"/>
                </a:lnTo>
                <a:lnTo>
                  <a:pt x="59" y="62"/>
                </a:lnTo>
                <a:lnTo>
                  <a:pt x="58" y="74"/>
                </a:lnTo>
                <a:lnTo>
                  <a:pt x="54" y="80"/>
                </a:lnTo>
                <a:lnTo>
                  <a:pt x="51" y="85"/>
                </a:lnTo>
                <a:lnTo>
                  <a:pt x="48" y="89"/>
                </a:lnTo>
                <a:lnTo>
                  <a:pt x="43" y="92"/>
                </a:lnTo>
                <a:lnTo>
                  <a:pt x="36" y="93"/>
                </a:lnTo>
                <a:lnTo>
                  <a:pt x="30" y="93"/>
                </a:lnTo>
                <a:lnTo>
                  <a:pt x="21" y="93"/>
                </a:lnTo>
                <a:lnTo>
                  <a:pt x="15" y="90"/>
                </a:lnTo>
                <a:lnTo>
                  <a:pt x="8" y="85"/>
                </a:lnTo>
                <a:lnTo>
                  <a:pt x="2" y="69"/>
                </a:lnTo>
                <a:lnTo>
                  <a:pt x="0" y="47"/>
                </a:lnTo>
                <a:close/>
                <a:moveTo>
                  <a:pt x="11" y="47"/>
                </a:moveTo>
                <a:lnTo>
                  <a:pt x="13" y="65"/>
                </a:lnTo>
                <a:lnTo>
                  <a:pt x="16" y="77"/>
                </a:lnTo>
                <a:lnTo>
                  <a:pt x="21" y="80"/>
                </a:lnTo>
                <a:lnTo>
                  <a:pt x="25" y="82"/>
                </a:lnTo>
                <a:lnTo>
                  <a:pt x="30" y="84"/>
                </a:lnTo>
                <a:lnTo>
                  <a:pt x="34" y="82"/>
                </a:lnTo>
                <a:lnTo>
                  <a:pt x="39" y="80"/>
                </a:lnTo>
                <a:lnTo>
                  <a:pt x="43" y="77"/>
                </a:lnTo>
                <a:lnTo>
                  <a:pt x="46" y="65"/>
                </a:lnTo>
                <a:lnTo>
                  <a:pt x="48" y="47"/>
                </a:lnTo>
                <a:lnTo>
                  <a:pt x="48" y="29"/>
                </a:lnTo>
                <a:lnTo>
                  <a:pt x="43" y="18"/>
                </a:lnTo>
                <a:lnTo>
                  <a:pt x="39" y="14"/>
                </a:lnTo>
                <a:lnTo>
                  <a:pt x="34" y="11"/>
                </a:lnTo>
                <a:lnTo>
                  <a:pt x="30" y="11"/>
                </a:lnTo>
                <a:lnTo>
                  <a:pt x="25" y="11"/>
                </a:lnTo>
                <a:lnTo>
                  <a:pt x="21" y="13"/>
                </a:lnTo>
                <a:lnTo>
                  <a:pt x="16" y="16"/>
                </a:lnTo>
                <a:lnTo>
                  <a:pt x="13" y="29"/>
                </a:lnTo>
                <a:lnTo>
                  <a:pt x="11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" name="Freeform 178"/>
          <p:cNvSpPr>
            <a:spLocks/>
          </p:cNvSpPr>
          <p:nvPr/>
        </p:nvSpPr>
        <p:spPr bwMode="auto">
          <a:xfrm>
            <a:off x="478454" y="2407185"/>
            <a:ext cx="71108" cy="79567"/>
          </a:xfrm>
          <a:custGeom>
            <a:avLst/>
            <a:gdLst>
              <a:gd name="T0" fmla="*/ 61 w 61"/>
              <a:gd name="T1" fmla="*/ 80 h 93"/>
              <a:gd name="T2" fmla="*/ 61 w 61"/>
              <a:gd name="T3" fmla="*/ 93 h 93"/>
              <a:gd name="T4" fmla="*/ 0 w 61"/>
              <a:gd name="T5" fmla="*/ 93 h 93"/>
              <a:gd name="T6" fmla="*/ 2 w 61"/>
              <a:gd name="T7" fmla="*/ 89 h 93"/>
              <a:gd name="T8" fmla="*/ 2 w 61"/>
              <a:gd name="T9" fmla="*/ 85 h 93"/>
              <a:gd name="T10" fmla="*/ 5 w 61"/>
              <a:gd name="T11" fmla="*/ 79 h 93"/>
              <a:gd name="T12" fmla="*/ 8 w 61"/>
              <a:gd name="T13" fmla="*/ 72 h 93"/>
              <a:gd name="T14" fmla="*/ 15 w 61"/>
              <a:gd name="T15" fmla="*/ 65 h 93"/>
              <a:gd name="T16" fmla="*/ 23 w 61"/>
              <a:gd name="T17" fmla="*/ 57 h 93"/>
              <a:gd name="T18" fmla="*/ 30 w 61"/>
              <a:gd name="T19" fmla="*/ 52 h 93"/>
              <a:gd name="T20" fmla="*/ 36 w 61"/>
              <a:gd name="T21" fmla="*/ 47 h 93"/>
              <a:gd name="T22" fmla="*/ 40 w 61"/>
              <a:gd name="T23" fmla="*/ 42 h 93"/>
              <a:gd name="T24" fmla="*/ 43 w 61"/>
              <a:gd name="T25" fmla="*/ 39 h 93"/>
              <a:gd name="T26" fmla="*/ 46 w 61"/>
              <a:gd name="T27" fmla="*/ 33 h 93"/>
              <a:gd name="T28" fmla="*/ 48 w 61"/>
              <a:gd name="T29" fmla="*/ 26 h 93"/>
              <a:gd name="T30" fmla="*/ 46 w 61"/>
              <a:gd name="T31" fmla="*/ 19 h 93"/>
              <a:gd name="T32" fmla="*/ 43 w 61"/>
              <a:gd name="T33" fmla="*/ 14 h 93"/>
              <a:gd name="T34" fmla="*/ 40 w 61"/>
              <a:gd name="T35" fmla="*/ 13 h 93"/>
              <a:gd name="T36" fmla="*/ 36 w 61"/>
              <a:gd name="T37" fmla="*/ 11 h 93"/>
              <a:gd name="T38" fmla="*/ 31 w 61"/>
              <a:gd name="T39" fmla="*/ 11 h 93"/>
              <a:gd name="T40" fmla="*/ 26 w 61"/>
              <a:gd name="T41" fmla="*/ 11 h 93"/>
              <a:gd name="T42" fmla="*/ 23 w 61"/>
              <a:gd name="T43" fmla="*/ 13 h 93"/>
              <a:gd name="T44" fmla="*/ 18 w 61"/>
              <a:gd name="T45" fmla="*/ 14 h 93"/>
              <a:gd name="T46" fmla="*/ 17 w 61"/>
              <a:gd name="T47" fmla="*/ 18 h 93"/>
              <a:gd name="T48" fmla="*/ 15 w 61"/>
              <a:gd name="T49" fmla="*/ 23 h 93"/>
              <a:gd name="T50" fmla="*/ 15 w 61"/>
              <a:gd name="T51" fmla="*/ 26 h 93"/>
              <a:gd name="T52" fmla="*/ 2 w 61"/>
              <a:gd name="T53" fmla="*/ 26 h 93"/>
              <a:gd name="T54" fmla="*/ 3 w 61"/>
              <a:gd name="T55" fmla="*/ 18 h 93"/>
              <a:gd name="T56" fmla="*/ 7 w 61"/>
              <a:gd name="T57" fmla="*/ 11 h 93"/>
              <a:gd name="T58" fmla="*/ 12 w 61"/>
              <a:gd name="T59" fmla="*/ 6 h 93"/>
              <a:gd name="T60" fmla="*/ 17 w 61"/>
              <a:gd name="T61" fmla="*/ 3 h 93"/>
              <a:gd name="T62" fmla="*/ 23 w 61"/>
              <a:gd name="T63" fmla="*/ 1 h 93"/>
              <a:gd name="T64" fmla="*/ 31 w 61"/>
              <a:gd name="T65" fmla="*/ 0 h 93"/>
              <a:gd name="T66" fmla="*/ 40 w 61"/>
              <a:gd name="T67" fmla="*/ 1 h 93"/>
              <a:gd name="T68" fmla="*/ 46 w 61"/>
              <a:gd name="T69" fmla="*/ 3 h 93"/>
              <a:gd name="T70" fmla="*/ 53 w 61"/>
              <a:gd name="T71" fmla="*/ 8 h 93"/>
              <a:gd name="T72" fmla="*/ 56 w 61"/>
              <a:gd name="T73" fmla="*/ 13 h 93"/>
              <a:gd name="T74" fmla="*/ 59 w 61"/>
              <a:gd name="T75" fmla="*/ 18 h 93"/>
              <a:gd name="T76" fmla="*/ 59 w 61"/>
              <a:gd name="T77" fmla="*/ 26 h 93"/>
              <a:gd name="T78" fmla="*/ 59 w 61"/>
              <a:gd name="T79" fmla="*/ 31 h 93"/>
              <a:gd name="T80" fmla="*/ 58 w 61"/>
              <a:gd name="T81" fmla="*/ 36 h 93"/>
              <a:gd name="T82" fmla="*/ 56 w 61"/>
              <a:gd name="T83" fmla="*/ 42 h 93"/>
              <a:gd name="T84" fmla="*/ 51 w 61"/>
              <a:gd name="T85" fmla="*/ 47 h 93"/>
              <a:gd name="T86" fmla="*/ 48 w 61"/>
              <a:gd name="T87" fmla="*/ 52 h 93"/>
              <a:gd name="T88" fmla="*/ 41 w 61"/>
              <a:gd name="T89" fmla="*/ 57 h 93"/>
              <a:gd name="T90" fmla="*/ 35 w 61"/>
              <a:gd name="T91" fmla="*/ 64 h 93"/>
              <a:gd name="T92" fmla="*/ 28 w 61"/>
              <a:gd name="T93" fmla="*/ 69 h 93"/>
              <a:gd name="T94" fmla="*/ 25 w 61"/>
              <a:gd name="T95" fmla="*/ 72 h 93"/>
              <a:gd name="T96" fmla="*/ 22 w 61"/>
              <a:gd name="T97" fmla="*/ 75 h 93"/>
              <a:gd name="T98" fmla="*/ 17 w 61"/>
              <a:gd name="T99" fmla="*/ 80 h 93"/>
              <a:gd name="T100" fmla="*/ 61 w 61"/>
              <a:gd name="T101" fmla="*/ 8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1" h="93">
                <a:moveTo>
                  <a:pt x="61" y="80"/>
                </a:moveTo>
                <a:lnTo>
                  <a:pt x="61" y="93"/>
                </a:lnTo>
                <a:lnTo>
                  <a:pt x="0" y="93"/>
                </a:lnTo>
                <a:lnTo>
                  <a:pt x="2" y="89"/>
                </a:lnTo>
                <a:lnTo>
                  <a:pt x="2" y="85"/>
                </a:lnTo>
                <a:lnTo>
                  <a:pt x="5" y="79"/>
                </a:lnTo>
                <a:lnTo>
                  <a:pt x="8" y="72"/>
                </a:lnTo>
                <a:lnTo>
                  <a:pt x="15" y="65"/>
                </a:lnTo>
                <a:lnTo>
                  <a:pt x="23" y="57"/>
                </a:lnTo>
                <a:lnTo>
                  <a:pt x="30" y="52"/>
                </a:lnTo>
                <a:lnTo>
                  <a:pt x="36" y="47"/>
                </a:lnTo>
                <a:lnTo>
                  <a:pt x="40" y="42"/>
                </a:lnTo>
                <a:lnTo>
                  <a:pt x="43" y="39"/>
                </a:lnTo>
                <a:lnTo>
                  <a:pt x="46" y="33"/>
                </a:lnTo>
                <a:lnTo>
                  <a:pt x="48" y="26"/>
                </a:lnTo>
                <a:lnTo>
                  <a:pt x="46" y="19"/>
                </a:lnTo>
                <a:lnTo>
                  <a:pt x="43" y="14"/>
                </a:lnTo>
                <a:lnTo>
                  <a:pt x="40" y="13"/>
                </a:lnTo>
                <a:lnTo>
                  <a:pt x="36" y="11"/>
                </a:lnTo>
                <a:lnTo>
                  <a:pt x="31" y="11"/>
                </a:lnTo>
                <a:lnTo>
                  <a:pt x="26" y="11"/>
                </a:lnTo>
                <a:lnTo>
                  <a:pt x="23" y="13"/>
                </a:lnTo>
                <a:lnTo>
                  <a:pt x="18" y="14"/>
                </a:lnTo>
                <a:lnTo>
                  <a:pt x="17" y="18"/>
                </a:lnTo>
                <a:lnTo>
                  <a:pt x="15" y="23"/>
                </a:lnTo>
                <a:lnTo>
                  <a:pt x="15" y="26"/>
                </a:lnTo>
                <a:lnTo>
                  <a:pt x="2" y="26"/>
                </a:lnTo>
                <a:lnTo>
                  <a:pt x="3" y="18"/>
                </a:lnTo>
                <a:lnTo>
                  <a:pt x="7" y="11"/>
                </a:lnTo>
                <a:lnTo>
                  <a:pt x="12" y="6"/>
                </a:lnTo>
                <a:lnTo>
                  <a:pt x="17" y="3"/>
                </a:lnTo>
                <a:lnTo>
                  <a:pt x="23" y="1"/>
                </a:lnTo>
                <a:lnTo>
                  <a:pt x="31" y="0"/>
                </a:lnTo>
                <a:lnTo>
                  <a:pt x="40" y="1"/>
                </a:lnTo>
                <a:lnTo>
                  <a:pt x="46" y="3"/>
                </a:lnTo>
                <a:lnTo>
                  <a:pt x="53" y="8"/>
                </a:lnTo>
                <a:lnTo>
                  <a:pt x="56" y="13"/>
                </a:lnTo>
                <a:lnTo>
                  <a:pt x="59" y="18"/>
                </a:lnTo>
                <a:lnTo>
                  <a:pt x="59" y="26"/>
                </a:lnTo>
                <a:lnTo>
                  <a:pt x="59" y="31"/>
                </a:lnTo>
                <a:lnTo>
                  <a:pt x="58" y="36"/>
                </a:lnTo>
                <a:lnTo>
                  <a:pt x="56" y="42"/>
                </a:lnTo>
                <a:lnTo>
                  <a:pt x="51" y="47"/>
                </a:lnTo>
                <a:lnTo>
                  <a:pt x="48" y="52"/>
                </a:lnTo>
                <a:lnTo>
                  <a:pt x="41" y="57"/>
                </a:lnTo>
                <a:lnTo>
                  <a:pt x="35" y="64"/>
                </a:lnTo>
                <a:lnTo>
                  <a:pt x="28" y="69"/>
                </a:lnTo>
                <a:lnTo>
                  <a:pt x="25" y="72"/>
                </a:lnTo>
                <a:lnTo>
                  <a:pt x="22" y="75"/>
                </a:lnTo>
                <a:lnTo>
                  <a:pt x="17" y="80"/>
                </a:lnTo>
                <a:lnTo>
                  <a:pt x="61" y="8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" name="Freeform 179"/>
          <p:cNvSpPr>
            <a:spLocks/>
          </p:cNvSpPr>
          <p:nvPr/>
        </p:nvSpPr>
        <p:spPr bwMode="auto">
          <a:xfrm>
            <a:off x="564715" y="2408039"/>
            <a:ext cx="71108" cy="78711"/>
          </a:xfrm>
          <a:custGeom>
            <a:avLst/>
            <a:gdLst>
              <a:gd name="T0" fmla="*/ 0 w 61"/>
              <a:gd name="T1" fmla="*/ 68 h 92"/>
              <a:gd name="T2" fmla="*/ 12 w 61"/>
              <a:gd name="T3" fmla="*/ 66 h 92"/>
              <a:gd name="T4" fmla="*/ 14 w 61"/>
              <a:gd name="T5" fmla="*/ 71 h 92"/>
              <a:gd name="T6" fmla="*/ 15 w 61"/>
              <a:gd name="T7" fmla="*/ 74 h 92"/>
              <a:gd name="T8" fmla="*/ 17 w 61"/>
              <a:gd name="T9" fmla="*/ 78 h 92"/>
              <a:gd name="T10" fmla="*/ 20 w 61"/>
              <a:gd name="T11" fmla="*/ 81 h 92"/>
              <a:gd name="T12" fmla="*/ 25 w 61"/>
              <a:gd name="T13" fmla="*/ 83 h 92"/>
              <a:gd name="T14" fmla="*/ 30 w 61"/>
              <a:gd name="T15" fmla="*/ 83 h 92"/>
              <a:gd name="T16" fmla="*/ 35 w 61"/>
              <a:gd name="T17" fmla="*/ 81 h 92"/>
              <a:gd name="T18" fmla="*/ 40 w 61"/>
              <a:gd name="T19" fmla="*/ 79 h 92"/>
              <a:gd name="T20" fmla="*/ 43 w 61"/>
              <a:gd name="T21" fmla="*/ 76 h 92"/>
              <a:gd name="T22" fmla="*/ 46 w 61"/>
              <a:gd name="T23" fmla="*/ 73 h 92"/>
              <a:gd name="T24" fmla="*/ 48 w 61"/>
              <a:gd name="T25" fmla="*/ 66 h 92"/>
              <a:gd name="T26" fmla="*/ 48 w 61"/>
              <a:gd name="T27" fmla="*/ 61 h 92"/>
              <a:gd name="T28" fmla="*/ 48 w 61"/>
              <a:gd name="T29" fmla="*/ 55 h 92"/>
              <a:gd name="T30" fmla="*/ 46 w 61"/>
              <a:gd name="T31" fmla="*/ 50 h 92"/>
              <a:gd name="T32" fmla="*/ 43 w 61"/>
              <a:gd name="T33" fmla="*/ 46 h 92"/>
              <a:gd name="T34" fmla="*/ 40 w 61"/>
              <a:gd name="T35" fmla="*/ 43 h 92"/>
              <a:gd name="T36" fmla="*/ 35 w 61"/>
              <a:gd name="T37" fmla="*/ 41 h 92"/>
              <a:gd name="T38" fmla="*/ 30 w 61"/>
              <a:gd name="T39" fmla="*/ 40 h 92"/>
              <a:gd name="T40" fmla="*/ 23 w 61"/>
              <a:gd name="T41" fmla="*/ 41 h 92"/>
              <a:gd name="T42" fmla="*/ 20 w 61"/>
              <a:gd name="T43" fmla="*/ 43 h 92"/>
              <a:gd name="T44" fmla="*/ 17 w 61"/>
              <a:gd name="T45" fmla="*/ 45 h 92"/>
              <a:gd name="T46" fmla="*/ 14 w 61"/>
              <a:gd name="T47" fmla="*/ 48 h 92"/>
              <a:gd name="T48" fmla="*/ 0 w 61"/>
              <a:gd name="T49" fmla="*/ 48 h 92"/>
              <a:gd name="T50" fmla="*/ 10 w 61"/>
              <a:gd name="T51" fmla="*/ 0 h 92"/>
              <a:gd name="T52" fmla="*/ 55 w 61"/>
              <a:gd name="T53" fmla="*/ 0 h 92"/>
              <a:gd name="T54" fmla="*/ 55 w 61"/>
              <a:gd name="T55" fmla="*/ 12 h 92"/>
              <a:gd name="T56" fmla="*/ 20 w 61"/>
              <a:gd name="T57" fmla="*/ 12 h 92"/>
              <a:gd name="T58" fmla="*/ 15 w 61"/>
              <a:gd name="T59" fmla="*/ 36 h 92"/>
              <a:gd name="T60" fmla="*/ 22 w 61"/>
              <a:gd name="T61" fmla="*/ 33 h 92"/>
              <a:gd name="T62" fmla="*/ 27 w 61"/>
              <a:gd name="T63" fmla="*/ 30 h 92"/>
              <a:gd name="T64" fmla="*/ 33 w 61"/>
              <a:gd name="T65" fmla="*/ 30 h 92"/>
              <a:gd name="T66" fmla="*/ 40 w 61"/>
              <a:gd name="T67" fmla="*/ 30 h 92"/>
              <a:gd name="T68" fmla="*/ 46 w 61"/>
              <a:gd name="T69" fmla="*/ 33 h 92"/>
              <a:gd name="T70" fmla="*/ 53 w 61"/>
              <a:gd name="T71" fmla="*/ 38 h 92"/>
              <a:gd name="T72" fmla="*/ 56 w 61"/>
              <a:gd name="T73" fmla="*/ 45 h 92"/>
              <a:gd name="T74" fmla="*/ 60 w 61"/>
              <a:gd name="T75" fmla="*/ 51 h 92"/>
              <a:gd name="T76" fmla="*/ 61 w 61"/>
              <a:gd name="T77" fmla="*/ 60 h 92"/>
              <a:gd name="T78" fmla="*/ 60 w 61"/>
              <a:gd name="T79" fmla="*/ 68 h 92"/>
              <a:gd name="T80" fmla="*/ 58 w 61"/>
              <a:gd name="T81" fmla="*/ 76 h 92"/>
              <a:gd name="T82" fmla="*/ 53 w 61"/>
              <a:gd name="T83" fmla="*/ 83 h 92"/>
              <a:gd name="T84" fmla="*/ 48 w 61"/>
              <a:gd name="T85" fmla="*/ 88 h 92"/>
              <a:gd name="T86" fmla="*/ 43 w 61"/>
              <a:gd name="T87" fmla="*/ 91 h 92"/>
              <a:gd name="T88" fmla="*/ 37 w 61"/>
              <a:gd name="T89" fmla="*/ 92 h 92"/>
              <a:gd name="T90" fmla="*/ 30 w 61"/>
              <a:gd name="T91" fmla="*/ 92 h 92"/>
              <a:gd name="T92" fmla="*/ 22 w 61"/>
              <a:gd name="T93" fmla="*/ 92 h 92"/>
              <a:gd name="T94" fmla="*/ 15 w 61"/>
              <a:gd name="T95" fmla="*/ 89 h 92"/>
              <a:gd name="T96" fmla="*/ 9 w 61"/>
              <a:gd name="T97" fmla="*/ 86 h 92"/>
              <a:gd name="T98" fmla="*/ 4 w 61"/>
              <a:gd name="T99" fmla="*/ 81 h 92"/>
              <a:gd name="T100" fmla="*/ 2 w 61"/>
              <a:gd name="T101" fmla="*/ 74 h 92"/>
              <a:gd name="T102" fmla="*/ 0 w 61"/>
              <a:gd name="T103" fmla="*/ 6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2">
                <a:moveTo>
                  <a:pt x="0" y="68"/>
                </a:moveTo>
                <a:lnTo>
                  <a:pt x="12" y="66"/>
                </a:lnTo>
                <a:lnTo>
                  <a:pt x="14" y="71"/>
                </a:lnTo>
                <a:lnTo>
                  <a:pt x="15" y="74"/>
                </a:lnTo>
                <a:lnTo>
                  <a:pt x="17" y="78"/>
                </a:lnTo>
                <a:lnTo>
                  <a:pt x="20" y="81"/>
                </a:lnTo>
                <a:lnTo>
                  <a:pt x="25" y="83"/>
                </a:lnTo>
                <a:lnTo>
                  <a:pt x="30" y="83"/>
                </a:lnTo>
                <a:lnTo>
                  <a:pt x="35" y="81"/>
                </a:lnTo>
                <a:lnTo>
                  <a:pt x="40" y="79"/>
                </a:lnTo>
                <a:lnTo>
                  <a:pt x="43" y="76"/>
                </a:lnTo>
                <a:lnTo>
                  <a:pt x="46" y="73"/>
                </a:lnTo>
                <a:lnTo>
                  <a:pt x="48" y="66"/>
                </a:lnTo>
                <a:lnTo>
                  <a:pt x="48" y="61"/>
                </a:lnTo>
                <a:lnTo>
                  <a:pt x="48" y="55"/>
                </a:lnTo>
                <a:lnTo>
                  <a:pt x="46" y="50"/>
                </a:lnTo>
                <a:lnTo>
                  <a:pt x="43" y="46"/>
                </a:lnTo>
                <a:lnTo>
                  <a:pt x="40" y="43"/>
                </a:lnTo>
                <a:lnTo>
                  <a:pt x="35" y="41"/>
                </a:lnTo>
                <a:lnTo>
                  <a:pt x="30" y="40"/>
                </a:lnTo>
                <a:lnTo>
                  <a:pt x="23" y="41"/>
                </a:lnTo>
                <a:lnTo>
                  <a:pt x="20" y="43"/>
                </a:lnTo>
                <a:lnTo>
                  <a:pt x="17" y="45"/>
                </a:lnTo>
                <a:lnTo>
                  <a:pt x="14" y="48"/>
                </a:lnTo>
                <a:lnTo>
                  <a:pt x="0" y="48"/>
                </a:lnTo>
                <a:lnTo>
                  <a:pt x="10" y="0"/>
                </a:lnTo>
                <a:lnTo>
                  <a:pt x="55" y="0"/>
                </a:lnTo>
                <a:lnTo>
                  <a:pt x="55" y="12"/>
                </a:lnTo>
                <a:lnTo>
                  <a:pt x="20" y="12"/>
                </a:lnTo>
                <a:lnTo>
                  <a:pt x="15" y="36"/>
                </a:lnTo>
                <a:lnTo>
                  <a:pt x="22" y="33"/>
                </a:lnTo>
                <a:lnTo>
                  <a:pt x="27" y="30"/>
                </a:lnTo>
                <a:lnTo>
                  <a:pt x="33" y="30"/>
                </a:lnTo>
                <a:lnTo>
                  <a:pt x="40" y="30"/>
                </a:lnTo>
                <a:lnTo>
                  <a:pt x="46" y="33"/>
                </a:lnTo>
                <a:lnTo>
                  <a:pt x="53" y="38"/>
                </a:lnTo>
                <a:lnTo>
                  <a:pt x="56" y="45"/>
                </a:lnTo>
                <a:lnTo>
                  <a:pt x="60" y="51"/>
                </a:lnTo>
                <a:lnTo>
                  <a:pt x="61" y="60"/>
                </a:lnTo>
                <a:lnTo>
                  <a:pt x="60" y="68"/>
                </a:lnTo>
                <a:lnTo>
                  <a:pt x="58" y="76"/>
                </a:lnTo>
                <a:lnTo>
                  <a:pt x="53" y="83"/>
                </a:lnTo>
                <a:lnTo>
                  <a:pt x="48" y="88"/>
                </a:lnTo>
                <a:lnTo>
                  <a:pt x="43" y="91"/>
                </a:lnTo>
                <a:lnTo>
                  <a:pt x="37" y="92"/>
                </a:lnTo>
                <a:lnTo>
                  <a:pt x="30" y="92"/>
                </a:lnTo>
                <a:lnTo>
                  <a:pt x="22" y="92"/>
                </a:lnTo>
                <a:lnTo>
                  <a:pt x="15" y="89"/>
                </a:lnTo>
                <a:lnTo>
                  <a:pt x="9" y="86"/>
                </a:lnTo>
                <a:lnTo>
                  <a:pt x="4" y="81"/>
                </a:lnTo>
                <a:lnTo>
                  <a:pt x="2" y="74"/>
                </a:lnTo>
                <a:lnTo>
                  <a:pt x="0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" name="Freeform 180"/>
          <p:cNvSpPr>
            <a:spLocks noEditPoints="1"/>
          </p:cNvSpPr>
          <p:nvPr/>
        </p:nvSpPr>
        <p:spPr bwMode="auto">
          <a:xfrm>
            <a:off x="356055" y="2199283"/>
            <a:ext cx="71108" cy="80423"/>
          </a:xfrm>
          <a:custGeom>
            <a:avLst/>
            <a:gdLst>
              <a:gd name="T0" fmla="*/ 0 w 61"/>
              <a:gd name="T1" fmla="*/ 48 h 94"/>
              <a:gd name="T2" fmla="*/ 0 w 61"/>
              <a:gd name="T3" fmla="*/ 33 h 94"/>
              <a:gd name="T4" fmla="*/ 3 w 61"/>
              <a:gd name="T5" fmla="*/ 20 h 94"/>
              <a:gd name="T6" fmla="*/ 6 w 61"/>
              <a:gd name="T7" fmla="*/ 15 h 94"/>
              <a:gd name="T8" fmla="*/ 9 w 61"/>
              <a:gd name="T9" fmla="*/ 10 h 94"/>
              <a:gd name="T10" fmla="*/ 13 w 61"/>
              <a:gd name="T11" fmla="*/ 5 h 94"/>
              <a:gd name="T12" fmla="*/ 18 w 61"/>
              <a:gd name="T13" fmla="*/ 2 h 94"/>
              <a:gd name="T14" fmla="*/ 23 w 61"/>
              <a:gd name="T15" fmla="*/ 0 h 94"/>
              <a:gd name="T16" fmla="*/ 29 w 61"/>
              <a:gd name="T17" fmla="*/ 0 h 94"/>
              <a:gd name="T18" fmla="*/ 38 w 61"/>
              <a:gd name="T19" fmla="*/ 0 h 94"/>
              <a:gd name="T20" fmla="*/ 44 w 61"/>
              <a:gd name="T21" fmla="*/ 4 h 94"/>
              <a:gd name="T22" fmla="*/ 49 w 61"/>
              <a:gd name="T23" fmla="*/ 7 h 94"/>
              <a:gd name="T24" fmla="*/ 52 w 61"/>
              <a:gd name="T25" fmla="*/ 12 h 94"/>
              <a:gd name="T26" fmla="*/ 56 w 61"/>
              <a:gd name="T27" fmla="*/ 18 h 94"/>
              <a:gd name="T28" fmla="*/ 59 w 61"/>
              <a:gd name="T29" fmla="*/ 25 h 94"/>
              <a:gd name="T30" fmla="*/ 59 w 61"/>
              <a:gd name="T31" fmla="*/ 32 h 94"/>
              <a:gd name="T32" fmla="*/ 61 w 61"/>
              <a:gd name="T33" fmla="*/ 38 h 94"/>
              <a:gd name="T34" fmla="*/ 61 w 61"/>
              <a:gd name="T35" fmla="*/ 48 h 94"/>
              <a:gd name="T36" fmla="*/ 59 w 61"/>
              <a:gd name="T37" fmla="*/ 63 h 94"/>
              <a:gd name="T38" fmla="*/ 57 w 61"/>
              <a:gd name="T39" fmla="*/ 75 h 94"/>
              <a:gd name="T40" fmla="*/ 54 w 61"/>
              <a:gd name="T41" fmla="*/ 81 h 94"/>
              <a:gd name="T42" fmla="*/ 51 w 61"/>
              <a:gd name="T43" fmla="*/ 86 h 94"/>
              <a:gd name="T44" fmla="*/ 47 w 61"/>
              <a:gd name="T45" fmla="*/ 89 h 94"/>
              <a:gd name="T46" fmla="*/ 42 w 61"/>
              <a:gd name="T47" fmla="*/ 93 h 94"/>
              <a:gd name="T48" fmla="*/ 36 w 61"/>
              <a:gd name="T49" fmla="*/ 94 h 94"/>
              <a:gd name="T50" fmla="*/ 29 w 61"/>
              <a:gd name="T51" fmla="*/ 94 h 94"/>
              <a:gd name="T52" fmla="*/ 21 w 61"/>
              <a:gd name="T53" fmla="*/ 94 h 94"/>
              <a:gd name="T54" fmla="*/ 14 w 61"/>
              <a:gd name="T55" fmla="*/ 91 h 94"/>
              <a:gd name="T56" fmla="*/ 9 w 61"/>
              <a:gd name="T57" fmla="*/ 86 h 94"/>
              <a:gd name="T58" fmla="*/ 1 w 61"/>
              <a:gd name="T59" fmla="*/ 70 h 94"/>
              <a:gd name="T60" fmla="*/ 0 w 61"/>
              <a:gd name="T61" fmla="*/ 48 h 94"/>
              <a:gd name="T62" fmla="*/ 11 w 61"/>
              <a:gd name="T63" fmla="*/ 48 h 94"/>
              <a:gd name="T64" fmla="*/ 13 w 61"/>
              <a:gd name="T65" fmla="*/ 66 h 94"/>
              <a:gd name="T66" fmla="*/ 18 w 61"/>
              <a:gd name="T67" fmla="*/ 78 h 94"/>
              <a:gd name="T68" fmla="*/ 21 w 61"/>
              <a:gd name="T69" fmla="*/ 81 h 94"/>
              <a:gd name="T70" fmla="*/ 24 w 61"/>
              <a:gd name="T71" fmla="*/ 83 h 94"/>
              <a:gd name="T72" fmla="*/ 29 w 61"/>
              <a:gd name="T73" fmla="*/ 84 h 94"/>
              <a:gd name="T74" fmla="*/ 34 w 61"/>
              <a:gd name="T75" fmla="*/ 83 h 94"/>
              <a:gd name="T76" fmla="*/ 39 w 61"/>
              <a:gd name="T77" fmla="*/ 81 h 94"/>
              <a:gd name="T78" fmla="*/ 42 w 61"/>
              <a:gd name="T79" fmla="*/ 78 h 94"/>
              <a:gd name="T80" fmla="*/ 47 w 61"/>
              <a:gd name="T81" fmla="*/ 66 h 94"/>
              <a:gd name="T82" fmla="*/ 47 w 61"/>
              <a:gd name="T83" fmla="*/ 48 h 94"/>
              <a:gd name="T84" fmla="*/ 47 w 61"/>
              <a:gd name="T85" fmla="*/ 30 h 94"/>
              <a:gd name="T86" fmla="*/ 42 w 61"/>
              <a:gd name="T87" fmla="*/ 18 h 94"/>
              <a:gd name="T88" fmla="*/ 39 w 61"/>
              <a:gd name="T89" fmla="*/ 15 h 94"/>
              <a:gd name="T90" fmla="*/ 34 w 61"/>
              <a:gd name="T91" fmla="*/ 12 h 94"/>
              <a:gd name="T92" fmla="*/ 29 w 61"/>
              <a:gd name="T93" fmla="*/ 12 h 94"/>
              <a:gd name="T94" fmla="*/ 24 w 61"/>
              <a:gd name="T95" fmla="*/ 12 h 94"/>
              <a:gd name="T96" fmla="*/ 21 w 61"/>
              <a:gd name="T97" fmla="*/ 14 h 94"/>
              <a:gd name="T98" fmla="*/ 18 w 61"/>
              <a:gd name="T99" fmla="*/ 17 h 94"/>
              <a:gd name="T100" fmla="*/ 13 w 61"/>
              <a:gd name="T101" fmla="*/ 28 h 94"/>
              <a:gd name="T102" fmla="*/ 11 w 61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8"/>
                </a:moveTo>
                <a:lnTo>
                  <a:pt x="0" y="33"/>
                </a:lnTo>
                <a:lnTo>
                  <a:pt x="3" y="20"/>
                </a:lnTo>
                <a:lnTo>
                  <a:pt x="6" y="15"/>
                </a:lnTo>
                <a:lnTo>
                  <a:pt x="9" y="10"/>
                </a:lnTo>
                <a:lnTo>
                  <a:pt x="13" y="5"/>
                </a:lnTo>
                <a:lnTo>
                  <a:pt x="18" y="2"/>
                </a:lnTo>
                <a:lnTo>
                  <a:pt x="23" y="0"/>
                </a:lnTo>
                <a:lnTo>
                  <a:pt x="29" y="0"/>
                </a:lnTo>
                <a:lnTo>
                  <a:pt x="38" y="0"/>
                </a:lnTo>
                <a:lnTo>
                  <a:pt x="44" y="4"/>
                </a:lnTo>
                <a:lnTo>
                  <a:pt x="49" y="7"/>
                </a:lnTo>
                <a:lnTo>
                  <a:pt x="52" y="12"/>
                </a:lnTo>
                <a:lnTo>
                  <a:pt x="56" y="18"/>
                </a:lnTo>
                <a:lnTo>
                  <a:pt x="59" y="25"/>
                </a:lnTo>
                <a:lnTo>
                  <a:pt x="59" y="32"/>
                </a:lnTo>
                <a:lnTo>
                  <a:pt x="61" y="38"/>
                </a:lnTo>
                <a:lnTo>
                  <a:pt x="61" y="48"/>
                </a:lnTo>
                <a:lnTo>
                  <a:pt x="59" y="63"/>
                </a:lnTo>
                <a:lnTo>
                  <a:pt x="57" y="75"/>
                </a:lnTo>
                <a:lnTo>
                  <a:pt x="54" y="81"/>
                </a:lnTo>
                <a:lnTo>
                  <a:pt x="51" y="86"/>
                </a:lnTo>
                <a:lnTo>
                  <a:pt x="47" y="89"/>
                </a:lnTo>
                <a:lnTo>
                  <a:pt x="42" y="93"/>
                </a:lnTo>
                <a:lnTo>
                  <a:pt x="36" y="94"/>
                </a:lnTo>
                <a:lnTo>
                  <a:pt x="29" y="94"/>
                </a:lnTo>
                <a:lnTo>
                  <a:pt x="21" y="94"/>
                </a:lnTo>
                <a:lnTo>
                  <a:pt x="14" y="91"/>
                </a:lnTo>
                <a:lnTo>
                  <a:pt x="9" y="86"/>
                </a:lnTo>
                <a:lnTo>
                  <a:pt x="1" y="70"/>
                </a:lnTo>
                <a:lnTo>
                  <a:pt x="0" y="48"/>
                </a:lnTo>
                <a:close/>
                <a:moveTo>
                  <a:pt x="11" y="48"/>
                </a:moveTo>
                <a:lnTo>
                  <a:pt x="13" y="66"/>
                </a:lnTo>
                <a:lnTo>
                  <a:pt x="18" y="78"/>
                </a:lnTo>
                <a:lnTo>
                  <a:pt x="21" y="81"/>
                </a:lnTo>
                <a:lnTo>
                  <a:pt x="24" y="83"/>
                </a:lnTo>
                <a:lnTo>
                  <a:pt x="29" y="84"/>
                </a:lnTo>
                <a:lnTo>
                  <a:pt x="34" y="83"/>
                </a:lnTo>
                <a:lnTo>
                  <a:pt x="39" y="81"/>
                </a:lnTo>
                <a:lnTo>
                  <a:pt x="42" y="78"/>
                </a:lnTo>
                <a:lnTo>
                  <a:pt x="47" y="66"/>
                </a:lnTo>
                <a:lnTo>
                  <a:pt x="47" y="48"/>
                </a:lnTo>
                <a:lnTo>
                  <a:pt x="47" y="30"/>
                </a:lnTo>
                <a:lnTo>
                  <a:pt x="42" y="18"/>
                </a:lnTo>
                <a:lnTo>
                  <a:pt x="39" y="15"/>
                </a:lnTo>
                <a:lnTo>
                  <a:pt x="34" y="12"/>
                </a:lnTo>
                <a:lnTo>
                  <a:pt x="29" y="12"/>
                </a:lnTo>
                <a:lnTo>
                  <a:pt x="24" y="12"/>
                </a:lnTo>
                <a:lnTo>
                  <a:pt x="21" y="14"/>
                </a:lnTo>
                <a:lnTo>
                  <a:pt x="18" y="17"/>
                </a:lnTo>
                <a:lnTo>
                  <a:pt x="13" y="28"/>
                </a:lnTo>
                <a:lnTo>
                  <a:pt x="11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" name="Rectangle 181"/>
          <p:cNvSpPr>
            <a:spLocks noChangeArrowheads="1"/>
          </p:cNvSpPr>
          <p:nvPr/>
        </p:nvSpPr>
        <p:spPr bwMode="auto">
          <a:xfrm>
            <a:off x="445814" y="2268583"/>
            <a:ext cx="15154" cy="11123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" name="Freeform 182"/>
          <p:cNvSpPr>
            <a:spLocks noEditPoints="1"/>
          </p:cNvSpPr>
          <p:nvPr/>
        </p:nvSpPr>
        <p:spPr bwMode="auto">
          <a:xfrm>
            <a:off x="481950" y="2199283"/>
            <a:ext cx="69942" cy="80423"/>
          </a:xfrm>
          <a:custGeom>
            <a:avLst/>
            <a:gdLst>
              <a:gd name="T0" fmla="*/ 0 w 60"/>
              <a:gd name="T1" fmla="*/ 48 h 94"/>
              <a:gd name="T2" fmla="*/ 0 w 60"/>
              <a:gd name="T3" fmla="*/ 33 h 94"/>
              <a:gd name="T4" fmla="*/ 4 w 60"/>
              <a:gd name="T5" fmla="*/ 20 h 94"/>
              <a:gd name="T6" fmla="*/ 5 w 60"/>
              <a:gd name="T7" fmla="*/ 15 h 94"/>
              <a:gd name="T8" fmla="*/ 9 w 60"/>
              <a:gd name="T9" fmla="*/ 10 h 94"/>
              <a:gd name="T10" fmla="*/ 14 w 60"/>
              <a:gd name="T11" fmla="*/ 5 h 94"/>
              <a:gd name="T12" fmla="*/ 19 w 60"/>
              <a:gd name="T13" fmla="*/ 2 h 94"/>
              <a:gd name="T14" fmla="*/ 23 w 60"/>
              <a:gd name="T15" fmla="*/ 0 h 94"/>
              <a:gd name="T16" fmla="*/ 30 w 60"/>
              <a:gd name="T17" fmla="*/ 0 h 94"/>
              <a:gd name="T18" fmla="*/ 37 w 60"/>
              <a:gd name="T19" fmla="*/ 0 h 94"/>
              <a:gd name="T20" fmla="*/ 43 w 60"/>
              <a:gd name="T21" fmla="*/ 4 h 94"/>
              <a:gd name="T22" fmla="*/ 48 w 60"/>
              <a:gd name="T23" fmla="*/ 7 h 94"/>
              <a:gd name="T24" fmla="*/ 53 w 60"/>
              <a:gd name="T25" fmla="*/ 12 h 94"/>
              <a:gd name="T26" fmla="*/ 56 w 60"/>
              <a:gd name="T27" fmla="*/ 18 h 94"/>
              <a:gd name="T28" fmla="*/ 58 w 60"/>
              <a:gd name="T29" fmla="*/ 25 h 94"/>
              <a:gd name="T30" fmla="*/ 60 w 60"/>
              <a:gd name="T31" fmla="*/ 32 h 94"/>
              <a:gd name="T32" fmla="*/ 60 w 60"/>
              <a:gd name="T33" fmla="*/ 38 h 94"/>
              <a:gd name="T34" fmla="*/ 60 w 60"/>
              <a:gd name="T35" fmla="*/ 48 h 94"/>
              <a:gd name="T36" fmla="*/ 60 w 60"/>
              <a:gd name="T37" fmla="*/ 63 h 94"/>
              <a:gd name="T38" fmla="*/ 56 w 60"/>
              <a:gd name="T39" fmla="*/ 75 h 94"/>
              <a:gd name="T40" fmla="*/ 55 w 60"/>
              <a:gd name="T41" fmla="*/ 81 h 94"/>
              <a:gd name="T42" fmla="*/ 52 w 60"/>
              <a:gd name="T43" fmla="*/ 86 h 94"/>
              <a:gd name="T44" fmla="*/ 47 w 60"/>
              <a:gd name="T45" fmla="*/ 89 h 94"/>
              <a:gd name="T46" fmla="*/ 42 w 60"/>
              <a:gd name="T47" fmla="*/ 93 h 94"/>
              <a:gd name="T48" fmla="*/ 37 w 60"/>
              <a:gd name="T49" fmla="*/ 94 h 94"/>
              <a:gd name="T50" fmla="*/ 30 w 60"/>
              <a:gd name="T51" fmla="*/ 94 h 94"/>
              <a:gd name="T52" fmla="*/ 22 w 60"/>
              <a:gd name="T53" fmla="*/ 94 h 94"/>
              <a:gd name="T54" fmla="*/ 15 w 60"/>
              <a:gd name="T55" fmla="*/ 91 h 94"/>
              <a:gd name="T56" fmla="*/ 9 w 60"/>
              <a:gd name="T57" fmla="*/ 86 h 94"/>
              <a:gd name="T58" fmla="*/ 2 w 60"/>
              <a:gd name="T59" fmla="*/ 70 h 94"/>
              <a:gd name="T60" fmla="*/ 0 w 60"/>
              <a:gd name="T61" fmla="*/ 48 h 94"/>
              <a:gd name="T62" fmla="*/ 12 w 60"/>
              <a:gd name="T63" fmla="*/ 48 h 94"/>
              <a:gd name="T64" fmla="*/ 14 w 60"/>
              <a:gd name="T65" fmla="*/ 66 h 94"/>
              <a:gd name="T66" fmla="*/ 17 w 60"/>
              <a:gd name="T67" fmla="*/ 78 h 94"/>
              <a:gd name="T68" fmla="*/ 20 w 60"/>
              <a:gd name="T69" fmla="*/ 81 h 94"/>
              <a:gd name="T70" fmla="*/ 25 w 60"/>
              <a:gd name="T71" fmla="*/ 83 h 94"/>
              <a:gd name="T72" fmla="*/ 30 w 60"/>
              <a:gd name="T73" fmla="*/ 84 h 94"/>
              <a:gd name="T74" fmla="*/ 35 w 60"/>
              <a:gd name="T75" fmla="*/ 83 h 94"/>
              <a:gd name="T76" fmla="*/ 40 w 60"/>
              <a:gd name="T77" fmla="*/ 81 h 94"/>
              <a:gd name="T78" fmla="*/ 43 w 60"/>
              <a:gd name="T79" fmla="*/ 78 h 94"/>
              <a:gd name="T80" fmla="*/ 47 w 60"/>
              <a:gd name="T81" fmla="*/ 66 h 94"/>
              <a:gd name="T82" fmla="*/ 48 w 60"/>
              <a:gd name="T83" fmla="*/ 48 h 94"/>
              <a:gd name="T84" fmla="*/ 47 w 60"/>
              <a:gd name="T85" fmla="*/ 30 h 94"/>
              <a:gd name="T86" fmla="*/ 43 w 60"/>
              <a:gd name="T87" fmla="*/ 18 h 94"/>
              <a:gd name="T88" fmla="*/ 40 w 60"/>
              <a:gd name="T89" fmla="*/ 15 h 94"/>
              <a:gd name="T90" fmla="*/ 35 w 60"/>
              <a:gd name="T91" fmla="*/ 12 h 94"/>
              <a:gd name="T92" fmla="*/ 30 w 60"/>
              <a:gd name="T93" fmla="*/ 12 h 94"/>
              <a:gd name="T94" fmla="*/ 25 w 60"/>
              <a:gd name="T95" fmla="*/ 12 h 94"/>
              <a:gd name="T96" fmla="*/ 20 w 60"/>
              <a:gd name="T97" fmla="*/ 14 h 94"/>
              <a:gd name="T98" fmla="*/ 17 w 60"/>
              <a:gd name="T99" fmla="*/ 17 h 94"/>
              <a:gd name="T100" fmla="*/ 14 w 60"/>
              <a:gd name="T101" fmla="*/ 28 h 94"/>
              <a:gd name="T102" fmla="*/ 12 w 60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94">
                <a:moveTo>
                  <a:pt x="0" y="48"/>
                </a:moveTo>
                <a:lnTo>
                  <a:pt x="0" y="33"/>
                </a:lnTo>
                <a:lnTo>
                  <a:pt x="4" y="20"/>
                </a:lnTo>
                <a:lnTo>
                  <a:pt x="5" y="15"/>
                </a:lnTo>
                <a:lnTo>
                  <a:pt x="9" y="10"/>
                </a:lnTo>
                <a:lnTo>
                  <a:pt x="14" y="5"/>
                </a:lnTo>
                <a:lnTo>
                  <a:pt x="19" y="2"/>
                </a:lnTo>
                <a:lnTo>
                  <a:pt x="23" y="0"/>
                </a:lnTo>
                <a:lnTo>
                  <a:pt x="30" y="0"/>
                </a:lnTo>
                <a:lnTo>
                  <a:pt x="37" y="0"/>
                </a:lnTo>
                <a:lnTo>
                  <a:pt x="43" y="4"/>
                </a:lnTo>
                <a:lnTo>
                  <a:pt x="48" y="7"/>
                </a:lnTo>
                <a:lnTo>
                  <a:pt x="53" y="12"/>
                </a:lnTo>
                <a:lnTo>
                  <a:pt x="56" y="18"/>
                </a:lnTo>
                <a:lnTo>
                  <a:pt x="58" y="25"/>
                </a:lnTo>
                <a:lnTo>
                  <a:pt x="60" y="32"/>
                </a:lnTo>
                <a:lnTo>
                  <a:pt x="60" y="38"/>
                </a:lnTo>
                <a:lnTo>
                  <a:pt x="60" y="48"/>
                </a:lnTo>
                <a:lnTo>
                  <a:pt x="60" y="63"/>
                </a:lnTo>
                <a:lnTo>
                  <a:pt x="56" y="75"/>
                </a:lnTo>
                <a:lnTo>
                  <a:pt x="55" y="81"/>
                </a:lnTo>
                <a:lnTo>
                  <a:pt x="52" y="86"/>
                </a:lnTo>
                <a:lnTo>
                  <a:pt x="47" y="89"/>
                </a:lnTo>
                <a:lnTo>
                  <a:pt x="42" y="93"/>
                </a:lnTo>
                <a:lnTo>
                  <a:pt x="37" y="94"/>
                </a:lnTo>
                <a:lnTo>
                  <a:pt x="30" y="94"/>
                </a:lnTo>
                <a:lnTo>
                  <a:pt x="22" y="94"/>
                </a:lnTo>
                <a:lnTo>
                  <a:pt x="15" y="91"/>
                </a:lnTo>
                <a:lnTo>
                  <a:pt x="9" y="86"/>
                </a:lnTo>
                <a:lnTo>
                  <a:pt x="2" y="70"/>
                </a:lnTo>
                <a:lnTo>
                  <a:pt x="0" y="48"/>
                </a:lnTo>
                <a:close/>
                <a:moveTo>
                  <a:pt x="12" y="48"/>
                </a:moveTo>
                <a:lnTo>
                  <a:pt x="14" y="66"/>
                </a:lnTo>
                <a:lnTo>
                  <a:pt x="17" y="78"/>
                </a:lnTo>
                <a:lnTo>
                  <a:pt x="20" y="81"/>
                </a:lnTo>
                <a:lnTo>
                  <a:pt x="25" y="83"/>
                </a:lnTo>
                <a:lnTo>
                  <a:pt x="30" y="84"/>
                </a:lnTo>
                <a:lnTo>
                  <a:pt x="35" y="83"/>
                </a:lnTo>
                <a:lnTo>
                  <a:pt x="40" y="81"/>
                </a:lnTo>
                <a:lnTo>
                  <a:pt x="43" y="78"/>
                </a:lnTo>
                <a:lnTo>
                  <a:pt x="47" y="66"/>
                </a:lnTo>
                <a:lnTo>
                  <a:pt x="48" y="48"/>
                </a:lnTo>
                <a:lnTo>
                  <a:pt x="47" y="30"/>
                </a:lnTo>
                <a:lnTo>
                  <a:pt x="43" y="18"/>
                </a:lnTo>
                <a:lnTo>
                  <a:pt x="40" y="15"/>
                </a:lnTo>
                <a:lnTo>
                  <a:pt x="35" y="12"/>
                </a:lnTo>
                <a:lnTo>
                  <a:pt x="30" y="12"/>
                </a:lnTo>
                <a:lnTo>
                  <a:pt x="25" y="12"/>
                </a:lnTo>
                <a:lnTo>
                  <a:pt x="20" y="14"/>
                </a:lnTo>
                <a:lnTo>
                  <a:pt x="17" y="17"/>
                </a:lnTo>
                <a:lnTo>
                  <a:pt x="14" y="28"/>
                </a:lnTo>
                <a:lnTo>
                  <a:pt x="12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" name="Freeform 183"/>
          <p:cNvSpPr>
            <a:spLocks/>
          </p:cNvSpPr>
          <p:nvPr/>
        </p:nvSpPr>
        <p:spPr bwMode="auto">
          <a:xfrm>
            <a:off x="564715" y="2199283"/>
            <a:ext cx="71108" cy="80423"/>
          </a:xfrm>
          <a:custGeom>
            <a:avLst/>
            <a:gdLst>
              <a:gd name="T0" fmla="*/ 12 w 61"/>
              <a:gd name="T1" fmla="*/ 68 h 94"/>
              <a:gd name="T2" fmla="*/ 17 w 61"/>
              <a:gd name="T3" fmla="*/ 78 h 94"/>
              <a:gd name="T4" fmla="*/ 22 w 61"/>
              <a:gd name="T5" fmla="*/ 83 h 94"/>
              <a:gd name="T6" fmla="*/ 30 w 61"/>
              <a:gd name="T7" fmla="*/ 84 h 94"/>
              <a:gd name="T8" fmla="*/ 40 w 61"/>
              <a:gd name="T9" fmla="*/ 81 h 94"/>
              <a:gd name="T10" fmla="*/ 46 w 61"/>
              <a:gd name="T11" fmla="*/ 75 h 94"/>
              <a:gd name="T12" fmla="*/ 48 w 61"/>
              <a:gd name="T13" fmla="*/ 65 h 94"/>
              <a:gd name="T14" fmla="*/ 46 w 61"/>
              <a:gd name="T15" fmla="*/ 56 h 94"/>
              <a:gd name="T16" fmla="*/ 40 w 61"/>
              <a:gd name="T17" fmla="*/ 50 h 94"/>
              <a:gd name="T18" fmla="*/ 32 w 61"/>
              <a:gd name="T19" fmla="*/ 48 h 94"/>
              <a:gd name="T20" fmla="*/ 23 w 61"/>
              <a:gd name="T21" fmla="*/ 48 h 94"/>
              <a:gd name="T22" fmla="*/ 27 w 61"/>
              <a:gd name="T23" fmla="*/ 38 h 94"/>
              <a:gd name="T24" fmla="*/ 38 w 61"/>
              <a:gd name="T25" fmla="*/ 35 h 94"/>
              <a:gd name="T26" fmla="*/ 43 w 61"/>
              <a:gd name="T27" fmla="*/ 28 h 94"/>
              <a:gd name="T28" fmla="*/ 43 w 61"/>
              <a:gd name="T29" fmla="*/ 18 h 94"/>
              <a:gd name="T30" fmla="*/ 35 w 61"/>
              <a:gd name="T31" fmla="*/ 12 h 94"/>
              <a:gd name="T32" fmla="*/ 23 w 61"/>
              <a:gd name="T33" fmla="*/ 12 h 94"/>
              <a:gd name="T34" fmla="*/ 17 w 61"/>
              <a:gd name="T35" fmla="*/ 18 h 94"/>
              <a:gd name="T36" fmla="*/ 14 w 61"/>
              <a:gd name="T37" fmla="*/ 27 h 94"/>
              <a:gd name="T38" fmla="*/ 4 w 61"/>
              <a:gd name="T39" fmla="*/ 17 h 94"/>
              <a:gd name="T40" fmla="*/ 10 w 61"/>
              <a:gd name="T41" fmla="*/ 7 h 94"/>
              <a:gd name="T42" fmla="*/ 22 w 61"/>
              <a:gd name="T43" fmla="*/ 0 h 94"/>
              <a:gd name="T44" fmla="*/ 37 w 61"/>
              <a:gd name="T45" fmla="*/ 0 h 94"/>
              <a:gd name="T46" fmla="*/ 48 w 61"/>
              <a:gd name="T47" fmla="*/ 7 h 94"/>
              <a:gd name="T48" fmla="*/ 55 w 61"/>
              <a:gd name="T49" fmla="*/ 18 h 94"/>
              <a:gd name="T50" fmla="*/ 55 w 61"/>
              <a:gd name="T51" fmla="*/ 30 h 94"/>
              <a:gd name="T52" fmla="*/ 48 w 61"/>
              <a:gd name="T53" fmla="*/ 38 h 94"/>
              <a:gd name="T54" fmla="*/ 48 w 61"/>
              <a:gd name="T55" fmla="*/ 43 h 94"/>
              <a:gd name="T56" fmla="*/ 56 w 61"/>
              <a:gd name="T57" fmla="*/ 50 h 94"/>
              <a:gd name="T58" fmla="*/ 60 w 61"/>
              <a:gd name="T59" fmla="*/ 60 h 94"/>
              <a:gd name="T60" fmla="*/ 60 w 61"/>
              <a:gd name="T61" fmla="*/ 73 h 94"/>
              <a:gd name="T62" fmla="*/ 51 w 61"/>
              <a:gd name="T63" fmla="*/ 86 h 94"/>
              <a:gd name="T64" fmla="*/ 38 w 61"/>
              <a:gd name="T65" fmla="*/ 94 h 94"/>
              <a:gd name="T66" fmla="*/ 22 w 61"/>
              <a:gd name="T67" fmla="*/ 94 h 94"/>
              <a:gd name="T68" fmla="*/ 10 w 61"/>
              <a:gd name="T69" fmla="*/ 88 h 94"/>
              <a:gd name="T70" fmla="*/ 2 w 61"/>
              <a:gd name="T71" fmla="*/ 7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1" h="94">
                <a:moveTo>
                  <a:pt x="0" y="70"/>
                </a:moveTo>
                <a:lnTo>
                  <a:pt x="12" y="68"/>
                </a:lnTo>
                <a:lnTo>
                  <a:pt x="14" y="73"/>
                </a:lnTo>
                <a:lnTo>
                  <a:pt x="17" y="78"/>
                </a:lnTo>
                <a:lnTo>
                  <a:pt x="18" y="79"/>
                </a:lnTo>
                <a:lnTo>
                  <a:pt x="22" y="83"/>
                </a:lnTo>
                <a:lnTo>
                  <a:pt x="25" y="84"/>
                </a:lnTo>
                <a:lnTo>
                  <a:pt x="30" y="84"/>
                </a:lnTo>
                <a:lnTo>
                  <a:pt x="35" y="83"/>
                </a:lnTo>
                <a:lnTo>
                  <a:pt x="40" y="81"/>
                </a:lnTo>
                <a:lnTo>
                  <a:pt x="43" y="78"/>
                </a:lnTo>
                <a:lnTo>
                  <a:pt x="46" y="75"/>
                </a:lnTo>
                <a:lnTo>
                  <a:pt x="48" y="70"/>
                </a:lnTo>
                <a:lnTo>
                  <a:pt x="48" y="65"/>
                </a:lnTo>
                <a:lnTo>
                  <a:pt x="48" y="60"/>
                </a:lnTo>
                <a:lnTo>
                  <a:pt x="46" y="56"/>
                </a:lnTo>
                <a:lnTo>
                  <a:pt x="43" y="53"/>
                </a:lnTo>
                <a:lnTo>
                  <a:pt x="40" y="50"/>
                </a:lnTo>
                <a:lnTo>
                  <a:pt x="37" y="48"/>
                </a:lnTo>
                <a:lnTo>
                  <a:pt x="32" y="48"/>
                </a:lnTo>
                <a:lnTo>
                  <a:pt x="28" y="48"/>
                </a:lnTo>
                <a:lnTo>
                  <a:pt x="23" y="48"/>
                </a:lnTo>
                <a:lnTo>
                  <a:pt x="25" y="38"/>
                </a:lnTo>
                <a:lnTo>
                  <a:pt x="27" y="38"/>
                </a:lnTo>
                <a:lnTo>
                  <a:pt x="33" y="37"/>
                </a:lnTo>
                <a:lnTo>
                  <a:pt x="38" y="35"/>
                </a:lnTo>
                <a:lnTo>
                  <a:pt x="42" y="32"/>
                </a:lnTo>
                <a:lnTo>
                  <a:pt x="43" y="28"/>
                </a:lnTo>
                <a:lnTo>
                  <a:pt x="43" y="25"/>
                </a:lnTo>
                <a:lnTo>
                  <a:pt x="43" y="18"/>
                </a:lnTo>
                <a:lnTo>
                  <a:pt x="40" y="15"/>
                </a:lnTo>
                <a:lnTo>
                  <a:pt x="35" y="12"/>
                </a:lnTo>
                <a:lnTo>
                  <a:pt x="30" y="12"/>
                </a:lnTo>
                <a:lnTo>
                  <a:pt x="23" y="12"/>
                </a:lnTo>
                <a:lnTo>
                  <a:pt x="18" y="15"/>
                </a:lnTo>
                <a:lnTo>
                  <a:pt x="17" y="18"/>
                </a:lnTo>
                <a:lnTo>
                  <a:pt x="15" y="22"/>
                </a:lnTo>
                <a:lnTo>
                  <a:pt x="14" y="27"/>
                </a:lnTo>
                <a:lnTo>
                  <a:pt x="2" y="25"/>
                </a:lnTo>
                <a:lnTo>
                  <a:pt x="4" y="17"/>
                </a:lnTo>
                <a:lnTo>
                  <a:pt x="7" y="12"/>
                </a:lnTo>
                <a:lnTo>
                  <a:pt x="10" y="7"/>
                </a:lnTo>
                <a:lnTo>
                  <a:pt x="17" y="4"/>
                </a:lnTo>
                <a:lnTo>
                  <a:pt x="22" y="0"/>
                </a:lnTo>
                <a:lnTo>
                  <a:pt x="28" y="0"/>
                </a:lnTo>
                <a:lnTo>
                  <a:pt x="37" y="0"/>
                </a:lnTo>
                <a:lnTo>
                  <a:pt x="43" y="4"/>
                </a:lnTo>
                <a:lnTo>
                  <a:pt x="48" y="7"/>
                </a:lnTo>
                <a:lnTo>
                  <a:pt x="53" y="12"/>
                </a:lnTo>
                <a:lnTo>
                  <a:pt x="55" y="18"/>
                </a:lnTo>
                <a:lnTo>
                  <a:pt x="56" y="23"/>
                </a:lnTo>
                <a:lnTo>
                  <a:pt x="55" y="30"/>
                </a:lnTo>
                <a:lnTo>
                  <a:pt x="53" y="35"/>
                </a:lnTo>
                <a:lnTo>
                  <a:pt x="48" y="38"/>
                </a:lnTo>
                <a:lnTo>
                  <a:pt x="43" y="42"/>
                </a:lnTo>
                <a:lnTo>
                  <a:pt x="48" y="43"/>
                </a:lnTo>
                <a:lnTo>
                  <a:pt x="53" y="46"/>
                </a:lnTo>
                <a:lnTo>
                  <a:pt x="56" y="50"/>
                </a:lnTo>
                <a:lnTo>
                  <a:pt x="58" y="55"/>
                </a:lnTo>
                <a:lnTo>
                  <a:pt x="60" y="60"/>
                </a:lnTo>
                <a:lnTo>
                  <a:pt x="61" y="65"/>
                </a:lnTo>
                <a:lnTo>
                  <a:pt x="60" y="73"/>
                </a:lnTo>
                <a:lnTo>
                  <a:pt x="56" y="79"/>
                </a:lnTo>
                <a:lnTo>
                  <a:pt x="51" y="86"/>
                </a:lnTo>
                <a:lnTo>
                  <a:pt x="46" y="91"/>
                </a:lnTo>
                <a:lnTo>
                  <a:pt x="38" y="94"/>
                </a:lnTo>
                <a:lnTo>
                  <a:pt x="30" y="94"/>
                </a:lnTo>
                <a:lnTo>
                  <a:pt x="22" y="94"/>
                </a:lnTo>
                <a:lnTo>
                  <a:pt x="15" y="91"/>
                </a:lnTo>
                <a:lnTo>
                  <a:pt x="10" y="88"/>
                </a:lnTo>
                <a:lnTo>
                  <a:pt x="5" y="83"/>
                </a:lnTo>
                <a:lnTo>
                  <a:pt x="2" y="76"/>
                </a:lnTo>
                <a:lnTo>
                  <a:pt x="0" y="7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" name="Freeform 184"/>
          <p:cNvSpPr>
            <a:spLocks noEditPoints="1"/>
          </p:cNvSpPr>
          <p:nvPr/>
        </p:nvSpPr>
        <p:spPr bwMode="auto">
          <a:xfrm>
            <a:off x="270960" y="1992239"/>
            <a:ext cx="71108" cy="80423"/>
          </a:xfrm>
          <a:custGeom>
            <a:avLst/>
            <a:gdLst>
              <a:gd name="T0" fmla="*/ 0 w 61"/>
              <a:gd name="T1" fmla="*/ 48 h 94"/>
              <a:gd name="T2" fmla="*/ 2 w 61"/>
              <a:gd name="T3" fmla="*/ 33 h 94"/>
              <a:gd name="T4" fmla="*/ 3 w 61"/>
              <a:gd name="T5" fmla="*/ 20 h 94"/>
              <a:gd name="T6" fmla="*/ 7 w 61"/>
              <a:gd name="T7" fmla="*/ 15 h 94"/>
              <a:gd name="T8" fmla="*/ 10 w 61"/>
              <a:gd name="T9" fmla="*/ 8 h 94"/>
              <a:gd name="T10" fmla="*/ 13 w 61"/>
              <a:gd name="T11" fmla="*/ 5 h 94"/>
              <a:gd name="T12" fmla="*/ 18 w 61"/>
              <a:gd name="T13" fmla="*/ 2 h 94"/>
              <a:gd name="T14" fmla="*/ 25 w 61"/>
              <a:gd name="T15" fmla="*/ 0 h 94"/>
              <a:gd name="T16" fmla="*/ 31 w 61"/>
              <a:gd name="T17" fmla="*/ 0 h 94"/>
              <a:gd name="T18" fmla="*/ 38 w 61"/>
              <a:gd name="T19" fmla="*/ 0 h 94"/>
              <a:gd name="T20" fmla="*/ 45 w 61"/>
              <a:gd name="T21" fmla="*/ 3 h 94"/>
              <a:gd name="T22" fmla="*/ 49 w 61"/>
              <a:gd name="T23" fmla="*/ 7 h 94"/>
              <a:gd name="T24" fmla="*/ 54 w 61"/>
              <a:gd name="T25" fmla="*/ 12 h 94"/>
              <a:gd name="T26" fmla="*/ 56 w 61"/>
              <a:gd name="T27" fmla="*/ 18 h 94"/>
              <a:gd name="T28" fmla="*/ 59 w 61"/>
              <a:gd name="T29" fmla="*/ 25 h 94"/>
              <a:gd name="T30" fmla="*/ 61 w 61"/>
              <a:gd name="T31" fmla="*/ 31 h 94"/>
              <a:gd name="T32" fmla="*/ 61 w 61"/>
              <a:gd name="T33" fmla="*/ 38 h 94"/>
              <a:gd name="T34" fmla="*/ 61 w 61"/>
              <a:gd name="T35" fmla="*/ 48 h 94"/>
              <a:gd name="T36" fmla="*/ 61 w 61"/>
              <a:gd name="T37" fmla="*/ 63 h 94"/>
              <a:gd name="T38" fmla="*/ 58 w 61"/>
              <a:gd name="T39" fmla="*/ 74 h 94"/>
              <a:gd name="T40" fmla="*/ 54 w 61"/>
              <a:gd name="T41" fmla="*/ 81 h 94"/>
              <a:gd name="T42" fmla="*/ 51 w 61"/>
              <a:gd name="T43" fmla="*/ 86 h 94"/>
              <a:gd name="T44" fmla="*/ 48 w 61"/>
              <a:gd name="T45" fmla="*/ 89 h 94"/>
              <a:gd name="T46" fmla="*/ 43 w 61"/>
              <a:gd name="T47" fmla="*/ 92 h 94"/>
              <a:gd name="T48" fmla="*/ 38 w 61"/>
              <a:gd name="T49" fmla="*/ 94 h 94"/>
              <a:gd name="T50" fmla="*/ 31 w 61"/>
              <a:gd name="T51" fmla="*/ 94 h 94"/>
              <a:gd name="T52" fmla="*/ 23 w 61"/>
              <a:gd name="T53" fmla="*/ 94 h 94"/>
              <a:gd name="T54" fmla="*/ 15 w 61"/>
              <a:gd name="T55" fmla="*/ 91 h 94"/>
              <a:gd name="T56" fmla="*/ 10 w 61"/>
              <a:gd name="T57" fmla="*/ 86 h 94"/>
              <a:gd name="T58" fmla="*/ 3 w 61"/>
              <a:gd name="T59" fmla="*/ 69 h 94"/>
              <a:gd name="T60" fmla="*/ 0 w 61"/>
              <a:gd name="T61" fmla="*/ 48 h 94"/>
              <a:gd name="T62" fmla="*/ 13 w 61"/>
              <a:gd name="T63" fmla="*/ 48 h 94"/>
              <a:gd name="T64" fmla="*/ 13 w 61"/>
              <a:gd name="T65" fmla="*/ 66 h 94"/>
              <a:gd name="T66" fmla="*/ 18 w 61"/>
              <a:gd name="T67" fmla="*/ 78 h 94"/>
              <a:gd name="T68" fmla="*/ 21 w 61"/>
              <a:gd name="T69" fmla="*/ 81 h 94"/>
              <a:gd name="T70" fmla="*/ 26 w 61"/>
              <a:gd name="T71" fmla="*/ 83 h 94"/>
              <a:gd name="T72" fmla="*/ 31 w 61"/>
              <a:gd name="T73" fmla="*/ 84 h 94"/>
              <a:gd name="T74" fmla="*/ 36 w 61"/>
              <a:gd name="T75" fmla="*/ 83 h 94"/>
              <a:gd name="T76" fmla="*/ 40 w 61"/>
              <a:gd name="T77" fmla="*/ 81 h 94"/>
              <a:gd name="T78" fmla="*/ 45 w 61"/>
              <a:gd name="T79" fmla="*/ 78 h 94"/>
              <a:gd name="T80" fmla="*/ 48 w 61"/>
              <a:gd name="T81" fmla="*/ 66 h 94"/>
              <a:gd name="T82" fmla="*/ 49 w 61"/>
              <a:gd name="T83" fmla="*/ 48 h 94"/>
              <a:gd name="T84" fmla="*/ 48 w 61"/>
              <a:gd name="T85" fmla="*/ 30 h 94"/>
              <a:gd name="T86" fmla="*/ 45 w 61"/>
              <a:gd name="T87" fmla="*/ 18 h 94"/>
              <a:gd name="T88" fmla="*/ 40 w 61"/>
              <a:gd name="T89" fmla="*/ 13 h 94"/>
              <a:gd name="T90" fmla="*/ 36 w 61"/>
              <a:gd name="T91" fmla="*/ 12 h 94"/>
              <a:gd name="T92" fmla="*/ 31 w 61"/>
              <a:gd name="T93" fmla="*/ 12 h 94"/>
              <a:gd name="T94" fmla="*/ 26 w 61"/>
              <a:gd name="T95" fmla="*/ 12 h 94"/>
              <a:gd name="T96" fmla="*/ 21 w 61"/>
              <a:gd name="T97" fmla="*/ 13 h 94"/>
              <a:gd name="T98" fmla="*/ 18 w 61"/>
              <a:gd name="T99" fmla="*/ 17 h 94"/>
              <a:gd name="T100" fmla="*/ 13 w 61"/>
              <a:gd name="T101" fmla="*/ 28 h 94"/>
              <a:gd name="T102" fmla="*/ 13 w 61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8"/>
                </a:moveTo>
                <a:lnTo>
                  <a:pt x="2" y="33"/>
                </a:lnTo>
                <a:lnTo>
                  <a:pt x="3" y="20"/>
                </a:lnTo>
                <a:lnTo>
                  <a:pt x="7" y="15"/>
                </a:lnTo>
                <a:lnTo>
                  <a:pt x="10" y="8"/>
                </a:lnTo>
                <a:lnTo>
                  <a:pt x="13" y="5"/>
                </a:lnTo>
                <a:lnTo>
                  <a:pt x="18" y="2"/>
                </a:lnTo>
                <a:lnTo>
                  <a:pt x="25" y="0"/>
                </a:lnTo>
                <a:lnTo>
                  <a:pt x="31" y="0"/>
                </a:lnTo>
                <a:lnTo>
                  <a:pt x="38" y="0"/>
                </a:lnTo>
                <a:lnTo>
                  <a:pt x="45" y="3"/>
                </a:lnTo>
                <a:lnTo>
                  <a:pt x="49" y="7"/>
                </a:lnTo>
                <a:lnTo>
                  <a:pt x="54" y="12"/>
                </a:lnTo>
                <a:lnTo>
                  <a:pt x="56" y="18"/>
                </a:lnTo>
                <a:lnTo>
                  <a:pt x="59" y="25"/>
                </a:lnTo>
                <a:lnTo>
                  <a:pt x="61" y="31"/>
                </a:lnTo>
                <a:lnTo>
                  <a:pt x="61" y="38"/>
                </a:lnTo>
                <a:lnTo>
                  <a:pt x="61" y="48"/>
                </a:lnTo>
                <a:lnTo>
                  <a:pt x="61" y="63"/>
                </a:lnTo>
                <a:lnTo>
                  <a:pt x="58" y="74"/>
                </a:lnTo>
                <a:lnTo>
                  <a:pt x="54" y="81"/>
                </a:lnTo>
                <a:lnTo>
                  <a:pt x="51" y="86"/>
                </a:lnTo>
                <a:lnTo>
                  <a:pt x="48" y="89"/>
                </a:lnTo>
                <a:lnTo>
                  <a:pt x="43" y="92"/>
                </a:lnTo>
                <a:lnTo>
                  <a:pt x="38" y="94"/>
                </a:lnTo>
                <a:lnTo>
                  <a:pt x="31" y="94"/>
                </a:lnTo>
                <a:lnTo>
                  <a:pt x="23" y="94"/>
                </a:lnTo>
                <a:lnTo>
                  <a:pt x="15" y="91"/>
                </a:lnTo>
                <a:lnTo>
                  <a:pt x="10" y="86"/>
                </a:lnTo>
                <a:lnTo>
                  <a:pt x="3" y="69"/>
                </a:lnTo>
                <a:lnTo>
                  <a:pt x="0" y="48"/>
                </a:lnTo>
                <a:close/>
                <a:moveTo>
                  <a:pt x="13" y="48"/>
                </a:moveTo>
                <a:lnTo>
                  <a:pt x="13" y="66"/>
                </a:lnTo>
                <a:lnTo>
                  <a:pt x="18" y="78"/>
                </a:lnTo>
                <a:lnTo>
                  <a:pt x="21" y="81"/>
                </a:lnTo>
                <a:lnTo>
                  <a:pt x="26" y="83"/>
                </a:lnTo>
                <a:lnTo>
                  <a:pt x="31" y="84"/>
                </a:lnTo>
                <a:lnTo>
                  <a:pt x="36" y="83"/>
                </a:lnTo>
                <a:lnTo>
                  <a:pt x="40" y="81"/>
                </a:lnTo>
                <a:lnTo>
                  <a:pt x="45" y="78"/>
                </a:lnTo>
                <a:lnTo>
                  <a:pt x="48" y="66"/>
                </a:lnTo>
                <a:lnTo>
                  <a:pt x="49" y="48"/>
                </a:lnTo>
                <a:lnTo>
                  <a:pt x="48" y="30"/>
                </a:lnTo>
                <a:lnTo>
                  <a:pt x="45" y="18"/>
                </a:lnTo>
                <a:lnTo>
                  <a:pt x="40" y="13"/>
                </a:lnTo>
                <a:lnTo>
                  <a:pt x="36" y="12"/>
                </a:lnTo>
                <a:lnTo>
                  <a:pt x="31" y="12"/>
                </a:lnTo>
                <a:lnTo>
                  <a:pt x="26" y="12"/>
                </a:lnTo>
                <a:lnTo>
                  <a:pt x="21" y="13"/>
                </a:lnTo>
                <a:lnTo>
                  <a:pt x="18" y="17"/>
                </a:lnTo>
                <a:lnTo>
                  <a:pt x="13" y="28"/>
                </a:lnTo>
                <a:lnTo>
                  <a:pt x="13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" name="Rectangle 185"/>
          <p:cNvSpPr>
            <a:spLocks noChangeArrowheads="1"/>
          </p:cNvSpPr>
          <p:nvPr/>
        </p:nvSpPr>
        <p:spPr bwMode="auto">
          <a:xfrm>
            <a:off x="363049" y="2061541"/>
            <a:ext cx="13988" cy="94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" name="Freeform 186"/>
          <p:cNvSpPr>
            <a:spLocks noEditPoints="1"/>
          </p:cNvSpPr>
          <p:nvPr/>
        </p:nvSpPr>
        <p:spPr bwMode="auto">
          <a:xfrm>
            <a:off x="398020" y="1992239"/>
            <a:ext cx="71108" cy="80423"/>
          </a:xfrm>
          <a:custGeom>
            <a:avLst/>
            <a:gdLst>
              <a:gd name="T0" fmla="*/ 0 w 61"/>
              <a:gd name="T1" fmla="*/ 48 h 94"/>
              <a:gd name="T2" fmla="*/ 0 w 61"/>
              <a:gd name="T3" fmla="*/ 33 h 94"/>
              <a:gd name="T4" fmla="*/ 3 w 61"/>
              <a:gd name="T5" fmla="*/ 20 h 94"/>
              <a:gd name="T6" fmla="*/ 5 w 61"/>
              <a:gd name="T7" fmla="*/ 15 h 94"/>
              <a:gd name="T8" fmla="*/ 8 w 61"/>
              <a:gd name="T9" fmla="*/ 8 h 94"/>
              <a:gd name="T10" fmla="*/ 13 w 61"/>
              <a:gd name="T11" fmla="*/ 5 h 94"/>
              <a:gd name="T12" fmla="*/ 18 w 61"/>
              <a:gd name="T13" fmla="*/ 2 h 94"/>
              <a:gd name="T14" fmla="*/ 23 w 61"/>
              <a:gd name="T15" fmla="*/ 0 h 94"/>
              <a:gd name="T16" fmla="*/ 30 w 61"/>
              <a:gd name="T17" fmla="*/ 0 h 94"/>
              <a:gd name="T18" fmla="*/ 38 w 61"/>
              <a:gd name="T19" fmla="*/ 0 h 94"/>
              <a:gd name="T20" fmla="*/ 43 w 61"/>
              <a:gd name="T21" fmla="*/ 3 h 94"/>
              <a:gd name="T22" fmla="*/ 49 w 61"/>
              <a:gd name="T23" fmla="*/ 7 h 94"/>
              <a:gd name="T24" fmla="*/ 53 w 61"/>
              <a:gd name="T25" fmla="*/ 12 h 94"/>
              <a:gd name="T26" fmla="*/ 56 w 61"/>
              <a:gd name="T27" fmla="*/ 18 h 94"/>
              <a:gd name="T28" fmla="*/ 58 w 61"/>
              <a:gd name="T29" fmla="*/ 25 h 94"/>
              <a:gd name="T30" fmla="*/ 59 w 61"/>
              <a:gd name="T31" fmla="*/ 31 h 94"/>
              <a:gd name="T32" fmla="*/ 61 w 61"/>
              <a:gd name="T33" fmla="*/ 38 h 94"/>
              <a:gd name="T34" fmla="*/ 61 w 61"/>
              <a:gd name="T35" fmla="*/ 48 h 94"/>
              <a:gd name="T36" fmla="*/ 59 w 61"/>
              <a:gd name="T37" fmla="*/ 63 h 94"/>
              <a:gd name="T38" fmla="*/ 58 w 61"/>
              <a:gd name="T39" fmla="*/ 74 h 94"/>
              <a:gd name="T40" fmla="*/ 54 w 61"/>
              <a:gd name="T41" fmla="*/ 81 h 94"/>
              <a:gd name="T42" fmla="*/ 51 w 61"/>
              <a:gd name="T43" fmla="*/ 86 h 94"/>
              <a:gd name="T44" fmla="*/ 48 w 61"/>
              <a:gd name="T45" fmla="*/ 89 h 94"/>
              <a:gd name="T46" fmla="*/ 43 w 61"/>
              <a:gd name="T47" fmla="*/ 92 h 94"/>
              <a:gd name="T48" fmla="*/ 36 w 61"/>
              <a:gd name="T49" fmla="*/ 94 h 94"/>
              <a:gd name="T50" fmla="*/ 30 w 61"/>
              <a:gd name="T51" fmla="*/ 94 h 94"/>
              <a:gd name="T52" fmla="*/ 21 w 61"/>
              <a:gd name="T53" fmla="*/ 94 h 94"/>
              <a:gd name="T54" fmla="*/ 15 w 61"/>
              <a:gd name="T55" fmla="*/ 91 h 94"/>
              <a:gd name="T56" fmla="*/ 8 w 61"/>
              <a:gd name="T57" fmla="*/ 86 h 94"/>
              <a:gd name="T58" fmla="*/ 2 w 61"/>
              <a:gd name="T59" fmla="*/ 69 h 94"/>
              <a:gd name="T60" fmla="*/ 0 w 61"/>
              <a:gd name="T61" fmla="*/ 48 h 94"/>
              <a:gd name="T62" fmla="*/ 11 w 61"/>
              <a:gd name="T63" fmla="*/ 48 h 94"/>
              <a:gd name="T64" fmla="*/ 13 w 61"/>
              <a:gd name="T65" fmla="*/ 66 h 94"/>
              <a:gd name="T66" fmla="*/ 16 w 61"/>
              <a:gd name="T67" fmla="*/ 78 h 94"/>
              <a:gd name="T68" fmla="*/ 21 w 61"/>
              <a:gd name="T69" fmla="*/ 81 h 94"/>
              <a:gd name="T70" fmla="*/ 25 w 61"/>
              <a:gd name="T71" fmla="*/ 83 h 94"/>
              <a:gd name="T72" fmla="*/ 30 w 61"/>
              <a:gd name="T73" fmla="*/ 84 h 94"/>
              <a:gd name="T74" fmla="*/ 34 w 61"/>
              <a:gd name="T75" fmla="*/ 83 h 94"/>
              <a:gd name="T76" fmla="*/ 39 w 61"/>
              <a:gd name="T77" fmla="*/ 81 h 94"/>
              <a:gd name="T78" fmla="*/ 43 w 61"/>
              <a:gd name="T79" fmla="*/ 78 h 94"/>
              <a:gd name="T80" fmla="*/ 46 w 61"/>
              <a:gd name="T81" fmla="*/ 66 h 94"/>
              <a:gd name="T82" fmla="*/ 48 w 61"/>
              <a:gd name="T83" fmla="*/ 48 h 94"/>
              <a:gd name="T84" fmla="*/ 48 w 61"/>
              <a:gd name="T85" fmla="*/ 30 h 94"/>
              <a:gd name="T86" fmla="*/ 43 w 61"/>
              <a:gd name="T87" fmla="*/ 18 h 94"/>
              <a:gd name="T88" fmla="*/ 39 w 61"/>
              <a:gd name="T89" fmla="*/ 13 h 94"/>
              <a:gd name="T90" fmla="*/ 34 w 61"/>
              <a:gd name="T91" fmla="*/ 12 h 94"/>
              <a:gd name="T92" fmla="*/ 30 w 61"/>
              <a:gd name="T93" fmla="*/ 12 h 94"/>
              <a:gd name="T94" fmla="*/ 25 w 61"/>
              <a:gd name="T95" fmla="*/ 12 h 94"/>
              <a:gd name="T96" fmla="*/ 21 w 61"/>
              <a:gd name="T97" fmla="*/ 13 h 94"/>
              <a:gd name="T98" fmla="*/ 16 w 61"/>
              <a:gd name="T99" fmla="*/ 17 h 94"/>
              <a:gd name="T100" fmla="*/ 13 w 61"/>
              <a:gd name="T101" fmla="*/ 28 h 94"/>
              <a:gd name="T102" fmla="*/ 11 w 61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8"/>
                </a:moveTo>
                <a:lnTo>
                  <a:pt x="0" y="33"/>
                </a:lnTo>
                <a:lnTo>
                  <a:pt x="3" y="20"/>
                </a:lnTo>
                <a:lnTo>
                  <a:pt x="5" y="15"/>
                </a:lnTo>
                <a:lnTo>
                  <a:pt x="8" y="8"/>
                </a:lnTo>
                <a:lnTo>
                  <a:pt x="13" y="5"/>
                </a:lnTo>
                <a:lnTo>
                  <a:pt x="18" y="2"/>
                </a:lnTo>
                <a:lnTo>
                  <a:pt x="23" y="0"/>
                </a:lnTo>
                <a:lnTo>
                  <a:pt x="30" y="0"/>
                </a:lnTo>
                <a:lnTo>
                  <a:pt x="38" y="0"/>
                </a:lnTo>
                <a:lnTo>
                  <a:pt x="43" y="3"/>
                </a:lnTo>
                <a:lnTo>
                  <a:pt x="49" y="7"/>
                </a:lnTo>
                <a:lnTo>
                  <a:pt x="53" y="12"/>
                </a:lnTo>
                <a:lnTo>
                  <a:pt x="56" y="18"/>
                </a:lnTo>
                <a:lnTo>
                  <a:pt x="58" y="25"/>
                </a:lnTo>
                <a:lnTo>
                  <a:pt x="59" y="31"/>
                </a:lnTo>
                <a:lnTo>
                  <a:pt x="61" y="38"/>
                </a:lnTo>
                <a:lnTo>
                  <a:pt x="61" y="48"/>
                </a:lnTo>
                <a:lnTo>
                  <a:pt x="59" y="63"/>
                </a:lnTo>
                <a:lnTo>
                  <a:pt x="58" y="74"/>
                </a:lnTo>
                <a:lnTo>
                  <a:pt x="54" y="81"/>
                </a:lnTo>
                <a:lnTo>
                  <a:pt x="51" y="86"/>
                </a:lnTo>
                <a:lnTo>
                  <a:pt x="48" y="89"/>
                </a:lnTo>
                <a:lnTo>
                  <a:pt x="43" y="92"/>
                </a:lnTo>
                <a:lnTo>
                  <a:pt x="36" y="94"/>
                </a:lnTo>
                <a:lnTo>
                  <a:pt x="30" y="94"/>
                </a:lnTo>
                <a:lnTo>
                  <a:pt x="21" y="94"/>
                </a:lnTo>
                <a:lnTo>
                  <a:pt x="15" y="91"/>
                </a:lnTo>
                <a:lnTo>
                  <a:pt x="8" y="86"/>
                </a:lnTo>
                <a:lnTo>
                  <a:pt x="2" y="69"/>
                </a:lnTo>
                <a:lnTo>
                  <a:pt x="0" y="48"/>
                </a:lnTo>
                <a:close/>
                <a:moveTo>
                  <a:pt x="11" y="48"/>
                </a:moveTo>
                <a:lnTo>
                  <a:pt x="13" y="66"/>
                </a:lnTo>
                <a:lnTo>
                  <a:pt x="16" y="78"/>
                </a:lnTo>
                <a:lnTo>
                  <a:pt x="21" y="81"/>
                </a:lnTo>
                <a:lnTo>
                  <a:pt x="25" y="83"/>
                </a:lnTo>
                <a:lnTo>
                  <a:pt x="30" y="84"/>
                </a:lnTo>
                <a:lnTo>
                  <a:pt x="34" y="83"/>
                </a:lnTo>
                <a:lnTo>
                  <a:pt x="39" y="81"/>
                </a:lnTo>
                <a:lnTo>
                  <a:pt x="43" y="78"/>
                </a:lnTo>
                <a:lnTo>
                  <a:pt x="46" y="66"/>
                </a:lnTo>
                <a:lnTo>
                  <a:pt x="48" y="48"/>
                </a:lnTo>
                <a:lnTo>
                  <a:pt x="48" y="30"/>
                </a:lnTo>
                <a:lnTo>
                  <a:pt x="43" y="18"/>
                </a:lnTo>
                <a:lnTo>
                  <a:pt x="39" y="13"/>
                </a:lnTo>
                <a:lnTo>
                  <a:pt x="34" y="12"/>
                </a:lnTo>
                <a:lnTo>
                  <a:pt x="30" y="12"/>
                </a:lnTo>
                <a:lnTo>
                  <a:pt x="25" y="12"/>
                </a:lnTo>
                <a:lnTo>
                  <a:pt x="21" y="13"/>
                </a:lnTo>
                <a:lnTo>
                  <a:pt x="16" y="17"/>
                </a:lnTo>
                <a:lnTo>
                  <a:pt x="13" y="28"/>
                </a:lnTo>
                <a:lnTo>
                  <a:pt x="11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" name="Freeform 187"/>
          <p:cNvSpPr>
            <a:spLocks/>
          </p:cNvSpPr>
          <p:nvPr/>
        </p:nvSpPr>
        <p:spPr bwMode="auto">
          <a:xfrm>
            <a:off x="480785" y="1992239"/>
            <a:ext cx="71108" cy="80423"/>
          </a:xfrm>
          <a:custGeom>
            <a:avLst/>
            <a:gdLst>
              <a:gd name="T0" fmla="*/ 13 w 61"/>
              <a:gd name="T1" fmla="*/ 68 h 94"/>
              <a:gd name="T2" fmla="*/ 16 w 61"/>
              <a:gd name="T3" fmla="*/ 78 h 94"/>
              <a:gd name="T4" fmla="*/ 21 w 61"/>
              <a:gd name="T5" fmla="*/ 83 h 94"/>
              <a:gd name="T6" fmla="*/ 29 w 61"/>
              <a:gd name="T7" fmla="*/ 84 h 94"/>
              <a:gd name="T8" fmla="*/ 39 w 61"/>
              <a:gd name="T9" fmla="*/ 81 h 94"/>
              <a:gd name="T10" fmla="*/ 46 w 61"/>
              <a:gd name="T11" fmla="*/ 74 h 94"/>
              <a:gd name="T12" fmla="*/ 49 w 61"/>
              <a:gd name="T13" fmla="*/ 64 h 94"/>
              <a:gd name="T14" fmla="*/ 46 w 61"/>
              <a:gd name="T15" fmla="*/ 56 h 94"/>
              <a:gd name="T16" fmla="*/ 39 w 61"/>
              <a:gd name="T17" fmla="*/ 50 h 94"/>
              <a:gd name="T18" fmla="*/ 31 w 61"/>
              <a:gd name="T19" fmla="*/ 48 h 94"/>
              <a:gd name="T20" fmla="*/ 23 w 61"/>
              <a:gd name="T21" fmla="*/ 48 h 94"/>
              <a:gd name="T22" fmla="*/ 26 w 61"/>
              <a:gd name="T23" fmla="*/ 38 h 94"/>
              <a:gd name="T24" fmla="*/ 38 w 61"/>
              <a:gd name="T25" fmla="*/ 35 h 94"/>
              <a:gd name="T26" fmla="*/ 43 w 61"/>
              <a:gd name="T27" fmla="*/ 28 h 94"/>
              <a:gd name="T28" fmla="*/ 43 w 61"/>
              <a:gd name="T29" fmla="*/ 18 h 94"/>
              <a:gd name="T30" fmla="*/ 34 w 61"/>
              <a:gd name="T31" fmla="*/ 12 h 94"/>
              <a:gd name="T32" fmla="*/ 23 w 61"/>
              <a:gd name="T33" fmla="*/ 12 h 94"/>
              <a:gd name="T34" fmla="*/ 16 w 61"/>
              <a:gd name="T35" fmla="*/ 18 h 94"/>
              <a:gd name="T36" fmla="*/ 13 w 61"/>
              <a:gd name="T37" fmla="*/ 27 h 94"/>
              <a:gd name="T38" fmla="*/ 3 w 61"/>
              <a:gd name="T39" fmla="*/ 17 h 94"/>
              <a:gd name="T40" fmla="*/ 11 w 61"/>
              <a:gd name="T41" fmla="*/ 7 h 94"/>
              <a:gd name="T42" fmla="*/ 23 w 61"/>
              <a:gd name="T43" fmla="*/ 0 h 94"/>
              <a:gd name="T44" fmla="*/ 36 w 61"/>
              <a:gd name="T45" fmla="*/ 0 h 94"/>
              <a:gd name="T46" fmla="*/ 48 w 61"/>
              <a:gd name="T47" fmla="*/ 7 h 94"/>
              <a:gd name="T48" fmla="*/ 54 w 61"/>
              <a:gd name="T49" fmla="*/ 18 h 94"/>
              <a:gd name="T50" fmla="*/ 54 w 61"/>
              <a:gd name="T51" fmla="*/ 30 h 94"/>
              <a:gd name="T52" fmla="*/ 48 w 61"/>
              <a:gd name="T53" fmla="*/ 38 h 94"/>
              <a:gd name="T54" fmla="*/ 48 w 61"/>
              <a:gd name="T55" fmla="*/ 43 h 94"/>
              <a:gd name="T56" fmla="*/ 56 w 61"/>
              <a:gd name="T57" fmla="*/ 50 h 94"/>
              <a:gd name="T58" fmla="*/ 61 w 61"/>
              <a:gd name="T59" fmla="*/ 59 h 94"/>
              <a:gd name="T60" fmla="*/ 61 w 61"/>
              <a:gd name="T61" fmla="*/ 73 h 94"/>
              <a:gd name="T62" fmla="*/ 53 w 61"/>
              <a:gd name="T63" fmla="*/ 86 h 94"/>
              <a:gd name="T64" fmla="*/ 38 w 61"/>
              <a:gd name="T65" fmla="*/ 94 h 94"/>
              <a:gd name="T66" fmla="*/ 21 w 61"/>
              <a:gd name="T67" fmla="*/ 94 h 94"/>
              <a:gd name="T68" fmla="*/ 10 w 61"/>
              <a:gd name="T69" fmla="*/ 87 h 94"/>
              <a:gd name="T70" fmla="*/ 1 w 61"/>
              <a:gd name="T71" fmla="*/ 7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1" h="94">
                <a:moveTo>
                  <a:pt x="0" y="69"/>
                </a:moveTo>
                <a:lnTo>
                  <a:pt x="13" y="68"/>
                </a:lnTo>
                <a:lnTo>
                  <a:pt x="15" y="73"/>
                </a:lnTo>
                <a:lnTo>
                  <a:pt x="16" y="78"/>
                </a:lnTo>
                <a:lnTo>
                  <a:pt x="18" y="79"/>
                </a:lnTo>
                <a:lnTo>
                  <a:pt x="21" y="83"/>
                </a:lnTo>
                <a:lnTo>
                  <a:pt x="26" y="83"/>
                </a:lnTo>
                <a:lnTo>
                  <a:pt x="29" y="84"/>
                </a:lnTo>
                <a:lnTo>
                  <a:pt x="36" y="83"/>
                </a:lnTo>
                <a:lnTo>
                  <a:pt x="39" y="81"/>
                </a:lnTo>
                <a:lnTo>
                  <a:pt x="44" y="78"/>
                </a:lnTo>
                <a:lnTo>
                  <a:pt x="46" y="74"/>
                </a:lnTo>
                <a:lnTo>
                  <a:pt x="48" y="69"/>
                </a:lnTo>
                <a:lnTo>
                  <a:pt x="49" y="64"/>
                </a:lnTo>
                <a:lnTo>
                  <a:pt x="48" y="59"/>
                </a:lnTo>
                <a:lnTo>
                  <a:pt x="46" y="56"/>
                </a:lnTo>
                <a:lnTo>
                  <a:pt x="44" y="53"/>
                </a:lnTo>
                <a:lnTo>
                  <a:pt x="39" y="50"/>
                </a:lnTo>
                <a:lnTo>
                  <a:pt x="36" y="48"/>
                </a:lnTo>
                <a:lnTo>
                  <a:pt x="31" y="48"/>
                </a:lnTo>
                <a:lnTo>
                  <a:pt x="28" y="48"/>
                </a:lnTo>
                <a:lnTo>
                  <a:pt x="23" y="48"/>
                </a:lnTo>
                <a:lnTo>
                  <a:pt x="24" y="38"/>
                </a:lnTo>
                <a:lnTo>
                  <a:pt x="26" y="38"/>
                </a:lnTo>
                <a:lnTo>
                  <a:pt x="33" y="36"/>
                </a:lnTo>
                <a:lnTo>
                  <a:pt x="38" y="35"/>
                </a:lnTo>
                <a:lnTo>
                  <a:pt x="41" y="31"/>
                </a:lnTo>
                <a:lnTo>
                  <a:pt x="43" y="28"/>
                </a:lnTo>
                <a:lnTo>
                  <a:pt x="43" y="23"/>
                </a:lnTo>
                <a:lnTo>
                  <a:pt x="43" y="18"/>
                </a:lnTo>
                <a:lnTo>
                  <a:pt x="39" y="15"/>
                </a:lnTo>
                <a:lnTo>
                  <a:pt x="34" y="12"/>
                </a:lnTo>
                <a:lnTo>
                  <a:pt x="29" y="12"/>
                </a:lnTo>
                <a:lnTo>
                  <a:pt x="23" y="12"/>
                </a:lnTo>
                <a:lnTo>
                  <a:pt x="20" y="15"/>
                </a:lnTo>
                <a:lnTo>
                  <a:pt x="16" y="18"/>
                </a:lnTo>
                <a:lnTo>
                  <a:pt x="15" y="22"/>
                </a:lnTo>
                <a:lnTo>
                  <a:pt x="13" y="27"/>
                </a:lnTo>
                <a:lnTo>
                  <a:pt x="1" y="25"/>
                </a:lnTo>
                <a:lnTo>
                  <a:pt x="3" y="17"/>
                </a:lnTo>
                <a:lnTo>
                  <a:pt x="6" y="12"/>
                </a:lnTo>
                <a:lnTo>
                  <a:pt x="11" y="7"/>
                </a:lnTo>
                <a:lnTo>
                  <a:pt x="16" y="3"/>
                </a:lnTo>
                <a:lnTo>
                  <a:pt x="23" y="0"/>
                </a:lnTo>
                <a:lnTo>
                  <a:pt x="29" y="0"/>
                </a:lnTo>
                <a:lnTo>
                  <a:pt x="36" y="0"/>
                </a:lnTo>
                <a:lnTo>
                  <a:pt x="43" y="3"/>
                </a:lnTo>
                <a:lnTo>
                  <a:pt x="48" y="7"/>
                </a:lnTo>
                <a:lnTo>
                  <a:pt x="53" y="12"/>
                </a:lnTo>
                <a:lnTo>
                  <a:pt x="54" y="18"/>
                </a:lnTo>
                <a:lnTo>
                  <a:pt x="56" y="23"/>
                </a:lnTo>
                <a:lnTo>
                  <a:pt x="54" y="30"/>
                </a:lnTo>
                <a:lnTo>
                  <a:pt x="53" y="35"/>
                </a:lnTo>
                <a:lnTo>
                  <a:pt x="48" y="38"/>
                </a:lnTo>
                <a:lnTo>
                  <a:pt x="43" y="41"/>
                </a:lnTo>
                <a:lnTo>
                  <a:pt x="48" y="43"/>
                </a:lnTo>
                <a:lnTo>
                  <a:pt x="53" y="46"/>
                </a:lnTo>
                <a:lnTo>
                  <a:pt x="56" y="50"/>
                </a:lnTo>
                <a:lnTo>
                  <a:pt x="59" y="55"/>
                </a:lnTo>
                <a:lnTo>
                  <a:pt x="61" y="59"/>
                </a:lnTo>
                <a:lnTo>
                  <a:pt x="61" y="64"/>
                </a:lnTo>
                <a:lnTo>
                  <a:pt x="61" y="73"/>
                </a:lnTo>
                <a:lnTo>
                  <a:pt x="57" y="79"/>
                </a:lnTo>
                <a:lnTo>
                  <a:pt x="53" y="86"/>
                </a:lnTo>
                <a:lnTo>
                  <a:pt x="46" y="91"/>
                </a:lnTo>
                <a:lnTo>
                  <a:pt x="38" y="94"/>
                </a:lnTo>
                <a:lnTo>
                  <a:pt x="29" y="94"/>
                </a:lnTo>
                <a:lnTo>
                  <a:pt x="21" y="94"/>
                </a:lnTo>
                <a:lnTo>
                  <a:pt x="15" y="91"/>
                </a:lnTo>
                <a:lnTo>
                  <a:pt x="10" y="87"/>
                </a:lnTo>
                <a:lnTo>
                  <a:pt x="5" y="83"/>
                </a:lnTo>
                <a:lnTo>
                  <a:pt x="1" y="76"/>
                </a:lnTo>
                <a:lnTo>
                  <a:pt x="0" y="6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" name="Freeform 188"/>
          <p:cNvSpPr>
            <a:spLocks/>
          </p:cNvSpPr>
          <p:nvPr/>
        </p:nvSpPr>
        <p:spPr bwMode="auto">
          <a:xfrm>
            <a:off x="564715" y="1993950"/>
            <a:ext cx="71108" cy="78711"/>
          </a:xfrm>
          <a:custGeom>
            <a:avLst/>
            <a:gdLst>
              <a:gd name="T0" fmla="*/ 0 w 61"/>
              <a:gd name="T1" fmla="*/ 67 h 92"/>
              <a:gd name="T2" fmla="*/ 12 w 61"/>
              <a:gd name="T3" fmla="*/ 66 h 92"/>
              <a:gd name="T4" fmla="*/ 14 w 61"/>
              <a:gd name="T5" fmla="*/ 71 h 92"/>
              <a:gd name="T6" fmla="*/ 15 w 61"/>
              <a:gd name="T7" fmla="*/ 74 h 92"/>
              <a:gd name="T8" fmla="*/ 17 w 61"/>
              <a:gd name="T9" fmla="*/ 77 h 92"/>
              <a:gd name="T10" fmla="*/ 20 w 61"/>
              <a:gd name="T11" fmla="*/ 81 h 92"/>
              <a:gd name="T12" fmla="*/ 25 w 61"/>
              <a:gd name="T13" fmla="*/ 81 h 92"/>
              <a:gd name="T14" fmla="*/ 30 w 61"/>
              <a:gd name="T15" fmla="*/ 82 h 92"/>
              <a:gd name="T16" fmla="*/ 35 w 61"/>
              <a:gd name="T17" fmla="*/ 81 h 92"/>
              <a:gd name="T18" fmla="*/ 40 w 61"/>
              <a:gd name="T19" fmla="*/ 79 h 92"/>
              <a:gd name="T20" fmla="*/ 43 w 61"/>
              <a:gd name="T21" fmla="*/ 76 h 92"/>
              <a:gd name="T22" fmla="*/ 46 w 61"/>
              <a:gd name="T23" fmla="*/ 71 h 92"/>
              <a:gd name="T24" fmla="*/ 48 w 61"/>
              <a:gd name="T25" fmla="*/ 66 h 92"/>
              <a:gd name="T26" fmla="*/ 48 w 61"/>
              <a:gd name="T27" fmla="*/ 61 h 92"/>
              <a:gd name="T28" fmla="*/ 48 w 61"/>
              <a:gd name="T29" fmla="*/ 54 h 92"/>
              <a:gd name="T30" fmla="*/ 46 w 61"/>
              <a:gd name="T31" fmla="*/ 49 h 92"/>
              <a:gd name="T32" fmla="*/ 43 w 61"/>
              <a:gd name="T33" fmla="*/ 46 h 92"/>
              <a:gd name="T34" fmla="*/ 40 w 61"/>
              <a:gd name="T35" fmla="*/ 43 h 92"/>
              <a:gd name="T36" fmla="*/ 35 w 61"/>
              <a:gd name="T37" fmla="*/ 41 h 92"/>
              <a:gd name="T38" fmla="*/ 30 w 61"/>
              <a:gd name="T39" fmla="*/ 39 h 92"/>
              <a:gd name="T40" fmla="*/ 23 w 61"/>
              <a:gd name="T41" fmla="*/ 41 h 92"/>
              <a:gd name="T42" fmla="*/ 20 w 61"/>
              <a:gd name="T43" fmla="*/ 43 h 92"/>
              <a:gd name="T44" fmla="*/ 17 w 61"/>
              <a:gd name="T45" fmla="*/ 44 h 92"/>
              <a:gd name="T46" fmla="*/ 14 w 61"/>
              <a:gd name="T47" fmla="*/ 48 h 92"/>
              <a:gd name="T48" fmla="*/ 0 w 61"/>
              <a:gd name="T49" fmla="*/ 46 h 92"/>
              <a:gd name="T50" fmla="*/ 10 w 61"/>
              <a:gd name="T51" fmla="*/ 0 h 92"/>
              <a:gd name="T52" fmla="*/ 55 w 61"/>
              <a:gd name="T53" fmla="*/ 0 h 92"/>
              <a:gd name="T54" fmla="*/ 55 w 61"/>
              <a:gd name="T55" fmla="*/ 11 h 92"/>
              <a:gd name="T56" fmla="*/ 20 w 61"/>
              <a:gd name="T57" fmla="*/ 11 h 92"/>
              <a:gd name="T58" fmla="*/ 15 w 61"/>
              <a:gd name="T59" fmla="*/ 36 h 92"/>
              <a:gd name="T60" fmla="*/ 22 w 61"/>
              <a:gd name="T61" fmla="*/ 31 h 92"/>
              <a:gd name="T62" fmla="*/ 27 w 61"/>
              <a:gd name="T63" fmla="*/ 29 h 92"/>
              <a:gd name="T64" fmla="*/ 33 w 61"/>
              <a:gd name="T65" fmla="*/ 29 h 92"/>
              <a:gd name="T66" fmla="*/ 40 w 61"/>
              <a:gd name="T67" fmla="*/ 29 h 92"/>
              <a:gd name="T68" fmla="*/ 46 w 61"/>
              <a:gd name="T69" fmla="*/ 33 h 92"/>
              <a:gd name="T70" fmla="*/ 53 w 61"/>
              <a:gd name="T71" fmla="*/ 38 h 92"/>
              <a:gd name="T72" fmla="*/ 56 w 61"/>
              <a:gd name="T73" fmla="*/ 44 h 92"/>
              <a:gd name="T74" fmla="*/ 60 w 61"/>
              <a:gd name="T75" fmla="*/ 51 h 92"/>
              <a:gd name="T76" fmla="*/ 61 w 61"/>
              <a:gd name="T77" fmla="*/ 59 h 92"/>
              <a:gd name="T78" fmla="*/ 60 w 61"/>
              <a:gd name="T79" fmla="*/ 67 h 92"/>
              <a:gd name="T80" fmla="*/ 58 w 61"/>
              <a:gd name="T81" fmla="*/ 74 h 92"/>
              <a:gd name="T82" fmla="*/ 53 w 61"/>
              <a:gd name="T83" fmla="*/ 81 h 92"/>
              <a:gd name="T84" fmla="*/ 48 w 61"/>
              <a:gd name="T85" fmla="*/ 85 h 92"/>
              <a:gd name="T86" fmla="*/ 43 w 61"/>
              <a:gd name="T87" fmla="*/ 90 h 92"/>
              <a:gd name="T88" fmla="*/ 37 w 61"/>
              <a:gd name="T89" fmla="*/ 92 h 92"/>
              <a:gd name="T90" fmla="*/ 30 w 61"/>
              <a:gd name="T91" fmla="*/ 92 h 92"/>
              <a:gd name="T92" fmla="*/ 22 w 61"/>
              <a:gd name="T93" fmla="*/ 92 h 92"/>
              <a:gd name="T94" fmla="*/ 15 w 61"/>
              <a:gd name="T95" fmla="*/ 89 h 92"/>
              <a:gd name="T96" fmla="*/ 9 w 61"/>
              <a:gd name="T97" fmla="*/ 85 h 92"/>
              <a:gd name="T98" fmla="*/ 4 w 61"/>
              <a:gd name="T99" fmla="*/ 81 h 92"/>
              <a:gd name="T100" fmla="*/ 2 w 61"/>
              <a:gd name="T101" fmla="*/ 74 h 92"/>
              <a:gd name="T102" fmla="*/ 0 w 61"/>
              <a:gd name="T103" fmla="*/ 6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2">
                <a:moveTo>
                  <a:pt x="0" y="67"/>
                </a:moveTo>
                <a:lnTo>
                  <a:pt x="12" y="66"/>
                </a:lnTo>
                <a:lnTo>
                  <a:pt x="14" y="71"/>
                </a:lnTo>
                <a:lnTo>
                  <a:pt x="15" y="74"/>
                </a:lnTo>
                <a:lnTo>
                  <a:pt x="17" y="77"/>
                </a:lnTo>
                <a:lnTo>
                  <a:pt x="20" y="81"/>
                </a:lnTo>
                <a:lnTo>
                  <a:pt x="25" y="81"/>
                </a:lnTo>
                <a:lnTo>
                  <a:pt x="30" y="82"/>
                </a:lnTo>
                <a:lnTo>
                  <a:pt x="35" y="81"/>
                </a:lnTo>
                <a:lnTo>
                  <a:pt x="40" y="79"/>
                </a:lnTo>
                <a:lnTo>
                  <a:pt x="43" y="76"/>
                </a:lnTo>
                <a:lnTo>
                  <a:pt x="46" y="71"/>
                </a:lnTo>
                <a:lnTo>
                  <a:pt x="48" y="66"/>
                </a:lnTo>
                <a:lnTo>
                  <a:pt x="48" y="61"/>
                </a:lnTo>
                <a:lnTo>
                  <a:pt x="48" y="54"/>
                </a:lnTo>
                <a:lnTo>
                  <a:pt x="46" y="49"/>
                </a:lnTo>
                <a:lnTo>
                  <a:pt x="43" y="46"/>
                </a:lnTo>
                <a:lnTo>
                  <a:pt x="40" y="43"/>
                </a:lnTo>
                <a:lnTo>
                  <a:pt x="35" y="41"/>
                </a:lnTo>
                <a:lnTo>
                  <a:pt x="30" y="39"/>
                </a:lnTo>
                <a:lnTo>
                  <a:pt x="23" y="41"/>
                </a:lnTo>
                <a:lnTo>
                  <a:pt x="20" y="43"/>
                </a:lnTo>
                <a:lnTo>
                  <a:pt x="17" y="44"/>
                </a:lnTo>
                <a:lnTo>
                  <a:pt x="14" y="48"/>
                </a:lnTo>
                <a:lnTo>
                  <a:pt x="0" y="46"/>
                </a:lnTo>
                <a:lnTo>
                  <a:pt x="10" y="0"/>
                </a:lnTo>
                <a:lnTo>
                  <a:pt x="55" y="0"/>
                </a:lnTo>
                <a:lnTo>
                  <a:pt x="55" y="11"/>
                </a:lnTo>
                <a:lnTo>
                  <a:pt x="20" y="11"/>
                </a:lnTo>
                <a:lnTo>
                  <a:pt x="15" y="36"/>
                </a:lnTo>
                <a:lnTo>
                  <a:pt x="22" y="31"/>
                </a:lnTo>
                <a:lnTo>
                  <a:pt x="27" y="29"/>
                </a:lnTo>
                <a:lnTo>
                  <a:pt x="33" y="29"/>
                </a:lnTo>
                <a:lnTo>
                  <a:pt x="40" y="29"/>
                </a:lnTo>
                <a:lnTo>
                  <a:pt x="46" y="33"/>
                </a:lnTo>
                <a:lnTo>
                  <a:pt x="53" y="38"/>
                </a:lnTo>
                <a:lnTo>
                  <a:pt x="56" y="44"/>
                </a:lnTo>
                <a:lnTo>
                  <a:pt x="60" y="51"/>
                </a:lnTo>
                <a:lnTo>
                  <a:pt x="61" y="59"/>
                </a:lnTo>
                <a:lnTo>
                  <a:pt x="60" y="67"/>
                </a:lnTo>
                <a:lnTo>
                  <a:pt x="58" y="74"/>
                </a:lnTo>
                <a:lnTo>
                  <a:pt x="53" y="81"/>
                </a:lnTo>
                <a:lnTo>
                  <a:pt x="48" y="85"/>
                </a:lnTo>
                <a:lnTo>
                  <a:pt x="43" y="90"/>
                </a:lnTo>
                <a:lnTo>
                  <a:pt x="37" y="92"/>
                </a:lnTo>
                <a:lnTo>
                  <a:pt x="30" y="92"/>
                </a:lnTo>
                <a:lnTo>
                  <a:pt x="22" y="92"/>
                </a:lnTo>
                <a:lnTo>
                  <a:pt x="15" y="89"/>
                </a:lnTo>
                <a:lnTo>
                  <a:pt x="9" y="85"/>
                </a:lnTo>
                <a:lnTo>
                  <a:pt x="4" y="81"/>
                </a:lnTo>
                <a:lnTo>
                  <a:pt x="2" y="74"/>
                </a:lnTo>
                <a:lnTo>
                  <a:pt x="0" y="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0" name="Freeform 189"/>
          <p:cNvSpPr>
            <a:spLocks noEditPoints="1"/>
          </p:cNvSpPr>
          <p:nvPr/>
        </p:nvSpPr>
        <p:spPr bwMode="auto">
          <a:xfrm>
            <a:off x="356055" y="1785194"/>
            <a:ext cx="71108" cy="80423"/>
          </a:xfrm>
          <a:custGeom>
            <a:avLst/>
            <a:gdLst>
              <a:gd name="T0" fmla="*/ 0 w 61"/>
              <a:gd name="T1" fmla="*/ 48 h 94"/>
              <a:gd name="T2" fmla="*/ 0 w 61"/>
              <a:gd name="T3" fmla="*/ 33 h 94"/>
              <a:gd name="T4" fmla="*/ 3 w 61"/>
              <a:gd name="T5" fmla="*/ 20 h 94"/>
              <a:gd name="T6" fmla="*/ 6 w 61"/>
              <a:gd name="T7" fmla="*/ 15 h 94"/>
              <a:gd name="T8" fmla="*/ 9 w 61"/>
              <a:gd name="T9" fmla="*/ 8 h 94"/>
              <a:gd name="T10" fmla="*/ 13 w 61"/>
              <a:gd name="T11" fmla="*/ 5 h 94"/>
              <a:gd name="T12" fmla="*/ 18 w 61"/>
              <a:gd name="T13" fmla="*/ 2 h 94"/>
              <a:gd name="T14" fmla="*/ 23 w 61"/>
              <a:gd name="T15" fmla="*/ 0 h 94"/>
              <a:gd name="T16" fmla="*/ 29 w 61"/>
              <a:gd name="T17" fmla="*/ 0 h 94"/>
              <a:gd name="T18" fmla="*/ 38 w 61"/>
              <a:gd name="T19" fmla="*/ 0 h 94"/>
              <a:gd name="T20" fmla="*/ 44 w 61"/>
              <a:gd name="T21" fmla="*/ 3 h 94"/>
              <a:gd name="T22" fmla="*/ 49 w 61"/>
              <a:gd name="T23" fmla="*/ 7 h 94"/>
              <a:gd name="T24" fmla="*/ 52 w 61"/>
              <a:gd name="T25" fmla="*/ 11 h 94"/>
              <a:gd name="T26" fmla="*/ 56 w 61"/>
              <a:gd name="T27" fmla="*/ 18 h 94"/>
              <a:gd name="T28" fmla="*/ 59 w 61"/>
              <a:gd name="T29" fmla="*/ 25 h 94"/>
              <a:gd name="T30" fmla="*/ 59 w 61"/>
              <a:gd name="T31" fmla="*/ 31 h 94"/>
              <a:gd name="T32" fmla="*/ 61 w 61"/>
              <a:gd name="T33" fmla="*/ 38 h 94"/>
              <a:gd name="T34" fmla="*/ 61 w 61"/>
              <a:gd name="T35" fmla="*/ 48 h 94"/>
              <a:gd name="T36" fmla="*/ 59 w 61"/>
              <a:gd name="T37" fmla="*/ 63 h 94"/>
              <a:gd name="T38" fmla="*/ 57 w 61"/>
              <a:gd name="T39" fmla="*/ 74 h 94"/>
              <a:gd name="T40" fmla="*/ 54 w 61"/>
              <a:gd name="T41" fmla="*/ 81 h 94"/>
              <a:gd name="T42" fmla="*/ 51 w 61"/>
              <a:gd name="T43" fmla="*/ 86 h 94"/>
              <a:gd name="T44" fmla="*/ 47 w 61"/>
              <a:gd name="T45" fmla="*/ 89 h 94"/>
              <a:gd name="T46" fmla="*/ 42 w 61"/>
              <a:gd name="T47" fmla="*/ 92 h 94"/>
              <a:gd name="T48" fmla="*/ 36 w 61"/>
              <a:gd name="T49" fmla="*/ 94 h 94"/>
              <a:gd name="T50" fmla="*/ 29 w 61"/>
              <a:gd name="T51" fmla="*/ 94 h 94"/>
              <a:gd name="T52" fmla="*/ 21 w 61"/>
              <a:gd name="T53" fmla="*/ 94 h 94"/>
              <a:gd name="T54" fmla="*/ 14 w 61"/>
              <a:gd name="T55" fmla="*/ 91 h 94"/>
              <a:gd name="T56" fmla="*/ 9 w 61"/>
              <a:gd name="T57" fmla="*/ 86 h 94"/>
              <a:gd name="T58" fmla="*/ 1 w 61"/>
              <a:gd name="T59" fmla="*/ 69 h 94"/>
              <a:gd name="T60" fmla="*/ 0 w 61"/>
              <a:gd name="T61" fmla="*/ 48 h 94"/>
              <a:gd name="T62" fmla="*/ 11 w 61"/>
              <a:gd name="T63" fmla="*/ 48 h 94"/>
              <a:gd name="T64" fmla="*/ 13 w 61"/>
              <a:gd name="T65" fmla="*/ 66 h 94"/>
              <a:gd name="T66" fmla="*/ 18 w 61"/>
              <a:gd name="T67" fmla="*/ 76 h 94"/>
              <a:gd name="T68" fmla="*/ 21 w 61"/>
              <a:gd name="T69" fmla="*/ 81 h 94"/>
              <a:gd name="T70" fmla="*/ 24 w 61"/>
              <a:gd name="T71" fmla="*/ 82 h 94"/>
              <a:gd name="T72" fmla="*/ 29 w 61"/>
              <a:gd name="T73" fmla="*/ 84 h 94"/>
              <a:gd name="T74" fmla="*/ 34 w 61"/>
              <a:gd name="T75" fmla="*/ 82 h 94"/>
              <a:gd name="T76" fmla="*/ 39 w 61"/>
              <a:gd name="T77" fmla="*/ 81 h 94"/>
              <a:gd name="T78" fmla="*/ 42 w 61"/>
              <a:gd name="T79" fmla="*/ 76 h 94"/>
              <a:gd name="T80" fmla="*/ 47 w 61"/>
              <a:gd name="T81" fmla="*/ 66 h 94"/>
              <a:gd name="T82" fmla="*/ 47 w 61"/>
              <a:gd name="T83" fmla="*/ 48 h 94"/>
              <a:gd name="T84" fmla="*/ 47 w 61"/>
              <a:gd name="T85" fmla="*/ 28 h 94"/>
              <a:gd name="T86" fmla="*/ 42 w 61"/>
              <a:gd name="T87" fmla="*/ 18 h 94"/>
              <a:gd name="T88" fmla="*/ 39 w 61"/>
              <a:gd name="T89" fmla="*/ 13 h 94"/>
              <a:gd name="T90" fmla="*/ 34 w 61"/>
              <a:gd name="T91" fmla="*/ 11 h 94"/>
              <a:gd name="T92" fmla="*/ 29 w 61"/>
              <a:gd name="T93" fmla="*/ 10 h 94"/>
              <a:gd name="T94" fmla="*/ 24 w 61"/>
              <a:gd name="T95" fmla="*/ 11 h 94"/>
              <a:gd name="T96" fmla="*/ 21 w 61"/>
              <a:gd name="T97" fmla="*/ 13 h 94"/>
              <a:gd name="T98" fmla="*/ 18 w 61"/>
              <a:gd name="T99" fmla="*/ 16 h 94"/>
              <a:gd name="T100" fmla="*/ 13 w 61"/>
              <a:gd name="T101" fmla="*/ 28 h 94"/>
              <a:gd name="T102" fmla="*/ 11 w 61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8"/>
                </a:moveTo>
                <a:lnTo>
                  <a:pt x="0" y="33"/>
                </a:lnTo>
                <a:lnTo>
                  <a:pt x="3" y="20"/>
                </a:lnTo>
                <a:lnTo>
                  <a:pt x="6" y="15"/>
                </a:lnTo>
                <a:lnTo>
                  <a:pt x="9" y="8"/>
                </a:lnTo>
                <a:lnTo>
                  <a:pt x="13" y="5"/>
                </a:lnTo>
                <a:lnTo>
                  <a:pt x="18" y="2"/>
                </a:lnTo>
                <a:lnTo>
                  <a:pt x="23" y="0"/>
                </a:lnTo>
                <a:lnTo>
                  <a:pt x="29" y="0"/>
                </a:lnTo>
                <a:lnTo>
                  <a:pt x="38" y="0"/>
                </a:lnTo>
                <a:lnTo>
                  <a:pt x="44" y="3"/>
                </a:lnTo>
                <a:lnTo>
                  <a:pt x="49" y="7"/>
                </a:lnTo>
                <a:lnTo>
                  <a:pt x="52" y="11"/>
                </a:lnTo>
                <a:lnTo>
                  <a:pt x="56" y="18"/>
                </a:lnTo>
                <a:lnTo>
                  <a:pt x="59" y="25"/>
                </a:lnTo>
                <a:lnTo>
                  <a:pt x="59" y="31"/>
                </a:lnTo>
                <a:lnTo>
                  <a:pt x="61" y="38"/>
                </a:lnTo>
                <a:lnTo>
                  <a:pt x="61" y="48"/>
                </a:lnTo>
                <a:lnTo>
                  <a:pt x="59" y="63"/>
                </a:lnTo>
                <a:lnTo>
                  <a:pt x="57" y="74"/>
                </a:lnTo>
                <a:lnTo>
                  <a:pt x="54" y="81"/>
                </a:lnTo>
                <a:lnTo>
                  <a:pt x="51" y="86"/>
                </a:lnTo>
                <a:lnTo>
                  <a:pt x="47" y="89"/>
                </a:lnTo>
                <a:lnTo>
                  <a:pt x="42" y="92"/>
                </a:lnTo>
                <a:lnTo>
                  <a:pt x="36" y="94"/>
                </a:lnTo>
                <a:lnTo>
                  <a:pt x="29" y="94"/>
                </a:lnTo>
                <a:lnTo>
                  <a:pt x="21" y="94"/>
                </a:lnTo>
                <a:lnTo>
                  <a:pt x="14" y="91"/>
                </a:lnTo>
                <a:lnTo>
                  <a:pt x="9" y="86"/>
                </a:lnTo>
                <a:lnTo>
                  <a:pt x="1" y="69"/>
                </a:lnTo>
                <a:lnTo>
                  <a:pt x="0" y="48"/>
                </a:lnTo>
                <a:close/>
                <a:moveTo>
                  <a:pt x="11" y="48"/>
                </a:moveTo>
                <a:lnTo>
                  <a:pt x="13" y="66"/>
                </a:lnTo>
                <a:lnTo>
                  <a:pt x="18" y="76"/>
                </a:lnTo>
                <a:lnTo>
                  <a:pt x="21" y="81"/>
                </a:lnTo>
                <a:lnTo>
                  <a:pt x="24" y="82"/>
                </a:lnTo>
                <a:lnTo>
                  <a:pt x="29" y="84"/>
                </a:lnTo>
                <a:lnTo>
                  <a:pt x="34" y="82"/>
                </a:lnTo>
                <a:lnTo>
                  <a:pt x="39" y="81"/>
                </a:lnTo>
                <a:lnTo>
                  <a:pt x="42" y="76"/>
                </a:lnTo>
                <a:lnTo>
                  <a:pt x="47" y="66"/>
                </a:lnTo>
                <a:lnTo>
                  <a:pt x="47" y="48"/>
                </a:lnTo>
                <a:lnTo>
                  <a:pt x="47" y="28"/>
                </a:lnTo>
                <a:lnTo>
                  <a:pt x="42" y="18"/>
                </a:lnTo>
                <a:lnTo>
                  <a:pt x="39" y="13"/>
                </a:lnTo>
                <a:lnTo>
                  <a:pt x="34" y="11"/>
                </a:lnTo>
                <a:lnTo>
                  <a:pt x="29" y="10"/>
                </a:lnTo>
                <a:lnTo>
                  <a:pt x="24" y="11"/>
                </a:lnTo>
                <a:lnTo>
                  <a:pt x="21" y="13"/>
                </a:lnTo>
                <a:lnTo>
                  <a:pt x="18" y="16"/>
                </a:lnTo>
                <a:lnTo>
                  <a:pt x="13" y="28"/>
                </a:lnTo>
                <a:lnTo>
                  <a:pt x="11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1" name="Rectangle 190"/>
          <p:cNvSpPr>
            <a:spLocks noChangeArrowheads="1"/>
          </p:cNvSpPr>
          <p:nvPr/>
        </p:nvSpPr>
        <p:spPr bwMode="auto">
          <a:xfrm>
            <a:off x="445814" y="1854497"/>
            <a:ext cx="15154" cy="94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2" name="Freeform 191"/>
          <p:cNvSpPr>
            <a:spLocks noEditPoints="1"/>
          </p:cNvSpPr>
          <p:nvPr/>
        </p:nvSpPr>
        <p:spPr bwMode="auto">
          <a:xfrm>
            <a:off x="481950" y="1785194"/>
            <a:ext cx="69942" cy="80423"/>
          </a:xfrm>
          <a:custGeom>
            <a:avLst/>
            <a:gdLst>
              <a:gd name="T0" fmla="*/ 0 w 60"/>
              <a:gd name="T1" fmla="*/ 48 h 94"/>
              <a:gd name="T2" fmla="*/ 0 w 60"/>
              <a:gd name="T3" fmla="*/ 33 h 94"/>
              <a:gd name="T4" fmla="*/ 4 w 60"/>
              <a:gd name="T5" fmla="*/ 20 h 94"/>
              <a:gd name="T6" fmla="*/ 5 w 60"/>
              <a:gd name="T7" fmla="*/ 15 h 94"/>
              <a:gd name="T8" fmla="*/ 9 w 60"/>
              <a:gd name="T9" fmla="*/ 8 h 94"/>
              <a:gd name="T10" fmla="*/ 14 w 60"/>
              <a:gd name="T11" fmla="*/ 5 h 94"/>
              <a:gd name="T12" fmla="*/ 19 w 60"/>
              <a:gd name="T13" fmla="*/ 2 h 94"/>
              <a:gd name="T14" fmla="*/ 23 w 60"/>
              <a:gd name="T15" fmla="*/ 0 h 94"/>
              <a:gd name="T16" fmla="*/ 30 w 60"/>
              <a:gd name="T17" fmla="*/ 0 h 94"/>
              <a:gd name="T18" fmla="*/ 37 w 60"/>
              <a:gd name="T19" fmla="*/ 0 h 94"/>
              <a:gd name="T20" fmla="*/ 43 w 60"/>
              <a:gd name="T21" fmla="*/ 3 h 94"/>
              <a:gd name="T22" fmla="*/ 48 w 60"/>
              <a:gd name="T23" fmla="*/ 7 h 94"/>
              <a:gd name="T24" fmla="*/ 53 w 60"/>
              <a:gd name="T25" fmla="*/ 11 h 94"/>
              <a:gd name="T26" fmla="*/ 56 w 60"/>
              <a:gd name="T27" fmla="*/ 18 h 94"/>
              <a:gd name="T28" fmla="*/ 58 w 60"/>
              <a:gd name="T29" fmla="*/ 25 h 94"/>
              <a:gd name="T30" fmla="*/ 60 w 60"/>
              <a:gd name="T31" fmla="*/ 31 h 94"/>
              <a:gd name="T32" fmla="*/ 60 w 60"/>
              <a:gd name="T33" fmla="*/ 38 h 94"/>
              <a:gd name="T34" fmla="*/ 60 w 60"/>
              <a:gd name="T35" fmla="*/ 48 h 94"/>
              <a:gd name="T36" fmla="*/ 60 w 60"/>
              <a:gd name="T37" fmla="*/ 63 h 94"/>
              <a:gd name="T38" fmla="*/ 56 w 60"/>
              <a:gd name="T39" fmla="*/ 74 h 94"/>
              <a:gd name="T40" fmla="*/ 55 w 60"/>
              <a:gd name="T41" fmla="*/ 81 h 94"/>
              <a:gd name="T42" fmla="*/ 52 w 60"/>
              <a:gd name="T43" fmla="*/ 86 h 94"/>
              <a:gd name="T44" fmla="*/ 47 w 60"/>
              <a:gd name="T45" fmla="*/ 89 h 94"/>
              <a:gd name="T46" fmla="*/ 42 w 60"/>
              <a:gd name="T47" fmla="*/ 92 h 94"/>
              <a:gd name="T48" fmla="*/ 37 w 60"/>
              <a:gd name="T49" fmla="*/ 94 h 94"/>
              <a:gd name="T50" fmla="*/ 30 w 60"/>
              <a:gd name="T51" fmla="*/ 94 h 94"/>
              <a:gd name="T52" fmla="*/ 22 w 60"/>
              <a:gd name="T53" fmla="*/ 94 h 94"/>
              <a:gd name="T54" fmla="*/ 15 w 60"/>
              <a:gd name="T55" fmla="*/ 91 h 94"/>
              <a:gd name="T56" fmla="*/ 9 w 60"/>
              <a:gd name="T57" fmla="*/ 86 h 94"/>
              <a:gd name="T58" fmla="*/ 2 w 60"/>
              <a:gd name="T59" fmla="*/ 69 h 94"/>
              <a:gd name="T60" fmla="*/ 0 w 60"/>
              <a:gd name="T61" fmla="*/ 48 h 94"/>
              <a:gd name="T62" fmla="*/ 12 w 60"/>
              <a:gd name="T63" fmla="*/ 48 h 94"/>
              <a:gd name="T64" fmla="*/ 14 w 60"/>
              <a:gd name="T65" fmla="*/ 66 h 94"/>
              <a:gd name="T66" fmla="*/ 17 w 60"/>
              <a:gd name="T67" fmla="*/ 76 h 94"/>
              <a:gd name="T68" fmla="*/ 20 w 60"/>
              <a:gd name="T69" fmla="*/ 81 h 94"/>
              <a:gd name="T70" fmla="*/ 25 w 60"/>
              <a:gd name="T71" fmla="*/ 82 h 94"/>
              <a:gd name="T72" fmla="*/ 30 w 60"/>
              <a:gd name="T73" fmla="*/ 84 h 94"/>
              <a:gd name="T74" fmla="*/ 35 w 60"/>
              <a:gd name="T75" fmla="*/ 82 h 94"/>
              <a:gd name="T76" fmla="*/ 40 w 60"/>
              <a:gd name="T77" fmla="*/ 81 h 94"/>
              <a:gd name="T78" fmla="*/ 43 w 60"/>
              <a:gd name="T79" fmla="*/ 76 h 94"/>
              <a:gd name="T80" fmla="*/ 47 w 60"/>
              <a:gd name="T81" fmla="*/ 66 h 94"/>
              <a:gd name="T82" fmla="*/ 48 w 60"/>
              <a:gd name="T83" fmla="*/ 48 h 94"/>
              <a:gd name="T84" fmla="*/ 47 w 60"/>
              <a:gd name="T85" fmla="*/ 28 h 94"/>
              <a:gd name="T86" fmla="*/ 43 w 60"/>
              <a:gd name="T87" fmla="*/ 18 h 94"/>
              <a:gd name="T88" fmla="*/ 40 w 60"/>
              <a:gd name="T89" fmla="*/ 13 h 94"/>
              <a:gd name="T90" fmla="*/ 35 w 60"/>
              <a:gd name="T91" fmla="*/ 11 h 94"/>
              <a:gd name="T92" fmla="*/ 30 w 60"/>
              <a:gd name="T93" fmla="*/ 10 h 94"/>
              <a:gd name="T94" fmla="*/ 25 w 60"/>
              <a:gd name="T95" fmla="*/ 11 h 94"/>
              <a:gd name="T96" fmla="*/ 20 w 60"/>
              <a:gd name="T97" fmla="*/ 13 h 94"/>
              <a:gd name="T98" fmla="*/ 17 w 60"/>
              <a:gd name="T99" fmla="*/ 16 h 94"/>
              <a:gd name="T100" fmla="*/ 14 w 60"/>
              <a:gd name="T101" fmla="*/ 28 h 94"/>
              <a:gd name="T102" fmla="*/ 12 w 60"/>
              <a:gd name="T103" fmla="*/ 4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94">
                <a:moveTo>
                  <a:pt x="0" y="48"/>
                </a:moveTo>
                <a:lnTo>
                  <a:pt x="0" y="33"/>
                </a:lnTo>
                <a:lnTo>
                  <a:pt x="4" y="20"/>
                </a:lnTo>
                <a:lnTo>
                  <a:pt x="5" y="15"/>
                </a:lnTo>
                <a:lnTo>
                  <a:pt x="9" y="8"/>
                </a:lnTo>
                <a:lnTo>
                  <a:pt x="14" y="5"/>
                </a:lnTo>
                <a:lnTo>
                  <a:pt x="19" y="2"/>
                </a:lnTo>
                <a:lnTo>
                  <a:pt x="23" y="0"/>
                </a:lnTo>
                <a:lnTo>
                  <a:pt x="30" y="0"/>
                </a:lnTo>
                <a:lnTo>
                  <a:pt x="37" y="0"/>
                </a:lnTo>
                <a:lnTo>
                  <a:pt x="43" y="3"/>
                </a:lnTo>
                <a:lnTo>
                  <a:pt x="48" y="7"/>
                </a:lnTo>
                <a:lnTo>
                  <a:pt x="53" y="11"/>
                </a:lnTo>
                <a:lnTo>
                  <a:pt x="56" y="18"/>
                </a:lnTo>
                <a:lnTo>
                  <a:pt x="58" y="25"/>
                </a:lnTo>
                <a:lnTo>
                  <a:pt x="60" y="31"/>
                </a:lnTo>
                <a:lnTo>
                  <a:pt x="60" y="38"/>
                </a:lnTo>
                <a:lnTo>
                  <a:pt x="60" y="48"/>
                </a:lnTo>
                <a:lnTo>
                  <a:pt x="60" y="63"/>
                </a:lnTo>
                <a:lnTo>
                  <a:pt x="56" y="74"/>
                </a:lnTo>
                <a:lnTo>
                  <a:pt x="55" y="81"/>
                </a:lnTo>
                <a:lnTo>
                  <a:pt x="52" y="86"/>
                </a:lnTo>
                <a:lnTo>
                  <a:pt x="47" y="89"/>
                </a:lnTo>
                <a:lnTo>
                  <a:pt x="42" y="92"/>
                </a:lnTo>
                <a:lnTo>
                  <a:pt x="37" y="94"/>
                </a:lnTo>
                <a:lnTo>
                  <a:pt x="30" y="94"/>
                </a:lnTo>
                <a:lnTo>
                  <a:pt x="22" y="94"/>
                </a:lnTo>
                <a:lnTo>
                  <a:pt x="15" y="91"/>
                </a:lnTo>
                <a:lnTo>
                  <a:pt x="9" y="86"/>
                </a:lnTo>
                <a:lnTo>
                  <a:pt x="2" y="69"/>
                </a:lnTo>
                <a:lnTo>
                  <a:pt x="0" y="48"/>
                </a:lnTo>
                <a:close/>
                <a:moveTo>
                  <a:pt x="12" y="48"/>
                </a:moveTo>
                <a:lnTo>
                  <a:pt x="14" y="66"/>
                </a:lnTo>
                <a:lnTo>
                  <a:pt x="17" y="76"/>
                </a:lnTo>
                <a:lnTo>
                  <a:pt x="20" y="81"/>
                </a:lnTo>
                <a:lnTo>
                  <a:pt x="25" y="82"/>
                </a:lnTo>
                <a:lnTo>
                  <a:pt x="30" y="84"/>
                </a:lnTo>
                <a:lnTo>
                  <a:pt x="35" y="82"/>
                </a:lnTo>
                <a:lnTo>
                  <a:pt x="40" y="81"/>
                </a:lnTo>
                <a:lnTo>
                  <a:pt x="43" y="76"/>
                </a:lnTo>
                <a:lnTo>
                  <a:pt x="47" y="66"/>
                </a:lnTo>
                <a:lnTo>
                  <a:pt x="48" y="48"/>
                </a:lnTo>
                <a:lnTo>
                  <a:pt x="47" y="28"/>
                </a:lnTo>
                <a:lnTo>
                  <a:pt x="43" y="18"/>
                </a:lnTo>
                <a:lnTo>
                  <a:pt x="40" y="13"/>
                </a:lnTo>
                <a:lnTo>
                  <a:pt x="35" y="11"/>
                </a:lnTo>
                <a:lnTo>
                  <a:pt x="30" y="10"/>
                </a:lnTo>
                <a:lnTo>
                  <a:pt x="25" y="11"/>
                </a:lnTo>
                <a:lnTo>
                  <a:pt x="20" y="13"/>
                </a:lnTo>
                <a:lnTo>
                  <a:pt x="17" y="16"/>
                </a:lnTo>
                <a:lnTo>
                  <a:pt x="14" y="28"/>
                </a:lnTo>
                <a:lnTo>
                  <a:pt x="12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3" name="Freeform 192"/>
          <p:cNvSpPr>
            <a:spLocks noEditPoints="1"/>
          </p:cNvSpPr>
          <p:nvPr/>
        </p:nvSpPr>
        <p:spPr bwMode="auto">
          <a:xfrm>
            <a:off x="558886" y="1786908"/>
            <a:ext cx="76936" cy="77000"/>
          </a:xfrm>
          <a:custGeom>
            <a:avLst/>
            <a:gdLst>
              <a:gd name="T0" fmla="*/ 43 w 66"/>
              <a:gd name="T1" fmla="*/ 90 h 90"/>
              <a:gd name="T2" fmla="*/ 43 w 66"/>
              <a:gd name="T3" fmla="*/ 69 h 90"/>
              <a:gd name="T4" fmla="*/ 0 w 66"/>
              <a:gd name="T5" fmla="*/ 69 h 90"/>
              <a:gd name="T6" fmla="*/ 0 w 66"/>
              <a:gd name="T7" fmla="*/ 57 h 90"/>
              <a:gd name="T8" fmla="*/ 47 w 66"/>
              <a:gd name="T9" fmla="*/ 0 h 90"/>
              <a:gd name="T10" fmla="*/ 55 w 66"/>
              <a:gd name="T11" fmla="*/ 0 h 90"/>
              <a:gd name="T12" fmla="*/ 55 w 66"/>
              <a:gd name="T13" fmla="*/ 57 h 90"/>
              <a:gd name="T14" fmla="*/ 66 w 66"/>
              <a:gd name="T15" fmla="*/ 57 h 90"/>
              <a:gd name="T16" fmla="*/ 66 w 66"/>
              <a:gd name="T17" fmla="*/ 69 h 90"/>
              <a:gd name="T18" fmla="*/ 55 w 66"/>
              <a:gd name="T19" fmla="*/ 69 h 90"/>
              <a:gd name="T20" fmla="*/ 55 w 66"/>
              <a:gd name="T21" fmla="*/ 90 h 90"/>
              <a:gd name="T22" fmla="*/ 43 w 66"/>
              <a:gd name="T23" fmla="*/ 90 h 90"/>
              <a:gd name="T24" fmla="*/ 43 w 66"/>
              <a:gd name="T25" fmla="*/ 57 h 90"/>
              <a:gd name="T26" fmla="*/ 43 w 66"/>
              <a:gd name="T27" fmla="*/ 23 h 90"/>
              <a:gd name="T28" fmla="*/ 17 w 66"/>
              <a:gd name="T29" fmla="*/ 57 h 90"/>
              <a:gd name="T30" fmla="*/ 43 w 66"/>
              <a:gd name="T31" fmla="*/ 5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6" h="90">
                <a:moveTo>
                  <a:pt x="43" y="90"/>
                </a:moveTo>
                <a:lnTo>
                  <a:pt x="43" y="69"/>
                </a:lnTo>
                <a:lnTo>
                  <a:pt x="0" y="69"/>
                </a:lnTo>
                <a:lnTo>
                  <a:pt x="0" y="57"/>
                </a:lnTo>
                <a:lnTo>
                  <a:pt x="47" y="0"/>
                </a:lnTo>
                <a:lnTo>
                  <a:pt x="55" y="0"/>
                </a:lnTo>
                <a:lnTo>
                  <a:pt x="55" y="57"/>
                </a:lnTo>
                <a:lnTo>
                  <a:pt x="66" y="57"/>
                </a:lnTo>
                <a:lnTo>
                  <a:pt x="66" y="69"/>
                </a:lnTo>
                <a:lnTo>
                  <a:pt x="55" y="69"/>
                </a:lnTo>
                <a:lnTo>
                  <a:pt x="55" y="90"/>
                </a:lnTo>
                <a:lnTo>
                  <a:pt x="43" y="90"/>
                </a:lnTo>
                <a:close/>
                <a:moveTo>
                  <a:pt x="43" y="57"/>
                </a:moveTo>
                <a:lnTo>
                  <a:pt x="43" y="23"/>
                </a:lnTo>
                <a:lnTo>
                  <a:pt x="17" y="57"/>
                </a:lnTo>
                <a:lnTo>
                  <a:pt x="43" y="5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4" name="Freeform 193"/>
          <p:cNvSpPr>
            <a:spLocks noEditPoints="1"/>
          </p:cNvSpPr>
          <p:nvPr/>
        </p:nvSpPr>
        <p:spPr bwMode="auto">
          <a:xfrm>
            <a:off x="270960" y="1578150"/>
            <a:ext cx="71108" cy="80423"/>
          </a:xfrm>
          <a:custGeom>
            <a:avLst/>
            <a:gdLst>
              <a:gd name="T0" fmla="*/ 0 w 61"/>
              <a:gd name="T1" fmla="*/ 47 h 94"/>
              <a:gd name="T2" fmla="*/ 2 w 61"/>
              <a:gd name="T3" fmla="*/ 31 h 94"/>
              <a:gd name="T4" fmla="*/ 3 w 61"/>
              <a:gd name="T5" fmla="*/ 19 h 94"/>
              <a:gd name="T6" fmla="*/ 7 w 61"/>
              <a:gd name="T7" fmla="*/ 13 h 94"/>
              <a:gd name="T8" fmla="*/ 10 w 61"/>
              <a:gd name="T9" fmla="*/ 8 h 94"/>
              <a:gd name="T10" fmla="*/ 13 w 61"/>
              <a:gd name="T11" fmla="*/ 5 h 94"/>
              <a:gd name="T12" fmla="*/ 18 w 61"/>
              <a:gd name="T13" fmla="*/ 1 h 94"/>
              <a:gd name="T14" fmla="*/ 25 w 61"/>
              <a:gd name="T15" fmla="*/ 0 h 94"/>
              <a:gd name="T16" fmla="*/ 31 w 61"/>
              <a:gd name="T17" fmla="*/ 0 h 94"/>
              <a:gd name="T18" fmla="*/ 38 w 61"/>
              <a:gd name="T19" fmla="*/ 0 h 94"/>
              <a:gd name="T20" fmla="*/ 45 w 61"/>
              <a:gd name="T21" fmla="*/ 3 h 94"/>
              <a:gd name="T22" fmla="*/ 49 w 61"/>
              <a:gd name="T23" fmla="*/ 6 h 94"/>
              <a:gd name="T24" fmla="*/ 54 w 61"/>
              <a:gd name="T25" fmla="*/ 11 h 94"/>
              <a:gd name="T26" fmla="*/ 56 w 61"/>
              <a:gd name="T27" fmla="*/ 18 h 94"/>
              <a:gd name="T28" fmla="*/ 59 w 61"/>
              <a:gd name="T29" fmla="*/ 24 h 94"/>
              <a:gd name="T30" fmla="*/ 61 w 61"/>
              <a:gd name="T31" fmla="*/ 31 h 94"/>
              <a:gd name="T32" fmla="*/ 61 w 61"/>
              <a:gd name="T33" fmla="*/ 38 h 94"/>
              <a:gd name="T34" fmla="*/ 61 w 61"/>
              <a:gd name="T35" fmla="*/ 47 h 94"/>
              <a:gd name="T36" fmla="*/ 61 w 61"/>
              <a:gd name="T37" fmla="*/ 62 h 94"/>
              <a:gd name="T38" fmla="*/ 58 w 61"/>
              <a:gd name="T39" fmla="*/ 74 h 94"/>
              <a:gd name="T40" fmla="*/ 54 w 61"/>
              <a:gd name="T41" fmla="*/ 80 h 94"/>
              <a:gd name="T42" fmla="*/ 51 w 61"/>
              <a:gd name="T43" fmla="*/ 85 h 94"/>
              <a:gd name="T44" fmla="*/ 48 w 61"/>
              <a:gd name="T45" fmla="*/ 89 h 94"/>
              <a:gd name="T46" fmla="*/ 43 w 61"/>
              <a:gd name="T47" fmla="*/ 92 h 94"/>
              <a:gd name="T48" fmla="*/ 38 w 61"/>
              <a:gd name="T49" fmla="*/ 94 h 94"/>
              <a:gd name="T50" fmla="*/ 31 w 61"/>
              <a:gd name="T51" fmla="*/ 94 h 94"/>
              <a:gd name="T52" fmla="*/ 23 w 61"/>
              <a:gd name="T53" fmla="*/ 94 h 94"/>
              <a:gd name="T54" fmla="*/ 15 w 61"/>
              <a:gd name="T55" fmla="*/ 90 h 94"/>
              <a:gd name="T56" fmla="*/ 10 w 61"/>
              <a:gd name="T57" fmla="*/ 85 h 94"/>
              <a:gd name="T58" fmla="*/ 3 w 61"/>
              <a:gd name="T59" fmla="*/ 69 h 94"/>
              <a:gd name="T60" fmla="*/ 0 w 61"/>
              <a:gd name="T61" fmla="*/ 47 h 94"/>
              <a:gd name="T62" fmla="*/ 13 w 61"/>
              <a:gd name="T63" fmla="*/ 47 h 94"/>
              <a:gd name="T64" fmla="*/ 13 w 61"/>
              <a:gd name="T65" fmla="*/ 66 h 94"/>
              <a:gd name="T66" fmla="*/ 18 w 61"/>
              <a:gd name="T67" fmla="*/ 75 h 94"/>
              <a:gd name="T68" fmla="*/ 21 w 61"/>
              <a:gd name="T69" fmla="*/ 80 h 94"/>
              <a:gd name="T70" fmla="*/ 26 w 61"/>
              <a:gd name="T71" fmla="*/ 82 h 94"/>
              <a:gd name="T72" fmla="*/ 31 w 61"/>
              <a:gd name="T73" fmla="*/ 84 h 94"/>
              <a:gd name="T74" fmla="*/ 36 w 61"/>
              <a:gd name="T75" fmla="*/ 82 h 94"/>
              <a:gd name="T76" fmla="*/ 40 w 61"/>
              <a:gd name="T77" fmla="*/ 80 h 94"/>
              <a:gd name="T78" fmla="*/ 45 w 61"/>
              <a:gd name="T79" fmla="*/ 75 h 94"/>
              <a:gd name="T80" fmla="*/ 48 w 61"/>
              <a:gd name="T81" fmla="*/ 66 h 94"/>
              <a:gd name="T82" fmla="*/ 49 w 61"/>
              <a:gd name="T83" fmla="*/ 47 h 94"/>
              <a:gd name="T84" fmla="*/ 48 w 61"/>
              <a:gd name="T85" fmla="*/ 28 h 94"/>
              <a:gd name="T86" fmla="*/ 45 w 61"/>
              <a:gd name="T87" fmla="*/ 18 h 94"/>
              <a:gd name="T88" fmla="*/ 40 w 61"/>
              <a:gd name="T89" fmla="*/ 13 h 94"/>
              <a:gd name="T90" fmla="*/ 36 w 61"/>
              <a:gd name="T91" fmla="*/ 11 h 94"/>
              <a:gd name="T92" fmla="*/ 31 w 61"/>
              <a:gd name="T93" fmla="*/ 10 h 94"/>
              <a:gd name="T94" fmla="*/ 26 w 61"/>
              <a:gd name="T95" fmla="*/ 11 h 94"/>
              <a:gd name="T96" fmla="*/ 21 w 61"/>
              <a:gd name="T97" fmla="*/ 13 h 94"/>
              <a:gd name="T98" fmla="*/ 18 w 61"/>
              <a:gd name="T99" fmla="*/ 16 h 94"/>
              <a:gd name="T100" fmla="*/ 13 w 61"/>
              <a:gd name="T101" fmla="*/ 28 h 94"/>
              <a:gd name="T102" fmla="*/ 13 w 61"/>
              <a:gd name="T103" fmla="*/ 4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7"/>
                </a:moveTo>
                <a:lnTo>
                  <a:pt x="2" y="31"/>
                </a:lnTo>
                <a:lnTo>
                  <a:pt x="3" y="19"/>
                </a:lnTo>
                <a:lnTo>
                  <a:pt x="7" y="13"/>
                </a:lnTo>
                <a:lnTo>
                  <a:pt x="10" y="8"/>
                </a:lnTo>
                <a:lnTo>
                  <a:pt x="13" y="5"/>
                </a:lnTo>
                <a:lnTo>
                  <a:pt x="18" y="1"/>
                </a:lnTo>
                <a:lnTo>
                  <a:pt x="25" y="0"/>
                </a:lnTo>
                <a:lnTo>
                  <a:pt x="31" y="0"/>
                </a:lnTo>
                <a:lnTo>
                  <a:pt x="38" y="0"/>
                </a:lnTo>
                <a:lnTo>
                  <a:pt x="45" y="3"/>
                </a:lnTo>
                <a:lnTo>
                  <a:pt x="49" y="6"/>
                </a:lnTo>
                <a:lnTo>
                  <a:pt x="54" y="11"/>
                </a:lnTo>
                <a:lnTo>
                  <a:pt x="56" y="18"/>
                </a:lnTo>
                <a:lnTo>
                  <a:pt x="59" y="24"/>
                </a:lnTo>
                <a:lnTo>
                  <a:pt x="61" y="31"/>
                </a:lnTo>
                <a:lnTo>
                  <a:pt x="61" y="38"/>
                </a:lnTo>
                <a:lnTo>
                  <a:pt x="61" y="47"/>
                </a:lnTo>
                <a:lnTo>
                  <a:pt x="61" y="62"/>
                </a:lnTo>
                <a:lnTo>
                  <a:pt x="58" y="74"/>
                </a:lnTo>
                <a:lnTo>
                  <a:pt x="54" y="80"/>
                </a:lnTo>
                <a:lnTo>
                  <a:pt x="51" y="85"/>
                </a:lnTo>
                <a:lnTo>
                  <a:pt x="48" y="89"/>
                </a:lnTo>
                <a:lnTo>
                  <a:pt x="43" y="92"/>
                </a:lnTo>
                <a:lnTo>
                  <a:pt x="38" y="94"/>
                </a:lnTo>
                <a:lnTo>
                  <a:pt x="31" y="94"/>
                </a:lnTo>
                <a:lnTo>
                  <a:pt x="23" y="94"/>
                </a:lnTo>
                <a:lnTo>
                  <a:pt x="15" y="90"/>
                </a:lnTo>
                <a:lnTo>
                  <a:pt x="10" y="85"/>
                </a:lnTo>
                <a:lnTo>
                  <a:pt x="3" y="69"/>
                </a:lnTo>
                <a:lnTo>
                  <a:pt x="0" y="47"/>
                </a:lnTo>
                <a:close/>
                <a:moveTo>
                  <a:pt x="13" y="47"/>
                </a:moveTo>
                <a:lnTo>
                  <a:pt x="13" y="66"/>
                </a:lnTo>
                <a:lnTo>
                  <a:pt x="18" y="75"/>
                </a:lnTo>
                <a:lnTo>
                  <a:pt x="21" y="80"/>
                </a:lnTo>
                <a:lnTo>
                  <a:pt x="26" y="82"/>
                </a:lnTo>
                <a:lnTo>
                  <a:pt x="31" y="84"/>
                </a:lnTo>
                <a:lnTo>
                  <a:pt x="36" y="82"/>
                </a:lnTo>
                <a:lnTo>
                  <a:pt x="40" y="80"/>
                </a:lnTo>
                <a:lnTo>
                  <a:pt x="45" y="75"/>
                </a:lnTo>
                <a:lnTo>
                  <a:pt x="48" y="66"/>
                </a:lnTo>
                <a:lnTo>
                  <a:pt x="49" y="47"/>
                </a:lnTo>
                <a:lnTo>
                  <a:pt x="48" y="28"/>
                </a:lnTo>
                <a:lnTo>
                  <a:pt x="45" y="18"/>
                </a:lnTo>
                <a:lnTo>
                  <a:pt x="40" y="13"/>
                </a:lnTo>
                <a:lnTo>
                  <a:pt x="36" y="11"/>
                </a:lnTo>
                <a:lnTo>
                  <a:pt x="31" y="10"/>
                </a:lnTo>
                <a:lnTo>
                  <a:pt x="26" y="11"/>
                </a:lnTo>
                <a:lnTo>
                  <a:pt x="21" y="13"/>
                </a:lnTo>
                <a:lnTo>
                  <a:pt x="18" y="16"/>
                </a:lnTo>
                <a:lnTo>
                  <a:pt x="13" y="28"/>
                </a:lnTo>
                <a:lnTo>
                  <a:pt x="13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5" name="Rectangle 194"/>
          <p:cNvSpPr>
            <a:spLocks noChangeArrowheads="1"/>
          </p:cNvSpPr>
          <p:nvPr/>
        </p:nvSpPr>
        <p:spPr bwMode="auto">
          <a:xfrm>
            <a:off x="363049" y="1646596"/>
            <a:ext cx="13988" cy="1026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6" name="Freeform 195"/>
          <p:cNvSpPr>
            <a:spLocks noEditPoints="1"/>
          </p:cNvSpPr>
          <p:nvPr/>
        </p:nvSpPr>
        <p:spPr bwMode="auto">
          <a:xfrm>
            <a:off x="398020" y="1578150"/>
            <a:ext cx="71108" cy="80423"/>
          </a:xfrm>
          <a:custGeom>
            <a:avLst/>
            <a:gdLst>
              <a:gd name="T0" fmla="*/ 0 w 61"/>
              <a:gd name="T1" fmla="*/ 47 h 94"/>
              <a:gd name="T2" fmla="*/ 0 w 61"/>
              <a:gd name="T3" fmla="*/ 31 h 94"/>
              <a:gd name="T4" fmla="*/ 3 w 61"/>
              <a:gd name="T5" fmla="*/ 19 h 94"/>
              <a:gd name="T6" fmla="*/ 5 w 61"/>
              <a:gd name="T7" fmla="*/ 13 h 94"/>
              <a:gd name="T8" fmla="*/ 8 w 61"/>
              <a:gd name="T9" fmla="*/ 8 h 94"/>
              <a:gd name="T10" fmla="*/ 13 w 61"/>
              <a:gd name="T11" fmla="*/ 5 h 94"/>
              <a:gd name="T12" fmla="*/ 18 w 61"/>
              <a:gd name="T13" fmla="*/ 1 h 94"/>
              <a:gd name="T14" fmla="*/ 23 w 61"/>
              <a:gd name="T15" fmla="*/ 0 h 94"/>
              <a:gd name="T16" fmla="*/ 30 w 61"/>
              <a:gd name="T17" fmla="*/ 0 h 94"/>
              <a:gd name="T18" fmla="*/ 38 w 61"/>
              <a:gd name="T19" fmla="*/ 0 h 94"/>
              <a:gd name="T20" fmla="*/ 43 w 61"/>
              <a:gd name="T21" fmla="*/ 3 h 94"/>
              <a:gd name="T22" fmla="*/ 49 w 61"/>
              <a:gd name="T23" fmla="*/ 6 h 94"/>
              <a:gd name="T24" fmla="*/ 53 w 61"/>
              <a:gd name="T25" fmla="*/ 11 h 94"/>
              <a:gd name="T26" fmla="*/ 56 w 61"/>
              <a:gd name="T27" fmla="*/ 18 h 94"/>
              <a:gd name="T28" fmla="*/ 58 w 61"/>
              <a:gd name="T29" fmla="*/ 24 h 94"/>
              <a:gd name="T30" fmla="*/ 59 w 61"/>
              <a:gd name="T31" fmla="*/ 31 h 94"/>
              <a:gd name="T32" fmla="*/ 61 w 61"/>
              <a:gd name="T33" fmla="*/ 38 h 94"/>
              <a:gd name="T34" fmla="*/ 61 w 61"/>
              <a:gd name="T35" fmla="*/ 47 h 94"/>
              <a:gd name="T36" fmla="*/ 59 w 61"/>
              <a:gd name="T37" fmla="*/ 62 h 94"/>
              <a:gd name="T38" fmla="*/ 58 w 61"/>
              <a:gd name="T39" fmla="*/ 74 h 94"/>
              <a:gd name="T40" fmla="*/ 54 w 61"/>
              <a:gd name="T41" fmla="*/ 80 h 94"/>
              <a:gd name="T42" fmla="*/ 51 w 61"/>
              <a:gd name="T43" fmla="*/ 85 h 94"/>
              <a:gd name="T44" fmla="*/ 48 w 61"/>
              <a:gd name="T45" fmla="*/ 89 h 94"/>
              <a:gd name="T46" fmla="*/ 43 w 61"/>
              <a:gd name="T47" fmla="*/ 92 h 94"/>
              <a:gd name="T48" fmla="*/ 36 w 61"/>
              <a:gd name="T49" fmla="*/ 94 h 94"/>
              <a:gd name="T50" fmla="*/ 30 w 61"/>
              <a:gd name="T51" fmla="*/ 94 h 94"/>
              <a:gd name="T52" fmla="*/ 21 w 61"/>
              <a:gd name="T53" fmla="*/ 94 h 94"/>
              <a:gd name="T54" fmla="*/ 15 w 61"/>
              <a:gd name="T55" fmla="*/ 90 h 94"/>
              <a:gd name="T56" fmla="*/ 8 w 61"/>
              <a:gd name="T57" fmla="*/ 85 h 94"/>
              <a:gd name="T58" fmla="*/ 2 w 61"/>
              <a:gd name="T59" fmla="*/ 69 h 94"/>
              <a:gd name="T60" fmla="*/ 0 w 61"/>
              <a:gd name="T61" fmla="*/ 47 h 94"/>
              <a:gd name="T62" fmla="*/ 11 w 61"/>
              <a:gd name="T63" fmla="*/ 47 h 94"/>
              <a:gd name="T64" fmla="*/ 13 w 61"/>
              <a:gd name="T65" fmla="*/ 66 h 94"/>
              <a:gd name="T66" fmla="*/ 16 w 61"/>
              <a:gd name="T67" fmla="*/ 75 h 94"/>
              <a:gd name="T68" fmla="*/ 21 w 61"/>
              <a:gd name="T69" fmla="*/ 80 h 94"/>
              <a:gd name="T70" fmla="*/ 25 w 61"/>
              <a:gd name="T71" fmla="*/ 82 h 94"/>
              <a:gd name="T72" fmla="*/ 30 w 61"/>
              <a:gd name="T73" fmla="*/ 84 h 94"/>
              <a:gd name="T74" fmla="*/ 34 w 61"/>
              <a:gd name="T75" fmla="*/ 82 h 94"/>
              <a:gd name="T76" fmla="*/ 39 w 61"/>
              <a:gd name="T77" fmla="*/ 80 h 94"/>
              <a:gd name="T78" fmla="*/ 43 w 61"/>
              <a:gd name="T79" fmla="*/ 75 h 94"/>
              <a:gd name="T80" fmla="*/ 46 w 61"/>
              <a:gd name="T81" fmla="*/ 66 h 94"/>
              <a:gd name="T82" fmla="*/ 48 w 61"/>
              <a:gd name="T83" fmla="*/ 47 h 94"/>
              <a:gd name="T84" fmla="*/ 48 w 61"/>
              <a:gd name="T85" fmla="*/ 28 h 94"/>
              <a:gd name="T86" fmla="*/ 43 w 61"/>
              <a:gd name="T87" fmla="*/ 18 h 94"/>
              <a:gd name="T88" fmla="*/ 39 w 61"/>
              <a:gd name="T89" fmla="*/ 13 h 94"/>
              <a:gd name="T90" fmla="*/ 34 w 61"/>
              <a:gd name="T91" fmla="*/ 11 h 94"/>
              <a:gd name="T92" fmla="*/ 30 w 61"/>
              <a:gd name="T93" fmla="*/ 10 h 94"/>
              <a:gd name="T94" fmla="*/ 25 w 61"/>
              <a:gd name="T95" fmla="*/ 11 h 94"/>
              <a:gd name="T96" fmla="*/ 21 w 61"/>
              <a:gd name="T97" fmla="*/ 13 h 94"/>
              <a:gd name="T98" fmla="*/ 16 w 61"/>
              <a:gd name="T99" fmla="*/ 16 h 94"/>
              <a:gd name="T100" fmla="*/ 13 w 61"/>
              <a:gd name="T101" fmla="*/ 28 h 94"/>
              <a:gd name="T102" fmla="*/ 11 w 61"/>
              <a:gd name="T103" fmla="*/ 4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7"/>
                </a:moveTo>
                <a:lnTo>
                  <a:pt x="0" y="31"/>
                </a:lnTo>
                <a:lnTo>
                  <a:pt x="3" y="19"/>
                </a:lnTo>
                <a:lnTo>
                  <a:pt x="5" y="13"/>
                </a:lnTo>
                <a:lnTo>
                  <a:pt x="8" y="8"/>
                </a:lnTo>
                <a:lnTo>
                  <a:pt x="13" y="5"/>
                </a:lnTo>
                <a:lnTo>
                  <a:pt x="18" y="1"/>
                </a:lnTo>
                <a:lnTo>
                  <a:pt x="23" y="0"/>
                </a:lnTo>
                <a:lnTo>
                  <a:pt x="30" y="0"/>
                </a:lnTo>
                <a:lnTo>
                  <a:pt x="38" y="0"/>
                </a:lnTo>
                <a:lnTo>
                  <a:pt x="43" y="3"/>
                </a:lnTo>
                <a:lnTo>
                  <a:pt x="49" y="6"/>
                </a:lnTo>
                <a:lnTo>
                  <a:pt x="53" y="11"/>
                </a:lnTo>
                <a:lnTo>
                  <a:pt x="56" y="18"/>
                </a:lnTo>
                <a:lnTo>
                  <a:pt x="58" y="24"/>
                </a:lnTo>
                <a:lnTo>
                  <a:pt x="59" y="31"/>
                </a:lnTo>
                <a:lnTo>
                  <a:pt x="61" y="38"/>
                </a:lnTo>
                <a:lnTo>
                  <a:pt x="61" y="47"/>
                </a:lnTo>
                <a:lnTo>
                  <a:pt x="59" y="62"/>
                </a:lnTo>
                <a:lnTo>
                  <a:pt x="58" y="74"/>
                </a:lnTo>
                <a:lnTo>
                  <a:pt x="54" y="80"/>
                </a:lnTo>
                <a:lnTo>
                  <a:pt x="51" y="85"/>
                </a:lnTo>
                <a:lnTo>
                  <a:pt x="48" y="89"/>
                </a:lnTo>
                <a:lnTo>
                  <a:pt x="43" y="92"/>
                </a:lnTo>
                <a:lnTo>
                  <a:pt x="36" y="94"/>
                </a:lnTo>
                <a:lnTo>
                  <a:pt x="30" y="94"/>
                </a:lnTo>
                <a:lnTo>
                  <a:pt x="21" y="94"/>
                </a:lnTo>
                <a:lnTo>
                  <a:pt x="15" y="90"/>
                </a:lnTo>
                <a:lnTo>
                  <a:pt x="8" y="85"/>
                </a:lnTo>
                <a:lnTo>
                  <a:pt x="2" y="69"/>
                </a:lnTo>
                <a:lnTo>
                  <a:pt x="0" y="47"/>
                </a:lnTo>
                <a:close/>
                <a:moveTo>
                  <a:pt x="11" y="47"/>
                </a:moveTo>
                <a:lnTo>
                  <a:pt x="13" y="66"/>
                </a:lnTo>
                <a:lnTo>
                  <a:pt x="16" y="75"/>
                </a:lnTo>
                <a:lnTo>
                  <a:pt x="21" y="80"/>
                </a:lnTo>
                <a:lnTo>
                  <a:pt x="25" y="82"/>
                </a:lnTo>
                <a:lnTo>
                  <a:pt x="30" y="84"/>
                </a:lnTo>
                <a:lnTo>
                  <a:pt x="34" y="82"/>
                </a:lnTo>
                <a:lnTo>
                  <a:pt x="39" y="80"/>
                </a:lnTo>
                <a:lnTo>
                  <a:pt x="43" y="75"/>
                </a:lnTo>
                <a:lnTo>
                  <a:pt x="46" y="66"/>
                </a:lnTo>
                <a:lnTo>
                  <a:pt x="48" y="47"/>
                </a:lnTo>
                <a:lnTo>
                  <a:pt x="48" y="28"/>
                </a:lnTo>
                <a:lnTo>
                  <a:pt x="43" y="18"/>
                </a:lnTo>
                <a:lnTo>
                  <a:pt x="39" y="13"/>
                </a:lnTo>
                <a:lnTo>
                  <a:pt x="34" y="11"/>
                </a:lnTo>
                <a:lnTo>
                  <a:pt x="30" y="10"/>
                </a:lnTo>
                <a:lnTo>
                  <a:pt x="25" y="11"/>
                </a:lnTo>
                <a:lnTo>
                  <a:pt x="21" y="13"/>
                </a:lnTo>
                <a:lnTo>
                  <a:pt x="16" y="16"/>
                </a:lnTo>
                <a:lnTo>
                  <a:pt x="13" y="28"/>
                </a:lnTo>
                <a:lnTo>
                  <a:pt x="11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7" name="Freeform 196"/>
          <p:cNvSpPr>
            <a:spLocks noEditPoints="1"/>
          </p:cNvSpPr>
          <p:nvPr/>
        </p:nvSpPr>
        <p:spPr bwMode="auto">
          <a:xfrm>
            <a:off x="476125" y="1579006"/>
            <a:ext cx="75771" cy="77856"/>
          </a:xfrm>
          <a:custGeom>
            <a:avLst/>
            <a:gdLst>
              <a:gd name="T0" fmla="*/ 42 w 65"/>
              <a:gd name="T1" fmla="*/ 91 h 91"/>
              <a:gd name="T2" fmla="*/ 42 w 65"/>
              <a:gd name="T3" fmla="*/ 70 h 91"/>
              <a:gd name="T4" fmla="*/ 0 w 65"/>
              <a:gd name="T5" fmla="*/ 70 h 91"/>
              <a:gd name="T6" fmla="*/ 0 w 65"/>
              <a:gd name="T7" fmla="*/ 58 h 91"/>
              <a:gd name="T8" fmla="*/ 45 w 65"/>
              <a:gd name="T9" fmla="*/ 0 h 91"/>
              <a:gd name="T10" fmla="*/ 55 w 65"/>
              <a:gd name="T11" fmla="*/ 0 h 91"/>
              <a:gd name="T12" fmla="*/ 55 w 65"/>
              <a:gd name="T13" fmla="*/ 58 h 91"/>
              <a:gd name="T14" fmla="*/ 65 w 65"/>
              <a:gd name="T15" fmla="*/ 58 h 91"/>
              <a:gd name="T16" fmla="*/ 65 w 65"/>
              <a:gd name="T17" fmla="*/ 70 h 91"/>
              <a:gd name="T18" fmla="*/ 55 w 65"/>
              <a:gd name="T19" fmla="*/ 70 h 91"/>
              <a:gd name="T20" fmla="*/ 55 w 65"/>
              <a:gd name="T21" fmla="*/ 91 h 91"/>
              <a:gd name="T22" fmla="*/ 42 w 65"/>
              <a:gd name="T23" fmla="*/ 91 h 91"/>
              <a:gd name="T24" fmla="*/ 42 w 65"/>
              <a:gd name="T25" fmla="*/ 58 h 91"/>
              <a:gd name="T26" fmla="*/ 42 w 65"/>
              <a:gd name="T27" fmla="*/ 23 h 91"/>
              <a:gd name="T28" fmla="*/ 15 w 65"/>
              <a:gd name="T29" fmla="*/ 58 h 91"/>
              <a:gd name="T30" fmla="*/ 42 w 65"/>
              <a:gd name="T31" fmla="*/ 58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5" h="91">
                <a:moveTo>
                  <a:pt x="42" y="91"/>
                </a:moveTo>
                <a:lnTo>
                  <a:pt x="42" y="70"/>
                </a:lnTo>
                <a:lnTo>
                  <a:pt x="0" y="70"/>
                </a:lnTo>
                <a:lnTo>
                  <a:pt x="0" y="58"/>
                </a:lnTo>
                <a:lnTo>
                  <a:pt x="45" y="0"/>
                </a:lnTo>
                <a:lnTo>
                  <a:pt x="55" y="0"/>
                </a:lnTo>
                <a:lnTo>
                  <a:pt x="55" y="58"/>
                </a:lnTo>
                <a:lnTo>
                  <a:pt x="65" y="58"/>
                </a:lnTo>
                <a:lnTo>
                  <a:pt x="65" y="70"/>
                </a:lnTo>
                <a:lnTo>
                  <a:pt x="55" y="70"/>
                </a:lnTo>
                <a:lnTo>
                  <a:pt x="55" y="91"/>
                </a:lnTo>
                <a:lnTo>
                  <a:pt x="42" y="91"/>
                </a:lnTo>
                <a:close/>
                <a:moveTo>
                  <a:pt x="42" y="58"/>
                </a:moveTo>
                <a:lnTo>
                  <a:pt x="42" y="23"/>
                </a:lnTo>
                <a:lnTo>
                  <a:pt x="15" y="58"/>
                </a:lnTo>
                <a:lnTo>
                  <a:pt x="42" y="5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8" name="Freeform 197"/>
          <p:cNvSpPr>
            <a:spLocks/>
          </p:cNvSpPr>
          <p:nvPr/>
        </p:nvSpPr>
        <p:spPr bwMode="auto">
          <a:xfrm>
            <a:off x="564715" y="1579007"/>
            <a:ext cx="71108" cy="79567"/>
          </a:xfrm>
          <a:custGeom>
            <a:avLst/>
            <a:gdLst>
              <a:gd name="T0" fmla="*/ 0 w 61"/>
              <a:gd name="T1" fmla="*/ 68 h 93"/>
              <a:gd name="T2" fmla="*/ 12 w 61"/>
              <a:gd name="T3" fmla="*/ 66 h 93"/>
              <a:gd name="T4" fmla="*/ 14 w 61"/>
              <a:gd name="T5" fmla="*/ 71 h 93"/>
              <a:gd name="T6" fmla="*/ 15 w 61"/>
              <a:gd name="T7" fmla="*/ 74 h 93"/>
              <a:gd name="T8" fmla="*/ 17 w 61"/>
              <a:gd name="T9" fmla="*/ 78 h 93"/>
              <a:gd name="T10" fmla="*/ 20 w 61"/>
              <a:gd name="T11" fmla="*/ 81 h 93"/>
              <a:gd name="T12" fmla="*/ 25 w 61"/>
              <a:gd name="T13" fmla="*/ 81 h 93"/>
              <a:gd name="T14" fmla="*/ 30 w 61"/>
              <a:gd name="T15" fmla="*/ 83 h 93"/>
              <a:gd name="T16" fmla="*/ 35 w 61"/>
              <a:gd name="T17" fmla="*/ 81 h 93"/>
              <a:gd name="T18" fmla="*/ 40 w 61"/>
              <a:gd name="T19" fmla="*/ 79 h 93"/>
              <a:gd name="T20" fmla="*/ 43 w 61"/>
              <a:gd name="T21" fmla="*/ 76 h 93"/>
              <a:gd name="T22" fmla="*/ 46 w 61"/>
              <a:gd name="T23" fmla="*/ 71 h 93"/>
              <a:gd name="T24" fmla="*/ 48 w 61"/>
              <a:gd name="T25" fmla="*/ 66 h 93"/>
              <a:gd name="T26" fmla="*/ 48 w 61"/>
              <a:gd name="T27" fmla="*/ 60 h 93"/>
              <a:gd name="T28" fmla="*/ 48 w 61"/>
              <a:gd name="T29" fmla="*/ 55 h 93"/>
              <a:gd name="T30" fmla="*/ 46 w 61"/>
              <a:gd name="T31" fmla="*/ 50 h 93"/>
              <a:gd name="T32" fmla="*/ 43 w 61"/>
              <a:gd name="T33" fmla="*/ 46 h 93"/>
              <a:gd name="T34" fmla="*/ 40 w 61"/>
              <a:gd name="T35" fmla="*/ 43 h 93"/>
              <a:gd name="T36" fmla="*/ 35 w 61"/>
              <a:gd name="T37" fmla="*/ 42 h 93"/>
              <a:gd name="T38" fmla="*/ 30 w 61"/>
              <a:gd name="T39" fmla="*/ 40 h 93"/>
              <a:gd name="T40" fmla="*/ 23 w 61"/>
              <a:gd name="T41" fmla="*/ 42 h 93"/>
              <a:gd name="T42" fmla="*/ 20 w 61"/>
              <a:gd name="T43" fmla="*/ 43 h 93"/>
              <a:gd name="T44" fmla="*/ 17 w 61"/>
              <a:gd name="T45" fmla="*/ 45 h 93"/>
              <a:gd name="T46" fmla="*/ 14 w 61"/>
              <a:gd name="T47" fmla="*/ 48 h 93"/>
              <a:gd name="T48" fmla="*/ 0 w 61"/>
              <a:gd name="T49" fmla="*/ 46 h 93"/>
              <a:gd name="T50" fmla="*/ 10 w 61"/>
              <a:gd name="T51" fmla="*/ 0 h 93"/>
              <a:gd name="T52" fmla="*/ 55 w 61"/>
              <a:gd name="T53" fmla="*/ 0 h 93"/>
              <a:gd name="T54" fmla="*/ 55 w 61"/>
              <a:gd name="T55" fmla="*/ 12 h 93"/>
              <a:gd name="T56" fmla="*/ 20 w 61"/>
              <a:gd name="T57" fmla="*/ 12 h 93"/>
              <a:gd name="T58" fmla="*/ 15 w 61"/>
              <a:gd name="T59" fmla="*/ 35 h 93"/>
              <a:gd name="T60" fmla="*/ 22 w 61"/>
              <a:gd name="T61" fmla="*/ 32 h 93"/>
              <a:gd name="T62" fmla="*/ 27 w 61"/>
              <a:gd name="T63" fmla="*/ 30 h 93"/>
              <a:gd name="T64" fmla="*/ 33 w 61"/>
              <a:gd name="T65" fmla="*/ 30 h 93"/>
              <a:gd name="T66" fmla="*/ 40 w 61"/>
              <a:gd name="T67" fmla="*/ 30 h 93"/>
              <a:gd name="T68" fmla="*/ 46 w 61"/>
              <a:gd name="T69" fmla="*/ 33 h 93"/>
              <a:gd name="T70" fmla="*/ 53 w 61"/>
              <a:gd name="T71" fmla="*/ 38 h 93"/>
              <a:gd name="T72" fmla="*/ 56 w 61"/>
              <a:gd name="T73" fmla="*/ 45 h 93"/>
              <a:gd name="T74" fmla="*/ 60 w 61"/>
              <a:gd name="T75" fmla="*/ 51 h 93"/>
              <a:gd name="T76" fmla="*/ 61 w 61"/>
              <a:gd name="T77" fmla="*/ 60 h 93"/>
              <a:gd name="T78" fmla="*/ 60 w 61"/>
              <a:gd name="T79" fmla="*/ 68 h 93"/>
              <a:gd name="T80" fmla="*/ 58 w 61"/>
              <a:gd name="T81" fmla="*/ 74 h 93"/>
              <a:gd name="T82" fmla="*/ 53 w 61"/>
              <a:gd name="T83" fmla="*/ 81 h 93"/>
              <a:gd name="T84" fmla="*/ 48 w 61"/>
              <a:gd name="T85" fmla="*/ 86 h 93"/>
              <a:gd name="T86" fmla="*/ 43 w 61"/>
              <a:gd name="T87" fmla="*/ 89 h 93"/>
              <a:gd name="T88" fmla="*/ 37 w 61"/>
              <a:gd name="T89" fmla="*/ 93 h 93"/>
              <a:gd name="T90" fmla="*/ 30 w 61"/>
              <a:gd name="T91" fmla="*/ 93 h 93"/>
              <a:gd name="T92" fmla="*/ 22 w 61"/>
              <a:gd name="T93" fmla="*/ 93 h 93"/>
              <a:gd name="T94" fmla="*/ 15 w 61"/>
              <a:gd name="T95" fmla="*/ 89 h 93"/>
              <a:gd name="T96" fmla="*/ 9 w 61"/>
              <a:gd name="T97" fmla="*/ 86 h 93"/>
              <a:gd name="T98" fmla="*/ 4 w 61"/>
              <a:gd name="T99" fmla="*/ 81 h 93"/>
              <a:gd name="T100" fmla="*/ 2 w 61"/>
              <a:gd name="T101" fmla="*/ 74 h 93"/>
              <a:gd name="T102" fmla="*/ 0 w 61"/>
              <a:gd name="T103" fmla="*/ 68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3">
                <a:moveTo>
                  <a:pt x="0" y="68"/>
                </a:moveTo>
                <a:lnTo>
                  <a:pt x="12" y="66"/>
                </a:lnTo>
                <a:lnTo>
                  <a:pt x="14" y="71"/>
                </a:lnTo>
                <a:lnTo>
                  <a:pt x="15" y="74"/>
                </a:lnTo>
                <a:lnTo>
                  <a:pt x="17" y="78"/>
                </a:lnTo>
                <a:lnTo>
                  <a:pt x="20" y="81"/>
                </a:lnTo>
                <a:lnTo>
                  <a:pt x="25" y="81"/>
                </a:lnTo>
                <a:lnTo>
                  <a:pt x="30" y="83"/>
                </a:lnTo>
                <a:lnTo>
                  <a:pt x="35" y="81"/>
                </a:lnTo>
                <a:lnTo>
                  <a:pt x="40" y="79"/>
                </a:lnTo>
                <a:lnTo>
                  <a:pt x="43" y="76"/>
                </a:lnTo>
                <a:lnTo>
                  <a:pt x="46" y="71"/>
                </a:lnTo>
                <a:lnTo>
                  <a:pt x="48" y="66"/>
                </a:lnTo>
                <a:lnTo>
                  <a:pt x="48" y="60"/>
                </a:lnTo>
                <a:lnTo>
                  <a:pt x="48" y="55"/>
                </a:lnTo>
                <a:lnTo>
                  <a:pt x="46" y="50"/>
                </a:lnTo>
                <a:lnTo>
                  <a:pt x="43" y="46"/>
                </a:lnTo>
                <a:lnTo>
                  <a:pt x="40" y="43"/>
                </a:lnTo>
                <a:lnTo>
                  <a:pt x="35" y="42"/>
                </a:lnTo>
                <a:lnTo>
                  <a:pt x="30" y="40"/>
                </a:lnTo>
                <a:lnTo>
                  <a:pt x="23" y="42"/>
                </a:lnTo>
                <a:lnTo>
                  <a:pt x="20" y="43"/>
                </a:lnTo>
                <a:lnTo>
                  <a:pt x="17" y="45"/>
                </a:lnTo>
                <a:lnTo>
                  <a:pt x="14" y="48"/>
                </a:lnTo>
                <a:lnTo>
                  <a:pt x="0" y="46"/>
                </a:lnTo>
                <a:lnTo>
                  <a:pt x="10" y="0"/>
                </a:lnTo>
                <a:lnTo>
                  <a:pt x="55" y="0"/>
                </a:lnTo>
                <a:lnTo>
                  <a:pt x="55" y="12"/>
                </a:lnTo>
                <a:lnTo>
                  <a:pt x="20" y="12"/>
                </a:lnTo>
                <a:lnTo>
                  <a:pt x="15" y="35"/>
                </a:lnTo>
                <a:lnTo>
                  <a:pt x="22" y="32"/>
                </a:lnTo>
                <a:lnTo>
                  <a:pt x="27" y="30"/>
                </a:lnTo>
                <a:lnTo>
                  <a:pt x="33" y="30"/>
                </a:lnTo>
                <a:lnTo>
                  <a:pt x="40" y="30"/>
                </a:lnTo>
                <a:lnTo>
                  <a:pt x="46" y="33"/>
                </a:lnTo>
                <a:lnTo>
                  <a:pt x="53" y="38"/>
                </a:lnTo>
                <a:lnTo>
                  <a:pt x="56" y="45"/>
                </a:lnTo>
                <a:lnTo>
                  <a:pt x="60" y="51"/>
                </a:lnTo>
                <a:lnTo>
                  <a:pt x="61" y="60"/>
                </a:lnTo>
                <a:lnTo>
                  <a:pt x="60" y="68"/>
                </a:lnTo>
                <a:lnTo>
                  <a:pt x="58" y="74"/>
                </a:lnTo>
                <a:lnTo>
                  <a:pt x="53" y="81"/>
                </a:lnTo>
                <a:lnTo>
                  <a:pt x="48" y="86"/>
                </a:lnTo>
                <a:lnTo>
                  <a:pt x="43" y="89"/>
                </a:lnTo>
                <a:lnTo>
                  <a:pt x="37" y="93"/>
                </a:lnTo>
                <a:lnTo>
                  <a:pt x="30" y="93"/>
                </a:lnTo>
                <a:lnTo>
                  <a:pt x="22" y="93"/>
                </a:lnTo>
                <a:lnTo>
                  <a:pt x="15" y="89"/>
                </a:lnTo>
                <a:lnTo>
                  <a:pt x="9" y="86"/>
                </a:lnTo>
                <a:lnTo>
                  <a:pt x="4" y="81"/>
                </a:lnTo>
                <a:lnTo>
                  <a:pt x="2" y="74"/>
                </a:lnTo>
                <a:lnTo>
                  <a:pt x="0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9" name="Freeform 198"/>
          <p:cNvSpPr>
            <a:spLocks noEditPoints="1"/>
          </p:cNvSpPr>
          <p:nvPr/>
        </p:nvSpPr>
        <p:spPr bwMode="auto">
          <a:xfrm>
            <a:off x="356055" y="1370250"/>
            <a:ext cx="71108" cy="80423"/>
          </a:xfrm>
          <a:custGeom>
            <a:avLst/>
            <a:gdLst>
              <a:gd name="T0" fmla="*/ 0 w 61"/>
              <a:gd name="T1" fmla="*/ 47 h 94"/>
              <a:gd name="T2" fmla="*/ 0 w 61"/>
              <a:gd name="T3" fmla="*/ 32 h 94"/>
              <a:gd name="T4" fmla="*/ 3 w 61"/>
              <a:gd name="T5" fmla="*/ 20 h 94"/>
              <a:gd name="T6" fmla="*/ 6 w 61"/>
              <a:gd name="T7" fmla="*/ 14 h 94"/>
              <a:gd name="T8" fmla="*/ 9 w 61"/>
              <a:gd name="T9" fmla="*/ 9 h 94"/>
              <a:gd name="T10" fmla="*/ 13 w 61"/>
              <a:gd name="T11" fmla="*/ 5 h 94"/>
              <a:gd name="T12" fmla="*/ 18 w 61"/>
              <a:gd name="T13" fmla="*/ 2 h 94"/>
              <a:gd name="T14" fmla="*/ 23 w 61"/>
              <a:gd name="T15" fmla="*/ 0 h 94"/>
              <a:gd name="T16" fmla="*/ 29 w 61"/>
              <a:gd name="T17" fmla="*/ 0 h 94"/>
              <a:gd name="T18" fmla="*/ 38 w 61"/>
              <a:gd name="T19" fmla="*/ 0 h 94"/>
              <a:gd name="T20" fmla="*/ 44 w 61"/>
              <a:gd name="T21" fmla="*/ 4 h 94"/>
              <a:gd name="T22" fmla="*/ 49 w 61"/>
              <a:gd name="T23" fmla="*/ 7 h 94"/>
              <a:gd name="T24" fmla="*/ 52 w 61"/>
              <a:gd name="T25" fmla="*/ 12 h 94"/>
              <a:gd name="T26" fmla="*/ 56 w 61"/>
              <a:gd name="T27" fmla="*/ 19 h 94"/>
              <a:gd name="T28" fmla="*/ 59 w 61"/>
              <a:gd name="T29" fmla="*/ 25 h 94"/>
              <a:gd name="T30" fmla="*/ 59 w 61"/>
              <a:gd name="T31" fmla="*/ 32 h 94"/>
              <a:gd name="T32" fmla="*/ 61 w 61"/>
              <a:gd name="T33" fmla="*/ 38 h 94"/>
              <a:gd name="T34" fmla="*/ 61 w 61"/>
              <a:gd name="T35" fmla="*/ 47 h 94"/>
              <a:gd name="T36" fmla="*/ 59 w 61"/>
              <a:gd name="T37" fmla="*/ 61 h 94"/>
              <a:gd name="T38" fmla="*/ 57 w 61"/>
              <a:gd name="T39" fmla="*/ 75 h 94"/>
              <a:gd name="T40" fmla="*/ 54 w 61"/>
              <a:gd name="T41" fmla="*/ 80 h 94"/>
              <a:gd name="T42" fmla="*/ 51 w 61"/>
              <a:gd name="T43" fmla="*/ 86 h 94"/>
              <a:gd name="T44" fmla="*/ 47 w 61"/>
              <a:gd name="T45" fmla="*/ 89 h 94"/>
              <a:gd name="T46" fmla="*/ 42 w 61"/>
              <a:gd name="T47" fmla="*/ 93 h 94"/>
              <a:gd name="T48" fmla="*/ 36 w 61"/>
              <a:gd name="T49" fmla="*/ 94 h 94"/>
              <a:gd name="T50" fmla="*/ 29 w 61"/>
              <a:gd name="T51" fmla="*/ 94 h 94"/>
              <a:gd name="T52" fmla="*/ 21 w 61"/>
              <a:gd name="T53" fmla="*/ 94 h 94"/>
              <a:gd name="T54" fmla="*/ 14 w 61"/>
              <a:gd name="T55" fmla="*/ 91 h 94"/>
              <a:gd name="T56" fmla="*/ 9 w 61"/>
              <a:gd name="T57" fmla="*/ 86 h 94"/>
              <a:gd name="T58" fmla="*/ 1 w 61"/>
              <a:gd name="T59" fmla="*/ 70 h 94"/>
              <a:gd name="T60" fmla="*/ 0 w 61"/>
              <a:gd name="T61" fmla="*/ 47 h 94"/>
              <a:gd name="T62" fmla="*/ 11 w 61"/>
              <a:gd name="T63" fmla="*/ 47 h 94"/>
              <a:gd name="T64" fmla="*/ 13 w 61"/>
              <a:gd name="T65" fmla="*/ 66 h 94"/>
              <a:gd name="T66" fmla="*/ 18 w 61"/>
              <a:gd name="T67" fmla="*/ 76 h 94"/>
              <a:gd name="T68" fmla="*/ 21 w 61"/>
              <a:gd name="T69" fmla="*/ 81 h 94"/>
              <a:gd name="T70" fmla="*/ 24 w 61"/>
              <a:gd name="T71" fmla="*/ 83 h 94"/>
              <a:gd name="T72" fmla="*/ 29 w 61"/>
              <a:gd name="T73" fmla="*/ 85 h 94"/>
              <a:gd name="T74" fmla="*/ 34 w 61"/>
              <a:gd name="T75" fmla="*/ 83 h 94"/>
              <a:gd name="T76" fmla="*/ 39 w 61"/>
              <a:gd name="T77" fmla="*/ 81 h 94"/>
              <a:gd name="T78" fmla="*/ 42 w 61"/>
              <a:gd name="T79" fmla="*/ 76 h 94"/>
              <a:gd name="T80" fmla="*/ 47 w 61"/>
              <a:gd name="T81" fmla="*/ 66 h 94"/>
              <a:gd name="T82" fmla="*/ 47 w 61"/>
              <a:gd name="T83" fmla="*/ 47 h 94"/>
              <a:gd name="T84" fmla="*/ 47 w 61"/>
              <a:gd name="T85" fmla="*/ 28 h 94"/>
              <a:gd name="T86" fmla="*/ 42 w 61"/>
              <a:gd name="T87" fmla="*/ 19 h 94"/>
              <a:gd name="T88" fmla="*/ 39 w 61"/>
              <a:gd name="T89" fmla="*/ 14 h 94"/>
              <a:gd name="T90" fmla="*/ 34 w 61"/>
              <a:gd name="T91" fmla="*/ 12 h 94"/>
              <a:gd name="T92" fmla="*/ 29 w 61"/>
              <a:gd name="T93" fmla="*/ 10 h 94"/>
              <a:gd name="T94" fmla="*/ 24 w 61"/>
              <a:gd name="T95" fmla="*/ 12 h 94"/>
              <a:gd name="T96" fmla="*/ 21 w 61"/>
              <a:gd name="T97" fmla="*/ 14 h 94"/>
              <a:gd name="T98" fmla="*/ 18 w 61"/>
              <a:gd name="T99" fmla="*/ 17 h 94"/>
              <a:gd name="T100" fmla="*/ 13 w 61"/>
              <a:gd name="T101" fmla="*/ 28 h 94"/>
              <a:gd name="T102" fmla="*/ 11 w 61"/>
              <a:gd name="T103" fmla="*/ 4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7"/>
                </a:moveTo>
                <a:lnTo>
                  <a:pt x="0" y="32"/>
                </a:lnTo>
                <a:lnTo>
                  <a:pt x="3" y="20"/>
                </a:lnTo>
                <a:lnTo>
                  <a:pt x="6" y="14"/>
                </a:lnTo>
                <a:lnTo>
                  <a:pt x="9" y="9"/>
                </a:lnTo>
                <a:lnTo>
                  <a:pt x="13" y="5"/>
                </a:lnTo>
                <a:lnTo>
                  <a:pt x="18" y="2"/>
                </a:lnTo>
                <a:lnTo>
                  <a:pt x="23" y="0"/>
                </a:lnTo>
                <a:lnTo>
                  <a:pt x="29" y="0"/>
                </a:lnTo>
                <a:lnTo>
                  <a:pt x="38" y="0"/>
                </a:lnTo>
                <a:lnTo>
                  <a:pt x="44" y="4"/>
                </a:lnTo>
                <a:lnTo>
                  <a:pt x="49" y="7"/>
                </a:lnTo>
                <a:lnTo>
                  <a:pt x="52" y="12"/>
                </a:lnTo>
                <a:lnTo>
                  <a:pt x="56" y="19"/>
                </a:lnTo>
                <a:lnTo>
                  <a:pt x="59" y="25"/>
                </a:lnTo>
                <a:lnTo>
                  <a:pt x="59" y="32"/>
                </a:lnTo>
                <a:lnTo>
                  <a:pt x="61" y="38"/>
                </a:lnTo>
                <a:lnTo>
                  <a:pt x="61" y="47"/>
                </a:lnTo>
                <a:lnTo>
                  <a:pt x="59" y="61"/>
                </a:lnTo>
                <a:lnTo>
                  <a:pt x="57" y="75"/>
                </a:lnTo>
                <a:lnTo>
                  <a:pt x="54" y="80"/>
                </a:lnTo>
                <a:lnTo>
                  <a:pt x="51" y="86"/>
                </a:lnTo>
                <a:lnTo>
                  <a:pt x="47" y="89"/>
                </a:lnTo>
                <a:lnTo>
                  <a:pt x="42" y="93"/>
                </a:lnTo>
                <a:lnTo>
                  <a:pt x="36" y="94"/>
                </a:lnTo>
                <a:lnTo>
                  <a:pt x="29" y="94"/>
                </a:lnTo>
                <a:lnTo>
                  <a:pt x="21" y="94"/>
                </a:lnTo>
                <a:lnTo>
                  <a:pt x="14" y="91"/>
                </a:lnTo>
                <a:lnTo>
                  <a:pt x="9" y="86"/>
                </a:lnTo>
                <a:lnTo>
                  <a:pt x="1" y="70"/>
                </a:lnTo>
                <a:lnTo>
                  <a:pt x="0" y="47"/>
                </a:lnTo>
                <a:close/>
                <a:moveTo>
                  <a:pt x="11" y="47"/>
                </a:moveTo>
                <a:lnTo>
                  <a:pt x="13" y="66"/>
                </a:lnTo>
                <a:lnTo>
                  <a:pt x="18" y="76"/>
                </a:lnTo>
                <a:lnTo>
                  <a:pt x="21" y="81"/>
                </a:lnTo>
                <a:lnTo>
                  <a:pt x="24" y="83"/>
                </a:lnTo>
                <a:lnTo>
                  <a:pt x="29" y="85"/>
                </a:lnTo>
                <a:lnTo>
                  <a:pt x="34" y="83"/>
                </a:lnTo>
                <a:lnTo>
                  <a:pt x="39" y="81"/>
                </a:lnTo>
                <a:lnTo>
                  <a:pt x="42" y="76"/>
                </a:lnTo>
                <a:lnTo>
                  <a:pt x="47" y="66"/>
                </a:lnTo>
                <a:lnTo>
                  <a:pt x="47" y="47"/>
                </a:lnTo>
                <a:lnTo>
                  <a:pt x="47" y="28"/>
                </a:lnTo>
                <a:lnTo>
                  <a:pt x="42" y="19"/>
                </a:lnTo>
                <a:lnTo>
                  <a:pt x="39" y="14"/>
                </a:lnTo>
                <a:lnTo>
                  <a:pt x="34" y="12"/>
                </a:lnTo>
                <a:lnTo>
                  <a:pt x="29" y="10"/>
                </a:lnTo>
                <a:lnTo>
                  <a:pt x="24" y="12"/>
                </a:lnTo>
                <a:lnTo>
                  <a:pt x="21" y="14"/>
                </a:lnTo>
                <a:lnTo>
                  <a:pt x="18" y="17"/>
                </a:lnTo>
                <a:lnTo>
                  <a:pt x="13" y="28"/>
                </a:lnTo>
                <a:lnTo>
                  <a:pt x="11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0" name="Rectangle 199"/>
          <p:cNvSpPr>
            <a:spLocks noChangeArrowheads="1"/>
          </p:cNvSpPr>
          <p:nvPr/>
        </p:nvSpPr>
        <p:spPr bwMode="auto">
          <a:xfrm>
            <a:off x="445814" y="1439552"/>
            <a:ext cx="15154" cy="1026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1" name="Freeform 200"/>
          <p:cNvSpPr>
            <a:spLocks noEditPoints="1"/>
          </p:cNvSpPr>
          <p:nvPr/>
        </p:nvSpPr>
        <p:spPr bwMode="auto">
          <a:xfrm>
            <a:off x="481950" y="1370250"/>
            <a:ext cx="69942" cy="80423"/>
          </a:xfrm>
          <a:custGeom>
            <a:avLst/>
            <a:gdLst>
              <a:gd name="T0" fmla="*/ 0 w 60"/>
              <a:gd name="T1" fmla="*/ 47 h 94"/>
              <a:gd name="T2" fmla="*/ 0 w 60"/>
              <a:gd name="T3" fmla="*/ 32 h 94"/>
              <a:gd name="T4" fmla="*/ 4 w 60"/>
              <a:gd name="T5" fmla="*/ 20 h 94"/>
              <a:gd name="T6" fmla="*/ 5 w 60"/>
              <a:gd name="T7" fmla="*/ 14 h 94"/>
              <a:gd name="T8" fmla="*/ 9 w 60"/>
              <a:gd name="T9" fmla="*/ 9 h 94"/>
              <a:gd name="T10" fmla="*/ 14 w 60"/>
              <a:gd name="T11" fmla="*/ 5 h 94"/>
              <a:gd name="T12" fmla="*/ 19 w 60"/>
              <a:gd name="T13" fmla="*/ 2 h 94"/>
              <a:gd name="T14" fmla="*/ 23 w 60"/>
              <a:gd name="T15" fmla="*/ 0 h 94"/>
              <a:gd name="T16" fmla="*/ 30 w 60"/>
              <a:gd name="T17" fmla="*/ 0 h 94"/>
              <a:gd name="T18" fmla="*/ 37 w 60"/>
              <a:gd name="T19" fmla="*/ 0 h 94"/>
              <a:gd name="T20" fmla="*/ 43 w 60"/>
              <a:gd name="T21" fmla="*/ 4 h 94"/>
              <a:gd name="T22" fmla="*/ 48 w 60"/>
              <a:gd name="T23" fmla="*/ 7 h 94"/>
              <a:gd name="T24" fmla="*/ 53 w 60"/>
              <a:gd name="T25" fmla="*/ 12 h 94"/>
              <a:gd name="T26" fmla="*/ 56 w 60"/>
              <a:gd name="T27" fmla="*/ 19 h 94"/>
              <a:gd name="T28" fmla="*/ 58 w 60"/>
              <a:gd name="T29" fmla="*/ 25 h 94"/>
              <a:gd name="T30" fmla="*/ 60 w 60"/>
              <a:gd name="T31" fmla="*/ 32 h 94"/>
              <a:gd name="T32" fmla="*/ 60 w 60"/>
              <a:gd name="T33" fmla="*/ 38 h 94"/>
              <a:gd name="T34" fmla="*/ 60 w 60"/>
              <a:gd name="T35" fmla="*/ 47 h 94"/>
              <a:gd name="T36" fmla="*/ 60 w 60"/>
              <a:gd name="T37" fmla="*/ 61 h 94"/>
              <a:gd name="T38" fmla="*/ 56 w 60"/>
              <a:gd name="T39" fmla="*/ 75 h 94"/>
              <a:gd name="T40" fmla="*/ 55 w 60"/>
              <a:gd name="T41" fmla="*/ 80 h 94"/>
              <a:gd name="T42" fmla="*/ 52 w 60"/>
              <a:gd name="T43" fmla="*/ 86 h 94"/>
              <a:gd name="T44" fmla="*/ 47 w 60"/>
              <a:gd name="T45" fmla="*/ 89 h 94"/>
              <a:gd name="T46" fmla="*/ 42 w 60"/>
              <a:gd name="T47" fmla="*/ 93 h 94"/>
              <a:gd name="T48" fmla="*/ 37 w 60"/>
              <a:gd name="T49" fmla="*/ 94 h 94"/>
              <a:gd name="T50" fmla="*/ 30 w 60"/>
              <a:gd name="T51" fmla="*/ 94 h 94"/>
              <a:gd name="T52" fmla="*/ 22 w 60"/>
              <a:gd name="T53" fmla="*/ 94 h 94"/>
              <a:gd name="T54" fmla="*/ 15 w 60"/>
              <a:gd name="T55" fmla="*/ 91 h 94"/>
              <a:gd name="T56" fmla="*/ 9 w 60"/>
              <a:gd name="T57" fmla="*/ 86 h 94"/>
              <a:gd name="T58" fmla="*/ 2 w 60"/>
              <a:gd name="T59" fmla="*/ 70 h 94"/>
              <a:gd name="T60" fmla="*/ 0 w 60"/>
              <a:gd name="T61" fmla="*/ 47 h 94"/>
              <a:gd name="T62" fmla="*/ 12 w 60"/>
              <a:gd name="T63" fmla="*/ 47 h 94"/>
              <a:gd name="T64" fmla="*/ 14 w 60"/>
              <a:gd name="T65" fmla="*/ 66 h 94"/>
              <a:gd name="T66" fmla="*/ 17 w 60"/>
              <a:gd name="T67" fmla="*/ 76 h 94"/>
              <a:gd name="T68" fmla="*/ 20 w 60"/>
              <a:gd name="T69" fmla="*/ 81 h 94"/>
              <a:gd name="T70" fmla="*/ 25 w 60"/>
              <a:gd name="T71" fmla="*/ 83 h 94"/>
              <a:gd name="T72" fmla="*/ 30 w 60"/>
              <a:gd name="T73" fmla="*/ 85 h 94"/>
              <a:gd name="T74" fmla="*/ 35 w 60"/>
              <a:gd name="T75" fmla="*/ 83 h 94"/>
              <a:gd name="T76" fmla="*/ 40 w 60"/>
              <a:gd name="T77" fmla="*/ 81 h 94"/>
              <a:gd name="T78" fmla="*/ 43 w 60"/>
              <a:gd name="T79" fmla="*/ 76 h 94"/>
              <a:gd name="T80" fmla="*/ 47 w 60"/>
              <a:gd name="T81" fmla="*/ 66 h 94"/>
              <a:gd name="T82" fmla="*/ 48 w 60"/>
              <a:gd name="T83" fmla="*/ 47 h 94"/>
              <a:gd name="T84" fmla="*/ 47 w 60"/>
              <a:gd name="T85" fmla="*/ 28 h 94"/>
              <a:gd name="T86" fmla="*/ 43 w 60"/>
              <a:gd name="T87" fmla="*/ 19 h 94"/>
              <a:gd name="T88" fmla="*/ 40 w 60"/>
              <a:gd name="T89" fmla="*/ 14 h 94"/>
              <a:gd name="T90" fmla="*/ 35 w 60"/>
              <a:gd name="T91" fmla="*/ 12 h 94"/>
              <a:gd name="T92" fmla="*/ 30 w 60"/>
              <a:gd name="T93" fmla="*/ 10 h 94"/>
              <a:gd name="T94" fmla="*/ 25 w 60"/>
              <a:gd name="T95" fmla="*/ 12 h 94"/>
              <a:gd name="T96" fmla="*/ 20 w 60"/>
              <a:gd name="T97" fmla="*/ 14 h 94"/>
              <a:gd name="T98" fmla="*/ 17 w 60"/>
              <a:gd name="T99" fmla="*/ 17 h 94"/>
              <a:gd name="T100" fmla="*/ 14 w 60"/>
              <a:gd name="T101" fmla="*/ 28 h 94"/>
              <a:gd name="T102" fmla="*/ 12 w 60"/>
              <a:gd name="T103" fmla="*/ 47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94">
                <a:moveTo>
                  <a:pt x="0" y="47"/>
                </a:moveTo>
                <a:lnTo>
                  <a:pt x="0" y="32"/>
                </a:lnTo>
                <a:lnTo>
                  <a:pt x="4" y="20"/>
                </a:lnTo>
                <a:lnTo>
                  <a:pt x="5" y="14"/>
                </a:lnTo>
                <a:lnTo>
                  <a:pt x="9" y="9"/>
                </a:lnTo>
                <a:lnTo>
                  <a:pt x="14" y="5"/>
                </a:lnTo>
                <a:lnTo>
                  <a:pt x="19" y="2"/>
                </a:lnTo>
                <a:lnTo>
                  <a:pt x="23" y="0"/>
                </a:lnTo>
                <a:lnTo>
                  <a:pt x="30" y="0"/>
                </a:lnTo>
                <a:lnTo>
                  <a:pt x="37" y="0"/>
                </a:lnTo>
                <a:lnTo>
                  <a:pt x="43" y="4"/>
                </a:lnTo>
                <a:lnTo>
                  <a:pt x="48" y="7"/>
                </a:lnTo>
                <a:lnTo>
                  <a:pt x="53" y="12"/>
                </a:lnTo>
                <a:lnTo>
                  <a:pt x="56" y="19"/>
                </a:lnTo>
                <a:lnTo>
                  <a:pt x="58" y="25"/>
                </a:lnTo>
                <a:lnTo>
                  <a:pt x="60" y="32"/>
                </a:lnTo>
                <a:lnTo>
                  <a:pt x="60" y="38"/>
                </a:lnTo>
                <a:lnTo>
                  <a:pt x="60" y="47"/>
                </a:lnTo>
                <a:lnTo>
                  <a:pt x="60" y="61"/>
                </a:lnTo>
                <a:lnTo>
                  <a:pt x="56" y="75"/>
                </a:lnTo>
                <a:lnTo>
                  <a:pt x="55" y="80"/>
                </a:lnTo>
                <a:lnTo>
                  <a:pt x="52" y="86"/>
                </a:lnTo>
                <a:lnTo>
                  <a:pt x="47" y="89"/>
                </a:lnTo>
                <a:lnTo>
                  <a:pt x="42" y="93"/>
                </a:lnTo>
                <a:lnTo>
                  <a:pt x="37" y="94"/>
                </a:lnTo>
                <a:lnTo>
                  <a:pt x="30" y="94"/>
                </a:lnTo>
                <a:lnTo>
                  <a:pt x="22" y="94"/>
                </a:lnTo>
                <a:lnTo>
                  <a:pt x="15" y="91"/>
                </a:lnTo>
                <a:lnTo>
                  <a:pt x="9" y="86"/>
                </a:lnTo>
                <a:lnTo>
                  <a:pt x="2" y="70"/>
                </a:lnTo>
                <a:lnTo>
                  <a:pt x="0" y="47"/>
                </a:lnTo>
                <a:close/>
                <a:moveTo>
                  <a:pt x="12" y="47"/>
                </a:moveTo>
                <a:lnTo>
                  <a:pt x="14" y="66"/>
                </a:lnTo>
                <a:lnTo>
                  <a:pt x="17" y="76"/>
                </a:lnTo>
                <a:lnTo>
                  <a:pt x="20" y="81"/>
                </a:lnTo>
                <a:lnTo>
                  <a:pt x="25" y="83"/>
                </a:lnTo>
                <a:lnTo>
                  <a:pt x="30" y="85"/>
                </a:lnTo>
                <a:lnTo>
                  <a:pt x="35" y="83"/>
                </a:lnTo>
                <a:lnTo>
                  <a:pt x="40" y="81"/>
                </a:lnTo>
                <a:lnTo>
                  <a:pt x="43" y="76"/>
                </a:lnTo>
                <a:lnTo>
                  <a:pt x="47" y="66"/>
                </a:lnTo>
                <a:lnTo>
                  <a:pt x="48" y="47"/>
                </a:lnTo>
                <a:lnTo>
                  <a:pt x="47" y="28"/>
                </a:lnTo>
                <a:lnTo>
                  <a:pt x="43" y="19"/>
                </a:lnTo>
                <a:lnTo>
                  <a:pt x="40" y="14"/>
                </a:lnTo>
                <a:lnTo>
                  <a:pt x="35" y="12"/>
                </a:lnTo>
                <a:lnTo>
                  <a:pt x="30" y="10"/>
                </a:lnTo>
                <a:lnTo>
                  <a:pt x="25" y="12"/>
                </a:lnTo>
                <a:lnTo>
                  <a:pt x="20" y="14"/>
                </a:lnTo>
                <a:lnTo>
                  <a:pt x="17" y="17"/>
                </a:lnTo>
                <a:lnTo>
                  <a:pt x="14" y="28"/>
                </a:lnTo>
                <a:lnTo>
                  <a:pt x="12" y="4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2" name="Freeform 201"/>
          <p:cNvSpPr>
            <a:spLocks/>
          </p:cNvSpPr>
          <p:nvPr/>
        </p:nvSpPr>
        <p:spPr bwMode="auto">
          <a:xfrm>
            <a:off x="564715" y="1371962"/>
            <a:ext cx="71108" cy="78711"/>
          </a:xfrm>
          <a:custGeom>
            <a:avLst/>
            <a:gdLst>
              <a:gd name="T0" fmla="*/ 0 w 61"/>
              <a:gd name="T1" fmla="*/ 68 h 92"/>
              <a:gd name="T2" fmla="*/ 12 w 61"/>
              <a:gd name="T3" fmla="*/ 66 h 92"/>
              <a:gd name="T4" fmla="*/ 14 w 61"/>
              <a:gd name="T5" fmla="*/ 71 h 92"/>
              <a:gd name="T6" fmla="*/ 15 w 61"/>
              <a:gd name="T7" fmla="*/ 74 h 92"/>
              <a:gd name="T8" fmla="*/ 18 w 61"/>
              <a:gd name="T9" fmla="*/ 78 h 92"/>
              <a:gd name="T10" fmla="*/ 22 w 61"/>
              <a:gd name="T11" fmla="*/ 79 h 92"/>
              <a:gd name="T12" fmla="*/ 25 w 61"/>
              <a:gd name="T13" fmla="*/ 81 h 92"/>
              <a:gd name="T14" fmla="*/ 30 w 61"/>
              <a:gd name="T15" fmla="*/ 83 h 92"/>
              <a:gd name="T16" fmla="*/ 35 w 61"/>
              <a:gd name="T17" fmla="*/ 81 h 92"/>
              <a:gd name="T18" fmla="*/ 40 w 61"/>
              <a:gd name="T19" fmla="*/ 79 h 92"/>
              <a:gd name="T20" fmla="*/ 43 w 61"/>
              <a:gd name="T21" fmla="*/ 76 h 92"/>
              <a:gd name="T22" fmla="*/ 46 w 61"/>
              <a:gd name="T23" fmla="*/ 71 h 92"/>
              <a:gd name="T24" fmla="*/ 48 w 61"/>
              <a:gd name="T25" fmla="*/ 66 h 92"/>
              <a:gd name="T26" fmla="*/ 48 w 61"/>
              <a:gd name="T27" fmla="*/ 59 h 92"/>
              <a:gd name="T28" fmla="*/ 48 w 61"/>
              <a:gd name="T29" fmla="*/ 55 h 92"/>
              <a:gd name="T30" fmla="*/ 46 w 61"/>
              <a:gd name="T31" fmla="*/ 50 h 92"/>
              <a:gd name="T32" fmla="*/ 45 w 61"/>
              <a:gd name="T33" fmla="*/ 45 h 92"/>
              <a:gd name="T34" fmla="*/ 40 w 61"/>
              <a:gd name="T35" fmla="*/ 43 h 92"/>
              <a:gd name="T36" fmla="*/ 35 w 61"/>
              <a:gd name="T37" fmla="*/ 41 h 92"/>
              <a:gd name="T38" fmla="*/ 30 w 61"/>
              <a:gd name="T39" fmla="*/ 40 h 92"/>
              <a:gd name="T40" fmla="*/ 25 w 61"/>
              <a:gd name="T41" fmla="*/ 41 h 92"/>
              <a:gd name="T42" fmla="*/ 20 w 61"/>
              <a:gd name="T43" fmla="*/ 43 h 92"/>
              <a:gd name="T44" fmla="*/ 17 w 61"/>
              <a:gd name="T45" fmla="*/ 45 h 92"/>
              <a:gd name="T46" fmla="*/ 14 w 61"/>
              <a:gd name="T47" fmla="*/ 48 h 92"/>
              <a:gd name="T48" fmla="*/ 2 w 61"/>
              <a:gd name="T49" fmla="*/ 46 h 92"/>
              <a:gd name="T50" fmla="*/ 10 w 61"/>
              <a:gd name="T51" fmla="*/ 0 h 92"/>
              <a:gd name="T52" fmla="*/ 56 w 61"/>
              <a:gd name="T53" fmla="*/ 0 h 92"/>
              <a:gd name="T54" fmla="*/ 56 w 61"/>
              <a:gd name="T55" fmla="*/ 12 h 92"/>
              <a:gd name="T56" fmla="*/ 22 w 61"/>
              <a:gd name="T57" fmla="*/ 12 h 92"/>
              <a:gd name="T58" fmla="*/ 17 w 61"/>
              <a:gd name="T59" fmla="*/ 35 h 92"/>
              <a:gd name="T60" fmla="*/ 22 w 61"/>
              <a:gd name="T61" fmla="*/ 31 h 92"/>
              <a:gd name="T62" fmla="*/ 27 w 61"/>
              <a:gd name="T63" fmla="*/ 30 h 92"/>
              <a:gd name="T64" fmla="*/ 33 w 61"/>
              <a:gd name="T65" fmla="*/ 30 h 92"/>
              <a:gd name="T66" fmla="*/ 40 w 61"/>
              <a:gd name="T67" fmla="*/ 30 h 92"/>
              <a:gd name="T68" fmla="*/ 46 w 61"/>
              <a:gd name="T69" fmla="*/ 33 h 92"/>
              <a:gd name="T70" fmla="*/ 53 w 61"/>
              <a:gd name="T71" fmla="*/ 38 h 92"/>
              <a:gd name="T72" fmla="*/ 58 w 61"/>
              <a:gd name="T73" fmla="*/ 45 h 92"/>
              <a:gd name="T74" fmla="*/ 60 w 61"/>
              <a:gd name="T75" fmla="*/ 51 h 92"/>
              <a:gd name="T76" fmla="*/ 61 w 61"/>
              <a:gd name="T77" fmla="*/ 59 h 92"/>
              <a:gd name="T78" fmla="*/ 60 w 61"/>
              <a:gd name="T79" fmla="*/ 68 h 92"/>
              <a:gd name="T80" fmla="*/ 58 w 61"/>
              <a:gd name="T81" fmla="*/ 74 h 92"/>
              <a:gd name="T82" fmla="*/ 53 w 61"/>
              <a:gd name="T83" fmla="*/ 81 h 92"/>
              <a:gd name="T84" fmla="*/ 48 w 61"/>
              <a:gd name="T85" fmla="*/ 86 h 92"/>
              <a:gd name="T86" fmla="*/ 43 w 61"/>
              <a:gd name="T87" fmla="*/ 89 h 92"/>
              <a:gd name="T88" fmla="*/ 37 w 61"/>
              <a:gd name="T89" fmla="*/ 92 h 92"/>
              <a:gd name="T90" fmla="*/ 30 w 61"/>
              <a:gd name="T91" fmla="*/ 92 h 92"/>
              <a:gd name="T92" fmla="*/ 22 w 61"/>
              <a:gd name="T93" fmla="*/ 92 h 92"/>
              <a:gd name="T94" fmla="*/ 15 w 61"/>
              <a:gd name="T95" fmla="*/ 89 h 92"/>
              <a:gd name="T96" fmla="*/ 9 w 61"/>
              <a:gd name="T97" fmla="*/ 86 h 92"/>
              <a:gd name="T98" fmla="*/ 5 w 61"/>
              <a:gd name="T99" fmla="*/ 81 h 92"/>
              <a:gd name="T100" fmla="*/ 2 w 61"/>
              <a:gd name="T101" fmla="*/ 74 h 92"/>
              <a:gd name="T102" fmla="*/ 0 w 61"/>
              <a:gd name="T103" fmla="*/ 6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2">
                <a:moveTo>
                  <a:pt x="0" y="68"/>
                </a:moveTo>
                <a:lnTo>
                  <a:pt x="12" y="66"/>
                </a:lnTo>
                <a:lnTo>
                  <a:pt x="14" y="71"/>
                </a:lnTo>
                <a:lnTo>
                  <a:pt x="15" y="74"/>
                </a:lnTo>
                <a:lnTo>
                  <a:pt x="18" y="78"/>
                </a:lnTo>
                <a:lnTo>
                  <a:pt x="22" y="79"/>
                </a:lnTo>
                <a:lnTo>
                  <a:pt x="25" y="81"/>
                </a:lnTo>
                <a:lnTo>
                  <a:pt x="30" y="83"/>
                </a:lnTo>
                <a:lnTo>
                  <a:pt x="35" y="81"/>
                </a:lnTo>
                <a:lnTo>
                  <a:pt x="40" y="79"/>
                </a:lnTo>
                <a:lnTo>
                  <a:pt x="43" y="76"/>
                </a:lnTo>
                <a:lnTo>
                  <a:pt x="46" y="71"/>
                </a:lnTo>
                <a:lnTo>
                  <a:pt x="48" y="66"/>
                </a:lnTo>
                <a:lnTo>
                  <a:pt x="48" y="59"/>
                </a:lnTo>
                <a:lnTo>
                  <a:pt x="48" y="55"/>
                </a:lnTo>
                <a:lnTo>
                  <a:pt x="46" y="50"/>
                </a:lnTo>
                <a:lnTo>
                  <a:pt x="45" y="45"/>
                </a:lnTo>
                <a:lnTo>
                  <a:pt x="40" y="43"/>
                </a:lnTo>
                <a:lnTo>
                  <a:pt x="35" y="41"/>
                </a:lnTo>
                <a:lnTo>
                  <a:pt x="30" y="40"/>
                </a:lnTo>
                <a:lnTo>
                  <a:pt x="25" y="41"/>
                </a:lnTo>
                <a:lnTo>
                  <a:pt x="20" y="43"/>
                </a:lnTo>
                <a:lnTo>
                  <a:pt x="17" y="45"/>
                </a:lnTo>
                <a:lnTo>
                  <a:pt x="14" y="48"/>
                </a:lnTo>
                <a:lnTo>
                  <a:pt x="2" y="46"/>
                </a:lnTo>
                <a:lnTo>
                  <a:pt x="10" y="0"/>
                </a:lnTo>
                <a:lnTo>
                  <a:pt x="56" y="0"/>
                </a:lnTo>
                <a:lnTo>
                  <a:pt x="56" y="12"/>
                </a:lnTo>
                <a:lnTo>
                  <a:pt x="22" y="12"/>
                </a:lnTo>
                <a:lnTo>
                  <a:pt x="17" y="35"/>
                </a:lnTo>
                <a:lnTo>
                  <a:pt x="22" y="31"/>
                </a:lnTo>
                <a:lnTo>
                  <a:pt x="27" y="30"/>
                </a:lnTo>
                <a:lnTo>
                  <a:pt x="33" y="30"/>
                </a:lnTo>
                <a:lnTo>
                  <a:pt x="40" y="30"/>
                </a:lnTo>
                <a:lnTo>
                  <a:pt x="46" y="33"/>
                </a:lnTo>
                <a:lnTo>
                  <a:pt x="53" y="38"/>
                </a:lnTo>
                <a:lnTo>
                  <a:pt x="58" y="45"/>
                </a:lnTo>
                <a:lnTo>
                  <a:pt x="60" y="51"/>
                </a:lnTo>
                <a:lnTo>
                  <a:pt x="61" y="59"/>
                </a:lnTo>
                <a:lnTo>
                  <a:pt x="60" y="68"/>
                </a:lnTo>
                <a:lnTo>
                  <a:pt x="58" y="74"/>
                </a:lnTo>
                <a:lnTo>
                  <a:pt x="53" y="81"/>
                </a:lnTo>
                <a:lnTo>
                  <a:pt x="48" y="86"/>
                </a:lnTo>
                <a:lnTo>
                  <a:pt x="43" y="89"/>
                </a:lnTo>
                <a:lnTo>
                  <a:pt x="37" y="92"/>
                </a:lnTo>
                <a:lnTo>
                  <a:pt x="30" y="92"/>
                </a:lnTo>
                <a:lnTo>
                  <a:pt x="22" y="92"/>
                </a:lnTo>
                <a:lnTo>
                  <a:pt x="15" y="89"/>
                </a:lnTo>
                <a:lnTo>
                  <a:pt x="9" y="86"/>
                </a:lnTo>
                <a:lnTo>
                  <a:pt x="5" y="81"/>
                </a:lnTo>
                <a:lnTo>
                  <a:pt x="2" y="74"/>
                </a:lnTo>
                <a:lnTo>
                  <a:pt x="0" y="6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3" name="Freeform 202"/>
          <p:cNvSpPr>
            <a:spLocks noEditPoints="1"/>
          </p:cNvSpPr>
          <p:nvPr/>
        </p:nvSpPr>
        <p:spPr bwMode="auto">
          <a:xfrm>
            <a:off x="270960" y="1163206"/>
            <a:ext cx="71108" cy="80423"/>
          </a:xfrm>
          <a:custGeom>
            <a:avLst/>
            <a:gdLst>
              <a:gd name="T0" fmla="*/ 0 w 61"/>
              <a:gd name="T1" fmla="*/ 46 h 94"/>
              <a:gd name="T2" fmla="*/ 2 w 61"/>
              <a:gd name="T3" fmla="*/ 32 h 94"/>
              <a:gd name="T4" fmla="*/ 3 w 61"/>
              <a:gd name="T5" fmla="*/ 20 h 94"/>
              <a:gd name="T6" fmla="*/ 7 w 61"/>
              <a:gd name="T7" fmla="*/ 13 h 94"/>
              <a:gd name="T8" fmla="*/ 10 w 61"/>
              <a:gd name="T9" fmla="*/ 8 h 94"/>
              <a:gd name="T10" fmla="*/ 13 w 61"/>
              <a:gd name="T11" fmla="*/ 5 h 94"/>
              <a:gd name="T12" fmla="*/ 18 w 61"/>
              <a:gd name="T13" fmla="*/ 2 h 94"/>
              <a:gd name="T14" fmla="*/ 25 w 61"/>
              <a:gd name="T15" fmla="*/ 0 h 94"/>
              <a:gd name="T16" fmla="*/ 31 w 61"/>
              <a:gd name="T17" fmla="*/ 0 h 94"/>
              <a:gd name="T18" fmla="*/ 38 w 61"/>
              <a:gd name="T19" fmla="*/ 0 h 94"/>
              <a:gd name="T20" fmla="*/ 45 w 61"/>
              <a:gd name="T21" fmla="*/ 4 h 94"/>
              <a:gd name="T22" fmla="*/ 49 w 61"/>
              <a:gd name="T23" fmla="*/ 7 h 94"/>
              <a:gd name="T24" fmla="*/ 54 w 61"/>
              <a:gd name="T25" fmla="*/ 12 h 94"/>
              <a:gd name="T26" fmla="*/ 56 w 61"/>
              <a:gd name="T27" fmla="*/ 18 h 94"/>
              <a:gd name="T28" fmla="*/ 59 w 61"/>
              <a:gd name="T29" fmla="*/ 25 h 94"/>
              <a:gd name="T30" fmla="*/ 61 w 61"/>
              <a:gd name="T31" fmla="*/ 32 h 94"/>
              <a:gd name="T32" fmla="*/ 61 w 61"/>
              <a:gd name="T33" fmla="*/ 38 h 94"/>
              <a:gd name="T34" fmla="*/ 61 w 61"/>
              <a:gd name="T35" fmla="*/ 46 h 94"/>
              <a:gd name="T36" fmla="*/ 61 w 61"/>
              <a:gd name="T37" fmla="*/ 61 h 94"/>
              <a:gd name="T38" fmla="*/ 58 w 61"/>
              <a:gd name="T39" fmla="*/ 74 h 94"/>
              <a:gd name="T40" fmla="*/ 54 w 61"/>
              <a:gd name="T41" fmla="*/ 79 h 94"/>
              <a:gd name="T42" fmla="*/ 51 w 61"/>
              <a:gd name="T43" fmla="*/ 86 h 94"/>
              <a:gd name="T44" fmla="*/ 48 w 61"/>
              <a:gd name="T45" fmla="*/ 89 h 94"/>
              <a:gd name="T46" fmla="*/ 43 w 61"/>
              <a:gd name="T47" fmla="*/ 93 h 94"/>
              <a:gd name="T48" fmla="*/ 38 w 61"/>
              <a:gd name="T49" fmla="*/ 94 h 94"/>
              <a:gd name="T50" fmla="*/ 31 w 61"/>
              <a:gd name="T51" fmla="*/ 94 h 94"/>
              <a:gd name="T52" fmla="*/ 23 w 61"/>
              <a:gd name="T53" fmla="*/ 93 h 94"/>
              <a:gd name="T54" fmla="*/ 15 w 61"/>
              <a:gd name="T55" fmla="*/ 91 h 94"/>
              <a:gd name="T56" fmla="*/ 10 w 61"/>
              <a:gd name="T57" fmla="*/ 86 h 94"/>
              <a:gd name="T58" fmla="*/ 3 w 61"/>
              <a:gd name="T59" fmla="*/ 69 h 94"/>
              <a:gd name="T60" fmla="*/ 0 w 61"/>
              <a:gd name="T61" fmla="*/ 46 h 94"/>
              <a:gd name="T62" fmla="*/ 13 w 61"/>
              <a:gd name="T63" fmla="*/ 46 h 94"/>
              <a:gd name="T64" fmla="*/ 13 w 61"/>
              <a:gd name="T65" fmla="*/ 66 h 94"/>
              <a:gd name="T66" fmla="*/ 18 w 61"/>
              <a:gd name="T67" fmla="*/ 76 h 94"/>
              <a:gd name="T68" fmla="*/ 21 w 61"/>
              <a:gd name="T69" fmla="*/ 81 h 94"/>
              <a:gd name="T70" fmla="*/ 26 w 61"/>
              <a:gd name="T71" fmla="*/ 83 h 94"/>
              <a:gd name="T72" fmla="*/ 31 w 61"/>
              <a:gd name="T73" fmla="*/ 84 h 94"/>
              <a:gd name="T74" fmla="*/ 36 w 61"/>
              <a:gd name="T75" fmla="*/ 83 h 94"/>
              <a:gd name="T76" fmla="*/ 40 w 61"/>
              <a:gd name="T77" fmla="*/ 81 h 94"/>
              <a:gd name="T78" fmla="*/ 45 w 61"/>
              <a:gd name="T79" fmla="*/ 76 h 94"/>
              <a:gd name="T80" fmla="*/ 48 w 61"/>
              <a:gd name="T81" fmla="*/ 66 h 94"/>
              <a:gd name="T82" fmla="*/ 49 w 61"/>
              <a:gd name="T83" fmla="*/ 46 h 94"/>
              <a:gd name="T84" fmla="*/ 48 w 61"/>
              <a:gd name="T85" fmla="*/ 28 h 94"/>
              <a:gd name="T86" fmla="*/ 45 w 61"/>
              <a:gd name="T87" fmla="*/ 18 h 94"/>
              <a:gd name="T88" fmla="*/ 40 w 61"/>
              <a:gd name="T89" fmla="*/ 13 h 94"/>
              <a:gd name="T90" fmla="*/ 36 w 61"/>
              <a:gd name="T91" fmla="*/ 12 h 94"/>
              <a:gd name="T92" fmla="*/ 31 w 61"/>
              <a:gd name="T93" fmla="*/ 10 h 94"/>
              <a:gd name="T94" fmla="*/ 26 w 61"/>
              <a:gd name="T95" fmla="*/ 12 h 94"/>
              <a:gd name="T96" fmla="*/ 21 w 61"/>
              <a:gd name="T97" fmla="*/ 13 h 94"/>
              <a:gd name="T98" fmla="*/ 18 w 61"/>
              <a:gd name="T99" fmla="*/ 17 h 94"/>
              <a:gd name="T100" fmla="*/ 13 w 61"/>
              <a:gd name="T101" fmla="*/ 28 h 94"/>
              <a:gd name="T102" fmla="*/ 13 w 61"/>
              <a:gd name="T103" fmla="*/ 4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6"/>
                </a:moveTo>
                <a:lnTo>
                  <a:pt x="2" y="32"/>
                </a:lnTo>
                <a:lnTo>
                  <a:pt x="3" y="20"/>
                </a:lnTo>
                <a:lnTo>
                  <a:pt x="7" y="13"/>
                </a:lnTo>
                <a:lnTo>
                  <a:pt x="10" y="8"/>
                </a:lnTo>
                <a:lnTo>
                  <a:pt x="13" y="5"/>
                </a:lnTo>
                <a:lnTo>
                  <a:pt x="18" y="2"/>
                </a:lnTo>
                <a:lnTo>
                  <a:pt x="25" y="0"/>
                </a:lnTo>
                <a:lnTo>
                  <a:pt x="31" y="0"/>
                </a:lnTo>
                <a:lnTo>
                  <a:pt x="38" y="0"/>
                </a:lnTo>
                <a:lnTo>
                  <a:pt x="45" y="4"/>
                </a:lnTo>
                <a:lnTo>
                  <a:pt x="49" y="7"/>
                </a:lnTo>
                <a:lnTo>
                  <a:pt x="54" y="12"/>
                </a:lnTo>
                <a:lnTo>
                  <a:pt x="56" y="18"/>
                </a:lnTo>
                <a:lnTo>
                  <a:pt x="59" y="25"/>
                </a:lnTo>
                <a:lnTo>
                  <a:pt x="61" y="32"/>
                </a:lnTo>
                <a:lnTo>
                  <a:pt x="61" y="38"/>
                </a:lnTo>
                <a:lnTo>
                  <a:pt x="61" y="46"/>
                </a:lnTo>
                <a:lnTo>
                  <a:pt x="61" y="61"/>
                </a:lnTo>
                <a:lnTo>
                  <a:pt x="58" y="74"/>
                </a:lnTo>
                <a:lnTo>
                  <a:pt x="54" y="79"/>
                </a:lnTo>
                <a:lnTo>
                  <a:pt x="51" y="86"/>
                </a:lnTo>
                <a:lnTo>
                  <a:pt x="48" y="89"/>
                </a:lnTo>
                <a:lnTo>
                  <a:pt x="43" y="93"/>
                </a:lnTo>
                <a:lnTo>
                  <a:pt x="38" y="94"/>
                </a:lnTo>
                <a:lnTo>
                  <a:pt x="31" y="94"/>
                </a:lnTo>
                <a:lnTo>
                  <a:pt x="23" y="93"/>
                </a:lnTo>
                <a:lnTo>
                  <a:pt x="15" y="91"/>
                </a:lnTo>
                <a:lnTo>
                  <a:pt x="10" y="86"/>
                </a:lnTo>
                <a:lnTo>
                  <a:pt x="3" y="69"/>
                </a:lnTo>
                <a:lnTo>
                  <a:pt x="0" y="46"/>
                </a:lnTo>
                <a:close/>
                <a:moveTo>
                  <a:pt x="13" y="46"/>
                </a:moveTo>
                <a:lnTo>
                  <a:pt x="13" y="66"/>
                </a:lnTo>
                <a:lnTo>
                  <a:pt x="18" y="76"/>
                </a:lnTo>
                <a:lnTo>
                  <a:pt x="21" y="81"/>
                </a:lnTo>
                <a:lnTo>
                  <a:pt x="26" y="83"/>
                </a:lnTo>
                <a:lnTo>
                  <a:pt x="31" y="84"/>
                </a:lnTo>
                <a:lnTo>
                  <a:pt x="36" y="83"/>
                </a:lnTo>
                <a:lnTo>
                  <a:pt x="40" y="81"/>
                </a:lnTo>
                <a:lnTo>
                  <a:pt x="45" y="76"/>
                </a:lnTo>
                <a:lnTo>
                  <a:pt x="48" y="66"/>
                </a:lnTo>
                <a:lnTo>
                  <a:pt x="49" y="46"/>
                </a:lnTo>
                <a:lnTo>
                  <a:pt x="48" y="28"/>
                </a:lnTo>
                <a:lnTo>
                  <a:pt x="45" y="18"/>
                </a:lnTo>
                <a:lnTo>
                  <a:pt x="40" y="13"/>
                </a:lnTo>
                <a:lnTo>
                  <a:pt x="36" y="12"/>
                </a:lnTo>
                <a:lnTo>
                  <a:pt x="31" y="10"/>
                </a:lnTo>
                <a:lnTo>
                  <a:pt x="26" y="12"/>
                </a:lnTo>
                <a:lnTo>
                  <a:pt x="21" y="13"/>
                </a:lnTo>
                <a:lnTo>
                  <a:pt x="18" y="17"/>
                </a:lnTo>
                <a:lnTo>
                  <a:pt x="13" y="28"/>
                </a:lnTo>
                <a:lnTo>
                  <a:pt x="13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4" name="Rectangle 203"/>
          <p:cNvSpPr>
            <a:spLocks noChangeArrowheads="1"/>
          </p:cNvSpPr>
          <p:nvPr/>
        </p:nvSpPr>
        <p:spPr bwMode="auto">
          <a:xfrm>
            <a:off x="363049" y="1232507"/>
            <a:ext cx="13988" cy="10267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5" name="Freeform 204"/>
          <p:cNvSpPr>
            <a:spLocks noEditPoints="1"/>
          </p:cNvSpPr>
          <p:nvPr/>
        </p:nvSpPr>
        <p:spPr bwMode="auto">
          <a:xfrm>
            <a:off x="398020" y="1163206"/>
            <a:ext cx="71108" cy="80423"/>
          </a:xfrm>
          <a:custGeom>
            <a:avLst/>
            <a:gdLst>
              <a:gd name="T0" fmla="*/ 0 w 61"/>
              <a:gd name="T1" fmla="*/ 46 h 94"/>
              <a:gd name="T2" fmla="*/ 0 w 61"/>
              <a:gd name="T3" fmla="*/ 32 h 94"/>
              <a:gd name="T4" fmla="*/ 3 w 61"/>
              <a:gd name="T5" fmla="*/ 20 h 94"/>
              <a:gd name="T6" fmla="*/ 5 w 61"/>
              <a:gd name="T7" fmla="*/ 13 h 94"/>
              <a:gd name="T8" fmla="*/ 8 w 61"/>
              <a:gd name="T9" fmla="*/ 8 h 94"/>
              <a:gd name="T10" fmla="*/ 13 w 61"/>
              <a:gd name="T11" fmla="*/ 5 h 94"/>
              <a:gd name="T12" fmla="*/ 18 w 61"/>
              <a:gd name="T13" fmla="*/ 2 h 94"/>
              <a:gd name="T14" fmla="*/ 23 w 61"/>
              <a:gd name="T15" fmla="*/ 0 h 94"/>
              <a:gd name="T16" fmla="*/ 30 w 61"/>
              <a:gd name="T17" fmla="*/ 0 h 94"/>
              <a:gd name="T18" fmla="*/ 38 w 61"/>
              <a:gd name="T19" fmla="*/ 0 h 94"/>
              <a:gd name="T20" fmla="*/ 43 w 61"/>
              <a:gd name="T21" fmla="*/ 4 h 94"/>
              <a:gd name="T22" fmla="*/ 49 w 61"/>
              <a:gd name="T23" fmla="*/ 7 h 94"/>
              <a:gd name="T24" fmla="*/ 53 w 61"/>
              <a:gd name="T25" fmla="*/ 12 h 94"/>
              <a:gd name="T26" fmla="*/ 56 w 61"/>
              <a:gd name="T27" fmla="*/ 18 h 94"/>
              <a:gd name="T28" fmla="*/ 58 w 61"/>
              <a:gd name="T29" fmla="*/ 25 h 94"/>
              <a:gd name="T30" fmla="*/ 59 w 61"/>
              <a:gd name="T31" fmla="*/ 32 h 94"/>
              <a:gd name="T32" fmla="*/ 61 w 61"/>
              <a:gd name="T33" fmla="*/ 38 h 94"/>
              <a:gd name="T34" fmla="*/ 61 w 61"/>
              <a:gd name="T35" fmla="*/ 46 h 94"/>
              <a:gd name="T36" fmla="*/ 59 w 61"/>
              <a:gd name="T37" fmla="*/ 61 h 94"/>
              <a:gd name="T38" fmla="*/ 58 w 61"/>
              <a:gd name="T39" fmla="*/ 74 h 94"/>
              <a:gd name="T40" fmla="*/ 54 w 61"/>
              <a:gd name="T41" fmla="*/ 79 h 94"/>
              <a:gd name="T42" fmla="*/ 51 w 61"/>
              <a:gd name="T43" fmla="*/ 86 h 94"/>
              <a:gd name="T44" fmla="*/ 48 w 61"/>
              <a:gd name="T45" fmla="*/ 89 h 94"/>
              <a:gd name="T46" fmla="*/ 43 w 61"/>
              <a:gd name="T47" fmla="*/ 93 h 94"/>
              <a:gd name="T48" fmla="*/ 36 w 61"/>
              <a:gd name="T49" fmla="*/ 94 h 94"/>
              <a:gd name="T50" fmla="*/ 30 w 61"/>
              <a:gd name="T51" fmla="*/ 94 h 94"/>
              <a:gd name="T52" fmla="*/ 21 w 61"/>
              <a:gd name="T53" fmla="*/ 93 h 94"/>
              <a:gd name="T54" fmla="*/ 15 w 61"/>
              <a:gd name="T55" fmla="*/ 91 h 94"/>
              <a:gd name="T56" fmla="*/ 8 w 61"/>
              <a:gd name="T57" fmla="*/ 86 h 94"/>
              <a:gd name="T58" fmla="*/ 2 w 61"/>
              <a:gd name="T59" fmla="*/ 69 h 94"/>
              <a:gd name="T60" fmla="*/ 0 w 61"/>
              <a:gd name="T61" fmla="*/ 46 h 94"/>
              <a:gd name="T62" fmla="*/ 11 w 61"/>
              <a:gd name="T63" fmla="*/ 46 h 94"/>
              <a:gd name="T64" fmla="*/ 13 w 61"/>
              <a:gd name="T65" fmla="*/ 66 h 94"/>
              <a:gd name="T66" fmla="*/ 16 w 61"/>
              <a:gd name="T67" fmla="*/ 76 h 94"/>
              <a:gd name="T68" fmla="*/ 21 w 61"/>
              <a:gd name="T69" fmla="*/ 81 h 94"/>
              <a:gd name="T70" fmla="*/ 25 w 61"/>
              <a:gd name="T71" fmla="*/ 83 h 94"/>
              <a:gd name="T72" fmla="*/ 30 w 61"/>
              <a:gd name="T73" fmla="*/ 84 h 94"/>
              <a:gd name="T74" fmla="*/ 34 w 61"/>
              <a:gd name="T75" fmla="*/ 83 h 94"/>
              <a:gd name="T76" fmla="*/ 39 w 61"/>
              <a:gd name="T77" fmla="*/ 81 h 94"/>
              <a:gd name="T78" fmla="*/ 43 w 61"/>
              <a:gd name="T79" fmla="*/ 76 h 94"/>
              <a:gd name="T80" fmla="*/ 46 w 61"/>
              <a:gd name="T81" fmla="*/ 66 h 94"/>
              <a:gd name="T82" fmla="*/ 48 w 61"/>
              <a:gd name="T83" fmla="*/ 46 h 94"/>
              <a:gd name="T84" fmla="*/ 48 w 61"/>
              <a:gd name="T85" fmla="*/ 28 h 94"/>
              <a:gd name="T86" fmla="*/ 43 w 61"/>
              <a:gd name="T87" fmla="*/ 18 h 94"/>
              <a:gd name="T88" fmla="*/ 39 w 61"/>
              <a:gd name="T89" fmla="*/ 13 h 94"/>
              <a:gd name="T90" fmla="*/ 34 w 61"/>
              <a:gd name="T91" fmla="*/ 12 h 94"/>
              <a:gd name="T92" fmla="*/ 30 w 61"/>
              <a:gd name="T93" fmla="*/ 10 h 94"/>
              <a:gd name="T94" fmla="*/ 25 w 61"/>
              <a:gd name="T95" fmla="*/ 12 h 94"/>
              <a:gd name="T96" fmla="*/ 21 w 61"/>
              <a:gd name="T97" fmla="*/ 13 h 94"/>
              <a:gd name="T98" fmla="*/ 16 w 61"/>
              <a:gd name="T99" fmla="*/ 17 h 94"/>
              <a:gd name="T100" fmla="*/ 13 w 61"/>
              <a:gd name="T101" fmla="*/ 28 h 94"/>
              <a:gd name="T102" fmla="*/ 11 w 61"/>
              <a:gd name="T103" fmla="*/ 4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4">
                <a:moveTo>
                  <a:pt x="0" y="46"/>
                </a:moveTo>
                <a:lnTo>
                  <a:pt x="0" y="32"/>
                </a:lnTo>
                <a:lnTo>
                  <a:pt x="3" y="20"/>
                </a:lnTo>
                <a:lnTo>
                  <a:pt x="5" y="13"/>
                </a:lnTo>
                <a:lnTo>
                  <a:pt x="8" y="8"/>
                </a:lnTo>
                <a:lnTo>
                  <a:pt x="13" y="5"/>
                </a:lnTo>
                <a:lnTo>
                  <a:pt x="18" y="2"/>
                </a:lnTo>
                <a:lnTo>
                  <a:pt x="23" y="0"/>
                </a:lnTo>
                <a:lnTo>
                  <a:pt x="30" y="0"/>
                </a:lnTo>
                <a:lnTo>
                  <a:pt x="38" y="0"/>
                </a:lnTo>
                <a:lnTo>
                  <a:pt x="43" y="4"/>
                </a:lnTo>
                <a:lnTo>
                  <a:pt x="49" y="7"/>
                </a:lnTo>
                <a:lnTo>
                  <a:pt x="53" y="12"/>
                </a:lnTo>
                <a:lnTo>
                  <a:pt x="56" y="18"/>
                </a:lnTo>
                <a:lnTo>
                  <a:pt x="58" y="25"/>
                </a:lnTo>
                <a:lnTo>
                  <a:pt x="59" y="32"/>
                </a:lnTo>
                <a:lnTo>
                  <a:pt x="61" y="38"/>
                </a:lnTo>
                <a:lnTo>
                  <a:pt x="61" y="46"/>
                </a:lnTo>
                <a:lnTo>
                  <a:pt x="59" y="61"/>
                </a:lnTo>
                <a:lnTo>
                  <a:pt x="58" y="74"/>
                </a:lnTo>
                <a:lnTo>
                  <a:pt x="54" y="79"/>
                </a:lnTo>
                <a:lnTo>
                  <a:pt x="51" y="86"/>
                </a:lnTo>
                <a:lnTo>
                  <a:pt x="48" y="89"/>
                </a:lnTo>
                <a:lnTo>
                  <a:pt x="43" y="93"/>
                </a:lnTo>
                <a:lnTo>
                  <a:pt x="36" y="94"/>
                </a:lnTo>
                <a:lnTo>
                  <a:pt x="30" y="94"/>
                </a:lnTo>
                <a:lnTo>
                  <a:pt x="21" y="93"/>
                </a:lnTo>
                <a:lnTo>
                  <a:pt x="15" y="91"/>
                </a:lnTo>
                <a:lnTo>
                  <a:pt x="8" y="86"/>
                </a:lnTo>
                <a:lnTo>
                  <a:pt x="2" y="69"/>
                </a:lnTo>
                <a:lnTo>
                  <a:pt x="0" y="46"/>
                </a:lnTo>
                <a:close/>
                <a:moveTo>
                  <a:pt x="11" y="46"/>
                </a:moveTo>
                <a:lnTo>
                  <a:pt x="13" y="66"/>
                </a:lnTo>
                <a:lnTo>
                  <a:pt x="16" y="76"/>
                </a:lnTo>
                <a:lnTo>
                  <a:pt x="21" y="81"/>
                </a:lnTo>
                <a:lnTo>
                  <a:pt x="25" y="83"/>
                </a:lnTo>
                <a:lnTo>
                  <a:pt x="30" y="84"/>
                </a:lnTo>
                <a:lnTo>
                  <a:pt x="34" y="83"/>
                </a:lnTo>
                <a:lnTo>
                  <a:pt x="39" y="81"/>
                </a:lnTo>
                <a:lnTo>
                  <a:pt x="43" y="76"/>
                </a:lnTo>
                <a:lnTo>
                  <a:pt x="46" y="66"/>
                </a:lnTo>
                <a:lnTo>
                  <a:pt x="48" y="46"/>
                </a:lnTo>
                <a:lnTo>
                  <a:pt x="48" y="28"/>
                </a:lnTo>
                <a:lnTo>
                  <a:pt x="43" y="18"/>
                </a:lnTo>
                <a:lnTo>
                  <a:pt x="39" y="13"/>
                </a:lnTo>
                <a:lnTo>
                  <a:pt x="34" y="12"/>
                </a:lnTo>
                <a:lnTo>
                  <a:pt x="30" y="10"/>
                </a:lnTo>
                <a:lnTo>
                  <a:pt x="25" y="12"/>
                </a:lnTo>
                <a:lnTo>
                  <a:pt x="21" y="13"/>
                </a:lnTo>
                <a:lnTo>
                  <a:pt x="16" y="17"/>
                </a:lnTo>
                <a:lnTo>
                  <a:pt x="13" y="28"/>
                </a:lnTo>
                <a:lnTo>
                  <a:pt x="11" y="4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6" name="Freeform 206"/>
          <p:cNvSpPr>
            <a:spLocks/>
          </p:cNvSpPr>
          <p:nvPr/>
        </p:nvSpPr>
        <p:spPr bwMode="auto">
          <a:xfrm>
            <a:off x="480785" y="1164917"/>
            <a:ext cx="71108" cy="78711"/>
          </a:xfrm>
          <a:custGeom>
            <a:avLst/>
            <a:gdLst>
              <a:gd name="T0" fmla="*/ 0 w 61"/>
              <a:gd name="T1" fmla="*/ 67 h 92"/>
              <a:gd name="T2" fmla="*/ 13 w 61"/>
              <a:gd name="T3" fmla="*/ 66 h 92"/>
              <a:gd name="T4" fmla="*/ 13 w 61"/>
              <a:gd name="T5" fmla="*/ 71 h 92"/>
              <a:gd name="T6" fmla="*/ 15 w 61"/>
              <a:gd name="T7" fmla="*/ 74 h 92"/>
              <a:gd name="T8" fmla="*/ 18 w 61"/>
              <a:gd name="T9" fmla="*/ 77 h 92"/>
              <a:gd name="T10" fmla="*/ 21 w 61"/>
              <a:gd name="T11" fmla="*/ 79 h 92"/>
              <a:gd name="T12" fmla="*/ 24 w 61"/>
              <a:gd name="T13" fmla="*/ 81 h 92"/>
              <a:gd name="T14" fmla="*/ 29 w 61"/>
              <a:gd name="T15" fmla="*/ 82 h 92"/>
              <a:gd name="T16" fmla="*/ 36 w 61"/>
              <a:gd name="T17" fmla="*/ 81 h 92"/>
              <a:gd name="T18" fmla="*/ 39 w 61"/>
              <a:gd name="T19" fmla="*/ 79 h 92"/>
              <a:gd name="T20" fmla="*/ 44 w 61"/>
              <a:gd name="T21" fmla="*/ 76 h 92"/>
              <a:gd name="T22" fmla="*/ 46 w 61"/>
              <a:gd name="T23" fmla="*/ 71 h 92"/>
              <a:gd name="T24" fmla="*/ 48 w 61"/>
              <a:gd name="T25" fmla="*/ 66 h 92"/>
              <a:gd name="T26" fmla="*/ 49 w 61"/>
              <a:gd name="T27" fmla="*/ 59 h 92"/>
              <a:gd name="T28" fmla="*/ 48 w 61"/>
              <a:gd name="T29" fmla="*/ 54 h 92"/>
              <a:gd name="T30" fmla="*/ 46 w 61"/>
              <a:gd name="T31" fmla="*/ 49 h 92"/>
              <a:gd name="T32" fmla="*/ 44 w 61"/>
              <a:gd name="T33" fmla="*/ 44 h 92"/>
              <a:gd name="T34" fmla="*/ 41 w 61"/>
              <a:gd name="T35" fmla="*/ 43 h 92"/>
              <a:gd name="T36" fmla="*/ 36 w 61"/>
              <a:gd name="T37" fmla="*/ 41 h 92"/>
              <a:gd name="T38" fmla="*/ 29 w 61"/>
              <a:gd name="T39" fmla="*/ 39 h 92"/>
              <a:gd name="T40" fmla="*/ 24 w 61"/>
              <a:gd name="T41" fmla="*/ 39 h 92"/>
              <a:gd name="T42" fmla="*/ 20 w 61"/>
              <a:gd name="T43" fmla="*/ 43 h 92"/>
              <a:gd name="T44" fmla="*/ 16 w 61"/>
              <a:gd name="T45" fmla="*/ 44 h 92"/>
              <a:gd name="T46" fmla="*/ 13 w 61"/>
              <a:gd name="T47" fmla="*/ 48 h 92"/>
              <a:gd name="T48" fmla="*/ 1 w 61"/>
              <a:gd name="T49" fmla="*/ 46 h 92"/>
              <a:gd name="T50" fmla="*/ 11 w 61"/>
              <a:gd name="T51" fmla="*/ 0 h 92"/>
              <a:gd name="T52" fmla="*/ 56 w 61"/>
              <a:gd name="T53" fmla="*/ 0 h 92"/>
              <a:gd name="T54" fmla="*/ 56 w 61"/>
              <a:gd name="T55" fmla="*/ 11 h 92"/>
              <a:gd name="T56" fmla="*/ 21 w 61"/>
              <a:gd name="T57" fmla="*/ 11 h 92"/>
              <a:gd name="T58" fmla="*/ 16 w 61"/>
              <a:gd name="T59" fmla="*/ 35 h 92"/>
              <a:gd name="T60" fmla="*/ 21 w 61"/>
              <a:gd name="T61" fmla="*/ 31 h 92"/>
              <a:gd name="T62" fmla="*/ 28 w 61"/>
              <a:gd name="T63" fmla="*/ 30 h 92"/>
              <a:gd name="T64" fmla="*/ 33 w 61"/>
              <a:gd name="T65" fmla="*/ 30 h 92"/>
              <a:gd name="T66" fmla="*/ 41 w 61"/>
              <a:gd name="T67" fmla="*/ 30 h 92"/>
              <a:gd name="T68" fmla="*/ 48 w 61"/>
              <a:gd name="T69" fmla="*/ 33 h 92"/>
              <a:gd name="T70" fmla="*/ 53 w 61"/>
              <a:gd name="T71" fmla="*/ 38 h 92"/>
              <a:gd name="T72" fmla="*/ 57 w 61"/>
              <a:gd name="T73" fmla="*/ 43 h 92"/>
              <a:gd name="T74" fmla="*/ 61 w 61"/>
              <a:gd name="T75" fmla="*/ 51 h 92"/>
              <a:gd name="T76" fmla="*/ 61 w 61"/>
              <a:gd name="T77" fmla="*/ 59 h 92"/>
              <a:gd name="T78" fmla="*/ 61 w 61"/>
              <a:gd name="T79" fmla="*/ 67 h 92"/>
              <a:gd name="T80" fmla="*/ 57 w 61"/>
              <a:gd name="T81" fmla="*/ 74 h 92"/>
              <a:gd name="T82" fmla="*/ 54 w 61"/>
              <a:gd name="T83" fmla="*/ 81 h 92"/>
              <a:gd name="T84" fmla="*/ 49 w 61"/>
              <a:gd name="T85" fmla="*/ 86 h 92"/>
              <a:gd name="T86" fmla="*/ 43 w 61"/>
              <a:gd name="T87" fmla="*/ 89 h 92"/>
              <a:gd name="T88" fmla="*/ 36 w 61"/>
              <a:gd name="T89" fmla="*/ 92 h 92"/>
              <a:gd name="T90" fmla="*/ 29 w 61"/>
              <a:gd name="T91" fmla="*/ 92 h 92"/>
              <a:gd name="T92" fmla="*/ 21 w 61"/>
              <a:gd name="T93" fmla="*/ 92 h 92"/>
              <a:gd name="T94" fmla="*/ 15 w 61"/>
              <a:gd name="T95" fmla="*/ 89 h 92"/>
              <a:gd name="T96" fmla="*/ 10 w 61"/>
              <a:gd name="T97" fmla="*/ 86 h 92"/>
              <a:gd name="T98" fmla="*/ 5 w 61"/>
              <a:gd name="T99" fmla="*/ 81 h 92"/>
              <a:gd name="T100" fmla="*/ 1 w 61"/>
              <a:gd name="T101" fmla="*/ 74 h 92"/>
              <a:gd name="T102" fmla="*/ 0 w 61"/>
              <a:gd name="T103" fmla="*/ 6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2">
                <a:moveTo>
                  <a:pt x="0" y="67"/>
                </a:moveTo>
                <a:lnTo>
                  <a:pt x="13" y="66"/>
                </a:lnTo>
                <a:lnTo>
                  <a:pt x="13" y="71"/>
                </a:lnTo>
                <a:lnTo>
                  <a:pt x="15" y="74"/>
                </a:lnTo>
                <a:lnTo>
                  <a:pt x="18" y="77"/>
                </a:lnTo>
                <a:lnTo>
                  <a:pt x="21" y="79"/>
                </a:lnTo>
                <a:lnTo>
                  <a:pt x="24" y="81"/>
                </a:lnTo>
                <a:lnTo>
                  <a:pt x="29" y="82"/>
                </a:lnTo>
                <a:lnTo>
                  <a:pt x="36" y="81"/>
                </a:lnTo>
                <a:lnTo>
                  <a:pt x="39" y="79"/>
                </a:lnTo>
                <a:lnTo>
                  <a:pt x="44" y="76"/>
                </a:lnTo>
                <a:lnTo>
                  <a:pt x="46" y="71"/>
                </a:lnTo>
                <a:lnTo>
                  <a:pt x="48" y="66"/>
                </a:lnTo>
                <a:lnTo>
                  <a:pt x="49" y="59"/>
                </a:lnTo>
                <a:lnTo>
                  <a:pt x="48" y="54"/>
                </a:lnTo>
                <a:lnTo>
                  <a:pt x="46" y="49"/>
                </a:lnTo>
                <a:lnTo>
                  <a:pt x="44" y="44"/>
                </a:lnTo>
                <a:lnTo>
                  <a:pt x="41" y="43"/>
                </a:lnTo>
                <a:lnTo>
                  <a:pt x="36" y="41"/>
                </a:lnTo>
                <a:lnTo>
                  <a:pt x="29" y="39"/>
                </a:lnTo>
                <a:lnTo>
                  <a:pt x="24" y="39"/>
                </a:lnTo>
                <a:lnTo>
                  <a:pt x="20" y="43"/>
                </a:lnTo>
                <a:lnTo>
                  <a:pt x="16" y="44"/>
                </a:lnTo>
                <a:lnTo>
                  <a:pt x="13" y="48"/>
                </a:lnTo>
                <a:lnTo>
                  <a:pt x="1" y="46"/>
                </a:lnTo>
                <a:lnTo>
                  <a:pt x="11" y="0"/>
                </a:lnTo>
                <a:lnTo>
                  <a:pt x="56" y="0"/>
                </a:lnTo>
                <a:lnTo>
                  <a:pt x="56" y="11"/>
                </a:lnTo>
                <a:lnTo>
                  <a:pt x="21" y="11"/>
                </a:lnTo>
                <a:lnTo>
                  <a:pt x="16" y="35"/>
                </a:lnTo>
                <a:lnTo>
                  <a:pt x="21" y="31"/>
                </a:lnTo>
                <a:lnTo>
                  <a:pt x="28" y="30"/>
                </a:lnTo>
                <a:lnTo>
                  <a:pt x="33" y="30"/>
                </a:lnTo>
                <a:lnTo>
                  <a:pt x="41" y="30"/>
                </a:lnTo>
                <a:lnTo>
                  <a:pt x="48" y="33"/>
                </a:lnTo>
                <a:lnTo>
                  <a:pt x="53" y="38"/>
                </a:lnTo>
                <a:lnTo>
                  <a:pt x="57" y="43"/>
                </a:lnTo>
                <a:lnTo>
                  <a:pt x="61" y="51"/>
                </a:lnTo>
                <a:lnTo>
                  <a:pt x="61" y="59"/>
                </a:lnTo>
                <a:lnTo>
                  <a:pt x="61" y="67"/>
                </a:lnTo>
                <a:lnTo>
                  <a:pt x="57" y="74"/>
                </a:lnTo>
                <a:lnTo>
                  <a:pt x="54" y="81"/>
                </a:lnTo>
                <a:lnTo>
                  <a:pt x="49" y="86"/>
                </a:lnTo>
                <a:lnTo>
                  <a:pt x="43" y="89"/>
                </a:lnTo>
                <a:lnTo>
                  <a:pt x="36" y="92"/>
                </a:lnTo>
                <a:lnTo>
                  <a:pt x="29" y="92"/>
                </a:lnTo>
                <a:lnTo>
                  <a:pt x="21" y="92"/>
                </a:lnTo>
                <a:lnTo>
                  <a:pt x="15" y="89"/>
                </a:lnTo>
                <a:lnTo>
                  <a:pt x="10" y="86"/>
                </a:lnTo>
                <a:lnTo>
                  <a:pt x="5" y="81"/>
                </a:lnTo>
                <a:lnTo>
                  <a:pt x="1" y="74"/>
                </a:lnTo>
                <a:lnTo>
                  <a:pt x="0" y="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7" name="Freeform 207"/>
          <p:cNvSpPr>
            <a:spLocks/>
          </p:cNvSpPr>
          <p:nvPr/>
        </p:nvSpPr>
        <p:spPr bwMode="auto">
          <a:xfrm>
            <a:off x="564715" y="1164917"/>
            <a:ext cx="71108" cy="78711"/>
          </a:xfrm>
          <a:custGeom>
            <a:avLst/>
            <a:gdLst>
              <a:gd name="T0" fmla="*/ 0 w 61"/>
              <a:gd name="T1" fmla="*/ 67 h 92"/>
              <a:gd name="T2" fmla="*/ 12 w 61"/>
              <a:gd name="T3" fmla="*/ 66 h 92"/>
              <a:gd name="T4" fmla="*/ 14 w 61"/>
              <a:gd name="T5" fmla="*/ 71 h 92"/>
              <a:gd name="T6" fmla="*/ 15 w 61"/>
              <a:gd name="T7" fmla="*/ 74 h 92"/>
              <a:gd name="T8" fmla="*/ 17 w 61"/>
              <a:gd name="T9" fmla="*/ 77 h 92"/>
              <a:gd name="T10" fmla="*/ 20 w 61"/>
              <a:gd name="T11" fmla="*/ 79 h 92"/>
              <a:gd name="T12" fmla="*/ 25 w 61"/>
              <a:gd name="T13" fmla="*/ 81 h 92"/>
              <a:gd name="T14" fmla="*/ 30 w 61"/>
              <a:gd name="T15" fmla="*/ 82 h 92"/>
              <a:gd name="T16" fmla="*/ 35 w 61"/>
              <a:gd name="T17" fmla="*/ 81 h 92"/>
              <a:gd name="T18" fmla="*/ 40 w 61"/>
              <a:gd name="T19" fmla="*/ 79 h 92"/>
              <a:gd name="T20" fmla="*/ 43 w 61"/>
              <a:gd name="T21" fmla="*/ 76 h 92"/>
              <a:gd name="T22" fmla="*/ 46 w 61"/>
              <a:gd name="T23" fmla="*/ 71 h 92"/>
              <a:gd name="T24" fmla="*/ 48 w 61"/>
              <a:gd name="T25" fmla="*/ 66 h 92"/>
              <a:gd name="T26" fmla="*/ 48 w 61"/>
              <a:gd name="T27" fmla="*/ 59 h 92"/>
              <a:gd name="T28" fmla="*/ 48 w 61"/>
              <a:gd name="T29" fmla="*/ 54 h 92"/>
              <a:gd name="T30" fmla="*/ 46 w 61"/>
              <a:gd name="T31" fmla="*/ 49 h 92"/>
              <a:gd name="T32" fmla="*/ 43 w 61"/>
              <a:gd name="T33" fmla="*/ 44 h 92"/>
              <a:gd name="T34" fmla="*/ 40 w 61"/>
              <a:gd name="T35" fmla="*/ 43 h 92"/>
              <a:gd name="T36" fmla="*/ 35 w 61"/>
              <a:gd name="T37" fmla="*/ 41 h 92"/>
              <a:gd name="T38" fmla="*/ 30 w 61"/>
              <a:gd name="T39" fmla="*/ 39 h 92"/>
              <a:gd name="T40" fmla="*/ 23 w 61"/>
              <a:gd name="T41" fmla="*/ 39 h 92"/>
              <a:gd name="T42" fmla="*/ 20 w 61"/>
              <a:gd name="T43" fmla="*/ 43 h 92"/>
              <a:gd name="T44" fmla="*/ 17 w 61"/>
              <a:gd name="T45" fmla="*/ 44 h 92"/>
              <a:gd name="T46" fmla="*/ 14 w 61"/>
              <a:gd name="T47" fmla="*/ 48 h 92"/>
              <a:gd name="T48" fmla="*/ 0 w 61"/>
              <a:gd name="T49" fmla="*/ 46 h 92"/>
              <a:gd name="T50" fmla="*/ 10 w 61"/>
              <a:gd name="T51" fmla="*/ 0 h 92"/>
              <a:gd name="T52" fmla="*/ 55 w 61"/>
              <a:gd name="T53" fmla="*/ 0 h 92"/>
              <a:gd name="T54" fmla="*/ 55 w 61"/>
              <a:gd name="T55" fmla="*/ 11 h 92"/>
              <a:gd name="T56" fmla="*/ 20 w 61"/>
              <a:gd name="T57" fmla="*/ 11 h 92"/>
              <a:gd name="T58" fmla="*/ 15 w 61"/>
              <a:gd name="T59" fmla="*/ 35 h 92"/>
              <a:gd name="T60" fmla="*/ 22 w 61"/>
              <a:gd name="T61" fmla="*/ 31 h 92"/>
              <a:gd name="T62" fmla="*/ 27 w 61"/>
              <a:gd name="T63" fmla="*/ 30 h 92"/>
              <a:gd name="T64" fmla="*/ 33 w 61"/>
              <a:gd name="T65" fmla="*/ 30 h 92"/>
              <a:gd name="T66" fmla="*/ 40 w 61"/>
              <a:gd name="T67" fmla="*/ 30 h 92"/>
              <a:gd name="T68" fmla="*/ 46 w 61"/>
              <a:gd name="T69" fmla="*/ 33 h 92"/>
              <a:gd name="T70" fmla="*/ 53 w 61"/>
              <a:gd name="T71" fmla="*/ 38 h 92"/>
              <a:gd name="T72" fmla="*/ 56 w 61"/>
              <a:gd name="T73" fmla="*/ 43 h 92"/>
              <a:gd name="T74" fmla="*/ 60 w 61"/>
              <a:gd name="T75" fmla="*/ 51 h 92"/>
              <a:gd name="T76" fmla="*/ 61 w 61"/>
              <a:gd name="T77" fmla="*/ 59 h 92"/>
              <a:gd name="T78" fmla="*/ 60 w 61"/>
              <a:gd name="T79" fmla="*/ 67 h 92"/>
              <a:gd name="T80" fmla="*/ 58 w 61"/>
              <a:gd name="T81" fmla="*/ 74 h 92"/>
              <a:gd name="T82" fmla="*/ 53 w 61"/>
              <a:gd name="T83" fmla="*/ 81 h 92"/>
              <a:gd name="T84" fmla="*/ 48 w 61"/>
              <a:gd name="T85" fmla="*/ 86 h 92"/>
              <a:gd name="T86" fmla="*/ 43 w 61"/>
              <a:gd name="T87" fmla="*/ 89 h 92"/>
              <a:gd name="T88" fmla="*/ 37 w 61"/>
              <a:gd name="T89" fmla="*/ 92 h 92"/>
              <a:gd name="T90" fmla="*/ 30 w 61"/>
              <a:gd name="T91" fmla="*/ 92 h 92"/>
              <a:gd name="T92" fmla="*/ 22 w 61"/>
              <a:gd name="T93" fmla="*/ 92 h 92"/>
              <a:gd name="T94" fmla="*/ 15 w 61"/>
              <a:gd name="T95" fmla="*/ 89 h 92"/>
              <a:gd name="T96" fmla="*/ 9 w 61"/>
              <a:gd name="T97" fmla="*/ 86 h 92"/>
              <a:gd name="T98" fmla="*/ 4 w 61"/>
              <a:gd name="T99" fmla="*/ 81 h 92"/>
              <a:gd name="T100" fmla="*/ 2 w 61"/>
              <a:gd name="T101" fmla="*/ 74 h 92"/>
              <a:gd name="T102" fmla="*/ 0 w 61"/>
              <a:gd name="T103" fmla="*/ 6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1" h="92">
                <a:moveTo>
                  <a:pt x="0" y="67"/>
                </a:moveTo>
                <a:lnTo>
                  <a:pt x="12" y="66"/>
                </a:lnTo>
                <a:lnTo>
                  <a:pt x="14" y="71"/>
                </a:lnTo>
                <a:lnTo>
                  <a:pt x="15" y="74"/>
                </a:lnTo>
                <a:lnTo>
                  <a:pt x="17" y="77"/>
                </a:lnTo>
                <a:lnTo>
                  <a:pt x="20" y="79"/>
                </a:lnTo>
                <a:lnTo>
                  <a:pt x="25" y="81"/>
                </a:lnTo>
                <a:lnTo>
                  <a:pt x="30" y="82"/>
                </a:lnTo>
                <a:lnTo>
                  <a:pt x="35" y="81"/>
                </a:lnTo>
                <a:lnTo>
                  <a:pt x="40" y="79"/>
                </a:lnTo>
                <a:lnTo>
                  <a:pt x="43" y="76"/>
                </a:lnTo>
                <a:lnTo>
                  <a:pt x="46" y="71"/>
                </a:lnTo>
                <a:lnTo>
                  <a:pt x="48" y="66"/>
                </a:lnTo>
                <a:lnTo>
                  <a:pt x="48" y="59"/>
                </a:lnTo>
                <a:lnTo>
                  <a:pt x="48" y="54"/>
                </a:lnTo>
                <a:lnTo>
                  <a:pt x="46" y="49"/>
                </a:lnTo>
                <a:lnTo>
                  <a:pt x="43" y="44"/>
                </a:lnTo>
                <a:lnTo>
                  <a:pt x="40" y="43"/>
                </a:lnTo>
                <a:lnTo>
                  <a:pt x="35" y="41"/>
                </a:lnTo>
                <a:lnTo>
                  <a:pt x="30" y="39"/>
                </a:lnTo>
                <a:lnTo>
                  <a:pt x="23" y="39"/>
                </a:lnTo>
                <a:lnTo>
                  <a:pt x="20" y="43"/>
                </a:lnTo>
                <a:lnTo>
                  <a:pt x="17" y="44"/>
                </a:lnTo>
                <a:lnTo>
                  <a:pt x="14" y="48"/>
                </a:lnTo>
                <a:lnTo>
                  <a:pt x="0" y="46"/>
                </a:lnTo>
                <a:lnTo>
                  <a:pt x="10" y="0"/>
                </a:lnTo>
                <a:lnTo>
                  <a:pt x="55" y="0"/>
                </a:lnTo>
                <a:lnTo>
                  <a:pt x="55" y="11"/>
                </a:lnTo>
                <a:lnTo>
                  <a:pt x="20" y="11"/>
                </a:lnTo>
                <a:lnTo>
                  <a:pt x="15" y="35"/>
                </a:lnTo>
                <a:lnTo>
                  <a:pt x="22" y="31"/>
                </a:lnTo>
                <a:lnTo>
                  <a:pt x="27" y="30"/>
                </a:lnTo>
                <a:lnTo>
                  <a:pt x="33" y="30"/>
                </a:lnTo>
                <a:lnTo>
                  <a:pt x="40" y="30"/>
                </a:lnTo>
                <a:lnTo>
                  <a:pt x="46" y="33"/>
                </a:lnTo>
                <a:lnTo>
                  <a:pt x="53" y="38"/>
                </a:lnTo>
                <a:lnTo>
                  <a:pt x="56" y="43"/>
                </a:lnTo>
                <a:lnTo>
                  <a:pt x="60" y="51"/>
                </a:lnTo>
                <a:lnTo>
                  <a:pt x="61" y="59"/>
                </a:lnTo>
                <a:lnTo>
                  <a:pt x="60" y="67"/>
                </a:lnTo>
                <a:lnTo>
                  <a:pt x="58" y="74"/>
                </a:lnTo>
                <a:lnTo>
                  <a:pt x="53" y="81"/>
                </a:lnTo>
                <a:lnTo>
                  <a:pt x="48" y="86"/>
                </a:lnTo>
                <a:lnTo>
                  <a:pt x="43" y="89"/>
                </a:lnTo>
                <a:lnTo>
                  <a:pt x="37" y="92"/>
                </a:lnTo>
                <a:lnTo>
                  <a:pt x="30" y="92"/>
                </a:lnTo>
                <a:lnTo>
                  <a:pt x="22" y="92"/>
                </a:lnTo>
                <a:lnTo>
                  <a:pt x="15" y="89"/>
                </a:lnTo>
                <a:lnTo>
                  <a:pt x="9" y="86"/>
                </a:lnTo>
                <a:lnTo>
                  <a:pt x="4" y="81"/>
                </a:lnTo>
                <a:lnTo>
                  <a:pt x="2" y="74"/>
                </a:lnTo>
                <a:lnTo>
                  <a:pt x="0" y="67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8" name="Freeform 254"/>
          <p:cNvSpPr>
            <a:spLocks/>
          </p:cNvSpPr>
          <p:nvPr/>
        </p:nvSpPr>
        <p:spPr bwMode="auto">
          <a:xfrm>
            <a:off x="1681452" y="2629628"/>
            <a:ext cx="3943550" cy="865823"/>
          </a:xfrm>
          <a:custGeom>
            <a:avLst/>
            <a:gdLst>
              <a:gd name="T0" fmla="*/ 19 w 3383"/>
              <a:gd name="T1" fmla="*/ 1010 h 1012"/>
              <a:gd name="T2" fmla="*/ 63 w 3383"/>
              <a:gd name="T3" fmla="*/ 1005 h 1012"/>
              <a:gd name="T4" fmla="*/ 99 w 3383"/>
              <a:gd name="T5" fmla="*/ 1002 h 1012"/>
              <a:gd name="T6" fmla="*/ 274 w 3383"/>
              <a:gd name="T7" fmla="*/ 949 h 1012"/>
              <a:gd name="T8" fmla="*/ 451 w 3383"/>
              <a:gd name="T9" fmla="*/ 832 h 1012"/>
              <a:gd name="T10" fmla="*/ 658 w 3383"/>
              <a:gd name="T11" fmla="*/ 600 h 1012"/>
              <a:gd name="T12" fmla="*/ 883 w 3383"/>
              <a:gd name="T13" fmla="*/ 318 h 1012"/>
              <a:gd name="T14" fmla="*/ 1000 w 3383"/>
              <a:gd name="T15" fmla="*/ 203 h 1012"/>
              <a:gd name="T16" fmla="*/ 992 w 3383"/>
              <a:gd name="T17" fmla="*/ 194 h 1012"/>
              <a:gd name="T18" fmla="*/ 1114 w 3383"/>
              <a:gd name="T19" fmla="*/ 120 h 1012"/>
              <a:gd name="T20" fmla="*/ 1229 w 3383"/>
              <a:gd name="T21" fmla="*/ 66 h 1012"/>
              <a:gd name="T22" fmla="*/ 1224 w 3383"/>
              <a:gd name="T23" fmla="*/ 54 h 1012"/>
              <a:gd name="T24" fmla="*/ 1341 w 3383"/>
              <a:gd name="T25" fmla="*/ 35 h 1012"/>
              <a:gd name="T26" fmla="*/ 1455 w 3383"/>
              <a:gd name="T27" fmla="*/ 23 h 1012"/>
              <a:gd name="T28" fmla="*/ 1453 w 3383"/>
              <a:gd name="T29" fmla="*/ 11 h 1012"/>
              <a:gd name="T30" fmla="*/ 1564 w 3383"/>
              <a:gd name="T31" fmla="*/ 28 h 1012"/>
              <a:gd name="T32" fmla="*/ 1673 w 3383"/>
              <a:gd name="T33" fmla="*/ 41 h 1012"/>
              <a:gd name="T34" fmla="*/ 1673 w 3383"/>
              <a:gd name="T35" fmla="*/ 41 h 1012"/>
              <a:gd name="T36" fmla="*/ 1780 w 3383"/>
              <a:gd name="T37" fmla="*/ 64 h 1012"/>
              <a:gd name="T38" fmla="*/ 1984 w 3383"/>
              <a:gd name="T39" fmla="*/ 124 h 1012"/>
              <a:gd name="T40" fmla="*/ 1984 w 3383"/>
              <a:gd name="T41" fmla="*/ 124 h 1012"/>
              <a:gd name="T42" fmla="*/ 2279 w 3383"/>
              <a:gd name="T43" fmla="*/ 222 h 1012"/>
              <a:gd name="T44" fmla="*/ 2275 w 3383"/>
              <a:gd name="T45" fmla="*/ 234 h 1012"/>
              <a:gd name="T46" fmla="*/ 2636 w 3383"/>
              <a:gd name="T47" fmla="*/ 374 h 1012"/>
              <a:gd name="T48" fmla="*/ 2713 w 3383"/>
              <a:gd name="T49" fmla="*/ 422 h 1012"/>
              <a:gd name="T50" fmla="*/ 2956 w 3383"/>
              <a:gd name="T51" fmla="*/ 521 h 1012"/>
              <a:gd name="T52" fmla="*/ 3251 w 3383"/>
              <a:gd name="T53" fmla="*/ 629 h 1012"/>
              <a:gd name="T54" fmla="*/ 3330 w 3383"/>
              <a:gd name="T55" fmla="*/ 629 h 1012"/>
              <a:gd name="T56" fmla="*/ 3040 w 3383"/>
              <a:gd name="T57" fmla="*/ 527 h 1012"/>
              <a:gd name="T58" fmla="*/ 2886 w 3383"/>
              <a:gd name="T59" fmla="*/ 466 h 1012"/>
              <a:gd name="T60" fmla="*/ 2723 w 3383"/>
              <a:gd name="T61" fmla="*/ 399 h 1012"/>
              <a:gd name="T62" fmla="*/ 2718 w 3383"/>
              <a:gd name="T63" fmla="*/ 410 h 1012"/>
              <a:gd name="T64" fmla="*/ 2555 w 3383"/>
              <a:gd name="T65" fmla="*/ 326 h 1012"/>
              <a:gd name="T66" fmla="*/ 2091 w 3383"/>
              <a:gd name="T67" fmla="*/ 137 h 1012"/>
              <a:gd name="T68" fmla="*/ 1785 w 3383"/>
              <a:gd name="T69" fmla="*/ 41 h 1012"/>
              <a:gd name="T70" fmla="*/ 1455 w 3383"/>
              <a:gd name="T71" fmla="*/ 0 h 1012"/>
              <a:gd name="T72" fmla="*/ 1221 w 3383"/>
              <a:gd name="T73" fmla="*/ 43 h 1012"/>
              <a:gd name="T74" fmla="*/ 985 w 3383"/>
              <a:gd name="T75" fmla="*/ 184 h 1012"/>
              <a:gd name="T76" fmla="*/ 752 w 3383"/>
              <a:gd name="T77" fmla="*/ 442 h 1012"/>
              <a:gd name="T78" fmla="*/ 535 w 3383"/>
              <a:gd name="T79" fmla="*/ 712 h 1012"/>
              <a:gd name="T80" fmla="*/ 434 w 3383"/>
              <a:gd name="T81" fmla="*/ 814 h 1012"/>
              <a:gd name="T82" fmla="*/ 442 w 3383"/>
              <a:gd name="T83" fmla="*/ 822 h 1012"/>
              <a:gd name="T84" fmla="*/ 347 w 3383"/>
              <a:gd name="T85" fmla="*/ 883 h 1012"/>
              <a:gd name="T86" fmla="*/ 264 w 3383"/>
              <a:gd name="T87" fmla="*/ 928 h 1012"/>
              <a:gd name="T88" fmla="*/ 269 w 3383"/>
              <a:gd name="T89" fmla="*/ 937 h 1012"/>
              <a:gd name="T90" fmla="*/ 197 w 3383"/>
              <a:gd name="T91" fmla="*/ 954 h 1012"/>
              <a:gd name="T92" fmla="*/ 142 w 3383"/>
              <a:gd name="T93" fmla="*/ 980 h 1012"/>
              <a:gd name="T94" fmla="*/ 141 w 3383"/>
              <a:gd name="T95" fmla="*/ 969 h 1012"/>
              <a:gd name="T96" fmla="*/ 94 w 3383"/>
              <a:gd name="T97" fmla="*/ 979 h 1012"/>
              <a:gd name="T98" fmla="*/ 60 w 3383"/>
              <a:gd name="T99" fmla="*/ 982 h 1012"/>
              <a:gd name="T100" fmla="*/ 33 w 3383"/>
              <a:gd name="T101" fmla="*/ 985 h 1012"/>
              <a:gd name="T102" fmla="*/ 17 w 3383"/>
              <a:gd name="T103" fmla="*/ 998 h 1012"/>
              <a:gd name="T104" fmla="*/ 5 w 3383"/>
              <a:gd name="T105" fmla="*/ 987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83" h="1012">
                <a:moveTo>
                  <a:pt x="0" y="987"/>
                </a:moveTo>
                <a:lnTo>
                  <a:pt x="0" y="1012"/>
                </a:lnTo>
                <a:lnTo>
                  <a:pt x="17" y="1012"/>
                </a:lnTo>
                <a:lnTo>
                  <a:pt x="19" y="1010"/>
                </a:lnTo>
                <a:lnTo>
                  <a:pt x="37" y="1008"/>
                </a:lnTo>
                <a:lnTo>
                  <a:pt x="63" y="1005"/>
                </a:lnTo>
                <a:lnTo>
                  <a:pt x="61" y="994"/>
                </a:lnTo>
                <a:lnTo>
                  <a:pt x="63" y="1005"/>
                </a:lnTo>
                <a:lnTo>
                  <a:pt x="61" y="994"/>
                </a:lnTo>
                <a:lnTo>
                  <a:pt x="63" y="1005"/>
                </a:lnTo>
                <a:lnTo>
                  <a:pt x="98" y="1002"/>
                </a:lnTo>
                <a:lnTo>
                  <a:pt x="99" y="1002"/>
                </a:lnTo>
                <a:lnTo>
                  <a:pt x="146" y="992"/>
                </a:lnTo>
                <a:lnTo>
                  <a:pt x="203" y="977"/>
                </a:lnTo>
                <a:lnTo>
                  <a:pt x="205" y="977"/>
                </a:lnTo>
                <a:lnTo>
                  <a:pt x="274" y="949"/>
                </a:lnTo>
                <a:lnTo>
                  <a:pt x="276" y="949"/>
                </a:lnTo>
                <a:lnTo>
                  <a:pt x="358" y="905"/>
                </a:lnTo>
                <a:lnTo>
                  <a:pt x="360" y="903"/>
                </a:lnTo>
                <a:lnTo>
                  <a:pt x="451" y="832"/>
                </a:lnTo>
                <a:lnTo>
                  <a:pt x="451" y="830"/>
                </a:lnTo>
                <a:lnTo>
                  <a:pt x="551" y="728"/>
                </a:lnTo>
                <a:lnTo>
                  <a:pt x="553" y="728"/>
                </a:lnTo>
                <a:lnTo>
                  <a:pt x="658" y="600"/>
                </a:lnTo>
                <a:lnTo>
                  <a:pt x="771" y="456"/>
                </a:lnTo>
                <a:lnTo>
                  <a:pt x="884" y="318"/>
                </a:lnTo>
                <a:lnTo>
                  <a:pt x="874" y="310"/>
                </a:lnTo>
                <a:lnTo>
                  <a:pt x="883" y="318"/>
                </a:lnTo>
                <a:lnTo>
                  <a:pt x="884" y="318"/>
                </a:lnTo>
                <a:lnTo>
                  <a:pt x="874" y="310"/>
                </a:lnTo>
                <a:lnTo>
                  <a:pt x="883" y="318"/>
                </a:lnTo>
                <a:lnTo>
                  <a:pt x="1000" y="203"/>
                </a:lnTo>
                <a:lnTo>
                  <a:pt x="992" y="194"/>
                </a:lnTo>
                <a:lnTo>
                  <a:pt x="998" y="204"/>
                </a:lnTo>
                <a:lnTo>
                  <a:pt x="1000" y="203"/>
                </a:lnTo>
                <a:lnTo>
                  <a:pt x="992" y="194"/>
                </a:lnTo>
                <a:lnTo>
                  <a:pt x="998" y="204"/>
                </a:lnTo>
                <a:lnTo>
                  <a:pt x="1115" y="119"/>
                </a:lnTo>
                <a:lnTo>
                  <a:pt x="1109" y="109"/>
                </a:lnTo>
                <a:lnTo>
                  <a:pt x="1114" y="120"/>
                </a:lnTo>
                <a:lnTo>
                  <a:pt x="1115" y="119"/>
                </a:lnTo>
                <a:lnTo>
                  <a:pt x="1109" y="109"/>
                </a:lnTo>
                <a:lnTo>
                  <a:pt x="1114" y="120"/>
                </a:lnTo>
                <a:lnTo>
                  <a:pt x="1229" y="66"/>
                </a:lnTo>
                <a:lnTo>
                  <a:pt x="1224" y="54"/>
                </a:lnTo>
                <a:lnTo>
                  <a:pt x="1227" y="66"/>
                </a:lnTo>
                <a:lnTo>
                  <a:pt x="1229" y="66"/>
                </a:lnTo>
                <a:lnTo>
                  <a:pt x="1224" y="54"/>
                </a:lnTo>
                <a:lnTo>
                  <a:pt x="1227" y="66"/>
                </a:lnTo>
                <a:lnTo>
                  <a:pt x="1343" y="35"/>
                </a:lnTo>
                <a:lnTo>
                  <a:pt x="1340" y="23"/>
                </a:lnTo>
                <a:lnTo>
                  <a:pt x="1341" y="35"/>
                </a:lnTo>
                <a:lnTo>
                  <a:pt x="1343" y="35"/>
                </a:lnTo>
                <a:lnTo>
                  <a:pt x="1340" y="23"/>
                </a:lnTo>
                <a:lnTo>
                  <a:pt x="1341" y="35"/>
                </a:lnTo>
                <a:lnTo>
                  <a:pt x="1455" y="23"/>
                </a:lnTo>
                <a:lnTo>
                  <a:pt x="1453" y="11"/>
                </a:lnTo>
                <a:lnTo>
                  <a:pt x="1453" y="23"/>
                </a:lnTo>
                <a:lnTo>
                  <a:pt x="1455" y="23"/>
                </a:lnTo>
                <a:lnTo>
                  <a:pt x="1453" y="11"/>
                </a:lnTo>
                <a:lnTo>
                  <a:pt x="1453" y="23"/>
                </a:lnTo>
                <a:lnTo>
                  <a:pt x="1565" y="28"/>
                </a:lnTo>
                <a:lnTo>
                  <a:pt x="1565" y="16"/>
                </a:lnTo>
                <a:lnTo>
                  <a:pt x="1564" y="28"/>
                </a:lnTo>
                <a:lnTo>
                  <a:pt x="1565" y="28"/>
                </a:lnTo>
                <a:lnTo>
                  <a:pt x="1565" y="16"/>
                </a:lnTo>
                <a:lnTo>
                  <a:pt x="1564" y="28"/>
                </a:lnTo>
                <a:lnTo>
                  <a:pt x="1673" y="41"/>
                </a:lnTo>
                <a:lnTo>
                  <a:pt x="1674" y="30"/>
                </a:lnTo>
                <a:lnTo>
                  <a:pt x="1673" y="41"/>
                </a:lnTo>
                <a:lnTo>
                  <a:pt x="1674" y="30"/>
                </a:lnTo>
                <a:lnTo>
                  <a:pt x="1673" y="41"/>
                </a:lnTo>
                <a:lnTo>
                  <a:pt x="1780" y="64"/>
                </a:lnTo>
                <a:lnTo>
                  <a:pt x="1781" y="53"/>
                </a:lnTo>
                <a:lnTo>
                  <a:pt x="1778" y="64"/>
                </a:lnTo>
                <a:lnTo>
                  <a:pt x="1780" y="64"/>
                </a:lnTo>
                <a:lnTo>
                  <a:pt x="1781" y="53"/>
                </a:lnTo>
                <a:lnTo>
                  <a:pt x="1778" y="64"/>
                </a:lnTo>
                <a:lnTo>
                  <a:pt x="1882" y="92"/>
                </a:lnTo>
                <a:lnTo>
                  <a:pt x="1984" y="124"/>
                </a:lnTo>
                <a:lnTo>
                  <a:pt x="1988" y="112"/>
                </a:lnTo>
                <a:lnTo>
                  <a:pt x="1984" y="124"/>
                </a:lnTo>
                <a:lnTo>
                  <a:pt x="1988" y="112"/>
                </a:lnTo>
                <a:lnTo>
                  <a:pt x="1984" y="124"/>
                </a:lnTo>
                <a:lnTo>
                  <a:pt x="2083" y="160"/>
                </a:lnTo>
                <a:lnTo>
                  <a:pt x="2181" y="196"/>
                </a:lnTo>
                <a:lnTo>
                  <a:pt x="2276" y="234"/>
                </a:lnTo>
                <a:lnTo>
                  <a:pt x="2279" y="222"/>
                </a:lnTo>
                <a:lnTo>
                  <a:pt x="2275" y="234"/>
                </a:lnTo>
                <a:lnTo>
                  <a:pt x="2276" y="234"/>
                </a:lnTo>
                <a:lnTo>
                  <a:pt x="2279" y="222"/>
                </a:lnTo>
                <a:lnTo>
                  <a:pt x="2275" y="234"/>
                </a:lnTo>
                <a:lnTo>
                  <a:pt x="2367" y="273"/>
                </a:lnTo>
                <a:lnTo>
                  <a:pt x="2545" y="349"/>
                </a:lnTo>
                <a:lnTo>
                  <a:pt x="2631" y="385"/>
                </a:lnTo>
                <a:lnTo>
                  <a:pt x="2636" y="374"/>
                </a:lnTo>
                <a:lnTo>
                  <a:pt x="2631" y="385"/>
                </a:lnTo>
                <a:lnTo>
                  <a:pt x="2636" y="374"/>
                </a:lnTo>
                <a:lnTo>
                  <a:pt x="2631" y="385"/>
                </a:lnTo>
                <a:lnTo>
                  <a:pt x="2713" y="422"/>
                </a:lnTo>
                <a:lnTo>
                  <a:pt x="2796" y="456"/>
                </a:lnTo>
                <a:lnTo>
                  <a:pt x="2876" y="489"/>
                </a:lnTo>
                <a:lnTo>
                  <a:pt x="2878" y="489"/>
                </a:lnTo>
                <a:lnTo>
                  <a:pt x="2956" y="521"/>
                </a:lnTo>
                <a:lnTo>
                  <a:pt x="3031" y="550"/>
                </a:lnTo>
                <a:lnTo>
                  <a:pt x="3107" y="578"/>
                </a:lnTo>
                <a:lnTo>
                  <a:pt x="3180" y="605"/>
                </a:lnTo>
                <a:lnTo>
                  <a:pt x="3251" y="629"/>
                </a:lnTo>
                <a:lnTo>
                  <a:pt x="3322" y="652"/>
                </a:lnTo>
                <a:lnTo>
                  <a:pt x="3374" y="671"/>
                </a:lnTo>
                <a:lnTo>
                  <a:pt x="3383" y="647"/>
                </a:lnTo>
                <a:lnTo>
                  <a:pt x="3330" y="629"/>
                </a:lnTo>
                <a:lnTo>
                  <a:pt x="3259" y="606"/>
                </a:lnTo>
                <a:lnTo>
                  <a:pt x="3188" y="582"/>
                </a:lnTo>
                <a:lnTo>
                  <a:pt x="3116" y="555"/>
                </a:lnTo>
                <a:lnTo>
                  <a:pt x="3040" y="527"/>
                </a:lnTo>
                <a:lnTo>
                  <a:pt x="2964" y="498"/>
                </a:lnTo>
                <a:lnTo>
                  <a:pt x="2886" y="466"/>
                </a:lnTo>
                <a:lnTo>
                  <a:pt x="2881" y="478"/>
                </a:lnTo>
                <a:lnTo>
                  <a:pt x="2886" y="466"/>
                </a:lnTo>
                <a:lnTo>
                  <a:pt x="2881" y="478"/>
                </a:lnTo>
                <a:lnTo>
                  <a:pt x="2886" y="466"/>
                </a:lnTo>
                <a:lnTo>
                  <a:pt x="2806" y="433"/>
                </a:lnTo>
                <a:lnTo>
                  <a:pt x="2723" y="399"/>
                </a:lnTo>
                <a:lnTo>
                  <a:pt x="2718" y="410"/>
                </a:lnTo>
                <a:lnTo>
                  <a:pt x="2723" y="400"/>
                </a:lnTo>
                <a:lnTo>
                  <a:pt x="2723" y="399"/>
                </a:lnTo>
                <a:lnTo>
                  <a:pt x="2718" y="410"/>
                </a:lnTo>
                <a:lnTo>
                  <a:pt x="2723" y="400"/>
                </a:lnTo>
                <a:lnTo>
                  <a:pt x="2641" y="364"/>
                </a:lnTo>
                <a:lnTo>
                  <a:pt x="2641" y="362"/>
                </a:lnTo>
                <a:lnTo>
                  <a:pt x="2555" y="326"/>
                </a:lnTo>
                <a:lnTo>
                  <a:pt x="2377" y="250"/>
                </a:lnTo>
                <a:lnTo>
                  <a:pt x="2284" y="211"/>
                </a:lnTo>
                <a:lnTo>
                  <a:pt x="2189" y="173"/>
                </a:lnTo>
                <a:lnTo>
                  <a:pt x="2091" y="137"/>
                </a:lnTo>
                <a:lnTo>
                  <a:pt x="1993" y="100"/>
                </a:lnTo>
                <a:lnTo>
                  <a:pt x="1991" y="100"/>
                </a:lnTo>
                <a:lnTo>
                  <a:pt x="1889" y="69"/>
                </a:lnTo>
                <a:lnTo>
                  <a:pt x="1785" y="41"/>
                </a:lnTo>
                <a:lnTo>
                  <a:pt x="1678" y="18"/>
                </a:lnTo>
                <a:lnTo>
                  <a:pt x="1676" y="18"/>
                </a:lnTo>
                <a:lnTo>
                  <a:pt x="1567" y="5"/>
                </a:lnTo>
                <a:lnTo>
                  <a:pt x="1455" y="0"/>
                </a:lnTo>
                <a:lnTo>
                  <a:pt x="1453" y="0"/>
                </a:lnTo>
                <a:lnTo>
                  <a:pt x="1340" y="11"/>
                </a:lnTo>
                <a:lnTo>
                  <a:pt x="1336" y="11"/>
                </a:lnTo>
                <a:lnTo>
                  <a:pt x="1221" y="43"/>
                </a:lnTo>
                <a:lnTo>
                  <a:pt x="1219" y="44"/>
                </a:lnTo>
                <a:lnTo>
                  <a:pt x="1104" y="99"/>
                </a:lnTo>
                <a:lnTo>
                  <a:pt x="1102" y="99"/>
                </a:lnTo>
                <a:lnTo>
                  <a:pt x="985" y="184"/>
                </a:lnTo>
                <a:lnTo>
                  <a:pt x="983" y="186"/>
                </a:lnTo>
                <a:lnTo>
                  <a:pt x="866" y="301"/>
                </a:lnTo>
                <a:lnTo>
                  <a:pt x="866" y="303"/>
                </a:lnTo>
                <a:lnTo>
                  <a:pt x="752" y="442"/>
                </a:lnTo>
                <a:lnTo>
                  <a:pt x="640" y="585"/>
                </a:lnTo>
                <a:lnTo>
                  <a:pt x="535" y="713"/>
                </a:lnTo>
                <a:lnTo>
                  <a:pt x="543" y="720"/>
                </a:lnTo>
                <a:lnTo>
                  <a:pt x="535" y="712"/>
                </a:lnTo>
                <a:lnTo>
                  <a:pt x="535" y="713"/>
                </a:lnTo>
                <a:lnTo>
                  <a:pt x="543" y="720"/>
                </a:lnTo>
                <a:lnTo>
                  <a:pt x="535" y="712"/>
                </a:lnTo>
                <a:lnTo>
                  <a:pt x="434" y="814"/>
                </a:lnTo>
                <a:lnTo>
                  <a:pt x="442" y="822"/>
                </a:lnTo>
                <a:lnTo>
                  <a:pt x="436" y="814"/>
                </a:lnTo>
                <a:lnTo>
                  <a:pt x="434" y="814"/>
                </a:lnTo>
                <a:lnTo>
                  <a:pt x="442" y="822"/>
                </a:lnTo>
                <a:lnTo>
                  <a:pt x="436" y="814"/>
                </a:lnTo>
                <a:lnTo>
                  <a:pt x="345" y="885"/>
                </a:lnTo>
                <a:lnTo>
                  <a:pt x="352" y="893"/>
                </a:lnTo>
                <a:lnTo>
                  <a:pt x="347" y="883"/>
                </a:lnTo>
                <a:lnTo>
                  <a:pt x="345" y="885"/>
                </a:lnTo>
                <a:lnTo>
                  <a:pt x="352" y="893"/>
                </a:lnTo>
                <a:lnTo>
                  <a:pt x="347" y="883"/>
                </a:lnTo>
                <a:lnTo>
                  <a:pt x="264" y="928"/>
                </a:lnTo>
                <a:lnTo>
                  <a:pt x="269" y="937"/>
                </a:lnTo>
                <a:lnTo>
                  <a:pt x="266" y="926"/>
                </a:lnTo>
                <a:lnTo>
                  <a:pt x="264" y="928"/>
                </a:lnTo>
                <a:lnTo>
                  <a:pt x="269" y="937"/>
                </a:lnTo>
                <a:lnTo>
                  <a:pt x="266" y="926"/>
                </a:lnTo>
                <a:lnTo>
                  <a:pt x="197" y="954"/>
                </a:lnTo>
                <a:lnTo>
                  <a:pt x="200" y="966"/>
                </a:lnTo>
                <a:lnTo>
                  <a:pt x="197" y="954"/>
                </a:lnTo>
                <a:lnTo>
                  <a:pt x="200" y="966"/>
                </a:lnTo>
                <a:lnTo>
                  <a:pt x="197" y="954"/>
                </a:lnTo>
                <a:lnTo>
                  <a:pt x="139" y="969"/>
                </a:lnTo>
                <a:lnTo>
                  <a:pt x="142" y="980"/>
                </a:lnTo>
                <a:lnTo>
                  <a:pt x="141" y="969"/>
                </a:lnTo>
                <a:lnTo>
                  <a:pt x="139" y="969"/>
                </a:lnTo>
                <a:lnTo>
                  <a:pt x="142" y="980"/>
                </a:lnTo>
                <a:lnTo>
                  <a:pt x="141" y="969"/>
                </a:lnTo>
                <a:lnTo>
                  <a:pt x="94" y="979"/>
                </a:lnTo>
                <a:lnTo>
                  <a:pt x="96" y="990"/>
                </a:lnTo>
                <a:lnTo>
                  <a:pt x="96" y="979"/>
                </a:lnTo>
                <a:lnTo>
                  <a:pt x="94" y="979"/>
                </a:lnTo>
                <a:lnTo>
                  <a:pt x="96" y="990"/>
                </a:lnTo>
                <a:lnTo>
                  <a:pt x="96" y="979"/>
                </a:lnTo>
                <a:lnTo>
                  <a:pt x="61" y="982"/>
                </a:lnTo>
                <a:lnTo>
                  <a:pt x="60" y="982"/>
                </a:lnTo>
                <a:lnTo>
                  <a:pt x="33" y="985"/>
                </a:lnTo>
                <a:lnTo>
                  <a:pt x="35" y="997"/>
                </a:lnTo>
                <a:lnTo>
                  <a:pt x="35" y="985"/>
                </a:lnTo>
                <a:lnTo>
                  <a:pt x="33" y="985"/>
                </a:lnTo>
                <a:lnTo>
                  <a:pt x="35" y="997"/>
                </a:lnTo>
                <a:lnTo>
                  <a:pt x="35" y="985"/>
                </a:lnTo>
                <a:lnTo>
                  <a:pt x="17" y="987"/>
                </a:lnTo>
                <a:lnTo>
                  <a:pt x="17" y="998"/>
                </a:lnTo>
                <a:lnTo>
                  <a:pt x="17" y="987"/>
                </a:lnTo>
                <a:lnTo>
                  <a:pt x="17" y="998"/>
                </a:lnTo>
                <a:lnTo>
                  <a:pt x="17" y="987"/>
                </a:lnTo>
                <a:lnTo>
                  <a:pt x="5" y="987"/>
                </a:lnTo>
                <a:lnTo>
                  <a:pt x="0" y="987"/>
                </a:lnTo>
                <a:close/>
              </a:path>
            </a:pathLst>
          </a:custGeom>
          <a:solidFill>
            <a:srgbClr val="008000"/>
          </a:solidFill>
          <a:ln w="0">
            <a:solidFill>
              <a:srgbClr val="008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9" name="Freeform 257"/>
          <p:cNvSpPr>
            <a:spLocks/>
          </p:cNvSpPr>
          <p:nvPr/>
        </p:nvSpPr>
        <p:spPr bwMode="auto">
          <a:xfrm>
            <a:off x="1397025" y="1845941"/>
            <a:ext cx="4229145" cy="1649512"/>
          </a:xfrm>
          <a:custGeom>
            <a:avLst/>
            <a:gdLst>
              <a:gd name="T0" fmla="*/ 33 w 3628"/>
              <a:gd name="T1" fmla="*/ 1926 h 1928"/>
              <a:gd name="T2" fmla="*/ 185 w 3628"/>
              <a:gd name="T3" fmla="*/ 1914 h 1928"/>
              <a:gd name="T4" fmla="*/ 357 w 3628"/>
              <a:gd name="T5" fmla="*/ 1862 h 1928"/>
              <a:gd name="T6" fmla="*/ 574 w 3628"/>
              <a:gd name="T7" fmla="*/ 1656 h 1928"/>
              <a:gd name="T8" fmla="*/ 818 w 3628"/>
              <a:gd name="T9" fmla="*/ 1135 h 1928"/>
              <a:gd name="T10" fmla="*/ 932 w 3628"/>
              <a:gd name="T11" fmla="*/ 797 h 1928"/>
              <a:gd name="T12" fmla="*/ 1069 w 3628"/>
              <a:gd name="T13" fmla="*/ 506 h 1928"/>
              <a:gd name="T14" fmla="*/ 1196 w 3628"/>
              <a:gd name="T15" fmla="*/ 282 h 1928"/>
              <a:gd name="T16" fmla="*/ 1186 w 3628"/>
              <a:gd name="T17" fmla="*/ 275 h 1928"/>
              <a:gd name="T18" fmla="*/ 1318 w 3628"/>
              <a:gd name="T19" fmla="*/ 141 h 1928"/>
              <a:gd name="T20" fmla="*/ 1440 w 3628"/>
              <a:gd name="T21" fmla="*/ 61 h 1928"/>
              <a:gd name="T22" fmla="*/ 1433 w 3628"/>
              <a:gd name="T23" fmla="*/ 51 h 1928"/>
              <a:gd name="T24" fmla="*/ 1557 w 3628"/>
              <a:gd name="T25" fmla="*/ 29 h 1928"/>
              <a:gd name="T26" fmla="*/ 1674 w 3628"/>
              <a:gd name="T27" fmla="*/ 24 h 1928"/>
              <a:gd name="T28" fmla="*/ 1673 w 3628"/>
              <a:gd name="T29" fmla="*/ 11 h 1928"/>
              <a:gd name="T30" fmla="*/ 1785 w 3628"/>
              <a:gd name="T31" fmla="*/ 39 h 1928"/>
              <a:gd name="T32" fmla="*/ 1897 w 3628"/>
              <a:gd name="T33" fmla="*/ 72 h 1928"/>
              <a:gd name="T34" fmla="*/ 1897 w 3628"/>
              <a:gd name="T35" fmla="*/ 72 h 1928"/>
              <a:gd name="T36" fmla="*/ 2007 w 3628"/>
              <a:gd name="T37" fmla="*/ 117 h 1928"/>
              <a:gd name="T38" fmla="*/ 2217 w 3628"/>
              <a:gd name="T39" fmla="*/ 232 h 1928"/>
              <a:gd name="T40" fmla="*/ 2222 w 3628"/>
              <a:gd name="T41" fmla="*/ 221 h 1928"/>
              <a:gd name="T42" fmla="*/ 2517 w 3628"/>
              <a:gd name="T43" fmla="*/ 423 h 1928"/>
              <a:gd name="T44" fmla="*/ 2603 w 3628"/>
              <a:gd name="T45" fmla="*/ 506 h 1928"/>
              <a:gd name="T46" fmla="*/ 2952 w 3628"/>
              <a:gd name="T47" fmla="*/ 782 h 1928"/>
              <a:gd name="T48" fmla="*/ 3201 w 3628"/>
              <a:gd name="T49" fmla="*/ 959 h 1928"/>
              <a:gd name="T50" fmla="*/ 3271 w 3628"/>
              <a:gd name="T51" fmla="*/ 1026 h 1928"/>
              <a:gd name="T52" fmla="*/ 3492 w 3628"/>
              <a:gd name="T53" fmla="*/ 1180 h 1928"/>
              <a:gd name="T54" fmla="*/ 3574 w 3628"/>
              <a:gd name="T55" fmla="*/ 1204 h 1928"/>
              <a:gd name="T56" fmla="*/ 3496 w 3628"/>
              <a:gd name="T57" fmla="*/ 1170 h 1928"/>
              <a:gd name="T58" fmla="*/ 3284 w 3628"/>
              <a:gd name="T59" fmla="*/ 1007 h 1928"/>
              <a:gd name="T60" fmla="*/ 3277 w 3628"/>
              <a:gd name="T61" fmla="*/ 1016 h 1928"/>
              <a:gd name="T62" fmla="*/ 3129 w 3628"/>
              <a:gd name="T63" fmla="*/ 890 h 1928"/>
              <a:gd name="T64" fmla="*/ 3122 w 3628"/>
              <a:gd name="T65" fmla="*/ 899 h 1928"/>
              <a:gd name="T66" fmla="*/ 3050 w 3628"/>
              <a:gd name="T67" fmla="*/ 829 h 1928"/>
              <a:gd name="T68" fmla="*/ 2967 w 3628"/>
              <a:gd name="T69" fmla="*/ 764 h 1928"/>
              <a:gd name="T70" fmla="*/ 2617 w 3628"/>
              <a:gd name="T71" fmla="*/ 488 h 1928"/>
              <a:gd name="T72" fmla="*/ 2228 w 3628"/>
              <a:gd name="T73" fmla="*/ 211 h 1928"/>
              <a:gd name="T74" fmla="*/ 1905 w 3628"/>
              <a:gd name="T75" fmla="*/ 49 h 1928"/>
              <a:gd name="T76" fmla="*/ 1674 w 3628"/>
              <a:gd name="T77" fmla="*/ 0 h 1928"/>
              <a:gd name="T78" fmla="*/ 1430 w 3628"/>
              <a:gd name="T79" fmla="*/ 39 h 1928"/>
              <a:gd name="T80" fmla="*/ 1178 w 3628"/>
              <a:gd name="T81" fmla="*/ 267 h 1928"/>
              <a:gd name="T82" fmla="*/ 922 w 3628"/>
              <a:gd name="T83" fmla="*/ 794 h 1928"/>
              <a:gd name="T84" fmla="*/ 797 w 3628"/>
              <a:gd name="T85" fmla="*/ 1127 h 1928"/>
              <a:gd name="T86" fmla="*/ 683 w 3628"/>
              <a:gd name="T87" fmla="*/ 1430 h 1928"/>
              <a:gd name="T88" fmla="*/ 554 w 3628"/>
              <a:gd name="T89" fmla="*/ 1643 h 1928"/>
              <a:gd name="T90" fmla="*/ 564 w 3628"/>
              <a:gd name="T91" fmla="*/ 1648 h 1928"/>
              <a:gd name="T92" fmla="*/ 447 w 3628"/>
              <a:gd name="T93" fmla="*/ 1769 h 1928"/>
              <a:gd name="T94" fmla="*/ 343 w 3628"/>
              <a:gd name="T95" fmla="*/ 1842 h 1928"/>
              <a:gd name="T96" fmla="*/ 350 w 3628"/>
              <a:gd name="T97" fmla="*/ 1852 h 1928"/>
              <a:gd name="T98" fmla="*/ 258 w 3628"/>
              <a:gd name="T99" fmla="*/ 1875 h 1928"/>
              <a:gd name="T100" fmla="*/ 180 w 3628"/>
              <a:gd name="T101" fmla="*/ 1891 h 1928"/>
              <a:gd name="T102" fmla="*/ 182 w 3628"/>
              <a:gd name="T103" fmla="*/ 1903 h 1928"/>
              <a:gd name="T104" fmla="*/ 32 w 3628"/>
              <a:gd name="T105" fmla="*/ 1903 h 1928"/>
              <a:gd name="T106" fmla="*/ 32 w 3628"/>
              <a:gd name="T107" fmla="*/ 1903 h 1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628" h="1928">
                <a:moveTo>
                  <a:pt x="0" y="1903"/>
                </a:moveTo>
                <a:lnTo>
                  <a:pt x="0" y="1928"/>
                </a:lnTo>
                <a:lnTo>
                  <a:pt x="32" y="1928"/>
                </a:lnTo>
                <a:lnTo>
                  <a:pt x="33" y="1926"/>
                </a:lnTo>
                <a:lnTo>
                  <a:pt x="70" y="1924"/>
                </a:lnTo>
                <a:lnTo>
                  <a:pt x="119" y="1921"/>
                </a:lnTo>
                <a:lnTo>
                  <a:pt x="183" y="1914"/>
                </a:lnTo>
                <a:lnTo>
                  <a:pt x="185" y="1914"/>
                </a:lnTo>
                <a:lnTo>
                  <a:pt x="263" y="1898"/>
                </a:lnTo>
                <a:lnTo>
                  <a:pt x="264" y="1898"/>
                </a:lnTo>
                <a:lnTo>
                  <a:pt x="355" y="1863"/>
                </a:lnTo>
                <a:lnTo>
                  <a:pt x="357" y="1862"/>
                </a:lnTo>
                <a:lnTo>
                  <a:pt x="460" y="1789"/>
                </a:lnTo>
                <a:lnTo>
                  <a:pt x="462" y="1788"/>
                </a:lnTo>
                <a:lnTo>
                  <a:pt x="464" y="1788"/>
                </a:lnTo>
                <a:lnTo>
                  <a:pt x="574" y="1656"/>
                </a:lnTo>
                <a:lnTo>
                  <a:pt x="576" y="1654"/>
                </a:lnTo>
                <a:lnTo>
                  <a:pt x="695" y="1437"/>
                </a:lnTo>
                <a:lnTo>
                  <a:pt x="695" y="1435"/>
                </a:lnTo>
                <a:lnTo>
                  <a:pt x="818" y="1135"/>
                </a:lnTo>
                <a:lnTo>
                  <a:pt x="944" y="802"/>
                </a:lnTo>
                <a:lnTo>
                  <a:pt x="932" y="797"/>
                </a:lnTo>
                <a:lnTo>
                  <a:pt x="944" y="802"/>
                </a:lnTo>
                <a:lnTo>
                  <a:pt x="932" y="797"/>
                </a:lnTo>
                <a:lnTo>
                  <a:pt x="944" y="802"/>
                </a:lnTo>
                <a:lnTo>
                  <a:pt x="1071" y="504"/>
                </a:lnTo>
                <a:lnTo>
                  <a:pt x="1059" y="499"/>
                </a:lnTo>
                <a:lnTo>
                  <a:pt x="1069" y="506"/>
                </a:lnTo>
                <a:lnTo>
                  <a:pt x="1071" y="504"/>
                </a:lnTo>
                <a:lnTo>
                  <a:pt x="1059" y="499"/>
                </a:lnTo>
                <a:lnTo>
                  <a:pt x="1069" y="506"/>
                </a:lnTo>
                <a:lnTo>
                  <a:pt x="1196" y="282"/>
                </a:lnTo>
                <a:lnTo>
                  <a:pt x="1186" y="275"/>
                </a:lnTo>
                <a:lnTo>
                  <a:pt x="1196" y="283"/>
                </a:lnTo>
                <a:lnTo>
                  <a:pt x="1196" y="282"/>
                </a:lnTo>
                <a:lnTo>
                  <a:pt x="1186" y="275"/>
                </a:lnTo>
                <a:lnTo>
                  <a:pt x="1196" y="283"/>
                </a:lnTo>
                <a:lnTo>
                  <a:pt x="1321" y="140"/>
                </a:lnTo>
                <a:lnTo>
                  <a:pt x="1311" y="132"/>
                </a:lnTo>
                <a:lnTo>
                  <a:pt x="1318" y="141"/>
                </a:lnTo>
                <a:lnTo>
                  <a:pt x="1321" y="140"/>
                </a:lnTo>
                <a:lnTo>
                  <a:pt x="1311" y="132"/>
                </a:lnTo>
                <a:lnTo>
                  <a:pt x="1318" y="141"/>
                </a:lnTo>
                <a:lnTo>
                  <a:pt x="1440" y="61"/>
                </a:lnTo>
                <a:lnTo>
                  <a:pt x="1433" y="51"/>
                </a:lnTo>
                <a:lnTo>
                  <a:pt x="1437" y="62"/>
                </a:lnTo>
                <a:lnTo>
                  <a:pt x="1440" y="61"/>
                </a:lnTo>
                <a:lnTo>
                  <a:pt x="1433" y="51"/>
                </a:lnTo>
                <a:lnTo>
                  <a:pt x="1437" y="62"/>
                </a:lnTo>
                <a:lnTo>
                  <a:pt x="1559" y="28"/>
                </a:lnTo>
                <a:lnTo>
                  <a:pt x="1555" y="16"/>
                </a:lnTo>
                <a:lnTo>
                  <a:pt x="1557" y="29"/>
                </a:lnTo>
                <a:lnTo>
                  <a:pt x="1559" y="28"/>
                </a:lnTo>
                <a:lnTo>
                  <a:pt x="1555" y="16"/>
                </a:lnTo>
                <a:lnTo>
                  <a:pt x="1557" y="29"/>
                </a:lnTo>
                <a:lnTo>
                  <a:pt x="1674" y="24"/>
                </a:lnTo>
                <a:lnTo>
                  <a:pt x="1673" y="11"/>
                </a:lnTo>
                <a:lnTo>
                  <a:pt x="1671" y="23"/>
                </a:lnTo>
                <a:lnTo>
                  <a:pt x="1674" y="24"/>
                </a:lnTo>
                <a:lnTo>
                  <a:pt x="1673" y="11"/>
                </a:lnTo>
                <a:lnTo>
                  <a:pt x="1671" y="23"/>
                </a:lnTo>
                <a:lnTo>
                  <a:pt x="1786" y="39"/>
                </a:lnTo>
                <a:lnTo>
                  <a:pt x="1788" y="28"/>
                </a:lnTo>
                <a:lnTo>
                  <a:pt x="1785" y="39"/>
                </a:lnTo>
                <a:lnTo>
                  <a:pt x="1786" y="39"/>
                </a:lnTo>
                <a:lnTo>
                  <a:pt x="1788" y="28"/>
                </a:lnTo>
                <a:lnTo>
                  <a:pt x="1785" y="39"/>
                </a:lnTo>
                <a:lnTo>
                  <a:pt x="1897" y="72"/>
                </a:lnTo>
                <a:lnTo>
                  <a:pt x="1900" y="61"/>
                </a:lnTo>
                <a:lnTo>
                  <a:pt x="1897" y="72"/>
                </a:lnTo>
                <a:lnTo>
                  <a:pt x="1900" y="61"/>
                </a:lnTo>
                <a:lnTo>
                  <a:pt x="1897" y="72"/>
                </a:lnTo>
                <a:lnTo>
                  <a:pt x="2007" y="117"/>
                </a:lnTo>
                <a:lnTo>
                  <a:pt x="2011" y="105"/>
                </a:lnTo>
                <a:lnTo>
                  <a:pt x="2006" y="117"/>
                </a:lnTo>
                <a:lnTo>
                  <a:pt x="2007" y="117"/>
                </a:lnTo>
                <a:lnTo>
                  <a:pt x="2011" y="105"/>
                </a:lnTo>
                <a:lnTo>
                  <a:pt x="2006" y="117"/>
                </a:lnTo>
                <a:lnTo>
                  <a:pt x="2113" y="171"/>
                </a:lnTo>
                <a:lnTo>
                  <a:pt x="2217" y="232"/>
                </a:lnTo>
                <a:lnTo>
                  <a:pt x="2222" y="221"/>
                </a:lnTo>
                <a:lnTo>
                  <a:pt x="2215" y="230"/>
                </a:lnTo>
                <a:lnTo>
                  <a:pt x="2217" y="232"/>
                </a:lnTo>
                <a:lnTo>
                  <a:pt x="2222" y="221"/>
                </a:lnTo>
                <a:lnTo>
                  <a:pt x="2215" y="230"/>
                </a:lnTo>
                <a:lnTo>
                  <a:pt x="2316" y="295"/>
                </a:lnTo>
                <a:lnTo>
                  <a:pt x="2510" y="433"/>
                </a:lnTo>
                <a:lnTo>
                  <a:pt x="2517" y="423"/>
                </a:lnTo>
                <a:lnTo>
                  <a:pt x="2510" y="433"/>
                </a:lnTo>
                <a:lnTo>
                  <a:pt x="2517" y="423"/>
                </a:lnTo>
                <a:lnTo>
                  <a:pt x="2510" y="433"/>
                </a:lnTo>
                <a:lnTo>
                  <a:pt x="2603" y="506"/>
                </a:lnTo>
                <a:lnTo>
                  <a:pt x="2693" y="576"/>
                </a:lnTo>
                <a:lnTo>
                  <a:pt x="2782" y="647"/>
                </a:lnTo>
                <a:lnTo>
                  <a:pt x="2868" y="715"/>
                </a:lnTo>
                <a:lnTo>
                  <a:pt x="2952" y="782"/>
                </a:lnTo>
                <a:lnTo>
                  <a:pt x="3035" y="847"/>
                </a:lnTo>
                <a:lnTo>
                  <a:pt x="3116" y="909"/>
                </a:lnTo>
                <a:lnTo>
                  <a:pt x="3195" y="969"/>
                </a:lnTo>
                <a:lnTo>
                  <a:pt x="3201" y="959"/>
                </a:lnTo>
                <a:lnTo>
                  <a:pt x="3195" y="969"/>
                </a:lnTo>
                <a:lnTo>
                  <a:pt x="3201" y="959"/>
                </a:lnTo>
                <a:lnTo>
                  <a:pt x="3195" y="969"/>
                </a:lnTo>
                <a:lnTo>
                  <a:pt x="3271" y="1026"/>
                </a:lnTo>
                <a:lnTo>
                  <a:pt x="3345" y="1079"/>
                </a:lnTo>
                <a:lnTo>
                  <a:pt x="3419" y="1130"/>
                </a:lnTo>
                <a:lnTo>
                  <a:pt x="3490" y="1180"/>
                </a:lnTo>
                <a:lnTo>
                  <a:pt x="3492" y="1180"/>
                </a:lnTo>
                <a:lnTo>
                  <a:pt x="3562" y="1224"/>
                </a:lnTo>
                <a:lnTo>
                  <a:pt x="3617" y="1257"/>
                </a:lnTo>
                <a:lnTo>
                  <a:pt x="3628" y="1237"/>
                </a:lnTo>
                <a:lnTo>
                  <a:pt x="3574" y="1204"/>
                </a:lnTo>
                <a:lnTo>
                  <a:pt x="3503" y="1160"/>
                </a:lnTo>
                <a:lnTo>
                  <a:pt x="3496" y="1170"/>
                </a:lnTo>
                <a:lnTo>
                  <a:pt x="3503" y="1160"/>
                </a:lnTo>
                <a:lnTo>
                  <a:pt x="3496" y="1170"/>
                </a:lnTo>
                <a:lnTo>
                  <a:pt x="3503" y="1160"/>
                </a:lnTo>
                <a:lnTo>
                  <a:pt x="3432" y="1110"/>
                </a:lnTo>
                <a:lnTo>
                  <a:pt x="3358" y="1059"/>
                </a:lnTo>
                <a:lnTo>
                  <a:pt x="3284" y="1007"/>
                </a:lnTo>
                <a:lnTo>
                  <a:pt x="3277" y="1016"/>
                </a:lnTo>
                <a:lnTo>
                  <a:pt x="3285" y="1007"/>
                </a:lnTo>
                <a:lnTo>
                  <a:pt x="3284" y="1007"/>
                </a:lnTo>
                <a:lnTo>
                  <a:pt x="3277" y="1016"/>
                </a:lnTo>
                <a:lnTo>
                  <a:pt x="3285" y="1007"/>
                </a:lnTo>
                <a:lnTo>
                  <a:pt x="3210" y="949"/>
                </a:lnTo>
                <a:lnTo>
                  <a:pt x="3208" y="949"/>
                </a:lnTo>
                <a:lnTo>
                  <a:pt x="3129" y="890"/>
                </a:lnTo>
                <a:lnTo>
                  <a:pt x="3122" y="899"/>
                </a:lnTo>
                <a:lnTo>
                  <a:pt x="3130" y="890"/>
                </a:lnTo>
                <a:lnTo>
                  <a:pt x="3129" y="890"/>
                </a:lnTo>
                <a:lnTo>
                  <a:pt x="3122" y="899"/>
                </a:lnTo>
                <a:lnTo>
                  <a:pt x="3130" y="890"/>
                </a:lnTo>
                <a:lnTo>
                  <a:pt x="3050" y="827"/>
                </a:lnTo>
                <a:lnTo>
                  <a:pt x="3041" y="837"/>
                </a:lnTo>
                <a:lnTo>
                  <a:pt x="3050" y="829"/>
                </a:lnTo>
                <a:lnTo>
                  <a:pt x="3050" y="827"/>
                </a:lnTo>
                <a:lnTo>
                  <a:pt x="3041" y="837"/>
                </a:lnTo>
                <a:lnTo>
                  <a:pt x="3050" y="829"/>
                </a:lnTo>
                <a:lnTo>
                  <a:pt x="2967" y="764"/>
                </a:lnTo>
                <a:lnTo>
                  <a:pt x="2883" y="697"/>
                </a:lnTo>
                <a:lnTo>
                  <a:pt x="2797" y="629"/>
                </a:lnTo>
                <a:lnTo>
                  <a:pt x="2708" y="558"/>
                </a:lnTo>
                <a:lnTo>
                  <a:pt x="2617" y="488"/>
                </a:lnTo>
                <a:lnTo>
                  <a:pt x="2525" y="415"/>
                </a:lnTo>
                <a:lnTo>
                  <a:pt x="2523" y="413"/>
                </a:lnTo>
                <a:lnTo>
                  <a:pt x="2329" y="275"/>
                </a:lnTo>
                <a:lnTo>
                  <a:pt x="2228" y="211"/>
                </a:lnTo>
                <a:lnTo>
                  <a:pt x="2124" y="150"/>
                </a:lnTo>
                <a:lnTo>
                  <a:pt x="2017" y="95"/>
                </a:lnTo>
                <a:lnTo>
                  <a:pt x="2016" y="94"/>
                </a:lnTo>
                <a:lnTo>
                  <a:pt x="1905" y="49"/>
                </a:lnTo>
                <a:lnTo>
                  <a:pt x="1903" y="49"/>
                </a:lnTo>
                <a:lnTo>
                  <a:pt x="1791" y="16"/>
                </a:lnTo>
                <a:lnTo>
                  <a:pt x="1790" y="16"/>
                </a:lnTo>
                <a:lnTo>
                  <a:pt x="1674" y="0"/>
                </a:lnTo>
                <a:lnTo>
                  <a:pt x="1673" y="0"/>
                </a:lnTo>
                <a:lnTo>
                  <a:pt x="1555" y="5"/>
                </a:lnTo>
                <a:lnTo>
                  <a:pt x="1552" y="5"/>
                </a:lnTo>
                <a:lnTo>
                  <a:pt x="1430" y="39"/>
                </a:lnTo>
                <a:lnTo>
                  <a:pt x="1427" y="41"/>
                </a:lnTo>
                <a:lnTo>
                  <a:pt x="1305" y="122"/>
                </a:lnTo>
                <a:lnTo>
                  <a:pt x="1303" y="123"/>
                </a:lnTo>
                <a:lnTo>
                  <a:pt x="1178" y="267"/>
                </a:lnTo>
                <a:lnTo>
                  <a:pt x="1176" y="270"/>
                </a:lnTo>
                <a:lnTo>
                  <a:pt x="1049" y="494"/>
                </a:lnTo>
                <a:lnTo>
                  <a:pt x="922" y="792"/>
                </a:lnTo>
                <a:lnTo>
                  <a:pt x="922" y="794"/>
                </a:lnTo>
                <a:lnTo>
                  <a:pt x="797" y="1127"/>
                </a:lnTo>
                <a:lnTo>
                  <a:pt x="807" y="1130"/>
                </a:lnTo>
                <a:lnTo>
                  <a:pt x="797" y="1125"/>
                </a:lnTo>
                <a:lnTo>
                  <a:pt x="797" y="1127"/>
                </a:lnTo>
                <a:lnTo>
                  <a:pt x="807" y="1130"/>
                </a:lnTo>
                <a:lnTo>
                  <a:pt x="797" y="1125"/>
                </a:lnTo>
                <a:lnTo>
                  <a:pt x="673" y="1425"/>
                </a:lnTo>
                <a:lnTo>
                  <a:pt x="683" y="1430"/>
                </a:lnTo>
                <a:lnTo>
                  <a:pt x="673" y="1425"/>
                </a:lnTo>
                <a:lnTo>
                  <a:pt x="683" y="1430"/>
                </a:lnTo>
                <a:lnTo>
                  <a:pt x="673" y="1425"/>
                </a:lnTo>
                <a:lnTo>
                  <a:pt x="554" y="1643"/>
                </a:lnTo>
                <a:lnTo>
                  <a:pt x="564" y="1648"/>
                </a:lnTo>
                <a:lnTo>
                  <a:pt x="556" y="1641"/>
                </a:lnTo>
                <a:lnTo>
                  <a:pt x="554" y="1643"/>
                </a:lnTo>
                <a:lnTo>
                  <a:pt x="564" y="1648"/>
                </a:lnTo>
                <a:lnTo>
                  <a:pt x="556" y="1641"/>
                </a:lnTo>
                <a:lnTo>
                  <a:pt x="446" y="1773"/>
                </a:lnTo>
                <a:lnTo>
                  <a:pt x="454" y="1779"/>
                </a:lnTo>
                <a:lnTo>
                  <a:pt x="447" y="1769"/>
                </a:lnTo>
                <a:lnTo>
                  <a:pt x="446" y="1773"/>
                </a:lnTo>
                <a:lnTo>
                  <a:pt x="454" y="1779"/>
                </a:lnTo>
                <a:lnTo>
                  <a:pt x="447" y="1769"/>
                </a:lnTo>
                <a:lnTo>
                  <a:pt x="343" y="1842"/>
                </a:lnTo>
                <a:lnTo>
                  <a:pt x="350" y="1852"/>
                </a:lnTo>
                <a:lnTo>
                  <a:pt x="347" y="1840"/>
                </a:lnTo>
                <a:lnTo>
                  <a:pt x="343" y="1842"/>
                </a:lnTo>
                <a:lnTo>
                  <a:pt x="350" y="1852"/>
                </a:lnTo>
                <a:lnTo>
                  <a:pt x="347" y="1840"/>
                </a:lnTo>
                <a:lnTo>
                  <a:pt x="256" y="1875"/>
                </a:lnTo>
                <a:lnTo>
                  <a:pt x="259" y="1886"/>
                </a:lnTo>
                <a:lnTo>
                  <a:pt x="258" y="1875"/>
                </a:lnTo>
                <a:lnTo>
                  <a:pt x="256" y="1875"/>
                </a:lnTo>
                <a:lnTo>
                  <a:pt x="259" y="1886"/>
                </a:lnTo>
                <a:lnTo>
                  <a:pt x="258" y="1875"/>
                </a:lnTo>
                <a:lnTo>
                  <a:pt x="180" y="1891"/>
                </a:lnTo>
                <a:lnTo>
                  <a:pt x="182" y="1903"/>
                </a:lnTo>
                <a:lnTo>
                  <a:pt x="182" y="1891"/>
                </a:lnTo>
                <a:lnTo>
                  <a:pt x="180" y="1891"/>
                </a:lnTo>
                <a:lnTo>
                  <a:pt x="182" y="1903"/>
                </a:lnTo>
                <a:lnTo>
                  <a:pt x="182" y="1891"/>
                </a:lnTo>
                <a:lnTo>
                  <a:pt x="117" y="1898"/>
                </a:lnTo>
                <a:lnTo>
                  <a:pt x="68" y="1901"/>
                </a:lnTo>
                <a:lnTo>
                  <a:pt x="32" y="1903"/>
                </a:lnTo>
                <a:lnTo>
                  <a:pt x="32" y="1914"/>
                </a:lnTo>
                <a:lnTo>
                  <a:pt x="32" y="1903"/>
                </a:lnTo>
                <a:lnTo>
                  <a:pt x="32" y="1914"/>
                </a:lnTo>
                <a:lnTo>
                  <a:pt x="32" y="1903"/>
                </a:lnTo>
                <a:lnTo>
                  <a:pt x="5" y="1903"/>
                </a:lnTo>
                <a:lnTo>
                  <a:pt x="0" y="1903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0" name="Freeform 258"/>
          <p:cNvSpPr>
            <a:spLocks/>
          </p:cNvSpPr>
          <p:nvPr/>
        </p:nvSpPr>
        <p:spPr bwMode="auto">
          <a:xfrm>
            <a:off x="1369045" y="3459518"/>
            <a:ext cx="68776" cy="51333"/>
          </a:xfrm>
          <a:custGeom>
            <a:avLst/>
            <a:gdLst>
              <a:gd name="T0" fmla="*/ 0 w 59"/>
              <a:gd name="T1" fmla="*/ 43 h 60"/>
              <a:gd name="T2" fmla="*/ 16 w 59"/>
              <a:gd name="T3" fmla="*/ 60 h 60"/>
              <a:gd name="T4" fmla="*/ 59 w 59"/>
              <a:gd name="T5" fmla="*/ 17 h 60"/>
              <a:gd name="T6" fmla="*/ 43 w 59"/>
              <a:gd name="T7" fmla="*/ 0 h 60"/>
              <a:gd name="T8" fmla="*/ 0 w 59"/>
              <a:gd name="T9" fmla="*/ 4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60">
                <a:moveTo>
                  <a:pt x="0" y="43"/>
                </a:moveTo>
                <a:lnTo>
                  <a:pt x="16" y="60"/>
                </a:lnTo>
                <a:lnTo>
                  <a:pt x="59" y="17"/>
                </a:lnTo>
                <a:lnTo>
                  <a:pt x="43" y="0"/>
                </a:lnTo>
                <a:lnTo>
                  <a:pt x="0" y="43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1" name="Freeform 259"/>
          <p:cNvSpPr>
            <a:spLocks/>
          </p:cNvSpPr>
          <p:nvPr/>
        </p:nvSpPr>
        <p:spPr bwMode="auto">
          <a:xfrm>
            <a:off x="1369045" y="3459518"/>
            <a:ext cx="68776" cy="51333"/>
          </a:xfrm>
          <a:custGeom>
            <a:avLst/>
            <a:gdLst>
              <a:gd name="T0" fmla="*/ 16 w 59"/>
              <a:gd name="T1" fmla="*/ 0 h 60"/>
              <a:gd name="T2" fmla="*/ 0 w 59"/>
              <a:gd name="T3" fmla="*/ 17 h 60"/>
              <a:gd name="T4" fmla="*/ 43 w 59"/>
              <a:gd name="T5" fmla="*/ 60 h 60"/>
              <a:gd name="T6" fmla="*/ 59 w 59"/>
              <a:gd name="T7" fmla="*/ 43 h 60"/>
              <a:gd name="T8" fmla="*/ 16 w 59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60">
                <a:moveTo>
                  <a:pt x="16" y="0"/>
                </a:moveTo>
                <a:lnTo>
                  <a:pt x="0" y="17"/>
                </a:lnTo>
                <a:lnTo>
                  <a:pt x="43" y="60"/>
                </a:lnTo>
                <a:lnTo>
                  <a:pt x="59" y="43"/>
                </a:lnTo>
                <a:lnTo>
                  <a:pt x="16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2" name="Freeform 260"/>
          <p:cNvSpPr>
            <a:spLocks/>
          </p:cNvSpPr>
          <p:nvPr/>
        </p:nvSpPr>
        <p:spPr bwMode="auto">
          <a:xfrm>
            <a:off x="1395857" y="3456095"/>
            <a:ext cx="71108" cy="51333"/>
          </a:xfrm>
          <a:custGeom>
            <a:avLst/>
            <a:gdLst>
              <a:gd name="T0" fmla="*/ 0 w 61"/>
              <a:gd name="T1" fmla="*/ 44 h 60"/>
              <a:gd name="T2" fmla="*/ 16 w 61"/>
              <a:gd name="T3" fmla="*/ 60 h 60"/>
              <a:gd name="T4" fmla="*/ 61 w 61"/>
              <a:gd name="T5" fmla="*/ 16 h 60"/>
              <a:gd name="T6" fmla="*/ 44 w 61"/>
              <a:gd name="T7" fmla="*/ 0 h 60"/>
              <a:gd name="T8" fmla="*/ 0 w 61"/>
              <a:gd name="T9" fmla="*/ 4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60">
                <a:moveTo>
                  <a:pt x="0" y="44"/>
                </a:moveTo>
                <a:lnTo>
                  <a:pt x="16" y="60"/>
                </a:lnTo>
                <a:lnTo>
                  <a:pt x="61" y="16"/>
                </a:lnTo>
                <a:lnTo>
                  <a:pt x="44" y="0"/>
                </a:lnTo>
                <a:lnTo>
                  <a:pt x="0" y="44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3" name="Freeform 261"/>
          <p:cNvSpPr>
            <a:spLocks/>
          </p:cNvSpPr>
          <p:nvPr/>
        </p:nvSpPr>
        <p:spPr bwMode="auto">
          <a:xfrm>
            <a:off x="1395857" y="3456095"/>
            <a:ext cx="71108" cy="51333"/>
          </a:xfrm>
          <a:custGeom>
            <a:avLst/>
            <a:gdLst>
              <a:gd name="T0" fmla="*/ 16 w 61"/>
              <a:gd name="T1" fmla="*/ 0 h 60"/>
              <a:gd name="T2" fmla="*/ 0 w 61"/>
              <a:gd name="T3" fmla="*/ 16 h 60"/>
              <a:gd name="T4" fmla="*/ 44 w 61"/>
              <a:gd name="T5" fmla="*/ 60 h 60"/>
              <a:gd name="T6" fmla="*/ 61 w 61"/>
              <a:gd name="T7" fmla="*/ 44 h 60"/>
              <a:gd name="T8" fmla="*/ 16 w 61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60">
                <a:moveTo>
                  <a:pt x="16" y="0"/>
                </a:moveTo>
                <a:lnTo>
                  <a:pt x="0" y="16"/>
                </a:lnTo>
                <a:lnTo>
                  <a:pt x="44" y="60"/>
                </a:lnTo>
                <a:lnTo>
                  <a:pt x="61" y="44"/>
                </a:lnTo>
                <a:lnTo>
                  <a:pt x="16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4" name="Freeform 262"/>
          <p:cNvSpPr>
            <a:spLocks/>
          </p:cNvSpPr>
          <p:nvPr/>
        </p:nvSpPr>
        <p:spPr bwMode="auto">
          <a:xfrm>
            <a:off x="1441318" y="3456095"/>
            <a:ext cx="69942" cy="51333"/>
          </a:xfrm>
          <a:custGeom>
            <a:avLst/>
            <a:gdLst>
              <a:gd name="T0" fmla="*/ 0 w 60"/>
              <a:gd name="T1" fmla="*/ 44 h 60"/>
              <a:gd name="T2" fmla="*/ 17 w 60"/>
              <a:gd name="T3" fmla="*/ 60 h 60"/>
              <a:gd name="T4" fmla="*/ 60 w 60"/>
              <a:gd name="T5" fmla="*/ 16 h 60"/>
              <a:gd name="T6" fmla="*/ 43 w 60"/>
              <a:gd name="T7" fmla="*/ 0 h 60"/>
              <a:gd name="T8" fmla="*/ 0 w 60"/>
              <a:gd name="T9" fmla="*/ 4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60">
                <a:moveTo>
                  <a:pt x="0" y="44"/>
                </a:moveTo>
                <a:lnTo>
                  <a:pt x="17" y="60"/>
                </a:lnTo>
                <a:lnTo>
                  <a:pt x="60" y="16"/>
                </a:lnTo>
                <a:lnTo>
                  <a:pt x="43" y="0"/>
                </a:lnTo>
                <a:lnTo>
                  <a:pt x="0" y="44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5" name="Freeform 263"/>
          <p:cNvSpPr>
            <a:spLocks/>
          </p:cNvSpPr>
          <p:nvPr/>
        </p:nvSpPr>
        <p:spPr bwMode="auto">
          <a:xfrm>
            <a:off x="1441318" y="3456095"/>
            <a:ext cx="69942" cy="51333"/>
          </a:xfrm>
          <a:custGeom>
            <a:avLst/>
            <a:gdLst>
              <a:gd name="T0" fmla="*/ 17 w 60"/>
              <a:gd name="T1" fmla="*/ 0 h 60"/>
              <a:gd name="T2" fmla="*/ 0 w 60"/>
              <a:gd name="T3" fmla="*/ 16 h 60"/>
              <a:gd name="T4" fmla="*/ 43 w 60"/>
              <a:gd name="T5" fmla="*/ 60 h 60"/>
              <a:gd name="T6" fmla="*/ 60 w 60"/>
              <a:gd name="T7" fmla="*/ 44 h 60"/>
              <a:gd name="T8" fmla="*/ 17 w 60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60">
                <a:moveTo>
                  <a:pt x="17" y="0"/>
                </a:moveTo>
                <a:lnTo>
                  <a:pt x="0" y="16"/>
                </a:lnTo>
                <a:lnTo>
                  <a:pt x="43" y="60"/>
                </a:lnTo>
                <a:lnTo>
                  <a:pt x="60" y="44"/>
                </a:lnTo>
                <a:lnTo>
                  <a:pt x="17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6" name="Freeform 264"/>
          <p:cNvSpPr>
            <a:spLocks/>
          </p:cNvSpPr>
          <p:nvPr/>
        </p:nvSpPr>
        <p:spPr bwMode="auto">
          <a:xfrm>
            <a:off x="1497272" y="3456095"/>
            <a:ext cx="68776" cy="51333"/>
          </a:xfrm>
          <a:custGeom>
            <a:avLst/>
            <a:gdLst>
              <a:gd name="T0" fmla="*/ 0 w 59"/>
              <a:gd name="T1" fmla="*/ 44 h 60"/>
              <a:gd name="T2" fmla="*/ 17 w 59"/>
              <a:gd name="T3" fmla="*/ 60 h 60"/>
              <a:gd name="T4" fmla="*/ 59 w 59"/>
              <a:gd name="T5" fmla="*/ 16 h 60"/>
              <a:gd name="T6" fmla="*/ 43 w 59"/>
              <a:gd name="T7" fmla="*/ 0 h 60"/>
              <a:gd name="T8" fmla="*/ 0 w 59"/>
              <a:gd name="T9" fmla="*/ 4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60">
                <a:moveTo>
                  <a:pt x="0" y="44"/>
                </a:moveTo>
                <a:lnTo>
                  <a:pt x="17" y="60"/>
                </a:lnTo>
                <a:lnTo>
                  <a:pt x="59" y="16"/>
                </a:lnTo>
                <a:lnTo>
                  <a:pt x="43" y="0"/>
                </a:lnTo>
                <a:lnTo>
                  <a:pt x="0" y="44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7" name="Freeform 265"/>
          <p:cNvSpPr>
            <a:spLocks/>
          </p:cNvSpPr>
          <p:nvPr/>
        </p:nvSpPr>
        <p:spPr bwMode="auto">
          <a:xfrm>
            <a:off x="1497272" y="3456095"/>
            <a:ext cx="68776" cy="51333"/>
          </a:xfrm>
          <a:custGeom>
            <a:avLst/>
            <a:gdLst>
              <a:gd name="T0" fmla="*/ 17 w 59"/>
              <a:gd name="T1" fmla="*/ 0 h 60"/>
              <a:gd name="T2" fmla="*/ 0 w 59"/>
              <a:gd name="T3" fmla="*/ 16 h 60"/>
              <a:gd name="T4" fmla="*/ 43 w 59"/>
              <a:gd name="T5" fmla="*/ 60 h 60"/>
              <a:gd name="T6" fmla="*/ 59 w 59"/>
              <a:gd name="T7" fmla="*/ 44 h 60"/>
              <a:gd name="T8" fmla="*/ 17 w 59"/>
              <a:gd name="T9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60">
                <a:moveTo>
                  <a:pt x="17" y="0"/>
                </a:moveTo>
                <a:lnTo>
                  <a:pt x="0" y="16"/>
                </a:lnTo>
                <a:lnTo>
                  <a:pt x="43" y="60"/>
                </a:lnTo>
                <a:lnTo>
                  <a:pt x="59" y="44"/>
                </a:lnTo>
                <a:lnTo>
                  <a:pt x="17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8" name="Freeform 266"/>
          <p:cNvSpPr>
            <a:spLocks/>
          </p:cNvSpPr>
          <p:nvPr/>
        </p:nvSpPr>
        <p:spPr bwMode="auto">
          <a:xfrm>
            <a:off x="1576539" y="3447540"/>
            <a:ext cx="68776" cy="52190"/>
          </a:xfrm>
          <a:custGeom>
            <a:avLst/>
            <a:gdLst>
              <a:gd name="T0" fmla="*/ 0 w 59"/>
              <a:gd name="T1" fmla="*/ 44 h 61"/>
              <a:gd name="T2" fmla="*/ 16 w 59"/>
              <a:gd name="T3" fmla="*/ 61 h 61"/>
              <a:gd name="T4" fmla="*/ 59 w 59"/>
              <a:gd name="T5" fmla="*/ 16 h 61"/>
              <a:gd name="T6" fmla="*/ 43 w 59"/>
              <a:gd name="T7" fmla="*/ 0 h 61"/>
              <a:gd name="T8" fmla="*/ 0 w 59"/>
              <a:gd name="T9" fmla="*/ 4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61">
                <a:moveTo>
                  <a:pt x="0" y="44"/>
                </a:moveTo>
                <a:lnTo>
                  <a:pt x="16" y="61"/>
                </a:lnTo>
                <a:lnTo>
                  <a:pt x="59" y="16"/>
                </a:lnTo>
                <a:lnTo>
                  <a:pt x="43" y="0"/>
                </a:lnTo>
                <a:lnTo>
                  <a:pt x="0" y="44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9" name="Freeform 267"/>
          <p:cNvSpPr>
            <a:spLocks/>
          </p:cNvSpPr>
          <p:nvPr/>
        </p:nvSpPr>
        <p:spPr bwMode="auto">
          <a:xfrm>
            <a:off x="1576539" y="3447540"/>
            <a:ext cx="68776" cy="52190"/>
          </a:xfrm>
          <a:custGeom>
            <a:avLst/>
            <a:gdLst>
              <a:gd name="T0" fmla="*/ 16 w 59"/>
              <a:gd name="T1" fmla="*/ 0 h 61"/>
              <a:gd name="T2" fmla="*/ 0 w 59"/>
              <a:gd name="T3" fmla="*/ 16 h 61"/>
              <a:gd name="T4" fmla="*/ 43 w 59"/>
              <a:gd name="T5" fmla="*/ 61 h 61"/>
              <a:gd name="T6" fmla="*/ 59 w 59"/>
              <a:gd name="T7" fmla="*/ 44 h 61"/>
              <a:gd name="T8" fmla="*/ 16 w 59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61">
                <a:moveTo>
                  <a:pt x="16" y="0"/>
                </a:moveTo>
                <a:lnTo>
                  <a:pt x="0" y="16"/>
                </a:lnTo>
                <a:lnTo>
                  <a:pt x="43" y="61"/>
                </a:lnTo>
                <a:lnTo>
                  <a:pt x="59" y="44"/>
                </a:lnTo>
                <a:lnTo>
                  <a:pt x="16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0" name="Freeform 268"/>
          <p:cNvSpPr>
            <a:spLocks/>
          </p:cNvSpPr>
          <p:nvPr/>
        </p:nvSpPr>
        <p:spPr bwMode="auto">
          <a:xfrm>
            <a:off x="1665132" y="3435562"/>
            <a:ext cx="71108" cy="52190"/>
          </a:xfrm>
          <a:custGeom>
            <a:avLst/>
            <a:gdLst>
              <a:gd name="T0" fmla="*/ 0 w 61"/>
              <a:gd name="T1" fmla="*/ 43 h 61"/>
              <a:gd name="T2" fmla="*/ 16 w 61"/>
              <a:gd name="T3" fmla="*/ 61 h 61"/>
              <a:gd name="T4" fmla="*/ 61 w 61"/>
              <a:gd name="T5" fmla="*/ 19 h 61"/>
              <a:gd name="T6" fmla="*/ 44 w 61"/>
              <a:gd name="T7" fmla="*/ 0 h 61"/>
              <a:gd name="T8" fmla="*/ 0 w 61"/>
              <a:gd name="T9" fmla="*/ 4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61">
                <a:moveTo>
                  <a:pt x="0" y="43"/>
                </a:moveTo>
                <a:lnTo>
                  <a:pt x="16" y="61"/>
                </a:lnTo>
                <a:lnTo>
                  <a:pt x="61" y="19"/>
                </a:lnTo>
                <a:lnTo>
                  <a:pt x="44" y="0"/>
                </a:lnTo>
                <a:lnTo>
                  <a:pt x="0" y="43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1" name="Freeform 269"/>
          <p:cNvSpPr>
            <a:spLocks/>
          </p:cNvSpPr>
          <p:nvPr/>
        </p:nvSpPr>
        <p:spPr bwMode="auto">
          <a:xfrm>
            <a:off x="1665132" y="3435562"/>
            <a:ext cx="71108" cy="52190"/>
          </a:xfrm>
          <a:custGeom>
            <a:avLst/>
            <a:gdLst>
              <a:gd name="T0" fmla="*/ 16 w 61"/>
              <a:gd name="T1" fmla="*/ 0 h 61"/>
              <a:gd name="T2" fmla="*/ 0 w 61"/>
              <a:gd name="T3" fmla="*/ 19 h 61"/>
              <a:gd name="T4" fmla="*/ 44 w 61"/>
              <a:gd name="T5" fmla="*/ 61 h 61"/>
              <a:gd name="T6" fmla="*/ 61 w 61"/>
              <a:gd name="T7" fmla="*/ 43 h 61"/>
              <a:gd name="T8" fmla="*/ 16 w 61"/>
              <a:gd name="T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61">
                <a:moveTo>
                  <a:pt x="16" y="0"/>
                </a:moveTo>
                <a:lnTo>
                  <a:pt x="0" y="19"/>
                </a:lnTo>
                <a:lnTo>
                  <a:pt x="44" y="61"/>
                </a:lnTo>
                <a:lnTo>
                  <a:pt x="61" y="43"/>
                </a:lnTo>
                <a:lnTo>
                  <a:pt x="16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2" name="Freeform 338"/>
          <p:cNvSpPr>
            <a:spLocks noEditPoints="1"/>
          </p:cNvSpPr>
          <p:nvPr/>
        </p:nvSpPr>
        <p:spPr bwMode="auto">
          <a:xfrm>
            <a:off x="1369048" y="1395919"/>
            <a:ext cx="4259453" cy="2099534"/>
          </a:xfrm>
          <a:custGeom>
            <a:avLst/>
            <a:gdLst>
              <a:gd name="T0" fmla="*/ 26 w 3654"/>
              <a:gd name="T1" fmla="*/ 2452 h 2454"/>
              <a:gd name="T2" fmla="*/ 95 w 3654"/>
              <a:gd name="T3" fmla="*/ 2426 h 2454"/>
              <a:gd name="T4" fmla="*/ 24 w 3654"/>
              <a:gd name="T5" fmla="*/ 2440 h 2454"/>
              <a:gd name="T6" fmla="*/ 189 w 3654"/>
              <a:gd name="T7" fmla="*/ 2412 h 2454"/>
              <a:gd name="T8" fmla="*/ 283 w 3654"/>
              <a:gd name="T9" fmla="*/ 2414 h 2454"/>
              <a:gd name="T10" fmla="*/ 277 w 3654"/>
              <a:gd name="T11" fmla="*/ 2391 h 2454"/>
              <a:gd name="T12" fmla="*/ 202 w 3654"/>
              <a:gd name="T13" fmla="*/ 2422 h 2454"/>
              <a:gd name="T14" fmla="*/ 381 w 3654"/>
              <a:gd name="T15" fmla="*/ 2376 h 2454"/>
              <a:gd name="T16" fmla="*/ 519 w 3654"/>
              <a:gd name="T17" fmla="*/ 2244 h 2454"/>
              <a:gd name="T18" fmla="*/ 603 w 3654"/>
              <a:gd name="T19" fmla="*/ 2190 h 2454"/>
              <a:gd name="T20" fmla="*/ 578 w 3654"/>
              <a:gd name="T21" fmla="*/ 2187 h 2454"/>
              <a:gd name="T22" fmla="*/ 712 w 3654"/>
              <a:gd name="T23" fmla="*/ 2032 h 2454"/>
              <a:gd name="T24" fmla="*/ 755 w 3654"/>
              <a:gd name="T25" fmla="*/ 1944 h 2454"/>
              <a:gd name="T26" fmla="*/ 818 w 3654"/>
              <a:gd name="T27" fmla="*/ 1762 h 2454"/>
              <a:gd name="T28" fmla="*/ 852 w 3654"/>
              <a:gd name="T29" fmla="*/ 1673 h 2454"/>
              <a:gd name="T30" fmla="*/ 818 w 3654"/>
              <a:gd name="T31" fmla="*/ 1762 h 2454"/>
              <a:gd name="T32" fmla="*/ 921 w 3654"/>
              <a:gd name="T33" fmla="*/ 1495 h 2454"/>
              <a:gd name="T34" fmla="*/ 1009 w 3654"/>
              <a:gd name="T35" fmla="*/ 1322 h 2454"/>
              <a:gd name="T36" fmla="*/ 1040 w 3654"/>
              <a:gd name="T37" fmla="*/ 1231 h 2454"/>
              <a:gd name="T38" fmla="*/ 1083 w 3654"/>
              <a:gd name="T39" fmla="*/ 1042 h 2454"/>
              <a:gd name="T40" fmla="*/ 1083 w 3654"/>
              <a:gd name="T41" fmla="*/ 1042 h 2454"/>
              <a:gd name="T42" fmla="*/ 1182 w 3654"/>
              <a:gd name="T43" fmla="*/ 773 h 2454"/>
              <a:gd name="T44" fmla="*/ 1279 w 3654"/>
              <a:gd name="T45" fmla="*/ 605 h 2454"/>
              <a:gd name="T46" fmla="*/ 1317 w 3654"/>
              <a:gd name="T47" fmla="*/ 518 h 2454"/>
              <a:gd name="T48" fmla="*/ 1358 w 3654"/>
              <a:gd name="T49" fmla="*/ 432 h 2454"/>
              <a:gd name="T50" fmla="*/ 1388 w 3654"/>
              <a:gd name="T51" fmla="*/ 338 h 2454"/>
              <a:gd name="T52" fmla="*/ 1388 w 3654"/>
              <a:gd name="T53" fmla="*/ 338 h 2454"/>
              <a:gd name="T54" fmla="*/ 1563 w 3654"/>
              <a:gd name="T55" fmla="*/ 107 h 2454"/>
              <a:gd name="T56" fmla="*/ 1703 w 3654"/>
              <a:gd name="T57" fmla="*/ 46 h 2454"/>
              <a:gd name="T58" fmla="*/ 1738 w 3654"/>
              <a:gd name="T59" fmla="*/ 15 h 2454"/>
              <a:gd name="T60" fmla="*/ 1835 w 3654"/>
              <a:gd name="T61" fmla="*/ 0 h 2454"/>
              <a:gd name="T62" fmla="*/ 1921 w 3654"/>
              <a:gd name="T63" fmla="*/ 30 h 2454"/>
              <a:gd name="T64" fmla="*/ 1926 w 3654"/>
              <a:gd name="T65" fmla="*/ 7 h 2454"/>
              <a:gd name="T66" fmla="*/ 2031 w 3654"/>
              <a:gd name="T67" fmla="*/ 64 h 2454"/>
              <a:gd name="T68" fmla="*/ 2114 w 3654"/>
              <a:gd name="T69" fmla="*/ 79 h 2454"/>
              <a:gd name="T70" fmla="*/ 2198 w 3654"/>
              <a:gd name="T71" fmla="*/ 129 h 2454"/>
              <a:gd name="T72" fmla="*/ 2237 w 3654"/>
              <a:gd name="T73" fmla="*/ 181 h 2454"/>
              <a:gd name="T74" fmla="*/ 2251 w 3654"/>
              <a:gd name="T75" fmla="*/ 162 h 2454"/>
              <a:gd name="T76" fmla="*/ 2412 w 3654"/>
              <a:gd name="T77" fmla="*/ 321 h 2454"/>
              <a:gd name="T78" fmla="*/ 2483 w 3654"/>
              <a:gd name="T79" fmla="*/ 386 h 2454"/>
              <a:gd name="T80" fmla="*/ 2547 w 3654"/>
              <a:gd name="T81" fmla="*/ 412 h 2454"/>
              <a:gd name="T82" fmla="*/ 2625 w 3654"/>
              <a:gd name="T83" fmla="*/ 521 h 2454"/>
              <a:gd name="T84" fmla="*/ 2707 w 3654"/>
              <a:gd name="T85" fmla="*/ 569 h 2454"/>
              <a:gd name="T86" fmla="*/ 2757 w 3654"/>
              <a:gd name="T87" fmla="*/ 653 h 2454"/>
              <a:gd name="T88" fmla="*/ 2823 w 3654"/>
              <a:gd name="T89" fmla="*/ 722 h 2454"/>
              <a:gd name="T90" fmla="*/ 2773 w 3654"/>
              <a:gd name="T91" fmla="*/ 636 h 2454"/>
              <a:gd name="T92" fmla="*/ 2955 w 3654"/>
              <a:gd name="T93" fmla="*/ 862 h 2454"/>
              <a:gd name="T94" fmla="*/ 3039 w 3654"/>
              <a:gd name="T95" fmla="*/ 915 h 2454"/>
              <a:gd name="T96" fmla="*/ 3105 w 3654"/>
              <a:gd name="T97" fmla="*/ 984 h 2454"/>
              <a:gd name="T98" fmla="*/ 3156 w 3654"/>
              <a:gd name="T99" fmla="*/ 1070 h 2454"/>
              <a:gd name="T100" fmla="*/ 3172 w 3654"/>
              <a:gd name="T101" fmla="*/ 1053 h 2454"/>
              <a:gd name="T102" fmla="*/ 3360 w 3654"/>
              <a:gd name="T103" fmla="*/ 1272 h 2454"/>
              <a:gd name="T104" fmla="*/ 3448 w 3654"/>
              <a:gd name="T105" fmla="*/ 1320 h 2454"/>
              <a:gd name="T106" fmla="*/ 3517 w 3654"/>
              <a:gd name="T107" fmla="*/ 1386 h 2454"/>
              <a:gd name="T108" fmla="*/ 3575 w 3654"/>
              <a:gd name="T109" fmla="*/ 1467 h 2454"/>
              <a:gd name="T110" fmla="*/ 3600 w 3654"/>
              <a:gd name="T111" fmla="*/ 1458 h 2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654" h="2454">
                <a:moveTo>
                  <a:pt x="0" y="2429"/>
                </a:moveTo>
                <a:lnTo>
                  <a:pt x="0" y="2454"/>
                </a:lnTo>
                <a:lnTo>
                  <a:pt x="24" y="2454"/>
                </a:lnTo>
                <a:lnTo>
                  <a:pt x="26" y="2452"/>
                </a:lnTo>
                <a:lnTo>
                  <a:pt x="52" y="2450"/>
                </a:lnTo>
                <a:lnTo>
                  <a:pt x="89" y="2449"/>
                </a:lnTo>
                <a:lnTo>
                  <a:pt x="97" y="2449"/>
                </a:lnTo>
                <a:lnTo>
                  <a:pt x="95" y="2426"/>
                </a:lnTo>
                <a:lnTo>
                  <a:pt x="87" y="2426"/>
                </a:lnTo>
                <a:lnTo>
                  <a:pt x="51" y="2427"/>
                </a:lnTo>
                <a:lnTo>
                  <a:pt x="24" y="2429"/>
                </a:lnTo>
                <a:lnTo>
                  <a:pt x="24" y="2440"/>
                </a:lnTo>
                <a:lnTo>
                  <a:pt x="24" y="2429"/>
                </a:lnTo>
                <a:lnTo>
                  <a:pt x="6" y="2429"/>
                </a:lnTo>
                <a:lnTo>
                  <a:pt x="0" y="2429"/>
                </a:lnTo>
                <a:close/>
                <a:moveTo>
                  <a:pt x="189" y="2412"/>
                </a:moveTo>
                <a:lnTo>
                  <a:pt x="193" y="2436"/>
                </a:lnTo>
                <a:lnTo>
                  <a:pt x="204" y="2434"/>
                </a:lnTo>
                <a:lnTo>
                  <a:pt x="206" y="2434"/>
                </a:lnTo>
                <a:lnTo>
                  <a:pt x="283" y="2414"/>
                </a:lnTo>
                <a:lnTo>
                  <a:pt x="285" y="2414"/>
                </a:lnTo>
                <a:lnTo>
                  <a:pt x="288" y="2412"/>
                </a:lnTo>
                <a:lnTo>
                  <a:pt x="280" y="2389"/>
                </a:lnTo>
                <a:lnTo>
                  <a:pt x="277" y="2391"/>
                </a:lnTo>
                <a:lnTo>
                  <a:pt x="280" y="2403"/>
                </a:lnTo>
                <a:lnTo>
                  <a:pt x="277" y="2391"/>
                </a:lnTo>
                <a:lnTo>
                  <a:pt x="199" y="2411"/>
                </a:lnTo>
                <a:lnTo>
                  <a:pt x="202" y="2422"/>
                </a:lnTo>
                <a:lnTo>
                  <a:pt x="201" y="2411"/>
                </a:lnTo>
                <a:lnTo>
                  <a:pt x="189" y="2412"/>
                </a:lnTo>
                <a:close/>
                <a:moveTo>
                  <a:pt x="369" y="2356"/>
                </a:moveTo>
                <a:lnTo>
                  <a:pt x="381" y="2376"/>
                </a:lnTo>
                <a:lnTo>
                  <a:pt x="461" y="2325"/>
                </a:lnTo>
                <a:lnTo>
                  <a:pt x="450" y="2305"/>
                </a:lnTo>
                <a:lnTo>
                  <a:pt x="369" y="2356"/>
                </a:lnTo>
                <a:close/>
                <a:moveTo>
                  <a:pt x="519" y="2244"/>
                </a:moveTo>
                <a:lnTo>
                  <a:pt x="536" y="2263"/>
                </a:lnTo>
                <a:lnTo>
                  <a:pt x="595" y="2205"/>
                </a:lnTo>
                <a:lnTo>
                  <a:pt x="597" y="2202"/>
                </a:lnTo>
                <a:lnTo>
                  <a:pt x="603" y="2190"/>
                </a:lnTo>
                <a:lnTo>
                  <a:pt x="583" y="2177"/>
                </a:lnTo>
                <a:lnTo>
                  <a:pt x="577" y="2188"/>
                </a:lnTo>
                <a:lnTo>
                  <a:pt x="587" y="2195"/>
                </a:lnTo>
                <a:lnTo>
                  <a:pt x="578" y="2187"/>
                </a:lnTo>
                <a:lnTo>
                  <a:pt x="519" y="2244"/>
                </a:lnTo>
                <a:close/>
                <a:moveTo>
                  <a:pt x="638" y="2098"/>
                </a:moveTo>
                <a:lnTo>
                  <a:pt x="658" y="2111"/>
                </a:lnTo>
                <a:lnTo>
                  <a:pt x="712" y="2032"/>
                </a:lnTo>
                <a:lnTo>
                  <a:pt x="692" y="2019"/>
                </a:lnTo>
                <a:lnTo>
                  <a:pt x="638" y="2098"/>
                </a:lnTo>
                <a:close/>
                <a:moveTo>
                  <a:pt x="733" y="1935"/>
                </a:moveTo>
                <a:lnTo>
                  <a:pt x="755" y="1944"/>
                </a:lnTo>
                <a:lnTo>
                  <a:pt x="798" y="1859"/>
                </a:lnTo>
                <a:lnTo>
                  <a:pt x="776" y="1849"/>
                </a:lnTo>
                <a:lnTo>
                  <a:pt x="733" y="1935"/>
                </a:lnTo>
                <a:close/>
                <a:moveTo>
                  <a:pt x="818" y="1762"/>
                </a:moveTo>
                <a:lnTo>
                  <a:pt x="839" y="1771"/>
                </a:lnTo>
                <a:lnTo>
                  <a:pt x="841" y="1770"/>
                </a:lnTo>
                <a:lnTo>
                  <a:pt x="874" y="1681"/>
                </a:lnTo>
                <a:lnTo>
                  <a:pt x="852" y="1673"/>
                </a:lnTo>
                <a:lnTo>
                  <a:pt x="819" y="1762"/>
                </a:lnTo>
                <a:lnTo>
                  <a:pt x="829" y="1765"/>
                </a:lnTo>
                <a:lnTo>
                  <a:pt x="819" y="1760"/>
                </a:lnTo>
                <a:lnTo>
                  <a:pt x="818" y="1762"/>
                </a:lnTo>
                <a:close/>
                <a:moveTo>
                  <a:pt x="887" y="1584"/>
                </a:moveTo>
                <a:lnTo>
                  <a:pt x="908" y="1592"/>
                </a:lnTo>
                <a:lnTo>
                  <a:pt x="943" y="1503"/>
                </a:lnTo>
                <a:lnTo>
                  <a:pt x="921" y="1495"/>
                </a:lnTo>
                <a:lnTo>
                  <a:pt x="887" y="1584"/>
                </a:lnTo>
                <a:close/>
                <a:moveTo>
                  <a:pt x="954" y="1404"/>
                </a:moveTo>
                <a:lnTo>
                  <a:pt x="978" y="1412"/>
                </a:lnTo>
                <a:lnTo>
                  <a:pt x="1009" y="1322"/>
                </a:lnTo>
                <a:lnTo>
                  <a:pt x="986" y="1313"/>
                </a:lnTo>
                <a:lnTo>
                  <a:pt x="954" y="1404"/>
                </a:lnTo>
                <a:close/>
                <a:moveTo>
                  <a:pt x="1017" y="1223"/>
                </a:moveTo>
                <a:lnTo>
                  <a:pt x="1040" y="1231"/>
                </a:lnTo>
                <a:lnTo>
                  <a:pt x="1073" y="1140"/>
                </a:lnTo>
                <a:lnTo>
                  <a:pt x="1050" y="1132"/>
                </a:lnTo>
                <a:lnTo>
                  <a:pt x="1017" y="1223"/>
                </a:lnTo>
                <a:close/>
                <a:moveTo>
                  <a:pt x="1083" y="1042"/>
                </a:moveTo>
                <a:lnTo>
                  <a:pt x="1105" y="1050"/>
                </a:lnTo>
                <a:lnTo>
                  <a:pt x="1138" y="961"/>
                </a:lnTo>
                <a:lnTo>
                  <a:pt x="1116" y="953"/>
                </a:lnTo>
                <a:lnTo>
                  <a:pt x="1083" y="1042"/>
                </a:lnTo>
                <a:close/>
                <a:moveTo>
                  <a:pt x="1149" y="862"/>
                </a:moveTo>
                <a:lnTo>
                  <a:pt x="1170" y="870"/>
                </a:lnTo>
                <a:lnTo>
                  <a:pt x="1203" y="781"/>
                </a:lnTo>
                <a:lnTo>
                  <a:pt x="1182" y="773"/>
                </a:lnTo>
                <a:lnTo>
                  <a:pt x="1149" y="862"/>
                </a:lnTo>
                <a:close/>
                <a:moveTo>
                  <a:pt x="1218" y="682"/>
                </a:moveTo>
                <a:lnTo>
                  <a:pt x="1240" y="692"/>
                </a:lnTo>
                <a:lnTo>
                  <a:pt x="1279" y="605"/>
                </a:lnTo>
                <a:lnTo>
                  <a:pt x="1258" y="595"/>
                </a:lnTo>
                <a:lnTo>
                  <a:pt x="1218" y="682"/>
                </a:lnTo>
                <a:close/>
                <a:moveTo>
                  <a:pt x="1296" y="508"/>
                </a:moveTo>
                <a:lnTo>
                  <a:pt x="1317" y="518"/>
                </a:lnTo>
                <a:lnTo>
                  <a:pt x="1345" y="457"/>
                </a:lnTo>
                <a:lnTo>
                  <a:pt x="1334" y="452"/>
                </a:lnTo>
                <a:lnTo>
                  <a:pt x="1344" y="458"/>
                </a:lnTo>
                <a:lnTo>
                  <a:pt x="1358" y="432"/>
                </a:lnTo>
                <a:lnTo>
                  <a:pt x="1339" y="420"/>
                </a:lnTo>
                <a:lnTo>
                  <a:pt x="1324" y="447"/>
                </a:lnTo>
                <a:lnTo>
                  <a:pt x="1296" y="508"/>
                </a:lnTo>
                <a:close/>
                <a:moveTo>
                  <a:pt x="1388" y="338"/>
                </a:moveTo>
                <a:lnTo>
                  <a:pt x="1408" y="349"/>
                </a:lnTo>
                <a:lnTo>
                  <a:pt x="1457" y="267"/>
                </a:lnTo>
                <a:lnTo>
                  <a:pt x="1438" y="256"/>
                </a:lnTo>
                <a:lnTo>
                  <a:pt x="1388" y="338"/>
                </a:lnTo>
                <a:close/>
                <a:moveTo>
                  <a:pt x="1499" y="178"/>
                </a:moveTo>
                <a:lnTo>
                  <a:pt x="1517" y="195"/>
                </a:lnTo>
                <a:lnTo>
                  <a:pt x="1581" y="124"/>
                </a:lnTo>
                <a:lnTo>
                  <a:pt x="1563" y="107"/>
                </a:lnTo>
                <a:lnTo>
                  <a:pt x="1499" y="178"/>
                </a:lnTo>
                <a:close/>
                <a:moveTo>
                  <a:pt x="1647" y="53"/>
                </a:moveTo>
                <a:lnTo>
                  <a:pt x="1659" y="73"/>
                </a:lnTo>
                <a:lnTo>
                  <a:pt x="1703" y="46"/>
                </a:lnTo>
                <a:lnTo>
                  <a:pt x="1697" y="36"/>
                </a:lnTo>
                <a:lnTo>
                  <a:pt x="1700" y="48"/>
                </a:lnTo>
                <a:lnTo>
                  <a:pt x="1743" y="38"/>
                </a:lnTo>
                <a:lnTo>
                  <a:pt x="1738" y="15"/>
                </a:lnTo>
                <a:lnTo>
                  <a:pt x="1695" y="25"/>
                </a:lnTo>
                <a:lnTo>
                  <a:pt x="1692" y="27"/>
                </a:lnTo>
                <a:lnTo>
                  <a:pt x="1647" y="53"/>
                </a:lnTo>
                <a:close/>
                <a:moveTo>
                  <a:pt x="1835" y="0"/>
                </a:moveTo>
                <a:lnTo>
                  <a:pt x="1833" y="23"/>
                </a:lnTo>
                <a:lnTo>
                  <a:pt x="1924" y="30"/>
                </a:lnTo>
                <a:lnTo>
                  <a:pt x="1924" y="18"/>
                </a:lnTo>
                <a:lnTo>
                  <a:pt x="1921" y="30"/>
                </a:lnTo>
                <a:lnTo>
                  <a:pt x="1926" y="31"/>
                </a:lnTo>
                <a:lnTo>
                  <a:pt x="1932" y="8"/>
                </a:lnTo>
                <a:lnTo>
                  <a:pt x="1927" y="7"/>
                </a:lnTo>
                <a:lnTo>
                  <a:pt x="1926" y="7"/>
                </a:lnTo>
                <a:lnTo>
                  <a:pt x="1835" y="0"/>
                </a:lnTo>
                <a:close/>
                <a:moveTo>
                  <a:pt x="2025" y="38"/>
                </a:moveTo>
                <a:lnTo>
                  <a:pt x="2018" y="61"/>
                </a:lnTo>
                <a:lnTo>
                  <a:pt x="2031" y="64"/>
                </a:lnTo>
                <a:lnTo>
                  <a:pt x="2035" y="53"/>
                </a:lnTo>
                <a:lnTo>
                  <a:pt x="2030" y="64"/>
                </a:lnTo>
                <a:lnTo>
                  <a:pt x="2104" y="101"/>
                </a:lnTo>
                <a:lnTo>
                  <a:pt x="2114" y="79"/>
                </a:lnTo>
                <a:lnTo>
                  <a:pt x="2040" y="43"/>
                </a:lnTo>
                <a:lnTo>
                  <a:pt x="2038" y="41"/>
                </a:lnTo>
                <a:lnTo>
                  <a:pt x="2025" y="38"/>
                </a:lnTo>
                <a:close/>
                <a:moveTo>
                  <a:pt x="2198" y="129"/>
                </a:moveTo>
                <a:lnTo>
                  <a:pt x="2185" y="148"/>
                </a:lnTo>
                <a:lnTo>
                  <a:pt x="2237" y="181"/>
                </a:lnTo>
                <a:lnTo>
                  <a:pt x="2244" y="172"/>
                </a:lnTo>
                <a:lnTo>
                  <a:pt x="2237" y="181"/>
                </a:lnTo>
                <a:lnTo>
                  <a:pt x="2264" y="201"/>
                </a:lnTo>
                <a:lnTo>
                  <a:pt x="2279" y="181"/>
                </a:lnTo>
                <a:lnTo>
                  <a:pt x="2252" y="162"/>
                </a:lnTo>
                <a:lnTo>
                  <a:pt x="2251" y="162"/>
                </a:lnTo>
                <a:lnTo>
                  <a:pt x="2198" y="129"/>
                </a:lnTo>
                <a:close/>
                <a:moveTo>
                  <a:pt x="2355" y="241"/>
                </a:moveTo>
                <a:lnTo>
                  <a:pt x="2340" y="259"/>
                </a:lnTo>
                <a:lnTo>
                  <a:pt x="2412" y="321"/>
                </a:lnTo>
                <a:lnTo>
                  <a:pt x="2427" y="303"/>
                </a:lnTo>
                <a:lnTo>
                  <a:pt x="2355" y="241"/>
                </a:lnTo>
                <a:close/>
                <a:moveTo>
                  <a:pt x="2500" y="368"/>
                </a:moveTo>
                <a:lnTo>
                  <a:pt x="2483" y="386"/>
                </a:lnTo>
                <a:lnTo>
                  <a:pt x="2531" y="430"/>
                </a:lnTo>
                <a:lnTo>
                  <a:pt x="2554" y="452"/>
                </a:lnTo>
                <a:lnTo>
                  <a:pt x="2571" y="433"/>
                </a:lnTo>
                <a:lnTo>
                  <a:pt x="2547" y="412"/>
                </a:lnTo>
                <a:lnTo>
                  <a:pt x="2500" y="368"/>
                </a:lnTo>
                <a:close/>
                <a:moveTo>
                  <a:pt x="2640" y="499"/>
                </a:moveTo>
                <a:lnTo>
                  <a:pt x="2623" y="518"/>
                </a:lnTo>
                <a:lnTo>
                  <a:pt x="2625" y="521"/>
                </a:lnTo>
                <a:lnTo>
                  <a:pt x="2633" y="511"/>
                </a:lnTo>
                <a:lnTo>
                  <a:pt x="2625" y="519"/>
                </a:lnTo>
                <a:lnTo>
                  <a:pt x="2691" y="585"/>
                </a:lnTo>
                <a:lnTo>
                  <a:pt x="2707" y="569"/>
                </a:lnTo>
                <a:lnTo>
                  <a:pt x="2641" y="503"/>
                </a:lnTo>
                <a:lnTo>
                  <a:pt x="2640" y="499"/>
                </a:lnTo>
                <a:close/>
                <a:moveTo>
                  <a:pt x="2773" y="636"/>
                </a:moveTo>
                <a:lnTo>
                  <a:pt x="2757" y="653"/>
                </a:lnTo>
                <a:lnTo>
                  <a:pt x="2805" y="702"/>
                </a:lnTo>
                <a:lnTo>
                  <a:pt x="2813" y="694"/>
                </a:lnTo>
                <a:lnTo>
                  <a:pt x="2805" y="702"/>
                </a:lnTo>
                <a:lnTo>
                  <a:pt x="2823" y="722"/>
                </a:lnTo>
                <a:lnTo>
                  <a:pt x="2841" y="705"/>
                </a:lnTo>
                <a:lnTo>
                  <a:pt x="2823" y="686"/>
                </a:lnTo>
                <a:lnTo>
                  <a:pt x="2821" y="686"/>
                </a:lnTo>
                <a:lnTo>
                  <a:pt x="2773" y="636"/>
                </a:lnTo>
                <a:close/>
                <a:moveTo>
                  <a:pt x="2907" y="776"/>
                </a:moveTo>
                <a:lnTo>
                  <a:pt x="2889" y="793"/>
                </a:lnTo>
                <a:lnTo>
                  <a:pt x="2890" y="793"/>
                </a:lnTo>
                <a:lnTo>
                  <a:pt x="2955" y="862"/>
                </a:lnTo>
                <a:lnTo>
                  <a:pt x="2973" y="845"/>
                </a:lnTo>
                <a:lnTo>
                  <a:pt x="2909" y="776"/>
                </a:lnTo>
                <a:lnTo>
                  <a:pt x="2907" y="776"/>
                </a:lnTo>
                <a:close/>
                <a:moveTo>
                  <a:pt x="3039" y="915"/>
                </a:moveTo>
                <a:lnTo>
                  <a:pt x="3022" y="931"/>
                </a:lnTo>
                <a:lnTo>
                  <a:pt x="3057" y="967"/>
                </a:lnTo>
                <a:lnTo>
                  <a:pt x="3088" y="1000"/>
                </a:lnTo>
                <a:lnTo>
                  <a:pt x="3105" y="984"/>
                </a:lnTo>
                <a:lnTo>
                  <a:pt x="3074" y="951"/>
                </a:lnTo>
                <a:lnTo>
                  <a:pt x="3039" y="915"/>
                </a:lnTo>
                <a:close/>
                <a:moveTo>
                  <a:pt x="3172" y="1053"/>
                </a:moveTo>
                <a:lnTo>
                  <a:pt x="3156" y="1070"/>
                </a:lnTo>
                <a:lnTo>
                  <a:pt x="3224" y="1137"/>
                </a:lnTo>
                <a:lnTo>
                  <a:pt x="3240" y="1121"/>
                </a:lnTo>
                <a:lnTo>
                  <a:pt x="3234" y="1114"/>
                </a:lnTo>
                <a:lnTo>
                  <a:pt x="3172" y="1053"/>
                </a:lnTo>
                <a:close/>
                <a:moveTo>
                  <a:pt x="3308" y="1188"/>
                </a:moveTo>
                <a:lnTo>
                  <a:pt x="3291" y="1205"/>
                </a:lnTo>
                <a:lnTo>
                  <a:pt x="3293" y="1206"/>
                </a:lnTo>
                <a:lnTo>
                  <a:pt x="3360" y="1272"/>
                </a:lnTo>
                <a:lnTo>
                  <a:pt x="3377" y="1256"/>
                </a:lnTo>
                <a:lnTo>
                  <a:pt x="3309" y="1190"/>
                </a:lnTo>
                <a:lnTo>
                  <a:pt x="3308" y="1188"/>
                </a:lnTo>
                <a:close/>
                <a:moveTo>
                  <a:pt x="3448" y="1320"/>
                </a:moveTo>
                <a:lnTo>
                  <a:pt x="3431" y="1338"/>
                </a:lnTo>
                <a:lnTo>
                  <a:pt x="3441" y="1350"/>
                </a:lnTo>
                <a:lnTo>
                  <a:pt x="3501" y="1404"/>
                </a:lnTo>
                <a:lnTo>
                  <a:pt x="3517" y="1386"/>
                </a:lnTo>
                <a:lnTo>
                  <a:pt x="3458" y="1332"/>
                </a:lnTo>
                <a:lnTo>
                  <a:pt x="3448" y="1320"/>
                </a:lnTo>
                <a:close/>
                <a:moveTo>
                  <a:pt x="3590" y="1449"/>
                </a:moveTo>
                <a:lnTo>
                  <a:pt x="3575" y="1467"/>
                </a:lnTo>
                <a:lnTo>
                  <a:pt x="3585" y="1477"/>
                </a:lnTo>
                <a:lnTo>
                  <a:pt x="3639" y="1523"/>
                </a:lnTo>
                <a:lnTo>
                  <a:pt x="3654" y="1505"/>
                </a:lnTo>
                <a:lnTo>
                  <a:pt x="3600" y="1458"/>
                </a:lnTo>
                <a:lnTo>
                  <a:pt x="3590" y="1449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3" name="Freeform 341"/>
          <p:cNvSpPr>
            <a:spLocks/>
          </p:cNvSpPr>
          <p:nvPr/>
        </p:nvSpPr>
        <p:spPr bwMode="auto">
          <a:xfrm>
            <a:off x="4346233" y="3391929"/>
            <a:ext cx="1274106" cy="103523"/>
          </a:xfrm>
          <a:custGeom>
            <a:avLst/>
            <a:gdLst>
              <a:gd name="T0" fmla="*/ 0 w 1093"/>
              <a:gd name="T1" fmla="*/ 121 h 121"/>
              <a:gd name="T2" fmla="*/ 64 w 1093"/>
              <a:gd name="T3" fmla="*/ 119 h 121"/>
              <a:gd name="T4" fmla="*/ 83 w 1093"/>
              <a:gd name="T5" fmla="*/ 106 h 121"/>
              <a:gd name="T6" fmla="*/ 84 w 1093"/>
              <a:gd name="T7" fmla="*/ 117 h 121"/>
              <a:gd name="T8" fmla="*/ 83 w 1093"/>
              <a:gd name="T9" fmla="*/ 119 h 121"/>
              <a:gd name="T10" fmla="*/ 130 w 1093"/>
              <a:gd name="T11" fmla="*/ 117 h 121"/>
              <a:gd name="T12" fmla="*/ 157 w 1093"/>
              <a:gd name="T13" fmla="*/ 104 h 121"/>
              <a:gd name="T14" fmla="*/ 158 w 1093"/>
              <a:gd name="T15" fmla="*/ 116 h 121"/>
              <a:gd name="T16" fmla="*/ 157 w 1093"/>
              <a:gd name="T17" fmla="*/ 117 h 121"/>
              <a:gd name="T18" fmla="*/ 188 w 1093"/>
              <a:gd name="T19" fmla="*/ 116 h 121"/>
              <a:gd name="T20" fmla="*/ 257 w 1093"/>
              <a:gd name="T21" fmla="*/ 112 h 121"/>
              <a:gd name="T22" fmla="*/ 257 w 1093"/>
              <a:gd name="T23" fmla="*/ 114 h 121"/>
              <a:gd name="T24" fmla="*/ 256 w 1093"/>
              <a:gd name="T25" fmla="*/ 101 h 121"/>
              <a:gd name="T26" fmla="*/ 297 w 1093"/>
              <a:gd name="T27" fmla="*/ 112 h 121"/>
              <a:gd name="T28" fmla="*/ 340 w 1093"/>
              <a:gd name="T29" fmla="*/ 109 h 121"/>
              <a:gd name="T30" fmla="*/ 430 w 1093"/>
              <a:gd name="T31" fmla="*/ 103 h 121"/>
              <a:gd name="T32" fmla="*/ 531 w 1093"/>
              <a:gd name="T33" fmla="*/ 94 h 121"/>
              <a:gd name="T34" fmla="*/ 693 w 1093"/>
              <a:gd name="T35" fmla="*/ 76 h 121"/>
              <a:gd name="T36" fmla="*/ 806 w 1093"/>
              <a:gd name="T37" fmla="*/ 61 h 121"/>
              <a:gd name="T38" fmla="*/ 981 w 1093"/>
              <a:gd name="T39" fmla="*/ 37 h 121"/>
              <a:gd name="T40" fmla="*/ 1093 w 1093"/>
              <a:gd name="T41" fmla="*/ 23 h 121"/>
              <a:gd name="T42" fmla="*/ 1036 w 1093"/>
              <a:gd name="T43" fmla="*/ 7 h 121"/>
              <a:gd name="T44" fmla="*/ 919 w 1093"/>
              <a:gd name="T45" fmla="*/ 22 h 121"/>
              <a:gd name="T46" fmla="*/ 747 w 1093"/>
              <a:gd name="T47" fmla="*/ 45 h 121"/>
              <a:gd name="T48" fmla="*/ 581 w 1093"/>
              <a:gd name="T49" fmla="*/ 66 h 121"/>
              <a:gd name="T50" fmla="*/ 582 w 1093"/>
              <a:gd name="T51" fmla="*/ 66 h 121"/>
              <a:gd name="T52" fmla="*/ 582 w 1093"/>
              <a:gd name="T53" fmla="*/ 78 h 121"/>
              <a:gd name="T54" fmla="*/ 529 w 1093"/>
              <a:gd name="T55" fmla="*/ 71 h 121"/>
              <a:gd name="T56" fmla="*/ 429 w 1093"/>
              <a:gd name="T57" fmla="*/ 79 h 121"/>
              <a:gd name="T58" fmla="*/ 338 w 1093"/>
              <a:gd name="T59" fmla="*/ 86 h 121"/>
              <a:gd name="T60" fmla="*/ 338 w 1093"/>
              <a:gd name="T61" fmla="*/ 86 h 121"/>
              <a:gd name="T62" fmla="*/ 338 w 1093"/>
              <a:gd name="T63" fmla="*/ 86 h 121"/>
              <a:gd name="T64" fmla="*/ 256 w 1093"/>
              <a:gd name="T65" fmla="*/ 89 h 121"/>
              <a:gd name="T66" fmla="*/ 186 w 1093"/>
              <a:gd name="T67" fmla="*/ 93 h 121"/>
              <a:gd name="T68" fmla="*/ 186 w 1093"/>
              <a:gd name="T69" fmla="*/ 93 h 121"/>
              <a:gd name="T70" fmla="*/ 186 w 1093"/>
              <a:gd name="T71" fmla="*/ 93 h 121"/>
              <a:gd name="T72" fmla="*/ 129 w 1093"/>
              <a:gd name="T73" fmla="*/ 94 h 121"/>
              <a:gd name="T74" fmla="*/ 129 w 1093"/>
              <a:gd name="T75" fmla="*/ 94 h 121"/>
              <a:gd name="T76" fmla="*/ 129 w 1093"/>
              <a:gd name="T77" fmla="*/ 94 h 121"/>
              <a:gd name="T78" fmla="*/ 63 w 1093"/>
              <a:gd name="T79" fmla="*/ 96 h 121"/>
              <a:gd name="T80" fmla="*/ 63 w 1093"/>
              <a:gd name="T81" fmla="*/ 96 h 121"/>
              <a:gd name="T82" fmla="*/ 63 w 1093"/>
              <a:gd name="T83" fmla="*/ 96 h 121"/>
              <a:gd name="T84" fmla="*/ 0 w 1093"/>
              <a:gd name="T85" fmla="*/ 96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93" h="121">
                <a:moveTo>
                  <a:pt x="0" y="96"/>
                </a:moveTo>
                <a:lnTo>
                  <a:pt x="0" y="121"/>
                </a:lnTo>
                <a:lnTo>
                  <a:pt x="63" y="121"/>
                </a:lnTo>
                <a:lnTo>
                  <a:pt x="64" y="119"/>
                </a:lnTo>
                <a:lnTo>
                  <a:pt x="84" y="117"/>
                </a:lnTo>
                <a:lnTo>
                  <a:pt x="83" y="106"/>
                </a:lnTo>
                <a:lnTo>
                  <a:pt x="83" y="119"/>
                </a:lnTo>
                <a:lnTo>
                  <a:pt x="84" y="117"/>
                </a:lnTo>
                <a:lnTo>
                  <a:pt x="83" y="106"/>
                </a:lnTo>
                <a:lnTo>
                  <a:pt x="83" y="119"/>
                </a:lnTo>
                <a:lnTo>
                  <a:pt x="129" y="119"/>
                </a:lnTo>
                <a:lnTo>
                  <a:pt x="130" y="117"/>
                </a:lnTo>
                <a:lnTo>
                  <a:pt x="158" y="116"/>
                </a:lnTo>
                <a:lnTo>
                  <a:pt x="157" y="104"/>
                </a:lnTo>
                <a:lnTo>
                  <a:pt x="157" y="117"/>
                </a:lnTo>
                <a:lnTo>
                  <a:pt x="158" y="116"/>
                </a:lnTo>
                <a:lnTo>
                  <a:pt x="157" y="104"/>
                </a:lnTo>
                <a:lnTo>
                  <a:pt x="157" y="117"/>
                </a:lnTo>
                <a:lnTo>
                  <a:pt x="186" y="117"/>
                </a:lnTo>
                <a:lnTo>
                  <a:pt x="188" y="116"/>
                </a:lnTo>
                <a:lnTo>
                  <a:pt x="221" y="114"/>
                </a:lnTo>
                <a:lnTo>
                  <a:pt x="257" y="112"/>
                </a:lnTo>
                <a:lnTo>
                  <a:pt x="256" y="101"/>
                </a:lnTo>
                <a:lnTo>
                  <a:pt x="257" y="114"/>
                </a:lnTo>
                <a:lnTo>
                  <a:pt x="257" y="112"/>
                </a:lnTo>
                <a:lnTo>
                  <a:pt x="256" y="101"/>
                </a:lnTo>
                <a:lnTo>
                  <a:pt x="257" y="114"/>
                </a:lnTo>
                <a:lnTo>
                  <a:pt x="297" y="112"/>
                </a:lnTo>
                <a:lnTo>
                  <a:pt x="340" y="111"/>
                </a:lnTo>
                <a:lnTo>
                  <a:pt x="340" y="109"/>
                </a:lnTo>
                <a:lnTo>
                  <a:pt x="384" y="106"/>
                </a:lnTo>
                <a:lnTo>
                  <a:pt x="430" y="103"/>
                </a:lnTo>
                <a:lnTo>
                  <a:pt x="480" y="99"/>
                </a:lnTo>
                <a:lnTo>
                  <a:pt x="531" y="94"/>
                </a:lnTo>
                <a:lnTo>
                  <a:pt x="584" y="89"/>
                </a:lnTo>
                <a:lnTo>
                  <a:pt x="693" y="76"/>
                </a:lnTo>
                <a:lnTo>
                  <a:pt x="750" y="68"/>
                </a:lnTo>
                <a:lnTo>
                  <a:pt x="806" y="61"/>
                </a:lnTo>
                <a:lnTo>
                  <a:pt x="922" y="45"/>
                </a:lnTo>
                <a:lnTo>
                  <a:pt x="981" y="37"/>
                </a:lnTo>
                <a:lnTo>
                  <a:pt x="1039" y="30"/>
                </a:lnTo>
                <a:lnTo>
                  <a:pt x="1093" y="23"/>
                </a:lnTo>
                <a:lnTo>
                  <a:pt x="1090" y="0"/>
                </a:lnTo>
                <a:lnTo>
                  <a:pt x="1036" y="7"/>
                </a:lnTo>
                <a:lnTo>
                  <a:pt x="978" y="14"/>
                </a:lnTo>
                <a:lnTo>
                  <a:pt x="919" y="22"/>
                </a:lnTo>
                <a:lnTo>
                  <a:pt x="803" y="38"/>
                </a:lnTo>
                <a:lnTo>
                  <a:pt x="747" y="45"/>
                </a:lnTo>
                <a:lnTo>
                  <a:pt x="689" y="53"/>
                </a:lnTo>
                <a:lnTo>
                  <a:pt x="581" y="66"/>
                </a:lnTo>
                <a:lnTo>
                  <a:pt x="582" y="78"/>
                </a:lnTo>
                <a:lnTo>
                  <a:pt x="582" y="66"/>
                </a:lnTo>
                <a:lnTo>
                  <a:pt x="581" y="66"/>
                </a:lnTo>
                <a:lnTo>
                  <a:pt x="582" y="78"/>
                </a:lnTo>
                <a:lnTo>
                  <a:pt x="582" y="66"/>
                </a:lnTo>
                <a:lnTo>
                  <a:pt x="529" y="71"/>
                </a:lnTo>
                <a:lnTo>
                  <a:pt x="478" y="76"/>
                </a:lnTo>
                <a:lnTo>
                  <a:pt x="429" y="79"/>
                </a:lnTo>
                <a:lnTo>
                  <a:pt x="383" y="83"/>
                </a:lnTo>
                <a:lnTo>
                  <a:pt x="338" y="86"/>
                </a:lnTo>
                <a:lnTo>
                  <a:pt x="338" y="98"/>
                </a:lnTo>
                <a:lnTo>
                  <a:pt x="338" y="86"/>
                </a:lnTo>
                <a:lnTo>
                  <a:pt x="338" y="98"/>
                </a:lnTo>
                <a:lnTo>
                  <a:pt x="338" y="86"/>
                </a:lnTo>
                <a:lnTo>
                  <a:pt x="295" y="88"/>
                </a:lnTo>
                <a:lnTo>
                  <a:pt x="256" y="89"/>
                </a:lnTo>
                <a:lnTo>
                  <a:pt x="219" y="91"/>
                </a:lnTo>
                <a:lnTo>
                  <a:pt x="186" y="93"/>
                </a:lnTo>
                <a:lnTo>
                  <a:pt x="186" y="104"/>
                </a:lnTo>
                <a:lnTo>
                  <a:pt x="186" y="93"/>
                </a:lnTo>
                <a:lnTo>
                  <a:pt x="186" y="104"/>
                </a:lnTo>
                <a:lnTo>
                  <a:pt x="186" y="93"/>
                </a:lnTo>
                <a:lnTo>
                  <a:pt x="157" y="93"/>
                </a:lnTo>
                <a:lnTo>
                  <a:pt x="129" y="94"/>
                </a:lnTo>
                <a:lnTo>
                  <a:pt x="129" y="106"/>
                </a:lnTo>
                <a:lnTo>
                  <a:pt x="129" y="94"/>
                </a:lnTo>
                <a:lnTo>
                  <a:pt x="129" y="106"/>
                </a:lnTo>
                <a:lnTo>
                  <a:pt x="129" y="94"/>
                </a:lnTo>
                <a:lnTo>
                  <a:pt x="83" y="94"/>
                </a:lnTo>
                <a:lnTo>
                  <a:pt x="63" y="96"/>
                </a:lnTo>
                <a:lnTo>
                  <a:pt x="63" y="107"/>
                </a:lnTo>
                <a:lnTo>
                  <a:pt x="63" y="96"/>
                </a:lnTo>
                <a:lnTo>
                  <a:pt x="63" y="107"/>
                </a:lnTo>
                <a:lnTo>
                  <a:pt x="63" y="96"/>
                </a:lnTo>
                <a:lnTo>
                  <a:pt x="3" y="96"/>
                </a:lnTo>
                <a:lnTo>
                  <a:pt x="0" y="96"/>
                </a:lnTo>
                <a:close/>
              </a:path>
            </a:pathLst>
          </a:custGeom>
          <a:solidFill>
            <a:srgbClr val="008000"/>
          </a:solidFill>
          <a:ln w="0">
            <a:solidFill>
              <a:srgbClr val="008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4" name="Freeform 344"/>
          <p:cNvSpPr>
            <a:spLocks/>
          </p:cNvSpPr>
          <p:nvPr/>
        </p:nvSpPr>
        <p:spPr bwMode="auto">
          <a:xfrm>
            <a:off x="3810012" y="3189164"/>
            <a:ext cx="1810326" cy="306289"/>
          </a:xfrm>
          <a:custGeom>
            <a:avLst/>
            <a:gdLst>
              <a:gd name="T0" fmla="*/ 0 w 1553"/>
              <a:gd name="T1" fmla="*/ 358 h 358"/>
              <a:gd name="T2" fmla="*/ 36 w 1553"/>
              <a:gd name="T3" fmla="*/ 356 h 358"/>
              <a:gd name="T4" fmla="*/ 49 w 1553"/>
              <a:gd name="T5" fmla="*/ 343 h 358"/>
              <a:gd name="T6" fmla="*/ 51 w 1553"/>
              <a:gd name="T7" fmla="*/ 354 h 358"/>
              <a:gd name="T8" fmla="*/ 49 w 1553"/>
              <a:gd name="T9" fmla="*/ 356 h 358"/>
              <a:gd name="T10" fmla="*/ 69 w 1553"/>
              <a:gd name="T11" fmla="*/ 354 h 358"/>
              <a:gd name="T12" fmla="*/ 117 w 1553"/>
              <a:gd name="T13" fmla="*/ 351 h 358"/>
              <a:gd name="T14" fmla="*/ 180 w 1553"/>
              <a:gd name="T15" fmla="*/ 346 h 358"/>
              <a:gd name="T16" fmla="*/ 259 w 1553"/>
              <a:gd name="T17" fmla="*/ 338 h 358"/>
              <a:gd name="T18" fmla="*/ 305 w 1553"/>
              <a:gd name="T19" fmla="*/ 331 h 358"/>
              <a:gd name="T20" fmla="*/ 406 w 1553"/>
              <a:gd name="T21" fmla="*/ 310 h 358"/>
              <a:gd name="T22" fmla="*/ 518 w 1553"/>
              <a:gd name="T23" fmla="*/ 279 h 358"/>
              <a:gd name="T24" fmla="*/ 580 w 1553"/>
              <a:gd name="T25" fmla="*/ 259 h 358"/>
              <a:gd name="T26" fmla="*/ 706 w 1553"/>
              <a:gd name="T27" fmla="*/ 214 h 358"/>
              <a:gd name="T28" fmla="*/ 836 w 1553"/>
              <a:gd name="T29" fmla="*/ 165 h 358"/>
              <a:gd name="T30" fmla="*/ 968 w 1553"/>
              <a:gd name="T31" fmla="*/ 120 h 358"/>
              <a:gd name="T32" fmla="*/ 966 w 1553"/>
              <a:gd name="T33" fmla="*/ 120 h 358"/>
              <a:gd name="T34" fmla="*/ 963 w 1553"/>
              <a:gd name="T35" fmla="*/ 109 h 358"/>
              <a:gd name="T36" fmla="*/ 1034 w 1553"/>
              <a:gd name="T37" fmla="*/ 101 h 358"/>
              <a:gd name="T38" fmla="*/ 1034 w 1553"/>
              <a:gd name="T39" fmla="*/ 101 h 358"/>
              <a:gd name="T40" fmla="*/ 1034 w 1553"/>
              <a:gd name="T41" fmla="*/ 101 h 358"/>
              <a:gd name="T42" fmla="*/ 1168 w 1553"/>
              <a:gd name="T43" fmla="*/ 69 h 358"/>
              <a:gd name="T44" fmla="*/ 1232 w 1553"/>
              <a:gd name="T45" fmla="*/ 45 h 358"/>
              <a:gd name="T46" fmla="*/ 1235 w 1553"/>
              <a:gd name="T47" fmla="*/ 56 h 358"/>
              <a:gd name="T48" fmla="*/ 1234 w 1553"/>
              <a:gd name="T49" fmla="*/ 56 h 358"/>
              <a:gd name="T50" fmla="*/ 1365 w 1553"/>
              <a:gd name="T51" fmla="*/ 38 h 358"/>
              <a:gd name="T52" fmla="*/ 1365 w 1553"/>
              <a:gd name="T53" fmla="*/ 38 h 358"/>
              <a:gd name="T54" fmla="*/ 1365 w 1553"/>
              <a:gd name="T55" fmla="*/ 38 h 358"/>
              <a:gd name="T56" fmla="*/ 1496 w 1553"/>
              <a:gd name="T57" fmla="*/ 26 h 358"/>
              <a:gd name="T58" fmla="*/ 1552 w 1553"/>
              <a:gd name="T59" fmla="*/ 0 h 358"/>
              <a:gd name="T60" fmla="*/ 1428 w 1553"/>
              <a:gd name="T61" fmla="*/ 8 h 358"/>
              <a:gd name="T62" fmla="*/ 1362 w 1553"/>
              <a:gd name="T63" fmla="*/ 15 h 358"/>
              <a:gd name="T64" fmla="*/ 1230 w 1553"/>
              <a:gd name="T65" fmla="*/ 33 h 358"/>
              <a:gd name="T66" fmla="*/ 1097 w 1553"/>
              <a:gd name="T67" fmla="*/ 61 h 358"/>
              <a:gd name="T68" fmla="*/ 1027 w 1553"/>
              <a:gd name="T69" fmla="*/ 78 h 358"/>
              <a:gd name="T70" fmla="*/ 894 w 1553"/>
              <a:gd name="T71" fmla="*/ 119 h 358"/>
              <a:gd name="T72" fmla="*/ 762 w 1553"/>
              <a:gd name="T73" fmla="*/ 167 h 358"/>
              <a:gd name="T74" fmla="*/ 633 w 1553"/>
              <a:gd name="T75" fmla="*/ 214 h 358"/>
              <a:gd name="T76" fmla="*/ 511 w 1553"/>
              <a:gd name="T77" fmla="*/ 255 h 358"/>
              <a:gd name="T78" fmla="*/ 511 w 1553"/>
              <a:gd name="T79" fmla="*/ 255 h 358"/>
              <a:gd name="T80" fmla="*/ 511 w 1553"/>
              <a:gd name="T81" fmla="*/ 255 h 358"/>
              <a:gd name="T82" fmla="*/ 457 w 1553"/>
              <a:gd name="T83" fmla="*/ 285 h 358"/>
              <a:gd name="T84" fmla="*/ 453 w 1553"/>
              <a:gd name="T85" fmla="*/ 274 h 358"/>
              <a:gd name="T86" fmla="*/ 455 w 1553"/>
              <a:gd name="T87" fmla="*/ 274 h 358"/>
              <a:gd name="T88" fmla="*/ 350 w 1553"/>
              <a:gd name="T89" fmla="*/ 298 h 358"/>
              <a:gd name="T90" fmla="*/ 302 w 1553"/>
              <a:gd name="T91" fmla="*/ 320 h 358"/>
              <a:gd name="T92" fmla="*/ 302 w 1553"/>
              <a:gd name="T93" fmla="*/ 320 h 358"/>
              <a:gd name="T94" fmla="*/ 256 w 1553"/>
              <a:gd name="T95" fmla="*/ 315 h 358"/>
              <a:gd name="T96" fmla="*/ 216 w 1553"/>
              <a:gd name="T97" fmla="*/ 331 h 358"/>
              <a:gd name="T98" fmla="*/ 214 w 1553"/>
              <a:gd name="T99" fmla="*/ 320 h 358"/>
              <a:gd name="T100" fmla="*/ 216 w 1553"/>
              <a:gd name="T101" fmla="*/ 320 h 358"/>
              <a:gd name="T102" fmla="*/ 145 w 1553"/>
              <a:gd name="T103" fmla="*/ 326 h 358"/>
              <a:gd name="T104" fmla="*/ 91 w 1553"/>
              <a:gd name="T105" fmla="*/ 330 h 358"/>
              <a:gd name="T106" fmla="*/ 68 w 1553"/>
              <a:gd name="T107" fmla="*/ 343 h 358"/>
              <a:gd name="T108" fmla="*/ 68 w 1553"/>
              <a:gd name="T109" fmla="*/ 343 h 358"/>
              <a:gd name="T110" fmla="*/ 48 w 1553"/>
              <a:gd name="T111" fmla="*/ 331 h 358"/>
              <a:gd name="T112" fmla="*/ 35 w 1553"/>
              <a:gd name="T113" fmla="*/ 344 h 358"/>
              <a:gd name="T114" fmla="*/ 33 w 1553"/>
              <a:gd name="T115" fmla="*/ 333 h 358"/>
              <a:gd name="T116" fmla="*/ 35 w 1553"/>
              <a:gd name="T117" fmla="*/ 333 h 358"/>
              <a:gd name="T118" fmla="*/ 0 w 1553"/>
              <a:gd name="T119" fmla="*/ 333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53" h="358">
                <a:moveTo>
                  <a:pt x="0" y="333"/>
                </a:moveTo>
                <a:lnTo>
                  <a:pt x="0" y="358"/>
                </a:lnTo>
                <a:lnTo>
                  <a:pt x="35" y="358"/>
                </a:lnTo>
                <a:lnTo>
                  <a:pt x="36" y="356"/>
                </a:lnTo>
                <a:lnTo>
                  <a:pt x="51" y="354"/>
                </a:lnTo>
                <a:lnTo>
                  <a:pt x="49" y="343"/>
                </a:lnTo>
                <a:lnTo>
                  <a:pt x="49" y="356"/>
                </a:lnTo>
                <a:lnTo>
                  <a:pt x="51" y="354"/>
                </a:lnTo>
                <a:lnTo>
                  <a:pt x="49" y="343"/>
                </a:lnTo>
                <a:lnTo>
                  <a:pt x="49" y="356"/>
                </a:lnTo>
                <a:lnTo>
                  <a:pt x="68" y="356"/>
                </a:lnTo>
                <a:lnTo>
                  <a:pt x="69" y="354"/>
                </a:lnTo>
                <a:lnTo>
                  <a:pt x="92" y="353"/>
                </a:lnTo>
                <a:lnTo>
                  <a:pt x="117" y="351"/>
                </a:lnTo>
                <a:lnTo>
                  <a:pt x="147" y="349"/>
                </a:lnTo>
                <a:lnTo>
                  <a:pt x="180" y="346"/>
                </a:lnTo>
                <a:lnTo>
                  <a:pt x="218" y="343"/>
                </a:lnTo>
                <a:lnTo>
                  <a:pt x="259" y="338"/>
                </a:lnTo>
                <a:lnTo>
                  <a:pt x="303" y="331"/>
                </a:lnTo>
                <a:lnTo>
                  <a:pt x="305" y="331"/>
                </a:lnTo>
                <a:lnTo>
                  <a:pt x="355" y="321"/>
                </a:lnTo>
                <a:lnTo>
                  <a:pt x="406" y="310"/>
                </a:lnTo>
                <a:lnTo>
                  <a:pt x="460" y="297"/>
                </a:lnTo>
                <a:lnTo>
                  <a:pt x="518" y="279"/>
                </a:lnTo>
                <a:lnTo>
                  <a:pt x="519" y="279"/>
                </a:lnTo>
                <a:lnTo>
                  <a:pt x="580" y="259"/>
                </a:lnTo>
                <a:lnTo>
                  <a:pt x="641" y="237"/>
                </a:lnTo>
                <a:lnTo>
                  <a:pt x="706" y="214"/>
                </a:lnTo>
                <a:lnTo>
                  <a:pt x="770" y="190"/>
                </a:lnTo>
                <a:lnTo>
                  <a:pt x="836" y="165"/>
                </a:lnTo>
                <a:lnTo>
                  <a:pt x="902" y="142"/>
                </a:lnTo>
                <a:lnTo>
                  <a:pt x="968" y="120"/>
                </a:lnTo>
                <a:lnTo>
                  <a:pt x="963" y="109"/>
                </a:lnTo>
                <a:lnTo>
                  <a:pt x="966" y="120"/>
                </a:lnTo>
                <a:lnTo>
                  <a:pt x="968" y="120"/>
                </a:lnTo>
                <a:lnTo>
                  <a:pt x="963" y="109"/>
                </a:lnTo>
                <a:lnTo>
                  <a:pt x="966" y="120"/>
                </a:lnTo>
                <a:lnTo>
                  <a:pt x="1034" y="101"/>
                </a:lnTo>
                <a:lnTo>
                  <a:pt x="1031" y="89"/>
                </a:lnTo>
                <a:lnTo>
                  <a:pt x="1034" y="101"/>
                </a:lnTo>
                <a:lnTo>
                  <a:pt x="1031" y="89"/>
                </a:lnTo>
                <a:lnTo>
                  <a:pt x="1034" y="101"/>
                </a:lnTo>
                <a:lnTo>
                  <a:pt x="1102" y="84"/>
                </a:lnTo>
                <a:lnTo>
                  <a:pt x="1168" y="69"/>
                </a:lnTo>
                <a:lnTo>
                  <a:pt x="1235" y="56"/>
                </a:lnTo>
                <a:lnTo>
                  <a:pt x="1232" y="45"/>
                </a:lnTo>
                <a:lnTo>
                  <a:pt x="1234" y="56"/>
                </a:lnTo>
                <a:lnTo>
                  <a:pt x="1235" y="56"/>
                </a:lnTo>
                <a:lnTo>
                  <a:pt x="1232" y="45"/>
                </a:lnTo>
                <a:lnTo>
                  <a:pt x="1234" y="56"/>
                </a:lnTo>
                <a:lnTo>
                  <a:pt x="1299" y="46"/>
                </a:lnTo>
                <a:lnTo>
                  <a:pt x="1365" y="38"/>
                </a:lnTo>
                <a:lnTo>
                  <a:pt x="1364" y="26"/>
                </a:lnTo>
                <a:lnTo>
                  <a:pt x="1365" y="38"/>
                </a:lnTo>
                <a:lnTo>
                  <a:pt x="1364" y="26"/>
                </a:lnTo>
                <a:lnTo>
                  <a:pt x="1365" y="38"/>
                </a:lnTo>
                <a:lnTo>
                  <a:pt x="1430" y="31"/>
                </a:lnTo>
                <a:lnTo>
                  <a:pt x="1496" y="26"/>
                </a:lnTo>
                <a:lnTo>
                  <a:pt x="1553" y="23"/>
                </a:lnTo>
                <a:lnTo>
                  <a:pt x="1552" y="0"/>
                </a:lnTo>
                <a:lnTo>
                  <a:pt x="1494" y="3"/>
                </a:lnTo>
                <a:lnTo>
                  <a:pt x="1428" y="8"/>
                </a:lnTo>
                <a:lnTo>
                  <a:pt x="1364" y="15"/>
                </a:lnTo>
                <a:lnTo>
                  <a:pt x="1362" y="15"/>
                </a:lnTo>
                <a:lnTo>
                  <a:pt x="1296" y="23"/>
                </a:lnTo>
                <a:lnTo>
                  <a:pt x="1230" y="33"/>
                </a:lnTo>
                <a:lnTo>
                  <a:pt x="1163" y="46"/>
                </a:lnTo>
                <a:lnTo>
                  <a:pt x="1097" y="61"/>
                </a:lnTo>
                <a:lnTo>
                  <a:pt x="1029" y="78"/>
                </a:lnTo>
                <a:lnTo>
                  <a:pt x="1027" y="78"/>
                </a:lnTo>
                <a:lnTo>
                  <a:pt x="960" y="97"/>
                </a:lnTo>
                <a:lnTo>
                  <a:pt x="894" y="119"/>
                </a:lnTo>
                <a:lnTo>
                  <a:pt x="828" y="142"/>
                </a:lnTo>
                <a:lnTo>
                  <a:pt x="762" y="167"/>
                </a:lnTo>
                <a:lnTo>
                  <a:pt x="698" y="191"/>
                </a:lnTo>
                <a:lnTo>
                  <a:pt x="633" y="214"/>
                </a:lnTo>
                <a:lnTo>
                  <a:pt x="572" y="236"/>
                </a:lnTo>
                <a:lnTo>
                  <a:pt x="511" y="255"/>
                </a:lnTo>
                <a:lnTo>
                  <a:pt x="515" y="267"/>
                </a:lnTo>
                <a:lnTo>
                  <a:pt x="511" y="255"/>
                </a:lnTo>
                <a:lnTo>
                  <a:pt x="515" y="267"/>
                </a:lnTo>
                <a:lnTo>
                  <a:pt x="511" y="255"/>
                </a:lnTo>
                <a:lnTo>
                  <a:pt x="453" y="274"/>
                </a:lnTo>
                <a:lnTo>
                  <a:pt x="457" y="285"/>
                </a:lnTo>
                <a:lnTo>
                  <a:pt x="455" y="274"/>
                </a:lnTo>
                <a:lnTo>
                  <a:pt x="453" y="274"/>
                </a:lnTo>
                <a:lnTo>
                  <a:pt x="457" y="285"/>
                </a:lnTo>
                <a:lnTo>
                  <a:pt x="455" y="274"/>
                </a:lnTo>
                <a:lnTo>
                  <a:pt x="401" y="287"/>
                </a:lnTo>
                <a:lnTo>
                  <a:pt x="350" y="298"/>
                </a:lnTo>
                <a:lnTo>
                  <a:pt x="300" y="308"/>
                </a:lnTo>
                <a:lnTo>
                  <a:pt x="302" y="320"/>
                </a:lnTo>
                <a:lnTo>
                  <a:pt x="300" y="308"/>
                </a:lnTo>
                <a:lnTo>
                  <a:pt x="302" y="320"/>
                </a:lnTo>
                <a:lnTo>
                  <a:pt x="300" y="308"/>
                </a:lnTo>
                <a:lnTo>
                  <a:pt x="256" y="315"/>
                </a:lnTo>
                <a:lnTo>
                  <a:pt x="214" y="320"/>
                </a:lnTo>
                <a:lnTo>
                  <a:pt x="216" y="331"/>
                </a:lnTo>
                <a:lnTo>
                  <a:pt x="216" y="320"/>
                </a:lnTo>
                <a:lnTo>
                  <a:pt x="214" y="320"/>
                </a:lnTo>
                <a:lnTo>
                  <a:pt x="216" y="331"/>
                </a:lnTo>
                <a:lnTo>
                  <a:pt x="216" y="320"/>
                </a:lnTo>
                <a:lnTo>
                  <a:pt x="178" y="323"/>
                </a:lnTo>
                <a:lnTo>
                  <a:pt x="145" y="326"/>
                </a:lnTo>
                <a:lnTo>
                  <a:pt x="115" y="328"/>
                </a:lnTo>
                <a:lnTo>
                  <a:pt x="91" y="330"/>
                </a:lnTo>
                <a:lnTo>
                  <a:pt x="68" y="331"/>
                </a:lnTo>
                <a:lnTo>
                  <a:pt x="68" y="343"/>
                </a:lnTo>
                <a:lnTo>
                  <a:pt x="68" y="331"/>
                </a:lnTo>
                <a:lnTo>
                  <a:pt x="68" y="343"/>
                </a:lnTo>
                <a:lnTo>
                  <a:pt x="68" y="331"/>
                </a:lnTo>
                <a:lnTo>
                  <a:pt x="48" y="331"/>
                </a:lnTo>
                <a:lnTo>
                  <a:pt x="33" y="333"/>
                </a:lnTo>
                <a:lnTo>
                  <a:pt x="35" y="344"/>
                </a:lnTo>
                <a:lnTo>
                  <a:pt x="35" y="333"/>
                </a:lnTo>
                <a:lnTo>
                  <a:pt x="33" y="333"/>
                </a:lnTo>
                <a:lnTo>
                  <a:pt x="35" y="344"/>
                </a:lnTo>
                <a:lnTo>
                  <a:pt x="35" y="333"/>
                </a:lnTo>
                <a:lnTo>
                  <a:pt x="3" y="333"/>
                </a:lnTo>
                <a:lnTo>
                  <a:pt x="0" y="333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5" name="Freeform 412"/>
          <p:cNvSpPr>
            <a:spLocks noEditPoints="1"/>
          </p:cNvSpPr>
          <p:nvPr/>
        </p:nvSpPr>
        <p:spPr bwMode="auto">
          <a:xfrm>
            <a:off x="3504603" y="2804164"/>
            <a:ext cx="2106413" cy="691289"/>
          </a:xfrm>
          <a:custGeom>
            <a:avLst/>
            <a:gdLst>
              <a:gd name="T0" fmla="*/ 0 w 1807"/>
              <a:gd name="T1" fmla="*/ 808 h 808"/>
              <a:gd name="T2" fmla="*/ 29 w 1807"/>
              <a:gd name="T3" fmla="*/ 806 h 808"/>
              <a:gd name="T4" fmla="*/ 43 w 1807"/>
              <a:gd name="T5" fmla="*/ 793 h 808"/>
              <a:gd name="T6" fmla="*/ 61 w 1807"/>
              <a:gd name="T7" fmla="*/ 806 h 808"/>
              <a:gd name="T8" fmla="*/ 84 w 1807"/>
              <a:gd name="T9" fmla="*/ 803 h 808"/>
              <a:gd name="T10" fmla="*/ 94 w 1807"/>
              <a:gd name="T11" fmla="*/ 778 h 808"/>
              <a:gd name="T12" fmla="*/ 82 w 1807"/>
              <a:gd name="T13" fmla="*/ 791 h 808"/>
              <a:gd name="T14" fmla="*/ 61 w 1807"/>
              <a:gd name="T15" fmla="*/ 781 h 808"/>
              <a:gd name="T16" fmla="*/ 61 w 1807"/>
              <a:gd name="T17" fmla="*/ 781 h 808"/>
              <a:gd name="T18" fmla="*/ 26 w 1807"/>
              <a:gd name="T19" fmla="*/ 783 h 808"/>
              <a:gd name="T20" fmla="*/ 28 w 1807"/>
              <a:gd name="T21" fmla="*/ 783 h 808"/>
              <a:gd name="T22" fmla="*/ 0 w 1807"/>
              <a:gd name="T23" fmla="*/ 783 h 808"/>
              <a:gd name="T24" fmla="*/ 193 w 1807"/>
              <a:gd name="T25" fmla="*/ 788 h 808"/>
              <a:gd name="T26" fmla="*/ 260 w 1807"/>
              <a:gd name="T27" fmla="*/ 773 h 808"/>
              <a:gd name="T28" fmla="*/ 280 w 1807"/>
              <a:gd name="T29" fmla="*/ 742 h 808"/>
              <a:gd name="T30" fmla="*/ 257 w 1807"/>
              <a:gd name="T31" fmla="*/ 762 h 808"/>
              <a:gd name="T32" fmla="*/ 213 w 1807"/>
              <a:gd name="T33" fmla="*/ 760 h 808"/>
              <a:gd name="T34" fmla="*/ 369 w 1807"/>
              <a:gd name="T35" fmla="*/ 709 h 808"/>
              <a:gd name="T36" fmla="*/ 422 w 1807"/>
              <a:gd name="T37" fmla="*/ 712 h 808"/>
              <a:gd name="T38" fmla="*/ 465 w 1807"/>
              <a:gd name="T39" fmla="*/ 687 h 808"/>
              <a:gd name="T40" fmla="*/ 412 w 1807"/>
              <a:gd name="T41" fmla="*/ 691 h 808"/>
              <a:gd name="T42" fmla="*/ 412 w 1807"/>
              <a:gd name="T43" fmla="*/ 691 h 808"/>
              <a:gd name="T44" fmla="*/ 534 w 1807"/>
              <a:gd name="T45" fmla="*/ 613 h 808"/>
              <a:gd name="T46" fmla="*/ 549 w 1807"/>
              <a:gd name="T47" fmla="*/ 633 h 808"/>
              <a:gd name="T48" fmla="*/ 623 w 1807"/>
              <a:gd name="T49" fmla="*/ 574 h 808"/>
              <a:gd name="T50" fmla="*/ 598 w 1807"/>
              <a:gd name="T51" fmla="*/ 565 h 808"/>
              <a:gd name="T52" fmla="*/ 598 w 1807"/>
              <a:gd name="T53" fmla="*/ 564 h 808"/>
              <a:gd name="T54" fmla="*/ 541 w 1807"/>
              <a:gd name="T55" fmla="*/ 623 h 808"/>
              <a:gd name="T56" fmla="*/ 683 w 1807"/>
              <a:gd name="T57" fmla="*/ 495 h 808"/>
              <a:gd name="T58" fmla="*/ 752 w 1807"/>
              <a:gd name="T59" fmla="*/ 467 h 808"/>
              <a:gd name="T60" fmla="*/ 755 w 1807"/>
              <a:gd name="T61" fmla="*/ 432 h 808"/>
              <a:gd name="T62" fmla="*/ 683 w 1807"/>
              <a:gd name="T63" fmla="*/ 495 h 808"/>
              <a:gd name="T64" fmla="*/ 844 w 1807"/>
              <a:gd name="T65" fmla="*/ 389 h 808"/>
              <a:gd name="T66" fmla="*/ 885 w 1807"/>
              <a:gd name="T67" fmla="*/ 338 h 808"/>
              <a:gd name="T68" fmla="*/ 917 w 1807"/>
              <a:gd name="T69" fmla="*/ 328 h 808"/>
              <a:gd name="T70" fmla="*/ 879 w 1807"/>
              <a:gd name="T71" fmla="*/ 328 h 808"/>
              <a:gd name="T72" fmla="*/ 829 w 1807"/>
              <a:gd name="T73" fmla="*/ 371 h 808"/>
              <a:gd name="T74" fmla="*/ 996 w 1807"/>
              <a:gd name="T75" fmla="*/ 274 h 808"/>
              <a:gd name="T76" fmla="*/ 1030 w 1807"/>
              <a:gd name="T77" fmla="*/ 236 h 808"/>
              <a:gd name="T78" fmla="*/ 1077 w 1807"/>
              <a:gd name="T79" fmla="*/ 223 h 808"/>
              <a:gd name="T80" fmla="*/ 1026 w 1807"/>
              <a:gd name="T81" fmla="*/ 226 h 808"/>
              <a:gd name="T82" fmla="*/ 983 w 1807"/>
              <a:gd name="T83" fmla="*/ 254 h 808"/>
              <a:gd name="T84" fmla="*/ 1161 w 1807"/>
              <a:gd name="T85" fmla="*/ 178 h 808"/>
              <a:gd name="T86" fmla="*/ 1248 w 1807"/>
              <a:gd name="T87" fmla="*/ 139 h 808"/>
              <a:gd name="T88" fmla="*/ 1171 w 1807"/>
              <a:gd name="T89" fmla="*/ 147 h 808"/>
              <a:gd name="T90" fmla="*/ 1329 w 1807"/>
              <a:gd name="T91" fmla="*/ 83 h 808"/>
              <a:gd name="T92" fmla="*/ 1393 w 1807"/>
              <a:gd name="T93" fmla="*/ 89 h 808"/>
              <a:gd name="T94" fmla="*/ 1423 w 1807"/>
              <a:gd name="T95" fmla="*/ 58 h 808"/>
              <a:gd name="T96" fmla="*/ 1329 w 1807"/>
              <a:gd name="T97" fmla="*/ 83 h 808"/>
              <a:gd name="T98" fmla="*/ 1522 w 1807"/>
              <a:gd name="T99" fmla="*/ 58 h 808"/>
              <a:gd name="T100" fmla="*/ 1530 w 1807"/>
              <a:gd name="T101" fmla="*/ 45 h 808"/>
              <a:gd name="T102" fmla="*/ 1601 w 1807"/>
              <a:gd name="T103" fmla="*/ 45 h 808"/>
              <a:gd name="T104" fmla="*/ 1613 w 1807"/>
              <a:gd name="T105" fmla="*/ 20 h 808"/>
              <a:gd name="T106" fmla="*/ 1528 w 1807"/>
              <a:gd name="T107" fmla="*/ 33 h 808"/>
              <a:gd name="T108" fmla="*/ 1708 w 1807"/>
              <a:gd name="T109" fmla="*/ 7 h 808"/>
              <a:gd name="T110" fmla="*/ 1735 w 1807"/>
              <a:gd name="T111" fmla="*/ 28 h 808"/>
              <a:gd name="T112" fmla="*/ 1807 w 1807"/>
              <a:gd name="T113" fmla="*/ 23 h 808"/>
              <a:gd name="T114" fmla="*/ 1797 w 1807"/>
              <a:gd name="T115" fmla="*/ 0 h 808"/>
              <a:gd name="T116" fmla="*/ 1799 w 1807"/>
              <a:gd name="T117" fmla="*/ 0 h 808"/>
              <a:gd name="T118" fmla="*/ 1708 w 1807"/>
              <a:gd name="T119" fmla="*/ 7 h 8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07" h="808">
                <a:moveTo>
                  <a:pt x="0" y="783"/>
                </a:moveTo>
                <a:lnTo>
                  <a:pt x="0" y="808"/>
                </a:lnTo>
                <a:lnTo>
                  <a:pt x="28" y="808"/>
                </a:lnTo>
                <a:lnTo>
                  <a:pt x="29" y="806"/>
                </a:lnTo>
                <a:lnTo>
                  <a:pt x="44" y="804"/>
                </a:lnTo>
                <a:lnTo>
                  <a:pt x="43" y="793"/>
                </a:lnTo>
                <a:lnTo>
                  <a:pt x="43" y="806"/>
                </a:lnTo>
                <a:lnTo>
                  <a:pt x="61" y="806"/>
                </a:lnTo>
                <a:lnTo>
                  <a:pt x="62" y="804"/>
                </a:lnTo>
                <a:lnTo>
                  <a:pt x="84" y="803"/>
                </a:lnTo>
                <a:lnTo>
                  <a:pt x="97" y="801"/>
                </a:lnTo>
                <a:lnTo>
                  <a:pt x="94" y="778"/>
                </a:lnTo>
                <a:lnTo>
                  <a:pt x="81" y="780"/>
                </a:lnTo>
                <a:lnTo>
                  <a:pt x="82" y="791"/>
                </a:lnTo>
                <a:lnTo>
                  <a:pt x="82" y="780"/>
                </a:lnTo>
                <a:lnTo>
                  <a:pt x="61" y="781"/>
                </a:lnTo>
                <a:lnTo>
                  <a:pt x="61" y="793"/>
                </a:lnTo>
                <a:lnTo>
                  <a:pt x="61" y="781"/>
                </a:lnTo>
                <a:lnTo>
                  <a:pt x="41" y="781"/>
                </a:lnTo>
                <a:lnTo>
                  <a:pt x="26" y="783"/>
                </a:lnTo>
                <a:lnTo>
                  <a:pt x="28" y="794"/>
                </a:lnTo>
                <a:lnTo>
                  <a:pt x="28" y="783"/>
                </a:lnTo>
                <a:lnTo>
                  <a:pt x="6" y="783"/>
                </a:lnTo>
                <a:lnTo>
                  <a:pt x="0" y="783"/>
                </a:lnTo>
                <a:close/>
                <a:moveTo>
                  <a:pt x="188" y="765"/>
                </a:moveTo>
                <a:lnTo>
                  <a:pt x="193" y="788"/>
                </a:lnTo>
                <a:lnTo>
                  <a:pt x="217" y="783"/>
                </a:lnTo>
                <a:lnTo>
                  <a:pt x="260" y="773"/>
                </a:lnTo>
                <a:lnTo>
                  <a:pt x="287" y="765"/>
                </a:lnTo>
                <a:lnTo>
                  <a:pt x="280" y="742"/>
                </a:lnTo>
                <a:lnTo>
                  <a:pt x="254" y="750"/>
                </a:lnTo>
                <a:lnTo>
                  <a:pt x="257" y="762"/>
                </a:lnTo>
                <a:lnTo>
                  <a:pt x="255" y="750"/>
                </a:lnTo>
                <a:lnTo>
                  <a:pt x="213" y="760"/>
                </a:lnTo>
                <a:lnTo>
                  <a:pt x="188" y="765"/>
                </a:lnTo>
                <a:close/>
                <a:moveTo>
                  <a:pt x="369" y="709"/>
                </a:moveTo>
                <a:lnTo>
                  <a:pt x="379" y="730"/>
                </a:lnTo>
                <a:lnTo>
                  <a:pt x="422" y="712"/>
                </a:lnTo>
                <a:lnTo>
                  <a:pt x="424" y="712"/>
                </a:lnTo>
                <a:lnTo>
                  <a:pt x="465" y="687"/>
                </a:lnTo>
                <a:lnTo>
                  <a:pt x="453" y="666"/>
                </a:lnTo>
                <a:lnTo>
                  <a:pt x="412" y="691"/>
                </a:lnTo>
                <a:lnTo>
                  <a:pt x="417" y="701"/>
                </a:lnTo>
                <a:lnTo>
                  <a:pt x="412" y="691"/>
                </a:lnTo>
                <a:lnTo>
                  <a:pt x="369" y="709"/>
                </a:lnTo>
                <a:close/>
                <a:moveTo>
                  <a:pt x="534" y="613"/>
                </a:moveTo>
                <a:lnTo>
                  <a:pt x="547" y="633"/>
                </a:lnTo>
                <a:lnTo>
                  <a:pt x="549" y="633"/>
                </a:lnTo>
                <a:lnTo>
                  <a:pt x="613" y="584"/>
                </a:lnTo>
                <a:lnTo>
                  <a:pt x="623" y="574"/>
                </a:lnTo>
                <a:lnTo>
                  <a:pt x="608" y="556"/>
                </a:lnTo>
                <a:lnTo>
                  <a:pt x="598" y="565"/>
                </a:lnTo>
                <a:lnTo>
                  <a:pt x="605" y="574"/>
                </a:lnTo>
                <a:lnTo>
                  <a:pt x="598" y="564"/>
                </a:lnTo>
                <a:lnTo>
                  <a:pt x="534" y="613"/>
                </a:lnTo>
                <a:lnTo>
                  <a:pt x="541" y="623"/>
                </a:lnTo>
                <a:lnTo>
                  <a:pt x="534" y="613"/>
                </a:lnTo>
                <a:close/>
                <a:moveTo>
                  <a:pt x="683" y="495"/>
                </a:moveTo>
                <a:lnTo>
                  <a:pt x="697" y="513"/>
                </a:lnTo>
                <a:lnTo>
                  <a:pt x="752" y="467"/>
                </a:lnTo>
                <a:lnTo>
                  <a:pt x="770" y="450"/>
                </a:lnTo>
                <a:lnTo>
                  <a:pt x="755" y="432"/>
                </a:lnTo>
                <a:lnTo>
                  <a:pt x="737" y="448"/>
                </a:lnTo>
                <a:lnTo>
                  <a:pt x="683" y="495"/>
                </a:lnTo>
                <a:close/>
                <a:moveTo>
                  <a:pt x="829" y="371"/>
                </a:moveTo>
                <a:lnTo>
                  <a:pt x="844" y="389"/>
                </a:lnTo>
                <a:lnTo>
                  <a:pt x="894" y="348"/>
                </a:lnTo>
                <a:lnTo>
                  <a:pt x="885" y="338"/>
                </a:lnTo>
                <a:lnTo>
                  <a:pt x="892" y="348"/>
                </a:lnTo>
                <a:lnTo>
                  <a:pt x="917" y="328"/>
                </a:lnTo>
                <a:lnTo>
                  <a:pt x="903" y="308"/>
                </a:lnTo>
                <a:lnTo>
                  <a:pt x="879" y="328"/>
                </a:lnTo>
                <a:lnTo>
                  <a:pt x="879" y="330"/>
                </a:lnTo>
                <a:lnTo>
                  <a:pt x="829" y="371"/>
                </a:lnTo>
                <a:close/>
                <a:moveTo>
                  <a:pt x="983" y="254"/>
                </a:moveTo>
                <a:lnTo>
                  <a:pt x="996" y="274"/>
                </a:lnTo>
                <a:lnTo>
                  <a:pt x="1037" y="246"/>
                </a:lnTo>
                <a:lnTo>
                  <a:pt x="1030" y="236"/>
                </a:lnTo>
                <a:lnTo>
                  <a:pt x="1037" y="247"/>
                </a:lnTo>
                <a:lnTo>
                  <a:pt x="1077" y="223"/>
                </a:lnTo>
                <a:lnTo>
                  <a:pt x="1065" y="201"/>
                </a:lnTo>
                <a:lnTo>
                  <a:pt x="1026" y="226"/>
                </a:lnTo>
                <a:lnTo>
                  <a:pt x="1024" y="226"/>
                </a:lnTo>
                <a:lnTo>
                  <a:pt x="983" y="254"/>
                </a:lnTo>
                <a:close/>
                <a:moveTo>
                  <a:pt x="1151" y="157"/>
                </a:moveTo>
                <a:lnTo>
                  <a:pt x="1161" y="178"/>
                </a:lnTo>
                <a:lnTo>
                  <a:pt x="1181" y="168"/>
                </a:lnTo>
                <a:lnTo>
                  <a:pt x="1248" y="139"/>
                </a:lnTo>
                <a:lnTo>
                  <a:pt x="1238" y="117"/>
                </a:lnTo>
                <a:lnTo>
                  <a:pt x="1171" y="147"/>
                </a:lnTo>
                <a:lnTo>
                  <a:pt x="1151" y="157"/>
                </a:lnTo>
                <a:close/>
                <a:moveTo>
                  <a:pt x="1329" y="83"/>
                </a:moveTo>
                <a:lnTo>
                  <a:pt x="1336" y="106"/>
                </a:lnTo>
                <a:lnTo>
                  <a:pt x="1393" y="89"/>
                </a:lnTo>
                <a:lnTo>
                  <a:pt x="1430" y="81"/>
                </a:lnTo>
                <a:lnTo>
                  <a:pt x="1423" y="58"/>
                </a:lnTo>
                <a:lnTo>
                  <a:pt x="1387" y="66"/>
                </a:lnTo>
                <a:lnTo>
                  <a:pt x="1329" y="83"/>
                </a:lnTo>
                <a:close/>
                <a:moveTo>
                  <a:pt x="1517" y="35"/>
                </a:moveTo>
                <a:lnTo>
                  <a:pt x="1522" y="58"/>
                </a:lnTo>
                <a:lnTo>
                  <a:pt x="1533" y="56"/>
                </a:lnTo>
                <a:lnTo>
                  <a:pt x="1530" y="45"/>
                </a:lnTo>
                <a:lnTo>
                  <a:pt x="1532" y="56"/>
                </a:lnTo>
                <a:lnTo>
                  <a:pt x="1601" y="45"/>
                </a:lnTo>
                <a:lnTo>
                  <a:pt x="1616" y="43"/>
                </a:lnTo>
                <a:lnTo>
                  <a:pt x="1613" y="20"/>
                </a:lnTo>
                <a:lnTo>
                  <a:pt x="1598" y="22"/>
                </a:lnTo>
                <a:lnTo>
                  <a:pt x="1528" y="33"/>
                </a:lnTo>
                <a:lnTo>
                  <a:pt x="1517" y="35"/>
                </a:lnTo>
                <a:close/>
                <a:moveTo>
                  <a:pt x="1708" y="7"/>
                </a:moveTo>
                <a:lnTo>
                  <a:pt x="1710" y="30"/>
                </a:lnTo>
                <a:lnTo>
                  <a:pt x="1735" y="28"/>
                </a:lnTo>
                <a:lnTo>
                  <a:pt x="1801" y="23"/>
                </a:lnTo>
                <a:lnTo>
                  <a:pt x="1807" y="23"/>
                </a:lnTo>
                <a:lnTo>
                  <a:pt x="1804" y="0"/>
                </a:lnTo>
                <a:lnTo>
                  <a:pt x="1797" y="0"/>
                </a:lnTo>
                <a:lnTo>
                  <a:pt x="1799" y="12"/>
                </a:lnTo>
                <a:lnTo>
                  <a:pt x="1799" y="0"/>
                </a:lnTo>
                <a:lnTo>
                  <a:pt x="1733" y="5"/>
                </a:lnTo>
                <a:lnTo>
                  <a:pt x="1708" y="7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6" name="Freeform 415"/>
          <p:cNvSpPr>
            <a:spLocks/>
          </p:cNvSpPr>
          <p:nvPr/>
        </p:nvSpPr>
        <p:spPr bwMode="auto">
          <a:xfrm>
            <a:off x="2797022" y="994663"/>
            <a:ext cx="1015322" cy="2500790"/>
          </a:xfrm>
          <a:custGeom>
            <a:avLst/>
            <a:gdLst>
              <a:gd name="T0" fmla="*/ 8 w 871"/>
              <a:gd name="T1" fmla="*/ 2923 h 2923"/>
              <a:gd name="T2" fmla="*/ 18 w 871"/>
              <a:gd name="T3" fmla="*/ 2916 h 2923"/>
              <a:gd name="T4" fmla="*/ 18 w 871"/>
              <a:gd name="T5" fmla="*/ 2916 h 2923"/>
              <a:gd name="T6" fmla="*/ 20 w 871"/>
              <a:gd name="T7" fmla="*/ 2918 h 2923"/>
              <a:gd name="T8" fmla="*/ 26 w 871"/>
              <a:gd name="T9" fmla="*/ 2914 h 2923"/>
              <a:gd name="T10" fmla="*/ 35 w 871"/>
              <a:gd name="T11" fmla="*/ 2911 h 2923"/>
              <a:gd name="T12" fmla="*/ 48 w 871"/>
              <a:gd name="T13" fmla="*/ 2903 h 2923"/>
              <a:gd name="T14" fmla="*/ 87 w 871"/>
              <a:gd name="T15" fmla="*/ 2877 h 2923"/>
              <a:gd name="T16" fmla="*/ 147 w 871"/>
              <a:gd name="T17" fmla="*/ 2820 h 2923"/>
              <a:gd name="T18" fmla="*/ 186 w 871"/>
              <a:gd name="T19" fmla="*/ 2774 h 2923"/>
              <a:gd name="T20" fmla="*/ 285 w 871"/>
              <a:gd name="T21" fmla="*/ 2616 h 2923"/>
              <a:gd name="T22" fmla="*/ 409 w 871"/>
              <a:gd name="T23" fmla="*/ 2320 h 2923"/>
              <a:gd name="T24" fmla="*/ 630 w 871"/>
              <a:gd name="T25" fmla="*/ 1448 h 2923"/>
              <a:gd name="T26" fmla="*/ 795 w 871"/>
              <a:gd name="T27" fmla="*/ 507 h 2923"/>
              <a:gd name="T28" fmla="*/ 772 w 871"/>
              <a:gd name="T29" fmla="*/ 504 h 2923"/>
              <a:gd name="T30" fmla="*/ 689 w 871"/>
              <a:gd name="T31" fmla="*/ 1008 h 2923"/>
              <a:gd name="T32" fmla="*/ 607 w 871"/>
              <a:gd name="T33" fmla="*/ 1443 h 2923"/>
              <a:gd name="T34" fmla="*/ 529 w 871"/>
              <a:gd name="T35" fmla="*/ 1801 h 2923"/>
              <a:gd name="T36" fmla="*/ 529 w 871"/>
              <a:gd name="T37" fmla="*/ 1801 h 2923"/>
              <a:gd name="T38" fmla="*/ 397 w 871"/>
              <a:gd name="T39" fmla="*/ 2316 h 2923"/>
              <a:gd name="T40" fmla="*/ 397 w 871"/>
              <a:gd name="T41" fmla="*/ 2316 h 2923"/>
              <a:gd name="T42" fmla="*/ 333 w 871"/>
              <a:gd name="T43" fmla="*/ 2486 h 2923"/>
              <a:gd name="T44" fmla="*/ 333 w 871"/>
              <a:gd name="T45" fmla="*/ 2486 h 2923"/>
              <a:gd name="T46" fmla="*/ 274 w 871"/>
              <a:gd name="T47" fmla="*/ 2611 h 2923"/>
              <a:gd name="T48" fmla="*/ 264 w 871"/>
              <a:gd name="T49" fmla="*/ 2606 h 2923"/>
              <a:gd name="T50" fmla="*/ 213 w 871"/>
              <a:gd name="T51" fmla="*/ 2695 h 2923"/>
              <a:gd name="T52" fmla="*/ 213 w 871"/>
              <a:gd name="T53" fmla="*/ 2695 h 2923"/>
              <a:gd name="T54" fmla="*/ 168 w 871"/>
              <a:gd name="T55" fmla="*/ 2761 h 2923"/>
              <a:gd name="T56" fmla="*/ 168 w 871"/>
              <a:gd name="T57" fmla="*/ 2761 h 2923"/>
              <a:gd name="T58" fmla="*/ 130 w 871"/>
              <a:gd name="T59" fmla="*/ 2804 h 2923"/>
              <a:gd name="T60" fmla="*/ 130 w 871"/>
              <a:gd name="T61" fmla="*/ 2804 h 2923"/>
              <a:gd name="T62" fmla="*/ 99 w 871"/>
              <a:gd name="T63" fmla="*/ 2837 h 2923"/>
              <a:gd name="T64" fmla="*/ 99 w 871"/>
              <a:gd name="T65" fmla="*/ 2837 h 2923"/>
              <a:gd name="T66" fmla="*/ 72 w 871"/>
              <a:gd name="T67" fmla="*/ 2857 h 2923"/>
              <a:gd name="T68" fmla="*/ 72 w 871"/>
              <a:gd name="T69" fmla="*/ 2857 h 2923"/>
              <a:gd name="T70" fmla="*/ 53 w 871"/>
              <a:gd name="T71" fmla="*/ 2873 h 2923"/>
              <a:gd name="T72" fmla="*/ 53 w 871"/>
              <a:gd name="T73" fmla="*/ 2873 h 2923"/>
              <a:gd name="T74" fmla="*/ 36 w 871"/>
              <a:gd name="T75" fmla="*/ 2883 h 2923"/>
              <a:gd name="T76" fmla="*/ 25 w 871"/>
              <a:gd name="T77" fmla="*/ 2890 h 2923"/>
              <a:gd name="T78" fmla="*/ 25 w 871"/>
              <a:gd name="T79" fmla="*/ 2890 h 2923"/>
              <a:gd name="T80" fmla="*/ 18 w 871"/>
              <a:gd name="T81" fmla="*/ 2891 h 2923"/>
              <a:gd name="T82" fmla="*/ 15 w 871"/>
              <a:gd name="T83" fmla="*/ 2906 h 2923"/>
              <a:gd name="T84" fmla="*/ 15 w 871"/>
              <a:gd name="T85" fmla="*/ 2906 h 2923"/>
              <a:gd name="T86" fmla="*/ 5 w 871"/>
              <a:gd name="T87" fmla="*/ 2896 h 2923"/>
              <a:gd name="T88" fmla="*/ 8 w 871"/>
              <a:gd name="T89" fmla="*/ 2898 h 2923"/>
              <a:gd name="T90" fmla="*/ 8 w 871"/>
              <a:gd name="T91" fmla="*/ 2909 h 2923"/>
              <a:gd name="T92" fmla="*/ 5 w 871"/>
              <a:gd name="T93" fmla="*/ 2898 h 29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71" h="2923">
                <a:moveTo>
                  <a:pt x="5" y="2898"/>
                </a:moveTo>
                <a:lnTo>
                  <a:pt x="5" y="2923"/>
                </a:lnTo>
                <a:lnTo>
                  <a:pt x="8" y="2923"/>
                </a:lnTo>
                <a:lnTo>
                  <a:pt x="8" y="2921"/>
                </a:lnTo>
                <a:lnTo>
                  <a:pt x="13" y="2921"/>
                </a:lnTo>
                <a:lnTo>
                  <a:pt x="18" y="2916"/>
                </a:lnTo>
                <a:lnTo>
                  <a:pt x="10" y="2908"/>
                </a:lnTo>
                <a:lnTo>
                  <a:pt x="15" y="2919"/>
                </a:lnTo>
                <a:lnTo>
                  <a:pt x="18" y="2916"/>
                </a:lnTo>
                <a:lnTo>
                  <a:pt x="10" y="2908"/>
                </a:lnTo>
                <a:lnTo>
                  <a:pt x="15" y="2919"/>
                </a:lnTo>
                <a:lnTo>
                  <a:pt x="20" y="2918"/>
                </a:lnTo>
                <a:lnTo>
                  <a:pt x="26" y="2914"/>
                </a:lnTo>
                <a:lnTo>
                  <a:pt x="21" y="2903"/>
                </a:lnTo>
                <a:lnTo>
                  <a:pt x="26" y="2914"/>
                </a:lnTo>
                <a:lnTo>
                  <a:pt x="21" y="2903"/>
                </a:lnTo>
                <a:lnTo>
                  <a:pt x="26" y="2914"/>
                </a:lnTo>
                <a:lnTo>
                  <a:pt x="35" y="2911"/>
                </a:lnTo>
                <a:lnTo>
                  <a:pt x="36" y="2911"/>
                </a:lnTo>
                <a:lnTo>
                  <a:pt x="48" y="2905"/>
                </a:lnTo>
                <a:lnTo>
                  <a:pt x="48" y="2903"/>
                </a:lnTo>
                <a:lnTo>
                  <a:pt x="64" y="2893"/>
                </a:lnTo>
                <a:lnTo>
                  <a:pt x="66" y="2893"/>
                </a:lnTo>
                <a:lnTo>
                  <a:pt x="87" y="2877"/>
                </a:lnTo>
                <a:lnTo>
                  <a:pt x="114" y="2855"/>
                </a:lnTo>
                <a:lnTo>
                  <a:pt x="114" y="2853"/>
                </a:lnTo>
                <a:lnTo>
                  <a:pt x="147" y="2820"/>
                </a:lnTo>
                <a:lnTo>
                  <a:pt x="148" y="2820"/>
                </a:lnTo>
                <a:lnTo>
                  <a:pt x="186" y="2776"/>
                </a:lnTo>
                <a:lnTo>
                  <a:pt x="186" y="2774"/>
                </a:lnTo>
                <a:lnTo>
                  <a:pt x="232" y="2708"/>
                </a:lnTo>
                <a:lnTo>
                  <a:pt x="284" y="2618"/>
                </a:lnTo>
                <a:lnTo>
                  <a:pt x="285" y="2616"/>
                </a:lnTo>
                <a:lnTo>
                  <a:pt x="345" y="2491"/>
                </a:lnTo>
                <a:lnTo>
                  <a:pt x="409" y="2321"/>
                </a:lnTo>
                <a:lnTo>
                  <a:pt x="409" y="2320"/>
                </a:lnTo>
                <a:lnTo>
                  <a:pt x="478" y="2095"/>
                </a:lnTo>
                <a:lnTo>
                  <a:pt x="552" y="1807"/>
                </a:lnTo>
                <a:lnTo>
                  <a:pt x="630" y="1448"/>
                </a:lnTo>
                <a:lnTo>
                  <a:pt x="712" y="1013"/>
                </a:lnTo>
                <a:lnTo>
                  <a:pt x="712" y="1011"/>
                </a:lnTo>
                <a:lnTo>
                  <a:pt x="795" y="507"/>
                </a:lnTo>
                <a:lnTo>
                  <a:pt x="871" y="3"/>
                </a:lnTo>
                <a:lnTo>
                  <a:pt x="848" y="0"/>
                </a:lnTo>
                <a:lnTo>
                  <a:pt x="772" y="504"/>
                </a:lnTo>
                <a:lnTo>
                  <a:pt x="689" y="1008"/>
                </a:lnTo>
                <a:lnTo>
                  <a:pt x="701" y="1010"/>
                </a:lnTo>
                <a:lnTo>
                  <a:pt x="689" y="1008"/>
                </a:lnTo>
                <a:lnTo>
                  <a:pt x="701" y="1010"/>
                </a:lnTo>
                <a:lnTo>
                  <a:pt x="689" y="1008"/>
                </a:lnTo>
                <a:lnTo>
                  <a:pt x="607" y="1443"/>
                </a:lnTo>
                <a:lnTo>
                  <a:pt x="529" y="1802"/>
                </a:lnTo>
                <a:lnTo>
                  <a:pt x="541" y="1804"/>
                </a:lnTo>
                <a:lnTo>
                  <a:pt x="529" y="1801"/>
                </a:lnTo>
                <a:lnTo>
                  <a:pt x="529" y="1802"/>
                </a:lnTo>
                <a:lnTo>
                  <a:pt x="541" y="1804"/>
                </a:lnTo>
                <a:lnTo>
                  <a:pt x="529" y="1801"/>
                </a:lnTo>
                <a:lnTo>
                  <a:pt x="455" y="2089"/>
                </a:lnTo>
                <a:lnTo>
                  <a:pt x="386" y="2313"/>
                </a:lnTo>
                <a:lnTo>
                  <a:pt x="397" y="2316"/>
                </a:lnTo>
                <a:lnTo>
                  <a:pt x="387" y="2313"/>
                </a:lnTo>
                <a:lnTo>
                  <a:pt x="386" y="2313"/>
                </a:lnTo>
                <a:lnTo>
                  <a:pt x="397" y="2316"/>
                </a:lnTo>
                <a:lnTo>
                  <a:pt x="387" y="2313"/>
                </a:lnTo>
                <a:lnTo>
                  <a:pt x="323" y="2483"/>
                </a:lnTo>
                <a:lnTo>
                  <a:pt x="333" y="2486"/>
                </a:lnTo>
                <a:lnTo>
                  <a:pt x="323" y="2481"/>
                </a:lnTo>
                <a:lnTo>
                  <a:pt x="323" y="2483"/>
                </a:lnTo>
                <a:lnTo>
                  <a:pt x="333" y="2486"/>
                </a:lnTo>
                <a:lnTo>
                  <a:pt x="323" y="2481"/>
                </a:lnTo>
                <a:lnTo>
                  <a:pt x="264" y="2606"/>
                </a:lnTo>
                <a:lnTo>
                  <a:pt x="274" y="2611"/>
                </a:lnTo>
                <a:lnTo>
                  <a:pt x="264" y="2606"/>
                </a:lnTo>
                <a:lnTo>
                  <a:pt x="274" y="2611"/>
                </a:lnTo>
                <a:lnTo>
                  <a:pt x="264" y="2606"/>
                </a:lnTo>
                <a:lnTo>
                  <a:pt x="213" y="2697"/>
                </a:lnTo>
                <a:lnTo>
                  <a:pt x="223" y="2702"/>
                </a:lnTo>
                <a:lnTo>
                  <a:pt x="213" y="2695"/>
                </a:lnTo>
                <a:lnTo>
                  <a:pt x="213" y="2697"/>
                </a:lnTo>
                <a:lnTo>
                  <a:pt x="223" y="2702"/>
                </a:lnTo>
                <a:lnTo>
                  <a:pt x="213" y="2695"/>
                </a:lnTo>
                <a:lnTo>
                  <a:pt x="166" y="2761"/>
                </a:lnTo>
                <a:lnTo>
                  <a:pt x="176" y="2768"/>
                </a:lnTo>
                <a:lnTo>
                  <a:pt x="168" y="2761"/>
                </a:lnTo>
                <a:lnTo>
                  <a:pt x="166" y="2761"/>
                </a:lnTo>
                <a:lnTo>
                  <a:pt x="176" y="2768"/>
                </a:lnTo>
                <a:lnTo>
                  <a:pt x="168" y="2761"/>
                </a:lnTo>
                <a:lnTo>
                  <a:pt x="130" y="2806"/>
                </a:lnTo>
                <a:lnTo>
                  <a:pt x="138" y="2812"/>
                </a:lnTo>
                <a:lnTo>
                  <a:pt x="130" y="2804"/>
                </a:lnTo>
                <a:lnTo>
                  <a:pt x="130" y="2806"/>
                </a:lnTo>
                <a:lnTo>
                  <a:pt x="138" y="2812"/>
                </a:lnTo>
                <a:lnTo>
                  <a:pt x="130" y="2804"/>
                </a:lnTo>
                <a:lnTo>
                  <a:pt x="97" y="2837"/>
                </a:lnTo>
                <a:lnTo>
                  <a:pt x="105" y="2845"/>
                </a:lnTo>
                <a:lnTo>
                  <a:pt x="99" y="2837"/>
                </a:lnTo>
                <a:lnTo>
                  <a:pt x="97" y="2837"/>
                </a:lnTo>
                <a:lnTo>
                  <a:pt x="105" y="2845"/>
                </a:lnTo>
                <a:lnTo>
                  <a:pt x="99" y="2837"/>
                </a:lnTo>
                <a:lnTo>
                  <a:pt x="72" y="2858"/>
                </a:lnTo>
                <a:lnTo>
                  <a:pt x="79" y="2867"/>
                </a:lnTo>
                <a:lnTo>
                  <a:pt x="72" y="2857"/>
                </a:lnTo>
                <a:lnTo>
                  <a:pt x="72" y="2858"/>
                </a:lnTo>
                <a:lnTo>
                  <a:pt x="79" y="2867"/>
                </a:lnTo>
                <a:lnTo>
                  <a:pt x="72" y="2857"/>
                </a:lnTo>
                <a:lnTo>
                  <a:pt x="51" y="2873"/>
                </a:lnTo>
                <a:lnTo>
                  <a:pt x="58" y="2883"/>
                </a:lnTo>
                <a:lnTo>
                  <a:pt x="53" y="2873"/>
                </a:lnTo>
                <a:lnTo>
                  <a:pt x="51" y="2873"/>
                </a:lnTo>
                <a:lnTo>
                  <a:pt x="58" y="2883"/>
                </a:lnTo>
                <a:lnTo>
                  <a:pt x="53" y="2873"/>
                </a:lnTo>
                <a:lnTo>
                  <a:pt x="36" y="2883"/>
                </a:lnTo>
                <a:lnTo>
                  <a:pt x="41" y="2893"/>
                </a:lnTo>
                <a:lnTo>
                  <a:pt x="36" y="2883"/>
                </a:lnTo>
                <a:lnTo>
                  <a:pt x="41" y="2893"/>
                </a:lnTo>
                <a:lnTo>
                  <a:pt x="36" y="2883"/>
                </a:lnTo>
                <a:lnTo>
                  <a:pt x="25" y="2890"/>
                </a:lnTo>
                <a:lnTo>
                  <a:pt x="30" y="2900"/>
                </a:lnTo>
                <a:lnTo>
                  <a:pt x="26" y="2888"/>
                </a:lnTo>
                <a:lnTo>
                  <a:pt x="25" y="2890"/>
                </a:lnTo>
                <a:lnTo>
                  <a:pt x="30" y="2900"/>
                </a:lnTo>
                <a:lnTo>
                  <a:pt x="26" y="2888"/>
                </a:lnTo>
                <a:lnTo>
                  <a:pt x="18" y="2891"/>
                </a:lnTo>
                <a:lnTo>
                  <a:pt x="16" y="2893"/>
                </a:lnTo>
                <a:lnTo>
                  <a:pt x="10" y="2896"/>
                </a:lnTo>
                <a:lnTo>
                  <a:pt x="15" y="2906"/>
                </a:lnTo>
                <a:lnTo>
                  <a:pt x="11" y="2895"/>
                </a:lnTo>
                <a:lnTo>
                  <a:pt x="10" y="2896"/>
                </a:lnTo>
                <a:lnTo>
                  <a:pt x="15" y="2906"/>
                </a:lnTo>
                <a:lnTo>
                  <a:pt x="11" y="2895"/>
                </a:lnTo>
                <a:lnTo>
                  <a:pt x="7" y="2896"/>
                </a:lnTo>
                <a:lnTo>
                  <a:pt x="5" y="2896"/>
                </a:lnTo>
                <a:lnTo>
                  <a:pt x="0" y="2901"/>
                </a:lnTo>
                <a:lnTo>
                  <a:pt x="8" y="2909"/>
                </a:lnTo>
                <a:lnTo>
                  <a:pt x="8" y="2898"/>
                </a:lnTo>
                <a:lnTo>
                  <a:pt x="3" y="2898"/>
                </a:lnTo>
                <a:lnTo>
                  <a:pt x="0" y="2901"/>
                </a:lnTo>
                <a:lnTo>
                  <a:pt x="8" y="2909"/>
                </a:lnTo>
                <a:lnTo>
                  <a:pt x="8" y="2898"/>
                </a:lnTo>
                <a:lnTo>
                  <a:pt x="7" y="2898"/>
                </a:lnTo>
                <a:lnTo>
                  <a:pt x="5" y="289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703433" y="3511284"/>
            <a:ext cx="3745317" cy="276999"/>
          </a:xfrm>
          <a:prstGeom prst="rect">
            <a:avLst/>
          </a:prstGeom>
          <a:solidFill>
            <a:srgbClr val="85FFBC"/>
          </a:solidFill>
          <a:ln w="19050"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GB" sz="1200" b="1" kern="0" dirty="0">
                <a:solidFill>
                  <a:prstClr val="black"/>
                </a:solidFill>
              </a:rPr>
              <a:t>L-mode                                 Inter-ELM  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4448747" y="3511284"/>
            <a:ext cx="1356936" cy="276999"/>
          </a:xfrm>
          <a:prstGeom prst="rect">
            <a:avLst/>
          </a:prstGeom>
          <a:solidFill>
            <a:srgbClr val="6DC0FF"/>
          </a:solidFill>
          <a:ln w="19050"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GB" sz="1200" b="1" kern="0" dirty="0">
                <a:solidFill>
                  <a:prstClr val="black"/>
                </a:solidFill>
              </a:rPr>
              <a:t>I</a:t>
            </a:r>
            <a:r>
              <a:rPr lang="en-GB" sz="1200" b="1" kern="0" dirty="0" err="1">
                <a:solidFill>
                  <a:prstClr val="black"/>
                </a:solidFill>
              </a:rPr>
              <a:t>ntra</a:t>
            </a:r>
            <a:r>
              <a:rPr lang="en-GB" sz="1200" b="1" kern="0" dirty="0">
                <a:solidFill>
                  <a:prstClr val="black"/>
                </a:solidFill>
              </a:rPr>
              <a:t>-ELM</a:t>
            </a:r>
          </a:p>
        </p:txBody>
      </p:sp>
      <p:sp>
        <p:nvSpPr>
          <p:cNvPr id="219" name="TextBox 218"/>
          <p:cNvSpPr txBox="1"/>
          <p:nvPr/>
        </p:nvSpPr>
        <p:spPr>
          <a:xfrm>
            <a:off x="706642" y="2511865"/>
            <a:ext cx="1228797" cy="307777"/>
          </a:xfrm>
          <a:prstGeom prst="rect">
            <a:avLst/>
          </a:prstGeom>
          <a:solidFill>
            <a:srgbClr val="FFA7A7"/>
          </a:solidFill>
          <a:ln w="19050"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GB" sz="1400" b="1" kern="0" dirty="0">
                <a:solidFill>
                  <a:prstClr val="black"/>
                </a:solidFill>
              </a:rPr>
              <a:t>D</a:t>
            </a:r>
            <a:r>
              <a:rPr lang="en-GB" sz="1400" b="1" kern="0" dirty="0" err="1">
                <a:solidFill>
                  <a:prstClr val="black"/>
                </a:solidFill>
              </a:rPr>
              <a:t>etachment</a:t>
            </a:r>
            <a:endParaRPr lang="en-GB" sz="1400" b="1" kern="0" dirty="0">
              <a:solidFill>
                <a:prstClr val="black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3741582" y="963155"/>
            <a:ext cx="12216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</a:rPr>
              <a:t>Be </a:t>
            </a:r>
            <a:r>
              <a:rPr lang="en-GB" b="1" kern="0" dirty="0">
                <a:solidFill>
                  <a:prstClr val="black"/>
                </a:solidFill>
                <a:sym typeface="Wingdings" panose="05000000000000000000" pitchFamily="2" charset="2"/>
              </a:rPr>
              <a:t> W</a:t>
            </a:r>
            <a:endParaRPr lang="en-GB" b="1" kern="0" dirty="0">
              <a:solidFill>
                <a:prstClr val="black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2323754" y="1398782"/>
            <a:ext cx="99692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1600" b="1" kern="0" dirty="0">
                <a:solidFill>
                  <a:srgbClr val="FF0000"/>
                </a:solidFill>
              </a:rPr>
              <a:t>T </a:t>
            </a:r>
            <a:r>
              <a:rPr lang="en-GB" sz="1600" b="1" kern="0" dirty="0">
                <a:solidFill>
                  <a:srgbClr val="FF0000"/>
                </a:solidFill>
                <a:sym typeface="Wingdings" panose="05000000000000000000" pitchFamily="2" charset="2"/>
              </a:rPr>
              <a:t> Be</a:t>
            </a:r>
            <a:endParaRPr lang="en-GB" sz="1600" b="1" kern="0" dirty="0">
              <a:solidFill>
                <a:srgbClr val="FF0000"/>
              </a:solidFill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3621504" y="2177456"/>
            <a:ext cx="99692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1600" b="1" kern="0" dirty="0">
                <a:solidFill>
                  <a:srgbClr val="0000FF"/>
                </a:solidFill>
              </a:rPr>
              <a:t>D </a:t>
            </a:r>
            <a:r>
              <a:rPr lang="en-GB" sz="1600" b="1" kern="0" dirty="0">
                <a:solidFill>
                  <a:srgbClr val="0000FF"/>
                </a:solidFill>
                <a:sym typeface="Wingdings" panose="05000000000000000000" pitchFamily="2" charset="2"/>
              </a:rPr>
              <a:t> Be</a:t>
            </a:r>
            <a:endParaRPr lang="en-GB" sz="1600" b="1" kern="0" dirty="0">
              <a:solidFill>
                <a:srgbClr val="0000FF"/>
              </a:solidFill>
            </a:endParaRPr>
          </a:p>
        </p:txBody>
      </p:sp>
      <p:sp>
        <p:nvSpPr>
          <p:cNvPr id="223" name="TextBox 222"/>
          <p:cNvSpPr txBox="1"/>
          <p:nvPr/>
        </p:nvSpPr>
        <p:spPr>
          <a:xfrm>
            <a:off x="2553852" y="2355726"/>
            <a:ext cx="99692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1600" b="1" kern="0" dirty="0">
                <a:solidFill>
                  <a:srgbClr val="008000"/>
                </a:solidFill>
              </a:rPr>
              <a:t>H </a:t>
            </a:r>
            <a:r>
              <a:rPr lang="en-GB" sz="1600" b="1" kern="0" dirty="0">
                <a:solidFill>
                  <a:srgbClr val="008000"/>
                </a:solidFill>
                <a:sym typeface="Wingdings" panose="05000000000000000000" pitchFamily="2" charset="2"/>
              </a:rPr>
              <a:t> Be</a:t>
            </a:r>
            <a:endParaRPr lang="en-GB" sz="1600" b="1" kern="0" dirty="0">
              <a:solidFill>
                <a:srgbClr val="008000"/>
              </a:solidFill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4427581" y="2648963"/>
            <a:ext cx="99692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1600" b="1" kern="0" dirty="0">
                <a:solidFill>
                  <a:srgbClr val="FF0000"/>
                </a:solidFill>
              </a:rPr>
              <a:t>T </a:t>
            </a:r>
            <a:r>
              <a:rPr lang="en-GB" sz="1600" b="1" kern="0" dirty="0">
                <a:solidFill>
                  <a:srgbClr val="FF0000"/>
                </a:solidFill>
                <a:sym typeface="Wingdings" panose="05000000000000000000" pitchFamily="2" charset="2"/>
              </a:rPr>
              <a:t> W</a:t>
            </a:r>
            <a:endParaRPr lang="en-GB" sz="1600" b="1" kern="0" dirty="0">
              <a:solidFill>
                <a:srgbClr val="FF0000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448751" y="3009038"/>
            <a:ext cx="99692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1600" b="1" kern="0" dirty="0">
                <a:solidFill>
                  <a:srgbClr val="0000FF"/>
                </a:solidFill>
              </a:rPr>
              <a:t>D </a:t>
            </a:r>
            <a:r>
              <a:rPr lang="en-GB" sz="1600" b="1" kern="0" dirty="0">
                <a:solidFill>
                  <a:srgbClr val="0000FF"/>
                </a:solidFill>
                <a:sym typeface="Wingdings" panose="05000000000000000000" pitchFamily="2" charset="2"/>
              </a:rPr>
              <a:t> W</a:t>
            </a:r>
            <a:endParaRPr lang="en-GB" sz="1600" b="1" kern="0" dirty="0">
              <a:solidFill>
                <a:srgbClr val="0000FF"/>
              </a:solidFill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4862559" y="3190488"/>
            <a:ext cx="86895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1600" b="1" kern="0" dirty="0">
                <a:solidFill>
                  <a:srgbClr val="008000"/>
                </a:solidFill>
              </a:rPr>
              <a:t>H </a:t>
            </a:r>
            <a:r>
              <a:rPr lang="en-GB" sz="1600" b="1" kern="0" dirty="0">
                <a:solidFill>
                  <a:srgbClr val="008000"/>
                </a:solidFill>
                <a:sym typeface="Wingdings" panose="05000000000000000000" pitchFamily="2" charset="2"/>
              </a:rPr>
              <a:t> W</a:t>
            </a:r>
            <a:endParaRPr lang="en-GB" sz="1600" b="1" kern="0" dirty="0">
              <a:solidFill>
                <a:srgbClr val="008000"/>
              </a:solidFill>
            </a:endParaRPr>
          </a:p>
        </p:txBody>
      </p:sp>
      <p:sp>
        <p:nvSpPr>
          <p:cNvPr id="227" name="TextBox 226"/>
          <p:cNvSpPr txBox="1"/>
          <p:nvPr/>
        </p:nvSpPr>
        <p:spPr>
          <a:xfrm rot="16200000">
            <a:off x="-1209971" y="1903576"/>
            <a:ext cx="26026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1600" b="1" kern="0" dirty="0">
                <a:solidFill>
                  <a:prstClr val="black"/>
                </a:solidFill>
              </a:rPr>
              <a:t>Physical sputtering yields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120793" y="93861"/>
            <a:ext cx="84632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 and W physical sputtering will increase with Tritium 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36645" y="735546"/>
            <a:ext cx="55102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/>
              <a:t>From binary collision approximation (</a:t>
            </a:r>
            <a:r>
              <a:rPr lang="en-GB" sz="1400" b="1" dirty="0" err="1"/>
              <a:t>SDTtrimSP</a:t>
            </a:r>
            <a:r>
              <a:rPr lang="en-GB" sz="1400" b="1" dirty="0"/>
              <a:t> code) </a:t>
            </a:r>
          </a:p>
        </p:txBody>
      </p:sp>
      <p:sp>
        <p:nvSpPr>
          <p:cNvPr id="3" name="Rectangle 2"/>
          <p:cNvSpPr/>
          <p:nvPr/>
        </p:nvSpPr>
        <p:spPr>
          <a:xfrm>
            <a:off x="3311174" y="4144691"/>
            <a:ext cx="583282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increase of Be physical sputtering by tritium can lead to an increase of W sputtering by Be</a:t>
            </a:r>
          </a:p>
        </p:txBody>
      </p:sp>
      <p:cxnSp>
        <p:nvCxnSpPr>
          <p:cNvPr id="231" name="Straight Arrow Connector 230"/>
          <p:cNvCxnSpPr>
            <a:stCxn id="233" idx="1"/>
          </p:cNvCxnSpPr>
          <p:nvPr/>
        </p:nvCxnSpPr>
        <p:spPr>
          <a:xfrm flipH="1" flipV="1">
            <a:off x="5220072" y="2890576"/>
            <a:ext cx="999139" cy="51025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3" name="TextBox 232"/>
          <p:cNvSpPr txBox="1"/>
          <p:nvPr/>
        </p:nvSpPr>
        <p:spPr>
          <a:xfrm>
            <a:off x="6219211" y="2800666"/>
            <a:ext cx="2549607" cy="1200329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GB" b="1" dirty="0"/>
              <a:t>Increase of W sputtering yields and threshold energy by </a:t>
            </a:r>
            <a:r>
              <a:rPr lang="en-GB" b="1" dirty="0">
                <a:solidFill>
                  <a:srgbClr val="FF0000"/>
                </a:solidFill>
              </a:rPr>
              <a:t>tritium</a:t>
            </a:r>
            <a:r>
              <a:rPr lang="en-GB" b="1" dirty="0"/>
              <a:t> in intra-ELM phase. </a:t>
            </a:r>
          </a:p>
        </p:txBody>
      </p:sp>
      <p:sp>
        <p:nvSpPr>
          <p:cNvPr id="238" name="TextBox 237"/>
          <p:cNvSpPr txBox="1"/>
          <p:nvPr/>
        </p:nvSpPr>
        <p:spPr>
          <a:xfrm>
            <a:off x="6148401" y="1079373"/>
            <a:ext cx="2878111" cy="646331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GB" b="1" dirty="0"/>
              <a:t>Increase of Be sputtering by </a:t>
            </a:r>
            <a:r>
              <a:rPr lang="en-GB" b="1" dirty="0">
                <a:solidFill>
                  <a:srgbClr val="FF0000"/>
                </a:solidFill>
              </a:rPr>
              <a:t>tritium</a:t>
            </a:r>
            <a:r>
              <a:rPr lang="en-GB" b="1" dirty="0"/>
              <a:t> in inter-ELM phase</a:t>
            </a:r>
          </a:p>
        </p:txBody>
      </p:sp>
      <p:cxnSp>
        <p:nvCxnSpPr>
          <p:cNvPr id="240" name="Straight Arrow Connector 239"/>
          <p:cNvCxnSpPr>
            <a:stCxn id="238" idx="1"/>
            <a:endCxn id="212" idx="37"/>
          </p:cNvCxnSpPr>
          <p:nvPr/>
        </p:nvCxnSpPr>
        <p:spPr>
          <a:xfrm flipH="1">
            <a:off x="3993030" y="1402539"/>
            <a:ext cx="2155371" cy="13198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4" name="Espace réservé du pied de page 2"/>
          <p:cNvSpPr txBox="1">
            <a:spLocks/>
          </p:cNvSpPr>
          <p:nvPr/>
        </p:nvSpPr>
        <p:spPr>
          <a:xfrm>
            <a:off x="870930" y="4445119"/>
            <a:ext cx="1828862" cy="43088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wrap="square" lIns="0" tIns="0" rIns="0" bIns="0" rtlCol="0" anchor="ctr">
            <a:spAutoFit/>
          </a:bodyPr>
          <a:lstStyle>
            <a:defPPr>
              <a:defRPr lang="fr-FR"/>
            </a:defPPr>
            <a:lvl1pPr marL="0" algn="r" defTabSz="914400" rtl="0" eaLnBrk="1" latinLnBrk="0" hangingPunct="1">
              <a:defRPr sz="1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D. Borodin, EX/P1-14</a:t>
            </a:r>
          </a:p>
          <a:p>
            <a:pPr algn="ctr"/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S. Brezinsek, EX/9-4</a:t>
            </a:r>
          </a:p>
        </p:txBody>
      </p:sp>
    </p:spTree>
    <p:extLst>
      <p:ext uri="{BB962C8B-B14F-4D97-AF65-F5344CB8AC3E}">
        <p14:creationId xmlns:p14="http://schemas.microsoft.com/office/powerpoint/2010/main" val="1195361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 descr="C:\Users\borodin\AppData\Local\Microsoft\Windows\Temporary Internet Files\Content.Outlook\RLCF05G4\rendering.pn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014" y="3353621"/>
            <a:ext cx="2284399" cy="1430499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52017" y="13341"/>
            <a:ext cx="8840463" cy="685800"/>
          </a:xfrm>
        </p:spPr>
        <p:txBody>
          <a:bodyPr>
            <a:noAutofit/>
          </a:bodyPr>
          <a:lstStyle/>
          <a:p>
            <a:r>
              <a:rPr lang="en-GB" sz="2400" dirty="0" smtClean="0">
                <a:solidFill>
                  <a:srgbClr val="C00000"/>
                </a:solidFill>
              </a:rPr>
              <a:t>Intra-ELM </a:t>
            </a:r>
            <a:r>
              <a:rPr lang="en-GB" sz="2400" dirty="0" smtClean="0">
                <a:solidFill>
                  <a:srgbClr val="C00000"/>
                </a:solidFill>
              </a:rPr>
              <a:t>sputtering will dominate W sputtering in tritium</a:t>
            </a:r>
            <a:endParaRPr lang="en-GB" sz="2400" dirty="0">
              <a:solidFill>
                <a:srgbClr val="C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065132" y="4464402"/>
            <a:ext cx="1918935" cy="30777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A.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</a:rPr>
              <a:t>Kirschner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 PPCF 2018</a:t>
            </a:r>
          </a:p>
        </p:txBody>
      </p:sp>
      <p:pic>
        <p:nvPicPr>
          <p:cNvPr id="13" name="Picture 12" descr="C:\Users\borodin\AppData\Local\Microsoft\Windows\Temporary Internet Files\Content.Outlook\RLCF05G4\KL1.pn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897564"/>
            <a:ext cx="3393906" cy="2646294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1938691" y="3086341"/>
            <a:ext cx="16074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dirty="0">
                <a:solidFill>
                  <a:schemeClr val="bg1"/>
                </a:solidFill>
              </a:rPr>
              <a:t>Synthetic image ERO2.0</a:t>
            </a:r>
          </a:p>
        </p:txBody>
      </p:sp>
      <p:sp>
        <p:nvSpPr>
          <p:cNvPr id="15" name="Rectangle 14"/>
          <p:cNvSpPr/>
          <p:nvPr/>
        </p:nvSpPr>
        <p:spPr>
          <a:xfrm>
            <a:off x="251520" y="600397"/>
            <a:ext cx="3816424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600" b="1" dirty="0" smtClean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 erosion modelled for scenarios </a:t>
            </a:r>
            <a:endParaRPr lang="en-US" sz="1600" b="1" dirty="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4932040" y="1113588"/>
            <a:ext cx="4135120" cy="2538282"/>
            <a:chOff x="4403816" y="1191072"/>
            <a:chExt cx="4949258" cy="3384376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03816" y="1191072"/>
              <a:ext cx="4740184" cy="3206368"/>
            </a:xfrm>
            <a:prstGeom prst="rect">
              <a:avLst/>
            </a:prstGeom>
          </p:spPr>
        </p:pic>
        <p:sp>
          <p:nvSpPr>
            <p:cNvPr id="10" name="Freeform 9"/>
            <p:cNvSpPr/>
            <p:nvPr/>
          </p:nvSpPr>
          <p:spPr>
            <a:xfrm>
              <a:off x="5565058" y="1612995"/>
              <a:ext cx="2910349" cy="481780"/>
            </a:xfrm>
            <a:custGeom>
              <a:avLst/>
              <a:gdLst>
                <a:gd name="connsiteX0" fmla="*/ 0 w 2910348"/>
                <a:gd name="connsiteY0" fmla="*/ 481780 h 481780"/>
                <a:gd name="connsiteX1" fmla="*/ 501445 w 2910348"/>
                <a:gd name="connsiteY1" fmla="*/ 176980 h 481780"/>
                <a:gd name="connsiteX2" fmla="*/ 589936 w 2910348"/>
                <a:gd name="connsiteY2" fmla="*/ 147483 h 481780"/>
                <a:gd name="connsiteX3" fmla="*/ 1533832 w 2910348"/>
                <a:gd name="connsiteY3" fmla="*/ 19664 h 481780"/>
                <a:gd name="connsiteX4" fmla="*/ 1720645 w 2910348"/>
                <a:gd name="connsiteY4" fmla="*/ 9832 h 481780"/>
                <a:gd name="connsiteX5" fmla="*/ 2910348 w 2910348"/>
                <a:gd name="connsiteY5" fmla="*/ 0 h 48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0348" h="481780">
                  <a:moveTo>
                    <a:pt x="0" y="481780"/>
                  </a:moveTo>
                  <a:cubicBezTo>
                    <a:pt x="201561" y="357238"/>
                    <a:pt x="403122" y="232696"/>
                    <a:pt x="501445" y="176980"/>
                  </a:cubicBezTo>
                  <a:cubicBezTo>
                    <a:pt x="599768" y="121264"/>
                    <a:pt x="417872" y="173702"/>
                    <a:pt x="589936" y="147483"/>
                  </a:cubicBezTo>
                  <a:cubicBezTo>
                    <a:pt x="762001" y="121264"/>
                    <a:pt x="1345380" y="42606"/>
                    <a:pt x="1533832" y="19664"/>
                  </a:cubicBezTo>
                  <a:cubicBezTo>
                    <a:pt x="1722284" y="-3278"/>
                    <a:pt x="1720645" y="9832"/>
                    <a:pt x="1720645" y="9832"/>
                  </a:cubicBezTo>
                  <a:lnTo>
                    <a:pt x="2910348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724128" y="1412776"/>
              <a:ext cx="28803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 dirty="0">
                  <a:solidFill>
                    <a:srgbClr val="FF0000"/>
                  </a:solidFill>
                </a:rPr>
                <a:t>T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940152" y="2576623"/>
              <a:ext cx="28803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 dirty="0">
                  <a:solidFill>
                    <a:srgbClr val="0000FF"/>
                  </a:solidFill>
                </a:rPr>
                <a:t>D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940152" y="3018452"/>
              <a:ext cx="28803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 dirty="0">
                  <a:solidFill>
                    <a:srgbClr val="008000"/>
                  </a:solidFill>
                </a:rPr>
                <a:t>H</a:t>
              </a:r>
            </a:p>
          </p:txBody>
        </p:sp>
        <p:sp>
          <p:nvSpPr>
            <p:cNvPr id="18" name="Freeform 17"/>
            <p:cNvSpPr/>
            <p:nvPr/>
          </p:nvSpPr>
          <p:spPr>
            <a:xfrm>
              <a:off x="5525729" y="3091253"/>
              <a:ext cx="3008671" cy="481781"/>
            </a:xfrm>
            <a:custGeom>
              <a:avLst/>
              <a:gdLst>
                <a:gd name="connsiteX0" fmla="*/ 0 w 3008671"/>
                <a:gd name="connsiteY0" fmla="*/ 481781 h 481781"/>
                <a:gd name="connsiteX1" fmla="*/ 1494503 w 3008671"/>
                <a:gd name="connsiteY1" fmla="*/ 206478 h 481781"/>
                <a:gd name="connsiteX2" fmla="*/ 2458065 w 3008671"/>
                <a:gd name="connsiteY2" fmla="*/ 78658 h 481781"/>
                <a:gd name="connsiteX3" fmla="*/ 3008671 w 3008671"/>
                <a:gd name="connsiteY3" fmla="*/ 0 h 481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8671" h="481781">
                  <a:moveTo>
                    <a:pt x="0" y="481781"/>
                  </a:moveTo>
                  <a:lnTo>
                    <a:pt x="1494503" y="206478"/>
                  </a:lnTo>
                  <a:cubicBezTo>
                    <a:pt x="1904180" y="139291"/>
                    <a:pt x="2458065" y="78658"/>
                    <a:pt x="2458065" y="78658"/>
                  </a:cubicBezTo>
                  <a:lnTo>
                    <a:pt x="3008671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403816" y="3927376"/>
              <a:ext cx="384208" cy="64807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011826" y="3385997"/>
              <a:ext cx="2341248" cy="410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b="1" dirty="0"/>
                <a:t>(Analytical model)</a:t>
              </a:r>
            </a:p>
          </p:txBody>
        </p:sp>
        <p:cxnSp>
          <p:nvCxnSpPr>
            <p:cNvPr id="22" name="Straight Connector 21"/>
            <p:cNvCxnSpPr/>
            <p:nvPr/>
          </p:nvCxnSpPr>
          <p:spPr>
            <a:xfrm>
              <a:off x="7164288" y="1971651"/>
              <a:ext cx="360040" cy="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7164288" y="2146840"/>
              <a:ext cx="360040" cy="0"/>
            </a:xfrm>
            <a:prstGeom prst="line">
              <a:avLst/>
            </a:prstGeom>
            <a:ln w="381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7164288" y="2343200"/>
              <a:ext cx="360040" cy="0"/>
            </a:xfrm>
            <a:prstGeom prst="line">
              <a:avLst/>
            </a:prstGeom>
            <a:ln w="38100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 24"/>
            <p:cNvSpPr/>
            <p:nvPr/>
          </p:nvSpPr>
          <p:spPr>
            <a:xfrm>
              <a:off x="5545394" y="2704841"/>
              <a:ext cx="2969341" cy="550606"/>
            </a:xfrm>
            <a:custGeom>
              <a:avLst/>
              <a:gdLst>
                <a:gd name="connsiteX0" fmla="*/ 0 w 2969341"/>
                <a:gd name="connsiteY0" fmla="*/ 550606 h 550606"/>
                <a:gd name="connsiteX1" fmla="*/ 501445 w 2969341"/>
                <a:gd name="connsiteY1" fmla="*/ 344129 h 550606"/>
                <a:gd name="connsiteX2" fmla="*/ 668593 w 2969341"/>
                <a:gd name="connsiteY2" fmla="*/ 314632 h 550606"/>
                <a:gd name="connsiteX3" fmla="*/ 1602658 w 2969341"/>
                <a:gd name="connsiteY3" fmla="*/ 117987 h 550606"/>
                <a:gd name="connsiteX4" fmla="*/ 1966451 w 2969341"/>
                <a:gd name="connsiteY4" fmla="*/ 98322 h 550606"/>
                <a:gd name="connsiteX5" fmla="*/ 2969341 w 2969341"/>
                <a:gd name="connsiteY5" fmla="*/ 0 h 55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69341" h="550606">
                  <a:moveTo>
                    <a:pt x="0" y="550606"/>
                  </a:moveTo>
                  <a:cubicBezTo>
                    <a:pt x="195006" y="467032"/>
                    <a:pt x="390013" y="383458"/>
                    <a:pt x="501445" y="344129"/>
                  </a:cubicBezTo>
                  <a:cubicBezTo>
                    <a:pt x="612877" y="304800"/>
                    <a:pt x="668593" y="314632"/>
                    <a:pt x="668593" y="314632"/>
                  </a:cubicBezTo>
                  <a:cubicBezTo>
                    <a:pt x="852128" y="276942"/>
                    <a:pt x="1386348" y="154039"/>
                    <a:pt x="1602658" y="117987"/>
                  </a:cubicBezTo>
                  <a:cubicBezTo>
                    <a:pt x="1818968" y="81935"/>
                    <a:pt x="1738671" y="117986"/>
                    <a:pt x="1966451" y="98322"/>
                  </a:cubicBezTo>
                  <a:cubicBezTo>
                    <a:pt x="2194231" y="78658"/>
                    <a:pt x="2581786" y="39329"/>
                    <a:pt x="2969341" y="0"/>
                  </a:cubicBezTo>
                </a:path>
              </a:pathLst>
            </a:custGeom>
            <a:noFill/>
            <a:ln w="3810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11" name="Содержимое 2"/>
          <p:cNvSpPr txBox="1">
            <a:spLocks/>
          </p:cNvSpPr>
          <p:nvPr/>
        </p:nvSpPr>
        <p:spPr>
          <a:xfrm>
            <a:off x="4748770" y="739828"/>
            <a:ext cx="4223330" cy="315471"/>
          </a:xfrm>
          <a:prstGeom prst="rect">
            <a:avLst/>
          </a:prstGeom>
          <a:noFill/>
          <a:ln w="38100">
            <a:noFill/>
          </a:ln>
        </p:spPr>
        <p:txBody>
          <a:bodyPr vert="horz" wrap="square" lIns="68580" tIns="34290" rIns="68580" bIns="34290" rtlCol="0">
            <a:spAutoFit/>
          </a:bodyPr>
          <a:lstStyle/>
          <a:p>
            <a:pPr lvl="1">
              <a:spcBef>
                <a:spcPts val="1200"/>
              </a:spcBef>
              <a:defRPr/>
            </a:pPr>
            <a:r>
              <a:rPr lang="en-US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Intra-ELM: ~70% of the gross-erosion</a:t>
            </a:r>
          </a:p>
        </p:txBody>
      </p:sp>
      <p:sp>
        <p:nvSpPr>
          <p:cNvPr id="29" name="Rectangle 28"/>
          <p:cNvSpPr/>
          <p:nvPr/>
        </p:nvSpPr>
        <p:spPr>
          <a:xfrm>
            <a:off x="1307193" y="4666003"/>
            <a:ext cx="1910715" cy="30777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J. Romazanov, PSI 2018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065132" y="3807260"/>
            <a:ext cx="1918935" cy="52322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1" i="1" dirty="0" smtClean="0">
                <a:solidFill>
                  <a:schemeClr val="accent1">
                    <a:lumMod val="75000"/>
                  </a:schemeClr>
                </a:solidFill>
              </a:rPr>
              <a:t>I. </a:t>
            </a:r>
            <a:r>
              <a:rPr lang="en-GB" sz="1400" b="1" i="1" dirty="0" err="1" smtClean="0">
                <a:solidFill>
                  <a:schemeClr val="accent1">
                    <a:lumMod val="75000"/>
                  </a:schemeClr>
                </a:solidFill>
              </a:rPr>
              <a:t>Borodkina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,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</a:rPr>
              <a:t>Nuc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. Mater. Energy 2017</a:t>
            </a:r>
          </a:p>
        </p:txBody>
      </p:sp>
      <p:sp>
        <p:nvSpPr>
          <p:cNvPr id="32" name="Rectangle 31"/>
          <p:cNvSpPr/>
          <p:nvPr/>
        </p:nvSpPr>
        <p:spPr>
          <a:xfrm>
            <a:off x="3426218" y="3723878"/>
            <a:ext cx="3486041" cy="1077218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</a:rPr>
              <a:t>From post-mortem analysis in D:</a:t>
            </a:r>
          </a:p>
          <a:p>
            <a:pPr marL="285750" lvl="1" indent="-285750">
              <a:buFont typeface="Wingdings" panose="05000000000000000000" pitchFamily="2" charset="2"/>
              <a:buChar char="Ø"/>
            </a:pP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</a:rPr>
              <a:t>W gross erosion: 40-60 g </a:t>
            </a:r>
          </a:p>
          <a:p>
            <a:pPr marL="285750" lvl="1" indent="-285750">
              <a:buFont typeface="Wingdings" panose="05000000000000000000" pitchFamily="2" charset="2"/>
              <a:buChar char="Ø"/>
            </a:pP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</a:rPr>
              <a:t>W net erosion: 2.4-4.8 g</a:t>
            </a:r>
          </a:p>
          <a:p>
            <a:pPr marL="285750" lvl="1" indent="-285750">
              <a:buFont typeface="Wingdings" panose="05000000000000000000" pitchFamily="2" charset="2"/>
              <a:buChar char="Ø"/>
            </a:pP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</a:rPr>
              <a:t>90% of prompt </a:t>
            </a:r>
            <a:r>
              <a:rPr lang="en-US" sz="1600" b="1" dirty="0" err="1">
                <a:latin typeface="Arial" panose="020B0604020202020204" pitchFamily="34" charset="0"/>
                <a:cs typeface="Arial" panose="020B0604020202020204" pitchFamily="34" charset="0"/>
              </a:rPr>
              <a:t>redeposition</a:t>
            </a:r>
            <a:endParaRPr lang="en-GB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337136" y="3291830"/>
            <a:ext cx="13939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chemeClr val="bg1"/>
                </a:solidFill>
              </a:rPr>
              <a:t>(Deuterium)</a:t>
            </a:r>
          </a:p>
        </p:txBody>
      </p:sp>
    </p:spTree>
    <p:extLst>
      <p:ext uri="{BB962C8B-B14F-4D97-AF65-F5344CB8AC3E}">
        <p14:creationId xmlns:p14="http://schemas.microsoft.com/office/powerpoint/2010/main" val="2328737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7504" y="-7374"/>
            <a:ext cx="7543800" cy="685800"/>
          </a:xfrm>
        </p:spPr>
        <p:txBody>
          <a:bodyPr>
            <a:noAutofit/>
          </a:bodyPr>
          <a:lstStyle/>
          <a:p>
            <a:r>
              <a:rPr lang="en-GB" sz="2400" dirty="0">
                <a:solidFill>
                  <a:srgbClr val="C00000"/>
                </a:solidFill>
              </a:rPr>
              <a:t>Decrease of material deposition rate by </a:t>
            </a:r>
            <a:r>
              <a:rPr lang="en-GB" sz="2400" dirty="0" smtClean="0">
                <a:solidFill>
                  <a:srgbClr val="C00000"/>
                </a:solidFill>
              </a:rPr>
              <a:t>x4-9 </a:t>
            </a:r>
            <a:r>
              <a:rPr lang="en-GB" sz="2400" dirty="0">
                <a:solidFill>
                  <a:srgbClr val="C00000"/>
                </a:solidFill>
              </a:rPr>
              <a:t>compared to JET-C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156176" y="4266812"/>
            <a:ext cx="2788050" cy="52322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M. Mayer, EX/P1/15</a:t>
            </a:r>
          </a:p>
          <a:p>
            <a:pPr algn="ctr"/>
            <a:r>
              <a:rPr lang="en-GB" sz="1400" b="1" i="1" dirty="0" smtClean="0">
                <a:solidFill>
                  <a:schemeClr val="accent1">
                    <a:lumMod val="75000"/>
                  </a:schemeClr>
                </a:solidFill>
              </a:rPr>
              <a:t>A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. Widdowson, Phys. Script. </a:t>
            </a:r>
            <a:r>
              <a:rPr lang="en-GB" sz="1400" b="1" i="1" dirty="0" smtClean="0">
                <a:solidFill>
                  <a:schemeClr val="accent1">
                    <a:lumMod val="75000"/>
                  </a:schemeClr>
                </a:solidFill>
              </a:rPr>
              <a:t>2018</a:t>
            </a:r>
            <a:endParaRPr lang="en-GB" sz="1400" b="1" i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-188840" y="762258"/>
            <a:ext cx="96132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Since 2011, operation with JET-ILW: 60h of plasma and 600MJ of input energy</a:t>
            </a:r>
          </a:p>
        </p:txBody>
      </p:sp>
      <p:grpSp>
        <p:nvGrpSpPr>
          <p:cNvPr id="62" name="Groupe 61"/>
          <p:cNvGrpSpPr/>
          <p:nvPr/>
        </p:nvGrpSpPr>
        <p:grpSpPr>
          <a:xfrm>
            <a:off x="775838" y="2462317"/>
            <a:ext cx="4876282" cy="2341681"/>
            <a:chOff x="775838" y="2206844"/>
            <a:chExt cx="5497748" cy="2341681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90026" y="2206844"/>
              <a:ext cx="5258656" cy="2308542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>
            <a:xfrm>
              <a:off x="1723430" y="2494101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579414" y="2386089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2328918" y="2731412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2122240" y="2539571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377704" y="3267272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331677" y="3393466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2377704" y="4060275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275338" y="3628227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605412" y="3721952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580112" y="2495090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162252" y="2534809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747766" y="3262456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4788024" y="3370468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935486" y="3790803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290960" y="3868064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4617790" y="3939387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775838" y="2247902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486198" y="4276299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671170" y="4325543"/>
              <a:ext cx="288032" cy="1080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Freeform 5"/>
            <p:cNvSpPr/>
            <p:nvPr/>
          </p:nvSpPr>
          <p:spPr>
            <a:xfrm>
              <a:off x="1030908" y="2385732"/>
              <a:ext cx="1227490" cy="375499"/>
            </a:xfrm>
            <a:custGeom>
              <a:avLst/>
              <a:gdLst>
                <a:gd name="connsiteX0" fmla="*/ 0 w 1383360"/>
                <a:gd name="connsiteY0" fmla="*/ 0 h 592274"/>
                <a:gd name="connsiteX1" fmla="*/ 400050 w 1383360"/>
                <a:gd name="connsiteY1" fmla="*/ 120650 h 592274"/>
                <a:gd name="connsiteX2" fmla="*/ 762000 w 1383360"/>
                <a:gd name="connsiteY2" fmla="*/ 222250 h 592274"/>
                <a:gd name="connsiteX3" fmla="*/ 800100 w 1383360"/>
                <a:gd name="connsiteY3" fmla="*/ 247650 h 592274"/>
                <a:gd name="connsiteX4" fmla="*/ 806450 w 1383360"/>
                <a:gd name="connsiteY4" fmla="*/ 311150 h 592274"/>
                <a:gd name="connsiteX5" fmla="*/ 1079500 w 1383360"/>
                <a:gd name="connsiteY5" fmla="*/ 317500 h 592274"/>
                <a:gd name="connsiteX6" fmla="*/ 1200150 w 1383360"/>
                <a:gd name="connsiteY6" fmla="*/ 355600 h 592274"/>
                <a:gd name="connsiteX7" fmla="*/ 1365250 w 1383360"/>
                <a:gd name="connsiteY7" fmla="*/ 571500 h 592274"/>
                <a:gd name="connsiteX8" fmla="*/ 1371600 w 1383360"/>
                <a:gd name="connsiteY8" fmla="*/ 571500 h 59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3360" h="592274">
                  <a:moveTo>
                    <a:pt x="0" y="0"/>
                  </a:moveTo>
                  <a:lnTo>
                    <a:pt x="400050" y="120650"/>
                  </a:lnTo>
                  <a:cubicBezTo>
                    <a:pt x="527050" y="157692"/>
                    <a:pt x="695325" y="201083"/>
                    <a:pt x="762000" y="222250"/>
                  </a:cubicBezTo>
                  <a:cubicBezTo>
                    <a:pt x="828675" y="243417"/>
                    <a:pt x="792692" y="232833"/>
                    <a:pt x="800100" y="247650"/>
                  </a:cubicBezTo>
                  <a:cubicBezTo>
                    <a:pt x="807508" y="262467"/>
                    <a:pt x="759883" y="299508"/>
                    <a:pt x="806450" y="311150"/>
                  </a:cubicBezTo>
                  <a:cubicBezTo>
                    <a:pt x="853017" y="322792"/>
                    <a:pt x="1013884" y="310092"/>
                    <a:pt x="1079500" y="317500"/>
                  </a:cubicBezTo>
                  <a:cubicBezTo>
                    <a:pt x="1145116" y="324908"/>
                    <a:pt x="1152525" y="313267"/>
                    <a:pt x="1200150" y="355600"/>
                  </a:cubicBezTo>
                  <a:cubicBezTo>
                    <a:pt x="1247775" y="397933"/>
                    <a:pt x="1365250" y="571500"/>
                    <a:pt x="1365250" y="571500"/>
                  </a:cubicBezTo>
                  <a:cubicBezTo>
                    <a:pt x="1393825" y="607483"/>
                    <a:pt x="1382712" y="589491"/>
                    <a:pt x="1371600" y="571500"/>
                  </a:cubicBezTo>
                </a:path>
              </a:pathLst>
            </a:custGeom>
            <a:noFill/>
            <a:ln w="7620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9" name="Freeform 28"/>
            <p:cNvSpPr/>
            <p:nvPr/>
          </p:nvSpPr>
          <p:spPr>
            <a:xfrm>
              <a:off x="1885950" y="4332612"/>
              <a:ext cx="184150" cy="4763"/>
            </a:xfrm>
            <a:custGeom>
              <a:avLst/>
              <a:gdLst>
                <a:gd name="connsiteX0" fmla="*/ 0 w 184150"/>
                <a:gd name="connsiteY0" fmla="*/ 6350 h 6350"/>
                <a:gd name="connsiteX1" fmla="*/ 184150 w 184150"/>
                <a:gd name="connsiteY1" fmla="*/ 0 h 6350"/>
                <a:gd name="connsiteX2" fmla="*/ 184150 w 184150"/>
                <a:gd name="connsiteY2" fmla="*/ 0 h 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150" h="6350">
                  <a:moveTo>
                    <a:pt x="0" y="6350"/>
                  </a:moveTo>
                  <a:lnTo>
                    <a:pt x="184150" y="0"/>
                  </a:lnTo>
                  <a:lnTo>
                    <a:pt x="184150" y="0"/>
                  </a:lnTo>
                </a:path>
              </a:pathLst>
            </a:custGeom>
            <a:noFill/>
            <a:ln w="7620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35" name="Straight Arrow Connector 34"/>
            <p:cNvCxnSpPr>
              <a:endCxn id="4" idx="0"/>
            </p:cNvCxnSpPr>
            <p:nvPr/>
          </p:nvCxnSpPr>
          <p:spPr>
            <a:xfrm>
              <a:off x="1867446" y="2326546"/>
              <a:ext cx="0" cy="167557"/>
            </a:xfrm>
            <a:prstGeom prst="straightConnector1">
              <a:avLst/>
            </a:prstGeom>
            <a:ln w="38100">
              <a:solidFill>
                <a:srgbClr val="0000FF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/>
            <p:cNvCxnSpPr/>
            <p:nvPr/>
          </p:nvCxnSpPr>
          <p:spPr>
            <a:xfrm flipV="1">
              <a:off x="1723433" y="3478482"/>
              <a:ext cx="566205" cy="149747"/>
            </a:xfrm>
            <a:prstGeom prst="straightConnector1">
              <a:avLst/>
            </a:prstGeom>
            <a:ln w="38100">
              <a:solidFill>
                <a:srgbClr val="0000FF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/>
            <p:cNvCxnSpPr/>
            <p:nvPr/>
          </p:nvCxnSpPr>
          <p:spPr>
            <a:xfrm>
              <a:off x="1715853" y="3621485"/>
              <a:ext cx="262172" cy="663344"/>
            </a:xfrm>
            <a:prstGeom prst="straightConnector1">
              <a:avLst/>
            </a:prstGeom>
            <a:ln w="38100">
              <a:solidFill>
                <a:srgbClr val="0000FF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/>
            <p:cNvCxnSpPr>
              <a:stCxn id="41" idx="1"/>
            </p:cNvCxnSpPr>
            <p:nvPr/>
          </p:nvCxnSpPr>
          <p:spPr>
            <a:xfrm flipH="1">
              <a:off x="5450284" y="3150653"/>
              <a:ext cx="645531" cy="1095110"/>
            </a:xfrm>
            <a:prstGeom prst="straightConnector1">
              <a:avLst/>
            </a:prstGeom>
            <a:ln w="38100">
              <a:solidFill>
                <a:srgbClr val="0000FF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Rectangle 44"/>
            <p:cNvSpPr/>
            <p:nvPr/>
          </p:nvSpPr>
          <p:spPr>
            <a:xfrm>
              <a:off x="1907704" y="4360622"/>
              <a:ext cx="358552" cy="94488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5221560" y="4413344"/>
              <a:ext cx="358552" cy="54705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4673830" y="4275600"/>
              <a:ext cx="358552" cy="54705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2440433" y="4282467"/>
              <a:ext cx="358552" cy="54705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54" name="Straight Connector 53"/>
            <p:cNvCxnSpPr/>
            <p:nvPr/>
          </p:nvCxnSpPr>
          <p:spPr>
            <a:xfrm flipV="1">
              <a:off x="2086227" y="4248463"/>
              <a:ext cx="209437" cy="79607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5065986" y="4245995"/>
              <a:ext cx="244976" cy="77166"/>
            </a:xfrm>
            <a:prstGeom prst="line">
              <a:avLst/>
            </a:prstGeom>
            <a:ln w="762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/>
            <p:cNvSpPr txBox="1"/>
            <p:nvPr/>
          </p:nvSpPr>
          <p:spPr>
            <a:xfrm>
              <a:off x="3146015" y="2689342"/>
              <a:ext cx="1295667" cy="83099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 dirty="0">
                  <a:solidFill>
                    <a:srgbClr val="FF0000"/>
                  </a:solidFill>
                </a:rPr>
                <a:t>Dominant strike point position</a:t>
              </a:r>
            </a:p>
          </p:txBody>
        </p:sp>
        <p:cxnSp>
          <p:nvCxnSpPr>
            <p:cNvPr id="61" name="Straight Arrow Connector 60"/>
            <p:cNvCxnSpPr/>
            <p:nvPr/>
          </p:nvCxnSpPr>
          <p:spPr>
            <a:xfrm>
              <a:off x="4389875" y="3370470"/>
              <a:ext cx="581462" cy="797819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62"/>
            <p:cNvCxnSpPr/>
            <p:nvPr/>
          </p:nvCxnSpPr>
          <p:spPr>
            <a:xfrm flipH="1">
              <a:off x="2498379" y="3393468"/>
              <a:ext cx="631880" cy="31241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64"/>
            <p:cNvCxnSpPr/>
            <p:nvPr/>
          </p:nvCxnSpPr>
          <p:spPr>
            <a:xfrm flipH="1">
              <a:off x="2331680" y="3386914"/>
              <a:ext cx="823927" cy="858849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Rectangle 66"/>
            <p:cNvSpPr/>
            <p:nvPr/>
          </p:nvSpPr>
          <p:spPr>
            <a:xfrm>
              <a:off x="2665739" y="4090866"/>
              <a:ext cx="133249" cy="10182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559963" y="3814655"/>
              <a:ext cx="3123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 dirty="0"/>
                <a:t>5</a:t>
              </a: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159731" y="4199320"/>
              <a:ext cx="3123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dirty="0">
                  <a:solidFill>
                    <a:schemeClr val="bg1"/>
                  </a:solidFill>
                </a:rPr>
                <a:t>4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062785" y="4209971"/>
              <a:ext cx="31234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dirty="0">
                  <a:solidFill>
                    <a:schemeClr val="bg1"/>
                  </a:solidFill>
                </a:rPr>
                <a:t>6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572556" y="3754940"/>
              <a:ext cx="701030" cy="52322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 err="1">
                  <a:solidFill>
                    <a:schemeClr val="bg1"/>
                  </a:solidFill>
                </a:rPr>
                <a:t>Cryo</a:t>
              </a:r>
              <a:r>
                <a:rPr lang="en-GB" sz="1400" b="1" dirty="0">
                  <a:solidFill>
                    <a:schemeClr val="bg1"/>
                  </a:solidFill>
                </a:rPr>
                <a:t>-pump</a:t>
              </a:r>
            </a:p>
          </p:txBody>
        </p:sp>
        <p:cxnSp>
          <p:nvCxnSpPr>
            <p:cNvPr id="27" name="Straight Connector 26"/>
            <p:cNvCxnSpPr/>
            <p:nvPr/>
          </p:nvCxnSpPr>
          <p:spPr>
            <a:xfrm>
              <a:off x="2298836" y="3406306"/>
              <a:ext cx="61416" cy="125646"/>
            </a:xfrm>
            <a:prstGeom prst="line">
              <a:avLst/>
            </a:prstGeom>
            <a:ln w="7620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Freeform 38"/>
            <p:cNvSpPr/>
            <p:nvPr/>
          </p:nvSpPr>
          <p:spPr>
            <a:xfrm>
              <a:off x="2362200" y="3531394"/>
              <a:ext cx="96120" cy="504825"/>
            </a:xfrm>
            <a:custGeom>
              <a:avLst/>
              <a:gdLst>
                <a:gd name="connsiteX0" fmla="*/ 0 w 96120"/>
                <a:gd name="connsiteY0" fmla="*/ 0 h 673100"/>
                <a:gd name="connsiteX1" fmla="*/ 53975 w 96120"/>
                <a:gd name="connsiteY1" fmla="*/ 168275 h 673100"/>
                <a:gd name="connsiteX2" fmla="*/ 95250 w 96120"/>
                <a:gd name="connsiteY2" fmla="*/ 333375 h 673100"/>
                <a:gd name="connsiteX3" fmla="*/ 79375 w 96120"/>
                <a:gd name="connsiteY3" fmla="*/ 520700 h 673100"/>
                <a:gd name="connsiteX4" fmla="*/ 47625 w 96120"/>
                <a:gd name="connsiteY4" fmla="*/ 673100 h 67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20" h="673100">
                  <a:moveTo>
                    <a:pt x="0" y="0"/>
                  </a:moveTo>
                  <a:cubicBezTo>
                    <a:pt x="19050" y="56356"/>
                    <a:pt x="38100" y="112713"/>
                    <a:pt x="53975" y="168275"/>
                  </a:cubicBezTo>
                  <a:cubicBezTo>
                    <a:pt x="69850" y="223837"/>
                    <a:pt x="91017" y="274638"/>
                    <a:pt x="95250" y="333375"/>
                  </a:cubicBezTo>
                  <a:cubicBezTo>
                    <a:pt x="99483" y="392112"/>
                    <a:pt x="87312" y="464079"/>
                    <a:pt x="79375" y="520700"/>
                  </a:cubicBezTo>
                  <a:cubicBezTo>
                    <a:pt x="71438" y="577321"/>
                    <a:pt x="59531" y="625210"/>
                    <a:pt x="47625" y="673100"/>
                  </a:cubicBezTo>
                </a:path>
              </a:pathLst>
            </a:custGeom>
            <a:noFill/>
            <a:ln w="762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5321303" y="4324352"/>
              <a:ext cx="142875" cy="26194"/>
            </a:xfrm>
            <a:custGeom>
              <a:avLst/>
              <a:gdLst>
                <a:gd name="connsiteX0" fmla="*/ 0 w 142875"/>
                <a:gd name="connsiteY0" fmla="*/ 0 h 34925"/>
                <a:gd name="connsiteX1" fmla="*/ 53975 w 142875"/>
                <a:gd name="connsiteY1" fmla="*/ 22225 h 34925"/>
                <a:gd name="connsiteX2" fmla="*/ 142875 w 142875"/>
                <a:gd name="connsiteY2" fmla="*/ 34925 h 3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4925">
                  <a:moveTo>
                    <a:pt x="0" y="0"/>
                  </a:moveTo>
                  <a:cubicBezTo>
                    <a:pt x="15081" y="8202"/>
                    <a:pt x="30162" y="16404"/>
                    <a:pt x="53975" y="22225"/>
                  </a:cubicBezTo>
                  <a:cubicBezTo>
                    <a:pt x="77788" y="28046"/>
                    <a:pt x="110331" y="31485"/>
                    <a:pt x="142875" y="34925"/>
                  </a:cubicBezTo>
                </a:path>
              </a:pathLst>
            </a:custGeom>
            <a:noFill/>
            <a:ln w="76200"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014957" y="1553345"/>
            <a:ext cx="1741986" cy="1015663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GB" sz="1200" b="1" dirty="0">
                <a:solidFill>
                  <a:srgbClr val="0000FF"/>
                </a:solidFill>
              </a:rPr>
              <a:t>Be: 7 10</a:t>
            </a:r>
            <a:r>
              <a:rPr lang="en-GB" sz="1200" b="1" baseline="30000" dirty="0">
                <a:solidFill>
                  <a:srgbClr val="0000FF"/>
                </a:solidFill>
              </a:rPr>
              <a:t>19</a:t>
            </a:r>
            <a:r>
              <a:rPr lang="en-GB" sz="1200" b="1" dirty="0">
                <a:solidFill>
                  <a:srgbClr val="0000FF"/>
                </a:solidFill>
              </a:rPr>
              <a:t> atoms/cm</a:t>
            </a:r>
            <a:r>
              <a:rPr lang="en-GB" sz="1200" b="1" baseline="30000" dirty="0">
                <a:solidFill>
                  <a:srgbClr val="0000FF"/>
                </a:solidFill>
              </a:rPr>
              <a:t>2</a:t>
            </a:r>
          </a:p>
          <a:p>
            <a:r>
              <a:rPr lang="en-GB" sz="1200" b="1" dirty="0">
                <a:solidFill>
                  <a:srgbClr val="008000"/>
                </a:solidFill>
              </a:rPr>
              <a:t>D: 4 10</a:t>
            </a:r>
            <a:r>
              <a:rPr lang="en-GB" sz="1200" b="1" baseline="30000" dirty="0">
                <a:solidFill>
                  <a:srgbClr val="008000"/>
                </a:solidFill>
              </a:rPr>
              <a:t>18</a:t>
            </a:r>
            <a:r>
              <a:rPr lang="en-GB" sz="1200" b="1" dirty="0">
                <a:solidFill>
                  <a:srgbClr val="008000"/>
                </a:solidFill>
              </a:rPr>
              <a:t> atoms/cm</a:t>
            </a:r>
            <a:r>
              <a:rPr lang="en-GB" sz="1200" b="1" baseline="30000" dirty="0">
                <a:solidFill>
                  <a:srgbClr val="008000"/>
                </a:solidFill>
              </a:rPr>
              <a:t>2</a:t>
            </a:r>
          </a:p>
          <a:p>
            <a:r>
              <a:rPr lang="en-GB" sz="1200" b="1" dirty="0"/>
              <a:t>C: 3 10</a:t>
            </a:r>
            <a:r>
              <a:rPr lang="en-GB" sz="1200" b="1" baseline="30000" dirty="0"/>
              <a:t>18</a:t>
            </a:r>
            <a:r>
              <a:rPr lang="en-GB" sz="1200" b="1" dirty="0"/>
              <a:t> atoms/cm</a:t>
            </a:r>
            <a:r>
              <a:rPr lang="en-GB" sz="1200" b="1" baseline="30000" dirty="0"/>
              <a:t>2</a:t>
            </a:r>
          </a:p>
          <a:p>
            <a:r>
              <a:rPr lang="en-GB" sz="1200" b="1" dirty="0"/>
              <a:t>O: 10</a:t>
            </a:r>
            <a:r>
              <a:rPr lang="en-GB" sz="1200" b="1" baseline="30000" dirty="0"/>
              <a:t>19</a:t>
            </a:r>
            <a:r>
              <a:rPr lang="en-GB" sz="1200" b="1" dirty="0"/>
              <a:t> atoms/cm</a:t>
            </a:r>
            <a:r>
              <a:rPr lang="en-GB" sz="1200" b="1" baseline="30000" dirty="0"/>
              <a:t>2</a:t>
            </a:r>
          </a:p>
          <a:p>
            <a:pPr lvl="0"/>
            <a:r>
              <a:rPr lang="en-GB" sz="1200" b="1" dirty="0"/>
              <a:t>N: 5 </a:t>
            </a:r>
            <a:r>
              <a:rPr lang="en-GB" sz="1200" b="1" dirty="0">
                <a:solidFill>
                  <a:prstClr val="black"/>
                </a:solidFill>
              </a:rPr>
              <a:t>10</a:t>
            </a:r>
            <a:r>
              <a:rPr lang="en-GB" sz="1200" b="1" baseline="30000" dirty="0">
                <a:solidFill>
                  <a:prstClr val="black"/>
                </a:solidFill>
              </a:rPr>
              <a:t>18</a:t>
            </a:r>
            <a:r>
              <a:rPr lang="en-GB" sz="1200" b="1" dirty="0">
                <a:solidFill>
                  <a:prstClr val="black"/>
                </a:solidFill>
              </a:rPr>
              <a:t> atoms/cm</a:t>
            </a:r>
            <a:r>
              <a:rPr lang="en-GB" sz="1200" b="1" baseline="30000" dirty="0">
                <a:solidFill>
                  <a:prstClr val="black"/>
                </a:solidFill>
              </a:rPr>
              <a:t>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2734" y="3630759"/>
            <a:ext cx="1537121" cy="83099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GB" sz="1200" b="1" dirty="0">
                <a:solidFill>
                  <a:srgbClr val="0000FF"/>
                </a:solidFill>
              </a:rPr>
              <a:t>Be: 2 10</a:t>
            </a:r>
            <a:r>
              <a:rPr lang="en-GB" sz="1200" b="1" baseline="30000" dirty="0">
                <a:solidFill>
                  <a:srgbClr val="0000FF"/>
                </a:solidFill>
              </a:rPr>
              <a:t>19</a:t>
            </a:r>
            <a:r>
              <a:rPr lang="en-GB" sz="1200" b="1" dirty="0">
                <a:solidFill>
                  <a:srgbClr val="0000FF"/>
                </a:solidFill>
              </a:rPr>
              <a:t> atoms/cm</a:t>
            </a:r>
            <a:r>
              <a:rPr lang="en-GB" sz="1200" b="1" baseline="30000" dirty="0">
                <a:solidFill>
                  <a:srgbClr val="0000FF"/>
                </a:solidFill>
              </a:rPr>
              <a:t>2</a:t>
            </a:r>
          </a:p>
          <a:p>
            <a:r>
              <a:rPr lang="en-GB" sz="1200" b="1" dirty="0">
                <a:solidFill>
                  <a:srgbClr val="008000"/>
                </a:solidFill>
              </a:rPr>
              <a:t>D: 2 10</a:t>
            </a:r>
            <a:r>
              <a:rPr lang="en-GB" sz="1200" b="1" baseline="30000" dirty="0">
                <a:solidFill>
                  <a:srgbClr val="008000"/>
                </a:solidFill>
              </a:rPr>
              <a:t>18</a:t>
            </a:r>
            <a:r>
              <a:rPr lang="en-GB" sz="1200" b="1" dirty="0">
                <a:solidFill>
                  <a:srgbClr val="008000"/>
                </a:solidFill>
              </a:rPr>
              <a:t> atoms/cm</a:t>
            </a:r>
            <a:r>
              <a:rPr lang="en-GB" sz="1200" b="1" baseline="30000" dirty="0">
                <a:solidFill>
                  <a:srgbClr val="008000"/>
                </a:solidFill>
              </a:rPr>
              <a:t>2</a:t>
            </a:r>
          </a:p>
          <a:p>
            <a:r>
              <a:rPr lang="en-GB" sz="1200" b="1" dirty="0"/>
              <a:t>C: 2 10</a:t>
            </a:r>
            <a:r>
              <a:rPr lang="en-GB" sz="1200" b="1" baseline="30000" dirty="0"/>
              <a:t>18</a:t>
            </a:r>
            <a:r>
              <a:rPr lang="en-GB" sz="1200" b="1" dirty="0"/>
              <a:t> atoms/cm</a:t>
            </a:r>
            <a:r>
              <a:rPr lang="en-GB" sz="1200" b="1" baseline="30000" dirty="0"/>
              <a:t>2</a:t>
            </a:r>
          </a:p>
          <a:p>
            <a:r>
              <a:rPr lang="en-GB" sz="1200" b="1" dirty="0"/>
              <a:t>O: 10</a:t>
            </a:r>
            <a:r>
              <a:rPr lang="en-GB" sz="1200" b="1" baseline="30000" dirty="0"/>
              <a:t>19</a:t>
            </a:r>
            <a:r>
              <a:rPr lang="en-GB" sz="1200" b="1" dirty="0"/>
              <a:t> atoms/cm</a:t>
            </a:r>
            <a:r>
              <a:rPr lang="en-GB" sz="1200" b="1" baseline="30000" dirty="0"/>
              <a:t>2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494444" y="2898294"/>
            <a:ext cx="1754368" cy="1015663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GB" sz="1200" b="1" dirty="0">
                <a:solidFill>
                  <a:srgbClr val="0000FF"/>
                </a:solidFill>
              </a:rPr>
              <a:t>Be: 4 10</a:t>
            </a:r>
            <a:r>
              <a:rPr lang="en-GB" sz="1200" b="1" baseline="30000" dirty="0">
                <a:solidFill>
                  <a:srgbClr val="0000FF"/>
                </a:solidFill>
              </a:rPr>
              <a:t>19</a:t>
            </a:r>
            <a:r>
              <a:rPr lang="en-GB" sz="1200" b="1" dirty="0">
                <a:solidFill>
                  <a:srgbClr val="0000FF"/>
                </a:solidFill>
              </a:rPr>
              <a:t> atoms/cm</a:t>
            </a:r>
            <a:r>
              <a:rPr lang="en-GB" sz="1200" b="1" baseline="30000" dirty="0">
                <a:solidFill>
                  <a:srgbClr val="0000FF"/>
                </a:solidFill>
              </a:rPr>
              <a:t>2</a:t>
            </a:r>
          </a:p>
          <a:p>
            <a:r>
              <a:rPr lang="en-GB" sz="1200" b="1" dirty="0">
                <a:solidFill>
                  <a:srgbClr val="008000"/>
                </a:solidFill>
              </a:rPr>
              <a:t>D: 2 10</a:t>
            </a:r>
            <a:r>
              <a:rPr lang="en-GB" sz="1200" b="1" baseline="30000" dirty="0">
                <a:solidFill>
                  <a:srgbClr val="008000"/>
                </a:solidFill>
              </a:rPr>
              <a:t>18</a:t>
            </a:r>
            <a:r>
              <a:rPr lang="en-GB" sz="1200" b="1" dirty="0">
                <a:solidFill>
                  <a:srgbClr val="008000"/>
                </a:solidFill>
              </a:rPr>
              <a:t> atoms/cm</a:t>
            </a:r>
            <a:r>
              <a:rPr lang="en-GB" sz="1200" b="1" baseline="30000" dirty="0">
                <a:solidFill>
                  <a:srgbClr val="008000"/>
                </a:solidFill>
              </a:rPr>
              <a:t>2</a:t>
            </a:r>
          </a:p>
          <a:p>
            <a:r>
              <a:rPr lang="en-GB" sz="1200" b="1" dirty="0"/>
              <a:t>C: 5 10</a:t>
            </a:r>
            <a:r>
              <a:rPr lang="en-GB" sz="1200" b="1" baseline="30000" dirty="0"/>
              <a:t>18</a:t>
            </a:r>
            <a:r>
              <a:rPr lang="en-GB" sz="1200" b="1" dirty="0"/>
              <a:t> atoms/cm</a:t>
            </a:r>
            <a:r>
              <a:rPr lang="en-GB" sz="1200" b="1" baseline="30000" dirty="0"/>
              <a:t>2</a:t>
            </a:r>
          </a:p>
          <a:p>
            <a:r>
              <a:rPr lang="en-GB" sz="1200" b="1" dirty="0"/>
              <a:t>O: 5 10</a:t>
            </a:r>
            <a:r>
              <a:rPr lang="en-GB" sz="1200" b="1" baseline="30000" dirty="0"/>
              <a:t>18</a:t>
            </a:r>
            <a:r>
              <a:rPr lang="en-GB" sz="1200" b="1" dirty="0"/>
              <a:t> atoms/cm</a:t>
            </a:r>
            <a:r>
              <a:rPr lang="en-GB" sz="1200" b="1" baseline="30000" dirty="0"/>
              <a:t>2</a:t>
            </a:r>
          </a:p>
          <a:p>
            <a:pPr lvl="0"/>
            <a:r>
              <a:rPr lang="en-GB" sz="1200" b="1" dirty="0"/>
              <a:t>N: 5 </a:t>
            </a:r>
            <a:r>
              <a:rPr lang="en-GB" sz="1200" b="1" dirty="0">
                <a:solidFill>
                  <a:prstClr val="black"/>
                </a:solidFill>
              </a:rPr>
              <a:t>10</a:t>
            </a:r>
            <a:r>
              <a:rPr lang="en-GB" sz="1200" b="1" baseline="30000" dirty="0">
                <a:solidFill>
                  <a:prstClr val="black"/>
                </a:solidFill>
              </a:rPr>
              <a:t>18</a:t>
            </a:r>
            <a:r>
              <a:rPr lang="en-GB" sz="1200" b="1" dirty="0">
                <a:solidFill>
                  <a:prstClr val="black"/>
                </a:solidFill>
              </a:rPr>
              <a:t> atoms/cm</a:t>
            </a:r>
            <a:r>
              <a:rPr lang="en-GB" sz="1200" b="1" baseline="30000" dirty="0">
                <a:solidFill>
                  <a:prstClr val="black"/>
                </a:solidFill>
              </a:rPr>
              <a:t>2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4815486" y="1166430"/>
            <a:ext cx="422101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GB" sz="1600" b="1" dirty="0"/>
              <a:t>Deuterium retention decreased by a factor of 10 to 20 </a:t>
            </a:r>
            <a:r>
              <a:rPr lang="en-GB" sz="1600" b="1" dirty="0" err="1"/>
              <a:t>wrt</a:t>
            </a:r>
            <a:r>
              <a:rPr lang="en-GB" sz="1600" b="1" dirty="0"/>
              <a:t> to JET-C</a:t>
            </a:r>
            <a:r>
              <a:rPr lang="en-GB" sz="1600" b="1" dirty="0" smtClean="0"/>
              <a:t>.</a:t>
            </a:r>
            <a:endParaRPr lang="en-GB" sz="1600" b="1" dirty="0"/>
          </a:p>
          <a:p>
            <a:pPr marL="285750" indent="-285750" algn="just">
              <a:spcBef>
                <a:spcPts val="1200"/>
              </a:spcBef>
              <a:buFont typeface="Wingdings" panose="05000000000000000000" pitchFamily="2" charset="2"/>
              <a:buChar char="q"/>
            </a:pPr>
            <a:r>
              <a:rPr lang="en-GB" sz="1600" b="1" dirty="0"/>
              <a:t>The retention of tritium in deposits is not expected to be significantly different than deuterium. </a:t>
            </a:r>
          </a:p>
        </p:txBody>
      </p:sp>
    </p:spTree>
    <p:extLst>
      <p:ext uri="{BB962C8B-B14F-4D97-AF65-F5344CB8AC3E}">
        <p14:creationId xmlns:p14="http://schemas.microsoft.com/office/powerpoint/2010/main" val="3824960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1.png" descr="EUROFUSION PowerPoint MASTER DECKBLATT.png"/>
          <p:cNvPicPr/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7055"/>
          <a:stretch/>
        </p:blipFill>
        <p:spPr>
          <a:xfrm>
            <a:off x="0" y="0"/>
            <a:ext cx="9144000" cy="4894008"/>
          </a:xfrm>
          <a:prstGeom prst="rect">
            <a:avLst/>
          </a:prstGeom>
          <a:ln w="12700">
            <a:miter lim="400000"/>
          </a:ln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95536" y="1851670"/>
            <a:ext cx="4464496" cy="1404156"/>
          </a:xfrm>
        </p:spPr>
        <p:txBody>
          <a:bodyPr>
            <a:normAutofit fontScale="90000"/>
          </a:bodyPr>
          <a:lstStyle/>
          <a:p>
            <a:pPr algn="ctr">
              <a:lnSpc>
                <a:spcPct val="100000"/>
              </a:lnSpc>
            </a:pPr>
            <a:r>
              <a:rPr lang="en-GB" sz="4400" dirty="0" smtClean="0"/>
              <a:t>Prepare </a:t>
            </a:r>
            <a:r>
              <a:rPr lang="en-GB" sz="4400" dirty="0"/>
              <a:t>the operation in D-T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6136" y="2"/>
            <a:ext cx="3346279" cy="4797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8058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-87648" y="0"/>
            <a:ext cx="9012380" cy="685800"/>
          </a:xfrm>
        </p:spPr>
        <p:txBody>
          <a:bodyPr>
            <a:noAutofit/>
          </a:bodyPr>
          <a:lstStyle/>
          <a:p>
            <a:r>
              <a:rPr lang="en-GB" sz="2400" dirty="0">
                <a:solidFill>
                  <a:srgbClr val="C00000"/>
                </a:solidFill>
              </a:rPr>
              <a:t>JET is designed for fusion power studies in support of ITER</a:t>
            </a:r>
          </a:p>
        </p:txBody>
      </p:sp>
      <p:sp>
        <p:nvSpPr>
          <p:cNvPr id="6" name="Rectangle 5"/>
          <p:cNvSpPr/>
          <p:nvPr/>
        </p:nvSpPr>
        <p:spPr>
          <a:xfrm>
            <a:off x="-26573" y="699542"/>
            <a:ext cx="9252520" cy="61555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1700" b="1" u="sng" dirty="0">
                <a:solidFill>
                  <a:srgbClr val="0000FF"/>
                </a:solidFill>
              </a:rPr>
              <a:t>1975 JET design proposal: </a:t>
            </a:r>
            <a:r>
              <a:rPr lang="en-GB" sz="1700" b="1" dirty="0"/>
              <a:t>“…</a:t>
            </a:r>
            <a:r>
              <a:rPr lang="en-GB" sz="1700" b="1" i="1" dirty="0"/>
              <a:t>describes a large Tokamak experiment, which aims to study plasma behaviour in conditions and dimensions approaching those required in a fusion reactor</a:t>
            </a:r>
            <a:r>
              <a:rPr lang="en-GB" sz="1700" b="1" dirty="0"/>
              <a:t>”.  </a:t>
            </a:r>
          </a:p>
        </p:txBody>
      </p:sp>
      <p:sp>
        <p:nvSpPr>
          <p:cNvPr id="7" name="Rectangle 6"/>
          <p:cNvSpPr/>
          <p:nvPr/>
        </p:nvSpPr>
        <p:spPr>
          <a:xfrm>
            <a:off x="5594381" y="1851670"/>
            <a:ext cx="3469449" cy="646331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just"/>
            <a:r>
              <a:rPr lang="en-GB" b="1" dirty="0"/>
              <a:t>JET is capable of confining 90% of alpha particle for </a:t>
            </a:r>
            <a:r>
              <a:rPr lang="en-GB" b="1" dirty="0" err="1"/>
              <a:t>Ip</a:t>
            </a:r>
            <a:r>
              <a:rPr lang="en-GB" b="1" dirty="0"/>
              <a:t> above 2.5MA </a:t>
            </a:r>
          </a:p>
        </p:txBody>
      </p:sp>
      <p:sp>
        <p:nvSpPr>
          <p:cNvPr id="2" name="Down Arrow 1"/>
          <p:cNvSpPr/>
          <p:nvPr/>
        </p:nvSpPr>
        <p:spPr>
          <a:xfrm>
            <a:off x="7197622" y="1347614"/>
            <a:ext cx="470722" cy="378042"/>
          </a:xfrm>
          <a:prstGeom prst="downArrow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4" name="Group 3"/>
          <p:cNvGrpSpPr/>
          <p:nvPr/>
        </p:nvGrpSpPr>
        <p:grpSpPr>
          <a:xfrm>
            <a:off x="5986914" y="2587867"/>
            <a:ext cx="2689542" cy="2244404"/>
            <a:chOff x="5848240" y="3244549"/>
            <a:chExt cx="3260264" cy="2992539"/>
          </a:xfrm>
        </p:grpSpPr>
        <p:sp>
          <p:nvSpPr>
            <p:cNvPr id="13" name="Line 8"/>
            <p:cNvSpPr>
              <a:spLocks noChangeShapeType="1"/>
            </p:cNvSpPr>
            <p:nvPr/>
          </p:nvSpPr>
          <p:spPr bwMode="auto">
            <a:xfrm flipV="1">
              <a:off x="6223522" y="3297825"/>
              <a:ext cx="0" cy="255463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" name="Line 9"/>
            <p:cNvSpPr>
              <a:spLocks noChangeShapeType="1"/>
            </p:cNvSpPr>
            <p:nvPr/>
          </p:nvSpPr>
          <p:spPr bwMode="auto">
            <a:xfrm>
              <a:off x="6223522" y="3297825"/>
              <a:ext cx="2854825" cy="0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" name="Line 10"/>
            <p:cNvSpPr>
              <a:spLocks noChangeShapeType="1"/>
            </p:cNvSpPr>
            <p:nvPr/>
          </p:nvSpPr>
          <p:spPr bwMode="auto">
            <a:xfrm>
              <a:off x="9078347" y="3297825"/>
              <a:ext cx="0" cy="255463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" name="Line 11"/>
            <p:cNvSpPr>
              <a:spLocks noChangeShapeType="1"/>
            </p:cNvSpPr>
            <p:nvPr/>
          </p:nvSpPr>
          <p:spPr bwMode="auto">
            <a:xfrm flipH="1">
              <a:off x="6223522" y="5852463"/>
              <a:ext cx="2854825" cy="0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" name="Line 12"/>
            <p:cNvSpPr>
              <a:spLocks noChangeShapeType="1"/>
            </p:cNvSpPr>
            <p:nvPr/>
          </p:nvSpPr>
          <p:spPr bwMode="auto">
            <a:xfrm>
              <a:off x="6223522" y="3297825"/>
              <a:ext cx="285482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" name="Line 13"/>
            <p:cNvSpPr>
              <a:spLocks noChangeShapeType="1"/>
            </p:cNvSpPr>
            <p:nvPr/>
          </p:nvSpPr>
          <p:spPr bwMode="auto">
            <a:xfrm>
              <a:off x="6223522" y="5852463"/>
              <a:ext cx="285482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" name="Line 14"/>
            <p:cNvSpPr>
              <a:spLocks noChangeShapeType="1"/>
            </p:cNvSpPr>
            <p:nvPr/>
          </p:nvSpPr>
          <p:spPr bwMode="auto">
            <a:xfrm flipV="1">
              <a:off x="9078347" y="3297825"/>
              <a:ext cx="0" cy="2554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" name="Line 15"/>
            <p:cNvSpPr>
              <a:spLocks noChangeShapeType="1"/>
            </p:cNvSpPr>
            <p:nvPr/>
          </p:nvSpPr>
          <p:spPr bwMode="auto">
            <a:xfrm flipV="1">
              <a:off x="6223522" y="3297825"/>
              <a:ext cx="0" cy="2554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" name="Line 16"/>
            <p:cNvSpPr>
              <a:spLocks noChangeShapeType="1"/>
            </p:cNvSpPr>
            <p:nvPr/>
          </p:nvSpPr>
          <p:spPr bwMode="auto">
            <a:xfrm>
              <a:off x="6223522" y="5852463"/>
              <a:ext cx="285482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" name="Line 17"/>
            <p:cNvSpPr>
              <a:spLocks noChangeShapeType="1"/>
            </p:cNvSpPr>
            <p:nvPr/>
          </p:nvSpPr>
          <p:spPr bwMode="auto">
            <a:xfrm flipV="1">
              <a:off x="6223522" y="3297825"/>
              <a:ext cx="0" cy="2554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" name="Line 18"/>
            <p:cNvSpPr>
              <a:spLocks noChangeShapeType="1"/>
            </p:cNvSpPr>
            <p:nvPr/>
          </p:nvSpPr>
          <p:spPr bwMode="auto">
            <a:xfrm flipV="1">
              <a:off x="6223522" y="5817379"/>
              <a:ext cx="0" cy="350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" name="Line 19"/>
            <p:cNvSpPr>
              <a:spLocks noChangeShapeType="1"/>
            </p:cNvSpPr>
            <p:nvPr/>
          </p:nvSpPr>
          <p:spPr bwMode="auto">
            <a:xfrm>
              <a:off x="6223522" y="3297825"/>
              <a:ext cx="0" cy="3248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6203418" y="5918732"/>
              <a:ext cx="37975" cy="111749"/>
            </a:xfrm>
            <a:custGeom>
              <a:avLst/>
              <a:gdLst>
                <a:gd name="T0" fmla="*/ 22 w 34"/>
                <a:gd name="T1" fmla="*/ 0 h 86"/>
                <a:gd name="T2" fmla="*/ 24 w 34"/>
                <a:gd name="T3" fmla="*/ 0 h 86"/>
                <a:gd name="T4" fmla="*/ 24 w 34"/>
                <a:gd name="T5" fmla="*/ 71 h 86"/>
                <a:gd name="T6" fmla="*/ 24 w 34"/>
                <a:gd name="T7" fmla="*/ 76 h 86"/>
                <a:gd name="T8" fmla="*/ 24 w 34"/>
                <a:gd name="T9" fmla="*/ 79 h 86"/>
                <a:gd name="T10" fmla="*/ 24 w 34"/>
                <a:gd name="T11" fmla="*/ 80 h 86"/>
                <a:gd name="T12" fmla="*/ 25 w 34"/>
                <a:gd name="T13" fmla="*/ 82 h 86"/>
                <a:gd name="T14" fmla="*/ 27 w 34"/>
                <a:gd name="T15" fmla="*/ 83 h 86"/>
                <a:gd name="T16" fmla="*/ 28 w 34"/>
                <a:gd name="T17" fmla="*/ 84 h 86"/>
                <a:gd name="T18" fmla="*/ 31 w 34"/>
                <a:gd name="T19" fmla="*/ 84 h 86"/>
                <a:gd name="T20" fmla="*/ 34 w 34"/>
                <a:gd name="T21" fmla="*/ 84 h 86"/>
                <a:gd name="T22" fmla="*/ 34 w 34"/>
                <a:gd name="T23" fmla="*/ 86 h 86"/>
                <a:gd name="T24" fmla="*/ 2 w 34"/>
                <a:gd name="T25" fmla="*/ 86 h 86"/>
                <a:gd name="T26" fmla="*/ 2 w 34"/>
                <a:gd name="T27" fmla="*/ 84 h 86"/>
                <a:gd name="T28" fmla="*/ 5 w 34"/>
                <a:gd name="T29" fmla="*/ 84 h 86"/>
                <a:gd name="T30" fmla="*/ 8 w 34"/>
                <a:gd name="T31" fmla="*/ 84 h 86"/>
                <a:gd name="T32" fmla="*/ 9 w 34"/>
                <a:gd name="T33" fmla="*/ 83 h 86"/>
                <a:gd name="T34" fmla="*/ 11 w 34"/>
                <a:gd name="T35" fmla="*/ 82 h 86"/>
                <a:gd name="T36" fmla="*/ 11 w 34"/>
                <a:gd name="T37" fmla="*/ 81 h 86"/>
                <a:gd name="T38" fmla="*/ 13 w 34"/>
                <a:gd name="T39" fmla="*/ 79 h 86"/>
                <a:gd name="T40" fmla="*/ 13 w 34"/>
                <a:gd name="T41" fmla="*/ 76 h 86"/>
                <a:gd name="T42" fmla="*/ 13 w 34"/>
                <a:gd name="T43" fmla="*/ 71 h 86"/>
                <a:gd name="T44" fmla="*/ 13 w 34"/>
                <a:gd name="T45" fmla="*/ 23 h 86"/>
                <a:gd name="T46" fmla="*/ 13 w 34"/>
                <a:gd name="T47" fmla="*/ 18 h 86"/>
                <a:gd name="T48" fmla="*/ 13 w 34"/>
                <a:gd name="T49" fmla="*/ 14 h 86"/>
                <a:gd name="T50" fmla="*/ 13 w 34"/>
                <a:gd name="T51" fmla="*/ 12 h 86"/>
                <a:gd name="T52" fmla="*/ 11 w 34"/>
                <a:gd name="T53" fmla="*/ 10 h 86"/>
                <a:gd name="T54" fmla="*/ 10 w 34"/>
                <a:gd name="T55" fmla="*/ 9 h 86"/>
                <a:gd name="T56" fmla="*/ 9 w 34"/>
                <a:gd name="T57" fmla="*/ 8 h 86"/>
                <a:gd name="T58" fmla="*/ 7 w 34"/>
                <a:gd name="T59" fmla="*/ 8 h 86"/>
                <a:gd name="T60" fmla="*/ 5 w 34"/>
                <a:gd name="T61" fmla="*/ 9 h 86"/>
                <a:gd name="T62" fmla="*/ 1 w 34"/>
                <a:gd name="T63" fmla="*/ 10 h 86"/>
                <a:gd name="T64" fmla="*/ 0 w 34"/>
                <a:gd name="T65" fmla="*/ 9 h 86"/>
                <a:gd name="T66" fmla="*/ 22 w 34"/>
                <a:gd name="T6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86">
                  <a:moveTo>
                    <a:pt x="22" y="0"/>
                  </a:moveTo>
                  <a:lnTo>
                    <a:pt x="24" y="0"/>
                  </a:lnTo>
                  <a:lnTo>
                    <a:pt x="24" y="71"/>
                  </a:lnTo>
                  <a:lnTo>
                    <a:pt x="24" y="76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25" y="82"/>
                  </a:lnTo>
                  <a:lnTo>
                    <a:pt x="27" y="83"/>
                  </a:lnTo>
                  <a:lnTo>
                    <a:pt x="28" y="84"/>
                  </a:lnTo>
                  <a:lnTo>
                    <a:pt x="31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3" y="76"/>
                  </a:lnTo>
                  <a:lnTo>
                    <a:pt x="13" y="71"/>
                  </a:lnTo>
                  <a:lnTo>
                    <a:pt x="13" y="23"/>
                  </a:lnTo>
                  <a:lnTo>
                    <a:pt x="13" y="18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9"/>
                  </a:lnTo>
                  <a:lnTo>
                    <a:pt x="1" y="10"/>
                  </a:lnTo>
                  <a:lnTo>
                    <a:pt x="0" y="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" name="Line 21"/>
            <p:cNvSpPr>
              <a:spLocks noChangeShapeType="1"/>
            </p:cNvSpPr>
            <p:nvPr/>
          </p:nvSpPr>
          <p:spPr bwMode="auto">
            <a:xfrm flipV="1">
              <a:off x="6699326" y="5817379"/>
              <a:ext cx="0" cy="350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" name="Line 22"/>
            <p:cNvSpPr>
              <a:spLocks noChangeShapeType="1"/>
            </p:cNvSpPr>
            <p:nvPr/>
          </p:nvSpPr>
          <p:spPr bwMode="auto">
            <a:xfrm>
              <a:off x="6699326" y="3297825"/>
              <a:ext cx="0" cy="3248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6626727" y="5918732"/>
              <a:ext cx="36858" cy="111749"/>
            </a:xfrm>
            <a:custGeom>
              <a:avLst/>
              <a:gdLst>
                <a:gd name="T0" fmla="*/ 20 w 33"/>
                <a:gd name="T1" fmla="*/ 0 h 86"/>
                <a:gd name="T2" fmla="*/ 22 w 33"/>
                <a:gd name="T3" fmla="*/ 0 h 86"/>
                <a:gd name="T4" fmla="*/ 22 w 33"/>
                <a:gd name="T5" fmla="*/ 71 h 86"/>
                <a:gd name="T6" fmla="*/ 22 w 33"/>
                <a:gd name="T7" fmla="*/ 76 h 86"/>
                <a:gd name="T8" fmla="*/ 22 w 33"/>
                <a:gd name="T9" fmla="*/ 79 h 86"/>
                <a:gd name="T10" fmla="*/ 22 w 33"/>
                <a:gd name="T11" fmla="*/ 80 h 86"/>
                <a:gd name="T12" fmla="*/ 23 w 33"/>
                <a:gd name="T13" fmla="*/ 82 h 86"/>
                <a:gd name="T14" fmla="*/ 26 w 33"/>
                <a:gd name="T15" fmla="*/ 83 h 86"/>
                <a:gd name="T16" fmla="*/ 28 w 33"/>
                <a:gd name="T17" fmla="*/ 84 h 86"/>
                <a:gd name="T18" fmla="*/ 30 w 33"/>
                <a:gd name="T19" fmla="*/ 84 h 86"/>
                <a:gd name="T20" fmla="*/ 33 w 33"/>
                <a:gd name="T21" fmla="*/ 84 h 86"/>
                <a:gd name="T22" fmla="*/ 33 w 33"/>
                <a:gd name="T23" fmla="*/ 86 h 86"/>
                <a:gd name="T24" fmla="*/ 1 w 33"/>
                <a:gd name="T25" fmla="*/ 86 h 86"/>
                <a:gd name="T26" fmla="*/ 1 w 33"/>
                <a:gd name="T27" fmla="*/ 84 h 86"/>
                <a:gd name="T28" fmla="*/ 4 w 33"/>
                <a:gd name="T29" fmla="*/ 84 h 86"/>
                <a:gd name="T30" fmla="*/ 7 w 33"/>
                <a:gd name="T31" fmla="*/ 84 h 86"/>
                <a:gd name="T32" fmla="*/ 8 w 33"/>
                <a:gd name="T33" fmla="*/ 83 h 86"/>
                <a:gd name="T34" fmla="*/ 10 w 33"/>
                <a:gd name="T35" fmla="*/ 82 h 86"/>
                <a:gd name="T36" fmla="*/ 11 w 33"/>
                <a:gd name="T37" fmla="*/ 81 h 86"/>
                <a:gd name="T38" fmla="*/ 11 w 33"/>
                <a:gd name="T39" fmla="*/ 79 h 86"/>
                <a:gd name="T40" fmla="*/ 11 w 33"/>
                <a:gd name="T41" fmla="*/ 76 h 86"/>
                <a:gd name="T42" fmla="*/ 11 w 33"/>
                <a:gd name="T43" fmla="*/ 71 h 86"/>
                <a:gd name="T44" fmla="*/ 11 w 33"/>
                <a:gd name="T45" fmla="*/ 23 h 86"/>
                <a:gd name="T46" fmla="*/ 11 w 33"/>
                <a:gd name="T47" fmla="*/ 18 h 86"/>
                <a:gd name="T48" fmla="*/ 11 w 33"/>
                <a:gd name="T49" fmla="*/ 14 h 86"/>
                <a:gd name="T50" fmla="*/ 11 w 33"/>
                <a:gd name="T51" fmla="*/ 12 h 86"/>
                <a:gd name="T52" fmla="*/ 10 w 33"/>
                <a:gd name="T53" fmla="*/ 10 h 86"/>
                <a:gd name="T54" fmla="*/ 9 w 33"/>
                <a:gd name="T55" fmla="*/ 9 h 86"/>
                <a:gd name="T56" fmla="*/ 8 w 33"/>
                <a:gd name="T57" fmla="*/ 8 h 86"/>
                <a:gd name="T58" fmla="*/ 7 w 33"/>
                <a:gd name="T59" fmla="*/ 8 h 86"/>
                <a:gd name="T60" fmla="*/ 4 w 33"/>
                <a:gd name="T61" fmla="*/ 9 h 86"/>
                <a:gd name="T62" fmla="*/ 1 w 33"/>
                <a:gd name="T63" fmla="*/ 10 h 86"/>
                <a:gd name="T64" fmla="*/ 0 w 33"/>
                <a:gd name="T65" fmla="*/ 9 h 86"/>
                <a:gd name="T66" fmla="*/ 20 w 33"/>
                <a:gd name="T6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86">
                  <a:moveTo>
                    <a:pt x="20" y="0"/>
                  </a:moveTo>
                  <a:lnTo>
                    <a:pt x="22" y="0"/>
                  </a:lnTo>
                  <a:lnTo>
                    <a:pt x="22" y="71"/>
                  </a:lnTo>
                  <a:lnTo>
                    <a:pt x="22" y="76"/>
                  </a:lnTo>
                  <a:lnTo>
                    <a:pt x="22" y="79"/>
                  </a:lnTo>
                  <a:lnTo>
                    <a:pt x="22" y="80"/>
                  </a:lnTo>
                  <a:lnTo>
                    <a:pt x="23" y="82"/>
                  </a:lnTo>
                  <a:lnTo>
                    <a:pt x="26" y="83"/>
                  </a:lnTo>
                  <a:lnTo>
                    <a:pt x="28" y="84"/>
                  </a:lnTo>
                  <a:lnTo>
                    <a:pt x="30" y="84"/>
                  </a:lnTo>
                  <a:lnTo>
                    <a:pt x="33" y="84"/>
                  </a:lnTo>
                  <a:lnTo>
                    <a:pt x="33" y="86"/>
                  </a:lnTo>
                  <a:lnTo>
                    <a:pt x="1" y="86"/>
                  </a:lnTo>
                  <a:lnTo>
                    <a:pt x="1" y="84"/>
                  </a:lnTo>
                  <a:lnTo>
                    <a:pt x="4" y="84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1" y="76"/>
                  </a:lnTo>
                  <a:lnTo>
                    <a:pt x="11" y="71"/>
                  </a:lnTo>
                  <a:lnTo>
                    <a:pt x="11" y="23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4" y="9"/>
                  </a:lnTo>
                  <a:lnTo>
                    <a:pt x="1" y="10"/>
                  </a:lnTo>
                  <a:lnTo>
                    <a:pt x="0" y="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6691508" y="6013590"/>
              <a:ext cx="16754" cy="18192"/>
            </a:xfrm>
            <a:custGeom>
              <a:avLst/>
              <a:gdLst>
                <a:gd name="T0" fmla="*/ 7 w 15"/>
                <a:gd name="T1" fmla="*/ 0 h 14"/>
                <a:gd name="T2" fmla="*/ 10 w 15"/>
                <a:gd name="T3" fmla="*/ 0 h 14"/>
                <a:gd name="T4" fmla="*/ 13 w 15"/>
                <a:gd name="T5" fmla="*/ 2 h 14"/>
                <a:gd name="T6" fmla="*/ 14 w 15"/>
                <a:gd name="T7" fmla="*/ 4 h 14"/>
                <a:gd name="T8" fmla="*/ 15 w 15"/>
                <a:gd name="T9" fmla="*/ 7 h 14"/>
                <a:gd name="T10" fmla="*/ 14 w 15"/>
                <a:gd name="T11" fmla="*/ 10 h 14"/>
                <a:gd name="T12" fmla="*/ 13 w 15"/>
                <a:gd name="T13" fmla="*/ 12 h 14"/>
                <a:gd name="T14" fmla="*/ 10 w 15"/>
                <a:gd name="T15" fmla="*/ 13 h 14"/>
                <a:gd name="T16" fmla="*/ 7 w 15"/>
                <a:gd name="T17" fmla="*/ 14 h 14"/>
                <a:gd name="T18" fmla="*/ 5 w 15"/>
                <a:gd name="T19" fmla="*/ 13 h 14"/>
                <a:gd name="T20" fmla="*/ 2 w 15"/>
                <a:gd name="T21" fmla="*/ 12 h 14"/>
                <a:gd name="T22" fmla="*/ 1 w 15"/>
                <a:gd name="T23" fmla="*/ 10 h 14"/>
                <a:gd name="T24" fmla="*/ 0 w 15"/>
                <a:gd name="T25" fmla="*/ 7 h 14"/>
                <a:gd name="T26" fmla="*/ 1 w 15"/>
                <a:gd name="T27" fmla="*/ 4 h 14"/>
                <a:gd name="T28" fmla="*/ 2 w 15"/>
                <a:gd name="T29" fmla="*/ 2 h 14"/>
                <a:gd name="T30" fmla="*/ 5 w 15"/>
                <a:gd name="T31" fmla="*/ 0 h 14"/>
                <a:gd name="T32" fmla="*/ 7 w 15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5" y="7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6725016" y="5920032"/>
              <a:ext cx="52495" cy="111749"/>
            </a:xfrm>
            <a:custGeom>
              <a:avLst/>
              <a:gdLst>
                <a:gd name="T0" fmla="*/ 18 w 47"/>
                <a:gd name="T1" fmla="*/ 0 h 86"/>
                <a:gd name="T2" fmla="*/ 47 w 47"/>
                <a:gd name="T3" fmla="*/ 0 h 86"/>
                <a:gd name="T4" fmla="*/ 42 w 47"/>
                <a:gd name="T5" fmla="*/ 10 h 86"/>
                <a:gd name="T6" fmla="*/ 17 w 47"/>
                <a:gd name="T7" fmla="*/ 10 h 86"/>
                <a:gd name="T8" fmla="*/ 12 w 47"/>
                <a:gd name="T9" fmla="*/ 22 h 86"/>
                <a:gd name="T10" fmla="*/ 27 w 47"/>
                <a:gd name="T11" fmla="*/ 26 h 86"/>
                <a:gd name="T12" fmla="*/ 38 w 47"/>
                <a:gd name="T13" fmla="*/ 34 h 86"/>
                <a:gd name="T14" fmla="*/ 44 w 47"/>
                <a:gd name="T15" fmla="*/ 44 h 86"/>
                <a:gd name="T16" fmla="*/ 46 w 47"/>
                <a:gd name="T17" fmla="*/ 55 h 86"/>
                <a:gd name="T18" fmla="*/ 45 w 47"/>
                <a:gd name="T19" fmla="*/ 61 h 86"/>
                <a:gd name="T20" fmla="*/ 43 w 47"/>
                <a:gd name="T21" fmla="*/ 67 h 86"/>
                <a:gd name="T22" fmla="*/ 40 w 47"/>
                <a:gd name="T23" fmla="*/ 72 h 86"/>
                <a:gd name="T24" fmla="*/ 37 w 47"/>
                <a:gd name="T25" fmla="*/ 76 h 86"/>
                <a:gd name="T26" fmla="*/ 33 w 47"/>
                <a:gd name="T27" fmla="*/ 80 h 86"/>
                <a:gd name="T28" fmla="*/ 28 w 47"/>
                <a:gd name="T29" fmla="*/ 83 h 86"/>
                <a:gd name="T30" fmla="*/ 21 w 47"/>
                <a:gd name="T31" fmla="*/ 85 h 86"/>
                <a:gd name="T32" fmla="*/ 14 w 47"/>
                <a:gd name="T33" fmla="*/ 86 h 86"/>
                <a:gd name="T34" fmla="*/ 10 w 47"/>
                <a:gd name="T35" fmla="*/ 86 h 86"/>
                <a:gd name="T36" fmla="*/ 6 w 47"/>
                <a:gd name="T37" fmla="*/ 85 h 86"/>
                <a:gd name="T38" fmla="*/ 3 w 47"/>
                <a:gd name="T39" fmla="*/ 83 h 86"/>
                <a:gd name="T40" fmla="*/ 1 w 47"/>
                <a:gd name="T41" fmla="*/ 81 h 86"/>
                <a:gd name="T42" fmla="*/ 0 w 47"/>
                <a:gd name="T43" fmla="*/ 78 h 86"/>
                <a:gd name="T44" fmla="*/ 0 w 47"/>
                <a:gd name="T45" fmla="*/ 76 h 86"/>
                <a:gd name="T46" fmla="*/ 1 w 47"/>
                <a:gd name="T47" fmla="*/ 75 h 86"/>
                <a:gd name="T48" fmla="*/ 3 w 47"/>
                <a:gd name="T49" fmla="*/ 74 h 86"/>
                <a:gd name="T50" fmla="*/ 5 w 47"/>
                <a:gd name="T51" fmla="*/ 74 h 86"/>
                <a:gd name="T52" fmla="*/ 8 w 47"/>
                <a:gd name="T53" fmla="*/ 74 h 86"/>
                <a:gd name="T54" fmla="*/ 9 w 47"/>
                <a:gd name="T55" fmla="*/ 75 h 86"/>
                <a:gd name="T56" fmla="*/ 12 w 47"/>
                <a:gd name="T57" fmla="*/ 77 h 86"/>
                <a:gd name="T58" fmla="*/ 16 w 47"/>
                <a:gd name="T59" fmla="*/ 79 h 86"/>
                <a:gd name="T60" fmla="*/ 21 w 47"/>
                <a:gd name="T61" fmla="*/ 79 h 86"/>
                <a:gd name="T62" fmla="*/ 25 w 47"/>
                <a:gd name="T63" fmla="*/ 79 h 86"/>
                <a:gd name="T64" fmla="*/ 29 w 47"/>
                <a:gd name="T65" fmla="*/ 77 h 86"/>
                <a:gd name="T66" fmla="*/ 33 w 47"/>
                <a:gd name="T67" fmla="*/ 74 h 86"/>
                <a:gd name="T68" fmla="*/ 36 w 47"/>
                <a:gd name="T69" fmla="*/ 70 h 86"/>
                <a:gd name="T70" fmla="*/ 38 w 47"/>
                <a:gd name="T71" fmla="*/ 66 h 86"/>
                <a:gd name="T72" fmla="*/ 38 w 47"/>
                <a:gd name="T73" fmla="*/ 61 h 86"/>
                <a:gd name="T74" fmla="*/ 38 w 47"/>
                <a:gd name="T75" fmla="*/ 56 h 86"/>
                <a:gd name="T76" fmla="*/ 36 w 47"/>
                <a:gd name="T77" fmla="*/ 51 h 86"/>
                <a:gd name="T78" fmla="*/ 33 w 47"/>
                <a:gd name="T79" fmla="*/ 47 h 86"/>
                <a:gd name="T80" fmla="*/ 30 w 47"/>
                <a:gd name="T81" fmla="*/ 43 h 86"/>
                <a:gd name="T82" fmla="*/ 25 w 47"/>
                <a:gd name="T83" fmla="*/ 38 h 86"/>
                <a:gd name="T84" fmla="*/ 20 w 47"/>
                <a:gd name="T85" fmla="*/ 36 h 86"/>
                <a:gd name="T86" fmla="*/ 12 w 47"/>
                <a:gd name="T87" fmla="*/ 34 h 86"/>
                <a:gd name="T88" fmla="*/ 2 w 47"/>
                <a:gd name="T89" fmla="*/ 33 h 86"/>
                <a:gd name="T90" fmla="*/ 18 w 47"/>
                <a:gd name="T9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" h="86">
                  <a:moveTo>
                    <a:pt x="18" y="0"/>
                  </a:moveTo>
                  <a:lnTo>
                    <a:pt x="47" y="0"/>
                  </a:lnTo>
                  <a:lnTo>
                    <a:pt x="42" y="10"/>
                  </a:lnTo>
                  <a:lnTo>
                    <a:pt x="17" y="10"/>
                  </a:lnTo>
                  <a:lnTo>
                    <a:pt x="12" y="22"/>
                  </a:lnTo>
                  <a:lnTo>
                    <a:pt x="27" y="26"/>
                  </a:lnTo>
                  <a:lnTo>
                    <a:pt x="38" y="34"/>
                  </a:lnTo>
                  <a:lnTo>
                    <a:pt x="44" y="44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7"/>
                  </a:lnTo>
                  <a:lnTo>
                    <a:pt x="40" y="72"/>
                  </a:lnTo>
                  <a:lnTo>
                    <a:pt x="37" y="76"/>
                  </a:lnTo>
                  <a:lnTo>
                    <a:pt x="33" y="80"/>
                  </a:lnTo>
                  <a:lnTo>
                    <a:pt x="28" y="83"/>
                  </a:lnTo>
                  <a:lnTo>
                    <a:pt x="21" y="85"/>
                  </a:lnTo>
                  <a:lnTo>
                    <a:pt x="14" y="86"/>
                  </a:lnTo>
                  <a:lnTo>
                    <a:pt x="10" y="86"/>
                  </a:lnTo>
                  <a:lnTo>
                    <a:pt x="6" y="85"/>
                  </a:lnTo>
                  <a:lnTo>
                    <a:pt x="3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8" y="74"/>
                  </a:lnTo>
                  <a:lnTo>
                    <a:pt x="9" y="75"/>
                  </a:lnTo>
                  <a:lnTo>
                    <a:pt x="12" y="77"/>
                  </a:lnTo>
                  <a:lnTo>
                    <a:pt x="16" y="79"/>
                  </a:lnTo>
                  <a:lnTo>
                    <a:pt x="21" y="79"/>
                  </a:lnTo>
                  <a:lnTo>
                    <a:pt x="25" y="79"/>
                  </a:lnTo>
                  <a:lnTo>
                    <a:pt x="29" y="77"/>
                  </a:lnTo>
                  <a:lnTo>
                    <a:pt x="33" y="74"/>
                  </a:lnTo>
                  <a:lnTo>
                    <a:pt x="36" y="70"/>
                  </a:lnTo>
                  <a:lnTo>
                    <a:pt x="38" y="66"/>
                  </a:lnTo>
                  <a:lnTo>
                    <a:pt x="38" y="61"/>
                  </a:lnTo>
                  <a:lnTo>
                    <a:pt x="38" y="56"/>
                  </a:lnTo>
                  <a:lnTo>
                    <a:pt x="36" y="51"/>
                  </a:lnTo>
                  <a:lnTo>
                    <a:pt x="33" y="47"/>
                  </a:lnTo>
                  <a:lnTo>
                    <a:pt x="30" y="43"/>
                  </a:lnTo>
                  <a:lnTo>
                    <a:pt x="25" y="38"/>
                  </a:lnTo>
                  <a:lnTo>
                    <a:pt x="20" y="36"/>
                  </a:lnTo>
                  <a:lnTo>
                    <a:pt x="12" y="34"/>
                  </a:lnTo>
                  <a:lnTo>
                    <a:pt x="2" y="3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" name="Line 26"/>
            <p:cNvSpPr>
              <a:spLocks noChangeShapeType="1"/>
            </p:cNvSpPr>
            <p:nvPr/>
          </p:nvSpPr>
          <p:spPr bwMode="auto">
            <a:xfrm flipV="1">
              <a:off x="7175130" y="5817379"/>
              <a:ext cx="0" cy="350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" name="Line 27"/>
            <p:cNvSpPr>
              <a:spLocks noChangeShapeType="1"/>
            </p:cNvSpPr>
            <p:nvPr/>
          </p:nvSpPr>
          <p:spPr bwMode="auto">
            <a:xfrm>
              <a:off x="7175130" y="3297825"/>
              <a:ext cx="0" cy="3248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7141623" y="5918732"/>
              <a:ext cx="62547" cy="111749"/>
            </a:xfrm>
            <a:custGeom>
              <a:avLst/>
              <a:gdLst>
                <a:gd name="T0" fmla="*/ 27 w 56"/>
                <a:gd name="T1" fmla="*/ 0 h 86"/>
                <a:gd name="T2" fmla="*/ 36 w 56"/>
                <a:gd name="T3" fmla="*/ 1 h 86"/>
                <a:gd name="T4" fmla="*/ 44 w 56"/>
                <a:gd name="T5" fmla="*/ 6 h 86"/>
                <a:gd name="T6" fmla="*/ 47 w 56"/>
                <a:gd name="T7" fmla="*/ 9 h 86"/>
                <a:gd name="T8" fmla="*/ 49 w 56"/>
                <a:gd name="T9" fmla="*/ 13 h 86"/>
                <a:gd name="T10" fmla="*/ 51 w 56"/>
                <a:gd name="T11" fmla="*/ 17 h 86"/>
                <a:gd name="T12" fmla="*/ 51 w 56"/>
                <a:gd name="T13" fmla="*/ 21 h 86"/>
                <a:gd name="T14" fmla="*/ 50 w 56"/>
                <a:gd name="T15" fmla="*/ 28 h 86"/>
                <a:gd name="T16" fmla="*/ 48 w 56"/>
                <a:gd name="T17" fmla="*/ 34 h 86"/>
                <a:gd name="T18" fmla="*/ 42 w 56"/>
                <a:gd name="T19" fmla="*/ 45 h 86"/>
                <a:gd name="T20" fmla="*/ 33 w 56"/>
                <a:gd name="T21" fmla="*/ 56 h 86"/>
                <a:gd name="T22" fmla="*/ 24 w 56"/>
                <a:gd name="T23" fmla="*/ 66 h 86"/>
                <a:gd name="T24" fmla="*/ 18 w 56"/>
                <a:gd name="T25" fmla="*/ 72 h 86"/>
                <a:gd name="T26" fmla="*/ 13 w 56"/>
                <a:gd name="T27" fmla="*/ 76 h 86"/>
                <a:gd name="T28" fmla="*/ 36 w 56"/>
                <a:gd name="T29" fmla="*/ 76 h 86"/>
                <a:gd name="T30" fmla="*/ 40 w 56"/>
                <a:gd name="T31" fmla="*/ 76 h 86"/>
                <a:gd name="T32" fmla="*/ 43 w 56"/>
                <a:gd name="T33" fmla="*/ 76 h 86"/>
                <a:gd name="T34" fmla="*/ 45 w 56"/>
                <a:gd name="T35" fmla="*/ 76 h 86"/>
                <a:gd name="T36" fmla="*/ 48 w 56"/>
                <a:gd name="T37" fmla="*/ 75 h 86"/>
                <a:gd name="T38" fmla="*/ 50 w 56"/>
                <a:gd name="T39" fmla="*/ 74 h 86"/>
                <a:gd name="T40" fmla="*/ 52 w 56"/>
                <a:gd name="T41" fmla="*/ 72 h 86"/>
                <a:gd name="T42" fmla="*/ 54 w 56"/>
                <a:gd name="T43" fmla="*/ 70 h 86"/>
                <a:gd name="T44" fmla="*/ 56 w 56"/>
                <a:gd name="T45" fmla="*/ 70 h 86"/>
                <a:gd name="T46" fmla="*/ 51 w 56"/>
                <a:gd name="T47" fmla="*/ 86 h 86"/>
                <a:gd name="T48" fmla="*/ 0 w 56"/>
                <a:gd name="T49" fmla="*/ 86 h 86"/>
                <a:gd name="T50" fmla="*/ 0 w 56"/>
                <a:gd name="T51" fmla="*/ 83 h 86"/>
                <a:gd name="T52" fmla="*/ 14 w 56"/>
                <a:gd name="T53" fmla="*/ 71 h 86"/>
                <a:gd name="T54" fmla="*/ 25 w 56"/>
                <a:gd name="T55" fmla="*/ 60 h 86"/>
                <a:gd name="T56" fmla="*/ 32 w 56"/>
                <a:gd name="T57" fmla="*/ 51 h 86"/>
                <a:gd name="T58" fmla="*/ 38 w 56"/>
                <a:gd name="T59" fmla="*/ 38 h 86"/>
                <a:gd name="T60" fmla="*/ 41 w 56"/>
                <a:gd name="T61" fmla="*/ 27 h 86"/>
                <a:gd name="T62" fmla="*/ 40 w 56"/>
                <a:gd name="T63" fmla="*/ 22 h 86"/>
                <a:gd name="T64" fmla="*/ 38 w 56"/>
                <a:gd name="T65" fmla="*/ 18 h 86"/>
                <a:gd name="T66" fmla="*/ 36 w 56"/>
                <a:gd name="T67" fmla="*/ 14 h 86"/>
                <a:gd name="T68" fmla="*/ 32 w 56"/>
                <a:gd name="T69" fmla="*/ 11 h 86"/>
                <a:gd name="T70" fmla="*/ 28 w 56"/>
                <a:gd name="T71" fmla="*/ 9 h 86"/>
                <a:gd name="T72" fmla="*/ 24 w 56"/>
                <a:gd name="T73" fmla="*/ 9 h 86"/>
                <a:gd name="T74" fmla="*/ 20 w 56"/>
                <a:gd name="T75" fmla="*/ 9 h 86"/>
                <a:gd name="T76" fmla="*/ 16 w 56"/>
                <a:gd name="T77" fmla="*/ 10 h 86"/>
                <a:gd name="T78" fmla="*/ 11 w 56"/>
                <a:gd name="T79" fmla="*/ 12 h 86"/>
                <a:gd name="T80" fmla="*/ 8 w 56"/>
                <a:gd name="T81" fmla="*/ 15 h 86"/>
                <a:gd name="T82" fmla="*/ 6 w 56"/>
                <a:gd name="T83" fmla="*/ 19 h 86"/>
                <a:gd name="T84" fmla="*/ 4 w 56"/>
                <a:gd name="T85" fmla="*/ 23 h 86"/>
                <a:gd name="T86" fmla="*/ 2 w 56"/>
                <a:gd name="T87" fmla="*/ 23 h 86"/>
                <a:gd name="T88" fmla="*/ 4 w 56"/>
                <a:gd name="T89" fmla="*/ 13 h 86"/>
                <a:gd name="T90" fmla="*/ 10 w 56"/>
                <a:gd name="T91" fmla="*/ 6 h 86"/>
                <a:gd name="T92" fmla="*/ 18 w 56"/>
                <a:gd name="T93" fmla="*/ 1 h 86"/>
                <a:gd name="T94" fmla="*/ 27 w 56"/>
                <a:gd name="T9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" h="86">
                  <a:moveTo>
                    <a:pt x="27" y="0"/>
                  </a:moveTo>
                  <a:lnTo>
                    <a:pt x="36" y="1"/>
                  </a:lnTo>
                  <a:lnTo>
                    <a:pt x="44" y="6"/>
                  </a:lnTo>
                  <a:lnTo>
                    <a:pt x="47" y="9"/>
                  </a:lnTo>
                  <a:lnTo>
                    <a:pt x="49" y="13"/>
                  </a:lnTo>
                  <a:lnTo>
                    <a:pt x="51" y="17"/>
                  </a:lnTo>
                  <a:lnTo>
                    <a:pt x="51" y="21"/>
                  </a:lnTo>
                  <a:lnTo>
                    <a:pt x="50" y="28"/>
                  </a:lnTo>
                  <a:lnTo>
                    <a:pt x="48" y="34"/>
                  </a:lnTo>
                  <a:lnTo>
                    <a:pt x="42" y="45"/>
                  </a:lnTo>
                  <a:lnTo>
                    <a:pt x="33" y="56"/>
                  </a:lnTo>
                  <a:lnTo>
                    <a:pt x="24" y="66"/>
                  </a:lnTo>
                  <a:lnTo>
                    <a:pt x="18" y="72"/>
                  </a:lnTo>
                  <a:lnTo>
                    <a:pt x="13" y="76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8" y="75"/>
                  </a:lnTo>
                  <a:lnTo>
                    <a:pt x="50" y="74"/>
                  </a:lnTo>
                  <a:lnTo>
                    <a:pt x="52" y="72"/>
                  </a:lnTo>
                  <a:lnTo>
                    <a:pt x="54" y="70"/>
                  </a:lnTo>
                  <a:lnTo>
                    <a:pt x="56" y="70"/>
                  </a:lnTo>
                  <a:lnTo>
                    <a:pt x="51" y="86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14" y="71"/>
                  </a:lnTo>
                  <a:lnTo>
                    <a:pt x="25" y="60"/>
                  </a:lnTo>
                  <a:lnTo>
                    <a:pt x="32" y="51"/>
                  </a:lnTo>
                  <a:lnTo>
                    <a:pt x="38" y="38"/>
                  </a:lnTo>
                  <a:lnTo>
                    <a:pt x="41" y="27"/>
                  </a:lnTo>
                  <a:lnTo>
                    <a:pt x="40" y="22"/>
                  </a:lnTo>
                  <a:lnTo>
                    <a:pt x="38" y="18"/>
                  </a:lnTo>
                  <a:lnTo>
                    <a:pt x="36" y="14"/>
                  </a:lnTo>
                  <a:lnTo>
                    <a:pt x="32" y="11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6" y="10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6" y="19"/>
                  </a:lnTo>
                  <a:lnTo>
                    <a:pt x="4" y="23"/>
                  </a:lnTo>
                  <a:lnTo>
                    <a:pt x="2" y="23"/>
                  </a:lnTo>
                  <a:lnTo>
                    <a:pt x="4" y="13"/>
                  </a:lnTo>
                  <a:lnTo>
                    <a:pt x="10" y="6"/>
                  </a:lnTo>
                  <a:lnTo>
                    <a:pt x="18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" name="Line 29"/>
            <p:cNvSpPr>
              <a:spLocks noChangeShapeType="1"/>
            </p:cNvSpPr>
            <p:nvPr/>
          </p:nvSpPr>
          <p:spPr bwMode="auto">
            <a:xfrm flipV="1">
              <a:off x="7650935" y="5817379"/>
              <a:ext cx="0" cy="350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" name="Line 30"/>
            <p:cNvSpPr>
              <a:spLocks noChangeShapeType="1"/>
            </p:cNvSpPr>
            <p:nvPr/>
          </p:nvSpPr>
          <p:spPr bwMode="auto">
            <a:xfrm>
              <a:off x="7650935" y="3297825"/>
              <a:ext cx="0" cy="3248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7564933" y="5918732"/>
              <a:ext cx="62547" cy="111749"/>
            </a:xfrm>
            <a:custGeom>
              <a:avLst/>
              <a:gdLst>
                <a:gd name="T0" fmla="*/ 26 w 56"/>
                <a:gd name="T1" fmla="*/ 0 h 86"/>
                <a:gd name="T2" fmla="*/ 36 w 56"/>
                <a:gd name="T3" fmla="*/ 1 h 86"/>
                <a:gd name="T4" fmla="*/ 43 w 56"/>
                <a:gd name="T5" fmla="*/ 6 h 86"/>
                <a:gd name="T6" fmla="*/ 46 w 56"/>
                <a:gd name="T7" fmla="*/ 9 h 86"/>
                <a:gd name="T8" fmla="*/ 49 w 56"/>
                <a:gd name="T9" fmla="*/ 13 h 86"/>
                <a:gd name="T10" fmla="*/ 50 w 56"/>
                <a:gd name="T11" fmla="*/ 17 h 86"/>
                <a:gd name="T12" fmla="*/ 50 w 56"/>
                <a:gd name="T13" fmla="*/ 21 h 86"/>
                <a:gd name="T14" fmla="*/ 50 w 56"/>
                <a:gd name="T15" fmla="*/ 28 h 86"/>
                <a:gd name="T16" fmla="*/ 47 w 56"/>
                <a:gd name="T17" fmla="*/ 34 h 86"/>
                <a:gd name="T18" fmla="*/ 41 w 56"/>
                <a:gd name="T19" fmla="*/ 45 h 86"/>
                <a:gd name="T20" fmla="*/ 33 w 56"/>
                <a:gd name="T21" fmla="*/ 56 h 86"/>
                <a:gd name="T22" fmla="*/ 22 w 56"/>
                <a:gd name="T23" fmla="*/ 66 h 86"/>
                <a:gd name="T24" fmla="*/ 16 w 56"/>
                <a:gd name="T25" fmla="*/ 72 h 86"/>
                <a:gd name="T26" fmla="*/ 12 w 56"/>
                <a:gd name="T27" fmla="*/ 76 h 86"/>
                <a:gd name="T28" fmla="*/ 35 w 56"/>
                <a:gd name="T29" fmla="*/ 76 h 86"/>
                <a:gd name="T30" fmla="*/ 39 w 56"/>
                <a:gd name="T31" fmla="*/ 76 h 86"/>
                <a:gd name="T32" fmla="*/ 42 w 56"/>
                <a:gd name="T33" fmla="*/ 76 h 86"/>
                <a:gd name="T34" fmla="*/ 44 w 56"/>
                <a:gd name="T35" fmla="*/ 76 h 86"/>
                <a:gd name="T36" fmla="*/ 47 w 56"/>
                <a:gd name="T37" fmla="*/ 75 h 86"/>
                <a:gd name="T38" fmla="*/ 49 w 56"/>
                <a:gd name="T39" fmla="*/ 74 h 86"/>
                <a:gd name="T40" fmla="*/ 51 w 56"/>
                <a:gd name="T41" fmla="*/ 72 h 86"/>
                <a:gd name="T42" fmla="*/ 53 w 56"/>
                <a:gd name="T43" fmla="*/ 70 h 86"/>
                <a:gd name="T44" fmla="*/ 56 w 56"/>
                <a:gd name="T45" fmla="*/ 70 h 86"/>
                <a:gd name="T46" fmla="*/ 50 w 56"/>
                <a:gd name="T47" fmla="*/ 86 h 86"/>
                <a:gd name="T48" fmla="*/ 0 w 56"/>
                <a:gd name="T49" fmla="*/ 86 h 86"/>
                <a:gd name="T50" fmla="*/ 0 w 56"/>
                <a:gd name="T51" fmla="*/ 83 h 86"/>
                <a:gd name="T52" fmla="*/ 13 w 56"/>
                <a:gd name="T53" fmla="*/ 71 h 86"/>
                <a:gd name="T54" fmla="*/ 23 w 56"/>
                <a:gd name="T55" fmla="*/ 60 h 86"/>
                <a:gd name="T56" fmla="*/ 31 w 56"/>
                <a:gd name="T57" fmla="*/ 51 h 86"/>
                <a:gd name="T58" fmla="*/ 38 w 56"/>
                <a:gd name="T59" fmla="*/ 38 h 86"/>
                <a:gd name="T60" fmla="*/ 40 w 56"/>
                <a:gd name="T61" fmla="*/ 27 h 86"/>
                <a:gd name="T62" fmla="*/ 39 w 56"/>
                <a:gd name="T63" fmla="*/ 22 h 86"/>
                <a:gd name="T64" fmla="*/ 38 w 56"/>
                <a:gd name="T65" fmla="*/ 18 h 86"/>
                <a:gd name="T66" fmla="*/ 35 w 56"/>
                <a:gd name="T67" fmla="*/ 14 h 86"/>
                <a:gd name="T68" fmla="*/ 31 w 56"/>
                <a:gd name="T69" fmla="*/ 11 h 86"/>
                <a:gd name="T70" fmla="*/ 27 w 56"/>
                <a:gd name="T71" fmla="*/ 9 h 86"/>
                <a:gd name="T72" fmla="*/ 22 w 56"/>
                <a:gd name="T73" fmla="*/ 9 h 86"/>
                <a:gd name="T74" fmla="*/ 18 w 56"/>
                <a:gd name="T75" fmla="*/ 9 h 86"/>
                <a:gd name="T76" fmla="*/ 14 w 56"/>
                <a:gd name="T77" fmla="*/ 10 h 86"/>
                <a:gd name="T78" fmla="*/ 11 w 56"/>
                <a:gd name="T79" fmla="*/ 12 h 86"/>
                <a:gd name="T80" fmla="*/ 8 w 56"/>
                <a:gd name="T81" fmla="*/ 15 h 86"/>
                <a:gd name="T82" fmla="*/ 5 w 56"/>
                <a:gd name="T83" fmla="*/ 19 h 86"/>
                <a:gd name="T84" fmla="*/ 3 w 56"/>
                <a:gd name="T85" fmla="*/ 23 h 86"/>
                <a:gd name="T86" fmla="*/ 1 w 56"/>
                <a:gd name="T87" fmla="*/ 23 h 86"/>
                <a:gd name="T88" fmla="*/ 4 w 56"/>
                <a:gd name="T89" fmla="*/ 13 h 86"/>
                <a:gd name="T90" fmla="*/ 9 w 56"/>
                <a:gd name="T91" fmla="*/ 6 h 86"/>
                <a:gd name="T92" fmla="*/ 16 w 56"/>
                <a:gd name="T93" fmla="*/ 1 h 86"/>
                <a:gd name="T94" fmla="*/ 26 w 56"/>
                <a:gd name="T9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6" h="86">
                  <a:moveTo>
                    <a:pt x="26" y="0"/>
                  </a:moveTo>
                  <a:lnTo>
                    <a:pt x="36" y="1"/>
                  </a:lnTo>
                  <a:lnTo>
                    <a:pt x="43" y="6"/>
                  </a:lnTo>
                  <a:lnTo>
                    <a:pt x="46" y="9"/>
                  </a:lnTo>
                  <a:lnTo>
                    <a:pt x="49" y="13"/>
                  </a:lnTo>
                  <a:lnTo>
                    <a:pt x="50" y="17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47" y="34"/>
                  </a:lnTo>
                  <a:lnTo>
                    <a:pt x="41" y="45"/>
                  </a:lnTo>
                  <a:lnTo>
                    <a:pt x="33" y="56"/>
                  </a:lnTo>
                  <a:lnTo>
                    <a:pt x="22" y="66"/>
                  </a:lnTo>
                  <a:lnTo>
                    <a:pt x="16" y="72"/>
                  </a:lnTo>
                  <a:lnTo>
                    <a:pt x="12" y="76"/>
                  </a:lnTo>
                  <a:lnTo>
                    <a:pt x="35" y="76"/>
                  </a:lnTo>
                  <a:lnTo>
                    <a:pt x="39" y="76"/>
                  </a:lnTo>
                  <a:lnTo>
                    <a:pt x="42" y="76"/>
                  </a:lnTo>
                  <a:lnTo>
                    <a:pt x="44" y="76"/>
                  </a:lnTo>
                  <a:lnTo>
                    <a:pt x="47" y="75"/>
                  </a:lnTo>
                  <a:lnTo>
                    <a:pt x="49" y="74"/>
                  </a:lnTo>
                  <a:lnTo>
                    <a:pt x="51" y="72"/>
                  </a:lnTo>
                  <a:lnTo>
                    <a:pt x="53" y="70"/>
                  </a:lnTo>
                  <a:lnTo>
                    <a:pt x="56" y="70"/>
                  </a:lnTo>
                  <a:lnTo>
                    <a:pt x="50" y="86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13" y="71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8" y="38"/>
                  </a:lnTo>
                  <a:lnTo>
                    <a:pt x="40" y="27"/>
                  </a:lnTo>
                  <a:lnTo>
                    <a:pt x="39" y="22"/>
                  </a:lnTo>
                  <a:lnTo>
                    <a:pt x="38" y="18"/>
                  </a:lnTo>
                  <a:lnTo>
                    <a:pt x="35" y="14"/>
                  </a:lnTo>
                  <a:lnTo>
                    <a:pt x="31" y="11"/>
                  </a:lnTo>
                  <a:lnTo>
                    <a:pt x="27" y="9"/>
                  </a:lnTo>
                  <a:lnTo>
                    <a:pt x="22" y="9"/>
                  </a:lnTo>
                  <a:lnTo>
                    <a:pt x="18" y="9"/>
                  </a:lnTo>
                  <a:lnTo>
                    <a:pt x="14" y="10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5" y="19"/>
                  </a:lnTo>
                  <a:lnTo>
                    <a:pt x="3" y="23"/>
                  </a:lnTo>
                  <a:lnTo>
                    <a:pt x="1" y="23"/>
                  </a:lnTo>
                  <a:lnTo>
                    <a:pt x="4" y="13"/>
                  </a:lnTo>
                  <a:lnTo>
                    <a:pt x="9" y="6"/>
                  </a:lnTo>
                  <a:lnTo>
                    <a:pt x="16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7643117" y="6013590"/>
              <a:ext cx="16754" cy="18192"/>
            </a:xfrm>
            <a:custGeom>
              <a:avLst/>
              <a:gdLst>
                <a:gd name="T0" fmla="*/ 7 w 15"/>
                <a:gd name="T1" fmla="*/ 0 h 14"/>
                <a:gd name="T2" fmla="*/ 10 w 15"/>
                <a:gd name="T3" fmla="*/ 0 h 14"/>
                <a:gd name="T4" fmla="*/ 13 w 15"/>
                <a:gd name="T5" fmla="*/ 2 h 14"/>
                <a:gd name="T6" fmla="*/ 15 w 15"/>
                <a:gd name="T7" fmla="*/ 4 h 14"/>
                <a:gd name="T8" fmla="*/ 15 w 15"/>
                <a:gd name="T9" fmla="*/ 7 h 14"/>
                <a:gd name="T10" fmla="*/ 15 w 15"/>
                <a:gd name="T11" fmla="*/ 10 h 14"/>
                <a:gd name="T12" fmla="*/ 13 w 15"/>
                <a:gd name="T13" fmla="*/ 12 h 14"/>
                <a:gd name="T14" fmla="*/ 10 w 15"/>
                <a:gd name="T15" fmla="*/ 13 h 14"/>
                <a:gd name="T16" fmla="*/ 7 w 15"/>
                <a:gd name="T17" fmla="*/ 14 h 14"/>
                <a:gd name="T18" fmla="*/ 4 w 15"/>
                <a:gd name="T19" fmla="*/ 13 h 14"/>
                <a:gd name="T20" fmla="*/ 2 w 15"/>
                <a:gd name="T21" fmla="*/ 12 h 14"/>
                <a:gd name="T22" fmla="*/ 1 w 15"/>
                <a:gd name="T23" fmla="*/ 10 h 14"/>
                <a:gd name="T24" fmla="*/ 0 w 15"/>
                <a:gd name="T25" fmla="*/ 7 h 14"/>
                <a:gd name="T26" fmla="*/ 1 w 15"/>
                <a:gd name="T27" fmla="*/ 4 h 14"/>
                <a:gd name="T28" fmla="*/ 2 w 15"/>
                <a:gd name="T29" fmla="*/ 2 h 14"/>
                <a:gd name="T30" fmla="*/ 4 w 15"/>
                <a:gd name="T31" fmla="*/ 0 h 14"/>
                <a:gd name="T32" fmla="*/ 7 w 15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4">
                  <a:moveTo>
                    <a:pt x="7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13" y="12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7676624" y="5920032"/>
              <a:ext cx="53612" cy="111749"/>
            </a:xfrm>
            <a:custGeom>
              <a:avLst/>
              <a:gdLst>
                <a:gd name="T0" fmla="*/ 18 w 48"/>
                <a:gd name="T1" fmla="*/ 0 h 86"/>
                <a:gd name="T2" fmla="*/ 48 w 48"/>
                <a:gd name="T3" fmla="*/ 0 h 86"/>
                <a:gd name="T4" fmla="*/ 43 w 48"/>
                <a:gd name="T5" fmla="*/ 10 h 86"/>
                <a:gd name="T6" fmla="*/ 17 w 48"/>
                <a:gd name="T7" fmla="*/ 10 h 86"/>
                <a:gd name="T8" fmla="*/ 11 w 48"/>
                <a:gd name="T9" fmla="*/ 22 h 86"/>
                <a:gd name="T10" fmla="*/ 27 w 48"/>
                <a:gd name="T11" fmla="*/ 26 h 86"/>
                <a:gd name="T12" fmla="*/ 39 w 48"/>
                <a:gd name="T13" fmla="*/ 34 h 86"/>
                <a:gd name="T14" fmla="*/ 45 w 48"/>
                <a:gd name="T15" fmla="*/ 44 h 86"/>
                <a:gd name="T16" fmla="*/ 47 w 48"/>
                <a:gd name="T17" fmla="*/ 55 h 86"/>
                <a:gd name="T18" fmla="*/ 46 w 48"/>
                <a:gd name="T19" fmla="*/ 61 h 86"/>
                <a:gd name="T20" fmla="*/ 44 w 48"/>
                <a:gd name="T21" fmla="*/ 67 h 86"/>
                <a:gd name="T22" fmla="*/ 41 w 48"/>
                <a:gd name="T23" fmla="*/ 72 h 86"/>
                <a:gd name="T24" fmla="*/ 38 w 48"/>
                <a:gd name="T25" fmla="*/ 76 h 86"/>
                <a:gd name="T26" fmla="*/ 32 w 48"/>
                <a:gd name="T27" fmla="*/ 80 h 86"/>
                <a:gd name="T28" fmla="*/ 28 w 48"/>
                <a:gd name="T29" fmla="*/ 83 h 86"/>
                <a:gd name="T30" fmla="*/ 21 w 48"/>
                <a:gd name="T31" fmla="*/ 85 h 86"/>
                <a:gd name="T32" fmla="*/ 14 w 48"/>
                <a:gd name="T33" fmla="*/ 86 h 86"/>
                <a:gd name="T34" fmla="*/ 9 w 48"/>
                <a:gd name="T35" fmla="*/ 86 h 86"/>
                <a:gd name="T36" fmla="*/ 6 w 48"/>
                <a:gd name="T37" fmla="*/ 85 h 86"/>
                <a:gd name="T38" fmla="*/ 3 w 48"/>
                <a:gd name="T39" fmla="*/ 83 h 86"/>
                <a:gd name="T40" fmla="*/ 1 w 48"/>
                <a:gd name="T41" fmla="*/ 81 h 86"/>
                <a:gd name="T42" fmla="*/ 0 w 48"/>
                <a:gd name="T43" fmla="*/ 78 h 86"/>
                <a:gd name="T44" fmla="*/ 0 w 48"/>
                <a:gd name="T45" fmla="*/ 76 h 86"/>
                <a:gd name="T46" fmla="*/ 1 w 48"/>
                <a:gd name="T47" fmla="*/ 75 h 86"/>
                <a:gd name="T48" fmla="*/ 3 w 48"/>
                <a:gd name="T49" fmla="*/ 74 h 86"/>
                <a:gd name="T50" fmla="*/ 5 w 48"/>
                <a:gd name="T51" fmla="*/ 74 h 86"/>
                <a:gd name="T52" fmla="*/ 8 w 48"/>
                <a:gd name="T53" fmla="*/ 74 h 86"/>
                <a:gd name="T54" fmla="*/ 9 w 48"/>
                <a:gd name="T55" fmla="*/ 75 h 86"/>
                <a:gd name="T56" fmla="*/ 12 w 48"/>
                <a:gd name="T57" fmla="*/ 77 h 86"/>
                <a:gd name="T58" fmla="*/ 16 w 48"/>
                <a:gd name="T59" fmla="*/ 79 h 86"/>
                <a:gd name="T60" fmla="*/ 21 w 48"/>
                <a:gd name="T61" fmla="*/ 79 h 86"/>
                <a:gd name="T62" fmla="*/ 25 w 48"/>
                <a:gd name="T63" fmla="*/ 79 h 86"/>
                <a:gd name="T64" fmla="*/ 29 w 48"/>
                <a:gd name="T65" fmla="*/ 77 h 86"/>
                <a:gd name="T66" fmla="*/ 33 w 48"/>
                <a:gd name="T67" fmla="*/ 74 h 86"/>
                <a:gd name="T68" fmla="*/ 36 w 48"/>
                <a:gd name="T69" fmla="*/ 70 h 86"/>
                <a:gd name="T70" fmla="*/ 38 w 48"/>
                <a:gd name="T71" fmla="*/ 66 h 86"/>
                <a:gd name="T72" fmla="*/ 39 w 48"/>
                <a:gd name="T73" fmla="*/ 61 h 86"/>
                <a:gd name="T74" fmla="*/ 38 w 48"/>
                <a:gd name="T75" fmla="*/ 56 h 86"/>
                <a:gd name="T76" fmla="*/ 36 w 48"/>
                <a:gd name="T77" fmla="*/ 51 h 86"/>
                <a:gd name="T78" fmla="*/ 33 w 48"/>
                <a:gd name="T79" fmla="*/ 47 h 86"/>
                <a:gd name="T80" fmla="*/ 30 w 48"/>
                <a:gd name="T81" fmla="*/ 43 h 86"/>
                <a:gd name="T82" fmla="*/ 25 w 48"/>
                <a:gd name="T83" fmla="*/ 38 h 86"/>
                <a:gd name="T84" fmla="*/ 20 w 48"/>
                <a:gd name="T85" fmla="*/ 36 h 86"/>
                <a:gd name="T86" fmla="*/ 12 w 48"/>
                <a:gd name="T87" fmla="*/ 34 h 86"/>
                <a:gd name="T88" fmla="*/ 2 w 48"/>
                <a:gd name="T89" fmla="*/ 33 h 86"/>
                <a:gd name="T90" fmla="*/ 18 w 48"/>
                <a:gd name="T9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86">
                  <a:moveTo>
                    <a:pt x="18" y="0"/>
                  </a:moveTo>
                  <a:lnTo>
                    <a:pt x="48" y="0"/>
                  </a:lnTo>
                  <a:lnTo>
                    <a:pt x="43" y="10"/>
                  </a:lnTo>
                  <a:lnTo>
                    <a:pt x="17" y="10"/>
                  </a:lnTo>
                  <a:lnTo>
                    <a:pt x="11" y="22"/>
                  </a:lnTo>
                  <a:lnTo>
                    <a:pt x="27" y="26"/>
                  </a:lnTo>
                  <a:lnTo>
                    <a:pt x="39" y="34"/>
                  </a:lnTo>
                  <a:lnTo>
                    <a:pt x="45" y="44"/>
                  </a:lnTo>
                  <a:lnTo>
                    <a:pt x="47" y="55"/>
                  </a:lnTo>
                  <a:lnTo>
                    <a:pt x="46" y="61"/>
                  </a:lnTo>
                  <a:lnTo>
                    <a:pt x="44" y="67"/>
                  </a:lnTo>
                  <a:lnTo>
                    <a:pt x="41" y="72"/>
                  </a:lnTo>
                  <a:lnTo>
                    <a:pt x="38" y="76"/>
                  </a:lnTo>
                  <a:lnTo>
                    <a:pt x="32" y="80"/>
                  </a:lnTo>
                  <a:lnTo>
                    <a:pt x="28" y="83"/>
                  </a:lnTo>
                  <a:lnTo>
                    <a:pt x="21" y="85"/>
                  </a:lnTo>
                  <a:lnTo>
                    <a:pt x="14" y="86"/>
                  </a:lnTo>
                  <a:lnTo>
                    <a:pt x="9" y="86"/>
                  </a:lnTo>
                  <a:lnTo>
                    <a:pt x="6" y="85"/>
                  </a:lnTo>
                  <a:lnTo>
                    <a:pt x="3" y="83"/>
                  </a:lnTo>
                  <a:lnTo>
                    <a:pt x="1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8" y="74"/>
                  </a:lnTo>
                  <a:lnTo>
                    <a:pt x="9" y="75"/>
                  </a:lnTo>
                  <a:lnTo>
                    <a:pt x="12" y="77"/>
                  </a:lnTo>
                  <a:lnTo>
                    <a:pt x="16" y="79"/>
                  </a:lnTo>
                  <a:lnTo>
                    <a:pt x="21" y="79"/>
                  </a:lnTo>
                  <a:lnTo>
                    <a:pt x="25" y="79"/>
                  </a:lnTo>
                  <a:lnTo>
                    <a:pt x="29" y="77"/>
                  </a:lnTo>
                  <a:lnTo>
                    <a:pt x="33" y="74"/>
                  </a:lnTo>
                  <a:lnTo>
                    <a:pt x="36" y="70"/>
                  </a:lnTo>
                  <a:lnTo>
                    <a:pt x="38" y="66"/>
                  </a:lnTo>
                  <a:lnTo>
                    <a:pt x="39" y="61"/>
                  </a:lnTo>
                  <a:lnTo>
                    <a:pt x="38" y="56"/>
                  </a:lnTo>
                  <a:lnTo>
                    <a:pt x="36" y="51"/>
                  </a:lnTo>
                  <a:lnTo>
                    <a:pt x="33" y="47"/>
                  </a:lnTo>
                  <a:lnTo>
                    <a:pt x="30" y="43"/>
                  </a:lnTo>
                  <a:lnTo>
                    <a:pt x="25" y="38"/>
                  </a:lnTo>
                  <a:lnTo>
                    <a:pt x="20" y="36"/>
                  </a:lnTo>
                  <a:lnTo>
                    <a:pt x="12" y="34"/>
                  </a:lnTo>
                  <a:lnTo>
                    <a:pt x="2" y="3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" name="Line 34"/>
            <p:cNvSpPr>
              <a:spLocks noChangeShapeType="1"/>
            </p:cNvSpPr>
            <p:nvPr/>
          </p:nvSpPr>
          <p:spPr bwMode="auto">
            <a:xfrm flipV="1">
              <a:off x="8126739" y="5817379"/>
              <a:ext cx="0" cy="350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" name="Line 35"/>
            <p:cNvSpPr>
              <a:spLocks noChangeShapeType="1"/>
            </p:cNvSpPr>
            <p:nvPr/>
          </p:nvSpPr>
          <p:spPr bwMode="auto">
            <a:xfrm>
              <a:off x="8126739" y="3297825"/>
              <a:ext cx="0" cy="3248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8097699" y="5918732"/>
              <a:ext cx="52495" cy="113049"/>
            </a:xfrm>
            <a:custGeom>
              <a:avLst/>
              <a:gdLst>
                <a:gd name="T0" fmla="*/ 28 w 47"/>
                <a:gd name="T1" fmla="*/ 0 h 87"/>
                <a:gd name="T2" fmla="*/ 36 w 47"/>
                <a:gd name="T3" fmla="*/ 3 h 87"/>
                <a:gd name="T4" fmla="*/ 41 w 47"/>
                <a:gd name="T5" fmla="*/ 9 h 87"/>
                <a:gd name="T6" fmla="*/ 43 w 47"/>
                <a:gd name="T7" fmla="*/ 16 h 87"/>
                <a:gd name="T8" fmla="*/ 31 w 47"/>
                <a:gd name="T9" fmla="*/ 35 h 87"/>
                <a:gd name="T10" fmla="*/ 40 w 47"/>
                <a:gd name="T11" fmla="*/ 40 h 87"/>
                <a:gd name="T12" fmla="*/ 45 w 47"/>
                <a:gd name="T13" fmla="*/ 49 h 87"/>
                <a:gd name="T14" fmla="*/ 47 w 47"/>
                <a:gd name="T15" fmla="*/ 58 h 87"/>
                <a:gd name="T16" fmla="*/ 40 w 47"/>
                <a:gd name="T17" fmla="*/ 77 h 87"/>
                <a:gd name="T18" fmla="*/ 25 w 47"/>
                <a:gd name="T19" fmla="*/ 86 h 87"/>
                <a:gd name="T20" fmla="*/ 9 w 47"/>
                <a:gd name="T21" fmla="*/ 87 h 87"/>
                <a:gd name="T22" fmla="*/ 3 w 47"/>
                <a:gd name="T23" fmla="*/ 85 h 87"/>
                <a:gd name="T24" fmla="*/ 0 w 47"/>
                <a:gd name="T25" fmla="*/ 81 h 87"/>
                <a:gd name="T26" fmla="*/ 1 w 47"/>
                <a:gd name="T27" fmla="*/ 78 h 87"/>
                <a:gd name="T28" fmla="*/ 5 w 47"/>
                <a:gd name="T29" fmla="*/ 76 h 87"/>
                <a:gd name="T30" fmla="*/ 9 w 47"/>
                <a:gd name="T31" fmla="*/ 77 h 87"/>
                <a:gd name="T32" fmla="*/ 12 w 47"/>
                <a:gd name="T33" fmla="*/ 79 h 87"/>
                <a:gd name="T34" fmla="*/ 18 w 47"/>
                <a:gd name="T35" fmla="*/ 81 h 87"/>
                <a:gd name="T36" fmla="*/ 26 w 47"/>
                <a:gd name="T37" fmla="*/ 81 h 87"/>
                <a:gd name="T38" fmla="*/ 33 w 47"/>
                <a:gd name="T39" fmla="*/ 77 h 87"/>
                <a:gd name="T40" fmla="*/ 37 w 47"/>
                <a:gd name="T41" fmla="*/ 69 h 87"/>
                <a:gd name="T42" fmla="*/ 37 w 47"/>
                <a:gd name="T43" fmla="*/ 60 h 87"/>
                <a:gd name="T44" fmla="*/ 34 w 47"/>
                <a:gd name="T45" fmla="*/ 52 h 87"/>
                <a:gd name="T46" fmla="*/ 29 w 47"/>
                <a:gd name="T47" fmla="*/ 48 h 87"/>
                <a:gd name="T48" fmla="*/ 21 w 47"/>
                <a:gd name="T49" fmla="*/ 44 h 87"/>
                <a:gd name="T50" fmla="*/ 14 w 47"/>
                <a:gd name="T51" fmla="*/ 44 h 87"/>
                <a:gd name="T52" fmla="*/ 19 w 47"/>
                <a:gd name="T53" fmla="*/ 40 h 87"/>
                <a:gd name="T54" fmla="*/ 29 w 47"/>
                <a:gd name="T55" fmla="*/ 35 h 87"/>
                <a:gd name="T56" fmla="*/ 33 w 47"/>
                <a:gd name="T57" fmla="*/ 26 h 87"/>
                <a:gd name="T58" fmla="*/ 33 w 47"/>
                <a:gd name="T59" fmla="*/ 18 h 87"/>
                <a:gd name="T60" fmla="*/ 30 w 47"/>
                <a:gd name="T61" fmla="*/ 11 h 87"/>
                <a:gd name="T62" fmla="*/ 23 w 47"/>
                <a:gd name="T63" fmla="*/ 8 h 87"/>
                <a:gd name="T64" fmla="*/ 11 w 47"/>
                <a:gd name="T65" fmla="*/ 10 h 87"/>
                <a:gd name="T66" fmla="*/ 1 w 47"/>
                <a:gd name="T67" fmla="*/ 17 h 87"/>
                <a:gd name="T68" fmla="*/ 7 w 47"/>
                <a:gd name="T69" fmla="*/ 7 h 87"/>
                <a:gd name="T70" fmla="*/ 14 w 47"/>
                <a:gd name="T71" fmla="*/ 1 h 87"/>
                <a:gd name="T72" fmla="*/ 24 w 47"/>
                <a:gd name="T7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" h="87">
                  <a:moveTo>
                    <a:pt x="24" y="0"/>
                  </a:move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6"/>
                  </a:lnTo>
                  <a:lnTo>
                    <a:pt x="41" y="9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0" y="26"/>
                  </a:lnTo>
                  <a:lnTo>
                    <a:pt x="31" y="35"/>
                  </a:lnTo>
                  <a:lnTo>
                    <a:pt x="36" y="37"/>
                  </a:lnTo>
                  <a:lnTo>
                    <a:pt x="40" y="40"/>
                  </a:lnTo>
                  <a:lnTo>
                    <a:pt x="43" y="45"/>
                  </a:lnTo>
                  <a:lnTo>
                    <a:pt x="45" y="49"/>
                  </a:lnTo>
                  <a:lnTo>
                    <a:pt x="46" y="53"/>
                  </a:lnTo>
                  <a:lnTo>
                    <a:pt x="47" y="58"/>
                  </a:lnTo>
                  <a:lnTo>
                    <a:pt x="45" y="68"/>
                  </a:lnTo>
                  <a:lnTo>
                    <a:pt x="40" y="77"/>
                  </a:lnTo>
                  <a:lnTo>
                    <a:pt x="33" y="82"/>
                  </a:lnTo>
                  <a:lnTo>
                    <a:pt x="25" y="86"/>
                  </a:lnTo>
                  <a:lnTo>
                    <a:pt x="14" y="87"/>
                  </a:lnTo>
                  <a:lnTo>
                    <a:pt x="9" y="87"/>
                  </a:lnTo>
                  <a:lnTo>
                    <a:pt x="5" y="86"/>
                  </a:lnTo>
                  <a:lnTo>
                    <a:pt x="3" y="85"/>
                  </a:lnTo>
                  <a:lnTo>
                    <a:pt x="1" y="83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3" y="77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10" y="78"/>
                  </a:lnTo>
                  <a:lnTo>
                    <a:pt x="12" y="79"/>
                  </a:lnTo>
                  <a:lnTo>
                    <a:pt x="16" y="80"/>
                  </a:lnTo>
                  <a:lnTo>
                    <a:pt x="18" y="81"/>
                  </a:lnTo>
                  <a:lnTo>
                    <a:pt x="22" y="82"/>
                  </a:lnTo>
                  <a:lnTo>
                    <a:pt x="26" y="81"/>
                  </a:lnTo>
                  <a:lnTo>
                    <a:pt x="30" y="80"/>
                  </a:lnTo>
                  <a:lnTo>
                    <a:pt x="33" y="77"/>
                  </a:lnTo>
                  <a:lnTo>
                    <a:pt x="36" y="73"/>
                  </a:lnTo>
                  <a:lnTo>
                    <a:pt x="37" y="69"/>
                  </a:lnTo>
                  <a:lnTo>
                    <a:pt x="38" y="65"/>
                  </a:lnTo>
                  <a:lnTo>
                    <a:pt x="37" y="60"/>
                  </a:lnTo>
                  <a:lnTo>
                    <a:pt x="36" y="56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9" y="48"/>
                  </a:lnTo>
                  <a:lnTo>
                    <a:pt x="25" y="46"/>
                  </a:lnTo>
                  <a:lnTo>
                    <a:pt x="21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4" y="41"/>
                  </a:lnTo>
                  <a:lnTo>
                    <a:pt x="19" y="40"/>
                  </a:lnTo>
                  <a:lnTo>
                    <a:pt x="24" y="38"/>
                  </a:lnTo>
                  <a:lnTo>
                    <a:pt x="29" y="35"/>
                  </a:lnTo>
                  <a:lnTo>
                    <a:pt x="32" y="31"/>
                  </a:lnTo>
                  <a:lnTo>
                    <a:pt x="33" y="26"/>
                  </a:lnTo>
                  <a:lnTo>
                    <a:pt x="34" y="22"/>
                  </a:lnTo>
                  <a:lnTo>
                    <a:pt x="33" y="18"/>
                  </a:lnTo>
                  <a:lnTo>
                    <a:pt x="32" y="14"/>
                  </a:lnTo>
                  <a:lnTo>
                    <a:pt x="30" y="11"/>
                  </a:lnTo>
                  <a:lnTo>
                    <a:pt x="27" y="9"/>
                  </a:lnTo>
                  <a:lnTo>
                    <a:pt x="23" y="8"/>
                  </a:lnTo>
                  <a:lnTo>
                    <a:pt x="20" y="7"/>
                  </a:lnTo>
                  <a:lnTo>
                    <a:pt x="11" y="10"/>
                  </a:lnTo>
                  <a:lnTo>
                    <a:pt x="3" y="18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" name="Line 37"/>
            <p:cNvSpPr>
              <a:spLocks noChangeShapeType="1"/>
            </p:cNvSpPr>
            <p:nvPr/>
          </p:nvSpPr>
          <p:spPr bwMode="auto">
            <a:xfrm flipV="1">
              <a:off x="8602543" y="5817379"/>
              <a:ext cx="0" cy="350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" name="Line 38"/>
            <p:cNvSpPr>
              <a:spLocks noChangeShapeType="1"/>
            </p:cNvSpPr>
            <p:nvPr/>
          </p:nvSpPr>
          <p:spPr bwMode="auto">
            <a:xfrm>
              <a:off x="8602543" y="3297825"/>
              <a:ext cx="0" cy="3248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8518775" y="5918732"/>
              <a:ext cx="53612" cy="113049"/>
            </a:xfrm>
            <a:custGeom>
              <a:avLst/>
              <a:gdLst>
                <a:gd name="T0" fmla="*/ 30 w 48"/>
                <a:gd name="T1" fmla="*/ 0 h 87"/>
                <a:gd name="T2" fmla="*/ 37 w 48"/>
                <a:gd name="T3" fmla="*/ 3 h 87"/>
                <a:gd name="T4" fmla="*/ 42 w 48"/>
                <a:gd name="T5" fmla="*/ 9 h 87"/>
                <a:gd name="T6" fmla="*/ 44 w 48"/>
                <a:gd name="T7" fmla="*/ 16 h 87"/>
                <a:gd name="T8" fmla="*/ 32 w 48"/>
                <a:gd name="T9" fmla="*/ 35 h 87"/>
                <a:gd name="T10" fmla="*/ 41 w 48"/>
                <a:gd name="T11" fmla="*/ 40 h 87"/>
                <a:gd name="T12" fmla="*/ 46 w 48"/>
                <a:gd name="T13" fmla="*/ 49 h 87"/>
                <a:gd name="T14" fmla="*/ 48 w 48"/>
                <a:gd name="T15" fmla="*/ 58 h 87"/>
                <a:gd name="T16" fmla="*/ 41 w 48"/>
                <a:gd name="T17" fmla="*/ 77 h 87"/>
                <a:gd name="T18" fmla="*/ 26 w 48"/>
                <a:gd name="T19" fmla="*/ 86 h 87"/>
                <a:gd name="T20" fmla="*/ 9 w 48"/>
                <a:gd name="T21" fmla="*/ 87 h 87"/>
                <a:gd name="T22" fmla="*/ 3 w 48"/>
                <a:gd name="T23" fmla="*/ 85 h 87"/>
                <a:gd name="T24" fmla="*/ 0 w 48"/>
                <a:gd name="T25" fmla="*/ 81 h 87"/>
                <a:gd name="T26" fmla="*/ 1 w 48"/>
                <a:gd name="T27" fmla="*/ 78 h 87"/>
                <a:gd name="T28" fmla="*/ 5 w 48"/>
                <a:gd name="T29" fmla="*/ 76 h 87"/>
                <a:gd name="T30" fmla="*/ 9 w 48"/>
                <a:gd name="T31" fmla="*/ 77 h 87"/>
                <a:gd name="T32" fmla="*/ 14 w 48"/>
                <a:gd name="T33" fmla="*/ 79 h 87"/>
                <a:gd name="T34" fmla="*/ 19 w 48"/>
                <a:gd name="T35" fmla="*/ 81 h 87"/>
                <a:gd name="T36" fmla="*/ 28 w 48"/>
                <a:gd name="T37" fmla="*/ 81 h 87"/>
                <a:gd name="T38" fmla="*/ 34 w 48"/>
                <a:gd name="T39" fmla="*/ 77 h 87"/>
                <a:gd name="T40" fmla="*/ 38 w 48"/>
                <a:gd name="T41" fmla="*/ 69 h 87"/>
                <a:gd name="T42" fmla="*/ 38 w 48"/>
                <a:gd name="T43" fmla="*/ 60 h 87"/>
                <a:gd name="T44" fmla="*/ 35 w 48"/>
                <a:gd name="T45" fmla="*/ 52 h 87"/>
                <a:gd name="T46" fmla="*/ 30 w 48"/>
                <a:gd name="T47" fmla="*/ 48 h 87"/>
                <a:gd name="T48" fmla="*/ 22 w 48"/>
                <a:gd name="T49" fmla="*/ 44 h 87"/>
                <a:gd name="T50" fmla="*/ 15 w 48"/>
                <a:gd name="T51" fmla="*/ 44 h 87"/>
                <a:gd name="T52" fmla="*/ 20 w 48"/>
                <a:gd name="T53" fmla="*/ 40 h 87"/>
                <a:gd name="T54" fmla="*/ 30 w 48"/>
                <a:gd name="T55" fmla="*/ 35 h 87"/>
                <a:gd name="T56" fmla="*/ 34 w 48"/>
                <a:gd name="T57" fmla="*/ 26 h 87"/>
                <a:gd name="T58" fmla="*/ 35 w 48"/>
                <a:gd name="T59" fmla="*/ 18 h 87"/>
                <a:gd name="T60" fmla="*/ 31 w 48"/>
                <a:gd name="T61" fmla="*/ 11 h 87"/>
                <a:gd name="T62" fmla="*/ 25 w 48"/>
                <a:gd name="T63" fmla="*/ 8 h 87"/>
                <a:gd name="T64" fmla="*/ 12 w 48"/>
                <a:gd name="T65" fmla="*/ 10 h 87"/>
                <a:gd name="T66" fmla="*/ 1 w 48"/>
                <a:gd name="T67" fmla="*/ 17 h 87"/>
                <a:gd name="T68" fmla="*/ 7 w 48"/>
                <a:gd name="T69" fmla="*/ 7 h 87"/>
                <a:gd name="T70" fmla="*/ 15 w 48"/>
                <a:gd name="T71" fmla="*/ 1 h 87"/>
                <a:gd name="T72" fmla="*/ 25 w 48"/>
                <a:gd name="T7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87">
                  <a:moveTo>
                    <a:pt x="25" y="0"/>
                  </a:moveTo>
                  <a:lnTo>
                    <a:pt x="30" y="0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1" y="26"/>
                  </a:lnTo>
                  <a:lnTo>
                    <a:pt x="32" y="35"/>
                  </a:lnTo>
                  <a:lnTo>
                    <a:pt x="37" y="37"/>
                  </a:lnTo>
                  <a:lnTo>
                    <a:pt x="41" y="40"/>
                  </a:lnTo>
                  <a:lnTo>
                    <a:pt x="44" y="45"/>
                  </a:lnTo>
                  <a:lnTo>
                    <a:pt x="46" y="49"/>
                  </a:lnTo>
                  <a:lnTo>
                    <a:pt x="48" y="53"/>
                  </a:lnTo>
                  <a:lnTo>
                    <a:pt x="48" y="58"/>
                  </a:lnTo>
                  <a:lnTo>
                    <a:pt x="46" y="68"/>
                  </a:lnTo>
                  <a:lnTo>
                    <a:pt x="41" y="77"/>
                  </a:lnTo>
                  <a:lnTo>
                    <a:pt x="34" y="82"/>
                  </a:lnTo>
                  <a:lnTo>
                    <a:pt x="26" y="86"/>
                  </a:lnTo>
                  <a:lnTo>
                    <a:pt x="15" y="87"/>
                  </a:lnTo>
                  <a:lnTo>
                    <a:pt x="9" y="87"/>
                  </a:lnTo>
                  <a:lnTo>
                    <a:pt x="6" y="86"/>
                  </a:lnTo>
                  <a:lnTo>
                    <a:pt x="3" y="85"/>
                  </a:lnTo>
                  <a:lnTo>
                    <a:pt x="1" y="83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3" y="77"/>
                  </a:lnTo>
                  <a:lnTo>
                    <a:pt x="5" y="76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12" y="78"/>
                  </a:lnTo>
                  <a:lnTo>
                    <a:pt x="14" y="79"/>
                  </a:lnTo>
                  <a:lnTo>
                    <a:pt x="17" y="80"/>
                  </a:lnTo>
                  <a:lnTo>
                    <a:pt x="19" y="81"/>
                  </a:lnTo>
                  <a:lnTo>
                    <a:pt x="24" y="82"/>
                  </a:lnTo>
                  <a:lnTo>
                    <a:pt x="28" y="81"/>
                  </a:lnTo>
                  <a:lnTo>
                    <a:pt x="31" y="80"/>
                  </a:lnTo>
                  <a:lnTo>
                    <a:pt x="34" y="77"/>
                  </a:lnTo>
                  <a:lnTo>
                    <a:pt x="37" y="73"/>
                  </a:lnTo>
                  <a:lnTo>
                    <a:pt x="38" y="69"/>
                  </a:lnTo>
                  <a:lnTo>
                    <a:pt x="39" y="65"/>
                  </a:lnTo>
                  <a:lnTo>
                    <a:pt x="38" y="60"/>
                  </a:lnTo>
                  <a:lnTo>
                    <a:pt x="37" y="56"/>
                  </a:lnTo>
                  <a:lnTo>
                    <a:pt x="35" y="52"/>
                  </a:lnTo>
                  <a:lnTo>
                    <a:pt x="33" y="50"/>
                  </a:lnTo>
                  <a:lnTo>
                    <a:pt x="30" y="48"/>
                  </a:lnTo>
                  <a:lnTo>
                    <a:pt x="26" y="46"/>
                  </a:lnTo>
                  <a:lnTo>
                    <a:pt x="22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5" y="41"/>
                  </a:lnTo>
                  <a:lnTo>
                    <a:pt x="20" y="40"/>
                  </a:lnTo>
                  <a:lnTo>
                    <a:pt x="25" y="38"/>
                  </a:lnTo>
                  <a:lnTo>
                    <a:pt x="30" y="35"/>
                  </a:lnTo>
                  <a:lnTo>
                    <a:pt x="33" y="31"/>
                  </a:lnTo>
                  <a:lnTo>
                    <a:pt x="34" y="26"/>
                  </a:lnTo>
                  <a:lnTo>
                    <a:pt x="35" y="22"/>
                  </a:lnTo>
                  <a:lnTo>
                    <a:pt x="35" y="18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28" y="9"/>
                  </a:lnTo>
                  <a:lnTo>
                    <a:pt x="25" y="8"/>
                  </a:lnTo>
                  <a:lnTo>
                    <a:pt x="21" y="7"/>
                  </a:lnTo>
                  <a:lnTo>
                    <a:pt x="12" y="10"/>
                  </a:lnTo>
                  <a:lnTo>
                    <a:pt x="3" y="18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8595841" y="6013590"/>
              <a:ext cx="15637" cy="18192"/>
            </a:xfrm>
            <a:custGeom>
              <a:avLst/>
              <a:gdLst>
                <a:gd name="T0" fmla="*/ 7 w 14"/>
                <a:gd name="T1" fmla="*/ 0 h 14"/>
                <a:gd name="T2" fmla="*/ 10 w 14"/>
                <a:gd name="T3" fmla="*/ 0 h 14"/>
                <a:gd name="T4" fmla="*/ 12 w 14"/>
                <a:gd name="T5" fmla="*/ 2 h 14"/>
                <a:gd name="T6" fmla="*/ 14 w 14"/>
                <a:gd name="T7" fmla="*/ 4 h 14"/>
                <a:gd name="T8" fmla="*/ 14 w 14"/>
                <a:gd name="T9" fmla="*/ 7 h 14"/>
                <a:gd name="T10" fmla="*/ 14 w 14"/>
                <a:gd name="T11" fmla="*/ 10 h 14"/>
                <a:gd name="T12" fmla="*/ 12 w 14"/>
                <a:gd name="T13" fmla="*/ 12 h 14"/>
                <a:gd name="T14" fmla="*/ 10 w 14"/>
                <a:gd name="T15" fmla="*/ 13 h 14"/>
                <a:gd name="T16" fmla="*/ 7 w 14"/>
                <a:gd name="T17" fmla="*/ 14 h 14"/>
                <a:gd name="T18" fmla="*/ 4 w 14"/>
                <a:gd name="T19" fmla="*/ 13 h 14"/>
                <a:gd name="T20" fmla="*/ 2 w 14"/>
                <a:gd name="T21" fmla="*/ 12 h 14"/>
                <a:gd name="T22" fmla="*/ 0 w 14"/>
                <a:gd name="T23" fmla="*/ 10 h 14"/>
                <a:gd name="T24" fmla="*/ 0 w 14"/>
                <a:gd name="T25" fmla="*/ 7 h 14"/>
                <a:gd name="T26" fmla="*/ 0 w 14"/>
                <a:gd name="T27" fmla="*/ 4 h 14"/>
                <a:gd name="T28" fmla="*/ 2 w 14"/>
                <a:gd name="T29" fmla="*/ 2 h 14"/>
                <a:gd name="T30" fmla="*/ 4 w 14"/>
                <a:gd name="T31" fmla="*/ 0 h 14"/>
                <a:gd name="T32" fmla="*/ 7 w 14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lnTo>
                    <a:pt x="10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8628232" y="5920032"/>
              <a:ext cx="53612" cy="111749"/>
            </a:xfrm>
            <a:custGeom>
              <a:avLst/>
              <a:gdLst>
                <a:gd name="T0" fmla="*/ 18 w 48"/>
                <a:gd name="T1" fmla="*/ 0 h 86"/>
                <a:gd name="T2" fmla="*/ 48 w 48"/>
                <a:gd name="T3" fmla="*/ 0 h 86"/>
                <a:gd name="T4" fmla="*/ 43 w 48"/>
                <a:gd name="T5" fmla="*/ 10 h 86"/>
                <a:gd name="T6" fmla="*/ 17 w 48"/>
                <a:gd name="T7" fmla="*/ 10 h 86"/>
                <a:gd name="T8" fmla="*/ 11 w 48"/>
                <a:gd name="T9" fmla="*/ 22 h 86"/>
                <a:gd name="T10" fmla="*/ 28 w 48"/>
                <a:gd name="T11" fmla="*/ 26 h 86"/>
                <a:gd name="T12" fmla="*/ 39 w 48"/>
                <a:gd name="T13" fmla="*/ 34 h 86"/>
                <a:gd name="T14" fmla="*/ 45 w 48"/>
                <a:gd name="T15" fmla="*/ 44 h 86"/>
                <a:gd name="T16" fmla="*/ 46 w 48"/>
                <a:gd name="T17" fmla="*/ 55 h 86"/>
                <a:gd name="T18" fmla="*/ 46 w 48"/>
                <a:gd name="T19" fmla="*/ 61 h 86"/>
                <a:gd name="T20" fmla="*/ 44 w 48"/>
                <a:gd name="T21" fmla="*/ 67 h 86"/>
                <a:gd name="T22" fmla="*/ 41 w 48"/>
                <a:gd name="T23" fmla="*/ 72 h 86"/>
                <a:gd name="T24" fmla="*/ 37 w 48"/>
                <a:gd name="T25" fmla="*/ 76 h 86"/>
                <a:gd name="T26" fmla="*/ 33 w 48"/>
                <a:gd name="T27" fmla="*/ 80 h 86"/>
                <a:gd name="T28" fmla="*/ 29 w 48"/>
                <a:gd name="T29" fmla="*/ 83 h 86"/>
                <a:gd name="T30" fmla="*/ 21 w 48"/>
                <a:gd name="T31" fmla="*/ 85 h 86"/>
                <a:gd name="T32" fmla="*/ 14 w 48"/>
                <a:gd name="T33" fmla="*/ 86 h 86"/>
                <a:gd name="T34" fmla="*/ 9 w 48"/>
                <a:gd name="T35" fmla="*/ 86 h 86"/>
                <a:gd name="T36" fmla="*/ 6 w 48"/>
                <a:gd name="T37" fmla="*/ 85 h 86"/>
                <a:gd name="T38" fmla="*/ 3 w 48"/>
                <a:gd name="T39" fmla="*/ 83 h 86"/>
                <a:gd name="T40" fmla="*/ 0 w 48"/>
                <a:gd name="T41" fmla="*/ 81 h 86"/>
                <a:gd name="T42" fmla="*/ 0 w 48"/>
                <a:gd name="T43" fmla="*/ 78 h 86"/>
                <a:gd name="T44" fmla="*/ 0 w 48"/>
                <a:gd name="T45" fmla="*/ 76 h 86"/>
                <a:gd name="T46" fmla="*/ 1 w 48"/>
                <a:gd name="T47" fmla="*/ 75 h 86"/>
                <a:gd name="T48" fmla="*/ 3 w 48"/>
                <a:gd name="T49" fmla="*/ 74 h 86"/>
                <a:gd name="T50" fmla="*/ 5 w 48"/>
                <a:gd name="T51" fmla="*/ 74 h 86"/>
                <a:gd name="T52" fmla="*/ 7 w 48"/>
                <a:gd name="T53" fmla="*/ 74 h 86"/>
                <a:gd name="T54" fmla="*/ 9 w 48"/>
                <a:gd name="T55" fmla="*/ 75 h 86"/>
                <a:gd name="T56" fmla="*/ 11 w 48"/>
                <a:gd name="T57" fmla="*/ 77 h 86"/>
                <a:gd name="T58" fmla="*/ 16 w 48"/>
                <a:gd name="T59" fmla="*/ 79 h 86"/>
                <a:gd name="T60" fmla="*/ 20 w 48"/>
                <a:gd name="T61" fmla="*/ 79 h 86"/>
                <a:gd name="T62" fmla="*/ 26 w 48"/>
                <a:gd name="T63" fmla="*/ 79 h 86"/>
                <a:gd name="T64" fmla="*/ 30 w 48"/>
                <a:gd name="T65" fmla="*/ 77 h 86"/>
                <a:gd name="T66" fmla="*/ 34 w 48"/>
                <a:gd name="T67" fmla="*/ 74 h 86"/>
                <a:gd name="T68" fmla="*/ 36 w 48"/>
                <a:gd name="T69" fmla="*/ 70 h 86"/>
                <a:gd name="T70" fmla="*/ 38 w 48"/>
                <a:gd name="T71" fmla="*/ 66 h 86"/>
                <a:gd name="T72" fmla="*/ 39 w 48"/>
                <a:gd name="T73" fmla="*/ 61 h 86"/>
                <a:gd name="T74" fmla="*/ 38 w 48"/>
                <a:gd name="T75" fmla="*/ 56 h 86"/>
                <a:gd name="T76" fmla="*/ 37 w 48"/>
                <a:gd name="T77" fmla="*/ 51 h 86"/>
                <a:gd name="T78" fmla="*/ 34 w 48"/>
                <a:gd name="T79" fmla="*/ 47 h 86"/>
                <a:gd name="T80" fmla="*/ 30 w 48"/>
                <a:gd name="T81" fmla="*/ 43 h 86"/>
                <a:gd name="T82" fmla="*/ 26 w 48"/>
                <a:gd name="T83" fmla="*/ 38 h 86"/>
                <a:gd name="T84" fmla="*/ 20 w 48"/>
                <a:gd name="T85" fmla="*/ 36 h 86"/>
                <a:gd name="T86" fmla="*/ 12 w 48"/>
                <a:gd name="T87" fmla="*/ 34 h 86"/>
                <a:gd name="T88" fmla="*/ 2 w 48"/>
                <a:gd name="T89" fmla="*/ 33 h 86"/>
                <a:gd name="T90" fmla="*/ 18 w 48"/>
                <a:gd name="T9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86">
                  <a:moveTo>
                    <a:pt x="18" y="0"/>
                  </a:moveTo>
                  <a:lnTo>
                    <a:pt x="48" y="0"/>
                  </a:lnTo>
                  <a:lnTo>
                    <a:pt x="43" y="10"/>
                  </a:lnTo>
                  <a:lnTo>
                    <a:pt x="17" y="10"/>
                  </a:lnTo>
                  <a:lnTo>
                    <a:pt x="11" y="22"/>
                  </a:lnTo>
                  <a:lnTo>
                    <a:pt x="28" y="26"/>
                  </a:lnTo>
                  <a:lnTo>
                    <a:pt x="39" y="34"/>
                  </a:lnTo>
                  <a:lnTo>
                    <a:pt x="45" y="44"/>
                  </a:lnTo>
                  <a:lnTo>
                    <a:pt x="46" y="55"/>
                  </a:lnTo>
                  <a:lnTo>
                    <a:pt x="46" y="61"/>
                  </a:lnTo>
                  <a:lnTo>
                    <a:pt x="44" y="67"/>
                  </a:lnTo>
                  <a:lnTo>
                    <a:pt x="41" y="72"/>
                  </a:lnTo>
                  <a:lnTo>
                    <a:pt x="37" y="76"/>
                  </a:lnTo>
                  <a:lnTo>
                    <a:pt x="33" y="80"/>
                  </a:lnTo>
                  <a:lnTo>
                    <a:pt x="29" y="83"/>
                  </a:lnTo>
                  <a:lnTo>
                    <a:pt x="21" y="85"/>
                  </a:lnTo>
                  <a:lnTo>
                    <a:pt x="14" y="86"/>
                  </a:lnTo>
                  <a:lnTo>
                    <a:pt x="9" y="86"/>
                  </a:lnTo>
                  <a:lnTo>
                    <a:pt x="6" y="85"/>
                  </a:lnTo>
                  <a:lnTo>
                    <a:pt x="3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5"/>
                  </a:lnTo>
                  <a:lnTo>
                    <a:pt x="11" y="77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6" y="79"/>
                  </a:lnTo>
                  <a:lnTo>
                    <a:pt x="30" y="77"/>
                  </a:lnTo>
                  <a:lnTo>
                    <a:pt x="34" y="74"/>
                  </a:lnTo>
                  <a:lnTo>
                    <a:pt x="36" y="70"/>
                  </a:lnTo>
                  <a:lnTo>
                    <a:pt x="38" y="66"/>
                  </a:lnTo>
                  <a:lnTo>
                    <a:pt x="39" y="61"/>
                  </a:lnTo>
                  <a:lnTo>
                    <a:pt x="38" y="56"/>
                  </a:lnTo>
                  <a:lnTo>
                    <a:pt x="37" y="51"/>
                  </a:lnTo>
                  <a:lnTo>
                    <a:pt x="34" y="47"/>
                  </a:lnTo>
                  <a:lnTo>
                    <a:pt x="30" y="43"/>
                  </a:lnTo>
                  <a:lnTo>
                    <a:pt x="26" y="38"/>
                  </a:lnTo>
                  <a:lnTo>
                    <a:pt x="20" y="36"/>
                  </a:lnTo>
                  <a:lnTo>
                    <a:pt x="12" y="34"/>
                  </a:lnTo>
                  <a:lnTo>
                    <a:pt x="2" y="3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" name="Line 42"/>
            <p:cNvSpPr>
              <a:spLocks noChangeShapeType="1"/>
            </p:cNvSpPr>
            <p:nvPr/>
          </p:nvSpPr>
          <p:spPr bwMode="auto">
            <a:xfrm flipV="1">
              <a:off x="9078347" y="5817379"/>
              <a:ext cx="0" cy="350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" name="Line 43"/>
            <p:cNvSpPr>
              <a:spLocks noChangeShapeType="1"/>
            </p:cNvSpPr>
            <p:nvPr/>
          </p:nvSpPr>
          <p:spPr bwMode="auto">
            <a:xfrm>
              <a:off x="9078347" y="3297825"/>
              <a:ext cx="0" cy="3248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" name="Freeform 44"/>
            <p:cNvSpPr>
              <a:spLocks noEditPoints="1"/>
            </p:cNvSpPr>
            <p:nvPr/>
          </p:nvSpPr>
          <p:spPr bwMode="auto">
            <a:xfrm>
              <a:off x="9045957" y="5918732"/>
              <a:ext cx="62547" cy="111749"/>
            </a:xfrm>
            <a:custGeom>
              <a:avLst/>
              <a:gdLst>
                <a:gd name="T0" fmla="*/ 33 w 56"/>
                <a:gd name="T1" fmla="*/ 12 h 86"/>
                <a:gd name="T2" fmla="*/ 6 w 56"/>
                <a:gd name="T3" fmla="*/ 56 h 86"/>
                <a:gd name="T4" fmla="*/ 33 w 56"/>
                <a:gd name="T5" fmla="*/ 56 h 86"/>
                <a:gd name="T6" fmla="*/ 33 w 56"/>
                <a:gd name="T7" fmla="*/ 12 h 86"/>
                <a:gd name="T8" fmla="*/ 36 w 56"/>
                <a:gd name="T9" fmla="*/ 0 h 86"/>
                <a:gd name="T10" fmla="*/ 44 w 56"/>
                <a:gd name="T11" fmla="*/ 0 h 86"/>
                <a:gd name="T12" fmla="*/ 44 w 56"/>
                <a:gd name="T13" fmla="*/ 56 h 86"/>
                <a:gd name="T14" fmla="*/ 56 w 56"/>
                <a:gd name="T15" fmla="*/ 56 h 86"/>
                <a:gd name="T16" fmla="*/ 56 w 56"/>
                <a:gd name="T17" fmla="*/ 63 h 86"/>
                <a:gd name="T18" fmla="*/ 44 w 56"/>
                <a:gd name="T19" fmla="*/ 63 h 86"/>
                <a:gd name="T20" fmla="*/ 44 w 56"/>
                <a:gd name="T21" fmla="*/ 86 h 86"/>
                <a:gd name="T22" fmla="*/ 33 w 56"/>
                <a:gd name="T23" fmla="*/ 86 h 86"/>
                <a:gd name="T24" fmla="*/ 33 w 56"/>
                <a:gd name="T25" fmla="*/ 63 h 86"/>
                <a:gd name="T26" fmla="*/ 0 w 56"/>
                <a:gd name="T27" fmla="*/ 63 h 86"/>
                <a:gd name="T28" fmla="*/ 0 w 56"/>
                <a:gd name="T29" fmla="*/ 56 h 86"/>
                <a:gd name="T30" fmla="*/ 36 w 56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86">
                  <a:moveTo>
                    <a:pt x="33" y="12"/>
                  </a:moveTo>
                  <a:lnTo>
                    <a:pt x="6" y="56"/>
                  </a:lnTo>
                  <a:lnTo>
                    <a:pt x="33" y="56"/>
                  </a:lnTo>
                  <a:lnTo>
                    <a:pt x="33" y="12"/>
                  </a:lnTo>
                  <a:close/>
                  <a:moveTo>
                    <a:pt x="36" y="0"/>
                  </a:moveTo>
                  <a:lnTo>
                    <a:pt x="44" y="0"/>
                  </a:lnTo>
                  <a:lnTo>
                    <a:pt x="44" y="56"/>
                  </a:lnTo>
                  <a:lnTo>
                    <a:pt x="56" y="56"/>
                  </a:lnTo>
                  <a:lnTo>
                    <a:pt x="56" y="63"/>
                  </a:lnTo>
                  <a:lnTo>
                    <a:pt x="44" y="63"/>
                  </a:lnTo>
                  <a:lnTo>
                    <a:pt x="44" y="86"/>
                  </a:lnTo>
                  <a:lnTo>
                    <a:pt x="33" y="86"/>
                  </a:lnTo>
                  <a:lnTo>
                    <a:pt x="33" y="63"/>
                  </a:lnTo>
                  <a:lnTo>
                    <a:pt x="0" y="63"/>
                  </a:lnTo>
                  <a:lnTo>
                    <a:pt x="0" y="5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" name="Line 45"/>
            <p:cNvSpPr>
              <a:spLocks noChangeShapeType="1"/>
            </p:cNvSpPr>
            <p:nvPr/>
          </p:nvSpPr>
          <p:spPr bwMode="auto">
            <a:xfrm>
              <a:off x="6223522" y="5852463"/>
              <a:ext cx="2792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" name="Line 46"/>
            <p:cNvSpPr>
              <a:spLocks noChangeShapeType="1"/>
            </p:cNvSpPr>
            <p:nvPr/>
          </p:nvSpPr>
          <p:spPr bwMode="auto">
            <a:xfrm flipH="1">
              <a:off x="9049307" y="5852463"/>
              <a:ext cx="2904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" name="Freeform 47"/>
            <p:cNvSpPr>
              <a:spLocks noEditPoints="1"/>
            </p:cNvSpPr>
            <p:nvPr/>
          </p:nvSpPr>
          <p:spPr bwMode="auto">
            <a:xfrm>
              <a:off x="6024712" y="5797888"/>
              <a:ext cx="59197" cy="115648"/>
            </a:xfrm>
            <a:custGeom>
              <a:avLst/>
              <a:gdLst>
                <a:gd name="T0" fmla="*/ 27 w 53"/>
                <a:gd name="T1" fmla="*/ 4 h 89"/>
                <a:gd name="T2" fmla="*/ 24 w 53"/>
                <a:gd name="T3" fmla="*/ 4 h 89"/>
                <a:gd name="T4" fmla="*/ 22 w 53"/>
                <a:gd name="T5" fmla="*/ 6 h 89"/>
                <a:gd name="T6" fmla="*/ 20 w 53"/>
                <a:gd name="T7" fmla="*/ 8 h 89"/>
                <a:gd name="T8" fmla="*/ 16 w 53"/>
                <a:gd name="T9" fmla="*/ 14 h 89"/>
                <a:gd name="T10" fmla="*/ 14 w 53"/>
                <a:gd name="T11" fmla="*/ 25 h 89"/>
                <a:gd name="T12" fmla="*/ 12 w 53"/>
                <a:gd name="T13" fmla="*/ 46 h 89"/>
                <a:gd name="T14" fmla="*/ 13 w 53"/>
                <a:gd name="T15" fmla="*/ 62 h 89"/>
                <a:gd name="T16" fmla="*/ 16 w 53"/>
                <a:gd name="T17" fmla="*/ 75 h 89"/>
                <a:gd name="T18" fmla="*/ 18 w 53"/>
                <a:gd name="T19" fmla="*/ 80 h 89"/>
                <a:gd name="T20" fmla="*/ 21 w 53"/>
                <a:gd name="T21" fmla="*/ 82 h 89"/>
                <a:gd name="T22" fmla="*/ 23 w 53"/>
                <a:gd name="T23" fmla="*/ 84 h 89"/>
                <a:gd name="T24" fmla="*/ 27 w 53"/>
                <a:gd name="T25" fmla="*/ 85 h 89"/>
                <a:gd name="T26" fmla="*/ 30 w 53"/>
                <a:gd name="T27" fmla="*/ 84 h 89"/>
                <a:gd name="T28" fmla="*/ 33 w 53"/>
                <a:gd name="T29" fmla="*/ 82 h 89"/>
                <a:gd name="T30" fmla="*/ 35 w 53"/>
                <a:gd name="T31" fmla="*/ 79 h 89"/>
                <a:gd name="T32" fmla="*/ 37 w 53"/>
                <a:gd name="T33" fmla="*/ 75 h 89"/>
                <a:gd name="T34" fmla="*/ 38 w 53"/>
                <a:gd name="T35" fmla="*/ 71 h 89"/>
                <a:gd name="T36" fmla="*/ 40 w 53"/>
                <a:gd name="T37" fmla="*/ 58 h 89"/>
                <a:gd name="T38" fmla="*/ 41 w 53"/>
                <a:gd name="T39" fmla="*/ 41 h 89"/>
                <a:gd name="T40" fmla="*/ 40 w 53"/>
                <a:gd name="T41" fmla="*/ 28 h 89"/>
                <a:gd name="T42" fmla="*/ 38 w 53"/>
                <a:gd name="T43" fmla="*/ 16 h 89"/>
                <a:gd name="T44" fmla="*/ 37 w 53"/>
                <a:gd name="T45" fmla="*/ 12 h 89"/>
                <a:gd name="T46" fmla="*/ 35 w 53"/>
                <a:gd name="T47" fmla="*/ 9 h 89"/>
                <a:gd name="T48" fmla="*/ 33 w 53"/>
                <a:gd name="T49" fmla="*/ 6 h 89"/>
                <a:gd name="T50" fmla="*/ 30 w 53"/>
                <a:gd name="T51" fmla="*/ 5 h 89"/>
                <a:gd name="T52" fmla="*/ 27 w 53"/>
                <a:gd name="T53" fmla="*/ 4 h 89"/>
                <a:gd name="T54" fmla="*/ 27 w 53"/>
                <a:gd name="T55" fmla="*/ 0 h 89"/>
                <a:gd name="T56" fmla="*/ 36 w 53"/>
                <a:gd name="T57" fmla="*/ 3 h 89"/>
                <a:gd name="T58" fmla="*/ 44 w 53"/>
                <a:gd name="T59" fmla="*/ 10 h 89"/>
                <a:gd name="T60" fmla="*/ 49 w 53"/>
                <a:gd name="T61" fmla="*/ 19 h 89"/>
                <a:gd name="T62" fmla="*/ 52 w 53"/>
                <a:gd name="T63" fmla="*/ 31 h 89"/>
                <a:gd name="T64" fmla="*/ 53 w 53"/>
                <a:gd name="T65" fmla="*/ 44 h 89"/>
                <a:gd name="T66" fmla="*/ 52 w 53"/>
                <a:gd name="T67" fmla="*/ 57 h 89"/>
                <a:gd name="T68" fmla="*/ 49 w 53"/>
                <a:gd name="T69" fmla="*/ 68 h 89"/>
                <a:gd name="T70" fmla="*/ 46 w 53"/>
                <a:gd name="T71" fmla="*/ 74 h 89"/>
                <a:gd name="T72" fmla="*/ 42 w 53"/>
                <a:gd name="T73" fmla="*/ 80 h 89"/>
                <a:gd name="T74" fmla="*/ 39 w 53"/>
                <a:gd name="T75" fmla="*/ 84 h 89"/>
                <a:gd name="T76" fmla="*/ 34 w 53"/>
                <a:gd name="T77" fmla="*/ 87 h 89"/>
                <a:gd name="T78" fmla="*/ 30 w 53"/>
                <a:gd name="T79" fmla="*/ 88 h 89"/>
                <a:gd name="T80" fmla="*/ 26 w 53"/>
                <a:gd name="T81" fmla="*/ 89 h 89"/>
                <a:gd name="T82" fmla="*/ 19 w 53"/>
                <a:gd name="T83" fmla="*/ 87 h 89"/>
                <a:gd name="T84" fmla="*/ 13 w 53"/>
                <a:gd name="T85" fmla="*/ 82 h 89"/>
                <a:gd name="T86" fmla="*/ 7 w 53"/>
                <a:gd name="T87" fmla="*/ 74 h 89"/>
                <a:gd name="T88" fmla="*/ 1 w 53"/>
                <a:gd name="T89" fmla="*/ 60 h 89"/>
                <a:gd name="T90" fmla="*/ 0 w 53"/>
                <a:gd name="T91" fmla="*/ 45 h 89"/>
                <a:gd name="T92" fmla="*/ 1 w 53"/>
                <a:gd name="T93" fmla="*/ 32 h 89"/>
                <a:gd name="T94" fmla="*/ 5 w 53"/>
                <a:gd name="T95" fmla="*/ 19 h 89"/>
                <a:gd name="T96" fmla="*/ 8 w 53"/>
                <a:gd name="T97" fmla="*/ 13 h 89"/>
                <a:gd name="T98" fmla="*/ 12 w 53"/>
                <a:gd name="T99" fmla="*/ 8 h 89"/>
                <a:gd name="T100" fmla="*/ 16 w 53"/>
                <a:gd name="T101" fmla="*/ 4 h 89"/>
                <a:gd name="T102" fmla="*/ 19 w 53"/>
                <a:gd name="T103" fmla="*/ 2 h 89"/>
                <a:gd name="T104" fmla="*/ 23 w 53"/>
                <a:gd name="T105" fmla="*/ 1 h 89"/>
                <a:gd name="T106" fmla="*/ 27 w 53"/>
                <a:gd name="T10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9">
                  <a:moveTo>
                    <a:pt x="27" y="4"/>
                  </a:move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6" y="14"/>
                  </a:lnTo>
                  <a:lnTo>
                    <a:pt x="14" y="25"/>
                  </a:lnTo>
                  <a:lnTo>
                    <a:pt x="12" y="46"/>
                  </a:lnTo>
                  <a:lnTo>
                    <a:pt x="13" y="62"/>
                  </a:lnTo>
                  <a:lnTo>
                    <a:pt x="16" y="75"/>
                  </a:lnTo>
                  <a:lnTo>
                    <a:pt x="18" y="80"/>
                  </a:lnTo>
                  <a:lnTo>
                    <a:pt x="21" y="82"/>
                  </a:lnTo>
                  <a:lnTo>
                    <a:pt x="23" y="84"/>
                  </a:lnTo>
                  <a:lnTo>
                    <a:pt x="27" y="85"/>
                  </a:lnTo>
                  <a:lnTo>
                    <a:pt x="30" y="84"/>
                  </a:lnTo>
                  <a:lnTo>
                    <a:pt x="33" y="82"/>
                  </a:lnTo>
                  <a:lnTo>
                    <a:pt x="35" y="79"/>
                  </a:lnTo>
                  <a:lnTo>
                    <a:pt x="37" y="75"/>
                  </a:lnTo>
                  <a:lnTo>
                    <a:pt x="38" y="71"/>
                  </a:lnTo>
                  <a:lnTo>
                    <a:pt x="40" y="58"/>
                  </a:lnTo>
                  <a:lnTo>
                    <a:pt x="41" y="41"/>
                  </a:lnTo>
                  <a:lnTo>
                    <a:pt x="40" y="28"/>
                  </a:lnTo>
                  <a:lnTo>
                    <a:pt x="38" y="16"/>
                  </a:lnTo>
                  <a:lnTo>
                    <a:pt x="37" y="12"/>
                  </a:lnTo>
                  <a:lnTo>
                    <a:pt x="35" y="9"/>
                  </a:lnTo>
                  <a:lnTo>
                    <a:pt x="33" y="6"/>
                  </a:lnTo>
                  <a:lnTo>
                    <a:pt x="30" y="5"/>
                  </a:lnTo>
                  <a:lnTo>
                    <a:pt x="27" y="4"/>
                  </a:lnTo>
                  <a:close/>
                  <a:moveTo>
                    <a:pt x="27" y="0"/>
                  </a:moveTo>
                  <a:lnTo>
                    <a:pt x="36" y="3"/>
                  </a:lnTo>
                  <a:lnTo>
                    <a:pt x="44" y="10"/>
                  </a:lnTo>
                  <a:lnTo>
                    <a:pt x="49" y="19"/>
                  </a:lnTo>
                  <a:lnTo>
                    <a:pt x="52" y="31"/>
                  </a:lnTo>
                  <a:lnTo>
                    <a:pt x="53" y="44"/>
                  </a:lnTo>
                  <a:lnTo>
                    <a:pt x="52" y="57"/>
                  </a:lnTo>
                  <a:lnTo>
                    <a:pt x="49" y="68"/>
                  </a:lnTo>
                  <a:lnTo>
                    <a:pt x="46" y="74"/>
                  </a:lnTo>
                  <a:lnTo>
                    <a:pt x="42" y="80"/>
                  </a:lnTo>
                  <a:lnTo>
                    <a:pt x="39" y="84"/>
                  </a:lnTo>
                  <a:lnTo>
                    <a:pt x="34" y="87"/>
                  </a:lnTo>
                  <a:lnTo>
                    <a:pt x="30" y="88"/>
                  </a:lnTo>
                  <a:lnTo>
                    <a:pt x="26" y="89"/>
                  </a:lnTo>
                  <a:lnTo>
                    <a:pt x="19" y="87"/>
                  </a:lnTo>
                  <a:lnTo>
                    <a:pt x="13" y="82"/>
                  </a:lnTo>
                  <a:lnTo>
                    <a:pt x="7" y="74"/>
                  </a:lnTo>
                  <a:lnTo>
                    <a:pt x="1" y="60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5" y="19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9" y="2"/>
                  </a:lnTo>
                  <a:lnTo>
                    <a:pt x="23" y="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6100662" y="5892744"/>
              <a:ext cx="16754" cy="20791"/>
            </a:xfrm>
            <a:custGeom>
              <a:avLst/>
              <a:gdLst>
                <a:gd name="T0" fmla="*/ 8 w 15"/>
                <a:gd name="T1" fmla="*/ 0 h 16"/>
                <a:gd name="T2" fmla="*/ 10 w 15"/>
                <a:gd name="T3" fmla="*/ 1 h 16"/>
                <a:gd name="T4" fmla="*/ 13 w 15"/>
                <a:gd name="T5" fmla="*/ 2 h 16"/>
                <a:gd name="T6" fmla="*/ 14 w 15"/>
                <a:gd name="T7" fmla="*/ 6 h 16"/>
                <a:gd name="T8" fmla="*/ 15 w 15"/>
                <a:gd name="T9" fmla="*/ 8 h 16"/>
                <a:gd name="T10" fmla="*/ 14 w 15"/>
                <a:gd name="T11" fmla="*/ 11 h 16"/>
                <a:gd name="T12" fmla="*/ 13 w 15"/>
                <a:gd name="T13" fmla="*/ 13 h 16"/>
                <a:gd name="T14" fmla="*/ 10 w 15"/>
                <a:gd name="T15" fmla="*/ 15 h 16"/>
                <a:gd name="T16" fmla="*/ 8 w 15"/>
                <a:gd name="T17" fmla="*/ 16 h 16"/>
                <a:gd name="T18" fmla="*/ 5 w 15"/>
                <a:gd name="T19" fmla="*/ 15 h 16"/>
                <a:gd name="T20" fmla="*/ 2 w 15"/>
                <a:gd name="T21" fmla="*/ 13 h 16"/>
                <a:gd name="T22" fmla="*/ 1 w 15"/>
                <a:gd name="T23" fmla="*/ 11 h 16"/>
                <a:gd name="T24" fmla="*/ 0 w 15"/>
                <a:gd name="T25" fmla="*/ 8 h 16"/>
                <a:gd name="T26" fmla="*/ 1 w 15"/>
                <a:gd name="T27" fmla="*/ 6 h 16"/>
                <a:gd name="T28" fmla="*/ 2 w 15"/>
                <a:gd name="T29" fmla="*/ 2 h 16"/>
                <a:gd name="T30" fmla="*/ 5 w 15"/>
                <a:gd name="T31" fmla="*/ 1 h 16"/>
                <a:gd name="T32" fmla="*/ 8 w 15"/>
                <a:gd name="T3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6">
                  <a:moveTo>
                    <a:pt x="8" y="0"/>
                  </a:moveTo>
                  <a:lnTo>
                    <a:pt x="10" y="1"/>
                  </a:lnTo>
                  <a:lnTo>
                    <a:pt x="13" y="2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5" y="15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6133053" y="5799187"/>
              <a:ext cx="53612" cy="114348"/>
            </a:xfrm>
            <a:custGeom>
              <a:avLst/>
              <a:gdLst>
                <a:gd name="T0" fmla="*/ 18 w 48"/>
                <a:gd name="T1" fmla="*/ 0 h 88"/>
                <a:gd name="T2" fmla="*/ 48 w 48"/>
                <a:gd name="T3" fmla="*/ 0 h 88"/>
                <a:gd name="T4" fmla="*/ 44 w 48"/>
                <a:gd name="T5" fmla="*/ 11 h 88"/>
                <a:gd name="T6" fmla="*/ 17 w 48"/>
                <a:gd name="T7" fmla="*/ 11 h 88"/>
                <a:gd name="T8" fmla="*/ 12 w 48"/>
                <a:gd name="T9" fmla="*/ 24 h 88"/>
                <a:gd name="T10" fmla="*/ 28 w 48"/>
                <a:gd name="T11" fmla="*/ 28 h 88"/>
                <a:gd name="T12" fmla="*/ 39 w 48"/>
                <a:gd name="T13" fmla="*/ 36 h 88"/>
                <a:gd name="T14" fmla="*/ 45 w 48"/>
                <a:gd name="T15" fmla="*/ 45 h 88"/>
                <a:gd name="T16" fmla="*/ 47 w 48"/>
                <a:gd name="T17" fmla="*/ 55 h 88"/>
                <a:gd name="T18" fmla="*/ 46 w 48"/>
                <a:gd name="T19" fmla="*/ 62 h 88"/>
                <a:gd name="T20" fmla="*/ 44 w 48"/>
                <a:gd name="T21" fmla="*/ 67 h 88"/>
                <a:gd name="T22" fmla="*/ 41 w 48"/>
                <a:gd name="T23" fmla="*/ 73 h 88"/>
                <a:gd name="T24" fmla="*/ 38 w 48"/>
                <a:gd name="T25" fmla="*/ 78 h 88"/>
                <a:gd name="T26" fmla="*/ 34 w 48"/>
                <a:gd name="T27" fmla="*/ 81 h 88"/>
                <a:gd name="T28" fmla="*/ 29 w 48"/>
                <a:gd name="T29" fmla="*/ 84 h 88"/>
                <a:gd name="T30" fmla="*/ 22 w 48"/>
                <a:gd name="T31" fmla="*/ 87 h 88"/>
                <a:gd name="T32" fmla="*/ 14 w 48"/>
                <a:gd name="T33" fmla="*/ 88 h 88"/>
                <a:gd name="T34" fmla="*/ 10 w 48"/>
                <a:gd name="T35" fmla="*/ 87 h 88"/>
                <a:gd name="T36" fmla="*/ 6 w 48"/>
                <a:gd name="T37" fmla="*/ 86 h 88"/>
                <a:gd name="T38" fmla="*/ 3 w 48"/>
                <a:gd name="T39" fmla="*/ 85 h 88"/>
                <a:gd name="T40" fmla="*/ 1 w 48"/>
                <a:gd name="T41" fmla="*/ 82 h 88"/>
                <a:gd name="T42" fmla="*/ 0 w 48"/>
                <a:gd name="T43" fmla="*/ 80 h 88"/>
                <a:gd name="T44" fmla="*/ 1 w 48"/>
                <a:gd name="T45" fmla="*/ 78 h 88"/>
                <a:gd name="T46" fmla="*/ 2 w 48"/>
                <a:gd name="T47" fmla="*/ 76 h 88"/>
                <a:gd name="T48" fmla="*/ 3 w 48"/>
                <a:gd name="T49" fmla="*/ 75 h 88"/>
                <a:gd name="T50" fmla="*/ 5 w 48"/>
                <a:gd name="T51" fmla="*/ 74 h 88"/>
                <a:gd name="T52" fmla="*/ 8 w 48"/>
                <a:gd name="T53" fmla="*/ 75 h 88"/>
                <a:gd name="T54" fmla="*/ 10 w 48"/>
                <a:gd name="T55" fmla="*/ 76 h 88"/>
                <a:gd name="T56" fmla="*/ 12 w 48"/>
                <a:gd name="T57" fmla="*/ 78 h 88"/>
                <a:gd name="T58" fmla="*/ 16 w 48"/>
                <a:gd name="T59" fmla="*/ 80 h 88"/>
                <a:gd name="T60" fmla="*/ 22 w 48"/>
                <a:gd name="T61" fmla="*/ 81 h 88"/>
                <a:gd name="T62" fmla="*/ 26 w 48"/>
                <a:gd name="T63" fmla="*/ 80 h 88"/>
                <a:gd name="T64" fmla="*/ 30 w 48"/>
                <a:gd name="T65" fmla="*/ 79 h 88"/>
                <a:gd name="T66" fmla="*/ 34 w 48"/>
                <a:gd name="T67" fmla="*/ 75 h 88"/>
                <a:gd name="T68" fmla="*/ 37 w 48"/>
                <a:gd name="T69" fmla="*/ 71 h 88"/>
                <a:gd name="T70" fmla="*/ 39 w 48"/>
                <a:gd name="T71" fmla="*/ 66 h 88"/>
                <a:gd name="T72" fmla="*/ 39 w 48"/>
                <a:gd name="T73" fmla="*/ 61 h 88"/>
                <a:gd name="T74" fmla="*/ 39 w 48"/>
                <a:gd name="T75" fmla="*/ 57 h 88"/>
                <a:gd name="T76" fmla="*/ 37 w 48"/>
                <a:gd name="T77" fmla="*/ 52 h 88"/>
                <a:gd name="T78" fmla="*/ 35 w 48"/>
                <a:gd name="T79" fmla="*/ 47 h 88"/>
                <a:gd name="T80" fmla="*/ 31 w 48"/>
                <a:gd name="T81" fmla="*/ 43 h 88"/>
                <a:gd name="T82" fmla="*/ 27 w 48"/>
                <a:gd name="T83" fmla="*/ 40 h 88"/>
                <a:gd name="T84" fmla="*/ 21 w 48"/>
                <a:gd name="T85" fmla="*/ 37 h 88"/>
                <a:gd name="T86" fmla="*/ 13 w 48"/>
                <a:gd name="T87" fmla="*/ 35 h 88"/>
                <a:gd name="T88" fmla="*/ 2 w 48"/>
                <a:gd name="T89" fmla="*/ 34 h 88"/>
                <a:gd name="T90" fmla="*/ 18 w 48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" h="88">
                  <a:moveTo>
                    <a:pt x="18" y="0"/>
                  </a:moveTo>
                  <a:lnTo>
                    <a:pt x="48" y="0"/>
                  </a:lnTo>
                  <a:lnTo>
                    <a:pt x="44" y="11"/>
                  </a:lnTo>
                  <a:lnTo>
                    <a:pt x="17" y="11"/>
                  </a:lnTo>
                  <a:lnTo>
                    <a:pt x="12" y="24"/>
                  </a:lnTo>
                  <a:lnTo>
                    <a:pt x="28" y="28"/>
                  </a:lnTo>
                  <a:lnTo>
                    <a:pt x="39" y="36"/>
                  </a:lnTo>
                  <a:lnTo>
                    <a:pt x="45" y="45"/>
                  </a:lnTo>
                  <a:lnTo>
                    <a:pt x="47" y="55"/>
                  </a:lnTo>
                  <a:lnTo>
                    <a:pt x="46" y="62"/>
                  </a:lnTo>
                  <a:lnTo>
                    <a:pt x="44" y="67"/>
                  </a:lnTo>
                  <a:lnTo>
                    <a:pt x="41" y="73"/>
                  </a:lnTo>
                  <a:lnTo>
                    <a:pt x="38" y="78"/>
                  </a:lnTo>
                  <a:lnTo>
                    <a:pt x="34" y="81"/>
                  </a:lnTo>
                  <a:lnTo>
                    <a:pt x="29" y="84"/>
                  </a:lnTo>
                  <a:lnTo>
                    <a:pt x="22" y="87"/>
                  </a:lnTo>
                  <a:lnTo>
                    <a:pt x="14" y="88"/>
                  </a:lnTo>
                  <a:lnTo>
                    <a:pt x="10" y="87"/>
                  </a:lnTo>
                  <a:lnTo>
                    <a:pt x="6" y="86"/>
                  </a:lnTo>
                  <a:lnTo>
                    <a:pt x="3" y="85"/>
                  </a:lnTo>
                  <a:lnTo>
                    <a:pt x="1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6"/>
                  </a:lnTo>
                  <a:lnTo>
                    <a:pt x="3" y="75"/>
                  </a:lnTo>
                  <a:lnTo>
                    <a:pt x="5" y="74"/>
                  </a:lnTo>
                  <a:lnTo>
                    <a:pt x="8" y="75"/>
                  </a:lnTo>
                  <a:lnTo>
                    <a:pt x="10" y="76"/>
                  </a:lnTo>
                  <a:lnTo>
                    <a:pt x="12" y="78"/>
                  </a:lnTo>
                  <a:lnTo>
                    <a:pt x="16" y="80"/>
                  </a:lnTo>
                  <a:lnTo>
                    <a:pt x="22" y="81"/>
                  </a:lnTo>
                  <a:lnTo>
                    <a:pt x="26" y="80"/>
                  </a:lnTo>
                  <a:lnTo>
                    <a:pt x="30" y="79"/>
                  </a:lnTo>
                  <a:lnTo>
                    <a:pt x="34" y="75"/>
                  </a:lnTo>
                  <a:lnTo>
                    <a:pt x="37" y="71"/>
                  </a:lnTo>
                  <a:lnTo>
                    <a:pt x="39" y="66"/>
                  </a:lnTo>
                  <a:lnTo>
                    <a:pt x="39" y="61"/>
                  </a:lnTo>
                  <a:lnTo>
                    <a:pt x="39" y="57"/>
                  </a:lnTo>
                  <a:lnTo>
                    <a:pt x="37" y="52"/>
                  </a:lnTo>
                  <a:lnTo>
                    <a:pt x="35" y="47"/>
                  </a:lnTo>
                  <a:lnTo>
                    <a:pt x="31" y="43"/>
                  </a:lnTo>
                  <a:lnTo>
                    <a:pt x="27" y="40"/>
                  </a:lnTo>
                  <a:lnTo>
                    <a:pt x="21" y="37"/>
                  </a:lnTo>
                  <a:lnTo>
                    <a:pt x="13" y="35"/>
                  </a:lnTo>
                  <a:lnTo>
                    <a:pt x="2" y="3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" name="Line 50"/>
            <p:cNvSpPr>
              <a:spLocks noChangeShapeType="1"/>
            </p:cNvSpPr>
            <p:nvPr/>
          </p:nvSpPr>
          <p:spPr bwMode="auto">
            <a:xfrm>
              <a:off x="6223522" y="5340496"/>
              <a:ext cx="2792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" name="Line 51"/>
            <p:cNvSpPr>
              <a:spLocks noChangeShapeType="1"/>
            </p:cNvSpPr>
            <p:nvPr/>
          </p:nvSpPr>
          <p:spPr bwMode="auto">
            <a:xfrm flipH="1">
              <a:off x="9049307" y="5340496"/>
              <a:ext cx="2904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" name="Freeform 52"/>
            <p:cNvSpPr>
              <a:spLocks noEditPoints="1"/>
            </p:cNvSpPr>
            <p:nvPr/>
          </p:nvSpPr>
          <p:spPr bwMode="auto">
            <a:xfrm>
              <a:off x="6024712" y="5287220"/>
              <a:ext cx="59197" cy="114348"/>
            </a:xfrm>
            <a:custGeom>
              <a:avLst/>
              <a:gdLst>
                <a:gd name="T0" fmla="*/ 27 w 53"/>
                <a:gd name="T1" fmla="*/ 4 h 88"/>
                <a:gd name="T2" fmla="*/ 24 w 53"/>
                <a:gd name="T3" fmla="*/ 4 h 88"/>
                <a:gd name="T4" fmla="*/ 22 w 53"/>
                <a:gd name="T5" fmla="*/ 5 h 88"/>
                <a:gd name="T6" fmla="*/ 20 w 53"/>
                <a:gd name="T7" fmla="*/ 8 h 88"/>
                <a:gd name="T8" fmla="*/ 16 w 53"/>
                <a:gd name="T9" fmla="*/ 15 h 88"/>
                <a:gd name="T10" fmla="*/ 14 w 53"/>
                <a:gd name="T11" fmla="*/ 25 h 88"/>
                <a:gd name="T12" fmla="*/ 12 w 53"/>
                <a:gd name="T13" fmla="*/ 46 h 88"/>
                <a:gd name="T14" fmla="*/ 13 w 53"/>
                <a:gd name="T15" fmla="*/ 62 h 88"/>
                <a:gd name="T16" fmla="*/ 16 w 53"/>
                <a:gd name="T17" fmla="*/ 75 h 88"/>
                <a:gd name="T18" fmla="*/ 18 w 53"/>
                <a:gd name="T19" fmla="*/ 79 h 88"/>
                <a:gd name="T20" fmla="*/ 21 w 53"/>
                <a:gd name="T21" fmla="*/ 82 h 88"/>
                <a:gd name="T22" fmla="*/ 23 w 53"/>
                <a:gd name="T23" fmla="*/ 84 h 88"/>
                <a:gd name="T24" fmla="*/ 27 w 53"/>
                <a:gd name="T25" fmla="*/ 84 h 88"/>
                <a:gd name="T26" fmla="*/ 30 w 53"/>
                <a:gd name="T27" fmla="*/ 84 h 88"/>
                <a:gd name="T28" fmla="*/ 33 w 53"/>
                <a:gd name="T29" fmla="*/ 81 h 88"/>
                <a:gd name="T30" fmla="*/ 35 w 53"/>
                <a:gd name="T31" fmla="*/ 79 h 88"/>
                <a:gd name="T32" fmla="*/ 37 w 53"/>
                <a:gd name="T33" fmla="*/ 76 h 88"/>
                <a:gd name="T34" fmla="*/ 38 w 53"/>
                <a:gd name="T35" fmla="*/ 71 h 88"/>
                <a:gd name="T36" fmla="*/ 40 w 53"/>
                <a:gd name="T37" fmla="*/ 58 h 88"/>
                <a:gd name="T38" fmla="*/ 41 w 53"/>
                <a:gd name="T39" fmla="*/ 41 h 88"/>
                <a:gd name="T40" fmla="*/ 40 w 53"/>
                <a:gd name="T41" fmla="*/ 28 h 88"/>
                <a:gd name="T42" fmla="*/ 38 w 53"/>
                <a:gd name="T43" fmla="*/ 17 h 88"/>
                <a:gd name="T44" fmla="*/ 37 w 53"/>
                <a:gd name="T45" fmla="*/ 13 h 88"/>
                <a:gd name="T46" fmla="*/ 35 w 53"/>
                <a:gd name="T47" fmla="*/ 8 h 88"/>
                <a:gd name="T48" fmla="*/ 33 w 53"/>
                <a:gd name="T49" fmla="*/ 6 h 88"/>
                <a:gd name="T50" fmla="*/ 30 w 53"/>
                <a:gd name="T51" fmla="*/ 4 h 88"/>
                <a:gd name="T52" fmla="*/ 27 w 53"/>
                <a:gd name="T53" fmla="*/ 4 h 88"/>
                <a:gd name="T54" fmla="*/ 27 w 53"/>
                <a:gd name="T55" fmla="*/ 0 h 88"/>
                <a:gd name="T56" fmla="*/ 36 w 53"/>
                <a:gd name="T57" fmla="*/ 2 h 88"/>
                <a:gd name="T58" fmla="*/ 44 w 53"/>
                <a:gd name="T59" fmla="*/ 10 h 88"/>
                <a:gd name="T60" fmla="*/ 49 w 53"/>
                <a:gd name="T61" fmla="*/ 20 h 88"/>
                <a:gd name="T62" fmla="*/ 52 w 53"/>
                <a:gd name="T63" fmla="*/ 31 h 88"/>
                <a:gd name="T64" fmla="*/ 53 w 53"/>
                <a:gd name="T65" fmla="*/ 43 h 88"/>
                <a:gd name="T66" fmla="*/ 52 w 53"/>
                <a:gd name="T67" fmla="*/ 57 h 88"/>
                <a:gd name="T68" fmla="*/ 49 w 53"/>
                <a:gd name="T69" fmla="*/ 68 h 88"/>
                <a:gd name="T70" fmla="*/ 46 w 53"/>
                <a:gd name="T71" fmla="*/ 75 h 88"/>
                <a:gd name="T72" fmla="*/ 42 w 53"/>
                <a:gd name="T73" fmla="*/ 80 h 88"/>
                <a:gd name="T74" fmla="*/ 39 w 53"/>
                <a:gd name="T75" fmla="*/ 84 h 88"/>
                <a:gd name="T76" fmla="*/ 34 w 53"/>
                <a:gd name="T77" fmla="*/ 86 h 88"/>
                <a:gd name="T78" fmla="*/ 30 w 53"/>
                <a:gd name="T79" fmla="*/ 88 h 88"/>
                <a:gd name="T80" fmla="*/ 26 w 53"/>
                <a:gd name="T81" fmla="*/ 88 h 88"/>
                <a:gd name="T82" fmla="*/ 19 w 53"/>
                <a:gd name="T83" fmla="*/ 87 h 88"/>
                <a:gd name="T84" fmla="*/ 13 w 53"/>
                <a:gd name="T85" fmla="*/ 82 h 88"/>
                <a:gd name="T86" fmla="*/ 7 w 53"/>
                <a:gd name="T87" fmla="*/ 74 h 88"/>
                <a:gd name="T88" fmla="*/ 1 w 53"/>
                <a:gd name="T89" fmla="*/ 60 h 88"/>
                <a:gd name="T90" fmla="*/ 0 w 53"/>
                <a:gd name="T91" fmla="*/ 45 h 88"/>
                <a:gd name="T92" fmla="*/ 1 w 53"/>
                <a:gd name="T93" fmla="*/ 31 h 88"/>
                <a:gd name="T94" fmla="*/ 5 w 53"/>
                <a:gd name="T95" fmla="*/ 20 h 88"/>
                <a:gd name="T96" fmla="*/ 8 w 53"/>
                <a:gd name="T97" fmla="*/ 14 h 88"/>
                <a:gd name="T98" fmla="*/ 12 w 53"/>
                <a:gd name="T99" fmla="*/ 8 h 88"/>
                <a:gd name="T100" fmla="*/ 16 w 53"/>
                <a:gd name="T101" fmla="*/ 4 h 88"/>
                <a:gd name="T102" fmla="*/ 19 w 53"/>
                <a:gd name="T103" fmla="*/ 2 h 88"/>
                <a:gd name="T104" fmla="*/ 23 w 53"/>
                <a:gd name="T105" fmla="*/ 0 h 88"/>
                <a:gd name="T106" fmla="*/ 27 w 53"/>
                <a:gd name="T10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8">
                  <a:moveTo>
                    <a:pt x="27" y="4"/>
                  </a:moveTo>
                  <a:lnTo>
                    <a:pt x="24" y="4"/>
                  </a:lnTo>
                  <a:lnTo>
                    <a:pt x="22" y="5"/>
                  </a:lnTo>
                  <a:lnTo>
                    <a:pt x="20" y="8"/>
                  </a:lnTo>
                  <a:lnTo>
                    <a:pt x="16" y="15"/>
                  </a:lnTo>
                  <a:lnTo>
                    <a:pt x="14" y="25"/>
                  </a:lnTo>
                  <a:lnTo>
                    <a:pt x="12" y="46"/>
                  </a:lnTo>
                  <a:lnTo>
                    <a:pt x="13" y="62"/>
                  </a:lnTo>
                  <a:lnTo>
                    <a:pt x="16" y="75"/>
                  </a:lnTo>
                  <a:lnTo>
                    <a:pt x="18" y="79"/>
                  </a:lnTo>
                  <a:lnTo>
                    <a:pt x="21" y="82"/>
                  </a:lnTo>
                  <a:lnTo>
                    <a:pt x="23" y="84"/>
                  </a:lnTo>
                  <a:lnTo>
                    <a:pt x="27" y="84"/>
                  </a:lnTo>
                  <a:lnTo>
                    <a:pt x="30" y="84"/>
                  </a:lnTo>
                  <a:lnTo>
                    <a:pt x="33" y="81"/>
                  </a:lnTo>
                  <a:lnTo>
                    <a:pt x="35" y="79"/>
                  </a:lnTo>
                  <a:lnTo>
                    <a:pt x="37" y="76"/>
                  </a:lnTo>
                  <a:lnTo>
                    <a:pt x="38" y="71"/>
                  </a:lnTo>
                  <a:lnTo>
                    <a:pt x="40" y="58"/>
                  </a:lnTo>
                  <a:lnTo>
                    <a:pt x="41" y="41"/>
                  </a:lnTo>
                  <a:lnTo>
                    <a:pt x="40" y="28"/>
                  </a:lnTo>
                  <a:lnTo>
                    <a:pt x="38" y="17"/>
                  </a:lnTo>
                  <a:lnTo>
                    <a:pt x="37" y="13"/>
                  </a:lnTo>
                  <a:lnTo>
                    <a:pt x="35" y="8"/>
                  </a:lnTo>
                  <a:lnTo>
                    <a:pt x="33" y="6"/>
                  </a:lnTo>
                  <a:lnTo>
                    <a:pt x="30" y="4"/>
                  </a:lnTo>
                  <a:lnTo>
                    <a:pt x="27" y="4"/>
                  </a:lnTo>
                  <a:close/>
                  <a:moveTo>
                    <a:pt x="27" y="0"/>
                  </a:moveTo>
                  <a:lnTo>
                    <a:pt x="36" y="2"/>
                  </a:lnTo>
                  <a:lnTo>
                    <a:pt x="44" y="10"/>
                  </a:lnTo>
                  <a:lnTo>
                    <a:pt x="49" y="20"/>
                  </a:lnTo>
                  <a:lnTo>
                    <a:pt x="52" y="31"/>
                  </a:lnTo>
                  <a:lnTo>
                    <a:pt x="53" y="43"/>
                  </a:lnTo>
                  <a:lnTo>
                    <a:pt x="52" y="57"/>
                  </a:lnTo>
                  <a:lnTo>
                    <a:pt x="49" y="68"/>
                  </a:lnTo>
                  <a:lnTo>
                    <a:pt x="46" y="75"/>
                  </a:lnTo>
                  <a:lnTo>
                    <a:pt x="42" y="80"/>
                  </a:lnTo>
                  <a:lnTo>
                    <a:pt x="39" y="84"/>
                  </a:lnTo>
                  <a:lnTo>
                    <a:pt x="34" y="86"/>
                  </a:lnTo>
                  <a:lnTo>
                    <a:pt x="30" y="88"/>
                  </a:lnTo>
                  <a:lnTo>
                    <a:pt x="26" y="88"/>
                  </a:lnTo>
                  <a:lnTo>
                    <a:pt x="19" y="87"/>
                  </a:lnTo>
                  <a:lnTo>
                    <a:pt x="13" y="82"/>
                  </a:lnTo>
                  <a:lnTo>
                    <a:pt x="7" y="74"/>
                  </a:lnTo>
                  <a:lnTo>
                    <a:pt x="1" y="60"/>
                  </a:lnTo>
                  <a:lnTo>
                    <a:pt x="0" y="45"/>
                  </a:lnTo>
                  <a:lnTo>
                    <a:pt x="1" y="31"/>
                  </a:lnTo>
                  <a:lnTo>
                    <a:pt x="5" y="20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9" y="2"/>
                  </a:lnTo>
                  <a:lnTo>
                    <a:pt x="2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6100662" y="5383376"/>
              <a:ext cx="16754" cy="18192"/>
            </a:xfrm>
            <a:custGeom>
              <a:avLst/>
              <a:gdLst>
                <a:gd name="T0" fmla="*/ 8 w 15"/>
                <a:gd name="T1" fmla="*/ 0 h 14"/>
                <a:gd name="T2" fmla="*/ 10 w 15"/>
                <a:gd name="T3" fmla="*/ 0 h 14"/>
                <a:gd name="T4" fmla="*/ 13 w 15"/>
                <a:gd name="T5" fmla="*/ 2 h 14"/>
                <a:gd name="T6" fmla="*/ 14 w 15"/>
                <a:gd name="T7" fmla="*/ 4 h 14"/>
                <a:gd name="T8" fmla="*/ 15 w 15"/>
                <a:gd name="T9" fmla="*/ 7 h 14"/>
                <a:gd name="T10" fmla="*/ 14 w 15"/>
                <a:gd name="T11" fmla="*/ 10 h 14"/>
                <a:gd name="T12" fmla="*/ 13 w 15"/>
                <a:gd name="T13" fmla="*/ 12 h 14"/>
                <a:gd name="T14" fmla="*/ 10 w 15"/>
                <a:gd name="T15" fmla="*/ 14 h 14"/>
                <a:gd name="T16" fmla="*/ 8 w 15"/>
                <a:gd name="T17" fmla="*/ 14 h 14"/>
                <a:gd name="T18" fmla="*/ 5 w 15"/>
                <a:gd name="T19" fmla="*/ 14 h 14"/>
                <a:gd name="T20" fmla="*/ 2 w 15"/>
                <a:gd name="T21" fmla="*/ 12 h 14"/>
                <a:gd name="T22" fmla="*/ 1 w 15"/>
                <a:gd name="T23" fmla="*/ 10 h 14"/>
                <a:gd name="T24" fmla="*/ 0 w 15"/>
                <a:gd name="T25" fmla="*/ 7 h 14"/>
                <a:gd name="T26" fmla="*/ 1 w 15"/>
                <a:gd name="T27" fmla="*/ 4 h 14"/>
                <a:gd name="T28" fmla="*/ 2 w 15"/>
                <a:gd name="T29" fmla="*/ 2 h 14"/>
                <a:gd name="T30" fmla="*/ 5 w 15"/>
                <a:gd name="T31" fmla="*/ 0 h 14"/>
                <a:gd name="T32" fmla="*/ 8 w 15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4">
                  <a:moveTo>
                    <a:pt x="8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5" y="7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" name="Freeform 54"/>
            <p:cNvSpPr>
              <a:spLocks noEditPoints="1"/>
            </p:cNvSpPr>
            <p:nvPr/>
          </p:nvSpPr>
          <p:spPr bwMode="auto">
            <a:xfrm>
              <a:off x="6131935" y="5287220"/>
              <a:ext cx="59197" cy="114348"/>
            </a:xfrm>
            <a:custGeom>
              <a:avLst/>
              <a:gdLst>
                <a:gd name="T0" fmla="*/ 24 w 53"/>
                <a:gd name="T1" fmla="*/ 39 h 88"/>
                <a:gd name="T2" fmla="*/ 18 w 53"/>
                <a:gd name="T3" fmla="*/ 41 h 88"/>
                <a:gd name="T4" fmla="*/ 13 w 53"/>
                <a:gd name="T5" fmla="*/ 44 h 88"/>
                <a:gd name="T6" fmla="*/ 12 w 53"/>
                <a:gd name="T7" fmla="*/ 53 h 88"/>
                <a:gd name="T8" fmla="*/ 12 w 53"/>
                <a:gd name="T9" fmla="*/ 63 h 88"/>
                <a:gd name="T10" fmla="*/ 15 w 53"/>
                <a:gd name="T11" fmla="*/ 75 h 88"/>
                <a:gd name="T12" fmla="*/ 21 w 53"/>
                <a:gd name="T13" fmla="*/ 82 h 88"/>
                <a:gd name="T14" fmla="*/ 26 w 53"/>
                <a:gd name="T15" fmla="*/ 84 h 88"/>
                <a:gd name="T16" fmla="*/ 32 w 53"/>
                <a:gd name="T17" fmla="*/ 84 h 88"/>
                <a:gd name="T18" fmla="*/ 37 w 53"/>
                <a:gd name="T19" fmla="*/ 79 h 88"/>
                <a:gd name="T20" fmla="*/ 41 w 53"/>
                <a:gd name="T21" fmla="*/ 71 h 88"/>
                <a:gd name="T22" fmla="*/ 40 w 53"/>
                <a:gd name="T23" fmla="*/ 55 h 88"/>
                <a:gd name="T24" fmla="*/ 35 w 53"/>
                <a:gd name="T25" fmla="*/ 43 h 88"/>
                <a:gd name="T26" fmla="*/ 30 w 53"/>
                <a:gd name="T27" fmla="*/ 39 h 88"/>
                <a:gd name="T28" fmla="*/ 48 w 53"/>
                <a:gd name="T29" fmla="*/ 0 h 88"/>
                <a:gd name="T30" fmla="*/ 52 w 53"/>
                <a:gd name="T31" fmla="*/ 2 h 88"/>
                <a:gd name="T32" fmla="*/ 42 w 53"/>
                <a:gd name="T33" fmla="*/ 4 h 88"/>
                <a:gd name="T34" fmla="*/ 34 w 53"/>
                <a:gd name="T35" fmla="*/ 9 h 88"/>
                <a:gd name="T36" fmla="*/ 24 w 53"/>
                <a:gd name="T37" fmla="*/ 19 h 88"/>
                <a:gd name="T38" fmla="*/ 16 w 53"/>
                <a:gd name="T39" fmla="*/ 32 h 88"/>
                <a:gd name="T40" fmla="*/ 24 w 53"/>
                <a:gd name="T41" fmla="*/ 35 h 88"/>
                <a:gd name="T42" fmla="*/ 37 w 53"/>
                <a:gd name="T43" fmla="*/ 34 h 88"/>
                <a:gd name="T44" fmla="*/ 44 w 53"/>
                <a:gd name="T45" fmla="*/ 37 h 88"/>
                <a:gd name="T46" fmla="*/ 52 w 53"/>
                <a:gd name="T47" fmla="*/ 48 h 88"/>
                <a:gd name="T48" fmla="*/ 52 w 53"/>
                <a:gd name="T49" fmla="*/ 68 h 88"/>
                <a:gd name="T50" fmla="*/ 38 w 53"/>
                <a:gd name="T51" fmla="*/ 86 h 88"/>
                <a:gd name="T52" fmla="*/ 22 w 53"/>
                <a:gd name="T53" fmla="*/ 88 h 88"/>
                <a:gd name="T54" fmla="*/ 11 w 53"/>
                <a:gd name="T55" fmla="*/ 83 h 88"/>
                <a:gd name="T56" fmla="*/ 1 w 53"/>
                <a:gd name="T57" fmla="*/ 64 h 88"/>
                <a:gd name="T58" fmla="*/ 1 w 53"/>
                <a:gd name="T59" fmla="*/ 42 h 88"/>
                <a:gd name="T60" fmla="*/ 10 w 53"/>
                <a:gd name="T61" fmla="*/ 22 h 88"/>
                <a:gd name="T62" fmla="*/ 24 w 53"/>
                <a:gd name="T63" fmla="*/ 8 h 88"/>
                <a:gd name="T64" fmla="*/ 34 w 53"/>
                <a:gd name="T65" fmla="*/ 3 h 88"/>
                <a:gd name="T66" fmla="*/ 48 w 53"/>
                <a:gd name="T6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" h="88">
                  <a:moveTo>
                    <a:pt x="26" y="39"/>
                  </a:moveTo>
                  <a:lnTo>
                    <a:pt x="24" y="39"/>
                  </a:lnTo>
                  <a:lnTo>
                    <a:pt x="21" y="40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9"/>
                  </a:lnTo>
                  <a:lnTo>
                    <a:pt x="12" y="53"/>
                  </a:lnTo>
                  <a:lnTo>
                    <a:pt x="12" y="57"/>
                  </a:lnTo>
                  <a:lnTo>
                    <a:pt x="12" y="63"/>
                  </a:lnTo>
                  <a:lnTo>
                    <a:pt x="14" y="71"/>
                  </a:lnTo>
                  <a:lnTo>
                    <a:pt x="15" y="75"/>
                  </a:lnTo>
                  <a:lnTo>
                    <a:pt x="17" y="79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6" y="84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5" y="82"/>
                  </a:lnTo>
                  <a:lnTo>
                    <a:pt x="37" y="79"/>
                  </a:lnTo>
                  <a:lnTo>
                    <a:pt x="40" y="76"/>
                  </a:lnTo>
                  <a:lnTo>
                    <a:pt x="41" y="71"/>
                  </a:lnTo>
                  <a:lnTo>
                    <a:pt x="41" y="64"/>
                  </a:lnTo>
                  <a:lnTo>
                    <a:pt x="40" y="55"/>
                  </a:lnTo>
                  <a:lnTo>
                    <a:pt x="37" y="46"/>
                  </a:lnTo>
                  <a:lnTo>
                    <a:pt x="35" y="43"/>
                  </a:lnTo>
                  <a:lnTo>
                    <a:pt x="33" y="41"/>
                  </a:lnTo>
                  <a:lnTo>
                    <a:pt x="30" y="39"/>
                  </a:lnTo>
                  <a:lnTo>
                    <a:pt x="26" y="39"/>
                  </a:lnTo>
                  <a:close/>
                  <a:moveTo>
                    <a:pt x="48" y="0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47" y="3"/>
                  </a:lnTo>
                  <a:lnTo>
                    <a:pt x="42" y="4"/>
                  </a:lnTo>
                  <a:lnTo>
                    <a:pt x="39" y="6"/>
                  </a:lnTo>
                  <a:lnTo>
                    <a:pt x="34" y="9"/>
                  </a:lnTo>
                  <a:lnTo>
                    <a:pt x="29" y="14"/>
                  </a:lnTo>
                  <a:lnTo>
                    <a:pt x="24" y="19"/>
                  </a:lnTo>
                  <a:lnTo>
                    <a:pt x="19" y="25"/>
                  </a:lnTo>
                  <a:lnTo>
                    <a:pt x="16" y="32"/>
                  </a:lnTo>
                  <a:lnTo>
                    <a:pt x="14" y="40"/>
                  </a:lnTo>
                  <a:lnTo>
                    <a:pt x="24" y="35"/>
                  </a:lnTo>
                  <a:lnTo>
                    <a:pt x="32" y="34"/>
                  </a:lnTo>
                  <a:lnTo>
                    <a:pt x="37" y="34"/>
                  </a:lnTo>
                  <a:lnTo>
                    <a:pt x="40" y="35"/>
                  </a:lnTo>
                  <a:lnTo>
                    <a:pt x="44" y="37"/>
                  </a:lnTo>
                  <a:lnTo>
                    <a:pt x="47" y="40"/>
                  </a:lnTo>
                  <a:lnTo>
                    <a:pt x="52" y="48"/>
                  </a:lnTo>
                  <a:lnTo>
                    <a:pt x="53" y="58"/>
                  </a:lnTo>
                  <a:lnTo>
                    <a:pt x="52" y="68"/>
                  </a:lnTo>
                  <a:lnTo>
                    <a:pt x="47" y="78"/>
                  </a:lnTo>
                  <a:lnTo>
                    <a:pt x="38" y="86"/>
                  </a:lnTo>
                  <a:lnTo>
                    <a:pt x="27" y="88"/>
                  </a:lnTo>
                  <a:lnTo>
                    <a:pt x="22" y="88"/>
                  </a:lnTo>
                  <a:lnTo>
                    <a:pt x="16" y="86"/>
                  </a:lnTo>
                  <a:lnTo>
                    <a:pt x="11" y="83"/>
                  </a:lnTo>
                  <a:lnTo>
                    <a:pt x="5" y="75"/>
                  </a:lnTo>
                  <a:lnTo>
                    <a:pt x="1" y="64"/>
                  </a:lnTo>
                  <a:lnTo>
                    <a:pt x="0" y="53"/>
                  </a:lnTo>
                  <a:lnTo>
                    <a:pt x="1" y="42"/>
                  </a:lnTo>
                  <a:lnTo>
                    <a:pt x="4" y="32"/>
                  </a:lnTo>
                  <a:lnTo>
                    <a:pt x="10" y="22"/>
                  </a:lnTo>
                  <a:lnTo>
                    <a:pt x="17" y="14"/>
                  </a:lnTo>
                  <a:lnTo>
                    <a:pt x="24" y="8"/>
                  </a:lnTo>
                  <a:lnTo>
                    <a:pt x="29" y="5"/>
                  </a:lnTo>
                  <a:lnTo>
                    <a:pt x="34" y="3"/>
                  </a:lnTo>
                  <a:lnTo>
                    <a:pt x="42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" name="Line 55"/>
            <p:cNvSpPr>
              <a:spLocks noChangeShapeType="1"/>
            </p:cNvSpPr>
            <p:nvPr/>
          </p:nvSpPr>
          <p:spPr bwMode="auto">
            <a:xfrm>
              <a:off x="6223522" y="4829828"/>
              <a:ext cx="2792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" name="Line 56"/>
            <p:cNvSpPr>
              <a:spLocks noChangeShapeType="1"/>
            </p:cNvSpPr>
            <p:nvPr/>
          </p:nvSpPr>
          <p:spPr bwMode="auto">
            <a:xfrm flipH="1">
              <a:off x="9049307" y="4829828"/>
              <a:ext cx="2904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" name="Freeform 57"/>
            <p:cNvSpPr>
              <a:spLocks noEditPoints="1"/>
            </p:cNvSpPr>
            <p:nvPr/>
          </p:nvSpPr>
          <p:spPr bwMode="auto">
            <a:xfrm>
              <a:off x="6024712" y="4776552"/>
              <a:ext cx="59197" cy="114348"/>
            </a:xfrm>
            <a:custGeom>
              <a:avLst/>
              <a:gdLst>
                <a:gd name="T0" fmla="*/ 27 w 53"/>
                <a:gd name="T1" fmla="*/ 4 h 88"/>
                <a:gd name="T2" fmla="*/ 24 w 53"/>
                <a:gd name="T3" fmla="*/ 5 h 88"/>
                <a:gd name="T4" fmla="*/ 22 w 53"/>
                <a:gd name="T5" fmla="*/ 6 h 88"/>
                <a:gd name="T6" fmla="*/ 20 w 53"/>
                <a:gd name="T7" fmla="*/ 8 h 88"/>
                <a:gd name="T8" fmla="*/ 16 w 53"/>
                <a:gd name="T9" fmla="*/ 15 h 88"/>
                <a:gd name="T10" fmla="*/ 14 w 53"/>
                <a:gd name="T11" fmla="*/ 24 h 88"/>
                <a:gd name="T12" fmla="*/ 12 w 53"/>
                <a:gd name="T13" fmla="*/ 46 h 88"/>
                <a:gd name="T14" fmla="*/ 13 w 53"/>
                <a:gd name="T15" fmla="*/ 62 h 88"/>
                <a:gd name="T16" fmla="*/ 16 w 53"/>
                <a:gd name="T17" fmla="*/ 75 h 88"/>
                <a:gd name="T18" fmla="*/ 18 w 53"/>
                <a:gd name="T19" fmla="*/ 79 h 88"/>
                <a:gd name="T20" fmla="*/ 21 w 53"/>
                <a:gd name="T21" fmla="*/ 82 h 88"/>
                <a:gd name="T22" fmla="*/ 23 w 53"/>
                <a:gd name="T23" fmla="*/ 83 h 88"/>
                <a:gd name="T24" fmla="*/ 27 w 53"/>
                <a:gd name="T25" fmla="*/ 84 h 88"/>
                <a:gd name="T26" fmla="*/ 30 w 53"/>
                <a:gd name="T27" fmla="*/ 83 h 88"/>
                <a:gd name="T28" fmla="*/ 33 w 53"/>
                <a:gd name="T29" fmla="*/ 81 h 88"/>
                <a:gd name="T30" fmla="*/ 35 w 53"/>
                <a:gd name="T31" fmla="*/ 79 h 88"/>
                <a:gd name="T32" fmla="*/ 37 w 53"/>
                <a:gd name="T33" fmla="*/ 75 h 88"/>
                <a:gd name="T34" fmla="*/ 38 w 53"/>
                <a:gd name="T35" fmla="*/ 71 h 88"/>
                <a:gd name="T36" fmla="*/ 40 w 53"/>
                <a:gd name="T37" fmla="*/ 57 h 88"/>
                <a:gd name="T38" fmla="*/ 41 w 53"/>
                <a:gd name="T39" fmla="*/ 40 h 88"/>
                <a:gd name="T40" fmla="*/ 40 w 53"/>
                <a:gd name="T41" fmla="*/ 27 h 88"/>
                <a:gd name="T42" fmla="*/ 38 w 53"/>
                <a:gd name="T43" fmla="*/ 16 h 88"/>
                <a:gd name="T44" fmla="*/ 37 w 53"/>
                <a:gd name="T45" fmla="*/ 12 h 88"/>
                <a:gd name="T46" fmla="*/ 35 w 53"/>
                <a:gd name="T47" fmla="*/ 9 h 88"/>
                <a:gd name="T48" fmla="*/ 33 w 53"/>
                <a:gd name="T49" fmla="*/ 6 h 88"/>
                <a:gd name="T50" fmla="*/ 30 w 53"/>
                <a:gd name="T51" fmla="*/ 5 h 88"/>
                <a:gd name="T52" fmla="*/ 27 w 53"/>
                <a:gd name="T53" fmla="*/ 4 h 88"/>
                <a:gd name="T54" fmla="*/ 27 w 53"/>
                <a:gd name="T55" fmla="*/ 0 h 88"/>
                <a:gd name="T56" fmla="*/ 36 w 53"/>
                <a:gd name="T57" fmla="*/ 2 h 88"/>
                <a:gd name="T58" fmla="*/ 44 w 53"/>
                <a:gd name="T59" fmla="*/ 10 h 88"/>
                <a:gd name="T60" fmla="*/ 49 w 53"/>
                <a:gd name="T61" fmla="*/ 19 h 88"/>
                <a:gd name="T62" fmla="*/ 52 w 53"/>
                <a:gd name="T63" fmla="*/ 30 h 88"/>
                <a:gd name="T64" fmla="*/ 53 w 53"/>
                <a:gd name="T65" fmla="*/ 43 h 88"/>
                <a:gd name="T66" fmla="*/ 52 w 53"/>
                <a:gd name="T67" fmla="*/ 56 h 88"/>
                <a:gd name="T68" fmla="*/ 49 w 53"/>
                <a:gd name="T69" fmla="*/ 69 h 88"/>
                <a:gd name="T70" fmla="*/ 46 w 53"/>
                <a:gd name="T71" fmla="*/ 75 h 88"/>
                <a:gd name="T72" fmla="*/ 42 w 53"/>
                <a:gd name="T73" fmla="*/ 80 h 88"/>
                <a:gd name="T74" fmla="*/ 39 w 53"/>
                <a:gd name="T75" fmla="*/ 83 h 88"/>
                <a:gd name="T76" fmla="*/ 34 w 53"/>
                <a:gd name="T77" fmla="*/ 86 h 88"/>
                <a:gd name="T78" fmla="*/ 30 w 53"/>
                <a:gd name="T79" fmla="*/ 87 h 88"/>
                <a:gd name="T80" fmla="*/ 26 w 53"/>
                <a:gd name="T81" fmla="*/ 88 h 88"/>
                <a:gd name="T82" fmla="*/ 19 w 53"/>
                <a:gd name="T83" fmla="*/ 86 h 88"/>
                <a:gd name="T84" fmla="*/ 13 w 53"/>
                <a:gd name="T85" fmla="*/ 82 h 88"/>
                <a:gd name="T86" fmla="*/ 7 w 53"/>
                <a:gd name="T87" fmla="*/ 74 h 88"/>
                <a:gd name="T88" fmla="*/ 1 w 53"/>
                <a:gd name="T89" fmla="*/ 61 h 88"/>
                <a:gd name="T90" fmla="*/ 0 w 53"/>
                <a:gd name="T91" fmla="*/ 44 h 88"/>
                <a:gd name="T92" fmla="*/ 1 w 53"/>
                <a:gd name="T93" fmla="*/ 31 h 88"/>
                <a:gd name="T94" fmla="*/ 5 w 53"/>
                <a:gd name="T95" fmla="*/ 20 h 88"/>
                <a:gd name="T96" fmla="*/ 8 w 53"/>
                <a:gd name="T97" fmla="*/ 14 h 88"/>
                <a:gd name="T98" fmla="*/ 12 w 53"/>
                <a:gd name="T99" fmla="*/ 8 h 88"/>
                <a:gd name="T100" fmla="*/ 16 w 53"/>
                <a:gd name="T101" fmla="*/ 5 h 88"/>
                <a:gd name="T102" fmla="*/ 19 w 53"/>
                <a:gd name="T103" fmla="*/ 1 h 88"/>
                <a:gd name="T104" fmla="*/ 23 w 53"/>
                <a:gd name="T105" fmla="*/ 0 h 88"/>
                <a:gd name="T106" fmla="*/ 27 w 53"/>
                <a:gd name="T10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8">
                  <a:moveTo>
                    <a:pt x="27" y="4"/>
                  </a:moveTo>
                  <a:lnTo>
                    <a:pt x="24" y="5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6" y="15"/>
                  </a:lnTo>
                  <a:lnTo>
                    <a:pt x="14" y="24"/>
                  </a:lnTo>
                  <a:lnTo>
                    <a:pt x="12" y="46"/>
                  </a:lnTo>
                  <a:lnTo>
                    <a:pt x="13" y="62"/>
                  </a:lnTo>
                  <a:lnTo>
                    <a:pt x="16" y="75"/>
                  </a:lnTo>
                  <a:lnTo>
                    <a:pt x="18" y="79"/>
                  </a:lnTo>
                  <a:lnTo>
                    <a:pt x="21" y="82"/>
                  </a:lnTo>
                  <a:lnTo>
                    <a:pt x="23" y="83"/>
                  </a:lnTo>
                  <a:lnTo>
                    <a:pt x="27" y="84"/>
                  </a:lnTo>
                  <a:lnTo>
                    <a:pt x="30" y="83"/>
                  </a:lnTo>
                  <a:lnTo>
                    <a:pt x="33" y="81"/>
                  </a:lnTo>
                  <a:lnTo>
                    <a:pt x="35" y="79"/>
                  </a:lnTo>
                  <a:lnTo>
                    <a:pt x="37" y="75"/>
                  </a:lnTo>
                  <a:lnTo>
                    <a:pt x="38" y="71"/>
                  </a:lnTo>
                  <a:lnTo>
                    <a:pt x="40" y="57"/>
                  </a:lnTo>
                  <a:lnTo>
                    <a:pt x="41" y="40"/>
                  </a:lnTo>
                  <a:lnTo>
                    <a:pt x="40" y="27"/>
                  </a:lnTo>
                  <a:lnTo>
                    <a:pt x="38" y="16"/>
                  </a:lnTo>
                  <a:lnTo>
                    <a:pt x="37" y="12"/>
                  </a:lnTo>
                  <a:lnTo>
                    <a:pt x="35" y="9"/>
                  </a:lnTo>
                  <a:lnTo>
                    <a:pt x="33" y="6"/>
                  </a:lnTo>
                  <a:lnTo>
                    <a:pt x="30" y="5"/>
                  </a:lnTo>
                  <a:lnTo>
                    <a:pt x="27" y="4"/>
                  </a:lnTo>
                  <a:close/>
                  <a:moveTo>
                    <a:pt x="27" y="0"/>
                  </a:moveTo>
                  <a:lnTo>
                    <a:pt x="36" y="2"/>
                  </a:lnTo>
                  <a:lnTo>
                    <a:pt x="44" y="10"/>
                  </a:lnTo>
                  <a:lnTo>
                    <a:pt x="49" y="19"/>
                  </a:lnTo>
                  <a:lnTo>
                    <a:pt x="52" y="30"/>
                  </a:lnTo>
                  <a:lnTo>
                    <a:pt x="53" y="43"/>
                  </a:lnTo>
                  <a:lnTo>
                    <a:pt x="52" y="56"/>
                  </a:lnTo>
                  <a:lnTo>
                    <a:pt x="49" y="69"/>
                  </a:lnTo>
                  <a:lnTo>
                    <a:pt x="46" y="75"/>
                  </a:lnTo>
                  <a:lnTo>
                    <a:pt x="42" y="80"/>
                  </a:lnTo>
                  <a:lnTo>
                    <a:pt x="39" y="83"/>
                  </a:lnTo>
                  <a:lnTo>
                    <a:pt x="34" y="86"/>
                  </a:lnTo>
                  <a:lnTo>
                    <a:pt x="30" y="87"/>
                  </a:lnTo>
                  <a:lnTo>
                    <a:pt x="26" y="88"/>
                  </a:lnTo>
                  <a:lnTo>
                    <a:pt x="19" y="86"/>
                  </a:lnTo>
                  <a:lnTo>
                    <a:pt x="13" y="82"/>
                  </a:lnTo>
                  <a:lnTo>
                    <a:pt x="7" y="74"/>
                  </a:lnTo>
                  <a:lnTo>
                    <a:pt x="1" y="61"/>
                  </a:lnTo>
                  <a:lnTo>
                    <a:pt x="0" y="44"/>
                  </a:lnTo>
                  <a:lnTo>
                    <a:pt x="1" y="31"/>
                  </a:lnTo>
                  <a:lnTo>
                    <a:pt x="5" y="20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6100662" y="4872709"/>
              <a:ext cx="16754" cy="18192"/>
            </a:xfrm>
            <a:custGeom>
              <a:avLst/>
              <a:gdLst>
                <a:gd name="T0" fmla="*/ 8 w 15"/>
                <a:gd name="T1" fmla="*/ 0 h 14"/>
                <a:gd name="T2" fmla="*/ 10 w 15"/>
                <a:gd name="T3" fmla="*/ 0 h 14"/>
                <a:gd name="T4" fmla="*/ 13 w 15"/>
                <a:gd name="T5" fmla="*/ 2 h 14"/>
                <a:gd name="T6" fmla="*/ 14 w 15"/>
                <a:gd name="T7" fmla="*/ 4 h 14"/>
                <a:gd name="T8" fmla="*/ 15 w 15"/>
                <a:gd name="T9" fmla="*/ 7 h 14"/>
                <a:gd name="T10" fmla="*/ 14 w 15"/>
                <a:gd name="T11" fmla="*/ 10 h 14"/>
                <a:gd name="T12" fmla="*/ 13 w 15"/>
                <a:gd name="T13" fmla="*/ 12 h 14"/>
                <a:gd name="T14" fmla="*/ 10 w 15"/>
                <a:gd name="T15" fmla="*/ 13 h 14"/>
                <a:gd name="T16" fmla="*/ 8 w 15"/>
                <a:gd name="T17" fmla="*/ 14 h 14"/>
                <a:gd name="T18" fmla="*/ 5 w 15"/>
                <a:gd name="T19" fmla="*/ 13 h 14"/>
                <a:gd name="T20" fmla="*/ 2 w 15"/>
                <a:gd name="T21" fmla="*/ 12 h 14"/>
                <a:gd name="T22" fmla="*/ 1 w 15"/>
                <a:gd name="T23" fmla="*/ 10 h 14"/>
                <a:gd name="T24" fmla="*/ 0 w 15"/>
                <a:gd name="T25" fmla="*/ 7 h 14"/>
                <a:gd name="T26" fmla="*/ 1 w 15"/>
                <a:gd name="T27" fmla="*/ 4 h 14"/>
                <a:gd name="T28" fmla="*/ 2 w 15"/>
                <a:gd name="T29" fmla="*/ 2 h 14"/>
                <a:gd name="T30" fmla="*/ 5 w 15"/>
                <a:gd name="T31" fmla="*/ 0 h 14"/>
                <a:gd name="T32" fmla="*/ 8 w 15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4">
                  <a:moveTo>
                    <a:pt x="8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5" y="7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6131935" y="4777851"/>
              <a:ext cx="60313" cy="113049"/>
            </a:xfrm>
            <a:custGeom>
              <a:avLst/>
              <a:gdLst>
                <a:gd name="T0" fmla="*/ 8 w 54"/>
                <a:gd name="T1" fmla="*/ 0 h 87"/>
                <a:gd name="T2" fmla="*/ 54 w 54"/>
                <a:gd name="T3" fmla="*/ 0 h 87"/>
                <a:gd name="T4" fmla="*/ 54 w 54"/>
                <a:gd name="T5" fmla="*/ 4 h 87"/>
                <a:gd name="T6" fmla="*/ 24 w 54"/>
                <a:gd name="T7" fmla="*/ 87 h 87"/>
                <a:gd name="T8" fmla="*/ 15 w 54"/>
                <a:gd name="T9" fmla="*/ 87 h 87"/>
                <a:gd name="T10" fmla="*/ 43 w 54"/>
                <a:gd name="T11" fmla="*/ 11 h 87"/>
                <a:gd name="T12" fmla="*/ 19 w 54"/>
                <a:gd name="T13" fmla="*/ 11 h 87"/>
                <a:gd name="T14" fmla="*/ 15 w 54"/>
                <a:gd name="T15" fmla="*/ 12 h 87"/>
                <a:gd name="T16" fmla="*/ 12 w 54"/>
                <a:gd name="T17" fmla="*/ 12 h 87"/>
                <a:gd name="T18" fmla="*/ 10 w 54"/>
                <a:gd name="T19" fmla="*/ 13 h 87"/>
                <a:gd name="T20" fmla="*/ 7 w 54"/>
                <a:gd name="T21" fmla="*/ 15 h 87"/>
                <a:gd name="T22" fmla="*/ 4 w 54"/>
                <a:gd name="T23" fmla="*/ 18 h 87"/>
                <a:gd name="T24" fmla="*/ 2 w 54"/>
                <a:gd name="T25" fmla="*/ 22 h 87"/>
                <a:gd name="T26" fmla="*/ 0 w 54"/>
                <a:gd name="T27" fmla="*/ 21 h 87"/>
                <a:gd name="T28" fmla="*/ 8 w 54"/>
                <a:gd name="T2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87">
                  <a:moveTo>
                    <a:pt x="8" y="0"/>
                  </a:moveTo>
                  <a:lnTo>
                    <a:pt x="54" y="0"/>
                  </a:lnTo>
                  <a:lnTo>
                    <a:pt x="54" y="4"/>
                  </a:lnTo>
                  <a:lnTo>
                    <a:pt x="24" y="87"/>
                  </a:lnTo>
                  <a:lnTo>
                    <a:pt x="15" y="87"/>
                  </a:lnTo>
                  <a:lnTo>
                    <a:pt x="43" y="11"/>
                  </a:lnTo>
                  <a:lnTo>
                    <a:pt x="19" y="11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" name="Line 60"/>
            <p:cNvSpPr>
              <a:spLocks noChangeShapeType="1"/>
            </p:cNvSpPr>
            <p:nvPr/>
          </p:nvSpPr>
          <p:spPr bwMode="auto">
            <a:xfrm>
              <a:off x="6223522" y="4317861"/>
              <a:ext cx="2792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H="1">
              <a:off x="9049307" y="4317861"/>
              <a:ext cx="2904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" name="Freeform 62"/>
            <p:cNvSpPr>
              <a:spLocks noEditPoints="1"/>
            </p:cNvSpPr>
            <p:nvPr/>
          </p:nvSpPr>
          <p:spPr bwMode="auto">
            <a:xfrm>
              <a:off x="6024712" y="4265884"/>
              <a:ext cx="59197" cy="113049"/>
            </a:xfrm>
            <a:custGeom>
              <a:avLst/>
              <a:gdLst>
                <a:gd name="T0" fmla="*/ 27 w 53"/>
                <a:gd name="T1" fmla="*/ 3 h 87"/>
                <a:gd name="T2" fmla="*/ 24 w 53"/>
                <a:gd name="T3" fmla="*/ 4 h 87"/>
                <a:gd name="T4" fmla="*/ 22 w 53"/>
                <a:gd name="T5" fmla="*/ 5 h 87"/>
                <a:gd name="T6" fmla="*/ 20 w 53"/>
                <a:gd name="T7" fmla="*/ 7 h 87"/>
                <a:gd name="T8" fmla="*/ 16 w 53"/>
                <a:gd name="T9" fmla="*/ 14 h 87"/>
                <a:gd name="T10" fmla="*/ 14 w 53"/>
                <a:gd name="T11" fmla="*/ 23 h 87"/>
                <a:gd name="T12" fmla="*/ 12 w 53"/>
                <a:gd name="T13" fmla="*/ 45 h 87"/>
                <a:gd name="T14" fmla="*/ 13 w 53"/>
                <a:gd name="T15" fmla="*/ 61 h 87"/>
                <a:gd name="T16" fmla="*/ 16 w 53"/>
                <a:gd name="T17" fmla="*/ 74 h 87"/>
                <a:gd name="T18" fmla="*/ 18 w 53"/>
                <a:gd name="T19" fmla="*/ 78 h 87"/>
                <a:gd name="T20" fmla="*/ 21 w 53"/>
                <a:gd name="T21" fmla="*/ 81 h 87"/>
                <a:gd name="T22" fmla="*/ 23 w 53"/>
                <a:gd name="T23" fmla="*/ 82 h 87"/>
                <a:gd name="T24" fmla="*/ 27 w 53"/>
                <a:gd name="T25" fmla="*/ 83 h 87"/>
                <a:gd name="T26" fmla="*/ 30 w 53"/>
                <a:gd name="T27" fmla="*/ 82 h 87"/>
                <a:gd name="T28" fmla="*/ 33 w 53"/>
                <a:gd name="T29" fmla="*/ 80 h 87"/>
                <a:gd name="T30" fmla="*/ 35 w 53"/>
                <a:gd name="T31" fmla="*/ 78 h 87"/>
                <a:gd name="T32" fmla="*/ 37 w 53"/>
                <a:gd name="T33" fmla="*/ 74 h 87"/>
                <a:gd name="T34" fmla="*/ 38 w 53"/>
                <a:gd name="T35" fmla="*/ 70 h 87"/>
                <a:gd name="T36" fmla="*/ 40 w 53"/>
                <a:gd name="T37" fmla="*/ 57 h 87"/>
                <a:gd name="T38" fmla="*/ 41 w 53"/>
                <a:gd name="T39" fmla="*/ 39 h 87"/>
                <a:gd name="T40" fmla="*/ 40 w 53"/>
                <a:gd name="T41" fmla="*/ 26 h 87"/>
                <a:gd name="T42" fmla="*/ 38 w 53"/>
                <a:gd name="T43" fmla="*/ 16 h 87"/>
                <a:gd name="T44" fmla="*/ 37 w 53"/>
                <a:gd name="T45" fmla="*/ 11 h 87"/>
                <a:gd name="T46" fmla="*/ 35 w 53"/>
                <a:gd name="T47" fmla="*/ 8 h 87"/>
                <a:gd name="T48" fmla="*/ 33 w 53"/>
                <a:gd name="T49" fmla="*/ 6 h 87"/>
                <a:gd name="T50" fmla="*/ 30 w 53"/>
                <a:gd name="T51" fmla="*/ 4 h 87"/>
                <a:gd name="T52" fmla="*/ 27 w 53"/>
                <a:gd name="T53" fmla="*/ 3 h 87"/>
                <a:gd name="T54" fmla="*/ 27 w 53"/>
                <a:gd name="T55" fmla="*/ 0 h 87"/>
                <a:gd name="T56" fmla="*/ 36 w 53"/>
                <a:gd name="T57" fmla="*/ 2 h 87"/>
                <a:gd name="T58" fmla="*/ 44 w 53"/>
                <a:gd name="T59" fmla="*/ 9 h 87"/>
                <a:gd name="T60" fmla="*/ 49 w 53"/>
                <a:gd name="T61" fmla="*/ 18 h 87"/>
                <a:gd name="T62" fmla="*/ 52 w 53"/>
                <a:gd name="T63" fmla="*/ 29 h 87"/>
                <a:gd name="T64" fmla="*/ 53 w 53"/>
                <a:gd name="T65" fmla="*/ 42 h 87"/>
                <a:gd name="T66" fmla="*/ 52 w 53"/>
                <a:gd name="T67" fmla="*/ 57 h 87"/>
                <a:gd name="T68" fmla="*/ 49 w 53"/>
                <a:gd name="T69" fmla="*/ 68 h 87"/>
                <a:gd name="T70" fmla="*/ 46 w 53"/>
                <a:gd name="T71" fmla="*/ 74 h 87"/>
                <a:gd name="T72" fmla="*/ 42 w 53"/>
                <a:gd name="T73" fmla="*/ 79 h 87"/>
                <a:gd name="T74" fmla="*/ 39 w 53"/>
                <a:gd name="T75" fmla="*/ 82 h 87"/>
                <a:gd name="T76" fmla="*/ 34 w 53"/>
                <a:gd name="T77" fmla="*/ 85 h 87"/>
                <a:gd name="T78" fmla="*/ 30 w 53"/>
                <a:gd name="T79" fmla="*/ 86 h 87"/>
                <a:gd name="T80" fmla="*/ 26 w 53"/>
                <a:gd name="T81" fmla="*/ 87 h 87"/>
                <a:gd name="T82" fmla="*/ 19 w 53"/>
                <a:gd name="T83" fmla="*/ 85 h 87"/>
                <a:gd name="T84" fmla="*/ 13 w 53"/>
                <a:gd name="T85" fmla="*/ 81 h 87"/>
                <a:gd name="T86" fmla="*/ 7 w 53"/>
                <a:gd name="T87" fmla="*/ 73 h 87"/>
                <a:gd name="T88" fmla="*/ 1 w 53"/>
                <a:gd name="T89" fmla="*/ 60 h 87"/>
                <a:gd name="T90" fmla="*/ 0 w 53"/>
                <a:gd name="T91" fmla="*/ 43 h 87"/>
                <a:gd name="T92" fmla="*/ 1 w 53"/>
                <a:gd name="T93" fmla="*/ 30 h 87"/>
                <a:gd name="T94" fmla="*/ 5 w 53"/>
                <a:gd name="T95" fmla="*/ 19 h 87"/>
                <a:gd name="T96" fmla="*/ 8 w 53"/>
                <a:gd name="T97" fmla="*/ 13 h 87"/>
                <a:gd name="T98" fmla="*/ 12 w 53"/>
                <a:gd name="T99" fmla="*/ 8 h 87"/>
                <a:gd name="T100" fmla="*/ 16 w 53"/>
                <a:gd name="T101" fmla="*/ 4 h 87"/>
                <a:gd name="T102" fmla="*/ 19 w 53"/>
                <a:gd name="T103" fmla="*/ 1 h 87"/>
                <a:gd name="T104" fmla="*/ 23 w 53"/>
                <a:gd name="T105" fmla="*/ 0 h 87"/>
                <a:gd name="T106" fmla="*/ 27 w 53"/>
                <a:gd name="T10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7">
                  <a:moveTo>
                    <a:pt x="27" y="3"/>
                  </a:moveTo>
                  <a:lnTo>
                    <a:pt x="24" y="4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45"/>
                  </a:lnTo>
                  <a:lnTo>
                    <a:pt x="13" y="61"/>
                  </a:lnTo>
                  <a:lnTo>
                    <a:pt x="16" y="74"/>
                  </a:lnTo>
                  <a:lnTo>
                    <a:pt x="18" y="78"/>
                  </a:lnTo>
                  <a:lnTo>
                    <a:pt x="21" y="81"/>
                  </a:lnTo>
                  <a:lnTo>
                    <a:pt x="23" y="82"/>
                  </a:lnTo>
                  <a:lnTo>
                    <a:pt x="27" y="83"/>
                  </a:lnTo>
                  <a:lnTo>
                    <a:pt x="30" y="82"/>
                  </a:lnTo>
                  <a:lnTo>
                    <a:pt x="33" y="80"/>
                  </a:lnTo>
                  <a:lnTo>
                    <a:pt x="35" y="78"/>
                  </a:lnTo>
                  <a:lnTo>
                    <a:pt x="37" y="74"/>
                  </a:lnTo>
                  <a:lnTo>
                    <a:pt x="38" y="70"/>
                  </a:lnTo>
                  <a:lnTo>
                    <a:pt x="40" y="57"/>
                  </a:lnTo>
                  <a:lnTo>
                    <a:pt x="41" y="39"/>
                  </a:lnTo>
                  <a:lnTo>
                    <a:pt x="40" y="26"/>
                  </a:lnTo>
                  <a:lnTo>
                    <a:pt x="38" y="16"/>
                  </a:lnTo>
                  <a:lnTo>
                    <a:pt x="37" y="11"/>
                  </a:lnTo>
                  <a:lnTo>
                    <a:pt x="35" y="8"/>
                  </a:lnTo>
                  <a:lnTo>
                    <a:pt x="33" y="6"/>
                  </a:lnTo>
                  <a:lnTo>
                    <a:pt x="30" y="4"/>
                  </a:lnTo>
                  <a:lnTo>
                    <a:pt x="27" y="3"/>
                  </a:lnTo>
                  <a:close/>
                  <a:moveTo>
                    <a:pt x="27" y="0"/>
                  </a:moveTo>
                  <a:lnTo>
                    <a:pt x="36" y="2"/>
                  </a:lnTo>
                  <a:lnTo>
                    <a:pt x="44" y="9"/>
                  </a:lnTo>
                  <a:lnTo>
                    <a:pt x="49" y="18"/>
                  </a:lnTo>
                  <a:lnTo>
                    <a:pt x="52" y="29"/>
                  </a:lnTo>
                  <a:lnTo>
                    <a:pt x="53" y="42"/>
                  </a:lnTo>
                  <a:lnTo>
                    <a:pt x="52" y="57"/>
                  </a:lnTo>
                  <a:lnTo>
                    <a:pt x="49" y="68"/>
                  </a:lnTo>
                  <a:lnTo>
                    <a:pt x="46" y="74"/>
                  </a:lnTo>
                  <a:lnTo>
                    <a:pt x="42" y="79"/>
                  </a:lnTo>
                  <a:lnTo>
                    <a:pt x="39" y="82"/>
                  </a:lnTo>
                  <a:lnTo>
                    <a:pt x="34" y="85"/>
                  </a:lnTo>
                  <a:lnTo>
                    <a:pt x="30" y="86"/>
                  </a:lnTo>
                  <a:lnTo>
                    <a:pt x="26" y="87"/>
                  </a:lnTo>
                  <a:lnTo>
                    <a:pt x="19" y="85"/>
                  </a:lnTo>
                  <a:lnTo>
                    <a:pt x="13" y="81"/>
                  </a:lnTo>
                  <a:lnTo>
                    <a:pt x="7" y="73"/>
                  </a:lnTo>
                  <a:lnTo>
                    <a:pt x="1" y="60"/>
                  </a:lnTo>
                  <a:lnTo>
                    <a:pt x="0" y="43"/>
                  </a:lnTo>
                  <a:lnTo>
                    <a:pt x="1" y="30"/>
                  </a:lnTo>
                  <a:lnTo>
                    <a:pt x="5" y="19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6100662" y="4360742"/>
              <a:ext cx="16754" cy="18192"/>
            </a:xfrm>
            <a:custGeom>
              <a:avLst/>
              <a:gdLst>
                <a:gd name="T0" fmla="*/ 8 w 15"/>
                <a:gd name="T1" fmla="*/ 0 h 14"/>
                <a:gd name="T2" fmla="*/ 10 w 15"/>
                <a:gd name="T3" fmla="*/ 0 h 14"/>
                <a:gd name="T4" fmla="*/ 13 w 15"/>
                <a:gd name="T5" fmla="*/ 2 h 14"/>
                <a:gd name="T6" fmla="*/ 14 w 15"/>
                <a:gd name="T7" fmla="*/ 4 h 14"/>
                <a:gd name="T8" fmla="*/ 15 w 15"/>
                <a:gd name="T9" fmla="*/ 7 h 14"/>
                <a:gd name="T10" fmla="*/ 14 w 15"/>
                <a:gd name="T11" fmla="*/ 10 h 14"/>
                <a:gd name="T12" fmla="*/ 13 w 15"/>
                <a:gd name="T13" fmla="*/ 12 h 14"/>
                <a:gd name="T14" fmla="*/ 10 w 15"/>
                <a:gd name="T15" fmla="*/ 13 h 14"/>
                <a:gd name="T16" fmla="*/ 8 w 15"/>
                <a:gd name="T17" fmla="*/ 14 h 14"/>
                <a:gd name="T18" fmla="*/ 5 w 15"/>
                <a:gd name="T19" fmla="*/ 13 h 14"/>
                <a:gd name="T20" fmla="*/ 2 w 15"/>
                <a:gd name="T21" fmla="*/ 12 h 14"/>
                <a:gd name="T22" fmla="*/ 1 w 15"/>
                <a:gd name="T23" fmla="*/ 10 h 14"/>
                <a:gd name="T24" fmla="*/ 0 w 15"/>
                <a:gd name="T25" fmla="*/ 7 h 14"/>
                <a:gd name="T26" fmla="*/ 1 w 15"/>
                <a:gd name="T27" fmla="*/ 4 h 14"/>
                <a:gd name="T28" fmla="*/ 2 w 15"/>
                <a:gd name="T29" fmla="*/ 2 h 14"/>
                <a:gd name="T30" fmla="*/ 5 w 15"/>
                <a:gd name="T31" fmla="*/ 0 h 14"/>
                <a:gd name="T32" fmla="*/ 8 w 15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4">
                  <a:moveTo>
                    <a:pt x="8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5" y="7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5" y="13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" name="Freeform 64"/>
            <p:cNvSpPr>
              <a:spLocks noEditPoints="1"/>
            </p:cNvSpPr>
            <p:nvPr/>
          </p:nvSpPr>
          <p:spPr bwMode="auto">
            <a:xfrm>
              <a:off x="6134169" y="4265884"/>
              <a:ext cx="55846" cy="113049"/>
            </a:xfrm>
            <a:custGeom>
              <a:avLst/>
              <a:gdLst>
                <a:gd name="T0" fmla="*/ 17 w 50"/>
                <a:gd name="T1" fmla="*/ 49 h 87"/>
                <a:gd name="T2" fmla="*/ 13 w 50"/>
                <a:gd name="T3" fmla="*/ 60 h 87"/>
                <a:gd name="T4" fmla="*/ 13 w 50"/>
                <a:gd name="T5" fmla="*/ 71 h 87"/>
                <a:gd name="T6" fmla="*/ 16 w 50"/>
                <a:gd name="T7" fmla="*/ 78 h 87"/>
                <a:gd name="T8" fmla="*/ 23 w 50"/>
                <a:gd name="T9" fmla="*/ 83 h 87"/>
                <a:gd name="T10" fmla="*/ 29 w 50"/>
                <a:gd name="T11" fmla="*/ 83 h 87"/>
                <a:gd name="T12" fmla="*/ 35 w 50"/>
                <a:gd name="T13" fmla="*/ 79 h 87"/>
                <a:gd name="T14" fmla="*/ 38 w 50"/>
                <a:gd name="T15" fmla="*/ 74 h 87"/>
                <a:gd name="T16" fmla="*/ 38 w 50"/>
                <a:gd name="T17" fmla="*/ 66 h 87"/>
                <a:gd name="T18" fmla="*/ 31 w 50"/>
                <a:gd name="T19" fmla="*/ 55 h 87"/>
                <a:gd name="T20" fmla="*/ 26 w 50"/>
                <a:gd name="T21" fmla="*/ 3 h 87"/>
                <a:gd name="T22" fmla="*/ 20 w 50"/>
                <a:gd name="T23" fmla="*/ 5 h 87"/>
                <a:gd name="T24" fmla="*/ 15 w 50"/>
                <a:gd name="T25" fmla="*/ 10 h 87"/>
                <a:gd name="T26" fmla="*/ 14 w 50"/>
                <a:gd name="T27" fmla="*/ 16 h 87"/>
                <a:gd name="T28" fmla="*/ 15 w 50"/>
                <a:gd name="T29" fmla="*/ 22 h 87"/>
                <a:gd name="T30" fmla="*/ 20 w 50"/>
                <a:gd name="T31" fmla="*/ 28 h 87"/>
                <a:gd name="T32" fmla="*/ 31 w 50"/>
                <a:gd name="T33" fmla="*/ 32 h 87"/>
                <a:gd name="T34" fmla="*/ 35 w 50"/>
                <a:gd name="T35" fmla="*/ 26 h 87"/>
                <a:gd name="T36" fmla="*/ 37 w 50"/>
                <a:gd name="T37" fmla="*/ 17 h 87"/>
                <a:gd name="T38" fmla="*/ 36 w 50"/>
                <a:gd name="T39" fmla="*/ 10 h 87"/>
                <a:gd name="T40" fmla="*/ 32 w 50"/>
                <a:gd name="T41" fmla="*/ 5 h 87"/>
                <a:gd name="T42" fmla="*/ 26 w 50"/>
                <a:gd name="T43" fmla="*/ 3 h 87"/>
                <a:gd name="T44" fmla="*/ 35 w 50"/>
                <a:gd name="T45" fmla="*/ 1 h 87"/>
                <a:gd name="T46" fmla="*/ 46 w 50"/>
                <a:gd name="T47" fmla="*/ 9 h 87"/>
                <a:gd name="T48" fmla="*/ 49 w 50"/>
                <a:gd name="T49" fmla="*/ 18 h 87"/>
                <a:gd name="T50" fmla="*/ 45 w 50"/>
                <a:gd name="T51" fmla="*/ 27 h 87"/>
                <a:gd name="T52" fmla="*/ 40 w 50"/>
                <a:gd name="T53" fmla="*/ 32 h 87"/>
                <a:gd name="T54" fmla="*/ 31 w 50"/>
                <a:gd name="T55" fmla="*/ 39 h 87"/>
                <a:gd name="T56" fmla="*/ 40 w 50"/>
                <a:gd name="T57" fmla="*/ 46 h 87"/>
                <a:gd name="T58" fmla="*/ 45 w 50"/>
                <a:gd name="T59" fmla="*/ 53 h 87"/>
                <a:gd name="T60" fmla="*/ 49 w 50"/>
                <a:gd name="T61" fmla="*/ 61 h 87"/>
                <a:gd name="T62" fmla="*/ 50 w 50"/>
                <a:gd name="T63" fmla="*/ 70 h 87"/>
                <a:gd name="T64" fmla="*/ 46 w 50"/>
                <a:gd name="T65" fmla="*/ 78 h 87"/>
                <a:gd name="T66" fmla="*/ 35 w 50"/>
                <a:gd name="T67" fmla="*/ 85 h 87"/>
                <a:gd name="T68" fmla="*/ 14 w 50"/>
                <a:gd name="T69" fmla="*/ 85 h 87"/>
                <a:gd name="T70" fmla="*/ 3 w 50"/>
                <a:gd name="T71" fmla="*/ 76 h 87"/>
                <a:gd name="T72" fmla="*/ 0 w 50"/>
                <a:gd name="T73" fmla="*/ 67 h 87"/>
                <a:gd name="T74" fmla="*/ 4 w 50"/>
                <a:gd name="T75" fmla="*/ 56 h 87"/>
                <a:gd name="T76" fmla="*/ 12 w 50"/>
                <a:gd name="T77" fmla="*/ 47 h 87"/>
                <a:gd name="T78" fmla="*/ 13 w 50"/>
                <a:gd name="T79" fmla="*/ 39 h 87"/>
                <a:gd name="T80" fmla="*/ 6 w 50"/>
                <a:gd name="T81" fmla="*/ 32 h 87"/>
                <a:gd name="T82" fmla="*/ 2 w 50"/>
                <a:gd name="T83" fmla="*/ 25 h 87"/>
                <a:gd name="T84" fmla="*/ 2 w 50"/>
                <a:gd name="T85" fmla="*/ 14 h 87"/>
                <a:gd name="T86" fmla="*/ 8 w 50"/>
                <a:gd name="T87" fmla="*/ 5 h 87"/>
                <a:gd name="T88" fmla="*/ 26 w 50"/>
                <a:gd name="T8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" h="87">
                  <a:moveTo>
                    <a:pt x="21" y="45"/>
                  </a:moveTo>
                  <a:lnTo>
                    <a:pt x="17" y="49"/>
                  </a:lnTo>
                  <a:lnTo>
                    <a:pt x="14" y="55"/>
                  </a:lnTo>
                  <a:lnTo>
                    <a:pt x="13" y="60"/>
                  </a:lnTo>
                  <a:lnTo>
                    <a:pt x="12" y="66"/>
                  </a:lnTo>
                  <a:lnTo>
                    <a:pt x="13" y="71"/>
                  </a:lnTo>
                  <a:lnTo>
                    <a:pt x="14" y="75"/>
                  </a:lnTo>
                  <a:lnTo>
                    <a:pt x="16" y="78"/>
                  </a:lnTo>
                  <a:lnTo>
                    <a:pt x="19" y="81"/>
                  </a:lnTo>
                  <a:lnTo>
                    <a:pt x="23" y="83"/>
                  </a:lnTo>
                  <a:lnTo>
                    <a:pt x="26" y="83"/>
                  </a:lnTo>
                  <a:lnTo>
                    <a:pt x="29" y="83"/>
                  </a:lnTo>
                  <a:lnTo>
                    <a:pt x="32" y="81"/>
                  </a:lnTo>
                  <a:lnTo>
                    <a:pt x="35" y="79"/>
                  </a:lnTo>
                  <a:lnTo>
                    <a:pt x="37" y="77"/>
                  </a:lnTo>
                  <a:lnTo>
                    <a:pt x="38" y="74"/>
                  </a:lnTo>
                  <a:lnTo>
                    <a:pt x="38" y="71"/>
                  </a:lnTo>
                  <a:lnTo>
                    <a:pt x="38" y="66"/>
                  </a:lnTo>
                  <a:lnTo>
                    <a:pt x="36" y="63"/>
                  </a:lnTo>
                  <a:lnTo>
                    <a:pt x="31" y="55"/>
                  </a:lnTo>
                  <a:lnTo>
                    <a:pt x="21" y="45"/>
                  </a:lnTo>
                  <a:close/>
                  <a:moveTo>
                    <a:pt x="26" y="3"/>
                  </a:moveTo>
                  <a:lnTo>
                    <a:pt x="23" y="4"/>
                  </a:lnTo>
                  <a:lnTo>
                    <a:pt x="20" y="5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5" y="22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8" y="36"/>
                  </a:lnTo>
                  <a:lnTo>
                    <a:pt x="31" y="32"/>
                  </a:lnTo>
                  <a:lnTo>
                    <a:pt x="34" y="29"/>
                  </a:lnTo>
                  <a:lnTo>
                    <a:pt x="35" y="26"/>
                  </a:lnTo>
                  <a:lnTo>
                    <a:pt x="36" y="22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4" y="7"/>
                  </a:lnTo>
                  <a:lnTo>
                    <a:pt x="32" y="5"/>
                  </a:lnTo>
                  <a:lnTo>
                    <a:pt x="29" y="4"/>
                  </a:lnTo>
                  <a:lnTo>
                    <a:pt x="26" y="3"/>
                  </a:lnTo>
                  <a:close/>
                  <a:moveTo>
                    <a:pt x="26" y="0"/>
                  </a:moveTo>
                  <a:lnTo>
                    <a:pt x="35" y="1"/>
                  </a:lnTo>
                  <a:lnTo>
                    <a:pt x="42" y="5"/>
                  </a:lnTo>
                  <a:lnTo>
                    <a:pt x="46" y="9"/>
                  </a:lnTo>
                  <a:lnTo>
                    <a:pt x="48" y="13"/>
                  </a:lnTo>
                  <a:lnTo>
                    <a:pt x="49" y="18"/>
                  </a:lnTo>
                  <a:lnTo>
                    <a:pt x="48" y="22"/>
                  </a:lnTo>
                  <a:lnTo>
                    <a:pt x="45" y="27"/>
                  </a:lnTo>
                  <a:lnTo>
                    <a:pt x="43" y="30"/>
                  </a:lnTo>
                  <a:lnTo>
                    <a:pt x="40" y="32"/>
                  </a:lnTo>
                  <a:lnTo>
                    <a:pt x="36" y="35"/>
                  </a:lnTo>
                  <a:lnTo>
                    <a:pt x="31" y="39"/>
                  </a:lnTo>
                  <a:lnTo>
                    <a:pt x="36" y="43"/>
                  </a:lnTo>
                  <a:lnTo>
                    <a:pt x="40" y="46"/>
                  </a:lnTo>
                  <a:lnTo>
                    <a:pt x="43" y="49"/>
                  </a:lnTo>
                  <a:lnTo>
                    <a:pt x="45" y="53"/>
                  </a:lnTo>
                  <a:lnTo>
                    <a:pt x="48" y="57"/>
                  </a:lnTo>
                  <a:lnTo>
                    <a:pt x="49" y="61"/>
                  </a:lnTo>
                  <a:lnTo>
                    <a:pt x="50" y="66"/>
                  </a:lnTo>
                  <a:lnTo>
                    <a:pt x="50" y="70"/>
                  </a:lnTo>
                  <a:lnTo>
                    <a:pt x="48" y="74"/>
                  </a:lnTo>
                  <a:lnTo>
                    <a:pt x="46" y="78"/>
                  </a:lnTo>
                  <a:lnTo>
                    <a:pt x="43" y="81"/>
                  </a:lnTo>
                  <a:lnTo>
                    <a:pt x="35" y="85"/>
                  </a:lnTo>
                  <a:lnTo>
                    <a:pt x="25" y="87"/>
                  </a:lnTo>
                  <a:lnTo>
                    <a:pt x="14" y="85"/>
                  </a:lnTo>
                  <a:lnTo>
                    <a:pt x="6" y="80"/>
                  </a:lnTo>
                  <a:lnTo>
                    <a:pt x="3" y="76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4" y="56"/>
                  </a:lnTo>
                  <a:lnTo>
                    <a:pt x="7" y="52"/>
                  </a:lnTo>
                  <a:lnTo>
                    <a:pt x="12" y="47"/>
                  </a:lnTo>
                  <a:lnTo>
                    <a:pt x="17" y="43"/>
                  </a:lnTo>
                  <a:lnTo>
                    <a:pt x="13" y="39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5" y="30"/>
                  </a:lnTo>
                  <a:lnTo>
                    <a:pt x="2" y="25"/>
                  </a:lnTo>
                  <a:lnTo>
                    <a:pt x="2" y="19"/>
                  </a:lnTo>
                  <a:lnTo>
                    <a:pt x="2" y="14"/>
                  </a:lnTo>
                  <a:lnTo>
                    <a:pt x="5" y="10"/>
                  </a:lnTo>
                  <a:lnTo>
                    <a:pt x="8" y="5"/>
                  </a:lnTo>
                  <a:lnTo>
                    <a:pt x="16" y="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" name="Line 65"/>
            <p:cNvSpPr>
              <a:spLocks noChangeShapeType="1"/>
            </p:cNvSpPr>
            <p:nvPr/>
          </p:nvSpPr>
          <p:spPr bwMode="auto">
            <a:xfrm>
              <a:off x="6223522" y="3808492"/>
              <a:ext cx="2792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" name="Line 66"/>
            <p:cNvSpPr>
              <a:spLocks noChangeShapeType="1"/>
            </p:cNvSpPr>
            <p:nvPr/>
          </p:nvSpPr>
          <p:spPr bwMode="auto">
            <a:xfrm flipH="1">
              <a:off x="9049307" y="3808492"/>
              <a:ext cx="2904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" name="Freeform 67"/>
            <p:cNvSpPr>
              <a:spLocks noEditPoints="1"/>
            </p:cNvSpPr>
            <p:nvPr/>
          </p:nvSpPr>
          <p:spPr bwMode="auto">
            <a:xfrm>
              <a:off x="6024712" y="3755217"/>
              <a:ext cx="59197" cy="113049"/>
            </a:xfrm>
            <a:custGeom>
              <a:avLst/>
              <a:gdLst>
                <a:gd name="T0" fmla="*/ 27 w 53"/>
                <a:gd name="T1" fmla="*/ 4 h 87"/>
                <a:gd name="T2" fmla="*/ 24 w 53"/>
                <a:gd name="T3" fmla="*/ 4 h 87"/>
                <a:gd name="T4" fmla="*/ 22 w 53"/>
                <a:gd name="T5" fmla="*/ 6 h 87"/>
                <a:gd name="T6" fmla="*/ 20 w 53"/>
                <a:gd name="T7" fmla="*/ 8 h 87"/>
                <a:gd name="T8" fmla="*/ 16 w 53"/>
                <a:gd name="T9" fmla="*/ 14 h 87"/>
                <a:gd name="T10" fmla="*/ 14 w 53"/>
                <a:gd name="T11" fmla="*/ 24 h 87"/>
                <a:gd name="T12" fmla="*/ 12 w 53"/>
                <a:gd name="T13" fmla="*/ 46 h 87"/>
                <a:gd name="T14" fmla="*/ 13 w 53"/>
                <a:gd name="T15" fmla="*/ 62 h 87"/>
                <a:gd name="T16" fmla="*/ 16 w 53"/>
                <a:gd name="T17" fmla="*/ 74 h 87"/>
                <a:gd name="T18" fmla="*/ 18 w 53"/>
                <a:gd name="T19" fmla="*/ 78 h 87"/>
                <a:gd name="T20" fmla="*/ 21 w 53"/>
                <a:gd name="T21" fmla="*/ 81 h 87"/>
                <a:gd name="T22" fmla="*/ 23 w 53"/>
                <a:gd name="T23" fmla="*/ 83 h 87"/>
                <a:gd name="T24" fmla="*/ 27 w 53"/>
                <a:gd name="T25" fmla="*/ 83 h 87"/>
                <a:gd name="T26" fmla="*/ 30 w 53"/>
                <a:gd name="T27" fmla="*/ 83 h 87"/>
                <a:gd name="T28" fmla="*/ 33 w 53"/>
                <a:gd name="T29" fmla="*/ 80 h 87"/>
                <a:gd name="T30" fmla="*/ 35 w 53"/>
                <a:gd name="T31" fmla="*/ 78 h 87"/>
                <a:gd name="T32" fmla="*/ 37 w 53"/>
                <a:gd name="T33" fmla="*/ 75 h 87"/>
                <a:gd name="T34" fmla="*/ 38 w 53"/>
                <a:gd name="T35" fmla="*/ 70 h 87"/>
                <a:gd name="T36" fmla="*/ 40 w 53"/>
                <a:gd name="T37" fmla="*/ 58 h 87"/>
                <a:gd name="T38" fmla="*/ 41 w 53"/>
                <a:gd name="T39" fmla="*/ 40 h 87"/>
                <a:gd name="T40" fmla="*/ 40 w 53"/>
                <a:gd name="T41" fmla="*/ 27 h 87"/>
                <a:gd name="T42" fmla="*/ 38 w 53"/>
                <a:gd name="T43" fmla="*/ 16 h 87"/>
                <a:gd name="T44" fmla="*/ 37 w 53"/>
                <a:gd name="T45" fmla="*/ 12 h 87"/>
                <a:gd name="T46" fmla="*/ 35 w 53"/>
                <a:gd name="T47" fmla="*/ 8 h 87"/>
                <a:gd name="T48" fmla="*/ 33 w 53"/>
                <a:gd name="T49" fmla="*/ 6 h 87"/>
                <a:gd name="T50" fmla="*/ 30 w 53"/>
                <a:gd name="T51" fmla="*/ 4 h 87"/>
                <a:gd name="T52" fmla="*/ 27 w 53"/>
                <a:gd name="T53" fmla="*/ 4 h 87"/>
                <a:gd name="T54" fmla="*/ 27 w 53"/>
                <a:gd name="T55" fmla="*/ 0 h 87"/>
                <a:gd name="T56" fmla="*/ 36 w 53"/>
                <a:gd name="T57" fmla="*/ 2 h 87"/>
                <a:gd name="T58" fmla="*/ 44 w 53"/>
                <a:gd name="T59" fmla="*/ 10 h 87"/>
                <a:gd name="T60" fmla="*/ 49 w 53"/>
                <a:gd name="T61" fmla="*/ 19 h 87"/>
                <a:gd name="T62" fmla="*/ 52 w 53"/>
                <a:gd name="T63" fmla="*/ 30 h 87"/>
                <a:gd name="T64" fmla="*/ 53 w 53"/>
                <a:gd name="T65" fmla="*/ 43 h 87"/>
                <a:gd name="T66" fmla="*/ 52 w 53"/>
                <a:gd name="T67" fmla="*/ 57 h 87"/>
                <a:gd name="T68" fmla="*/ 49 w 53"/>
                <a:gd name="T69" fmla="*/ 68 h 87"/>
                <a:gd name="T70" fmla="*/ 46 w 53"/>
                <a:gd name="T71" fmla="*/ 74 h 87"/>
                <a:gd name="T72" fmla="*/ 42 w 53"/>
                <a:gd name="T73" fmla="*/ 79 h 87"/>
                <a:gd name="T74" fmla="*/ 39 w 53"/>
                <a:gd name="T75" fmla="*/ 83 h 87"/>
                <a:gd name="T76" fmla="*/ 34 w 53"/>
                <a:gd name="T77" fmla="*/ 85 h 87"/>
                <a:gd name="T78" fmla="*/ 30 w 53"/>
                <a:gd name="T79" fmla="*/ 87 h 87"/>
                <a:gd name="T80" fmla="*/ 26 w 53"/>
                <a:gd name="T81" fmla="*/ 87 h 87"/>
                <a:gd name="T82" fmla="*/ 19 w 53"/>
                <a:gd name="T83" fmla="*/ 86 h 87"/>
                <a:gd name="T84" fmla="*/ 13 w 53"/>
                <a:gd name="T85" fmla="*/ 81 h 87"/>
                <a:gd name="T86" fmla="*/ 7 w 53"/>
                <a:gd name="T87" fmla="*/ 73 h 87"/>
                <a:gd name="T88" fmla="*/ 1 w 53"/>
                <a:gd name="T89" fmla="*/ 60 h 87"/>
                <a:gd name="T90" fmla="*/ 0 w 53"/>
                <a:gd name="T91" fmla="*/ 45 h 87"/>
                <a:gd name="T92" fmla="*/ 1 w 53"/>
                <a:gd name="T93" fmla="*/ 30 h 87"/>
                <a:gd name="T94" fmla="*/ 5 w 53"/>
                <a:gd name="T95" fmla="*/ 19 h 87"/>
                <a:gd name="T96" fmla="*/ 8 w 53"/>
                <a:gd name="T97" fmla="*/ 13 h 87"/>
                <a:gd name="T98" fmla="*/ 12 w 53"/>
                <a:gd name="T99" fmla="*/ 8 h 87"/>
                <a:gd name="T100" fmla="*/ 16 w 53"/>
                <a:gd name="T101" fmla="*/ 4 h 87"/>
                <a:gd name="T102" fmla="*/ 19 w 53"/>
                <a:gd name="T103" fmla="*/ 2 h 87"/>
                <a:gd name="T104" fmla="*/ 23 w 53"/>
                <a:gd name="T105" fmla="*/ 0 h 87"/>
                <a:gd name="T106" fmla="*/ 27 w 53"/>
                <a:gd name="T10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7">
                  <a:moveTo>
                    <a:pt x="27" y="4"/>
                  </a:moveTo>
                  <a:lnTo>
                    <a:pt x="24" y="4"/>
                  </a:lnTo>
                  <a:lnTo>
                    <a:pt x="22" y="6"/>
                  </a:lnTo>
                  <a:lnTo>
                    <a:pt x="20" y="8"/>
                  </a:lnTo>
                  <a:lnTo>
                    <a:pt x="16" y="14"/>
                  </a:lnTo>
                  <a:lnTo>
                    <a:pt x="14" y="24"/>
                  </a:lnTo>
                  <a:lnTo>
                    <a:pt x="12" y="46"/>
                  </a:lnTo>
                  <a:lnTo>
                    <a:pt x="13" y="62"/>
                  </a:lnTo>
                  <a:lnTo>
                    <a:pt x="16" y="74"/>
                  </a:lnTo>
                  <a:lnTo>
                    <a:pt x="18" y="78"/>
                  </a:lnTo>
                  <a:lnTo>
                    <a:pt x="21" y="81"/>
                  </a:lnTo>
                  <a:lnTo>
                    <a:pt x="23" y="83"/>
                  </a:lnTo>
                  <a:lnTo>
                    <a:pt x="27" y="83"/>
                  </a:lnTo>
                  <a:lnTo>
                    <a:pt x="30" y="83"/>
                  </a:lnTo>
                  <a:lnTo>
                    <a:pt x="33" y="80"/>
                  </a:lnTo>
                  <a:lnTo>
                    <a:pt x="35" y="78"/>
                  </a:lnTo>
                  <a:lnTo>
                    <a:pt x="37" y="75"/>
                  </a:lnTo>
                  <a:lnTo>
                    <a:pt x="38" y="70"/>
                  </a:lnTo>
                  <a:lnTo>
                    <a:pt x="40" y="58"/>
                  </a:lnTo>
                  <a:lnTo>
                    <a:pt x="41" y="40"/>
                  </a:lnTo>
                  <a:lnTo>
                    <a:pt x="40" y="27"/>
                  </a:lnTo>
                  <a:lnTo>
                    <a:pt x="38" y="16"/>
                  </a:lnTo>
                  <a:lnTo>
                    <a:pt x="37" y="12"/>
                  </a:lnTo>
                  <a:lnTo>
                    <a:pt x="35" y="8"/>
                  </a:lnTo>
                  <a:lnTo>
                    <a:pt x="33" y="6"/>
                  </a:lnTo>
                  <a:lnTo>
                    <a:pt x="30" y="4"/>
                  </a:lnTo>
                  <a:lnTo>
                    <a:pt x="27" y="4"/>
                  </a:lnTo>
                  <a:close/>
                  <a:moveTo>
                    <a:pt x="27" y="0"/>
                  </a:moveTo>
                  <a:lnTo>
                    <a:pt x="36" y="2"/>
                  </a:lnTo>
                  <a:lnTo>
                    <a:pt x="44" y="10"/>
                  </a:lnTo>
                  <a:lnTo>
                    <a:pt x="49" y="19"/>
                  </a:lnTo>
                  <a:lnTo>
                    <a:pt x="52" y="30"/>
                  </a:lnTo>
                  <a:lnTo>
                    <a:pt x="53" y="43"/>
                  </a:lnTo>
                  <a:lnTo>
                    <a:pt x="52" y="57"/>
                  </a:lnTo>
                  <a:lnTo>
                    <a:pt x="49" y="68"/>
                  </a:lnTo>
                  <a:lnTo>
                    <a:pt x="46" y="74"/>
                  </a:lnTo>
                  <a:lnTo>
                    <a:pt x="42" y="79"/>
                  </a:lnTo>
                  <a:lnTo>
                    <a:pt x="39" y="83"/>
                  </a:lnTo>
                  <a:lnTo>
                    <a:pt x="34" y="85"/>
                  </a:lnTo>
                  <a:lnTo>
                    <a:pt x="30" y="87"/>
                  </a:lnTo>
                  <a:lnTo>
                    <a:pt x="26" y="87"/>
                  </a:lnTo>
                  <a:lnTo>
                    <a:pt x="19" y="86"/>
                  </a:lnTo>
                  <a:lnTo>
                    <a:pt x="13" y="81"/>
                  </a:lnTo>
                  <a:lnTo>
                    <a:pt x="7" y="73"/>
                  </a:lnTo>
                  <a:lnTo>
                    <a:pt x="1" y="60"/>
                  </a:lnTo>
                  <a:lnTo>
                    <a:pt x="0" y="45"/>
                  </a:lnTo>
                  <a:lnTo>
                    <a:pt x="1" y="30"/>
                  </a:lnTo>
                  <a:lnTo>
                    <a:pt x="5" y="19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9" y="2"/>
                  </a:lnTo>
                  <a:lnTo>
                    <a:pt x="2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6100662" y="3850074"/>
              <a:ext cx="16754" cy="18192"/>
            </a:xfrm>
            <a:custGeom>
              <a:avLst/>
              <a:gdLst>
                <a:gd name="T0" fmla="*/ 8 w 15"/>
                <a:gd name="T1" fmla="*/ 0 h 14"/>
                <a:gd name="T2" fmla="*/ 10 w 15"/>
                <a:gd name="T3" fmla="*/ 0 h 14"/>
                <a:gd name="T4" fmla="*/ 13 w 15"/>
                <a:gd name="T5" fmla="*/ 2 h 14"/>
                <a:gd name="T6" fmla="*/ 14 w 15"/>
                <a:gd name="T7" fmla="*/ 4 h 14"/>
                <a:gd name="T8" fmla="*/ 15 w 15"/>
                <a:gd name="T9" fmla="*/ 7 h 14"/>
                <a:gd name="T10" fmla="*/ 14 w 15"/>
                <a:gd name="T11" fmla="*/ 10 h 14"/>
                <a:gd name="T12" fmla="*/ 13 w 15"/>
                <a:gd name="T13" fmla="*/ 12 h 14"/>
                <a:gd name="T14" fmla="*/ 10 w 15"/>
                <a:gd name="T15" fmla="*/ 14 h 14"/>
                <a:gd name="T16" fmla="*/ 8 w 15"/>
                <a:gd name="T17" fmla="*/ 14 h 14"/>
                <a:gd name="T18" fmla="*/ 5 w 15"/>
                <a:gd name="T19" fmla="*/ 14 h 14"/>
                <a:gd name="T20" fmla="*/ 2 w 15"/>
                <a:gd name="T21" fmla="*/ 12 h 14"/>
                <a:gd name="T22" fmla="*/ 1 w 15"/>
                <a:gd name="T23" fmla="*/ 10 h 14"/>
                <a:gd name="T24" fmla="*/ 0 w 15"/>
                <a:gd name="T25" fmla="*/ 7 h 14"/>
                <a:gd name="T26" fmla="*/ 1 w 15"/>
                <a:gd name="T27" fmla="*/ 4 h 14"/>
                <a:gd name="T28" fmla="*/ 2 w 15"/>
                <a:gd name="T29" fmla="*/ 2 h 14"/>
                <a:gd name="T30" fmla="*/ 5 w 15"/>
                <a:gd name="T31" fmla="*/ 0 h 14"/>
                <a:gd name="T32" fmla="*/ 8 w 15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4">
                  <a:moveTo>
                    <a:pt x="8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5" y="7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0" y="7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6131935" y="3755217"/>
              <a:ext cx="59197" cy="113049"/>
            </a:xfrm>
            <a:custGeom>
              <a:avLst/>
              <a:gdLst>
                <a:gd name="T0" fmla="*/ 26 w 53"/>
                <a:gd name="T1" fmla="*/ 4 h 87"/>
                <a:gd name="T2" fmla="*/ 22 w 53"/>
                <a:gd name="T3" fmla="*/ 4 h 87"/>
                <a:gd name="T4" fmla="*/ 18 w 53"/>
                <a:gd name="T5" fmla="*/ 6 h 87"/>
                <a:gd name="T6" fmla="*/ 16 w 53"/>
                <a:gd name="T7" fmla="*/ 9 h 87"/>
                <a:gd name="T8" fmla="*/ 13 w 53"/>
                <a:gd name="T9" fmla="*/ 12 h 87"/>
                <a:gd name="T10" fmla="*/ 12 w 53"/>
                <a:gd name="T11" fmla="*/ 17 h 87"/>
                <a:gd name="T12" fmla="*/ 12 w 53"/>
                <a:gd name="T13" fmla="*/ 23 h 87"/>
                <a:gd name="T14" fmla="*/ 13 w 53"/>
                <a:gd name="T15" fmla="*/ 35 h 87"/>
                <a:gd name="T16" fmla="*/ 17 w 53"/>
                <a:gd name="T17" fmla="*/ 44 h 87"/>
                <a:gd name="T18" fmla="*/ 21 w 53"/>
                <a:gd name="T19" fmla="*/ 47 h 87"/>
                <a:gd name="T20" fmla="*/ 24 w 53"/>
                <a:gd name="T21" fmla="*/ 49 h 87"/>
                <a:gd name="T22" fmla="*/ 27 w 53"/>
                <a:gd name="T23" fmla="*/ 49 h 87"/>
                <a:gd name="T24" fmla="*/ 30 w 53"/>
                <a:gd name="T25" fmla="*/ 49 h 87"/>
                <a:gd name="T26" fmla="*/ 34 w 53"/>
                <a:gd name="T27" fmla="*/ 48 h 87"/>
                <a:gd name="T28" fmla="*/ 37 w 53"/>
                <a:gd name="T29" fmla="*/ 46 h 87"/>
                <a:gd name="T30" fmla="*/ 40 w 53"/>
                <a:gd name="T31" fmla="*/ 44 h 87"/>
                <a:gd name="T32" fmla="*/ 41 w 53"/>
                <a:gd name="T33" fmla="*/ 38 h 87"/>
                <a:gd name="T34" fmla="*/ 41 w 53"/>
                <a:gd name="T35" fmla="*/ 34 h 87"/>
                <a:gd name="T36" fmla="*/ 41 w 53"/>
                <a:gd name="T37" fmla="*/ 31 h 87"/>
                <a:gd name="T38" fmla="*/ 41 w 53"/>
                <a:gd name="T39" fmla="*/ 25 h 87"/>
                <a:gd name="T40" fmla="*/ 39 w 53"/>
                <a:gd name="T41" fmla="*/ 18 h 87"/>
                <a:gd name="T42" fmla="*/ 38 w 53"/>
                <a:gd name="T43" fmla="*/ 14 h 87"/>
                <a:gd name="T44" fmla="*/ 36 w 53"/>
                <a:gd name="T45" fmla="*/ 10 h 87"/>
                <a:gd name="T46" fmla="*/ 34 w 53"/>
                <a:gd name="T47" fmla="*/ 7 h 87"/>
                <a:gd name="T48" fmla="*/ 31 w 53"/>
                <a:gd name="T49" fmla="*/ 5 h 87"/>
                <a:gd name="T50" fmla="*/ 29 w 53"/>
                <a:gd name="T51" fmla="*/ 4 h 87"/>
                <a:gd name="T52" fmla="*/ 26 w 53"/>
                <a:gd name="T53" fmla="*/ 4 h 87"/>
                <a:gd name="T54" fmla="*/ 27 w 53"/>
                <a:gd name="T55" fmla="*/ 0 h 87"/>
                <a:gd name="T56" fmla="*/ 36 w 53"/>
                <a:gd name="T57" fmla="*/ 2 h 87"/>
                <a:gd name="T58" fmla="*/ 44 w 53"/>
                <a:gd name="T59" fmla="*/ 8 h 87"/>
                <a:gd name="T60" fmla="*/ 51 w 53"/>
                <a:gd name="T61" fmla="*/ 20 h 87"/>
                <a:gd name="T62" fmla="*/ 53 w 53"/>
                <a:gd name="T63" fmla="*/ 34 h 87"/>
                <a:gd name="T64" fmla="*/ 52 w 53"/>
                <a:gd name="T65" fmla="*/ 49 h 87"/>
                <a:gd name="T66" fmla="*/ 46 w 53"/>
                <a:gd name="T67" fmla="*/ 61 h 87"/>
                <a:gd name="T68" fmla="*/ 38 w 53"/>
                <a:gd name="T69" fmla="*/ 72 h 87"/>
                <a:gd name="T70" fmla="*/ 27 w 53"/>
                <a:gd name="T71" fmla="*/ 81 h 87"/>
                <a:gd name="T72" fmla="*/ 16 w 53"/>
                <a:gd name="T73" fmla="*/ 86 h 87"/>
                <a:gd name="T74" fmla="*/ 5 w 53"/>
                <a:gd name="T75" fmla="*/ 87 h 87"/>
                <a:gd name="T76" fmla="*/ 1 w 53"/>
                <a:gd name="T77" fmla="*/ 87 h 87"/>
                <a:gd name="T78" fmla="*/ 1 w 53"/>
                <a:gd name="T79" fmla="*/ 86 h 87"/>
                <a:gd name="T80" fmla="*/ 6 w 53"/>
                <a:gd name="T81" fmla="*/ 86 h 87"/>
                <a:gd name="T82" fmla="*/ 11 w 53"/>
                <a:gd name="T83" fmla="*/ 84 h 87"/>
                <a:gd name="T84" fmla="*/ 16 w 53"/>
                <a:gd name="T85" fmla="*/ 82 h 87"/>
                <a:gd name="T86" fmla="*/ 22 w 53"/>
                <a:gd name="T87" fmla="*/ 79 h 87"/>
                <a:gd name="T88" fmla="*/ 26 w 53"/>
                <a:gd name="T89" fmla="*/ 74 h 87"/>
                <a:gd name="T90" fmla="*/ 30 w 53"/>
                <a:gd name="T91" fmla="*/ 69 h 87"/>
                <a:gd name="T92" fmla="*/ 36 w 53"/>
                <a:gd name="T93" fmla="*/ 59 h 87"/>
                <a:gd name="T94" fmla="*/ 39 w 53"/>
                <a:gd name="T95" fmla="*/ 49 h 87"/>
                <a:gd name="T96" fmla="*/ 30 w 53"/>
                <a:gd name="T97" fmla="*/ 53 h 87"/>
                <a:gd name="T98" fmla="*/ 22 w 53"/>
                <a:gd name="T99" fmla="*/ 55 h 87"/>
                <a:gd name="T100" fmla="*/ 17 w 53"/>
                <a:gd name="T101" fmla="*/ 54 h 87"/>
                <a:gd name="T102" fmla="*/ 13 w 53"/>
                <a:gd name="T103" fmla="*/ 53 h 87"/>
                <a:gd name="T104" fmla="*/ 9 w 53"/>
                <a:gd name="T105" fmla="*/ 51 h 87"/>
                <a:gd name="T106" fmla="*/ 6 w 53"/>
                <a:gd name="T107" fmla="*/ 48 h 87"/>
                <a:gd name="T108" fmla="*/ 1 w 53"/>
                <a:gd name="T109" fmla="*/ 39 h 87"/>
                <a:gd name="T110" fmla="*/ 0 w 53"/>
                <a:gd name="T111" fmla="*/ 29 h 87"/>
                <a:gd name="T112" fmla="*/ 1 w 53"/>
                <a:gd name="T113" fmla="*/ 19 h 87"/>
                <a:gd name="T114" fmla="*/ 6 w 53"/>
                <a:gd name="T115" fmla="*/ 10 h 87"/>
                <a:gd name="T116" fmla="*/ 15 w 53"/>
                <a:gd name="T117" fmla="*/ 2 h 87"/>
                <a:gd name="T118" fmla="*/ 27 w 53"/>
                <a:gd name="T1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" h="87">
                  <a:moveTo>
                    <a:pt x="26" y="4"/>
                  </a:moveTo>
                  <a:lnTo>
                    <a:pt x="22" y="4"/>
                  </a:lnTo>
                  <a:lnTo>
                    <a:pt x="18" y="6"/>
                  </a:lnTo>
                  <a:lnTo>
                    <a:pt x="16" y="9"/>
                  </a:lnTo>
                  <a:lnTo>
                    <a:pt x="13" y="12"/>
                  </a:lnTo>
                  <a:lnTo>
                    <a:pt x="12" y="17"/>
                  </a:lnTo>
                  <a:lnTo>
                    <a:pt x="12" y="23"/>
                  </a:lnTo>
                  <a:lnTo>
                    <a:pt x="13" y="35"/>
                  </a:lnTo>
                  <a:lnTo>
                    <a:pt x="17" y="44"/>
                  </a:lnTo>
                  <a:lnTo>
                    <a:pt x="21" y="47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7" y="46"/>
                  </a:lnTo>
                  <a:lnTo>
                    <a:pt x="40" y="44"/>
                  </a:lnTo>
                  <a:lnTo>
                    <a:pt x="41" y="38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41" y="25"/>
                  </a:lnTo>
                  <a:lnTo>
                    <a:pt x="39" y="18"/>
                  </a:lnTo>
                  <a:lnTo>
                    <a:pt x="38" y="14"/>
                  </a:lnTo>
                  <a:lnTo>
                    <a:pt x="36" y="10"/>
                  </a:lnTo>
                  <a:lnTo>
                    <a:pt x="34" y="7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6" y="4"/>
                  </a:lnTo>
                  <a:close/>
                  <a:moveTo>
                    <a:pt x="27" y="0"/>
                  </a:moveTo>
                  <a:lnTo>
                    <a:pt x="36" y="2"/>
                  </a:lnTo>
                  <a:lnTo>
                    <a:pt x="44" y="8"/>
                  </a:lnTo>
                  <a:lnTo>
                    <a:pt x="51" y="20"/>
                  </a:lnTo>
                  <a:lnTo>
                    <a:pt x="53" y="34"/>
                  </a:lnTo>
                  <a:lnTo>
                    <a:pt x="52" y="49"/>
                  </a:lnTo>
                  <a:lnTo>
                    <a:pt x="46" y="61"/>
                  </a:lnTo>
                  <a:lnTo>
                    <a:pt x="38" y="72"/>
                  </a:lnTo>
                  <a:lnTo>
                    <a:pt x="27" y="81"/>
                  </a:lnTo>
                  <a:lnTo>
                    <a:pt x="16" y="86"/>
                  </a:lnTo>
                  <a:lnTo>
                    <a:pt x="5" y="87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6" y="86"/>
                  </a:lnTo>
                  <a:lnTo>
                    <a:pt x="11" y="84"/>
                  </a:lnTo>
                  <a:lnTo>
                    <a:pt x="16" y="82"/>
                  </a:lnTo>
                  <a:lnTo>
                    <a:pt x="22" y="79"/>
                  </a:lnTo>
                  <a:lnTo>
                    <a:pt x="26" y="74"/>
                  </a:lnTo>
                  <a:lnTo>
                    <a:pt x="30" y="69"/>
                  </a:lnTo>
                  <a:lnTo>
                    <a:pt x="36" y="59"/>
                  </a:lnTo>
                  <a:lnTo>
                    <a:pt x="39" y="49"/>
                  </a:lnTo>
                  <a:lnTo>
                    <a:pt x="30" y="53"/>
                  </a:lnTo>
                  <a:lnTo>
                    <a:pt x="22" y="55"/>
                  </a:lnTo>
                  <a:lnTo>
                    <a:pt x="17" y="54"/>
                  </a:lnTo>
                  <a:lnTo>
                    <a:pt x="13" y="53"/>
                  </a:lnTo>
                  <a:lnTo>
                    <a:pt x="9" y="51"/>
                  </a:lnTo>
                  <a:lnTo>
                    <a:pt x="6" y="48"/>
                  </a:lnTo>
                  <a:lnTo>
                    <a:pt x="1" y="39"/>
                  </a:lnTo>
                  <a:lnTo>
                    <a:pt x="0" y="29"/>
                  </a:lnTo>
                  <a:lnTo>
                    <a:pt x="1" y="19"/>
                  </a:lnTo>
                  <a:lnTo>
                    <a:pt x="6" y="10"/>
                  </a:lnTo>
                  <a:lnTo>
                    <a:pt x="15" y="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" name="Line 70"/>
            <p:cNvSpPr>
              <a:spLocks noChangeShapeType="1"/>
            </p:cNvSpPr>
            <p:nvPr/>
          </p:nvSpPr>
          <p:spPr bwMode="auto">
            <a:xfrm>
              <a:off x="6223522" y="3297825"/>
              <a:ext cx="27923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" name="Line 71"/>
            <p:cNvSpPr>
              <a:spLocks noChangeShapeType="1"/>
            </p:cNvSpPr>
            <p:nvPr/>
          </p:nvSpPr>
          <p:spPr bwMode="auto">
            <a:xfrm flipH="1">
              <a:off x="9049307" y="3297825"/>
              <a:ext cx="29040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6141988" y="3244549"/>
              <a:ext cx="37975" cy="111749"/>
            </a:xfrm>
            <a:custGeom>
              <a:avLst/>
              <a:gdLst>
                <a:gd name="T0" fmla="*/ 21 w 34"/>
                <a:gd name="T1" fmla="*/ 0 h 86"/>
                <a:gd name="T2" fmla="*/ 23 w 34"/>
                <a:gd name="T3" fmla="*/ 0 h 86"/>
                <a:gd name="T4" fmla="*/ 23 w 34"/>
                <a:gd name="T5" fmla="*/ 71 h 86"/>
                <a:gd name="T6" fmla="*/ 23 w 34"/>
                <a:gd name="T7" fmla="*/ 76 h 86"/>
                <a:gd name="T8" fmla="*/ 24 w 34"/>
                <a:gd name="T9" fmla="*/ 79 h 86"/>
                <a:gd name="T10" fmla="*/ 24 w 34"/>
                <a:gd name="T11" fmla="*/ 81 h 86"/>
                <a:gd name="T12" fmla="*/ 25 w 34"/>
                <a:gd name="T13" fmla="*/ 82 h 86"/>
                <a:gd name="T14" fmla="*/ 26 w 34"/>
                <a:gd name="T15" fmla="*/ 83 h 86"/>
                <a:gd name="T16" fmla="*/ 28 w 34"/>
                <a:gd name="T17" fmla="*/ 84 h 86"/>
                <a:gd name="T18" fmla="*/ 30 w 34"/>
                <a:gd name="T19" fmla="*/ 84 h 86"/>
                <a:gd name="T20" fmla="*/ 34 w 34"/>
                <a:gd name="T21" fmla="*/ 84 h 86"/>
                <a:gd name="T22" fmla="*/ 34 w 34"/>
                <a:gd name="T23" fmla="*/ 86 h 86"/>
                <a:gd name="T24" fmla="*/ 1 w 34"/>
                <a:gd name="T25" fmla="*/ 86 h 86"/>
                <a:gd name="T26" fmla="*/ 1 w 34"/>
                <a:gd name="T27" fmla="*/ 84 h 86"/>
                <a:gd name="T28" fmla="*/ 5 w 34"/>
                <a:gd name="T29" fmla="*/ 84 h 86"/>
                <a:gd name="T30" fmla="*/ 7 w 34"/>
                <a:gd name="T31" fmla="*/ 84 h 86"/>
                <a:gd name="T32" fmla="*/ 9 w 34"/>
                <a:gd name="T33" fmla="*/ 83 h 86"/>
                <a:gd name="T34" fmla="*/ 10 w 34"/>
                <a:gd name="T35" fmla="*/ 82 h 86"/>
                <a:gd name="T36" fmla="*/ 12 w 34"/>
                <a:gd name="T37" fmla="*/ 81 h 86"/>
                <a:gd name="T38" fmla="*/ 13 w 34"/>
                <a:gd name="T39" fmla="*/ 79 h 86"/>
                <a:gd name="T40" fmla="*/ 13 w 34"/>
                <a:gd name="T41" fmla="*/ 76 h 86"/>
                <a:gd name="T42" fmla="*/ 13 w 34"/>
                <a:gd name="T43" fmla="*/ 71 h 86"/>
                <a:gd name="T44" fmla="*/ 13 w 34"/>
                <a:gd name="T45" fmla="*/ 23 h 86"/>
                <a:gd name="T46" fmla="*/ 13 w 34"/>
                <a:gd name="T47" fmla="*/ 18 h 86"/>
                <a:gd name="T48" fmla="*/ 13 w 34"/>
                <a:gd name="T49" fmla="*/ 14 h 86"/>
                <a:gd name="T50" fmla="*/ 12 w 34"/>
                <a:gd name="T51" fmla="*/ 12 h 86"/>
                <a:gd name="T52" fmla="*/ 12 w 34"/>
                <a:gd name="T53" fmla="*/ 10 h 86"/>
                <a:gd name="T54" fmla="*/ 10 w 34"/>
                <a:gd name="T55" fmla="*/ 9 h 86"/>
                <a:gd name="T56" fmla="*/ 8 w 34"/>
                <a:gd name="T57" fmla="*/ 8 h 86"/>
                <a:gd name="T58" fmla="*/ 7 w 34"/>
                <a:gd name="T59" fmla="*/ 8 h 86"/>
                <a:gd name="T60" fmla="*/ 4 w 34"/>
                <a:gd name="T61" fmla="*/ 9 h 86"/>
                <a:gd name="T62" fmla="*/ 1 w 34"/>
                <a:gd name="T63" fmla="*/ 10 h 86"/>
                <a:gd name="T64" fmla="*/ 0 w 34"/>
                <a:gd name="T65" fmla="*/ 9 h 86"/>
                <a:gd name="T66" fmla="*/ 21 w 34"/>
                <a:gd name="T6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86">
                  <a:moveTo>
                    <a:pt x="21" y="0"/>
                  </a:moveTo>
                  <a:lnTo>
                    <a:pt x="23" y="0"/>
                  </a:lnTo>
                  <a:lnTo>
                    <a:pt x="23" y="71"/>
                  </a:lnTo>
                  <a:lnTo>
                    <a:pt x="23" y="76"/>
                  </a:lnTo>
                  <a:lnTo>
                    <a:pt x="24" y="79"/>
                  </a:lnTo>
                  <a:lnTo>
                    <a:pt x="24" y="81"/>
                  </a:lnTo>
                  <a:lnTo>
                    <a:pt x="25" y="82"/>
                  </a:lnTo>
                  <a:lnTo>
                    <a:pt x="26" y="83"/>
                  </a:lnTo>
                  <a:lnTo>
                    <a:pt x="28" y="84"/>
                  </a:lnTo>
                  <a:lnTo>
                    <a:pt x="30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1" y="86"/>
                  </a:lnTo>
                  <a:lnTo>
                    <a:pt x="1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10" y="82"/>
                  </a:lnTo>
                  <a:lnTo>
                    <a:pt x="12" y="81"/>
                  </a:lnTo>
                  <a:lnTo>
                    <a:pt x="13" y="79"/>
                  </a:lnTo>
                  <a:lnTo>
                    <a:pt x="13" y="76"/>
                  </a:lnTo>
                  <a:lnTo>
                    <a:pt x="13" y="71"/>
                  </a:lnTo>
                  <a:lnTo>
                    <a:pt x="13" y="23"/>
                  </a:lnTo>
                  <a:lnTo>
                    <a:pt x="13" y="18"/>
                  </a:lnTo>
                  <a:lnTo>
                    <a:pt x="13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9"/>
                  </a:lnTo>
                  <a:lnTo>
                    <a:pt x="8" y="8"/>
                  </a:lnTo>
                  <a:lnTo>
                    <a:pt x="7" y="8"/>
                  </a:lnTo>
                  <a:lnTo>
                    <a:pt x="4" y="9"/>
                  </a:lnTo>
                  <a:lnTo>
                    <a:pt x="1" y="10"/>
                  </a:lnTo>
                  <a:lnTo>
                    <a:pt x="0" y="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" name="Line 73"/>
            <p:cNvSpPr>
              <a:spLocks noChangeShapeType="1"/>
            </p:cNvSpPr>
            <p:nvPr/>
          </p:nvSpPr>
          <p:spPr bwMode="auto">
            <a:xfrm>
              <a:off x="6223522" y="3297825"/>
              <a:ext cx="285482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" name="Line 74"/>
            <p:cNvSpPr>
              <a:spLocks noChangeShapeType="1"/>
            </p:cNvSpPr>
            <p:nvPr/>
          </p:nvSpPr>
          <p:spPr bwMode="auto">
            <a:xfrm>
              <a:off x="6223522" y="5852463"/>
              <a:ext cx="2854825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" name="Line 75"/>
            <p:cNvSpPr>
              <a:spLocks noChangeShapeType="1"/>
            </p:cNvSpPr>
            <p:nvPr/>
          </p:nvSpPr>
          <p:spPr bwMode="auto">
            <a:xfrm flipV="1">
              <a:off x="9078347" y="3297825"/>
              <a:ext cx="0" cy="2554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" name="Line 76"/>
            <p:cNvSpPr>
              <a:spLocks noChangeShapeType="1"/>
            </p:cNvSpPr>
            <p:nvPr/>
          </p:nvSpPr>
          <p:spPr bwMode="auto">
            <a:xfrm flipV="1">
              <a:off x="6223522" y="3297825"/>
              <a:ext cx="0" cy="25546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7108340" y="4449056"/>
              <a:ext cx="97615" cy="139890"/>
            </a:xfrm>
            <a:custGeom>
              <a:avLst/>
              <a:gdLst>
                <a:gd name="T0" fmla="*/ 27 w 55"/>
                <a:gd name="T1" fmla="*/ 0 h 65"/>
                <a:gd name="T2" fmla="*/ 35 w 55"/>
                <a:gd name="T3" fmla="*/ 16 h 65"/>
                <a:gd name="T4" fmla="*/ 55 w 55"/>
                <a:gd name="T5" fmla="*/ 16 h 65"/>
                <a:gd name="T6" fmla="*/ 43 w 55"/>
                <a:gd name="T7" fmla="*/ 32 h 65"/>
                <a:gd name="T8" fmla="*/ 55 w 55"/>
                <a:gd name="T9" fmla="*/ 48 h 65"/>
                <a:gd name="T10" fmla="*/ 35 w 55"/>
                <a:gd name="T11" fmla="*/ 48 h 65"/>
                <a:gd name="T12" fmla="*/ 27 w 55"/>
                <a:gd name="T13" fmla="*/ 65 h 65"/>
                <a:gd name="T14" fmla="*/ 18 w 55"/>
                <a:gd name="T15" fmla="*/ 48 h 65"/>
                <a:gd name="T16" fmla="*/ 0 w 55"/>
                <a:gd name="T17" fmla="*/ 48 h 65"/>
                <a:gd name="T18" fmla="*/ 11 w 55"/>
                <a:gd name="T19" fmla="*/ 32 h 65"/>
                <a:gd name="T20" fmla="*/ 0 w 55"/>
                <a:gd name="T21" fmla="*/ 16 h 65"/>
                <a:gd name="T22" fmla="*/ 0 w 55"/>
                <a:gd name="T23" fmla="*/ 16 h 65"/>
                <a:gd name="T24" fmla="*/ 18 w 55"/>
                <a:gd name="T25" fmla="*/ 16 h 65"/>
                <a:gd name="T26" fmla="*/ 27 w 55"/>
                <a:gd name="T2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65">
                  <a:moveTo>
                    <a:pt x="27" y="0"/>
                  </a:moveTo>
                  <a:lnTo>
                    <a:pt x="35" y="16"/>
                  </a:lnTo>
                  <a:lnTo>
                    <a:pt x="55" y="16"/>
                  </a:lnTo>
                  <a:lnTo>
                    <a:pt x="43" y="32"/>
                  </a:lnTo>
                  <a:lnTo>
                    <a:pt x="55" y="48"/>
                  </a:lnTo>
                  <a:lnTo>
                    <a:pt x="35" y="48"/>
                  </a:lnTo>
                  <a:lnTo>
                    <a:pt x="27" y="65"/>
                  </a:lnTo>
                  <a:lnTo>
                    <a:pt x="18" y="48"/>
                  </a:lnTo>
                  <a:lnTo>
                    <a:pt x="0" y="48"/>
                  </a:lnTo>
                  <a:lnTo>
                    <a:pt x="11" y="3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1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" name="Line 78"/>
            <p:cNvSpPr>
              <a:spLocks noChangeShapeType="1"/>
            </p:cNvSpPr>
            <p:nvPr/>
          </p:nvSpPr>
          <p:spPr bwMode="auto">
            <a:xfrm>
              <a:off x="7108339" y="4489643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" name="Line 79"/>
            <p:cNvSpPr>
              <a:spLocks noChangeShapeType="1"/>
            </p:cNvSpPr>
            <p:nvPr/>
          </p:nvSpPr>
          <p:spPr bwMode="auto">
            <a:xfrm flipV="1">
              <a:off x="7128443" y="4463978"/>
              <a:ext cx="15974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" name="Line 80"/>
            <p:cNvSpPr>
              <a:spLocks noChangeShapeType="1"/>
            </p:cNvSpPr>
            <p:nvPr/>
          </p:nvSpPr>
          <p:spPr bwMode="auto">
            <a:xfrm>
              <a:off x="7138495" y="4463980"/>
              <a:ext cx="14198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" name="Line 81"/>
            <p:cNvSpPr>
              <a:spLocks noChangeShapeType="1"/>
            </p:cNvSpPr>
            <p:nvPr/>
          </p:nvSpPr>
          <p:spPr bwMode="auto">
            <a:xfrm>
              <a:off x="7147430" y="4489643"/>
              <a:ext cx="35496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" name="Line 82"/>
            <p:cNvSpPr>
              <a:spLocks noChangeShapeType="1"/>
            </p:cNvSpPr>
            <p:nvPr/>
          </p:nvSpPr>
          <p:spPr bwMode="auto">
            <a:xfrm flipH="1">
              <a:off x="7156365" y="4484770"/>
              <a:ext cx="21298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" name="Line 83"/>
            <p:cNvSpPr>
              <a:spLocks noChangeShapeType="1"/>
            </p:cNvSpPr>
            <p:nvPr/>
          </p:nvSpPr>
          <p:spPr bwMode="auto">
            <a:xfrm>
              <a:off x="7156366" y="4505561"/>
              <a:ext cx="21298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" name="Line 84"/>
            <p:cNvSpPr>
              <a:spLocks noChangeShapeType="1"/>
            </p:cNvSpPr>
            <p:nvPr/>
          </p:nvSpPr>
          <p:spPr bwMode="auto">
            <a:xfrm flipH="1">
              <a:off x="7147430" y="4531224"/>
              <a:ext cx="35496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" name="Line 85"/>
            <p:cNvSpPr>
              <a:spLocks noChangeShapeType="1"/>
            </p:cNvSpPr>
            <p:nvPr/>
          </p:nvSpPr>
          <p:spPr bwMode="auto">
            <a:xfrm flipH="1">
              <a:off x="7138494" y="4526047"/>
              <a:ext cx="14198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" name="Line 86"/>
            <p:cNvSpPr>
              <a:spLocks noChangeShapeType="1"/>
            </p:cNvSpPr>
            <p:nvPr/>
          </p:nvSpPr>
          <p:spPr bwMode="auto">
            <a:xfrm flipH="1" flipV="1">
              <a:off x="7128442" y="4526045"/>
              <a:ext cx="15974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" name="Line 87"/>
            <p:cNvSpPr>
              <a:spLocks noChangeShapeType="1"/>
            </p:cNvSpPr>
            <p:nvPr/>
          </p:nvSpPr>
          <p:spPr bwMode="auto">
            <a:xfrm flipH="1">
              <a:off x="7108337" y="4531224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" name="Line 88"/>
            <p:cNvSpPr>
              <a:spLocks noChangeShapeType="1"/>
            </p:cNvSpPr>
            <p:nvPr/>
          </p:nvSpPr>
          <p:spPr bwMode="auto">
            <a:xfrm flipV="1">
              <a:off x="7108339" y="4505559"/>
              <a:ext cx="19523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" name="Line 89"/>
            <p:cNvSpPr>
              <a:spLocks noChangeShapeType="1"/>
            </p:cNvSpPr>
            <p:nvPr/>
          </p:nvSpPr>
          <p:spPr bwMode="auto">
            <a:xfrm flipH="1" flipV="1">
              <a:off x="7108337" y="4484769"/>
              <a:ext cx="19523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" name="Line 90"/>
            <p:cNvSpPr>
              <a:spLocks noChangeShapeType="1"/>
            </p:cNvSpPr>
            <p:nvPr/>
          </p:nvSpPr>
          <p:spPr bwMode="auto">
            <a:xfrm>
              <a:off x="7108340" y="4489643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7593079" y="3943890"/>
              <a:ext cx="97615" cy="137737"/>
            </a:xfrm>
            <a:custGeom>
              <a:avLst/>
              <a:gdLst>
                <a:gd name="T0" fmla="*/ 27 w 55"/>
                <a:gd name="T1" fmla="*/ 0 h 64"/>
                <a:gd name="T2" fmla="*/ 35 w 55"/>
                <a:gd name="T3" fmla="*/ 16 h 64"/>
                <a:gd name="T4" fmla="*/ 55 w 55"/>
                <a:gd name="T5" fmla="*/ 16 h 64"/>
                <a:gd name="T6" fmla="*/ 43 w 55"/>
                <a:gd name="T7" fmla="*/ 32 h 64"/>
                <a:gd name="T8" fmla="*/ 55 w 55"/>
                <a:gd name="T9" fmla="*/ 47 h 64"/>
                <a:gd name="T10" fmla="*/ 35 w 55"/>
                <a:gd name="T11" fmla="*/ 47 h 64"/>
                <a:gd name="T12" fmla="*/ 27 w 55"/>
                <a:gd name="T13" fmla="*/ 64 h 64"/>
                <a:gd name="T14" fmla="*/ 18 w 55"/>
                <a:gd name="T15" fmla="*/ 47 h 64"/>
                <a:gd name="T16" fmla="*/ 0 w 55"/>
                <a:gd name="T17" fmla="*/ 47 h 64"/>
                <a:gd name="T18" fmla="*/ 11 w 55"/>
                <a:gd name="T19" fmla="*/ 32 h 64"/>
                <a:gd name="T20" fmla="*/ 0 w 55"/>
                <a:gd name="T21" fmla="*/ 16 h 64"/>
                <a:gd name="T22" fmla="*/ 0 w 55"/>
                <a:gd name="T23" fmla="*/ 16 h 64"/>
                <a:gd name="T24" fmla="*/ 18 w 55"/>
                <a:gd name="T25" fmla="*/ 16 h 64"/>
                <a:gd name="T26" fmla="*/ 27 w 55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64">
                  <a:moveTo>
                    <a:pt x="27" y="0"/>
                  </a:moveTo>
                  <a:lnTo>
                    <a:pt x="35" y="16"/>
                  </a:lnTo>
                  <a:lnTo>
                    <a:pt x="55" y="16"/>
                  </a:lnTo>
                  <a:lnTo>
                    <a:pt x="43" y="32"/>
                  </a:lnTo>
                  <a:lnTo>
                    <a:pt x="55" y="47"/>
                  </a:lnTo>
                  <a:lnTo>
                    <a:pt x="35" y="47"/>
                  </a:lnTo>
                  <a:lnTo>
                    <a:pt x="27" y="64"/>
                  </a:lnTo>
                  <a:lnTo>
                    <a:pt x="18" y="47"/>
                  </a:lnTo>
                  <a:lnTo>
                    <a:pt x="0" y="47"/>
                  </a:lnTo>
                  <a:lnTo>
                    <a:pt x="11" y="3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1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" name="Line 92"/>
            <p:cNvSpPr>
              <a:spLocks noChangeShapeType="1"/>
            </p:cNvSpPr>
            <p:nvPr/>
          </p:nvSpPr>
          <p:spPr bwMode="auto">
            <a:xfrm>
              <a:off x="7593078" y="3984173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" name="Line 93"/>
            <p:cNvSpPr>
              <a:spLocks noChangeShapeType="1"/>
            </p:cNvSpPr>
            <p:nvPr/>
          </p:nvSpPr>
          <p:spPr bwMode="auto">
            <a:xfrm flipV="1">
              <a:off x="7613183" y="3958508"/>
              <a:ext cx="15974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" name="Line 94"/>
            <p:cNvSpPr>
              <a:spLocks noChangeShapeType="1"/>
            </p:cNvSpPr>
            <p:nvPr/>
          </p:nvSpPr>
          <p:spPr bwMode="auto">
            <a:xfrm>
              <a:off x="7623234" y="3958509"/>
              <a:ext cx="14198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" name="Line 95"/>
            <p:cNvSpPr>
              <a:spLocks noChangeShapeType="1"/>
            </p:cNvSpPr>
            <p:nvPr/>
          </p:nvSpPr>
          <p:spPr bwMode="auto">
            <a:xfrm>
              <a:off x="7632170" y="3984173"/>
              <a:ext cx="35496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" name="Line 96"/>
            <p:cNvSpPr>
              <a:spLocks noChangeShapeType="1"/>
            </p:cNvSpPr>
            <p:nvPr/>
          </p:nvSpPr>
          <p:spPr bwMode="auto">
            <a:xfrm flipH="1">
              <a:off x="7641104" y="3979300"/>
              <a:ext cx="21298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" name="Line 97"/>
            <p:cNvSpPr>
              <a:spLocks noChangeShapeType="1"/>
            </p:cNvSpPr>
            <p:nvPr/>
          </p:nvSpPr>
          <p:spPr bwMode="auto">
            <a:xfrm>
              <a:off x="7641105" y="4000396"/>
              <a:ext cx="21298" cy="32283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" name="Line 98"/>
            <p:cNvSpPr>
              <a:spLocks noChangeShapeType="1"/>
            </p:cNvSpPr>
            <p:nvPr/>
          </p:nvSpPr>
          <p:spPr bwMode="auto">
            <a:xfrm flipH="1">
              <a:off x="7632169" y="4024455"/>
              <a:ext cx="35496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" name="Line 99"/>
            <p:cNvSpPr>
              <a:spLocks noChangeShapeType="1"/>
            </p:cNvSpPr>
            <p:nvPr/>
          </p:nvSpPr>
          <p:spPr bwMode="auto">
            <a:xfrm flipH="1">
              <a:off x="7623234" y="4019277"/>
              <a:ext cx="14198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" name="Line 100"/>
            <p:cNvSpPr>
              <a:spLocks noChangeShapeType="1"/>
            </p:cNvSpPr>
            <p:nvPr/>
          </p:nvSpPr>
          <p:spPr bwMode="auto">
            <a:xfrm flipH="1" flipV="1">
              <a:off x="7613181" y="4019276"/>
              <a:ext cx="15974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" name="Line 101"/>
            <p:cNvSpPr>
              <a:spLocks noChangeShapeType="1"/>
            </p:cNvSpPr>
            <p:nvPr/>
          </p:nvSpPr>
          <p:spPr bwMode="auto">
            <a:xfrm flipH="1">
              <a:off x="7593077" y="4024455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" name="Line 102"/>
            <p:cNvSpPr>
              <a:spLocks noChangeShapeType="1"/>
            </p:cNvSpPr>
            <p:nvPr/>
          </p:nvSpPr>
          <p:spPr bwMode="auto">
            <a:xfrm flipV="1">
              <a:off x="7593078" y="4000395"/>
              <a:ext cx="19523" cy="32283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" name="Line 103"/>
            <p:cNvSpPr>
              <a:spLocks noChangeShapeType="1"/>
            </p:cNvSpPr>
            <p:nvPr/>
          </p:nvSpPr>
          <p:spPr bwMode="auto">
            <a:xfrm flipH="1" flipV="1">
              <a:off x="7593077" y="3979298"/>
              <a:ext cx="19523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" name="Line 104"/>
            <p:cNvSpPr>
              <a:spLocks noChangeShapeType="1"/>
            </p:cNvSpPr>
            <p:nvPr/>
          </p:nvSpPr>
          <p:spPr bwMode="auto">
            <a:xfrm>
              <a:off x="7593079" y="3984173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8074467" y="3761973"/>
              <a:ext cx="97615" cy="137737"/>
            </a:xfrm>
            <a:custGeom>
              <a:avLst/>
              <a:gdLst>
                <a:gd name="T0" fmla="*/ 28 w 55"/>
                <a:gd name="T1" fmla="*/ 0 h 64"/>
                <a:gd name="T2" fmla="*/ 37 w 55"/>
                <a:gd name="T3" fmla="*/ 16 h 64"/>
                <a:gd name="T4" fmla="*/ 55 w 55"/>
                <a:gd name="T5" fmla="*/ 16 h 64"/>
                <a:gd name="T6" fmla="*/ 44 w 55"/>
                <a:gd name="T7" fmla="*/ 33 h 64"/>
                <a:gd name="T8" fmla="*/ 55 w 55"/>
                <a:gd name="T9" fmla="*/ 49 h 64"/>
                <a:gd name="T10" fmla="*/ 37 w 55"/>
                <a:gd name="T11" fmla="*/ 49 h 64"/>
                <a:gd name="T12" fmla="*/ 28 w 55"/>
                <a:gd name="T13" fmla="*/ 64 h 64"/>
                <a:gd name="T14" fmla="*/ 20 w 55"/>
                <a:gd name="T15" fmla="*/ 49 h 64"/>
                <a:gd name="T16" fmla="*/ 0 w 55"/>
                <a:gd name="T17" fmla="*/ 49 h 64"/>
                <a:gd name="T18" fmla="*/ 11 w 55"/>
                <a:gd name="T19" fmla="*/ 33 h 64"/>
                <a:gd name="T20" fmla="*/ 0 w 55"/>
                <a:gd name="T21" fmla="*/ 16 h 64"/>
                <a:gd name="T22" fmla="*/ 0 w 55"/>
                <a:gd name="T23" fmla="*/ 16 h 64"/>
                <a:gd name="T24" fmla="*/ 20 w 55"/>
                <a:gd name="T25" fmla="*/ 16 h 64"/>
                <a:gd name="T26" fmla="*/ 28 w 55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64">
                  <a:moveTo>
                    <a:pt x="28" y="0"/>
                  </a:moveTo>
                  <a:lnTo>
                    <a:pt x="37" y="16"/>
                  </a:lnTo>
                  <a:lnTo>
                    <a:pt x="55" y="16"/>
                  </a:lnTo>
                  <a:lnTo>
                    <a:pt x="44" y="33"/>
                  </a:lnTo>
                  <a:lnTo>
                    <a:pt x="55" y="49"/>
                  </a:lnTo>
                  <a:lnTo>
                    <a:pt x="37" y="49"/>
                  </a:lnTo>
                  <a:lnTo>
                    <a:pt x="28" y="64"/>
                  </a:lnTo>
                  <a:lnTo>
                    <a:pt x="20" y="49"/>
                  </a:lnTo>
                  <a:lnTo>
                    <a:pt x="0" y="49"/>
                  </a:lnTo>
                  <a:lnTo>
                    <a:pt x="11" y="3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0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" name="Line 106"/>
            <p:cNvSpPr>
              <a:spLocks noChangeShapeType="1"/>
            </p:cNvSpPr>
            <p:nvPr/>
          </p:nvSpPr>
          <p:spPr bwMode="auto">
            <a:xfrm>
              <a:off x="8074467" y="3802255"/>
              <a:ext cx="35496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" name="Line 107"/>
            <p:cNvSpPr>
              <a:spLocks noChangeShapeType="1"/>
            </p:cNvSpPr>
            <p:nvPr/>
          </p:nvSpPr>
          <p:spPr bwMode="auto">
            <a:xfrm flipV="1">
              <a:off x="8096805" y="3776590"/>
              <a:ext cx="14198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" name="Line 108"/>
            <p:cNvSpPr>
              <a:spLocks noChangeShapeType="1"/>
            </p:cNvSpPr>
            <p:nvPr/>
          </p:nvSpPr>
          <p:spPr bwMode="auto">
            <a:xfrm>
              <a:off x="8105740" y="3776592"/>
              <a:ext cx="15974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" name="Line 109"/>
            <p:cNvSpPr>
              <a:spLocks noChangeShapeType="1"/>
            </p:cNvSpPr>
            <p:nvPr/>
          </p:nvSpPr>
          <p:spPr bwMode="auto">
            <a:xfrm>
              <a:off x="8115793" y="3802255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" name="Line 110"/>
            <p:cNvSpPr>
              <a:spLocks noChangeShapeType="1"/>
            </p:cNvSpPr>
            <p:nvPr/>
          </p:nvSpPr>
          <p:spPr bwMode="auto">
            <a:xfrm flipH="1">
              <a:off x="8123609" y="3797078"/>
              <a:ext cx="19523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" name="Line 111"/>
            <p:cNvSpPr>
              <a:spLocks noChangeShapeType="1"/>
            </p:cNvSpPr>
            <p:nvPr/>
          </p:nvSpPr>
          <p:spPr bwMode="auto">
            <a:xfrm>
              <a:off x="8123611" y="3819473"/>
              <a:ext cx="19523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" name="Line 112"/>
            <p:cNvSpPr>
              <a:spLocks noChangeShapeType="1"/>
            </p:cNvSpPr>
            <p:nvPr/>
          </p:nvSpPr>
          <p:spPr bwMode="auto">
            <a:xfrm flipH="1">
              <a:off x="8115791" y="3845136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" name="Line 113"/>
            <p:cNvSpPr>
              <a:spLocks noChangeShapeType="1"/>
            </p:cNvSpPr>
            <p:nvPr/>
          </p:nvSpPr>
          <p:spPr bwMode="auto">
            <a:xfrm flipH="1">
              <a:off x="8105739" y="3840569"/>
              <a:ext cx="15974" cy="32283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" name="Line 114"/>
            <p:cNvSpPr>
              <a:spLocks noChangeShapeType="1"/>
            </p:cNvSpPr>
            <p:nvPr/>
          </p:nvSpPr>
          <p:spPr bwMode="auto">
            <a:xfrm flipH="1" flipV="1">
              <a:off x="8096804" y="3840568"/>
              <a:ext cx="14198" cy="32283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" name="Line 115"/>
            <p:cNvSpPr>
              <a:spLocks noChangeShapeType="1"/>
            </p:cNvSpPr>
            <p:nvPr/>
          </p:nvSpPr>
          <p:spPr bwMode="auto">
            <a:xfrm flipH="1">
              <a:off x="8074466" y="3845136"/>
              <a:ext cx="35496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" name="Line 116"/>
            <p:cNvSpPr>
              <a:spLocks noChangeShapeType="1"/>
            </p:cNvSpPr>
            <p:nvPr/>
          </p:nvSpPr>
          <p:spPr bwMode="auto">
            <a:xfrm flipV="1">
              <a:off x="8074467" y="3819471"/>
              <a:ext cx="19523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" name="Line 117"/>
            <p:cNvSpPr>
              <a:spLocks noChangeShapeType="1"/>
            </p:cNvSpPr>
            <p:nvPr/>
          </p:nvSpPr>
          <p:spPr bwMode="auto">
            <a:xfrm flipH="1" flipV="1">
              <a:off x="8074465" y="3797076"/>
              <a:ext cx="19523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" name="Line 118"/>
            <p:cNvSpPr>
              <a:spLocks noChangeShapeType="1"/>
            </p:cNvSpPr>
            <p:nvPr/>
          </p:nvSpPr>
          <p:spPr bwMode="auto">
            <a:xfrm>
              <a:off x="8074467" y="3802255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8560324" y="3739884"/>
              <a:ext cx="95840" cy="137737"/>
            </a:xfrm>
            <a:custGeom>
              <a:avLst/>
              <a:gdLst>
                <a:gd name="T0" fmla="*/ 27 w 54"/>
                <a:gd name="T1" fmla="*/ 0 h 64"/>
                <a:gd name="T2" fmla="*/ 36 w 54"/>
                <a:gd name="T3" fmla="*/ 16 h 64"/>
                <a:gd name="T4" fmla="*/ 54 w 54"/>
                <a:gd name="T5" fmla="*/ 16 h 64"/>
                <a:gd name="T6" fmla="*/ 43 w 54"/>
                <a:gd name="T7" fmla="*/ 32 h 64"/>
                <a:gd name="T8" fmla="*/ 54 w 54"/>
                <a:gd name="T9" fmla="*/ 49 h 64"/>
                <a:gd name="T10" fmla="*/ 36 w 54"/>
                <a:gd name="T11" fmla="*/ 49 h 64"/>
                <a:gd name="T12" fmla="*/ 27 w 54"/>
                <a:gd name="T13" fmla="*/ 64 h 64"/>
                <a:gd name="T14" fmla="*/ 18 w 54"/>
                <a:gd name="T15" fmla="*/ 49 h 64"/>
                <a:gd name="T16" fmla="*/ 0 w 54"/>
                <a:gd name="T17" fmla="*/ 49 h 64"/>
                <a:gd name="T18" fmla="*/ 11 w 54"/>
                <a:gd name="T19" fmla="*/ 32 h 64"/>
                <a:gd name="T20" fmla="*/ 0 w 54"/>
                <a:gd name="T21" fmla="*/ 16 h 64"/>
                <a:gd name="T22" fmla="*/ 0 w 54"/>
                <a:gd name="T23" fmla="*/ 16 h 64"/>
                <a:gd name="T24" fmla="*/ 18 w 54"/>
                <a:gd name="T25" fmla="*/ 16 h 64"/>
                <a:gd name="T26" fmla="*/ 27 w 54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64">
                  <a:moveTo>
                    <a:pt x="27" y="0"/>
                  </a:moveTo>
                  <a:lnTo>
                    <a:pt x="36" y="16"/>
                  </a:lnTo>
                  <a:lnTo>
                    <a:pt x="54" y="16"/>
                  </a:lnTo>
                  <a:lnTo>
                    <a:pt x="43" y="32"/>
                  </a:lnTo>
                  <a:lnTo>
                    <a:pt x="54" y="49"/>
                  </a:lnTo>
                  <a:lnTo>
                    <a:pt x="36" y="49"/>
                  </a:lnTo>
                  <a:lnTo>
                    <a:pt x="27" y="64"/>
                  </a:lnTo>
                  <a:lnTo>
                    <a:pt x="18" y="49"/>
                  </a:lnTo>
                  <a:lnTo>
                    <a:pt x="0" y="49"/>
                  </a:lnTo>
                  <a:lnTo>
                    <a:pt x="11" y="3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8" y="1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" name="Line 120"/>
            <p:cNvSpPr>
              <a:spLocks noChangeShapeType="1"/>
            </p:cNvSpPr>
            <p:nvPr/>
          </p:nvSpPr>
          <p:spPr bwMode="auto">
            <a:xfrm>
              <a:off x="8560323" y="3780166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" name="Line 121"/>
            <p:cNvSpPr>
              <a:spLocks noChangeShapeType="1"/>
            </p:cNvSpPr>
            <p:nvPr/>
          </p:nvSpPr>
          <p:spPr bwMode="auto">
            <a:xfrm flipV="1">
              <a:off x="8580428" y="3754501"/>
              <a:ext cx="15974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" name="Line 122"/>
            <p:cNvSpPr>
              <a:spLocks noChangeShapeType="1"/>
            </p:cNvSpPr>
            <p:nvPr/>
          </p:nvSpPr>
          <p:spPr bwMode="auto">
            <a:xfrm>
              <a:off x="8590480" y="3754503"/>
              <a:ext cx="15974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" name="Line 123"/>
            <p:cNvSpPr>
              <a:spLocks noChangeShapeType="1"/>
            </p:cNvSpPr>
            <p:nvPr/>
          </p:nvSpPr>
          <p:spPr bwMode="auto">
            <a:xfrm>
              <a:off x="8600532" y="3780166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" name="Line 124"/>
            <p:cNvSpPr>
              <a:spLocks noChangeShapeType="1"/>
            </p:cNvSpPr>
            <p:nvPr/>
          </p:nvSpPr>
          <p:spPr bwMode="auto">
            <a:xfrm flipH="1">
              <a:off x="8608349" y="3775293"/>
              <a:ext cx="19523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" name="Line 125"/>
            <p:cNvSpPr>
              <a:spLocks noChangeShapeType="1"/>
            </p:cNvSpPr>
            <p:nvPr/>
          </p:nvSpPr>
          <p:spPr bwMode="auto">
            <a:xfrm>
              <a:off x="8608350" y="3795779"/>
              <a:ext cx="19523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" name="Line 126"/>
            <p:cNvSpPr>
              <a:spLocks noChangeShapeType="1"/>
            </p:cNvSpPr>
            <p:nvPr/>
          </p:nvSpPr>
          <p:spPr bwMode="auto">
            <a:xfrm flipH="1">
              <a:off x="8600531" y="3823046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" name="Line 127"/>
            <p:cNvSpPr>
              <a:spLocks noChangeShapeType="1"/>
            </p:cNvSpPr>
            <p:nvPr/>
          </p:nvSpPr>
          <p:spPr bwMode="auto">
            <a:xfrm flipH="1">
              <a:off x="8590478" y="3818478"/>
              <a:ext cx="15974" cy="32283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" name="Line 128"/>
            <p:cNvSpPr>
              <a:spLocks noChangeShapeType="1"/>
            </p:cNvSpPr>
            <p:nvPr/>
          </p:nvSpPr>
          <p:spPr bwMode="auto">
            <a:xfrm flipH="1" flipV="1">
              <a:off x="8580426" y="3818478"/>
              <a:ext cx="15974" cy="32283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" name="Line 129"/>
            <p:cNvSpPr>
              <a:spLocks noChangeShapeType="1"/>
            </p:cNvSpPr>
            <p:nvPr/>
          </p:nvSpPr>
          <p:spPr bwMode="auto">
            <a:xfrm flipH="1">
              <a:off x="8560322" y="3823046"/>
              <a:ext cx="31947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" name="Line 130"/>
            <p:cNvSpPr>
              <a:spLocks noChangeShapeType="1"/>
            </p:cNvSpPr>
            <p:nvPr/>
          </p:nvSpPr>
          <p:spPr bwMode="auto">
            <a:xfrm flipV="1">
              <a:off x="8560323" y="3795777"/>
              <a:ext cx="19523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" name="Line 131"/>
            <p:cNvSpPr>
              <a:spLocks noChangeShapeType="1"/>
            </p:cNvSpPr>
            <p:nvPr/>
          </p:nvSpPr>
          <p:spPr bwMode="auto">
            <a:xfrm flipH="1" flipV="1">
              <a:off x="8560322" y="3775291"/>
              <a:ext cx="19523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" name="Line 132"/>
            <p:cNvSpPr>
              <a:spLocks noChangeShapeType="1"/>
            </p:cNvSpPr>
            <p:nvPr/>
          </p:nvSpPr>
          <p:spPr bwMode="auto">
            <a:xfrm>
              <a:off x="8560324" y="3780166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8845136" y="3576158"/>
              <a:ext cx="97615" cy="137737"/>
            </a:xfrm>
            <a:custGeom>
              <a:avLst/>
              <a:gdLst>
                <a:gd name="T0" fmla="*/ 27 w 55"/>
                <a:gd name="T1" fmla="*/ 0 h 64"/>
                <a:gd name="T2" fmla="*/ 36 w 55"/>
                <a:gd name="T3" fmla="*/ 16 h 64"/>
                <a:gd name="T4" fmla="*/ 55 w 55"/>
                <a:gd name="T5" fmla="*/ 16 h 64"/>
                <a:gd name="T6" fmla="*/ 43 w 55"/>
                <a:gd name="T7" fmla="*/ 31 h 64"/>
                <a:gd name="T8" fmla="*/ 55 w 55"/>
                <a:gd name="T9" fmla="*/ 48 h 64"/>
                <a:gd name="T10" fmla="*/ 36 w 55"/>
                <a:gd name="T11" fmla="*/ 48 h 64"/>
                <a:gd name="T12" fmla="*/ 27 w 55"/>
                <a:gd name="T13" fmla="*/ 64 h 64"/>
                <a:gd name="T14" fmla="*/ 19 w 55"/>
                <a:gd name="T15" fmla="*/ 48 h 64"/>
                <a:gd name="T16" fmla="*/ 0 w 55"/>
                <a:gd name="T17" fmla="*/ 48 h 64"/>
                <a:gd name="T18" fmla="*/ 12 w 55"/>
                <a:gd name="T19" fmla="*/ 31 h 64"/>
                <a:gd name="T20" fmla="*/ 0 w 55"/>
                <a:gd name="T21" fmla="*/ 16 h 64"/>
                <a:gd name="T22" fmla="*/ 0 w 55"/>
                <a:gd name="T23" fmla="*/ 16 h 64"/>
                <a:gd name="T24" fmla="*/ 19 w 55"/>
                <a:gd name="T25" fmla="*/ 16 h 64"/>
                <a:gd name="T26" fmla="*/ 27 w 55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64">
                  <a:moveTo>
                    <a:pt x="27" y="0"/>
                  </a:moveTo>
                  <a:lnTo>
                    <a:pt x="36" y="16"/>
                  </a:lnTo>
                  <a:lnTo>
                    <a:pt x="55" y="16"/>
                  </a:lnTo>
                  <a:lnTo>
                    <a:pt x="43" y="31"/>
                  </a:lnTo>
                  <a:lnTo>
                    <a:pt x="55" y="48"/>
                  </a:lnTo>
                  <a:lnTo>
                    <a:pt x="36" y="48"/>
                  </a:lnTo>
                  <a:lnTo>
                    <a:pt x="27" y="64"/>
                  </a:lnTo>
                  <a:lnTo>
                    <a:pt x="19" y="48"/>
                  </a:lnTo>
                  <a:lnTo>
                    <a:pt x="0" y="48"/>
                  </a:lnTo>
                  <a:lnTo>
                    <a:pt x="12" y="31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9" y="1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9" name="Line 134"/>
            <p:cNvSpPr>
              <a:spLocks noChangeShapeType="1"/>
            </p:cNvSpPr>
            <p:nvPr/>
          </p:nvSpPr>
          <p:spPr bwMode="auto">
            <a:xfrm>
              <a:off x="8845136" y="3616440"/>
              <a:ext cx="33722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0" name="Line 135"/>
            <p:cNvSpPr>
              <a:spLocks noChangeShapeType="1"/>
            </p:cNvSpPr>
            <p:nvPr/>
          </p:nvSpPr>
          <p:spPr bwMode="auto">
            <a:xfrm flipV="1">
              <a:off x="8866357" y="3590775"/>
              <a:ext cx="14198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1" name="Line 136"/>
            <p:cNvSpPr>
              <a:spLocks noChangeShapeType="1"/>
            </p:cNvSpPr>
            <p:nvPr/>
          </p:nvSpPr>
          <p:spPr bwMode="auto">
            <a:xfrm>
              <a:off x="8875292" y="3590777"/>
              <a:ext cx="15974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2" name="Line 137"/>
            <p:cNvSpPr>
              <a:spLocks noChangeShapeType="1"/>
            </p:cNvSpPr>
            <p:nvPr/>
          </p:nvSpPr>
          <p:spPr bwMode="auto">
            <a:xfrm>
              <a:off x="8885345" y="3616440"/>
              <a:ext cx="33722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3" name="Line 138"/>
            <p:cNvSpPr>
              <a:spLocks noChangeShapeType="1"/>
            </p:cNvSpPr>
            <p:nvPr/>
          </p:nvSpPr>
          <p:spPr bwMode="auto">
            <a:xfrm flipH="1">
              <a:off x="8893162" y="3611873"/>
              <a:ext cx="21298" cy="32283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4" name="Line 139"/>
            <p:cNvSpPr>
              <a:spLocks noChangeShapeType="1"/>
            </p:cNvSpPr>
            <p:nvPr/>
          </p:nvSpPr>
          <p:spPr bwMode="auto">
            <a:xfrm>
              <a:off x="8893163" y="3630754"/>
              <a:ext cx="21298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5" name="Line 140"/>
            <p:cNvSpPr>
              <a:spLocks noChangeShapeType="1"/>
            </p:cNvSpPr>
            <p:nvPr/>
          </p:nvSpPr>
          <p:spPr bwMode="auto">
            <a:xfrm flipH="1">
              <a:off x="8885343" y="3658021"/>
              <a:ext cx="33722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6" name="Line 141"/>
            <p:cNvSpPr>
              <a:spLocks noChangeShapeType="1"/>
            </p:cNvSpPr>
            <p:nvPr/>
          </p:nvSpPr>
          <p:spPr bwMode="auto">
            <a:xfrm flipH="1">
              <a:off x="8875291" y="3653149"/>
              <a:ext cx="15974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7" name="Line 142"/>
            <p:cNvSpPr>
              <a:spLocks noChangeShapeType="1"/>
            </p:cNvSpPr>
            <p:nvPr/>
          </p:nvSpPr>
          <p:spPr bwMode="auto">
            <a:xfrm flipH="1" flipV="1">
              <a:off x="8866356" y="3653147"/>
              <a:ext cx="14198" cy="3443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8" name="Line 143"/>
            <p:cNvSpPr>
              <a:spLocks noChangeShapeType="1"/>
            </p:cNvSpPr>
            <p:nvPr/>
          </p:nvSpPr>
          <p:spPr bwMode="auto">
            <a:xfrm flipH="1">
              <a:off x="8845135" y="3658021"/>
              <a:ext cx="33722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9" name="Line 144"/>
            <p:cNvSpPr>
              <a:spLocks noChangeShapeType="1"/>
            </p:cNvSpPr>
            <p:nvPr/>
          </p:nvSpPr>
          <p:spPr bwMode="auto">
            <a:xfrm flipV="1">
              <a:off x="8845135" y="3630752"/>
              <a:ext cx="21298" cy="3658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0" name="Line 145"/>
            <p:cNvSpPr>
              <a:spLocks noChangeShapeType="1"/>
            </p:cNvSpPr>
            <p:nvPr/>
          </p:nvSpPr>
          <p:spPr bwMode="auto">
            <a:xfrm flipH="1" flipV="1">
              <a:off x="8845135" y="3611872"/>
              <a:ext cx="21298" cy="32283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1" name="Line 146"/>
            <p:cNvSpPr>
              <a:spLocks noChangeShapeType="1"/>
            </p:cNvSpPr>
            <p:nvPr/>
          </p:nvSpPr>
          <p:spPr bwMode="auto">
            <a:xfrm>
              <a:off x="8845136" y="3616440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6750928" y="5010706"/>
              <a:ext cx="111814" cy="137737"/>
            </a:xfrm>
            <a:custGeom>
              <a:avLst/>
              <a:gdLst>
                <a:gd name="T0" fmla="*/ 32 w 63"/>
                <a:gd name="T1" fmla="*/ 0 h 64"/>
                <a:gd name="T2" fmla="*/ 44 w 63"/>
                <a:gd name="T3" fmla="*/ 2 h 64"/>
                <a:gd name="T4" fmla="*/ 54 w 63"/>
                <a:gd name="T5" fmla="*/ 9 h 64"/>
                <a:gd name="T6" fmla="*/ 61 w 63"/>
                <a:gd name="T7" fmla="*/ 19 h 64"/>
                <a:gd name="T8" fmla="*/ 63 w 63"/>
                <a:gd name="T9" fmla="*/ 31 h 64"/>
                <a:gd name="T10" fmla="*/ 61 w 63"/>
                <a:gd name="T11" fmla="*/ 45 h 64"/>
                <a:gd name="T12" fmla="*/ 54 w 63"/>
                <a:gd name="T13" fmla="*/ 55 h 64"/>
                <a:gd name="T14" fmla="*/ 44 w 63"/>
                <a:gd name="T15" fmla="*/ 61 h 64"/>
                <a:gd name="T16" fmla="*/ 32 w 63"/>
                <a:gd name="T17" fmla="*/ 64 h 64"/>
                <a:gd name="T18" fmla="*/ 19 w 63"/>
                <a:gd name="T19" fmla="*/ 61 h 64"/>
                <a:gd name="T20" fmla="*/ 9 w 63"/>
                <a:gd name="T21" fmla="*/ 55 h 64"/>
                <a:gd name="T22" fmla="*/ 2 w 63"/>
                <a:gd name="T23" fmla="*/ 45 h 64"/>
                <a:gd name="T24" fmla="*/ 0 w 63"/>
                <a:gd name="T25" fmla="*/ 31 h 64"/>
                <a:gd name="T26" fmla="*/ 2 w 63"/>
                <a:gd name="T27" fmla="*/ 19 h 64"/>
                <a:gd name="T28" fmla="*/ 9 w 63"/>
                <a:gd name="T29" fmla="*/ 9 h 64"/>
                <a:gd name="T30" fmla="*/ 19 w 63"/>
                <a:gd name="T31" fmla="*/ 2 h 64"/>
                <a:gd name="T32" fmla="*/ 32 w 63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4">
                  <a:moveTo>
                    <a:pt x="32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3" y="31"/>
                  </a:lnTo>
                  <a:lnTo>
                    <a:pt x="61" y="45"/>
                  </a:lnTo>
                  <a:lnTo>
                    <a:pt x="54" y="55"/>
                  </a:lnTo>
                  <a:lnTo>
                    <a:pt x="44" y="61"/>
                  </a:lnTo>
                  <a:lnTo>
                    <a:pt x="32" y="64"/>
                  </a:lnTo>
                  <a:lnTo>
                    <a:pt x="19" y="61"/>
                  </a:lnTo>
                  <a:lnTo>
                    <a:pt x="9" y="55"/>
                  </a:lnTo>
                  <a:lnTo>
                    <a:pt x="2" y="45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19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7117274" y="4610488"/>
              <a:ext cx="113587" cy="137737"/>
            </a:xfrm>
            <a:custGeom>
              <a:avLst/>
              <a:gdLst>
                <a:gd name="T0" fmla="*/ 33 w 64"/>
                <a:gd name="T1" fmla="*/ 0 h 64"/>
                <a:gd name="T2" fmla="*/ 45 w 64"/>
                <a:gd name="T3" fmla="*/ 2 h 64"/>
                <a:gd name="T4" fmla="*/ 55 w 64"/>
                <a:gd name="T5" fmla="*/ 9 h 64"/>
                <a:gd name="T6" fmla="*/ 62 w 64"/>
                <a:gd name="T7" fmla="*/ 19 h 64"/>
                <a:gd name="T8" fmla="*/ 64 w 64"/>
                <a:gd name="T9" fmla="*/ 31 h 64"/>
                <a:gd name="T10" fmla="*/ 62 w 64"/>
                <a:gd name="T11" fmla="*/ 43 h 64"/>
                <a:gd name="T12" fmla="*/ 55 w 64"/>
                <a:gd name="T13" fmla="*/ 54 h 64"/>
                <a:gd name="T14" fmla="*/ 45 w 64"/>
                <a:gd name="T15" fmla="*/ 61 h 64"/>
                <a:gd name="T16" fmla="*/ 33 w 64"/>
                <a:gd name="T17" fmla="*/ 64 h 64"/>
                <a:gd name="T18" fmla="*/ 20 w 64"/>
                <a:gd name="T19" fmla="*/ 61 h 64"/>
                <a:gd name="T20" fmla="*/ 10 w 64"/>
                <a:gd name="T21" fmla="*/ 54 h 64"/>
                <a:gd name="T22" fmla="*/ 3 w 64"/>
                <a:gd name="T23" fmla="*/ 43 h 64"/>
                <a:gd name="T24" fmla="*/ 0 w 64"/>
                <a:gd name="T25" fmla="*/ 31 h 64"/>
                <a:gd name="T26" fmla="*/ 3 w 64"/>
                <a:gd name="T27" fmla="*/ 19 h 64"/>
                <a:gd name="T28" fmla="*/ 10 w 64"/>
                <a:gd name="T29" fmla="*/ 9 h 64"/>
                <a:gd name="T30" fmla="*/ 20 w 64"/>
                <a:gd name="T31" fmla="*/ 2 h 64"/>
                <a:gd name="T32" fmla="*/ 33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33" y="0"/>
                  </a:moveTo>
                  <a:lnTo>
                    <a:pt x="45" y="2"/>
                  </a:lnTo>
                  <a:lnTo>
                    <a:pt x="55" y="9"/>
                  </a:lnTo>
                  <a:lnTo>
                    <a:pt x="62" y="19"/>
                  </a:lnTo>
                  <a:lnTo>
                    <a:pt x="64" y="31"/>
                  </a:lnTo>
                  <a:lnTo>
                    <a:pt x="62" y="43"/>
                  </a:lnTo>
                  <a:lnTo>
                    <a:pt x="55" y="54"/>
                  </a:lnTo>
                  <a:lnTo>
                    <a:pt x="45" y="61"/>
                  </a:lnTo>
                  <a:lnTo>
                    <a:pt x="33" y="64"/>
                  </a:lnTo>
                  <a:lnTo>
                    <a:pt x="20" y="61"/>
                  </a:lnTo>
                  <a:lnTo>
                    <a:pt x="10" y="54"/>
                  </a:lnTo>
                  <a:lnTo>
                    <a:pt x="3" y="43"/>
                  </a:lnTo>
                  <a:lnTo>
                    <a:pt x="0" y="31"/>
                  </a:lnTo>
                  <a:lnTo>
                    <a:pt x="3" y="19"/>
                  </a:lnTo>
                  <a:lnTo>
                    <a:pt x="10" y="9"/>
                  </a:lnTo>
                  <a:lnTo>
                    <a:pt x="20" y="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7591961" y="3930592"/>
              <a:ext cx="113587" cy="139890"/>
            </a:xfrm>
            <a:custGeom>
              <a:avLst/>
              <a:gdLst>
                <a:gd name="T0" fmla="*/ 32 w 64"/>
                <a:gd name="T1" fmla="*/ 0 h 65"/>
                <a:gd name="T2" fmla="*/ 44 w 64"/>
                <a:gd name="T3" fmla="*/ 4 h 65"/>
                <a:gd name="T4" fmla="*/ 55 w 64"/>
                <a:gd name="T5" fmla="*/ 10 h 65"/>
                <a:gd name="T6" fmla="*/ 62 w 64"/>
                <a:gd name="T7" fmla="*/ 20 h 65"/>
                <a:gd name="T8" fmla="*/ 64 w 64"/>
                <a:gd name="T9" fmla="*/ 33 h 65"/>
                <a:gd name="T10" fmla="*/ 62 w 64"/>
                <a:gd name="T11" fmla="*/ 45 h 65"/>
                <a:gd name="T12" fmla="*/ 55 w 64"/>
                <a:gd name="T13" fmla="*/ 55 h 65"/>
                <a:gd name="T14" fmla="*/ 44 w 64"/>
                <a:gd name="T15" fmla="*/ 63 h 65"/>
                <a:gd name="T16" fmla="*/ 32 w 64"/>
                <a:gd name="T17" fmla="*/ 65 h 65"/>
                <a:gd name="T18" fmla="*/ 20 w 64"/>
                <a:gd name="T19" fmla="*/ 63 h 65"/>
                <a:gd name="T20" fmla="*/ 10 w 64"/>
                <a:gd name="T21" fmla="*/ 55 h 65"/>
                <a:gd name="T22" fmla="*/ 3 w 64"/>
                <a:gd name="T23" fmla="*/ 45 h 65"/>
                <a:gd name="T24" fmla="*/ 0 w 64"/>
                <a:gd name="T25" fmla="*/ 33 h 65"/>
                <a:gd name="T26" fmla="*/ 3 w 64"/>
                <a:gd name="T27" fmla="*/ 20 h 65"/>
                <a:gd name="T28" fmla="*/ 10 w 64"/>
                <a:gd name="T29" fmla="*/ 10 h 65"/>
                <a:gd name="T30" fmla="*/ 20 w 64"/>
                <a:gd name="T31" fmla="*/ 4 h 65"/>
                <a:gd name="T32" fmla="*/ 32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2" y="0"/>
                  </a:moveTo>
                  <a:lnTo>
                    <a:pt x="44" y="4"/>
                  </a:lnTo>
                  <a:lnTo>
                    <a:pt x="55" y="10"/>
                  </a:lnTo>
                  <a:lnTo>
                    <a:pt x="62" y="20"/>
                  </a:lnTo>
                  <a:lnTo>
                    <a:pt x="64" y="33"/>
                  </a:lnTo>
                  <a:lnTo>
                    <a:pt x="62" y="45"/>
                  </a:lnTo>
                  <a:lnTo>
                    <a:pt x="55" y="55"/>
                  </a:lnTo>
                  <a:lnTo>
                    <a:pt x="44" y="63"/>
                  </a:lnTo>
                  <a:lnTo>
                    <a:pt x="32" y="65"/>
                  </a:lnTo>
                  <a:lnTo>
                    <a:pt x="20" y="63"/>
                  </a:lnTo>
                  <a:lnTo>
                    <a:pt x="10" y="55"/>
                  </a:lnTo>
                  <a:lnTo>
                    <a:pt x="3" y="45"/>
                  </a:lnTo>
                  <a:lnTo>
                    <a:pt x="0" y="33"/>
                  </a:lnTo>
                  <a:lnTo>
                    <a:pt x="3" y="20"/>
                  </a:lnTo>
                  <a:lnTo>
                    <a:pt x="10" y="10"/>
                  </a:lnTo>
                  <a:lnTo>
                    <a:pt x="20" y="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7131794" y="4552014"/>
              <a:ext cx="113587" cy="137737"/>
            </a:xfrm>
            <a:custGeom>
              <a:avLst/>
              <a:gdLst>
                <a:gd name="T0" fmla="*/ 32 w 64"/>
                <a:gd name="T1" fmla="*/ 0 h 64"/>
                <a:gd name="T2" fmla="*/ 44 w 64"/>
                <a:gd name="T3" fmla="*/ 2 h 64"/>
                <a:gd name="T4" fmla="*/ 54 w 64"/>
                <a:gd name="T5" fmla="*/ 9 h 64"/>
                <a:gd name="T6" fmla="*/ 61 w 64"/>
                <a:gd name="T7" fmla="*/ 19 h 64"/>
                <a:gd name="T8" fmla="*/ 64 w 64"/>
                <a:gd name="T9" fmla="*/ 31 h 64"/>
                <a:gd name="T10" fmla="*/ 61 w 64"/>
                <a:gd name="T11" fmla="*/ 45 h 64"/>
                <a:gd name="T12" fmla="*/ 54 w 64"/>
                <a:gd name="T13" fmla="*/ 55 h 64"/>
                <a:gd name="T14" fmla="*/ 44 w 64"/>
                <a:gd name="T15" fmla="*/ 61 h 64"/>
                <a:gd name="T16" fmla="*/ 32 w 64"/>
                <a:gd name="T17" fmla="*/ 64 h 64"/>
                <a:gd name="T18" fmla="*/ 20 w 64"/>
                <a:gd name="T19" fmla="*/ 61 h 64"/>
                <a:gd name="T20" fmla="*/ 9 w 64"/>
                <a:gd name="T21" fmla="*/ 55 h 64"/>
                <a:gd name="T22" fmla="*/ 2 w 64"/>
                <a:gd name="T23" fmla="*/ 45 h 64"/>
                <a:gd name="T24" fmla="*/ 0 w 64"/>
                <a:gd name="T25" fmla="*/ 31 h 64"/>
                <a:gd name="T26" fmla="*/ 2 w 64"/>
                <a:gd name="T27" fmla="*/ 19 h 64"/>
                <a:gd name="T28" fmla="*/ 9 w 64"/>
                <a:gd name="T29" fmla="*/ 9 h 64"/>
                <a:gd name="T30" fmla="*/ 20 w 64"/>
                <a:gd name="T31" fmla="*/ 2 h 64"/>
                <a:gd name="T32" fmla="*/ 3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44" y="2"/>
                  </a:lnTo>
                  <a:lnTo>
                    <a:pt x="54" y="9"/>
                  </a:lnTo>
                  <a:lnTo>
                    <a:pt x="61" y="19"/>
                  </a:lnTo>
                  <a:lnTo>
                    <a:pt x="64" y="31"/>
                  </a:lnTo>
                  <a:lnTo>
                    <a:pt x="61" y="45"/>
                  </a:lnTo>
                  <a:lnTo>
                    <a:pt x="54" y="55"/>
                  </a:lnTo>
                  <a:lnTo>
                    <a:pt x="44" y="61"/>
                  </a:lnTo>
                  <a:lnTo>
                    <a:pt x="32" y="64"/>
                  </a:lnTo>
                  <a:lnTo>
                    <a:pt x="20" y="61"/>
                  </a:lnTo>
                  <a:lnTo>
                    <a:pt x="9" y="55"/>
                  </a:lnTo>
                  <a:lnTo>
                    <a:pt x="2" y="45"/>
                  </a:lnTo>
                  <a:lnTo>
                    <a:pt x="0" y="31"/>
                  </a:lnTo>
                  <a:lnTo>
                    <a:pt x="2" y="19"/>
                  </a:lnTo>
                  <a:lnTo>
                    <a:pt x="9" y="9"/>
                  </a:lnTo>
                  <a:lnTo>
                    <a:pt x="2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6" name="Line 151"/>
            <p:cNvSpPr>
              <a:spLocks noChangeShapeType="1"/>
            </p:cNvSpPr>
            <p:nvPr/>
          </p:nvSpPr>
          <p:spPr bwMode="auto">
            <a:xfrm flipH="1">
              <a:off x="6819057" y="5066215"/>
              <a:ext cx="3549" cy="3013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7" name="Line 152"/>
            <p:cNvSpPr>
              <a:spLocks noChangeShapeType="1"/>
            </p:cNvSpPr>
            <p:nvPr/>
          </p:nvSpPr>
          <p:spPr bwMode="auto">
            <a:xfrm flipH="1">
              <a:off x="6811239" y="5085624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8" name="Line 153"/>
            <p:cNvSpPr>
              <a:spLocks noChangeShapeType="1"/>
            </p:cNvSpPr>
            <p:nvPr/>
          </p:nvSpPr>
          <p:spPr bwMode="auto">
            <a:xfrm flipH="1">
              <a:off x="6800071" y="5099837"/>
              <a:ext cx="17748" cy="12912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9" name="Line 154"/>
            <p:cNvSpPr>
              <a:spLocks noChangeShapeType="1"/>
            </p:cNvSpPr>
            <p:nvPr/>
          </p:nvSpPr>
          <p:spPr bwMode="auto">
            <a:xfrm flipH="1">
              <a:off x="6786668" y="5108547"/>
              <a:ext cx="21298" cy="645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0" name="Line 155"/>
            <p:cNvSpPr>
              <a:spLocks noChangeShapeType="1"/>
            </p:cNvSpPr>
            <p:nvPr/>
          </p:nvSpPr>
          <p:spPr bwMode="auto">
            <a:xfrm flipH="1" flipV="1">
              <a:off x="6772147" y="5108545"/>
              <a:ext cx="23073" cy="645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1" name="Line 156"/>
            <p:cNvSpPr>
              <a:spLocks noChangeShapeType="1"/>
            </p:cNvSpPr>
            <p:nvPr/>
          </p:nvSpPr>
          <p:spPr bwMode="auto">
            <a:xfrm flipH="1" flipV="1">
              <a:off x="6760978" y="5099835"/>
              <a:ext cx="17748" cy="12912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2" name="Line 157"/>
            <p:cNvSpPr>
              <a:spLocks noChangeShapeType="1"/>
            </p:cNvSpPr>
            <p:nvPr/>
          </p:nvSpPr>
          <p:spPr bwMode="auto">
            <a:xfrm flipH="1" flipV="1">
              <a:off x="6753160" y="5085623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3" name="Line 158"/>
            <p:cNvSpPr>
              <a:spLocks noChangeShapeType="1"/>
            </p:cNvSpPr>
            <p:nvPr/>
          </p:nvSpPr>
          <p:spPr bwMode="auto">
            <a:xfrm flipH="1" flipV="1">
              <a:off x="6750926" y="5066215"/>
              <a:ext cx="3549" cy="3013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4" name="Line 159"/>
            <p:cNvSpPr>
              <a:spLocks noChangeShapeType="1"/>
            </p:cNvSpPr>
            <p:nvPr/>
          </p:nvSpPr>
          <p:spPr bwMode="auto">
            <a:xfrm flipV="1">
              <a:off x="6750928" y="5051229"/>
              <a:ext cx="3549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5" name="Line 160"/>
            <p:cNvSpPr>
              <a:spLocks noChangeShapeType="1"/>
            </p:cNvSpPr>
            <p:nvPr/>
          </p:nvSpPr>
          <p:spPr bwMode="auto">
            <a:xfrm flipV="1">
              <a:off x="6753162" y="5038845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6" name="Line 161"/>
            <p:cNvSpPr>
              <a:spLocks noChangeShapeType="1"/>
            </p:cNvSpPr>
            <p:nvPr/>
          </p:nvSpPr>
          <p:spPr bwMode="auto">
            <a:xfrm flipV="1">
              <a:off x="6760980" y="5030663"/>
              <a:ext cx="17748" cy="1506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7" name="Line 162"/>
            <p:cNvSpPr>
              <a:spLocks noChangeShapeType="1"/>
            </p:cNvSpPr>
            <p:nvPr/>
          </p:nvSpPr>
          <p:spPr bwMode="auto">
            <a:xfrm flipV="1">
              <a:off x="6772148" y="5029586"/>
              <a:ext cx="23073" cy="430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8" name="Line 163"/>
            <p:cNvSpPr>
              <a:spLocks noChangeShapeType="1"/>
            </p:cNvSpPr>
            <p:nvPr/>
          </p:nvSpPr>
          <p:spPr bwMode="auto">
            <a:xfrm>
              <a:off x="6786668" y="5029588"/>
              <a:ext cx="21298" cy="430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9" name="Line 164"/>
            <p:cNvSpPr>
              <a:spLocks noChangeShapeType="1"/>
            </p:cNvSpPr>
            <p:nvPr/>
          </p:nvSpPr>
          <p:spPr bwMode="auto">
            <a:xfrm>
              <a:off x="6800072" y="5030664"/>
              <a:ext cx="17748" cy="1506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0" name="Line 165"/>
            <p:cNvSpPr>
              <a:spLocks noChangeShapeType="1"/>
            </p:cNvSpPr>
            <p:nvPr/>
          </p:nvSpPr>
          <p:spPr bwMode="auto">
            <a:xfrm>
              <a:off x="6811241" y="5038846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1" name="Line 166"/>
            <p:cNvSpPr>
              <a:spLocks noChangeShapeType="1"/>
            </p:cNvSpPr>
            <p:nvPr/>
          </p:nvSpPr>
          <p:spPr bwMode="auto">
            <a:xfrm>
              <a:off x="6819059" y="5051231"/>
              <a:ext cx="3549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2" name="Line 167"/>
            <p:cNvSpPr>
              <a:spLocks noChangeShapeType="1"/>
            </p:cNvSpPr>
            <p:nvPr/>
          </p:nvSpPr>
          <p:spPr bwMode="auto">
            <a:xfrm flipH="1">
              <a:off x="7186521" y="4666606"/>
              <a:ext cx="3549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3" name="Line 168"/>
            <p:cNvSpPr>
              <a:spLocks noChangeShapeType="1"/>
            </p:cNvSpPr>
            <p:nvPr/>
          </p:nvSpPr>
          <p:spPr bwMode="auto">
            <a:xfrm flipH="1">
              <a:off x="7178702" y="4682503"/>
              <a:ext cx="12424" cy="2367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4" name="Line 169"/>
            <p:cNvSpPr>
              <a:spLocks noChangeShapeType="1"/>
            </p:cNvSpPr>
            <p:nvPr/>
          </p:nvSpPr>
          <p:spPr bwMode="auto">
            <a:xfrm flipH="1">
              <a:off x="7167534" y="4698015"/>
              <a:ext cx="17748" cy="1506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5" name="Line 170"/>
            <p:cNvSpPr>
              <a:spLocks noChangeShapeType="1"/>
            </p:cNvSpPr>
            <p:nvPr/>
          </p:nvSpPr>
          <p:spPr bwMode="auto">
            <a:xfrm flipH="1">
              <a:off x="7154131" y="4708329"/>
              <a:ext cx="21298" cy="645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6" name="Line 171"/>
            <p:cNvSpPr>
              <a:spLocks noChangeShapeType="1"/>
            </p:cNvSpPr>
            <p:nvPr/>
          </p:nvSpPr>
          <p:spPr bwMode="auto">
            <a:xfrm flipH="1" flipV="1">
              <a:off x="7139612" y="4708327"/>
              <a:ext cx="23073" cy="645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7" name="Line 172"/>
            <p:cNvSpPr>
              <a:spLocks noChangeShapeType="1"/>
            </p:cNvSpPr>
            <p:nvPr/>
          </p:nvSpPr>
          <p:spPr bwMode="auto">
            <a:xfrm flipH="1" flipV="1">
              <a:off x="7128443" y="4698014"/>
              <a:ext cx="17748" cy="1506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8" name="Line 173"/>
            <p:cNvSpPr>
              <a:spLocks noChangeShapeType="1"/>
            </p:cNvSpPr>
            <p:nvPr/>
          </p:nvSpPr>
          <p:spPr bwMode="auto">
            <a:xfrm flipH="1" flipV="1">
              <a:off x="7120623" y="4682502"/>
              <a:ext cx="12424" cy="2367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9" name="Line 174"/>
            <p:cNvSpPr>
              <a:spLocks noChangeShapeType="1"/>
            </p:cNvSpPr>
            <p:nvPr/>
          </p:nvSpPr>
          <p:spPr bwMode="auto">
            <a:xfrm flipH="1" flipV="1">
              <a:off x="7117273" y="4666604"/>
              <a:ext cx="5325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0" name="Line 175"/>
            <p:cNvSpPr>
              <a:spLocks noChangeShapeType="1"/>
            </p:cNvSpPr>
            <p:nvPr/>
          </p:nvSpPr>
          <p:spPr bwMode="auto">
            <a:xfrm flipV="1">
              <a:off x="7117275" y="4651011"/>
              <a:ext cx="5325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1" name="Line 176"/>
            <p:cNvSpPr>
              <a:spLocks noChangeShapeType="1"/>
            </p:cNvSpPr>
            <p:nvPr/>
          </p:nvSpPr>
          <p:spPr bwMode="auto">
            <a:xfrm flipV="1">
              <a:off x="7120625" y="4638627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2" name="Line 177"/>
            <p:cNvSpPr>
              <a:spLocks noChangeShapeType="1"/>
            </p:cNvSpPr>
            <p:nvPr/>
          </p:nvSpPr>
          <p:spPr bwMode="auto">
            <a:xfrm flipV="1">
              <a:off x="7128444" y="4630445"/>
              <a:ext cx="17748" cy="1506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3" name="Line 178"/>
            <p:cNvSpPr>
              <a:spLocks noChangeShapeType="1"/>
            </p:cNvSpPr>
            <p:nvPr/>
          </p:nvSpPr>
          <p:spPr bwMode="auto">
            <a:xfrm flipV="1">
              <a:off x="7139612" y="4629368"/>
              <a:ext cx="23073" cy="430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4" name="Line 179"/>
            <p:cNvSpPr>
              <a:spLocks noChangeShapeType="1"/>
            </p:cNvSpPr>
            <p:nvPr/>
          </p:nvSpPr>
          <p:spPr bwMode="auto">
            <a:xfrm>
              <a:off x="7154132" y="4629370"/>
              <a:ext cx="21298" cy="430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5" name="Line 180"/>
            <p:cNvSpPr>
              <a:spLocks noChangeShapeType="1"/>
            </p:cNvSpPr>
            <p:nvPr/>
          </p:nvSpPr>
          <p:spPr bwMode="auto">
            <a:xfrm>
              <a:off x="7167535" y="4630446"/>
              <a:ext cx="17748" cy="1506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6" name="Line 181"/>
            <p:cNvSpPr>
              <a:spLocks noChangeShapeType="1"/>
            </p:cNvSpPr>
            <p:nvPr/>
          </p:nvSpPr>
          <p:spPr bwMode="auto">
            <a:xfrm>
              <a:off x="7178705" y="4638628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7" name="Line 182"/>
            <p:cNvSpPr>
              <a:spLocks noChangeShapeType="1"/>
            </p:cNvSpPr>
            <p:nvPr/>
          </p:nvSpPr>
          <p:spPr bwMode="auto">
            <a:xfrm>
              <a:off x="7186523" y="4651013"/>
              <a:ext cx="3549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8" name="Line 183"/>
            <p:cNvSpPr>
              <a:spLocks noChangeShapeType="1"/>
            </p:cNvSpPr>
            <p:nvPr/>
          </p:nvSpPr>
          <p:spPr bwMode="auto">
            <a:xfrm flipH="1">
              <a:off x="7661208" y="3989614"/>
              <a:ext cx="3549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9" name="Line 184"/>
            <p:cNvSpPr>
              <a:spLocks noChangeShapeType="1"/>
            </p:cNvSpPr>
            <p:nvPr/>
          </p:nvSpPr>
          <p:spPr bwMode="auto">
            <a:xfrm flipH="1">
              <a:off x="7653390" y="4005816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0" name="Line 185"/>
            <p:cNvSpPr>
              <a:spLocks noChangeShapeType="1"/>
            </p:cNvSpPr>
            <p:nvPr/>
          </p:nvSpPr>
          <p:spPr bwMode="auto">
            <a:xfrm flipH="1">
              <a:off x="7641104" y="4019419"/>
              <a:ext cx="19523" cy="17218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1" name="Line 186"/>
            <p:cNvSpPr>
              <a:spLocks noChangeShapeType="1"/>
            </p:cNvSpPr>
            <p:nvPr/>
          </p:nvSpPr>
          <p:spPr bwMode="auto">
            <a:xfrm flipH="1">
              <a:off x="7627701" y="4031642"/>
              <a:ext cx="21298" cy="430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2" name="Line 187"/>
            <p:cNvSpPr>
              <a:spLocks noChangeShapeType="1"/>
            </p:cNvSpPr>
            <p:nvPr/>
          </p:nvSpPr>
          <p:spPr bwMode="auto">
            <a:xfrm flipH="1" flipV="1">
              <a:off x="7614299" y="4031640"/>
              <a:ext cx="21298" cy="430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3" name="Line 188"/>
            <p:cNvSpPr>
              <a:spLocks noChangeShapeType="1"/>
            </p:cNvSpPr>
            <p:nvPr/>
          </p:nvSpPr>
          <p:spPr bwMode="auto">
            <a:xfrm flipH="1" flipV="1">
              <a:off x="7603129" y="4019417"/>
              <a:ext cx="17748" cy="17218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4" name="Line 189"/>
            <p:cNvSpPr>
              <a:spLocks noChangeShapeType="1"/>
            </p:cNvSpPr>
            <p:nvPr/>
          </p:nvSpPr>
          <p:spPr bwMode="auto">
            <a:xfrm flipH="1" flipV="1">
              <a:off x="7595311" y="4005815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5" name="Line 190"/>
            <p:cNvSpPr>
              <a:spLocks noChangeShapeType="1"/>
            </p:cNvSpPr>
            <p:nvPr/>
          </p:nvSpPr>
          <p:spPr bwMode="auto">
            <a:xfrm flipH="1" flipV="1">
              <a:off x="7591960" y="3989612"/>
              <a:ext cx="5325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6" name="Line 191"/>
            <p:cNvSpPr>
              <a:spLocks noChangeShapeType="1"/>
            </p:cNvSpPr>
            <p:nvPr/>
          </p:nvSpPr>
          <p:spPr bwMode="auto">
            <a:xfrm flipV="1">
              <a:off x="7591962" y="3972415"/>
              <a:ext cx="5325" cy="27979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7" name="Line 192"/>
            <p:cNvSpPr>
              <a:spLocks noChangeShapeType="1"/>
            </p:cNvSpPr>
            <p:nvPr/>
          </p:nvSpPr>
          <p:spPr bwMode="auto">
            <a:xfrm flipV="1">
              <a:off x="7595313" y="3960335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8" name="Line 193"/>
            <p:cNvSpPr>
              <a:spLocks noChangeShapeType="1"/>
            </p:cNvSpPr>
            <p:nvPr/>
          </p:nvSpPr>
          <p:spPr bwMode="auto">
            <a:xfrm flipV="1">
              <a:off x="7603131" y="3953756"/>
              <a:ext cx="17748" cy="12912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9" name="Line 194"/>
            <p:cNvSpPr>
              <a:spLocks noChangeShapeType="1"/>
            </p:cNvSpPr>
            <p:nvPr/>
          </p:nvSpPr>
          <p:spPr bwMode="auto">
            <a:xfrm flipV="1">
              <a:off x="7614299" y="3949169"/>
              <a:ext cx="21298" cy="8608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0" name="Line 195"/>
            <p:cNvSpPr>
              <a:spLocks noChangeShapeType="1"/>
            </p:cNvSpPr>
            <p:nvPr/>
          </p:nvSpPr>
          <p:spPr bwMode="auto">
            <a:xfrm>
              <a:off x="7627702" y="3949169"/>
              <a:ext cx="21298" cy="8608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1" name="Line 196"/>
            <p:cNvSpPr>
              <a:spLocks noChangeShapeType="1"/>
            </p:cNvSpPr>
            <p:nvPr/>
          </p:nvSpPr>
          <p:spPr bwMode="auto">
            <a:xfrm>
              <a:off x="7641105" y="3953759"/>
              <a:ext cx="19523" cy="12912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2" name="Line 197"/>
            <p:cNvSpPr>
              <a:spLocks noChangeShapeType="1"/>
            </p:cNvSpPr>
            <p:nvPr/>
          </p:nvSpPr>
          <p:spPr bwMode="auto">
            <a:xfrm>
              <a:off x="7653392" y="3960336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3" name="Line 198"/>
            <p:cNvSpPr>
              <a:spLocks noChangeShapeType="1"/>
            </p:cNvSpPr>
            <p:nvPr/>
          </p:nvSpPr>
          <p:spPr bwMode="auto">
            <a:xfrm>
              <a:off x="7661210" y="3972417"/>
              <a:ext cx="3549" cy="27979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4" name="Line 199"/>
            <p:cNvSpPr>
              <a:spLocks noChangeShapeType="1"/>
            </p:cNvSpPr>
            <p:nvPr/>
          </p:nvSpPr>
          <p:spPr bwMode="auto">
            <a:xfrm flipH="1">
              <a:off x="7199924" y="4607525"/>
              <a:ext cx="5325" cy="3013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5" name="Line 200"/>
            <p:cNvSpPr>
              <a:spLocks noChangeShapeType="1"/>
            </p:cNvSpPr>
            <p:nvPr/>
          </p:nvSpPr>
          <p:spPr bwMode="auto">
            <a:xfrm flipH="1">
              <a:off x="7192105" y="4626933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6" name="Line 201"/>
            <p:cNvSpPr>
              <a:spLocks noChangeShapeType="1"/>
            </p:cNvSpPr>
            <p:nvPr/>
          </p:nvSpPr>
          <p:spPr bwMode="auto">
            <a:xfrm flipH="1">
              <a:off x="7180937" y="4641146"/>
              <a:ext cx="17748" cy="12912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7" name="Line 202"/>
            <p:cNvSpPr>
              <a:spLocks noChangeShapeType="1"/>
            </p:cNvSpPr>
            <p:nvPr/>
          </p:nvSpPr>
          <p:spPr bwMode="auto">
            <a:xfrm flipH="1">
              <a:off x="7167534" y="4649856"/>
              <a:ext cx="21298" cy="645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8" name="Line 203"/>
            <p:cNvSpPr>
              <a:spLocks noChangeShapeType="1"/>
            </p:cNvSpPr>
            <p:nvPr/>
          </p:nvSpPr>
          <p:spPr bwMode="auto">
            <a:xfrm flipH="1" flipV="1">
              <a:off x="7154131" y="4649854"/>
              <a:ext cx="21298" cy="645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9" name="Line 204"/>
            <p:cNvSpPr>
              <a:spLocks noChangeShapeType="1"/>
            </p:cNvSpPr>
            <p:nvPr/>
          </p:nvSpPr>
          <p:spPr bwMode="auto">
            <a:xfrm flipH="1" flipV="1">
              <a:off x="7141845" y="4641144"/>
              <a:ext cx="19523" cy="12912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0" name="Line 206"/>
            <p:cNvSpPr>
              <a:spLocks noChangeShapeType="1"/>
            </p:cNvSpPr>
            <p:nvPr/>
          </p:nvSpPr>
          <p:spPr bwMode="auto">
            <a:xfrm flipH="1" flipV="1">
              <a:off x="7134026" y="4626933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1" name="Line 207"/>
            <p:cNvSpPr>
              <a:spLocks noChangeShapeType="1"/>
            </p:cNvSpPr>
            <p:nvPr/>
          </p:nvSpPr>
          <p:spPr bwMode="auto">
            <a:xfrm flipH="1" flipV="1">
              <a:off x="7131792" y="4607524"/>
              <a:ext cx="3549" cy="3013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2" name="Line 208"/>
            <p:cNvSpPr>
              <a:spLocks noChangeShapeType="1"/>
            </p:cNvSpPr>
            <p:nvPr/>
          </p:nvSpPr>
          <p:spPr bwMode="auto">
            <a:xfrm flipV="1">
              <a:off x="7131794" y="4592538"/>
              <a:ext cx="3549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3" name="Line 209"/>
            <p:cNvSpPr>
              <a:spLocks noChangeShapeType="1"/>
            </p:cNvSpPr>
            <p:nvPr/>
          </p:nvSpPr>
          <p:spPr bwMode="auto">
            <a:xfrm flipV="1">
              <a:off x="7134028" y="4580154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4" name="Line 210"/>
            <p:cNvSpPr>
              <a:spLocks noChangeShapeType="1"/>
            </p:cNvSpPr>
            <p:nvPr/>
          </p:nvSpPr>
          <p:spPr bwMode="auto">
            <a:xfrm flipV="1">
              <a:off x="7141846" y="4571971"/>
              <a:ext cx="19523" cy="1506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5" name="Line 211"/>
            <p:cNvSpPr>
              <a:spLocks noChangeShapeType="1"/>
            </p:cNvSpPr>
            <p:nvPr/>
          </p:nvSpPr>
          <p:spPr bwMode="auto">
            <a:xfrm flipV="1">
              <a:off x="7154132" y="4570894"/>
              <a:ext cx="21298" cy="430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6" name="Line 212"/>
            <p:cNvSpPr>
              <a:spLocks noChangeShapeType="1"/>
            </p:cNvSpPr>
            <p:nvPr/>
          </p:nvSpPr>
          <p:spPr bwMode="auto">
            <a:xfrm>
              <a:off x="7167535" y="4570896"/>
              <a:ext cx="21298" cy="4304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7" name="Line 213"/>
            <p:cNvSpPr>
              <a:spLocks noChangeShapeType="1"/>
            </p:cNvSpPr>
            <p:nvPr/>
          </p:nvSpPr>
          <p:spPr bwMode="auto">
            <a:xfrm>
              <a:off x="7180938" y="4571972"/>
              <a:ext cx="17748" cy="1506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8" name="Line 214"/>
            <p:cNvSpPr>
              <a:spLocks noChangeShapeType="1"/>
            </p:cNvSpPr>
            <p:nvPr/>
          </p:nvSpPr>
          <p:spPr bwMode="auto">
            <a:xfrm>
              <a:off x="7192107" y="4580155"/>
              <a:ext cx="12424" cy="2152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9" name="Line 215"/>
            <p:cNvSpPr>
              <a:spLocks noChangeShapeType="1"/>
            </p:cNvSpPr>
            <p:nvPr/>
          </p:nvSpPr>
          <p:spPr bwMode="auto">
            <a:xfrm>
              <a:off x="7199926" y="4592540"/>
              <a:ext cx="5325" cy="25826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0" name="Freeform 216"/>
            <p:cNvSpPr>
              <a:spLocks/>
            </p:cNvSpPr>
            <p:nvPr/>
          </p:nvSpPr>
          <p:spPr bwMode="auto">
            <a:xfrm>
              <a:off x="6743109" y="5019587"/>
              <a:ext cx="129562" cy="135585"/>
            </a:xfrm>
            <a:custGeom>
              <a:avLst/>
              <a:gdLst>
                <a:gd name="T0" fmla="*/ 37 w 73"/>
                <a:gd name="T1" fmla="*/ 0 h 63"/>
                <a:gd name="T2" fmla="*/ 73 w 73"/>
                <a:gd name="T3" fmla="*/ 63 h 63"/>
                <a:gd name="T4" fmla="*/ 0 w 73"/>
                <a:gd name="T5" fmla="*/ 63 h 63"/>
                <a:gd name="T6" fmla="*/ 0 w 73"/>
                <a:gd name="T7" fmla="*/ 63 h 63"/>
                <a:gd name="T8" fmla="*/ 37 w 73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3">
                  <a:moveTo>
                    <a:pt x="37" y="0"/>
                  </a:moveTo>
                  <a:lnTo>
                    <a:pt x="73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1" name="Line 220"/>
            <p:cNvSpPr>
              <a:spLocks noChangeShapeType="1"/>
            </p:cNvSpPr>
            <p:nvPr/>
          </p:nvSpPr>
          <p:spPr bwMode="auto">
            <a:xfrm>
              <a:off x="6743109" y="5108162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7112806" y="4076430"/>
              <a:ext cx="129562" cy="137737"/>
            </a:xfrm>
            <a:custGeom>
              <a:avLst/>
              <a:gdLst>
                <a:gd name="T0" fmla="*/ 37 w 73"/>
                <a:gd name="T1" fmla="*/ 0 h 64"/>
                <a:gd name="T2" fmla="*/ 73 w 73"/>
                <a:gd name="T3" fmla="*/ 64 h 64"/>
                <a:gd name="T4" fmla="*/ 0 w 73"/>
                <a:gd name="T5" fmla="*/ 64 h 64"/>
                <a:gd name="T6" fmla="*/ 0 w 73"/>
                <a:gd name="T7" fmla="*/ 64 h 64"/>
                <a:gd name="T8" fmla="*/ 37 w 73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4">
                  <a:moveTo>
                    <a:pt x="37" y="0"/>
                  </a:moveTo>
                  <a:lnTo>
                    <a:pt x="73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3" name="Line 222"/>
            <p:cNvSpPr>
              <a:spLocks noChangeShapeType="1"/>
            </p:cNvSpPr>
            <p:nvPr/>
          </p:nvSpPr>
          <p:spPr bwMode="auto">
            <a:xfrm>
              <a:off x="7112806" y="4179084"/>
              <a:ext cx="129562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4" name="Line 223"/>
            <p:cNvSpPr>
              <a:spLocks noChangeShapeType="1"/>
            </p:cNvSpPr>
            <p:nvPr/>
          </p:nvSpPr>
          <p:spPr bwMode="auto">
            <a:xfrm flipH="1" flipV="1">
              <a:off x="7154131" y="4076430"/>
              <a:ext cx="63893" cy="13773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5" name="Line 224"/>
            <p:cNvSpPr>
              <a:spLocks noChangeShapeType="1"/>
            </p:cNvSpPr>
            <p:nvPr/>
          </p:nvSpPr>
          <p:spPr bwMode="auto">
            <a:xfrm flipH="1">
              <a:off x="7112805" y="4076430"/>
              <a:ext cx="65669" cy="137737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6" name="Line 225"/>
            <p:cNvSpPr>
              <a:spLocks noChangeShapeType="1"/>
            </p:cNvSpPr>
            <p:nvPr/>
          </p:nvSpPr>
          <p:spPr bwMode="auto">
            <a:xfrm>
              <a:off x="7112807" y="4179084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7586377" y="3771375"/>
              <a:ext cx="131336" cy="135585"/>
            </a:xfrm>
            <a:custGeom>
              <a:avLst/>
              <a:gdLst>
                <a:gd name="T0" fmla="*/ 37 w 74"/>
                <a:gd name="T1" fmla="*/ 0 h 63"/>
                <a:gd name="T2" fmla="*/ 74 w 74"/>
                <a:gd name="T3" fmla="*/ 63 h 63"/>
                <a:gd name="T4" fmla="*/ 0 w 74"/>
                <a:gd name="T5" fmla="*/ 63 h 63"/>
                <a:gd name="T6" fmla="*/ 37 w 74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63">
                  <a:moveTo>
                    <a:pt x="37" y="0"/>
                  </a:moveTo>
                  <a:lnTo>
                    <a:pt x="74" y="63"/>
                  </a:lnTo>
                  <a:lnTo>
                    <a:pt x="0" y="63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8" name="Line 227"/>
            <p:cNvSpPr>
              <a:spLocks noChangeShapeType="1"/>
            </p:cNvSpPr>
            <p:nvPr/>
          </p:nvSpPr>
          <p:spPr bwMode="auto">
            <a:xfrm>
              <a:off x="7586377" y="3872423"/>
              <a:ext cx="131336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9" name="Line 228"/>
            <p:cNvSpPr>
              <a:spLocks noChangeShapeType="1"/>
            </p:cNvSpPr>
            <p:nvPr/>
          </p:nvSpPr>
          <p:spPr bwMode="auto">
            <a:xfrm flipH="1" flipV="1">
              <a:off x="7627701" y="3771372"/>
              <a:ext cx="65669" cy="13558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0" name="Line 229"/>
            <p:cNvSpPr>
              <a:spLocks noChangeShapeType="1"/>
            </p:cNvSpPr>
            <p:nvPr/>
          </p:nvSpPr>
          <p:spPr bwMode="auto">
            <a:xfrm flipH="1">
              <a:off x="7586375" y="3771375"/>
              <a:ext cx="65669" cy="135585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1" name="Line 230"/>
            <p:cNvSpPr>
              <a:spLocks noChangeShapeType="1"/>
            </p:cNvSpPr>
            <p:nvPr/>
          </p:nvSpPr>
          <p:spPr bwMode="auto">
            <a:xfrm>
              <a:off x="7586377" y="3872423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6651522" y="5269695"/>
              <a:ext cx="113587" cy="180780"/>
            </a:xfrm>
            <a:custGeom>
              <a:avLst/>
              <a:gdLst>
                <a:gd name="T0" fmla="*/ 31 w 64"/>
                <a:gd name="T1" fmla="*/ 0 h 84"/>
                <a:gd name="T2" fmla="*/ 64 w 64"/>
                <a:gd name="T3" fmla="*/ 42 h 84"/>
                <a:gd name="T4" fmla="*/ 31 w 64"/>
                <a:gd name="T5" fmla="*/ 84 h 84"/>
                <a:gd name="T6" fmla="*/ 31 w 64"/>
                <a:gd name="T7" fmla="*/ 84 h 84"/>
                <a:gd name="T8" fmla="*/ 0 w 64"/>
                <a:gd name="T9" fmla="*/ 42 h 84"/>
                <a:gd name="T10" fmla="*/ 31 w 64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84">
                  <a:moveTo>
                    <a:pt x="31" y="0"/>
                  </a:moveTo>
                  <a:lnTo>
                    <a:pt x="64" y="42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0" y="4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3" name="Line 232"/>
            <p:cNvSpPr>
              <a:spLocks noChangeShapeType="1"/>
            </p:cNvSpPr>
            <p:nvPr/>
          </p:nvSpPr>
          <p:spPr bwMode="auto">
            <a:xfrm flipV="1">
              <a:off x="6686147" y="5337060"/>
              <a:ext cx="58569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4" name="Line 233"/>
            <p:cNvSpPr>
              <a:spLocks noChangeShapeType="1"/>
            </p:cNvSpPr>
            <p:nvPr/>
          </p:nvSpPr>
          <p:spPr bwMode="auto">
            <a:xfrm flipH="1" flipV="1">
              <a:off x="6686147" y="5282485"/>
              <a:ext cx="58569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5" name="Line 234"/>
            <p:cNvSpPr>
              <a:spLocks noChangeShapeType="1"/>
            </p:cNvSpPr>
            <p:nvPr/>
          </p:nvSpPr>
          <p:spPr bwMode="auto">
            <a:xfrm flipH="1">
              <a:off x="6651520" y="5282485"/>
              <a:ext cx="55020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6" name="Line 235"/>
            <p:cNvSpPr>
              <a:spLocks noChangeShapeType="1"/>
            </p:cNvSpPr>
            <p:nvPr/>
          </p:nvSpPr>
          <p:spPr bwMode="auto">
            <a:xfrm>
              <a:off x="6651522" y="5337061"/>
              <a:ext cx="55020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7" name="Line 236"/>
            <p:cNvSpPr>
              <a:spLocks noChangeShapeType="1"/>
            </p:cNvSpPr>
            <p:nvPr/>
          </p:nvSpPr>
          <p:spPr bwMode="auto">
            <a:xfrm>
              <a:off x="6686147" y="5404427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6921814" y="4762926"/>
              <a:ext cx="113587" cy="180780"/>
            </a:xfrm>
            <a:custGeom>
              <a:avLst/>
              <a:gdLst>
                <a:gd name="T0" fmla="*/ 32 w 64"/>
                <a:gd name="T1" fmla="*/ 0 h 84"/>
                <a:gd name="T2" fmla="*/ 64 w 64"/>
                <a:gd name="T3" fmla="*/ 42 h 84"/>
                <a:gd name="T4" fmla="*/ 32 w 64"/>
                <a:gd name="T5" fmla="*/ 84 h 84"/>
                <a:gd name="T6" fmla="*/ 32 w 64"/>
                <a:gd name="T7" fmla="*/ 84 h 84"/>
                <a:gd name="T8" fmla="*/ 0 w 64"/>
                <a:gd name="T9" fmla="*/ 42 h 84"/>
                <a:gd name="T10" fmla="*/ 32 w 64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84">
                  <a:moveTo>
                    <a:pt x="32" y="0"/>
                  </a:moveTo>
                  <a:lnTo>
                    <a:pt x="64" y="42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0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9" name="Line 238"/>
            <p:cNvSpPr>
              <a:spLocks noChangeShapeType="1"/>
            </p:cNvSpPr>
            <p:nvPr/>
          </p:nvSpPr>
          <p:spPr bwMode="auto">
            <a:xfrm flipV="1">
              <a:off x="6957555" y="4830290"/>
              <a:ext cx="56794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0" name="Line 239"/>
            <p:cNvSpPr>
              <a:spLocks noChangeShapeType="1"/>
            </p:cNvSpPr>
            <p:nvPr/>
          </p:nvSpPr>
          <p:spPr bwMode="auto">
            <a:xfrm flipH="1" flipV="1">
              <a:off x="6957554" y="4775715"/>
              <a:ext cx="56794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1" name="Line 240"/>
            <p:cNvSpPr>
              <a:spLocks noChangeShapeType="1"/>
            </p:cNvSpPr>
            <p:nvPr/>
          </p:nvSpPr>
          <p:spPr bwMode="auto">
            <a:xfrm flipH="1">
              <a:off x="6921813" y="4775716"/>
              <a:ext cx="56794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2" name="Line 241"/>
            <p:cNvSpPr>
              <a:spLocks noChangeShapeType="1"/>
            </p:cNvSpPr>
            <p:nvPr/>
          </p:nvSpPr>
          <p:spPr bwMode="auto">
            <a:xfrm>
              <a:off x="6921814" y="4830291"/>
              <a:ext cx="56794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3" name="Line 242"/>
            <p:cNvSpPr>
              <a:spLocks noChangeShapeType="1"/>
            </p:cNvSpPr>
            <p:nvPr/>
          </p:nvSpPr>
          <p:spPr bwMode="auto">
            <a:xfrm>
              <a:off x="6957556" y="4897657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7596429" y="4023562"/>
              <a:ext cx="113587" cy="180780"/>
            </a:xfrm>
            <a:custGeom>
              <a:avLst/>
              <a:gdLst>
                <a:gd name="T0" fmla="*/ 32 w 64"/>
                <a:gd name="T1" fmla="*/ 0 h 84"/>
                <a:gd name="T2" fmla="*/ 64 w 64"/>
                <a:gd name="T3" fmla="*/ 42 h 84"/>
                <a:gd name="T4" fmla="*/ 32 w 64"/>
                <a:gd name="T5" fmla="*/ 84 h 84"/>
                <a:gd name="T6" fmla="*/ 32 w 64"/>
                <a:gd name="T7" fmla="*/ 84 h 84"/>
                <a:gd name="T8" fmla="*/ 0 w 64"/>
                <a:gd name="T9" fmla="*/ 42 h 84"/>
                <a:gd name="T10" fmla="*/ 32 w 64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84">
                  <a:moveTo>
                    <a:pt x="32" y="0"/>
                  </a:moveTo>
                  <a:lnTo>
                    <a:pt x="64" y="42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0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5" name="Line 244"/>
            <p:cNvSpPr>
              <a:spLocks noChangeShapeType="1"/>
            </p:cNvSpPr>
            <p:nvPr/>
          </p:nvSpPr>
          <p:spPr bwMode="auto">
            <a:xfrm flipV="1">
              <a:off x="7632170" y="4090926"/>
              <a:ext cx="56794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6" name="Line 245"/>
            <p:cNvSpPr>
              <a:spLocks noChangeShapeType="1"/>
            </p:cNvSpPr>
            <p:nvPr/>
          </p:nvSpPr>
          <p:spPr bwMode="auto">
            <a:xfrm flipH="1" flipV="1">
              <a:off x="7632168" y="4036351"/>
              <a:ext cx="56794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7" name="Line 246"/>
            <p:cNvSpPr>
              <a:spLocks noChangeShapeType="1"/>
            </p:cNvSpPr>
            <p:nvPr/>
          </p:nvSpPr>
          <p:spPr bwMode="auto">
            <a:xfrm flipH="1">
              <a:off x="7596427" y="4036352"/>
              <a:ext cx="56794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8" name="Line 247"/>
            <p:cNvSpPr>
              <a:spLocks noChangeShapeType="1"/>
            </p:cNvSpPr>
            <p:nvPr/>
          </p:nvSpPr>
          <p:spPr bwMode="auto">
            <a:xfrm>
              <a:off x="7596429" y="4090927"/>
              <a:ext cx="56794" cy="90391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9" name="Line 248"/>
            <p:cNvSpPr>
              <a:spLocks noChangeShapeType="1"/>
            </p:cNvSpPr>
            <p:nvPr/>
          </p:nvSpPr>
          <p:spPr bwMode="auto">
            <a:xfrm>
              <a:off x="7632170" y="4158293"/>
              <a:ext cx="0" cy="0"/>
            </a:xfrm>
            <a:prstGeom prst="line">
              <a:avLst/>
            </a:prstGeom>
            <a:noFill/>
            <a:ln w="635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7233210" y="6088955"/>
              <a:ext cx="41326" cy="110450"/>
            </a:xfrm>
            <a:custGeom>
              <a:avLst/>
              <a:gdLst>
                <a:gd name="T0" fmla="*/ 0 w 37"/>
                <a:gd name="T1" fmla="*/ 0 h 85"/>
                <a:gd name="T2" fmla="*/ 37 w 37"/>
                <a:gd name="T3" fmla="*/ 0 h 85"/>
                <a:gd name="T4" fmla="*/ 37 w 37"/>
                <a:gd name="T5" fmla="*/ 2 h 85"/>
                <a:gd name="T6" fmla="*/ 34 w 37"/>
                <a:gd name="T7" fmla="*/ 2 h 85"/>
                <a:gd name="T8" fmla="*/ 31 w 37"/>
                <a:gd name="T9" fmla="*/ 2 h 85"/>
                <a:gd name="T10" fmla="*/ 28 w 37"/>
                <a:gd name="T11" fmla="*/ 3 h 85"/>
                <a:gd name="T12" fmla="*/ 26 w 37"/>
                <a:gd name="T13" fmla="*/ 5 h 85"/>
                <a:gd name="T14" fmla="*/ 26 w 37"/>
                <a:gd name="T15" fmla="*/ 7 h 85"/>
                <a:gd name="T16" fmla="*/ 25 w 37"/>
                <a:gd name="T17" fmla="*/ 10 h 85"/>
                <a:gd name="T18" fmla="*/ 25 w 37"/>
                <a:gd name="T19" fmla="*/ 15 h 85"/>
                <a:gd name="T20" fmla="*/ 25 w 37"/>
                <a:gd name="T21" fmla="*/ 71 h 85"/>
                <a:gd name="T22" fmla="*/ 25 w 37"/>
                <a:gd name="T23" fmla="*/ 75 h 85"/>
                <a:gd name="T24" fmla="*/ 25 w 37"/>
                <a:gd name="T25" fmla="*/ 78 h 85"/>
                <a:gd name="T26" fmla="*/ 26 w 37"/>
                <a:gd name="T27" fmla="*/ 79 h 85"/>
                <a:gd name="T28" fmla="*/ 27 w 37"/>
                <a:gd name="T29" fmla="*/ 81 h 85"/>
                <a:gd name="T30" fmla="*/ 28 w 37"/>
                <a:gd name="T31" fmla="*/ 82 h 85"/>
                <a:gd name="T32" fmla="*/ 31 w 37"/>
                <a:gd name="T33" fmla="*/ 83 h 85"/>
                <a:gd name="T34" fmla="*/ 34 w 37"/>
                <a:gd name="T35" fmla="*/ 84 h 85"/>
                <a:gd name="T36" fmla="*/ 37 w 37"/>
                <a:gd name="T37" fmla="*/ 84 h 85"/>
                <a:gd name="T38" fmla="*/ 37 w 37"/>
                <a:gd name="T39" fmla="*/ 85 h 85"/>
                <a:gd name="T40" fmla="*/ 0 w 37"/>
                <a:gd name="T41" fmla="*/ 85 h 85"/>
                <a:gd name="T42" fmla="*/ 0 w 37"/>
                <a:gd name="T43" fmla="*/ 84 h 85"/>
                <a:gd name="T44" fmla="*/ 3 w 37"/>
                <a:gd name="T45" fmla="*/ 84 h 85"/>
                <a:gd name="T46" fmla="*/ 6 w 37"/>
                <a:gd name="T47" fmla="*/ 83 h 85"/>
                <a:gd name="T48" fmla="*/ 9 w 37"/>
                <a:gd name="T49" fmla="*/ 82 h 85"/>
                <a:gd name="T50" fmla="*/ 12 w 37"/>
                <a:gd name="T51" fmla="*/ 81 h 85"/>
                <a:gd name="T52" fmla="*/ 12 w 37"/>
                <a:gd name="T53" fmla="*/ 79 h 85"/>
                <a:gd name="T54" fmla="*/ 13 w 37"/>
                <a:gd name="T55" fmla="*/ 75 h 85"/>
                <a:gd name="T56" fmla="*/ 13 w 37"/>
                <a:gd name="T57" fmla="*/ 71 h 85"/>
                <a:gd name="T58" fmla="*/ 13 w 37"/>
                <a:gd name="T59" fmla="*/ 15 h 85"/>
                <a:gd name="T60" fmla="*/ 13 w 37"/>
                <a:gd name="T61" fmla="*/ 11 h 85"/>
                <a:gd name="T62" fmla="*/ 13 w 37"/>
                <a:gd name="T63" fmla="*/ 8 h 85"/>
                <a:gd name="T64" fmla="*/ 12 w 37"/>
                <a:gd name="T65" fmla="*/ 6 h 85"/>
                <a:gd name="T66" fmla="*/ 11 w 37"/>
                <a:gd name="T67" fmla="*/ 4 h 85"/>
                <a:gd name="T68" fmla="*/ 9 w 37"/>
                <a:gd name="T69" fmla="*/ 3 h 85"/>
                <a:gd name="T70" fmla="*/ 6 w 37"/>
                <a:gd name="T71" fmla="*/ 2 h 85"/>
                <a:gd name="T72" fmla="*/ 3 w 37"/>
                <a:gd name="T73" fmla="*/ 2 h 85"/>
                <a:gd name="T74" fmla="*/ 0 w 37"/>
                <a:gd name="T75" fmla="*/ 2 h 85"/>
                <a:gd name="T76" fmla="*/ 0 w 37"/>
                <a:gd name="T7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85">
                  <a:moveTo>
                    <a:pt x="0" y="0"/>
                  </a:moveTo>
                  <a:lnTo>
                    <a:pt x="37" y="0"/>
                  </a:lnTo>
                  <a:lnTo>
                    <a:pt x="37" y="2"/>
                  </a:lnTo>
                  <a:lnTo>
                    <a:pt x="34" y="2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5" y="10"/>
                  </a:lnTo>
                  <a:lnTo>
                    <a:pt x="25" y="15"/>
                  </a:lnTo>
                  <a:lnTo>
                    <a:pt x="25" y="71"/>
                  </a:lnTo>
                  <a:lnTo>
                    <a:pt x="25" y="75"/>
                  </a:lnTo>
                  <a:lnTo>
                    <a:pt x="25" y="78"/>
                  </a:lnTo>
                  <a:lnTo>
                    <a:pt x="26" y="79"/>
                  </a:lnTo>
                  <a:lnTo>
                    <a:pt x="27" y="81"/>
                  </a:lnTo>
                  <a:lnTo>
                    <a:pt x="28" y="82"/>
                  </a:lnTo>
                  <a:lnTo>
                    <a:pt x="31" y="83"/>
                  </a:lnTo>
                  <a:lnTo>
                    <a:pt x="34" y="84"/>
                  </a:lnTo>
                  <a:lnTo>
                    <a:pt x="37" y="84"/>
                  </a:lnTo>
                  <a:lnTo>
                    <a:pt x="37" y="85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3" y="84"/>
                  </a:lnTo>
                  <a:lnTo>
                    <a:pt x="6" y="83"/>
                  </a:lnTo>
                  <a:lnTo>
                    <a:pt x="9" y="82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3" y="75"/>
                  </a:lnTo>
                  <a:lnTo>
                    <a:pt x="13" y="71"/>
                  </a:lnTo>
                  <a:lnTo>
                    <a:pt x="13" y="15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 noEditPoints="1"/>
            </p:cNvSpPr>
            <p:nvPr/>
          </p:nvSpPr>
          <p:spPr bwMode="auto">
            <a:xfrm>
              <a:off x="7275652" y="6122740"/>
              <a:ext cx="68132" cy="114348"/>
            </a:xfrm>
            <a:custGeom>
              <a:avLst/>
              <a:gdLst>
                <a:gd name="T0" fmla="*/ 32 w 61"/>
                <a:gd name="T1" fmla="*/ 11 h 88"/>
                <a:gd name="T2" fmla="*/ 27 w 61"/>
                <a:gd name="T3" fmla="*/ 13 h 88"/>
                <a:gd name="T4" fmla="*/ 21 w 61"/>
                <a:gd name="T5" fmla="*/ 19 h 88"/>
                <a:gd name="T6" fmla="*/ 21 w 61"/>
                <a:gd name="T7" fmla="*/ 43 h 88"/>
                <a:gd name="T8" fmla="*/ 22 w 61"/>
                <a:gd name="T9" fmla="*/ 48 h 88"/>
                <a:gd name="T10" fmla="*/ 26 w 61"/>
                <a:gd name="T11" fmla="*/ 54 h 88"/>
                <a:gd name="T12" fmla="*/ 32 w 61"/>
                <a:gd name="T13" fmla="*/ 56 h 88"/>
                <a:gd name="T14" fmla="*/ 39 w 61"/>
                <a:gd name="T15" fmla="*/ 56 h 88"/>
                <a:gd name="T16" fmla="*/ 46 w 61"/>
                <a:gd name="T17" fmla="*/ 52 h 88"/>
                <a:gd name="T18" fmla="*/ 51 w 61"/>
                <a:gd name="T19" fmla="*/ 35 h 88"/>
                <a:gd name="T20" fmla="*/ 45 w 61"/>
                <a:gd name="T21" fmla="*/ 15 h 88"/>
                <a:gd name="T22" fmla="*/ 39 w 61"/>
                <a:gd name="T23" fmla="*/ 11 h 88"/>
                <a:gd name="T24" fmla="*/ 19 w 61"/>
                <a:gd name="T25" fmla="*/ 0 h 88"/>
                <a:gd name="T26" fmla="*/ 21 w 61"/>
                <a:gd name="T27" fmla="*/ 15 h 88"/>
                <a:gd name="T28" fmla="*/ 27 w 61"/>
                <a:gd name="T29" fmla="*/ 6 h 88"/>
                <a:gd name="T30" fmla="*/ 35 w 61"/>
                <a:gd name="T31" fmla="*/ 1 h 88"/>
                <a:gd name="T32" fmla="*/ 44 w 61"/>
                <a:gd name="T33" fmla="*/ 1 h 88"/>
                <a:gd name="T34" fmla="*/ 51 w 61"/>
                <a:gd name="T35" fmla="*/ 4 h 88"/>
                <a:gd name="T36" fmla="*/ 59 w 61"/>
                <a:gd name="T37" fmla="*/ 17 h 88"/>
                <a:gd name="T38" fmla="*/ 59 w 61"/>
                <a:gd name="T39" fmla="*/ 42 h 88"/>
                <a:gd name="T40" fmla="*/ 45 w 61"/>
                <a:gd name="T41" fmla="*/ 58 h 88"/>
                <a:gd name="T42" fmla="*/ 31 w 61"/>
                <a:gd name="T43" fmla="*/ 60 h 88"/>
                <a:gd name="T44" fmla="*/ 24 w 61"/>
                <a:gd name="T45" fmla="*/ 58 h 88"/>
                <a:gd name="T46" fmla="*/ 21 w 61"/>
                <a:gd name="T47" fmla="*/ 75 h 88"/>
                <a:gd name="T48" fmla="*/ 21 w 61"/>
                <a:gd name="T49" fmla="*/ 81 h 88"/>
                <a:gd name="T50" fmla="*/ 22 w 61"/>
                <a:gd name="T51" fmla="*/ 84 h 88"/>
                <a:gd name="T52" fmla="*/ 26 w 61"/>
                <a:gd name="T53" fmla="*/ 86 h 88"/>
                <a:gd name="T54" fmla="*/ 30 w 61"/>
                <a:gd name="T55" fmla="*/ 88 h 88"/>
                <a:gd name="T56" fmla="*/ 0 w 61"/>
                <a:gd name="T57" fmla="*/ 86 h 88"/>
                <a:gd name="T58" fmla="*/ 5 w 61"/>
                <a:gd name="T59" fmla="*/ 86 h 88"/>
                <a:gd name="T60" fmla="*/ 9 w 61"/>
                <a:gd name="T61" fmla="*/ 84 h 88"/>
                <a:gd name="T62" fmla="*/ 10 w 61"/>
                <a:gd name="T63" fmla="*/ 81 h 88"/>
                <a:gd name="T64" fmla="*/ 10 w 61"/>
                <a:gd name="T65" fmla="*/ 75 h 88"/>
                <a:gd name="T66" fmla="*/ 10 w 61"/>
                <a:gd name="T67" fmla="*/ 15 h 88"/>
                <a:gd name="T68" fmla="*/ 10 w 61"/>
                <a:gd name="T69" fmla="*/ 11 h 88"/>
                <a:gd name="T70" fmla="*/ 9 w 61"/>
                <a:gd name="T71" fmla="*/ 9 h 88"/>
                <a:gd name="T72" fmla="*/ 6 w 61"/>
                <a:gd name="T73" fmla="*/ 7 h 88"/>
                <a:gd name="T74" fmla="*/ 3 w 61"/>
                <a:gd name="T75" fmla="*/ 9 h 88"/>
                <a:gd name="T76" fmla="*/ 19 w 61"/>
                <a:gd name="T7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88">
                  <a:moveTo>
                    <a:pt x="35" y="11"/>
                  </a:moveTo>
                  <a:lnTo>
                    <a:pt x="32" y="11"/>
                  </a:lnTo>
                  <a:lnTo>
                    <a:pt x="29" y="12"/>
                  </a:lnTo>
                  <a:lnTo>
                    <a:pt x="27" y="13"/>
                  </a:lnTo>
                  <a:lnTo>
                    <a:pt x="24" y="15"/>
                  </a:lnTo>
                  <a:lnTo>
                    <a:pt x="21" y="19"/>
                  </a:lnTo>
                  <a:lnTo>
                    <a:pt x="21" y="39"/>
                  </a:lnTo>
                  <a:lnTo>
                    <a:pt x="21" y="43"/>
                  </a:lnTo>
                  <a:lnTo>
                    <a:pt x="21" y="46"/>
                  </a:lnTo>
                  <a:lnTo>
                    <a:pt x="22" y="48"/>
                  </a:lnTo>
                  <a:lnTo>
                    <a:pt x="23" y="51"/>
                  </a:lnTo>
                  <a:lnTo>
                    <a:pt x="26" y="54"/>
                  </a:lnTo>
                  <a:lnTo>
                    <a:pt x="29" y="55"/>
                  </a:lnTo>
                  <a:lnTo>
                    <a:pt x="32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43" y="54"/>
                  </a:lnTo>
                  <a:lnTo>
                    <a:pt x="46" y="52"/>
                  </a:lnTo>
                  <a:lnTo>
                    <a:pt x="49" y="44"/>
                  </a:lnTo>
                  <a:lnTo>
                    <a:pt x="51" y="35"/>
                  </a:lnTo>
                  <a:lnTo>
                    <a:pt x="49" y="24"/>
                  </a:lnTo>
                  <a:lnTo>
                    <a:pt x="45" y="15"/>
                  </a:lnTo>
                  <a:lnTo>
                    <a:pt x="42" y="13"/>
                  </a:lnTo>
                  <a:lnTo>
                    <a:pt x="39" y="11"/>
                  </a:lnTo>
                  <a:lnTo>
                    <a:pt x="35" y="11"/>
                  </a:lnTo>
                  <a:close/>
                  <a:moveTo>
                    <a:pt x="19" y="0"/>
                  </a:moveTo>
                  <a:lnTo>
                    <a:pt x="21" y="0"/>
                  </a:lnTo>
                  <a:lnTo>
                    <a:pt x="21" y="15"/>
                  </a:lnTo>
                  <a:lnTo>
                    <a:pt x="24" y="11"/>
                  </a:lnTo>
                  <a:lnTo>
                    <a:pt x="27" y="6"/>
                  </a:lnTo>
                  <a:lnTo>
                    <a:pt x="31" y="3"/>
                  </a:lnTo>
                  <a:lnTo>
                    <a:pt x="35" y="1"/>
                  </a:lnTo>
                  <a:lnTo>
                    <a:pt x="40" y="0"/>
                  </a:lnTo>
                  <a:lnTo>
                    <a:pt x="44" y="1"/>
                  </a:lnTo>
                  <a:lnTo>
                    <a:pt x="48" y="2"/>
                  </a:lnTo>
                  <a:lnTo>
                    <a:pt x="51" y="4"/>
                  </a:lnTo>
                  <a:lnTo>
                    <a:pt x="54" y="7"/>
                  </a:lnTo>
                  <a:lnTo>
                    <a:pt x="59" y="17"/>
                  </a:lnTo>
                  <a:lnTo>
                    <a:pt x="61" y="29"/>
                  </a:lnTo>
                  <a:lnTo>
                    <a:pt x="59" y="42"/>
                  </a:lnTo>
                  <a:lnTo>
                    <a:pt x="53" y="53"/>
                  </a:lnTo>
                  <a:lnTo>
                    <a:pt x="45" y="58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27" y="59"/>
                  </a:lnTo>
                  <a:lnTo>
                    <a:pt x="24" y="58"/>
                  </a:lnTo>
                  <a:lnTo>
                    <a:pt x="21" y="55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22" y="83"/>
                  </a:lnTo>
                  <a:lnTo>
                    <a:pt x="22" y="84"/>
                  </a:lnTo>
                  <a:lnTo>
                    <a:pt x="24" y="85"/>
                  </a:lnTo>
                  <a:lnTo>
                    <a:pt x="26" y="86"/>
                  </a:lnTo>
                  <a:lnTo>
                    <a:pt x="30" y="86"/>
                  </a:lnTo>
                  <a:lnTo>
                    <a:pt x="30" y="88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0" y="19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7425319" y="6086357"/>
              <a:ext cx="39092" cy="148133"/>
            </a:xfrm>
            <a:custGeom>
              <a:avLst/>
              <a:gdLst>
                <a:gd name="T0" fmla="*/ 35 w 35"/>
                <a:gd name="T1" fmla="*/ 0 h 114"/>
                <a:gd name="T2" fmla="*/ 35 w 35"/>
                <a:gd name="T3" fmla="*/ 2 h 114"/>
                <a:gd name="T4" fmla="*/ 31 w 35"/>
                <a:gd name="T5" fmla="*/ 5 h 114"/>
                <a:gd name="T6" fmla="*/ 26 w 35"/>
                <a:gd name="T7" fmla="*/ 9 h 114"/>
                <a:gd name="T8" fmla="*/ 23 w 35"/>
                <a:gd name="T9" fmla="*/ 14 h 114"/>
                <a:gd name="T10" fmla="*/ 18 w 35"/>
                <a:gd name="T11" fmla="*/ 22 h 114"/>
                <a:gd name="T12" fmla="*/ 15 w 35"/>
                <a:gd name="T13" fmla="*/ 32 h 114"/>
                <a:gd name="T14" fmla="*/ 13 w 35"/>
                <a:gd name="T15" fmla="*/ 55 h 114"/>
                <a:gd name="T16" fmla="*/ 14 w 35"/>
                <a:gd name="T17" fmla="*/ 68 h 114"/>
                <a:gd name="T18" fmla="*/ 15 w 35"/>
                <a:gd name="T19" fmla="*/ 79 h 114"/>
                <a:gd name="T20" fmla="*/ 17 w 35"/>
                <a:gd name="T21" fmla="*/ 86 h 114"/>
                <a:gd name="T22" fmla="*/ 19 w 35"/>
                <a:gd name="T23" fmla="*/ 92 h 114"/>
                <a:gd name="T24" fmla="*/ 22 w 35"/>
                <a:gd name="T25" fmla="*/ 98 h 114"/>
                <a:gd name="T26" fmla="*/ 25 w 35"/>
                <a:gd name="T27" fmla="*/ 103 h 114"/>
                <a:gd name="T28" fmla="*/ 30 w 35"/>
                <a:gd name="T29" fmla="*/ 107 h 114"/>
                <a:gd name="T30" fmla="*/ 35 w 35"/>
                <a:gd name="T31" fmla="*/ 112 h 114"/>
                <a:gd name="T32" fmla="*/ 35 w 35"/>
                <a:gd name="T33" fmla="*/ 114 h 114"/>
                <a:gd name="T34" fmla="*/ 29 w 35"/>
                <a:gd name="T35" fmla="*/ 111 h 114"/>
                <a:gd name="T36" fmla="*/ 24 w 35"/>
                <a:gd name="T37" fmla="*/ 107 h 114"/>
                <a:gd name="T38" fmla="*/ 20 w 35"/>
                <a:gd name="T39" fmla="*/ 104 h 114"/>
                <a:gd name="T40" fmla="*/ 12 w 35"/>
                <a:gd name="T41" fmla="*/ 94 h 114"/>
                <a:gd name="T42" fmla="*/ 5 w 35"/>
                <a:gd name="T43" fmla="*/ 82 h 114"/>
                <a:gd name="T44" fmla="*/ 1 w 35"/>
                <a:gd name="T45" fmla="*/ 70 h 114"/>
                <a:gd name="T46" fmla="*/ 0 w 35"/>
                <a:gd name="T47" fmla="*/ 57 h 114"/>
                <a:gd name="T48" fmla="*/ 3 w 35"/>
                <a:gd name="T49" fmla="*/ 39 h 114"/>
                <a:gd name="T50" fmla="*/ 11 w 35"/>
                <a:gd name="T51" fmla="*/ 22 h 114"/>
                <a:gd name="T52" fmla="*/ 22 w 35"/>
                <a:gd name="T53" fmla="*/ 9 h 114"/>
                <a:gd name="T54" fmla="*/ 35 w 35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114">
                  <a:moveTo>
                    <a:pt x="35" y="0"/>
                  </a:moveTo>
                  <a:lnTo>
                    <a:pt x="35" y="2"/>
                  </a:lnTo>
                  <a:lnTo>
                    <a:pt x="31" y="5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18" y="22"/>
                  </a:lnTo>
                  <a:lnTo>
                    <a:pt x="15" y="32"/>
                  </a:lnTo>
                  <a:lnTo>
                    <a:pt x="13" y="55"/>
                  </a:lnTo>
                  <a:lnTo>
                    <a:pt x="14" y="68"/>
                  </a:lnTo>
                  <a:lnTo>
                    <a:pt x="15" y="79"/>
                  </a:lnTo>
                  <a:lnTo>
                    <a:pt x="17" y="86"/>
                  </a:lnTo>
                  <a:lnTo>
                    <a:pt x="19" y="92"/>
                  </a:lnTo>
                  <a:lnTo>
                    <a:pt x="22" y="98"/>
                  </a:lnTo>
                  <a:lnTo>
                    <a:pt x="25" y="103"/>
                  </a:lnTo>
                  <a:lnTo>
                    <a:pt x="30" y="107"/>
                  </a:lnTo>
                  <a:lnTo>
                    <a:pt x="35" y="112"/>
                  </a:lnTo>
                  <a:lnTo>
                    <a:pt x="35" y="114"/>
                  </a:lnTo>
                  <a:lnTo>
                    <a:pt x="29" y="111"/>
                  </a:lnTo>
                  <a:lnTo>
                    <a:pt x="24" y="107"/>
                  </a:lnTo>
                  <a:lnTo>
                    <a:pt x="20" y="104"/>
                  </a:lnTo>
                  <a:lnTo>
                    <a:pt x="12" y="94"/>
                  </a:lnTo>
                  <a:lnTo>
                    <a:pt x="5" y="82"/>
                  </a:lnTo>
                  <a:lnTo>
                    <a:pt x="1" y="70"/>
                  </a:lnTo>
                  <a:lnTo>
                    <a:pt x="0" y="57"/>
                  </a:lnTo>
                  <a:lnTo>
                    <a:pt x="3" y="39"/>
                  </a:lnTo>
                  <a:lnTo>
                    <a:pt x="11" y="22"/>
                  </a:lnTo>
                  <a:lnTo>
                    <a:pt x="22" y="9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 dirty="0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7468878" y="6088955"/>
              <a:ext cx="123977" cy="110450"/>
            </a:xfrm>
            <a:custGeom>
              <a:avLst/>
              <a:gdLst>
                <a:gd name="T0" fmla="*/ 0 w 111"/>
                <a:gd name="T1" fmla="*/ 0 h 85"/>
                <a:gd name="T2" fmla="*/ 25 w 111"/>
                <a:gd name="T3" fmla="*/ 0 h 85"/>
                <a:gd name="T4" fmla="*/ 55 w 111"/>
                <a:gd name="T5" fmla="*/ 67 h 85"/>
                <a:gd name="T6" fmla="*/ 88 w 111"/>
                <a:gd name="T7" fmla="*/ 0 h 85"/>
                <a:gd name="T8" fmla="*/ 111 w 111"/>
                <a:gd name="T9" fmla="*/ 0 h 85"/>
                <a:gd name="T10" fmla="*/ 111 w 111"/>
                <a:gd name="T11" fmla="*/ 2 h 85"/>
                <a:gd name="T12" fmla="*/ 108 w 111"/>
                <a:gd name="T13" fmla="*/ 2 h 85"/>
                <a:gd name="T14" fmla="*/ 105 w 111"/>
                <a:gd name="T15" fmla="*/ 2 h 85"/>
                <a:gd name="T16" fmla="*/ 102 w 111"/>
                <a:gd name="T17" fmla="*/ 3 h 85"/>
                <a:gd name="T18" fmla="*/ 100 w 111"/>
                <a:gd name="T19" fmla="*/ 5 h 85"/>
                <a:gd name="T20" fmla="*/ 100 w 111"/>
                <a:gd name="T21" fmla="*/ 7 h 85"/>
                <a:gd name="T22" fmla="*/ 99 w 111"/>
                <a:gd name="T23" fmla="*/ 10 h 85"/>
                <a:gd name="T24" fmla="*/ 99 w 111"/>
                <a:gd name="T25" fmla="*/ 15 h 85"/>
                <a:gd name="T26" fmla="*/ 99 w 111"/>
                <a:gd name="T27" fmla="*/ 71 h 85"/>
                <a:gd name="T28" fmla="*/ 99 w 111"/>
                <a:gd name="T29" fmla="*/ 76 h 85"/>
                <a:gd name="T30" fmla="*/ 100 w 111"/>
                <a:gd name="T31" fmla="*/ 79 h 85"/>
                <a:gd name="T32" fmla="*/ 101 w 111"/>
                <a:gd name="T33" fmla="*/ 81 h 85"/>
                <a:gd name="T34" fmla="*/ 103 w 111"/>
                <a:gd name="T35" fmla="*/ 83 h 85"/>
                <a:gd name="T36" fmla="*/ 105 w 111"/>
                <a:gd name="T37" fmla="*/ 83 h 85"/>
                <a:gd name="T38" fmla="*/ 108 w 111"/>
                <a:gd name="T39" fmla="*/ 84 h 85"/>
                <a:gd name="T40" fmla="*/ 111 w 111"/>
                <a:gd name="T41" fmla="*/ 84 h 85"/>
                <a:gd name="T42" fmla="*/ 111 w 111"/>
                <a:gd name="T43" fmla="*/ 85 h 85"/>
                <a:gd name="T44" fmla="*/ 75 w 111"/>
                <a:gd name="T45" fmla="*/ 85 h 85"/>
                <a:gd name="T46" fmla="*/ 75 w 111"/>
                <a:gd name="T47" fmla="*/ 84 h 85"/>
                <a:gd name="T48" fmla="*/ 78 w 111"/>
                <a:gd name="T49" fmla="*/ 84 h 85"/>
                <a:gd name="T50" fmla="*/ 82 w 111"/>
                <a:gd name="T51" fmla="*/ 83 h 85"/>
                <a:gd name="T52" fmla="*/ 84 w 111"/>
                <a:gd name="T53" fmla="*/ 82 h 85"/>
                <a:gd name="T54" fmla="*/ 86 w 111"/>
                <a:gd name="T55" fmla="*/ 80 h 85"/>
                <a:gd name="T56" fmla="*/ 87 w 111"/>
                <a:gd name="T57" fmla="*/ 78 h 85"/>
                <a:gd name="T58" fmla="*/ 87 w 111"/>
                <a:gd name="T59" fmla="*/ 75 h 85"/>
                <a:gd name="T60" fmla="*/ 87 w 111"/>
                <a:gd name="T61" fmla="*/ 71 h 85"/>
                <a:gd name="T62" fmla="*/ 87 w 111"/>
                <a:gd name="T63" fmla="*/ 14 h 85"/>
                <a:gd name="T64" fmla="*/ 52 w 111"/>
                <a:gd name="T65" fmla="*/ 85 h 85"/>
                <a:gd name="T66" fmla="*/ 51 w 111"/>
                <a:gd name="T67" fmla="*/ 85 h 85"/>
                <a:gd name="T68" fmla="*/ 17 w 111"/>
                <a:gd name="T69" fmla="*/ 14 h 85"/>
                <a:gd name="T70" fmla="*/ 17 w 111"/>
                <a:gd name="T71" fmla="*/ 71 h 85"/>
                <a:gd name="T72" fmla="*/ 17 w 111"/>
                <a:gd name="T73" fmla="*/ 76 h 85"/>
                <a:gd name="T74" fmla="*/ 18 w 111"/>
                <a:gd name="T75" fmla="*/ 79 h 85"/>
                <a:gd name="T76" fmla="*/ 19 w 111"/>
                <a:gd name="T77" fmla="*/ 81 h 85"/>
                <a:gd name="T78" fmla="*/ 21 w 111"/>
                <a:gd name="T79" fmla="*/ 83 h 85"/>
                <a:gd name="T80" fmla="*/ 24 w 111"/>
                <a:gd name="T81" fmla="*/ 83 h 85"/>
                <a:gd name="T82" fmla="*/ 27 w 111"/>
                <a:gd name="T83" fmla="*/ 84 h 85"/>
                <a:gd name="T84" fmla="*/ 30 w 111"/>
                <a:gd name="T85" fmla="*/ 84 h 85"/>
                <a:gd name="T86" fmla="*/ 30 w 111"/>
                <a:gd name="T87" fmla="*/ 85 h 85"/>
                <a:gd name="T88" fmla="*/ 0 w 111"/>
                <a:gd name="T89" fmla="*/ 85 h 85"/>
                <a:gd name="T90" fmla="*/ 0 w 111"/>
                <a:gd name="T91" fmla="*/ 84 h 85"/>
                <a:gd name="T92" fmla="*/ 3 w 111"/>
                <a:gd name="T93" fmla="*/ 84 h 85"/>
                <a:gd name="T94" fmla="*/ 6 w 111"/>
                <a:gd name="T95" fmla="*/ 83 h 85"/>
                <a:gd name="T96" fmla="*/ 9 w 111"/>
                <a:gd name="T97" fmla="*/ 82 h 85"/>
                <a:gd name="T98" fmla="*/ 11 w 111"/>
                <a:gd name="T99" fmla="*/ 80 h 85"/>
                <a:gd name="T100" fmla="*/ 11 w 111"/>
                <a:gd name="T101" fmla="*/ 78 h 85"/>
                <a:gd name="T102" fmla="*/ 12 w 111"/>
                <a:gd name="T103" fmla="*/ 75 h 85"/>
                <a:gd name="T104" fmla="*/ 12 w 111"/>
                <a:gd name="T105" fmla="*/ 71 h 85"/>
                <a:gd name="T106" fmla="*/ 12 w 111"/>
                <a:gd name="T107" fmla="*/ 15 h 85"/>
                <a:gd name="T108" fmla="*/ 12 w 111"/>
                <a:gd name="T109" fmla="*/ 11 h 85"/>
                <a:gd name="T110" fmla="*/ 11 w 111"/>
                <a:gd name="T111" fmla="*/ 8 h 85"/>
                <a:gd name="T112" fmla="*/ 11 w 111"/>
                <a:gd name="T113" fmla="*/ 6 h 85"/>
                <a:gd name="T114" fmla="*/ 10 w 111"/>
                <a:gd name="T115" fmla="*/ 4 h 85"/>
                <a:gd name="T116" fmla="*/ 8 w 111"/>
                <a:gd name="T117" fmla="*/ 3 h 85"/>
                <a:gd name="T118" fmla="*/ 6 w 111"/>
                <a:gd name="T119" fmla="*/ 2 h 85"/>
                <a:gd name="T120" fmla="*/ 3 w 111"/>
                <a:gd name="T121" fmla="*/ 2 h 85"/>
                <a:gd name="T122" fmla="*/ 0 w 111"/>
                <a:gd name="T123" fmla="*/ 2 h 85"/>
                <a:gd name="T124" fmla="*/ 0 w 111"/>
                <a:gd name="T1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85">
                  <a:moveTo>
                    <a:pt x="0" y="0"/>
                  </a:moveTo>
                  <a:lnTo>
                    <a:pt x="25" y="0"/>
                  </a:lnTo>
                  <a:lnTo>
                    <a:pt x="55" y="67"/>
                  </a:lnTo>
                  <a:lnTo>
                    <a:pt x="88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08" y="2"/>
                  </a:lnTo>
                  <a:lnTo>
                    <a:pt x="105" y="2"/>
                  </a:lnTo>
                  <a:lnTo>
                    <a:pt x="102" y="3"/>
                  </a:lnTo>
                  <a:lnTo>
                    <a:pt x="100" y="5"/>
                  </a:lnTo>
                  <a:lnTo>
                    <a:pt x="100" y="7"/>
                  </a:lnTo>
                  <a:lnTo>
                    <a:pt x="99" y="10"/>
                  </a:lnTo>
                  <a:lnTo>
                    <a:pt x="99" y="15"/>
                  </a:lnTo>
                  <a:lnTo>
                    <a:pt x="99" y="71"/>
                  </a:lnTo>
                  <a:lnTo>
                    <a:pt x="99" y="76"/>
                  </a:lnTo>
                  <a:lnTo>
                    <a:pt x="100" y="79"/>
                  </a:lnTo>
                  <a:lnTo>
                    <a:pt x="101" y="81"/>
                  </a:lnTo>
                  <a:lnTo>
                    <a:pt x="103" y="83"/>
                  </a:lnTo>
                  <a:lnTo>
                    <a:pt x="105" y="83"/>
                  </a:lnTo>
                  <a:lnTo>
                    <a:pt x="108" y="84"/>
                  </a:lnTo>
                  <a:lnTo>
                    <a:pt x="111" y="84"/>
                  </a:lnTo>
                  <a:lnTo>
                    <a:pt x="111" y="85"/>
                  </a:lnTo>
                  <a:lnTo>
                    <a:pt x="75" y="85"/>
                  </a:lnTo>
                  <a:lnTo>
                    <a:pt x="75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4" y="82"/>
                  </a:lnTo>
                  <a:lnTo>
                    <a:pt x="86" y="80"/>
                  </a:lnTo>
                  <a:lnTo>
                    <a:pt x="87" y="78"/>
                  </a:lnTo>
                  <a:lnTo>
                    <a:pt x="87" y="75"/>
                  </a:lnTo>
                  <a:lnTo>
                    <a:pt x="87" y="71"/>
                  </a:lnTo>
                  <a:lnTo>
                    <a:pt x="87" y="14"/>
                  </a:lnTo>
                  <a:lnTo>
                    <a:pt x="52" y="85"/>
                  </a:lnTo>
                  <a:lnTo>
                    <a:pt x="51" y="85"/>
                  </a:lnTo>
                  <a:lnTo>
                    <a:pt x="17" y="14"/>
                  </a:lnTo>
                  <a:lnTo>
                    <a:pt x="17" y="71"/>
                  </a:lnTo>
                  <a:lnTo>
                    <a:pt x="17" y="76"/>
                  </a:lnTo>
                  <a:lnTo>
                    <a:pt x="18" y="79"/>
                  </a:lnTo>
                  <a:lnTo>
                    <a:pt x="19" y="81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7" y="84"/>
                  </a:lnTo>
                  <a:lnTo>
                    <a:pt x="30" y="84"/>
                  </a:lnTo>
                  <a:lnTo>
                    <a:pt x="30" y="85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3" y="84"/>
                  </a:lnTo>
                  <a:lnTo>
                    <a:pt x="6" y="83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1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8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 noEditPoints="1"/>
            </p:cNvSpPr>
            <p:nvPr/>
          </p:nvSpPr>
          <p:spPr bwMode="auto">
            <a:xfrm>
              <a:off x="7593972" y="6087656"/>
              <a:ext cx="101639" cy="111749"/>
            </a:xfrm>
            <a:custGeom>
              <a:avLst/>
              <a:gdLst>
                <a:gd name="T0" fmla="*/ 42 w 91"/>
                <a:gd name="T1" fmla="*/ 20 h 86"/>
                <a:gd name="T2" fmla="*/ 27 w 91"/>
                <a:gd name="T3" fmla="*/ 55 h 86"/>
                <a:gd name="T4" fmla="*/ 57 w 91"/>
                <a:gd name="T5" fmla="*/ 55 h 86"/>
                <a:gd name="T6" fmla="*/ 42 w 91"/>
                <a:gd name="T7" fmla="*/ 20 h 86"/>
                <a:gd name="T8" fmla="*/ 45 w 91"/>
                <a:gd name="T9" fmla="*/ 0 h 86"/>
                <a:gd name="T10" fmla="*/ 47 w 91"/>
                <a:gd name="T11" fmla="*/ 0 h 86"/>
                <a:gd name="T12" fmla="*/ 76 w 91"/>
                <a:gd name="T13" fmla="*/ 70 h 86"/>
                <a:gd name="T14" fmla="*/ 78 w 91"/>
                <a:gd name="T15" fmla="*/ 75 h 86"/>
                <a:gd name="T16" fmla="*/ 81 w 91"/>
                <a:gd name="T17" fmla="*/ 79 h 86"/>
                <a:gd name="T18" fmla="*/ 83 w 91"/>
                <a:gd name="T19" fmla="*/ 82 h 86"/>
                <a:gd name="T20" fmla="*/ 85 w 91"/>
                <a:gd name="T21" fmla="*/ 83 h 86"/>
                <a:gd name="T22" fmla="*/ 88 w 91"/>
                <a:gd name="T23" fmla="*/ 84 h 86"/>
                <a:gd name="T24" fmla="*/ 91 w 91"/>
                <a:gd name="T25" fmla="*/ 85 h 86"/>
                <a:gd name="T26" fmla="*/ 91 w 91"/>
                <a:gd name="T27" fmla="*/ 86 h 86"/>
                <a:gd name="T28" fmla="*/ 57 w 91"/>
                <a:gd name="T29" fmla="*/ 86 h 86"/>
                <a:gd name="T30" fmla="*/ 57 w 91"/>
                <a:gd name="T31" fmla="*/ 85 h 86"/>
                <a:gd name="T32" fmla="*/ 60 w 91"/>
                <a:gd name="T33" fmla="*/ 84 h 86"/>
                <a:gd name="T34" fmla="*/ 62 w 91"/>
                <a:gd name="T35" fmla="*/ 84 h 86"/>
                <a:gd name="T36" fmla="*/ 64 w 91"/>
                <a:gd name="T37" fmla="*/ 83 h 86"/>
                <a:gd name="T38" fmla="*/ 65 w 91"/>
                <a:gd name="T39" fmla="*/ 81 h 86"/>
                <a:gd name="T40" fmla="*/ 65 w 91"/>
                <a:gd name="T41" fmla="*/ 79 h 86"/>
                <a:gd name="T42" fmla="*/ 65 w 91"/>
                <a:gd name="T43" fmla="*/ 77 h 86"/>
                <a:gd name="T44" fmla="*/ 64 w 91"/>
                <a:gd name="T45" fmla="*/ 74 h 86"/>
                <a:gd name="T46" fmla="*/ 63 w 91"/>
                <a:gd name="T47" fmla="*/ 70 h 86"/>
                <a:gd name="T48" fmla="*/ 58 w 91"/>
                <a:gd name="T49" fmla="*/ 59 h 86"/>
                <a:gd name="T50" fmla="*/ 25 w 91"/>
                <a:gd name="T51" fmla="*/ 59 h 86"/>
                <a:gd name="T52" fmla="*/ 19 w 91"/>
                <a:gd name="T53" fmla="*/ 71 h 86"/>
                <a:gd name="T54" fmla="*/ 17 w 91"/>
                <a:gd name="T55" fmla="*/ 75 h 86"/>
                <a:gd name="T56" fmla="*/ 17 w 91"/>
                <a:gd name="T57" fmla="*/ 77 h 86"/>
                <a:gd name="T58" fmla="*/ 16 w 91"/>
                <a:gd name="T59" fmla="*/ 79 h 86"/>
                <a:gd name="T60" fmla="*/ 17 w 91"/>
                <a:gd name="T61" fmla="*/ 81 h 86"/>
                <a:gd name="T62" fmla="*/ 18 w 91"/>
                <a:gd name="T63" fmla="*/ 83 h 86"/>
                <a:gd name="T64" fmla="*/ 20 w 91"/>
                <a:gd name="T65" fmla="*/ 84 h 86"/>
                <a:gd name="T66" fmla="*/ 24 w 91"/>
                <a:gd name="T67" fmla="*/ 84 h 86"/>
                <a:gd name="T68" fmla="*/ 27 w 91"/>
                <a:gd name="T69" fmla="*/ 85 h 86"/>
                <a:gd name="T70" fmla="*/ 27 w 91"/>
                <a:gd name="T71" fmla="*/ 86 h 86"/>
                <a:gd name="T72" fmla="*/ 0 w 91"/>
                <a:gd name="T73" fmla="*/ 86 h 86"/>
                <a:gd name="T74" fmla="*/ 0 w 91"/>
                <a:gd name="T75" fmla="*/ 85 h 86"/>
                <a:gd name="T76" fmla="*/ 3 w 91"/>
                <a:gd name="T77" fmla="*/ 84 h 86"/>
                <a:gd name="T78" fmla="*/ 6 w 91"/>
                <a:gd name="T79" fmla="*/ 83 h 86"/>
                <a:gd name="T80" fmla="*/ 7 w 91"/>
                <a:gd name="T81" fmla="*/ 82 h 86"/>
                <a:gd name="T82" fmla="*/ 9 w 91"/>
                <a:gd name="T83" fmla="*/ 79 h 86"/>
                <a:gd name="T84" fmla="*/ 11 w 91"/>
                <a:gd name="T85" fmla="*/ 75 h 86"/>
                <a:gd name="T86" fmla="*/ 14 w 91"/>
                <a:gd name="T87" fmla="*/ 69 h 86"/>
                <a:gd name="T88" fmla="*/ 45 w 91"/>
                <a:gd name="T8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86">
                  <a:moveTo>
                    <a:pt x="42" y="20"/>
                  </a:moveTo>
                  <a:lnTo>
                    <a:pt x="27" y="55"/>
                  </a:lnTo>
                  <a:lnTo>
                    <a:pt x="57" y="55"/>
                  </a:lnTo>
                  <a:lnTo>
                    <a:pt x="42" y="20"/>
                  </a:lnTo>
                  <a:close/>
                  <a:moveTo>
                    <a:pt x="45" y="0"/>
                  </a:moveTo>
                  <a:lnTo>
                    <a:pt x="47" y="0"/>
                  </a:lnTo>
                  <a:lnTo>
                    <a:pt x="76" y="70"/>
                  </a:lnTo>
                  <a:lnTo>
                    <a:pt x="78" y="75"/>
                  </a:lnTo>
                  <a:lnTo>
                    <a:pt x="81" y="79"/>
                  </a:lnTo>
                  <a:lnTo>
                    <a:pt x="83" y="82"/>
                  </a:lnTo>
                  <a:lnTo>
                    <a:pt x="85" y="83"/>
                  </a:lnTo>
                  <a:lnTo>
                    <a:pt x="88" y="84"/>
                  </a:lnTo>
                  <a:lnTo>
                    <a:pt x="91" y="85"/>
                  </a:lnTo>
                  <a:lnTo>
                    <a:pt x="91" y="86"/>
                  </a:lnTo>
                  <a:lnTo>
                    <a:pt x="57" y="86"/>
                  </a:lnTo>
                  <a:lnTo>
                    <a:pt x="57" y="85"/>
                  </a:lnTo>
                  <a:lnTo>
                    <a:pt x="60" y="84"/>
                  </a:lnTo>
                  <a:lnTo>
                    <a:pt x="62" y="84"/>
                  </a:lnTo>
                  <a:lnTo>
                    <a:pt x="64" y="83"/>
                  </a:lnTo>
                  <a:lnTo>
                    <a:pt x="65" y="81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4" y="74"/>
                  </a:lnTo>
                  <a:lnTo>
                    <a:pt x="63" y="70"/>
                  </a:lnTo>
                  <a:lnTo>
                    <a:pt x="58" y="59"/>
                  </a:lnTo>
                  <a:lnTo>
                    <a:pt x="25" y="59"/>
                  </a:lnTo>
                  <a:lnTo>
                    <a:pt x="19" y="71"/>
                  </a:lnTo>
                  <a:lnTo>
                    <a:pt x="17" y="75"/>
                  </a:lnTo>
                  <a:lnTo>
                    <a:pt x="17" y="77"/>
                  </a:lnTo>
                  <a:lnTo>
                    <a:pt x="16" y="79"/>
                  </a:lnTo>
                  <a:lnTo>
                    <a:pt x="17" y="81"/>
                  </a:lnTo>
                  <a:lnTo>
                    <a:pt x="18" y="83"/>
                  </a:lnTo>
                  <a:lnTo>
                    <a:pt x="20" y="84"/>
                  </a:lnTo>
                  <a:lnTo>
                    <a:pt x="24" y="84"/>
                  </a:lnTo>
                  <a:lnTo>
                    <a:pt x="27" y="85"/>
                  </a:lnTo>
                  <a:lnTo>
                    <a:pt x="27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3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9" y="79"/>
                  </a:lnTo>
                  <a:lnTo>
                    <a:pt x="11" y="75"/>
                  </a:lnTo>
                  <a:lnTo>
                    <a:pt x="14" y="6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7700079" y="6086357"/>
              <a:ext cx="37975" cy="148133"/>
            </a:xfrm>
            <a:custGeom>
              <a:avLst/>
              <a:gdLst>
                <a:gd name="T0" fmla="*/ 0 w 34"/>
                <a:gd name="T1" fmla="*/ 0 h 114"/>
                <a:gd name="T2" fmla="*/ 6 w 34"/>
                <a:gd name="T3" fmla="*/ 3 h 114"/>
                <a:gd name="T4" fmla="*/ 11 w 34"/>
                <a:gd name="T5" fmla="*/ 6 h 114"/>
                <a:gd name="T6" fmla="*/ 16 w 34"/>
                <a:gd name="T7" fmla="*/ 10 h 114"/>
                <a:gd name="T8" fmla="*/ 24 w 34"/>
                <a:gd name="T9" fmla="*/ 20 h 114"/>
                <a:gd name="T10" fmla="*/ 29 w 34"/>
                <a:gd name="T11" fmla="*/ 31 h 114"/>
                <a:gd name="T12" fmla="*/ 33 w 34"/>
                <a:gd name="T13" fmla="*/ 44 h 114"/>
                <a:gd name="T14" fmla="*/ 34 w 34"/>
                <a:gd name="T15" fmla="*/ 57 h 114"/>
                <a:gd name="T16" fmla="*/ 32 w 34"/>
                <a:gd name="T17" fmla="*/ 75 h 114"/>
                <a:gd name="T18" fmla="*/ 25 w 34"/>
                <a:gd name="T19" fmla="*/ 91 h 114"/>
                <a:gd name="T20" fmla="*/ 14 w 34"/>
                <a:gd name="T21" fmla="*/ 105 h 114"/>
                <a:gd name="T22" fmla="*/ 0 w 34"/>
                <a:gd name="T23" fmla="*/ 114 h 114"/>
                <a:gd name="T24" fmla="*/ 0 w 34"/>
                <a:gd name="T25" fmla="*/ 112 h 114"/>
                <a:gd name="T26" fmla="*/ 5 w 34"/>
                <a:gd name="T27" fmla="*/ 109 h 114"/>
                <a:gd name="T28" fmla="*/ 9 w 34"/>
                <a:gd name="T29" fmla="*/ 105 h 114"/>
                <a:gd name="T30" fmla="*/ 13 w 34"/>
                <a:gd name="T31" fmla="*/ 100 h 114"/>
                <a:gd name="T32" fmla="*/ 17 w 34"/>
                <a:gd name="T33" fmla="*/ 91 h 114"/>
                <a:gd name="T34" fmla="*/ 20 w 34"/>
                <a:gd name="T35" fmla="*/ 81 h 114"/>
                <a:gd name="T36" fmla="*/ 22 w 34"/>
                <a:gd name="T37" fmla="*/ 59 h 114"/>
                <a:gd name="T38" fmla="*/ 22 w 34"/>
                <a:gd name="T39" fmla="*/ 46 h 114"/>
                <a:gd name="T40" fmla="*/ 20 w 34"/>
                <a:gd name="T41" fmla="*/ 34 h 114"/>
                <a:gd name="T42" fmla="*/ 19 w 34"/>
                <a:gd name="T43" fmla="*/ 29 h 114"/>
                <a:gd name="T44" fmla="*/ 18 w 34"/>
                <a:gd name="T45" fmla="*/ 25 h 114"/>
                <a:gd name="T46" fmla="*/ 17 w 34"/>
                <a:gd name="T47" fmla="*/ 21 h 114"/>
                <a:gd name="T48" fmla="*/ 14 w 34"/>
                <a:gd name="T49" fmla="*/ 16 h 114"/>
                <a:gd name="T50" fmla="*/ 10 w 34"/>
                <a:gd name="T51" fmla="*/ 11 h 114"/>
                <a:gd name="T52" fmla="*/ 6 w 34"/>
                <a:gd name="T53" fmla="*/ 7 h 114"/>
                <a:gd name="T54" fmla="*/ 0 w 34"/>
                <a:gd name="T55" fmla="*/ 2 h 114"/>
                <a:gd name="T56" fmla="*/ 0 w 34"/>
                <a:gd name="T5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114">
                  <a:moveTo>
                    <a:pt x="0" y="0"/>
                  </a:moveTo>
                  <a:lnTo>
                    <a:pt x="6" y="3"/>
                  </a:lnTo>
                  <a:lnTo>
                    <a:pt x="11" y="6"/>
                  </a:lnTo>
                  <a:lnTo>
                    <a:pt x="16" y="10"/>
                  </a:lnTo>
                  <a:lnTo>
                    <a:pt x="24" y="20"/>
                  </a:lnTo>
                  <a:lnTo>
                    <a:pt x="29" y="31"/>
                  </a:lnTo>
                  <a:lnTo>
                    <a:pt x="33" y="44"/>
                  </a:lnTo>
                  <a:lnTo>
                    <a:pt x="34" y="57"/>
                  </a:lnTo>
                  <a:lnTo>
                    <a:pt x="32" y="75"/>
                  </a:lnTo>
                  <a:lnTo>
                    <a:pt x="25" y="91"/>
                  </a:lnTo>
                  <a:lnTo>
                    <a:pt x="14" y="105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5" y="109"/>
                  </a:lnTo>
                  <a:lnTo>
                    <a:pt x="9" y="105"/>
                  </a:lnTo>
                  <a:lnTo>
                    <a:pt x="13" y="100"/>
                  </a:lnTo>
                  <a:lnTo>
                    <a:pt x="17" y="91"/>
                  </a:lnTo>
                  <a:lnTo>
                    <a:pt x="20" y="81"/>
                  </a:lnTo>
                  <a:lnTo>
                    <a:pt x="22" y="59"/>
                  </a:lnTo>
                  <a:lnTo>
                    <a:pt x="22" y="46"/>
                  </a:lnTo>
                  <a:lnTo>
                    <a:pt x="20" y="34"/>
                  </a:lnTo>
                  <a:lnTo>
                    <a:pt x="19" y="29"/>
                  </a:lnTo>
                  <a:lnTo>
                    <a:pt x="18" y="25"/>
                  </a:lnTo>
                  <a:lnTo>
                    <a:pt x="17" y="21"/>
                  </a:lnTo>
                  <a:lnTo>
                    <a:pt x="14" y="16"/>
                  </a:lnTo>
                  <a:lnTo>
                    <a:pt x="10" y="11"/>
                  </a:lnTo>
                  <a:lnTo>
                    <a:pt x="6" y="7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5852708" y="5402868"/>
              <a:ext cx="93821" cy="80563"/>
            </a:xfrm>
            <a:custGeom>
              <a:avLst/>
              <a:gdLst>
                <a:gd name="T0" fmla="*/ 18 w 84"/>
                <a:gd name="T1" fmla="*/ 0 h 62"/>
                <a:gd name="T2" fmla="*/ 18 w 84"/>
                <a:gd name="T3" fmla="*/ 3 h 62"/>
                <a:gd name="T4" fmla="*/ 13 w 84"/>
                <a:gd name="T5" fmla="*/ 4 h 62"/>
                <a:gd name="T6" fmla="*/ 9 w 84"/>
                <a:gd name="T7" fmla="*/ 5 h 62"/>
                <a:gd name="T8" fmla="*/ 7 w 84"/>
                <a:gd name="T9" fmla="*/ 7 h 62"/>
                <a:gd name="T10" fmla="*/ 5 w 84"/>
                <a:gd name="T11" fmla="*/ 10 h 62"/>
                <a:gd name="T12" fmla="*/ 4 w 84"/>
                <a:gd name="T13" fmla="*/ 12 h 62"/>
                <a:gd name="T14" fmla="*/ 4 w 84"/>
                <a:gd name="T15" fmla="*/ 16 h 62"/>
                <a:gd name="T16" fmla="*/ 4 w 84"/>
                <a:gd name="T17" fmla="*/ 20 h 62"/>
                <a:gd name="T18" fmla="*/ 4 w 84"/>
                <a:gd name="T19" fmla="*/ 39 h 62"/>
                <a:gd name="T20" fmla="*/ 39 w 84"/>
                <a:gd name="T21" fmla="*/ 39 h 62"/>
                <a:gd name="T22" fmla="*/ 39 w 84"/>
                <a:gd name="T23" fmla="*/ 25 h 62"/>
                <a:gd name="T24" fmla="*/ 39 w 84"/>
                <a:gd name="T25" fmla="*/ 21 h 62"/>
                <a:gd name="T26" fmla="*/ 38 w 84"/>
                <a:gd name="T27" fmla="*/ 18 h 62"/>
                <a:gd name="T28" fmla="*/ 36 w 84"/>
                <a:gd name="T29" fmla="*/ 16 h 62"/>
                <a:gd name="T30" fmla="*/ 34 w 84"/>
                <a:gd name="T31" fmla="*/ 14 h 62"/>
                <a:gd name="T32" fmla="*/ 31 w 84"/>
                <a:gd name="T33" fmla="*/ 13 h 62"/>
                <a:gd name="T34" fmla="*/ 27 w 84"/>
                <a:gd name="T35" fmla="*/ 12 h 62"/>
                <a:gd name="T36" fmla="*/ 27 w 84"/>
                <a:gd name="T37" fmla="*/ 10 h 62"/>
                <a:gd name="T38" fmla="*/ 56 w 84"/>
                <a:gd name="T39" fmla="*/ 10 h 62"/>
                <a:gd name="T40" fmla="*/ 56 w 84"/>
                <a:gd name="T41" fmla="*/ 12 h 62"/>
                <a:gd name="T42" fmla="*/ 53 w 84"/>
                <a:gd name="T43" fmla="*/ 12 h 62"/>
                <a:gd name="T44" fmla="*/ 50 w 84"/>
                <a:gd name="T45" fmla="*/ 12 h 62"/>
                <a:gd name="T46" fmla="*/ 48 w 84"/>
                <a:gd name="T47" fmla="*/ 13 h 62"/>
                <a:gd name="T48" fmla="*/ 45 w 84"/>
                <a:gd name="T49" fmla="*/ 15 h 62"/>
                <a:gd name="T50" fmla="*/ 44 w 84"/>
                <a:gd name="T51" fmla="*/ 17 h 62"/>
                <a:gd name="T52" fmla="*/ 43 w 84"/>
                <a:gd name="T53" fmla="*/ 20 h 62"/>
                <a:gd name="T54" fmla="*/ 43 w 84"/>
                <a:gd name="T55" fmla="*/ 25 h 62"/>
                <a:gd name="T56" fmla="*/ 43 w 84"/>
                <a:gd name="T57" fmla="*/ 39 h 62"/>
                <a:gd name="T58" fmla="*/ 70 w 84"/>
                <a:gd name="T59" fmla="*/ 39 h 62"/>
                <a:gd name="T60" fmla="*/ 74 w 84"/>
                <a:gd name="T61" fmla="*/ 39 h 62"/>
                <a:gd name="T62" fmla="*/ 77 w 84"/>
                <a:gd name="T63" fmla="*/ 39 h 62"/>
                <a:gd name="T64" fmla="*/ 79 w 84"/>
                <a:gd name="T65" fmla="*/ 38 h 62"/>
                <a:gd name="T66" fmla="*/ 80 w 84"/>
                <a:gd name="T67" fmla="*/ 36 h 62"/>
                <a:gd name="T68" fmla="*/ 82 w 84"/>
                <a:gd name="T69" fmla="*/ 35 h 62"/>
                <a:gd name="T70" fmla="*/ 83 w 84"/>
                <a:gd name="T71" fmla="*/ 32 h 62"/>
                <a:gd name="T72" fmla="*/ 83 w 84"/>
                <a:gd name="T73" fmla="*/ 29 h 62"/>
                <a:gd name="T74" fmla="*/ 83 w 84"/>
                <a:gd name="T75" fmla="*/ 26 h 62"/>
                <a:gd name="T76" fmla="*/ 84 w 84"/>
                <a:gd name="T77" fmla="*/ 26 h 62"/>
                <a:gd name="T78" fmla="*/ 84 w 84"/>
                <a:gd name="T79" fmla="*/ 62 h 62"/>
                <a:gd name="T80" fmla="*/ 83 w 84"/>
                <a:gd name="T81" fmla="*/ 62 h 62"/>
                <a:gd name="T82" fmla="*/ 83 w 84"/>
                <a:gd name="T83" fmla="*/ 60 h 62"/>
                <a:gd name="T84" fmla="*/ 83 w 84"/>
                <a:gd name="T85" fmla="*/ 56 h 62"/>
                <a:gd name="T86" fmla="*/ 82 w 84"/>
                <a:gd name="T87" fmla="*/ 54 h 62"/>
                <a:gd name="T88" fmla="*/ 80 w 84"/>
                <a:gd name="T89" fmla="*/ 52 h 62"/>
                <a:gd name="T90" fmla="*/ 78 w 84"/>
                <a:gd name="T91" fmla="*/ 51 h 62"/>
                <a:gd name="T92" fmla="*/ 75 w 84"/>
                <a:gd name="T93" fmla="*/ 51 h 62"/>
                <a:gd name="T94" fmla="*/ 70 w 84"/>
                <a:gd name="T95" fmla="*/ 51 h 62"/>
                <a:gd name="T96" fmla="*/ 14 w 84"/>
                <a:gd name="T97" fmla="*/ 51 h 62"/>
                <a:gd name="T98" fmla="*/ 10 w 84"/>
                <a:gd name="T99" fmla="*/ 51 h 62"/>
                <a:gd name="T100" fmla="*/ 7 w 84"/>
                <a:gd name="T101" fmla="*/ 51 h 62"/>
                <a:gd name="T102" fmla="*/ 5 w 84"/>
                <a:gd name="T103" fmla="*/ 51 h 62"/>
                <a:gd name="T104" fmla="*/ 4 w 84"/>
                <a:gd name="T105" fmla="*/ 52 h 62"/>
                <a:gd name="T106" fmla="*/ 3 w 84"/>
                <a:gd name="T107" fmla="*/ 54 h 62"/>
                <a:gd name="T108" fmla="*/ 1 w 84"/>
                <a:gd name="T109" fmla="*/ 57 h 62"/>
                <a:gd name="T110" fmla="*/ 1 w 84"/>
                <a:gd name="T111" fmla="*/ 60 h 62"/>
                <a:gd name="T112" fmla="*/ 1 w 84"/>
                <a:gd name="T113" fmla="*/ 62 h 62"/>
                <a:gd name="T114" fmla="*/ 0 w 84"/>
                <a:gd name="T115" fmla="*/ 62 h 62"/>
                <a:gd name="T116" fmla="*/ 0 w 84"/>
                <a:gd name="T117" fmla="*/ 1 h 62"/>
                <a:gd name="T118" fmla="*/ 18 w 84"/>
                <a:gd name="T1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2">
                  <a:moveTo>
                    <a:pt x="18" y="0"/>
                  </a:moveTo>
                  <a:lnTo>
                    <a:pt x="18" y="3"/>
                  </a:lnTo>
                  <a:lnTo>
                    <a:pt x="13" y="4"/>
                  </a:lnTo>
                  <a:lnTo>
                    <a:pt x="9" y="5"/>
                  </a:lnTo>
                  <a:lnTo>
                    <a:pt x="7" y="7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39"/>
                  </a:lnTo>
                  <a:lnTo>
                    <a:pt x="39" y="39"/>
                  </a:lnTo>
                  <a:lnTo>
                    <a:pt x="39" y="25"/>
                  </a:lnTo>
                  <a:lnTo>
                    <a:pt x="39" y="21"/>
                  </a:lnTo>
                  <a:lnTo>
                    <a:pt x="38" y="18"/>
                  </a:lnTo>
                  <a:lnTo>
                    <a:pt x="36" y="16"/>
                  </a:lnTo>
                  <a:lnTo>
                    <a:pt x="34" y="14"/>
                  </a:lnTo>
                  <a:lnTo>
                    <a:pt x="31" y="13"/>
                  </a:lnTo>
                  <a:lnTo>
                    <a:pt x="27" y="12"/>
                  </a:lnTo>
                  <a:lnTo>
                    <a:pt x="27" y="10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3" y="12"/>
                  </a:lnTo>
                  <a:lnTo>
                    <a:pt x="50" y="12"/>
                  </a:lnTo>
                  <a:lnTo>
                    <a:pt x="48" y="13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3" y="20"/>
                  </a:lnTo>
                  <a:lnTo>
                    <a:pt x="43" y="25"/>
                  </a:lnTo>
                  <a:lnTo>
                    <a:pt x="43" y="39"/>
                  </a:lnTo>
                  <a:lnTo>
                    <a:pt x="70" y="39"/>
                  </a:lnTo>
                  <a:lnTo>
                    <a:pt x="74" y="39"/>
                  </a:lnTo>
                  <a:lnTo>
                    <a:pt x="77" y="39"/>
                  </a:lnTo>
                  <a:lnTo>
                    <a:pt x="79" y="38"/>
                  </a:lnTo>
                  <a:lnTo>
                    <a:pt x="80" y="36"/>
                  </a:lnTo>
                  <a:lnTo>
                    <a:pt x="82" y="35"/>
                  </a:lnTo>
                  <a:lnTo>
                    <a:pt x="83" y="32"/>
                  </a:lnTo>
                  <a:lnTo>
                    <a:pt x="83" y="29"/>
                  </a:lnTo>
                  <a:lnTo>
                    <a:pt x="83" y="26"/>
                  </a:lnTo>
                  <a:lnTo>
                    <a:pt x="84" y="26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83" y="60"/>
                  </a:lnTo>
                  <a:lnTo>
                    <a:pt x="83" y="56"/>
                  </a:lnTo>
                  <a:lnTo>
                    <a:pt x="82" y="54"/>
                  </a:lnTo>
                  <a:lnTo>
                    <a:pt x="80" y="52"/>
                  </a:lnTo>
                  <a:lnTo>
                    <a:pt x="78" y="51"/>
                  </a:lnTo>
                  <a:lnTo>
                    <a:pt x="75" y="51"/>
                  </a:lnTo>
                  <a:lnTo>
                    <a:pt x="70" y="51"/>
                  </a:lnTo>
                  <a:lnTo>
                    <a:pt x="14" y="51"/>
                  </a:lnTo>
                  <a:lnTo>
                    <a:pt x="10" y="51"/>
                  </a:lnTo>
                  <a:lnTo>
                    <a:pt x="7" y="51"/>
                  </a:lnTo>
                  <a:lnTo>
                    <a:pt x="5" y="51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7"/>
                  </a:lnTo>
                  <a:lnTo>
                    <a:pt x="1" y="60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0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5881747" y="5340496"/>
              <a:ext cx="64781" cy="53276"/>
            </a:xfrm>
            <a:custGeom>
              <a:avLst/>
              <a:gdLst>
                <a:gd name="T0" fmla="*/ 8 w 58"/>
                <a:gd name="T1" fmla="*/ 0 h 41"/>
                <a:gd name="T2" fmla="*/ 10 w 58"/>
                <a:gd name="T3" fmla="*/ 0 h 41"/>
                <a:gd name="T4" fmla="*/ 12 w 58"/>
                <a:gd name="T5" fmla="*/ 1 h 41"/>
                <a:gd name="T6" fmla="*/ 14 w 58"/>
                <a:gd name="T7" fmla="*/ 3 h 41"/>
                <a:gd name="T8" fmla="*/ 14 w 58"/>
                <a:gd name="T9" fmla="*/ 5 h 41"/>
                <a:gd name="T10" fmla="*/ 14 w 58"/>
                <a:gd name="T11" fmla="*/ 7 h 41"/>
                <a:gd name="T12" fmla="*/ 12 w 58"/>
                <a:gd name="T13" fmla="*/ 10 h 41"/>
                <a:gd name="T14" fmla="*/ 10 w 58"/>
                <a:gd name="T15" fmla="*/ 11 h 41"/>
                <a:gd name="T16" fmla="*/ 9 w 58"/>
                <a:gd name="T17" fmla="*/ 13 h 41"/>
                <a:gd name="T18" fmla="*/ 9 w 58"/>
                <a:gd name="T19" fmla="*/ 14 h 41"/>
                <a:gd name="T20" fmla="*/ 9 w 58"/>
                <a:gd name="T21" fmla="*/ 15 h 41"/>
                <a:gd name="T22" fmla="*/ 10 w 58"/>
                <a:gd name="T23" fmla="*/ 16 h 41"/>
                <a:gd name="T24" fmla="*/ 14 w 58"/>
                <a:gd name="T25" fmla="*/ 19 h 41"/>
                <a:gd name="T26" fmla="*/ 19 w 58"/>
                <a:gd name="T27" fmla="*/ 22 h 41"/>
                <a:gd name="T28" fmla="*/ 45 w 58"/>
                <a:gd name="T29" fmla="*/ 22 h 41"/>
                <a:gd name="T30" fmla="*/ 50 w 58"/>
                <a:gd name="T31" fmla="*/ 22 h 41"/>
                <a:gd name="T32" fmla="*/ 53 w 58"/>
                <a:gd name="T33" fmla="*/ 21 h 41"/>
                <a:gd name="T34" fmla="*/ 54 w 58"/>
                <a:gd name="T35" fmla="*/ 20 h 41"/>
                <a:gd name="T36" fmla="*/ 56 w 58"/>
                <a:gd name="T37" fmla="*/ 18 h 41"/>
                <a:gd name="T38" fmla="*/ 57 w 58"/>
                <a:gd name="T39" fmla="*/ 15 h 41"/>
                <a:gd name="T40" fmla="*/ 57 w 58"/>
                <a:gd name="T41" fmla="*/ 12 h 41"/>
                <a:gd name="T42" fmla="*/ 58 w 58"/>
                <a:gd name="T43" fmla="*/ 12 h 41"/>
                <a:gd name="T44" fmla="*/ 58 w 58"/>
                <a:gd name="T45" fmla="*/ 41 h 41"/>
                <a:gd name="T46" fmla="*/ 57 w 58"/>
                <a:gd name="T47" fmla="*/ 41 h 41"/>
                <a:gd name="T48" fmla="*/ 57 w 58"/>
                <a:gd name="T49" fmla="*/ 38 h 41"/>
                <a:gd name="T50" fmla="*/ 56 w 58"/>
                <a:gd name="T51" fmla="*/ 36 h 41"/>
                <a:gd name="T52" fmla="*/ 54 w 58"/>
                <a:gd name="T53" fmla="*/ 35 h 41"/>
                <a:gd name="T54" fmla="*/ 52 w 58"/>
                <a:gd name="T55" fmla="*/ 34 h 41"/>
                <a:gd name="T56" fmla="*/ 51 w 58"/>
                <a:gd name="T57" fmla="*/ 34 h 41"/>
                <a:gd name="T58" fmla="*/ 49 w 58"/>
                <a:gd name="T59" fmla="*/ 34 h 41"/>
                <a:gd name="T60" fmla="*/ 45 w 58"/>
                <a:gd name="T61" fmla="*/ 34 h 41"/>
                <a:gd name="T62" fmla="*/ 24 w 58"/>
                <a:gd name="T63" fmla="*/ 34 h 41"/>
                <a:gd name="T64" fmla="*/ 19 w 58"/>
                <a:gd name="T65" fmla="*/ 34 h 41"/>
                <a:gd name="T66" fmla="*/ 15 w 58"/>
                <a:gd name="T67" fmla="*/ 34 h 41"/>
                <a:gd name="T68" fmla="*/ 12 w 58"/>
                <a:gd name="T69" fmla="*/ 34 h 41"/>
                <a:gd name="T70" fmla="*/ 11 w 58"/>
                <a:gd name="T71" fmla="*/ 34 h 41"/>
                <a:gd name="T72" fmla="*/ 9 w 58"/>
                <a:gd name="T73" fmla="*/ 34 h 41"/>
                <a:gd name="T74" fmla="*/ 8 w 58"/>
                <a:gd name="T75" fmla="*/ 35 h 41"/>
                <a:gd name="T76" fmla="*/ 7 w 58"/>
                <a:gd name="T77" fmla="*/ 36 h 41"/>
                <a:gd name="T78" fmla="*/ 7 w 58"/>
                <a:gd name="T79" fmla="*/ 37 h 41"/>
                <a:gd name="T80" fmla="*/ 7 w 58"/>
                <a:gd name="T81" fmla="*/ 39 h 41"/>
                <a:gd name="T82" fmla="*/ 8 w 58"/>
                <a:gd name="T83" fmla="*/ 41 h 41"/>
                <a:gd name="T84" fmla="*/ 6 w 58"/>
                <a:gd name="T85" fmla="*/ 41 h 41"/>
                <a:gd name="T86" fmla="*/ 0 w 58"/>
                <a:gd name="T87" fmla="*/ 24 h 41"/>
                <a:gd name="T88" fmla="*/ 0 w 58"/>
                <a:gd name="T89" fmla="*/ 22 h 41"/>
                <a:gd name="T90" fmla="*/ 14 w 58"/>
                <a:gd name="T91" fmla="*/ 22 h 41"/>
                <a:gd name="T92" fmla="*/ 8 w 58"/>
                <a:gd name="T93" fmla="*/ 18 h 41"/>
                <a:gd name="T94" fmla="*/ 3 w 58"/>
                <a:gd name="T95" fmla="*/ 15 h 41"/>
                <a:gd name="T96" fmla="*/ 1 w 58"/>
                <a:gd name="T97" fmla="*/ 11 h 41"/>
                <a:gd name="T98" fmla="*/ 0 w 58"/>
                <a:gd name="T99" fmla="*/ 8 h 41"/>
                <a:gd name="T100" fmla="*/ 0 w 58"/>
                <a:gd name="T101" fmla="*/ 4 h 41"/>
                <a:gd name="T102" fmla="*/ 2 w 58"/>
                <a:gd name="T103" fmla="*/ 2 h 41"/>
                <a:gd name="T104" fmla="*/ 5 w 58"/>
                <a:gd name="T105" fmla="*/ 0 h 41"/>
                <a:gd name="T106" fmla="*/ 8 w 58"/>
                <a:gd name="T10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8" h="41">
                  <a:moveTo>
                    <a:pt x="8" y="0"/>
                  </a:moveTo>
                  <a:lnTo>
                    <a:pt x="10" y="0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4" y="19"/>
                  </a:lnTo>
                  <a:lnTo>
                    <a:pt x="19" y="22"/>
                  </a:lnTo>
                  <a:lnTo>
                    <a:pt x="45" y="22"/>
                  </a:lnTo>
                  <a:lnTo>
                    <a:pt x="50" y="22"/>
                  </a:lnTo>
                  <a:lnTo>
                    <a:pt x="53" y="21"/>
                  </a:lnTo>
                  <a:lnTo>
                    <a:pt x="54" y="20"/>
                  </a:lnTo>
                  <a:lnTo>
                    <a:pt x="56" y="18"/>
                  </a:lnTo>
                  <a:lnTo>
                    <a:pt x="57" y="15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8" y="41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6" y="36"/>
                  </a:lnTo>
                  <a:lnTo>
                    <a:pt x="54" y="35"/>
                  </a:lnTo>
                  <a:lnTo>
                    <a:pt x="52" y="34"/>
                  </a:lnTo>
                  <a:lnTo>
                    <a:pt x="51" y="34"/>
                  </a:lnTo>
                  <a:lnTo>
                    <a:pt x="49" y="34"/>
                  </a:lnTo>
                  <a:lnTo>
                    <a:pt x="45" y="34"/>
                  </a:lnTo>
                  <a:lnTo>
                    <a:pt x="24" y="34"/>
                  </a:lnTo>
                  <a:lnTo>
                    <a:pt x="19" y="34"/>
                  </a:lnTo>
                  <a:lnTo>
                    <a:pt x="15" y="34"/>
                  </a:lnTo>
                  <a:lnTo>
                    <a:pt x="12" y="34"/>
                  </a:lnTo>
                  <a:lnTo>
                    <a:pt x="11" y="34"/>
                  </a:lnTo>
                  <a:lnTo>
                    <a:pt x="9" y="34"/>
                  </a:lnTo>
                  <a:lnTo>
                    <a:pt x="8" y="35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4" y="22"/>
                  </a:lnTo>
                  <a:lnTo>
                    <a:pt x="8" y="18"/>
                  </a:lnTo>
                  <a:lnTo>
                    <a:pt x="3" y="15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 noEditPoints="1"/>
            </p:cNvSpPr>
            <p:nvPr/>
          </p:nvSpPr>
          <p:spPr bwMode="auto">
            <a:xfrm>
              <a:off x="5881747" y="5267729"/>
              <a:ext cx="67015" cy="67569"/>
            </a:xfrm>
            <a:custGeom>
              <a:avLst/>
              <a:gdLst>
                <a:gd name="T0" fmla="*/ 28 w 60"/>
                <a:gd name="T1" fmla="*/ 25 h 52"/>
                <a:gd name="T2" fmla="*/ 31 w 60"/>
                <a:gd name="T3" fmla="*/ 32 h 52"/>
                <a:gd name="T4" fmla="*/ 36 w 60"/>
                <a:gd name="T5" fmla="*/ 39 h 52"/>
                <a:gd name="T6" fmla="*/ 42 w 60"/>
                <a:gd name="T7" fmla="*/ 41 h 52"/>
                <a:gd name="T8" fmla="*/ 47 w 60"/>
                <a:gd name="T9" fmla="*/ 40 h 52"/>
                <a:gd name="T10" fmla="*/ 51 w 60"/>
                <a:gd name="T11" fmla="*/ 36 h 52"/>
                <a:gd name="T12" fmla="*/ 51 w 60"/>
                <a:gd name="T13" fmla="*/ 29 h 52"/>
                <a:gd name="T14" fmla="*/ 46 w 60"/>
                <a:gd name="T15" fmla="*/ 19 h 52"/>
                <a:gd name="T16" fmla="*/ 48 w 60"/>
                <a:gd name="T17" fmla="*/ 0 h 52"/>
                <a:gd name="T18" fmla="*/ 55 w 60"/>
                <a:gd name="T19" fmla="*/ 3 h 52"/>
                <a:gd name="T20" fmla="*/ 59 w 60"/>
                <a:gd name="T21" fmla="*/ 10 h 52"/>
                <a:gd name="T22" fmla="*/ 59 w 60"/>
                <a:gd name="T23" fmla="*/ 16 h 52"/>
                <a:gd name="T24" fmla="*/ 56 w 60"/>
                <a:gd name="T25" fmla="*/ 19 h 52"/>
                <a:gd name="T26" fmla="*/ 50 w 60"/>
                <a:gd name="T27" fmla="*/ 19 h 52"/>
                <a:gd name="T28" fmla="*/ 56 w 60"/>
                <a:gd name="T29" fmla="*/ 28 h 52"/>
                <a:gd name="T30" fmla="*/ 58 w 60"/>
                <a:gd name="T31" fmla="*/ 31 h 52"/>
                <a:gd name="T32" fmla="*/ 60 w 60"/>
                <a:gd name="T33" fmla="*/ 38 h 52"/>
                <a:gd name="T34" fmla="*/ 58 w 60"/>
                <a:gd name="T35" fmla="*/ 45 h 52"/>
                <a:gd name="T36" fmla="*/ 53 w 60"/>
                <a:gd name="T37" fmla="*/ 50 h 52"/>
                <a:gd name="T38" fmla="*/ 45 w 60"/>
                <a:gd name="T39" fmla="*/ 52 h 52"/>
                <a:gd name="T40" fmla="*/ 38 w 60"/>
                <a:gd name="T41" fmla="*/ 50 h 52"/>
                <a:gd name="T42" fmla="*/ 33 w 60"/>
                <a:gd name="T43" fmla="*/ 45 h 52"/>
                <a:gd name="T44" fmla="*/ 27 w 60"/>
                <a:gd name="T45" fmla="*/ 33 h 52"/>
                <a:gd name="T46" fmla="*/ 19 w 60"/>
                <a:gd name="T47" fmla="*/ 19 h 52"/>
                <a:gd name="T48" fmla="*/ 10 w 60"/>
                <a:gd name="T49" fmla="*/ 21 h 52"/>
                <a:gd name="T50" fmla="*/ 5 w 60"/>
                <a:gd name="T51" fmla="*/ 24 h 52"/>
                <a:gd name="T52" fmla="*/ 4 w 60"/>
                <a:gd name="T53" fmla="*/ 31 h 52"/>
                <a:gd name="T54" fmla="*/ 6 w 60"/>
                <a:gd name="T55" fmla="*/ 37 h 52"/>
                <a:gd name="T56" fmla="*/ 11 w 60"/>
                <a:gd name="T57" fmla="*/ 39 h 52"/>
                <a:gd name="T58" fmla="*/ 17 w 60"/>
                <a:gd name="T59" fmla="*/ 39 h 52"/>
                <a:gd name="T60" fmla="*/ 21 w 60"/>
                <a:gd name="T61" fmla="*/ 42 h 52"/>
                <a:gd name="T62" fmla="*/ 21 w 60"/>
                <a:gd name="T63" fmla="*/ 46 h 52"/>
                <a:gd name="T64" fmla="*/ 17 w 60"/>
                <a:gd name="T65" fmla="*/ 49 h 52"/>
                <a:gd name="T66" fmla="*/ 11 w 60"/>
                <a:gd name="T67" fmla="*/ 49 h 52"/>
                <a:gd name="T68" fmla="*/ 4 w 60"/>
                <a:gd name="T69" fmla="*/ 44 h 52"/>
                <a:gd name="T70" fmla="*/ 0 w 60"/>
                <a:gd name="T71" fmla="*/ 35 h 52"/>
                <a:gd name="T72" fmla="*/ 0 w 60"/>
                <a:gd name="T73" fmla="*/ 23 h 52"/>
                <a:gd name="T74" fmla="*/ 2 w 60"/>
                <a:gd name="T75" fmla="*/ 15 h 52"/>
                <a:gd name="T76" fmla="*/ 6 w 60"/>
                <a:gd name="T77" fmla="*/ 11 h 52"/>
                <a:gd name="T78" fmla="*/ 11 w 60"/>
                <a:gd name="T79" fmla="*/ 9 h 52"/>
                <a:gd name="T80" fmla="*/ 19 w 60"/>
                <a:gd name="T81" fmla="*/ 9 h 52"/>
                <a:gd name="T82" fmla="*/ 44 w 60"/>
                <a:gd name="T83" fmla="*/ 9 h 52"/>
                <a:gd name="T84" fmla="*/ 49 w 60"/>
                <a:gd name="T85" fmla="*/ 9 h 52"/>
                <a:gd name="T86" fmla="*/ 51 w 60"/>
                <a:gd name="T87" fmla="*/ 8 h 52"/>
                <a:gd name="T88" fmla="*/ 52 w 60"/>
                <a:gd name="T89" fmla="*/ 5 h 52"/>
                <a:gd name="T90" fmla="*/ 50 w 60"/>
                <a:gd name="T9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52">
                  <a:moveTo>
                    <a:pt x="26" y="19"/>
                  </a:moveTo>
                  <a:lnTo>
                    <a:pt x="28" y="25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7"/>
                  </a:lnTo>
                  <a:lnTo>
                    <a:pt x="36" y="39"/>
                  </a:lnTo>
                  <a:lnTo>
                    <a:pt x="39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7" y="40"/>
                  </a:lnTo>
                  <a:lnTo>
                    <a:pt x="49" y="39"/>
                  </a:lnTo>
                  <a:lnTo>
                    <a:pt x="51" y="36"/>
                  </a:lnTo>
                  <a:lnTo>
                    <a:pt x="52" y="33"/>
                  </a:lnTo>
                  <a:lnTo>
                    <a:pt x="51" y="29"/>
                  </a:lnTo>
                  <a:lnTo>
                    <a:pt x="49" y="24"/>
                  </a:lnTo>
                  <a:lnTo>
                    <a:pt x="46" y="19"/>
                  </a:lnTo>
                  <a:lnTo>
                    <a:pt x="26" y="19"/>
                  </a:lnTo>
                  <a:close/>
                  <a:moveTo>
                    <a:pt x="48" y="0"/>
                  </a:moveTo>
                  <a:lnTo>
                    <a:pt x="51" y="0"/>
                  </a:lnTo>
                  <a:lnTo>
                    <a:pt x="55" y="3"/>
                  </a:lnTo>
                  <a:lnTo>
                    <a:pt x="58" y="6"/>
                  </a:lnTo>
                  <a:lnTo>
                    <a:pt x="59" y="10"/>
                  </a:lnTo>
                  <a:lnTo>
                    <a:pt x="60" y="13"/>
                  </a:lnTo>
                  <a:lnTo>
                    <a:pt x="59" y="16"/>
                  </a:lnTo>
                  <a:lnTo>
                    <a:pt x="58" y="18"/>
                  </a:lnTo>
                  <a:lnTo>
                    <a:pt x="56" y="19"/>
                  </a:lnTo>
                  <a:lnTo>
                    <a:pt x="53" y="19"/>
                  </a:lnTo>
                  <a:lnTo>
                    <a:pt x="50" y="19"/>
                  </a:lnTo>
                  <a:lnTo>
                    <a:pt x="53" y="23"/>
                  </a:lnTo>
                  <a:lnTo>
                    <a:pt x="56" y="28"/>
                  </a:lnTo>
                  <a:lnTo>
                    <a:pt x="57" y="30"/>
                  </a:lnTo>
                  <a:lnTo>
                    <a:pt x="58" y="31"/>
                  </a:lnTo>
                  <a:lnTo>
                    <a:pt x="59" y="35"/>
                  </a:lnTo>
                  <a:lnTo>
                    <a:pt x="60" y="38"/>
                  </a:lnTo>
                  <a:lnTo>
                    <a:pt x="59" y="42"/>
                  </a:lnTo>
                  <a:lnTo>
                    <a:pt x="58" y="45"/>
                  </a:lnTo>
                  <a:lnTo>
                    <a:pt x="56" y="48"/>
                  </a:lnTo>
                  <a:lnTo>
                    <a:pt x="53" y="50"/>
                  </a:lnTo>
                  <a:lnTo>
                    <a:pt x="49" y="51"/>
                  </a:lnTo>
                  <a:lnTo>
                    <a:pt x="45" y="52"/>
                  </a:lnTo>
                  <a:lnTo>
                    <a:pt x="42" y="51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3" y="45"/>
                  </a:lnTo>
                  <a:lnTo>
                    <a:pt x="31" y="41"/>
                  </a:lnTo>
                  <a:lnTo>
                    <a:pt x="27" y="33"/>
                  </a:lnTo>
                  <a:lnTo>
                    <a:pt x="22" y="19"/>
                  </a:lnTo>
                  <a:lnTo>
                    <a:pt x="19" y="19"/>
                  </a:lnTo>
                  <a:lnTo>
                    <a:pt x="14" y="20"/>
                  </a:lnTo>
                  <a:lnTo>
                    <a:pt x="10" y="21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4" y="28"/>
                  </a:lnTo>
                  <a:lnTo>
                    <a:pt x="4" y="31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9" y="40"/>
                  </a:lnTo>
                  <a:lnTo>
                    <a:pt x="21" y="42"/>
                  </a:lnTo>
                  <a:lnTo>
                    <a:pt x="22" y="44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1" y="49"/>
                  </a:lnTo>
                  <a:lnTo>
                    <a:pt x="8" y="47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11" y="9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39" y="9"/>
                  </a:lnTo>
                  <a:lnTo>
                    <a:pt x="44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5881747" y="5197561"/>
              <a:ext cx="67015" cy="63671"/>
            </a:xfrm>
            <a:custGeom>
              <a:avLst/>
              <a:gdLst>
                <a:gd name="T0" fmla="*/ 36 w 60"/>
                <a:gd name="T1" fmla="*/ 0 h 49"/>
                <a:gd name="T2" fmla="*/ 46 w 60"/>
                <a:gd name="T3" fmla="*/ 4 h 49"/>
                <a:gd name="T4" fmla="*/ 54 w 60"/>
                <a:gd name="T5" fmla="*/ 9 h 49"/>
                <a:gd name="T6" fmla="*/ 57 w 60"/>
                <a:gd name="T7" fmla="*/ 14 h 49"/>
                <a:gd name="T8" fmla="*/ 59 w 60"/>
                <a:gd name="T9" fmla="*/ 19 h 49"/>
                <a:gd name="T10" fmla="*/ 60 w 60"/>
                <a:gd name="T11" fmla="*/ 25 h 49"/>
                <a:gd name="T12" fmla="*/ 58 w 60"/>
                <a:gd name="T13" fmla="*/ 34 h 49"/>
                <a:gd name="T14" fmla="*/ 52 w 60"/>
                <a:gd name="T15" fmla="*/ 41 h 49"/>
                <a:gd name="T16" fmla="*/ 42 w 60"/>
                <a:gd name="T17" fmla="*/ 47 h 49"/>
                <a:gd name="T18" fmla="*/ 30 w 60"/>
                <a:gd name="T19" fmla="*/ 49 h 49"/>
                <a:gd name="T20" fmla="*/ 17 w 60"/>
                <a:gd name="T21" fmla="*/ 47 h 49"/>
                <a:gd name="T22" fmla="*/ 8 w 60"/>
                <a:gd name="T23" fmla="*/ 41 h 49"/>
                <a:gd name="T24" fmla="*/ 2 w 60"/>
                <a:gd name="T25" fmla="*/ 32 h 49"/>
                <a:gd name="T26" fmla="*/ 0 w 60"/>
                <a:gd name="T27" fmla="*/ 21 h 49"/>
                <a:gd name="T28" fmla="*/ 0 w 60"/>
                <a:gd name="T29" fmla="*/ 16 h 49"/>
                <a:gd name="T30" fmla="*/ 2 w 60"/>
                <a:gd name="T31" fmla="*/ 12 h 49"/>
                <a:gd name="T32" fmla="*/ 4 w 60"/>
                <a:gd name="T33" fmla="*/ 8 h 49"/>
                <a:gd name="T34" fmla="*/ 7 w 60"/>
                <a:gd name="T35" fmla="*/ 5 h 49"/>
                <a:gd name="T36" fmla="*/ 10 w 60"/>
                <a:gd name="T37" fmla="*/ 4 h 49"/>
                <a:gd name="T38" fmla="*/ 13 w 60"/>
                <a:gd name="T39" fmla="*/ 3 h 49"/>
                <a:gd name="T40" fmla="*/ 15 w 60"/>
                <a:gd name="T41" fmla="*/ 3 h 49"/>
                <a:gd name="T42" fmla="*/ 17 w 60"/>
                <a:gd name="T43" fmla="*/ 4 h 49"/>
                <a:gd name="T44" fmla="*/ 18 w 60"/>
                <a:gd name="T45" fmla="*/ 6 h 49"/>
                <a:gd name="T46" fmla="*/ 18 w 60"/>
                <a:gd name="T47" fmla="*/ 8 h 49"/>
                <a:gd name="T48" fmla="*/ 18 w 60"/>
                <a:gd name="T49" fmla="*/ 10 h 49"/>
                <a:gd name="T50" fmla="*/ 17 w 60"/>
                <a:gd name="T51" fmla="*/ 12 h 49"/>
                <a:gd name="T52" fmla="*/ 16 w 60"/>
                <a:gd name="T53" fmla="*/ 13 h 49"/>
                <a:gd name="T54" fmla="*/ 14 w 60"/>
                <a:gd name="T55" fmla="*/ 14 h 49"/>
                <a:gd name="T56" fmla="*/ 11 w 60"/>
                <a:gd name="T57" fmla="*/ 15 h 49"/>
                <a:gd name="T58" fmla="*/ 8 w 60"/>
                <a:gd name="T59" fmla="*/ 16 h 49"/>
                <a:gd name="T60" fmla="*/ 6 w 60"/>
                <a:gd name="T61" fmla="*/ 17 h 49"/>
                <a:gd name="T62" fmla="*/ 4 w 60"/>
                <a:gd name="T63" fmla="*/ 20 h 49"/>
                <a:gd name="T64" fmla="*/ 4 w 60"/>
                <a:gd name="T65" fmla="*/ 24 h 49"/>
                <a:gd name="T66" fmla="*/ 4 w 60"/>
                <a:gd name="T67" fmla="*/ 28 h 49"/>
                <a:gd name="T68" fmla="*/ 6 w 60"/>
                <a:gd name="T69" fmla="*/ 31 h 49"/>
                <a:gd name="T70" fmla="*/ 8 w 60"/>
                <a:gd name="T71" fmla="*/ 33 h 49"/>
                <a:gd name="T72" fmla="*/ 12 w 60"/>
                <a:gd name="T73" fmla="*/ 36 h 49"/>
                <a:gd name="T74" fmla="*/ 18 w 60"/>
                <a:gd name="T75" fmla="*/ 38 h 49"/>
                <a:gd name="T76" fmla="*/ 25 w 60"/>
                <a:gd name="T77" fmla="*/ 38 h 49"/>
                <a:gd name="T78" fmla="*/ 34 w 60"/>
                <a:gd name="T79" fmla="*/ 37 h 49"/>
                <a:gd name="T80" fmla="*/ 42 w 60"/>
                <a:gd name="T81" fmla="*/ 33 h 49"/>
                <a:gd name="T82" fmla="*/ 45 w 60"/>
                <a:gd name="T83" fmla="*/ 31 h 49"/>
                <a:gd name="T84" fmla="*/ 47 w 60"/>
                <a:gd name="T85" fmla="*/ 27 h 49"/>
                <a:gd name="T86" fmla="*/ 49 w 60"/>
                <a:gd name="T87" fmla="*/ 24 h 49"/>
                <a:gd name="T88" fmla="*/ 49 w 60"/>
                <a:gd name="T89" fmla="*/ 19 h 49"/>
                <a:gd name="T90" fmla="*/ 49 w 60"/>
                <a:gd name="T91" fmla="*/ 15 h 49"/>
                <a:gd name="T92" fmla="*/ 48 w 60"/>
                <a:gd name="T93" fmla="*/ 12 h 49"/>
                <a:gd name="T94" fmla="*/ 46 w 60"/>
                <a:gd name="T95" fmla="*/ 8 h 49"/>
                <a:gd name="T96" fmla="*/ 43 w 60"/>
                <a:gd name="T97" fmla="*/ 6 h 49"/>
                <a:gd name="T98" fmla="*/ 40 w 60"/>
                <a:gd name="T99" fmla="*/ 4 h 49"/>
                <a:gd name="T100" fmla="*/ 35 w 60"/>
                <a:gd name="T101" fmla="*/ 2 h 49"/>
                <a:gd name="T102" fmla="*/ 36 w 60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9">
                  <a:moveTo>
                    <a:pt x="36" y="0"/>
                  </a:moveTo>
                  <a:lnTo>
                    <a:pt x="46" y="4"/>
                  </a:lnTo>
                  <a:lnTo>
                    <a:pt x="54" y="9"/>
                  </a:lnTo>
                  <a:lnTo>
                    <a:pt x="57" y="14"/>
                  </a:lnTo>
                  <a:lnTo>
                    <a:pt x="59" y="19"/>
                  </a:lnTo>
                  <a:lnTo>
                    <a:pt x="60" y="25"/>
                  </a:lnTo>
                  <a:lnTo>
                    <a:pt x="58" y="34"/>
                  </a:lnTo>
                  <a:lnTo>
                    <a:pt x="52" y="41"/>
                  </a:lnTo>
                  <a:lnTo>
                    <a:pt x="42" y="47"/>
                  </a:lnTo>
                  <a:lnTo>
                    <a:pt x="30" y="49"/>
                  </a:lnTo>
                  <a:lnTo>
                    <a:pt x="17" y="47"/>
                  </a:lnTo>
                  <a:lnTo>
                    <a:pt x="8" y="41"/>
                  </a:lnTo>
                  <a:lnTo>
                    <a:pt x="2" y="32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7" y="4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4" y="14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6" y="31"/>
                  </a:lnTo>
                  <a:lnTo>
                    <a:pt x="8" y="33"/>
                  </a:lnTo>
                  <a:lnTo>
                    <a:pt x="12" y="36"/>
                  </a:lnTo>
                  <a:lnTo>
                    <a:pt x="18" y="38"/>
                  </a:lnTo>
                  <a:lnTo>
                    <a:pt x="25" y="38"/>
                  </a:lnTo>
                  <a:lnTo>
                    <a:pt x="34" y="37"/>
                  </a:lnTo>
                  <a:lnTo>
                    <a:pt x="42" y="33"/>
                  </a:lnTo>
                  <a:lnTo>
                    <a:pt x="45" y="31"/>
                  </a:lnTo>
                  <a:lnTo>
                    <a:pt x="47" y="27"/>
                  </a:lnTo>
                  <a:lnTo>
                    <a:pt x="49" y="24"/>
                  </a:lnTo>
                  <a:lnTo>
                    <a:pt x="49" y="19"/>
                  </a:lnTo>
                  <a:lnTo>
                    <a:pt x="49" y="15"/>
                  </a:lnTo>
                  <a:lnTo>
                    <a:pt x="48" y="12"/>
                  </a:lnTo>
                  <a:lnTo>
                    <a:pt x="46" y="8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5862760" y="5144285"/>
              <a:ext cx="86003" cy="46779"/>
            </a:xfrm>
            <a:custGeom>
              <a:avLst/>
              <a:gdLst>
                <a:gd name="T0" fmla="*/ 65 w 77"/>
                <a:gd name="T1" fmla="*/ 0 h 36"/>
                <a:gd name="T2" fmla="*/ 69 w 77"/>
                <a:gd name="T3" fmla="*/ 2 h 36"/>
                <a:gd name="T4" fmla="*/ 72 w 77"/>
                <a:gd name="T5" fmla="*/ 4 h 36"/>
                <a:gd name="T6" fmla="*/ 74 w 77"/>
                <a:gd name="T7" fmla="*/ 6 h 36"/>
                <a:gd name="T8" fmla="*/ 76 w 77"/>
                <a:gd name="T9" fmla="*/ 11 h 36"/>
                <a:gd name="T10" fmla="*/ 77 w 77"/>
                <a:gd name="T11" fmla="*/ 16 h 36"/>
                <a:gd name="T12" fmla="*/ 76 w 77"/>
                <a:gd name="T13" fmla="*/ 19 h 36"/>
                <a:gd name="T14" fmla="*/ 75 w 77"/>
                <a:gd name="T15" fmla="*/ 21 h 36"/>
                <a:gd name="T16" fmla="*/ 73 w 77"/>
                <a:gd name="T17" fmla="*/ 24 h 36"/>
                <a:gd name="T18" fmla="*/ 71 w 77"/>
                <a:gd name="T19" fmla="*/ 26 h 36"/>
                <a:gd name="T20" fmla="*/ 68 w 77"/>
                <a:gd name="T21" fmla="*/ 26 h 36"/>
                <a:gd name="T22" fmla="*/ 65 w 77"/>
                <a:gd name="T23" fmla="*/ 27 h 36"/>
                <a:gd name="T24" fmla="*/ 62 w 77"/>
                <a:gd name="T25" fmla="*/ 27 h 36"/>
                <a:gd name="T26" fmla="*/ 22 w 77"/>
                <a:gd name="T27" fmla="*/ 27 h 36"/>
                <a:gd name="T28" fmla="*/ 22 w 77"/>
                <a:gd name="T29" fmla="*/ 36 h 36"/>
                <a:gd name="T30" fmla="*/ 20 w 77"/>
                <a:gd name="T31" fmla="*/ 36 h 36"/>
                <a:gd name="T32" fmla="*/ 18 w 77"/>
                <a:gd name="T33" fmla="*/ 33 h 36"/>
                <a:gd name="T34" fmla="*/ 16 w 77"/>
                <a:gd name="T35" fmla="*/ 29 h 36"/>
                <a:gd name="T36" fmla="*/ 12 w 77"/>
                <a:gd name="T37" fmla="*/ 25 h 36"/>
                <a:gd name="T38" fmla="*/ 8 w 77"/>
                <a:gd name="T39" fmla="*/ 22 h 36"/>
                <a:gd name="T40" fmla="*/ 6 w 77"/>
                <a:gd name="T41" fmla="*/ 21 h 36"/>
                <a:gd name="T42" fmla="*/ 4 w 77"/>
                <a:gd name="T43" fmla="*/ 20 h 36"/>
                <a:gd name="T44" fmla="*/ 0 w 77"/>
                <a:gd name="T45" fmla="*/ 18 h 36"/>
                <a:gd name="T46" fmla="*/ 0 w 77"/>
                <a:gd name="T47" fmla="*/ 17 h 36"/>
                <a:gd name="T48" fmla="*/ 18 w 77"/>
                <a:gd name="T49" fmla="*/ 17 h 36"/>
                <a:gd name="T50" fmla="*/ 18 w 77"/>
                <a:gd name="T51" fmla="*/ 2 h 36"/>
                <a:gd name="T52" fmla="*/ 22 w 77"/>
                <a:gd name="T53" fmla="*/ 2 h 36"/>
                <a:gd name="T54" fmla="*/ 22 w 77"/>
                <a:gd name="T55" fmla="*/ 17 h 36"/>
                <a:gd name="T56" fmla="*/ 60 w 77"/>
                <a:gd name="T57" fmla="*/ 17 h 36"/>
                <a:gd name="T58" fmla="*/ 63 w 77"/>
                <a:gd name="T59" fmla="*/ 16 h 36"/>
                <a:gd name="T60" fmla="*/ 65 w 77"/>
                <a:gd name="T61" fmla="*/ 16 h 36"/>
                <a:gd name="T62" fmla="*/ 67 w 77"/>
                <a:gd name="T63" fmla="*/ 15 h 36"/>
                <a:gd name="T64" fmla="*/ 68 w 77"/>
                <a:gd name="T65" fmla="*/ 13 h 36"/>
                <a:gd name="T66" fmla="*/ 69 w 77"/>
                <a:gd name="T67" fmla="*/ 11 h 36"/>
                <a:gd name="T68" fmla="*/ 69 w 77"/>
                <a:gd name="T69" fmla="*/ 9 h 36"/>
                <a:gd name="T70" fmla="*/ 68 w 77"/>
                <a:gd name="T71" fmla="*/ 6 h 36"/>
                <a:gd name="T72" fmla="*/ 67 w 77"/>
                <a:gd name="T73" fmla="*/ 4 h 36"/>
                <a:gd name="T74" fmla="*/ 65 w 77"/>
                <a:gd name="T75" fmla="*/ 2 h 36"/>
                <a:gd name="T76" fmla="*/ 65 w 77"/>
                <a:gd name="T7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36">
                  <a:moveTo>
                    <a:pt x="65" y="0"/>
                  </a:moveTo>
                  <a:lnTo>
                    <a:pt x="69" y="2"/>
                  </a:lnTo>
                  <a:lnTo>
                    <a:pt x="72" y="4"/>
                  </a:lnTo>
                  <a:lnTo>
                    <a:pt x="74" y="6"/>
                  </a:lnTo>
                  <a:lnTo>
                    <a:pt x="76" y="11"/>
                  </a:lnTo>
                  <a:lnTo>
                    <a:pt x="77" y="16"/>
                  </a:lnTo>
                  <a:lnTo>
                    <a:pt x="76" y="19"/>
                  </a:lnTo>
                  <a:lnTo>
                    <a:pt x="75" y="21"/>
                  </a:lnTo>
                  <a:lnTo>
                    <a:pt x="73" y="24"/>
                  </a:lnTo>
                  <a:lnTo>
                    <a:pt x="71" y="26"/>
                  </a:lnTo>
                  <a:lnTo>
                    <a:pt x="68" y="26"/>
                  </a:lnTo>
                  <a:lnTo>
                    <a:pt x="65" y="27"/>
                  </a:lnTo>
                  <a:lnTo>
                    <a:pt x="62" y="27"/>
                  </a:lnTo>
                  <a:lnTo>
                    <a:pt x="22" y="27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8" y="33"/>
                  </a:lnTo>
                  <a:lnTo>
                    <a:pt x="16" y="29"/>
                  </a:lnTo>
                  <a:lnTo>
                    <a:pt x="12" y="25"/>
                  </a:lnTo>
                  <a:lnTo>
                    <a:pt x="8" y="22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8" y="17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2" y="17"/>
                  </a:lnTo>
                  <a:lnTo>
                    <a:pt x="60" y="17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7" y="15"/>
                  </a:lnTo>
                  <a:lnTo>
                    <a:pt x="68" y="13"/>
                  </a:lnTo>
                  <a:lnTo>
                    <a:pt x="69" y="11"/>
                  </a:lnTo>
                  <a:lnTo>
                    <a:pt x="69" y="9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 noEditPoints="1"/>
            </p:cNvSpPr>
            <p:nvPr/>
          </p:nvSpPr>
          <p:spPr bwMode="auto">
            <a:xfrm>
              <a:off x="5848240" y="5102704"/>
              <a:ext cx="98288" cy="35084"/>
            </a:xfrm>
            <a:custGeom>
              <a:avLst/>
              <a:gdLst>
                <a:gd name="T0" fmla="*/ 7 w 88"/>
                <a:gd name="T1" fmla="*/ 7 h 27"/>
                <a:gd name="T2" fmla="*/ 10 w 88"/>
                <a:gd name="T3" fmla="*/ 7 h 27"/>
                <a:gd name="T4" fmla="*/ 12 w 88"/>
                <a:gd name="T5" fmla="*/ 9 h 27"/>
                <a:gd name="T6" fmla="*/ 14 w 88"/>
                <a:gd name="T7" fmla="*/ 11 h 27"/>
                <a:gd name="T8" fmla="*/ 14 w 88"/>
                <a:gd name="T9" fmla="*/ 14 h 27"/>
                <a:gd name="T10" fmla="*/ 14 w 88"/>
                <a:gd name="T11" fmla="*/ 17 h 27"/>
                <a:gd name="T12" fmla="*/ 12 w 88"/>
                <a:gd name="T13" fmla="*/ 19 h 27"/>
                <a:gd name="T14" fmla="*/ 10 w 88"/>
                <a:gd name="T15" fmla="*/ 21 h 27"/>
                <a:gd name="T16" fmla="*/ 7 w 88"/>
                <a:gd name="T17" fmla="*/ 21 h 27"/>
                <a:gd name="T18" fmla="*/ 4 w 88"/>
                <a:gd name="T19" fmla="*/ 21 h 27"/>
                <a:gd name="T20" fmla="*/ 2 w 88"/>
                <a:gd name="T21" fmla="*/ 19 h 27"/>
                <a:gd name="T22" fmla="*/ 0 w 88"/>
                <a:gd name="T23" fmla="*/ 17 h 27"/>
                <a:gd name="T24" fmla="*/ 0 w 88"/>
                <a:gd name="T25" fmla="*/ 14 h 27"/>
                <a:gd name="T26" fmla="*/ 0 w 88"/>
                <a:gd name="T27" fmla="*/ 11 h 27"/>
                <a:gd name="T28" fmla="*/ 2 w 88"/>
                <a:gd name="T29" fmla="*/ 9 h 27"/>
                <a:gd name="T30" fmla="*/ 4 w 88"/>
                <a:gd name="T31" fmla="*/ 7 h 27"/>
                <a:gd name="T32" fmla="*/ 7 w 88"/>
                <a:gd name="T33" fmla="*/ 7 h 27"/>
                <a:gd name="T34" fmla="*/ 87 w 88"/>
                <a:gd name="T35" fmla="*/ 0 h 27"/>
                <a:gd name="T36" fmla="*/ 88 w 88"/>
                <a:gd name="T37" fmla="*/ 0 h 27"/>
                <a:gd name="T38" fmla="*/ 88 w 88"/>
                <a:gd name="T39" fmla="*/ 27 h 27"/>
                <a:gd name="T40" fmla="*/ 87 w 88"/>
                <a:gd name="T41" fmla="*/ 27 h 27"/>
                <a:gd name="T42" fmla="*/ 87 w 88"/>
                <a:gd name="T43" fmla="*/ 23 h 27"/>
                <a:gd name="T44" fmla="*/ 86 w 88"/>
                <a:gd name="T45" fmla="*/ 22 h 27"/>
                <a:gd name="T46" fmla="*/ 85 w 88"/>
                <a:gd name="T47" fmla="*/ 20 h 27"/>
                <a:gd name="T48" fmla="*/ 83 w 88"/>
                <a:gd name="T49" fmla="*/ 19 h 27"/>
                <a:gd name="T50" fmla="*/ 82 w 88"/>
                <a:gd name="T51" fmla="*/ 19 h 27"/>
                <a:gd name="T52" fmla="*/ 79 w 88"/>
                <a:gd name="T53" fmla="*/ 19 h 27"/>
                <a:gd name="T54" fmla="*/ 75 w 88"/>
                <a:gd name="T55" fmla="*/ 19 h 27"/>
                <a:gd name="T56" fmla="*/ 54 w 88"/>
                <a:gd name="T57" fmla="*/ 19 h 27"/>
                <a:gd name="T58" fmla="*/ 48 w 88"/>
                <a:gd name="T59" fmla="*/ 19 h 27"/>
                <a:gd name="T60" fmla="*/ 43 w 88"/>
                <a:gd name="T61" fmla="*/ 19 h 27"/>
                <a:gd name="T62" fmla="*/ 41 w 88"/>
                <a:gd name="T63" fmla="*/ 19 h 27"/>
                <a:gd name="T64" fmla="*/ 39 w 88"/>
                <a:gd name="T65" fmla="*/ 20 h 27"/>
                <a:gd name="T66" fmla="*/ 38 w 88"/>
                <a:gd name="T67" fmla="*/ 20 h 27"/>
                <a:gd name="T68" fmla="*/ 37 w 88"/>
                <a:gd name="T69" fmla="*/ 21 h 27"/>
                <a:gd name="T70" fmla="*/ 37 w 88"/>
                <a:gd name="T71" fmla="*/ 22 h 27"/>
                <a:gd name="T72" fmla="*/ 37 w 88"/>
                <a:gd name="T73" fmla="*/ 24 h 27"/>
                <a:gd name="T74" fmla="*/ 38 w 88"/>
                <a:gd name="T75" fmla="*/ 26 h 27"/>
                <a:gd name="T76" fmla="*/ 36 w 88"/>
                <a:gd name="T77" fmla="*/ 27 h 27"/>
                <a:gd name="T78" fmla="*/ 30 w 88"/>
                <a:gd name="T79" fmla="*/ 11 h 27"/>
                <a:gd name="T80" fmla="*/ 30 w 88"/>
                <a:gd name="T81" fmla="*/ 8 h 27"/>
                <a:gd name="T82" fmla="*/ 75 w 88"/>
                <a:gd name="T83" fmla="*/ 8 h 27"/>
                <a:gd name="T84" fmla="*/ 79 w 88"/>
                <a:gd name="T85" fmla="*/ 8 h 27"/>
                <a:gd name="T86" fmla="*/ 82 w 88"/>
                <a:gd name="T87" fmla="*/ 8 h 27"/>
                <a:gd name="T88" fmla="*/ 83 w 88"/>
                <a:gd name="T89" fmla="*/ 8 h 27"/>
                <a:gd name="T90" fmla="*/ 85 w 88"/>
                <a:gd name="T91" fmla="*/ 7 h 27"/>
                <a:gd name="T92" fmla="*/ 86 w 88"/>
                <a:gd name="T93" fmla="*/ 5 h 27"/>
                <a:gd name="T94" fmla="*/ 87 w 88"/>
                <a:gd name="T95" fmla="*/ 3 h 27"/>
                <a:gd name="T96" fmla="*/ 87 w 88"/>
                <a:gd name="T9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27">
                  <a:moveTo>
                    <a:pt x="7" y="7"/>
                  </a:moveTo>
                  <a:lnTo>
                    <a:pt x="10" y="7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7" y="7"/>
                  </a:lnTo>
                  <a:close/>
                  <a:moveTo>
                    <a:pt x="87" y="0"/>
                  </a:moveTo>
                  <a:lnTo>
                    <a:pt x="88" y="0"/>
                  </a:lnTo>
                  <a:lnTo>
                    <a:pt x="88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5" y="20"/>
                  </a:lnTo>
                  <a:lnTo>
                    <a:pt x="83" y="19"/>
                  </a:lnTo>
                  <a:lnTo>
                    <a:pt x="82" y="19"/>
                  </a:lnTo>
                  <a:lnTo>
                    <a:pt x="79" y="19"/>
                  </a:lnTo>
                  <a:lnTo>
                    <a:pt x="75" y="19"/>
                  </a:lnTo>
                  <a:lnTo>
                    <a:pt x="54" y="19"/>
                  </a:lnTo>
                  <a:lnTo>
                    <a:pt x="48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8" y="26"/>
                  </a:lnTo>
                  <a:lnTo>
                    <a:pt x="36" y="27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7" y="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 noEditPoints="1"/>
            </p:cNvSpPr>
            <p:nvPr/>
          </p:nvSpPr>
          <p:spPr bwMode="auto">
            <a:xfrm>
              <a:off x="5881747" y="5022140"/>
              <a:ext cx="67015" cy="71468"/>
            </a:xfrm>
            <a:custGeom>
              <a:avLst/>
              <a:gdLst>
                <a:gd name="T0" fmla="*/ 34 w 60"/>
                <a:gd name="T1" fmla="*/ 10 h 55"/>
                <a:gd name="T2" fmla="*/ 21 w 60"/>
                <a:gd name="T3" fmla="*/ 12 h 55"/>
                <a:gd name="T4" fmla="*/ 10 w 60"/>
                <a:gd name="T5" fmla="*/ 17 h 55"/>
                <a:gd name="T6" fmla="*/ 6 w 60"/>
                <a:gd name="T7" fmla="*/ 20 h 55"/>
                <a:gd name="T8" fmla="*/ 4 w 60"/>
                <a:gd name="T9" fmla="*/ 24 h 55"/>
                <a:gd name="T10" fmla="*/ 4 w 60"/>
                <a:gd name="T11" fmla="*/ 29 h 55"/>
                <a:gd name="T12" fmla="*/ 4 w 60"/>
                <a:gd name="T13" fmla="*/ 32 h 55"/>
                <a:gd name="T14" fmla="*/ 6 w 60"/>
                <a:gd name="T15" fmla="*/ 35 h 55"/>
                <a:gd name="T16" fmla="*/ 7 w 60"/>
                <a:gd name="T17" fmla="*/ 38 h 55"/>
                <a:gd name="T18" fmla="*/ 10 w 60"/>
                <a:gd name="T19" fmla="*/ 39 h 55"/>
                <a:gd name="T20" fmla="*/ 12 w 60"/>
                <a:gd name="T21" fmla="*/ 41 h 55"/>
                <a:gd name="T22" fmla="*/ 16 w 60"/>
                <a:gd name="T23" fmla="*/ 42 h 55"/>
                <a:gd name="T24" fmla="*/ 21 w 60"/>
                <a:gd name="T25" fmla="*/ 44 h 55"/>
                <a:gd name="T26" fmla="*/ 26 w 60"/>
                <a:gd name="T27" fmla="*/ 44 h 55"/>
                <a:gd name="T28" fmla="*/ 37 w 60"/>
                <a:gd name="T29" fmla="*/ 42 h 55"/>
                <a:gd name="T30" fmla="*/ 47 w 60"/>
                <a:gd name="T31" fmla="*/ 38 h 55"/>
                <a:gd name="T32" fmla="*/ 51 w 60"/>
                <a:gd name="T33" fmla="*/ 35 h 55"/>
                <a:gd name="T34" fmla="*/ 54 w 60"/>
                <a:gd name="T35" fmla="*/ 32 h 55"/>
                <a:gd name="T36" fmla="*/ 55 w 60"/>
                <a:gd name="T37" fmla="*/ 29 h 55"/>
                <a:gd name="T38" fmla="*/ 56 w 60"/>
                <a:gd name="T39" fmla="*/ 25 h 55"/>
                <a:gd name="T40" fmla="*/ 55 w 60"/>
                <a:gd name="T41" fmla="*/ 21 h 55"/>
                <a:gd name="T42" fmla="*/ 54 w 60"/>
                <a:gd name="T43" fmla="*/ 17 h 55"/>
                <a:gd name="T44" fmla="*/ 51 w 60"/>
                <a:gd name="T45" fmla="*/ 14 h 55"/>
                <a:gd name="T46" fmla="*/ 44 w 60"/>
                <a:gd name="T47" fmla="*/ 11 h 55"/>
                <a:gd name="T48" fmla="*/ 34 w 60"/>
                <a:gd name="T49" fmla="*/ 10 h 55"/>
                <a:gd name="T50" fmla="*/ 29 w 60"/>
                <a:gd name="T51" fmla="*/ 0 h 55"/>
                <a:gd name="T52" fmla="*/ 37 w 60"/>
                <a:gd name="T53" fmla="*/ 1 h 55"/>
                <a:gd name="T54" fmla="*/ 44 w 60"/>
                <a:gd name="T55" fmla="*/ 3 h 55"/>
                <a:gd name="T56" fmla="*/ 49 w 60"/>
                <a:gd name="T57" fmla="*/ 6 h 55"/>
                <a:gd name="T58" fmla="*/ 53 w 60"/>
                <a:gd name="T59" fmla="*/ 9 h 55"/>
                <a:gd name="T60" fmla="*/ 56 w 60"/>
                <a:gd name="T61" fmla="*/ 13 h 55"/>
                <a:gd name="T62" fmla="*/ 58 w 60"/>
                <a:gd name="T63" fmla="*/ 18 h 55"/>
                <a:gd name="T64" fmla="*/ 59 w 60"/>
                <a:gd name="T65" fmla="*/ 22 h 55"/>
                <a:gd name="T66" fmla="*/ 60 w 60"/>
                <a:gd name="T67" fmla="*/ 27 h 55"/>
                <a:gd name="T68" fmla="*/ 57 w 60"/>
                <a:gd name="T69" fmla="*/ 39 h 55"/>
                <a:gd name="T70" fmla="*/ 50 w 60"/>
                <a:gd name="T71" fmla="*/ 48 h 55"/>
                <a:gd name="T72" fmla="*/ 41 w 60"/>
                <a:gd name="T73" fmla="*/ 53 h 55"/>
                <a:gd name="T74" fmla="*/ 31 w 60"/>
                <a:gd name="T75" fmla="*/ 55 h 55"/>
                <a:gd name="T76" fmla="*/ 23 w 60"/>
                <a:gd name="T77" fmla="*/ 54 h 55"/>
                <a:gd name="T78" fmla="*/ 15 w 60"/>
                <a:gd name="T79" fmla="*/ 51 h 55"/>
                <a:gd name="T80" fmla="*/ 10 w 60"/>
                <a:gd name="T81" fmla="*/ 48 h 55"/>
                <a:gd name="T82" fmla="*/ 6 w 60"/>
                <a:gd name="T83" fmla="*/ 45 h 55"/>
                <a:gd name="T84" fmla="*/ 3 w 60"/>
                <a:gd name="T85" fmla="*/ 40 h 55"/>
                <a:gd name="T86" fmla="*/ 1 w 60"/>
                <a:gd name="T87" fmla="*/ 36 h 55"/>
                <a:gd name="T88" fmla="*/ 0 w 60"/>
                <a:gd name="T89" fmla="*/ 31 h 55"/>
                <a:gd name="T90" fmla="*/ 0 w 60"/>
                <a:gd name="T91" fmla="*/ 27 h 55"/>
                <a:gd name="T92" fmla="*/ 2 w 60"/>
                <a:gd name="T93" fmla="*/ 15 h 55"/>
                <a:gd name="T94" fmla="*/ 9 w 60"/>
                <a:gd name="T95" fmla="*/ 6 h 55"/>
                <a:gd name="T96" fmla="*/ 18 w 60"/>
                <a:gd name="T97" fmla="*/ 1 h 55"/>
                <a:gd name="T98" fmla="*/ 29 w 60"/>
                <a:gd name="T9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55">
                  <a:moveTo>
                    <a:pt x="34" y="10"/>
                  </a:moveTo>
                  <a:lnTo>
                    <a:pt x="21" y="12"/>
                  </a:lnTo>
                  <a:lnTo>
                    <a:pt x="10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4" y="29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7" y="38"/>
                  </a:lnTo>
                  <a:lnTo>
                    <a:pt x="10" y="39"/>
                  </a:lnTo>
                  <a:lnTo>
                    <a:pt x="12" y="41"/>
                  </a:lnTo>
                  <a:lnTo>
                    <a:pt x="16" y="42"/>
                  </a:lnTo>
                  <a:lnTo>
                    <a:pt x="21" y="44"/>
                  </a:lnTo>
                  <a:lnTo>
                    <a:pt x="26" y="44"/>
                  </a:lnTo>
                  <a:lnTo>
                    <a:pt x="37" y="42"/>
                  </a:lnTo>
                  <a:lnTo>
                    <a:pt x="47" y="38"/>
                  </a:lnTo>
                  <a:lnTo>
                    <a:pt x="51" y="35"/>
                  </a:lnTo>
                  <a:lnTo>
                    <a:pt x="54" y="32"/>
                  </a:lnTo>
                  <a:lnTo>
                    <a:pt x="55" y="29"/>
                  </a:lnTo>
                  <a:lnTo>
                    <a:pt x="56" y="25"/>
                  </a:lnTo>
                  <a:lnTo>
                    <a:pt x="55" y="21"/>
                  </a:lnTo>
                  <a:lnTo>
                    <a:pt x="54" y="17"/>
                  </a:lnTo>
                  <a:lnTo>
                    <a:pt x="51" y="14"/>
                  </a:lnTo>
                  <a:lnTo>
                    <a:pt x="44" y="11"/>
                  </a:lnTo>
                  <a:lnTo>
                    <a:pt x="34" y="10"/>
                  </a:lnTo>
                  <a:close/>
                  <a:moveTo>
                    <a:pt x="29" y="0"/>
                  </a:moveTo>
                  <a:lnTo>
                    <a:pt x="37" y="1"/>
                  </a:lnTo>
                  <a:lnTo>
                    <a:pt x="44" y="3"/>
                  </a:lnTo>
                  <a:lnTo>
                    <a:pt x="49" y="6"/>
                  </a:lnTo>
                  <a:lnTo>
                    <a:pt x="53" y="9"/>
                  </a:lnTo>
                  <a:lnTo>
                    <a:pt x="56" y="13"/>
                  </a:lnTo>
                  <a:lnTo>
                    <a:pt x="58" y="18"/>
                  </a:lnTo>
                  <a:lnTo>
                    <a:pt x="59" y="22"/>
                  </a:lnTo>
                  <a:lnTo>
                    <a:pt x="60" y="27"/>
                  </a:lnTo>
                  <a:lnTo>
                    <a:pt x="57" y="39"/>
                  </a:lnTo>
                  <a:lnTo>
                    <a:pt x="50" y="48"/>
                  </a:lnTo>
                  <a:lnTo>
                    <a:pt x="41" y="53"/>
                  </a:lnTo>
                  <a:lnTo>
                    <a:pt x="31" y="55"/>
                  </a:lnTo>
                  <a:lnTo>
                    <a:pt x="23" y="54"/>
                  </a:lnTo>
                  <a:lnTo>
                    <a:pt x="15" y="51"/>
                  </a:lnTo>
                  <a:lnTo>
                    <a:pt x="10" y="48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2" y="15"/>
                  </a:lnTo>
                  <a:lnTo>
                    <a:pt x="9" y="6"/>
                  </a:lnTo>
                  <a:lnTo>
                    <a:pt x="18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5881747" y="4933781"/>
              <a:ext cx="64781" cy="79264"/>
            </a:xfrm>
            <a:custGeom>
              <a:avLst/>
              <a:gdLst>
                <a:gd name="T0" fmla="*/ 58 w 58"/>
                <a:gd name="T1" fmla="*/ 0 h 61"/>
                <a:gd name="T2" fmla="*/ 57 w 58"/>
                <a:gd name="T3" fmla="*/ 26 h 61"/>
                <a:gd name="T4" fmla="*/ 57 w 58"/>
                <a:gd name="T5" fmla="*/ 22 h 61"/>
                <a:gd name="T6" fmla="*/ 54 w 58"/>
                <a:gd name="T7" fmla="*/ 19 h 61"/>
                <a:gd name="T8" fmla="*/ 51 w 58"/>
                <a:gd name="T9" fmla="*/ 18 h 61"/>
                <a:gd name="T10" fmla="*/ 45 w 58"/>
                <a:gd name="T11" fmla="*/ 18 h 61"/>
                <a:gd name="T12" fmla="*/ 17 w 58"/>
                <a:gd name="T13" fmla="*/ 19 h 61"/>
                <a:gd name="T14" fmla="*/ 11 w 58"/>
                <a:gd name="T15" fmla="*/ 20 h 61"/>
                <a:gd name="T16" fmla="*/ 8 w 58"/>
                <a:gd name="T17" fmla="*/ 24 h 61"/>
                <a:gd name="T18" fmla="*/ 9 w 58"/>
                <a:gd name="T19" fmla="*/ 32 h 61"/>
                <a:gd name="T20" fmla="*/ 16 w 58"/>
                <a:gd name="T21" fmla="*/ 42 h 61"/>
                <a:gd name="T22" fmla="*/ 49 w 58"/>
                <a:gd name="T23" fmla="*/ 42 h 61"/>
                <a:gd name="T24" fmla="*/ 53 w 58"/>
                <a:gd name="T25" fmla="*/ 41 h 61"/>
                <a:gd name="T26" fmla="*/ 56 w 58"/>
                <a:gd name="T27" fmla="*/ 39 h 61"/>
                <a:gd name="T28" fmla="*/ 57 w 58"/>
                <a:gd name="T29" fmla="*/ 34 h 61"/>
                <a:gd name="T30" fmla="*/ 58 w 58"/>
                <a:gd name="T31" fmla="*/ 61 h 61"/>
                <a:gd name="T32" fmla="*/ 57 w 58"/>
                <a:gd name="T33" fmla="*/ 60 h 61"/>
                <a:gd name="T34" fmla="*/ 56 w 58"/>
                <a:gd name="T35" fmla="*/ 56 h 61"/>
                <a:gd name="T36" fmla="*/ 53 w 58"/>
                <a:gd name="T37" fmla="*/ 53 h 61"/>
                <a:gd name="T38" fmla="*/ 45 w 58"/>
                <a:gd name="T39" fmla="*/ 52 h 61"/>
                <a:gd name="T40" fmla="*/ 17 w 58"/>
                <a:gd name="T41" fmla="*/ 52 h 61"/>
                <a:gd name="T42" fmla="*/ 11 w 58"/>
                <a:gd name="T43" fmla="*/ 53 h 61"/>
                <a:gd name="T44" fmla="*/ 8 w 58"/>
                <a:gd name="T45" fmla="*/ 55 h 61"/>
                <a:gd name="T46" fmla="*/ 7 w 58"/>
                <a:gd name="T47" fmla="*/ 57 h 61"/>
                <a:gd name="T48" fmla="*/ 8 w 58"/>
                <a:gd name="T49" fmla="*/ 61 h 61"/>
                <a:gd name="T50" fmla="*/ 0 w 58"/>
                <a:gd name="T51" fmla="*/ 44 h 61"/>
                <a:gd name="T52" fmla="*/ 12 w 58"/>
                <a:gd name="T53" fmla="*/ 42 h 61"/>
                <a:gd name="T54" fmla="*/ 0 w 58"/>
                <a:gd name="T55" fmla="*/ 23 h 61"/>
                <a:gd name="T56" fmla="*/ 2 w 58"/>
                <a:gd name="T57" fmla="*/ 15 h 61"/>
                <a:gd name="T58" fmla="*/ 6 w 58"/>
                <a:gd name="T59" fmla="*/ 11 h 61"/>
                <a:gd name="T60" fmla="*/ 12 w 58"/>
                <a:gd name="T61" fmla="*/ 9 h 61"/>
                <a:gd name="T62" fmla="*/ 22 w 58"/>
                <a:gd name="T63" fmla="*/ 8 h 61"/>
                <a:gd name="T64" fmla="*/ 49 w 58"/>
                <a:gd name="T65" fmla="*/ 8 h 61"/>
                <a:gd name="T66" fmla="*/ 54 w 58"/>
                <a:gd name="T67" fmla="*/ 7 h 61"/>
                <a:gd name="T68" fmla="*/ 56 w 58"/>
                <a:gd name="T69" fmla="*/ 5 h 61"/>
                <a:gd name="T70" fmla="*/ 57 w 58"/>
                <a:gd name="T7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61">
                  <a:moveTo>
                    <a:pt x="57" y="0"/>
                  </a:moveTo>
                  <a:lnTo>
                    <a:pt x="58" y="0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1" y="18"/>
                  </a:lnTo>
                  <a:lnTo>
                    <a:pt x="49" y="18"/>
                  </a:lnTo>
                  <a:lnTo>
                    <a:pt x="45" y="18"/>
                  </a:lnTo>
                  <a:lnTo>
                    <a:pt x="23" y="18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9" y="32"/>
                  </a:lnTo>
                  <a:lnTo>
                    <a:pt x="11" y="37"/>
                  </a:lnTo>
                  <a:lnTo>
                    <a:pt x="16" y="42"/>
                  </a:lnTo>
                  <a:lnTo>
                    <a:pt x="45" y="42"/>
                  </a:lnTo>
                  <a:lnTo>
                    <a:pt x="49" y="42"/>
                  </a:lnTo>
                  <a:lnTo>
                    <a:pt x="52" y="42"/>
                  </a:lnTo>
                  <a:lnTo>
                    <a:pt x="53" y="41"/>
                  </a:lnTo>
                  <a:lnTo>
                    <a:pt x="55" y="41"/>
                  </a:lnTo>
                  <a:lnTo>
                    <a:pt x="56" y="39"/>
                  </a:lnTo>
                  <a:lnTo>
                    <a:pt x="57" y="37"/>
                  </a:lnTo>
                  <a:lnTo>
                    <a:pt x="57" y="34"/>
                  </a:lnTo>
                  <a:lnTo>
                    <a:pt x="58" y="34"/>
                  </a:lnTo>
                  <a:lnTo>
                    <a:pt x="58" y="61"/>
                  </a:lnTo>
                  <a:lnTo>
                    <a:pt x="57" y="61"/>
                  </a:lnTo>
                  <a:lnTo>
                    <a:pt x="57" y="60"/>
                  </a:lnTo>
                  <a:lnTo>
                    <a:pt x="57" y="58"/>
                  </a:lnTo>
                  <a:lnTo>
                    <a:pt x="56" y="56"/>
                  </a:lnTo>
                  <a:lnTo>
                    <a:pt x="55" y="55"/>
                  </a:lnTo>
                  <a:lnTo>
                    <a:pt x="53" y="53"/>
                  </a:lnTo>
                  <a:lnTo>
                    <a:pt x="49" y="53"/>
                  </a:lnTo>
                  <a:lnTo>
                    <a:pt x="45" y="52"/>
                  </a:lnTo>
                  <a:lnTo>
                    <a:pt x="24" y="52"/>
                  </a:lnTo>
                  <a:lnTo>
                    <a:pt x="17" y="52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9" y="53"/>
                  </a:lnTo>
                  <a:lnTo>
                    <a:pt x="8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12" y="42"/>
                  </a:lnTo>
                  <a:lnTo>
                    <a:pt x="3" y="32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6" y="8"/>
                  </a:lnTo>
                  <a:lnTo>
                    <a:pt x="22" y="8"/>
                  </a:lnTo>
                  <a:lnTo>
                    <a:pt x="45" y="8"/>
                  </a:lnTo>
                  <a:lnTo>
                    <a:pt x="49" y="8"/>
                  </a:lnTo>
                  <a:lnTo>
                    <a:pt x="52" y="8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7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 noEditPoints="1"/>
            </p:cNvSpPr>
            <p:nvPr/>
          </p:nvSpPr>
          <p:spPr bwMode="auto">
            <a:xfrm>
              <a:off x="5881747" y="4814235"/>
              <a:ext cx="67015" cy="70168"/>
            </a:xfrm>
            <a:custGeom>
              <a:avLst/>
              <a:gdLst>
                <a:gd name="T0" fmla="*/ 34 w 60"/>
                <a:gd name="T1" fmla="*/ 10 h 54"/>
                <a:gd name="T2" fmla="*/ 21 w 60"/>
                <a:gd name="T3" fmla="*/ 12 h 54"/>
                <a:gd name="T4" fmla="*/ 10 w 60"/>
                <a:gd name="T5" fmla="*/ 17 h 54"/>
                <a:gd name="T6" fmla="*/ 6 w 60"/>
                <a:gd name="T7" fmla="*/ 20 h 54"/>
                <a:gd name="T8" fmla="*/ 4 w 60"/>
                <a:gd name="T9" fmla="*/ 24 h 54"/>
                <a:gd name="T10" fmla="*/ 4 w 60"/>
                <a:gd name="T11" fmla="*/ 28 h 54"/>
                <a:gd name="T12" fmla="*/ 4 w 60"/>
                <a:gd name="T13" fmla="*/ 33 h 54"/>
                <a:gd name="T14" fmla="*/ 6 w 60"/>
                <a:gd name="T15" fmla="*/ 36 h 54"/>
                <a:gd name="T16" fmla="*/ 7 w 60"/>
                <a:gd name="T17" fmla="*/ 38 h 54"/>
                <a:gd name="T18" fmla="*/ 10 w 60"/>
                <a:gd name="T19" fmla="*/ 40 h 54"/>
                <a:gd name="T20" fmla="*/ 12 w 60"/>
                <a:gd name="T21" fmla="*/ 42 h 54"/>
                <a:gd name="T22" fmla="*/ 16 w 60"/>
                <a:gd name="T23" fmla="*/ 43 h 54"/>
                <a:gd name="T24" fmla="*/ 21 w 60"/>
                <a:gd name="T25" fmla="*/ 44 h 54"/>
                <a:gd name="T26" fmla="*/ 26 w 60"/>
                <a:gd name="T27" fmla="*/ 44 h 54"/>
                <a:gd name="T28" fmla="*/ 37 w 60"/>
                <a:gd name="T29" fmla="*/ 43 h 54"/>
                <a:gd name="T30" fmla="*/ 47 w 60"/>
                <a:gd name="T31" fmla="*/ 39 h 54"/>
                <a:gd name="T32" fmla="*/ 51 w 60"/>
                <a:gd name="T33" fmla="*/ 36 h 54"/>
                <a:gd name="T34" fmla="*/ 54 w 60"/>
                <a:gd name="T35" fmla="*/ 33 h 54"/>
                <a:gd name="T36" fmla="*/ 55 w 60"/>
                <a:gd name="T37" fmla="*/ 28 h 54"/>
                <a:gd name="T38" fmla="*/ 56 w 60"/>
                <a:gd name="T39" fmla="*/ 24 h 54"/>
                <a:gd name="T40" fmla="*/ 55 w 60"/>
                <a:gd name="T41" fmla="*/ 21 h 54"/>
                <a:gd name="T42" fmla="*/ 54 w 60"/>
                <a:gd name="T43" fmla="*/ 17 h 54"/>
                <a:gd name="T44" fmla="*/ 51 w 60"/>
                <a:gd name="T45" fmla="*/ 14 h 54"/>
                <a:gd name="T46" fmla="*/ 44 w 60"/>
                <a:gd name="T47" fmla="*/ 11 h 54"/>
                <a:gd name="T48" fmla="*/ 34 w 60"/>
                <a:gd name="T49" fmla="*/ 10 h 54"/>
                <a:gd name="T50" fmla="*/ 29 w 60"/>
                <a:gd name="T51" fmla="*/ 0 h 54"/>
                <a:gd name="T52" fmla="*/ 37 w 60"/>
                <a:gd name="T53" fmla="*/ 1 h 54"/>
                <a:gd name="T54" fmla="*/ 44 w 60"/>
                <a:gd name="T55" fmla="*/ 3 h 54"/>
                <a:gd name="T56" fmla="*/ 49 w 60"/>
                <a:gd name="T57" fmla="*/ 6 h 54"/>
                <a:gd name="T58" fmla="*/ 53 w 60"/>
                <a:gd name="T59" fmla="*/ 9 h 54"/>
                <a:gd name="T60" fmla="*/ 56 w 60"/>
                <a:gd name="T61" fmla="*/ 13 h 54"/>
                <a:gd name="T62" fmla="*/ 58 w 60"/>
                <a:gd name="T63" fmla="*/ 17 h 54"/>
                <a:gd name="T64" fmla="*/ 59 w 60"/>
                <a:gd name="T65" fmla="*/ 22 h 54"/>
                <a:gd name="T66" fmla="*/ 60 w 60"/>
                <a:gd name="T67" fmla="*/ 27 h 54"/>
                <a:gd name="T68" fmla="*/ 57 w 60"/>
                <a:gd name="T69" fmla="*/ 39 h 54"/>
                <a:gd name="T70" fmla="*/ 50 w 60"/>
                <a:gd name="T71" fmla="*/ 48 h 54"/>
                <a:gd name="T72" fmla="*/ 41 w 60"/>
                <a:gd name="T73" fmla="*/ 53 h 54"/>
                <a:gd name="T74" fmla="*/ 31 w 60"/>
                <a:gd name="T75" fmla="*/ 54 h 54"/>
                <a:gd name="T76" fmla="*/ 23 w 60"/>
                <a:gd name="T77" fmla="*/ 53 h 54"/>
                <a:gd name="T78" fmla="*/ 15 w 60"/>
                <a:gd name="T79" fmla="*/ 51 h 54"/>
                <a:gd name="T80" fmla="*/ 10 w 60"/>
                <a:gd name="T81" fmla="*/ 48 h 54"/>
                <a:gd name="T82" fmla="*/ 6 w 60"/>
                <a:gd name="T83" fmla="*/ 44 h 54"/>
                <a:gd name="T84" fmla="*/ 3 w 60"/>
                <a:gd name="T85" fmla="*/ 41 h 54"/>
                <a:gd name="T86" fmla="*/ 1 w 60"/>
                <a:gd name="T87" fmla="*/ 36 h 54"/>
                <a:gd name="T88" fmla="*/ 0 w 60"/>
                <a:gd name="T89" fmla="*/ 32 h 54"/>
                <a:gd name="T90" fmla="*/ 0 w 60"/>
                <a:gd name="T91" fmla="*/ 26 h 54"/>
                <a:gd name="T92" fmla="*/ 2 w 60"/>
                <a:gd name="T93" fmla="*/ 15 h 54"/>
                <a:gd name="T94" fmla="*/ 9 w 60"/>
                <a:gd name="T95" fmla="*/ 6 h 54"/>
                <a:gd name="T96" fmla="*/ 18 w 60"/>
                <a:gd name="T97" fmla="*/ 1 h 54"/>
                <a:gd name="T98" fmla="*/ 29 w 60"/>
                <a:gd name="T9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54">
                  <a:moveTo>
                    <a:pt x="34" y="10"/>
                  </a:moveTo>
                  <a:lnTo>
                    <a:pt x="21" y="12"/>
                  </a:lnTo>
                  <a:lnTo>
                    <a:pt x="10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7" y="38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6" y="43"/>
                  </a:lnTo>
                  <a:lnTo>
                    <a:pt x="21" y="44"/>
                  </a:lnTo>
                  <a:lnTo>
                    <a:pt x="26" y="44"/>
                  </a:lnTo>
                  <a:lnTo>
                    <a:pt x="37" y="43"/>
                  </a:lnTo>
                  <a:lnTo>
                    <a:pt x="47" y="39"/>
                  </a:lnTo>
                  <a:lnTo>
                    <a:pt x="51" y="36"/>
                  </a:lnTo>
                  <a:lnTo>
                    <a:pt x="54" y="33"/>
                  </a:lnTo>
                  <a:lnTo>
                    <a:pt x="55" y="28"/>
                  </a:lnTo>
                  <a:lnTo>
                    <a:pt x="56" y="24"/>
                  </a:lnTo>
                  <a:lnTo>
                    <a:pt x="55" y="21"/>
                  </a:lnTo>
                  <a:lnTo>
                    <a:pt x="54" y="17"/>
                  </a:lnTo>
                  <a:lnTo>
                    <a:pt x="51" y="14"/>
                  </a:lnTo>
                  <a:lnTo>
                    <a:pt x="44" y="11"/>
                  </a:lnTo>
                  <a:lnTo>
                    <a:pt x="34" y="10"/>
                  </a:lnTo>
                  <a:close/>
                  <a:moveTo>
                    <a:pt x="29" y="0"/>
                  </a:moveTo>
                  <a:lnTo>
                    <a:pt x="37" y="1"/>
                  </a:lnTo>
                  <a:lnTo>
                    <a:pt x="44" y="3"/>
                  </a:lnTo>
                  <a:lnTo>
                    <a:pt x="49" y="6"/>
                  </a:lnTo>
                  <a:lnTo>
                    <a:pt x="53" y="9"/>
                  </a:lnTo>
                  <a:lnTo>
                    <a:pt x="56" y="13"/>
                  </a:lnTo>
                  <a:lnTo>
                    <a:pt x="58" y="17"/>
                  </a:lnTo>
                  <a:lnTo>
                    <a:pt x="59" y="22"/>
                  </a:lnTo>
                  <a:lnTo>
                    <a:pt x="60" y="27"/>
                  </a:lnTo>
                  <a:lnTo>
                    <a:pt x="57" y="39"/>
                  </a:lnTo>
                  <a:lnTo>
                    <a:pt x="50" y="48"/>
                  </a:lnTo>
                  <a:lnTo>
                    <a:pt x="41" y="53"/>
                  </a:lnTo>
                  <a:lnTo>
                    <a:pt x="31" y="54"/>
                  </a:lnTo>
                  <a:lnTo>
                    <a:pt x="23" y="53"/>
                  </a:lnTo>
                  <a:lnTo>
                    <a:pt x="15" y="51"/>
                  </a:lnTo>
                  <a:lnTo>
                    <a:pt x="10" y="48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1" y="36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15"/>
                  </a:lnTo>
                  <a:lnTo>
                    <a:pt x="9" y="6"/>
                  </a:lnTo>
                  <a:lnTo>
                    <a:pt x="18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5848240" y="4736270"/>
              <a:ext cx="98288" cy="66270"/>
            </a:xfrm>
            <a:custGeom>
              <a:avLst/>
              <a:gdLst>
                <a:gd name="T0" fmla="*/ 10 w 88"/>
                <a:gd name="T1" fmla="*/ 0 h 51"/>
                <a:gd name="T2" fmla="*/ 12 w 88"/>
                <a:gd name="T3" fmla="*/ 0 h 51"/>
                <a:gd name="T4" fmla="*/ 14 w 88"/>
                <a:gd name="T5" fmla="*/ 1 h 51"/>
                <a:gd name="T6" fmla="*/ 15 w 88"/>
                <a:gd name="T7" fmla="*/ 3 h 51"/>
                <a:gd name="T8" fmla="*/ 15 w 88"/>
                <a:gd name="T9" fmla="*/ 4 h 51"/>
                <a:gd name="T10" fmla="*/ 15 w 88"/>
                <a:gd name="T11" fmla="*/ 6 h 51"/>
                <a:gd name="T12" fmla="*/ 14 w 88"/>
                <a:gd name="T13" fmla="*/ 8 h 51"/>
                <a:gd name="T14" fmla="*/ 13 w 88"/>
                <a:gd name="T15" fmla="*/ 10 h 51"/>
                <a:gd name="T16" fmla="*/ 10 w 88"/>
                <a:gd name="T17" fmla="*/ 12 h 51"/>
                <a:gd name="T18" fmla="*/ 7 w 88"/>
                <a:gd name="T19" fmla="*/ 14 h 51"/>
                <a:gd name="T20" fmla="*/ 5 w 88"/>
                <a:gd name="T21" fmla="*/ 16 h 51"/>
                <a:gd name="T22" fmla="*/ 4 w 88"/>
                <a:gd name="T23" fmla="*/ 18 h 51"/>
                <a:gd name="T24" fmla="*/ 4 w 88"/>
                <a:gd name="T25" fmla="*/ 20 h 51"/>
                <a:gd name="T26" fmla="*/ 4 w 88"/>
                <a:gd name="T27" fmla="*/ 23 h 51"/>
                <a:gd name="T28" fmla="*/ 5 w 88"/>
                <a:gd name="T29" fmla="*/ 25 h 51"/>
                <a:gd name="T30" fmla="*/ 7 w 88"/>
                <a:gd name="T31" fmla="*/ 27 h 51"/>
                <a:gd name="T32" fmla="*/ 10 w 88"/>
                <a:gd name="T33" fmla="*/ 28 h 51"/>
                <a:gd name="T34" fmla="*/ 16 w 88"/>
                <a:gd name="T35" fmla="*/ 28 h 51"/>
                <a:gd name="T36" fmla="*/ 27 w 88"/>
                <a:gd name="T37" fmla="*/ 29 h 51"/>
                <a:gd name="T38" fmla="*/ 31 w 88"/>
                <a:gd name="T39" fmla="*/ 29 h 51"/>
                <a:gd name="T40" fmla="*/ 31 w 88"/>
                <a:gd name="T41" fmla="*/ 14 h 51"/>
                <a:gd name="T42" fmla="*/ 35 w 88"/>
                <a:gd name="T43" fmla="*/ 14 h 51"/>
                <a:gd name="T44" fmla="*/ 35 w 88"/>
                <a:gd name="T45" fmla="*/ 29 h 51"/>
                <a:gd name="T46" fmla="*/ 74 w 88"/>
                <a:gd name="T47" fmla="*/ 29 h 51"/>
                <a:gd name="T48" fmla="*/ 79 w 88"/>
                <a:gd name="T49" fmla="*/ 28 h 51"/>
                <a:gd name="T50" fmla="*/ 82 w 88"/>
                <a:gd name="T51" fmla="*/ 28 h 51"/>
                <a:gd name="T52" fmla="*/ 84 w 88"/>
                <a:gd name="T53" fmla="*/ 27 h 51"/>
                <a:gd name="T54" fmla="*/ 86 w 88"/>
                <a:gd name="T55" fmla="*/ 25 h 51"/>
                <a:gd name="T56" fmla="*/ 87 w 88"/>
                <a:gd name="T57" fmla="*/ 23 h 51"/>
                <a:gd name="T58" fmla="*/ 87 w 88"/>
                <a:gd name="T59" fmla="*/ 21 h 51"/>
                <a:gd name="T60" fmla="*/ 87 w 88"/>
                <a:gd name="T61" fmla="*/ 15 h 51"/>
                <a:gd name="T62" fmla="*/ 88 w 88"/>
                <a:gd name="T63" fmla="*/ 15 h 51"/>
                <a:gd name="T64" fmla="*/ 88 w 88"/>
                <a:gd name="T65" fmla="*/ 51 h 51"/>
                <a:gd name="T66" fmla="*/ 87 w 88"/>
                <a:gd name="T67" fmla="*/ 51 h 51"/>
                <a:gd name="T68" fmla="*/ 87 w 88"/>
                <a:gd name="T69" fmla="*/ 48 h 51"/>
                <a:gd name="T70" fmla="*/ 87 w 88"/>
                <a:gd name="T71" fmla="*/ 46 h 51"/>
                <a:gd name="T72" fmla="*/ 86 w 88"/>
                <a:gd name="T73" fmla="*/ 44 h 51"/>
                <a:gd name="T74" fmla="*/ 84 w 88"/>
                <a:gd name="T75" fmla="*/ 42 h 51"/>
                <a:gd name="T76" fmla="*/ 82 w 88"/>
                <a:gd name="T77" fmla="*/ 41 h 51"/>
                <a:gd name="T78" fmla="*/ 81 w 88"/>
                <a:gd name="T79" fmla="*/ 40 h 51"/>
                <a:gd name="T80" fmla="*/ 78 w 88"/>
                <a:gd name="T81" fmla="*/ 40 h 51"/>
                <a:gd name="T82" fmla="*/ 74 w 88"/>
                <a:gd name="T83" fmla="*/ 40 h 51"/>
                <a:gd name="T84" fmla="*/ 35 w 88"/>
                <a:gd name="T85" fmla="*/ 40 h 51"/>
                <a:gd name="T86" fmla="*/ 35 w 88"/>
                <a:gd name="T87" fmla="*/ 51 h 51"/>
                <a:gd name="T88" fmla="*/ 31 w 88"/>
                <a:gd name="T89" fmla="*/ 51 h 51"/>
                <a:gd name="T90" fmla="*/ 31 w 88"/>
                <a:gd name="T91" fmla="*/ 40 h 51"/>
                <a:gd name="T92" fmla="*/ 27 w 88"/>
                <a:gd name="T93" fmla="*/ 40 h 51"/>
                <a:gd name="T94" fmla="*/ 22 w 88"/>
                <a:gd name="T95" fmla="*/ 40 h 51"/>
                <a:gd name="T96" fmla="*/ 17 w 88"/>
                <a:gd name="T97" fmla="*/ 39 h 51"/>
                <a:gd name="T98" fmla="*/ 13 w 88"/>
                <a:gd name="T99" fmla="*/ 37 h 51"/>
                <a:gd name="T100" fmla="*/ 9 w 88"/>
                <a:gd name="T101" fmla="*/ 35 h 51"/>
                <a:gd name="T102" fmla="*/ 6 w 88"/>
                <a:gd name="T103" fmla="*/ 31 h 51"/>
                <a:gd name="T104" fmla="*/ 3 w 88"/>
                <a:gd name="T105" fmla="*/ 28 h 51"/>
                <a:gd name="T106" fmla="*/ 1 w 88"/>
                <a:gd name="T107" fmla="*/ 24 h 51"/>
                <a:gd name="T108" fmla="*/ 0 w 88"/>
                <a:gd name="T109" fmla="*/ 20 h 51"/>
                <a:gd name="T110" fmla="*/ 0 w 88"/>
                <a:gd name="T111" fmla="*/ 15 h 51"/>
                <a:gd name="T112" fmla="*/ 0 w 88"/>
                <a:gd name="T113" fmla="*/ 11 h 51"/>
                <a:gd name="T114" fmla="*/ 2 w 88"/>
                <a:gd name="T115" fmla="*/ 7 h 51"/>
                <a:gd name="T116" fmla="*/ 4 w 88"/>
                <a:gd name="T117" fmla="*/ 3 h 51"/>
                <a:gd name="T118" fmla="*/ 6 w 88"/>
                <a:gd name="T119" fmla="*/ 1 h 51"/>
                <a:gd name="T120" fmla="*/ 8 w 88"/>
                <a:gd name="T121" fmla="*/ 0 h 51"/>
                <a:gd name="T122" fmla="*/ 10 w 88"/>
                <a:gd name="T1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1">
                  <a:moveTo>
                    <a:pt x="10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4" y="18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10" y="28"/>
                  </a:lnTo>
                  <a:lnTo>
                    <a:pt x="16" y="28"/>
                  </a:lnTo>
                  <a:lnTo>
                    <a:pt x="27" y="29"/>
                  </a:lnTo>
                  <a:lnTo>
                    <a:pt x="31" y="29"/>
                  </a:lnTo>
                  <a:lnTo>
                    <a:pt x="31" y="14"/>
                  </a:lnTo>
                  <a:lnTo>
                    <a:pt x="35" y="14"/>
                  </a:lnTo>
                  <a:lnTo>
                    <a:pt x="35" y="29"/>
                  </a:lnTo>
                  <a:lnTo>
                    <a:pt x="74" y="29"/>
                  </a:lnTo>
                  <a:lnTo>
                    <a:pt x="79" y="28"/>
                  </a:lnTo>
                  <a:lnTo>
                    <a:pt x="82" y="28"/>
                  </a:lnTo>
                  <a:lnTo>
                    <a:pt x="84" y="27"/>
                  </a:lnTo>
                  <a:lnTo>
                    <a:pt x="86" y="25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15"/>
                  </a:lnTo>
                  <a:lnTo>
                    <a:pt x="88" y="15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81" y="40"/>
                  </a:lnTo>
                  <a:lnTo>
                    <a:pt x="78" y="40"/>
                  </a:lnTo>
                  <a:lnTo>
                    <a:pt x="74" y="40"/>
                  </a:lnTo>
                  <a:lnTo>
                    <a:pt x="35" y="40"/>
                  </a:lnTo>
                  <a:lnTo>
                    <a:pt x="35" y="51"/>
                  </a:lnTo>
                  <a:lnTo>
                    <a:pt x="31" y="51"/>
                  </a:lnTo>
                  <a:lnTo>
                    <a:pt x="31" y="40"/>
                  </a:lnTo>
                  <a:lnTo>
                    <a:pt x="27" y="40"/>
                  </a:lnTo>
                  <a:lnTo>
                    <a:pt x="22" y="40"/>
                  </a:lnTo>
                  <a:lnTo>
                    <a:pt x="17" y="39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5881747" y="4644013"/>
              <a:ext cx="67015" cy="62372"/>
            </a:xfrm>
            <a:custGeom>
              <a:avLst/>
              <a:gdLst>
                <a:gd name="T0" fmla="*/ 36 w 60"/>
                <a:gd name="T1" fmla="*/ 0 h 48"/>
                <a:gd name="T2" fmla="*/ 46 w 60"/>
                <a:gd name="T3" fmla="*/ 4 h 48"/>
                <a:gd name="T4" fmla="*/ 54 w 60"/>
                <a:gd name="T5" fmla="*/ 9 h 48"/>
                <a:gd name="T6" fmla="*/ 57 w 60"/>
                <a:gd name="T7" fmla="*/ 14 h 48"/>
                <a:gd name="T8" fmla="*/ 59 w 60"/>
                <a:gd name="T9" fmla="*/ 19 h 48"/>
                <a:gd name="T10" fmla="*/ 60 w 60"/>
                <a:gd name="T11" fmla="*/ 24 h 48"/>
                <a:gd name="T12" fmla="*/ 58 w 60"/>
                <a:gd name="T13" fmla="*/ 33 h 48"/>
                <a:gd name="T14" fmla="*/ 52 w 60"/>
                <a:gd name="T15" fmla="*/ 40 h 48"/>
                <a:gd name="T16" fmla="*/ 42 w 60"/>
                <a:gd name="T17" fmla="*/ 46 h 48"/>
                <a:gd name="T18" fmla="*/ 30 w 60"/>
                <a:gd name="T19" fmla="*/ 48 h 48"/>
                <a:gd name="T20" fmla="*/ 17 w 60"/>
                <a:gd name="T21" fmla="*/ 46 h 48"/>
                <a:gd name="T22" fmla="*/ 8 w 60"/>
                <a:gd name="T23" fmla="*/ 40 h 48"/>
                <a:gd name="T24" fmla="*/ 2 w 60"/>
                <a:gd name="T25" fmla="*/ 31 h 48"/>
                <a:gd name="T26" fmla="*/ 0 w 60"/>
                <a:gd name="T27" fmla="*/ 21 h 48"/>
                <a:gd name="T28" fmla="*/ 0 w 60"/>
                <a:gd name="T29" fmla="*/ 16 h 48"/>
                <a:gd name="T30" fmla="*/ 2 w 60"/>
                <a:gd name="T31" fmla="*/ 12 h 48"/>
                <a:gd name="T32" fmla="*/ 4 w 60"/>
                <a:gd name="T33" fmla="*/ 8 h 48"/>
                <a:gd name="T34" fmla="*/ 7 w 60"/>
                <a:gd name="T35" fmla="*/ 5 h 48"/>
                <a:gd name="T36" fmla="*/ 10 w 60"/>
                <a:gd name="T37" fmla="*/ 4 h 48"/>
                <a:gd name="T38" fmla="*/ 13 w 60"/>
                <a:gd name="T39" fmla="*/ 3 h 48"/>
                <a:gd name="T40" fmla="*/ 15 w 60"/>
                <a:gd name="T41" fmla="*/ 3 h 48"/>
                <a:gd name="T42" fmla="*/ 17 w 60"/>
                <a:gd name="T43" fmla="*/ 4 h 48"/>
                <a:gd name="T44" fmla="*/ 18 w 60"/>
                <a:gd name="T45" fmla="*/ 6 h 48"/>
                <a:gd name="T46" fmla="*/ 18 w 60"/>
                <a:gd name="T47" fmla="*/ 8 h 48"/>
                <a:gd name="T48" fmla="*/ 18 w 60"/>
                <a:gd name="T49" fmla="*/ 10 h 48"/>
                <a:gd name="T50" fmla="*/ 17 w 60"/>
                <a:gd name="T51" fmla="*/ 12 h 48"/>
                <a:gd name="T52" fmla="*/ 16 w 60"/>
                <a:gd name="T53" fmla="*/ 13 h 48"/>
                <a:gd name="T54" fmla="*/ 14 w 60"/>
                <a:gd name="T55" fmla="*/ 14 h 48"/>
                <a:gd name="T56" fmla="*/ 11 w 60"/>
                <a:gd name="T57" fmla="*/ 15 h 48"/>
                <a:gd name="T58" fmla="*/ 8 w 60"/>
                <a:gd name="T59" fmla="*/ 16 h 48"/>
                <a:gd name="T60" fmla="*/ 6 w 60"/>
                <a:gd name="T61" fmla="*/ 17 h 48"/>
                <a:gd name="T62" fmla="*/ 4 w 60"/>
                <a:gd name="T63" fmla="*/ 20 h 48"/>
                <a:gd name="T64" fmla="*/ 4 w 60"/>
                <a:gd name="T65" fmla="*/ 23 h 48"/>
                <a:gd name="T66" fmla="*/ 4 w 60"/>
                <a:gd name="T67" fmla="*/ 27 h 48"/>
                <a:gd name="T68" fmla="*/ 6 w 60"/>
                <a:gd name="T69" fmla="*/ 30 h 48"/>
                <a:gd name="T70" fmla="*/ 8 w 60"/>
                <a:gd name="T71" fmla="*/ 32 h 48"/>
                <a:gd name="T72" fmla="*/ 12 w 60"/>
                <a:gd name="T73" fmla="*/ 35 h 48"/>
                <a:gd name="T74" fmla="*/ 18 w 60"/>
                <a:gd name="T75" fmla="*/ 36 h 48"/>
                <a:gd name="T76" fmla="*/ 25 w 60"/>
                <a:gd name="T77" fmla="*/ 37 h 48"/>
                <a:gd name="T78" fmla="*/ 34 w 60"/>
                <a:gd name="T79" fmla="*/ 36 h 48"/>
                <a:gd name="T80" fmla="*/ 42 w 60"/>
                <a:gd name="T81" fmla="*/ 32 h 48"/>
                <a:gd name="T82" fmla="*/ 45 w 60"/>
                <a:gd name="T83" fmla="*/ 29 h 48"/>
                <a:gd name="T84" fmla="*/ 47 w 60"/>
                <a:gd name="T85" fmla="*/ 26 h 48"/>
                <a:gd name="T86" fmla="*/ 49 w 60"/>
                <a:gd name="T87" fmla="*/ 23 h 48"/>
                <a:gd name="T88" fmla="*/ 49 w 60"/>
                <a:gd name="T89" fmla="*/ 19 h 48"/>
                <a:gd name="T90" fmla="*/ 49 w 60"/>
                <a:gd name="T91" fmla="*/ 15 h 48"/>
                <a:gd name="T92" fmla="*/ 48 w 60"/>
                <a:gd name="T93" fmla="*/ 11 h 48"/>
                <a:gd name="T94" fmla="*/ 46 w 60"/>
                <a:gd name="T95" fmla="*/ 8 h 48"/>
                <a:gd name="T96" fmla="*/ 43 w 60"/>
                <a:gd name="T97" fmla="*/ 6 h 48"/>
                <a:gd name="T98" fmla="*/ 40 w 60"/>
                <a:gd name="T99" fmla="*/ 4 h 48"/>
                <a:gd name="T100" fmla="*/ 35 w 60"/>
                <a:gd name="T101" fmla="*/ 2 h 48"/>
                <a:gd name="T102" fmla="*/ 36 w 60"/>
                <a:gd name="T10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8">
                  <a:moveTo>
                    <a:pt x="36" y="0"/>
                  </a:moveTo>
                  <a:lnTo>
                    <a:pt x="46" y="4"/>
                  </a:lnTo>
                  <a:lnTo>
                    <a:pt x="54" y="9"/>
                  </a:lnTo>
                  <a:lnTo>
                    <a:pt x="57" y="14"/>
                  </a:lnTo>
                  <a:lnTo>
                    <a:pt x="59" y="19"/>
                  </a:lnTo>
                  <a:lnTo>
                    <a:pt x="60" y="24"/>
                  </a:lnTo>
                  <a:lnTo>
                    <a:pt x="58" y="33"/>
                  </a:lnTo>
                  <a:lnTo>
                    <a:pt x="52" y="40"/>
                  </a:lnTo>
                  <a:lnTo>
                    <a:pt x="42" y="46"/>
                  </a:lnTo>
                  <a:lnTo>
                    <a:pt x="30" y="48"/>
                  </a:lnTo>
                  <a:lnTo>
                    <a:pt x="17" y="46"/>
                  </a:lnTo>
                  <a:lnTo>
                    <a:pt x="8" y="40"/>
                  </a:lnTo>
                  <a:lnTo>
                    <a:pt x="2" y="3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7" y="4"/>
                  </a:lnTo>
                  <a:lnTo>
                    <a:pt x="18" y="6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4" y="14"/>
                  </a:lnTo>
                  <a:lnTo>
                    <a:pt x="11" y="15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4" y="27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2" y="35"/>
                  </a:lnTo>
                  <a:lnTo>
                    <a:pt x="18" y="36"/>
                  </a:lnTo>
                  <a:lnTo>
                    <a:pt x="25" y="37"/>
                  </a:lnTo>
                  <a:lnTo>
                    <a:pt x="34" y="36"/>
                  </a:lnTo>
                  <a:lnTo>
                    <a:pt x="42" y="32"/>
                  </a:lnTo>
                  <a:lnTo>
                    <a:pt x="45" y="29"/>
                  </a:lnTo>
                  <a:lnTo>
                    <a:pt x="47" y="26"/>
                  </a:lnTo>
                  <a:lnTo>
                    <a:pt x="49" y="23"/>
                  </a:lnTo>
                  <a:lnTo>
                    <a:pt x="49" y="19"/>
                  </a:lnTo>
                  <a:lnTo>
                    <a:pt x="49" y="15"/>
                  </a:lnTo>
                  <a:lnTo>
                    <a:pt x="48" y="11"/>
                  </a:lnTo>
                  <a:lnTo>
                    <a:pt x="46" y="8"/>
                  </a:lnTo>
                  <a:lnTo>
                    <a:pt x="43" y="6"/>
                  </a:lnTo>
                  <a:lnTo>
                    <a:pt x="40" y="4"/>
                  </a:lnTo>
                  <a:lnTo>
                    <a:pt x="35" y="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 noEditPoints="1"/>
            </p:cNvSpPr>
            <p:nvPr/>
          </p:nvSpPr>
          <p:spPr bwMode="auto">
            <a:xfrm>
              <a:off x="5881747" y="4560851"/>
              <a:ext cx="67015" cy="71468"/>
            </a:xfrm>
            <a:custGeom>
              <a:avLst/>
              <a:gdLst>
                <a:gd name="T0" fmla="*/ 34 w 60"/>
                <a:gd name="T1" fmla="*/ 11 h 55"/>
                <a:gd name="T2" fmla="*/ 21 w 60"/>
                <a:gd name="T3" fmla="*/ 13 h 55"/>
                <a:gd name="T4" fmla="*/ 10 w 60"/>
                <a:gd name="T5" fmla="*/ 18 h 55"/>
                <a:gd name="T6" fmla="*/ 6 w 60"/>
                <a:gd name="T7" fmla="*/ 21 h 55"/>
                <a:gd name="T8" fmla="*/ 4 w 60"/>
                <a:gd name="T9" fmla="*/ 25 h 55"/>
                <a:gd name="T10" fmla="*/ 4 w 60"/>
                <a:gd name="T11" fmla="*/ 29 h 55"/>
                <a:gd name="T12" fmla="*/ 4 w 60"/>
                <a:gd name="T13" fmla="*/ 33 h 55"/>
                <a:gd name="T14" fmla="*/ 6 w 60"/>
                <a:gd name="T15" fmla="*/ 36 h 55"/>
                <a:gd name="T16" fmla="*/ 7 w 60"/>
                <a:gd name="T17" fmla="*/ 38 h 55"/>
                <a:gd name="T18" fmla="*/ 10 w 60"/>
                <a:gd name="T19" fmla="*/ 40 h 55"/>
                <a:gd name="T20" fmla="*/ 12 w 60"/>
                <a:gd name="T21" fmla="*/ 42 h 55"/>
                <a:gd name="T22" fmla="*/ 16 w 60"/>
                <a:gd name="T23" fmla="*/ 43 h 55"/>
                <a:gd name="T24" fmla="*/ 21 w 60"/>
                <a:gd name="T25" fmla="*/ 43 h 55"/>
                <a:gd name="T26" fmla="*/ 26 w 60"/>
                <a:gd name="T27" fmla="*/ 44 h 55"/>
                <a:gd name="T28" fmla="*/ 37 w 60"/>
                <a:gd name="T29" fmla="*/ 42 h 55"/>
                <a:gd name="T30" fmla="*/ 47 w 60"/>
                <a:gd name="T31" fmla="*/ 39 h 55"/>
                <a:gd name="T32" fmla="*/ 51 w 60"/>
                <a:gd name="T33" fmla="*/ 36 h 55"/>
                <a:gd name="T34" fmla="*/ 54 w 60"/>
                <a:gd name="T35" fmla="*/ 33 h 55"/>
                <a:gd name="T36" fmla="*/ 55 w 60"/>
                <a:gd name="T37" fmla="*/ 29 h 55"/>
                <a:gd name="T38" fmla="*/ 56 w 60"/>
                <a:gd name="T39" fmla="*/ 25 h 55"/>
                <a:gd name="T40" fmla="*/ 55 w 60"/>
                <a:gd name="T41" fmla="*/ 21 h 55"/>
                <a:gd name="T42" fmla="*/ 54 w 60"/>
                <a:gd name="T43" fmla="*/ 18 h 55"/>
                <a:gd name="T44" fmla="*/ 51 w 60"/>
                <a:gd name="T45" fmla="*/ 15 h 55"/>
                <a:gd name="T46" fmla="*/ 44 w 60"/>
                <a:gd name="T47" fmla="*/ 12 h 55"/>
                <a:gd name="T48" fmla="*/ 34 w 60"/>
                <a:gd name="T49" fmla="*/ 11 h 55"/>
                <a:gd name="T50" fmla="*/ 29 w 60"/>
                <a:gd name="T51" fmla="*/ 0 h 55"/>
                <a:gd name="T52" fmla="*/ 37 w 60"/>
                <a:gd name="T53" fmla="*/ 1 h 55"/>
                <a:gd name="T54" fmla="*/ 44 w 60"/>
                <a:gd name="T55" fmla="*/ 4 h 55"/>
                <a:gd name="T56" fmla="*/ 49 w 60"/>
                <a:gd name="T57" fmla="*/ 7 h 55"/>
                <a:gd name="T58" fmla="*/ 53 w 60"/>
                <a:gd name="T59" fmla="*/ 10 h 55"/>
                <a:gd name="T60" fmla="*/ 56 w 60"/>
                <a:gd name="T61" fmla="*/ 14 h 55"/>
                <a:gd name="T62" fmla="*/ 58 w 60"/>
                <a:gd name="T63" fmla="*/ 18 h 55"/>
                <a:gd name="T64" fmla="*/ 59 w 60"/>
                <a:gd name="T65" fmla="*/ 23 h 55"/>
                <a:gd name="T66" fmla="*/ 60 w 60"/>
                <a:gd name="T67" fmla="*/ 28 h 55"/>
                <a:gd name="T68" fmla="*/ 57 w 60"/>
                <a:gd name="T69" fmla="*/ 39 h 55"/>
                <a:gd name="T70" fmla="*/ 50 w 60"/>
                <a:gd name="T71" fmla="*/ 48 h 55"/>
                <a:gd name="T72" fmla="*/ 41 w 60"/>
                <a:gd name="T73" fmla="*/ 53 h 55"/>
                <a:gd name="T74" fmla="*/ 31 w 60"/>
                <a:gd name="T75" fmla="*/ 55 h 55"/>
                <a:gd name="T76" fmla="*/ 23 w 60"/>
                <a:gd name="T77" fmla="*/ 53 h 55"/>
                <a:gd name="T78" fmla="*/ 15 w 60"/>
                <a:gd name="T79" fmla="*/ 50 h 55"/>
                <a:gd name="T80" fmla="*/ 10 w 60"/>
                <a:gd name="T81" fmla="*/ 48 h 55"/>
                <a:gd name="T82" fmla="*/ 6 w 60"/>
                <a:gd name="T83" fmla="*/ 44 h 55"/>
                <a:gd name="T84" fmla="*/ 3 w 60"/>
                <a:gd name="T85" fmla="*/ 40 h 55"/>
                <a:gd name="T86" fmla="*/ 1 w 60"/>
                <a:gd name="T87" fmla="*/ 36 h 55"/>
                <a:gd name="T88" fmla="*/ 0 w 60"/>
                <a:gd name="T89" fmla="*/ 32 h 55"/>
                <a:gd name="T90" fmla="*/ 0 w 60"/>
                <a:gd name="T91" fmla="*/ 27 h 55"/>
                <a:gd name="T92" fmla="*/ 2 w 60"/>
                <a:gd name="T93" fmla="*/ 16 h 55"/>
                <a:gd name="T94" fmla="*/ 9 w 60"/>
                <a:gd name="T95" fmla="*/ 7 h 55"/>
                <a:gd name="T96" fmla="*/ 18 w 60"/>
                <a:gd name="T97" fmla="*/ 2 h 55"/>
                <a:gd name="T98" fmla="*/ 29 w 60"/>
                <a:gd name="T9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55">
                  <a:moveTo>
                    <a:pt x="34" y="11"/>
                  </a:moveTo>
                  <a:lnTo>
                    <a:pt x="21" y="13"/>
                  </a:lnTo>
                  <a:lnTo>
                    <a:pt x="10" y="18"/>
                  </a:lnTo>
                  <a:lnTo>
                    <a:pt x="6" y="21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7" y="38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6" y="43"/>
                  </a:lnTo>
                  <a:lnTo>
                    <a:pt x="21" y="43"/>
                  </a:lnTo>
                  <a:lnTo>
                    <a:pt x="26" y="44"/>
                  </a:lnTo>
                  <a:lnTo>
                    <a:pt x="37" y="42"/>
                  </a:lnTo>
                  <a:lnTo>
                    <a:pt x="47" y="39"/>
                  </a:lnTo>
                  <a:lnTo>
                    <a:pt x="51" y="36"/>
                  </a:lnTo>
                  <a:lnTo>
                    <a:pt x="54" y="33"/>
                  </a:lnTo>
                  <a:lnTo>
                    <a:pt x="55" y="29"/>
                  </a:lnTo>
                  <a:lnTo>
                    <a:pt x="56" y="25"/>
                  </a:lnTo>
                  <a:lnTo>
                    <a:pt x="55" y="21"/>
                  </a:lnTo>
                  <a:lnTo>
                    <a:pt x="54" y="18"/>
                  </a:lnTo>
                  <a:lnTo>
                    <a:pt x="51" y="15"/>
                  </a:lnTo>
                  <a:lnTo>
                    <a:pt x="44" y="12"/>
                  </a:lnTo>
                  <a:lnTo>
                    <a:pt x="34" y="11"/>
                  </a:lnTo>
                  <a:close/>
                  <a:moveTo>
                    <a:pt x="29" y="0"/>
                  </a:moveTo>
                  <a:lnTo>
                    <a:pt x="37" y="1"/>
                  </a:lnTo>
                  <a:lnTo>
                    <a:pt x="44" y="4"/>
                  </a:lnTo>
                  <a:lnTo>
                    <a:pt x="49" y="7"/>
                  </a:lnTo>
                  <a:lnTo>
                    <a:pt x="53" y="10"/>
                  </a:lnTo>
                  <a:lnTo>
                    <a:pt x="56" y="14"/>
                  </a:lnTo>
                  <a:lnTo>
                    <a:pt x="58" y="18"/>
                  </a:lnTo>
                  <a:lnTo>
                    <a:pt x="59" y="23"/>
                  </a:lnTo>
                  <a:lnTo>
                    <a:pt x="60" y="28"/>
                  </a:lnTo>
                  <a:lnTo>
                    <a:pt x="57" y="39"/>
                  </a:lnTo>
                  <a:lnTo>
                    <a:pt x="50" y="48"/>
                  </a:lnTo>
                  <a:lnTo>
                    <a:pt x="41" y="53"/>
                  </a:lnTo>
                  <a:lnTo>
                    <a:pt x="31" y="55"/>
                  </a:lnTo>
                  <a:lnTo>
                    <a:pt x="23" y="53"/>
                  </a:lnTo>
                  <a:lnTo>
                    <a:pt x="15" y="50"/>
                  </a:lnTo>
                  <a:lnTo>
                    <a:pt x="10" y="48"/>
                  </a:lnTo>
                  <a:lnTo>
                    <a:pt x="6" y="44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2" y="16"/>
                  </a:lnTo>
                  <a:lnTo>
                    <a:pt x="9" y="7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5881747" y="4472491"/>
              <a:ext cx="64781" cy="79264"/>
            </a:xfrm>
            <a:custGeom>
              <a:avLst/>
              <a:gdLst>
                <a:gd name="T0" fmla="*/ 58 w 58"/>
                <a:gd name="T1" fmla="*/ 0 h 61"/>
                <a:gd name="T2" fmla="*/ 57 w 58"/>
                <a:gd name="T3" fmla="*/ 27 h 61"/>
                <a:gd name="T4" fmla="*/ 57 w 58"/>
                <a:gd name="T5" fmla="*/ 23 h 61"/>
                <a:gd name="T6" fmla="*/ 54 w 58"/>
                <a:gd name="T7" fmla="*/ 20 h 61"/>
                <a:gd name="T8" fmla="*/ 51 w 58"/>
                <a:gd name="T9" fmla="*/ 19 h 61"/>
                <a:gd name="T10" fmla="*/ 45 w 58"/>
                <a:gd name="T11" fmla="*/ 19 h 61"/>
                <a:gd name="T12" fmla="*/ 17 w 58"/>
                <a:gd name="T13" fmla="*/ 19 h 61"/>
                <a:gd name="T14" fmla="*/ 11 w 58"/>
                <a:gd name="T15" fmla="*/ 21 h 61"/>
                <a:gd name="T16" fmla="*/ 8 w 58"/>
                <a:gd name="T17" fmla="*/ 25 h 61"/>
                <a:gd name="T18" fmla="*/ 9 w 58"/>
                <a:gd name="T19" fmla="*/ 33 h 61"/>
                <a:gd name="T20" fmla="*/ 16 w 58"/>
                <a:gd name="T21" fmla="*/ 43 h 61"/>
                <a:gd name="T22" fmla="*/ 49 w 58"/>
                <a:gd name="T23" fmla="*/ 43 h 61"/>
                <a:gd name="T24" fmla="*/ 53 w 58"/>
                <a:gd name="T25" fmla="*/ 42 h 61"/>
                <a:gd name="T26" fmla="*/ 56 w 58"/>
                <a:gd name="T27" fmla="*/ 40 h 61"/>
                <a:gd name="T28" fmla="*/ 57 w 58"/>
                <a:gd name="T29" fmla="*/ 35 h 61"/>
                <a:gd name="T30" fmla="*/ 58 w 58"/>
                <a:gd name="T31" fmla="*/ 61 h 61"/>
                <a:gd name="T32" fmla="*/ 57 w 58"/>
                <a:gd name="T33" fmla="*/ 60 h 61"/>
                <a:gd name="T34" fmla="*/ 56 w 58"/>
                <a:gd name="T35" fmla="*/ 56 h 61"/>
                <a:gd name="T36" fmla="*/ 53 w 58"/>
                <a:gd name="T37" fmla="*/ 54 h 61"/>
                <a:gd name="T38" fmla="*/ 45 w 58"/>
                <a:gd name="T39" fmla="*/ 53 h 61"/>
                <a:gd name="T40" fmla="*/ 17 w 58"/>
                <a:gd name="T41" fmla="*/ 53 h 61"/>
                <a:gd name="T42" fmla="*/ 11 w 58"/>
                <a:gd name="T43" fmla="*/ 53 h 61"/>
                <a:gd name="T44" fmla="*/ 8 w 58"/>
                <a:gd name="T45" fmla="*/ 55 h 61"/>
                <a:gd name="T46" fmla="*/ 7 w 58"/>
                <a:gd name="T47" fmla="*/ 57 h 61"/>
                <a:gd name="T48" fmla="*/ 8 w 58"/>
                <a:gd name="T49" fmla="*/ 60 h 61"/>
                <a:gd name="T50" fmla="*/ 0 w 58"/>
                <a:gd name="T51" fmla="*/ 45 h 61"/>
                <a:gd name="T52" fmla="*/ 12 w 58"/>
                <a:gd name="T53" fmla="*/ 43 h 61"/>
                <a:gd name="T54" fmla="*/ 0 w 58"/>
                <a:gd name="T55" fmla="*/ 23 h 61"/>
                <a:gd name="T56" fmla="*/ 2 w 58"/>
                <a:gd name="T57" fmla="*/ 15 h 61"/>
                <a:gd name="T58" fmla="*/ 6 w 58"/>
                <a:gd name="T59" fmla="*/ 11 h 61"/>
                <a:gd name="T60" fmla="*/ 12 w 58"/>
                <a:gd name="T61" fmla="*/ 9 h 61"/>
                <a:gd name="T62" fmla="*/ 22 w 58"/>
                <a:gd name="T63" fmla="*/ 9 h 61"/>
                <a:gd name="T64" fmla="*/ 49 w 58"/>
                <a:gd name="T65" fmla="*/ 8 h 61"/>
                <a:gd name="T66" fmla="*/ 54 w 58"/>
                <a:gd name="T67" fmla="*/ 8 h 61"/>
                <a:gd name="T68" fmla="*/ 56 w 58"/>
                <a:gd name="T69" fmla="*/ 5 h 61"/>
                <a:gd name="T70" fmla="*/ 57 w 58"/>
                <a:gd name="T7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61">
                  <a:moveTo>
                    <a:pt x="57" y="0"/>
                  </a:moveTo>
                  <a:lnTo>
                    <a:pt x="58" y="0"/>
                  </a:lnTo>
                  <a:lnTo>
                    <a:pt x="58" y="27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7" y="23"/>
                  </a:lnTo>
                  <a:lnTo>
                    <a:pt x="56" y="21"/>
                  </a:lnTo>
                  <a:lnTo>
                    <a:pt x="54" y="20"/>
                  </a:lnTo>
                  <a:lnTo>
                    <a:pt x="52" y="19"/>
                  </a:lnTo>
                  <a:lnTo>
                    <a:pt x="51" y="19"/>
                  </a:lnTo>
                  <a:lnTo>
                    <a:pt x="49" y="19"/>
                  </a:lnTo>
                  <a:lnTo>
                    <a:pt x="45" y="19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4" y="20"/>
                  </a:lnTo>
                  <a:lnTo>
                    <a:pt x="11" y="21"/>
                  </a:lnTo>
                  <a:lnTo>
                    <a:pt x="9" y="23"/>
                  </a:lnTo>
                  <a:lnTo>
                    <a:pt x="8" y="25"/>
                  </a:lnTo>
                  <a:lnTo>
                    <a:pt x="8" y="28"/>
                  </a:lnTo>
                  <a:lnTo>
                    <a:pt x="9" y="33"/>
                  </a:lnTo>
                  <a:lnTo>
                    <a:pt x="11" y="38"/>
                  </a:lnTo>
                  <a:lnTo>
                    <a:pt x="16" y="43"/>
                  </a:lnTo>
                  <a:lnTo>
                    <a:pt x="45" y="43"/>
                  </a:lnTo>
                  <a:lnTo>
                    <a:pt x="49" y="43"/>
                  </a:lnTo>
                  <a:lnTo>
                    <a:pt x="52" y="42"/>
                  </a:lnTo>
                  <a:lnTo>
                    <a:pt x="53" y="42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7" y="38"/>
                  </a:lnTo>
                  <a:lnTo>
                    <a:pt x="57" y="35"/>
                  </a:lnTo>
                  <a:lnTo>
                    <a:pt x="58" y="35"/>
                  </a:lnTo>
                  <a:lnTo>
                    <a:pt x="58" y="61"/>
                  </a:lnTo>
                  <a:lnTo>
                    <a:pt x="57" y="61"/>
                  </a:lnTo>
                  <a:lnTo>
                    <a:pt x="57" y="60"/>
                  </a:lnTo>
                  <a:lnTo>
                    <a:pt x="57" y="57"/>
                  </a:lnTo>
                  <a:lnTo>
                    <a:pt x="56" y="56"/>
                  </a:lnTo>
                  <a:lnTo>
                    <a:pt x="55" y="54"/>
                  </a:lnTo>
                  <a:lnTo>
                    <a:pt x="53" y="54"/>
                  </a:lnTo>
                  <a:lnTo>
                    <a:pt x="49" y="53"/>
                  </a:lnTo>
                  <a:lnTo>
                    <a:pt x="45" y="53"/>
                  </a:lnTo>
                  <a:lnTo>
                    <a:pt x="24" y="53"/>
                  </a:lnTo>
                  <a:lnTo>
                    <a:pt x="17" y="53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9" y="54"/>
                  </a:lnTo>
                  <a:lnTo>
                    <a:pt x="8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2" y="43"/>
                  </a:lnTo>
                  <a:lnTo>
                    <a:pt x="3" y="3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6" y="9"/>
                  </a:lnTo>
                  <a:lnTo>
                    <a:pt x="22" y="9"/>
                  </a:lnTo>
                  <a:lnTo>
                    <a:pt x="45" y="9"/>
                  </a:lnTo>
                  <a:lnTo>
                    <a:pt x="49" y="8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7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5848240" y="4399724"/>
              <a:ext cx="98288" cy="64970"/>
            </a:xfrm>
            <a:custGeom>
              <a:avLst/>
              <a:gdLst>
                <a:gd name="T0" fmla="*/ 10 w 88"/>
                <a:gd name="T1" fmla="*/ 0 h 50"/>
                <a:gd name="T2" fmla="*/ 12 w 88"/>
                <a:gd name="T3" fmla="*/ 0 h 50"/>
                <a:gd name="T4" fmla="*/ 14 w 88"/>
                <a:gd name="T5" fmla="*/ 1 h 50"/>
                <a:gd name="T6" fmla="*/ 15 w 88"/>
                <a:gd name="T7" fmla="*/ 3 h 50"/>
                <a:gd name="T8" fmla="*/ 15 w 88"/>
                <a:gd name="T9" fmla="*/ 5 h 50"/>
                <a:gd name="T10" fmla="*/ 15 w 88"/>
                <a:gd name="T11" fmla="*/ 7 h 50"/>
                <a:gd name="T12" fmla="*/ 14 w 88"/>
                <a:gd name="T13" fmla="*/ 9 h 50"/>
                <a:gd name="T14" fmla="*/ 13 w 88"/>
                <a:gd name="T15" fmla="*/ 10 h 50"/>
                <a:gd name="T16" fmla="*/ 10 w 88"/>
                <a:gd name="T17" fmla="*/ 13 h 50"/>
                <a:gd name="T18" fmla="*/ 7 w 88"/>
                <a:gd name="T19" fmla="*/ 15 h 50"/>
                <a:gd name="T20" fmla="*/ 5 w 88"/>
                <a:gd name="T21" fmla="*/ 17 h 50"/>
                <a:gd name="T22" fmla="*/ 4 w 88"/>
                <a:gd name="T23" fmla="*/ 19 h 50"/>
                <a:gd name="T24" fmla="*/ 4 w 88"/>
                <a:gd name="T25" fmla="*/ 21 h 50"/>
                <a:gd name="T26" fmla="*/ 4 w 88"/>
                <a:gd name="T27" fmla="*/ 24 h 50"/>
                <a:gd name="T28" fmla="*/ 5 w 88"/>
                <a:gd name="T29" fmla="*/ 26 h 50"/>
                <a:gd name="T30" fmla="*/ 7 w 88"/>
                <a:gd name="T31" fmla="*/ 28 h 50"/>
                <a:gd name="T32" fmla="*/ 10 w 88"/>
                <a:gd name="T33" fmla="*/ 29 h 50"/>
                <a:gd name="T34" fmla="*/ 16 w 88"/>
                <a:gd name="T35" fmla="*/ 29 h 50"/>
                <a:gd name="T36" fmla="*/ 27 w 88"/>
                <a:gd name="T37" fmla="*/ 30 h 50"/>
                <a:gd name="T38" fmla="*/ 31 w 88"/>
                <a:gd name="T39" fmla="*/ 30 h 50"/>
                <a:gd name="T40" fmla="*/ 31 w 88"/>
                <a:gd name="T41" fmla="*/ 15 h 50"/>
                <a:gd name="T42" fmla="*/ 35 w 88"/>
                <a:gd name="T43" fmla="*/ 15 h 50"/>
                <a:gd name="T44" fmla="*/ 35 w 88"/>
                <a:gd name="T45" fmla="*/ 30 h 50"/>
                <a:gd name="T46" fmla="*/ 74 w 88"/>
                <a:gd name="T47" fmla="*/ 30 h 50"/>
                <a:gd name="T48" fmla="*/ 79 w 88"/>
                <a:gd name="T49" fmla="*/ 29 h 50"/>
                <a:gd name="T50" fmla="*/ 82 w 88"/>
                <a:gd name="T51" fmla="*/ 29 h 50"/>
                <a:gd name="T52" fmla="*/ 84 w 88"/>
                <a:gd name="T53" fmla="*/ 28 h 50"/>
                <a:gd name="T54" fmla="*/ 86 w 88"/>
                <a:gd name="T55" fmla="*/ 26 h 50"/>
                <a:gd name="T56" fmla="*/ 87 w 88"/>
                <a:gd name="T57" fmla="*/ 24 h 50"/>
                <a:gd name="T58" fmla="*/ 87 w 88"/>
                <a:gd name="T59" fmla="*/ 22 h 50"/>
                <a:gd name="T60" fmla="*/ 87 w 88"/>
                <a:gd name="T61" fmla="*/ 16 h 50"/>
                <a:gd name="T62" fmla="*/ 88 w 88"/>
                <a:gd name="T63" fmla="*/ 16 h 50"/>
                <a:gd name="T64" fmla="*/ 88 w 88"/>
                <a:gd name="T65" fmla="*/ 50 h 50"/>
                <a:gd name="T66" fmla="*/ 87 w 88"/>
                <a:gd name="T67" fmla="*/ 50 h 50"/>
                <a:gd name="T68" fmla="*/ 87 w 88"/>
                <a:gd name="T69" fmla="*/ 48 h 50"/>
                <a:gd name="T70" fmla="*/ 87 w 88"/>
                <a:gd name="T71" fmla="*/ 46 h 50"/>
                <a:gd name="T72" fmla="*/ 86 w 88"/>
                <a:gd name="T73" fmla="*/ 44 h 50"/>
                <a:gd name="T74" fmla="*/ 84 w 88"/>
                <a:gd name="T75" fmla="*/ 42 h 50"/>
                <a:gd name="T76" fmla="*/ 82 w 88"/>
                <a:gd name="T77" fmla="*/ 41 h 50"/>
                <a:gd name="T78" fmla="*/ 81 w 88"/>
                <a:gd name="T79" fmla="*/ 40 h 50"/>
                <a:gd name="T80" fmla="*/ 78 w 88"/>
                <a:gd name="T81" fmla="*/ 40 h 50"/>
                <a:gd name="T82" fmla="*/ 74 w 88"/>
                <a:gd name="T83" fmla="*/ 40 h 50"/>
                <a:gd name="T84" fmla="*/ 35 w 88"/>
                <a:gd name="T85" fmla="*/ 40 h 50"/>
                <a:gd name="T86" fmla="*/ 35 w 88"/>
                <a:gd name="T87" fmla="*/ 50 h 50"/>
                <a:gd name="T88" fmla="*/ 31 w 88"/>
                <a:gd name="T89" fmla="*/ 50 h 50"/>
                <a:gd name="T90" fmla="*/ 31 w 88"/>
                <a:gd name="T91" fmla="*/ 40 h 50"/>
                <a:gd name="T92" fmla="*/ 27 w 88"/>
                <a:gd name="T93" fmla="*/ 40 h 50"/>
                <a:gd name="T94" fmla="*/ 22 w 88"/>
                <a:gd name="T95" fmla="*/ 40 h 50"/>
                <a:gd name="T96" fmla="*/ 17 w 88"/>
                <a:gd name="T97" fmla="*/ 39 h 50"/>
                <a:gd name="T98" fmla="*/ 13 w 88"/>
                <a:gd name="T99" fmla="*/ 37 h 50"/>
                <a:gd name="T100" fmla="*/ 9 w 88"/>
                <a:gd name="T101" fmla="*/ 35 h 50"/>
                <a:gd name="T102" fmla="*/ 6 w 88"/>
                <a:gd name="T103" fmla="*/ 32 h 50"/>
                <a:gd name="T104" fmla="*/ 3 w 88"/>
                <a:gd name="T105" fmla="*/ 29 h 50"/>
                <a:gd name="T106" fmla="*/ 1 w 88"/>
                <a:gd name="T107" fmla="*/ 25 h 50"/>
                <a:gd name="T108" fmla="*/ 0 w 88"/>
                <a:gd name="T109" fmla="*/ 21 h 50"/>
                <a:gd name="T110" fmla="*/ 0 w 88"/>
                <a:gd name="T111" fmla="*/ 16 h 50"/>
                <a:gd name="T112" fmla="*/ 0 w 88"/>
                <a:gd name="T113" fmla="*/ 12 h 50"/>
                <a:gd name="T114" fmla="*/ 2 w 88"/>
                <a:gd name="T115" fmla="*/ 8 h 50"/>
                <a:gd name="T116" fmla="*/ 4 w 88"/>
                <a:gd name="T117" fmla="*/ 3 h 50"/>
                <a:gd name="T118" fmla="*/ 6 w 88"/>
                <a:gd name="T119" fmla="*/ 1 h 50"/>
                <a:gd name="T120" fmla="*/ 8 w 88"/>
                <a:gd name="T121" fmla="*/ 0 h 50"/>
                <a:gd name="T122" fmla="*/ 10 w 88"/>
                <a:gd name="T1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0">
                  <a:moveTo>
                    <a:pt x="10" y="0"/>
                  </a:moveTo>
                  <a:lnTo>
                    <a:pt x="12" y="0"/>
                  </a:lnTo>
                  <a:lnTo>
                    <a:pt x="14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0" y="13"/>
                  </a:lnTo>
                  <a:lnTo>
                    <a:pt x="7" y="15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4" y="24"/>
                  </a:lnTo>
                  <a:lnTo>
                    <a:pt x="5" y="26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6" y="29"/>
                  </a:lnTo>
                  <a:lnTo>
                    <a:pt x="27" y="30"/>
                  </a:lnTo>
                  <a:lnTo>
                    <a:pt x="31" y="30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5" y="30"/>
                  </a:lnTo>
                  <a:lnTo>
                    <a:pt x="74" y="30"/>
                  </a:lnTo>
                  <a:lnTo>
                    <a:pt x="79" y="29"/>
                  </a:lnTo>
                  <a:lnTo>
                    <a:pt x="82" y="29"/>
                  </a:lnTo>
                  <a:lnTo>
                    <a:pt x="84" y="28"/>
                  </a:lnTo>
                  <a:lnTo>
                    <a:pt x="86" y="26"/>
                  </a:lnTo>
                  <a:lnTo>
                    <a:pt x="87" y="24"/>
                  </a:lnTo>
                  <a:lnTo>
                    <a:pt x="87" y="22"/>
                  </a:lnTo>
                  <a:lnTo>
                    <a:pt x="87" y="16"/>
                  </a:lnTo>
                  <a:lnTo>
                    <a:pt x="88" y="16"/>
                  </a:lnTo>
                  <a:lnTo>
                    <a:pt x="88" y="50"/>
                  </a:lnTo>
                  <a:lnTo>
                    <a:pt x="87" y="50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6" y="44"/>
                  </a:lnTo>
                  <a:lnTo>
                    <a:pt x="84" y="42"/>
                  </a:lnTo>
                  <a:lnTo>
                    <a:pt x="82" y="41"/>
                  </a:lnTo>
                  <a:lnTo>
                    <a:pt x="81" y="40"/>
                  </a:lnTo>
                  <a:lnTo>
                    <a:pt x="78" y="40"/>
                  </a:lnTo>
                  <a:lnTo>
                    <a:pt x="74" y="40"/>
                  </a:lnTo>
                  <a:lnTo>
                    <a:pt x="35" y="40"/>
                  </a:lnTo>
                  <a:lnTo>
                    <a:pt x="35" y="50"/>
                  </a:lnTo>
                  <a:lnTo>
                    <a:pt x="31" y="50"/>
                  </a:lnTo>
                  <a:lnTo>
                    <a:pt x="31" y="40"/>
                  </a:lnTo>
                  <a:lnTo>
                    <a:pt x="27" y="40"/>
                  </a:lnTo>
                  <a:lnTo>
                    <a:pt x="22" y="40"/>
                  </a:lnTo>
                  <a:lnTo>
                    <a:pt x="17" y="39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3" y="29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 noEditPoints="1"/>
            </p:cNvSpPr>
            <p:nvPr/>
          </p:nvSpPr>
          <p:spPr bwMode="auto">
            <a:xfrm>
              <a:off x="5848240" y="4375035"/>
              <a:ext cx="98288" cy="36383"/>
            </a:xfrm>
            <a:custGeom>
              <a:avLst/>
              <a:gdLst>
                <a:gd name="T0" fmla="*/ 7 w 88"/>
                <a:gd name="T1" fmla="*/ 7 h 28"/>
                <a:gd name="T2" fmla="*/ 10 w 88"/>
                <a:gd name="T3" fmla="*/ 7 h 28"/>
                <a:gd name="T4" fmla="*/ 12 w 88"/>
                <a:gd name="T5" fmla="*/ 9 h 28"/>
                <a:gd name="T6" fmla="*/ 14 w 88"/>
                <a:gd name="T7" fmla="*/ 11 h 28"/>
                <a:gd name="T8" fmla="*/ 14 w 88"/>
                <a:gd name="T9" fmla="*/ 14 h 28"/>
                <a:gd name="T10" fmla="*/ 14 w 88"/>
                <a:gd name="T11" fmla="*/ 17 h 28"/>
                <a:gd name="T12" fmla="*/ 12 w 88"/>
                <a:gd name="T13" fmla="*/ 19 h 28"/>
                <a:gd name="T14" fmla="*/ 10 w 88"/>
                <a:gd name="T15" fmla="*/ 21 h 28"/>
                <a:gd name="T16" fmla="*/ 7 w 88"/>
                <a:gd name="T17" fmla="*/ 21 h 28"/>
                <a:gd name="T18" fmla="*/ 4 w 88"/>
                <a:gd name="T19" fmla="*/ 21 h 28"/>
                <a:gd name="T20" fmla="*/ 2 w 88"/>
                <a:gd name="T21" fmla="*/ 19 h 28"/>
                <a:gd name="T22" fmla="*/ 0 w 88"/>
                <a:gd name="T23" fmla="*/ 17 h 28"/>
                <a:gd name="T24" fmla="*/ 0 w 88"/>
                <a:gd name="T25" fmla="*/ 14 h 28"/>
                <a:gd name="T26" fmla="*/ 0 w 88"/>
                <a:gd name="T27" fmla="*/ 11 h 28"/>
                <a:gd name="T28" fmla="*/ 2 w 88"/>
                <a:gd name="T29" fmla="*/ 9 h 28"/>
                <a:gd name="T30" fmla="*/ 4 w 88"/>
                <a:gd name="T31" fmla="*/ 7 h 28"/>
                <a:gd name="T32" fmla="*/ 7 w 88"/>
                <a:gd name="T33" fmla="*/ 7 h 28"/>
                <a:gd name="T34" fmla="*/ 87 w 88"/>
                <a:gd name="T35" fmla="*/ 0 h 28"/>
                <a:gd name="T36" fmla="*/ 88 w 88"/>
                <a:gd name="T37" fmla="*/ 0 h 28"/>
                <a:gd name="T38" fmla="*/ 88 w 88"/>
                <a:gd name="T39" fmla="*/ 28 h 28"/>
                <a:gd name="T40" fmla="*/ 87 w 88"/>
                <a:gd name="T41" fmla="*/ 28 h 28"/>
                <a:gd name="T42" fmla="*/ 87 w 88"/>
                <a:gd name="T43" fmla="*/ 23 h 28"/>
                <a:gd name="T44" fmla="*/ 86 w 88"/>
                <a:gd name="T45" fmla="*/ 22 h 28"/>
                <a:gd name="T46" fmla="*/ 85 w 88"/>
                <a:gd name="T47" fmla="*/ 20 h 28"/>
                <a:gd name="T48" fmla="*/ 83 w 88"/>
                <a:gd name="T49" fmla="*/ 19 h 28"/>
                <a:gd name="T50" fmla="*/ 82 w 88"/>
                <a:gd name="T51" fmla="*/ 19 h 28"/>
                <a:gd name="T52" fmla="*/ 79 w 88"/>
                <a:gd name="T53" fmla="*/ 19 h 28"/>
                <a:gd name="T54" fmla="*/ 75 w 88"/>
                <a:gd name="T55" fmla="*/ 19 h 28"/>
                <a:gd name="T56" fmla="*/ 54 w 88"/>
                <a:gd name="T57" fmla="*/ 19 h 28"/>
                <a:gd name="T58" fmla="*/ 48 w 88"/>
                <a:gd name="T59" fmla="*/ 19 h 28"/>
                <a:gd name="T60" fmla="*/ 43 w 88"/>
                <a:gd name="T61" fmla="*/ 19 h 28"/>
                <a:gd name="T62" fmla="*/ 41 w 88"/>
                <a:gd name="T63" fmla="*/ 19 h 28"/>
                <a:gd name="T64" fmla="*/ 39 w 88"/>
                <a:gd name="T65" fmla="*/ 20 h 28"/>
                <a:gd name="T66" fmla="*/ 38 w 88"/>
                <a:gd name="T67" fmla="*/ 20 h 28"/>
                <a:gd name="T68" fmla="*/ 37 w 88"/>
                <a:gd name="T69" fmla="*/ 21 h 28"/>
                <a:gd name="T70" fmla="*/ 37 w 88"/>
                <a:gd name="T71" fmla="*/ 22 h 28"/>
                <a:gd name="T72" fmla="*/ 37 w 88"/>
                <a:gd name="T73" fmla="*/ 24 h 28"/>
                <a:gd name="T74" fmla="*/ 38 w 88"/>
                <a:gd name="T75" fmla="*/ 27 h 28"/>
                <a:gd name="T76" fmla="*/ 36 w 88"/>
                <a:gd name="T77" fmla="*/ 28 h 28"/>
                <a:gd name="T78" fmla="*/ 30 w 88"/>
                <a:gd name="T79" fmla="*/ 11 h 28"/>
                <a:gd name="T80" fmla="*/ 30 w 88"/>
                <a:gd name="T81" fmla="*/ 8 h 28"/>
                <a:gd name="T82" fmla="*/ 75 w 88"/>
                <a:gd name="T83" fmla="*/ 8 h 28"/>
                <a:gd name="T84" fmla="*/ 79 w 88"/>
                <a:gd name="T85" fmla="*/ 8 h 28"/>
                <a:gd name="T86" fmla="*/ 82 w 88"/>
                <a:gd name="T87" fmla="*/ 8 h 28"/>
                <a:gd name="T88" fmla="*/ 83 w 88"/>
                <a:gd name="T89" fmla="*/ 8 h 28"/>
                <a:gd name="T90" fmla="*/ 85 w 88"/>
                <a:gd name="T91" fmla="*/ 7 h 28"/>
                <a:gd name="T92" fmla="*/ 86 w 88"/>
                <a:gd name="T93" fmla="*/ 5 h 28"/>
                <a:gd name="T94" fmla="*/ 87 w 88"/>
                <a:gd name="T95" fmla="*/ 3 h 28"/>
                <a:gd name="T96" fmla="*/ 87 w 88"/>
                <a:gd name="T9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8" h="28">
                  <a:moveTo>
                    <a:pt x="7" y="7"/>
                  </a:moveTo>
                  <a:lnTo>
                    <a:pt x="10" y="7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2" y="19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9"/>
                  </a:lnTo>
                  <a:lnTo>
                    <a:pt x="4" y="7"/>
                  </a:lnTo>
                  <a:lnTo>
                    <a:pt x="7" y="7"/>
                  </a:lnTo>
                  <a:close/>
                  <a:moveTo>
                    <a:pt x="87" y="0"/>
                  </a:moveTo>
                  <a:lnTo>
                    <a:pt x="88" y="0"/>
                  </a:lnTo>
                  <a:lnTo>
                    <a:pt x="88" y="28"/>
                  </a:lnTo>
                  <a:lnTo>
                    <a:pt x="87" y="28"/>
                  </a:lnTo>
                  <a:lnTo>
                    <a:pt x="87" y="23"/>
                  </a:lnTo>
                  <a:lnTo>
                    <a:pt x="86" y="22"/>
                  </a:lnTo>
                  <a:lnTo>
                    <a:pt x="85" y="20"/>
                  </a:lnTo>
                  <a:lnTo>
                    <a:pt x="83" y="19"/>
                  </a:lnTo>
                  <a:lnTo>
                    <a:pt x="82" y="19"/>
                  </a:lnTo>
                  <a:lnTo>
                    <a:pt x="79" y="19"/>
                  </a:lnTo>
                  <a:lnTo>
                    <a:pt x="75" y="19"/>
                  </a:lnTo>
                  <a:lnTo>
                    <a:pt x="54" y="19"/>
                  </a:lnTo>
                  <a:lnTo>
                    <a:pt x="48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8" y="27"/>
                  </a:lnTo>
                  <a:lnTo>
                    <a:pt x="36" y="28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3" y="8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7" y="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5881747" y="4289274"/>
              <a:ext cx="64781" cy="79264"/>
            </a:xfrm>
            <a:custGeom>
              <a:avLst/>
              <a:gdLst>
                <a:gd name="T0" fmla="*/ 58 w 58"/>
                <a:gd name="T1" fmla="*/ 0 h 61"/>
                <a:gd name="T2" fmla="*/ 57 w 58"/>
                <a:gd name="T3" fmla="*/ 26 h 61"/>
                <a:gd name="T4" fmla="*/ 57 w 58"/>
                <a:gd name="T5" fmla="*/ 22 h 61"/>
                <a:gd name="T6" fmla="*/ 54 w 58"/>
                <a:gd name="T7" fmla="*/ 19 h 61"/>
                <a:gd name="T8" fmla="*/ 51 w 58"/>
                <a:gd name="T9" fmla="*/ 18 h 61"/>
                <a:gd name="T10" fmla="*/ 45 w 58"/>
                <a:gd name="T11" fmla="*/ 18 h 61"/>
                <a:gd name="T12" fmla="*/ 17 w 58"/>
                <a:gd name="T13" fmla="*/ 18 h 61"/>
                <a:gd name="T14" fmla="*/ 11 w 58"/>
                <a:gd name="T15" fmla="*/ 20 h 61"/>
                <a:gd name="T16" fmla="*/ 8 w 58"/>
                <a:gd name="T17" fmla="*/ 24 h 61"/>
                <a:gd name="T18" fmla="*/ 9 w 58"/>
                <a:gd name="T19" fmla="*/ 32 h 61"/>
                <a:gd name="T20" fmla="*/ 16 w 58"/>
                <a:gd name="T21" fmla="*/ 43 h 61"/>
                <a:gd name="T22" fmla="*/ 49 w 58"/>
                <a:gd name="T23" fmla="*/ 43 h 61"/>
                <a:gd name="T24" fmla="*/ 53 w 58"/>
                <a:gd name="T25" fmla="*/ 42 h 61"/>
                <a:gd name="T26" fmla="*/ 56 w 58"/>
                <a:gd name="T27" fmla="*/ 40 h 61"/>
                <a:gd name="T28" fmla="*/ 57 w 58"/>
                <a:gd name="T29" fmla="*/ 35 h 61"/>
                <a:gd name="T30" fmla="*/ 58 w 58"/>
                <a:gd name="T31" fmla="*/ 61 h 61"/>
                <a:gd name="T32" fmla="*/ 57 w 58"/>
                <a:gd name="T33" fmla="*/ 60 h 61"/>
                <a:gd name="T34" fmla="*/ 56 w 58"/>
                <a:gd name="T35" fmla="*/ 56 h 61"/>
                <a:gd name="T36" fmla="*/ 53 w 58"/>
                <a:gd name="T37" fmla="*/ 54 h 61"/>
                <a:gd name="T38" fmla="*/ 45 w 58"/>
                <a:gd name="T39" fmla="*/ 53 h 61"/>
                <a:gd name="T40" fmla="*/ 17 w 58"/>
                <a:gd name="T41" fmla="*/ 53 h 61"/>
                <a:gd name="T42" fmla="*/ 11 w 58"/>
                <a:gd name="T43" fmla="*/ 54 h 61"/>
                <a:gd name="T44" fmla="*/ 8 w 58"/>
                <a:gd name="T45" fmla="*/ 55 h 61"/>
                <a:gd name="T46" fmla="*/ 7 w 58"/>
                <a:gd name="T47" fmla="*/ 57 h 61"/>
                <a:gd name="T48" fmla="*/ 8 w 58"/>
                <a:gd name="T49" fmla="*/ 60 h 61"/>
                <a:gd name="T50" fmla="*/ 0 w 58"/>
                <a:gd name="T51" fmla="*/ 45 h 61"/>
                <a:gd name="T52" fmla="*/ 12 w 58"/>
                <a:gd name="T53" fmla="*/ 43 h 61"/>
                <a:gd name="T54" fmla="*/ 0 w 58"/>
                <a:gd name="T55" fmla="*/ 23 h 61"/>
                <a:gd name="T56" fmla="*/ 2 w 58"/>
                <a:gd name="T57" fmla="*/ 15 h 61"/>
                <a:gd name="T58" fmla="*/ 6 w 58"/>
                <a:gd name="T59" fmla="*/ 11 h 61"/>
                <a:gd name="T60" fmla="*/ 12 w 58"/>
                <a:gd name="T61" fmla="*/ 8 h 61"/>
                <a:gd name="T62" fmla="*/ 22 w 58"/>
                <a:gd name="T63" fmla="*/ 8 h 61"/>
                <a:gd name="T64" fmla="*/ 49 w 58"/>
                <a:gd name="T65" fmla="*/ 8 h 61"/>
                <a:gd name="T66" fmla="*/ 54 w 58"/>
                <a:gd name="T67" fmla="*/ 7 h 61"/>
                <a:gd name="T68" fmla="*/ 56 w 58"/>
                <a:gd name="T69" fmla="*/ 5 h 61"/>
                <a:gd name="T70" fmla="*/ 57 w 58"/>
                <a:gd name="T7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8" h="61">
                  <a:moveTo>
                    <a:pt x="57" y="0"/>
                  </a:moveTo>
                  <a:lnTo>
                    <a:pt x="58" y="0"/>
                  </a:lnTo>
                  <a:lnTo>
                    <a:pt x="58" y="26"/>
                  </a:lnTo>
                  <a:lnTo>
                    <a:pt x="57" y="26"/>
                  </a:lnTo>
                  <a:lnTo>
                    <a:pt x="57" y="25"/>
                  </a:lnTo>
                  <a:lnTo>
                    <a:pt x="57" y="22"/>
                  </a:lnTo>
                  <a:lnTo>
                    <a:pt x="56" y="20"/>
                  </a:lnTo>
                  <a:lnTo>
                    <a:pt x="54" y="19"/>
                  </a:lnTo>
                  <a:lnTo>
                    <a:pt x="52" y="18"/>
                  </a:lnTo>
                  <a:lnTo>
                    <a:pt x="51" y="18"/>
                  </a:lnTo>
                  <a:lnTo>
                    <a:pt x="49" y="18"/>
                  </a:lnTo>
                  <a:lnTo>
                    <a:pt x="45" y="18"/>
                  </a:lnTo>
                  <a:lnTo>
                    <a:pt x="23" y="18"/>
                  </a:lnTo>
                  <a:lnTo>
                    <a:pt x="17" y="18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9" y="32"/>
                  </a:lnTo>
                  <a:lnTo>
                    <a:pt x="11" y="38"/>
                  </a:lnTo>
                  <a:lnTo>
                    <a:pt x="16" y="43"/>
                  </a:lnTo>
                  <a:lnTo>
                    <a:pt x="45" y="43"/>
                  </a:lnTo>
                  <a:lnTo>
                    <a:pt x="49" y="43"/>
                  </a:lnTo>
                  <a:lnTo>
                    <a:pt x="52" y="43"/>
                  </a:lnTo>
                  <a:lnTo>
                    <a:pt x="53" y="42"/>
                  </a:lnTo>
                  <a:lnTo>
                    <a:pt x="55" y="41"/>
                  </a:lnTo>
                  <a:lnTo>
                    <a:pt x="56" y="40"/>
                  </a:lnTo>
                  <a:lnTo>
                    <a:pt x="57" y="38"/>
                  </a:lnTo>
                  <a:lnTo>
                    <a:pt x="57" y="35"/>
                  </a:lnTo>
                  <a:lnTo>
                    <a:pt x="58" y="35"/>
                  </a:lnTo>
                  <a:lnTo>
                    <a:pt x="58" y="61"/>
                  </a:lnTo>
                  <a:lnTo>
                    <a:pt x="57" y="61"/>
                  </a:lnTo>
                  <a:lnTo>
                    <a:pt x="57" y="60"/>
                  </a:lnTo>
                  <a:lnTo>
                    <a:pt x="57" y="58"/>
                  </a:lnTo>
                  <a:lnTo>
                    <a:pt x="56" y="56"/>
                  </a:lnTo>
                  <a:lnTo>
                    <a:pt x="55" y="55"/>
                  </a:lnTo>
                  <a:lnTo>
                    <a:pt x="53" y="54"/>
                  </a:lnTo>
                  <a:lnTo>
                    <a:pt x="49" y="53"/>
                  </a:lnTo>
                  <a:lnTo>
                    <a:pt x="45" y="53"/>
                  </a:lnTo>
                  <a:lnTo>
                    <a:pt x="24" y="53"/>
                  </a:lnTo>
                  <a:lnTo>
                    <a:pt x="17" y="53"/>
                  </a:lnTo>
                  <a:lnTo>
                    <a:pt x="13" y="53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8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9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12" y="43"/>
                  </a:lnTo>
                  <a:lnTo>
                    <a:pt x="3" y="32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6" y="11"/>
                  </a:lnTo>
                  <a:lnTo>
                    <a:pt x="10" y="9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2" y="8"/>
                  </a:lnTo>
                  <a:lnTo>
                    <a:pt x="45" y="8"/>
                  </a:lnTo>
                  <a:lnTo>
                    <a:pt x="49" y="8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6" y="5"/>
                  </a:lnTo>
                  <a:lnTo>
                    <a:pt x="57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 noEditPoints="1"/>
            </p:cNvSpPr>
            <p:nvPr/>
          </p:nvSpPr>
          <p:spPr bwMode="auto">
            <a:xfrm>
              <a:off x="5881747" y="4220405"/>
              <a:ext cx="67015" cy="62372"/>
            </a:xfrm>
            <a:custGeom>
              <a:avLst/>
              <a:gdLst>
                <a:gd name="T0" fmla="*/ 18 w 60"/>
                <a:gd name="T1" fmla="*/ 13 h 48"/>
                <a:gd name="T2" fmla="*/ 14 w 60"/>
                <a:gd name="T3" fmla="*/ 13 h 48"/>
                <a:gd name="T4" fmla="*/ 11 w 60"/>
                <a:gd name="T5" fmla="*/ 14 h 48"/>
                <a:gd name="T6" fmla="*/ 8 w 60"/>
                <a:gd name="T7" fmla="*/ 16 h 48"/>
                <a:gd name="T8" fmla="*/ 6 w 60"/>
                <a:gd name="T9" fmla="*/ 18 h 48"/>
                <a:gd name="T10" fmla="*/ 4 w 60"/>
                <a:gd name="T11" fmla="*/ 21 h 48"/>
                <a:gd name="T12" fmla="*/ 4 w 60"/>
                <a:gd name="T13" fmla="*/ 24 h 48"/>
                <a:gd name="T14" fmla="*/ 4 w 60"/>
                <a:gd name="T15" fmla="*/ 27 h 48"/>
                <a:gd name="T16" fmla="*/ 5 w 60"/>
                <a:gd name="T17" fmla="*/ 31 h 48"/>
                <a:gd name="T18" fmla="*/ 8 w 60"/>
                <a:gd name="T19" fmla="*/ 34 h 48"/>
                <a:gd name="T20" fmla="*/ 10 w 60"/>
                <a:gd name="T21" fmla="*/ 36 h 48"/>
                <a:gd name="T22" fmla="*/ 14 w 60"/>
                <a:gd name="T23" fmla="*/ 38 h 48"/>
                <a:gd name="T24" fmla="*/ 18 w 60"/>
                <a:gd name="T25" fmla="*/ 38 h 48"/>
                <a:gd name="T26" fmla="*/ 18 w 60"/>
                <a:gd name="T27" fmla="*/ 13 h 48"/>
                <a:gd name="T28" fmla="*/ 23 w 60"/>
                <a:gd name="T29" fmla="*/ 0 h 48"/>
                <a:gd name="T30" fmla="*/ 23 w 60"/>
                <a:gd name="T31" fmla="*/ 38 h 48"/>
                <a:gd name="T32" fmla="*/ 34 w 60"/>
                <a:gd name="T33" fmla="*/ 37 h 48"/>
                <a:gd name="T34" fmla="*/ 42 w 60"/>
                <a:gd name="T35" fmla="*/ 32 h 48"/>
                <a:gd name="T36" fmla="*/ 45 w 60"/>
                <a:gd name="T37" fmla="*/ 28 h 48"/>
                <a:gd name="T38" fmla="*/ 48 w 60"/>
                <a:gd name="T39" fmla="*/ 25 h 48"/>
                <a:gd name="T40" fmla="*/ 49 w 60"/>
                <a:gd name="T41" fmla="*/ 21 h 48"/>
                <a:gd name="T42" fmla="*/ 49 w 60"/>
                <a:gd name="T43" fmla="*/ 17 h 48"/>
                <a:gd name="T44" fmla="*/ 49 w 60"/>
                <a:gd name="T45" fmla="*/ 14 h 48"/>
                <a:gd name="T46" fmla="*/ 48 w 60"/>
                <a:gd name="T47" fmla="*/ 10 h 48"/>
                <a:gd name="T48" fmla="*/ 47 w 60"/>
                <a:gd name="T49" fmla="*/ 8 h 48"/>
                <a:gd name="T50" fmla="*/ 44 w 60"/>
                <a:gd name="T51" fmla="*/ 5 h 48"/>
                <a:gd name="T52" fmla="*/ 41 w 60"/>
                <a:gd name="T53" fmla="*/ 3 h 48"/>
                <a:gd name="T54" fmla="*/ 36 w 60"/>
                <a:gd name="T55" fmla="*/ 1 h 48"/>
                <a:gd name="T56" fmla="*/ 37 w 60"/>
                <a:gd name="T57" fmla="*/ 0 h 48"/>
                <a:gd name="T58" fmla="*/ 43 w 60"/>
                <a:gd name="T59" fmla="*/ 1 h 48"/>
                <a:gd name="T60" fmla="*/ 48 w 60"/>
                <a:gd name="T61" fmla="*/ 3 h 48"/>
                <a:gd name="T62" fmla="*/ 53 w 60"/>
                <a:gd name="T63" fmla="*/ 7 h 48"/>
                <a:gd name="T64" fmla="*/ 56 w 60"/>
                <a:gd name="T65" fmla="*/ 10 h 48"/>
                <a:gd name="T66" fmla="*/ 58 w 60"/>
                <a:gd name="T67" fmla="*/ 14 h 48"/>
                <a:gd name="T68" fmla="*/ 59 w 60"/>
                <a:gd name="T69" fmla="*/ 18 h 48"/>
                <a:gd name="T70" fmla="*/ 60 w 60"/>
                <a:gd name="T71" fmla="*/ 22 h 48"/>
                <a:gd name="T72" fmla="*/ 58 w 60"/>
                <a:gd name="T73" fmla="*/ 33 h 48"/>
                <a:gd name="T74" fmla="*/ 52 w 60"/>
                <a:gd name="T75" fmla="*/ 41 h 48"/>
                <a:gd name="T76" fmla="*/ 43 w 60"/>
                <a:gd name="T77" fmla="*/ 46 h 48"/>
                <a:gd name="T78" fmla="*/ 31 w 60"/>
                <a:gd name="T79" fmla="*/ 48 h 48"/>
                <a:gd name="T80" fmla="*/ 17 w 60"/>
                <a:gd name="T81" fmla="*/ 46 h 48"/>
                <a:gd name="T82" fmla="*/ 8 w 60"/>
                <a:gd name="T83" fmla="*/ 40 h 48"/>
                <a:gd name="T84" fmla="*/ 2 w 60"/>
                <a:gd name="T85" fmla="*/ 32 h 48"/>
                <a:gd name="T86" fmla="*/ 0 w 60"/>
                <a:gd name="T87" fmla="*/ 21 h 48"/>
                <a:gd name="T88" fmla="*/ 0 w 60"/>
                <a:gd name="T89" fmla="*/ 16 h 48"/>
                <a:gd name="T90" fmla="*/ 1 w 60"/>
                <a:gd name="T91" fmla="*/ 12 h 48"/>
                <a:gd name="T92" fmla="*/ 3 w 60"/>
                <a:gd name="T93" fmla="*/ 9 h 48"/>
                <a:gd name="T94" fmla="*/ 6 w 60"/>
                <a:gd name="T95" fmla="*/ 6 h 48"/>
                <a:gd name="T96" fmla="*/ 13 w 60"/>
                <a:gd name="T97" fmla="*/ 1 h 48"/>
                <a:gd name="T98" fmla="*/ 23 w 60"/>
                <a:gd name="T9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0" h="48">
                  <a:moveTo>
                    <a:pt x="18" y="13"/>
                  </a:moveTo>
                  <a:lnTo>
                    <a:pt x="14" y="13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4" y="24"/>
                  </a:lnTo>
                  <a:lnTo>
                    <a:pt x="4" y="27"/>
                  </a:lnTo>
                  <a:lnTo>
                    <a:pt x="5" y="31"/>
                  </a:lnTo>
                  <a:lnTo>
                    <a:pt x="8" y="34"/>
                  </a:lnTo>
                  <a:lnTo>
                    <a:pt x="10" y="36"/>
                  </a:lnTo>
                  <a:lnTo>
                    <a:pt x="14" y="38"/>
                  </a:lnTo>
                  <a:lnTo>
                    <a:pt x="18" y="38"/>
                  </a:lnTo>
                  <a:lnTo>
                    <a:pt x="18" y="13"/>
                  </a:lnTo>
                  <a:close/>
                  <a:moveTo>
                    <a:pt x="23" y="0"/>
                  </a:moveTo>
                  <a:lnTo>
                    <a:pt x="23" y="38"/>
                  </a:lnTo>
                  <a:lnTo>
                    <a:pt x="34" y="37"/>
                  </a:lnTo>
                  <a:lnTo>
                    <a:pt x="42" y="32"/>
                  </a:lnTo>
                  <a:lnTo>
                    <a:pt x="45" y="28"/>
                  </a:lnTo>
                  <a:lnTo>
                    <a:pt x="48" y="25"/>
                  </a:lnTo>
                  <a:lnTo>
                    <a:pt x="49" y="21"/>
                  </a:lnTo>
                  <a:lnTo>
                    <a:pt x="49" y="17"/>
                  </a:lnTo>
                  <a:lnTo>
                    <a:pt x="49" y="14"/>
                  </a:lnTo>
                  <a:lnTo>
                    <a:pt x="48" y="10"/>
                  </a:lnTo>
                  <a:lnTo>
                    <a:pt x="47" y="8"/>
                  </a:lnTo>
                  <a:lnTo>
                    <a:pt x="44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8" y="3"/>
                  </a:lnTo>
                  <a:lnTo>
                    <a:pt x="53" y="7"/>
                  </a:lnTo>
                  <a:lnTo>
                    <a:pt x="56" y="10"/>
                  </a:lnTo>
                  <a:lnTo>
                    <a:pt x="58" y="14"/>
                  </a:lnTo>
                  <a:lnTo>
                    <a:pt x="59" y="18"/>
                  </a:lnTo>
                  <a:lnTo>
                    <a:pt x="60" y="22"/>
                  </a:lnTo>
                  <a:lnTo>
                    <a:pt x="58" y="33"/>
                  </a:lnTo>
                  <a:lnTo>
                    <a:pt x="52" y="41"/>
                  </a:lnTo>
                  <a:lnTo>
                    <a:pt x="43" y="46"/>
                  </a:lnTo>
                  <a:lnTo>
                    <a:pt x="31" y="48"/>
                  </a:lnTo>
                  <a:lnTo>
                    <a:pt x="17" y="46"/>
                  </a:lnTo>
                  <a:lnTo>
                    <a:pt x="8" y="40"/>
                  </a:lnTo>
                  <a:lnTo>
                    <a:pt x="2" y="32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13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3" name="Freeform 272"/>
            <p:cNvSpPr>
              <a:spLocks noEditPoints="1"/>
            </p:cNvSpPr>
            <p:nvPr/>
          </p:nvSpPr>
          <p:spPr bwMode="auto">
            <a:xfrm>
              <a:off x="5848240" y="4132046"/>
              <a:ext cx="100522" cy="75366"/>
            </a:xfrm>
            <a:custGeom>
              <a:avLst/>
              <a:gdLst>
                <a:gd name="T0" fmla="*/ 44 w 90"/>
                <a:gd name="T1" fmla="*/ 19 h 58"/>
                <a:gd name="T2" fmla="*/ 38 w 90"/>
                <a:gd name="T3" fmla="*/ 23 h 58"/>
                <a:gd name="T4" fmla="*/ 34 w 90"/>
                <a:gd name="T5" fmla="*/ 28 h 58"/>
                <a:gd name="T6" fmla="*/ 34 w 90"/>
                <a:gd name="T7" fmla="*/ 35 h 58"/>
                <a:gd name="T8" fmla="*/ 38 w 90"/>
                <a:gd name="T9" fmla="*/ 42 h 58"/>
                <a:gd name="T10" fmla="*/ 57 w 90"/>
                <a:gd name="T11" fmla="*/ 48 h 58"/>
                <a:gd name="T12" fmla="*/ 76 w 90"/>
                <a:gd name="T13" fmla="*/ 42 h 58"/>
                <a:gd name="T14" fmla="*/ 81 w 90"/>
                <a:gd name="T15" fmla="*/ 33 h 58"/>
                <a:gd name="T16" fmla="*/ 81 w 90"/>
                <a:gd name="T17" fmla="*/ 25 h 58"/>
                <a:gd name="T18" fmla="*/ 76 w 90"/>
                <a:gd name="T19" fmla="*/ 18 h 58"/>
                <a:gd name="T20" fmla="*/ 83 w 90"/>
                <a:gd name="T21" fmla="*/ 0 h 58"/>
                <a:gd name="T22" fmla="*/ 90 w 90"/>
                <a:gd name="T23" fmla="*/ 18 h 58"/>
                <a:gd name="T24" fmla="*/ 85 w 90"/>
                <a:gd name="T25" fmla="*/ 22 h 58"/>
                <a:gd name="T26" fmla="*/ 89 w 90"/>
                <a:gd name="T27" fmla="*/ 30 h 58"/>
                <a:gd name="T28" fmla="*/ 88 w 90"/>
                <a:gd name="T29" fmla="*/ 44 h 58"/>
                <a:gd name="T30" fmla="*/ 73 w 90"/>
                <a:gd name="T31" fmla="*/ 57 h 58"/>
                <a:gd name="T32" fmla="*/ 51 w 90"/>
                <a:gd name="T33" fmla="*/ 56 h 58"/>
                <a:gd name="T34" fmla="*/ 32 w 90"/>
                <a:gd name="T35" fmla="*/ 42 h 58"/>
                <a:gd name="T36" fmla="*/ 30 w 90"/>
                <a:gd name="T37" fmla="*/ 26 h 58"/>
                <a:gd name="T38" fmla="*/ 35 w 90"/>
                <a:gd name="T39" fmla="*/ 18 h 58"/>
                <a:gd name="T40" fmla="*/ 17 w 90"/>
                <a:gd name="T41" fmla="*/ 18 h 58"/>
                <a:gd name="T42" fmla="*/ 11 w 90"/>
                <a:gd name="T43" fmla="*/ 18 h 58"/>
                <a:gd name="T44" fmla="*/ 7 w 90"/>
                <a:gd name="T45" fmla="*/ 20 h 58"/>
                <a:gd name="T46" fmla="*/ 7 w 90"/>
                <a:gd name="T47" fmla="*/ 22 h 58"/>
                <a:gd name="T48" fmla="*/ 8 w 90"/>
                <a:gd name="T49" fmla="*/ 25 h 58"/>
                <a:gd name="T50" fmla="*/ 0 w 90"/>
                <a:gd name="T51" fmla="*/ 10 h 58"/>
                <a:gd name="T52" fmla="*/ 66 w 90"/>
                <a:gd name="T53" fmla="*/ 8 h 58"/>
                <a:gd name="T54" fmla="*/ 76 w 90"/>
                <a:gd name="T55" fmla="*/ 7 h 58"/>
                <a:gd name="T56" fmla="*/ 81 w 90"/>
                <a:gd name="T57" fmla="*/ 7 h 58"/>
                <a:gd name="T58" fmla="*/ 83 w 90"/>
                <a:gd name="T59" fmla="*/ 5 h 58"/>
                <a:gd name="T60" fmla="*/ 83 w 90"/>
                <a:gd name="T61" fmla="*/ 2 h 58"/>
                <a:gd name="T62" fmla="*/ 83 w 90"/>
                <a:gd name="T6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58">
                  <a:moveTo>
                    <a:pt x="48" y="18"/>
                  </a:moveTo>
                  <a:lnTo>
                    <a:pt x="44" y="19"/>
                  </a:lnTo>
                  <a:lnTo>
                    <a:pt x="40" y="20"/>
                  </a:lnTo>
                  <a:lnTo>
                    <a:pt x="38" y="23"/>
                  </a:lnTo>
                  <a:lnTo>
                    <a:pt x="35" y="25"/>
                  </a:lnTo>
                  <a:lnTo>
                    <a:pt x="34" y="28"/>
                  </a:lnTo>
                  <a:lnTo>
                    <a:pt x="34" y="31"/>
                  </a:lnTo>
                  <a:lnTo>
                    <a:pt x="34" y="35"/>
                  </a:lnTo>
                  <a:lnTo>
                    <a:pt x="36" y="38"/>
                  </a:lnTo>
                  <a:lnTo>
                    <a:pt x="38" y="42"/>
                  </a:lnTo>
                  <a:lnTo>
                    <a:pt x="46" y="46"/>
                  </a:lnTo>
                  <a:lnTo>
                    <a:pt x="57" y="48"/>
                  </a:lnTo>
                  <a:lnTo>
                    <a:pt x="68" y="47"/>
                  </a:lnTo>
                  <a:lnTo>
                    <a:pt x="76" y="42"/>
                  </a:lnTo>
                  <a:lnTo>
                    <a:pt x="79" y="38"/>
                  </a:lnTo>
                  <a:lnTo>
                    <a:pt x="81" y="33"/>
                  </a:lnTo>
                  <a:lnTo>
                    <a:pt x="82" y="29"/>
                  </a:lnTo>
                  <a:lnTo>
                    <a:pt x="81" y="25"/>
                  </a:lnTo>
                  <a:lnTo>
                    <a:pt x="79" y="22"/>
                  </a:lnTo>
                  <a:lnTo>
                    <a:pt x="76" y="18"/>
                  </a:lnTo>
                  <a:lnTo>
                    <a:pt x="48" y="18"/>
                  </a:lnTo>
                  <a:close/>
                  <a:moveTo>
                    <a:pt x="83" y="0"/>
                  </a:moveTo>
                  <a:lnTo>
                    <a:pt x="90" y="15"/>
                  </a:lnTo>
                  <a:lnTo>
                    <a:pt x="90" y="18"/>
                  </a:lnTo>
                  <a:lnTo>
                    <a:pt x="80" y="18"/>
                  </a:lnTo>
                  <a:lnTo>
                    <a:pt x="85" y="22"/>
                  </a:lnTo>
                  <a:lnTo>
                    <a:pt x="88" y="26"/>
                  </a:lnTo>
                  <a:lnTo>
                    <a:pt x="89" y="30"/>
                  </a:lnTo>
                  <a:lnTo>
                    <a:pt x="90" y="35"/>
                  </a:lnTo>
                  <a:lnTo>
                    <a:pt x="88" y="44"/>
                  </a:lnTo>
                  <a:lnTo>
                    <a:pt x="82" y="52"/>
                  </a:lnTo>
                  <a:lnTo>
                    <a:pt x="73" y="57"/>
                  </a:lnTo>
                  <a:lnTo>
                    <a:pt x="63" y="58"/>
                  </a:lnTo>
                  <a:lnTo>
                    <a:pt x="51" y="56"/>
                  </a:lnTo>
                  <a:lnTo>
                    <a:pt x="40" y="51"/>
                  </a:lnTo>
                  <a:lnTo>
                    <a:pt x="32" y="42"/>
                  </a:lnTo>
                  <a:lnTo>
                    <a:pt x="30" y="30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5" y="18"/>
                  </a:lnTo>
                  <a:lnTo>
                    <a:pt x="23" y="18"/>
                  </a:lnTo>
                  <a:lnTo>
                    <a:pt x="17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9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0" y="10"/>
                  </a:lnTo>
                  <a:lnTo>
                    <a:pt x="0" y="8"/>
                  </a:lnTo>
                  <a:lnTo>
                    <a:pt x="66" y="8"/>
                  </a:lnTo>
                  <a:lnTo>
                    <a:pt x="72" y="8"/>
                  </a:lnTo>
                  <a:lnTo>
                    <a:pt x="76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5"/>
                  </a:lnTo>
                  <a:lnTo>
                    <a:pt x="83" y="4"/>
                  </a:lnTo>
                  <a:lnTo>
                    <a:pt x="83" y="2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>
              <a:spLocks noEditPoints="1"/>
            </p:cNvSpPr>
            <p:nvPr/>
          </p:nvSpPr>
          <p:spPr bwMode="auto">
            <a:xfrm>
              <a:off x="5881747" y="4015099"/>
              <a:ext cx="67015" cy="67569"/>
            </a:xfrm>
            <a:custGeom>
              <a:avLst/>
              <a:gdLst>
                <a:gd name="T0" fmla="*/ 28 w 60"/>
                <a:gd name="T1" fmla="*/ 26 h 52"/>
                <a:gd name="T2" fmla="*/ 31 w 60"/>
                <a:gd name="T3" fmla="*/ 33 h 52"/>
                <a:gd name="T4" fmla="*/ 36 w 60"/>
                <a:gd name="T5" fmla="*/ 40 h 52"/>
                <a:gd name="T6" fmla="*/ 42 w 60"/>
                <a:gd name="T7" fmla="*/ 42 h 52"/>
                <a:gd name="T8" fmla="*/ 47 w 60"/>
                <a:gd name="T9" fmla="*/ 40 h 52"/>
                <a:gd name="T10" fmla="*/ 51 w 60"/>
                <a:gd name="T11" fmla="*/ 36 h 52"/>
                <a:gd name="T12" fmla="*/ 51 w 60"/>
                <a:gd name="T13" fmla="*/ 29 h 52"/>
                <a:gd name="T14" fmla="*/ 46 w 60"/>
                <a:gd name="T15" fmla="*/ 21 h 52"/>
                <a:gd name="T16" fmla="*/ 48 w 60"/>
                <a:gd name="T17" fmla="*/ 0 h 52"/>
                <a:gd name="T18" fmla="*/ 55 w 60"/>
                <a:gd name="T19" fmla="*/ 3 h 52"/>
                <a:gd name="T20" fmla="*/ 59 w 60"/>
                <a:gd name="T21" fmla="*/ 10 h 52"/>
                <a:gd name="T22" fmla="*/ 59 w 60"/>
                <a:gd name="T23" fmla="*/ 17 h 52"/>
                <a:gd name="T24" fmla="*/ 56 w 60"/>
                <a:gd name="T25" fmla="*/ 20 h 52"/>
                <a:gd name="T26" fmla="*/ 50 w 60"/>
                <a:gd name="T27" fmla="*/ 21 h 52"/>
                <a:gd name="T28" fmla="*/ 56 w 60"/>
                <a:gd name="T29" fmla="*/ 28 h 52"/>
                <a:gd name="T30" fmla="*/ 58 w 60"/>
                <a:gd name="T31" fmla="*/ 32 h 52"/>
                <a:gd name="T32" fmla="*/ 60 w 60"/>
                <a:gd name="T33" fmla="*/ 39 h 52"/>
                <a:gd name="T34" fmla="*/ 58 w 60"/>
                <a:gd name="T35" fmla="*/ 46 h 52"/>
                <a:gd name="T36" fmla="*/ 53 w 60"/>
                <a:gd name="T37" fmla="*/ 50 h 52"/>
                <a:gd name="T38" fmla="*/ 45 w 60"/>
                <a:gd name="T39" fmla="*/ 52 h 52"/>
                <a:gd name="T40" fmla="*/ 38 w 60"/>
                <a:gd name="T41" fmla="*/ 50 h 52"/>
                <a:gd name="T42" fmla="*/ 33 w 60"/>
                <a:gd name="T43" fmla="*/ 45 h 52"/>
                <a:gd name="T44" fmla="*/ 27 w 60"/>
                <a:gd name="T45" fmla="*/ 33 h 52"/>
                <a:gd name="T46" fmla="*/ 19 w 60"/>
                <a:gd name="T47" fmla="*/ 21 h 52"/>
                <a:gd name="T48" fmla="*/ 10 w 60"/>
                <a:gd name="T49" fmla="*/ 22 h 52"/>
                <a:gd name="T50" fmla="*/ 5 w 60"/>
                <a:gd name="T51" fmla="*/ 25 h 52"/>
                <a:gd name="T52" fmla="*/ 4 w 60"/>
                <a:gd name="T53" fmla="*/ 31 h 52"/>
                <a:gd name="T54" fmla="*/ 6 w 60"/>
                <a:gd name="T55" fmla="*/ 37 h 52"/>
                <a:gd name="T56" fmla="*/ 11 w 60"/>
                <a:gd name="T57" fmla="*/ 39 h 52"/>
                <a:gd name="T58" fmla="*/ 17 w 60"/>
                <a:gd name="T59" fmla="*/ 39 h 52"/>
                <a:gd name="T60" fmla="*/ 21 w 60"/>
                <a:gd name="T61" fmla="*/ 42 h 52"/>
                <a:gd name="T62" fmla="*/ 21 w 60"/>
                <a:gd name="T63" fmla="*/ 46 h 52"/>
                <a:gd name="T64" fmla="*/ 17 w 60"/>
                <a:gd name="T65" fmla="*/ 49 h 52"/>
                <a:gd name="T66" fmla="*/ 11 w 60"/>
                <a:gd name="T67" fmla="*/ 49 h 52"/>
                <a:gd name="T68" fmla="*/ 4 w 60"/>
                <a:gd name="T69" fmla="*/ 44 h 52"/>
                <a:gd name="T70" fmla="*/ 0 w 60"/>
                <a:gd name="T71" fmla="*/ 35 h 52"/>
                <a:gd name="T72" fmla="*/ 0 w 60"/>
                <a:gd name="T73" fmla="*/ 24 h 52"/>
                <a:gd name="T74" fmla="*/ 2 w 60"/>
                <a:gd name="T75" fmla="*/ 17 h 52"/>
                <a:gd name="T76" fmla="*/ 6 w 60"/>
                <a:gd name="T77" fmla="*/ 12 h 52"/>
                <a:gd name="T78" fmla="*/ 11 w 60"/>
                <a:gd name="T79" fmla="*/ 10 h 52"/>
                <a:gd name="T80" fmla="*/ 19 w 60"/>
                <a:gd name="T81" fmla="*/ 9 h 52"/>
                <a:gd name="T82" fmla="*/ 44 w 60"/>
                <a:gd name="T83" fmla="*/ 9 h 52"/>
                <a:gd name="T84" fmla="*/ 49 w 60"/>
                <a:gd name="T85" fmla="*/ 9 h 52"/>
                <a:gd name="T86" fmla="*/ 51 w 60"/>
                <a:gd name="T87" fmla="*/ 8 h 52"/>
                <a:gd name="T88" fmla="*/ 52 w 60"/>
                <a:gd name="T89" fmla="*/ 5 h 52"/>
                <a:gd name="T90" fmla="*/ 50 w 60"/>
                <a:gd name="T9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52">
                  <a:moveTo>
                    <a:pt x="26" y="21"/>
                  </a:moveTo>
                  <a:lnTo>
                    <a:pt x="28" y="26"/>
                  </a:lnTo>
                  <a:lnTo>
                    <a:pt x="29" y="30"/>
                  </a:lnTo>
                  <a:lnTo>
                    <a:pt x="31" y="33"/>
                  </a:lnTo>
                  <a:lnTo>
                    <a:pt x="33" y="37"/>
                  </a:lnTo>
                  <a:lnTo>
                    <a:pt x="36" y="40"/>
                  </a:lnTo>
                  <a:lnTo>
                    <a:pt x="39" y="41"/>
                  </a:lnTo>
                  <a:lnTo>
                    <a:pt x="42" y="42"/>
                  </a:lnTo>
                  <a:lnTo>
                    <a:pt x="45" y="41"/>
                  </a:lnTo>
                  <a:lnTo>
                    <a:pt x="47" y="40"/>
                  </a:lnTo>
                  <a:lnTo>
                    <a:pt x="49" y="39"/>
                  </a:lnTo>
                  <a:lnTo>
                    <a:pt x="51" y="36"/>
                  </a:lnTo>
                  <a:lnTo>
                    <a:pt x="52" y="33"/>
                  </a:lnTo>
                  <a:lnTo>
                    <a:pt x="51" y="29"/>
                  </a:lnTo>
                  <a:lnTo>
                    <a:pt x="49" y="25"/>
                  </a:lnTo>
                  <a:lnTo>
                    <a:pt x="46" y="21"/>
                  </a:lnTo>
                  <a:lnTo>
                    <a:pt x="26" y="21"/>
                  </a:lnTo>
                  <a:close/>
                  <a:moveTo>
                    <a:pt x="48" y="0"/>
                  </a:moveTo>
                  <a:lnTo>
                    <a:pt x="51" y="0"/>
                  </a:lnTo>
                  <a:lnTo>
                    <a:pt x="55" y="3"/>
                  </a:lnTo>
                  <a:lnTo>
                    <a:pt x="58" y="7"/>
                  </a:lnTo>
                  <a:lnTo>
                    <a:pt x="59" y="10"/>
                  </a:lnTo>
                  <a:lnTo>
                    <a:pt x="60" y="13"/>
                  </a:lnTo>
                  <a:lnTo>
                    <a:pt x="59" y="17"/>
                  </a:lnTo>
                  <a:lnTo>
                    <a:pt x="58" y="19"/>
                  </a:lnTo>
                  <a:lnTo>
                    <a:pt x="56" y="20"/>
                  </a:lnTo>
                  <a:lnTo>
                    <a:pt x="53" y="20"/>
                  </a:lnTo>
                  <a:lnTo>
                    <a:pt x="50" y="21"/>
                  </a:lnTo>
                  <a:lnTo>
                    <a:pt x="53" y="25"/>
                  </a:lnTo>
                  <a:lnTo>
                    <a:pt x="56" y="28"/>
                  </a:lnTo>
                  <a:lnTo>
                    <a:pt x="57" y="30"/>
                  </a:lnTo>
                  <a:lnTo>
                    <a:pt x="58" y="32"/>
                  </a:lnTo>
                  <a:lnTo>
                    <a:pt x="59" y="35"/>
                  </a:lnTo>
                  <a:lnTo>
                    <a:pt x="60" y="39"/>
                  </a:lnTo>
                  <a:lnTo>
                    <a:pt x="59" y="42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3" y="50"/>
                  </a:lnTo>
                  <a:lnTo>
                    <a:pt x="49" y="52"/>
                  </a:lnTo>
                  <a:lnTo>
                    <a:pt x="45" y="52"/>
                  </a:lnTo>
                  <a:lnTo>
                    <a:pt x="42" y="52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3" y="45"/>
                  </a:lnTo>
                  <a:lnTo>
                    <a:pt x="31" y="41"/>
                  </a:lnTo>
                  <a:lnTo>
                    <a:pt x="27" y="33"/>
                  </a:lnTo>
                  <a:lnTo>
                    <a:pt x="22" y="21"/>
                  </a:lnTo>
                  <a:lnTo>
                    <a:pt x="19" y="21"/>
                  </a:lnTo>
                  <a:lnTo>
                    <a:pt x="14" y="21"/>
                  </a:lnTo>
                  <a:lnTo>
                    <a:pt x="10" y="22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4" y="28"/>
                  </a:lnTo>
                  <a:lnTo>
                    <a:pt x="4" y="31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9" y="40"/>
                  </a:lnTo>
                  <a:lnTo>
                    <a:pt x="21" y="42"/>
                  </a:lnTo>
                  <a:lnTo>
                    <a:pt x="22" y="44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1" y="49"/>
                  </a:lnTo>
                  <a:lnTo>
                    <a:pt x="8" y="47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7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39" y="9"/>
                  </a:lnTo>
                  <a:lnTo>
                    <a:pt x="44" y="9"/>
                  </a:lnTo>
                  <a:lnTo>
                    <a:pt x="47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5848240" y="3972218"/>
              <a:ext cx="98288" cy="33785"/>
            </a:xfrm>
            <a:custGeom>
              <a:avLst/>
              <a:gdLst>
                <a:gd name="T0" fmla="*/ 87 w 88"/>
                <a:gd name="T1" fmla="*/ 0 h 26"/>
                <a:gd name="T2" fmla="*/ 88 w 88"/>
                <a:gd name="T3" fmla="*/ 0 h 26"/>
                <a:gd name="T4" fmla="*/ 88 w 88"/>
                <a:gd name="T5" fmla="*/ 26 h 26"/>
                <a:gd name="T6" fmla="*/ 87 w 88"/>
                <a:gd name="T7" fmla="*/ 26 h 26"/>
                <a:gd name="T8" fmla="*/ 87 w 88"/>
                <a:gd name="T9" fmla="*/ 23 h 26"/>
                <a:gd name="T10" fmla="*/ 86 w 88"/>
                <a:gd name="T11" fmla="*/ 21 h 26"/>
                <a:gd name="T12" fmla="*/ 85 w 88"/>
                <a:gd name="T13" fmla="*/ 20 h 26"/>
                <a:gd name="T14" fmla="*/ 83 w 88"/>
                <a:gd name="T15" fmla="*/ 19 h 26"/>
                <a:gd name="T16" fmla="*/ 82 w 88"/>
                <a:gd name="T17" fmla="*/ 19 h 26"/>
                <a:gd name="T18" fmla="*/ 79 w 88"/>
                <a:gd name="T19" fmla="*/ 19 h 26"/>
                <a:gd name="T20" fmla="*/ 75 w 88"/>
                <a:gd name="T21" fmla="*/ 19 h 26"/>
                <a:gd name="T22" fmla="*/ 23 w 88"/>
                <a:gd name="T23" fmla="*/ 19 h 26"/>
                <a:gd name="T24" fmla="*/ 17 w 88"/>
                <a:gd name="T25" fmla="*/ 19 h 26"/>
                <a:gd name="T26" fmla="*/ 13 w 88"/>
                <a:gd name="T27" fmla="*/ 19 h 26"/>
                <a:gd name="T28" fmla="*/ 11 w 88"/>
                <a:gd name="T29" fmla="*/ 19 h 26"/>
                <a:gd name="T30" fmla="*/ 9 w 88"/>
                <a:gd name="T31" fmla="*/ 19 h 26"/>
                <a:gd name="T32" fmla="*/ 7 w 88"/>
                <a:gd name="T33" fmla="*/ 20 h 26"/>
                <a:gd name="T34" fmla="*/ 7 w 88"/>
                <a:gd name="T35" fmla="*/ 21 h 26"/>
                <a:gd name="T36" fmla="*/ 7 w 88"/>
                <a:gd name="T37" fmla="*/ 22 h 26"/>
                <a:gd name="T38" fmla="*/ 7 w 88"/>
                <a:gd name="T39" fmla="*/ 24 h 26"/>
                <a:gd name="T40" fmla="*/ 8 w 88"/>
                <a:gd name="T41" fmla="*/ 26 h 26"/>
                <a:gd name="T42" fmla="*/ 6 w 88"/>
                <a:gd name="T43" fmla="*/ 26 h 26"/>
                <a:gd name="T44" fmla="*/ 0 w 88"/>
                <a:gd name="T45" fmla="*/ 11 h 26"/>
                <a:gd name="T46" fmla="*/ 0 w 88"/>
                <a:gd name="T47" fmla="*/ 8 h 26"/>
                <a:gd name="T48" fmla="*/ 75 w 88"/>
                <a:gd name="T49" fmla="*/ 8 h 26"/>
                <a:gd name="T50" fmla="*/ 79 w 88"/>
                <a:gd name="T51" fmla="*/ 8 h 26"/>
                <a:gd name="T52" fmla="*/ 82 w 88"/>
                <a:gd name="T53" fmla="*/ 8 h 26"/>
                <a:gd name="T54" fmla="*/ 83 w 88"/>
                <a:gd name="T55" fmla="*/ 7 h 26"/>
                <a:gd name="T56" fmla="*/ 85 w 88"/>
                <a:gd name="T57" fmla="*/ 7 h 26"/>
                <a:gd name="T58" fmla="*/ 86 w 88"/>
                <a:gd name="T59" fmla="*/ 5 h 26"/>
                <a:gd name="T60" fmla="*/ 87 w 88"/>
                <a:gd name="T61" fmla="*/ 3 h 26"/>
                <a:gd name="T62" fmla="*/ 87 w 88"/>
                <a:gd name="T6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26">
                  <a:moveTo>
                    <a:pt x="87" y="0"/>
                  </a:moveTo>
                  <a:lnTo>
                    <a:pt x="88" y="0"/>
                  </a:lnTo>
                  <a:lnTo>
                    <a:pt x="88" y="26"/>
                  </a:lnTo>
                  <a:lnTo>
                    <a:pt x="87" y="26"/>
                  </a:lnTo>
                  <a:lnTo>
                    <a:pt x="87" y="23"/>
                  </a:lnTo>
                  <a:lnTo>
                    <a:pt x="86" y="21"/>
                  </a:lnTo>
                  <a:lnTo>
                    <a:pt x="85" y="20"/>
                  </a:lnTo>
                  <a:lnTo>
                    <a:pt x="83" y="19"/>
                  </a:lnTo>
                  <a:lnTo>
                    <a:pt x="82" y="19"/>
                  </a:lnTo>
                  <a:lnTo>
                    <a:pt x="79" y="19"/>
                  </a:lnTo>
                  <a:lnTo>
                    <a:pt x="75" y="19"/>
                  </a:lnTo>
                  <a:lnTo>
                    <a:pt x="23" y="19"/>
                  </a:lnTo>
                  <a:lnTo>
                    <a:pt x="17" y="19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0" y="11"/>
                  </a:lnTo>
                  <a:lnTo>
                    <a:pt x="0" y="8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7" y="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6" name="Freeform 275"/>
            <p:cNvSpPr>
              <a:spLocks noEditPoints="1"/>
            </p:cNvSpPr>
            <p:nvPr/>
          </p:nvSpPr>
          <p:spPr bwMode="auto">
            <a:xfrm>
              <a:off x="5881747" y="3889056"/>
              <a:ext cx="97172" cy="80563"/>
            </a:xfrm>
            <a:custGeom>
              <a:avLst/>
              <a:gdLst>
                <a:gd name="T0" fmla="*/ 23 w 87"/>
                <a:gd name="T1" fmla="*/ 12 h 62"/>
                <a:gd name="T2" fmla="*/ 11 w 87"/>
                <a:gd name="T3" fmla="*/ 20 h 62"/>
                <a:gd name="T4" fmla="*/ 9 w 87"/>
                <a:gd name="T5" fmla="*/ 26 h 62"/>
                <a:gd name="T6" fmla="*/ 10 w 87"/>
                <a:gd name="T7" fmla="*/ 32 h 62"/>
                <a:gd name="T8" fmla="*/ 14 w 87"/>
                <a:gd name="T9" fmla="*/ 37 h 62"/>
                <a:gd name="T10" fmla="*/ 38 w 87"/>
                <a:gd name="T11" fmla="*/ 40 h 62"/>
                <a:gd name="T12" fmla="*/ 45 w 87"/>
                <a:gd name="T13" fmla="*/ 39 h 62"/>
                <a:gd name="T14" fmla="*/ 50 w 87"/>
                <a:gd name="T15" fmla="*/ 38 h 62"/>
                <a:gd name="T16" fmla="*/ 55 w 87"/>
                <a:gd name="T17" fmla="*/ 32 h 62"/>
                <a:gd name="T18" fmla="*/ 56 w 87"/>
                <a:gd name="T19" fmla="*/ 26 h 62"/>
                <a:gd name="T20" fmla="*/ 54 w 87"/>
                <a:gd name="T21" fmla="*/ 19 h 62"/>
                <a:gd name="T22" fmla="*/ 44 w 87"/>
                <a:gd name="T23" fmla="*/ 12 h 62"/>
                <a:gd name="T24" fmla="*/ 28 w 87"/>
                <a:gd name="T25" fmla="*/ 0 h 62"/>
                <a:gd name="T26" fmla="*/ 52 w 87"/>
                <a:gd name="T27" fmla="*/ 9 h 62"/>
                <a:gd name="T28" fmla="*/ 60 w 87"/>
                <a:gd name="T29" fmla="*/ 26 h 62"/>
                <a:gd name="T30" fmla="*/ 58 w 87"/>
                <a:gd name="T31" fmla="*/ 34 h 62"/>
                <a:gd name="T32" fmla="*/ 55 w 87"/>
                <a:gd name="T33" fmla="*/ 40 h 62"/>
                <a:gd name="T34" fmla="*/ 78 w 87"/>
                <a:gd name="T35" fmla="*/ 40 h 62"/>
                <a:gd name="T36" fmla="*/ 82 w 87"/>
                <a:gd name="T37" fmla="*/ 39 h 62"/>
                <a:gd name="T38" fmla="*/ 85 w 87"/>
                <a:gd name="T39" fmla="*/ 37 h 62"/>
                <a:gd name="T40" fmla="*/ 86 w 87"/>
                <a:gd name="T41" fmla="*/ 32 h 62"/>
                <a:gd name="T42" fmla="*/ 87 w 87"/>
                <a:gd name="T43" fmla="*/ 62 h 62"/>
                <a:gd name="T44" fmla="*/ 86 w 87"/>
                <a:gd name="T45" fmla="*/ 60 h 62"/>
                <a:gd name="T46" fmla="*/ 84 w 87"/>
                <a:gd name="T47" fmla="*/ 53 h 62"/>
                <a:gd name="T48" fmla="*/ 82 w 87"/>
                <a:gd name="T49" fmla="*/ 51 h 62"/>
                <a:gd name="T50" fmla="*/ 78 w 87"/>
                <a:gd name="T51" fmla="*/ 50 h 62"/>
                <a:gd name="T52" fmla="*/ 17 w 87"/>
                <a:gd name="T53" fmla="*/ 50 h 62"/>
                <a:gd name="T54" fmla="*/ 11 w 87"/>
                <a:gd name="T55" fmla="*/ 50 h 62"/>
                <a:gd name="T56" fmla="*/ 9 w 87"/>
                <a:gd name="T57" fmla="*/ 51 h 62"/>
                <a:gd name="T58" fmla="*/ 7 w 87"/>
                <a:gd name="T59" fmla="*/ 53 h 62"/>
                <a:gd name="T60" fmla="*/ 7 w 87"/>
                <a:gd name="T61" fmla="*/ 57 h 62"/>
                <a:gd name="T62" fmla="*/ 6 w 87"/>
                <a:gd name="T63" fmla="*/ 59 h 62"/>
                <a:gd name="T64" fmla="*/ 0 w 87"/>
                <a:gd name="T65" fmla="*/ 40 h 62"/>
                <a:gd name="T66" fmla="*/ 9 w 87"/>
                <a:gd name="T67" fmla="*/ 37 h 62"/>
                <a:gd name="T68" fmla="*/ 3 w 87"/>
                <a:gd name="T69" fmla="*/ 31 h 62"/>
                <a:gd name="T70" fmla="*/ 0 w 87"/>
                <a:gd name="T71" fmla="*/ 22 h 62"/>
                <a:gd name="T72" fmla="*/ 1 w 87"/>
                <a:gd name="T73" fmla="*/ 14 h 62"/>
                <a:gd name="T74" fmla="*/ 6 w 87"/>
                <a:gd name="T75" fmla="*/ 7 h 62"/>
                <a:gd name="T76" fmla="*/ 28 w 87"/>
                <a:gd name="T7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7" h="62">
                  <a:moveTo>
                    <a:pt x="34" y="11"/>
                  </a:moveTo>
                  <a:lnTo>
                    <a:pt x="23" y="12"/>
                  </a:lnTo>
                  <a:lnTo>
                    <a:pt x="14" y="17"/>
                  </a:lnTo>
                  <a:lnTo>
                    <a:pt x="11" y="20"/>
                  </a:lnTo>
                  <a:lnTo>
                    <a:pt x="10" y="23"/>
                  </a:lnTo>
                  <a:lnTo>
                    <a:pt x="9" y="26"/>
                  </a:lnTo>
                  <a:lnTo>
                    <a:pt x="9" y="29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4" y="37"/>
                  </a:lnTo>
                  <a:lnTo>
                    <a:pt x="17" y="40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45" y="39"/>
                  </a:lnTo>
                  <a:lnTo>
                    <a:pt x="47" y="39"/>
                  </a:lnTo>
                  <a:lnTo>
                    <a:pt x="50" y="38"/>
                  </a:lnTo>
                  <a:lnTo>
                    <a:pt x="53" y="35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6"/>
                  </a:lnTo>
                  <a:lnTo>
                    <a:pt x="55" y="22"/>
                  </a:lnTo>
                  <a:lnTo>
                    <a:pt x="54" y="19"/>
                  </a:lnTo>
                  <a:lnTo>
                    <a:pt x="51" y="16"/>
                  </a:lnTo>
                  <a:lnTo>
                    <a:pt x="44" y="12"/>
                  </a:lnTo>
                  <a:lnTo>
                    <a:pt x="34" y="11"/>
                  </a:lnTo>
                  <a:close/>
                  <a:moveTo>
                    <a:pt x="28" y="0"/>
                  </a:moveTo>
                  <a:lnTo>
                    <a:pt x="41" y="3"/>
                  </a:lnTo>
                  <a:lnTo>
                    <a:pt x="52" y="9"/>
                  </a:lnTo>
                  <a:lnTo>
                    <a:pt x="58" y="17"/>
                  </a:lnTo>
                  <a:lnTo>
                    <a:pt x="60" y="26"/>
                  </a:lnTo>
                  <a:lnTo>
                    <a:pt x="59" y="30"/>
                  </a:lnTo>
                  <a:lnTo>
                    <a:pt x="58" y="34"/>
                  </a:lnTo>
                  <a:lnTo>
                    <a:pt x="57" y="37"/>
                  </a:lnTo>
                  <a:lnTo>
                    <a:pt x="55" y="40"/>
                  </a:lnTo>
                  <a:lnTo>
                    <a:pt x="73" y="40"/>
                  </a:lnTo>
                  <a:lnTo>
                    <a:pt x="78" y="40"/>
                  </a:lnTo>
                  <a:lnTo>
                    <a:pt x="80" y="39"/>
                  </a:lnTo>
                  <a:lnTo>
                    <a:pt x="82" y="39"/>
                  </a:lnTo>
                  <a:lnTo>
                    <a:pt x="83" y="38"/>
                  </a:lnTo>
                  <a:lnTo>
                    <a:pt x="85" y="37"/>
                  </a:lnTo>
                  <a:lnTo>
                    <a:pt x="85" y="35"/>
                  </a:lnTo>
                  <a:lnTo>
                    <a:pt x="86" y="32"/>
                  </a:lnTo>
                  <a:lnTo>
                    <a:pt x="87" y="32"/>
                  </a:lnTo>
                  <a:lnTo>
                    <a:pt x="87" y="62"/>
                  </a:lnTo>
                  <a:lnTo>
                    <a:pt x="86" y="62"/>
                  </a:lnTo>
                  <a:lnTo>
                    <a:pt x="86" y="60"/>
                  </a:lnTo>
                  <a:lnTo>
                    <a:pt x="85" y="57"/>
                  </a:lnTo>
                  <a:lnTo>
                    <a:pt x="84" y="53"/>
                  </a:lnTo>
                  <a:lnTo>
                    <a:pt x="83" y="52"/>
                  </a:lnTo>
                  <a:lnTo>
                    <a:pt x="82" y="51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3" y="50"/>
                  </a:lnTo>
                  <a:lnTo>
                    <a:pt x="17" y="50"/>
                  </a:lnTo>
                  <a:lnTo>
                    <a:pt x="14" y="50"/>
                  </a:lnTo>
                  <a:lnTo>
                    <a:pt x="11" y="50"/>
                  </a:lnTo>
                  <a:lnTo>
                    <a:pt x="10" y="51"/>
                  </a:lnTo>
                  <a:lnTo>
                    <a:pt x="9" y="51"/>
                  </a:lnTo>
                  <a:lnTo>
                    <a:pt x="8" y="52"/>
                  </a:lnTo>
                  <a:lnTo>
                    <a:pt x="7" y="53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8" y="58"/>
                  </a:lnTo>
                  <a:lnTo>
                    <a:pt x="6" y="59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13" y="40"/>
                  </a:lnTo>
                  <a:lnTo>
                    <a:pt x="9" y="37"/>
                  </a:lnTo>
                  <a:lnTo>
                    <a:pt x="5" y="34"/>
                  </a:lnTo>
                  <a:lnTo>
                    <a:pt x="3" y="31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16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5848240" y="3801996"/>
              <a:ext cx="98288" cy="79264"/>
            </a:xfrm>
            <a:custGeom>
              <a:avLst/>
              <a:gdLst>
                <a:gd name="T0" fmla="*/ 88 w 88"/>
                <a:gd name="T1" fmla="*/ 0 h 61"/>
                <a:gd name="T2" fmla="*/ 87 w 88"/>
                <a:gd name="T3" fmla="*/ 27 h 61"/>
                <a:gd name="T4" fmla="*/ 87 w 88"/>
                <a:gd name="T5" fmla="*/ 23 h 61"/>
                <a:gd name="T6" fmla="*/ 84 w 88"/>
                <a:gd name="T7" fmla="*/ 20 h 61"/>
                <a:gd name="T8" fmla="*/ 81 w 88"/>
                <a:gd name="T9" fmla="*/ 19 h 61"/>
                <a:gd name="T10" fmla="*/ 75 w 88"/>
                <a:gd name="T11" fmla="*/ 19 h 61"/>
                <a:gd name="T12" fmla="*/ 51 w 88"/>
                <a:gd name="T13" fmla="*/ 19 h 61"/>
                <a:gd name="T14" fmla="*/ 43 w 88"/>
                <a:gd name="T15" fmla="*/ 20 h 61"/>
                <a:gd name="T16" fmla="*/ 39 w 88"/>
                <a:gd name="T17" fmla="*/ 23 h 61"/>
                <a:gd name="T18" fmla="*/ 38 w 88"/>
                <a:gd name="T19" fmla="*/ 28 h 61"/>
                <a:gd name="T20" fmla="*/ 39 w 88"/>
                <a:gd name="T21" fmla="*/ 35 h 61"/>
                <a:gd name="T22" fmla="*/ 43 w 88"/>
                <a:gd name="T23" fmla="*/ 40 h 61"/>
                <a:gd name="T24" fmla="*/ 75 w 88"/>
                <a:gd name="T25" fmla="*/ 43 h 61"/>
                <a:gd name="T26" fmla="*/ 82 w 88"/>
                <a:gd name="T27" fmla="*/ 43 h 61"/>
                <a:gd name="T28" fmla="*/ 85 w 88"/>
                <a:gd name="T29" fmla="*/ 41 h 61"/>
                <a:gd name="T30" fmla="*/ 87 w 88"/>
                <a:gd name="T31" fmla="*/ 38 h 61"/>
                <a:gd name="T32" fmla="*/ 88 w 88"/>
                <a:gd name="T33" fmla="*/ 35 h 61"/>
                <a:gd name="T34" fmla="*/ 87 w 88"/>
                <a:gd name="T35" fmla="*/ 61 h 61"/>
                <a:gd name="T36" fmla="*/ 86 w 88"/>
                <a:gd name="T37" fmla="*/ 56 h 61"/>
                <a:gd name="T38" fmla="*/ 83 w 88"/>
                <a:gd name="T39" fmla="*/ 54 h 61"/>
                <a:gd name="T40" fmla="*/ 79 w 88"/>
                <a:gd name="T41" fmla="*/ 53 h 61"/>
                <a:gd name="T42" fmla="*/ 23 w 88"/>
                <a:gd name="T43" fmla="*/ 53 h 61"/>
                <a:gd name="T44" fmla="*/ 13 w 88"/>
                <a:gd name="T45" fmla="*/ 53 h 61"/>
                <a:gd name="T46" fmla="*/ 9 w 88"/>
                <a:gd name="T47" fmla="*/ 54 h 61"/>
                <a:gd name="T48" fmla="*/ 7 w 88"/>
                <a:gd name="T49" fmla="*/ 56 h 61"/>
                <a:gd name="T50" fmla="*/ 7 w 88"/>
                <a:gd name="T51" fmla="*/ 58 h 61"/>
                <a:gd name="T52" fmla="*/ 6 w 88"/>
                <a:gd name="T53" fmla="*/ 61 h 61"/>
                <a:gd name="T54" fmla="*/ 0 w 88"/>
                <a:gd name="T55" fmla="*/ 43 h 61"/>
                <a:gd name="T56" fmla="*/ 37 w 88"/>
                <a:gd name="T57" fmla="*/ 39 h 61"/>
                <a:gd name="T58" fmla="*/ 32 w 88"/>
                <a:gd name="T59" fmla="*/ 32 h 61"/>
                <a:gd name="T60" fmla="*/ 30 w 88"/>
                <a:gd name="T61" fmla="*/ 24 h 61"/>
                <a:gd name="T62" fmla="*/ 32 w 88"/>
                <a:gd name="T63" fmla="*/ 15 h 61"/>
                <a:gd name="T64" fmla="*/ 37 w 88"/>
                <a:gd name="T65" fmla="*/ 11 h 61"/>
                <a:gd name="T66" fmla="*/ 44 w 88"/>
                <a:gd name="T67" fmla="*/ 9 h 61"/>
                <a:gd name="T68" fmla="*/ 56 w 88"/>
                <a:gd name="T69" fmla="*/ 9 h 61"/>
                <a:gd name="T70" fmla="*/ 79 w 88"/>
                <a:gd name="T71" fmla="*/ 9 h 61"/>
                <a:gd name="T72" fmla="*/ 84 w 88"/>
                <a:gd name="T73" fmla="*/ 8 h 61"/>
                <a:gd name="T74" fmla="*/ 86 w 88"/>
                <a:gd name="T75" fmla="*/ 5 h 61"/>
                <a:gd name="T76" fmla="*/ 87 w 88"/>
                <a:gd name="T7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8" h="61">
                  <a:moveTo>
                    <a:pt x="87" y="0"/>
                  </a:moveTo>
                  <a:lnTo>
                    <a:pt x="88" y="0"/>
                  </a:lnTo>
                  <a:lnTo>
                    <a:pt x="88" y="27"/>
                  </a:lnTo>
                  <a:lnTo>
                    <a:pt x="87" y="27"/>
                  </a:lnTo>
                  <a:lnTo>
                    <a:pt x="87" y="26"/>
                  </a:lnTo>
                  <a:lnTo>
                    <a:pt x="87" y="23"/>
                  </a:lnTo>
                  <a:lnTo>
                    <a:pt x="86" y="21"/>
                  </a:lnTo>
                  <a:lnTo>
                    <a:pt x="84" y="20"/>
                  </a:lnTo>
                  <a:lnTo>
                    <a:pt x="82" y="19"/>
                  </a:lnTo>
                  <a:lnTo>
                    <a:pt x="81" y="19"/>
                  </a:lnTo>
                  <a:lnTo>
                    <a:pt x="78" y="19"/>
                  </a:lnTo>
                  <a:lnTo>
                    <a:pt x="75" y="19"/>
                  </a:lnTo>
                  <a:lnTo>
                    <a:pt x="56" y="19"/>
                  </a:lnTo>
                  <a:lnTo>
                    <a:pt x="51" y="19"/>
                  </a:lnTo>
                  <a:lnTo>
                    <a:pt x="46" y="20"/>
                  </a:lnTo>
                  <a:lnTo>
                    <a:pt x="43" y="20"/>
                  </a:lnTo>
                  <a:lnTo>
                    <a:pt x="41" y="21"/>
                  </a:lnTo>
                  <a:lnTo>
                    <a:pt x="39" y="23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9" y="35"/>
                  </a:lnTo>
                  <a:lnTo>
                    <a:pt x="41" y="37"/>
                  </a:lnTo>
                  <a:lnTo>
                    <a:pt x="43" y="40"/>
                  </a:lnTo>
                  <a:lnTo>
                    <a:pt x="46" y="43"/>
                  </a:lnTo>
                  <a:lnTo>
                    <a:pt x="75" y="43"/>
                  </a:lnTo>
                  <a:lnTo>
                    <a:pt x="79" y="43"/>
                  </a:lnTo>
                  <a:lnTo>
                    <a:pt x="82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6" y="40"/>
                  </a:lnTo>
                  <a:lnTo>
                    <a:pt x="87" y="38"/>
                  </a:lnTo>
                  <a:lnTo>
                    <a:pt x="87" y="35"/>
                  </a:lnTo>
                  <a:lnTo>
                    <a:pt x="88" y="35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8"/>
                  </a:lnTo>
                  <a:lnTo>
                    <a:pt x="86" y="56"/>
                  </a:lnTo>
                  <a:lnTo>
                    <a:pt x="85" y="55"/>
                  </a:lnTo>
                  <a:lnTo>
                    <a:pt x="83" y="54"/>
                  </a:lnTo>
                  <a:lnTo>
                    <a:pt x="82" y="54"/>
                  </a:lnTo>
                  <a:lnTo>
                    <a:pt x="79" y="53"/>
                  </a:lnTo>
                  <a:lnTo>
                    <a:pt x="75" y="53"/>
                  </a:lnTo>
                  <a:lnTo>
                    <a:pt x="23" y="53"/>
                  </a:lnTo>
                  <a:lnTo>
                    <a:pt x="17" y="53"/>
                  </a:lnTo>
                  <a:lnTo>
                    <a:pt x="13" y="53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8"/>
                  </a:lnTo>
                  <a:lnTo>
                    <a:pt x="8" y="60"/>
                  </a:lnTo>
                  <a:lnTo>
                    <a:pt x="6" y="61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42" y="43"/>
                  </a:lnTo>
                  <a:lnTo>
                    <a:pt x="37" y="39"/>
                  </a:lnTo>
                  <a:lnTo>
                    <a:pt x="34" y="35"/>
                  </a:lnTo>
                  <a:lnTo>
                    <a:pt x="32" y="32"/>
                  </a:lnTo>
                  <a:lnTo>
                    <a:pt x="30" y="28"/>
                  </a:lnTo>
                  <a:lnTo>
                    <a:pt x="30" y="24"/>
                  </a:lnTo>
                  <a:lnTo>
                    <a:pt x="31" y="19"/>
                  </a:lnTo>
                  <a:lnTo>
                    <a:pt x="32" y="15"/>
                  </a:lnTo>
                  <a:lnTo>
                    <a:pt x="35" y="13"/>
                  </a:lnTo>
                  <a:lnTo>
                    <a:pt x="37" y="11"/>
                  </a:lnTo>
                  <a:lnTo>
                    <a:pt x="41" y="10"/>
                  </a:lnTo>
                  <a:lnTo>
                    <a:pt x="44" y="9"/>
                  </a:lnTo>
                  <a:lnTo>
                    <a:pt x="49" y="9"/>
                  </a:lnTo>
                  <a:lnTo>
                    <a:pt x="56" y="9"/>
                  </a:lnTo>
                  <a:lnTo>
                    <a:pt x="75" y="9"/>
                  </a:lnTo>
                  <a:lnTo>
                    <a:pt x="79" y="9"/>
                  </a:lnTo>
                  <a:lnTo>
                    <a:pt x="82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7" y="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8" name="Freeform 277"/>
            <p:cNvSpPr>
              <a:spLocks noEditPoints="1"/>
            </p:cNvSpPr>
            <p:nvPr/>
          </p:nvSpPr>
          <p:spPr bwMode="auto">
            <a:xfrm>
              <a:off x="5881747" y="3727929"/>
              <a:ext cx="67015" cy="67569"/>
            </a:xfrm>
            <a:custGeom>
              <a:avLst/>
              <a:gdLst>
                <a:gd name="T0" fmla="*/ 28 w 60"/>
                <a:gd name="T1" fmla="*/ 26 h 52"/>
                <a:gd name="T2" fmla="*/ 31 w 60"/>
                <a:gd name="T3" fmla="*/ 32 h 52"/>
                <a:gd name="T4" fmla="*/ 36 w 60"/>
                <a:gd name="T5" fmla="*/ 39 h 52"/>
                <a:gd name="T6" fmla="*/ 42 w 60"/>
                <a:gd name="T7" fmla="*/ 41 h 52"/>
                <a:gd name="T8" fmla="*/ 47 w 60"/>
                <a:gd name="T9" fmla="*/ 40 h 52"/>
                <a:gd name="T10" fmla="*/ 51 w 60"/>
                <a:gd name="T11" fmla="*/ 36 h 52"/>
                <a:gd name="T12" fmla="*/ 51 w 60"/>
                <a:gd name="T13" fmla="*/ 29 h 52"/>
                <a:gd name="T14" fmla="*/ 46 w 60"/>
                <a:gd name="T15" fmla="*/ 20 h 52"/>
                <a:gd name="T16" fmla="*/ 48 w 60"/>
                <a:gd name="T17" fmla="*/ 0 h 52"/>
                <a:gd name="T18" fmla="*/ 55 w 60"/>
                <a:gd name="T19" fmla="*/ 3 h 52"/>
                <a:gd name="T20" fmla="*/ 59 w 60"/>
                <a:gd name="T21" fmla="*/ 11 h 52"/>
                <a:gd name="T22" fmla="*/ 59 w 60"/>
                <a:gd name="T23" fmla="*/ 16 h 52"/>
                <a:gd name="T24" fmla="*/ 56 w 60"/>
                <a:gd name="T25" fmla="*/ 19 h 52"/>
                <a:gd name="T26" fmla="*/ 50 w 60"/>
                <a:gd name="T27" fmla="*/ 20 h 52"/>
                <a:gd name="T28" fmla="*/ 56 w 60"/>
                <a:gd name="T29" fmla="*/ 27 h 52"/>
                <a:gd name="T30" fmla="*/ 58 w 60"/>
                <a:gd name="T31" fmla="*/ 31 h 52"/>
                <a:gd name="T32" fmla="*/ 60 w 60"/>
                <a:gd name="T33" fmla="*/ 38 h 52"/>
                <a:gd name="T34" fmla="*/ 58 w 60"/>
                <a:gd name="T35" fmla="*/ 45 h 52"/>
                <a:gd name="T36" fmla="*/ 53 w 60"/>
                <a:gd name="T37" fmla="*/ 50 h 52"/>
                <a:gd name="T38" fmla="*/ 45 w 60"/>
                <a:gd name="T39" fmla="*/ 52 h 52"/>
                <a:gd name="T40" fmla="*/ 38 w 60"/>
                <a:gd name="T41" fmla="*/ 50 h 52"/>
                <a:gd name="T42" fmla="*/ 33 w 60"/>
                <a:gd name="T43" fmla="*/ 45 h 52"/>
                <a:gd name="T44" fmla="*/ 27 w 60"/>
                <a:gd name="T45" fmla="*/ 33 h 52"/>
                <a:gd name="T46" fmla="*/ 19 w 60"/>
                <a:gd name="T47" fmla="*/ 20 h 52"/>
                <a:gd name="T48" fmla="*/ 10 w 60"/>
                <a:gd name="T49" fmla="*/ 21 h 52"/>
                <a:gd name="T50" fmla="*/ 5 w 60"/>
                <a:gd name="T51" fmla="*/ 25 h 52"/>
                <a:gd name="T52" fmla="*/ 4 w 60"/>
                <a:gd name="T53" fmla="*/ 30 h 52"/>
                <a:gd name="T54" fmla="*/ 6 w 60"/>
                <a:gd name="T55" fmla="*/ 36 h 52"/>
                <a:gd name="T56" fmla="*/ 11 w 60"/>
                <a:gd name="T57" fmla="*/ 39 h 52"/>
                <a:gd name="T58" fmla="*/ 17 w 60"/>
                <a:gd name="T59" fmla="*/ 39 h 52"/>
                <a:gd name="T60" fmla="*/ 21 w 60"/>
                <a:gd name="T61" fmla="*/ 42 h 52"/>
                <a:gd name="T62" fmla="*/ 21 w 60"/>
                <a:gd name="T63" fmla="*/ 46 h 52"/>
                <a:gd name="T64" fmla="*/ 17 w 60"/>
                <a:gd name="T65" fmla="*/ 49 h 52"/>
                <a:gd name="T66" fmla="*/ 11 w 60"/>
                <a:gd name="T67" fmla="*/ 48 h 52"/>
                <a:gd name="T68" fmla="*/ 4 w 60"/>
                <a:gd name="T69" fmla="*/ 44 h 52"/>
                <a:gd name="T70" fmla="*/ 0 w 60"/>
                <a:gd name="T71" fmla="*/ 35 h 52"/>
                <a:gd name="T72" fmla="*/ 0 w 60"/>
                <a:gd name="T73" fmla="*/ 24 h 52"/>
                <a:gd name="T74" fmla="*/ 2 w 60"/>
                <a:gd name="T75" fmla="*/ 16 h 52"/>
                <a:gd name="T76" fmla="*/ 6 w 60"/>
                <a:gd name="T77" fmla="*/ 12 h 52"/>
                <a:gd name="T78" fmla="*/ 11 w 60"/>
                <a:gd name="T79" fmla="*/ 10 h 52"/>
                <a:gd name="T80" fmla="*/ 19 w 60"/>
                <a:gd name="T81" fmla="*/ 10 h 52"/>
                <a:gd name="T82" fmla="*/ 44 w 60"/>
                <a:gd name="T83" fmla="*/ 10 h 52"/>
                <a:gd name="T84" fmla="*/ 49 w 60"/>
                <a:gd name="T85" fmla="*/ 9 h 52"/>
                <a:gd name="T86" fmla="*/ 51 w 60"/>
                <a:gd name="T87" fmla="*/ 9 h 52"/>
                <a:gd name="T88" fmla="*/ 52 w 60"/>
                <a:gd name="T89" fmla="*/ 4 h 52"/>
                <a:gd name="T90" fmla="*/ 50 w 60"/>
                <a:gd name="T9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52">
                  <a:moveTo>
                    <a:pt x="26" y="20"/>
                  </a:moveTo>
                  <a:lnTo>
                    <a:pt x="28" y="26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6"/>
                  </a:lnTo>
                  <a:lnTo>
                    <a:pt x="36" y="39"/>
                  </a:lnTo>
                  <a:lnTo>
                    <a:pt x="39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7" y="40"/>
                  </a:lnTo>
                  <a:lnTo>
                    <a:pt x="49" y="39"/>
                  </a:lnTo>
                  <a:lnTo>
                    <a:pt x="51" y="36"/>
                  </a:lnTo>
                  <a:lnTo>
                    <a:pt x="52" y="33"/>
                  </a:lnTo>
                  <a:lnTo>
                    <a:pt x="51" y="29"/>
                  </a:lnTo>
                  <a:lnTo>
                    <a:pt x="49" y="25"/>
                  </a:lnTo>
                  <a:lnTo>
                    <a:pt x="46" y="20"/>
                  </a:lnTo>
                  <a:lnTo>
                    <a:pt x="26" y="20"/>
                  </a:lnTo>
                  <a:close/>
                  <a:moveTo>
                    <a:pt x="48" y="0"/>
                  </a:moveTo>
                  <a:lnTo>
                    <a:pt x="51" y="0"/>
                  </a:lnTo>
                  <a:lnTo>
                    <a:pt x="55" y="3"/>
                  </a:lnTo>
                  <a:lnTo>
                    <a:pt x="58" y="7"/>
                  </a:lnTo>
                  <a:lnTo>
                    <a:pt x="59" y="11"/>
                  </a:lnTo>
                  <a:lnTo>
                    <a:pt x="60" y="14"/>
                  </a:lnTo>
                  <a:lnTo>
                    <a:pt x="59" y="16"/>
                  </a:lnTo>
                  <a:lnTo>
                    <a:pt x="58" y="18"/>
                  </a:lnTo>
                  <a:lnTo>
                    <a:pt x="56" y="19"/>
                  </a:lnTo>
                  <a:lnTo>
                    <a:pt x="53" y="20"/>
                  </a:lnTo>
                  <a:lnTo>
                    <a:pt x="50" y="20"/>
                  </a:lnTo>
                  <a:lnTo>
                    <a:pt x="53" y="24"/>
                  </a:lnTo>
                  <a:lnTo>
                    <a:pt x="56" y="27"/>
                  </a:lnTo>
                  <a:lnTo>
                    <a:pt x="57" y="30"/>
                  </a:lnTo>
                  <a:lnTo>
                    <a:pt x="58" y="31"/>
                  </a:lnTo>
                  <a:lnTo>
                    <a:pt x="59" y="35"/>
                  </a:lnTo>
                  <a:lnTo>
                    <a:pt x="60" y="38"/>
                  </a:lnTo>
                  <a:lnTo>
                    <a:pt x="59" y="42"/>
                  </a:lnTo>
                  <a:lnTo>
                    <a:pt x="58" y="45"/>
                  </a:lnTo>
                  <a:lnTo>
                    <a:pt x="56" y="48"/>
                  </a:lnTo>
                  <a:lnTo>
                    <a:pt x="53" y="50"/>
                  </a:lnTo>
                  <a:lnTo>
                    <a:pt x="49" y="51"/>
                  </a:lnTo>
                  <a:lnTo>
                    <a:pt x="45" y="52"/>
                  </a:lnTo>
                  <a:lnTo>
                    <a:pt x="42" y="51"/>
                  </a:lnTo>
                  <a:lnTo>
                    <a:pt x="38" y="50"/>
                  </a:lnTo>
                  <a:lnTo>
                    <a:pt x="36" y="48"/>
                  </a:lnTo>
                  <a:lnTo>
                    <a:pt x="33" y="45"/>
                  </a:lnTo>
                  <a:lnTo>
                    <a:pt x="31" y="41"/>
                  </a:lnTo>
                  <a:lnTo>
                    <a:pt x="27" y="33"/>
                  </a:lnTo>
                  <a:lnTo>
                    <a:pt x="22" y="20"/>
                  </a:lnTo>
                  <a:lnTo>
                    <a:pt x="19" y="20"/>
                  </a:lnTo>
                  <a:lnTo>
                    <a:pt x="14" y="21"/>
                  </a:lnTo>
                  <a:lnTo>
                    <a:pt x="10" y="21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4" y="27"/>
                  </a:lnTo>
                  <a:lnTo>
                    <a:pt x="4" y="30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1" y="39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9" y="40"/>
                  </a:lnTo>
                  <a:lnTo>
                    <a:pt x="21" y="42"/>
                  </a:lnTo>
                  <a:lnTo>
                    <a:pt x="22" y="44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1" y="48"/>
                  </a:lnTo>
                  <a:lnTo>
                    <a:pt x="8" y="47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4" y="10"/>
                  </a:lnTo>
                  <a:lnTo>
                    <a:pt x="19" y="10"/>
                  </a:lnTo>
                  <a:lnTo>
                    <a:pt x="39" y="10"/>
                  </a:lnTo>
                  <a:lnTo>
                    <a:pt x="44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2" y="4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5881747" y="3668156"/>
              <a:ext cx="67015" cy="49378"/>
            </a:xfrm>
            <a:custGeom>
              <a:avLst/>
              <a:gdLst>
                <a:gd name="T0" fmla="*/ 48 w 60"/>
                <a:gd name="T1" fmla="*/ 0 h 38"/>
                <a:gd name="T2" fmla="*/ 55 w 60"/>
                <a:gd name="T3" fmla="*/ 6 h 38"/>
                <a:gd name="T4" fmla="*/ 59 w 60"/>
                <a:gd name="T5" fmla="*/ 14 h 38"/>
                <a:gd name="T6" fmla="*/ 59 w 60"/>
                <a:gd name="T7" fmla="*/ 24 h 38"/>
                <a:gd name="T8" fmla="*/ 57 w 60"/>
                <a:gd name="T9" fmla="*/ 33 h 38"/>
                <a:gd name="T10" fmla="*/ 58 w 60"/>
                <a:gd name="T11" fmla="*/ 35 h 38"/>
                <a:gd name="T12" fmla="*/ 60 w 60"/>
                <a:gd name="T13" fmla="*/ 38 h 38"/>
                <a:gd name="T14" fmla="*/ 40 w 60"/>
                <a:gd name="T15" fmla="*/ 36 h 38"/>
                <a:gd name="T16" fmla="*/ 49 w 60"/>
                <a:gd name="T17" fmla="*/ 33 h 38"/>
                <a:gd name="T18" fmla="*/ 54 w 60"/>
                <a:gd name="T19" fmla="*/ 26 h 38"/>
                <a:gd name="T20" fmla="*/ 56 w 60"/>
                <a:gd name="T21" fmla="*/ 19 h 38"/>
                <a:gd name="T22" fmla="*/ 55 w 60"/>
                <a:gd name="T23" fmla="*/ 14 h 38"/>
                <a:gd name="T24" fmla="*/ 51 w 60"/>
                <a:gd name="T25" fmla="*/ 10 h 38"/>
                <a:gd name="T26" fmla="*/ 45 w 60"/>
                <a:gd name="T27" fmla="*/ 9 h 38"/>
                <a:gd name="T28" fmla="*/ 40 w 60"/>
                <a:gd name="T29" fmla="*/ 12 h 38"/>
                <a:gd name="T30" fmla="*/ 36 w 60"/>
                <a:gd name="T31" fmla="*/ 18 h 38"/>
                <a:gd name="T32" fmla="*/ 30 w 60"/>
                <a:gd name="T33" fmla="*/ 29 h 38"/>
                <a:gd name="T34" fmla="*/ 25 w 60"/>
                <a:gd name="T35" fmla="*/ 35 h 38"/>
                <a:gd name="T36" fmla="*/ 19 w 60"/>
                <a:gd name="T37" fmla="*/ 37 h 38"/>
                <a:gd name="T38" fmla="*/ 12 w 60"/>
                <a:gd name="T39" fmla="*/ 37 h 38"/>
                <a:gd name="T40" fmla="*/ 4 w 60"/>
                <a:gd name="T41" fmla="*/ 33 h 38"/>
                <a:gd name="T42" fmla="*/ 0 w 60"/>
                <a:gd name="T43" fmla="*/ 25 h 38"/>
                <a:gd name="T44" fmla="*/ 0 w 60"/>
                <a:gd name="T45" fmla="*/ 17 h 38"/>
                <a:gd name="T46" fmla="*/ 2 w 60"/>
                <a:gd name="T47" fmla="*/ 10 h 38"/>
                <a:gd name="T48" fmla="*/ 2 w 60"/>
                <a:gd name="T49" fmla="*/ 6 h 38"/>
                <a:gd name="T50" fmla="*/ 0 w 60"/>
                <a:gd name="T51" fmla="*/ 5 h 38"/>
                <a:gd name="T52" fmla="*/ 19 w 60"/>
                <a:gd name="T53" fmla="*/ 4 h 38"/>
                <a:gd name="T54" fmla="*/ 14 w 60"/>
                <a:gd name="T55" fmla="*/ 7 h 38"/>
                <a:gd name="T56" fmla="*/ 7 w 60"/>
                <a:gd name="T57" fmla="*/ 11 h 38"/>
                <a:gd name="T58" fmla="*/ 4 w 60"/>
                <a:gd name="T59" fmla="*/ 17 h 38"/>
                <a:gd name="T60" fmla="*/ 4 w 60"/>
                <a:gd name="T61" fmla="*/ 24 h 38"/>
                <a:gd name="T62" fmla="*/ 8 w 60"/>
                <a:gd name="T63" fmla="*/ 29 h 38"/>
                <a:gd name="T64" fmla="*/ 14 w 60"/>
                <a:gd name="T65" fmla="*/ 30 h 38"/>
                <a:gd name="T66" fmla="*/ 18 w 60"/>
                <a:gd name="T67" fmla="*/ 27 h 38"/>
                <a:gd name="T68" fmla="*/ 23 w 60"/>
                <a:gd name="T69" fmla="*/ 21 h 38"/>
                <a:gd name="T70" fmla="*/ 30 w 60"/>
                <a:gd name="T71" fmla="*/ 8 h 38"/>
                <a:gd name="T72" fmla="*/ 36 w 60"/>
                <a:gd name="T73" fmla="*/ 2 h 38"/>
                <a:gd name="T74" fmla="*/ 43 w 60"/>
                <a:gd name="T7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38">
                  <a:moveTo>
                    <a:pt x="43" y="0"/>
                  </a:moveTo>
                  <a:lnTo>
                    <a:pt x="48" y="0"/>
                  </a:lnTo>
                  <a:lnTo>
                    <a:pt x="52" y="2"/>
                  </a:lnTo>
                  <a:lnTo>
                    <a:pt x="55" y="6"/>
                  </a:lnTo>
                  <a:lnTo>
                    <a:pt x="58" y="10"/>
                  </a:lnTo>
                  <a:lnTo>
                    <a:pt x="59" y="14"/>
                  </a:lnTo>
                  <a:lnTo>
                    <a:pt x="60" y="19"/>
                  </a:lnTo>
                  <a:lnTo>
                    <a:pt x="59" y="24"/>
                  </a:lnTo>
                  <a:lnTo>
                    <a:pt x="58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8" y="35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5" y="35"/>
                  </a:lnTo>
                  <a:lnTo>
                    <a:pt x="49" y="33"/>
                  </a:lnTo>
                  <a:lnTo>
                    <a:pt x="52" y="30"/>
                  </a:lnTo>
                  <a:lnTo>
                    <a:pt x="54" y="26"/>
                  </a:lnTo>
                  <a:lnTo>
                    <a:pt x="55" y="23"/>
                  </a:lnTo>
                  <a:lnTo>
                    <a:pt x="56" y="19"/>
                  </a:lnTo>
                  <a:lnTo>
                    <a:pt x="56" y="16"/>
                  </a:lnTo>
                  <a:lnTo>
                    <a:pt x="55" y="14"/>
                  </a:lnTo>
                  <a:lnTo>
                    <a:pt x="53" y="12"/>
                  </a:lnTo>
                  <a:lnTo>
                    <a:pt x="51" y="10"/>
                  </a:lnTo>
                  <a:lnTo>
                    <a:pt x="47" y="9"/>
                  </a:lnTo>
                  <a:lnTo>
                    <a:pt x="45" y="9"/>
                  </a:lnTo>
                  <a:lnTo>
                    <a:pt x="42" y="10"/>
                  </a:lnTo>
                  <a:lnTo>
                    <a:pt x="40" y="12"/>
                  </a:lnTo>
                  <a:lnTo>
                    <a:pt x="38" y="14"/>
                  </a:lnTo>
                  <a:lnTo>
                    <a:pt x="36" y="18"/>
                  </a:lnTo>
                  <a:lnTo>
                    <a:pt x="33" y="23"/>
                  </a:lnTo>
                  <a:lnTo>
                    <a:pt x="30" y="29"/>
                  </a:lnTo>
                  <a:lnTo>
                    <a:pt x="28" y="32"/>
                  </a:lnTo>
                  <a:lnTo>
                    <a:pt x="25" y="35"/>
                  </a:lnTo>
                  <a:lnTo>
                    <a:pt x="23" y="37"/>
                  </a:lnTo>
                  <a:lnTo>
                    <a:pt x="19" y="37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8" y="36"/>
                  </a:lnTo>
                  <a:lnTo>
                    <a:pt x="4" y="33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4" y="7"/>
                  </a:lnTo>
                  <a:lnTo>
                    <a:pt x="10" y="9"/>
                  </a:lnTo>
                  <a:lnTo>
                    <a:pt x="7" y="11"/>
                  </a:lnTo>
                  <a:lnTo>
                    <a:pt x="5" y="14"/>
                  </a:lnTo>
                  <a:lnTo>
                    <a:pt x="4" y="17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6" y="27"/>
                  </a:lnTo>
                  <a:lnTo>
                    <a:pt x="8" y="29"/>
                  </a:lnTo>
                  <a:lnTo>
                    <a:pt x="11" y="30"/>
                  </a:lnTo>
                  <a:lnTo>
                    <a:pt x="14" y="30"/>
                  </a:lnTo>
                  <a:lnTo>
                    <a:pt x="17" y="28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3" y="21"/>
                  </a:lnTo>
                  <a:lnTo>
                    <a:pt x="27" y="12"/>
                  </a:lnTo>
                  <a:lnTo>
                    <a:pt x="30" y="8"/>
                  </a:lnTo>
                  <a:lnTo>
                    <a:pt x="33" y="4"/>
                  </a:lnTo>
                  <a:lnTo>
                    <a:pt x="36" y="2"/>
                  </a:lnTo>
                  <a:lnTo>
                    <a:pt x="39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cxnSp>
          <p:nvCxnSpPr>
            <p:cNvPr id="280" name="Straight Connector 279"/>
            <p:cNvCxnSpPr/>
            <p:nvPr/>
          </p:nvCxnSpPr>
          <p:spPr>
            <a:xfrm>
              <a:off x="6222405" y="3807193"/>
              <a:ext cx="2854826" cy="0"/>
            </a:xfrm>
            <a:prstGeom prst="lin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dash"/>
              <a:miter lim="800000"/>
            </a:ln>
            <a:effectLst/>
          </p:spPr>
        </p:cxnSp>
        <p:sp>
          <p:nvSpPr>
            <p:cNvPr id="282" name="Freeform 281"/>
            <p:cNvSpPr/>
            <p:nvPr/>
          </p:nvSpPr>
          <p:spPr>
            <a:xfrm>
              <a:off x="6415407" y="3703760"/>
              <a:ext cx="2626975" cy="1889860"/>
            </a:xfrm>
            <a:custGeom>
              <a:avLst/>
              <a:gdLst>
                <a:gd name="connsiteX0" fmla="*/ 0 w 3733800"/>
                <a:gd name="connsiteY0" fmla="*/ 2308860 h 2308860"/>
                <a:gd name="connsiteX1" fmla="*/ 838200 w 3733800"/>
                <a:gd name="connsiteY1" fmla="*/ 1158240 h 2308860"/>
                <a:gd name="connsiteX2" fmla="*/ 1722120 w 3733800"/>
                <a:gd name="connsiteY2" fmla="*/ 350520 h 2308860"/>
                <a:gd name="connsiteX3" fmla="*/ 2583180 w 3733800"/>
                <a:gd name="connsiteY3" fmla="*/ 76200 h 2308860"/>
                <a:gd name="connsiteX4" fmla="*/ 3733800 w 3733800"/>
                <a:gd name="connsiteY4" fmla="*/ 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3800" h="2308860">
                  <a:moveTo>
                    <a:pt x="0" y="2308860"/>
                  </a:moveTo>
                  <a:cubicBezTo>
                    <a:pt x="275590" y="1896745"/>
                    <a:pt x="551180" y="1484630"/>
                    <a:pt x="838200" y="1158240"/>
                  </a:cubicBezTo>
                  <a:cubicBezTo>
                    <a:pt x="1125220" y="831850"/>
                    <a:pt x="1431290" y="530860"/>
                    <a:pt x="1722120" y="350520"/>
                  </a:cubicBezTo>
                  <a:cubicBezTo>
                    <a:pt x="2012950" y="170180"/>
                    <a:pt x="2247900" y="134620"/>
                    <a:pt x="2583180" y="76200"/>
                  </a:cubicBezTo>
                  <a:cubicBezTo>
                    <a:pt x="2918460" y="17780"/>
                    <a:pt x="3326130" y="8890"/>
                    <a:pt x="3733800" y="0"/>
                  </a:cubicBezTo>
                </a:path>
              </a:pathLst>
            </a:custGeom>
            <a:noFill/>
            <a:ln w="190500" cap="flat" cmpd="sng" algn="ctr">
              <a:solidFill>
                <a:sysClr val="window" lastClr="FFFFFF">
                  <a:lumMod val="65000"/>
                  <a:alpha val="49000"/>
                </a:sys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pic>
        <p:nvPicPr>
          <p:cNvPr id="11" name="Image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1361922"/>
            <a:ext cx="4608512" cy="34563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5394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9515" y="1149268"/>
            <a:ext cx="3977897" cy="2034951"/>
          </a:xfrm>
          <a:prstGeom prst="rect">
            <a:avLst/>
          </a:prstGeom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14749"/>
            <a:ext cx="8651304" cy="685800"/>
          </a:xfrm>
        </p:spPr>
        <p:txBody>
          <a:bodyPr/>
          <a:lstStyle/>
          <a:p>
            <a:r>
              <a:rPr lang="en-GB" dirty="0">
                <a:solidFill>
                  <a:srgbClr val="C00000"/>
                </a:solidFill>
              </a:rPr>
              <a:t>U</a:t>
            </a:r>
            <a:r>
              <a:rPr lang="en-GB" dirty="0" smtClean="0">
                <a:solidFill>
                  <a:srgbClr val="C00000"/>
                </a:solidFill>
              </a:rPr>
              <a:t>pgrades for D-T: NBI and T injection</a:t>
            </a:r>
            <a:endParaRPr lang="en-GB" dirty="0">
              <a:solidFill>
                <a:srgbClr val="C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794368" y="958922"/>
            <a:ext cx="41471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 dirty="0">
                <a:solidFill>
                  <a:srgbClr val="3333CC"/>
                </a:solidFill>
              </a:rPr>
              <a:t>5 new tritium gas injection modules, </a:t>
            </a:r>
            <a:r>
              <a:rPr lang="en-GB" b="1" dirty="0"/>
              <a:t>(Only one existing in DTE1)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666101" y="4391427"/>
            <a:ext cx="2403653" cy="30777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I. Carvalho, 29th SOFT 2016</a:t>
            </a:r>
            <a:endParaRPr lang="en-GB" sz="1400" i="1" dirty="0">
              <a:solidFill>
                <a:schemeClr val="accent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1560" y="2496731"/>
            <a:ext cx="1298939" cy="1263464"/>
          </a:xfrm>
          <a:prstGeom prst="rect">
            <a:avLst/>
          </a:prstGeom>
        </p:spPr>
      </p:pic>
      <p:sp>
        <p:nvSpPr>
          <p:cNvPr id="7" name="Oval 6"/>
          <p:cNvSpPr/>
          <p:nvPr/>
        </p:nvSpPr>
        <p:spPr>
          <a:xfrm>
            <a:off x="2421476" y="2342407"/>
            <a:ext cx="297620" cy="25416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5" name="Straight Arrow Connector 14"/>
          <p:cNvCxnSpPr>
            <a:endCxn id="7" idx="2"/>
          </p:cNvCxnSpPr>
          <p:nvPr/>
        </p:nvCxnSpPr>
        <p:spPr>
          <a:xfrm flipV="1">
            <a:off x="1915218" y="2469489"/>
            <a:ext cx="506261" cy="179472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/>
        </p:nvSpPr>
        <p:spPr>
          <a:xfrm>
            <a:off x="3707904" y="2703887"/>
            <a:ext cx="360040" cy="1080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ectangle 20"/>
          <p:cNvSpPr/>
          <p:nvPr/>
        </p:nvSpPr>
        <p:spPr>
          <a:xfrm>
            <a:off x="3341514" y="2711031"/>
            <a:ext cx="648072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>
            <a:off x="3334149" y="1173080"/>
            <a:ext cx="733797" cy="44906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ectangle 22"/>
          <p:cNvSpPr/>
          <p:nvPr/>
        </p:nvSpPr>
        <p:spPr>
          <a:xfrm>
            <a:off x="1192437" y="1220294"/>
            <a:ext cx="828553" cy="54006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/>
          <p:cNvSpPr txBox="1"/>
          <p:nvPr/>
        </p:nvSpPr>
        <p:spPr>
          <a:xfrm>
            <a:off x="179512" y="3868207"/>
            <a:ext cx="40684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sz="1600" b="1" dirty="0">
                <a:solidFill>
                  <a:schemeClr val="accent6">
                    <a:lumMod val="50000"/>
                  </a:schemeClr>
                </a:solidFill>
              </a:rPr>
              <a:t>New plates </a:t>
            </a:r>
            <a:r>
              <a:rPr lang="en-GB" sz="1600" b="1" dirty="0"/>
              <a:t>with optimised cooling removing the limits to beam voltage and pulse length </a:t>
            </a:r>
            <a:r>
              <a:rPr lang="en-GB" sz="1600" b="1" dirty="0">
                <a:solidFill>
                  <a:srgbClr val="0000FF"/>
                </a:solidFill>
                <a:sym typeface="Wingdings" panose="05000000000000000000" pitchFamily="2" charset="2"/>
              </a:rPr>
              <a:t> 34MW in D-T  </a:t>
            </a:r>
            <a:r>
              <a:rPr lang="en-GB" sz="1600" b="1" dirty="0">
                <a:sym typeface="Wingdings" panose="05000000000000000000" pitchFamily="2" charset="2"/>
              </a:rPr>
              <a:t>(21MW in DTE1)</a:t>
            </a:r>
            <a:endParaRPr lang="en-GB" sz="1600" b="1" dirty="0"/>
          </a:p>
        </p:txBody>
      </p:sp>
      <p:sp>
        <p:nvSpPr>
          <p:cNvPr id="27" name="Rectangle 26"/>
          <p:cNvSpPr/>
          <p:nvPr/>
        </p:nvSpPr>
        <p:spPr>
          <a:xfrm>
            <a:off x="836197" y="4640237"/>
            <a:ext cx="2367651" cy="30777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A. Shepherd, 29th SOFT 2016</a:t>
            </a:r>
            <a:endParaRPr lang="en-GB" sz="1400" i="1" dirty="0">
              <a:solidFill>
                <a:schemeClr val="accent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462728" y="1916425"/>
            <a:ext cx="17575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b="1" dirty="0"/>
              <a:t>Beam injectors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7964" y="1622149"/>
            <a:ext cx="4932548" cy="26801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Rectangle 12"/>
          <p:cNvSpPr/>
          <p:nvPr/>
        </p:nvSpPr>
        <p:spPr>
          <a:xfrm>
            <a:off x="5194" y="695709"/>
            <a:ext cx="4503529" cy="5847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/>
            <a:r>
              <a:rPr lang="en-GB" sz="1600" b="1" dirty="0"/>
              <a:t>Maximum NBI power so far limited by one of ion dumps component cooling capabilities. </a:t>
            </a:r>
          </a:p>
        </p:txBody>
      </p:sp>
    </p:spTree>
    <p:extLst>
      <p:ext uri="{BB962C8B-B14F-4D97-AF65-F5344CB8AC3E}">
        <p14:creationId xmlns:p14="http://schemas.microsoft.com/office/powerpoint/2010/main" val="1638704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5496" y="0"/>
            <a:ext cx="8496944" cy="685800"/>
          </a:xfrm>
        </p:spPr>
        <p:txBody>
          <a:bodyPr>
            <a:noAutofit/>
          </a:bodyPr>
          <a:lstStyle/>
          <a:p>
            <a:r>
              <a:rPr lang="en-GB" sz="2400" dirty="0" smtClean="0">
                <a:solidFill>
                  <a:srgbClr val="C00000"/>
                </a:solidFill>
              </a:rPr>
              <a:t>Unique set of new diagnostics in place for alpha physics and burning plasma studies in DTE2</a:t>
            </a:r>
            <a:endParaRPr lang="en-GB" sz="2400" dirty="0">
              <a:solidFill>
                <a:srgbClr val="C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463149" y="4377143"/>
            <a:ext cx="2007669" cy="52322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J. Figueiredo, EX/P7-42</a:t>
            </a:r>
          </a:p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</a:rPr>
              <a:t>S. Sharapov, EX/P1-28</a:t>
            </a:r>
          </a:p>
        </p:txBody>
      </p:sp>
      <p:sp>
        <p:nvSpPr>
          <p:cNvPr id="6" name="Rectangle 13"/>
          <p:cNvSpPr>
            <a:spLocks noChangeArrowheads="1"/>
          </p:cNvSpPr>
          <p:nvPr/>
        </p:nvSpPr>
        <p:spPr bwMode="auto">
          <a:xfrm>
            <a:off x="26686" y="3959856"/>
            <a:ext cx="2151352" cy="84414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/>
          <a:p>
            <a:pPr algn="ctr" eaLnBrk="0" hangingPunct="0">
              <a:lnSpc>
                <a:spcPct val="120000"/>
              </a:lnSpc>
            </a:pPr>
            <a:r>
              <a:rPr 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Visualization 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</a:rPr>
              <a:t>of fast particle orbits with </a:t>
            </a:r>
            <a:r>
              <a:rPr lang="en-US" sz="1400" b="1" dirty="0">
                <a:latin typeface="Symbol" panose="05050102010706020507" pitchFamily="18" charset="2"/>
                <a:cs typeface="Arial" panose="020B0604020202020204" pitchFamily="34" charset="0"/>
              </a:rPr>
              <a:t>g</a:t>
            </a:r>
            <a:r>
              <a:rPr lang="en-US" sz="1400" b="1" dirty="0">
                <a:latin typeface="Arial" panose="020B0604020202020204" pitchFamily="34" charset="0"/>
                <a:cs typeface="Arial" panose="020B0604020202020204" pitchFamily="34" charset="0"/>
              </a:rPr>
              <a:t>-ray tomography</a:t>
            </a:r>
            <a:endParaRPr lang="it-IT" altLang="it-IT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06" name="Group 605"/>
          <p:cNvGrpSpPr/>
          <p:nvPr/>
        </p:nvGrpSpPr>
        <p:grpSpPr>
          <a:xfrm>
            <a:off x="372675" y="810463"/>
            <a:ext cx="3139179" cy="3377715"/>
            <a:chOff x="163370" y="1161539"/>
            <a:chExt cx="3623263" cy="4503620"/>
          </a:xfrm>
        </p:grpSpPr>
        <p:grpSp>
          <p:nvGrpSpPr>
            <p:cNvPr id="605" name="Group 604"/>
            <p:cNvGrpSpPr/>
            <p:nvPr/>
          </p:nvGrpSpPr>
          <p:grpSpPr>
            <a:xfrm>
              <a:off x="163370" y="2780928"/>
              <a:ext cx="1894797" cy="2631178"/>
              <a:chOff x="4948050" y="1632006"/>
              <a:chExt cx="2144230" cy="2798579"/>
            </a:xfrm>
          </p:grpSpPr>
          <p:pic>
            <p:nvPicPr>
              <p:cNvPr id="7" name="Picture 64" descr="He-image_63041_07ss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4948050" y="1783782"/>
                <a:ext cx="2026604" cy="26050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2" name="Oval 1"/>
              <p:cNvSpPr/>
              <p:nvPr/>
            </p:nvSpPr>
            <p:spPr>
              <a:xfrm>
                <a:off x="4954026" y="1865055"/>
                <a:ext cx="1719599" cy="2177389"/>
              </a:xfrm>
              <a:prstGeom prst="ellipse">
                <a:avLst/>
              </a:prstGeom>
              <a:noFill/>
              <a:ln w="5778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3" name="Rectangle 602"/>
              <p:cNvSpPr/>
              <p:nvPr/>
            </p:nvSpPr>
            <p:spPr>
              <a:xfrm>
                <a:off x="6516216" y="1632006"/>
                <a:ext cx="576064" cy="274878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4" name="Rectangle 603"/>
              <p:cNvSpPr/>
              <p:nvPr/>
            </p:nvSpPr>
            <p:spPr>
              <a:xfrm>
                <a:off x="5065570" y="3986397"/>
                <a:ext cx="1527765" cy="44418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404" name="Rectangle 105"/>
            <p:cNvSpPr>
              <a:spLocks noChangeArrowheads="1"/>
            </p:cNvSpPr>
            <p:nvPr/>
          </p:nvSpPr>
          <p:spPr bwMode="auto">
            <a:xfrm>
              <a:off x="609599" y="1358734"/>
              <a:ext cx="774838" cy="956098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5" name="Line 106"/>
            <p:cNvSpPr>
              <a:spLocks noChangeShapeType="1"/>
            </p:cNvSpPr>
            <p:nvPr/>
          </p:nvSpPr>
          <p:spPr bwMode="auto">
            <a:xfrm>
              <a:off x="609599" y="1541987"/>
              <a:ext cx="774838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6" name="Line 107"/>
            <p:cNvSpPr>
              <a:spLocks noChangeShapeType="1"/>
            </p:cNvSpPr>
            <p:nvPr/>
          </p:nvSpPr>
          <p:spPr bwMode="auto">
            <a:xfrm>
              <a:off x="609599" y="1553938"/>
              <a:ext cx="774838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7" name="Line 108"/>
            <p:cNvSpPr>
              <a:spLocks noChangeShapeType="1"/>
            </p:cNvSpPr>
            <p:nvPr/>
          </p:nvSpPr>
          <p:spPr bwMode="auto">
            <a:xfrm>
              <a:off x="1145412" y="2274995"/>
              <a:ext cx="23902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8" name="Line 109"/>
            <p:cNvSpPr>
              <a:spLocks noChangeShapeType="1"/>
            </p:cNvSpPr>
            <p:nvPr/>
          </p:nvSpPr>
          <p:spPr bwMode="auto">
            <a:xfrm>
              <a:off x="609599" y="1567881"/>
              <a:ext cx="774838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9" name="Rectangle 110"/>
            <p:cNvSpPr>
              <a:spLocks noChangeArrowheads="1"/>
            </p:cNvSpPr>
            <p:nvPr/>
          </p:nvSpPr>
          <p:spPr bwMode="auto">
            <a:xfrm>
              <a:off x="749030" y="1502149"/>
              <a:ext cx="499959" cy="39837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0" name="Line 111"/>
            <p:cNvSpPr>
              <a:spLocks noChangeShapeType="1"/>
            </p:cNvSpPr>
            <p:nvPr/>
          </p:nvSpPr>
          <p:spPr bwMode="auto">
            <a:xfrm>
              <a:off x="719152" y="1749141"/>
              <a:ext cx="565691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" name="Line 112"/>
            <p:cNvSpPr>
              <a:spLocks noChangeShapeType="1"/>
            </p:cNvSpPr>
            <p:nvPr/>
          </p:nvSpPr>
          <p:spPr bwMode="auto">
            <a:xfrm>
              <a:off x="719152" y="1874629"/>
              <a:ext cx="565691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" name="Rectangle 113"/>
            <p:cNvSpPr>
              <a:spLocks noChangeArrowheads="1"/>
            </p:cNvSpPr>
            <p:nvPr/>
          </p:nvSpPr>
          <p:spPr bwMode="auto">
            <a:xfrm>
              <a:off x="1266916" y="1753125"/>
              <a:ext cx="13943" cy="121504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" name="Rectangle 114"/>
            <p:cNvSpPr>
              <a:spLocks noChangeArrowheads="1"/>
            </p:cNvSpPr>
            <p:nvPr/>
          </p:nvSpPr>
          <p:spPr bwMode="auto">
            <a:xfrm>
              <a:off x="1179274" y="2205280"/>
              <a:ext cx="11951" cy="69715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" name="Rectangle 115"/>
            <p:cNvSpPr>
              <a:spLocks noChangeArrowheads="1"/>
            </p:cNvSpPr>
            <p:nvPr/>
          </p:nvSpPr>
          <p:spPr bwMode="auto">
            <a:xfrm>
              <a:off x="735087" y="1854710"/>
              <a:ext cx="523862" cy="19919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" name="Rectangle 116"/>
            <p:cNvSpPr>
              <a:spLocks noChangeArrowheads="1"/>
            </p:cNvSpPr>
            <p:nvPr/>
          </p:nvSpPr>
          <p:spPr bwMode="auto">
            <a:xfrm>
              <a:off x="609599" y="2294914"/>
              <a:ext cx="545773" cy="17927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" name="Line 117"/>
            <p:cNvSpPr>
              <a:spLocks noChangeShapeType="1"/>
            </p:cNvSpPr>
            <p:nvPr/>
          </p:nvSpPr>
          <p:spPr bwMode="auto">
            <a:xfrm>
              <a:off x="727119" y="2201296"/>
              <a:ext cx="55772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" name="Rectangle 118"/>
            <p:cNvSpPr>
              <a:spLocks noChangeArrowheads="1"/>
            </p:cNvSpPr>
            <p:nvPr/>
          </p:nvSpPr>
          <p:spPr bwMode="auto">
            <a:xfrm>
              <a:off x="745046" y="2181377"/>
              <a:ext cx="521870" cy="19919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" name="Line 119"/>
            <p:cNvSpPr>
              <a:spLocks noChangeShapeType="1"/>
            </p:cNvSpPr>
            <p:nvPr/>
          </p:nvSpPr>
          <p:spPr bwMode="auto">
            <a:xfrm flipV="1">
              <a:off x="1245006" y="1567881"/>
              <a:ext cx="0" cy="28682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" name="Line 120"/>
            <p:cNvSpPr>
              <a:spLocks noChangeShapeType="1"/>
            </p:cNvSpPr>
            <p:nvPr/>
          </p:nvSpPr>
          <p:spPr bwMode="auto">
            <a:xfrm flipV="1">
              <a:off x="772932" y="1751133"/>
              <a:ext cx="0" cy="10357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" name="Line 121"/>
            <p:cNvSpPr>
              <a:spLocks noChangeShapeType="1"/>
            </p:cNvSpPr>
            <p:nvPr/>
          </p:nvSpPr>
          <p:spPr bwMode="auto">
            <a:xfrm flipV="1">
              <a:off x="1143420" y="2203288"/>
              <a:ext cx="0" cy="9162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" name="Line 122"/>
            <p:cNvSpPr>
              <a:spLocks noChangeShapeType="1"/>
            </p:cNvSpPr>
            <p:nvPr/>
          </p:nvSpPr>
          <p:spPr bwMode="auto">
            <a:xfrm flipV="1">
              <a:off x="998014" y="2189345"/>
              <a:ext cx="0" cy="10556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" name="Line 123"/>
            <p:cNvSpPr>
              <a:spLocks noChangeShapeType="1"/>
            </p:cNvSpPr>
            <p:nvPr/>
          </p:nvSpPr>
          <p:spPr bwMode="auto">
            <a:xfrm flipV="1">
              <a:off x="848623" y="2203288"/>
              <a:ext cx="0" cy="9162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" name="Line 124"/>
            <p:cNvSpPr>
              <a:spLocks noChangeShapeType="1"/>
            </p:cNvSpPr>
            <p:nvPr/>
          </p:nvSpPr>
          <p:spPr bwMode="auto">
            <a:xfrm flipV="1">
              <a:off x="998014" y="1567881"/>
              <a:ext cx="0" cy="28682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" name="Line 125"/>
            <p:cNvSpPr>
              <a:spLocks noChangeShapeType="1"/>
            </p:cNvSpPr>
            <p:nvPr/>
          </p:nvSpPr>
          <p:spPr bwMode="auto">
            <a:xfrm flipV="1">
              <a:off x="751022" y="1567881"/>
              <a:ext cx="0" cy="286829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" name="Rectangle 126"/>
            <p:cNvSpPr>
              <a:spLocks noChangeArrowheads="1"/>
            </p:cNvSpPr>
            <p:nvPr/>
          </p:nvSpPr>
          <p:spPr bwMode="auto">
            <a:xfrm>
              <a:off x="1268908" y="1790970"/>
              <a:ext cx="115528" cy="2390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" name="Rectangle 127"/>
            <p:cNvSpPr>
              <a:spLocks noChangeArrowheads="1"/>
            </p:cNvSpPr>
            <p:nvPr/>
          </p:nvSpPr>
          <p:spPr bwMode="auto">
            <a:xfrm>
              <a:off x="1308746" y="1775035"/>
              <a:ext cx="75691" cy="5577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" name="Rectangle 128"/>
            <p:cNvSpPr>
              <a:spLocks noChangeArrowheads="1"/>
            </p:cNvSpPr>
            <p:nvPr/>
          </p:nvSpPr>
          <p:spPr bwMode="auto">
            <a:xfrm>
              <a:off x="1386429" y="1761092"/>
              <a:ext cx="27886" cy="85650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" name="Rectangle 129"/>
            <p:cNvSpPr>
              <a:spLocks noChangeArrowheads="1"/>
            </p:cNvSpPr>
            <p:nvPr/>
          </p:nvSpPr>
          <p:spPr bwMode="auto">
            <a:xfrm>
              <a:off x="1145412" y="2225198"/>
              <a:ext cx="239024" cy="2390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" name="Rectangle 130"/>
            <p:cNvSpPr>
              <a:spLocks noChangeArrowheads="1"/>
            </p:cNvSpPr>
            <p:nvPr/>
          </p:nvSpPr>
          <p:spPr bwMode="auto">
            <a:xfrm>
              <a:off x="1308746" y="2209263"/>
              <a:ext cx="75691" cy="5577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" name="Rectangle 131"/>
            <p:cNvSpPr>
              <a:spLocks noChangeArrowheads="1"/>
            </p:cNvSpPr>
            <p:nvPr/>
          </p:nvSpPr>
          <p:spPr bwMode="auto">
            <a:xfrm>
              <a:off x="1386429" y="2193328"/>
              <a:ext cx="27886" cy="876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Line 132"/>
            <p:cNvSpPr>
              <a:spLocks noChangeShapeType="1"/>
            </p:cNvSpPr>
            <p:nvPr/>
          </p:nvSpPr>
          <p:spPr bwMode="auto">
            <a:xfrm>
              <a:off x="751022" y="1575848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Line 133"/>
            <p:cNvSpPr>
              <a:spLocks noChangeShapeType="1"/>
            </p:cNvSpPr>
            <p:nvPr/>
          </p:nvSpPr>
          <p:spPr bwMode="auto">
            <a:xfrm>
              <a:off x="751022" y="1583816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Line 134"/>
            <p:cNvSpPr>
              <a:spLocks noChangeShapeType="1"/>
            </p:cNvSpPr>
            <p:nvPr/>
          </p:nvSpPr>
          <p:spPr bwMode="auto">
            <a:xfrm>
              <a:off x="751022" y="1591783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Line 135"/>
            <p:cNvSpPr>
              <a:spLocks noChangeShapeType="1"/>
            </p:cNvSpPr>
            <p:nvPr/>
          </p:nvSpPr>
          <p:spPr bwMode="auto">
            <a:xfrm>
              <a:off x="751022" y="1601743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Line 136"/>
            <p:cNvSpPr>
              <a:spLocks noChangeShapeType="1"/>
            </p:cNvSpPr>
            <p:nvPr/>
          </p:nvSpPr>
          <p:spPr bwMode="auto">
            <a:xfrm>
              <a:off x="751022" y="1609710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Line 137"/>
            <p:cNvSpPr>
              <a:spLocks noChangeShapeType="1"/>
            </p:cNvSpPr>
            <p:nvPr/>
          </p:nvSpPr>
          <p:spPr bwMode="auto">
            <a:xfrm>
              <a:off x="751022" y="1617678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" name="Line 138"/>
            <p:cNvSpPr>
              <a:spLocks noChangeShapeType="1"/>
            </p:cNvSpPr>
            <p:nvPr/>
          </p:nvSpPr>
          <p:spPr bwMode="auto">
            <a:xfrm>
              <a:off x="751022" y="1627637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" name="Line 139"/>
            <p:cNvSpPr>
              <a:spLocks noChangeShapeType="1"/>
            </p:cNvSpPr>
            <p:nvPr/>
          </p:nvSpPr>
          <p:spPr bwMode="auto">
            <a:xfrm>
              <a:off x="751022" y="1635605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Line 140"/>
            <p:cNvSpPr>
              <a:spLocks noChangeShapeType="1"/>
            </p:cNvSpPr>
            <p:nvPr/>
          </p:nvSpPr>
          <p:spPr bwMode="auto">
            <a:xfrm>
              <a:off x="751022" y="1643572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Line 141"/>
            <p:cNvSpPr>
              <a:spLocks noChangeShapeType="1"/>
            </p:cNvSpPr>
            <p:nvPr/>
          </p:nvSpPr>
          <p:spPr bwMode="auto">
            <a:xfrm>
              <a:off x="751022" y="1651539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Line 142"/>
            <p:cNvSpPr>
              <a:spLocks noChangeShapeType="1"/>
            </p:cNvSpPr>
            <p:nvPr/>
          </p:nvSpPr>
          <p:spPr bwMode="auto">
            <a:xfrm>
              <a:off x="751022" y="1661499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" name="Line 143"/>
            <p:cNvSpPr>
              <a:spLocks noChangeShapeType="1"/>
            </p:cNvSpPr>
            <p:nvPr/>
          </p:nvSpPr>
          <p:spPr bwMode="auto">
            <a:xfrm>
              <a:off x="751022" y="1669466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" name="Line 144"/>
            <p:cNvSpPr>
              <a:spLocks noChangeShapeType="1"/>
            </p:cNvSpPr>
            <p:nvPr/>
          </p:nvSpPr>
          <p:spPr bwMode="auto">
            <a:xfrm>
              <a:off x="751022" y="1677434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Line 145"/>
            <p:cNvSpPr>
              <a:spLocks noChangeShapeType="1"/>
            </p:cNvSpPr>
            <p:nvPr/>
          </p:nvSpPr>
          <p:spPr bwMode="auto">
            <a:xfrm>
              <a:off x="751022" y="1685401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Line 146"/>
            <p:cNvSpPr>
              <a:spLocks noChangeShapeType="1"/>
            </p:cNvSpPr>
            <p:nvPr/>
          </p:nvSpPr>
          <p:spPr bwMode="auto">
            <a:xfrm>
              <a:off x="751022" y="1693369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" name="Line 147"/>
            <p:cNvSpPr>
              <a:spLocks noChangeShapeType="1"/>
            </p:cNvSpPr>
            <p:nvPr/>
          </p:nvSpPr>
          <p:spPr bwMode="auto">
            <a:xfrm>
              <a:off x="751022" y="1701336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" name="Line 148"/>
            <p:cNvSpPr>
              <a:spLocks noChangeShapeType="1"/>
            </p:cNvSpPr>
            <p:nvPr/>
          </p:nvSpPr>
          <p:spPr bwMode="auto">
            <a:xfrm>
              <a:off x="751022" y="1711296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Line 149"/>
            <p:cNvSpPr>
              <a:spLocks noChangeShapeType="1"/>
            </p:cNvSpPr>
            <p:nvPr/>
          </p:nvSpPr>
          <p:spPr bwMode="auto">
            <a:xfrm>
              <a:off x="751022" y="1719263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Line 150"/>
            <p:cNvSpPr>
              <a:spLocks noChangeShapeType="1"/>
            </p:cNvSpPr>
            <p:nvPr/>
          </p:nvSpPr>
          <p:spPr bwMode="auto">
            <a:xfrm>
              <a:off x="751022" y="1727231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Line 151"/>
            <p:cNvSpPr>
              <a:spLocks noChangeShapeType="1"/>
            </p:cNvSpPr>
            <p:nvPr/>
          </p:nvSpPr>
          <p:spPr bwMode="auto">
            <a:xfrm>
              <a:off x="751022" y="1735198"/>
              <a:ext cx="49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Freeform 152"/>
            <p:cNvSpPr>
              <a:spLocks/>
            </p:cNvSpPr>
            <p:nvPr/>
          </p:nvSpPr>
          <p:spPr bwMode="auto">
            <a:xfrm>
              <a:off x="1161347" y="5308614"/>
              <a:ext cx="53781" cy="29878"/>
            </a:xfrm>
            <a:custGeom>
              <a:avLst/>
              <a:gdLst>
                <a:gd name="T0" fmla="*/ 37 w 54"/>
                <a:gd name="T1" fmla="*/ 28 h 28"/>
                <a:gd name="T2" fmla="*/ 37 w 54"/>
                <a:gd name="T3" fmla="*/ 21 h 28"/>
                <a:gd name="T4" fmla="*/ 43 w 54"/>
                <a:gd name="T5" fmla="*/ 21 h 28"/>
                <a:gd name="T6" fmla="*/ 46 w 54"/>
                <a:gd name="T7" fmla="*/ 20 h 28"/>
                <a:gd name="T8" fmla="*/ 47 w 54"/>
                <a:gd name="T9" fmla="*/ 17 h 28"/>
                <a:gd name="T10" fmla="*/ 47 w 54"/>
                <a:gd name="T11" fmla="*/ 13 h 28"/>
                <a:gd name="T12" fmla="*/ 46 w 54"/>
                <a:gd name="T13" fmla="*/ 10 h 28"/>
                <a:gd name="T14" fmla="*/ 44 w 54"/>
                <a:gd name="T15" fmla="*/ 8 h 28"/>
                <a:gd name="T16" fmla="*/ 43 w 54"/>
                <a:gd name="T17" fmla="*/ 8 h 28"/>
                <a:gd name="T18" fmla="*/ 40 w 54"/>
                <a:gd name="T19" fmla="*/ 7 h 28"/>
                <a:gd name="T20" fmla="*/ 0 w 54"/>
                <a:gd name="T21" fmla="*/ 7 h 28"/>
                <a:gd name="T22" fmla="*/ 0 w 54"/>
                <a:gd name="T23" fmla="*/ 0 h 28"/>
                <a:gd name="T24" fmla="*/ 40 w 54"/>
                <a:gd name="T25" fmla="*/ 0 h 28"/>
                <a:gd name="T26" fmla="*/ 43 w 54"/>
                <a:gd name="T27" fmla="*/ 1 h 28"/>
                <a:gd name="T28" fmla="*/ 46 w 54"/>
                <a:gd name="T29" fmla="*/ 1 h 28"/>
                <a:gd name="T30" fmla="*/ 52 w 54"/>
                <a:gd name="T31" fmla="*/ 7 h 28"/>
                <a:gd name="T32" fmla="*/ 53 w 54"/>
                <a:gd name="T33" fmla="*/ 10 h 28"/>
                <a:gd name="T34" fmla="*/ 53 w 54"/>
                <a:gd name="T35" fmla="*/ 13 h 28"/>
                <a:gd name="T36" fmla="*/ 54 w 54"/>
                <a:gd name="T37" fmla="*/ 16 h 28"/>
                <a:gd name="T38" fmla="*/ 53 w 54"/>
                <a:gd name="T39" fmla="*/ 21 h 28"/>
                <a:gd name="T40" fmla="*/ 50 w 54"/>
                <a:gd name="T41" fmla="*/ 26 h 28"/>
                <a:gd name="T42" fmla="*/ 47 w 54"/>
                <a:gd name="T43" fmla="*/ 27 h 28"/>
                <a:gd name="T44" fmla="*/ 43 w 54"/>
                <a:gd name="T45" fmla="*/ 28 h 28"/>
                <a:gd name="T46" fmla="*/ 37 w 54"/>
                <a:gd name="T4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28">
                  <a:moveTo>
                    <a:pt x="37" y="28"/>
                  </a:moveTo>
                  <a:lnTo>
                    <a:pt x="37" y="21"/>
                  </a:lnTo>
                  <a:lnTo>
                    <a:pt x="43" y="21"/>
                  </a:lnTo>
                  <a:lnTo>
                    <a:pt x="46" y="20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6" y="10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52" y="7"/>
                  </a:lnTo>
                  <a:lnTo>
                    <a:pt x="53" y="10"/>
                  </a:lnTo>
                  <a:lnTo>
                    <a:pt x="53" y="13"/>
                  </a:lnTo>
                  <a:lnTo>
                    <a:pt x="54" y="16"/>
                  </a:lnTo>
                  <a:lnTo>
                    <a:pt x="53" y="21"/>
                  </a:lnTo>
                  <a:lnTo>
                    <a:pt x="50" y="26"/>
                  </a:lnTo>
                  <a:lnTo>
                    <a:pt x="47" y="27"/>
                  </a:lnTo>
                  <a:lnTo>
                    <a:pt x="43" y="28"/>
                  </a:lnTo>
                  <a:lnTo>
                    <a:pt x="3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153"/>
            <p:cNvSpPr>
              <a:spLocks/>
            </p:cNvSpPr>
            <p:nvPr/>
          </p:nvSpPr>
          <p:spPr bwMode="auto">
            <a:xfrm>
              <a:off x="1159355" y="5250850"/>
              <a:ext cx="55772" cy="47805"/>
            </a:xfrm>
            <a:custGeom>
              <a:avLst/>
              <a:gdLst>
                <a:gd name="T0" fmla="*/ 33 w 55"/>
                <a:gd name="T1" fmla="*/ 22 h 49"/>
                <a:gd name="T2" fmla="*/ 27 w 55"/>
                <a:gd name="T3" fmla="*/ 22 h 49"/>
                <a:gd name="T4" fmla="*/ 27 w 55"/>
                <a:gd name="T5" fmla="*/ 0 h 49"/>
                <a:gd name="T6" fmla="*/ 47 w 55"/>
                <a:gd name="T7" fmla="*/ 0 h 49"/>
                <a:gd name="T8" fmla="*/ 50 w 55"/>
                <a:gd name="T9" fmla="*/ 5 h 49"/>
                <a:gd name="T10" fmla="*/ 53 w 55"/>
                <a:gd name="T11" fmla="*/ 10 h 49"/>
                <a:gd name="T12" fmla="*/ 55 w 55"/>
                <a:gd name="T13" fmla="*/ 22 h 49"/>
                <a:gd name="T14" fmla="*/ 54 w 55"/>
                <a:gd name="T15" fmla="*/ 28 h 49"/>
                <a:gd name="T16" fmla="*/ 54 w 55"/>
                <a:gd name="T17" fmla="*/ 32 h 49"/>
                <a:gd name="T18" fmla="*/ 48 w 55"/>
                <a:gd name="T19" fmla="*/ 40 h 49"/>
                <a:gd name="T20" fmla="*/ 45 w 55"/>
                <a:gd name="T21" fmla="*/ 43 h 49"/>
                <a:gd name="T22" fmla="*/ 41 w 55"/>
                <a:gd name="T23" fmla="*/ 46 h 49"/>
                <a:gd name="T24" fmla="*/ 33 w 55"/>
                <a:gd name="T25" fmla="*/ 49 h 49"/>
                <a:gd name="T26" fmla="*/ 23 w 55"/>
                <a:gd name="T27" fmla="*/ 49 h 49"/>
                <a:gd name="T28" fmla="*/ 18 w 55"/>
                <a:gd name="T29" fmla="*/ 47 h 49"/>
                <a:gd name="T30" fmla="*/ 13 w 55"/>
                <a:gd name="T31" fmla="*/ 46 h 49"/>
                <a:gd name="T32" fmla="*/ 8 w 55"/>
                <a:gd name="T33" fmla="*/ 43 h 49"/>
                <a:gd name="T34" fmla="*/ 3 w 55"/>
                <a:gd name="T35" fmla="*/ 37 h 49"/>
                <a:gd name="T36" fmla="*/ 1 w 55"/>
                <a:gd name="T37" fmla="*/ 30 h 49"/>
                <a:gd name="T38" fmla="*/ 0 w 55"/>
                <a:gd name="T39" fmla="*/ 22 h 49"/>
                <a:gd name="T40" fmla="*/ 0 w 55"/>
                <a:gd name="T41" fmla="*/ 18 h 49"/>
                <a:gd name="T42" fmla="*/ 1 w 55"/>
                <a:gd name="T43" fmla="*/ 12 h 49"/>
                <a:gd name="T44" fmla="*/ 4 w 55"/>
                <a:gd name="T45" fmla="*/ 8 h 49"/>
                <a:gd name="T46" fmla="*/ 7 w 55"/>
                <a:gd name="T47" fmla="*/ 5 h 49"/>
                <a:gd name="T48" fmla="*/ 11 w 55"/>
                <a:gd name="T49" fmla="*/ 2 h 49"/>
                <a:gd name="T50" fmla="*/ 15 w 55"/>
                <a:gd name="T51" fmla="*/ 0 h 49"/>
                <a:gd name="T52" fmla="*/ 18 w 55"/>
                <a:gd name="T53" fmla="*/ 6 h 49"/>
                <a:gd name="T54" fmla="*/ 13 w 55"/>
                <a:gd name="T55" fmla="*/ 9 h 49"/>
                <a:gd name="T56" fmla="*/ 7 w 55"/>
                <a:gd name="T57" fmla="*/ 15 h 49"/>
                <a:gd name="T58" fmla="*/ 7 w 55"/>
                <a:gd name="T59" fmla="*/ 19 h 49"/>
                <a:gd name="T60" fmla="*/ 5 w 55"/>
                <a:gd name="T61" fmla="*/ 23 h 49"/>
                <a:gd name="T62" fmla="*/ 7 w 55"/>
                <a:gd name="T63" fmla="*/ 28 h 49"/>
                <a:gd name="T64" fmla="*/ 7 w 55"/>
                <a:gd name="T65" fmla="*/ 30 h 49"/>
                <a:gd name="T66" fmla="*/ 10 w 55"/>
                <a:gd name="T67" fmla="*/ 35 h 49"/>
                <a:gd name="T68" fmla="*/ 11 w 55"/>
                <a:gd name="T69" fmla="*/ 37 h 49"/>
                <a:gd name="T70" fmla="*/ 17 w 55"/>
                <a:gd name="T71" fmla="*/ 40 h 49"/>
                <a:gd name="T72" fmla="*/ 23 w 55"/>
                <a:gd name="T73" fmla="*/ 42 h 49"/>
                <a:gd name="T74" fmla="*/ 35 w 55"/>
                <a:gd name="T75" fmla="*/ 42 h 49"/>
                <a:gd name="T76" fmla="*/ 40 w 55"/>
                <a:gd name="T77" fmla="*/ 40 h 49"/>
                <a:gd name="T78" fmla="*/ 43 w 55"/>
                <a:gd name="T79" fmla="*/ 39 h 49"/>
                <a:gd name="T80" fmla="*/ 44 w 55"/>
                <a:gd name="T81" fmla="*/ 36 h 49"/>
                <a:gd name="T82" fmla="*/ 47 w 55"/>
                <a:gd name="T83" fmla="*/ 32 h 49"/>
                <a:gd name="T84" fmla="*/ 48 w 55"/>
                <a:gd name="T85" fmla="*/ 28 h 49"/>
                <a:gd name="T86" fmla="*/ 48 w 55"/>
                <a:gd name="T87" fmla="*/ 18 h 49"/>
                <a:gd name="T88" fmla="*/ 45 w 55"/>
                <a:gd name="T89" fmla="*/ 9 h 49"/>
                <a:gd name="T90" fmla="*/ 43 w 55"/>
                <a:gd name="T91" fmla="*/ 6 h 49"/>
                <a:gd name="T92" fmla="*/ 33 w 55"/>
                <a:gd name="T93" fmla="*/ 6 h 49"/>
                <a:gd name="T94" fmla="*/ 33 w 55"/>
                <a:gd name="T95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49">
                  <a:moveTo>
                    <a:pt x="33" y="22"/>
                  </a:moveTo>
                  <a:lnTo>
                    <a:pt x="27" y="22"/>
                  </a:lnTo>
                  <a:lnTo>
                    <a:pt x="27" y="0"/>
                  </a:lnTo>
                  <a:lnTo>
                    <a:pt x="47" y="0"/>
                  </a:lnTo>
                  <a:lnTo>
                    <a:pt x="50" y="5"/>
                  </a:lnTo>
                  <a:lnTo>
                    <a:pt x="53" y="10"/>
                  </a:lnTo>
                  <a:lnTo>
                    <a:pt x="55" y="22"/>
                  </a:lnTo>
                  <a:lnTo>
                    <a:pt x="54" y="28"/>
                  </a:lnTo>
                  <a:lnTo>
                    <a:pt x="54" y="32"/>
                  </a:lnTo>
                  <a:lnTo>
                    <a:pt x="48" y="40"/>
                  </a:lnTo>
                  <a:lnTo>
                    <a:pt x="45" y="43"/>
                  </a:lnTo>
                  <a:lnTo>
                    <a:pt x="41" y="46"/>
                  </a:lnTo>
                  <a:lnTo>
                    <a:pt x="33" y="49"/>
                  </a:lnTo>
                  <a:lnTo>
                    <a:pt x="23" y="49"/>
                  </a:lnTo>
                  <a:lnTo>
                    <a:pt x="18" y="47"/>
                  </a:lnTo>
                  <a:lnTo>
                    <a:pt x="13" y="46"/>
                  </a:lnTo>
                  <a:lnTo>
                    <a:pt x="8" y="43"/>
                  </a:lnTo>
                  <a:lnTo>
                    <a:pt x="3" y="37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8"/>
                  </a:lnTo>
                  <a:lnTo>
                    <a:pt x="7" y="5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7" y="15"/>
                  </a:lnTo>
                  <a:lnTo>
                    <a:pt x="7" y="19"/>
                  </a:lnTo>
                  <a:lnTo>
                    <a:pt x="5" y="23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10" y="35"/>
                  </a:lnTo>
                  <a:lnTo>
                    <a:pt x="11" y="37"/>
                  </a:lnTo>
                  <a:lnTo>
                    <a:pt x="17" y="40"/>
                  </a:lnTo>
                  <a:lnTo>
                    <a:pt x="23" y="42"/>
                  </a:lnTo>
                  <a:lnTo>
                    <a:pt x="35" y="42"/>
                  </a:lnTo>
                  <a:lnTo>
                    <a:pt x="40" y="40"/>
                  </a:lnTo>
                  <a:lnTo>
                    <a:pt x="43" y="39"/>
                  </a:lnTo>
                  <a:lnTo>
                    <a:pt x="44" y="36"/>
                  </a:lnTo>
                  <a:lnTo>
                    <a:pt x="47" y="32"/>
                  </a:lnTo>
                  <a:lnTo>
                    <a:pt x="48" y="28"/>
                  </a:lnTo>
                  <a:lnTo>
                    <a:pt x="48" y="18"/>
                  </a:lnTo>
                  <a:lnTo>
                    <a:pt x="45" y="9"/>
                  </a:lnTo>
                  <a:lnTo>
                    <a:pt x="43" y="6"/>
                  </a:lnTo>
                  <a:lnTo>
                    <a:pt x="33" y="6"/>
                  </a:lnTo>
                  <a:lnTo>
                    <a:pt x="33" y="2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154"/>
            <p:cNvSpPr>
              <a:spLocks noEditPoints="1"/>
            </p:cNvSpPr>
            <p:nvPr/>
          </p:nvSpPr>
          <p:spPr bwMode="auto">
            <a:xfrm>
              <a:off x="1161347" y="5209021"/>
              <a:ext cx="53781" cy="33862"/>
            </a:xfrm>
            <a:custGeom>
              <a:avLst/>
              <a:gdLst>
                <a:gd name="T0" fmla="*/ 27 w 54"/>
                <a:gd name="T1" fmla="*/ 34 h 34"/>
                <a:gd name="T2" fmla="*/ 22 w 54"/>
                <a:gd name="T3" fmla="*/ 34 h 34"/>
                <a:gd name="T4" fmla="*/ 16 w 54"/>
                <a:gd name="T5" fmla="*/ 32 h 34"/>
                <a:gd name="T6" fmla="*/ 12 w 54"/>
                <a:gd name="T7" fmla="*/ 32 h 34"/>
                <a:gd name="T8" fmla="*/ 7 w 54"/>
                <a:gd name="T9" fmla="*/ 31 h 34"/>
                <a:gd name="T10" fmla="*/ 3 w 54"/>
                <a:gd name="T11" fmla="*/ 27 h 34"/>
                <a:gd name="T12" fmla="*/ 0 w 54"/>
                <a:gd name="T13" fmla="*/ 21 h 34"/>
                <a:gd name="T14" fmla="*/ 0 w 54"/>
                <a:gd name="T15" fmla="*/ 12 h 34"/>
                <a:gd name="T16" fmla="*/ 3 w 54"/>
                <a:gd name="T17" fmla="*/ 7 h 34"/>
                <a:gd name="T18" fmla="*/ 6 w 54"/>
                <a:gd name="T19" fmla="*/ 4 h 34"/>
                <a:gd name="T20" fmla="*/ 14 w 54"/>
                <a:gd name="T21" fmla="*/ 1 h 34"/>
                <a:gd name="T22" fmla="*/ 17 w 54"/>
                <a:gd name="T23" fmla="*/ 0 h 34"/>
                <a:gd name="T24" fmla="*/ 36 w 54"/>
                <a:gd name="T25" fmla="*/ 0 h 34"/>
                <a:gd name="T26" fmla="*/ 42 w 54"/>
                <a:gd name="T27" fmla="*/ 1 h 34"/>
                <a:gd name="T28" fmla="*/ 46 w 54"/>
                <a:gd name="T29" fmla="*/ 2 h 34"/>
                <a:gd name="T30" fmla="*/ 53 w 54"/>
                <a:gd name="T31" fmla="*/ 10 h 34"/>
                <a:gd name="T32" fmla="*/ 53 w 54"/>
                <a:gd name="T33" fmla="*/ 12 h 34"/>
                <a:gd name="T34" fmla="*/ 54 w 54"/>
                <a:gd name="T35" fmla="*/ 17 h 34"/>
                <a:gd name="T36" fmla="*/ 52 w 54"/>
                <a:gd name="T37" fmla="*/ 25 h 34"/>
                <a:gd name="T38" fmla="*/ 49 w 54"/>
                <a:gd name="T39" fmla="*/ 28 h 34"/>
                <a:gd name="T40" fmla="*/ 44 w 54"/>
                <a:gd name="T41" fmla="*/ 31 h 34"/>
                <a:gd name="T42" fmla="*/ 40 w 54"/>
                <a:gd name="T43" fmla="*/ 32 h 34"/>
                <a:gd name="T44" fmla="*/ 33 w 54"/>
                <a:gd name="T45" fmla="*/ 34 h 34"/>
                <a:gd name="T46" fmla="*/ 27 w 54"/>
                <a:gd name="T47" fmla="*/ 34 h 34"/>
                <a:gd name="T48" fmla="*/ 27 w 54"/>
                <a:gd name="T49" fmla="*/ 27 h 34"/>
                <a:gd name="T50" fmla="*/ 34 w 54"/>
                <a:gd name="T51" fmla="*/ 27 h 34"/>
                <a:gd name="T52" fmla="*/ 40 w 54"/>
                <a:gd name="T53" fmla="*/ 25 h 34"/>
                <a:gd name="T54" fmla="*/ 43 w 54"/>
                <a:gd name="T55" fmla="*/ 24 h 34"/>
                <a:gd name="T56" fmla="*/ 47 w 54"/>
                <a:gd name="T57" fmla="*/ 20 h 34"/>
                <a:gd name="T58" fmla="*/ 47 w 54"/>
                <a:gd name="T59" fmla="*/ 14 h 34"/>
                <a:gd name="T60" fmla="*/ 46 w 54"/>
                <a:gd name="T61" fmla="*/ 11 h 34"/>
                <a:gd name="T62" fmla="*/ 37 w 54"/>
                <a:gd name="T63" fmla="*/ 7 h 34"/>
                <a:gd name="T64" fmla="*/ 16 w 54"/>
                <a:gd name="T65" fmla="*/ 7 h 34"/>
                <a:gd name="T66" fmla="*/ 7 w 54"/>
                <a:gd name="T67" fmla="*/ 11 h 34"/>
                <a:gd name="T68" fmla="*/ 6 w 54"/>
                <a:gd name="T69" fmla="*/ 14 h 34"/>
                <a:gd name="T70" fmla="*/ 6 w 54"/>
                <a:gd name="T71" fmla="*/ 20 h 34"/>
                <a:gd name="T72" fmla="*/ 7 w 54"/>
                <a:gd name="T73" fmla="*/ 22 h 34"/>
                <a:gd name="T74" fmla="*/ 16 w 54"/>
                <a:gd name="T75" fmla="*/ 27 h 34"/>
                <a:gd name="T76" fmla="*/ 27 w 54"/>
                <a:gd name="T77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34">
                  <a:moveTo>
                    <a:pt x="27" y="34"/>
                  </a:moveTo>
                  <a:lnTo>
                    <a:pt x="22" y="34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7" y="31"/>
                  </a:lnTo>
                  <a:lnTo>
                    <a:pt x="3" y="27"/>
                  </a:lnTo>
                  <a:lnTo>
                    <a:pt x="0" y="21"/>
                  </a:lnTo>
                  <a:lnTo>
                    <a:pt x="0" y="12"/>
                  </a:lnTo>
                  <a:lnTo>
                    <a:pt x="3" y="7"/>
                  </a:lnTo>
                  <a:lnTo>
                    <a:pt x="6" y="4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6" y="2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7"/>
                  </a:lnTo>
                  <a:lnTo>
                    <a:pt x="52" y="25"/>
                  </a:lnTo>
                  <a:lnTo>
                    <a:pt x="49" y="28"/>
                  </a:lnTo>
                  <a:lnTo>
                    <a:pt x="44" y="31"/>
                  </a:lnTo>
                  <a:lnTo>
                    <a:pt x="40" y="32"/>
                  </a:lnTo>
                  <a:lnTo>
                    <a:pt x="33" y="34"/>
                  </a:lnTo>
                  <a:lnTo>
                    <a:pt x="27" y="34"/>
                  </a:lnTo>
                  <a:close/>
                  <a:moveTo>
                    <a:pt x="27" y="27"/>
                  </a:moveTo>
                  <a:lnTo>
                    <a:pt x="34" y="27"/>
                  </a:lnTo>
                  <a:lnTo>
                    <a:pt x="40" y="25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47" y="14"/>
                  </a:lnTo>
                  <a:lnTo>
                    <a:pt x="46" y="11"/>
                  </a:lnTo>
                  <a:lnTo>
                    <a:pt x="37" y="7"/>
                  </a:lnTo>
                  <a:lnTo>
                    <a:pt x="16" y="7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6" y="20"/>
                  </a:lnTo>
                  <a:lnTo>
                    <a:pt x="7" y="22"/>
                  </a:lnTo>
                  <a:lnTo>
                    <a:pt x="16" y="27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155"/>
            <p:cNvSpPr>
              <a:spLocks/>
            </p:cNvSpPr>
            <p:nvPr/>
          </p:nvSpPr>
          <p:spPr bwMode="auto">
            <a:xfrm>
              <a:off x="1161347" y="5179143"/>
              <a:ext cx="51789" cy="17927"/>
            </a:xfrm>
            <a:custGeom>
              <a:avLst/>
              <a:gdLst>
                <a:gd name="T0" fmla="*/ 53 w 53"/>
                <a:gd name="T1" fmla="*/ 0 h 18"/>
                <a:gd name="T2" fmla="*/ 53 w 53"/>
                <a:gd name="T3" fmla="*/ 7 h 18"/>
                <a:gd name="T4" fmla="*/ 12 w 53"/>
                <a:gd name="T5" fmla="*/ 7 h 18"/>
                <a:gd name="T6" fmla="*/ 13 w 53"/>
                <a:gd name="T7" fmla="*/ 8 h 18"/>
                <a:gd name="T8" fmla="*/ 16 w 53"/>
                <a:gd name="T9" fmla="*/ 13 h 18"/>
                <a:gd name="T10" fmla="*/ 19 w 53"/>
                <a:gd name="T11" fmla="*/ 18 h 18"/>
                <a:gd name="T12" fmla="*/ 13 w 53"/>
                <a:gd name="T13" fmla="*/ 18 h 18"/>
                <a:gd name="T14" fmla="*/ 10 w 53"/>
                <a:gd name="T15" fmla="*/ 14 h 18"/>
                <a:gd name="T16" fmla="*/ 6 w 53"/>
                <a:gd name="T17" fmla="*/ 10 h 18"/>
                <a:gd name="T18" fmla="*/ 3 w 53"/>
                <a:gd name="T19" fmla="*/ 5 h 18"/>
                <a:gd name="T20" fmla="*/ 0 w 53"/>
                <a:gd name="T21" fmla="*/ 4 h 18"/>
                <a:gd name="T22" fmla="*/ 0 w 53"/>
                <a:gd name="T23" fmla="*/ 0 h 18"/>
                <a:gd name="T24" fmla="*/ 53 w 53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18">
                  <a:moveTo>
                    <a:pt x="53" y="0"/>
                  </a:moveTo>
                  <a:lnTo>
                    <a:pt x="53" y="7"/>
                  </a:lnTo>
                  <a:lnTo>
                    <a:pt x="12" y="7"/>
                  </a:lnTo>
                  <a:lnTo>
                    <a:pt x="13" y="8"/>
                  </a:lnTo>
                  <a:lnTo>
                    <a:pt x="16" y="13"/>
                  </a:lnTo>
                  <a:lnTo>
                    <a:pt x="19" y="18"/>
                  </a:lnTo>
                  <a:lnTo>
                    <a:pt x="13" y="18"/>
                  </a:lnTo>
                  <a:lnTo>
                    <a:pt x="10" y="14"/>
                  </a:lnTo>
                  <a:lnTo>
                    <a:pt x="6" y="10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Rectangle 156"/>
            <p:cNvSpPr>
              <a:spLocks noChangeArrowheads="1"/>
            </p:cNvSpPr>
            <p:nvPr/>
          </p:nvSpPr>
          <p:spPr bwMode="auto">
            <a:xfrm>
              <a:off x="1205168" y="5151256"/>
              <a:ext cx="7967" cy="59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157"/>
            <p:cNvSpPr>
              <a:spLocks noEditPoints="1"/>
            </p:cNvSpPr>
            <p:nvPr/>
          </p:nvSpPr>
          <p:spPr bwMode="auto">
            <a:xfrm>
              <a:off x="1161347" y="5105443"/>
              <a:ext cx="51789" cy="37846"/>
            </a:xfrm>
            <a:custGeom>
              <a:avLst/>
              <a:gdLst>
                <a:gd name="T0" fmla="*/ 53 w 53"/>
                <a:gd name="T1" fmla="*/ 13 h 37"/>
                <a:gd name="T2" fmla="*/ 40 w 53"/>
                <a:gd name="T3" fmla="*/ 13 h 37"/>
                <a:gd name="T4" fmla="*/ 40 w 53"/>
                <a:gd name="T5" fmla="*/ 37 h 37"/>
                <a:gd name="T6" fmla="*/ 33 w 53"/>
                <a:gd name="T7" fmla="*/ 37 h 37"/>
                <a:gd name="T8" fmla="*/ 0 w 53"/>
                <a:gd name="T9" fmla="*/ 11 h 37"/>
                <a:gd name="T10" fmla="*/ 0 w 53"/>
                <a:gd name="T11" fmla="*/ 6 h 37"/>
                <a:gd name="T12" fmla="*/ 33 w 53"/>
                <a:gd name="T13" fmla="*/ 6 h 37"/>
                <a:gd name="T14" fmla="*/ 33 w 53"/>
                <a:gd name="T15" fmla="*/ 0 h 37"/>
                <a:gd name="T16" fmla="*/ 40 w 53"/>
                <a:gd name="T17" fmla="*/ 0 h 37"/>
                <a:gd name="T18" fmla="*/ 40 w 53"/>
                <a:gd name="T19" fmla="*/ 6 h 37"/>
                <a:gd name="T20" fmla="*/ 53 w 53"/>
                <a:gd name="T21" fmla="*/ 6 h 37"/>
                <a:gd name="T22" fmla="*/ 53 w 53"/>
                <a:gd name="T23" fmla="*/ 13 h 37"/>
                <a:gd name="T24" fmla="*/ 33 w 53"/>
                <a:gd name="T25" fmla="*/ 13 h 37"/>
                <a:gd name="T26" fmla="*/ 13 w 53"/>
                <a:gd name="T27" fmla="*/ 13 h 37"/>
                <a:gd name="T28" fmla="*/ 33 w 53"/>
                <a:gd name="T29" fmla="*/ 28 h 37"/>
                <a:gd name="T30" fmla="*/ 33 w 53"/>
                <a:gd name="T31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37">
                  <a:moveTo>
                    <a:pt x="53" y="13"/>
                  </a:moveTo>
                  <a:lnTo>
                    <a:pt x="40" y="13"/>
                  </a:lnTo>
                  <a:lnTo>
                    <a:pt x="40" y="37"/>
                  </a:lnTo>
                  <a:lnTo>
                    <a:pt x="33" y="37"/>
                  </a:lnTo>
                  <a:lnTo>
                    <a:pt x="0" y="11"/>
                  </a:lnTo>
                  <a:lnTo>
                    <a:pt x="0" y="6"/>
                  </a:lnTo>
                  <a:lnTo>
                    <a:pt x="33" y="6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0" y="6"/>
                  </a:lnTo>
                  <a:lnTo>
                    <a:pt x="53" y="6"/>
                  </a:lnTo>
                  <a:lnTo>
                    <a:pt x="53" y="13"/>
                  </a:lnTo>
                  <a:close/>
                  <a:moveTo>
                    <a:pt x="33" y="13"/>
                  </a:moveTo>
                  <a:lnTo>
                    <a:pt x="13" y="13"/>
                  </a:lnTo>
                  <a:lnTo>
                    <a:pt x="33" y="28"/>
                  </a:lnTo>
                  <a:lnTo>
                    <a:pt x="33" y="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" name="Freeform 158"/>
            <p:cNvSpPr>
              <a:spLocks noEditPoints="1"/>
            </p:cNvSpPr>
            <p:nvPr/>
          </p:nvSpPr>
          <p:spPr bwMode="auto">
            <a:xfrm>
              <a:off x="1161347" y="5065606"/>
              <a:ext cx="53781" cy="33862"/>
            </a:xfrm>
            <a:custGeom>
              <a:avLst/>
              <a:gdLst>
                <a:gd name="T0" fmla="*/ 27 w 54"/>
                <a:gd name="T1" fmla="*/ 34 h 34"/>
                <a:gd name="T2" fmla="*/ 16 w 54"/>
                <a:gd name="T3" fmla="*/ 34 h 34"/>
                <a:gd name="T4" fmla="*/ 7 w 54"/>
                <a:gd name="T5" fmla="*/ 31 h 34"/>
                <a:gd name="T6" fmla="*/ 4 w 54"/>
                <a:gd name="T7" fmla="*/ 30 h 34"/>
                <a:gd name="T8" fmla="*/ 0 w 54"/>
                <a:gd name="T9" fmla="*/ 21 h 34"/>
                <a:gd name="T10" fmla="*/ 0 w 54"/>
                <a:gd name="T11" fmla="*/ 11 h 34"/>
                <a:gd name="T12" fmla="*/ 2 w 54"/>
                <a:gd name="T13" fmla="*/ 10 h 34"/>
                <a:gd name="T14" fmla="*/ 3 w 54"/>
                <a:gd name="T15" fmla="*/ 7 h 34"/>
                <a:gd name="T16" fmla="*/ 6 w 54"/>
                <a:gd name="T17" fmla="*/ 4 h 34"/>
                <a:gd name="T18" fmla="*/ 14 w 54"/>
                <a:gd name="T19" fmla="*/ 1 h 34"/>
                <a:gd name="T20" fmla="*/ 17 w 54"/>
                <a:gd name="T21" fmla="*/ 1 h 34"/>
                <a:gd name="T22" fmla="*/ 22 w 54"/>
                <a:gd name="T23" fmla="*/ 0 h 34"/>
                <a:gd name="T24" fmla="*/ 36 w 54"/>
                <a:gd name="T25" fmla="*/ 0 h 34"/>
                <a:gd name="T26" fmla="*/ 42 w 54"/>
                <a:gd name="T27" fmla="*/ 1 h 34"/>
                <a:gd name="T28" fmla="*/ 46 w 54"/>
                <a:gd name="T29" fmla="*/ 2 h 34"/>
                <a:gd name="T30" fmla="*/ 53 w 54"/>
                <a:gd name="T31" fmla="*/ 10 h 34"/>
                <a:gd name="T32" fmla="*/ 53 w 54"/>
                <a:gd name="T33" fmla="*/ 12 h 34"/>
                <a:gd name="T34" fmla="*/ 54 w 54"/>
                <a:gd name="T35" fmla="*/ 17 h 34"/>
                <a:gd name="T36" fmla="*/ 52 w 54"/>
                <a:gd name="T37" fmla="*/ 25 h 34"/>
                <a:gd name="T38" fmla="*/ 49 w 54"/>
                <a:gd name="T39" fmla="*/ 30 h 34"/>
                <a:gd name="T40" fmla="*/ 44 w 54"/>
                <a:gd name="T41" fmla="*/ 32 h 34"/>
                <a:gd name="T42" fmla="*/ 40 w 54"/>
                <a:gd name="T43" fmla="*/ 34 h 34"/>
                <a:gd name="T44" fmla="*/ 27 w 54"/>
                <a:gd name="T45" fmla="*/ 34 h 34"/>
                <a:gd name="T46" fmla="*/ 27 w 54"/>
                <a:gd name="T47" fmla="*/ 28 h 34"/>
                <a:gd name="T48" fmla="*/ 34 w 54"/>
                <a:gd name="T49" fmla="*/ 27 h 34"/>
                <a:gd name="T50" fmla="*/ 40 w 54"/>
                <a:gd name="T51" fmla="*/ 27 h 34"/>
                <a:gd name="T52" fmla="*/ 43 w 54"/>
                <a:gd name="T53" fmla="*/ 24 h 34"/>
                <a:gd name="T54" fmla="*/ 46 w 54"/>
                <a:gd name="T55" fmla="*/ 22 h 34"/>
                <a:gd name="T56" fmla="*/ 47 w 54"/>
                <a:gd name="T57" fmla="*/ 20 h 34"/>
                <a:gd name="T58" fmla="*/ 47 w 54"/>
                <a:gd name="T59" fmla="*/ 14 h 34"/>
                <a:gd name="T60" fmla="*/ 46 w 54"/>
                <a:gd name="T61" fmla="*/ 11 h 34"/>
                <a:gd name="T62" fmla="*/ 37 w 54"/>
                <a:gd name="T63" fmla="*/ 7 h 34"/>
                <a:gd name="T64" fmla="*/ 16 w 54"/>
                <a:gd name="T65" fmla="*/ 7 h 34"/>
                <a:gd name="T66" fmla="*/ 7 w 54"/>
                <a:gd name="T67" fmla="*/ 11 h 34"/>
                <a:gd name="T68" fmla="*/ 6 w 54"/>
                <a:gd name="T69" fmla="*/ 14 h 34"/>
                <a:gd name="T70" fmla="*/ 6 w 54"/>
                <a:gd name="T71" fmla="*/ 20 h 34"/>
                <a:gd name="T72" fmla="*/ 7 w 54"/>
                <a:gd name="T73" fmla="*/ 22 h 34"/>
                <a:gd name="T74" fmla="*/ 16 w 54"/>
                <a:gd name="T75" fmla="*/ 27 h 34"/>
                <a:gd name="T76" fmla="*/ 22 w 54"/>
                <a:gd name="T77" fmla="*/ 27 h 34"/>
                <a:gd name="T78" fmla="*/ 27 w 54"/>
                <a:gd name="T79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" h="34">
                  <a:moveTo>
                    <a:pt x="27" y="34"/>
                  </a:moveTo>
                  <a:lnTo>
                    <a:pt x="16" y="34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6" y="2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7"/>
                  </a:lnTo>
                  <a:lnTo>
                    <a:pt x="52" y="25"/>
                  </a:lnTo>
                  <a:lnTo>
                    <a:pt x="49" y="30"/>
                  </a:lnTo>
                  <a:lnTo>
                    <a:pt x="44" y="32"/>
                  </a:lnTo>
                  <a:lnTo>
                    <a:pt x="40" y="34"/>
                  </a:lnTo>
                  <a:lnTo>
                    <a:pt x="27" y="34"/>
                  </a:lnTo>
                  <a:close/>
                  <a:moveTo>
                    <a:pt x="27" y="28"/>
                  </a:moveTo>
                  <a:lnTo>
                    <a:pt x="34" y="27"/>
                  </a:lnTo>
                  <a:lnTo>
                    <a:pt x="40" y="27"/>
                  </a:lnTo>
                  <a:lnTo>
                    <a:pt x="43" y="24"/>
                  </a:lnTo>
                  <a:lnTo>
                    <a:pt x="46" y="22"/>
                  </a:lnTo>
                  <a:lnTo>
                    <a:pt x="47" y="20"/>
                  </a:lnTo>
                  <a:lnTo>
                    <a:pt x="47" y="14"/>
                  </a:lnTo>
                  <a:lnTo>
                    <a:pt x="46" y="11"/>
                  </a:lnTo>
                  <a:lnTo>
                    <a:pt x="37" y="7"/>
                  </a:lnTo>
                  <a:lnTo>
                    <a:pt x="16" y="7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6" y="20"/>
                  </a:lnTo>
                  <a:lnTo>
                    <a:pt x="7" y="22"/>
                  </a:lnTo>
                  <a:lnTo>
                    <a:pt x="16" y="27"/>
                  </a:lnTo>
                  <a:lnTo>
                    <a:pt x="22" y="27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" name="Freeform 159"/>
            <p:cNvSpPr>
              <a:spLocks/>
            </p:cNvSpPr>
            <p:nvPr/>
          </p:nvSpPr>
          <p:spPr bwMode="auto">
            <a:xfrm>
              <a:off x="1161347" y="5023777"/>
              <a:ext cx="53781" cy="35854"/>
            </a:xfrm>
            <a:custGeom>
              <a:avLst/>
              <a:gdLst>
                <a:gd name="T0" fmla="*/ 39 w 54"/>
                <a:gd name="T1" fmla="*/ 36 h 36"/>
                <a:gd name="T2" fmla="*/ 39 w 54"/>
                <a:gd name="T3" fmla="*/ 29 h 36"/>
                <a:gd name="T4" fmla="*/ 43 w 54"/>
                <a:gd name="T5" fmla="*/ 27 h 36"/>
                <a:gd name="T6" fmla="*/ 46 w 54"/>
                <a:gd name="T7" fmla="*/ 26 h 36"/>
                <a:gd name="T8" fmla="*/ 47 w 54"/>
                <a:gd name="T9" fmla="*/ 23 h 36"/>
                <a:gd name="T10" fmla="*/ 47 w 54"/>
                <a:gd name="T11" fmla="*/ 16 h 36"/>
                <a:gd name="T12" fmla="*/ 44 w 54"/>
                <a:gd name="T13" fmla="*/ 10 h 36"/>
                <a:gd name="T14" fmla="*/ 36 w 54"/>
                <a:gd name="T15" fmla="*/ 7 h 36"/>
                <a:gd name="T16" fmla="*/ 32 w 54"/>
                <a:gd name="T17" fmla="*/ 7 h 36"/>
                <a:gd name="T18" fmla="*/ 29 w 54"/>
                <a:gd name="T19" fmla="*/ 9 h 36"/>
                <a:gd name="T20" fmla="*/ 24 w 54"/>
                <a:gd name="T21" fmla="*/ 13 h 36"/>
                <a:gd name="T22" fmla="*/ 24 w 54"/>
                <a:gd name="T23" fmla="*/ 15 h 36"/>
                <a:gd name="T24" fmla="*/ 23 w 54"/>
                <a:gd name="T25" fmla="*/ 19 h 36"/>
                <a:gd name="T26" fmla="*/ 24 w 54"/>
                <a:gd name="T27" fmla="*/ 22 h 36"/>
                <a:gd name="T28" fmla="*/ 24 w 54"/>
                <a:gd name="T29" fmla="*/ 24 h 36"/>
                <a:gd name="T30" fmla="*/ 26 w 54"/>
                <a:gd name="T31" fmla="*/ 26 h 36"/>
                <a:gd name="T32" fmla="*/ 29 w 54"/>
                <a:gd name="T33" fmla="*/ 27 h 36"/>
                <a:gd name="T34" fmla="*/ 27 w 54"/>
                <a:gd name="T35" fmla="*/ 34 h 36"/>
                <a:gd name="T36" fmla="*/ 0 w 54"/>
                <a:gd name="T37" fmla="*/ 29 h 36"/>
                <a:gd name="T38" fmla="*/ 0 w 54"/>
                <a:gd name="T39" fmla="*/ 3 h 36"/>
                <a:gd name="T40" fmla="*/ 7 w 54"/>
                <a:gd name="T41" fmla="*/ 3 h 36"/>
                <a:gd name="T42" fmla="*/ 7 w 54"/>
                <a:gd name="T43" fmla="*/ 24 h 36"/>
                <a:gd name="T44" fmla="*/ 22 w 54"/>
                <a:gd name="T45" fmla="*/ 26 h 36"/>
                <a:gd name="T46" fmla="*/ 19 w 54"/>
                <a:gd name="T47" fmla="*/ 22 h 36"/>
                <a:gd name="T48" fmla="*/ 17 w 54"/>
                <a:gd name="T49" fmla="*/ 17 h 36"/>
                <a:gd name="T50" fmla="*/ 17 w 54"/>
                <a:gd name="T51" fmla="*/ 13 h 36"/>
                <a:gd name="T52" fmla="*/ 20 w 54"/>
                <a:gd name="T53" fmla="*/ 9 h 36"/>
                <a:gd name="T54" fmla="*/ 22 w 54"/>
                <a:gd name="T55" fmla="*/ 6 h 36"/>
                <a:gd name="T56" fmla="*/ 26 w 54"/>
                <a:gd name="T57" fmla="*/ 3 h 36"/>
                <a:gd name="T58" fmla="*/ 34 w 54"/>
                <a:gd name="T59" fmla="*/ 0 h 36"/>
                <a:gd name="T60" fmla="*/ 47 w 54"/>
                <a:gd name="T61" fmla="*/ 5 h 36"/>
                <a:gd name="T62" fmla="*/ 53 w 54"/>
                <a:gd name="T63" fmla="*/ 13 h 36"/>
                <a:gd name="T64" fmla="*/ 54 w 54"/>
                <a:gd name="T65" fmla="*/ 19 h 36"/>
                <a:gd name="T66" fmla="*/ 53 w 54"/>
                <a:gd name="T67" fmla="*/ 24 h 36"/>
                <a:gd name="T68" fmla="*/ 50 w 54"/>
                <a:gd name="T69" fmla="*/ 30 h 36"/>
                <a:gd name="T70" fmla="*/ 47 w 54"/>
                <a:gd name="T71" fmla="*/ 33 h 36"/>
                <a:gd name="T72" fmla="*/ 39 w 54"/>
                <a:gd name="T7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4" h="36">
                  <a:moveTo>
                    <a:pt x="39" y="36"/>
                  </a:moveTo>
                  <a:lnTo>
                    <a:pt x="39" y="29"/>
                  </a:lnTo>
                  <a:lnTo>
                    <a:pt x="43" y="27"/>
                  </a:lnTo>
                  <a:lnTo>
                    <a:pt x="46" y="26"/>
                  </a:lnTo>
                  <a:lnTo>
                    <a:pt x="47" y="23"/>
                  </a:lnTo>
                  <a:lnTo>
                    <a:pt x="47" y="16"/>
                  </a:lnTo>
                  <a:lnTo>
                    <a:pt x="44" y="10"/>
                  </a:lnTo>
                  <a:lnTo>
                    <a:pt x="36" y="7"/>
                  </a:lnTo>
                  <a:lnTo>
                    <a:pt x="32" y="7"/>
                  </a:lnTo>
                  <a:lnTo>
                    <a:pt x="29" y="9"/>
                  </a:lnTo>
                  <a:lnTo>
                    <a:pt x="24" y="13"/>
                  </a:lnTo>
                  <a:lnTo>
                    <a:pt x="24" y="15"/>
                  </a:lnTo>
                  <a:lnTo>
                    <a:pt x="23" y="19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29" y="27"/>
                  </a:lnTo>
                  <a:lnTo>
                    <a:pt x="27" y="34"/>
                  </a:lnTo>
                  <a:lnTo>
                    <a:pt x="0" y="29"/>
                  </a:lnTo>
                  <a:lnTo>
                    <a:pt x="0" y="3"/>
                  </a:lnTo>
                  <a:lnTo>
                    <a:pt x="7" y="3"/>
                  </a:lnTo>
                  <a:lnTo>
                    <a:pt x="7" y="24"/>
                  </a:lnTo>
                  <a:lnTo>
                    <a:pt x="22" y="26"/>
                  </a:lnTo>
                  <a:lnTo>
                    <a:pt x="19" y="22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20" y="9"/>
                  </a:lnTo>
                  <a:lnTo>
                    <a:pt x="22" y="6"/>
                  </a:lnTo>
                  <a:lnTo>
                    <a:pt x="26" y="3"/>
                  </a:lnTo>
                  <a:lnTo>
                    <a:pt x="34" y="0"/>
                  </a:lnTo>
                  <a:lnTo>
                    <a:pt x="47" y="5"/>
                  </a:lnTo>
                  <a:lnTo>
                    <a:pt x="53" y="13"/>
                  </a:lnTo>
                  <a:lnTo>
                    <a:pt x="54" y="19"/>
                  </a:lnTo>
                  <a:lnTo>
                    <a:pt x="53" y="24"/>
                  </a:lnTo>
                  <a:lnTo>
                    <a:pt x="50" y="30"/>
                  </a:lnTo>
                  <a:lnTo>
                    <a:pt x="47" y="33"/>
                  </a:lnTo>
                  <a:lnTo>
                    <a:pt x="39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Rectangle 160"/>
            <p:cNvSpPr>
              <a:spLocks noChangeArrowheads="1"/>
            </p:cNvSpPr>
            <p:nvPr/>
          </p:nvSpPr>
          <p:spPr bwMode="auto">
            <a:xfrm>
              <a:off x="1191225" y="4997882"/>
              <a:ext cx="5976" cy="2191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" name="Freeform 161"/>
            <p:cNvSpPr>
              <a:spLocks/>
            </p:cNvSpPr>
            <p:nvPr/>
          </p:nvSpPr>
          <p:spPr bwMode="auto">
            <a:xfrm>
              <a:off x="1161347" y="4969996"/>
              <a:ext cx="51789" cy="17927"/>
            </a:xfrm>
            <a:custGeom>
              <a:avLst/>
              <a:gdLst>
                <a:gd name="T0" fmla="*/ 53 w 53"/>
                <a:gd name="T1" fmla="*/ 0 h 19"/>
                <a:gd name="T2" fmla="*/ 53 w 53"/>
                <a:gd name="T3" fmla="*/ 7 h 19"/>
                <a:gd name="T4" fmla="*/ 12 w 53"/>
                <a:gd name="T5" fmla="*/ 7 h 19"/>
                <a:gd name="T6" fmla="*/ 13 w 53"/>
                <a:gd name="T7" fmla="*/ 10 h 19"/>
                <a:gd name="T8" fmla="*/ 16 w 53"/>
                <a:gd name="T9" fmla="*/ 13 h 19"/>
                <a:gd name="T10" fmla="*/ 19 w 53"/>
                <a:gd name="T11" fmla="*/ 19 h 19"/>
                <a:gd name="T12" fmla="*/ 13 w 53"/>
                <a:gd name="T13" fmla="*/ 19 h 19"/>
                <a:gd name="T14" fmla="*/ 10 w 53"/>
                <a:gd name="T15" fmla="*/ 14 h 19"/>
                <a:gd name="T16" fmla="*/ 0 w 53"/>
                <a:gd name="T17" fmla="*/ 4 h 19"/>
                <a:gd name="T18" fmla="*/ 0 w 53"/>
                <a:gd name="T19" fmla="*/ 0 h 19"/>
                <a:gd name="T20" fmla="*/ 53 w 53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9">
                  <a:moveTo>
                    <a:pt x="53" y="0"/>
                  </a:moveTo>
                  <a:lnTo>
                    <a:pt x="53" y="7"/>
                  </a:lnTo>
                  <a:lnTo>
                    <a:pt x="12" y="7"/>
                  </a:lnTo>
                  <a:lnTo>
                    <a:pt x="13" y="10"/>
                  </a:lnTo>
                  <a:lnTo>
                    <a:pt x="16" y="13"/>
                  </a:lnTo>
                  <a:lnTo>
                    <a:pt x="19" y="19"/>
                  </a:lnTo>
                  <a:lnTo>
                    <a:pt x="13" y="19"/>
                  </a:lnTo>
                  <a:lnTo>
                    <a:pt x="10" y="14"/>
                  </a:lnTo>
                  <a:lnTo>
                    <a:pt x="0" y="4"/>
                  </a:lnTo>
                  <a:lnTo>
                    <a:pt x="0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" name="Freeform 162"/>
            <p:cNvSpPr>
              <a:spLocks/>
            </p:cNvSpPr>
            <p:nvPr/>
          </p:nvSpPr>
          <p:spPr bwMode="auto">
            <a:xfrm>
              <a:off x="1173298" y="4920199"/>
              <a:ext cx="41829" cy="31870"/>
            </a:xfrm>
            <a:custGeom>
              <a:avLst/>
              <a:gdLst>
                <a:gd name="T0" fmla="*/ 26 w 41"/>
                <a:gd name="T1" fmla="*/ 6 h 33"/>
                <a:gd name="T2" fmla="*/ 27 w 41"/>
                <a:gd name="T3" fmla="*/ 0 h 33"/>
                <a:gd name="T4" fmla="*/ 31 w 41"/>
                <a:gd name="T5" fmla="*/ 0 h 33"/>
                <a:gd name="T6" fmla="*/ 34 w 41"/>
                <a:gd name="T7" fmla="*/ 3 h 33"/>
                <a:gd name="T8" fmla="*/ 37 w 41"/>
                <a:gd name="T9" fmla="*/ 4 h 33"/>
                <a:gd name="T10" fmla="*/ 39 w 41"/>
                <a:gd name="T11" fmla="*/ 7 h 33"/>
                <a:gd name="T12" fmla="*/ 41 w 41"/>
                <a:gd name="T13" fmla="*/ 16 h 33"/>
                <a:gd name="T14" fmla="*/ 39 w 41"/>
                <a:gd name="T15" fmla="*/ 24 h 33"/>
                <a:gd name="T16" fmla="*/ 36 w 41"/>
                <a:gd name="T17" fmla="*/ 29 h 33"/>
                <a:gd name="T18" fmla="*/ 31 w 41"/>
                <a:gd name="T19" fmla="*/ 32 h 33"/>
                <a:gd name="T20" fmla="*/ 27 w 41"/>
                <a:gd name="T21" fmla="*/ 33 h 33"/>
                <a:gd name="T22" fmla="*/ 14 w 41"/>
                <a:gd name="T23" fmla="*/ 33 h 33"/>
                <a:gd name="T24" fmla="*/ 10 w 41"/>
                <a:gd name="T25" fmla="*/ 30 h 33"/>
                <a:gd name="T26" fmla="*/ 4 w 41"/>
                <a:gd name="T27" fmla="*/ 27 h 33"/>
                <a:gd name="T28" fmla="*/ 3 w 41"/>
                <a:gd name="T29" fmla="*/ 24 h 33"/>
                <a:gd name="T30" fmla="*/ 0 w 41"/>
                <a:gd name="T31" fmla="*/ 16 h 33"/>
                <a:gd name="T32" fmla="*/ 0 w 41"/>
                <a:gd name="T33" fmla="*/ 12 h 33"/>
                <a:gd name="T34" fmla="*/ 1 w 41"/>
                <a:gd name="T35" fmla="*/ 9 h 33"/>
                <a:gd name="T36" fmla="*/ 4 w 41"/>
                <a:gd name="T37" fmla="*/ 6 h 33"/>
                <a:gd name="T38" fmla="*/ 6 w 41"/>
                <a:gd name="T39" fmla="*/ 3 h 33"/>
                <a:gd name="T40" fmla="*/ 10 w 41"/>
                <a:gd name="T41" fmla="*/ 2 h 33"/>
                <a:gd name="T42" fmla="*/ 13 w 41"/>
                <a:gd name="T43" fmla="*/ 0 h 33"/>
                <a:gd name="T44" fmla="*/ 14 w 41"/>
                <a:gd name="T45" fmla="*/ 7 h 33"/>
                <a:gd name="T46" fmla="*/ 9 w 41"/>
                <a:gd name="T47" fmla="*/ 10 h 33"/>
                <a:gd name="T48" fmla="*/ 7 w 41"/>
                <a:gd name="T49" fmla="*/ 13 h 33"/>
                <a:gd name="T50" fmla="*/ 7 w 41"/>
                <a:gd name="T51" fmla="*/ 19 h 33"/>
                <a:gd name="T52" fmla="*/ 9 w 41"/>
                <a:gd name="T53" fmla="*/ 22 h 33"/>
                <a:gd name="T54" fmla="*/ 10 w 41"/>
                <a:gd name="T55" fmla="*/ 23 h 33"/>
                <a:gd name="T56" fmla="*/ 16 w 41"/>
                <a:gd name="T57" fmla="*/ 26 h 33"/>
                <a:gd name="T58" fmla="*/ 24 w 41"/>
                <a:gd name="T59" fmla="*/ 26 h 33"/>
                <a:gd name="T60" fmla="*/ 29 w 41"/>
                <a:gd name="T61" fmla="*/ 24 h 33"/>
                <a:gd name="T62" fmla="*/ 31 w 41"/>
                <a:gd name="T63" fmla="*/ 23 h 33"/>
                <a:gd name="T64" fmla="*/ 33 w 41"/>
                <a:gd name="T65" fmla="*/ 22 h 33"/>
                <a:gd name="T66" fmla="*/ 34 w 41"/>
                <a:gd name="T67" fmla="*/ 19 h 33"/>
                <a:gd name="T68" fmla="*/ 34 w 41"/>
                <a:gd name="T69" fmla="*/ 13 h 33"/>
                <a:gd name="T70" fmla="*/ 33 w 41"/>
                <a:gd name="T71" fmla="*/ 10 h 33"/>
                <a:gd name="T72" fmla="*/ 30 w 41"/>
                <a:gd name="T73" fmla="*/ 7 h 33"/>
                <a:gd name="T74" fmla="*/ 26 w 41"/>
                <a:gd name="T7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33">
                  <a:moveTo>
                    <a:pt x="26" y="6"/>
                  </a:moveTo>
                  <a:lnTo>
                    <a:pt x="27" y="0"/>
                  </a:lnTo>
                  <a:lnTo>
                    <a:pt x="31" y="0"/>
                  </a:lnTo>
                  <a:lnTo>
                    <a:pt x="34" y="3"/>
                  </a:lnTo>
                  <a:lnTo>
                    <a:pt x="37" y="4"/>
                  </a:lnTo>
                  <a:lnTo>
                    <a:pt x="39" y="7"/>
                  </a:lnTo>
                  <a:lnTo>
                    <a:pt x="41" y="16"/>
                  </a:lnTo>
                  <a:lnTo>
                    <a:pt x="39" y="24"/>
                  </a:lnTo>
                  <a:lnTo>
                    <a:pt x="36" y="29"/>
                  </a:lnTo>
                  <a:lnTo>
                    <a:pt x="31" y="32"/>
                  </a:lnTo>
                  <a:lnTo>
                    <a:pt x="27" y="33"/>
                  </a:lnTo>
                  <a:lnTo>
                    <a:pt x="14" y="33"/>
                  </a:lnTo>
                  <a:lnTo>
                    <a:pt x="10" y="30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6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4" y="7"/>
                  </a:lnTo>
                  <a:lnTo>
                    <a:pt x="9" y="10"/>
                  </a:lnTo>
                  <a:lnTo>
                    <a:pt x="7" y="13"/>
                  </a:lnTo>
                  <a:lnTo>
                    <a:pt x="7" y="19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6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31" y="23"/>
                  </a:lnTo>
                  <a:lnTo>
                    <a:pt x="33" y="22"/>
                  </a:lnTo>
                  <a:lnTo>
                    <a:pt x="34" y="19"/>
                  </a:lnTo>
                  <a:lnTo>
                    <a:pt x="34" y="13"/>
                  </a:lnTo>
                  <a:lnTo>
                    <a:pt x="33" y="10"/>
                  </a:lnTo>
                  <a:lnTo>
                    <a:pt x="30" y="7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" name="Freeform 180"/>
            <p:cNvSpPr>
              <a:spLocks/>
            </p:cNvSpPr>
            <p:nvPr/>
          </p:nvSpPr>
          <p:spPr bwMode="auto">
            <a:xfrm>
              <a:off x="444274" y="2655442"/>
              <a:ext cx="810691" cy="2689026"/>
            </a:xfrm>
            <a:custGeom>
              <a:avLst/>
              <a:gdLst>
                <a:gd name="T0" fmla="*/ 782 w 813"/>
                <a:gd name="T1" fmla="*/ 2070 h 2699"/>
                <a:gd name="T2" fmla="*/ 696 w 813"/>
                <a:gd name="T3" fmla="*/ 2210 h 2699"/>
                <a:gd name="T4" fmla="*/ 696 w 813"/>
                <a:gd name="T5" fmla="*/ 2699 h 2699"/>
                <a:gd name="T6" fmla="*/ 388 w 813"/>
                <a:gd name="T7" fmla="*/ 2699 h 2699"/>
                <a:gd name="T8" fmla="*/ 388 w 813"/>
                <a:gd name="T9" fmla="*/ 2227 h 2699"/>
                <a:gd name="T10" fmla="*/ 340 w 813"/>
                <a:gd name="T11" fmla="*/ 2223 h 2699"/>
                <a:gd name="T12" fmla="*/ 296 w 813"/>
                <a:gd name="T13" fmla="*/ 2214 h 2699"/>
                <a:gd name="T14" fmla="*/ 256 w 813"/>
                <a:gd name="T15" fmla="*/ 2199 h 2699"/>
                <a:gd name="T16" fmla="*/ 219 w 813"/>
                <a:gd name="T17" fmla="*/ 2179 h 2699"/>
                <a:gd name="T18" fmla="*/ 184 w 813"/>
                <a:gd name="T19" fmla="*/ 2153 h 2699"/>
                <a:gd name="T20" fmla="*/ 154 w 813"/>
                <a:gd name="T21" fmla="*/ 2124 h 2699"/>
                <a:gd name="T22" fmla="*/ 127 w 813"/>
                <a:gd name="T23" fmla="*/ 2093 h 2699"/>
                <a:gd name="T24" fmla="*/ 103 w 813"/>
                <a:gd name="T25" fmla="*/ 2057 h 2699"/>
                <a:gd name="T26" fmla="*/ 82 w 813"/>
                <a:gd name="T27" fmla="*/ 2020 h 2699"/>
                <a:gd name="T28" fmla="*/ 63 w 813"/>
                <a:gd name="T29" fmla="*/ 1980 h 2699"/>
                <a:gd name="T30" fmla="*/ 47 w 813"/>
                <a:gd name="T31" fmla="*/ 1940 h 2699"/>
                <a:gd name="T32" fmla="*/ 35 w 813"/>
                <a:gd name="T33" fmla="*/ 1898 h 2699"/>
                <a:gd name="T34" fmla="*/ 23 w 813"/>
                <a:gd name="T35" fmla="*/ 1856 h 2699"/>
                <a:gd name="T36" fmla="*/ 15 w 813"/>
                <a:gd name="T37" fmla="*/ 1815 h 2699"/>
                <a:gd name="T38" fmla="*/ 9 w 813"/>
                <a:gd name="T39" fmla="*/ 1774 h 2699"/>
                <a:gd name="T40" fmla="*/ 3 w 813"/>
                <a:gd name="T41" fmla="*/ 1734 h 2699"/>
                <a:gd name="T42" fmla="*/ 2 w 813"/>
                <a:gd name="T43" fmla="*/ 1697 h 2699"/>
                <a:gd name="T44" fmla="*/ 0 w 813"/>
                <a:gd name="T45" fmla="*/ 1661 h 2699"/>
                <a:gd name="T46" fmla="*/ 0 w 813"/>
                <a:gd name="T47" fmla="*/ 1113 h 2699"/>
                <a:gd name="T48" fmla="*/ 3 w 813"/>
                <a:gd name="T49" fmla="*/ 1069 h 2699"/>
                <a:gd name="T50" fmla="*/ 8 w 813"/>
                <a:gd name="T51" fmla="*/ 1022 h 2699"/>
                <a:gd name="T52" fmla="*/ 13 w 813"/>
                <a:gd name="T53" fmla="*/ 976 h 2699"/>
                <a:gd name="T54" fmla="*/ 22 w 813"/>
                <a:gd name="T55" fmla="*/ 929 h 2699"/>
                <a:gd name="T56" fmla="*/ 32 w 813"/>
                <a:gd name="T57" fmla="*/ 884 h 2699"/>
                <a:gd name="T58" fmla="*/ 46 w 813"/>
                <a:gd name="T59" fmla="*/ 838 h 2699"/>
                <a:gd name="T60" fmla="*/ 60 w 813"/>
                <a:gd name="T61" fmla="*/ 794 h 2699"/>
                <a:gd name="T62" fmla="*/ 79 w 813"/>
                <a:gd name="T63" fmla="*/ 753 h 2699"/>
                <a:gd name="T64" fmla="*/ 100 w 813"/>
                <a:gd name="T65" fmla="*/ 713 h 2699"/>
                <a:gd name="T66" fmla="*/ 124 w 813"/>
                <a:gd name="T67" fmla="*/ 677 h 2699"/>
                <a:gd name="T68" fmla="*/ 152 w 813"/>
                <a:gd name="T69" fmla="*/ 643 h 2699"/>
                <a:gd name="T70" fmla="*/ 182 w 813"/>
                <a:gd name="T71" fmla="*/ 614 h 2699"/>
                <a:gd name="T72" fmla="*/ 214 w 813"/>
                <a:gd name="T73" fmla="*/ 589 h 2699"/>
                <a:gd name="T74" fmla="*/ 251 w 813"/>
                <a:gd name="T75" fmla="*/ 569 h 2699"/>
                <a:gd name="T76" fmla="*/ 291 w 813"/>
                <a:gd name="T77" fmla="*/ 553 h 2699"/>
                <a:gd name="T78" fmla="*/ 336 w 813"/>
                <a:gd name="T79" fmla="*/ 543 h 2699"/>
                <a:gd name="T80" fmla="*/ 383 w 813"/>
                <a:gd name="T81" fmla="*/ 540 h 2699"/>
                <a:gd name="T82" fmla="*/ 383 w 813"/>
                <a:gd name="T83" fmla="*/ 0 h 2699"/>
                <a:gd name="T84" fmla="*/ 696 w 813"/>
                <a:gd name="T85" fmla="*/ 0 h 2699"/>
                <a:gd name="T86" fmla="*/ 696 w 813"/>
                <a:gd name="T87" fmla="*/ 549 h 2699"/>
                <a:gd name="T88" fmla="*/ 813 w 813"/>
                <a:gd name="T89" fmla="*/ 753 h 2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13" h="2699">
                  <a:moveTo>
                    <a:pt x="782" y="2070"/>
                  </a:moveTo>
                  <a:lnTo>
                    <a:pt x="696" y="2210"/>
                  </a:lnTo>
                  <a:lnTo>
                    <a:pt x="696" y="2699"/>
                  </a:lnTo>
                  <a:lnTo>
                    <a:pt x="388" y="2699"/>
                  </a:lnTo>
                  <a:lnTo>
                    <a:pt x="388" y="2227"/>
                  </a:lnTo>
                  <a:lnTo>
                    <a:pt x="340" y="2223"/>
                  </a:lnTo>
                  <a:lnTo>
                    <a:pt x="296" y="2214"/>
                  </a:lnTo>
                  <a:lnTo>
                    <a:pt x="256" y="2199"/>
                  </a:lnTo>
                  <a:lnTo>
                    <a:pt x="219" y="2179"/>
                  </a:lnTo>
                  <a:lnTo>
                    <a:pt x="184" y="2153"/>
                  </a:lnTo>
                  <a:lnTo>
                    <a:pt x="154" y="2124"/>
                  </a:lnTo>
                  <a:lnTo>
                    <a:pt x="127" y="2093"/>
                  </a:lnTo>
                  <a:lnTo>
                    <a:pt x="103" y="2057"/>
                  </a:lnTo>
                  <a:lnTo>
                    <a:pt x="82" y="2020"/>
                  </a:lnTo>
                  <a:lnTo>
                    <a:pt x="63" y="1980"/>
                  </a:lnTo>
                  <a:lnTo>
                    <a:pt x="47" y="1940"/>
                  </a:lnTo>
                  <a:lnTo>
                    <a:pt x="35" y="1898"/>
                  </a:lnTo>
                  <a:lnTo>
                    <a:pt x="23" y="1856"/>
                  </a:lnTo>
                  <a:lnTo>
                    <a:pt x="15" y="1815"/>
                  </a:lnTo>
                  <a:lnTo>
                    <a:pt x="9" y="1774"/>
                  </a:lnTo>
                  <a:lnTo>
                    <a:pt x="3" y="1734"/>
                  </a:lnTo>
                  <a:lnTo>
                    <a:pt x="2" y="1697"/>
                  </a:lnTo>
                  <a:lnTo>
                    <a:pt x="0" y="1661"/>
                  </a:lnTo>
                  <a:lnTo>
                    <a:pt x="0" y="1113"/>
                  </a:lnTo>
                  <a:lnTo>
                    <a:pt x="3" y="1069"/>
                  </a:lnTo>
                  <a:lnTo>
                    <a:pt x="8" y="1022"/>
                  </a:lnTo>
                  <a:lnTo>
                    <a:pt x="13" y="976"/>
                  </a:lnTo>
                  <a:lnTo>
                    <a:pt x="22" y="929"/>
                  </a:lnTo>
                  <a:lnTo>
                    <a:pt x="32" y="884"/>
                  </a:lnTo>
                  <a:lnTo>
                    <a:pt x="46" y="838"/>
                  </a:lnTo>
                  <a:lnTo>
                    <a:pt x="60" y="794"/>
                  </a:lnTo>
                  <a:lnTo>
                    <a:pt x="79" y="753"/>
                  </a:lnTo>
                  <a:lnTo>
                    <a:pt x="100" y="713"/>
                  </a:lnTo>
                  <a:lnTo>
                    <a:pt x="124" y="677"/>
                  </a:lnTo>
                  <a:lnTo>
                    <a:pt x="152" y="643"/>
                  </a:lnTo>
                  <a:lnTo>
                    <a:pt x="182" y="614"/>
                  </a:lnTo>
                  <a:lnTo>
                    <a:pt x="214" y="589"/>
                  </a:lnTo>
                  <a:lnTo>
                    <a:pt x="251" y="569"/>
                  </a:lnTo>
                  <a:lnTo>
                    <a:pt x="291" y="553"/>
                  </a:lnTo>
                  <a:lnTo>
                    <a:pt x="336" y="543"/>
                  </a:lnTo>
                  <a:lnTo>
                    <a:pt x="383" y="540"/>
                  </a:lnTo>
                  <a:lnTo>
                    <a:pt x="383" y="0"/>
                  </a:lnTo>
                  <a:lnTo>
                    <a:pt x="696" y="0"/>
                  </a:lnTo>
                  <a:lnTo>
                    <a:pt x="696" y="549"/>
                  </a:lnTo>
                  <a:lnTo>
                    <a:pt x="813" y="75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" name="Freeform 181"/>
            <p:cNvSpPr>
              <a:spLocks/>
            </p:cNvSpPr>
            <p:nvPr/>
          </p:nvSpPr>
          <p:spPr bwMode="auto">
            <a:xfrm>
              <a:off x="1402363" y="3603573"/>
              <a:ext cx="655325" cy="719065"/>
            </a:xfrm>
            <a:custGeom>
              <a:avLst/>
              <a:gdLst>
                <a:gd name="T0" fmla="*/ 0 w 657"/>
                <a:gd name="T1" fmla="*/ 0 h 722"/>
                <a:gd name="T2" fmla="*/ 225 w 657"/>
                <a:gd name="T3" fmla="*/ 198 h 722"/>
                <a:gd name="T4" fmla="*/ 382 w 657"/>
                <a:gd name="T5" fmla="*/ 243 h 722"/>
                <a:gd name="T6" fmla="*/ 563 w 657"/>
                <a:gd name="T7" fmla="*/ 243 h 722"/>
                <a:gd name="T8" fmla="*/ 657 w 657"/>
                <a:gd name="T9" fmla="*/ 148 h 722"/>
                <a:gd name="T10" fmla="*/ 657 w 657"/>
                <a:gd name="T11" fmla="*/ 722 h 722"/>
                <a:gd name="T12" fmla="*/ 563 w 657"/>
                <a:gd name="T13" fmla="*/ 630 h 722"/>
                <a:gd name="T14" fmla="*/ 382 w 657"/>
                <a:gd name="T15" fmla="*/ 630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7" h="722">
                  <a:moveTo>
                    <a:pt x="0" y="0"/>
                  </a:moveTo>
                  <a:lnTo>
                    <a:pt x="225" y="198"/>
                  </a:lnTo>
                  <a:lnTo>
                    <a:pt x="382" y="243"/>
                  </a:lnTo>
                  <a:lnTo>
                    <a:pt x="563" y="243"/>
                  </a:lnTo>
                  <a:lnTo>
                    <a:pt x="657" y="148"/>
                  </a:lnTo>
                  <a:lnTo>
                    <a:pt x="657" y="722"/>
                  </a:lnTo>
                  <a:lnTo>
                    <a:pt x="563" y="630"/>
                  </a:lnTo>
                  <a:lnTo>
                    <a:pt x="382" y="63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" name="Freeform 182"/>
            <p:cNvSpPr>
              <a:spLocks/>
            </p:cNvSpPr>
            <p:nvPr/>
          </p:nvSpPr>
          <p:spPr bwMode="auto">
            <a:xfrm>
              <a:off x="1422282" y="3844589"/>
              <a:ext cx="360529" cy="607521"/>
            </a:xfrm>
            <a:custGeom>
              <a:avLst/>
              <a:gdLst>
                <a:gd name="T0" fmla="*/ 361 w 361"/>
                <a:gd name="T1" fmla="*/ 0 h 609"/>
                <a:gd name="T2" fmla="*/ 361 w 361"/>
                <a:gd name="T3" fmla="*/ 387 h 609"/>
                <a:gd name="T4" fmla="*/ 208 w 361"/>
                <a:gd name="T5" fmla="*/ 433 h 609"/>
                <a:gd name="T6" fmla="*/ 0 w 361"/>
                <a:gd name="T7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609">
                  <a:moveTo>
                    <a:pt x="361" y="0"/>
                  </a:moveTo>
                  <a:lnTo>
                    <a:pt x="361" y="387"/>
                  </a:lnTo>
                  <a:lnTo>
                    <a:pt x="208" y="433"/>
                  </a:lnTo>
                  <a:lnTo>
                    <a:pt x="0" y="60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" name="Line 183"/>
            <p:cNvSpPr>
              <a:spLocks noChangeShapeType="1"/>
            </p:cNvSpPr>
            <p:nvPr/>
          </p:nvSpPr>
          <p:spPr bwMode="auto">
            <a:xfrm flipV="1">
              <a:off x="1962079" y="3844589"/>
              <a:ext cx="0" cy="38642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" name="Line 184"/>
            <p:cNvSpPr>
              <a:spLocks noChangeShapeType="1"/>
            </p:cNvSpPr>
            <p:nvPr/>
          </p:nvSpPr>
          <p:spPr bwMode="auto">
            <a:xfrm>
              <a:off x="832689" y="5234915"/>
              <a:ext cx="304756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" name="Line 189"/>
            <p:cNvSpPr>
              <a:spLocks noChangeShapeType="1"/>
            </p:cNvSpPr>
            <p:nvPr/>
          </p:nvSpPr>
          <p:spPr bwMode="auto">
            <a:xfrm>
              <a:off x="376550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" name="Line 190"/>
            <p:cNvSpPr>
              <a:spLocks noChangeShapeType="1"/>
            </p:cNvSpPr>
            <p:nvPr/>
          </p:nvSpPr>
          <p:spPr bwMode="auto">
            <a:xfrm>
              <a:off x="482119" y="4031825"/>
              <a:ext cx="1792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" name="Line 191"/>
            <p:cNvSpPr>
              <a:spLocks noChangeShapeType="1"/>
            </p:cNvSpPr>
            <p:nvPr/>
          </p:nvSpPr>
          <p:spPr bwMode="auto">
            <a:xfrm>
              <a:off x="523949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" name="Line 192"/>
            <p:cNvSpPr>
              <a:spLocks noChangeShapeType="1"/>
            </p:cNvSpPr>
            <p:nvPr/>
          </p:nvSpPr>
          <p:spPr bwMode="auto">
            <a:xfrm>
              <a:off x="631510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" name="Line 193"/>
            <p:cNvSpPr>
              <a:spLocks noChangeShapeType="1"/>
            </p:cNvSpPr>
            <p:nvPr/>
          </p:nvSpPr>
          <p:spPr bwMode="auto">
            <a:xfrm>
              <a:off x="671347" y="4031825"/>
              <a:ext cx="83659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" name="Line 194"/>
            <p:cNvSpPr>
              <a:spLocks noChangeShapeType="1"/>
            </p:cNvSpPr>
            <p:nvPr/>
          </p:nvSpPr>
          <p:spPr bwMode="auto">
            <a:xfrm>
              <a:off x="778908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" name="Line 195"/>
            <p:cNvSpPr>
              <a:spLocks noChangeShapeType="1"/>
            </p:cNvSpPr>
            <p:nvPr/>
          </p:nvSpPr>
          <p:spPr bwMode="auto">
            <a:xfrm>
              <a:off x="818745" y="4031825"/>
              <a:ext cx="83659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" name="Line 196"/>
            <p:cNvSpPr>
              <a:spLocks noChangeShapeType="1"/>
            </p:cNvSpPr>
            <p:nvPr/>
          </p:nvSpPr>
          <p:spPr bwMode="auto">
            <a:xfrm>
              <a:off x="926306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" name="Line 197"/>
            <p:cNvSpPr>
              <a:spLocks noChangeShapeType="1"/>
            </p:cNvSpPr>
            <p:nvPr/>
          </p:nvSpPr>
          <p:spPr bwMode="auto">
            <a:xfrm>
              <a:off x="968136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" name="Line 198"/>
            <p:cNvSpPr>
              <a:spLocks noChangeShapeType="1"/>
            </p:cNvSpPr>
            <p:nvPr/>
          </p:nvSpPr>
          <p:spPr bwMode="auto">
            <a:xfrm>
              <a:off x="1073705" y="4031825"/>
              <a:ext cx="1792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" name="Line 199"/>
            <p:cNvSpPr>
              <a:spLocks noChangeShapeType="1"/>
            </p:cNvSpPr>
            <p:nvPr/>
          </p:nvSpPr>
          <p:spPr bwMode="auto">
            <a:xfrm>
              <a:off x="1115534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" name="Line 200"/>
            <p:cNvSpPr>
              <a:spLocks noChangeShapeType="1"/>
            </p:cNvSpPr>
            <p:nvPr/>
          </p:nvSpPr>
          <p:spPr bwMode="auto">
            <a:xfrm>
              <a:off x="1221103" y="4031825"/>
              <a:ext cx="1792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" name="Line 201"/>
            <p:cNvSpPr>
              <a:spLocks noChangeShapeType="1"/>
            </p:cNvSpPr>
            <p:nvPr/>
          </p:nvSpPr>
          <p:spPr bwMode="auto">
            <a:xfrm>
              <a:off x="1262933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" name="Line 202"/>
            <p:cNvSpPr>
              <a:spLocks noChangeShapeType="1"/>
            </p:cNvSpPr>
            <p:nvPr/>
          </p:nvSpPr>
          <p:spPr bwMode="auto">
            <a:xfrm>
              <a:off x="1368502" y="4031825"/>
              <a:ext cx="1792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" name="Line 203"/>
            <p:cNvSpPr>
              <a:spLocks noChangeShapeType="1"/>
            </p:cNvSpPr>
            <p:nvPr/>
          </p:nvSpPr>
          <p:spPr bwMode="auto">
            <a:xfrm>
              <a:off x="1410331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" name="Line 204"/>
            <p:cNvSpPr>
              <a:spLocks noChangeShapeType="1"/>
            </p:cNvSpPr>
            <p:nvPr/>
          </p:nvSpPr>
          <p:spPr bwMode="auto">
            <a:xfrm>
              <a:off x="1517892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" name="Line 205"/>
            <p:cNvSpPr>
              <a:spLocks noChangeShapeType="1"/>
            </p:cNvSpPr>
            <p:nvPr/>
          </p:nvSpPr>
          <p:spPr bwMode="auto">
            <a:xfrm>
              <a:off x="1557729" y="4031825"/>
              <a:ext cx="83659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" name="Line 206"/>
            <p:cNvSpPr>
              <a:spLocks noChangeShapeType="1"/>
            </p:cNvSpPr>
            <p:nvPr/>
          </p:nvSpPr>
          <p:spPr bwMode="auto">
            <a:xfrm>
              <a:off x="1665290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" name="Line 207"/>
            <p:cNvSpPr>
              <a:spLocks noChangeShapeType="1"/>
            </p:cNvSpPr>
            <p:nvPr/>
          </p:nvSpPr>
          <p:spPr bwMode="auto">
            <a:xfrm>
              <a:off x="1705128" y="4031825"/>
              <a:ext cx="83659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" name="Line 208"/>
            <p:cNvSpPr>
              <a:spLocks noChangeShapeType="1"/>
            </p:cNvSpPr>
            <p:nvPr/>
          </p:nvSpPr>
          <p:spPr bwMode="auto">
            <a:xfrm>
              <a:off x="1812689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" name="Line 209"/>
            <p:cNvSpPr>
              <a:spLocks noChangeShapeType="1"/>
            </p:cNvSpPr>
            <p:nvPr/>
          </p:nvSpPr>
          <p:spPr bwMode="auto">
            <a:xfrm>
              <a:off x="1854518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" name="Line 210"/>
            <p:cNvSpPr>
              <a:spLocks noChangeShapeType="1"/>
            </p:cNvSpPr>
            <p:nvPr/>
          </p:nvSpPr>
          <p:spPr bwMode="auto">
            <a:xfrm>
              <a:off x="1960087" y="4031825"/>
              <a:ext cx="1792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" name="Line 211"/>
            <p:cNvSpPr>
              <a:spLocks noChangeShapeType="1"/>
            </p:cNvSpPr>
            <p:nvPr/>
          </p:nvSpPr>
          <p:spPr bwMode="auto">
            <a:xfrm>
              <a:off x="2001916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" name="Line 212"/>
            <p:cNvSpPr>
              <a:spLocks noChangeShapeType="1"/>
            </p:cNvSpPr>
            <p:nvPr/>
          </p:nvSpPr>
          <p:spPr bwMode="auto">
            <a:xfrm>
              <a:off x="2107486" y="4031825"/>
              <a:ext cx="1792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" name="Line 213"/>
            <p:cNvSpPr>
              <a:spLocks noChangeShapeType="1"/>
            </p:cNvSpPr>
            <p:nvPr/>
          </p:nvSpPr>
          <p:spPr bwMode="auto">
            <a:xfrm>
              <a:off x="2149315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" name="Line 214"/>
            <p:cNvSpPr>
              <a:spLocks noChangeShapeType="1"/>
            </p:cNvSpPr>
            <p:nvPr/>
          </p:nvSpPr>
          <p:spPr bwMode="auto">
            <a:xfrm>
              <a:off x="2256876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" name="Line 215"/>
            <p:cNvSpPr>
              <a:spLocks noChangeShapeType="1"/>
            </p:cNvSpPr>
            <p:nvPr/>
          </p:nvSpPr>
          <p:spPr bwMode="auto">
            <a:xfrm>
              <a:off x="2296713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" name="Line 216"/>
            <p:cNvSpPr>
              <a:spLocks noChangeShapeType="1"/>
            </p:cNvSpPr>
            <p:nvPr/>
          </p:nvSpPr>
          <p:spPr bwMode="auto">
            <a:xfrm>
              <a:off x="2404274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" name="Line 217"/>
            <p:cNvSpPr>
              <a:spLocks noChangeShapeType="1"/>
            </p:cNvSpPr>
            <p:nvPr/>
          </p:nvSpPr>
          <p:spPr bwMode="auto">
            <a:xfrm>
              <a:off x="2444112" y="4031825"/>
              <a:ext cx="83659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" name="Line 218"/>
            <p:cNvSpPr>
              <a:spLocks noChangeShapeType="1"/>
            </p:cNvSpPr>
            <p:nvPr/>
          </p:nvSpPr>
          <p:spPr bwMode="auto">
            <a:xfrm>
              <a:off x="2551673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" name="Line 219"/>
            <p:cNvSpPr>
              <a:spLocks noChangeShapeType="1"/>
            </p:cNvSpPr>
            <p:nvPr/>
          </p:nvSpPr>
          <p:spPr bwMode="auto">
            <a:xfrm>
              <a:off x="2591510" y="4031825"/>
              <a:ext cx="83659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" name="Line 220"/>
            <p:cNvSpPr>
              <a:spLocks noChangeShapeType="1"/>
            </p:cNvSpPr>
            <p:nvPr/>
          </p:nvSpPr>
          <p:spPr bwMode="auto">
            <a:xfrm>
              <a:off x="2701063" y="4031825"/>
              <a:ext cx="1394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" name="Line 221"/>
            <p:cNvSpPr>
              <a:spLocks noChangeShapeType="1"/>
            </p:cNvSpPr>
            <p:nvPr/>
          </p:nvSpPr>
          <p:spPr bwMode="auto">
            <a:xfrm>
              <a:off x="2740900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" name="Line 222"/>
            <p:cNvSpPr>
              <a:spLocks noChangeShapeType="1"/>
            </p:cNvSpPr>
            <p:nvPr/>
          </p:nvSpPr>
          <p:spPr bwMode="auto">
            <a:xfrm>
              <a:off x="2848461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" name="Line 223"/>
            <p:cNvSpPr>
              <a:spLocks noChangeShapeType="1"/>
            </p:cNvSpPr>
            <p:nvPr/>
          </p:nvSpPr>
          <p:spPr bwMode="auto">
            <a:xfrm>
              <a:off x="2888299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" name="Line 224"/>
            <p:cNvSpPr>
              <a:spLocks noChangeShapeType="1"/>
            </p:cNvSpPr>
            <p:nvPr/>
          </p:nvSpPr>
          <p:spPr bwMode="auto">
            <a:xfrm>
              <a:off x="2995860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" name="Line 225"/>
            <p:cNvSpPr>
              <a:spLocks noChangeShapeType="1"/>
            </p:cNvSpPr>
            <p:nvPr/>
          </p:nvSpPr>
          <p:spPr bwMode="auto">
            <a:xfrm>
              <a:off x="3037689" y="4031825"/>
              <a:ext cx="7967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" name="Line 226"/>
            <p:cNvSpPr>
              <a:spLocks noChangeShapeType="1"/>
            </p:cNvSpPr>
            <p:nvPr/>
          </p:nvSpPr>
          <p:spPr bwMode="auto">
            <a:xfrm>
              <a:off x="3143258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" name="Line 227"/>
            <p:cNvSpPr>
              <a:spLocks noChangeShapeType="1"/>
            </p:cNvSpPr>
            <p:nvPr/>
          </p:nvSpPr>
          <p:spPr bwMode="auto">
            <a:xfrm>
              <a:off x="3185088" y="4031825"/>
              <a:ext cx="7967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" name="Line 228"/>
            <p:cNvSpPr>
              <a:spLocks noChangeShapeType="1"/>
            </p:cNvSpPr>
            <p:nvPr/>
          </p:nvSpPr>
          <p:spPr bwMode="auto">
            <a:xfrm>
              <a:off x="3290657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" name="Line 229"/>
            <p:cNvSpPr>
              <a:spLocks noChangeShapeType="1"/>
            </p:cNvSpPr>
            <p:nvPr/>
          </p:nvSpPr>
          <p:spPr bwMode="auto">
            <a:xfrm>
              <a:off x="3332486" y="4031825"/>
              <a:ext cx="7967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" name="Line 230"/>
            <p:cNvSpPr>
              <a:spLocks noChangeShapeType="1"/>
            </p:cNvSpPr>
            <p:nvPr/>
          </p:nvSpPr>
          <p:spPr bwMode="auto">
            <a:xfrm>
              <a:off x="3438055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" name="Line 231"/>
            <p:cNvSpPr>
              <a:spLocks noChangeShapeType="1"/>
            </p:cNvSpPr>
            <p:nvPr/>
          </p:nvSpPr>
          <p:spPr bwMode="auto">
            <a:xfrm>
              <a:off x="3479884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" name="Line 232"/>
            <p:cNvSpPr>
              <a:spLocks noChangeShapeType="1"/>
            </p:cNvSpPr>
            <p:nvPr/>
          </p:nvSpPr>
          <p:spPr bwMode="auto">
            <a:xfrm>
              <a:off x="3585454" y="4031825"/>
              <a:ext cx="15935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" name="Line 233"/>
            <p:cNvSpPr>
              <a:spLocks noChangeShapeType="1"/>
            </p:cNvSpPr>
            <p:nvPr/>
          </p:nvSpPr>
          <p:spPr bwMode="auto">
            <a:xfrm>
              <a:off x="3627283" y="4031825"/>
              <a:ext cx="816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" name="Line 234"/>
            <p:cNvSpPr>
              <a:spLocks noChangeShapeType="1"/>
            </p:cNvSpPr>
            <p:nvPr/>
          </p:nvSpPr>
          <p:spPr bwMode="auto">
            <a:xfrm>
              <a:off x="3734844" y="4031825"/>
              <a:ext cx="796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" name="Line 235"/>
            <p:cNvSpPr>
              <a:spLocks noChangeShapeType="1"/>
            </p:cNvSpPr>
            <p:nvPr/>
          </p:nvSpPr>
          <p:spPr bwMode="auto">
            <a:xfrm>
              <a:off x="2161266" y="3750971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" name="Line 236"/>
            <p:cNvSpPr>
              <a:spLocks noChangeShapeType="1"/>
            </p:cNvSpPr>
            <p:nvPr/>
          </p:nvSpPr>
          <p:spPr bwMode="auto">
            <a:xfrm>
              <a:off x="2161266" y="3858532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" name="Line 237"/>
            <p:cNvSpPr>
              <a:spLocks noChangeShapeType="1"/>
            </p:cNvSpPr>
            <p:nvPr/>
          </p:nvSpPr>
          <p:spPr bwMode="auto">
            <a:xfrm>
              <a:off x="2161266" y="3898370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" name="Line 238"/>
            <p:cNvSpPr>
              <a:spLocks noChangeShapeType="1"/>
            </p:cNvSpPr>
            <p:nvPr/>
          </p:nvSpPr>
          <p:spPr bwMode="auto">
            <a:xfrm>
              <a:off x="2161266" y="4005931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" name="Line 239"/>
            <p:cNvSpPr>
              <a:spLocks noChangeShapeType="1"/>
            </p:cNvSpPr>
            <p:nvPr/>
          </p:nvSpPr>
          <p:spPr bwMode="auto">
            <a:xfrm>
              <a:off x="2161266" y="4047760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" name="Line 240"/>
            <p:cNvSpPr>
              <a:spLocks noChangeShapeType="1"/>
            </p:cNvSpPr>
            <p:nvPr/>
          </p:nvSpPr>
          <p:spPr bwMode="auto">
            <a:xfrm>
              <a:off x="2161266" y="4153329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" name="Line 241"/>
            <p:cNvSpPr>
              <a:spLocks noChangeShapeType="1"/>
            </p:cNvSpPr>
            <p:nvPr/>
          </p:nvSpPr>
          <p:spPr bwMode="auto">
            <a:xfrm>
              <a:off x="2161266" y="4195158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" name="Line 242"/>
            <p:cNvSpPr>
              <a:spLocks noChangeShapeType="1"/>
            </p:cNvSpPr>
            <p:nvPr/>
          </p:nvSpPr>
          <p:spPr bwMode="auto">
            <a:xfrm>
              <a:off x="2161266" y="4300728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" name="Line 243"/>
            <p:cNvSpPr>
              <a:spLocks noChangeShapeType="1"/>
            </p:cNvSpPr>
            <p:nvPr/>
          </p:nvSpPr>
          <p:spPr bwMode="auto">
            <a:xfrm>
              <a:off x="2954031" y="3358573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" name="Line 244"/>
            <p:cNvSpPr>
              <a:spLocks noChangeShapeType="1"/>
            </p:cNvSpPr>
            <p:nvPr/>
          </p:nvSpPr>
          <p:spPr bwMode="auto">
            <a:xfrm>
              <a:off x="2954031" y="3408369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" name="Line 245"/>
            <p:cNvSpPr>
              <a:spLocks noChangeShapeType="1"/>
            </p:cNvSpPr>
            <p:nvPr/>
          </p:nvSpPr>
          <p:spPr bwMode="auto">
            <a:xfrm>
              <a:off x="2954031" y="3456174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" name="Line 246"/>
            <p:cNvSpPr>
              <a:spLocks noChangeShapeType="1"/>
            </p:cNvSpPr>
            <p:nvPr/>
          </p:nvSpPr>
          <p:spPr bwMode="auto">
            <a:xfrm>
              <a:off x="2954031" y="3505971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" name="Line 247"/>
            <p:cNvSpPr>
              <a:spLocks noChangeShapeType="1"/>
            </p:cNvSpPr>
            <p:nvPr/>
          </p:nvSpPr>
          <p:spPr bwMode="auto">
            <a:xfrm>
              <a:off x="2954031" y="3555768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" name="Line 248"/>
            <p:cNvSpPr>
              <a:spLocks noChangeShapeType="1"/>
            </p:cNvSpPr>
            <p:nvPr/>
          </p:nvSpPr>
          <p:spPr bwMode="auto">
            <a:xfrm>
              <a:off x="2954031" y="3603573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" name="Line 249"/>
            <p:cNvSpPr>
              <a:spLocks noChangeShapeType="1"/>
            </p:cNvSpPr>
            <p:nvPr/>
          </p:nvSpPr>
          <p:spPr bwMode="auto">
            <a:xfrm>
              <a:off x="2954031" y="3653370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" name="Line 250"/>
            <p:cNvSpPr>
              <a:spLocks noChangeShapeType="1"/>
            </p:cNvSpPr>
            <p:nvPr/>
          </p:nvSpPr>
          <p:spPr bwMode="auto">
            <a:xfrm>
              <a:off x="2954031" y="3703166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" name="Line 251"/>
            <p:cNvSpPr>
              <a:spLocks noChangeShapeType="1"/>
            </p:cNvSpPr>
            <p:nvPr/>
          </p:nvSpPr>
          <p:spPr bwMode="auto">
            <a:xfrm>
              <a:off x="2954031" y="3750971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" name="Line 252"/>
            <p:cNvSpPr>
              <a:spLocks noChangeShapeType="1"/>
            </p:cNvSpPr>
            <p:nvPr/>
          </p:nvSpPr>
          <p:spPr bwMode="auto">
            <a:xfrm>
              <a:off x="2954031" y="3800768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" name="Line 253"/>
            <p:cNvSpPr>
              <a:spLocks noChangeShapeType="1"/>
            </p:cNvSpPr>
            <p:nvPr/>
          </p:nvSpPr>
          <p:spPr bwMode="auto">
            <a:xfrm>
              <a:off x="2954031" y="3850565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" name="Line 254"/>
            <p:cNvSpPr>
              <a:spLocks noChangeShapeType="1"/>
            </p:cNvSpPr>
            <p:nvPr/>
          </p:nvSpPr>
          <p:spPr bwMode="auto">
            <a:xfrm>
              <a:off x="2954031" y="3898370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" name="Line 255"/>
            <p:cNvSpPr>
              <a:spLocks noChangeShapeType="1"/>
            </p:cNvSpPr>
            <p:nvPr/>
          </p:nvSpPr>
          <p:spPr bwMode="auto">
            <a:xfrm>
              <a:off x="2954031" y="3948166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" name="Line 256"/>
            <p:cNvSpPr>
              <a:spLocks noChangeShapeType="1"/>
            </p:cNvSpPr>
            <p:nvPr/>
          </p:nvSpPr>
          <p:spPr bwMode="auto">
            <a:xfrm>
              <a:off x="2954031" y="3997963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" name="Line 257"/>
            <p:cNvSpPr>
              <a:spLocks noChangeShapeType="1"/>
            </p:cNvSpPr>
            <p:nvPr/>
          </p:nvSpPr>
          <p:spPr bwMode="auto">
            <a:xfrm>
              <a:off x="2954031" y="4047760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" name="Line 258"/>
            <p:cNvSpPr>
              <a:spLocks noChangeShapeType="1"/>
            </p:cNvSpPr>
            <p:nvPr/>
          </p:nvSpPr>
          <p:spPr bwMode="auto">
            <a:xfrm>
              <a:off x="2954031" y="4097557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" name="Line 259"/>
            <p:cNvSpPr>
              <a:spLocks noChangeShapeType="1"/>
            </p:cNvSpPr>
            <p:nvPr/>
          </p:nvSpPr>
          <p:spPr bwMode="auto">
            <a:xfrm>
              <a:off x="2954031" y="4145362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" name="Line 260"/>
            <p:cNvSpPr>
              <a:spLocks noChangeShapeType="1"/>
            </p:cNvSpPr>
            <p:nvPr/>
          </p:nvSpPr>
          <p:spPr bwMode="auto">
            <a:xfrm>
              <a:off x="2954031" y="4195158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" name="Line 261"/>
            <p:cNvSpPr>
              <a:spLocks noChangeShapeType="1"/>
            </p:cNvSpPr>
            <p:nvPr/>
          </p:nvSpPr>
          <p:spPr bwMode="auto">
            <a:xfrm>
              <a:off x="2954031" y="4244955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" name="Line 262"/>
            <p:cNvSpPr>
              <a:spLocks noChangeShapeType="1"/>
            </p:cNvSpPr>
            <p:nvPr/>
          </p:nvSpPr>
          <p:spPr bwMode="auto">
            <a:xfrm>
              <a:off x="2954031" y="4294752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" name="Line 263"/>
            <p:cNvSpPr>
              <a:spLocks noChangeShapeType="1"/>
            </p:cNvSpPr>
            <p:nvPr/>
          </p:nvSpPr>
          <p:spPr bwMode="auto">
            <a:xfrm>
              <a:off x="2954031" y="4344549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" name="Line 264"/>
            <p:cNvSpPr>
              <a:spLocks noChangeShapeType="1"/>
            </p:cNvSpPr>
            <p:nvPr/>
          </p:nvSpPr>
          <p:spPr bwMode="auto">
            <a:xfrm>
              <a:off x="2954031" y="4392354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" name="Line 265"/>
            <p:cNvSpPr>
              <a:spLocks noChangeShapeType="1"/>
            </p:cNvSpPr>
            <p:nvPr/>
          </p:nvSpPr>
          <p:spPr bwMode="auto">
            <a:xfrm>
              <a:off x="2954031" y="4442150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" name="Line 266"/>
            <p:cNvSpPr>
              <a:spLocks noChangeShapeType="1"/>
            </p:cNvSpPr>
            <p:nvPr/>
          </p:nvSpPr>
          <p:spPr bwMode="auto">
            <a:xfrm>
              <a:off x="3003827" y="3358573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" name="Line 267"/>
            <p:cNvSpPr>
              <a:spLocks noChangeShapeType="1"/>
            </p:cNvSpPr>
            <p:nvPr/>
          </p:nvSpPr>
          <p:spPr bwMode="auto">
            <a:xfrm>
              <a:off x="3003827" y="3408369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" name="Line 268"/>
            <p:cNvSpPr>
              <a:spLocks noChangeShapeType="1"/>
            </p:cNvSpPr>
            <p:nvPr/>
          </p:nvSpPr>
          <p:spPr bwMode="auto">
            <a:xfrm>
              <a:off x="3003827" y="3456174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" name="Line 269"/>
            <p:cNvSpPr>
              <a:spLocks noChangeShapeType="1"/>
            </p:cNvSpPr>
            <p:nvPr/>
          </p:nvSpPr>
          <p:spPr bwMode="auto">
            <a:xfrm>
              <a:off x="3003827" y="3505971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" name="Line 270"/>
            <p:cNvSpPr>
              <a:spLocks noChangeShapeType="1"/>
            </p:cNvSpPr>
            <p:nvPr/>
          </p:nvSpPr>
          <p:spPr bwMode="auto">
            <a:xfrm>
              <a:off x="3003827" y="3555768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" name="Line 271"/>
            <p:cNvSpPr>
              <a:spLocks noChangeShapeType="1"/>
            </p:cNvSpPr>
            <p:nvPr/>
          </p:nvSpPr>
          <p:spPr bwMode="auto">
            <a:xfrm>
              <a:off x="3003827" y="3603573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" name="Line 272"/>
            <p:cNvSpPr>
              <a:spLocks noChangeShapeType="1"/>
            </p:cNvSpPr>
            <p:nvPr/>
          </p:nvSpPr>
          <p:spPr bwMode="auto">
            <a:xfrm>
              <a:off x="3003827" y="3653370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" name="Line 273"/>
            <p:cNvSpPr>
              <a:spLocks noChangeShapeType="1"/>
            </p:cNvSpPr>
            <p:nvPr/>
          </p:nvSpPr>
          <p:spPr bwMode="auto">
            <a:xfrm>
              <a:off x="3003827" y="3703166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" name="Line 274"/>
            <p:cNvSpPr>
              <a:spLocks noChangeShapeType="1"/>
            </p:cNvSpPr>
            <p:nvPr/>
          </p:nvSpPr>
          <p:spPr bwMode="auto">
            <a:xfrm>
              <a:off x="3003827" y="3750971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" name="Line 275"/>
            <p:cNvSpPr>
              <a:spLocks noChangeShapeType="1"/>
            </p:cNvSpPr>
            <p:nvPr/>
          </p:nvSpPr>
          <p:spPr bwMode="auto">
            <a:xfrm>
              <a:off x="3003827" y="3800768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" name="Line 276"/>
            <p:cNvSpPr>
              <a:spLocks noChangeShapeType="1"/>
            </p:cNvSpPr>
            <p:nvPr/>
          </p:nvSpPr>
          <p:spPr bwMode="auto">
            <a:xfrm>
              <a:off x="3003827" y="3850565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" name="Line 277"/>
            <p:cNvSpPr>
              <a:spLocks noChangeShapeType="1"/>
            </p:cNvSpPr>
            <p:nvPr/>
          </p:nvSpPr>
          <p:spPr bwMode="auto">
            <a:xfrm>
              <a:off x="3003827" y="3898370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" name="Line 278"/>
            <p:cNvSpPr>
              <a:spLocks noChangeShapeType="1"/>
            </p:cNvSpPr>
            <p:nvPr/>
          </p:nvSpPr>
          <p:spPr bwMode="auto">
            <a:xfrm>
              <a:off x="3003827" y="3948166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" name="Line 279"/>
            <p:cNvSpPr>
              <a:spLocks noChangeShapeType="1"/>
            </p:cNvSpPr>
            <p:nvPr/>
          </p:nvSpPr>
          <p:spPr bwMode="auto">
            <a:xfrm>
              <a:off x="3003827" y="3997963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" name="Line 280"/>
            <p:cNvSpPr>
              <a:spLocks noChangeShapeType="1"/>
            </p:cNvSpPr>
            <p:nvPr/>
          </p:nvSpPr>
          <p:spPr bwMode="auto">
            <a:xfrm>
              <a:off x="3003827" y="4047760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" name="Line 281"/>
            <p:cNvSpPr>
              <a:spLocks noChangeShapeType="1"/>
            </p:cNvSpPr>
            <p:nvPr/>
          </p:nvSpPr>
          <p:spPr bwMode="auto">
            <a:xfrm>
              <a:off x="3003827" y="4097557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" name="Line 282"/>
            <p:cNvSpPr>
              <a:spLocks noChangeShapeType="1"/>
            </p:cNvSpPr>
            <p:nvPr/>
          </p:nvSpPr>
          <p:spPr bwMode="auto">
            <a:xfrm>
              <a:off x="3003827" y="4145362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" name="Line 283"/>
            <p:cNvSpPr>
              <a:spLocks noChangeShapeType="1"/>
            </p:cNvSpPr>
            <p:nvPr/>
          </p:nvSpPr>
          <p:spPr bwMode="auto">
            <a:xfrm>
              <a:off x="3003827" y="4195158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" name="Line 284"/>
            <p:cNvSpPr>
              <a:spLocks noChangeShapeType="1"/>
            </p:cNvSpPr>
            <p:nvPr/>
          </p:nvSpPr>
          <p:spPr bwMode="auto">
            <a:xfrm>
              <a:off x="3003827" y="4244955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" name="Line 285"/>
            <p:cNvSpPr>
              <a:spLocks noChangeShapeType="1"/>
            </p:cNvSpPr>
            <p:nvPr/>
          </p:nvSpPr>
          <p:spPr bwMode="auto">
            <a:xfrm>
              <a:off x="3003827" y="4294752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" name="Line 286"/>
            <p:cNvSpPr>
              <a:spLocks noChangeShapeType="1"/>
            </p:cNvSpPr>
            <p:nvPr/>
          </p:nvSpPr>
          <p:spPr bwMode="auto">
            <a:xfrm>
              <a:off x="3003827" y="4344549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" name="Line 287"/>
            <p:cNvSpPr>
              <a:spLocks noChangeShapeType="1"/>
            </p:cNvSpPr>
            <p:nvPr/>
          </p:nvSpPr>
          <p:spPr bwMode="auto">
            <a:xfrm>
              <a:off x="3003827" y="4392354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" name="Line 288"/>
            <p:cNvSpPr>
              <a:spLocks noChangeShapeType="1"/>
            </p:cNvSpPr>
            <p:nvPr/>
          </p:nvSpPr>
          <p:spPr bwMode="auto">
            <a:xfrm>
              <a:off x="3003827" y="4442150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" name="Line 289"/>
            <p:cNvSpPr>
              <a:spLocks noChangeShapeType="1"/>
            </p:cNvSpPr>
            <p:nvPr/>
          </p:nvSpPr>
          <p:spPr bwMode="auto">
            <a:xfrm flipV="1">
              <a:off x="1282851" y="1571865"/>
              <a:ext cx="484025" cy="7967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" name="Freeform 290"/>
            <p:cNvSpPr>
              <a:spLocks/>
            </p:cNvSpPr>
            <p:nvPr/>
          </p:nvSpPr>
          <p:spPr bwMode="auto">
            <a:xfrm>
              <a:off x="1262933" y="1637596"/>
              <a:ext cx="25894" cy="29878"/>
            </a:xfrm>
            <a:custGeom>
              <a:avLst/>
              <a:gdLst>
                <a:gd name="T0" fmla="*/ 21 w 27"/>
                <a:gd name="T1" fmla="*/ 0 h 28"/>
                <a:gd name="T2" fmla="*/ 0 w 27"/>
                <a:gd name="T3" fmla="*/ 18 h 28"/>
                <a:gd name="T4" fmla="*/ 27 w 27"/>
                <a:gd name="T5" fmla="*/ 28 h 28"/>
                <a:gd name="T6" fmla="*/ 21 w 2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21" y="0"/>
                  </a:moveTo>
                  <a:lnTo>
                    <a:pt x="0" y="18"/>
                  </a:lnTo>
                  <a:lnTo>
                    <a:pt x="27" y="2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" name="Line 291"/>
            <p:cNvSpPr>
              <a:spLocks noChangeShapeType="1"/>
            </p:cNvSpPr>
            <p:nvPr/>
          </p:nvSpPr>
          <p:spPr bwMode="auto">
            <a:xfrm>
              <a:off x="749030" y="1502149"/>
              <a:ext cx="547764" cy="260935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" name="Line 292"/>
            <p:cNvSpPr>
              <a:spLocks noChangeShapeType="1"/>
            </p:cNvSpPr>
            <p:nvPr/>
          </p:nvSpPr>
          <p:spPr bwMode="auto">
            <a:xfrm>
              <a:off x="878502" y="1502149"/>
              <a:ext cx="304756" cy="28583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" name="Line 293"/>
            <p:cNvSpPr>
              <a:spLocks noChangeShapeType="1"/>
            </p:cNvSpPr>
            <p:nvPr/>
          </p:nvSpPr>
          <p:spPr bwMode="auto">
            <a:xfrm>
              <a:off x="814762" y="1502149"/>
              <a:ext cx="484025" cy="301967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" name="Line 294"/>
            <p:cNvSpPr>
              <a:spLocks noChangeShapeType="1"/>
            </p:cNvSpPr>
            <p:nvPr/>
          </p:nvSpPr>
          <p:spPr bwMode="auto">
            <a:xfrm flipH="1">
              <a:off x="595656" y="1502149"/>
              <a:ext cx="653334" cy="288422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" name="Line 295"/>
            <p:cNvSpPr>
              <a:spLocks noChangeShapeType="1"/>
            </p:cNvSpPr>
            <p:nvPr/>
          </p:nvSpPr>
          <p:spPr bwMode="auto">
            <a:xfrm flipH="1">
              <a:off x="764965" y="1502149"/>
              <a:ext cx="352561" cy="323280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" name="Line 296"/>
            <p:cNvSpPr>
              <a:spLocks noChangeShapeType="1"/>
            </p:cNvSpPr>
            <p:nvPr/>
          </p:nvSpPr>
          <p:spPr bwMode="auto">
            <a:xfrm flipH="1">
              <a:off x="880493" y="1502149"/>
              <a:ext cx="175285" cy="322284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" name="Line 297"/>
            <p:cNvSpPr>
              <a:spLocks noChangeShapeType="1"/>
            </p:cNvSpPr>
            <p:nvPr/>
          </p:nvSpPr>
          <p:spPr bwMode="auto">
            <a:xfrm>
              <a:off x="938258" y="1502149"/>
              <a:ext cx="149390" cy="301569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" name="Line 298"/>
            <p:cNvSpPr>
              <a:spLocks noChangeShapeType="1"/>
            </p:cNvSpPr>
            <p:nvPr/>
          </p:nvSpPr>
          <p:spPr bwMode="auto">
            <a:xfrm>
              <a:off x="998014" y="1304954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" name="Line 299"/>
            <p:cNvSpPr>
              <a:spLocks noChangeShapeType="1"/>
            </p:cNvSpPr>
            <p:nvPr/>
          </p:nvSpPr>
          <p:spPr bwMode="auto">
            <a:xfrm>
              <a:off x="998014" y="1410523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" name="Line 300"/>
            <p:cNvSpPr>
              <a:spLocks noChangeShapeType="1"/>
            </p:cNvSpPr>
            <p:nvPr/>
          </p:nvSpPr>
          <p:spPr bwMode="auto">
            <a:xfrm>
              <a:off x="998014" y="1452352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" name="Line 301"/>
            <p:cNvSpPr>
              <a:spLocks noChangeShapeType="1"/>
            </p:cNvSpPr>
            <p:nvPr/>
          </p:nvSpPr>
          <p:spPr bwMode="auto">
            <a:xfrm>
              <a:off x="998014" y="1557922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" name="Line 302"/>
            <p:cNvSpPr>
              <a:spLocks noChangeShapeType="1"/>
            </p:cNvSpPr>
            <p:nvPr/>
          </p:nvSpPr>
          <p:spPr bwMode="auto">
            <a:xfrm>
              <a:off x="998014" y="1599751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" name="Line 303"/>
            <p:cNvSpPr>
              <a:spLocks noChangeShapeType="1"/>
            </p:cNvSpPr>
            <p:nvPr/>
          </p:nvSpPr>
          <p:spPr bwMode="auto">
            <a:xfrm>
              <a:off x="998014" y="1705320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3" name="Line 305"/>
            <p:cNvSpPr>
              <a:spLocks noChangeShapeType="1"/>
            </p:cNvSpPr>
            <p:nvPr/>
          </p:nvSpPr>
          <p:spPr bwMode="auto">
            <a:xfrm>
              <a:off x="998014" y="1747149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4" name="Line 306"/>
            <p:cNvSpPr>
              <a:spLocks noChangeShapeType="1"/>
            </p:cNvSpPr>
            <p:nvPr/>
          </p:nvSpPr>
          <p:spPr bwMode="auto">
            <a:xfrm>
              <a:off x="998014" y="1854710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5" name="Line 307"/>
            <p:cNvSpPr>
              <a:spLocks noChangeShapeType="1"/>
            </p:cNvSpPr>
            <p:nvPr/>
          </p:nvSpPr>
          <p:spPr bwMode="auto">
            <a:xfrm>
              <a:off x="998014" y="1894547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6" name="Line 308"/>
            <p:cNvSpPr>
              <a:spLocks noChangeShapeType="1"/>
            </p:cNvSpPr>
            <p:nvPr/>
          </p:nvSpPr>
          <p:spPr bwMode="auto">
            <a:xfrm>
              <a:off x="998014" y="2002108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7" name="Line 309"/>
            <p:cNvSpPr>
              <a:spLocks noChangeShapeType="1"/>
            </p:cNvSpPr>
            <p:nvPr/>
          </p:nvSpPr>
          <p:spPr bwMode="auto">
            <a:xfrm>
              <a:off x="998014" y="2041946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Line 310"/>
            <p:cNvSpPr>
              <a:spLocks noChangeShapeType="1"/>
            </p:cNvSpPr>
            <p:nvPr/>
          </p:nvSpPr>
          <p:spPr bwMode="auto">
            <a:xfrm>
              <a:off x="998014" y="2149507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Line 311"/>
            <p:cNvSpPr>
              <a:spLocks noChangeShapeType="1"/>
            </p:cNvSpPr>
            <p:nvPr/>
          </p:nvSpPr>
          <p:spPr bwMode="auto">
            <a:xfrm>
              <a:off x="998014" y="2191336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Line 312"/>
            <p:cNvSpPr>
              <a:spLocks noChangeShapeType="1"/>
            </p:cNvSpPr>
            <p:nvPr/>
          </p:nvSpPr>
          <p:spPr bwMode="auto">
            <a:xfrm>
              <a:off x="998014" y="2296905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Line 313"/>
            <p:cNvSpPr>
              <a:spLocks noChangeShapeType="1"/>
            </p:cNvSpPr>
            <p:nvPr/>
          </p:nvSpPr>
          <p:spPr bwMode="auto">
            <a:xfrm>
              <a:off x="998014" y="2338735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2" name="Line 314"/>
            <p:cNvSpPr>
              <a:spLocks noChangeShapeType="1"/>
            </p:cNvSpPr>
            <p:nvPr/>
          </p:nvSpPr>
          <p:spPr bwMode="auto">
            <a:xfrm>
              <a:off x="998014" y="2444304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3" name="Line 315"/>
            <p:cNvSpPr>
              <a:spLocks noChangeShapeType="1"/>
            </p:cNvSpPr>
            <p:nvPr/>
          </p:nvSpPr>
          <p:spPr bwMode="auto">
            <a:xfrm>
              <a:off x="998014" y="2486133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4" name="Line 316"/>
            <p:cNvSpPr>
              <a:spLocks noChangeShapeType="1"/>
            </p:cNvSpPr>
            <p:nvPr/>
          </p:nvSpPr>
          <p:spPr bwMode="auto">
            <a:xfrm>
              <a:off x="998014" y="2591702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5" name="Line 317"/>
            <p:cNvSpPr>
              <a:spLocks noChangeShapeType="1"/>
            </p:cNvSpPr>
            <p:nvPr/>
          </p:nvSpPr>
          <p:spPr bwMode="auto">
            <a:xfrm>
              <a:off x="998014" y="2633532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6" name="Line 318"/>
            <p:cNvSpPr>
              <a:spLocks noChangeShapeType="1"/>
            </p:cNvSpPr>
            <p:nvPr/>
          </p:nvSpPr>
          <p:spPr bwMode="auto">
            <a:xfrm>
              <a:off x="998014" y="2741093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7" name="Line 319"/>
            <p:cNvSpPr>
              <a:spLocks noChangeShapeType="1"/>
            </p:cNvSpPr>
            <p:nvPr/>
          </p:nvSpPr>
          <p:spPr bwMode="auto">
            <a:xfrm>
              <a:off x="998014" y="2780930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8" name="Line 320"/>
            <p:cNvSpPr>
              <a:spLocks noChangeShapeType="1"/>
            </p:cNvSpPr>
            <p:nvPr/>
          </p:nvSpPr>
          <p:spPr bwMode="auto">
            <a:xfrm>
              <a:off x="998014" y="2888491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9" name="Line 321"/>
            <p:cNvSpPr>
              <a:spLocks noChangeShapeType="1"/>
            </p:cNvSpPr>
            <p:nvPr/>
          </p:nvSpPr>
          <p:spPr bwMode="auto">
            <a:xfrm>
              <a:off x="998014" y="2928328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0" name="Line 322"/>
            <p:cNvSpPr>
              <a:spLocks noChangeShapeType="1"/>
            </p:cNvSpPr>
            <p:nvPr/>
          </p:nvSpPr>
          <p:spPr bwMode="auto">
            <a:xfrm>
              <a:off x="998014" y="3035889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1" name="Line 323"/>
            <p:cNvSpPr>
              <a:spLocks noChangeShapeType="1"/>
            </p:cNvSpPr>
            <p:nvPr/>
          </p:nvSpPr>
          <p:spPr bwMode="auto">
            <a:xfrm>
              <a:off x="998014" y="3077719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2" name="Line 324"/>
            <p:cNvSpPr>
              <a:spLocks noChangeShapeType="1"/>
            </p:cNvSpPr>
            <p:nvPr/>
          </p:nvSpPr>
          <p:spPr bwMode="auto">
            <a:xfrm>
              <a:off x="998014" y="3183288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3" name="Line 325"/>
            <p:cNvSpPr>
              <a:spLocks noChangeShapeType="1"/>
            </p:cNvSpPr>
            <p:nvPr/>
          </p:nvSpPr>
          <p:spPr bwMode="auto">
            <a:xfrm>
              <a:off x="998014" y="3225117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4" name="Line 326"/>
            <p:cNvSpPr>
              <a:spLocks noChangeShapeType="1"/>
            </p:cNvSpPr>
            <p:nvPr/>
          </p:nvSpPr>
          <p:spPr bwMode="auto">
            <a:xfrm>
              <a:off x="998014" y="3330686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5" name="Line 327"/>
            <p:cNvSpPr>
              <a:spLocks noChangeShapeType="1"/>
            </p:cNvSpPr>
            <p:nvPr/>
          </p:nvSpPr>
          <p:spPr bwMode="auto">
            <a:xfrm>
              <a:off x="998014" y="3372516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6" name="Line 328"/>
            <p:cNvSpPr>
              <a:spLocks noChangeShapeType="1"/>
            </p:cNvSpPr>
            <p:nvPr/>
          </p:nvSpPr>
          <p:spPr bwMode="auto">
            <a:xfrm>
              <a:off x="998014" y="3480077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7" name="Line 329"/>
            <p:cNvSpPr>
              <a:spLocks noChangeShapeType="1"/>
            </p:cNvSpPr>
            <p:nvPr/>
          </p:nvSpPr>
          <p:spPr bwMode="auto">
            <a:xfrm>
              <a:off x="998014" y="3519914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8" name="Line 330"/>
            <p:cNvSpPr>
              <a:spLocks noChangeShapeType="1"/>
            </p:cNvSpPr>
            <p:nvPr/>
          </p:nvSpPr>
          <p:spPr bwMode="auto">
            <a:xfrm>
              <a:off x="998014" y="3627475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9" name="Line 331"/>
            <p:cNvSpPr>
              <a:spLocks noChangeShapeType="1"/>
            </p:cNvSpPr>
            <p:nvPr/>
          </p:nvSpPr>
          <p:spPr bwMode="auto">
            <a:xfrm>
              <a:off x="998014" y="3667313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0" name="Line 332"/>
            <p:cNvSpPr>
              <a:spLocks noChangeShapeType="1"/>
            </p:cNvSpPr>
            <p:nvPr/>
          </p:nvSpPr>
          <p:spPr bwMode="auto">
            <a:xfrm>
              <a:off x="998014" y="3774874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1" name="Line 333"/>
            <p:cNvSpPr>
              <a:spLocks noChangeShapeType="1"/>
            </p:cNvSpPr>
            <p:nvPr/>
          </p:nvSpPr>
          <p:spPr bwMode="auto">
            <a:xfrm>
              <a:off x="998014" y="3814711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2" name="Line 334"/>
            <p:cNvSpPr>
              <a:spLocks noChangeShapeType="1"/>
            </p:cNvSpPr>
            <p:nvPr/>
          </p:nvSpPr>
          <p:spPr bwMode="auto">
            <a:xfrm>
              <a:off x="998014" y="3924264"/>
              <a:ext cx="0" cy="1394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3" name="Line 335"/>
            <p:cNvSpPr>
              <a:spLocks noChangeShapeType="1"/>
            </p:cNvSpPr>
            <p:nvPr/>
          </p:nvSpPr>
          <p:spPr bwMode="auto">
            <a:xfrm>
              <a:off x="998014" y="3964101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4" name="Line 336"/>
            <p:cNvSpPr>
              <a:spLocks noChangeShapeType="1"/>
            </p:cNvSpPr>
            <p:nvPr/>
          </p:nvSpPr>
          <p:spPr bwMode="auto">
            <a:xfrm>
              <a:off x="998014" y="4071662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5" name="Line 337"/>
            <p:cNvSpPr>
              <a:spLocks noChangeShapeType="1"/>
            </p:cNvSpPr>
            <p:nvPr/>
          </p:nvSpPr>
          <p:spPr bwMode="auto">
            <a:xfrm>
              <a:off x="998014" y="4111500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6" name="Line 338"/>
            <p:cNvSpPr>
              <a:spLocks noChangeShapeType="1"/>
            </p:cNvSpPr>
            <p:nvPr/>
          </p:nvSpPr>
          <p:spPr bwMode="auto">
            <a:xfrm>
              <a:off x="998014" y="4219061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7" name="Line 339"/>
            <p:cNvSpPr>
              <a:spLocks noChangeShapeType="1"/>
            </p:cNvSpPr>
            <p:nvPr/>
          </p:nvSpPr>
          <p:spPr bwMode="auto">
            <a:xfrm>
              <a:off x="998014" y="4260890"/>
              <a:ext cx="0" cy="7967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8" name="Line 340"/>
            <p:cNvSpPr>
              <a:spLocks noChangeShapeType="1"/>
            </p:cNvSpPr>
            <p:nvPr/>
          </p:nvSpPr>
          <p:spPr bwMode="auto">
            <a:xfrm>
              <a:off x="998014" y="4366459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9" name="Line 341"/>
            <p:cNvSpPr>
              <a:spLocks noChangeShapeType="1"/>
            </p:cNvSpPr>
            <p:nvPr/>
          </p:nvSpPr>
          <p:spPr bwMode="auto">
            <a:xfrm>
              <a:off x="998014" y="4408288"/>
              <a:ext cx="0" cy="7967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0" name="Line 342"/>
            <p:cNvSpPr>
              <a:spLocks noChangeShapeType="1"/>
            </p:cNvSpPr>
            <p:nvPr/>
          </p:nvSpPr>
          <p:spPr bwMode="auto">
            <a:xfrm>
              <a:off x="998014" y="4513858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1" name="Line 343"/>
            <p:cNvSpPr>
              <a:spLocks noChangeShapeType="1"/>
            </p:cNvSpPr>
            <p:nvPr/>
          </p:nvSpPr>
          <p:spPr bwMode="auto">
            <a:xfrm>
              <a:off x="998014" y="4555687"/>
              <a:ext cx="0" cy="7967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2" name="Line 344"/>
            <p:cNvSpPr>
              <a:spLocks noChangeShapeType="1"/>
            </p:cNvSpPr>
            <p:nvPr/>
          </p:nvSpPr>
          <p:spPr bwMode="auto">
            <a:xfrm>
              <a:off x="866550" y="1749141"/>
              <a:ext cx="105569" cy="10556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3" name="Line 345"/>
            <p:cNvSpPr>
              <a:spLocks noChangeShapeType="1"/>
            </p:cNvSpPr>
            <p:nvPr/>
          </p:nvSpPr>
          <p:spPr bwMode="auto">
            <a:xfrm>
              <a:off x="928298" y="1749141"/>
              <a:ext cx="107561" cy="10556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4" name="Line 346"/>
            <p:cNvSpPr>
              <a:spLocks noChangeShapeType="1"/>
            </p:cNvSpPr>
            <p:nvPr/>
          </p:nvSpPr>
          <p:spPr bwMode="auto">
            <a:xfrm>
              <a:off x="806794" y="1749141"/>
              <a:ext cx="107561" cy="10556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5" name="Line 347"/>
            <p:cNvSpPr>
              <a:spLocks noChangeShapeType="1"/>
            </p:cNvSpPr>
            <p:nvPr/>
          </p:nvSpPr>
          <p:spPr bwMode="auto">
            <a:xfrm>
              <a:off x="772932" y="1775035"/>
              <a:ext cx="79675" cy="7967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6" name="Line 348"/>
            <p:cNvSpPr>
              <a:spLocks noChangeShapeType="1"/>
            </p:cNvSpPr>
            <p:nvPr/>
          </p:nvSpPr>
          <p:spPr bwMode="auto">
            <a:xfrm>
              <a:off x="772932" y="1834791"/>
              <a:ext cx="17927" cy="1991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7" name="Line 349"/>
            <p:cNvSpPr>
              <a:spLocks noChangeShapeType="1"/>
            </p:cNvSpPr>
            <p:nvPr/>
          </p:nvSpPr>
          <p:spPr bwMode="auto">
            <a:xfrm>
              <a:off x="990046" y="1749141"/>
              <a:ext cx="105569" cy="10556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8" name="Line 350"/>
            <p:cNvSpPr>
              <a:spLocks noChangeShapeType="1"/>
            </p:cNvSpPr>
            <p:nvPr/>
          </p:nvSpPr>
          <p:spPr bwMode="auto">
            <a:xfrm>
              <a:off x="1051794" y="1749141"/>
              <a:ext cx="105569" cy="10556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9" name="Line 351"/>
            <p:cNvSpPr>
              <a:spLocks noChangeShapeType="1"/>
            </p:cNvSpPr>
            <p:nvPr/>
          </p:nvSpPr>
          <p:spPr bwMode="auto">
            <a:xfrm>
              <a:off x="1111550" y="1749141"/>
              <a:ext cx="107561" cy="10556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0" name="Line 352"/>
            <p:cNvSpPr>
              <a:spLocks noChangeShapeType="1"/>
            </p:cNvSpPr>
            <p:nvPr/>
          </p:nvSpPr>
          <p:spPr bwMode="auto">
            <a:xfrm>
              <a:off x="850615" y="2213247"/>
              <a:ext cx="81667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1" name="Line 353"/>
            <p:cNvSpPr>
              <a:spLocks noChangeShapeType="1"/>
            </p:cNvSpPr>
            <p:nvPr/>
          </p:nvSpPr>
          <p:spPr bwMode="auto">
            <a:xfrm>
              <a:off x="902404" y="2203287"/>
              <a:ext cx="89634" cy="9162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2" name="Line 354"/>
            <p:cNvSpPr>
              <a:spLocks noChangeShapeType="1"/>
            </p:cNvSpPr>
            <p:nvPr/>
          </p:nvSpPr>
          <p:spPr bwMode="auto">
            <a:xfrm>
              <a:off x="848624" y="2273003"/>
              <a:ext cx="23902" cy="2191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3" name="Line 355"/>
            <p:cNvSpPr>
              <a:spLocks noChangeShapeType="1"/>
            </p:cNvSpPr>
            <p:nvPr/>
          </p:nvSpPr>
          <p:spPr bwMode="auto">
            <a:xfrm>
              <a:off x="964152" y="2203287"/>
              <a:ext cx="91626" cy="9162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4" name="Line 356"/>
            <p:cNvSpPr>
              <a:spLocks noChangeShapeType="1"/>
            </p:cNvSpPr>
            <p:nvPr/>
          </p:nvSpPr>
          <p:spPr bwMode="auto">
            <a:xfrm>
              <a:off x="1025900" y="2203287"/>
              <a:ext cx="89634" cy="9162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5" name="Line 357"/>
            <p:cNvSpPr>
              <a:spLocks noChangeShapeType="1"/>
            </p:cNvSpPr>
            <p:nvPr/>
          </p:nvSpPr>
          <p:spPr bwMode="auto">
            <a:xfrm flipH="1" flipV="1">
              <a:off x="2802648" y="3904345"/>
              <a:ext cx="97602" cy="9561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6" name="Line 358"/>
            <p:cNvSpPr>
              <a:spLocks noChangeShapeType="1"/>
            </p:cNvSpPr>
            <p:nvPr/>
          </p:nvSpPr>
          <p:spPr bwMode="auto">
            <a:xfrm flipH="1" flipV="1">
              <a:off x="2800657" y="3836622"/>
              <a:ext cx="99594" cy="10158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7" name="Line 359"/>
            <p:cNvSpPr>
              <a:spLocks noChangeShapeType="1"/>
            </p:cNvSpPr>
            <p:nvPr/>
          </p:nvSpPr>
          <p:spPr bwMode="auto">
            <a:xfrm flipH="1" flipV="1">
              <a:off x="2798665" y="3774874"/>
              <a:ext cx="101585" cy="995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8" name="Line 360"/>
            <p:cNvSpPr>
              <a:spLocks noChangeShapeType="1"/>
            </p:cNvSpPr>
            <p:nvPr/>
          </p:nvSpPr>
          <p:spPr bwMode="auto">
            <a:xfrm flipH="1" flipV="1">
              <a:off x="2800657" y="3715117"/>
              <a:ext cx="99594" cy="995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9" name="Line 361"/>
            <p:cNvSpPr>
              <a:spLocks noChangeShapeType="1"/>
            </p:cNvSpPr>
            <p:nvPr/>
          </p:nvSpPr>
          <p:spPr bwMode="auto">
            <a:xfrm>
              <a:off x="1087648" y="2203287"/>
              <a:ext cx="57764" cy="5776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0" name="Line 362"/>
            <p:cNvSpPr>
              <a:spLocks noChangeShapeType="1"/>
            </p:cNvSpPr>
            <p:nvPr/>
          </p:nvSpPr>
          <p:spPr bwMode="auto">
            <a:xfrm>
              <a:off x="1173298" y="1749141"/>
              <a:ext cx="71707" cy="7170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1" name="Line 363"/>
            <p:cNvSpPr>
              <a:spLocks noChangeShapeType="1"/>
            </p:cNvSpPr>
            <p:nvPr/>
          </p:nvSpPr>
          <p:spPr bwMode="auto">
            <a:xfrm>
              <a:off x="824721" y="2757028"/>
              <a:ext cx="31272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2" name="Line 364"/>
            <p:cNvSpPr>
              <a:spLocks noChangeShapeType="1"/>
            </p:cNvSpPr>
            <p:nvPr/>
          </p:nvSpPr>
          <p:spPr bwMode="auto">
            <a:xfrm flipH="1">
              <a:off x="2800657" y="3352597"/>
              <a:ext cx="33862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3" name="Freeform 365"/>
            <p:cNvSpPr>
              <a:spLocks/>
            </p:cNvSpPr>
            <p:nvPr/>
          </p:nvSpPr>
          <p:spPr bwMode="auto">
            <a:xfrm>
              <a:off x="2800657" y="3352597"/>
              <a:ext cx="884390" cy="1362440"/>
            </a:xfrm>
            <a:custGeom>
              <a:avLst/>
              <a:gdLst>
                <a:gd name="T0" fmla="*/ 0 w 889"/>
                <a:gd name="T1" fmla="*/ 0 h 1369"/>
                <a:gd name="T2" fmla="*/ 0 w 889"/>
                <a:gd name="T3" fmla="*/ 1171 h 1369"/>
                <a:gd name="T4" fmla="*/ 317 w 889"/>
                <a:gd name="T5" fmla="*/ 1171 h 1369"/>
                <a:gd name="T6" fmla="*/ 317 w 889"/>
                <a:gd name="T7" fmla="*/ 1369 h 1369"/>
                <a:gd name="T8" fmla="*/ 889 w 889"/>
                <a:gd name="T9" fmla="*/ 1369 h 1369"/>
                <a:gd name="T10" fmla="*/ 889 w 889"/>
                <a:gd name="T11" fmla="*/ 1 h 1369"/>
                <a:gd name="T12" fmla="*/ 56 w 889"/>
                <a:gd name="T13" fmla="*/ 0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9" h="1369">
                  <a:moveTo>
                    <a:pt x="0" y="0"/>
                  </a:moveTo>
                  <a:lnTo>
                    <a:pt x="0" y="1171"/>
                  </a:lnTo>
                  <a:lnTo>
                    <a:pt x="317" y="1171"/>
                  </a:lnTo>
                  <a:lnTo>
                    <a:pt x="317" y="1369"/>
                  </a:lnTo>
                  <a:lnTo>
                    <a:pt x="889" y="1369"/>
                  </a:lnTo>
                  <a:lnTo>
                    <a:pt x="889" y="1"/>
                  </a:lnTo>
                  <a:lnTo>
                    <a:pt x="5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4" name="Line 366"/>
            <p:cNvSpPr>
              <a:spLocks noChangeShapeType="1"/>
            </p:cNvSpPr>
            <p:nvPr/>
          </p:nvSpPr>
          <p:spPr bwMode="auto">
            <a:xfrm>
              <a:off x="2798665" y="3715117"/>
              <a:ext cx="23105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5" name="Freeform 367"/>
            <p:cNvSpPr>
              <a:spLocks/>
            </p:cNvSpPr>
            <p:nvPr/>
          </p:nvSpPr>
          <p:spPr bwMode="auto">
            <a:xfrm>
              <a:off x="2932120" y="3324711"/>
              <a:ext cx="85650" cy="27886"/>
            </a:xfrm>
            <a:custGeom>
              <a:avLst/>
              <a:gdLst>
                <a:gd name="T0" fmla="*/ 0 w 86"/>
                <a:gd name="T1" fmla="*/ 27 h 27"/>
                <a:gd name="T2" fmla="*/ 0 w 86"/>
                <a:gd name="T3" fmla="*/ 0 h 27"/>
                <a:gd name="T4" fmla="*/ 86 w 86"/>
                <a:gd name="T5" fmla="*/ 0 h 27"/>
                <a:gd name="T6" fmla="*/ 86 w 86"/>
                <a:gd name="T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27">
                  <a:moveTo>
                    <a:pt x="0" y="27"/>
                  </a:moveTo>
                  <a:lnTo>
                    <a:pt x="0" y="0"/>
                  </a:lnTo>
                  <a:lnTo>
                    <a:pt x="86" y="0"/>
                  </a:lnTo>
                  <a:lnTo>
                    <a:pt x="86" y="2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6" name="Freeform 368"/>
            <p:cNvSpPr>
              <a:spLocks/>
            </p:cNvSpPr>
            <p:nvPr/>
          </p:nvSpPr>
          <p:spPr bwMode="auto">
            <a:xfrm>
              <a:off x="2963990" y="3308776"/>
              <a:ext cx="23902" cy="15935"/>
            </a:xfrm>
            <a:custGeom>
              <a:avLst/>
              <a:gdLst>
                <a:gd name="T0" fmla="*/ 0 w 25"/>
                <a:gd name="T1" fmla="*/ 17 h 17"/>
                <a:gd name="T2" fmla="*/ 0 w 25"/>
                <a:gd name="T3" fmla="*/ 0 h 17"/>
                <a:gd name="T4" fmla="*/ 25 w 25"/>
                <a:gd name="T5" fmla="*/ 0 h 17"/>
                <a:gd name="T6" fmla="*/ 25 w 2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7">
                  <a:moveTo>
                    <a:pt x="0" y="17"/>
                  </a:moveTo>
                  <a:lnTo>
                    <a:pt x="0" y="0"/>
                  </a:lnTo>
                  <a:lnTo>
                    <a:pt x="25" y="0"/>
                  </a:lnTo>
                  <a:lnTo>
                    <a:pt x="25" y="1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7" name="Freeform 369"/>
            <p:cNvSpPr>
              <a:spLocks/>
            </p:cNvSpPr>
            <p:nvPr/>
          </p:nvSpPr>
          <p:spPr bwMode="auto">
            <a:xfrm>
              <a:off x="2834518" y="3296825"/>
              <a:ext cx="21911" cy="416301"/>
            </a:xfrm>
            <a:custGeom>
              <a:avLst/>
              <a:gdLst>
                <a:gd name="T0" fmla="*/ 0 w 21"/>
                <a:gd name="T1" fmla="*/ 418 h 418"/>
                <a:gd name="T2" fmla="*/ 0 w 21"/>
                <a:gd name="T3" fmla="*/ 0 h 418"/>
                <a:gd name="T4" fmla="*/ 21 w 21"/>
                <a:gd name="T5" fmla="*/ 0 h 418"/>
                <a:gd name="T6" fmla="*/ 21 w 21"/>
                <a:gd name="T7" fmla="*/ 41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18">
                  <a:moveTo>
                    <a:pt x="0" y="418"/>
                  </a:moveTo>
                  <a:lnTo>
                    <a:pt x="0" y="0"/>
                  </a:lnTo>
                  <a:lnTo>
                    <a:pt x="21" y="0"/>
                  </a:lnTo>
                  <a:lnTo>
                    <a:pt x="21" y="41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8" name="Freeform 370"/>
            <p:cNvSpPr>
              <a:spLocks/>
            </p:cNvSpPr>
            <p:nvPr/>
          </p:nvSpPr>
          <p:spPr bwMode="auto">
            <a:xfrm>
              <a:off x="3264762" y="3298816"/>
              <a:ext cx="19919" cy="258943"/>
            </a:xfrm>
            <a:custGeom>
              <a:avLst/>
              <a:gdLst>
                <a:gd name="T0" fmla="*/ 0 w 20"/>
                <a:gd name="T1" fmla="*/ 261 h 261"/>
                <a:gd name="T2" fmla="*/ 0 w 20"/>
                <a:gd name="T3" fmla="*/ 0 h 261"/>
                <a:gd name="T4" fmla="*/ 20 w 20"/>
                <a:gd name="T5" fmla="*/ 0 h 261"/>
                <a:gd name="T6" fmla="*/ 20 w 20"/>
                <a:gd name="T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61">
                  <a:moveTo>
                    <a:pt x="0" y="261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26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9" name="Freeform 371"/>
            <p:cNvSpPr>
              <a:spLocks/>
            </p:cNvSpPr>
            <p:nvPr/>
          </p:nvSpPr>
          <p:spPr bwMode="auto">
            <a:xfrm>
              <a:off x="3485860" y="3298816"/>
              <a:ext cx="19919" cy="1232968"/>
            </a:xfrm>
            <a:custGeom>
              <a:avLst/>
              <a:gdLst>
                <a:gd name="T0" fmla="*/ 0 w 20"/>
                <a:gd name="T1" fmla="*/ 1237 h 1239"/>
                <a:gd name="T2" fmla="*/ 0 w 20"/>
                <a:gd name="T3" fmla="*/ 0 h 1239"/>
                <a:gd name="T4" fmla="*/ 20 w 20"/>
                <a:gd name="T5" fmla="*/ 0 h 1239"/>
                <a:gd name="T6" fmla="*/ 20 w 20"/>
                <a:gd name="T7" fmla="*/ 123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239">
                  <a:moveTo>
                    <a:pt x="0" y="1237"/>
                  </a:moveTo>
                  <a:lnTo>
                    <a:pt x="0" y="0"/>
                  </a:lnTo>
                  <a:lnTo>
                    <a:pt x="20" y="0"/>
                  </a:lnTo>
                  <a:lnTo>
                    <a:pt x="20" y="123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0" name="Line 372"/>
            <p:cNvSpPr>
              <a:spLocks noChangeShapeType="1"/>
            </p:cNvSpPr>
            <p:nvPr/>
          </p:nvSpPr>
          <p:spPr bwMode="auto">
            <a:xfrm>
              <a:off x="3467933" y="3201215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1" name="Line 373"/>
            <p:cNvSpPr>
              <a:spLocks noChangeShapeType="1"/>
            </p:cNvSpPr>
            <p:nvPr/>
          </p:nvSpPr>
          <p:spPr bwMode="auto">
            <a:xfrm>
              <a:off x="3467933" y="3308776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2" name="Line 374"/>
            <p:cNvSpPr>
              <a:spLocks noChangeShapeType="1"/>
            </p:cNvSpPr>
            <p:nvPr/>
          </p:nvSpPr>
          <p:spPr bwMode="auto">
            <a:xfrm>
              <a:off x="3467933" y="3348613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3" name="Line 375"/>
            <p:cNvSpPr>
              <a:spLocks noChangeShapeType="1"/>
            </p:cNvSpPr>
            <p:nvPr/>
          </p:nvSpPr>
          <p:spPr bwMode="auto">
            <a:xfrm>
              <a:off x="3467933" y="3456174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4" name="Line 376"/>
            <p:cNvSpPr>
              <a:spLocks noChangeShapeType="1"/>
            </p:cNvSpPr>
            <p:nvPr/>
          </p:nvSpPr>
          <p:spPr bwMode="auto">
            <a:xfrm>
              <a:off x="3467933" y="3498003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5" name="Line 377"/>
            <p:cNvSpPr>
              <a:spLocks noChangeShapeType="1"/>
            </p:cNvSpPr>
            <p:nvPr/>
          </p:nvSpPr>
          <p:spPr bwMode="auto">
            <a:xfrm>
              <a:off x="3467933" y="3603573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6" name="Line 378"/>
            <p:cNvSpPr>
              <a:spLocks noChangeShapeType="1"/>
            </p:cNvSpPr>
            <p:nvPr/>
          </p:nvSpPr>
          <p:spPr bwMode="auto">
            <a:xfrm>
              <a:off x="3467933" y="3645402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7" name="Line 379"/>
            <p:cNvSpPr>
              <a:spLocks noChangeShapeType="1"/>
            </p:cNvSpPr>
            <p:nvPr/>
          </p:nvSpPr>
          <p:spPr bwMode="auto">
            <a:xfrm>
              <a:off x="3467933" y="3750971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8" name="Line 380"/>
            <p:cNvSpPr>
              <a:spLocks noChangeShapeType="1"/>
            </p:cNvSpPr>
            <p:nvPr/>
          </p:nvSpPr>
          <p:spPr bwMode="auto">
            <a:xfrm>
              <a:off x="3467933" y="3792800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9" name="Line 381"/>
            <p:cNvSpPr>
              <a:spLocks noChangeShapeType="1"/>
            </p:cNvSpPr>
            <p:nvPr/>
          </p:nvSpPr>
          <p:spPr bwMode="auto">
            <a:xfrm>
              <a:off x="3467933" y="3898370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0" name="Line 382"/>
            <p:cNvSpPr>
              <a:spLocks noChangeShapeType="1"/>
            </p:cNvSpPr>
            <p:nvPr/>
          </p:nvSpPr>
          <p:spPr bwMode="auto">
            <a:xfrm>
              <a:off x="3467933" y="3940199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1" name="Line 383"/>
            <p:cNvSpPr>
              <a:spLocks noChangeShapeType="1"/>
            </p:cNvSpPr>
            <p:nvPr/>
          </p:nvSpPr>
          <p:spPr bwMode="auto">
            <a:xfrm>
              <a:off x="3467933" y="4047760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2" name="Line 384"/>
            <p:cNvSpPr>
              <a:spLocks noChangeShapeType="1"/>
            </p:cNvSpPr>
            <p:nvPr/>
          </p:nvSpPr>
          <p:spPr bwMode="auto">
            <a:xfrm>
              <a:off x="3467933" y="4087597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3" name="Line 385"/>
            <p:cNvSpPr>
              <a:spLocks noChangeShapeType="1"/>
            </p:cNvSpPr>
            <p:nvPr/>
          </p:nvSpPr>
          <p:spPr bwMode="auto">
            <a:xfrm>
              <a:off x="3467933" y="4195158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4" name="Line 386"/>
            <p:cNvSpPr>
              <a:spLocks noChangeShapeType="1"/>
            </p:cNvSpPr>
            <p:nvPr/>
          </p:nvSpPr>
          <p:spPr bwMode="auto">
            <a:xfrm>
              <a:off x="3467933" y="4234996"/>
              <a:ext cx="0" cy="836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5" name="Line 387"/>
            <p:cNvSpPr>
              <a:spLocks noChangeShapeType="1"/>
            </p:cNvSpPr>
            <p:nvPr/>
          </p:nvSpPr>
          <p:spPr bwMode="auto">
            <a:xfrm>
              <a:off x="3467933" y="4342557"/>
              <a:ext cx="0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6" name="Line 388"/>
            <p:cNvSpPr>
              <a:spLocks noChangeShapeType="1"/>
            </p:cNvSpPr>
            <p:nvPr/>
          </p:nvSpPr>
          <p:spPr bwMode="auto">
            <a:xfrm>
              <a:off x="3467933" y="4384386"/>
              <a:ext cx="0" cy="816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7" name="Line 389"/>
            <p:cNvSpPr>
              <a:spLocks noChangeShapeType="1"/>
            </p:cNvSpPr>
            <p:nvPr/>
          </p:nvSpPr>
          <p:spPr bwMode="auto">
            <a:xfrm>
              <a:off x="3467933" y="4489955"/>
              <a:ext cx="0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8" name="Freeform 390"/>
            <p:cNvSpPr>
              <a:spLocks/>
            </p:cNvSpPr>
            <p:nvPr/>
          </p:nvSpPr>
          <p:spPr bwMode="auto">
            <a:xfrm>
              <a:off x="3222933" y="3527882"/>
              <a:ext cx="282846" cy="1147318"/>
            </a:xfrm>
            <a:custGeom>
              <a:avLst/>
              <a:gdLst>
                <a:gd name="T0" fmla="*/ 284 w 284"/>
                <a:gd name="T1" fmla="*/ 0 h 1152"/>
                <a:gd name="T2" fmla="*/ 0 w 284"/>
                <a:gd name="T3" fmla="*/ 0 h 1152"/>
                <a:gd name="T4" fmla="*/ 0 w 284"/>
                <a:gd name="T5" fmla="*/ 11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4" h="1152">
                  <a:moveTo>
                    <a:pt x="284" y="0"/>
                  </a:moveTo>
                  <a:lnTo>
                    <a:pt x="0" y="0"/>
                  </a:lnTo>
                  <a:lnTo>
                    <a:pt x="0" y="115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9" name="Line 391"/>
            <p:cNvSpPr>
              <a:spLocks noChangeShapeType="1"/>
            </p:cNvSpPr>
            <p:nvPr/>
          </p:nvSpPr>
          <p:spPr bwMode="auto">
            <a:xfrm>
              <a:off x="3222933" y="3539833"/>
              <a:ext cx="28085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0" name="Freeform 392"/>
            <p:cNvSpPr>
              <a:spLocks/>
            </p:cNvSpPr>
            <p:nvPr/>
          </p:nvSpPr>
          <p:spPr bwMode="auto">
            <a:xfrm>
              <a:off x="2798665" y="4479996"/>
              <a:ext cx="886382" cy="195203"/>
            </a:xfrm>
            <a:custGeom>
              <a:avLst/>
              <a:gdLst>
                <a:gd name="T0" fmla="*/ 0 w 890"/>
                <a:gd name="T1" fmla="*/ 0 h 195"/>
                <a:gd name="T2" fmla="*/ 348 w 890"/>
                <a:gd name="T3" fmla="*/ 0 h 195"/>
                <a:gd name="T4" fmla="*/ 348 w 890"/>
                <a:gd name="T5" fmla="*/ 195 h 195"/>
                <a:gd name="T6" fmla="*/ 890 w 890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0" h="195">
                  <a:moveTo>
                    <a:pt x="0" y="0"/>
                  </a:moveTo>
                  <a:lnTo>
                    <a:pt x="348" y="0"/>
                  </a:lnTo>
                  <a:lnTo>
                    <a:pt x="348" y="195"/>
                  </a:lnTo>
                  <a:lnTo>
                    <a:pt x="890" y="19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1" name="Freeform 393"/>
            <p:cNvSpPr>
              <a:spLocks/>
            </p:cNvSpPr>
            <p:nvPr/>
          </p:nvSpPr>
          <p:spPr bwMode="auto">
            <a:xfrm>
              <a:off x="3384275" y="4531784"/>
              <a:ext cx="300772" cy="29878"/>
            </a:xfrm>
            <a:custGeom>
              <a:avLst/>
              <a:gdLst>
                <a:gd name="T0" fmla="*/ 0 w 303"/>
                <a:gd name="T1" fmla="*/ 0 h 32"/>
                <a:gd name="T2" fmla="*/ 0 w 303"/>
                <a:gd name="T3" fmla="*/ 32 h 32"/>
                <a:gd name="T4" fmla="*/ 303 w 303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3" h="32">
                  <a:moveTo>
                    <a:pt x="0" y="0"/>
                  </a:moveTo>
                  <a:lnTo>
                    <a:pt x="0" y="32"/>
                  </a:lnTo>
                  <a:lnTo>
                    <a:pt x="303" y="3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2" name="Line 394"/>
            <p:cNvSpPr>
              <a:spLocks noChangeShapeType="1"/>
            </p:cNvSpPr>
            <p:nvPr/>
          </p:nvSpPr>
          <p:spPr bwMode="auto">
            <a:xfrm>
              <a:off x="3222933" y="4529793"/>
              <a:ext cx="46211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3" name="Line 395"/>
            <p:cNvSpPr>
              <a:spLocks noChangeShapeType="1"/>
            </p:cNvSpPr>
            <p:nvPr/>
          </p:nvSpPr>
          <p:spPr bwMode="auto">
            <a:xfrm>
              <a:off x="3489844" y="4563654"/>
              <a:ext cx="0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4" name="Line 396"/>
            <p:cNvSpPr>
              <a:spLocks noChangeShapeType="1"/>
            </p:cNvSpPr>
            <p:nvPr/>
          </p:nvSpPr>
          <p:spPr bwMode="auto">
            <a:xfrm>
              <a:off x="3505779" y="4563654"/>
              <a:ext cx="0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5" name="Line 397"/>
            <p:cNvSpPr>
              <a:spLocks noChangeShapeType="1"/>
            </p:cNvSpPr>
            <p:nvPr/>
          </p:nvSpPr>
          <p:spPr bwMode="auto">
            <a:xfrm>
              <a:off x="3222933" y="3561743"/>
              <a:ext cx="28085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6" name="Freeform 398"/>
            <p:cNvSpPr>
              <a:spLocks/>
            </p:cNvSpPr>
            <p:nvPr/>
          </p:nvSpPr>
          <p:spPr bwMode="auto">
            <a:xfrm>
              <a:off x="3505779" y="3549792"/>
              <a:ext cx="47805" cy="980000"/>
            </a:xfrm>
            <a:custGeom>
              <a:avLst/>
              <a:gdLst>
                <a:gd name="T0" fmla="*/ 0 w 48"/>
                <a:gd name="T1" fmla="*/ 0 h 984"/>
                <a:gd name="T2" fmla="*/ 48 w 48"/>
                <a:gd name="T3" fmla="*/ 0 h 984"/>
                <a:gd name="T4" fmla="*/ 48 w 48"/>
                <a:gd name="T5" fmla="*/ 984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84">
                  <a:moveTo>
                    <a:pt x="0" y="0"/>
                  </a:moveTo>
                  <a:lnTo>
                    <a:pt x="48" y="0"/>
                  </a:lnTo>
                  <a:lnTo>
                    <a:pt x="48" y="98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7" name="Line 399"/>
            <p:cNvSpPr>
              <a:spLocks noChangeShapeType="1"/>
            </p:cNvSpPr>
            <p:nvPr/>
          </p:nvSpPr>
          <p:spPr bwMode="auto">
            <a:xfrm>
              <a:off x="3436063" y="4517841"/>
              <a:ext cx="69715" cy="29678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8" name="Freeform 400"/>
            <p:cNvSpPr>
              <a:spLocks/>
            </p:cNvSpPr>
            <p:nvPr/>
          </p:nvSpPr>
          <p:spPr bwMode="auto">
            <a:xfrm>
              <a:off x="3422120" y="4497923"/>
              <a:ext cx="29878" cy="25894"/>
            </a:xfrm>
            <a:custGeom>
              <a:avLst/>
              <a:gdLst>
                <a:gd name="T0" fmla="*/ 29 w 29"/>
                <a:gd name="T1" fmla="*/ 20 h 27"/>
                <a:gd name="T2" fmla="*/ 9 w 29"/>
                <a:gd name="T3" fmla="*/ 0 h 27"/>
                <a:gd name="T4" fmla="*/ 0 w 29"/>
                <a:gd name="T5" fmla="*/ 27 h 27"/>
                <a:gd name="T6" fmla="*/ 29 w 29"/>
                <a:gd name="T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7">
                  <a:moveTo>
                    <a:pt x="29" y="20"/>
                  </a:moveTo>
                  <a:lnTo>
                    <a:pt x="9" y="0"/>
                  </a:lnTo>
                  <a:lnTo>
                    <a:pt x="0" y="27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9" name="Freeform 401"/>
            <p:cNvSpPr>
              <a:spLocks/>
            </p:cNvSpPr>
            <p:nvPr/>
          </p:nvSpPr>
          <p:spPr bwMode="auto">
            <a:xfrm>
              <a:off x="2838502" y="4328614"/>
              <a:ext cx="430244" cy="816667"/>
            </a:xfrm>
            <a:custGeom>
              <a:avLst/>
              <a:gdLst>
                <a:gd name="T0" fmla="*/ 432 w 432"/>
                <a:gd name="T1" fmla="*/ 177 h 820"/>
                <a:gd name="T2" fmla="*/ 212 w 432"/>
                <a:gd name="T3" fmla="*/ 820 h 820"/>
                <a:gd name="T4" fmla="*/ 0 w 432"/>
                <a:gd name="T5" fmla="*/ 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2" h="820">
                  <a:moveTo>
                    <a:pt x="432" y="177"/>
                  </a:moveTo>
                  <a:lnTo>
                    <a:pt x="212" y="82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0" name="Freeform 402"/>
            <p:cNvSpPr>
              <a:spLocks/>
            </p:cNvSpPr>
            <p:nvPr/>
          </p:nvSpPr>
          <p:spPr bwMode="auto">
            <a:xfrm>
              <a:off x="2826551" y="4308695"/>
              <a:ext cx="27886" cy="25894"/>
            </a:xfrm>
            <a:custGeom>
              <a:avLst/>
              <a:gdLst>
                <a:gd name="T0" fmla="*/ 27 w 27"/>
                <a:gd name="T1" fmla="*/ 19 h 27"/>
                <a:gd name="T2" fmla="*/ 7 w 27"/>
                <a:gd name="T3" fmla="*/ 0 h 27"/>
                <a:gd name="T4" fmla="*/ 0 w 27"/>
                <a:gd name="T5" fmla="*/ 27 h 27"/>
                <a:gd name="T6" fmla="*/ 27 w 27"/>
                <a:gd name="T7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7">
                  <a:moveTo>
                    <a:pt x="27" y="19"/>
                  </a:moveTo>
                  <a:lnTo>
                    <a:pt x="7" y="0"/>
                  </a:lnTo>
                  <a:lnTo>
                    <a:pt x="0" y="27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1" name="Freeform 403"/>
            <p:cNvSpPr>
              <a:spLocks/>
            </p:cNvSpPr>
            <p:nvPr/>
          </p:nvSpPr>
          <p:spPr bwMode="auto">
            <a:xfrm>
              <a:off x="3254803" y="4483980"/>
              <a:ext cx="27886" cy="27886"/>
            </a:xfrm>
            <a:custGeom>
              <a:avLst/>
              <a:gdLst>
                <a:gd name="T0" fmla="*/ 27 w 27"/>
                <a:gd name="T1" fmla="*/ 29 h 29"/>
                <a:gd name="T2" fmla="*/ 21 w 27"/>
                <a:gd name="T3" fmla="*/ 0 h 29"/>
                <a:gd name="T4" fmla="*/ 0 w 27"/>
                <a:gd name="T5" fmla="*/ 20 h 29"/>
                <a:gd name="T6" fmla="*/ 27 w 27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9">
                  <a:moveTo>
                    <a:pt x="27" y="29"/>
                  </a:moveTo>
                  <a:lnTo>
                    <a:pt x="21" y="0"/>
                  </a:lnTo>
                  <a:lnTo>
                    <a:pt x="0" y="20"/>
                  </a:lnTo>
                  <a:lnTo>
                    <a:pt x="27" y="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2" name="Line 404"/>
            <p:cNvSpPr>
              <a:spLocks noChangeShapeType="1"/>
            </p:cNvSpPr>
            <p:nvPr/>
          </p:nvSpPr>
          <p:spPr bwMode="auto">
            <a:xfrm>
              <a:off x="2798665" y="4615443"/>
              <a:ext cx="0" cy="104971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3" name="Line 405"/>
            <p:cNvSpPr>
              <a:spLocks noChangeShapeType="1"/>
            </p:cNvSpPr>
            <p:nvPr/>
          </p:nvSpPr>
          <p:spPr bwMode="auto">
            <a:xfrm>
              <a:off x="2800657" y="4338573"/>
              <a:ext cx="231057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4" name="Line 406"/>
            <p:cNvSpPr>
              <a:spLocks noChangeShapeType="1"/>
            </p:cNvSpPr>
            <p:nvPr/>
          </p:nvSpPr>
          <p:spPr bwMode="auto">
            <a:xfrm>
              <a:off x="3332486" y="3561743"/>
              <a:ext cx="0" cy="97004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5" name="Line 407"/>
            <p:cNvSpPr>
              <a:spLocks noChangeShapeType="1"/>
            </p:cNvSpPr>
            <p:nvPr/>
          </p:nvSpPr>
          <p:spPr bwMode="auto">
            <a:xfrm>
              <a:off x="442282" y="3944183"/>
              <a:ext cx="3109310" cy="19122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6" name="Line 408"/>
            <p:cNvSpPr>
              <a:spLocks noChangeShapeType="1"/>
            </p:cNvSpPr>
            <p:nvPr/>
          </p:nvSpPr>
          <p:spPr bwMode="auto">
            <a:xfrm>
              <a:off x="448258" y="3822678"/>
              <a:ext cx="3103334" cy="40435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7" name="Line 409"/>
            <p:cNvSpPr>
              <a:spLocks noChangeShapeType="1"/>
            </p:cNvSpPr>
            <p:nvPr/>
          </p:nvSpPr>
          <p:spPr bwMode="auto">
            <a:xfrm>
              <a:off x="523949" y="3701174"/>
              <a:ext cx="3027643" cy="63540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8" name="Line 410"/>
            <p:cNvSpPr>
              <a:spLocks noChangeShapeType="1"/>
            </p:cNvSpPr>
            <p:nvPr/>
          </p:nvSpPr>
          <p:spPr bwMode="auto">
            <a:xfrm>
              <a:off x="551835" y="3591621"/>
              <a:ext cx="2999757" cy="8326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9" name="Line 411"/>
            <p:cNvSpPr>
              <a:spLocks noChangeShapeType="1"/>
            </p:cNvSpPr>
            <p:nvPr/>
          </p:nvSpPr>
          <p:spPr bwMode="auto">
            <a:xfrm>
              <a:off x="591672" y="3499995"/>
              <a:ext cx="2959919" cy="101784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0" name="Line 412"/>
            <p:cNvSpPr>
              <a:spLocks noChangeShapeType="1"/>
            </p:cNvSpPr>
            <p:nvPr/>
          </p:nvSpPr>
          <p:spPr bwMode="auto">
            <a:xfrm flipV="1">
              <a:off x="442282" y="3964101"/>
              <a:ext cx="3109310" cy="17130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1" name="Line 413"/>
            <p:cNvSpPr>
              <a:spLocks noChangeShapeType="1"/>
            </p:cNvSpPr>
            <p:nvPr/>
          </p:nvSpPr>
          <p:spPr bwMode="auto">
            <a:xfrm flipV="1">
              <a:off x="442282" y="3872475"/>
              <a:ext cx="3109310" cy="36650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2" name="Line 414"/>
            <p:cNvSpPr>
              <a:spLocks noChangeShapeType="1"/>
            </p:cNvSpPr>
            <p:nvPr/>
          </p:nvSpPr>
          <p:spPr bwMode="auto">
            <a:xfrm flipV="1">
              <a:off x="492079" y="3766906"/>
              <a:ext cx="3059513" cy="59158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3" name="Line 415"/>
            <p:cNvSpPr>
              <a:spLocks noChangeShapeType="1"/>
            </p:cNvSpPr>
            <p:nvPr/>
          </p:nvSpPr>
          <p:spPr bwMode="auto">
            <a:xfrm flipV="1">
              <a:off x="617567" y="3663329"/>
              <a:ext cx="2934025" cy="78878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4" name="Line 416"/>
            <p:cNvSpPr>
              <a:spLocks noChangeShapeType="1"/>
            </p:cNvSpPr>
            <p:nvPr/>
          </p:nvSpPr>
          <p:spPr bwMode="auto">
            <a:xfrm flipV="1">
              <a:off x="502038" y="3549792"/>
              <a:ext cx="3051545" cy="106565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5" name="Line 417"/>
            <p:cNvSpPr>
              <a:spLocks noChangeShapeType="1"/>
            </p:cNvSpPr>
            <p:nvPr/>
          </p:nvSpPr>
          <p:spPr bwMode="auto">
            <a:xfrm>
              <a:off x="2900250" y="3719101"/>
              <a:ext cx="0" cy="61748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6" name="Line 418"/>
            <p:cNvSpPr>
              <a:spLocks noChangeShapeType="1"/>
            </p:cNvSpPr>
            <p:nvPr/>
          </p:nvSpPr>
          <p:spPr bwMode="auto">
            <a:xfrm flipV="1">
              <a:off x="3314559" y="3358573"/>
              <a:ext cx="0" cy="14739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7" name="Line 419"/>
            <p:cNvSpPr>
              <a:spLocks noChangeShapeType="1"/>
            </p:cNvSpPr>
            <p:nvPr/>
          </p:nvSpPr>
          <p:spPr bwMode="auto">
            <a:xfrm flipH="1" flipV="1">
              <a:off x="2804640" y="4091581"/>
              <a:ext cx="97602" cy="10158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8" name="Line 420"/>
            <p:cNvSpPr>
              <a:spLocks noChangeShapeType="1"/>
            </p:cNvSpPr>
            <p:nvPr/>
          </p:nvSpPr>
          <p:spPr bwMode="auto">
            <a:xfrm flipH="1" flipV="1">
              <a:off x="2800657" y="4027841"/>
              <a:ext cx="99594" cy="995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9" name="Line 421"/>
            <p:cNvSpPr>
              <a:spLocks noChangeShapeType="1"/>
            </p:cNvSpPr>
            <p:nvPr/>
          </p:nvSpPr>
          <p:spPr bwMode="auto">
            <a:xfrm flipH="1" flipV="1">
              <a:off x="2800657" y="3966093"/>
              <a:ext cx="99594" cy="10158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0" name="Line 422"/>
            <p:cNvSpPr>
              <a:spLocks noChangeShapeType="1"/>
            </p:cNvSpPr>
            <p:nvPr/>
          </p:nvSpPr>
          <p:spPr bwMode="auto">
            <a:xfrm flipH="1" flipV="1">
              <a:off x="2804640" y="4280809"/>
              <a:ext cx="57764" cy="5776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1" name="Line 423"/>
            <p:cNvSpPr>
              <a:spLocks noChangeShapeType="1"/>
            </p:cNvSpPr>
            <p:nvPr/>
          </p:nvSpPr>
          <p:spPr bwMode="auto">
            <a:xfrm flipH="1" flipV="1">
              <a:off x="2802648" y="4215077"/>
              <a:ext cx="97602" cy="995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2" name="Line 424"/>
            <p:cNvSpPr>
              <a:spLocks noChangeShapeType="1"/>
            </p:cNvSpPr>
            <p:nvPr/>
          </p:nvSpPr>
          <p:spPr bwMode="auto">
            <a:xfrm flipH="1" flipV="1">
              <a:off x="2802648" y="4155321"/>
              <a:ext cx="95610" cy="9561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3" name="Line 425"/>
            <p:cNvSpPr>
              <a:spLocks noChangeShapeType="1"/>
            </p:cNvSpPr>
            <p:nvPr/>
          </p:nvSpPr>
          <p:spPr bwMode="auto">
            <a:xfrm flipH="1" flipV="1">
              <a:off x="2858421" y="3715117"/>
              <a:ext cx="43821" cy="4382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4" name="Line 426"/>
            <p:cNvSpPr>
              <a:spLocks noChangeShapeType="1"/>
            </p:cNvSpPr>
            <p:nvPr/>
          </p:nvSpPr>
          <p:spPr bwMode="auto">
            <a:xfrm flipH="1" flipV="1">
              <a:off x="3222933" y="3741012"/>
              <a:ext cx="107561" cy="10756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5" name="Line 427"/>
            <p:cNvSpPr>
              <a:spLocks noChangeShapeType="1"/>
            </p:cNvSpPr>
            <p:nvPr/>
          </p:nvSpPr>
          <p:spPr bwMode="auto">
            <a:xfrm flipH="1" flipV="1">
              <a:off x="3222933" y="3677272"/>
              <a:ext cx="109553" cy="10955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6" name="Line 428"/>
            <p:cNvSpPr>
              <a:spLocks noChangeShapeType="1"/>
            </p:cNvSpPr>
            <p:nvPr/>
          </p:nvSpPr>
          <p:spPr bwMode="auto">
            <a:xfrm flipH="1" flipV="1">
              <a:off x="3222933" y="3615524"/>
              <a:ext cx="107561" cy="10756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7" name="Line 429"/>
            <p:cNvSpPr>
              <a:spLocks noChangeShapeType="1"/>
            </p:cNvSpPr>
            <p:nvPr/>
          </p:nvSpPr>
          <p:spPr bwMode="auto">
            <a:xfrm flipH="1" flipV="1">
              <a:off x="3230901" y="3561743"/>
              <a:ext cx="99594" cy="10158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8" name="Line 430"/>
            <p:cNvSpPr>
              <a:spLocks noChangeShapeType="1"/>
            </p:cNvSpPr>
            <p:nvPr/>
          </p:nvSpPr>
          <p:spPr bwMode="auto">
            <a:xfrm flipH="1" flipV="1">
              <a:off x="3222933" y="3928248"/>
              <a:ext cx="107561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9" name="Line 431"/>
            <p:cNvSpPr>
              <a:spLocks noChangeShapeType="1"/>
            </p:cNvSpPr>
            <p:nvPr/>
          </p:nvSpPr>
          <p:spPr bwMode="auto">
            <a:xfrm flipH="1" flipV="1">
              <a:off x="3222933" y="3864508"/>
              <a:ext cx="107561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0" name="Line 432"/>
            <p:cNvSpPr>
              <a:spLocks noChangeShapeType="1"/>
            </p:cNvSpPr>
            <p:nvPr/>
          </p:nvSpPr>
          <p:spPr bwMode="auto">
            <a:xfrm flipH="1" flipV="1">
              <a:off x="3222933" y="3804752"/>
              <a:ext cx="107561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1" name="Line 433"/>
            <p:cNvSpPr>
              <a:spLocks noChangeShapeType="1"/>
            </p:cNvSpPr>
            <p:nvPr/>
          </p:nvSpPr>
          <p:spPr bwMode="auto">
            <a:xfrm flipH="1" flipV="1">
              <a:off x="3222933" y="4051744"/>
              <a:ext cx="109553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2" name="Line 434"/>
            <p:cNvSpPr>
              <a:spLocks noChangeShapeType="1"/>
            </p:cNvSpPr>
            <p:nvPr/>
          </p:nvSpPr>
          <p:spPr bwMode="auto">
            <a:xfrm flipH="1" flipV="1">
              <a:off x="3222933" y="3991987"/>
              <a:ext cx="109553" cy="10955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3" name="Line 435"/>
            <p:cNvSpPr>
              <a:spLocks noChangeShapeType="1"/>
            </p:cNvSpPr>
            <p:nvPr/>
          </p:nvSpPr>
          <p:spPr bwMode="auto">
            <a:xfrm flipH="1" flipV="1">
              <a:off x="3288665" y="3561743"/>
              <a:ext cx="41829" cy="4182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4" name="Line 436"/>
            <p:cNvSpPr>
              <a:spLocks noChangeShapeType="1"/>
            </p:cNvSpPr>
            <p:nvPr/>
          </p:nvSpPr>
          <p:spPr bwMode="auto">
            <a:xfrm flipH="1" flipV="1">
              <a:off x="3222933" y="4242963"/>
              <a:ext cx="109553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5" name="Line 437"/>
            <p:cNvSpPr>
              <a:spLocks noChangeShapeType="1"/>
            </p:cNvSpPr>
            <p:nvPr/>
          </p:nvSpPr>
          <p:spPr bwMode="auto">
            <a:xfrm flipH="1" flipV="1">
              <a:off x="3222933" y="4181215"/>
              <a:ext cx="109553" cy="109553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6" name="Line 438"/>
            <p:cNvSpPr>
              <a:spLocks noChangeShapeType="1"/>
            </p:cNvSpPr>
            <p:nvPr/>
          </p:nvSpPr>
          <p:spPr bwMode="auto">
            <a:xfrm flipH="1" flipV="1">
              <a:off x="3222933" y="4115483"/>
              <a:ext cx="109553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7" name="Line 439"/>
            <p:cNvSpPr>
              <a:spLocks noChangeShapeType="1"/>
            </p:cNvSpPr>
            <p:nvPr/>
          </p:nvSpPr>
          <p:spPr bwMode="auto">
            <a:xfrm flipH="1" flipV="1">
              <a:off x="3222933" y="4432191"/>
              <a:ext cx="93618" cy="976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8" name="Line 440"/>
            <p:cNvSpPr>
              <a:spLocks noChangeShapeType="1"/>
            </p:cNvSpPr>
            <p:nvPr/>
          </p:nvSpPr>
          <p:spPr bwMode="auto">
            <a:xfrm flipH="1" flipV="1">
              <a:off x="3222933" y="4368451"/>
              <a:ext cx="109553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9" name="Line 441"/>
            <p:cNvSpPr>
              <a:spLocks noChangeShapeType="1"/>
            </p:cNvSpPr>
            <p:nvPr/>
          </p:nvSpPr>
          <p:spPr bwMode="auto">
            <a:xfrm flipH="1" flipV="1">
              <a:off x="3222933" y="4308695"/>
              <a:ext cx="109553" cy="11154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0" name="Line 442"/>
            <p:cNvSpPr>
              <a:spLocks noChangeShapeType="1"/>
            </p:cNvSpPr>
            <p:nvPr/>
          </p:nvSpPr>
          <p:spPr bwMode="auto">
            <a:xfrm flipH="1" flipV="1">
              <a:off x="3224925" y="4495931"/>
              <a:ext cx="33862" cy="3585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1" name="Line 443"/>
            <p:cNvSpPr>
              <a:spLocks noChangeShapeType="1"/>
            </p:cNvSpPr>
            <p:nvPr/>
          </p:nvSpPr>
          <p:spPr bwMode="auto">
            <a:xfrm>
              <a:off x="3314559" y="3374508"/>
              <a:ext cx="23902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2" name="Line 444"/>
            <p:cNvSpPr>
              <a:spLocks noChangeShapeType="1"/>
            </p:cNvSpPr>
            <p:nvPr/>
          </p:nvSpPr>
          <p:spPr bwMode="auto">
            <a:xfrm>
              <a:off x="3364356" y="3374508"/>
              <a:ext cx="23902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3" name="Line 445"/>
            <p:cNvSpPr>
              <a:spLocks noChangeShapeType="1"/>
            </p:cNvSpPr>
            <p:nvPr/>
          </p:nvSpPr>
          <p:spPr bwMode="auto">
            <a:xfrm>
              <a:off x="3412161" y="3374508"/>
              <a:ext cx="2589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4" name="Line 446"/>
            <p:cNvSpPr>
              <a:spLocks noChangeShapeType="1"/>
            </p:cNvSpPr>
            <p:nvPr/>
          </p:nvSpPr>
          <p:spPr bwMode="auto">
            <a:xfrm>
              <a:off x="3461958" y="3374508"/>
              <a:ext cx="3984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5" name="Line 447"/>
            <p:cNvSpPr>
              <a:spLocks noChangeShapeType="1"/>
            </p:cNvSpPr>
            <p:nvPr/>
          </p:nvSpPr>
          <p:spPr bwMode="auto">
            <a:xfrm>
              <a:off x="3457974" y="3374508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6" name="Line 448"/>
            <p:cNvSpPr>
              <a:spLocks noChangeShapeType="1"/>
            </p:cNvSpPr>
            <p:nvPr/>
          </p:nvSpPr>
          <p:spPr bwMode="auto">
            <a:xfrm>
              <a:off x="3457974" y="3424304"/>
              <a:ext cx="0" cy="2390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7" name="Line 449"/>
            <p:cNvSpPr>
              <a:spLocks noChangeShapeType="1"/>
            </p:cNvSpPr>
            <p:nvPr/>
          </p:nvSpPr>
          <p:spPr bwMode="auto">
            <a:xfrm>
              <a:off x="3457974" y="3472109"/>
              <a:ext cx="0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8" name="Line 450"/>
            <p:cNvSpPr>
              <a:spLocks noChangeShapeType="1"/>
            </p:cNvSpPr>
            <p:nvPr/>
          </p:nvSpPr>
          <p:spPr bwMode="auto">
            <a:xfrm>
              <a:off x="3457974" y="3521906"/>
              <a:ext cx="0" cy="597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9" name="Line 451"/>
            <p:cNvSpPr>
              <a:spLocks noChangeShapeType="1"/>
            </p:cNvSpPr>
            <p:nvPr/>
          </p:nvSpPr>
          <p:spPr bwMode="auto">
            <a:xfrm>
              <a:off x="3332486" y="3561743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0" name="Line 452"/>
            <p:cNvSpPr>
              <a:spLocks noChangeShapeType="1"/>
            </p:cNvSpPr>
            <p:nvPr/>
          </p:nvSpPr>
          <p:spPr bwMode="auto">
            <a:xfrm>
              <a:off x="3332486" y="3577678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1" name="Line 453"/>
            <p:cNvSpPr>
              <a:spLocks noChangeShapeType="1"/>
            </p:cNvSpPr>
            <p:nvPr/>
          </p:nvSpPr>
          <p:spPr bwMode="auto">
            <a:xfrm>
              <a:off x="3332486" y="3595605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2" name="Line 454"/>
            <p:cNvSpPr>
              <a:spLocks noChangeShapeType="1"/>
            </p:cNvSpPr>
            <p:nvPr/>
          </p:nvSpPr>
          <p:spPr bwMode="auto">
            <a:xfrm>
              <a:off x="3332486" y="3611540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3" name="Line 455"/>
            <p:cNvSpPr>
              <a:spLocks noChangeShapeType="1"/>
            </p:cNvSpPr>
            <p:nvPr/>
          </p:nvSpPr>
          <p:spPr bwMode="auto">
            <a:xfrm>
              <a:off x="3332486" y="3631459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4" name="Line 456"/>
            <p:cNvSpPr>
              <a:spLocks noChangeShapeType="1"/>
            </p:cNvSpPr>
            <p:nvPr/>
          </p:nvSpPr>
          <p:spPr bwMode="auto">
            <a:xfrm>
              <a:off x="3332486" y="3647394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5" name="Line 457"/>
            <p:cNvSpPr>
              <a:spLocks noChangeShapeType="1"/>
            </p:cNvSpPr>
            <p:nvPr/>
          </p:nvSpPr>
          <p:spPr bwMode="auto">
            <a:xfrm>
              <a:off x="3332486" y="3665321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6" name="Line 458"/>
            <p:cNvSpPr>
              <a:spLocks noChangeShapeType="1"/>
            </p:cNvSpPr>
            <p:nvPr/>
          </p:nvSpPr>
          <p:spPr bwMode="auto">
            <a:xfrm>
              <a:off x="3332486" y="3683247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7" name="Line 459"/>
            <p:cNvSpPr>
              <a:spLocks noChangeShapeType="1"/>
            </p:cNvSpPr>
            <p:nvPr/>
          </p:nvSpPr>
          <p:spPr bwMode="auto">
            <a:xfrm>
              <a:off x="3332486" y="3701174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8" name="Line 460"/>
            <p:cNvSpPr>
              <a:spLocks noChangeShapeType="1"/>
            </p:cNvSpPr>
            <p:nvPr/>
          </p:nvSpPr>
          <p:spPr bwMode="auto">
            <a:xfrm>
              <a:off x="3332486" y="3717109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9" name="Line 461"/>
            <p:cNvSpPr>
              <a:spLocks noChangeShapeType="1"/>
            </p:cNvSpPr>
            <p:nvPr/>
          </p:nvSpPr>
          <p:spPr bwMode="auto">
            <a:xfrm>
              <a:off x="3332486" y="3735036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0" name="Line 462"/>
            <p:cNvSpPr>
              <a:spLocks noChangeShapeType="1"/>
            </p:cNvSpPr>
            <p:nvPr/>
          </p:nvSpPr>
          <p:spPr bwMode="auto">
            <a:xfrm>
              <a:off x="3332486" y="3752963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1" name="Line 463"/>
            <p:cNvSpPr>
              <a:spLocks noChangeShapeType="1"/>
            </p:cNvSpPr>
            <p:nvPr/>
          </p:nvSpPr>
          <p:spPr bwMode="auto">
            <a:xfrm>
              <a:off x="3332486" y="3770890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2" name="Line 464"/>
            <p:cNvSpPr>
              <a:spLocks noChangeShapeType="1"/>
            </p:cNvSpPr>
            <p:nvPr/>
          </p:nvSpPr>
          <p:spPr bwMode="auto">
            <a:xfrm>
              <a:off x="3332486" y="3786825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3" name="Line 465"/>
            <p:cNvSpPr>
              <a:spLocks noChangeShapeType="1"/>
            </p:cNvSpPr>
            <p:nvPr/>
          </p:nvSpPr>
          <p:spPr bwMode="auto">
            <a:xfrm>
              <a:off x="3332486" y="3804752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4" name="Line 466"/>
            <p:cNvSpPr>
              <a:spLocks noChangeShapeType="1"/>
            </p:cNvSpPr>
            <p:nvPr/>
          </p:nvSpPr>
          <p:spPr bwMode="auto">
            <a:xfrm>
              <a:off x="3332486" y="3822678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5" name="Line 467"/>
            <p:cNvSpPr>
              <a:spLocks noChangeShapeType="1"/>
            </p:cNvSpPr>
            <p:nvPr/>
          </p:nvSpPr>
          <p:spPr bwMode="auto">
            <a:xfrm>
              <a:off x="3332486" y="3838613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6" name="Line 468"/>
            <p:cNvSpPr>
              <a:spLocks noChangeShapeType="1"/>
            </p:cNvSpPr>
            <p:nvPr/>
          </p:nvSpPr>
          <p:spPr bwMode="auto">
            <a:xfrm>
              <a:off x="3332486" y="3856540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7" name="Line 469"/>
            <p:cNvSpPr>
              <a:spLocks noChangeShapeType="1"/>
            </p:cNvSpPr>
            <p:nvPr/>
          </p:nvSpPr>
          <p:spPr bwMode="auto">
            <a:xfrm>
              <a:off x="3332486" y="3874467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8" name="Line 470"/>
            <p:cNvSpPr>
              <a:spLocks noChangeShapeType="1"/>
            </p:cNvSpPr>
            <p:nvPr/>
          </p:nvSpPr>
          <p:spPr bwMode="auto">
            <a:xfrm>
              <a:off x="3332486" y="3892394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9" name="Line 471"/>
            <p:cNvSpPr>
              <a:spLocks noChangeShapeType="1"/>
            </p:cNvSpPr>
            <p:nvPr/>
          </p:nvSpPr>
          <p:spPr bwMode="auto">
            <a:xfrm>
              <a:off x="3332486" y="3908329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0" name="Line 472"/>
            <p:cNvSpPr>
              <a:spLocks noChangeShapeType="1"/>
            </p:cNvSpPr>
            <p:nvPr/>
          </p:nvSpPr>
          <p:spPr bwMode="auto">
            <a:xfrm>
              <a:off x="3332486" y="3926256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1" name="Line 473"/>
            <p:cNvSpPr>
              <a:spLocks noChangeShapeType="1"/>
            </p:cNvSpPr>
            <p:nvPr/>
          </p:nvSpPr>
          <p:spPr bwMode="auto">
            <a:xfrm>
              <a:off x="3332486" y="3944183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2" name="Line 474"/>
            <p:cNvSpPr>
              <a:spLocks noChangeShapeType="1"/>
            </p:cNvSpPr>
            <p:nvPr/>
          </p:nvSpPr>
          <p:spPr bwMode="auto">
            <a:xfrm>
              <a:off x="3332486" y="3962109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3" name="Line 475"/>
            <p:cNvSpPr>
              <a:spLocks noChangeShapeType="1"/>
            </p:cNvSpPr>
            <p:nvPr/>
          </p:nvSpPr>
          <p:spPr bwMode="auto">
            <a:xfrm>
              <a:off x="3332486" y="3978044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4" name="Line 476"/>
            <p:cNvSpPr>
              <a:spLocks noChangeShapeType="1"/>
            </p:cNvSpPr>
            <p:nvPr/>
          </p:nvSpPr>
          <p:spPr bwMode="auto">
            <a:xfrm>
              <a:off x="3332486" y="3997963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5" name="Line 477"/>
            <p:cNvSpPr>
              <a:spLocks noChangeShapeType="1"/>
            </p:cNvSpPr>
            <p:nvPr/>
          </p:nvSpPr>
          <p:spPr bwMode="auto">
            <a:xfrm>
              <a:off x="3332486" y="4013898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6" name="Line 478"/>
            <p:cNvSpPr>
              <a:spLocks noChangeShapeType="1"/>
            </p:cNvSpPr>
            <p:nvPr/>
          </p:nvSpPr>
          <p:spPr bwMode="auto">
            <a:xfrm>
              <a:off x="3332486" y="4031825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7" name="Line 479"/>
            <p:cNvSpPr>
              <a:spLocks noChangeShapeType="1"/>
            </p:cNvSpPr>
            <p:nvPr/>
          </p:nvSpPr>
          <p:spPr bwMode="auto">
            <a:xfrm>
              <a:off x="3332486" y="4047760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8" name="Line 480"/>
            <p:cNvSpPr>
              <a:spLocks noChangeShapeType="1"/>
            </p:cNvSpPr>
            <p:nvPr/>
          </p:nvSpPr>
          <p:spPr bwMode="auto">
            <a:xfrm>
              <a:off x="3332486" y="4067679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9" name="Line 481"/>
            <p:cNvSpPr>
              <a:spLocks noChangeShapeType="1"/>
            </p:cNvSpPr>
            <p:nvPr/>
          </p:nvSpPr>
          <p:spPr bwMode="auto">
            <a:xfrm>
              <a:off x="3332486" y="4083614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0" name="Line 482"/>
            <p:cNvSpPr>
              <a:spLocks noChangeShapeType="1"/>
            </p:cNvSpPr>
            <p:nvPr/>
          </p:nvSpPr>
          <p:spPr bwMode="auto">
            <a:xfrm>
              <a:off x="3332486" y="4101540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1" name="Line 483"/>
            <p:cNvSpPr>
              <a:spLocks noChangeShapeType="1"/>
            </p:cNvSpPr>
            <p:nvPr/>
          </p:nvSpPr>
          <p:spPr bwMode="auto">
            <a:xfrm>
              <a:off x="3332486" y="4119467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2" name="Line 484"/>
            <p:cNvSpPr>
              <a:spLocks noChangeShapeType="1"/>
            </p:cNvSpPr>
            <p:nvPr/>
          </p:nvSpPr>
          <p:spPr bwMode="auto">
            <a:xfrm>
              <a:off x="3332486" y="4135402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3" name="Line 485"/>
            <p:cNvSpPr>
              <a:spLocks noChangeShapeType="1"/>
            </p:cNvSpPr>
            <p:nvPr/>
          </p:nvSpPr>
          <p:spPr bwMode="auto">
            <a:xfrm>
              <a:off x="3332486" y="4153329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4" name="Line 486"/>
            <p:cNvSpPr>
              <a:spLocks noChangeShapeType="1"/>
            </p:cNvSpPr>
            <p:nvPr/>
          </p:nvSpPr>
          <p:spPr bwMode="auto">
            <a:xfrm>
              <a:off x="3332486" y="4171256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5" name="Line 487"/>
            <p:cNvSpPr>
              <a:spLocks noChangeShapeType="1"/>
            </p:cNvSpPr>
            <p:nvPr/>
          </p:nvSpPr>
          <p:spPr bwMode="auto">
            <a:xfrm>
              <a:off x="3332486" y="4189183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6" name="Line 488"/>
            <p:cNvSpPr>
              <a:spLocks noChangeShapeType="1"/>
            </p:cNvSpPr>
            <p:nvPr/>
          </p:nvSpPr>
          <p:spPr bwMode="auto">
            <a:xfrm>
              <a:off x="3332486" y="4205118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7" name="Line 489"/>
            <p:cNvSpPr>
              <a:spLocks noChangeShapeType="1"/>
            </p:cNvSpPr>
            <p:nvPr/>
          </p:nvSpPr>
          <p:spPr bwMode="auto">
            <a:xfrm>
              <a:off x="3332486" y="4223044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8" name="Line 490"/>
            <p:cNvSpPr>
              <a:spLocks noChangeShapeType="1"/>
            </p:cNvSpPr>
            <p:nvPr/>
          </p:nvSpPr>
          <p:spPr bwMode="auto">
            <a:xfrm>
              <a:off x="3332486" y="4240971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9" name="Line 491"/>
            <p:cNvSpPr>
              <a:spLocks noChangeShapeType="1"/>
            </p:cNvSpPr>
            <p:nvPr/>
          </p:nvSpPr>
          <p:spPr bwMode="auto">
            <a:xfrm>
              <a:off x="3332486" y="4258898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0" name="Line 492"/>
            <p:cNvSpPr>
              <a:spLocks noChangeShapeType="1"/>
            </p:cNvSpPr>
            <p:nvPr/>
          </p:nvSpPr>
          <p:spPr bwMode="auto">
            <a:xfrm>
              <a:off x="3332486" y="4274833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1" name="Line 493"/>
            <p:cNvSpPr>
              <a:spLocks noChangeShapeType="1"/>
            </p:cNvSpPr>
            <p:nvPr/>
          </p:nvSpPr>
          <p:spPr bwMode="auto">
            <a:xfrm>
              <a:off x="3332486" y="4292760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2" name="Line 494"/>
            <p:cNvSpPr>
              <a:spLocks noChangeShapeType="1"/>
            </p:cNvSpPr>
            <p:nvPr/>
          </p:nvSpPr>
          <p:spPr bwMode="auto">
            <a:xfrm>
              <a:off x="3332486" y="4310687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3" name="Line 495"/>
            <p:cNvSpPr>
              <a:spLocks noChangeShapeType="1"/>
            </p:cNvSpPr>
            <p:nvPr/>
          </p:nvSpPr>
          <p:spPr bwMode="auto">
            <a:xfrm>
              <a:off x="3332486" y="4328614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4" name="Line 496"/>
            <p:cNvSpPr>
              <a:spLocks noChangeShapeType="1"/>
            </p:cNvSpPr>
            <p:nvPr/>
          </p:nvSpPr>
          <p:spPr bwMode="auto">
            <a:xfrm>
              <a:off x="3332486" y="4344549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5" name="Line 497"/>
            <p:cNvSpPr>
              <a:spLocks noChangeShapeType="1"/>
            </p:cNvSpPr>
            <p:nvPr/>
          </p:nvSpPr>
          <p:spPr bwMode="auto">
            <a:xfrm>
              <a:off x="3332486" y="4362475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6" name="Line 498"/>
            <p:cNvSpPr>
              <a:spLocks noChangeShapeType="1"/>
            </p:cNvSpPr>
            <p:nvPr/>
          </p:nvSpPr>
          <p:spPr bwMode="auto">
            <a:xfrm>
              <a:off x="3332486" y="4380402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7" name="Line 499"/>
            <p:cNvSpPr>
              <a:spLocks noChangeShapeType="1"/>
            </p:cNvSpPr>
            <p:nvPr/>
          </p:nvSpPr>
          <p:spPr bwMode="auto">
            <a:xfrm>
              <a:off x="3332486" y="4398329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8" name="Line 500"/>
            <p:cNvSpPr>
              <a:spLocks noChangeShapeType="1"/>
            </p:cNvSpPr>
            <p:nvPr/>
          </p:nvSpPr>
          <p:spPr bwMode="auto">
            <a:xfrm>
              <a:off x="3332486" y="4414264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9" name="Line 501"/>
            <p:cNvSpPr>
              <a:spLocks noChangeShapeType="1"/>
            </p:cNvSpPr>
            <p:nvPr/>
          </p:nvSpPr>
          <p:spPr bwMode="auto">
            <a:xfrm>
              <a:off x="3332486" y="4432191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0" name="Line 502"/>
            <p:cNvSpPr>
              <a:spLocks noChangeShapeType="1"/>
            </p:cNvSpPr>
            <p:nvPr/>
          </p:nvSpPr>
          <p:spPr bwMode="auto">
            <a:xfrm>
              <a:off x="3332486" y="4450118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1" name="Line 503"/>
            <p:cNvSpPr>
              <a:spLocks noChangeShapeType="1"/>
            </p:cNvSpPr>
            <p:nvPr/>
          </p:nvSpPr>
          <p:spPr bwMode="auto">
            <a:xfrm>
              <a:off x="3332486" y="4468045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2" name="Line 504"/>
            <p:cNvSpPr>
              <a:spLocks noChangeShapeType="1"/>
            </p:cNvSpPr>
            <p:nvPr/>
          </p:nvSpPr>
          <p:spPr bwMode="auto">
            <a:xfrm>
              <a:off x="3332486" y="4483980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" name="Line 506"/>
            <p:cNvSpPr>
              <a:spLocks noChangeShapeType="1"/>
            </p:cNvSpPr>
            <p:nvPr/>
          </p:nvSpPr>
          <p:spPr bwMode="auto">
            <a:xfrm>
              <a:off x="3332486" y="4501907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" name="Line 507"/>
            <p:cNvSpPr>
              <a:spLocks noChangeShapeType="1"/>
            </p:cNvSpPr>
            <p:nvPr/>
          </p:nvSpPr>
          <p:spPr bwMode="auto">
            <a:xfrm>
              <a:off x="3332486" y="4519833"/>
              <a:ext cx="173293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" name="Line 508"/>
            <p:cNvSpPr>
              <a:spLocks noChangeShapeType="1"/>
            </p:cNvSpPr>
            <p:nvPr/>
          </p:nvSpPr>
          <p:spPr bwMode="auto">
            <a:xfrm flipV="1">
              <a:off x="665371" y="3175321"/>
              <a:ext cx="1992" cy="5975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Line 509"/>
            <p:cNvSpPr>
              <a:spLocks noChangeShapeType="1"/>
            </p:cNvSpPr>
            <p:nvPr/>
          </p:nvSpPr>
          <p:spPr bwMode="auto">
            <a:xfrm flipV="1">
              <a:off x="623542" y="3199223"/>
              <a:ext cx="0" cy="6971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Line 510"/>
            <p:cNvSpPr>
              <a:spLocks noChangeShapeType="1"/>
            </p:cNvSpPr>
            <p:nvPr/>
          </p:nvSpPr>
          <p:spPr bwMode="auto">
            <a:xfrm flipV="1">
              <a:off x="557810" y="3251012"/>
              <a:ext cx="0" cy="9361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Line 511"/>
            <p:cNvSpPr>
              <a:spLocks noChangeShapeType="1"/>
            </p:cNvSpPr>
            <p:nvPr/>
          </p:nvSpPr>
          <p:spPr bwMode="auto">
            <a:xfrm flipV="1">
              <a:off x="513989" y="3304792"/>
              <a:ext cx="0" cy="1195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Line 512"/>
            <p:cNvSpPr>
              <a:spLocks noChangeShapeType="1"/>
            </p:cNvSpPr>
            <p:nvPr/>
          </p:nvSpPr>
          <p:spPr bwMode="auto">
            <a:xfrm flipV="1">
              <a:off x="665371" y="4826582"/>
              <a:ext cx="0" cy="6573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Line 513"/>
            <p:cNvSpPr>
              <a:spLocks noChangeShapeType="1"/>
            </p:cNvSpPr>
            <p:nvPr/>
          </p:nvSpPr>
          <p:spPr bwMode="auto">
            <a:xfrm flipV="1">
              <a:off x="625534" y="4798695"/>
              <a:ext cx="0" cy="7369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Line 514"/>
            <p:cNvSpPr>
              <a:spLocks noChangeShapeType="1"/>
            </p:cNvSpPr>
            <p:nvPr/>
          </p:nvSpPr>
          <p:spPr bwMode="auto">
            <a:xfrm flipV="1">
              <a:off x="551835" y="4715037"/>
              <a:ext cx="0" cy="995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Line 515"/>
            <p:cNvSpPr>
              <a:spLocks noChangeShapeType="1"/>
            </p:cNvSpPr>
            <p:nvPr/>
          </p:nvSpPr>
          <p:spPr bwMode="auto">
            <a:xfrm flipV="1">
              <a:off x="506022" y="4625403"/>
              <a:ext cx="0" cy="13345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516"/>
            <p:cNvSpPr>
              <a:spLocks/>
            </p:cNvSpPr>
            <p:nvPr/>
          </p:nvSpPr>
          <p:spPr bwMode="auto">
            <a:xfrm>
              <a:off x="579721" y="4637354"/>
              <a:ext cx="77683" cy="115529"/>
            </a:xfrm>
            <a:custGeom>
              <a:avLst/>
              <a:gdLst>
                <a:gd name="T0" fmla="*/ 0 w 78"/>
                <a:gd name="T1" fmla="*/ 55 h 116"/>
                <a:gd name="T2" fmla="*/ 0 w 78"/>
                <a:gd name="T3" fmla="*/ 0 h 116"/>
                <a:gd name="T4" fmla="*/ 78 w 78"/>
                <a:gd name="T5" fmla="*/ 0 h 116"/>
                <a:gd name="T6" fmla="*/ 78 w 78"/>
                <a:gd name="T7" fmla="*/ 116 h 116"/>
                <a:gd name="T8" fmla="*/ 37 w 78"/>
                <a:gd name="T9" fmla="*/ 116 h 116"/>
                <a:gd name="T10" fmla="*/ 0 w 78"/>
                <a:gd name="T11" fmla="*/ 5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16">
                  <a:moveTo>
                    <a:pt x="0" y="55"/>
                  </a:moveTo>
                  <a:lnTo>
                    <a:pt x="0" y="0"/>
                  </a:lnTo>
                  <a:lnTo>
                    <a:pt x="78" y="0"/>
                  </a:lnTo>
                  <a:lnTo>
                    <a:pt x="78" y="116"/>
                  </a:lnTo>
                  <a:lnTo>
                    <a:pt x="37" y="116"/>
                  </a:lnTo>
                  <a:lnTo>
                    <a:pt x="0" y="5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517"/>
            <p:cNvSpPr>
              <a:spLocks/>
            </p:cNvSpPr>
            <p:nvPr/>
          </p:nvSpPr>
          <p:spPr bwMode="auto">
            <a:xfrm>
              <a:off x="711184" y="4760850"/>
              <a:ext cx="117520" cy="61748"/>
            </a:xfrm>
            <a:custGeom>
              <a:avLst/>
              <a:gdLst>
                <a:gd name="T0" fmla="*/ 17 w 120"/>
                <a:gd name="T1" fmla="*/ 0 h 62"/>
                <a:gd name="T2" fmla="*/ 120 w 120"/>
                <a:gd name="T3" fmla="*/ 0 h 62"/>
                <a:gd name="T4" fmla="*/ 120 w 120"/>
                <a:gd name="T5" fmla="*/ 62 h 62"/>
                <a:gd name="T6" fmla="*/ 17 w 120"/>
                <a:gd name="T7" fmla="*/ 62 h 62"/>
                <a:gd name="T8" fmla="*/ 0 w 120"/>
                <a:gd name="T9" fmla="*/ 45 h 62"/>
                <a:gd name="T10" fmla="*/ 0 w 120"/>
                <a:gd name="T11" fmla="*/ 16 h 62"/>
                <a:gd name="T12" fmla="*/ 17 w 120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62">
                  <a:moveTo>
                    <a:pt x="17" y="0"/>
                  </a:moveTo>
                  <a:lnTo>
                    <a:pt x="120" y="0"/>
                  </a:lnTo>
                  <a:lnTo>
                    <a:pt x="120" y="62"/>
                  </a:lnTo>
                  <a:lnTo>
                    <a:pt x="17" y="62"/>
                  </a:lnTo>
                  <a:lnTo>
                    <a:pt x="0" y="45"/>
                  </a:lnTo>
                  <a:lnTo>
                    <a:pt x="0" y="16"/>
                  </a:lnTo>
                  <a:lnTo>
                    <a:pt x="17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518"/>
            <p:cNvSpPr>
              <a:spLocks/>
            </p:cNvSpPr>
            <p:nvPr/>
          </p:nvSpPr>
          <p:spPr bwMode="auto">
            <a:xfrm>
              <a:off x="868542" y="4760850"/>
              <a:ext cx="119512" cy="61748"/>
            </a:xfrm>
            <a:custGeom>
              <a:avLst/>
              <a:gdLst>
                <a:gd name="T0" fmla="*/ 103 w 120"/>
                <a:gd name="T1" fmla="*/ 0 h 62"/>
                <a:gd name="T2" fmla="*/ 0 w 120"/>
                <a:gd name="T3" fmla="*/ 0 h 62"/>
                <a:gd name="T4" fmla="*/ 0 w 120"/>
                <a:gd name="T5" fmla="*/ 62 h 62"/>
                <a:gd name="T6" fmla="*/ 103 w 120"/>
                <a:gd name="T7" fmla="*/ 62 h 62"/>
                <a:gd name="T8" fmla="*/ 120 w 120"/>
                <a:gd name="T9" fmla="*/ 45 h 62"/>
                <a:gd name="T10" fmla="*/ 120 w 120"/>
                <a:gd name="T11" fmla="*/ 16 h 62"/>
                <a:gd name="T12" fmla="*/ 103 w 120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62">
                  <a:moveTo>
                    <a:pt x="103" y="0"/>
                  </a:moveTo>
                  <a:lnTo>
                    <a:pt x="0" y="0"/>
                  </a:lnTo>
                  <a:lnTo>
                    <a:pt x="0" y="62"/>
                  </a:lnTo>
                  <a:lnTo>
                    <a:pt x="103" y="62"/>
                  </a:lnTo>
                  <a:lnTo>
                    <a:pt x="120" y="45"/>
                  </a:lnTo>
                  <a:lnTo>
                    <a:pt x="120" y="16"/>
                  </a:lnTo>
                  <a:lnTo>
                    <a:pt x="103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519"/>
            <p:cNvSpPr>
              <a:spLocks/>
            </p:cNvSpPr>
            <p:nvPr/>
          </p:nvSpPr>
          <p:spPr bwMode="auto">
            <a:xfrm>
              <a:off x="1095615" y="4601500"/>
              <a:ext cx="87642" cy="113537"/>
            </a:xfrm>
            <a:custGeom>
              <a:avLst/>
              <a:gdLst>
                <a:gd name="T0" fmla="*/ 0 w 88"/>
                <a:gd name="T1" fmla="*/ 114 h 114"/>
                <a:gd name="T2" fmla="*/ 59 w 88"/>
                <a:gd name="T3" fmla="*/ 114 h 114"/>
                <a:gd name="T4" fmla="*/ 88 w 88"/>
                <a:gd name="T5" fmla="*/ 84 h 114"/>
                <a:gd name="T6" fmla="*/ 88 w 88"/>
                <a:gd name="T7" fmla="*/ 0 h 114"/>
                <a:gd name="T8" fmla="*/ 0 w 88"/>
                <a:gd name="T9" fmla="*/ 0 h 114"/>
                <a:gd name="T10" fmla="*/ 0 w 88"/>
                <a:gd name="T11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14">
                  <a:moveTo>
                    <a:pt x="0" y="114"/>
                  </a:moveTo>
                  <a:lnTo>
                    <a:pt x="59" y="114"/>
                  </a:lnTo>
                  <a:lnTo>
                    <a:pt x="88" y="84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11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520"/>
            <p:cNvSpPr>
              <a:spLocks/>
            </p:cNvSpPr>
            <p:nvPr/>
          </p:nvSpPr>
          <p:spPr bwMode="auto">
            <a:xfrm>
              <a:off x="1095615" y="4541744"/>
              <a:ext cx="87642" cy="59756"/>
            </a:xfrm>
            <a:custGeom>
              <a:avLst/>
              <a:gdLst>
                <a:gd name="T0" fmla="*/ 0 w 88"/>
                <a:gd name="T1" fmla="*/ 60 h 60"/>
                <a:gd name="T2" fmla="*/ 5 w 88"/>
                <a:gd name="T3" fmla="*/ 0 h 60"/>
                <a:gd name="T4" fmla="*/ 52 w 88"/>
                <a:gd name="T5" fmla="*/ 0 h 60"/>
                <a:gd name="T6" fmla="*/ 88 w 88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60">
                  <a:moveTo>
                    <a:pt x="0" y="60"/>
                  </a:moveTo>
                  <a:lnTo>
                    <a:pt x="5" y="0"/>
                  </a:lnTo>
                  <a:lnTo>
                    <a:pt x="52" y="0"/>
                  </a:lnTo>
                  <a:lnTo>
                    <a:pt x="88" y="6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Freeform 521"/>
            <p:cNvSpPr>
              <a:spLocks/>
            </p:cNvSpPr>
            <p:nvPr/>
          </p:nvSpPr>
          <p:spPr bwMode="auto">
            <a:xfrm>
              <a:off x="1201185" y="4535768"/>
              <a:ext cx="39837" cy="179268"/>
            </a:xfrm>
            <a:custGeom>
              <a:avLst/>
              <a:gdLst>
                <a:gd name="T0" fmla="*/ 0 w 38"/>
                <a:gd name="T1" fmla="*/ 181 h 181"/>
                <a:gd name="T2" fmla="*/ 0 w 38"/>
                <a:gd name="T3" fmla="*/ 0 h 181"/>
                <a:gd name="T4" fmla="*/ 38 w 38"/>
                <a:gd name="T5" fmla="*/ 0 h 181"/>
                <a:gd name="T6" fmla="*/ 38 w 38"/>
                <a:gd name="T7" fmla="*/ 14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81">
                  <a:moveTo>
                    <a:pt x="0" y="181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38" y="14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Freeform 522"/>
            <p:cNvSpPr>
              <a:spLocks/>
            </p:cNvSpPr>
            <p:nvPr/>
          </p:nvSpPr>
          <p:spPr bwMode="auto">
            <a:xfrm>
              <a:off x="1241022" y="4501907"/>
              <a:ext cx="105569" cy="107561"/>
            </a:xfrm>
            <a:custGeom>
              <a:avLst/>
              <a:gdLst>
                <a:gd name="T0" fmla="*/ 76 w 107"/>
                <a:gd name="T1" fmla="*/ 109 h 109"/>
                <a:gd name="T2" fmla="*/ 0 w 107"/>
                <a:gd name="T3" fmla="*/ 35 h 109"/>
                <a:gd name="T4" fmla="*/ 34 w 107"/>
                <a:gd name="T5" fmla="*/ 0 h 109"/>
                <a:gd name="T6" fmla="*/ 107 w 107"/>
                <a:gd name="T7" fmla="*/ 6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09">
                  <a:moveTo>
                    <a:pt x="76" y="109"/>
                  </a:moveTo>
                  <a:lnTo>
                    <a:pt x="0" y="35"/>
                  </a:lnTo>
                  <a:lnTo>
                    <a:pt x="34" y="0"/>
                  </a:lnTo>
                  <a:lnTo>
                    <a:pt x="107" y="6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Freeform 523"/>
            <p:cNvSpPr>
              <a:spLocks/>
            </p:cNvSpPr>
            <p:nvPr/>
          </p:nvSpPr>
          <p:spPr bwMode="auto">
            <a:xfrm>
              <a:off x="1368502" y="4258898"/>
              <a:ext cx="119512" cy="129472"/>
            </a:xfrm>
            <a:custGeom>
              <a:avLst/>
              <a:gdLst>
                <a:gd name="T0" fmla="*/ 122 w 122"/>
                <a:gd name="T1" fmla="*/ 0 h 129"/>
                <a:gd name="T2" fmla="*/ 85 w 122"/>
                <a:gd name="T3" fmla="*/ 0 h 129"/>
                <a:gd name="T4" fmla="*/ 0 w 122"/>
                <a:gd name="T5" fmla="*/ 57 h 129"/>
                <a:gd name="T6" fmla="*/ 43 w 122"/>
                <a:gd name="T7" fmla="*/ 112 h 129"/>
                <a:gd name="T8" fmla="*/ 83 w 122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9">
                  <a:moveTo>
                    <a:pt x="122" y="0"/>
                  </a:moveTo>
                  <a:lnTo>
                    <a:pt x="85" y="0"/>
                  </a:lnTo>
                  <a:lnTo>
                    <a:pt x="0" y="57"/>
                  </a:lnTo>
                  <a:lnTo>
                    <a:pt x="43" y="112"/>
                  </a:lnTo>
                  <a:lnTo>
                    <a:pt x="83" y="12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0" name="Freeform 524"/>
            <p:cNvSpPr>
              <a:spLocks/>
            </p:cNvSpPr>
            <p:nvPr/>
          </p:nvSpPr>
          <p:spPr bwMode="auto">
            <a:xfrm>
              <a:off x="1294803" y="4310687"/>
              <a:ext cx="115528" cy="127480"/>
            </a:xfrm>
            <a:custGeom>
              <a:avLst/>
              <a:gdLst>
                <a:gd name="T0" fmla="*/ 115 w 115"/>
                <a:gd name="T1" fmla="*/ 129 h 129"/>
                <a:gd name="T2" fmla="*/ 101 w 115"/>
                <a:gd name="T3" fmla="*/ 73 h 129"/>
                <a:gd name="T4" fmla="*/ 44 w 115"/>
                <a:gd name="T5" fmla="*/ 0 h 129"/>
                <a:gd name="T6" fmla="*/ 0 w 115"/>
                <a:gd name="T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129">
                  <a:moveTo>
                    <a:pt x="115" y="129"/>
                  </a:moveTo>
                  <a:lnTo>
                    <a:pt x="101" y="73"/>
                  </a:lnTo>
                  <a:lnTo>
                    <a:pt x="44" y="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1" name="Freeform 525"/>
            <p:cNvSpPr>
              <a:spLocks/>
            </p:cNvSpPr>
            <p:nvPr/>
          </p:nvSpPr>
          <p:spPr bwMode="auto">
            <a:xfrm>
              <a:off x="1324681" y="4217069"/>
              <a:ext cx="165325" cy="63740"/>
            </a:xfrm>
            <a:custGeom>
              <a:avLst/>
              <a:gdLst>
                <a:gd name="T0" fmla="*/ 167 w 167"/>
                <a:gd name="T1" fmla="*/ 0 h 64"/>
                <a:gd name="T2" fmla="*/ 22 w 167"/>
                <a:gd name="T3" fmla="*/ 64 h 64"/>
                <a:gd name="T4" fmla="*/ 0 w 167"/>
                <a:gd name="T5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7" h="64">
                  <a:moveTo>
                    <a:pt x="167" y="0"/>
                  </a:moveTo>
                  <a:lnTo>
                    <a:pt x="22" y="64"/>
                  </a:lnTo>
                  <a:lnTo>
                    <a:pt x="0" y="4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2" name="Line 526"/>
            <p:cNvSpPr>
              <a:spLocks noChangeShapeType="1"/>
            </p:cNvSpPr>
            <p:nvPr/>
          </p:nvSpPr>
          <p:spPr bwMode="auto">
            <a:xfrm flipH="1" flipV="1">
              <a:off x="1396388" y="3978045"/>
              <a:ext cx="115528" cy="7369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3" name="Freeform 527"/>
            <p:cNvSpPr>
              <a:spLocks/>
            </p:cNvSpPr>
            <p:nvPr/>
          </p:nvSpPr>
          <p:spPr bwMode="auto">
            <a:xfrm>
              <a:off x="1256957" y="3494020"/>
              <a:ext cx="117520" cy="67724"/>
            </a:xfrm>
            <a:custGeom>
              <a:avLst/>
              <a:gdLst>
                <a:gd name="T0" fmla="*/ 117 w 117"/>
                <a:gd name="T1" fmla="*/ 60 h 69"/>
                <a:gd name="T2" fmla="*/ 97 w 117"/>
                <a:gd name="T3" fmla="*/ 69 h 69"/>
                <a:gd name="T4" fmla="*/ 89 w 117"/>
                <a:gd name="T5" fmla="*/ 55 h 69"/>
                <a:gd name="T6" fmla="*/ 56 w 117"/>
                <a:gd name="T7" fmla="*/ 59 h 69"/>
                <a:gd name="T8" fmla="*/ 54 w 117"/>
                <a:gd name="T9" fmla="*/ 56 h 69"/>
                <a:gd name="T10" fmla="*/ 49 w 117"/>
                <a:gd name="T11" fmla="*/ 49 h 69"/>
                <a:gd name="T12" fmla="*/ 43 w 117"/>
                <a:gd name="T13" fmla="*/ 39 h 69"/>
                <a:gd name="T14" fmla="*/ 36 w 117"/>
                <a:gd name="T15" fmla="*/ 27 h 69"/>
                <a:gd name="T16" fmla="*/ 27 w 117"/>
                <a:gd name="T17" fmla="*/ 16 h 69"/>
                <a:gd name="T18" fmla="*/ 20 w 117"/>
                <a:gd name="T19" fmla="*/ 8 h 69"/>
                <a:gd name="T20" fmla="*/ 16 w 117"/>
                <a:gd name="T21" fmla="*/ 3 h 69"/>
                <a:gd name="T22" fmla="*/ 12 w 117"/>
                <a:gd name="T23" fmla="*/ 2 h 69"/>
                <a:gd name="T24" fmla="*/ 9 w 117"/>
                <a:gd name="T25" fmla="*/ 0 h 69"/>
                <a:gd name="T26" fmla="*/ 0 w 117"/>
                <a:gd name="T27" fmla="*/ 5 h 69"/>
                <a:gd name="T28" fmla="*/ 0 w 117"/>
                <a:gd name="T29" fmla="*/ 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7" h="69">
                  <a:moveTo>
                    <a:pt x="117" y="60"/>
                  </a:moveTo>
                  <a:lnTo>
                    <a:pt x="97" y="69"/>
                  </a:lnTo>
                  <a:lnTo>
                    <a:pt x="89" y="55"/>
                  </a:lnTo>
                  <a:lnTo>
                    <a:pt x="56" y="59"/>
                  </a:lnTo>
                  <a:lnTo>
                    <a:pt x="54" y="56"/>
                  </a:lnTo>
                  <a:lnTo>
                    <a:pt x="49" y="49"/>
                  </a:lnTo>
                  <a:lnTo>
                    <a:pt x="43" y="39"/>
                  </a:lnTo>
                  <a:lnTo>
                    <a:pt x="36" y="27"/>
                  </a:lnTo>
                  <a:lnTo>
                    <a:pt x="27" y="16"/>
                  </a:lnTo>
                  <a:lnTo>
                    <a:pt x="20" y="8"/>
                  </a:lnTo>
                  <a:lnTo>
                    <a:pt x="16" y="3"/>
                  </a:lnTo>
                  <a:lnTo>
                    <a:pt x="12" y="2"/>
                  </a:lnTo>
                  <a:lnTo>
                    <a:pt x="9" y="0"/>
                  </a:lnTo>
                  <a:lnTo>
                    <a:pt x="0" y="5"/>
                  </a:lnTo>
                  <a:lnTo>
                    <a:pt x="0" y="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528"/>
            <p:cNvSpPr>
              <a:spLocks/>
            </p:cNvSpPr>
            <p:nvPr/>
          </p:nvSpPr>
          <p:spPr bwMode="auto">
            <a:xfrm>
              <a:off x="1388420" y="4005931"/>
              <a:ext cx="49797" cy="25894"/>
            </a:xfrm>
            <a:custGeom>
              <a:avLst/>
              <a:gdLst>
                <a:gd name="T0" fmla="*/ 50 w 50"/>
                <a:gd name="T1" fmla="*/ 0 h 27"/>
                <a:gd name="T2" fmla="*/ 26 w 50"/>
                <a:gd name="T3" fmla="*/ 24 h 27"/>
                <a:gd name="T4" fmla="*/ 0 w 5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7">
                  <a:moveTo>
                    <a:pt x="50" y="0"/>
                  </a:moveTo>
                  <a:lnTo>
                    <a:pt x="26" y="24"/>
                  </a:lnTo>
                  <a:lnTo>
                    <a:pt x="0" y="2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529"/>
            <p:cNvSpPr>
              <a:spLocks/>
            </p:cNvSpPr>
            <p:nvPr/>
          </p:nvSpPr>
          <p:spPr bwMode="auto">
            <a:xfrm>
              <a:off x="1181266" y="4470037"/>
              <a:ext cx="93618" cy="65732"/>
            </a:xfrm>
            <a:custGeom>
              <a:avLst/>
              <a:gdLst>
                <a:gd name="T0" fmla="*/ 22 w 94"/>
                <a:gd name="T1" fmla="*/ 66 h 66"/>
                <a:gd name="T2" fmla="*/ 0 w 94"/>
                <a:gd name="T3" fmla="*/ 43 h 66"/>
                <a:gd name="T4" fmla="*/ 44 w 94"/>
                <a:gd name="T5" fmla="*/ 0 h 66"/>
                <a:gd name="T6" fmla="*/ 70 w 94"/>
                <a:gd name="T7" fmla="*/ 14 h 66"/>
                <a:gd name="T8" fmla="*/ 79 w 94"/>
                <a:gd name="T9" fmla="*/ 13 h 66"/>
                <a:gd name="T10" fmla="*/ 84 w 94"/>
                <a:gd name="T11" fmla="*/ 14 h 66"/>
                <a:gd name="T12" fmla="*/ 89 w 94"/>
                <a:gd name="T13" fmla="*/ 20 h 66"/>
                <a:gd name="T14" fmla="*/ 94 w 94"/>
                <a:gd name="T15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66">
                  <a:moveTo>
                    <a:pt x="22" y="66"/>
                  </a:moveTo>
                  <a:lnTo>
                    <a:pt x="0" y="43"/>
                  </a:lnTo>
                  <a:lnTo>
                    <a:pt x="44" y="0"/>
                  </a:lnTo>
                  <a:lnTo>
                    <a:pt x="70" y="14"/>
                  </a:lnTo>
                  <a:lnTo>
                    <a:pt x="79" y="13"/>
                  </a:lnTo>
                  <a:lnTo>
                    <a:pt x="84" y="14"/>
                  </a:lnTo>
                  <a:lnTo>
                    <a:pt x="89" y="20"/>
                  </a:lnTo>
                  <a:lnTo>
                    <a:pt x="94" y="3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6" name="Freeform 530"/>
            <p:cNvSpPr>
              <a:spLocks/>
            </p:cNvSpPr>
            <p:nvPr/>
          </p:nvSpPr>
          <p:spPr bwMode="auto">
            <a:xfrm>
              <a:off x="541875" y="4374427"/>
              <a:ext cx="73699" cy="161342"/>
            </a:xfrm>
            <a:custGeom>
              <a:avLst/>
              <a:gdLst>
                <a:gd name="T0" fmla="*/ 15 w 75"/>
                <a:gd name="T1" fmla="*/ 0 h 163"/>
                <a:gd name="T2" fmla="*/ 0 w 75"/>
                <a:gd name="T3" fmla="*/ 66 h 163"/>
                <a:gd name="T4" fmla="*/ 26 w 75"/>
                <a:gd name="T5" fmla="*/ 131 h 163"/>
                <a:gd name="T6" fmla="*/ 75 w 75"/>
                <a:gd name="T7" fmla="*/ 163 h 163"/>
                <a:gd name="T8" fmla="*/ 15 w 75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3">
                  <a:moveTo>
                    <a:pt x="15" y="0"/>
                  </a:moveTo>
                  <a:lnTo>
                    <a:pt x="0" y="66"/>
                  </a:lnTo>
                  <a:lnTo>
                    <a:pt x="26" y="131"/>
                  </a:lnTo>
                  <a:lnTo>
                    <a:pt x="75" y="163"/>
                  </a:lnTo>
                  <a:lnTo>
                    <a:pt x="15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7" name="Freeform 531"/>
            <p:cNvSpPr>
              <a:spLocks/>
            </p:cNvSpPr>
            <p:nvPr/>
          </p:nvSpPr>
          <p:spPr bwMode="auto">
            <a:xfrm>
              <a:off x="513989" y="4438167"/>
              <a:ext cx="53781" cy="65732"/>
            </a:xfrm>
            <a:custGeom>
              <a:avLst/>
              <a:gdLst>
                <a:gd name="T0" fmla="*/ 27 w 53"/>
                <a:gd name="T1" fmla="*/ 0 h 65"/>
                <a:gd name="T2" fmla="*/ 0 w 53"/>
                <a:gd name="T3" fmla="*/ 0 h 65"/>
                <a:gd name="T4" fmla="*/ 9 w 53"/>
                <a:gd name="T5" fmla="*/ 60 h 65"/>
                <a:gd name="T6" fmla="*/ 53 w 53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65">
                  <a:moveTo>
                    <a:pt x="27" y="0"/>
                  </a:moveTo>
                  <a:lnTo>
                    <a:pt x="0" y="0"/>
                  </a:lnTo>
                  <a:lnTo>
                    <a:pt x="9" y="60"/>
                  </a:lnTo>
                  <a:lnTo>
                    <a:pt x="53" y="6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Line 532"/>
            <p:cNvSpPr>
              <a:spLocks noChangeShapeType="1"/>
            </p:cNvSpPr>
            <p:nvPr/>
          </p:nvSpPr>
          <p:spPr bwMode="auto">
            <a:xfrm flipV="1">
              <a:off x="559802" y="4382394"/>
              <a:ext cx="17927" cy="597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533"/>
            <p:cNvSpPr>
              <a:spLocks/>
            </p:cNvSpPr>
            <p:nvPr/>
          </p:nvSpPr>
          <p:spPr bwMode="auto">
            <a:xfrm>
              <a:off x="575737" y="4370443"/>
              <a:ext cx="71707" cy="159350"/>
            </a:xfrm>
            <a:custGeom>
              <a:avLst/>
              <a:gdLst>
                <a:gd name="T0" fmla="*/ 0 w 72"/>
                <a:gd name="T1" fmla="*/ 5 h 160"/>
                <a:gd name="T2" fmla="*/ 58 w 72"/>
                <a:gd name="T3" fmla="*/ 160 h 160"/>
                <a:gd name="T4" fmla="*/ 72 w 72"/>
                <a:gd name="T5" fmla="*/ 153 h 160"/>
                <a:gd name="T6" fmla="*/ 12 w 72"/>
                <a:gd name="T7" fmla="*/ 0 h 160"/>
                <a:gd name="T8" fmla="*/ 0 w 72"/>
                <a:gd name="T9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60">
                  <a:moveTo>
                    <a:pt x="0" y="5"/>
                  </a:moveTo>
                  <a:lnTo>
                    <a:pt x="58" y="160"/>
                  </a:lnTo>
                  <a:lnTo>
                    <a:pt x="72" y="153"/>
                  </a:lnTo>
                  <a:lnTo>
                    <a:pt x="12" y="0"/>
                  </a:lnTo>
                  <a:lnTo>
                    <a:pt x="0" y="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Line 534"/>
            <p:cNvSpPr>
              <a:spLocks noChangeShapeType="1"/>
            </p:cNvSpPr>
            <p:nvPr/>
          </p:nvSpPr>
          <p:spPr bwMode="auto">
            <a:xfrm flipV="1">
              <a:off x="611591" y="4519833"/>
              <a:ext cx="17927" cy="79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535"/>
            <p:cNvSpPr>
              <a:spLocks/>
            </p:cNvSpPr>
            <p:nvPr/>
          </p:nvSpPr>
          <p:spPr bwMode="auto">
            <a:xfrm>
              <a:off x="1039843" y="4605484"/>
              <a:ext cx="41829" cy="145407"/>
            </a:xfrm>
            <a:custGeom>
              <a:avLst/>
              <a:gdLst>
                <a:gd name="T0" fmla="*/ 41 w 41"/>
                <a:gd name="T1" fmla="*/ 145 h 145"/>
                <a:gd name="T2" fmla="*/ 41 w 41"/>
                <a:gd name="T3" fmla="*/ 125 h 145"/>
                <a:gd name="T4" fmla="*/ 34 w 41"/>
                <a:gd name="T5" fmla="*/ 122 h 145"/>
                <a:gd name="T6" fmla="*/ 28 w 41"/>
                <a:gd name="T7" fmla="*/ 114 h 145"/>
                <a:gd name="T8" fmla="*/ 26 w 41"/>
                <a:gd name="T9" fmla="*/ 101 h 145"/>
                <a:gd name="T10" fmla="*/ 24 w 41"/>
                <a:gd name="T11" fmla="*/ 88 h 145"/>
                <a:gd name="T12" fmla="*/ 24 w 41"/>
                <a:gd name="T13" fmla="*/ 55 h 145"/>
                <a:gd name="T14" fmla="*/ 26 w 41"/>
                <a:gd name="T15" fmla="*/ 45 h 145"/>
                <a:gd name="T16" fmla="*/ 28 w 41"/>
                <a:gd name="T17" fmla="*/ 34 h 145"/>
                <a:gd name="T18" fmla="*/ 33 w 41"/>
                <a:gd name="T19" fmla="*/ 25 h 145"/>
                <a:gd name="T20" fmla="*/ 41 w 41"/>
                <a:gd name="T21" fmla="*/ 20 h 145"/>
                <a:gd name="T22" fmla="*/ 41 w 41"/>
                <a:gd name="T23" fmla="*/ 0 h 145"/>
                <a:gd name="T24" fmla="*/ 27 w 41"/>
                <a:gd name="T25" fmla="*/ 2 h 145"/>
                <a:gd name="T26" fmla="*/ 17 w 41"/>
                <a:gd name="T27" fmla="*/ 8 h 145"/>
                <a:gd name="T28" fmla="*/ 10 w 41"/>
                <a:gd name="T29" fmla="*/ 17 h 145"/>
                <a:gd name="T30" fmla="*/ 4 w 41"/>
                <a:gd name="T31" fmla="*/ 27 h 145"/>
                <a:gd name="T32" fmla="*/ 1 w 41"/>
                <a:gd name="T33" fmla="*/ 38 h 145"/>
                <a:gd name="T34" fmla="*/ 1 w 41"/>
                <a:gd name="T35" fmla="*/ 75 h 145"/>
                <a:gd name="T36" fmla="*/ 0 w 41"/>
                <a:gd name="T37" fmla="*/ 87 h 145"/>
                <a:gd name="T38" fmla="*/ 1 w 41"/>
                <a:gd name="T39" fmla="*/ 98 h 145"/>
                <a:gd name="T40" fmla="*/ 4 w 41"/>
                <a:gd name="T41" fmla="*/ 112 h 145"/>
                <a:gd name="T42" fmla="*/ 8 w 41"/>
                <a:gd name="T43" fmla="*/ 124 h 145"/>
                <a:gd name="T44" fmla="*/ 16 w 41"/>
                <a:gd name="T45" fmla="*/ 135 h 145"/>
                <a:gd name="T46" fmla="*/ 27 w 41"/>
                <a:gd name="T47" fmla="*/ 142 h 145"/>
                <a:gd name="T48" fmla="*/ 41 w 41"/>
                <a:gd name="T4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145">
                  <a:moveTo>
                    <a:pt x="41" y="145"/>
                  </a:moveTo>
                  <a:lnTo>
                    <a:pt x="41" y="125"/>
                  </a:lnTo>
                  <a:lnTo>
                    <a:pt x="34" y="122"/>
                  </a:lnTo>
                  <a:lnTo>
                    <a:pt x="28" y="114"/>
                  </a:lnTo>
                  <a:lnTo>
                    <a:pt x="26" y="101"/>
                  </a:lnTo>
                  <a:lnTo>
                    <a:pt x="24" y="88"/>
                  </a:lnTo>
                  <a:lnTo>
                    <a:pt x="24" y="55"/>
                  </a:lnTo>
                  <a:lnTo>
                    <a:pt x="26" y="45"/>
                  </a:lnTo>
                  <a:lnTo>
                    <a:pt x="28" y="34"/>
                  </a:lnTo>
                  <a:lnTo>
                    <a:pt x="33" y="25"/>
                  </a:lnTo>
                  <a:lnTo>
                    <a:pt x="41" y="20"/>
                  </a:lnTo>
                  <a:lnTo>
                    <a:pt x="41" y="0"/>
                  </a:lnTo>
                  <a:lnTo>
                    <a:pt x="27" y="2"/>
                  </a:lnTo>
                  <a:lnTo>
                    <a:pt x="17" y="8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1" y="38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1" y="98"/>
                  </a:lnTo>
                  <a:lnTo>
                    <a:pt x="4" y="112"/>
                  </a:lnTo>
                  <a:lnTo>
                    <a:pt x="8" y="124"/>
                  </a:lnTo>
                  <a:lnTo>
                    <a:pt x="16" y="135"/>
                  </a:lnTo>
                  <a:lnTo>
                    <a:pt x="27" y="142"/>
                  </a:lnTo>
                  <a:lnTo>
                    <a:pt x="41" y="14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536"/>
            <p:cNvSpPr>
              <a:spLocks/>
            </p:cNvSpPr>
            <p:nvPr/>
          </p:nvSpPr>
          <p:spPr bwMode="auto">
            <a:xfrm>
              <a:off x="444274" y="4254915"/>
              <a:ext cx="45813" cy="272886"/>
            </a:xfrm>
            <a:custGeom>
              <a:avLst/>
              <a:gdLst>
                <a:gd name="T0" fmla="*/ 0 w 46"/>
                <a:gd name="T1" fmla="*/ 0 h 276"/>
                <a:gd name="T2" fmla="*/ 13 w 46"/>
                <a:gd name="T3" fmla="*/ 0 h 276"/>
                <a:gd name="T4" fmla="*/ 15 w 46"/>
                <a:gd name="T5" fmla="*/ 55 h 276"/>
                <a:gd name="T6" fmla="*/ 16 w 46"/>
                <a:gd name="T7" fmla="*/ 106 h 276"/>
                <a:gd name="T8" fmla="*/ 20 w 46"/>
                <a:gd name="T9" fmla="*/ 150 h 276"/>
                <a:gd name="T10" fmla="*/ 26 w 46"/>
                <a:gd name="T11" fmla="*/ 190 h 276"/>
                <a:gd name="T12" fmla="*/ 32 w 46"/>
                <a:gd name="T13" fmla="*/ 224 h 276"/>
                <a:gd name="T14" fmla="*/ 39 w 46"/>
                <a:gd name="T15" fmla="*/ 250 h 276"/>
                <a:gd name="T16" fmla="*/ 46 w 46"/>
                <a:gd name="T17" fmla="*/ 268 h 276"/>
                <a:gd name="T18" fmla="*/ 30 w 46"/>
                <a:gd name="T1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276">
                  <a:moveTo>
                    <a:pt x="0" y="0"/>
                  </a:moveTo>
                  <a:lnTo>
                    <a:pt x="13" y="0"/>
                  </a:lnTo>
                  <a:lnTo>
                    <a:pt x="15" y="55"/>
                  </a:lnTo>
                  <a:lnTo>
                    <a:pt x="16" y="106"/>
                  </a:lnTo>
                  <a:lnTo>
                    <a:pt x="20" y="150"/>
                  </a:lnTo>
                  <a:lnTo>
                    <a:pt x="26" y="190"/>
                  </a:lnTo>
                  <a:lnTo>
                    <a:pt x="32" y="224"/>
                  </a:lnTo>
                  <a:lnTo>
                    <a:pt x="39" y="250"/>
                  </a:lnTo>
                  <a:lnTo>
                    <a:pt x="46" y="268"/>
                  </a:lnTo>
                  <a:lnTo>
                    <a:pt x="30" y="27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" name="Freeform 537"/>
            <p:cNvSpPr>
              <a:spLocks/>
            </p:cNvSpPr>
            <p:nvPr/>
          </p:nvSpPr>
          <p:spPr bwMode="auto">
            <a:xfrm>
              <a:off x="458217" y="4264874"/>
              <a:ext cx="55772" cy="229065"/>
            </a:xfrm>
            <a:custGeom>
              <a:avLst/>
              <a:gdLst>
                <a:gd name="T0" fmla="*/ 0 w 57"/>
                <a:gd name="T1" fmla="*/ 0 h 229"/>
                <a:gd name="T2" fmla="*/ 20 w 57"/>
                <a:gd name="T3" fmla="*/ 0 h 229"/>
                <a:gd name="T4" fmla="*/ 20 w 57"/>
                <a:gd name="T5" fmla="*/ 61 h 229"/>
                <a:gd name="T6" fmla="*/ 56 w 57"/>
                <a:gd name="T7" fmla="*/ 138 h 229"/>
                <a:gd name="T8" fmla="*/ 57 w 57"/>
                <a:gd name="T9" fmla="*/ 174 h 229"/>
                <a:gd name="T10" fmla="*/ 44 w 57"/>
                <a:gd name="T11" fmla="*/ 184 h 229"/>
                <a:gd name="T12" fmla="*/ 37 w 57"/>
                <a:gd name="T13" fmla="*/ 194 h 229"/>
                <a:gd name="T14" fmla="*/ 34 w 57"/>
                <a:gd name="T15" fmla="*/ 207 h 229"/>
                <a:gd name="T16" fmla="*/ 37 w 57"/>
                <a:gd name="T17" fmla="*/ 216 h 229"/>
                <a:gd name="T18" fmla="*/ 40 w 57"/>
                <a:gd name="T19" fmla="*/ 225 h 229"/>
                <a:gd name="T20" fmla="*/ 46 w 57"/>
                <a:gd name="T21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229">
                  <a:moveTo>
                    <a:pt x="0" y="0"/>
                  </a:moveTo>
                  <a:lnTo>
                    <a:pt x="20" y="0"/>
                  </a:lnTo>
                  <a:lnTo>
                    <a:pt x="20" y="61"/>
                  </a:lnTo>
                  <a:lnTo>
                    <a:pt x="56" y="138"/>
                  </a:lnTo>
                  <a:lnTo>
                    <a:pt x="57" y="174"/>
                  </a:lnTo>
                  <a:lnTo>
                    <a:pt x="44" y="184"/>
                  </a:lnTo>
                  <a:lnTo>
                    <a:pt x="37" y="194"/>
                  </a:lnTo>
                  <a:lnTo>
                    <a:pt x="34" y="207"/>
                  </a:lnTo>
                  <a:lnTo>
                    <a:pt x="37" y="216"/>
                  </a:lnTo>
                  <a:lnTo>
                    <a:pt x="40" y="225"/>
                  </a:lnTo>
                  <a:lnTo>
                    <a:pt x="46" y="22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" name="Freeform 538"/>
            <p:cNvSpPr>
              <a:spLocks/>
            </p:cNvSpPr>
            <p:nvPr/>
          </p:nvSpPr>
          <p:spPr bwMode="auto">
            <a:xfrm>
              <a:off x="486103" y="4493939"/>
              <a:ext cx="35854" cy="15935"/>
            </a:xfrm>
            <a:custGeom>
              <a:avLst/>
              <a:gdLst>
                <a:gd name="T0" fmla="*/ 0 w 37"/>
                <a:gd name="T1" fmla="*/ 16 h 16"/>
                <a:gd name="T2" fmla="*/ 17 w 37"/>
                <a:gd name="T3" fmla="*/ 0 h 16"/>
                <a:gd name="T4" fmla="*/ 37 w 37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6">
                  <a:moveTo>
                    <a:pt x="0" y="16"/>
                  </a:moveTo>
                  <a:lnTo>
                    <a:pt x="17" y="0"/>
                  </a:lnTo>
                  <a:lnTo>
                    <a:pt x="37" y="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" name="Freeform 539"/>
            <p:cNvSpPr>
              <a:spLocks/>
            </p:cNvSpPr>
            <p:nvPr/>
          </p:nvSpPr>
          <p:spPr bwMode="auto">
            <a:xfrm>
              <a:off x="1183258" y="3276906"/>
              <a:ext cx="298781" cy="394390"/>
            </a:xfrm>
            <a:custGeom>
              <a:avLst/>
              <a:gdLst>
                <a:gd name="T0" fmla="*/ 0 w 301"/>
                <a:gd name="T1" fmla="*/ 0 h 397"/>
                <a:gd name="T2" fmla="*/ 33 w 301"/>
                <a:gd name="T3" fmla="*/ 24 h 397"/>
                <a:gd name="T4" fmla="*/ 64 w 301"/>
                <a:gd name="T5" fmla="*/ 53 h 397"/>
                <a:gd name="T6" fmla="*/ 97 w 301"/>
                <a:gd name="T7" fmla="*/ 84 h 397"/>
                <a:gd name="T8" fmla="*/ 127 w 301"/>
                <a:gd name="T9" fmla="*/ 119 h 397"/>
                <a:gd name="T10" fmla="*/ 157 w 301"/>
                <a:gd name="T11" fmla="*/ 156 h 397"/>
                <a:gd name="T12" fmla="*/ 185 w 301"/>
                <a:gd name="T13" fmla="*/ 191 h 397"/>
                <a:gd name="T14" fmla="*/ 211 w 301"/>
                <a:gd name="T15" fmla="*/ 228 h 397"/>
                <a:gd name="T16" fmla="*/ 235 w 301"/>
                <a:gd name="T17" fmla="*/ 264 h 397"/>
                <a:gd name="T18" fmla="*/ 255 w 301"/>
                <a:gd name="T19" fmla="*/ 298 h 397"/>
                <a:gd name="T20" fmla="*/ 272 w 301"/>
                <a:gd name="T21" fmla="*/ 330 h 397"/>
                <a:gd name="T22" fmla="*/ 287 w 301"/>
                <a:gd name="T23" fmla="*/ 357 h 397"/>
                <a:gd name="T24" fmla="*/ 295 w 301"/>
                <a:gd name="T25" fmla="*/ 380 h 397"/>
                <a:gd name="T26" fmla="*/ 301 w 301"/>
                <a:gd name="T27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1" h="397">
                  <a:moveTo>
                    <a:pt x="0" y="0"/>
                  </a:moveTo>
                  <a:lnTo>
                    <a:pt x="33" y="24"/>
                  </a:lnTo>
                  <a:lnTo>
                    <a:pt x="64" y="53"/>
                  </a:lnTo>
                  <a:lnTo>
                    <a:pt x="97" y="84"/>
                  </a:lnTo>
                  <a:lnTo>
                    <a:pt x="127" y="119"/>
                  </a:lnTo>
                  <a:lnTo>
                    <a:pt x="157" y="156"/>
                  </a:lnTo>
                  <a:lnTo>
                    <a:pt x="185" y="191"/>
                  </a:lnTo>
                  <a:lnTo>
                    <a:pt x="211" y="228"/>
                  </a:lnTo>
                  <a:lnTo>
                    <a:pt x="235" y="264"/>
                  </a:lnTo>
                  <a:lnTo>
                    <a:pt x="255" y="298"/>
                  </a:lnTo>
                  <a:lnTo>
                    <a:pt x="272" y="330"/>
                  </a:lnTo>
                  <a:lnTo>
                    <a:pt x="287" y="357"/>
                  </a:lnTo>
                  <a:lnTo>
                    <a:pt x="295" y="380"/>
                  </a:lnTo>
                  <a:lnTo>
                    <a:pt x="301" y="39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" name="Freeform 540"/>
            <p:cNvSpPr>
              <a:spLocks/>
            </p:cNvSpPr>
            <p:nvPr/>
          </p:nvSpPr>
          <p:spPr bwMode="auto">
            <a:xfrm>
              <a:off x="1179274" y="4408289"/>
              <a:ext cx="302764" cy="380447"/>
            </a:xfrm>
            <a:custGeom>
              <a:avLst/>
              <a:gdLst>
                <a:gd name="T0" fmla="*/ 303 w 303"/>
                <a:gd name="T1" fmla="*/ 0 h 384"/>
                <a:gd name="T2" fmla="*/ 289 w 303"/>
                <a:gd name="T3" fmla="*/ 37 h 384"/>
                <a:gd name="T4" fmla="*/ 269 w 303"/>
                <a:gd name="T5" fmla="*/ 76 h 384"/>
                <a:gd name="T6" fmla="*/ 248 w 303"/>
                <a:gd name="T7" fmla="*/ 114 h 384"/>
                <a:gd name="T8" fmla="*/ 222 w 303"/>
                <a:gd name="T9" fmla="*/ 153 h 384"/>
                <a:gd name="T10" fmla="*/ 195 w 303"/>
                <a:gd name="T11" fmla="*/ 190 h 384"/>
                <a:gd name="T12" fmla="*/ 168 w 303"/>
                <a:gd name="T13" fmla="*/ 224 h 384"/>
                <a:gd name="T14" fmla="*/ 139 w 303"/>
                <a:gd name="T15" fmla="*/ 258 h 384"/>
                <a:gd name="T16" fmla="*/ 111 w 303"/>
                <a:gd name="T17" fmla="*/ 290 h 384"/>
                <a:gd name="T18" fmla="*/ 84 w 303"/>
                <a:gd name="T19" fmla="*/ 317 h 384"/>
                <a:gd name="T20" fmla="*/ 58 w 303"/>
                <a:gd name="T21" fmla="*/ 341 h 384"/>
                <a:gd name="T22" fmla="*/ 35 w 303"/>
                <a:gd name="T23" fmla="*/ 360 h 384"/>
                <a:gd name="T24" fmla="*/ 15 w 303"/>
                <a:gd name="T25" fmla="*/ 375 h 384"/>
                <a:gd name="T26" fmla="*/ 0 w 303"/>
                <a:gd name="T27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3" h="384">
                  <a:moveTo>
                    <a:pt x="303" y="0"/>
                  </a:moveTo>
                  <a:lnTo>
                    <a:pt x="289" y="37"/>
                  </a:lnTo>
                  <a:lnTo>
                    <a:pt x="269" y="76"/>
                  </a:lnTo>
                  <a:lnTo>
                    <a:pt x="248" y="114"/>
                  </a:lnTo>
                  <a:lnTo>
                    <a:pt x="222" y="153"/>
                  </a:lnTo>
                  <a:lnTo>
                    <a:pt x="195" y="190"/>
                  </a:lnTo>
                  <a:lnTo>
                    <a:pt x="168" y="224"/>
                  </a:lnTo>
                  <a:lnTo>
                    <a:pt x="139" y="258"/>
                  </a:lnTo>
                  <a:lnTo>
                    <a:pt x="111" y="290"/>
                  </a:lnTo>
                  <a:lnTo>
                    <a:pt x="84" y="317"/>
                  </a:lnTo>
                  <a:lnTo>
                    <a:pt x="58" y="341"/>
                  </a:lnTo>
                  <a:lnTo>
                    <a:pt x="35" y="360"/>
                  </a:lnTo>
                  <a:lnTo>
                    <a:pt x="15" y="375"/>
                  </a:lnTo>
                  <a:lnTo>
                    <a:pt x="0" y="38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" name="Freeform 541"/>
            <p:cNvSpPr>
              <a:spLocks/>
            </p:cNvSpPr>
            <p:nvPr/>
          </p:nvSpPr>
          <p:spPr bwMode="auto">
            <a:xfrm>
              <a:off x="398461" y="3141459"/>
              <a:ext cx="432236" cy="1782724"/>
            </a:xfrm>
            <a:custGeom>
              <a:avLst/>
              <a:gdLst>
                <a:gd name="T0" fmla="*/ 428 w 433"/>
                <a:gd name="T1" fmla="*/ 0 h 1791"/>
                <a:gd name="T2" fmla="*/ 376 w 433"/>
                <a:gd name="T3" fmla="*/ 3 h 1791"/>
                <a:gd name="T4" fmla="*/ 329 w 433"/>
                <a:gd name="T5" fmla="*/ 12 h 1791"/>
                <a:gd name="T6" fmla="*/ 285 w 433"/>
                <a:gd name="T7" fmla="*/ 26 h 1791"/>
                <a:gd name="T8" fmla="*/ 245 w 433"/>
                <a:gd name="T9" fmla="*/ 44 h 1791"/>
                <a:gd name="T10" fmla="*/ 208 w 433"/>
                <a:gd name="T11" fmla="*/ 69 h 1791"/>
                <a:gd name="T12" fmla="*/ 175 w 433"/>
                <a:gd name="T13" fmla="*/ 94 h 1791"/>
                <a:gd name="T14" fmla="*/ 145 w 433"/>
                <a:gd name="T15" fmla="*/ 124 h 1791"/>
                <a:gd name="T16" fmla="*/ 118 w 433"/>
                <a:gd name="T17" fmla="*/ 157 h 1791"/>
                <a:gd name="T18" fmla="*/ 94 w 433"/>
                <a:gd name="T19" fmla="*/ 193 h 1791"/>
                <a:gd name="T20" fmla="*/ 74 w 433"/>
                <a:gd name="T21" fmla="*/ 230 h 1791"/>
                <a:gd name="T22" fmla="*/ 55 w 433"/>
                <a:gd name="T23" fmla="*/ 267 h 1791"/>
                <a:gd name="T24" fmla="*/ 41 w 433"/>
                <a:gd name="T25" fmla="*/ 305 h 1791"/>
                <a:gd name="T26" fmla="*/ 28 w 433"/>
                <a:gd name="T27" fmla="*/ 345 h 1791"/>
                <a:gd name="T28" fmla="*/ 18 w 433"/>
                <a:gd name="T29" fmla="*/ 384 h 1791"/>
                <a:gd name="T30" fmla="*/ 10 w 433"/>
                <a:gd name="T31" fmla="*/ 421 h 1791"/>
                <a:gd name="T32" fmla="*/ 4 w 433"/>
                <a:gd name="T33" fmla="*/ 458 h 1791"/>
                <a:gd name="T34" fmla="*/ 1 w 433"/>
                <a:gd name="T35" fmla="*/ 492 h 1791"/>
                <a:gd name="T36" fmla="*/ 0 w 433"/>
                <a:gd name="T37" fmla="*/ 525 h 1791"/>
                <a:gd name="T38" fmla="*/ 0 w 433"/>
                <a:gd name="T39" fmla="*/ 1254 h 1791"/>
                <a:gd name="T40" fmla="*/ 3 w 433"/>
                <a:gd name="T41" fmla="*/ 1327 h 1791"/>
                <a:gd name="T42" fmla="*/ 13 w 433"/>
                <a:gd name="T43" fmla="*/ 1396 h 1791"/>
                <a:gd name="T44" fmla="*/ 27 w 433"/>
                <a:gd name="T45" fmla="*/ 1461 h 1791"/>
                <a:gd name="T46" fmla="*/ 47 w 433"/>
                <a:gd name="T47" fmla="*/ 1519 h 1791"/>
                <a:gd name="T48" fmla="*/ 72 w 433"/>
                <a:gd name="T49" fmla="*/ 1573 h 1791"/>
                <a:gd name="T50" fmla="*/ 104 w 433"/>
                <a:gd name="T51" fmla="*/ 1623 h 1791"/>
                <a:gd name="T52" fmla="*/ 140 w 433"/>
                <a:gd name="T53" fmla="*/ 1666 h 1791"/>
                <a:gd name="T54" fmla="*/ 178 w 433"/>
                <a:gd name="T55" fmla="*/ 1703 h 1791"/>
                <a:gd name="T56" fmla="*/ 222 w 433"/>
                <a:gd name="T57" fmla="*/ 1734 h 1791"/>
                <a:gd name="T58" fmla="*/ 271 w 433"/>
                <a:gd name="T59" fmla="*/ 1759 h 1791"/>
                <a:gd name="T60" fmla="*/ 321 w 433"/>
                <a:gd name="T61" fmla="*/ 1777 h 1791"/>
                <a:gd name="T62" fmla="*/ 376 w 433"/>
                <a:gd name="T63" fmla="*/ 1787 h 1791"/>
                <a:gd name="T64" fmla="*/ 433 w 433"/>
                <a:gd name="T65" fmla="*/ 1791 h 1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1791">
                  <a:moveTo>
                    <a:pt x="428" y="0"/>
                  </a:moveTo>
                  <a:lnTo>
                    <a:pt x="376" y="3"/>
                  </a:lnTo>
                  <a:lnTo>
                    <a:pt x="329" y="12"/>
                  </a:lnTo>
                  <a:lnTo>
                    <a:pt x="285" y="26"/>
                  </a:lnTo>
                  <a:lnTo>
                    <a:pt x="245" y="44"/>
                  </a:lnTo>
                  <a:lnTo>
                    <a:pt x="208" y="69"/>
                  </a:lnTo>
                  <a:lnTo>
                    <a:pt x="175" y="94"/>
                  </a:lnTo>
                  <a:lnTo>
                    <a:pt x="145" y="124"/>
                  </a:lnTo>
                  <a:lnTo>
                    <a:pt x="118" y="157"/>
                  </a:lnTo>
                  <a:lnTo>
                    <a:pt x="94" y="193"/>
                  </a:lnTo>
                  <a:lnTo>
                    <a:pt x="74" y="230"/>
                  </a:lnTo>
                  <a:lnTo>
                    <a:pt x="55" y="267"/>
                  </a:lnTo>
                  <a:lnTo>
                    <a:pt x="41" y="305"/>
                  </a:lnTo>
                  <a:lnTo>
                    <a:pt x="28" y="345"/>
                  </a:lnTo>
                  <a:lnTo>
                    <a:pt x="18" y="384"/>
                  </a:lnTo>
                  <a:lnTo>
                    <a:pt x="10" y="421"/>
                  </a:lnTo>
                  <a:lnTo>
                    <a:pt x="4" y="458"/>
                  </a:lnTo>
                  <a:lnTo>
                    <a:pt x="1" y="492"/>
                  </a:lnTo>
                  <a:lnTo>
                    <a:pt x="0" y="525"/>
                  </a:lnTo>
                  <a:lnTo>
                    <a:pt x="0" y="1254"/>
                  </a:lnTo>
                  <a:lnTo>
                    <a:pt x="3" y="1327"/>
                  </a:lnTo>
                  <a:lnTo>
                    <a:pt x="13" y="1396"/>
                  </a:lnTo>
                  <a:lnTo>
                    <a:pt x="27" y="1461"/>
                  </a:lnTo>
                  <a:lnTo>
                    <a:pt x="47" y="1519"/>
                  </a:lnTo>
                  <a:lnTo>
                    <a:pt x="72" y="1573"/>
                  </a:lnTo>
                  <a:lnTo>
                    <a:pt x="104" y="1623"/>
                  </a:lnTo>
                  <a:lnTo>
                    <a:pt x="140" y="1666"/>
                  </a:lnTo>
                  <a:lnTo>
                    <a:pt x="178" y="1703"/>
                  </a:lnTo>
                  <a:lnTo>
                    <a:pt x="222" y="1734"/>
                  </a:lnTo>
                  <a:lnTo>
                    <a:pt x="271" y="1759"/>
                  </a:lnTo>
                  <a:lnTo>
                    <a:pt x="321" y="1777"/>
                  </a:lnTo>
                  <a:lnTo>
                    <a:pt x="376" y="1787"/>
                  </a:lnTo>
                  <a:lnTo>
                    <a:pt x="433" y="179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" name="Freeform 542"/>
            <p:cNvSpPr>
              <a:spLocks/>
            </p:cNvSpPr>
            <p:nvPr/>
          </p:nvSpPr>
          <p:spPr bwMode="auto">
            <a:xfrm>
              <a:off x="557810" y="3328695"/>
              <a:ext cx="85650" cy="175285"/>
            </a:xfrm>
            <a:custGeom>
              <a:avLst/>
              <a:gdLst>
                <a:gd name="T0" fmla="*/ 60 w 86"/>
                <a:gd name="T1" fmla="*/ 0 h 175"/>
                <a:gd name="T2" fmla="*/ 0 w 86"/>
                <a:gd name="T3" fmla="*/ 164 h 175"/>
                <a:gd name="T4" fmla="*/ 28 w 86"/>
                <a:gd name="T5" fmla="*/ 175 h 175"/>
                <a:gd name="T6" fmla="*/ 86 w 86"/>
                <a:gd name="T7" fmla="*/ 11 h 175"/>
                <a:gd name="T8" fmla="*/ 60 w 86"/>
                <a:gd name="T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75">
                  <a:moveTo>
                    <a:pt x="60" y="0"/>
                  </a:moveTo>
                  <a:lnTo>
                    <a:pt x="0" y="164"/>
                  </a:lnTo>
                  <a:lnTo>
                    <a:pt x="28" y="175"/>
                  </a:lnTo>
                  <a:lnTo>
                    <a:pt x="86" y="11"/>
                  </a:lnTo>
                  <a:lnTo>
                    <a:pt x="6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" name="Freeform 543"/>
            <p:cNvSpPr>
              <a:spLocks/>
            </p:cNvSpPr>
            <p:nvPr/>
          </p:nvSpPr>
          <p:spPr bwMode="auto">
            <a:xfrm>
              <a:off x="651428" y="3223126"/>
              <a:ext cx="175285" cy="91626"/>
            </a:xfrm>
            <a:custGeom>
              <a:avLst/>
              <a:gdLst>
                <a:gd name="T0" fmla="*/ 22 w 177"/>
                <a:gd name="T1" fmla="*/ 91 h 91"/>
                <a:gd name="T2" fmla="*/ 0 w 177"/>
                <a:gd name="T3" fmla="*/ 77 h 91"/>
                <a:gd name="T4" fmla="*/ 2 w 177"/>
                <a:gd name="T5" fmla="*/ 74 h 91"/>
                <a:gd name="T6" fmla="*/ 6 w 177"/>
                <a:gd name="T7" fmla="*/ 68 h 91"/>
                <a:gd name="T8" fmla="*/ 14 w 177"/>
                <a:gd name="T9" fmla="*/ 60 h 91"/>
                <a:gd name="T10" fmla="*/ 26 w 177"/>
                <a:gd name="T11" fmla="*/ 50 h 91"/>
                <a:gd name="T12" fmla="*/ 42 w 177"/>
                <a:gd name="T13" fmla="*/ 38 h 91"/>
                <a:gd name="T14" fmla="*/ 60 w 177"/>
                <a:gd name="T15" fmla="*/ 27 h 91"/>
                <a:gd name="T16" fmla="*/ 83 w 177"/>
                <a:gd name="T17" fmla="*/ 17 h 91"/>
                <a:gd name="T18" fmla="*/ 110 w 177"/>
                <a:gd name="T19" fmla="*/ 9 h 91"/>
                <a:gd name="T20" fmla="*/ 141 w 177"/>
                <a:gd name="T21" fmla="*/ 3 h 91"/>
                <a:gd name="T22" fmla="*/ 177 w 177"/>
                <a:gd name="T23" fmla="*/ 0 h 91"/>
                <a:gd name="T24" fmla="*/ 177 w 177"/>
                <a:gd name="T25" fmla="*/ 27 h 91"/>
                <a:gd name="T26" fmla="*/ 148 w 177"/>
                <a:gd name="T27" fmla="*/ 27 h 91"/>
                <a:gd name="T28" fmla="*/ 121 w 177"/>
                <a:gd name="T29" fmla="*/ 31 h 91"/>
                <a:gd name="T30" fmla="*/ 97 w 177"/>
                <a:gd name="T31" fmla="*/ 40 h 91"/>
                <a:gd name="T32" fmla="*/ 76 w 177"/>
                <a:gd name="T33" fmla="*/ 50 h 91"/>
                <a:gd name="T34" fmla="*/ 57 w 177"/>
                <a:gd name="T35" fmla="*/ 61 h 91"/>
                <a:gd name="T36" fmla="*/ 42 w 177"/>
                <a:gd name="T37" fmla="*/ 73 h 91"/>
                <a:gd name="T38" fmla="*/ 32 w 177"/>
                <a:gd name="T39" fmla="*/ 83 h 91"/>
                <a:gd name="T40" fmla="*/ 24 w 177"/>
                <a:gd name="T41" fmla="*/ 88 h 91"/>
                <a:gd name="T42" fmla="*/ 22 w 177"/>
                <a:gd name="T43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7" h="91">
                  <a:moveTo>
                    <a:pt x="22" y="91"/>
                  </a:moveTo>
                  <a:lnTo>
                    <a:pt x="0" y="77"/>
                  </a:lnTo>
                  <a:lnTo>
                    <a:pt x="2" y="74"/>
                  </a:lnTo>
                  <a:lnTo>
                    <a:pt x="6" y="68"/>
                  </a:lnTo>
                  <a:lnTo>
                    <a:pt x="14" y="60"/>
                  </a:lnTo>
                  <a:lnTo>
                    <a:pt x="26" y="50"/>
                  </a:lnTo>
                  <a:lnTo>
                    <a:pt x="42" y="38"/>
                  </a:lnTo>
                  <a:lnTo>
                    <a:pt x="60" y="27"/>
                  </a:lnTo>
                  <a:lnTo>
                    <a:pt x="83" y="17"/>
                  </a:lnTo>
                  <a:lnTo>
                    <a:pt x="110" y="9"/>
                  </a:lnTo>
                  <a:lnTo>
                    <a:pt x="141" y="3"/>
                  </a:lnTo>
                  <a:lnTo>
                    <a:pt x="177" y="0"/>
                  </a:lnTo>
                  <a:lnTo>
                    <a:pt x="177" y="27"/>
                  </a:lnTo>
                  <a:lnTo>
                    <a:pt x="148" y="27"/>
                  </a:lnTo>
                  <a:lnTo>
                    <a:pt x="121" y="31"/>
                  </a:lnTo>
                  <a:lnTo>
                    <a:pt x="97" y="40"/>
                  </a:lnTo>
                  <a:lnTo>
                    <a:pt x="76" y="50"/>
                  </a:lnTo>
                  <a:lnTo>
                    <a:pt x="57" y="61"/>
                  </a:lnTo>
                  <a:lnTo>
                    <a:pt x="42" y="73"/>
                  </a:lnTo>
                  <a:lnTo>
                    <a:pt x="32" y="83"/>
                  </a:lnTo>
                  <a:lnTo>
                    <a:pt x="24" y="88"/>
                  </a:lnTo>
                  <a:lnTo>
                    <a:pt x="22" y="9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" name="Freeform 544"/>
            <p:cNvSpPr>
              <a:spLocks/>
            </p:cNvSpPr>
            <p:nvPr/>
          </p:nvSpPr>
          <p:spPr bwMode="auto">
            <a:xfrm>
              <a:off x="478136" y="3531866"/>
              <a:ext cx="51789" cy="57764"/>
            </a:xfrm>
            <a:custGeom>
              <a:avLst/>
              <a:gdLst>
                <a:gd name="T0" fmla="*/ 0 w 51"/>
                <a:gd name="T1" fmla="*/ 0 h 57"/>
                <a:gd name="T2" fmla="*/ 51 w 51"/>
                <a:gd name="T3" fmla="*/ 18 h 57"/>
                <a:gd name="T4" fmla="*/ 41 w 51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7">
                  <a:moveTo>
                    <a:pt x="0" y="0"/>
                  </a:moveTo>
                  <a:lnTo>
                    <a:pt x="51" y="18"/>
                  </a:lnTo>
                  <a:lnTo>
                    <a:pt x="41" y="5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" name="Freeform 545"/>
            <p:cNvSpPr>
              <a:spLocks/>
            </p:cNvSpPr>
            <p:nvPr/>
          </p:nvSpPr>
          <p:spPr bwMode="auto">
            <a:xfrm>
              <a:off x="446266" y="3567719"/>
              <a:ext cx="65732" cy="348577"/>
            </a:xfrm>
            <a:custGeom>
              <a:avLst/>
              <a:gdLst>
                <a:gd name="T0" fmla="*/ 0 w 65"/>
                <a:gd name="T1" fmla="*/ 346 h 349"/>
                <a:gd name="T2" fmla="*/ 24 w 65"/>
                <a:gd name="T3" fmla="*/ 349 h 349"/>
                <a:gd name="T4" fmla="*/ 24 w 65"/>
                <a:gd name="T5" fmla="*/ 345 h 349"/>
                <a:gd name="T6" fmla="*/ 25 w 65"/>
                <a:gd name="T7" fmla="*/ 333 h 349"/>
                <a:gd name="T8" fmla="*/ 27 w 65"/>
                <a:gd name="T9" fmla="*/ 315 h 349"/>
                <a:gd name="T10" fmla="*/ 30 w 65"/>
                <a:gd name="T11" fmla="*/ 292 h 349"/>
                <a:gd name="T12" fmla="*/ 33 w 65"/>
                <a:gd name="T13" fmla="*/ 266 h 349"/>
                <a:gd name="T14" fmla="*/ 45 w 65"/>
                <a:gd name="T15" fmla="*/ 176 h 349"/>
                <a:gd name="T16" fmla="*/ 51 w 65"/>
                <a:gd name="T17" fmla="*/ 148 h 349"/>
                <a:gd name="T18" fmla="*/ 57 w 65"/>
                <a:gd name="T19" fmla="*/ 122 h 349"/>
                <a:gd name="T20" fmla="*/ 64 w 65"/>
                <a:gd name="T21" fmla="*/ 101 h 349"/>
                <a:gd name="T22" fmla="*/ 64 w 65"/>
                <a:gd name="T23" fmla="*/ 98 h 349"/>
                <a:gd name="T24" fmla="*/ 65 w 65"/>
                <a:gd name="T25" fmla="*/ 97 h 349"/>
                <a:gd name="T26" fmla="*/ 65 w 65"/>
                <a:gd name="T27" fmla="*/ 91 h 349"/>
                <a:gd name="T28" fmla="*/ 57 w 65"/>
                <a:gd name="T29" fmla="*/ 82 h 349"/>
                <a:gd name="T30" fmla="*/ 55 w 65"/>
                <a:gd name="T31" fmla="*/ 78 h 349"/>
                <a:gd name="T32" fmla="*/ 55 w 65"/>
                <a:gd name="T33" fmla="*/ 67 h 349"/>
                <a:gd name="T34" fmla="*/ 57 w 65"/>
                <a:gd name="T35" fmla="*/ 57 h 349"/>
                <a:gd name="T36" fmla="*/ 57 w 65"/>
                <a:gd name="T37" fmla="*/ 42 h 349"/>
                <a:gd name="T38" fmla="*/ 60 w 65"/>
                <a:gd name="T39" fmla="*/ 14 h 349"/>
                <a:gd name="T40" fmla="*/ 60 w 65"/>
                <a:gd name="T41" fmla="*/ 2 h 349"/>
                <a:gd name="T42" fmla="*/ 58 w 65"/>
                <a:gd name="T43" fmla="*/ 0 h 349"/>
                <a:gd name="T44" fmla="*/ 50 w 65"/>
                <a:gd name="T45" fmla="*/ 0 h 349"/>
                <a:gd name="T46" fmla="*/ 44 w 65"/>
                <a:gd name="T47" fmla="*/ 5 h 349"/>
                <a:gd name="T48" fmla="*/ 43 w 65"/>
                <a:gd name="T49" fmla="*/ 10 h 349"/>
                <a:gd name="T50" fmla="*/ 38 w 65"/>
                <a:gd name="T51" fmla="*/ 31 h 349"/>
                <a:gd name="T52" fmla="*/ 35 w 65"/>
                <a:gd name="T53" fmla="*/ 51 h 349"/>
                <a:gd name="T54" fmla="*/ 31 w 65"/>
                <a:gd name="T55" fmla="*/ 77 h 349"/>
                <a:gd name="T56" fmla="*/ 27 w 65"/>
                <a:gd name="T57" fmla="*/ 105 h 349"/>
                <a:gd name="T58" fmla="*/ 21 w 65"/>
                <a:gd name="T59" fmla="*/ 138 h 349"/>
                <a:gd name="T60" fmla="*/ 17 w 65"/>
                <a:gd name="T61" fmla="*/ 171 h 349"/>
                <a:gd name="T62" fmla="*/ 11 w 65"/>
                <a:gd name="T63" fmla="*/ 205 h 349"/>
                <a:gd name="T64" fmla="*/ 7 w 65"/>
                <a:gd name="T65" fmla="*/ 239 h 349"/>
                <a:gd name="T66" fmla="*/ 4 w 65"/>
                <a:gd name="T67" fmla="*/ 270 h 349"/>
                <a:gd name="T68" fmla="*/ 1 w 65"/>
                <a:gd name="T69" fmla="*/ 300 h 349"/>
                <a:gd name="T70" fmla="*/ 0 w 65"/>
                <a:gd name="T71" fmla="*/ 326 h 349"/>
                <a:gd name="T72" fmla="*/ 0 w 65"/>
                <a:gd name="T73" fmla="*/ 34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349">
                  <a:moveTo>
                    <a:pt x="0" y="346"/>
                  </a:moveTo>
                  <a:lnTo>
                    <a:pt x="24" y="349"/>
                  </a:lnTo>
                  <a:lnTo>
                    <a:pt x="24" y="345"/>
                  </a:lnTo>
                  <a:lnTo>
                    <a:pt x="25" y="333"/>
                  </a:lnTo>
                  <a:lnTo>
                    <a:pt x="27" y="315"/>
                  </a:lnTo>
                  <a:lnTo>
                    <a:pt x="30" y="292"/>
                  </a:lnTo>
                  <a:lnTo>
                    <a:pt x="33" y="266"/>
                  </a:lnTo>
                  <a:lnTo>
                    <a:pt x="45" y="176"/>
                  </a:lnTo>
                  <a:lnTo>
                    <a:pt x="51" y="148"/>
                  </a:lnTo>
                  <a:lnTo>
                    <a:pt x="57" y="122"/>
                  </a:lnTo>
                  <a:lnTo>
                    <a:pt x="64" y="101"/>
                  </a:lnTo>
                  <a:lnTo>
                    <a:pt x="64" y="98"/>
                  </a:lnTo>
                  <a:lnTo>
                    <a:pt x="65" y="97"/>
                  </a:lnTo>
                  <a:lnTo>
                    <a:pt x="65" y="91"/>
                  </a:lnTo>
                  <a:lnTo>
                    <a:pt x="57" y="82"/>
                  </a:lnTo>
                  <a:lnTo>
                    <a:pt x="55" y="78"/>
                  </a:lnTo>
                  <a:lnTo>
                    <a:pt x="55" y="67"/>
                  </a:lnTo>
                  <a:lnTo>
                    <a:pt x="57" y="57"/>
                  </a:lnTo>
                  <a:lnTo>
                    <a:pt x="57" y="42"/>
                  </a:lnTo>
                  <a:lnTo>
                    <a:pt x="60" y="1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0" y="0"/>
                  </a:lnTo>
                  <a:lnTo>
                    <a:pt x="44" y="5"/>
                  </a:lnTo>
                  <a:lnTo>
                    <a:pt x="43" y="10"/>
                  </a:lnTo>
                  <a:lnTo>
                    <a:pt x="38" y="31"/>
                  </a:lnTo>
                  <a:lnTo>
                    <a:pt x="35" y="51"/>
                  </a:lnTo>
                  <a:lnTo>
                    <a:pt x="31" y="77"/>
                  </a:lnTo>
                  <a:lnTo>
                    <a:pt x="27" y="105"/>
                  </a:lnTo>
                  <a:lnTo>
                    <a:pt x="21" y="138"/>
                  </a:lnTo>
                  <a:lnTo>
                    <a:pt x="17" y="171"/>
                  </a:lnTo>
                  <a:lnTo>
                    <a:pt x="11" y="205"/>
                  </a:lnTo>
                  <a:lnTo>
                    <a:pt x="7" y="239"/>
                  </a:lnTo>
                  <a:lnTo>
                    <a:pt x="4" y="270"/>
                  </a:lnTo>
                  <a:lnTo>
                    <a:pt x="1" y="300"/>
                  </a:lnTo>
                  <a:lnTo>
                    <a:pt x="0" y="326"/>
                  </a:lnTo>
                  <a:lnTo>
                    <a:pt x="0" y="34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" name="Freeform 546"/>
            <p:cNvSpPr>
              <a:spLocks/>
            </p:cNvSpPr>
            <p:nvPr/>
          </p:nvSpPr>
          <p:spPr bwMode="auto">
            <a:xfrm>
              <a:off x="665371" y="4529793"/>
              <a:ext cx="394390" cy="215122"/>
            </a:xfrm>
            <a:custGeom>
              <a:avLst/>
              <a:gdLst>
                <a:gd name="T0" fmla="*/ 395 w 395"/>
                <a:gd name="T1" fmla="*/ 0 h 217"/>
                <a:gd name="T2" fmla="*/ 375 w 395"/>
                <a:gd name="T3" fmla="*/ 24 h 217"/>
                <a:gd name="T4" fmla="*/ 361 w 395"/>
                <a:gd name="T5" fmla="*/ 47 h 217"/>
                <a:gd name="T6" fmla="*/ 351 w 395"/>
                <a:gd name="T7" fmla="*/ 70 h 217"/>
                <a:gd name="T8" fmla="*/ 344 w 395"/>
                <a:gd name="T9" fmla="*/ 88 h 217"/>
                <a:gd name="T10" fmla="*/ 339 w 395"/>
                <a:gd name="T11" fmla="*/ 104 h 217"/>
                <a:gd name="T12" fmla="*/ 338 w 395"/>
                <a:gd name="T13" fmla="*/ 114 h 217"/>
                <a:gd name="T14" fmla="*/ 338 w 395"/>
                <a:gd name="T15" fmla="*/ 217 h 217"/>
                <a:gd name="T16" fmla="*/ 184 w 395"/>
                <a:gd name="T17" fmla="*/ 192 h 217"/>
                <a:gd name="T18" fmla="*/ 30 w 395"/>
                <a:gd name="T19" fmla="*/ 217 h 217"/>
                <a:gd name="T20" fmla="*/ 30 w 395"/>
                <a:gd name="T21" fmla="*/ 127 h 217"/>
                <a:gd name="T22" fmla="*/ 31 w 395"/>
                <a:gd name="T23" fmla="*/ 121 h 217"/>
                <a:gd name="T24" fmla="*/ 30 w 395"/>
                <a:gd name="T25" fmla="*/ 111 h 217"/>
                <a:gd name="T26" fmla="*/ 26 w 395"/>
                <a:gd name="T27" fmla="*/ 97 h 217"/>
                <a:gd name="T28" fmla="*/ 16 w 395"/>
                <a:gd name="T29" fmla="*/ 78 h 217"/>
                <a:gd name="T30" fmla="*/ 0 w 395"/>
                <a:gd name="T31" fmla="*/ 5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5" h="217">
                  <a:moveTo>
                    <a:pt x="395" y="0"/>
                  </a:moveTo>
                  <a:lnTo>
                    <a:pt x="375" y="24"/>
                  </a:lnTo>
                  <a:lnTo>
                    <a:pt x="361" y="47"/>
                  </a:lnTo>
                  <a:lnTo>
                    <a:pt x="351" y="70"/>
                  </a:lnTo>
                  <a:lnTo>
                    <a:pt x="344" y="88"/>
                  </a:lnTo>
                  <a:lnTo>
                    <a:pt x="339" y="104"/>
                  </a:lnTo>
                  <a:lnTo>
                    <a:pt x="338" y="114"/>
                  </a:lnTo>
                  <a:lnTo>
                    <a:pt x="338" y="217"/>
                  </a:lnTo>
                  <a:lnTo>
                    <a:pt x="184" y="192"/>
                  </a:lnTo>
                  <a:lnTo>
                    <a:pt x="30" y="217"/>
                  </a:lnTo>
                  <a:lnTo>
                    <a:pt x="30" y="127"/>
                  </a:lnTo>
                  <a:lnTo>
                    <a:pt x="31" y="121"/>
                  </a:lnTo>
                  <a:lnTo>
                    <a:pt x="30" y="111"/>
                  </a:lnTo>
                  <a:lnTo>
                    <a:pt x="26" y="97"/>
                  </a:lnTo>
                  <a:lnTo>
                    <a:pt x="16" y="78"/>
                  </a:lnTo>
                  <a:lnTo>
                    <a:pt x="0" y="5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" name="Freeform 547"/>
            <p:cNvSpPr>
              <a:spLocks/>
            </p:cNvSpPr>
            <p:nvPr/>
          </p:nvSpPr>
          <p:spPr bwMode="auto">
            <a:xfrm>
              <a:off x="444274" y="3561744"/>
              <a:ext cx="117520" cy="756911"/>
            </a:xfrm>
            <a:custGeom>
              <a:avLst/>
              <a:gdLst>
                <a:gd name="T0" fmla="*/ 82 w 117"/>
                <a:gd name="T1" fmla="*/ 0 h 758"/>
                <a:gd name="T2" fmla="*/ 109 w 117"/>
                <a:gd name="T3" fmla="*/ 10 h 758"/>
                <a:gd name="T4" fmla="*/ 93 w 117"/>
                <a:gd name="T5" fmla="*/ 80 h 758"/>
                <a:gd name="T6" fmla="*/ 79 w 117"/>
                <a:gd name="T7" fmla="*/ 144 h 758"/>
                <a:gd name="T8" fmla="*/ 69 w 117"/>
                <a:gd name="T9" fmla="*/ 201 h 758"/>
                <a:gd name="T10" fmla="*/ 60 w 117"/>
                <a:gd name="T11" fmla="*/ 254 h 758"/>
                <a:gd name="T12" fmla="*/ 55 w 117"/>
                <a:gd name="T13" fmla="*/ 302 h 758"/>
                <a:gd name="T14" fmla="*/ 52 w 117"/>
                <a:gd name="T15" fmla="*/ 348 h 758"/>
                <a:gd name="T16" fmla="*/ 52 w 117"/>
                <a:gd name="T17" fmla="*/ 392 h 758"/>
                <a:gd name="T18" fmla="*/ 55 w 117"/>
                <a:gd name="T19" fmla="*/ 436 h 758"/>
                <a:gd name="T20" fmla="*/ 59 w 117"/>
                <a:gd name="T21" fmla="*/ 479 h 758"/>
                <a:gd name="T22" fmla="*/ 66 w 117"/>
                <a:gd name="T23" fmla="*/ 525 h 758"/>
                <a:gd name="T24" fmla="*/ 76 w 117"/>
                <a:gd name="T25" fmla="*/ 572 h 758"/>
                <a:gd name="T26" fmla="*/ 87 w 117"/>
                <a:gd name="T27" fmla="*/ 623 h 758"/>
                <a:gd name="T28" fmla="*/ 102 w 117"/>
                <a:gd name="T29" fmla="*/ 679 h 758"/>
                <a:gd name="T30" fmla="*/ 117 w 117"/>
                <a:gd name="T31" fmla="*/ 740 h 758"/>
                <a:gd name="T32" fmla="*/ 82 w 117"/>
                <a:gd name="T33" fmla="*/ 758 h 758"/>
                <a:gd name="T34" fmla="*/ 66 w 117"/>
                <a:gd name="T35" fmla="*/ 730 h 758"/>
                <a:gd name="T36" fmla="*/ 52 w 117"/>
                <a:gd name="T37" fmla="*/ 697 h 758"/>
                <a:gd name="T38" fmla="*/ 37 w 117"/>
                <a:gd name="T39" fmla="*/ 663 h 758"/>
                <a:gd name="T40" fmla="*/ 26 w 117"/>
                <a:gd name="T41" fmla="*/ 629 h 758"/>
                <a:gd name="T42" fmla="*/ 18 w 117"/>
                <a:gd name="T43" fmla="*/ 594 h 758"/>
                <a:gd name="T44" fmla="*/ 9 w 117"/>
                <a:gd name="T45" fmla="*/ 565 h 758"/>
                <a:gd name="T46" fmla="*/ 3 w 117"/>
                <a:gd name="T47" fmla="*/ 539 h 758"/>
                <a:gd name="T48" fmla="*/ 0 w 117"/>
                <a:gd name="T49" fmla="*/ 519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7" h="758">
                  <a:moveTo>
                    <a:pt x="82" y="0"/>
                  </a:moveTo>
                  <a:lnTo>
                    <a:pt x="109" y="10"/>
                  </a:lnTo>
                  <a:lnTo>
                    <a:pt x="93" y="80"/>
                  </a:lnTo>
                  <a:lnTo>
                    <a:pt x="79" y="144"/>
                  </a:lnTo>
                  <a:lnTo>
                    <a:pt x="69" y="201"/>
                  </a:lnTo>
                  <a:lnTo>
                    <a:pt x="60" y="254"/>
                  </a:lnTo>
                  <a:lnTo>
                    <a:pt x="55" y="302"/>
                  </a:lnTo>
                  <a:lnTo>
                    <a:pt x="52" y="348"/>
                  </a:lnTo>
                  <a:lnTo>
                    <a:pt x="52" y="392"/>
                  </a:lnTo>
                  <a:lnTo>
                    <a:pt x="55" y="436"/>
                  </a:lnTo>
                  <a:lnTo>
                    <a:pt x="59" y="479"/>
                  </a:lnTo>
                  <a:lnTo>
                    <a:pt x="66" y="525"/>
                  </a:lnTo>
                  <a:lnTo>
                    <a:pt x="76" y="572"/>
                  </a:lnTo>
                  <a:lnTo>
                    <a:pt x="87" y="623"/>
                  </a:lnTo>
                  <a:lnTo>
                    <a:pt x="102" y="679"/>
                  </a:lnTo>
                  <a:lnTo>
                    <a:pt x="117" y="740"/>
                  </a:lnTo>
                  <a:lnTo>
                    <a:pt x="82" y="758"/>
                  </a:lnTo>
                  <a:lnTo>
                    <a:pt x="66" y="730"/>
                  </a:lnTo>
                  <a:lnTo>
                    <a:pt x="52" y="697"/>
                  </a:lnTo>
                  <a:lnTo>
                    <a:pt x="37" y="663"/>
                  </a:lnTo>
                  <a:lnTo>
                    <a:pt x="26" y="629"/>
                  </a:lnTo>
                  <a:lnTo>
                    <a:pt x="18" y="594"/>
                  </a:lnTo>
                  <a:lnTo>
                    <a:pt x="9" y="565"/>
                  </a:lnTo>
                  <a:lnTo>
                    <a:pt x="3" y="539"/>
                  </a:lnTo>
                  <a:lnTo>
                    <a:pt x="0" y="51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48"/>
            <p:cNvSpPr>
              <a:spLocks/>
            </p:cNvSpPr>
            <p:nvPr/>
          </p:nvSpPr>
          <p:spPr bwMode="auto">
            <a:xfrm>
              <a:off x="824721" y="3193248"/>
              <a:ext cx="687195" cy="1681139"/>
            </a:xfrm>
            <a:custGeom>
              <a:avLst/>
              <a:gdLst>
                <a:gd name="T0" fmla="*/ 0 w 690"/>
                <a:gd name="T1" fmla="*/ 0 h 1687"/>
                <a:gd name="T2" fmla="*/ 71 w 690"/>
                <a:gd name="T3" fmla="*/ 13 h 1687"/>
                <a:gd name="T4" fmla="*/ 139 w 690"/>
                <a:gd name="T5" fmla="*/ 31 h 1687"/>
                <a:gd name="T6" fmla="*/ 204 w 690"/>
                <a:gd name="T7" fmla="*/ 56 h 1687"/>
                <a:gd name="T8" fmla="*/ 263 w 690"/>
                <a:gd name="T9" fmla="*/ 86 h 1687"/>
                <a:gd name="T10" fmla="*/ 320 w 690"/>
                <a:gd name="T11" fmla="*/ 120 h 1687"/>
                <a:gd name="T12" fmla="*/ 373 w 690"/>
                <a:gd name="T13" fmla="*/ 160 h 1687"/>
                <a:gd name="T14" fmla="*/ 422 w 690"/>
                <a:gd name="T15" fmla="*/ 203 h 1687"/>
                <a:gd name="T16" fmla="*/ 466 w 690"/>
                <a:gd name="T17" fmla="*/ 250 h 1687"/>
                <a:gd name="T18" fmla="*/ 507 w 690"/>
                <a:gd name="T19" fmla="*/ 300 h 1687"/>
                <a:gd name="T20" fmla="*/ 543 w 690"/>
                <a:gd name="T21" fmla="*/ 352 h 1687"/>
                <a:gd name="T22" fmla="*/ 576 w 690"/>
                <a:gd name="T23" fmla="*/ 408 h 1687"/>
                <a:gd name="T24" fmla="*/ 604 w 690"/>
                <a:gd name="T25" fmla="*/ 466 h 1687"/>
                <a:gd name="T26" fmla="*/ 629 w 690"/>
                <a:gd name="T27" fmla="*/ 525 h 1687"/>
                <a:gd name="T28" fmla="*/ 650 w 690"/>
                <a:gd name="T29" fmla="*/ 586 h 1687"/>
                <a:gd name="T30" fmla="*/ 666 w 690"/>
                <a:gd name="T31" fmla="*/ 647 h 1687"/>
                <a:gd name="T32" fmla="*/ 678 w 690"/>
                <a:gd name="T33" fmla="*/ 709 h 1687"/>
                <a:gd name="T34" fmla="*/ 686 w 690"/>
                <a:gd name="T35" fmla="*/ 772 h 1687"/>
                <a:gd name="T36" fmla="*/ 690 w 690"/>
                <a:gd name="T37" fmla="*/ 833 h 1687"/>
                <a:gd name="T38" fmla="*/ 690 w 690"/>
                <a:gd name="T39" fmla="*/ 900 h 1687"/>
                <a:gd name="T40" fmla="*/ 684 w 690"/>
                <a:gd name="T41" fmla="*/ 968 h 1687"/>
                <a:gd name="T42" fmla="*/ 674 w 690"/>
                <a:gd name="T43" fmla="*/ 1034 h 1687"/>
                <a:gd name="T44" fmla="*/ 660 w 690"/>
                <a:gd name="T45" fmla="*/ 1100 h 1687"/>
                <a:gd name="T46" fmla="*/ 641 w 690"/>
                <a:gd name="T47" fmla="*/ 1164 h 1687"/>
                <a:gd name="T48" fmla="*/ 619 w 690"/>
                <a:gd name="T49" fmla="*/ 1226 h 1687"/>
                <a:gd name="T50" fmla="*/ 590 w 690"/>
                <a:gd name="T51" fmla="*/ 1286 h 1687"/>
                <a:gd name="T52" fmla="*/ 559 w 690"/>
                <a:gd name="T53" fmla="*/ 1343 h 1687"/>
                <a:gd name="T54" fmla="*/ 523 w 690"/>
                <a:gd name="T55" fmla="*/ 1398 h 1687"/>
                <a:gd name="T56" fmla="*/ 482 w 690"/>
                <a:gd name="T57" fmla="*/ 1449 h 1687"/>
                <a:gd name="T58" fmla="*/ 437 w 690"/>
                <a:gd name="T59" fmla="*/ 1496 h 1687"/>
                <a:gd name="T60" fmla="*/ 388 w 690"/>
                <a:gd name="T61" fmla="*/ 1539 h 1687"/>
                <a:gd name="T62" fmla="*/ 335 w 690"/>
                <a:gd name="T63" fmla="*/ 1577 h 1687"/>
                <a:gd name="T64" fmla="*/ 276 w 690"/>
                <a:gd name="T65" fmla="*/ 1610 h 1687"/>
                <a:gd name="T66" fmla="*/ 215 w 690"/>
                <a:gd name="T67" fmla="*/ 1639 h 1687"/>
                <a:gd name="T68" fmla="*/ 149 w 690"/>
                <a:gd name="T69" fmla="*/ 1661 h 1687"/>
                <a:gd name="T70" fmla="*/ 79 w 690"/>
                <a:gd name="T71" fmla="*/ 1677 h 1687"/>
                <a:gd name="T72" fmla="*/ 5 w 690"/>
                <a:gd name="T73" fmla="*/ 1687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90" h="1687">
                  <a:moveTo>
                    <a:pt x="0" y="0"/>
                  </a:moveTo>
                  <a:lnTo>
                    <a:pt x="71" y="13"/>
                  </a:lnTo>
                  <a:lnTo>
                    <a:pt x="139" y="31"/>
                  </a:lnTo>
                  <a:lnTo>
                    <a:pt x="204" y="56"/>
                  </a:lnTo>
                  <a:lnTo>
                    <a:pt x="263" y="86"/>
                  </a:lnTo>
                  <a:lnTo>
                    <a:pt x="320" y="120"/>
                  </a:lnTo>
                  <a:lnTo>
                    <a:pt x="373" y="160"/>
                  </a:lnTo>
                  <a:lnTo>
                    <a:pt x="422" y="203"/>
                  </a:lnTo>
                  <a:lnTo>
                    <a:pt x="466" y="250"/>
                  </a:lnTo>
                  <a:lnTo>
                    <a:pt x="507" y="300"/>
                  </a:lnTo>
                  <a:lnTo>
                    <a:pt x="543" y="352"/>
                  </a:lnTo>
                  <a:lnTo>
                    <a:pt x="576" y="408"/>
                  </a:lnTo>
                  <a:lnTo>
                    <a:pt x="604" y="466"/>
                  </a:lnTo>
                  <a:lnTo>
                    <a:pt x="629" y="525"/>
                  </a:lnTo>
                  <a:lnTo>
                    <a:pt x="650" y="586"/>
                  </a:lnTo>
                  <a:lnTo>
                    <a:pt x="666" y="647"/>
                  </a:lnTo>
                  <a:lnTo>
                    <a:pt x="678" y="709"/>
                  </a:lnTo>
                  <a:lnTo>
                    <a:pt x="686" y="772"/>
                  </a:lnTo>
                  <a:lnTo>
                    <a:pt x="690" y="833"/>
                  </a:lnTo>
                  <a:lnTo>
                    <a:pt x="690" y="900"/>
                  </a:lnTo>
                  <a:lnTo>
                    <a:pt x="684" y="968"/>
                  </a:lnTo>
                  <a:lnTo>
                    <a:pt x="674" y="1034"/>
                  </a:lnTo>
                  <a:lnTo>
                    <a:pt x="660" y="1100"/>
                  </a:lnTo>
                  <a:lnTo>
                    <a:pt x="641" y="1164"/>
                  </a:lnTo>
                  <a:lnTo>
                    <a:pt x="619" y="1226"/>
                  </a:lnTo>
                  <a:lnTo>
                    <a:pt x="590" y="1286"/>
                  </a:lnTo>
                  <a:lnTo>
                    <a:pt x="559" y="1343"/>
                  </a:lnTo>
                  <a:lnTo>
                    <a:pt x="523" y="1398"/>
                  </a:lnTo>
                  <a:lnTo>
                    <a:pt x="482" y="1449"/>
                  </a:lnTo>
                  <a:lnTo>
                    <a:pt x="437" y="1496"/>
                  </a:lnTo>
                  <a:lnTo>
                    <a:pt x="388" y="1539"/>
                  </a:lnTo>
                  <a:lnTo>
                    <a:pt x="335" y="1577"/>
                  </a:lnTo>
                  <a:lnTo>
                    <a:pt x="276" y="1610"/>
                  </a:lnTo>
                  <a:lnTo>
                    <a:pt x="215" y="1639"/>
                  </a:lnTo>
                  <a:lnTo>
                    <a:pt x="149" y="1661"/>
                  </a:lnTo>
                  <a:lnTo>
                    <a:pt x="79" y="1677"/>
                  </a:lnTo>
                  <a:lnTo>
                    <a:pt x="5" y="168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" name="Freeform 549"/>
            <p:cNvSpPr>
              <a:spLocks/>
            </p:cNvSpPr>
            <p:nvPr/>
          </p:nvSpPr>
          <p:spPr bwMode="auto">
            <a:xfrm>
              <a:off x="1135453" y="4310687"/>
              <a:ext cx="159350" cy="288821"/>
            </a:xfrm>
            <a:custGeom>
              <a:avLst/>
              <a:gdLst>
                <a:gd name="T0" fmla="*/ 162 w 162"/>
                <a:gd name="T1" fmla="*/ 0 h 290"/>
                <a:gd name="T2" fmla="*/ 127 w 162"/>
                <a:gd name="T3" fmla="*/ 55 h 290"/>
                <a:gd name="T4" fmla="*/ 89 w 162"/>
                <a:gd name="T5" fmla="*/ 107 h 290"/>
                <a:gd name="T6" fmla="*/ 48 w 162"/>
                <a:gd name="T7" fmla="*/ 157 h 290"/>
                <a:gd name="T8" fmla="*/ 0 w 162"/>
                <a:gd name="T9" fmla="*/ 203 h 290"/>
                <a:gd name="T10" fmla="*/ 30 w 162"/>
                <a:gd name="T11" fmla="*/ 258 h 290"/>
                <a:gd name="T12" fmla="*/ 40 w 162"/>
                <a:gd name="T13" fmla="*/ 260 h 290"/>
                <a:gd name="T14" fmla="*/ 48 w 162"/>
                <a:gd name="T15" fmla="*/ 266 h 290"/>
                <a:gd name="T16" fmla="*/ 53 w 162"/>
                <a:gd name="T17" fmla="*/ 280 h 290"/>
                <a:gd name="T18" fmla="*/ 55 w 162"/>
                <a:gd name="T19" fmla="*/ 286 h 290"/>
                <a:gd name="T20" fmla="*/ 55 w 162"/>
                <a:gd name="T21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90">
                  <a:moveTo>
                    <a:pt x="162" y="0"/>
                  </a:moveTo>
                  <a:lnTo>
                    <a:pt x="127" y="55"/>
                  </a:lnTo>
                  <a:lnTo>
                    <a:pt x="89" y="107"/>
                  </a:lnTo>
                  <a:lnTo>
                    <a:pt x="48" y="157"/>
                  </a:lnTo>
                  <a:lnTo>
                    <a:pt x="0" y="203"/>
                  </a:lnTo>
                  <a:lnTo>
                    <a:pt x="30" y="258"/>
                  </a:lnTo>
                  <a:lnTo>
                    <a:pt x="40" y="260"/>
                  </a:lnTo>
                  <a:lnTo>
                    <a:pt x="48" y="266"/>
                  </a:lnTo>
                  <a:lnTo>
                    <a:pt x="53" y="280"/>
                  </a:lnTo>
                  <a:lnTo>
                    <a:pt x="55" y="286"/>
                  </a:lnTo>
                  <a:lnTo>
                    <a:pt x="55" y="29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" name="Freeform 550"/>
            <p:cNvSpPr>
              <a:spLocks/>
            </p:cNvSpPr>
            <p:nvPr/>
          </p:nvSpPr>
          <p:spPr bwMode="auto">
            <a:xfrm>
              <a:off x="1324681" y="4031825"/>
              <a:ext cx="63740" cy="227073"/>
            </a:xfrm>
            <a:custGeom>
              <a:avLst/>
              <a:gdLst>
                <a:gd name="T0" fmla="*/ 64 w 64"/>
                <a:gd name="T1" fmla="*/ 0 h 227"/>
                <a:gd name="T2" fmla="*/ 54 w 64"/>
                <a:gd name="T3" fmla="*/ 58 h 227"/>
                <a:gd name="T4" fmla="*/ 40 w 64"/>
                <a:gd name="T5" fmla="*/ 115 h 227"/>
                <a:gd name="T6" fmla="*/ 23 w 64"/>
                <a:gd name="T7" fmla="*/ 172 h 227"/>
                <a:gd name="T8" fmla="*/ 0 w 64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227">
                  <a:moveTo>
                    <a:pt x="64" y="0"/>
                  </a:moveTo>
                  <a:lnTo>
                    <a:pt x="54" y="58"/>
                  </a:lnTo>
                  <a:lnTo>
                    <a:pt x="40" y="115"/>
                  </a:lnTo>
                  <a:lnTo>
                    <a:pt x="23" y="172"/>
                  </a:lnTo>
                  <a:lnTo>
                    <a:pt x="0" y="22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Freeform 551"/>
            <p:cNvSpPr>
              <a:spLocks/>
            </p:cNvSpPr>
            <p:nvPr/>
          </p:nvSpPr>
          <p:spPr bwMode="auto">
            <a:xfrm>
              <a:off x="1394396" y="3800768"/>
              <a:ext cx="83659" cy="177277"/>
            </a:xfrm>
            <a:custGeom>
              <a:avLst/>
              <a:gdLst>
                <a:gd name="T0" fmla="*/ 2 w 85"/>
                <a:gd name="T1" fmla="*/ 179 h 179"/>
                <a:gd name="T2" fmla="*/ 5 w 85"/>
                <a:gd name="T3" fmla="*/ 109 h 179"/>
                <a:gd name="T4" fmla="*/ 0 w 85"/>
                <a:gd name="T5" fmla="*/ 39 h 179"/>
                <a:gd name="T6" fmla="*/ 85 w 85"/>
                <a:gd name="T7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179">
                  <a:moveTo>
                    <a:pt x="2" y="179"/>
                  </a:moveTo>
                  <a:lnTo>
                    <a:pt x="5" y="109"/>
                  </a:lnTo>
                  <a:lnTo>
                    <a:pt x="0" y="39"/>
                  </a:lnTo>
                  <a:lnTo>
                    <a:pt x="85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" name="Freeform 552"/>
            <p:cNvSpPr>
              <a:spLocks/>
            </p:cNvSpPr>
            <p:nvPr/>
          </p:nvSpPr>
          <p:spPr bwMode="auto">
            <a:xfrm>
              <a:off x="1336632" y="3579670"/>
              <a:ext cx="151382" cy="258943"/>
            </a:xfrm>
            <a:custGeom>
              <a:avLst/>
              <a:gdLst>
                <a:gd name="T0" fmla="*/ 151 w 151"/>
                <a:gd name="T1" fmla="*/ 259 h 259"/>
                <a:gd name="T2" fmla="*/ 54 w 151"/>
                <a:gd name="T3" fmla="*/ 211 h 259"/>
                <a:gd name="T4" fmla="*/ 41 w 151"/>
                <a:gd name="T5" fmla="*/ 151 h 259"/>
                <a:gd name="T6" fmla="*/ 23 w 151"/>
                <a:gd name="T7" fmla="*/ 93 h 259"/>
                <a:gd name="T8" fmla="*/ 0 w 151"/>
                <a:gd name="T9" fmla="*/ 34 h 259"/>
                <a:gd name="T10" fmla="*/ 54 w 151"/>
                <a:gd name="T11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59">
                  <a:moveTo>
                    <a:pt x="151" y="259"/>
                  </a:moveTo>
                  <a:lnTo>
                    <a:pt x="54" y="211"/>
                  </a:lnTo>
                  <a:lnTo>
                    <a:pt x="41" y="151"/>
                  </a:lnTo>
                  <a:lnTo>
                    <a:pt x="23" y="93"/>
                  </a:lnTo>
                  <a:lnTo>
                    <a:pt x="0" y="34"/>
                  </a:lnTo>
                  <a:lnTo>
                    <a:pt x="5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" name="Freeform 553"/>
            <p:cNvSpPr>
              <a:spLocks/>
            </p:cNvSpPr>
            <p:nvPr/>
          </p:nvSpPr>
          <p:spPr bwMode="auto">
            <a:xfrm>
              <a:off x="3292649" y="3503979"/>
              <a:ext cx="123496" cy="45813"/>
            </a:xfrm>
            <a:custGeom>
              <a:avLst/>
              <a:gdLst>
                <a:gd name="T0" fmla="*/ 61 w 124"/>
                <a:gd name="T1" fmla="*/ 46 h 46"/>
                <a:gd name="T2" fmla="*/ 81 w 124"/>
                <a:gd name="T3" fmla="*/ 45 h 46"/>
                <a:gd name="T4" fmla="*/ 98 w 124"/>
                <a:gd name="T5" fmla="*/ 42 h 46"/>
                <a:gd name="T6" fmla="*/ 111 w 124"/>
                <a:gd name="T7" fmla="*/ 37 h 46"/>
                <a:gd name="T8" fmla="*/ 121 w 124"/>
                <a:gd name="T9" fmla="*/ 30 h 46"/>
                <a:gd name="T10" fmla="*/ 124 w 124"/>
                <a:gd name="T11" fmla="*/ 23 h 46"/>
                <a:gd name="T12" fmla="*/ 121 w 124"/>
                <a:gd name="T13" fmla="*/ 16 h 46"/>
                <a:gd name="T14" fmla="*/ 111 w 124"/>
                <a:gd name="T15" fmla="*/ 9 h 46"/>
                <a:gd name="T16" fmla="*/ 98 w 124"/>
                <a:gd name="T17" fmla="*/ 5 h 46"/>
                <a:gd name="T18" fmla="*/ 81 w 124"/>
                <a:gd name="T19" fmla="*/ 2 h 46"/>
                <a:gd name="T20" fmla="*/ 61 w 124"/>
                <a:gd name="T21" fmla="*/ 0 h 46"/>
                <a:gd name="T22" fmla="*/ 37 w 124"/>
                <a:gd name="T23" fmla="*/ 2 h 46"/>
                <a:gd name="T24" fmla="*/ 18 w 124"/>
                <a:gd name="T25" fmla="*/ 7 h 46"/>
                <a:gd name="T26" fmla="*/ 4 w 124"/>
                <a:gd name="T27" fmla="*/ 15 h 46"/>
                <a:gd name="T28" fmla="*/ 0 w 124"/>
                <a:gd name="T29" fmla="*/ 23 h 46"/>
                <a:gd name="T30" fmla="*/ 4 w 124"/>
                <a:gd name="T31" fmla="*/ 32 h 46"/>
                <a:gd name="T32" fmla="*/ 18 w 124"/>
                <a:gd name="T33" fmla="*/ 39 h 46"/>
                <a:gd name="T34" fmla="*/ 37 w 124"/>
                <a:gd name="T35" fmla="*/ 45 h 46"/>
                <a:gd name="T36" fmla="*/ 61 w 124"/>
                <a:gd name="T3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4" h="46">
                  <a:moveTo>
                    <a:pt x="61" y="46"/>
                  </a:moveTo>
                  <a:lnTo>
                    <a:pt x="81" y="45"/>
                  </a:lnTo>
                  <a:lnTo>
                    <a:pt x="98" y="42"/>
                  </a:lnTo>
                  <a:lnTo>
                    <a:pt x="111" y="37"/>
                  </a:lnTo>
                  <a:lnTo>
                    <a:pt x="121" y="30"/>
                  </a:lnTo>
                  <a:lnTo>
                    <a:pt x="124" y="23"/>
                  </a:lnTo>
                  <a:lnTo>
                    <a:pt x="121" y="16"/>
                  </a:lnTo>
                  <a:lnTo>
                    <a:pt x="111" y="9"/>
                  </a:lnTo>
                  <a:lnTo>
                    <a:pt x="98" y="5"/>
                  </a:lnTo>
                  <a:lnTo>
                    <a:pt x="81" y="2"/>
                  </a:lnTo>
                  <a:lnTo>
                    <a:pt x="61" y="0"/>
                  </a:lnTo>
                  <a:lnTo>
                    <a:pt x="37" y="2"/>
                  </a:lnTo>
                  <a:lnTo>
                    <a:pt x="18" y="7"/>
                  </a:lnTo>
                  <a:lnTo>
                    <a:pt x="4" y="15"/>
                  </a:lnTo>
                  <a:lnTo>
                    <a:pt x="0" y="23"/>
                  </a:lnTo>
                  <a:lnTo>
                    <a:pt x="4" y="32"/>
                  </a:lnTo>
                  <a:lnTo>
                    <a:pt x="18" y="39"/>
                  </a:lnTo>
                  <a:lnTo>
                    <a:pt x="37" y="45"/>
                  </a:lnTo>
                  <a:lnTo>
                    <a:pt x="61" y="4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Line 554"/>
            <p:cNvSpPr>
              <a:spLocks noChangeShapeType="1"/>
            </p:cNvSpPr>
            <p:nvPr/>
          </p:nvSpPr>
          <p:spPr bwMode="auto">
            <a:xfrm flipH="1">
              <a:off x="677323" y="1502149"/>
              <a:ext cx="503943" cy="309337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" name="Freeform 555"/>
            <p:cNvSpPr>
              <a:spLocks/>
            </p:cNvSpPr>
            <p:nvPr/>
          </p:nvSpPr>
          <p:spPr bwMode="auto">
            <a:xfrm>
              <a:off x="1099599" y="3509955"/>
              <a:ext cx="272886" cy="978009"/>
            </a:xfrm>
            <a:custGeom>
              <a:avLst/>
              <a:gdLst>
                <a:gd name="T0" fmla="*/ 170 w 274"/>
                <a:gd name="T1" fmla="*/ 0 h 981"/>
                <a:gd name="T2" fmla="*/ 124 w 274"/>
                <a:gd name="T3" fmla="*/ 20 h 981"/>
                <a:gd name="T4" fmla="*/ 141 w 274"/>
                <a:gd name="T5" fmla="*/ 57 h 981"/>
                <a:gd name="T6" fmla="*/ 157 w 274"/>
                <a:gd name="T7" fmla="*/ 98 h 981"/>
                <a:gd name="T8" fmla="*/ 172 w 274"/>
                <a:gd name="T9" fmla="*/ 144 h 981"/>
                <a:gd name="T10" fmla="*/ 187 w 274"/>
                <a:gd name="T11" fmla="*/ 193 h 981"/>
                <a:gd name="T12" fmla="*/ 199 w 274"/>
                <a:gd name="T13" fmla="*/ 244 h 981"/>
                <a:gd name="T14" fmla="*/ 209 w 274"/>
                <a:gd name="T15" fmla="*/ 298 h 981"/>
                <a:gd name="T16" fmla="*/ 215 w 274"/>
                <a:gd name="T17" fmla="*/ 354 h 981"/>
                <a:gd name="T18" fmla="*/ 219 w 274"/>
                <a:gd name="T19" fmla="*/ 411 h 981"/>
                <a:gd name="T20" fmla="*/ 218 w 274"/>
                <a:gd name="T21" fmla="*/ 471 h 981"/>
                <a:gd name="T22" fmla="*/ 212 w 274"/>
                <a:gd name="T23" fmla="*/ 531 h 981"/>
                <a:gd name="T24" fmla="*/ 202 w 274"/>
                <a:gd name="T25" fmla="*/ 592 h 981"/>
                <a:gd name="T26" fmla="*/ 185 w 274"/>
                <a:gd name="T27" fmla="*/ 653 h 981"/>
                <a:gd name="T28" fmla="*/ 162 w 274"/>
                <a:gd name="T29" fmla="*/ 715 h 981"/>
                <a:gd name="T30" fmla="*/ 134 w 274"/>
                <a:gd name="T31" fmla="*/ 774 h 981"/>
                <a:gd name="T32" fmla="*/ 97 w 274"/>
                <a:gd name="T33" fmla="*/ 834 h 981"/>
                <a:gd name="T34" fmla="*/ 53 w 274"/>
                <a:gd name="T35" fmla="*/ 894 h 981"/>
                <a:gd name="T36" fmla="*/ 0 w 274"/>
                <a:gd name="T37" fmla="*/ 951 h 981"/>
                <a:gd name="T38" fmla="*/ 41 w 274"/>
                <a:gd name="T39" fmla="*/ 981 h 981"/>
                <a:gd name="T40" fmla="*/ 94 w 274"/>
                <a:gd name="T41" fmla="*/ 927 h 981"/>
                <a:gd name="T42" fmla="*/ 138 w 274"/>
                <a:gd name="T43" fmla="*/ 870 h 981"/>
                <a:gd name="T44" fmla="*/ 177 w 274"/>
                <a:gd name="T45" fmla="*/ 811 h 981"/>
                <a:gd name="T46" fmla="*/ 207 w 274"/>
                <a:gd name="T47" fmla="*/ 753 h 981"/>
                <a:gd name="T48" fmla="*/ 231 w 274"/>
                <a:gd name="T49" fmla="*/ 693 h 981"/>
                <a:gd name="T50" fmla="*/ 249 w 274"/>
                <a:gd name="T51" fmla="*/ 633 h 981"/>
                <a:gd name="T52" fmla="*/ 262 w 274"/>
                <a:gd name="T53" fmla="*/ 573 h 981"/>
                <a:gd name="T54" fmla="*/ 271 w 274"/>
                <a:gd name="T55" fmla="*/ 513 h 981"/>
                <a:gd name="T56" fmla="*/ 274 w 274"/>
                <a:gd name="T57" fmla="*/ 455 h 981"/>
                <a:gd name="T58" fmla="*/ 274 w 274"/>
                <a:gd name="T59" fmla="*/ 398 h 981"/>
                <a:gd name="T60" fmla="*/ 271 w 274"/>
                <a:gd name="T61" fmla="*/ 342 h 981"/>
                <a:gd name="T62" fmla="*/ 264 w 274"/>
                <a:gd name="T63" fmla="*/ 290 h 981"/>
                <a:gd name="T64" fmla="*/ 255 w 274"/>
                <a:gd name="T65" fmla="*/ 240 h 981"/>
                <a:gd name="T66" fmla="*/ 244 w 274"/>
                <a:gd name="T67" fmla="*/ 193 h 981"/>
                <a:gd name="T68" fmla="*/ 232 w 274"/>
                <a:gd name="T69" fmla="*/ 150 h 981"/>
                <a:gd name="T70" fmla="*/ 219 w 274"/>
                <a:gd name="T71" fmla="*/ 110 h 981"/>
                <a:gd name="T72" fmla="*/ 207 w 274"/>
                <a:gd name="T73" fmla="*/ 74 h 981"/>
                <a:gd name="T74" fmla="*/ 194 w 274"/>
                <a:gd name="T75" fmla="*/ 44 h 981"/>
                <a:gd name="T76" fmla="*/ 181 w 274"/>
                <a:gd name="T77" fmla="*/ 20 h 981"/>
                <a:gd name="T78" fmla="*/ 170 w 274"/>
                <a:gd name="T79" fmla="*/ 0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981">
                  <a:moveTo>
                    <a:pt x="170" y="0"/>
                  </a:moveTo>
                  <a:lnTo>
                    <a:pt x="124" y="20"/>
                  </a:lnTo>
                  <a:lnTo>
                    <a:pt x="141" y="57"/>
                  </a:lnTo>
                  <a:lnTo>
                    <a:pt x="157" y="98"/>
                  </a:lnTo>
                  <a:lnTo>
                    <a:pt x="172" y="144"/>
                  </a:lnTo>
                  <a:lnTo>
                    <a:pt x="187" y="193"/>
                  </a:lnTo>
                  <a:lnTo>
                    <a:pt x="199" y="244"/>
                  </a:lnTo>
                  <a:lnTo>
                    <a:pt x="209" y="298"/>
                  </a:lnTo>
                  <a:lnTo>
                    <a:pt x="215" y="354"/>
                  </a:lnTo>
                  <a:lnTo>
                    <a:pt x="219" y="411"/>
                  </a:lnTo>
                  <a:lnTo>
                    <a:pt x="218" y="471"/>
                  </a:lnTo>
                  <a:lnTo>
                    <a:pt x="212" y="531"/>
                  </a:lnTo>
                  <a:lnTo>
                    <a:pt x="202" y="592"/>
                  </a:lnTo>
                  <a:lnTo>
                    <a:pt x="185" y="653"/>
                  </a:lnTo>
                  <a:lnTo>
                    <a:pt x="162" y="715"/>
                  </a:lnTo>
                  <a:lnTo>
                    <a:pt x="134" y="774"/>
                  </a:lnTo>
                  <a:lnTo>
                    <a:pt x="97" y="834"/>
                  </a:lnTo>
                  <a:lnTo>
                    <a:pt x="53" y="894"/>
                  </a:lnTo>
                  <a:lnTo>
                    <a:pt x="0" y="951"/>
                  </a:lnTo>
                  <a:lnTo>
                    <a:pt x="41" y="981"/>
                  </a:lnTo>
                  <a:lnTo>
                    <a:pt x="94" y="927"/>
                  </a:lnTo>
                  <a:lnTo>
                    <a:pt x="138" y="870"/>
                  </a:lnTo>
                  <a:lnTo>
                    <a:pt x="177" y="811"/>
                  </a:lnTo>
                  <a:lnTo>
                    <a:pt x="207" y="753"/>
                  </a:lnTo>
                  <a:lnTo>
                    <a:pt x="231" y="693"/>
                  </a:lnTo>
                  <a:lnTo>
                    <a:pt x="249" y="633"/>
                  </a:lnTo>
                  <a:lnTo>
                    <a:pt x="262" y="573"/>
                  </a:lnTo>
                  <a:lnTo>
                    <a:pt x="271" y="513"/>
                  </a:lnTo>
                  <a:lnTo>
                    <a:pt x="274" y="455"/>
                  </a:lnTo>
                  <a:lnTo>
                    <a:pt x="274" y="398"/>
                  </a:lnTo>
                  <a:lnTo>
                    <a:pt x="271" y="342"/>
                  </a:lnTo>
                  <a:lnTo>
                    <a:pt x="264" y="290"/>
                  </a:lnTo>
                  <a:lnTo>
                    <a:pt x="255" y="240"/>
                  </a:lnTo>
                  <a:lnTo>
                    <a:pt x="244" y="193"/>
                  </a:lnTo>
                  <a:lnTo>
                    <a:pt x="232" y="150"/>
                  </a:lnTo>
                  <a:lnTo>
                    <a:pt x="219" y="110"/>
                  </a:lnTo>
                  <a:lnTo>
                    <a:pt x="207" y="74"/>
                  </a:lnTo>
                  <a:lnTo>
                    <a:pt x="194" y="44"/>
                  </a:lnTo>
                  <a:lnTo>
                    <a:pt x="181" y="20"/>
                  </a:lnTo>
                  <a:lnTo>
                    <a:pt x="17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" name="Line 556"/>
            <p:cNvSpPr>
              <a:spLocks noChangeShapeType="1"/>
            </p:cNvSpPr>
            <p:nvPr/>
          </p:nvSpPr>
          <p:spPr bwMode="auto">
            <a:xfrm flipV="1">
              <a:off x="1241022" y="3551784"/>
              <a:ext cx="49797" cy="1991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Line 557"/>
            <p:cNvSpPr>
              <a:spLocks noChangeShapeType="1"/>
            </p:cNvSpPr>
            <p:nvPr/>
          </p:nvSpPr>
          <p:spPr bwMode="auto">
            <a:xfrm flipV="1">
              <a:off x="1256957" y="3597597"/>
              <a:ext cx="51789" cy="1991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Line 558"/>
            <p:cNvSpPr>
              <a:spLocks noChangeShapeType="1"/>
            </p:cNvSpPr>
            <p:nvPr/>
          </p:nvSpPr>
          <p:spPr bwMode="auto">
            <a:xfrm flipV="1">
              <a:off x="1272892" y="3645402"/>
              <a:ext cx="51789" cy="1593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" name="Line 559"/>
            <p:cNvSpPr>
              <a:spLocks noChangeShapeType="1"/>
            </p:cNvSpPr>
            <p:nvPr/>
          </p:nvSpPr>
          <p:spPr bwMode="auto">
            <a:xfrm flipV="1">
              <a:off x="1286835" y="3689223"/>
              <a:ext cx="51789" cy="1195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" name="Line 560"/>
            <p:cNvSpPr>
              <a:spLocks noChangeShapeType="1"/>
            </p:cNvSpPr>
            <p:nvPr/>
          </p:nvSpPr>
          <p:spPr bwMode="auto">
            <a:xfrm flipV="1">
              <a:off x="1298786" y="3735036"/>
              <a:ext cx="51789" cy="99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" name="Line 561"/>
            <p:cNvSpPr>
              <a:spLocks noChangeShapeType="1"/>
            </p:cNvSpPr>
            <p:nvPr/>
          </p:nvSpPr>
          <p:spPr bwMode="auto">
            <a:xfrm flipV="1">
              <a:off x="1304762" y="3780849"/>
              <a:ext cx="53781" cy="79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" name="Line 562"/>
            <p:cNvSpPr>
              <a:spLocks noChangeShapeType="1"/>
            </p:cNvSpPr>
            <p:nvPr/>
          </p:nvSpPr>
          <p:spPr bwMode="auto">
            <a:xfrm flipV="1">
              <a:off x="1312729" y="3826662"/>
              <a:ext cx="51789" cy="5976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Line 563"/>
            <p:cNvSpPr>
              <a:spLocks noChangeShapeType="1"/>
            </p:cNvSpPr>
            <p:nvPr/>
          </p:nvSpPr>
          <p:spPr bwMode="auto">
            <a:xfrm flipV="1">
              <a:off x="1316713" y="3870484"/>
              <a:ext cx="53781" cy="398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Line 564"/>
            <p:cNvSpPr>
              <a:spLocks noChangeShapeType="1"/>
            </p:cNvSpPr>
            <p:nvPr/>
          </p:nvSpPr>
          <p:spPr bwMode="auto">
            <a:xfrm flipV="1">
              <a:off x="1318705" y="3912313"/>
              <a:ext cx="53781" cy="199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Line 565"/>
            <p:cNvSpPr>
              <a:spLocks noChangeShapeType="1"/>
            </p:cNvSpPr>
            <p:nvPr/>
          </p:nvSpPr>
          <p:spPr bwMode="auto">
            <a:xfrm>
              <a:off x="1318705" y="3958126"/>
              <a:ext cx="53781" cy="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Line 566"/>
            <p:cNvSpPr>
              <a:spLocks noChangeShapeType="1"/>
            </p:cNvSpPr>
            <p:nvPr/>
          </p:nvSpPr>
          <p:spPr bwMode="auto">
            <a:xfrm>
              <a:off x="1316713" y="4003939"/>
              <a:ext cx="53781" cy="398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Line 567"/>
            <p:cNvSpPr>
              <a:spLocks noChangeShapeType="1"/>
            </p:cNvSpPr>
            <p:nvPr/>
          </p:nvSpPr>
          <p:spPr bwMode="auto">
            <a:xfrm>
              <a:off x="1310737" y="4043776"/>
              <a:ext cx="53781" cy="79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" name="Line 568"/>
            <p:cNvSpPr>
              <a:spLocks noChangeShapeType="1"/>
            </p:cNvSpPr>
            <p:nvPr/>
          </p:nvSpPr>
          <p:spPr bwMode="auto">
            <a:xfrm>
              <a:off x="1304762" y="4091581"/>
              <a:ext cx="51789" cy="796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" name="Line 569"/>
            <p:cNvSpPr>
              <a:spLocks noChangeShapeType="1"/>
            </p:cNvSpPr>
            <p:nvPr/>
          </p:nvSpPr>
          <p:spPr bwMode="auto">
            <a:xfrm>
              <a:off x="1292811" y="4133411"/>
              <a:ext cx="51789" cy="995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" name="Line 570"/>
            <p:cNvSpPr>
              <a:spLocks noChangeShapeType="1"/>
            </p:cNvSpPr>
            <p:nvPr/>
          </p:nvSpPr>
          <p:spPr bwMode="auto">
            <a:xfrm>
              <a:off x="1278868" y="4175240"/>
              <a:ext cx="53781" cy="17927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" name="Line 571"/>
            <p:cNvSpPr>
              <a:spLocks noChangeShapeType="1"/>
            </p:cNvSpPr>
            <p:nvPr/>
          </p:nvSpPr>
          <p:spPr bwMode="auto">
            <a:xfrm>
              <a:off x="1264924" y="4219061"/>
              <a:ext cx="49797" cy="21911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" name="Line 572"/>
            <p:cNvSpPr>
              <a:spLocks noChangeShapeType="1"/>
            </p:cNvSpPr>
            <p:nvPr/>
          </p:nvSpPr>
          <p:spPr bwMode="auto">
            <a:xfrm>
              <a:off x="1245006" y="4260890"/>
              <a:ext cx="49797" cy="19919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" name="Line 573"/>
            <p:cNvSpPr>
              <a:spLocks noChangeShapeType="1"/>
            </p:cNvSpPr>
            <p:nvPr/>
          </p:nvSpPr>
          <p:spPr bwMode="auto">
            <a:xfrm>
              <a:off x="1225087" y="4294752"/>
              <a:ext cx="47805" cy="25894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0" name="Line 574"/>
            <p:cNvSpPr>
              <a:spLocks noChangeShapeType="1"/>
            </p:cNvSpPr>
            <p:nvPr/>
          </p:nvSpPr>
          <p:spPr bwMode="auto">
            <a:xfrm>
              <a:off x="1205168" y="4328614"/>
              <a:ext cx="45813" cy="2987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1" name="Line 575"/>
            <p:cNvSpPr>
              <a:spLocks noChangeShapeType="1"/>
            </p:cNvSpPr>
            <p:nvPr/>
          </p:nvSpPr>
          <p:spPr bwMode="auto">
            <a:xfrm>
              <a:off x="1183258" y="4360484"/>
              <a:ext cx="43821" cy="3386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2" name="Line 576"/>
            <p:cNvSpPr>
              <a:spLocks noChangeShapeType="1"/>
            </p:cNvSpPr>
            <p:nvPr/>
          </p:nvSpPr>
          <p:spPr bwMode="auto">
            <a:xfrm>
              <a:off x="1127485" y="4428207"/>
              <a:ext cx="39837" cy="29878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3" name="Line 577"/>
            <p:cNvSpPr>
              <a:spLocks noChangeShapeType="1"/>
            </p:cNvSpPr>
            <p:nvPr/>
          </p:nvSpPr>
          <p:spPr bwMode="auto">
            <a:xfrm>
              <a:off x="1155372" y="4396337"/>
              <a:ext cx="41829" cy="31870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4" name="Freeform 578"/>
            <p:cNvSpPr>
              <a:spLocks/>
            </p:cNvSpPr>
            <p:nvPr/>
          </p:nvSpPr>
          <p:spPr bwMode="auto">
            <a:xfrm>
              <a:off x="547851" y="1161539"/>
              <a:ext cx="89634" cy="93618"/>
            </a:xfrm>
            <a:custGeom>
              <a:avLst/>
              <a:gdLst>
                <a:gd name="T0" fmla="*/ 38 w 89"/>
                <a:gd name="T1" fmla="*/ 94 h 94"/>
                <a:gd name="T2" fmla="*/ 0 w 89"/>
                <a:gd name="T3" fmla="*/ 0 h 94"/>
                <a:gd name="T4" fmla="*/ 14 w 89"/>
                <a:gd name="T5" fmla="*/ 0 h 94"/>
                <a:gd name="T6" fmla="*/ 39 w 89"/>
                <a:gd name="T7" fmla="*/ 67 h 94"/>
                <a:gd name="T8" fmla="*/ 41 w 89"/>
                <a:gd name="T9" fmla="*/ 73 h 94"/>
                <a:gd name="T10" fmla="*/ 42 w 89"/>
                <a:gd name="T11" fmla="*/ 77 h 94"/>
                <a:gd name="T12" fmla="*/ 45 w 89"/>
                <a:gd name="T13" fmla="*/ 81 h 94"/>
                <a:gd name="T14" fmla="*/ 48 w 89"/>
                <a:gd name="T15" fmla="*/ 73 h 94"/>
                <a:gd name="T16" fmla="*/ 49 w 89"/>
                <a:gd name="T17" fmla="*/ 67 h 94"/>
                <a:gd name="T18" fmla="*/ 75 w 89"/>
                <a:gd name="T19" fmla="*/ 0 h 94"/>
                <a:gd name="T20" fmla="*/ 89 w 89"/>
                <a:gd name="T21" fmla="*/ 0 h 94"/>
                <a:gd name="T22" fmla="*/ 52 w 89"/>
                <a:gd name="T23" fmla="*/ 94 h 94"/>
                <a:gd name="T24" fmla="*/ 38 w 89"/>
                <a:gd name="T2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94">
                  <a:moveTo>
                    <a:pt x="38" y="94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39" y="67"/>
                  </a:lnTo>
                  <a:lnTo>
                    <a:pt x="41" y="73"/>
                  </a:lnTo>
                  <a:lnTo>
                    <a:pt x="42" y="77"/>
                  </a:lnTo>
                  <a:lnTo>
                    <a:pt x="45" y="81"/>
                  </a:lnTo>
                  <a:lnTo>
                    <a:pt x="48" y="73"/>
                  </a:lnTo>
                  <a:lnTo>
                    <a:pt x="49" y="67"/>
                  </a:lnTo>
                  <a:lnTo>
                    <a:pt x="75" y="0"/>
                  </a:lnTo>
                  <a:lnTo>
                    <a:pt x="89" y="0"/>
                  </a:lnTo>
                  <a:lnTo>
                    <a:pt x="52" y="94"/>
                  </a:lnTo>
                  <a:lnTo>
                    <a:pt x="38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5" name="Freeform 579"/>
            <p:cNvSpPr>
              <a:spLocks noEditPoints="1"/>
            </p:cNvSpPr>
            <p:nvPr/>
          </p:nvSpPr>
          <p:spPr bwMode="auto">
            <a:xfrm>
              <a:off x="633501" y="1187434"/>
              <a:ext cx="61748" cy="69715"/>
            </a:xfrm>
            <a:custGeom>
              <a:avLst/>
              <a:gdLst>
                <a:gd name="T0" fmla="*/ 51 w 63"/>
                <a:gd name="T1" fmla="*/ 50 h 71"/>
                <a:gd name="T2" fmla="*/ 63 w 63"/>
                <a:gd name="T3" fmla="*/ 51 h 71"/>
                <a:gd name="T4" fmla="*/ 60 w 63"/>
                <a:gd name="T5" fmla="*/ 57 h 71"/>
                <a:gd name="T6" fmla="*/ 57 w 63"/>
                <a:gd name="T7" fmla="*/ 61 h 71"/>
                <a:gd name="T8" fmla="*/ 51 w 63"/>
                <a:gd name="T9" fmla="*/ 66 h 71"/>
                <a:gd name="T10" fmla="*/ 40 w 63"/>
                <a:gd name="T11" fmla="*/ 71 h 71"/>
                <a:gd name="T12" fmla="*/ 33 w 63"/>
                <a:gd name="T13" fmla="*/ 71 h 71"/>
                <a:gd name="T14" fmla="*/ 20 w 63"/>
                <a:gd name="T15" fmla="*/ 68 h 71"/>
                <a:gd name="T16" fmla="*/ 9 w 63"/>
                <a:gd name="T17" fmla="*/ 61 h 71"/>
                <a:gd name="T18" fmla="*/ 1 w 63"/>
                <a:gd name="T19" fmla="*/ 51 h 71"/>
                <a:gd name="T20" fmla="*/ 0 w 63"/>
                <a:gd name="T21" fmla="*/ 36 h 71"/>
                <a:gd name="T22" fmla="*/ 1 w 63"/>
                <a:gd name="T23" fmla="*/ 21 h 71"/>
                <a:gd name="T24" fmla="*/ 9 w 63"/>
                <a:gd name="T25" fmla="*/ 10 h 71"/>
                <a:gd name="T26" fmla="*/ 19 w 63"/>
                <a:gd name="T27" fmla="*/ 1 h 71"/>
                <a:gd name="T28" fmla="*/ 31 w 63"/>
                <a:gd name="T29" fmla="*/ 0 h 71"/>
                <a:gd name="T30" fmla="*/ 44 w 63"/>
                <a:gd name="T31" fmla="*/ 1 h 71"/>
                <a:gd name="T32" fmla="*/ 54 w 63"/>
                <a:gd name="T33" fmla="*/ 10 h 71"/>
                <a:gd name="T34" fmla="*/ 60 w 63"/>
                <a:gd name="T35" fmla="*/ 16 h 71"/>
                <a:gd name="T36" fmla="*/ 63 w 63"/>
                <a:gd name="T37" fmla="*/ 26 h 71"/>
                <a:gd name="T38" fmla="*/ 63 w 63"/>
                <a:gd name="T39" fmla="*/ 39 h 71"/>
                <a:gd name="T40" fmla="*/ 13 w 63"/>
                <a:gd name="T41" fmla="*/ 39 h 71"/>
                <a:gd name="T42" fmla="*/ 13 w 63"/>
                <a:gd name="T43" fmla="*/ 43 h 71"/>
                <a:gd name="T44" fmla="*/ 16 w 63"/>
                <a:gd name="T45" fmla="*/ 51 h 71"/>
                <a:gd name="T46" fmla="*/ 21 w 63"/>
                <a:gd name="T47" fmla="*/ 57 h 71"/>
                <a:gd name="T48" fmla="*/ 24 w 63"/>
                <a:gd name="T49" fmla="*/ 58 h 71"/>
                <a:gd name="T50" fmla="*/ 29 w 63"/>
                <a:gd name="T51" fmla="*/ 60 h 71"/>
                <a:gd name="T52" fmla="*/ 39 w 63"/>
                <a:gd name="T53" fmla="*/ 60 h 71"/>
                <a:gd name="T54" fmla="*/ 47 w 63"/>
                <a:gd name="T55" fmla="*/ 56 h 71"/>
                <a:gd name="T56" fmla="*/ 49 w 63"/>
                <a:gd name="T57" fmla="*/ 53 h 71"/>
                <a:gd name="T58" fmla="*/ 51 w 63"/>
                <a:gd name="T59" fmla="*/ 50 h 71"/>
                <a:gd name="T60" fmla="*/ 13 w 63"/>
                <a:gd name="T61" fmla="*/ 27 h 71"/>
                <a:gd name="T62" fmla="*/ 51 w 63"/>
                <a:gd name="T63" fmla="*/ 27 h 71"/>
                <a:gd name="T64" fmla="*/ 49 w 63"/>
                <a:gd name="T65" fmla="*/ 19 h 71"/>
                <a:gd name="T66" fmla="*/ 47 w 63"/>
                <a:gd name="T67" fmla="*/ 16 h 71"/>
                <a:gd name="T68" fmla="*/ 43 w 63"/>
                <a:gd name="T69" fmla="*/ 13 h 71"/>
                <a:gd name="T70" fmla="*/ 37 w 63"/>
                <a:gd name="T71" fmla="*/ 11 h 71"/>
                <a:gd name="T72" fmla="*/ 26 w 63"/>
                <a:gd name="T73" fmla="*/ 11 h 71"/>
                <a:gd name="T74" fmla="*/ 17 w 63"/>
                <a:gd name="T75" fmla="*/ 14 h 71"/>
                <a:gd name="T76" fmla="*/ 14 w 63"/>
                <a:gd name="T77" fmla="*/ 19 h 71"/>
                <a:gd name="T78" fmla="*/ 13 w 63"/>
                <a:gd name="T79" fmla="*/ 23 h 71"/>
                <a:gd name="T80" fmla="*/ 13 w 63"/>
                <a:gd name="T81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" h="71">
                  <a:moveTo>
                    <a:pt x="51" y="50"/>
                  </a:moveTo>
                  <a:lnTo>
                    <a:pt x="63" y="51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51" y="66"/>
                  </a:lnTo>
                  <a:lnTo>
                    <a:pt x="40" y="71"/>
                  </a:lnTo>
                  <a:lnTo>
                    <a:pt x="33" y="71"/>
                  </a:lnTo>
                  <a:lnTo>
                    <a:pt x="20" y="68"/>
                  </a:lnTo>
                  <a:lnTo>
                    <a:pt x="9" y="61"/>
                  </a:lnTo>
                  <a:lnTo>
                    <a:pt x="1" y="51"/>
                  </a:lnTo>
                  <a:lnTo>
                    <a:pt x="0" y="36"/>
                  </a:lnTo>
                  <a:lnTo>
                    <a:pt x="1" y="21"/>
                  </a:lnTo>
                  <a:lnTo>
                    <a:pt x="9" y="10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4" y="1"/>
                  </a:lnTo>
                  <a:lnTo>
                    <a:pt x="54" y="10"/>
                  </a:lnTo>
                  <a:lnTo>
                    <a:pt x="60" y="16"/>
                  </a:lnTo>
                  <a:lnTo>
                    <a:pt x="63" y="26"/>
                  </a:lnTo>
                  <a:lnTo>
                    <a:pt x="63" y="39"/>
                  </a:lnTo>
                  <a:lnTo>
                    <a:pt x="13" y="39"/>
                  </a:lnTo>
                  <a:lnTo>
                    <a:pt x="13" y="43"/>
                  </a:lnTo>
                  <a:lnTo>
                    <a:pt x="16" y="51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60"/>
                  </a:lnTo>
                  <a:lnTo>
                    <a:pt x="39" y="60"/>
                  </a:lnTo>
                  <a:lnTo>
                    <a:pt x="47" y="56"/>
                  </a:lnTo>
                  <a:lnTo>
                    <a:pt x="49" y="53"/>
                  </a:lnTo>
                  <a:lnTo>
                    <a:pt x="51" y="50"/>
                  </a:lnTo>
                  <a:close/>
                  <a:moveTo>
                    <a:pt x="13" y="27"/>
                  </a:moveTo>
                  <a:lnTo>
                    <a:pt x="51" y="27"/>
                  </a:lnTo>
                  <a:lnTo>
                    <a:pt x="49" y="19"/>
                  </a:lnTo>
                  <a:lnTo>
                    <a:pt x="47" y="16"/>
                  </a:lnTo>
                  <a:lnTo>
                    <a:pt x="43" y="13"/>
                  </a:lnTo>
                  <a:lnTo>
                    <a:pt x="37" y="11"/>
                  </a:lnTo>
                  <a:lnTo>
                    <a:pt x="26" y="11"/>
                  </a:lnTo>
                  <a:lnTo>
                    <a:pt x="17" y="14"/>
                  </a:lnTo>
                  <a:lnTo>
                    <a:pt x="14" y="19"/>
                  </a:lnTo>
                  <a:lnTo>
                    <a:pt x="13" y="23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" name="Freeform 580"/>
            <p:cNvSpPr>
              <a:spLocks/>
            </p:cNvSpPr>
            <p:nvPr/>
          </p:nvSpPr>
          <p:spPr bwMode="auto">
            <a:xfrm>
              <a:off x="711184" y="1187434"/>
              <a:ext cx="35854" cy="67724"/>
            </a:xfrm>
            <a:custGeom>
              <a:avLst/>
              <a:gdLst>
                <a:gd name="T0" fmla="*/ 0 w 35"/>
                <a:gd name="T1" fmla="*/ 70 h 70"/>
                <a:gd name="T2" fmla="*/ 0 w 35"/>
                <a:gd name="T3" fmla="*/ 1 h 70"/>
                <a:gd name="T4" fmla="*/ 11 w 35"/>
                <a:gd name="T5" fmla="*/ 1 h 70"/>
                <a:gd name="T6" fmla="*/ 11 w 35"/>
                <a:gd name="T7" fmla="*/ 11 h 70"/>
                <a:gd name="T8" fmla="*/ 12 w 35"/>
                <a:gd name="T9" fmla="*/ 7 h 70"/>
                <a:gd name="T10" fmla="*/ 17 w 35"/>
                <a:gd name="T11" fmla="*/ 3 h 70"/>
                <a:gd name="T12" fmla="*/ 19 w 35"/>
                <a:gd name="T13" fmla="*/ 1 h 70"/>
                <a:gd name="T14" fmla="*/ 21 w 35"/>
                <a:gd name="T15" fmla="*/ 0 h 70"/>
                <a:gd name="T16" fmla="*/ 28 w 35"/>
                <a:gd name="T17" fmla="*/ 0 h 70"/>
                <a:gd name="T18" fmla="*/ 31 w 35"/>
                <a:gd name="T19" fmla="*/ 1 h 70"/>
                <a:gd name="T20" fmla="*/ 35 w 35"/>
                <a:gd name="T21" fmla="*/ 3 h 70"/>
                <a:gd name="T22" fmla="*/ 31 w 35"/>
                <a:gd name="T23" fmla="*/ 14 h 70"/>
                <a:gd name="T24" fmla="*/ 28 w 35"/>
                <a:gd name="T25" fmla="*/ 13 h 70"/>
                <a:gd name="T26" fmla="*/ 27 w 35"/>
                <a:gd name="T27" fmla="*/ 11 h 70"/>
                <a:gd name="T28" fmla="*/ 21 w 35"/>
                <a:gd name="T29" fmla="*/ 11 h 70"/>
                <a:gd name="T30" fmla="*/ 19 w 35"/>
                <a:gd name="T31" fmla="*/ 13 h 70"/>
                <a:gd name="T32" fmla="*/ 17 w 35"/>
                <a:gd name="T33" fmla="*/ 14 h 70"/>
                <a:gd name="T34" fmla="*/ 12 w 35"/>
                <a:gd name="T35" fmla="*/ 19 h 70"/>
                <a:gd name="T36" fmla="*/ 12 w 35"/>
                <a:gd name="T37" fmla="*/ 26 h 70"/>
                <a:gd name="T38" fmla="*/ 11 w 35"/>
                <a:gd name="T39" fmla="*/ 33 h 70"/>
                <a:gd name="T40" fmla="*/ 11 w 35"/>
                <a:gd name="T41" fmla="*/ 70 h 70"/>
                <a:gd name="T42" fmla="*/ 0 w 35"/>
                <a:gd name="T4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70">
                  <a:moveTo>
                    <a:pt x="0" y="7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1"/>
                  </a:lnTo>
                  <a:lnTo>
                    <a:pt x="12" y="7"/>
                  </a:lnTo>
                  <a:lnTo>
                    <a:pt x="17" y="3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5" y="3"/>
                  </a:lnTo>
                  <a:lnTo>
                    <a:pt x="31" y="14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1" y="11"/>
                  </a:lnTo>
                  <a:lnTo>
                    <a:pt x="19" y="13"/>
                  </a:lnTo>
                  <a:lnTo>
                    <a:pt x="17" y="14"/>
                  </a:lnTo>
                  <a:lnTo>
                    <a:pt x="12" y="19"/>
                  </a:lnTo>
                  <a:lnTo>
                    <a:pt x="12" y="26"/>
                  </a:lnTo>
                  <a:lnTo>
                    <a:pt x="11" y="33"/>
                  </a:lnTo>
                  <a:lnTo>
                    <a:pt x="11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" name="Freeform 581"/>
            <p:cNvSpPr>
              <a:spLocks/>
            </p:cNvSpPr>
            <p:nvPr/>
          </p:nvSpPr>
          <p:spPr bwMode="auto">
            <a:xfrm>
              <a:off x="749030" y="1163531"/>
              <a:ext cx="31870" cy="93618"/>
            </a:xfrm>
            <a:custGeom>
              <a:avLst/>
              <a:gdLst>
                <a:gd name="T0" fmla="*/ 31 w 32"/>
                <a:gd name="T1" fmla="*/ 83 h 94"/>
                <a:gd name="T2" fmla="*/ 32 w 32"/>
                <a:gd name="T3" fmla="*/ 94 h 94"/>
                <a:gd name="T4" fmla="*/ 17 w 32"/>
                <a:gd name="T5" fmla="*/ 94 h 94"/>
                <a:gd name="T6" fmla="*/ 14 w 32"/>
                <a:gd name="T7" fmla="*/ 93 h 94"/>
                <a:gd name="T8" fmla="*/ 12 w 32"/>
                <a:gd name="T9" fmla="*/ 91 h 94"/>
                <a:gd name="T10" fmla="*/ 11 w 32"/>
                <a:gd name="T11" fmla="*/ 89 h 94"/>
                <a:gd name="T12" fmla="*/ 10 w 32"/>
                <a:gd name="T13" fmla="*/ 87 h 94"/>
                <a:gd name="T14" fmla="*/ 8 w 32"/>
                <a:gd name="T15" fmla="*/ 84 h 94"/>
                <a:gd name="T16" fmla="*/ 8 w 32"/>
                <a:gd name="T17" fmla="*/ 36 h 94"/>
                <a:gd name="T18" fmla="*/ 0 w 32"/>
                <a:gd name="T19" fmla="*/ 36 h 94"/>
                <a:gd name="T20" fmla="*/ 0 w 32"/>
                <a:gd name="T21" fmla="*/ 24 h 94"/>
                <a:gd name="T22" fmla="*/ 8 w 32"/>
                <a:gd name="T23" fmla="*/ 24 h 94"/>
                <a:gd name="T24" fmla="*/ 8 w 32"/>
                <a:gd name="T25" fmla="*/ 7 h 94"/>
                <a:gd name="T26" fmla="*/ 20 w 32"/>
                <a:gd name="T27" fmla="*/ 0 h 94"/>
                <a:gd name="T28" fmla="*/ 20 w 32"/>
                <a:gd name="T29" fmla="*/ 24 h 94"/>
                <a:gd name="T30" fmla="*/ 31 w 32"/>
                <a:gd name="T31" fmla="*/ 24 h 94"/>
                <a:gd name="T32" fmla="*/ 31 w 32"/>
                <a:gd name="T33" fmla="*/ 36 h 94"/>
                <a:gd name="T34" fmla="*/ 20 w 32"/>
                <a:gd name="T35" fmla="*/ 36 h 94"/>
                <a:gd name="T36" fmla="*/ 20 w 32"/>
                <a:gd name="T37" fmla="*/ 80 h 94"/>
                <a:gd name="T38" fmla="*/ 21 w 32"/>
                <a:gd name="T39" fmla="*/ 81 h 94"/>
                <a:gd name="T40" fmla="*/ 22 w 32"/>
                <a:gd name="T41" fmla="*/ 81 h 94"/>
                <a:gd name="T42" fmla="*/ 22 w 32"/>
                <a:gd name="T43" fmla="*/ 83 h 94"/>
                <a:gd name="T44" fmla="*/ 31 w 32"/>
                <a:gd name="T45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94">
                  <a:moveTo>
                    <a:pt x="31" y="83"/>
                  </a:moveTo>
                  <a:lnTo>
                    <a:pt x="32" y="94"/>
                  </a:lnTo>
                  <a:lnTo>
                    <a:pt x="17" y="94"/>
                  </a:lnTo>
                  <a:lnTo>
                    <a:pt x="14" y="93"/>
                  </a:lnTo>
                  <a:lnTo>
                    <a:pt x="12" y="91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8" y="84"/>
                  </a:lnTo>
                  <a:lnTo>
                    <a:pt x="8" y="36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8" y="24"/>
                  </a:lnTo>
                  <a:lnTo>
                    <a:pt x="8" y="7"/>
                  </a:lnTo>
                  <a:lnTo>
                    <a:pt x="20" y="0"/>
                  </a:lnTo>
                  <a:lnTo>
                    <a:pt x="20" y="24"/>
                  </a:lnTo>
                  <a:lnTo>
                    <a:pt x="31" y="24"/>
                  </a:lnTo>
                  <a:lnTo>
                    <a:pt x="31" y="36"/>
                  </a:lnTo>
                  <a:lnTo>
                    <a:pt x="20" y="36"/>
                  </a:lnTo>
                  <a:lnTo>
                    <a:pt x="20" y="80"/>
                  </a:lnTo>
                  <a:lnTo>
                    <a:pt x="21" y="81"/>
                  </a:lnTo>
                  <a:lnTo>
                    <a:pt x="22" y="81"/>
                  </a:lnTo>
                  <a:lnTo>
                    <a:pt x="22" y="83"/>
                  </a:lnTo>
                  <a:lnTo>
                    <a:pt x="31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" name="Freeform 582"/>
            <p:cNvSpPr>
              <a:spLocks noEditPoints="1"/>
            </p:cNvSpPr>
            <p:nvPr/>
          </p:nvSpPr>
          <p:spPr bwMode="auto">
            <a:xfrm>
              <a:off x="792851" y="1161539"/>
              <a:ext cx="11951" cy="93618"/>
            </a:xfrm>
            <a:custGeom>
              <a:avLst/>
              <a:gdLst>
                <a:gd name="T0" fmla="*/ 0 w 11"/>
                <a:gd name="T1" fmla="*/ 11 h 94"/>
                <a:gd name="T2" fmla="*/ 0 w 11"/>
                <a:gd name="T3" fmla="*/ 0 h 94"/>
                <a:gd name="T4" fmla="*/ 11 w 11"/>
                <a:gd name="T5" fmla="*/ 0 h 94"/>
                <a:gd name="T6" fmla="*/ 11 w 11"/>
                <a:gd name="T7" fmla="*/ 11 h 94"/>
                <a:gd name="T8" fmla="*/ 0 w 11"/>
                <a:gd name="T9" fmla="*/ 11 h 94"/>
                <a:gd name="T10" fmla="*/ 0 w 11"/>
                <a:gd name="T11" fmla="*/ 94 h 94"/>
                <a:gd name="T12" fmla="*/ 0 w 11"/>
                <a:gd name="T13" fmla="*/ 25 h 94"/>
                <a:gd name="T14" fmla="*/ 11 w 11"/>
                <a:gd name="T15" fmla="*/ 25 h 94"/>
                <a:gd name="T16" fmla="*/ 11 w 11"/>
                <a:gd name="T17" fmla="*/ 94 h 94"/>
                <a:gd name="T18" fmla="*/ 0 w 11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4">
                  <a:moveTo>
                    <a:pt x="0" y="11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11"/>
                  </a:lnTo>
                  <a:lnTo>
                    <a:pt x="0" y="11"/>
                  </a:lnTo>
                  <a:close/>
                  <a:moveTo>
                    <a:pt x="0" y="94"/>
                  </a:moveTo>
                  <a:lnTo>
                    <a:pt x="0" y="25"/>
                  </a:lnTo>
                  <a:lnTo>
                    <a:pt x="11" y="25"/>
                  </a:lnTo>
                  <a:lnTo>
                    <a:pt x="11" y="9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" name="Freeform 583"/>
            <p:cNvSpPr>
              <a:spLocks/>
            </p:cNvSpPr>
            <p:nvPr/>
          </p:nvSpPr>
          <p:spPr bwMode="auto">
            <a:xfrm>
              <a:off x="816754" y="1187434"/>
              <a:ext cx="57764" cy="69715"/>
            </a:xfrm>
            <a:custGeom>
              <a:avLst/>
              <a:gdLst>
                <a:gd name="T0" fmla="*/ 47 w 59"/>
                <a:gd name="T1" fmla="*/ 46 h 71"/>
                <a:gd name="T2" fmla="*/ 59 w 59"/>
                <a:gd name="T3" fmla="*/ 47 h 71"/>
                <a:gd name="T4" fmla="*/ 57 w 59"/>
                <a:gd name="T5" fmla="*/ 54 h 71"/>
                <a:gd name="T6" fmla="*/ 54 w 59"/>
                <a:gd name="T7" fmla="*/ 60 h 71"/>
                <a:gd name="T8" fmla="*/ 50 w 59"/>
                <a:gd name="T9" fmla="*/ 64 h 71"/>
                <a:gd name="T10" fmla="*/ 41 w 59"/>
                <a:gd name="T11" fmla="*/ 70 h 71"/>
                <a:gd name="T12" fmla="*/ 36 w 59"/>
                <a:gd name="T13" fmla="*/ 71 h 71"/>
                <a:gd name="T14" fmla="*/ 24 w 59"/>
                <a:gd name="T15" fmla="*/ 71 h 71"/>
                <a:gd name="T16" fmla="*/ 13 w 59"/>
                <a:gd name="T17" fmla="*/ 66 h 71"/>
                <a:gd name="T18" fmla="*/ 9 w 59"/>
                <a:gd name="T19" fmla="*/ 61 h 71"/>
                <a:gd name="T20" fmla="*/ 1 w 59"/>
                <a:gd name="T21" fmla="*/ 50 h 71"/>
                <a:gd name="T22" fmla="*/ 0 w 59"/>
                <a:gd name="T23" fmla="*/ 36 h 71"/>
                <a:gd name="T24" fmla="*/ 0 w 59"/>
                <a:gd name="T25" fmla="*/ 29 h 71"/>
                <a:gd name="T26" fmla="*/ 1 w 59"/>
                <a:gd name="T27" fmla="*/ 23 h 71"/>
                <a:gd name="T28" fmla="*/ 4 w 59"/>
                <a:gd name="T29" fmla="*/ 16 h 71"/>
                <a:gd name="T30" fmla="*/ 10 w 59"/>
                <a:gd name="T31" fmla="*/ 7 h 71"/>
                <a:gd name="T32" fmla="*/ 16 w 59"/>
                <a:gd name="T33" fmla="*/ 4 h 71"/>
                <a:gd name="T34" fmla="*/ 20 w 59"/>
                <a:gd name="T35" fmla="*/ 1 h 71"/>
                <a:gd name="T36" fmla="*/ 24 w 59"/>
                <a:gd name="T37" fmla="*/ 0 h 71"/>
                <a:gd name="T38" fmla="*/ 36 w 59"/>
                <a:gd name="T39" fmla="*/ 0 h 71"/>
                <a:gd name="T40" fmla="*/ 44 w 59"/>
                <a:gd name="T41" fmla="*/ 3 h 71"/>
                <a:gd name="T42" fmla="*/ 49 w 59"/>
                <a:gd name="T43" fmla="*/ 6 h 71"/>
                <a:gd name="T44" fmla="*/ 53 w 59"/>
                <a:gd name="T45" fmla="*/ 10 h 71"/>
                <a:gd name="T46" fmla="*/ 56 w 59"/>
                <a:gd name="T47" fmla="*/ 16 h 71"/>
                <a:gd name="T48" fmla="*/ 57 w 59"/>
                <a:gd name="T49" fmla="*/ 21 h 71"/>
                <a:gd name="T50" fmla="*/ 46 w 59"/>
                <a:gd name="T51" fmla="*/ 23 h 71"/>
                <a:gd name="T52" fmla="*/ 43 w 59"/>
                <a:gd name="T53" fmla="*/ 17 h 71"/>
                <a:gd name="T54" fmla="*/ 40 w 59"/>
                <a:gd name="T55" fmla="*/ 14 h 71"/>
                <a:gd name="T56" fmla="*/ 34 w 59"/>
                <a:gd name="T57" fmla="*/ 11 h 71"/>
                <a:gd name="T58" fmla="*/ 26 w 59"/>
                <a:gd name="T59" fmla="*/ 11 h 71"/>
                <a:gd name="T60" fmla="*/ 21 w 59"/>
                <a:gd name="T61" fmla="*/ 13 h 71"/>
                <a:gd name="T62" fmla="*/ 17 w 59"/>
                <a:gd name="T63" fmla="*/ 16 h 71"/>
                <a:gd name="T64" fmla="*/ 14 w 59"/>
                <a:gd name="T65" fmla="*/ 21 h 71"/>
                <a:gd name="T66" fmla="*/ 13 w 59"/>
                <a:gd name="T67" fmla="*/ 27 h 71"/>
                <a:gd name="T68" fmla="*/ 13 w 59"/>
                <a:gd name="T69" fmla="*/ 41 h 71"/>
                <a:gd name="T70" fmla="*/ 14 w 59"/>
                <a:gd name="T71" fmla="*/ 47 h 71"/>
                <a:gd name="T72" fmla="*/ 16 w 59"/>
                <a:gd name="T73" fmla="*/ 51 h 71"/>
                <a:gd name="T74" fmla="*/ 17 w 59"/>
                <a:gd name="T75" fmla="*/ 54 h 71"/>
                <a:gd name="T76" fmla="*/ 21 w 59"/>
                <a:gd name="T77" fmla="*/ 58 h 71"/>
                <a:gd name="T78" fmla="*/ 26 w 59"/>
                <a:gd name="T79" fmla="*/ 60 h 71"/>
                <a:gd name="T80" fmla="*/ 34 w 59"/>
                <a:gd name="T81" fmla="*/ 60 h 71"/>
                <a:gd name="T82" fmla="*/ 39 w 59"/>
                <a:gd name="T83" fmla="*/ 58 h 71"/>
                <a:gd name="T84" fmla="*/ 44 w 59"/>
                <a:gd name="T85" fmla="*/ 53 h 71"/>
                <a:gd name="T86" fmla="*/ 46 w 59"/>
                <a:gd name="T87" fmla="*/ 50 h 71"/>
                <a:gd name="T88" fmla="*/ 47 w 59"/>
                <a:gd name="T89" fmla="*/ 4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" h="71">
                  <a:moveTo>
                    <a:pt x="47" y="46"/>
                  </a:moveTo>
                  <a:lnTo>
                    <a:pt x="59" y="47"/>
                  </a:lnTo>
                  <a:lnTo>
                    <a:pt x="57" y="54"/>
                  </a:lnTo>
                  <a:lnTo>
                    <a:pt x="54" y="60"/>
                  </a:lnTo>
                  <a:lnTo>
                    <a:pt x="50" y="64"/>
                  </a:lnTo>
                  <a:lnTo>
                    <a:pt x="41" y="70"/>
                  </a:lnTo>
                  <a:lnTo>
                    <a:pt x="36" y="71"/>
                  </a:lnTo>
                  <a:lnTo>
                    <a:pt x="24" y="71"/>
                  </a:lnTo>
                  <a:lnTo>
                    <a:pt x="13" y="66"/>
                  </a:lnTo>
                  <a:lnTo>
                    <a:pt x="9" y="61"/>
                  </a:lnTo>
                  <a:lnTo>
                    <a:pt x="1" y="50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4" y="16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4" y="3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7" y="21"/>
                  </a:lnTo>
                  <a:lnTo>
                    <a:pt x="46" y="23"/>
                  </a:lnTo>
                  <a:lnTo>
                    <a:pt x="43" y="17"/>
                  </a:lnTo>
                  <a:lnTo>
                    <a:pt x="40" y="14"/>
                  </a:lnTo>
                  <a:lnTo>
                    <a:pt x="34" y="11"/>
                  </a:lnTo>
                  <a:lnTo>
                    <a:pt x="26" y="11"/>
                  </a:lnTo>
                  <a:lnTo>
                    <a:pt x="21" y="13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3" y="27"/>
                  </a:lnTo>
                  <a:lnTo>
                    <a:pt x="13" y="41"/>
                  </a:lnTo>
                  <a:lnTo>
                    <a:pt x="14" y="47"/>
                  </a:lnTo>
                  <a:lnTo>
                    <a:pt x="16" y="51"/>
                  </a:lnTo>
                  <a:lnTo>
                    <a:pt x="17" y="54"/>
                  </a:lnTo>
                  <a:lnTo>
                    <a:pt x="21" y="58"/>
                  </a:lnTo>
                  <a:lnTo>
                    <a:pt x="26" y="60"/>
                  </a:lnTo>
                  <a:lnTo>
                    <a:pt x="34" y="60"/>
                  </a:lnTo>
                  <a:lnTo>
                    <a:pt x="39" y="58"/>
                  </a:lnTo>
                  <a:lnTo>
                    <a:pt x="44" y="53"/>
                  </a:lnTo>
                  <a:lnTo>
                    <a:pt x="46" y="50"/>
                  </a:lnTo>
                  <a:lnTo>
                    <a:pt x="47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" name="Freeform 584"/>
            <p:cNvSpPr>
              <a:spLocks noEditPoints="1"/>
            </p:cNvSpPr>
            <p:nvPr/>
          </p:nvSpPr>
          <p:spPr bwMode="auto">
            <a:xfrm>
              <a:off x="882485" y="1187434"/>
              <a:ext cx="61748" cy="69715"/>
            </a:xfrm>
            <a:custGeom>
              <a:avLst/>
              <a:gdLst>
                <a:gd name="T0" fmla="*/ 37 w 62"/>
                <a:gd name="T1" fmla="*/ 67 h 71"/>
                <a:gd name="T2" fmla="*/ 31 w 62"/>
                <a:gd name="T3" fmla="*/ 70 h 71"/>
                <a:gd name="T4" fmla="*/ 15 w 62"/>
                <a:gd name="T5" fmla="*/ 71 h 71"/>
                <a:gd name="T6" fmla="*/ 5 w 62"/>
                <a:gd name="T7" fmla="*/ 66 h 71"/>
                <a:gd name="T8" fmla="*/ 1 w 62"/>
                <a:gd name="T9" fmla="*/ 57 h 71"/>
                <a:gd name="T10" fmla="*/ 2 w 62"/>
                <a:gd name="T11" fmla="*/ 43 h 71"/>
                <a:gd name="T12" fmla="*/ 8 w 62"/>
                <a:gd name="T13" fmla="*/ 36 h 71"/>
                <a:gd name="T14" fmla="*/ 15 w 62"/>
                <a:gd name="T15" fmla="*/ 31 h 71"/>
                <a:gd name="T16" fmla="*/ 21 w 62"/>
                <a:gd name="T17" fmla="*/ 30 h 71"/>
                <a:gd name="T18" fmla="*/ 40 w 62"/>
                <a:gd name="T19" fmla="*/ 27 h 71"/>
                <a:gd name="T20" fmla="*/ 44 w 62"/>
                <a:gd name="T21" fmla="*/ 20 h 71"/>
                <a:gd name="T22" fmla="*/ 38 w 62"/>
                <a:gd name="T23" fmla="*/ 13 h 71"/>
                <a:gd name="T24" fmla="*/ 24 w 62"/>
                <a:gd name="T25" fmla="*/ 11 h 71"/>
                <a:gd name="T26" fmla="*/ 20 w 62"/>
                <a:gd name="T27" fmla="*/ 14 h 71"/>
                <a:gd name="T28" fmla="*/ 14 w 62"/>
                <a:gd name="T29" fmla="*/ 21 h 71"/>
                <a:gd name="T30" fmla="*/ 2 w 62"/>
                <a:gd name="T31" fmla="*/ 16 h 71"/>
                <a:gd name="T32" fmla="*/ 12 w 62"/>
                <a:gd name="T33" fmla="*/ 4 h 71"/>
                <a:gd name="T34" fmla="*/ 27 w 62"/>
                <a:gd name="T35" fmla="*/ 0 h 71"/>
                <a:gd name="T36" fmla="*/ 50 w 62"/>
                <a:gd name="T37" fmla="*/ 3 h 71"/>
                <a:gd name="T38" fmla="*/ 55 w 62"/>
                <a:gd name="T39" fmla="*/ 11 h 71"/>
                <a:gd name="T40" fmla="*/ 58 w 62"/>
                <a:gd name="T41" fmla="*/ 57 h 71"/>
                <a:gd name="T42" fmla="*/ 60 w 62"/>
                <a:gd name="T43" fmla="*/ 63 h 71"/>
                <a:gd name="T44" fmla="*/ 62 w 62"/>
                <a:gd name="T45" fmla="*/ 70 h 71"/>
                <a:gd name="T46" fmla="*/ 47 w 62"/>
                <a:gd name="T47" fmla="*/ 66 h 71"/>
                <a:gd name="T48" fmla="*/ 44 w 62"/>
                <a:gd name="T49" fmla="*/ 37 h 71"/>
                <a:gd name="T50" fmla="*/ 27 w 62"/>
                <a:gd name="T51" fmla="*/ 41 h 71"/>
                <a:gd name="T52" fmla="*/ 18 w 62"/>
                <a:gd name="T53" fmla="*/ 43 h 71"/>
                <a:gd name="T54" fmla="*/ 14 w 62"/>
                <a:gd name="T55" fmla="*/ 47 h 71"/>
                <a:gd name="T56" fmla="*/ 12 w 62"/>
                <a:gd name="T57" fmla="*/ 54 h 71"/>
                <a:gd name="T58" fmla="*/ 21 w 62"/>
                <a:gd name="T59" fmla="*/ 60 h 71"/>
                <a:gd name="T60" fmla="*/ 32 w 62"/>
                <a:gd name="T61" fmla="*/ 58 h 71"/>
                <a:gd name="T62" fmla="*/ 42 w 62"/>
                <a:gd name="T63" fmla="*/ 51 h 71"/>
                <a:gd name="T64" fmla="*/ 44 w 62"/>
                <a:gd name="T65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71">
                  <a:moveTo>
                    <a:pt x="45" y="61"/>
                  </a:moveTo>
                  <a:lnTo>
                    <a:pt x="37" y="67"/>
                  </a:lnTo>
                  <a:lnTo>
                    <a:pt x="32" y="68"/>
                  </a:lnTo>
                  <a:lnTo>
                    <a:pt x="31" y="70"/>
                  </a:lnTo>
                  <a:lnTo>
                    <a:pt x="28" y="71"/>
                  </a:lnTo>
                  <a:lnTo>
                    <a:pt x="15" y="71"/>
                  </a:lnTo>
                  <a:lnTo>
                    <a:pt x="10" y="68"/>
                  </a:lnTo>
                  <a:lnTo>
                    <a:pt x="5" y="66"/>
                  </a:lnTo>
                  <a:lnTo>
                    <a:pt x="2" y="61"/>
                  </a:lnTo>
                  <a:lnTo>
                    <a:pt x="1" y="57"/>
                  </a:lnTo>
                  <a:lnTo>
                    <a:pt x="0" y="51"/>
                  </a:lnTo>
                  <a:lnTo>
                    <a:pt x="2" y="43"/>
                  </a:lnTo>
                  <a:lnTo>
                    <a:pt x="5" y="37"/>
                  </a:lnTo>
                  <a:lnTo>
                    <a:pt x="8" y="36"/>
                  </a:lnTo>
                  <a:lnTo>
                    <a:pt x="11" y="33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1" y="30"/>
                  </a:lnTo>
                  <a:lnTo>
                    <a:pt x="25" y="30"/>
                  </a:lnTo>
                  <a:lnTo>
                    <a:pt x="40" y="27"/>
                  </a:lnTo>
                  <a:lnTo>
                    <a:pt x="44" y="26"/>
                  </a:lnTo>
                  <a:lnTo>
                    <a:pt x="44" y="20"/>
                  </a:lnTo>
                  <a:lnTo>
                    <a:pt x="41" y="14"/>
                  </a:lnTo>
                  <a:lnTo>
                    <a:pt x="38" y="13"/>
                  </a:lnTo>
                  <a:lnTo>
                    <a:pt x="34" y="11"/>
                  </a:lnTo>
                  <a:lnTo>
                    <a:pt x="24" y="11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12" y="4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50" y="3"/>
                  </a:lnTo>
                  <a:lnTo>
                    <a:pt x="54" y="7"/>
                  </a:lnTo>
                  <a:lnTo>
                    <a:pt x="55" y="11"/>
                  </a:lnTo>
                  <a:lnTo>
                    <a:pt x="58" y="14"/>
                  </a:lnTo>
                  <a:lnTo>
                    <a:pt x="58" y="57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1" y="67"/>
                  </a:lnTo>
                  <a:lnTo>
                    <a:pt x="62" y="70"/>
                  </a:lnTo>
                  <a:lnTo>
                    <a:pt x="50" y="70"/>
                  </a:lnTo>
                  <a:lnTo>
                    <a:pt x="47" y="66"/>
                  </a:lnTo>
                  <a:lnTo>
                    <a:pt x="45" y="61"/>
                  </a:lnTo>
                  <a:close/>
                  <a:moveTo>
                    <a:pt x="44" y="37"/>
                  </a:moveTo>
                  <a:lnTo>
                    <a:pt x="37" y="39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4" y="47"/>
                  </a:lnTo>
                  <a:lnTo>
                    <a:pt x="12" y="49"/>
                  </a:lnTo>
                  <a:lnTo>
                    <a:pt x="12" y="54"/>
                  </a:lnTo>
                  <a:lnTo>
                    <a:pt x="15" y="57"/>
                  </a:lnTo>
                  <a:lnTo>
                    <a:pt x="21" y="60"/>
                  </a:lnTo>
                  <a:lnTo>
                    <a:pt x="28" y="60"/>
                  </a:lnTo>
                  <a:lnTo>
                    <a:pt x="32" y="58"/>
                  </a:lnTo>
                  <a:lnTo>
                    <a:pt x="38" y="56"/>
                  </a:lnTo>
                  <a:lnTo>
                    <a:pt x="42" y="51"/>
                  </a:lnTo>
                  <a:lnTo>
                    <a:pt x="44" y="49"/>
                  </a:lnTo>
                  <a:lnTo>
                    <a:pt x="44" y="41"/>
                  </a:lnTo>
                  <a:lnTo>
                    <a:pt x="4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Rectangle 585"/>
            <p:cNvSpPr>
              <a:spLocks noChangeArrowheads="1"/>
            </p:cNvSpPr>
            <p:nvPr/>
          </p:nvSpPr>
          <p:spPr bwMode="auto">
            <a:xfrm>
              <a:off x="958176" y="1161539"/>
              <a:ext cx="13943" cy="936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586"/>
            <p:cNvSpPr>
              <a:spLocks/>
            </p:cNvSpPr>
            <p:nvPr/>
          </p:nvSpPr>
          <p:spPr bwMode="auto">
            <a:xfrm>
              <a:off x="1021916" y="1187434"/>
              <a:ext cx="57764" cy="69715"/>
            </a:xfrm>
            <a:custGeom>
              <a:avLst/>
              <a:gdLst>
                <a:gd name="T0" fmla="*/ 46 w 59"/>
                <a:gd name="T1" fmla="*/ 46 h 71"/>
                <a:gd name="T2" fmla="*/ 59 w 59"/>
                <a:gd name="T3" fmla="*/ 47 h 71"/>
                <a:gd name="T4" fmla="*/ 57 w 59"/>
                <a:gd name="T5" fmla="*/ 54 h 71"/>
                <a:gd name="T6" fmla="*/ 53 w 59"/>
                <a:gd name="T7" fmla="*/ 60 h 71"/>
                <a:gd name="T8" fmla="*/ 49 w 59"/>
                <a:gd name="T9" fmla="*/ 64 h 71"/>
                <a:gd name="T10" fmla="*/ 40 w 59"/>
                <a:gd name="T11" fmla="*/ 70 h 71"/>
                <a:gd name="T12" fmla="*/ 36 w 59"/>
                <a:gd name="T13" fmla="*/ 71 h 71"/>
                <a:gd name="T14" fmla="*/ 25 w 59"/>
                <a:gd name="T15" fmla="*/ 71 h 71"/>
                <a:gd name="T16" fmla="*/ 18 w 59"/>
                <a:gd name="T17" fmla="*/ 68 h 71"/>
                <a:gd name="T18" fmla="*/ 13 w 59"/>
                <a:gd name="T19" fmla="*/ 66 h 71"/>
                <a:gd name="T20" fmla="*/ 8 w 59"/>
                <a:gd name="T21" fmla="*/ 61 h 71"/>
                <a:gd name="T22" fmla="*/ 2 w 59"/>
                <a:gd name="T23" fmla="*/ 50 h 71"/>
                <a:gd name="T24" fmla="*/ 0 w 59"/>
                <a:gd name="T25" fmla="*/ 36 h 71"/>
                <a:gd name="T26" fmla="*/ 0 w 59"/>
                <a:gd name="T27" fmla="*/ 29 h 71"/>
                <a:gd name="T28" fmla="*/ 2 w 59"/>
                <a:gd name="T29" fmla="*/ 23 h 71"/>
                <a:gd name="T30" fmla="*/ 3 w 59"/>
                <a:gd name="T31" fmla="*/ 16 h 71"/>
                <a:gd name="T32" fmla="*/ 6 w 59"/>
                <a:gd name="T33" fmla="*/ 11 h 71"/>
                <a:gd name="T34" fmla="*/ 10 w 59"/>
                <a:gd name="T35" fmla="*/ 7 h 71"/>
                <a:gd name="T36" fmla="*/ 19 w 59"/>
                <a:gd name="T37" fmla="*/ 1 h 71"/>
                <a:gd name="T38" fmla="*/ 25 w 59"/>
                <a:gd name="T39" fmla="*/ 0 h 71"/>
                <a:gd name="T40" fmla="*/ 37 w 59"/>
                <a:gd name="T41" fmla="*/ 0 h 71"/>
                <a:gd name="T42" fmla="*/ 43 w 59"/>
                <a:gd name="T43" fmla="*/ 1 h 71"/>
                <a:gd name="T44" fmla="*/ 47 w 59"/>
                <a:gd name="T45" fmla="*/ 6 h 71"/>
                <a:gd name="T46" fmla="*/ 52 w 59"/>
                <a:gd name="T47" fmla="*/ 9 h 71"/>
                <a:gd name="T48" fmla="*/ 55 w 59"/>
                <a:gd name="T49" fmla="*/ 13 h 71"/>
                <a:gd name="T50" fmla="*/ 57 w 59"/>
                <a:gd name="T51" fmla="*/ 21 h 71"/>
                <a:gd name="T52" fmla="*/ 45 w 59"/>
                <a:gd name="T53" fmla="*/ 23 h 71"/>
                <a:gd name="T54" fmla="*/ 43 w 59"/>
                <a:gd name="T55" fmla="*/ 17 h 71"/>
                <a:gd name="T56" fmla="*/ 39 w 59"/>
                <a:gd name="T57" fmla="*/ 14 h 71"/>
                <a:gd name="T58" fmla="*/ 33 w 59"/>
                <a:gd name="T59" fmla="*/ 11 h 71"/>
                <a:gd name="T60" fmla="*/ 25 w 59"/>
                <a:gd name="T61" fmla="*/ 11 h 71"/>
                <a:gd name="T62" fmla="*/ 20 w 59"/>
                <a:gd name="T63" fmla="*/ 13 h 71"/>
                <a:gd name="T64" fmla="*/ 18 w 59"/>
                <a:gd name="T65" fmla="*/ 16 h 71"/>
                <a:gd name="T66" fmla="*/ 15 w 59"/>
                <a:gd name="T67" fmla="*/ 20 h 71"/>
                <a:gd name="T68" fmla="*/ 13 w 59"/>
                <a:gd name="T69" fmla="*/ 24 h 71"/>
                <a:gd name="T70" fmla="*/ 12 w 59"/>
                <a:gd name="T71" fmla="*/ 30 h 71"/>
                <a:gd name="T72" fmla="*/ 12 w 59"/>
                <a:gd name="T73" fmla="*/ 41 h 71"/>
                <a:gd name="T74" fmla="*/ 13 w 59"/>
                <a:gd name="T75" fmla="*/ 47 h 71"/>
                <a:gd name="T76" fmla="*/ 15 w 59"/>
                <a:gd name="T77" fmla="*/ 51 h 71"/>
                <a:gd name="T78" fmla="*/ 20 w 59"/>
                <a:gd name="T79" fmla="*/ 57 h 71"/>
                <a:gd name="T80" fmla="*/ 26 w 59"/>
                <a:gd name="T81" fmla="*/ 60 h 71"/>
                <a:gd name="T82" fmla="*/ 35 w 59"/>
                <a:gd name="T83" fmla="*/ 60 h 71"/>
                <a:gd name="T84" fmla="*/ 37 w 59"/>
                <a:gd name="T85" fmla="*/ 58 h 71"/>
                <a:gd name="T86" fmla="*/ 43 w 59"/>
                <a:gd name="T87" fmla="*/ 53 h 71"/>
                <a:gd name="T88" fmla="*/ 45 w 59"/>
                <a:gd name="T89" fmla="*/ 50 h 71"/>
                <a:gd name="T90" fmla="*/ 46 w 59"/>
                <a:gd name="T91" fmla="*/ 4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71">
                  <a:moveTo>
                    <a:pt x="46" y="46"/>
                  </a:moveTo>
                  <a:lnTo>
                    <a:pt x="59" y="47"/>
                  </a:lnTo>
                  <a:lnTo>
                    <a:pt x="57" y="54"/>
                  </a:lnTo>
                  <a:lnTo>
                    <a:pt x="53" y="60"/>
                  </a:lnTo>
                  <a:lnTo>
                    <a:pt x="49" y="64"/>
                  </a:lnTo>
                  <a:lnTo>
                    <a:pt x="40" y="70"/>
                  </a:lnTo>
                  <a:lnTo>
                    <a:pt x="36" y="71"/>
                  </a:lnTo>
                  <a:lnTo>
                    <a:pt x="25" y="71"/>
                  </a:lnTo>
                  <a:lnTo>
                    <a:pt x="18" y="68"/>
                  </a:lnTo>
                  <a:lnTo>
                    <a:pt x="13" y="66"/>
                  </a:lnTo>
                  <a:lnTo>
                    <a:pt x="8" y="61"/>
                  </a:lnTo>
                  <a:lnTo>
                    <a:pt x="2" y="50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2" y="23"/>
                  </a:lnTo>
                  <a:lnTo>
                    <a:pt x="3" y="16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7" y="6"/>
                  </a:lnTo>
                  <a:lnTo>
                    <a:pt x="52" y="9"/>
                  </a:lnTo>
                  <a:lnTo>
                    <a:pt x="55" y="13"/>
                  </a:lnTo>
                  <a:lnTo>
                    <a:pt x="57" y="21"/>
                  </a:lnTo>
                  <a:lnTo>
                    <a:pt x="45" y="23"/>
                  </a:lnTo>
                  <a:lnTo>
                    <a:pt x="43" y="17"/>
                  </a:lnTo>
                  <a:lnTo>
                    <a:pt x="39" y="14"/>
                  </a:lnTo>
                  <a:lnTo>
                    <a:pt x="33" y="11"/>
                  </a:lnTo>
                  <a:lnTo>
                    <a:pt x="25" y="11"/>
                  </a:lnTo>
                  <a:lnTo>
                    <a:pt x="20" y="13"/>
                  </a:lnTo>
                  <a:lnTo>
                    <a:pt x="18" y="16"/>
                  </a:lnTo>
                  <a:lnTo>
                    <a:pt x="15" y="20"/>
                  </a:lnTo>
                  <a:lnTo>
                    <a:pt x="13" y="24"/>
                  </a:lnTo>
                  <a:lnTo>
                    <a:pt x="12" y="30"/>
                  </a:lnTo>
                  <a:lnTo>
                    <a:pt x="12" y="41"/>
                  </a:lnTo>
                  <a:lnTo>
                    <a:pt x="13" y="47"/>
                  </a:lnTo>
                  <a:lnTo>
                    <a:pt x="15" y="51"/>
                  </a:lnTo>
                  <a:lnTo>
                    <a:pt x="20" y="57"/>
                  </a:lnTo>
                  <a:lnTo>
                    <a:pt x="26" y="60"/>
                  </a:lnTo>
                  <a:lnTo>
                    <a:pt x="35" y="60"/>
                  </a:lnTo>
                  <a:lnTo>
                    <a:pt x="37" y="58"/>
                  </a:lnTo>
                  <a:lnTo>
                    <a:pt x="43" y="53"/>
                  </a:lnTo>
                  <a:lnTo>
                    <a:pt x="45" y="50"/>
                  </a:lnTo>
                  <a:lnTo>
                    <a:pt x="46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587"/>
            <p:cNvSpPr>
              <a:spLocks noEditPoints="1"/>
            </p:cNvSpPr>
            <p:nvPr/>
          </p:nvSpPr>
          <p:spPr bwMode="auto">
            <a:xfrm>
              <a:off x="1087648" y="1187434"/>
              <a:ext cx="59756" cy="69715"/>
            </a:xfrm>
            <a:custGeom>
              <a:avLst/>
              <a:gdLst>
                <a:gd name="T0" fmla="*/ 37 w 61"/>
                <a:gd name="T1" fmla="*/ 67 h 71"/>
                <a:gd name="T2" fmla="*/ 30 w 61"/>
                <a:gd name="T3" fmla="*/ 70 h 71"/>
                <a:gd name="T4" fmla="*/ 16 w 61"/>
                <a:gd name="T5" fmla="*/ 71 h 71"/>
                <a:gd name="T6" fmla="*/ 6 w 61"/>
                <a:gd name="T7" fmla="*/ 66 h 71"/>
                <a:gd name="T8" fmla="*/ 0 w 61"/>
                <a:gd name="T9" fmla="*/ 57 h 71"/>
                <a:gd name="T10" fmla="*/ 6 w 61"/>
                <a:gd name="T11" fmla="*/ 37 h 71"/>
                <a:gd name="T12" fmla="*/ 11 w 61"/>
                <a:gd name="T13" fmla="*/ 33 h 71"/>
                <a:gd name="T14" fmla="*/ 17 w 61"/>
                <a:gd name="T15" fmla="*/ 31 h 71"/>
                <a:gd name="T16" fmla="*/ 24 w 61"/>
                <a:gd name="T17" fmla="*/ 30 h 71"/>
                <a:gd name="T18" fmla="*/ 44 w 61"/>
                <a:gd name="T19" fmla="*/ 26 h 71"/>
                <a:gd name="T20" fmla="*/ 41 w 61"/>
                <a:gd name="T21" fmla="*/ 14 h 71"/>
                <a:gd name="T22" fmla="*/ 34 w 61"/>
                <a:gd name="T23" fmla="*/ 11 h 71"/>
                <a:gd name="T24" fmla="*/ 19 w 61"/>
                <a:gd name="T25" fmla="*/ 14 h 71"/>
                <a:gd name="T26" fmla="*/ 13 w 61"/>
                <a:gd name="T27" fmla="*/ 21 h 71"/>
                <a:gd name="T28" fmla="*/ 3 w 61"/>
                <a:gd name="T29" fmla="*/ 16 h 71"/>
                <a:gd name="T30" fmla="*/ 7 w 61"/>
                <a:gd name="T31" fmla="*/ 10 h 71"/>
                <a:gd name="T32" fmla="*/ 11 w 61"/>
                <a:gd name="T33" fmla="*/ 4 h 71"/>
                <a:gd name="T34" fmla="*/ 23 w 61"/>
                <a:gd name="T35" fmla="*/ 1 h 71"/>
                <a:gd name="T36" fmla="*/ 41 w 61"/>
                <a:gd name="T37" fmla="*/ 0 h 71"/>
                <a:gd name="T38" fmla="*/ 51 w 61"/>
                <a:gd name="T39" fmla="*/ 4 h 71"/>
                <a:gd name="T40" fmla="*/ 56 w 61"/>
                <a:gd name="T41" fmla="*/ 11 h 71"/>
                <a:gd name="T42" fmla="*/ 57 w 61"/>
                <a:gd name="T43" fmla="*/ 53 h 71"/>
                <a:gd name="T44" fmla="*/ 58 w 61"/>
                <a:gd name="T45" fmla="*/ 63 h 71"/>
                <a:gd name="T46" fmla="*/ 61 w 61"/>
                <a:gd name="T47" fmla="*/ 70 h 71"/>
                <a:gd name="T48" fmla="*/ 46 w 61"/>
                <a:gd name="T49" fmla="*/ 66 h 71"/>
                <a:gd name="T50" fmla="*/ 44 w 61"/>
                <a:gd name="T51" fmla="*/ 37 h 71"/>
                <a:gd name="T52" fmla="*/ 27 w 61"/>
                <a:gd name="T53" fmla="*/ 41 h 71"/>
                <a:gd name="T54" fmla="*/ 17 w 61"/>
                <a:gd name="T55" fmla="*/ 43 h 71"/>
                <a:gd name="T56" fmla="*/ 11 w 61"/>
                <a:gd name="T57" fmla="*/ 51 h 71"/>
                <a:gd name="T58" fmla="*/ 20 w 61"/>
                <a:gd name="T59" fmla="*/ 60 h 71"/>
                <a:gd name="T60" fmla="*/ 31 w 61"/>
                <a:gd name="T61" fmla="*/ 58 h 71"/>
                <a:gd name="T62" fmla="*/ 39 w 61"/>
                <a:gd name="T63" fmla="*/ 56 h 71"/>
                <a:gd name="T64" fmla="*/ 43 w 61"/>
                <a:gd name="T65" fmla="*/ 51 h 71"/>
                <a:gd name="T66" fmla="*/ 44 w 61"/>
                <a:gd name="T67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71">
                  <a:moveTo>
                    <a:pt x="46" y="61"/>
                  </a:moveTo>
                  <a:lnTo>
                    <a:pt x="37" y="67"/>
                  </a:lnTo>
                  <a:lnTo>
                    <a:pt x="33" y="68"/>
                  </a:lnTo>
                  <a:lnTo>
                    <a:pt x="30" y="70"/>
                  </a:lnTo>
                  <a:lnTo>
                    <a:pt x="26" y="71"/>
                  </a:lnTo>
                  <a:lnTo>
                    <a:pt x="16" y="71"/>
                  </a:lnTo>
                  <a:lnTo>
                    <a:pt x="10" y="68"/>
                  </a:lnTo>
                  <a:lnTo>
                    <a:pt x="6" y="66"/>
                  </a:lnTo>
                  <a:lnTo>
                    <a:pt x="1" y="61"/>
                  </a:lnTo>
                  <a:lnTo>
                    <a:pt x="0" y="57"/>
                  </a:lnTo>
                  <a:lnTo>
                    <a:pt x="0" y="49"/>
                  </a:lnTo>
                  <a:lnTo>
                    <a:pt x="6" y="37"/>
                  </a:lnTo>
                  <a:lnTo>
                    <a:pt x="9" y="36"/>
                  </a:lnTo>
                  <a:lnTo>
                    <a:pt x="11" y="33"/>
                  </a:lnTo>
                  <a:lnTo>
                    <a:pt x="14" y="31"/>
                  </a:lnTo>
                  <a:lnTo>
                    <a:pt x="17" y="31"/>
                  </a:lnTo>
                  <a:lnTo>
                    <a:pt x="20" y="30"/>
                  </a:lnTo>
                  <a:lnTo>
                    <a:pt x="24" y="30"/>
                  </a:lnTo>
                  <a:lnTo>
                    <a:pt x="39" y="27"/>
                  </a:lnTo>
                  <a:lnTo>
                    <a:pt x="44" y="26"/>
                  </a:lnTo>
                  <a:lnTo>
                    <a:pt x="44" y="23"/>
                  </a:lnTo>
                  <a:lnTo>
                    <a:pt x="41" y="14"/>
                  </a:lnTo>
                  <a:lnTo>
                    <a:pt x="37" y="13"/>
                  </a:lnTo>
                  <a:lnTo>
                    <a:pt x="34" y="11"/>
                  </a:lnTo>
                  <a:lnTo>
                    <a:pt x="24" y="11"/>
                  </a:lnTo>
                  <a:lnTo>
                    <a:pt x="19" y="14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3" y="1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46" y="1"/>
                  </a:lnTo>
                  <a:lnTo>
                    <a:pt x="51" y="4"/>
                  </a:lnTo>
                  <a:lnTo>
                    <a:pt x="53" y="7"/>
                  </a:lnTo>
                  <a:lnTo>
                    <a:pt x="56" y="11"/>
                  </a:lnTo>
                  <a:lnTo>
                    <a:pt x="57" y="14"/>
                  </a:lnTo>
                  <a:lnTo>
                    <a:pt x="57" y="53"/>
                  </a:lnTo>
                  <a:lnTo>
                    <a:pt x="58" y="57"/>
                  </a:lnTo>
                  <a:lnTo>
                    <a:pt x="58" y="63"/>
                  </a:lnTo>
                  <a:lnTo>
                    <a:pt x="60" y="67"/>
                  </a:lnTo>
                  <a:lnTo>
                    <a:pt x="61" y="70"/>
                  </a:lnTo>
                  <a:lnTo>
                    <a:pt x="48" y="70"/>
                  </a:lnTo>
                  <a:lnTo>
                    <a:pt x="46" y="66"/>
                  </a:lnTo>
                  <a:lnTo>
                    <a:pt x="46" y="61"/>
                  </a:lnTo>
                  <a:close/>
                  <a:moveTo>
                    <a:pt x="44" y="37"/>
                  </a:moveTo>
                  <a:lnTo>
                    <a:pt x="37" y="39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7" y="43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4" y="57"/>
                  </a:lnTo>
                  <a:lnTo>
                    <a:pt x="20" y="60"/>
                  </a:lnTo>
                  <a:lnTo>
                    <a:pt x="29" y="60"/>
                  </a:lnTo>
                  <a:lnTo>
                    <a:pt x="31" y="58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0" y="53"/>
                  </a:lnTo>
                  <a:lnTo>
                    <a:pt x="43" y="51"/>
                  </a:lnTo>
                  <a:lnTo>
                    <a:pt x="43" y="47"/>
                  </a:lnTo>
                  <a:lnTo>
                    <a:pt x="44" y="41"/>
                  </a:lnTo>
                  <a:lnTo>
                    <a:pt x="4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" name="Freeform 588"/>
            <p:cNvSpPr>
              <a:spLocks/>
            </p:cNvSpPr>
            <p:nvPr/>
          </p:nvSpPr>
          <p:spPr bwMode="auto">
            <a:xfrm>
              <a:off x="1161347" y="1187434"/>
              <a:ext cx="93618" cy="67724"/>
            </a:xfrm>
            <a:custGeom>
              <a:avLst/>
              <a:gdLst>
                <a:gd name="T0" fmla="*/ 0 w 94"/>
                <a:gd name="T1" fmla="*/ 70 h 70"/>
                <a:gd name="T2" fmla="*/ 0 w 94"/>
                <a:gd name="T3" fmla="*/ 1 h 70"/>
                <a:gd name="T4" fmla="*/ 11 w 94"/>
                <a:gd name="T5" fmla="*/ 1 h 70"/>
                <a:gd name="T6" fmla="*/ 11 w 94"/>
                <a:gd name="T7" fmla="*/ 13 h 70"/>
                <a:gd name="T8" fmla="*/ 14 w 94"/>
                <a:gd name="T9" fmla="*/ 9 h 70"/>
                <a:gd name="T10" fmla="*/ 20 w 94"/>
                <a:gd name="T11" fmla="*/ 3 h 70"/>
                <a:gd name="T12" fmla="*/ 25 w 94"/>
                <a:gd name="T13" fmla="*/ 1 h 70"/>
                <a:gd name="T14" fmla="*/ 32 w 94"/>
                <a:gd name="T15" fmla="*/ 0 h 70"/>
                <a:gd name="T16" fmla="*/ 38 w 94"/>
                <a:gd name="T17" fmla="*/ 0 h 70"/>
                <a:gd name="T18" fmla="*/ 45 w 94"/>
                <a:gd name="T19" fmla="*/ 3 h 70"/>
                <a:gd name="T20" fmla="*/ 48 w 94"/>
                <a:gd name="T21" fmla="*/ 6 h 70"/>
                <a:gd name="T22" fmla="*/ 50 w 94"/>
                <a:gd name="T23" fmla="*/ 9 h 70"/>
                <a:gd name="T24" fmla="*/ 51 w 94"/>
                <a:gd name="T25" fmla="*/ 13 h 70"/>
                <a:gd name="T26" fmla="*/ 55 w 94"/>
                <a:gd name="T27" fmla="*/ 7 h 70"/>
                <a:gd name="T28" fmla="*/ 61 w 94"/>
                <a:gd name="T29" fmla="*/ 3 h 70"/>
                <a:gd name="T30" fmla="*/ 67 w 94"/>
                <a:gd name="T31" fmla="*/ 0 h 70"/>
                <a:gd name="T32" fmla="*/ 78 w 94"/>
                <a:gd name="T33" fmla="*/ 0 h 70"/>
                <a:gd name="T34" fmla="*/ 84 w 94"/>
                <a:gd name="T35" fmla="*/ 1 h 70"/>
                <a:gd name="T36" fmla="*/ 91 w 94"/>
                <a:gd name="T37" fmla="*/ 9 h 70"/>
                <a:gd name="T38" fmla="*/ 94 w 94"/>
                <a:gd name="T39" fmla="*/ 17 h 70"/>
                <a:gd name="T40" fmla="*/ 94 w 94"/>
                <a:gd name="T41" fmla="*/ 70 h 70"/>
                <a:gd name="T42" fmla="*/ 82 w 94"/>
                <a:gd name="T43" fmla="*/ 70 h 70"/>
                <a:gd name="T44" fmla="*/ 82 w 94"/>
                <a:gd name="T45" fmla="*/ 23 h 70"/>
                <a:gd name="T46" fmla="*/ 81 w 94"/>
                <a:gd name="T47" fmla="*/ 20 h 70"/>
                <a:gd name="T48" fmla="*/ 81 w 94"/>
                <a:gd name="T49" fmla="*/ 17 h 70"/>
                <a:gd name="T50" fmla="*/ 79 w 94"/>
                <a:gd name="T51" fmla="*/ 14 h 70"/>
                <a:gd name="T52" fmla="*/ 77 w 94"/>
                <a:gd name="T53" fmla="*/ 13 h 70"/>
                <a:gd name="T54" fmla="*/ 75 w 94"/>
                <a:gd name="T55" fmla="*/ 11 h 70"/>
                <a:gd name="T56" fmla="*/ 65 w 94"/>
                <a:gd name="T57" fmla="*/ 11 h 70"/>
                <a:gd name="T58" fmla="*/ 57 w 94"/>
                <a:gd name="T59" fmla="*/ 14 h 70"/>
                <a:gd name="T60" fmla="*/ 55 w 94"/>
                <a:gd name="T61" fmla="*/ 19 h 70"/>
                <a:gd name="T62" fmla="*/ 52 w 94"/>
                <a:gd name="T63" fmla="*/ 30 h 70"/>
                <a:gd name="T64" fmla="*/ 52 w 94"/>
                <a:gd name="T65" fmla="*/ 70 h 70"/>
                <a:gd name="T66" fmla="*/ 41 w 94"/>
                <a:gd name="T67" fmla="*/ 70 h 70"/>
                <a:gd name="T68" fmla="*/ 41 w 94"/>
                <a:gd name="T69" fmla="*/ 26 h 70"/>
                <a:gd name="T70" fmla="*/ 40 w 94"/>
                <a:gd name="T71" fmla="*/ 21 h 70"/>
                <a:gd name="T72" fmla="*/ 40 w 94"/>
                <a:gd name="T73" fmla="*/ 17 h 70"/>
                <a:gd name="T74" fmla="*/ 38 w 94"/>
                <a:gd name="T75" fmla="*/ 14 h 70"/>
                <a:gd name="T76" fmla="*/ 32 w 94"/>
                <a:gd name="T77" fmla="*/ 11 h 70"/>
                <a:gd name="T78" fmla="*/ 25 w 94"/>
                <a:gd name="T79" fmla="*/ 11 h 70"/>
                <a:gd name="T80" fmla="*/ 17 w 94"/>
                <a:gd name="T81" fmla="*/ 16 h 70"/>
                <a:gd name="T82" fmla="*/ 12 w 94"/>
                <a:gd name="T83" fmla="*/ 20 h 70"/>
                <a:gd name="T84" fmla="*/ 12 w 94"/>
                <a:gd name="T85" fmla="*/ 24 h 70"/>
                <a:gd name="T86" fmla="*/ 11 w 94"/>
                <a:gd name="T87" fmla="*/ 30 h 70"/>
                <a:gd name="T88" fmla="*/ 11 w 94"/>
                <a:gd name="T89" fmla="*/ 70 h 70"/>
                <a:gd name="T90" fmla="*/ 0 w 94"/>
                <a:gd name="T9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" h="70">
                  <a:moveTo>
                    <a:pt x="0" y="7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3"/>
                  </a:lnTo>
                  <a:lnTo>
                    <a:pt x="14" y="9"/>
                  </a:lnTo>
                  <a:lnTo>
                    <a:pt x="20" y="3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5" y="3"/>
                  </a:lnTo>
                  <a:lnTo>
                    <a:pt x="48" y="6"/>
                  </a:lnTo>
                  <a:lnTo>
                    <a:pt x="50" y="9"/>
                  </a:lnTo>
                  <a:lnTo>
                    <a:pt x="51" y="13"/>
                  </a:lnTo>
                  <a:lnTo>
                    <a:pt x="55" y="7"/>
                  </a:lnTo>
                  <a:lnTo>
                    <a:pt x="61" y="3"/>
                  </a:lnTo>
                  <a:lnTo>
                    <a:pt x="67" y="0"/>
                  </a:lnTo>
                  <a:lnTo>
                    <a:pt x="78" y="0"/>
                  </a:lnTo>
                  <a:lnTo>
                    <a:pt x="84" y="1"/>
                  </a:lnTo>
                  <a:lnTo>
                    <a:pt x="91" y="9"/>
                  </a:lnTo>
                  <a:lnTo>
                    <a:pt x="94" y="17"/>
                  </a:lnTo>
                  <a:lnTo>
                    <a:pt x="94" y="70"/>
                  </a:lnTo>
                  <a:lnTo>
                    <a:pt x="82" y="70"/>
                  </a:lnTo>
                  <a:lnTo>
                    <a:pt x="82" y="23"/>
                  </a:lnTo>
                  <a:lnTo>
                    <a:pt x="81" y="20"/>
                  </a:lnTo>
                  <a:lnTo>
                    <a:pt x="81" y="17"/>
                  </a:lnTo>
                  <a:lnTo>
                    <a:pt x="79" y="14"/>
                  </a:lnTo>
                  <a:lnTo>
                    <a:pt x="77" y="13"/>
                  </a:lnTo>
                  <a:lnTo>
                    <a:pt x="75" y="11"/>
                  </a:lnTo>
                  <a:lnTo>
                    <a:pt x="65" y="11"/>
                  </a:lnTo>
                  <a:lnTo>
                    <a:pt x="57" y="14"/>
                  </a:lnTo>
                  <a:lnTo>
                    <a:pt x="55" y="19"/>
                  </a:lnTo>
                  <a:lnTo>
                    <a:pt x="52" y="30"/>
                  </a:lnTo>
                  <a:lnTo>
                    <a:pt x="52" y="70"/>
                  </a:lnTo>
                  <a:lnTo>
                    <a:pt x="41" y="70"/>
                  </a:lnTo>
                  <a:lnTo>
                    <a:pt x="41" y="26"/>
                  </a:lnTo>
                  <a:lnTo>
                    <a:pt x="40" y="21"/>
                  </a:lnTo>
                  <a:lnTo>
                    <a:pt x="40" y="17"/>
                  </a:lnTo>
                  <a:lnTo>
                    <a:pt x="38" y="14"/>
                  </a:lnTo>
                  <a:lnTo>
                    <a:pt x="32" y="11"/>
                  </a:lnTo>
                  <a:lnTo>
                    <a:pt x="25" y="11"/>
                  </a:lnTo>
                  <a:lnTo>
                    <a:pt x="17" y="16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1" y="30"/>
                  </a:lnTo>
                  <a:lnTo>
                    <a:pt x="11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" name="Freeform 589"/>
            <p:cNvSpPr>
              <a:spLocks noEditPoints="1"/>
            </p:cNvSpPr>
            <p:nvPr/>
          </p:nvSpPr>
          <p:spPr bwMode="auto">
            <a:xfrm>
              <a:off x="1268908" y="1187434"/>
              <a:ext cx="63740" cy="69715"/>
            </a:xfrm>
            <a:custGeom>
              <a:avLst/>
              <a:gdLst>
                <a:gd name="T0" fmla="*/ 50 w 63"/>
                <a:gd name="T1" fmla="*/ 50 h 71"/>
                <a:gd name="T2" fmla="*/ 63 w 63"/>
                <a:gd name="T3" fmla="*/ 51 h 71"/>
                <a:gd name="T4" fmla="*/ 60 w 63"/>
                <a:gd name="T5" fmla="*/ 57 h 71"/>
                <a:gd name="T6" fmla="*/ 57 w 63"/>
                <a:gd name="T7" fmla="*/ 61 h 71"/>
                <a:gd name="T8" fmla="*/ 51 w 63"/>
                <a:gd name="T9" fmla="*/ 66 h 71"/>
                <a:gd name="T10" fmla="*/ 40 w 63"/>
                <a:gd name="T11" fmla="*/ 71 h 71"/>
                <a:gd name="T12" fmla="*/ 33 w 63"/>
                <a:gd name="T13" fmla="*/ 71 h 71"/>
                <a:gd name="T14" fmla="*/ 20 w 63"/>
                <a:gd name="T15" fmla="*/ 68 h 71"/>
                <a:gd name="T16" fmla="*/ 9 w 63"/>
                <a:gd name="T17" fmla="*/ 61 h 71"/>
                <a:gd name="T18" fmla="*/ 1 w 63"/>
                <a:gd name="T19" fmla="*/ 51 h 71"/>
                <a:gd name="T20" fmla="*/ 0 w 63"/>
                <a:gd name="T21" fmla="*/ 36 h 71"/>
                <a:gd name="T22" fmla="*/ 1 w 63"/>
                <a:gd name="T23" fmla="*/ 21 h 71"/>
                <a:gd name="T24" fmla="*/ 9 w 63"/>
                <a:gd name="T25" fmla="*/ 10 h 71"/>
                <a:gd name="T26" fmla="*/ 13 w 63"/>
                <a:gd name="T27" fmla="*/ 6 h 71"/>
                <a:gd name="T28" fmla="*/ 19 w 63"/>
                <a:gd name="T29" fmla="*/ 1 h 71"/>
                <a:gd name="T30" fmla="*/ 24 w 63"/>
                <a:gd name="T31" fmla="*/ 0 h 71"/>
                <a:gd name="T32" fmla="*/ 31 w 63"/>
                <a:gd name="T33" fmla="*/ 0 h 71"/>
                <a:gd name="T34" fmla="*/ 44 w 63"/>
                <a:gd name="T35" fmla="*/ 1 h 71"/>
                <a:gd name="T36" fmla="*/ 54 w 63"/>
                <a:gd name="T37" fmla="*/ 10 h 71"/>
                <a:gd name="T38" fmla="*/ 58 w 63"/>
                <a:gd name="T39" fmla="*/ 16 h 71"/>
                <a:gd name="T40" fmla="*/ 61 w 63"/>
                <a:gd name="T41" fmla="*/ 26 h 71"/>
                <a:gd name="T42" fmla="*/ 63 w 63"/>
                <a:gd name="T43" fmla="*/ 36 h 71"/>
                <a:gd name="T44" fmla="*/ 63 w 63"/>
                <a:gd name="T45" fmla="*/ 39 h 71"/>
                <a:gd name="T46" fmla="*/ 11 w 63"/>
                <a:gd name="T47" fmla="*/ 39 h 71"/>
                <a:gd name="T48" fmla="*/ 13 w 63"/>
                <a:gd name="T49" fmla="*/ 44 h 71"/>
                <a:gd name="T50" fmla="*/ 16 w 63"/>
                <a:gd name="T51" fmla="*/ 50 h 71"/>
                <a:gd name="T52" fmla="*/ 19 w 63"/>
                <a:gd name="T53" fmla="*/ 54 h 71"/>
                <a:gd name="T54" fmla="*/ 21 w 63"/>
                <a:gd name="T55" fmla="*/ 57 h 71"/>
                <a:gd name="T56" fmla="*/ 24 w 63"/>
                <a:gd name="T57" fmla="*/ 58 h 71"/>
                <a:gd name="T58" fmla="*/ 28 w 63"/>
                <a:gd name="T59" fmla="*/ 60 h 71"/>
                <a:gd name="T60" fmla="*/ 38 w 63"/>
                <a:gd name="T61" fmla="*/ 60 h 71"/>
                <a:gd name="T62" fmla="*/ 47 w 63"/>
                <a:gd name="T63" fmla="*/ 56 h 71"/>
                <a:gd name="T64" fmla="*/ 50 w 63"/>
                <a:gd name="T65" fmla="*/ 50 h 71"/>
                <a:gd name="T66" fmla="*/ 11 w 63"/>
                <a:gd name="T67" fmla="*/ 27 h 71"/>
                <a:gd name="T68" fmla="*/ 50 w 63"/>
                <a:gd name="T69" fmla="*/ 27 h 71"/>
                <a:gd name="T70" fmla="*/ 50 w 63"/>
                <a:gd name="T71" fmla="*/ 21 h 71"/>
                <a:gd name="T72" fmla="*/ 47 w 63"/>
                <a:gd name="T73" fmla="*/ 16 h 71"/>
                <a:gd name="T74" fmla="*/ 43 w 63"/>
                <a:gd name="T75" fmla="*/ 13 h 71"/>
                <a:gd name="T76" fmla="*/ 37 w 63"/>
                <a:gd name="T77" fmla="*/ 11 h 71"/>
                <a:gd name="T78" fmla="*/ 26 w 63"/>
                <a:gd name="T79" fmla="*/ 11 h 71"/>
                <a:gd name="T80" fmla="*/ 17 w 63"/>
                <a:gd name="T81" fmla="*/ 14 h 71"/>
                <a:gd name="T82" fmla="*/ 14 w 63"/>
                <a:gd name="T83" fmla="*/ 19 h 71"/>
                <a:gd name="T84" fmla="*/ 11 w 63"/>
                <a:gd name="T85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71">
                  <a:moveTo>
                    <a:pt x="50" y="50"/>
                  </a:moveTo>
                  <a:lnTo>
                    <a:pt x="63" y="51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51" y="66"/>
                  </a:lnTo>
                  <a:lnTo>
                    <a:pt x="40" y="71"/>
                  </a:lnTo>
                  <a:lnTo>
                    <a:pt x="33" y="71"/>
                  </a:lnTo>
                  <a:lnTo>
                    <a:pt x="20" y="68"/>
                  </a:lnTo>
                  <a:lnTo>
                    <a:pt x="9" y="61"/>
                  </a:lnTo>
                  <a:lnTo>
                    <a:pt x="1" y="51"/>
                  </a:lnTo>
                  <a:lnTo>
                    <a:pt x="0" y="36"/>
                  </a:lnTo>
                  <a:lnTo>
                    <a:pt x="1" y="21"/>
                  </a:lnTo>
                  <a:lnTo>
                    <a:pt x="9" y="10"/>
                  </a:lnTo>
                  <a:lnTo>
                    <a:pt x="13" y="6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4" y="1"/>
                  </a:lnTo>
                  <a:lnTo>
                    <a:pt x="54" y="10"/>
                  </a:lnTo>
                  <a:lnTo>
                    <a:pt x="58" y="16"/>
                  </a:lnTo>
                  <a:lnTo>
                    <a:pt x="61" y="26"/>
                  </a:lnTo>
                  <a:lnTo>
                    <a:pt x="63" y="36"/>
                  </a:lnTo>
                  <a:lnTo>
                    <a:pt x="63" y="39"/>
                  </a:lnTo>
                  <a:lnTo>
                    <a:pt x="11" y="39"/>
                  </a:lnTo>
                  <a:lnTo>
                    <a:pt x="13" y="44"/>
                  </a:lnTo>
                  <a:lnTo>
                    <a:pt x="16" y="50"/>
                  </a:lnTo>
                  <a:lnTo>
                    <a:pt x="19" y="54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8" y="60"/>
                  </a:lnTo>
                  <a:lnTo>
                    <a:pt x="38" y="60"/>
                  </a:lnTo>
                  <a:lnTo>
                    <a:pt x="47" y="56"/>
                  </a:lnTo>
                  <a:lnTo>
                    <a:pt x="50" y="50"/>
                  </a:lnTo>
                  <a:close/>
                  <a:moveTo>
                    <a:pt x="11" y="27"/>
                  </a:moveTo>
                  <a:lnTo>
                    <a:pt x="50" y="27"/>
                  </a:lnTo>
                  <a:lnTo>
                    <a:pt x="50" y="21"/>
                  </a:lnTo>
                  <a:lnTo>
                    <a:pt x="47" y="16"/>
                  </a:lnTo>
                  <a:lnTo>
                    <a:pt x="43" y="13"/>
                  </a:lnTo>
                  <a:lnTo>
                    <a:pt x="37" y="11"/>
                  </a:lnTo>
                  <a:lnTo>
                    <a:pt x="26" y="11"/>
                  </a:lnTo>
                  <a:lnTo>
                    <a:pt x="17" y="14"/>
                  </a:lnTo>
                  <a:lnTo>
                    <a:pt x="14" y="19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590"/>
            <p:cNvSpPr>
              <a:spLocks/>
            </p:cNvSpPr>
            <p:nvPr/>
          </p:nvSpPr>
          <p:spPr bwMode="auto">
            <a:xfrm>
              <a:off x="1348583" y="1187434"/>
              <a:ext cx="35854" cy="67724"/>
            </a:xfrm>
            <a:custGeom>
              <a:avLst/>
              <a:gdLst>
                <a:gd name="T0" fmla="*/ 0 w 36"/>
                <a:gd name="T1" fmla="*/ 70 h 70"/>
                <a:gd name="T2" fmla="*/ 0 w 36"/>
                <a:gd name="T3" fmla="*/ 1 h 70"/>
                <a:gd name="T4" fmla="*/ 10 w 36"/>
                <a:gd name="T5" fmla="*/ 1 h 70"/>
                <a:gd name="T6" fmla="*/ 10 w 36"/>
                <a:gd name="T7" fmla="*/ 11 h 70"/>
                <a:gd name="T8" fmla="*/ 13 w 36"/>
                <a:gd name="T9" fmla="*/ 7 h 70"/>
                <a:gd name="T10" fmla="*/ 18 w 36"/>
                <a:gd name="T11" fmla="*/ 3 h 70"/>
                <a:gd name="T12" fmla="*/ 20 w 36"/>
                <a:gd name="T13" fmla="*/ 1 h 70"/>
                <a:gd name="T14" fmla="*/ 22 w 36"/>
                <a:gd name="T15" fmla="*/ 0 h 70"/>
                <a:gd name="T16" fmla="*/ 29 w 36"/>
                <a:gd name="T17" fmla="*/ 0 h 70"/>
                <a:gd name="T18" fmla="*/ 32 w 36"/>
                <a:gd name="T19" fmla="*/ 1 h 70"/>
                <a:gd name="T20" fmla="*/ 36 w 36"/>
                <a:gd name="T21" fmla="*/ 3 h 70"/>
                <a:gd name="T22" fmla="*/ 32 w 36"/>
                <a:gd name="T23" fmla="*/ 14 h 70"/>
                <a:gd name="T24" fmla="*/ 29 w 36"/>
                <a:gd name="T25" fmla="*/ 13 h 70"/>
                <a:gd name="T26" fmla="*/ 28 w 36"/>
                <a:gd name="T27" fmla="*/ 11 h 70"/>
                <a:gd name="T28" fmla="*/ 22 w 36"/>
                <a:gd name="T29" fmla="*/ 11 h 70"/>
                <a:gd name="T30" fmla="*/ 20 w 36"/>
                <a:gd name="T31" fmla="*/ 13 h 70"/>
                <a:gd name="T32" fmla="*/ 18 w 36"/>
                <a:gd name="T33" fmla="*/ 14 h 70"/>
                <a:gd name="T34" fmla="*/ 13 w 36"/>
                <a:gd name="T35" fmla="*/ 19 h 70"/>
                <a:gd name="T36" fmla="*/ 12 w 36"/>
                <a:gd name="T37" fmla="*/ 26 h 70"/>
                <a:gd name="T38" fmla="*/ 12 w 36"/>
                <a:gd name="T39" fmla="*/ 70 h 70"/>
                <a:gd name="T40" fmla="*/ 0 w 36"/>
                <a:gd name="T4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70">
                  <a:moveTo>
                    <a:pt x="0" y="7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0" y="11"/>
                  </a:lnTo>
                  <a:lnTo>
                    <a:pt x="13" y="7"/>
                  </a:lnTo>
                  <a:lnTo>
                    <a:pt x="18" y="3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2" y="14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2" y="11"/>
                  </a:lnTo>
                  <a:lnTo>
                    <a:pt x="20" y="13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12" y="26"/>
                  </a:lnTo>
                  <a:lnTo>
                    <a:pt x="12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591"/>
            <p:cNvSpPr>
              <a:spLocks noEditPoints="1"/>
            </p:cNvSpPr>
            <p:nvPr/>
          </p:nvSpPr>
          <p:spPr bwMode="auto">
            <a:xfrm>
              <a:off x="1388420" y="1187434"/>
              <a:ext cx="59756" cy="69715"/>
            </a:xfrm>
            <a:custGeom>
              <a:avLst/>
              <a:gdLst>
                <a:gd name="T0" fmla="*/ 40 w 62"/>
                <a:gd name="T1" fmla="*/ 64 h 71"/>
                <a:gd name="T2" fmla="*/ 33 w 62"/>
                <a:gd name="T3" fmla="*/ 68 h 71"/>
                <a:gd name="T4" fmla="*/ 26 w 62"/>
                <a:gd name="T5" fmla="*/ 71 h 71"/>
                <a:gd name="T6" fmla="*/ 10 w 62"/>
                <a:gd name="T7" fmla="*/ 68 h 71"/>
                <a:gd name="T8" fmla="*/ 2 w 62"/>
                <a:gd name="T9" fmla="*/ 61 h 71"/>
                <a:gd name="T10" fmla="*/ 0 w 62"/>
                <a:gd name="T11" fmla="*/ 49 h 71"/>
                <a:gd name="T12" fmla="*/ 10 w 62"/>
                <a:gd name="T13" fmla="*/ 33 h 71"/>
                <a:gd name="T14" fmla="*/ 17 w 62"/>
                <a:gd name="T15" fmla="*/ 31 h 71"/>
                <a:gd name="T16" fmla="*/ 25 w 62"/>
                <a:gd name="T17" fmla="*/ 30 h 71"/>
                <a:gd name="T18" fmla="*/ 43 w 62"/>
                <a:gd name="T19" fmla="*/ 26 h 71"/>
                <a:gd name="T20" fmla="*/ 42 w 62"/>
                <a:gd name="T21" fmla="*/ 17 h 71"/>
                <a:gd name="T22" fmla="*/ 33 w 62"/>
                <a:gd name="T23" fmla="*/ 11 h 71"/>
                <a:gd name="T24" fmla="*/ 16 w 62"/>
                <a:gd name="T25" fmla="*/ 16 h 71"/>
                <a:gd name="T26" fmla="*/ 2 w 62"/>
                <a:gd name="T27" fmla="*/ 20 h 71"/>
                <a:gd name="T28" fmla="*/ 6 w 62"/>
                <a:gd name="T29" fmla="*/ 10 h 71"/>
                <a:gd name="T30" fmla="*/ 16 w 62"/>
                <a:gd name="T31" fmla="*/ 3 h 71"/>
                <a:gd name="T32" fmla="*/ 32 w 62"/>
                <a:gd name="T33" fmla="*/ 0 h 71"/>
                <a:gd name="T34" fmla="*/ 45 w 62"/>
                <a:gd name="T35" fmla="*/ 1 h 71"/>
                <a:gd name="T36" fmla="*/ 52 w 62"/>
                <a:gd name="T37" fmla="*/ 4 h 71"/>
                <a:gd name="T38" fmla="*/ 56 w 62"/>
                <a:gd name="T39" fmla="*/ 11 h 71"/>
                <a:gd name="T40" fmla="*/ 57 w 62"/>
                <a:gd name="T41" fmla="*/ 53 h 71"/>
                <a:gd name="T42" fmla="*/ 59 w 62"/>
                <a:gd name="T43" fmla="*/ 63 h 71"/>
                <a:gd name="T44" fmla="*/ 62 w 62"/>
                <a:gd name="T45" fmla="*/ 70 h 71"/>
                <a:gd name="T46" fmla="*/ 46 w 62"/>
                <a:gd name="T47" fmla="*/ 66 h 71"/>
                <a:gd name="T48" fmla="*/ 43 w 62"/>
                <a:gd name="T49" fmla="*/ 37 h 71"/>
                <a:gd name="T50" fmla="*/ 27 w 62"/>
                <a:gd name="T51" fmla="*/ 41 h 71"/>
                <a:gd name="T52" fmla="*/ 17 w 62"/>
                <a:gd name="T53" fmla="*/ 43 h 71"/>
                <a:gd name="T54" fmla="*/ 12 w 62"/>
                <a:gd name="T55" fmla="*/ 51 h 71"/>
                <a:gd name="T56" fmla="*/ 20 w 62"/>
                <a:gd name="T57" fmla="*/ 60 h 71"/>
                <a:gd name="T58" fmla="*/ 32 w 62"/>
                <a:gd name="T59" fmla="*/ 58 h 71"/>
                <a:gd name="T60" fmla="*/ 39 w 62"/>
                <a:gd name="T61" fmla="*/ 56 h 71"/>
                <a:gd name="T62" fmla="*/ 43 w 62"/>
                <a:gd name="T63" fmla="*/ 51 h 71"/>
                <a:gd name="T64" fmla="*/ 43 w 62"/>
                <a:gd name="T65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71">
                  <a:moveTo>
                    <a:pt x="45" y="61"/>
                  </a:moveTo>
                  <a:lnTo>
                    <a:pt x="40" y="64"/>
                  </a:lnTo>
                  <a:lnTo>
                    <a:pt x="37" y="67"/>
                  </a:lnTo>
                  <a:lnTo>
                    <a:pt x="33" y="68"/>
                  </a:lnTo>
                  <a:lnTo>
                    <a:pt x="30" y="70"/>
                  </a:lnTo>
                  <a:lnTo>
                    <a:pt x="26" y="71"/>
                  </a:lnTo>
                  <a:lnTo>
                    <a:pt x="16" y="71"/>
                  </a:lnTo>
                  <a:lnTo>
                    <a:pt x="10" y="68"/>
                  </a:lnTo>
                  <a:lnTo>
                    <a:pt x="6" y="66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49"/>
                  </a:lnTo>
                  <a:lnTo>
                    <a:pt x="6" y="37"/>
                  </a:lnTo>
                  <a:lnTo>
                    <a:pt x="10" y="33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39" y="27"/>
                  </a:lnTo>
                  <a:lnTo>
                    <a:pt x="43" y="26"/>
                  </a:lnTo>
                  <a:lnTo>
                    <a:pt x="43" y="20"/>
                  </a:lnTo>
                  <a:lnTo>
                    <a:pt x="42" y="17"/>
                  </a:lnTo>
                  <a:lnTo>
                    <a:pt x="42" y="14"/>
                  </a:lnTo>
                  <a:lnTo>
                    <a:pt x="33" y="11"/>
                  </a:lnTo>
                  <a:lnTo>
                    <a:pt x="25" y="11"/>
                  </a:lnTo>
                  <a:lnTo>
                    <a:pt x="16" y="16"/>
                  </a:lnTo>
                  <a:lnTo>
                    <a:pt x="13" y="21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6" y="10"/>
                  </a:lnTo>
                  <a:lnTo>
                    <a:pt x="12" y="4"/>
                  </a:lnTo>
                  <a:lnTo>
                    <a:pt x="16" y="3"/>
                  </a:lnTo>
                  <a:lnTo>
                    <a:pt x="23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5" y="1"/>
                  </a:lnTo>
                  <a:lnTo>
                    <a:pt x="49" y="3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6" y="11"/>
                  </a:lnTo>
                  <a:lnTo>
                    <a:pt x="57" y="14"/>
                  </a:lnTo>
                  <a:lnTo>
                    <a:pt x="57" y="53"/>
                  </a:lnTo>
                  <a:lnTo>
                    <a:pt x="59" y="57"/>
                  </a:lnTo>
                  <a:lnTo>
                    <a:pt x="59" y="63"/>
                  </a:lnTo>
                  <a:lnTo>
                    <a:pt x="60" y="67"/>
                  </a:lnTo>
                  <a:lnTo>
                    <a:pt x="62" y="70"/>
                  </a:lnTo>
                  <a:lnTo>
                    <a:pt x="49" y="70"/>
                  </a:lnTo>
                  <a:lnTo>
                    <a:pt x="46" y="66"/>
                  </a:lnTo>
                  <a:lnTo>
                    <a:pt x="45" y="61"/>
                  </a:lnTo>
                  <a:close/>
                  <a:moveTo>
                    <a:pt x="43" y="37"/>
                  </a:moveTo>
                  <a:lnTo>
                    <a:pt x="39" y="39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7" y="43"/>
                  </a:lnTo>
                  <a:lnTo>
                    <a:pt x="12" y="49"/>
                  </a:lnTo>
                  <a:lnTo>
                    <a:pt x="12" y="51"/>
                  </a:lnTo>
                  <a:lnTo>
                    <a:pt x="15" y="57"/>
                  </a:lnTo>
                  <a:lnTo>
                    <a:pt x="20" y="60"/>
                  </a:lnTo>
                  <a:lnTo>
                    <a:pt x="29" y="60"/>
                  </a:lnTo>
                  <a:lnTo>
                    <a:pt x="32" y="58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0" y="53"/>
                  </a:lnTo>
                  <a:lnTo>
                    <a:pt x="43" y="51"/>
                  </a:lnTo>
                  <a:lnTo>
                    <a:pt x="43" y="41"/>
                  </a:lnTo>
                  <a:lnTo>
                    <a:pt x="43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592"/>
            <p:cNvSpPr>
              <a:spLocks noEditPoints="1"/>
            </p:cNvSpPr>
            <p:nvPr/>
          </p:nvSpPr>
          <p:spPr bwMode="auto">
            <a:xfrm>
              <a:off x="1788786" y="1516092"/>
              <a:ext cx="77683" cy="93618"/>
            </a:xfrm>
            <a:custGeom>
              <a:avLst/>
              <a:gdLst>
                <a:gd name="T0" fmla="*/ 0 w 77"/>
                <a:gd name="T1" fmla="*/ 94 h 94"/>
                <a:gd name="T2" fmla="*/ 0 w 77"/>
                <a:gd name="T3" fmla="*/ 0 h 94"/>
                <a:gd name="T4" fmla="*/ 44 w 77"/>
                <a:gd name="T5" fmla="*/ 0 h 94"/>
                <a:gd name="T6" fmla="*/ 47 w 77"/>
                <a:gd name="T7" fmla="*/ 1 h 94"/>
                <a:gd name="T8" fmla="*/ 58 w 77"/>
                <a:gd name="T9" fmla="*/ 4 h 94"/>
                <a:gd name="T10" fmla="*/ 61 w 77"/>
                <a:gd name="T11" fmla="*/ 7 h 94"/>
                <a:gd name="T12" fmla="*/ 67 w 77"/>
                <a:gd name="T13" fmla="*/ 11 h 94"/>
                <a:gd name="T14" fmla="*/ 70 w 77"/>
                <a:gd name="T15" fmla="*/ 17 h 94"/>
                <a:gd name="T16" fmla="*/ 73 w 77"/>
                <a:gd name="T17" fmla="*/ 24 h 94"/>
                <a:gd name="T18" fmla="*/ 77 w 77"/>
                <a:gd name="T19" fmla="*/ 46 h 94"/>
                <a:gd name="T20" fmla="*/ 74 w 77"/>
                <a:gd name="T21" fmla="*/ 65 h 94"/>
                <a:gd name="T22" fmla="*/ 73 w 77"/>
                <a:gd name="T23" fmla="*/ 70 h 94"/>
                <a:gd name="T24" fmla="*/ 70 w 77"/>
                <a:gd name="T25" fmla="*/ 74 h 94"/>
                <a:gd name="T26" fmla="*/ 68 w 77"/>
                <a:gd name="T27" fmla="*/ 78 h 94"/>
                <a:gd name="T28" fmla="*/ 66 w 77"/>
                <a:gd name="T29" fmla="*/ 83 h 94"/>
                <a:gd name="T30" fmla="*/ 63 w 77"/>
                <a:gd name="T31" fmla="*/ 85 h 94"/>
                <a:gd name="T32" fmla="*/ 58 w 77"/>
                <a:gd name="T33" fmla="*/ 87 h 94"/>
                <a:gd name="T34" fmla="*/ 56 w 77"/>
                <a:gd name="T35" fmla="*/ 90 h 94"/>
                <a:gd name="T36" fmla="*/ 43 w 77"/>
                <a:gd name="T37" fmla="*/ 94 h 94"/>
                <a:gd name="T38" fmla="*/ 33 w 77"/>
                <a:gd name="T39" fmla="*/ 94 h 94"/>
                <a:gd name="T40" fmla="*/ 0 w 77"/>
                <a:gd name="T41" fmla="*/ 94 h 94"/>
                <a:gd name="T42" fmla="*/ 11 w 77"/>
                <a:gd name="T43" fmla="*/ 83 h 94"/>
                <a:gd name="T44" fmla="*/ 43 w 77"/>
                <a:gd name="T45" fmla="*/ 83 h 94"/>
                <a:gd name="T46" fmla="*/ 46 w 77"/>
                <a:gd name="T47" fmla="*/ 81 h 94"/>
                <a:gd name="T48" fmla="*/ 50 w 77"/>
                <a:gd name="T49" fmla="*/ 80 h 94"/>
                <a:gd name="T50" fmla="*/ 53 w 77"/>
                <a:gd name="T51" fmla="*/ 78 h 94"/>
                <a:gd name="T52" fmla="*/ 54 w 77"/>
                <a:gd name="T53" fmla="*/ 75 h 94"/>
                <a:gd name="T54" fmla="*/ 57 w 77"/>
                <a:gd name="T55" fmla="*/ 73 h 94"/>
                <a:gd name="T56" fmla="*/ 60 w 77"/>
                <a:gd name="T57" fmla="*/ 68 h 94"/>
                <a:gd name="T58" fmla="*/ 61 w 77"/>
                <a:gd name="T59" fmla="*/ 64 h 94"/>
                <a:gd name="T60" fmla="*/ 64 w 77"/>
                <a:gd name="T61" fmla="*/ 53 h 94"/>
                <a:gd name="T62" fmla="*/ 64 w 77"/>
                <a:gd name="T63" fmla="*/ 46 h 94"/>
                <a:gd name="T64" fmla="*/ 63 w 77"/>
                <a:gd name="T65" fmla="*/ 33 h 94"/>
                <a:gd name="T66" fmla="*/ 58 w 77"/>
                <a:gd name="T67" fmla="*/ 23 h 94"/>
                <a:gd name="T68" fmla="*/ 56 w 77"/>
                <a:gd name="T69" fmla="*/ 18 h 94"/>
                <a:gd name="T70" fmla="*/ 54 w 77"/>
                <a:gd name="T71" fmla="*/ 16 h 94"/>
                <a:gd name="T72" fmla="*/ 51 w 77"/>
                <a:gd name="T73" fmla="*/ 14 h 94"/>
                <a:gd name="T74" fmla="*/ 47 w 77"/>
                <a:gd name="T75" fmla="*/ 11 h 94"/>
                <a:gd name="T76" fmla="*/ 44 w 77"/>
                <a:gd name="T77" fmla="*/ 11 h 94"/>
                <a:gd name="T78" fmla="*/ 41 w 77"/>
                <a:gd name="T79" fmla="*/ 10 h 94"/>
                <a:gd name="T80" fmla="*/ 11 w 77"/>
                <a:gd name="T81" fmla="*/ 10 h 94"/>
                <a:gd name="T82" fmla="*/ 11 w 77"/>
                <a:gd name="T83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" h="94">
                  <a:moveTo>
                    <a:pt x="0" y="94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47" y="1"/>
                  </a:lnTo>
                  <a:lnTo>
                    <a:pt x="58" y="4"/>
                  </a:lnTo>
                  <a:lnTo>
                    <a:pt x="61" y="7"/>
                  </a:lnTo>
                  <a:lnTo>
                    <a:pt x="67" y="11"/>
                  </a:lnTo>
                  <a:lnTo>
                    <a:pt x="70" y="17"/>
                  </a:lnTo>
                  <a:lnTo>
                    <a:pt x="73" y="24"/>
                  </a:lnTo>
                  <a:lnTo>
                    <a:pt x="77" y="46"/>
                  </a:lnTo>
                  <a:lnTo>
                    <a:pt x="74" y="65"/>
                  </a:lnTo>
                  <a:lnTo>
                    <a:pt x="73" y="70"/>
                  </a:lnTo>
                  <a:lnTo>
                    <a:pt x="70" y="74"/>
                  </a:lnTo>
                  <a:lnTo>
                    <a:pt x="68" y="78"/>
                  </a:lnTo>
                  <a:lnTo>
                    <a:pt x="66" y="83"/>
                  </a:lnTo>
                  <a:lnTo>
                    <a:pt x="63" y="85"/>
                  </a:lnTo>
                  <a:lnTo>
                    <a:pt x="58" y="87"/>
                  </a:lnTo>
                  <a:lnTo>
                    <a:pt x="56" y="90"/>
                  </a:lnTo>
                  <a:lnTo>
                    <a:pt x="43" y="94"/>
                  </a:lnTo>
                  <a:lnTo>
                    <a:pt x="33" y="94"/>
                  </a:lnTo>
                  <a:lnTo>
                    <a:pt x="0" y="94"/>
                  </a:lnTo>
                  <a:close/>
                  <a:moveTo>
                    <a:pt x="11" y="83"/>
                  </a:moveTo>
                  <a:lnTo>
                    <a:pt x="43" y="83"/>
                  </a:lnTo>
                  <a:lnTo>
                    <a:pt x="46" y="81"/>
                  </a:lnTo>
                  <a:lnTo>
                    <a:pt x="50" y="80"/>
                  </a:lnTo>
                  <a:lnTo>
                    <a:pt x="53" y="78"/>
                  </a:lnTo>
                  <a:lnTo>
                    <a:pt x="54" y="75"/>
                  </a:lnTo>
                  <a:lnTo>
                    <a:pt x="57" y="73"/>
                  </a:lnTo>
                  <a:lnTo>
                    <a:pt x="60" y="68"/>
                  </a:lnTo>
                  <a:lnTo>
                    <a:pt x="61" y="64"/>
                  </a:lnTo>
                  <a:lnTo>
                    <a:pt x="64" y="53"/>
                  </a:lnTo>
                  <a:lnTo>
                    <a:pt x="64" y="46"/>
                  </a:lnTo>
                  <a:lnTo>
                    <a:pt x="63" y="33"/>
                  </a:lnTo>
                  <a:lnTo>
                    <a:pt x="58" y="23"/>
                  </a:lnTo>
                  <a:lnTo>
                    <a:pt x="56" y="18"/>
                  </a:lnTo>
                  <a:lnTo>
                    <a:pt x="54" y="16"/>
                  </a:lnTo>
                  <a:lnTo>
                    <a:pt x="51" y="14"/>
                  </a:lnTo>
                  <a:lnTo>
                    <a:pt x="47" y="11"/>
                  </a:lnTo>
                  <a:lnTo>
                    <a:pt x="44" y="11"/>
                  </a:lnTo>
                  <a:lnTo>
                    <a:pt x="41" y="10"/>
                  </a:lnTo>
                  <a:lnTo>
                    <a:pt x="11" y="10"/>
                  </a:lnTo>
                  <a:lnTo>
                    <a:pt x="11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" name="Freeform 593"/>
            <p:cNvSpPr>
              <a:spLocks noEditPoints="1"/>
            </p:cNvSpPr>
            <p:nvPr/>
          </p:nvSpPr>
          <p:spPr bwMode="auto">
            <a:xfrm>
              <a:off x="1876429" y="1539995"/>
              <a:ext cx="63740" cy="71707"/>
            </a:xfrm>
            <a:custGeom>
              <a:avLst/>
              <a:gdLst>
                <a:gd name="T0" fmla="*/ 51 w 64"/>
                <a:gd name="T1" fmla="*/ 50 h 71"/>
                <a:gd name="T2" fmla="*/ 64 w 64"/>
                <a:gd name="T3" fmla="*/ 51 h 71"/>
                <a:gd name="T4" fmla="*/ 61 w 64"/>
                <a:gd name="T5" fmla="*/ 57 h 71"/>
                <a:gd name="T6" fmla="*/ 53 w 64"/>
                <a:gd name="T7" fmla="*/ 66 h 71"/>
                <a:gd name="T8" fmla="*/ 47 w 64"/>
                <a:gd name="T9" fmla="*/ 69 h 71"/>
                <a:gd name="T10" fmla="*/ 40 w 64"/>
                <a:gd name="T11" fmla="*/ 71 h 71"/>
                <a:gd name="T12" fmla="*/ 33 w 64"/>
                <a:gd name="T13" fmla="*/ 71 h 71"/>
                <a:gd name="T14" fmla="*/ 20 w 64"/>
                <a:gd name="T15" fmla="*/ 69 h 71"/>
                <a:gd name="T16" fmla="*/ 8 w 64"/>
                <a:gd name="T17" fmla="*/ 61 h 71"/>
                <a:gd name="T18" fmla="*/ 3 w 64"/>
                <a:gd name="T19" fmla="*/ 51 h 71"/>
                <a:gd name="T20" fmla="*/ 0 w 64"/>
                <a:gd name="T21" fmla="*/ 36 h 71"/>
                <a:gd name="T22" fmla="*/ 3 w 64"/>
                <a:gd name="T23" fmla="*/ 22 h 71"/>
                <a:gd name="T24" fmla="*/ 8 w 64"/>
                <a:gd name="T25" fmla="*/ 10 h 71"/>
                <a:gd name="T26" fmla="*/ 20 w 64"/>
                <a:gd name="T27" fmla="*/ 2 h 71"/>
                <a:gd name="T28" fmla="*/ 33 w 64"/>
                <a:gd name="T29" fmla="*/ 0 h 71"/>
                <a:gd name="T30" fmla="*/ 38 w 64"/>
                <a:gd name="T31" fmla="*/ 0 h 71"/>
                <a:gd name="T32" fmla="*/ 44 w 64"/>
                <a:gd name="T33" fmla="*/ 2 h 71"/>
                <a:gd name="T34" fmla="*/ 56 w 64"/>
                <a:gd name="T35" fmla="*/ 10 h 71"/>
                <a:gd name="T36" fmla="*/ 61 w 64"/>
                <a:gd name="T37" fmla="*/ 20 h 71"/>
                <a:gd name="T38" fmla="*/ 64 w 64"/>
                <a:gd name="T39" fmla="*/ 36 h 71"/>
                <a:gd name="T40" fmla="*/ 64 w 64"/>
                <a:gd name="T41" fmla="*/ 39 h 71"/>
                <a:gd name="T42" fmla="*/ 13 w 64"/>
                <a:gd name="T43" fmla="*/ 39 h 71"/>
                <a:gd name="T44" fmla="*/ 16 w 64"/>
                <a:gd name="T45" fmla="*/ 50 h 71"/>
                <a:gd name="T46" fmla="*/ 23 w 64"/>
                <a:gd name="T47" fmla="*/ 57 h 71"/>
                <a:gd name="T48" fmla="*/ 26 w 64"/>
                <a:gd name="T49" fmla="*/ 59 h 71"/>
                <a:gd name="T50" fmla="*/ 30 w 64"/>
                <a:gd name="T51" fmla="*/ 60 h 71"/>
                <a:gd name="T52" fmla="*/ 37 w 64"/>
                <a:gd name="T53" fmla="*/ 60 h 71"/>
                <a:gd name="T54" fmla="*/ 40 w 64"/>
                <a:gd name="T55" fmla="*/ 59 h 71"/>
                <a:gd name="T56" fmla="*/ 44 w 64"/>
                <a:gd name="T57" fmla="*/ 57 h 71"/>
                <a:gd name="T58" fmla="*/ 47 w 64"/>
                <a:gd name="T59" fmla="*/ 56 h 71"/>
                <a:gd name="T60" fmla="*/ 50 w 64"/>
                <a:gd name="T61" fmla="*/ 53 h 71"/>
                <a:gd name="T62" fmla="*/ 51 w 64"/>
                <a:gd name="T63" fmla="*/ 50 h 71"/>
                <a:gd name="T64" fmla="*/ 13 w 64"/>
                <a:gd name="T65" fmla="*/ 27 h 71"/>
                <a:gd name="T66" fmla="*/ 51 w 64"/>
                <a:gd name="T67" fmla="*/ 27 h 71"/>
                <a:gd name="T68" fmla="*/ 51 w 64"/>
                <a:gd name="T69" fmla="*/ 23 h 71"/>
                <a:gd name="T70" fmla="*/ 50 w 64"/>
                <a:gd name="T71" fmla="*/ 19 h 71"/>
                <a:gd name="T72" fmla="*/ 47 w 64"/>
                <a:gd name="T73" fmla="*/ 16 h 71"/>
                <a:gd name="T74" fmla="*/ 43 w 64"/>
                <a:gd name="T75" fmla="*/ 13 h 71"/>
                <a:gd name="T76" fmla="*/ 38 w 64"/>
                <a:gd name="T77" fmla="*/ 12 h 71"/>
                <a:gd name="T78" fmla="*/ 27 w 64"/>
                <a:gd name="T79" fmla="*/ 12 h 71"/>
                <a:gd name="T80" fmla="*/ 18 w 64"/>
                <a:gd name="T81" fmla="*/ 14 h 71"/>
                <a:gd name="T82" fmla="*/ 16 w 64"/>
                <a:gd name="T83" fmla="*/ 19 h 71"/>
                <a:gd name="T84" fmla="*/ 13 w 64"/>
                <a:gd name="T85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71">
                  <a:moveTo>
                    <a:pt x="51" y="50"/>
                  </a:moveTo>
                  <a:lnTo>
                    <a:pt x="64" y="51"/>
                  </a:lnTo>
                  <a:lnTo>
                    <a:pt x="61" y="57"/>
                  </a:lnTo>
                  <a:lnTo>
                    <a:pt x="53" y="66"/>
                  </a:lnTo>
                  <a:lnTo>
                    <a:pt x="47" y="69"/>
                  </a:lnTo>
                  <a:lnTo>
                    <a:pt x="40" y="71"/>
                  </a:lnTo>
                  <a:lnTo>
                    <a:pt x="33" y="71"/>
                  </a:lnTo>
                  <a:lnTo>
                    <a:pt x="20" y="69"/>
                  </a:lnTo>
                  <a:lnTo>
                    <a:pt x="8" y="61"/>
                  </a:lnTo>
                  <a:lnTo>
                    <a:pt x="3" y="51"/>
                  </a:lnTo>
                  <a:lnTo>
                    <a:pt x="0" y="36"/>
                  </a:lnTo>
                  <a:lnTo>
                    <a:pt x="3" y="22"/>
                  </a:lnTo>
                  <a:lnTo>
                    <a:pt x="8" y="10"/>
                  </a:lnTo>
                  <a:lnTo>
                    <a:pt x="20" y="2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6" y="10"/>
                  </a:lnTo>
                  <a:lnTo>
                    <a:pt x="61" y="20"/>
                  </a:lnTo>
                  <a:lnTo>
                    <a:pt x="64" y="36"/>
                  </a:lnTo>
                  <a:lnTo>
                    <a:pt x="64" y="39"/>
                  </a:lnTo>
                  <a:lnTo>
                    <a:pt x="13" y="39"/>
                  </a:lnTo>
                  <a:lnTo>
                    <a:pt x="16" y="50"/>
                  </a:lnTo>
                  <a:lnTo>
                    <a:pt x="23" y="57"/>
                  </a:lnTo>
                  <a:lnTo>
                    <a:pt x="26" y="59"/>
                  </a:lnTo>
                  <a:lnTo>
                    <a:pt x="30" y="60"/>
                  </a:lnTo>
                  <a:lnTo>
                    <a:pt x="37" y="60"/>
                  </a:lnTo>
                  <a:lnTo>
                    <a:pt x="40" y="59"/>
                  </a:lnTo>
                  <a:lnTo>
                    <a:pt x="44" y="57"/>
                  </a:lnTo>
                  <a:lnTo>
                    <a:pt x="47" y="56"/>
                  </a:lnTo>
                  <a:lnTo>
                    <a:pt x="50" y="53"/>
                  </a:lnTo>
                  <a:lnTo>
                    <a:pt x="51" y="50"/>
                  </a:lnTo>
                  <a:close/>
                  <a:moveTo>
                    <a:pt x="13" y="27"/>
                  </a:moveTo>
                  <a:lnTo>
                    <a:pt x="51" y="27"/>
                  </a:lnTo>
                  <a:lnTo>
                    <a:pt x="51" y="23"/>
                  </a:lnTo>
                  <a:lnTo>
                    <a:pt x="50" y="19"/>
                  </a:lnTo>
                  <a:lnTo>
                    <a:pt x="47" y="16"/>
                  </a:lnTo>
                  <a:lnTo>
                    <a:pt x="43" y="13"/>
                  </a:lnTo>
                  <a:lnTo>
                    <a:pt x="38" y="12"/>
                  </a:lnTo>
                  <a:lnTo>
                    <a:pt x="27" y="12"/>
                  </a:lnTo>
                  <a:lnTo>
                    <a:pt x="18" y="14"/>
                  </a:lnTo>
                  <a:lnTo>
                    <a:pt x="16" y="19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" name="Freeform 594"/>
            <p:cNvSpPr>
              <a:spLocks/>
            </p:cNvSpPr>
            <p:nvPr/>
          </p:nvSpPr>
          <p:spPr bwMode="auto">
            <a:xfrm>
              <a:off x="1948136" y="1518084"/>
              <a:ext cx="33862" cy="93618"/>
            </a:xfrm>
            <a:custGeom>
              <a:avLst/>
              <a:gdLst>
                <a:gd name="T0" fmla="*/ 33 w 34"/>
                <a:gd name="T1" fmla="*/ 83 h 94"/>
                <a:gd name="T2" fmla="*/ 34 w 34"/>
                <a:gd name="T3" fmla="*/ 94 h 94"/>
                <a:gd name="T4" fmla="*/ 19 w 34"/>
                <a:gd name="T5" fmla="*/ 94 h 94"/>
                <a:gd name="T6" fmla="*/ 13 w 34"/>
                <a:gd name="T7" fmla="*/ 92 h 94"/>
                <a:gd name="T8" fmla="*/ 12 w 34"/>
                <a:gd name="T9" fmla="*/ 89 h 94"/>
                <a:gd name="T10" fmla="*/ 10 w 34"/>
                <a:gd name="T11" fmla="*/ 87 h 94"/>
                <a:gd name="T12" fmla="*/ 9 w 34"/>
                <a:gd name="T13" fmla="*/ 84 h 94"/>
                <a:gd name="T14" fmla="*/ 9 w 34"/>
                <a:gd name="T15" fmla="*/ 36 h 94"/>
                <a:gd name="T16" fmla="*/ 0 w 34"/>
                <a:gd name="T17" fmla="*/ 36 h 94"/>
                <a:gd name="T18" fmla="*/ 0 w 34"/>
                <a:gd name="T19" fmla="*/ 25 h 94"/>
                <a:gd name="T20" fmla="*/ 9 w 34"/>
                <a:gd name="T21" fmla="*/ 25 h 94"/>
                <a:gd name="T22" fmla="*/ 9 w 34"/>
                <a:gd name="T23" fmla="*/ 7 h 94"/>
                <a:gd name="T24" fmla="*/ 22 w 34"/>
                <a:gd name="T25" fmla="*/ 0 h 94"/>
                <a:gd name="T26" fmla="*/ 22 w 34"/>
                <a:gd name="T27" fmla="*/ 25 h 94"/>
                <a:gd name="T28" fmla="*/ 33 w 34"/>
                <a:gd name="T29" fmla="*/ 25 h 94"/>
                <a:gd name="T30" fmla="*/ 33 w 34"/>
                <a:gd name="T31" fmla="*/ 36 h 94"/>
                <a:gd name="T32" fmla="*/ 22 w 34"/>
                <a:gd name="T33" fmla="*/ 36 h 94"/>
                <a:gd name="T34" fmla="*/ 22 w 34"/>
                <a:gd name="T35" fmla="*/ 80 h 94"/>
                <a:gd name="T36" fmla="*/ 23 w 34"/>
                <a:gd name="T37" fmla="*/ 82 h 94"/>
                <a:gd name="T38" fmla="*/ 24 w 34"/>
                <a:gd name="T39" fmla="*/ 82 h 94"/>
                <a:gd name="T40" fmla="*/ 24 w 34"/>
                <a:gd name="T41" fmla="*/ 83 h 94"/>
                <a:gd name="T42" fmla="*/ 33 w 34"/>
                <a:gd name="T43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94">
                  <a:moveTo>
                    <a:pt x="33" y="83"/>
                  </a:moveTo>
                  <a:lnTo>
                    <a:pt x="34" y="94"/>
                  </a:lnTo>
                  <a:lnTo>
                    <a:pt x="19" y="94"/>
                  </a:lnTo>
                  <a:lnTo>
                    <a:pt x="13" y="92"/>
                  </a:lnTo>
                  <a:lnTo>
                    <a:pt x="12" y="89"/>
                  </a:lnTo>
                  <a:lnTo>
                    <a:pt x="10" y="87"/>
                  </a:lnTo>
                  <a:lnTo>
                    <a:pt x="9" y="84"/>
                  </a:lnTo>
                  <a:lnTo>
                    <a:pt x="9" y="36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9" y="7"/>
                  </a:lnTo>
                  <a:lnTo>
                    <a:pt x="22" y="0"/>
                  </a:lnTo>
                  <a:lnTo>
                    <a:pt x="22" y="25"/>
                  </a:lnTo>
                  <a:lnTo>
                    <a:pt x="33" y="25"/>
                  </a:lnTo>
                  <a:lnTo>
                    <a:pt x="33" y="36"/>
                  </a:lnTo>
                  <a:lnTo>
                    <a:pt x="22" y="36"/>
                  </a:lnTo>
                  <a:lnTo>
                    <a:pt x="22" y="80"/>
                  </a:lnTo>
                  <a:lnTo>
                    <a:pt x="23" y="82"/>
                  </a:lnTo>
                  <a:lnTo>
                    <a:pt x="24" y="82"/>
                  </a:lnTo>
                  <a:lnTo>
                    <a:pt x="24" y="83"/>
                  </a:lnTo>
                  <a:lnTo>
                    <a:pt x="33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" name="Freeform 595"/>
            <p:cNvSpPr>
              <a:spLocks noEditPoints="1"/>
            </p:cNvSpPr>
            <p:nvPr/>
          </p:nvSpPr>
          <p:spPr bwMode="auto">
            <a:xfrm>
              <a:off x="1985982" y="1539995"/>
              <a:ext cx="63740" cy="71707"/>
            </a:xfrm>
            <a:custGeom>
              <a:avLst/>
              <a:gdLst>
                <a:gd name="T0" fmla="*/ 51 w 64"/>
                <a:gd name="T1" fmla="*/ 50 h 71"/>
                <a:gd name="T2" fmla="*/ 64 w 64"/>
                <a:gd name="T3" fmla="*/ 51 h 71"/>
                <a:gd name="T4" fmla="*/ 61 w 64"/>
                <a:gd name="T5" fmla="*/ 57 h 71"/>
                <a:gd name="T6" fmla="*/ 53 w 64"/>
                <a:gd name="T7" fmla="*/ 66 h 71"/>
                <a:gd name="T8" fmla="*/ 41 w 64"/>
                <a:gd name="T9" fmla="*/ 71 h 71"/>
                <a:gd name="T10" fmla="*/ 34 w 64"/>
                <a:gd name="T11" fmla="*/ 71 h 71"/>
                <a:gd name="T12" fmla="*/ 20 w 64"/>
                <a:gd name="T13" fmla="*/ 69 h 71"/>
                <a:gd name="T14" fmla="*/ 8 w 64"/>
                <a:gd name="T15" fmla="*/ 61 h 71"/>
                <a:gd name="T16" fmla="*/ 3 w 64"/>
                <a:gd name="T17" fmla="*/ 51 h 71"/>
                <a:gd name="T18" fmla="*/ 0 w 64"/>
                <a:gd name="T19" fmla="*/ 36 h 71"/>
                <a:gd name="T20" fmla="*/ 3 w 64"/>
                <a:gd name="T21" fmla="*/ 22 h 71"/>
                <a:gd name="T22" fmla="*/ 8 w 64"/>
                <a:gd name="T23" fmla="*/ 10 h 71"/>
                <a:gd name="T24" fmla="*/ 20 w 64"/>
                <a:gd name="T25" fmla="*/ 2 h 71"/>
                <a:gd name="T26" fmla="*/ 33 w 64"/>
                <a:gd name="T27" fmla="*/ 0 h 71"/>
                <a:gd name="T28" fmla="*/ 38 w 64"/>
                <a:gd name="T29" fmla="*/ 0 h 71"/>
                <a:gd name="T30" fmla="*/ 45 w 64"/>
                <a:gd name="T31" fmla="*/ 2 h 71"/>
                <a:gd name="T32" fmla="*/ 50 w 64"/>
                <a:gd name="T33" fmla="*/ 6 h 71"/>
                <a:gd name="T34" fmla="*/ 55 w 64"/>
                <a:gd name="T35" fmla="*/ 10 h 71"/>
                <a:gd name="T36" fmla="*/ 61 w 64"/>
                <a:gd name="T37" fmla="*/ 20 h 71"/>
                <a:gd name="T38" fmla="*/ 64 w 64"/>
                <a:gd name="T39" fmla="*/ 36 h 71"/>
                <a:gd name="T40" fmla="*/ 64 w 64"/>
                <a:gd name="T41" fmla="*/ 39 h 71"/>
                <a:gd name="T42" fmla="*/ 13 w 64"/>
                <a:gd name="T43" fmla="*/ 39 h 71"/>
                <a:gd name="T44" fmla="*/ 15 w 64"/>
                <a:gd name="T45" fmla="*/ 50 h 71"/>
                <a:gd name="T46" fmla="*/ 23 w 64"/>
                <a:gd name="T47" fmla="*/ 57 h 71"/>
                <a:gd name="T48" fmla="*/ 25 w 64"/>
                <a:gd name="T49" fmla="*/ 59 h 71"/>
                <a:gd name="T50" fmla="*/ 30 w 64"/>
                <a:gd name="T51" fmla="*/ 60 h 71"/>
                <a:gd name="T52" fmla="*/ 38 w 64"/>
                <a:gd name="T53" fmla="*/ 60 h 71"/>
                <a:gd name="T54" fmla="*/ 47 w 64"/>
                <a:gd name="T55" fmla="*/ 56 h 71"/>
                <a:gd name="T56" fmla="*/ 50 w 64"/>
                <a:gd name="T57" fmla="*/ 53 h 71"/>
                <a:gd name="T58" fmla="*/ 51 w 64"/>
                <a:gd name="T59" fmla="*/ 50 h 71"/>
                <a:gd name="T60" fmla="*/ 13 w 64"/>
                <a:gd name="T61" fmla="*/ 27 h 71"/>
                <a:gd name="T62" fmla="*/ 51 w 64"/>
                <a:gd name="T63" fmla="*/ 27 h 71"/>
                <a:gd name="T64" fmla="*/ 51 w 64"/>
                <a:gd name="T65" fmla="*/ 23 h 71"/>
                <a:gd name="T66" fmla="*/ 50 w 64"/>
                <a:gd name="T67" fmla="*/ 19 h 71"/>
                <a:gd name="T68" fmla="*/ 47 w 64"/>
                <a:gd name="T69" fmla="*/ 16 h 71"/>
                <a:gd name="T70" fmla="*/ 43 w 64"/>
                <a:gd name="T71" fmla="*/ 13 h 71"/>
                <a:gd name="T72" fmla="*/ 38 w 64"/>
                <a:gd name="T73" fmla="*/ 12 h 71"/>
                <a:gd name="T74" fmla="*/ 27 w 64"/>
                <a:gd name="T75" fmla="*/ 12 h 71"/>
                <a:gd name="T76" fmla="*/ 18 w 64"/>
                <a:gd name="T77" fmla="*/ 14 h 71"/>
                <a:gd name="T78" fmla="*/ 15 w 64"/>
                <a:gd name="T79" fmla="*/ 19 h 71"/>
                <a:gd name="T80" fmla="*/ 13 w 64"/>
                <a:gd name="T81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71">
                  <a:moveTo>
                    <a:pt x="51" y="50"/>
                  </a:moveTo>
                  <a:lnTo>
                    <a:pt x="64" y="51"/>
                  </a:lnTo>
                  <a:lnTo>
                    <a:pt x="61" y="57"/>
                  </a:lnTo>
                  <a:lnTo>
                    <a:pt x="53" y="66"/>
                  </a:lnTo>
                  <a:lnTo>
                    <a:pt x="41" y="71"/>
                  </a:lnTo>
                  <a:lnTo>
                    <a:pt x="34" y="71"/>
                  </a:lnTo>
                  <a:lnTo>
                    <a:pt x="20" y="69"/>
                  </a:lnTo>
                  <a:lnTo>
                    <a:pt x="8" y="61"/>
                  </a:lnTo>
                  <a:lnTo>
                    <a:pt x="3" y="51"/>
                  </a:lnTo>
                  <a:lnTo>
                    <a:pt x="0" y="36"/>
                  </a:lnTo>
                  <a:lnTo>
                    <a:pt x="3" y="22"/>
                  </a:lnTo>
                  <a:lnTo>
                    <a:pt x="8" y="10"/>
                  </a:lnTo>
                  <a:lnTo>
                    <a:pt x="20" y="2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5" y="2"/>
                  </a:lnTo>
                  <a:lnTo>
                    <a:pt x="50" y="6"/>
                  </a:lnTo>
                  <a:lnTo>
                    <a:pt x="55" y="10"/>
                  </a:lnTo>
                  <a:lnTo>
                    <a:pt x="61" y="20"/>
                  </a:lnTo>
                  <a:lnTo>
                    <a:pt x="64" y="36"/>
                  </a:lnTo>
                  <a:lnTo>
                    <a:pt x="64" y="39"/>
                  </a:lnTo>
                  <a:lnTo>
                    <a:pt x="13" y="39"/>
                  </a:lnTo>
                  <a:lnTo>
                    <a:pt x="15" y="50"/>
                  </a:lnTo>
                  <a:lnTo>
                    <a:pt x="23" y="57"/>
                  </a:lnTo>
                  <a:lnTo>
                    <a:pt x="25" y="59"/>
                  </a:lnTo>
                  <a:lnTo>
                    <a:pt x="30" y="60"/>
                  </a:lnTo>
                  <a:lnTo>
                    <a:pt x="38" y="60"/>
                  </a:lnTo>
                  <a:lnTo>
                    <a:pt x="47" y="56"/>
                  </a:lnTo>
                  <a:lnTo>
                    <a:pt x="50" y="53"/>
                  </a:lnTo>
                  <a:lnTo>
                    <a:pt x="51" y="50"/>
                  </a:lnTo>
                  <a:close/>
                  <a:moveTo>
                    <a:pt x="13" y="27"/>
                  </a:moveTo>
                  <a:lnTo>
                    <a:pt x="51" y="27"/>
                  </a:lnTo>
                  <a:lnTo>
                    <a:pt x="51" y="23"/>
                  </a:lnTo>
                  <a:lnTo>
                    <a:pt x="50" y="19"/>
                  </a:lnTo>
                  <a:lnTo>
                    <a:pt x="47" y="16"/>
                  </a:lnTo>
                  <a:lnTo>
                    <a:pt x="43" y="13"/>
                  </a:lnTo>
                  <a:lnTo>
                    <a:pt x="38" y="12"/>
                  </a:lnTo>
                  <a:lnTo>
                    <a:pt x="27" y="12"/>
                  </a:lnTo>
                  <a:lnTo>
                    <a:pt x="18" y="14"/>
                  </a:lnTo>
                  <a:lnTo>
                    <a:pt x="15" y="19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" name="Freeform 596"/>
            <p:cNvSpPr>
              <a:spLocks/>
            </p:cNvSpPr>
            <p:nvPr/>
          </p:nvSpPr>
          <p:spPr bwMode="auto">
            <a:xfrm>
              <a:off x="2059681" y="1539995"/>
              <a:ext cx="59756" cy="71707"/>
            </a:xfrm>
            <a:custGeom>
              <a:avLst/>
              <a:gdLst>
                <a:gd name="T0" fmla="*/ 47 w 60"/>
                <a:gd name="T1" fmla="*/ 46 h 71"/>
                <a:gd name="T2" fmla="*/ 60 w 60"/>
                <a:gd name="T3" fmla="*/ 47 h 71"/>
                <a:gd name="T4" fmla="*/ 58 w 60"/>
                <a:gd name="T5" fmla="*/ 54 h 71"/>
                <a:gd name="T6" fmla="*/ 54 w 60"/>
                <a:gd name="T7" fmla="*/ 60 h 71"/>
                <a:gd name="T8" fmla="*/ 50 w 60"/>
                <a:gd name="T9" fmla="*/ 64 h 71"/>
                <a:gd name="T10" fmla="*/ 41 w 60"/>
                <a:gd name="T11" fmla="*/ 70 h 71"/>
                <a:gd name="T12" fmla="*/ 37 w 60"/>
                <a:gd name="T13" fmla="*/ 71 h 71"/>
                <a:gd name="T14" fmla="*/ 24 w 60"/>
                <a:gd name="T15" fmla="*/ 71 h 71"/>
                <a:gd name="T16" fmla="*/ 13 w 60"/>
                <a:gd name="T17" fmla="*/ 66 h 71"/>
                <a:gd name="T18" fmla="*/ 8 w 60"/>
                <a:gd name="T19" fmla="*/ 61 h 71"/>
                <a:gd name="T20" fmla="*/ 3 w 60"/>
                <a:gd name="T21" fmla="*/ 50 h 71"/>
                <a:gd name="T22" fmla="*/ 0 w 60"/>
                <a:gd name="T23" fmla="*/ 36 h 71"/>
                <a:gd name="T24" fmla="*/ 1 w 60"/>
                <a:gd name="T25" fmla="*/ 29 h 71"/>
                <a:gd name="T26" fmla="*/ 3 w 60"/>
                <a:gd name="T27" fmla="*/ 23 h 71"/>
                <a:gd name="T28" fmla="*/ 4 w 60"/>
                <a:gd name="T29" fmla="*/ 16 h 71"/>
                <a:gd name="T30" fmla="*/ 7 w 60"/>
                <a:gd name="T31" fmla="*/ 12 h 71"/>
                <a:gd name="T32" fmla="*/ 11 w 60"/>
                <a:gd name="T33" fmla="*/ 7 h 71"/>
                <a:gd name="T34" fmla="*/ 20 w 60"/>
                <a:gd name="T35" fmla="*/ 2 h 71"/>
                <a:gd name="T36" fmla="*/ 26 w 60"/>
                <a:gd name="T37" fmla="*/ 0 h 71"/>
                <a:gd name="T38" fmla="*/ 38 w 60"/>
                <a:gd name="T39" fmla="*/ 0 h 71"/>
                <a:gd name="T40" fmla="*/ 44 w 60"/>
                <a:gd name="T41" fmla="*/ 2 h 71"/>
                <a:gd name="T42" fmla="*/ 48 w 60"/>
                <a:gd name="T43" fmla="*/ 6 h 71"/>
                <a:gd name="T44" fmla="*/ 53 w 60"/>
                <a:gd name="T45" fmla="*/ 9 h 71"/>
                <a:gd name="T46" fmla="*/ 56 w 60"/>
                <a:gd name="T47" fmla="*/ 13 h 71"/>
                <a:gd name="T48" fmla="*/ 58 w 60"/>
                <a:gd name="T49" fmla="*/ 22 h 71"/>
                <a:gd name="T50" fmla="*/ 46 w 60"/>
                <a:gd name="T51" fmla="*/ 23 h 71"/>
                <a:gd name="T52" fmla="*/ 44 w 60"/>
                <a:gd name="T53" fmla="*/ 17 h 71"/>
                <a:gd name="T54" fmla="*/ 40 w 60"/>
                <a:gd name="T55" fmla="*/ 14 h 71"/>
                <a:gd name="T56" fmla="*/ 34 w 60"/>
                <a:gd name="T57" fmla="*/ 12 h 71"/>
                <a:gd name="T58" fmla="*/ 26 w 60"/>
                <a:gd name="T59" fmla="*/ 12 h 71"/>
                <a:gd name="T60" fmla="*/ 21 w 60"/>
                <a:gd name="T61" fmla="*/ 13 h 71"/>
                <a:gd name="T62" fmla="*/ 18 w 60"/>
                <a:gd name="T63" fmla="*/ 16 h 71"/>
                <a:gd name="T64" fmla="*/ 16 w 60"/>
                <a:gd name="T65" fmla="*/ 20 h 71"/>
                <a:gd name="T66" fmla="*/ 14 w 60"/>
                <a:gd name="T67" fmla="*/ 24 h 71"/>
                <a:gd name="T68" fmla="*/ 13 w 60"/>
                <a:gd name="T69" fmla="*/ 30 h 71"/>
                <a:gd name="T70" fmla="*/ 13 w 60"/>
                <a:gd name="T71" fmla="*/ 41 h 71"/>
                <a:gd name="T72" fmla="*/ 14 w 60"/>
                <a:gd name="T73" fmla="*/ 47 h 71"/>
                <a:gd name="T74" fmla="*/ 16 w 60"/>
                <a:gd name="T75" fmla="*/ 51 h 71"/>
                <a:gd name="T76" fmla="*/ 21 w 60"/>
                <a:gd name="T77" fmla="*/ 57 h 71"/>
                <a:gd name="T78" fmla="*/ 27 w 60"/>
                <a:gd name="T79" fmla="*/ 60 h 71"/>
                <a:gd name="T80" fmla="*/ 36 w 60"/>
                <a:gd name="T81" fmla="*/ 60 h 71"/>
                <a:gd name="T82" fmla="*/ 38 w 60"/>
                <a:gd name="T83" fmla="*/ 59 h 71"/>
                <a:gd name="T84" fmla="*/ 44 w 60"/>
                <a:gd name="T85" fmla="*/ 53 h 71"/>
                <a:gd name="T86" fmla="*/ 46 w 60"/>
                <a:gd name="T87" fmla="*/ 50 h 71"/>
                <a:gd name="T88" fmla="*/ 47 w 60"/>
                <a:gd name="T89" fmla="*/ 4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71">
                  <a:moveTo>
                    <a:pt x="47" y="46"/>
                  </a:moveTo>
                  <a:lnTo>
                    <a:pt x="60" y="47"/>
                  </a:lnTo>
                  <a:lnTo>
                    <a:pt x="58" y="54"/>
                  </a:lnTo>
                  <a:lnTo>
                    <a:pt x="54" y="60"/>
                  </a:lnTo>
                  <a:lnTo>
                    <a:pt x="50" y="64"/>
                  </a:lnTo>
                  <a:lnTo>
                    <a:pt x="41" y="70"/>
                  </a:lnTo>
                  <a:lnTo>
                    <a:pt x="37" y="71"/>
                  </a:lnTo>
                  <a:lnTo>
                    <a:pt x="24" y="71"/>
                  </a:lnTo>
                  <a:lnTo>
                    <a:pt x="13" y="66"/>
                  </a:lnTo>
                  <a:lnTo>
                    <a:pt x="8" y="61"/>
                  </a:lnTo>
                  <a:lnTo>
                    <a:pt x="3" y="50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4" y="16"/>
                  </a:lnTo>
                  <a:lnTo>
                    <a:pt x="7" y="12"/>
                  </a:lnTo>
                  <a:lnTo>
                    <a:pt x="11" y="7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48" y="6"/>
                  </a:lnTo>
                  <a:lnTo>
                    <a:pt x="53" y="9"/>
                  </a:lnTo>
                  <a:lnTo>
                    <a:pt x="56" y="13"/>
                  </a:lnTo>
                  <a:lnTo>
                    <a:pt x="58" y="22"/>
                  </a:lnTo>
                  <a:lnTo>
                    <a:pt x="46" y="23"/>
                  </a:lnTo>
                  <a:lnTo>
                    <a:pt x="44" y="17"/>
                  </a:lnTo>
                  <a:lnTo>
                    <a:pt x="40" y="14"/>
                  </a:lnTo>
                  <a:lnTo>
                    <a:pt x="34" y="12"/>
                  </a:lnTo>
                  <a:lnTo>
                    <a:pt x="26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6" y="20"/>
                  </a:lnTo>
                  <a:lnTo>
                    <a:pt x="14" y="24"/>
                  </a:lnTo>
                  <a:lnTo>
                    <a:pt x="13" y="30"/>
                  </a:lnTo>
                  <a:lnTo>
                    <a:pt x="13" y="41"/>
                  </a:lnTo>
                  <a:lnTo>
                    <a:pt x="14" y="47"/>
                  </a:lnTo>
                  <a:lnTo>
                    <a:pt x="16" y="51"/>
                  </a:lnTo>
                  <a:lnTo>
                    <a:pt x="21" y="57"/>
                  </a:lnTo>
                  <a:lnTo>
                    <a:pt x="27" y="60"/>
                  </a:lnTo>
                  <a:lnTo>
                    <a:pt x="36" y="60"/>
                  </a:lnTo>
                  <a:lnTo>
                    <a:pt x="38" y="59"/>
                  </a:lnTo>
                  <a:lnTo>
                    <a:pt x="44" y="53"/>
                  </a:lnTo>
                  <a:lnTo>
                    <a:pt x="46" y="50"/>
                  </a:lnTo>
                  <a:lnTo>
                    <a:pt x="47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" name="Freeform 597"/>
            <p:cNvSpPr>
              <a:spLocks/>
            </p:cNvSpPr>
            <p:nvPr/>
          </p:nvSpPr>
          <p:spPr bwMode="auto">
            <a:xfrm>
              <a:off x="2123421" y="1518084"/>
              <a:ext cx="31870" cy="93618"/>
            </a:xfrm>
            <a:custGeom>
              <a:avLst/>
              <a:gdLst>
                <a:gd name="T0" fmla="*/ 31 w 33"/>
                <a:gd name="T1" fmla="*/ 83 h 94"/>
                <a:gd name="T2" fmla="*/ 33 w 33"/>
                <a:gd name="T3" fmla="*/ 94 h 94"/>
                <a:gd name="T4" fmla="*/ 17 w 33"/>
                <a:gd name="T5" fmla="*/ 94 h 94"/>
                <a:gd name="T6" fmla="*/ 14 w 33"/>
                <a:gd name="T7" fmla="*/ 93 h 94"/>
                <a:gd name="T8" fmla="*/ 9 w 33"/>
                <a:gd name="T9" fmla="*/ 87 h 94"/>
                <a:gd name="T10" fmla="*/ 9 w 33"/>
                <a:gd name="T11" fmla="*/ 36 h 94"/>
                <a:gd name="T12" fmla="*/ 0 w 33"/>
                <a:gd name="T13" fmla="*/ 36 h 94"/>
                <a:gd name="T14" fmla="*/ 0 w 33"/>
                <a:gd name="T15" fmla="*/ 25 h 94"/>
                <a:gd name="T16" fmla="*/ 9 w 33"/>
                <a:gd name="T17" fmla="*/ 25 h 94"/>
                <a:gd name="T18" fmla="*/ 9 w 33"/>
                <a:gd name="T19" fmla="*/ 7 h 94"/>
                <a:gd name="T20" fmla="*/ 20 w 33"/>
                <a:gd name="T21" fmla="*/ 0 h 94"/>
                <a:gd name="T22" fmla="*/ 20 w 33"/>
                <a:gd name="T23" fmla="*/ 25 h 94"/>
                <a:gd name="T24" fmla="*/ 31 w 33"/>
                <a:gd name="T25" fmla="*/ 25 h 94"/>
                <a:gd name="T26" fmla="*/ 31 w 33"/>
                <a:gd name="T27" fmla="*/ 36 h 94"/>
                <a:gd name="T28" fmla="*/ 20 w 33"/>
                <a:gd name="T29" fmla="*/ 36 h 94"/>
                <a:gd name="T30" fmla="*/ 20 w 33"/>
                <a:gd name="T31" fmla="*/ 80 h 94"/>
                <a:gd name="T32" fmla="*/ 21 w 33"/>
                <a:gd name="T33" fmla="*/ 82 h 94"/>
                <a:gd name="T34" fmla="*/ 23 w 33"/>
                <a:gd name="T35" fmla="*/ 82 h 94"/>
                <a:gd name="T36" fmla="*/ 23 w 33"/>
                <a:gd name="T37" fmla="*/ 83 h 94"/>
                <a:gd name="T38" fmla="*/ 31 w 33"/>
                <a:gd name="T3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94">
                  <a:moveTo>
                    <a:pt x="31" y="83"/>
                  </a:moveTo>
                  <a:lnTo>
                    <a:pt x="33" y="94"/>
                  </a:lnTo>
                  <a:lnTo>
                    <a:pt x="17" y="94"/>
                  </a:lnTo>
                  <a:lnTo>
                    <a:pt x="14" y="93"/>
                  </a:lnTo>
                  <a:lnTo>
                    <a:pt x="9" y="87"/>
                  </a:lnTo>
                  <a:lnTo>
                    <a:pt x="9" y="36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9" y="7"/>
                  </a:lnTo>
                  <a:lnTo>
                    <a:pt x="20" y="0"/>
                  </a:lnTo>
                  <a:lnTo>
                    <a:pt x="20" y="25"/>
                  </a:lnTo>
                  <a:lnTo>
                    <a:pt x="31" y="25"/>
                  </a:lnTo>
                  <a:lnTo>
                    <a:pt x="31" y="36"/>
                  </a:lnTo>
                  <a:lnTo>
                    <a:pt x="20" y="36"/>
                  </a:lnTo>
                  <a:lnTo>
                    <a:pt x="20" y="80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3"/>
                  </a:lnTo>
                  <a:lnTo>
                    <a:pt x="31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" name="Freeform 598"/>
            <p:cNvSpPr>
              <a:spLocks noEditPoints="1"/>
            </p:cNvSpPr>
            <p:nvPr/>
          </p:nvSpPr>
          <p:spPr bwMode="auto">
            <a:xfrm>
              <a:off x="2163258" y="1539995"/>
              <a:ext cx="61748" cy="71707"/>
            </a:xfrm>
            <a:custGeom>
              <a:avLst/>
              <a:gdLst>
                <a:gd name="T0" fmla="*/ 0 w 61"/>
                <a:gd name="T1" fmla="*/ 36 h 71"/>
                <a:gd name="T2" fmla="*/ 0 w 61"/>
                <a:gd name="T3" fmla="*/ 24 h 71"/>
                <a:gd name="T4" fmla="*/ 4 w 61"/>
                <a:gd name="T5" fmla="*/ 14 h 71"/>
                <a:gd name="T6" fmla="*/ 9 w 61"/>
                <a:gd name="T7" fmla="*/ 9 h 71"/>
                <a:gd name="T8" fmla="*/ 13 w 61"/>
                <a:gd name="T9" fmla="*/ 4 h 71"/>
                <a:gd name="T10" fmla="*/ 19 w 61"/>
                <a:gd name="T11" fmla="*/ 2 h 71"/>
                <a:gd name="T12" fmla="*/ 26 w 61"/>
                <a:gd name="T13" fmla="*/ 0 h 71"/>
                <a:gd name="T14" fmla="*/ 37 w 61"/>
                <a:gd name="T15" fmla="*/ 0 h 71"/>
                <a:gd name="T16" fmla="*/ 43 w 61"/>
                <a:gd name="T17" fmla="*/ 2 h 71"/>
                <a:gd name="T18" fmla="*/ 48 w 61"/>
                <a:gd name="T19" fmla="*/ 6 h 71"/>
                <a:gd name="T20" fmla="*/ 53 w 61"/>
                <a:gd name="T21" fmla="*/ 10 h 71"/>
                <a:gd name="T22" fmla="*/ 60 w 61"/>
                <a:gd name="T23" fmla="*/ 20 h 71"/>
                <a:gd name="T24" fmla="*/ 61 w 61"/>
                <a:gd name="T25" fmla="*/ 34 h 71"/>
                <a:gd name="T26" fmla="*/ 61 w 61"/>
                <a:gd name="T27" fmla="*/ 43 h 71"/>
                <a:gd name="T28" fmla="*/ 60 w 61"/>
                <a:gd name="T29" fmla="*/ 50 h 71"/>
                <a:gd name="T30" fmla="*/ 57 w 61"/>
                <a:gd name="T31" fmla="*/ 54 h 71"/>
                <a:gd name="T32" fmla="*/ 54 w 61"/>
                <a:gd name="T33" fmla="*/ 60 h 71"/>
                <a:gd name="T34" fmla="*/ 51 w 61"/>
                <a:gd name="T35" fmla="*/ 64 h 71"/>
                <a:gd name="T36" fmla="*/ 46 w 61"/>
                <a:gd name="T37" fmla="*/ 67 h 71"/>
                <a:gd name="T38" fmla="*/ 41 w 61"/>
                <a:gd name="T39" fmla="*/ 70 h 71"/>
                <a:gd name="T40" fmla="*/ 37 w 61"/>
                <a:gd name="T41" fmla="*/ 71 h 71"/>
                <a:gd name="T42" fmla="*/ 31 w 61"/>
                <a:gd name="T43" fmla="*/ 71 h 71"/>
                <a:gd name="T44" fmla="*/ 19 w 61"/>
                <a:gd name="T45" fmla="*/ 69 h 71"/>
                <a:gd name="T46" fmla="*/ 7 w 61"/>
                <a:gd name="T47" fmla="*/ 61 h 71"/>
                <a:gd name="T48" fmla="*/ 1 w 61"/>
                <a:gd name="T49" fmla="*/ 50 h 71"/>
                <a:gd name="T50" fmla="*/ 0 w 61"/>
                <a:gd name="T51" fmla="*/ 36 h 71"/>
                <a:gd name="T52" fmla="*/ 11 w 61"/>
                <a:gd name="T53" fmla="*/ 36 h 71"/>
                <a:gd name="T54" fmla="*/ 11 w 61"/>
                <a:gd name="T55" fmla="*/ 41 h 71"/>
                <a:gd name="T56" fmla="*/ 13 w 61"/>
                <a:gd name="T57" fmla="*/ 47 h 71"/>
                <a:gd name="T58" fmla="*/ 14 w 61"/>
                <a:gd name="T59" fmla="*/ 51 h 71"/>
                <a:gd name="T60" fmla="*/ 20 w 61"/>
                <a:gd name="T61" fmla="*/ 57 h 71"/>
                <a:gd name="T62" fmla="*/ 23 w 61"/>
                <a:gd name="T63" fmla="*/ 59 h 71"/>
                <a:gd name="T64" fmla="*/ 27 w 61"/>
                <a:gd name="T65" fmla="*/ 60 h 71"/>
                <a:gd name="T66" fmla="*/ 36 w 61"/>
                <a:gd name="T67" fmla="*/ 60 h 71"/>
                <a:gd name="T68" fmla="*/ 40 w 61"/>
                <a:gd name="T69" fmla="*/ 57 h 71"/>
                <a:gd name="T70" fmla="*/ 44 w 61"/>
                <a:gd name="T71" fmla="*/ 53 h 71"/>
                <a:gd name="T72" fmla="*/ 47 w 61"/>
                <a:gd name="T73" fmla="*/ 49 h 71"/>
                <a:gd name="T74" fmla="*/ 48 w 61"/>
                <a:gd name="T75" fmla="*/ 43 h 71"/>
                <a:gd name="T76" fmla="*/ 48 w 61"/>
                <a:gd name="T77" fmla="*/ 30 h 71"/>
                <a:gd name="T78" fmla="*/ 47 w 61"/>
                <a:gd name="T79" fmla="*/ 24 h 71"/>
                <a:gd name="T80" fmla="*/ 44 w 61"/>
                <a:gd name="T81" fmla="*/ 16 h 71"/>
                <a:gd name="T82" fmla="*/ 40 w 61"/>
                <a:gd name="T83" fmla="*/ 13 h 71"/>
                <a:gd name="T84" fmla="*/ 36 w 61"/>
                <a:gd name="T85" fmla="*/ 12 h 71"/>
                <a:gd name="T86" fmla="*/ 23 w 61"/>
                <a:gd name="T87" fmla="*/ 12 h 71"/>
                <a:gd name="T88" fmla="*/ 20 w 61"/>
                <a:gd name="T89" fmla="*/ 14 h 71"/>
                <a:gd name="T90" fmla="*/ 17 w 61"/>
                <a:gd name="T91" fmla="*/ 16 h 71"/>
                <a:gd name="T92" fmla="*/ 14 w 61"/>
                <a:gd name="T93" fmla="*/ 20 h 71"/>
                <a:gd name="T94" fmla="*/ 13 w 61"/>
                <a:gd name="T95" fmla="*/ 24 h 71"/>
                <a:gd name="T96" fmla="*/ 13 w 61"/>
                <a:gd name="T97" fmla="*/ 30 h 71"/>
                <a:gd name="T98" fmla="*/ 11 w 61"/>
                <a:gd name="T9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71">
                  <a:moveTo>
                    <a:pt x="0" y="36"/>
                  </a:moveTo>
                  <a:lnTo>
                    <a:pt x="0" y="24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3" y="4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3" y="2"/>
                  </a:lnTo>
                  <a:lnTo>
                    <a:pt x="48" y="6"/>
                  </a:lnTo>
                  <a:lnTo>
                    <a:pt x="53" y="10"/>
                  </a:lnTo>
                  <a:lnTo>
                    <a:pt x="60" y="20"/>
                  </a:lnTo>
                  <a:lnTo>
                    <a:pt x="61" y="34"/>
                  </a:lnTo>
                  <a:lnTo>
                    <a:pt x="61" y="43"/>
                  </a:lnTo>
                  <a:lnTo>
                    <a:pt x="60" y="50"/>
                  </a:lnTo>
                  <a:lnTo>
                    <a:pt x="57" y="54"/>
                  </a:lnTo>
                  <a:lnTo>
                    <a:pt x="54" y="60"/>
                  </a:lnTo>
                  <a:lnTo>
                    <a:pt x="51" y="64"/>
                  </a:lnTo>
                  <a:lnTo>
                    <a:pt x="46" y="67"/>
                  </a:lnTo>
                  <a:lnTo>
                    <a:pt x="41" y="70"/>
                  </a:lnTo>
                  <a:lnTo>
                    <a:pt x="37" y="71"/>
                  </a:lnTo>
                  <a:lnTo>
                    <a:pt x="31" y="71"/>
                  </a:lnTo>
                  <a:lnTo>
                    <a:pt x="19" y="69"/>
                  </a:lnTo>
                  <a:lnTo>
                    <a:pt x="7" y="61"/>
                  </a:lnTo>
                  <a:lnTo>
                    <a:pt x="1" y="50"/>
                  </a:lnTo>
                  <a:lnTo>
                    <a:pt x="0" y="36"/>
                  </a:lnTo>
                  <a:close/>
                  <a:moveTo>
                    <a:pt x="11" y="36"/>
                  </a:moveTo>
                  <a:lnTo>
                    <a:pt x="11" y="41"/>
                  </a:lnTo>
                  <a:lnTo>
                    <a:pt x="13" y="47"/>
                  </a:lnTo>
                  <a:lnTo>
                    <a:pt x="14" y="51"/>
                  </a:lnTo>
                  <a:lnTo>
                    <a:pt x="20" y="57"/>
                  </a:lnTo>
                  <a:lnTo>
                    <a:pt x="23" y="59"/>
                  </a:lnTo>
                  <a:lnTo>
                    <a:pt x="27" y="60"/>
                  </a:lnTo>
                  <a:lnTo>
                    <a:pt x="36" y="60"/>
                  </a:lnTo>
                  <a:lnTo>
                    <a:pt x="40" y="57"/>
                  </a:lnTo>
                  <a:lnTo>
                    <a:pt x="44" y="53"/>
                  </a:lnTo>
                  <a:lnTo>
                    <a:pt x="47" y="49"/>
                  </a:lnTo>
                  <a:lnTo>
                    <a:pt x="48" y="43"/>
                  </a:lnTo>
                  <a:lnTo>
                    <a:pt x="48" y="30"/>
                  </a:lnTo>
                  <a:lnTo>
                    <a:pt x="47" y="24"/>
                  </a:lnTo>
                  <a:lnTo>
                    <a:pt x="44" y="16"/>
                  </a:lnTo>
                  <a:lnTo>
                    <a:pt x="40" y="13"/>
                  </a:lnTo>
                  <a:lnTo>
                    <a:pt x="36" y="12"/>
                  </a:lnTo>
                  <a:lnTo>
                    <a:pt x="23" y="12"/>
                  </a:lnTo>
                  <a:lnTo>
                    <a:pt x="20" y="14"/>
                  </a:lnTo>
                  <a:lnTo>
                    <a:pt x="17" y="16"/>
                  </a:lnTo>
                  <a:lnTo>
                    <a:pt x="14" y="20"/>
                  </a:lnTo>
                  <a:lnTo>
                    <a:pt x="13" y="24"/>
                  </a:lnTo>
                  <a:lnTo>
                    <a:pt x="13" y="30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" name="Freeform 599"/>
            <p:cNvSpPr>
              <a:spLocks/>
            </p:cNvSpPr>
            <p:nvPr/>
          </p:nvSpPr>
          <p:spPr bwMode="auto">
            <a:xfrm>
              <a:off x="2240941" y="1539995"/>
              <a:ext cx="33862" cy="69715"/>
            </a:xfrm>
            <a:custGeom>
              <a:avLst/>
              <a:gdLst>
                <a:gd name="T0" fmla="*/ 0 w 36"/>
                <a:gd name="T1" fmla="*/ 70 h 70"/>
                <a:gd name="T2" fmla="*/ 0 w 36"/>
                <a:gd name="T3" fmla="*/ 2 h 70"/>
                <a:gd name="T4" fmla="*/ 10 w 36"/>
                <a:gd name="T5" fmla="*/ 2 h 70"/>
                <a:gd name="T6" fmla="*/ 10 w 36"/>
                <a:gd name="T7" fmla="*/ 12 h 70"/>
                <a:gd name="T8" fmla="*/ 13 w 36"/>
                <a:gd name="T9" fmla="*/ 7 h 70"/>
                <a:gd name="T10" fmla="*/ 14 w 36"/>
                <a:gd name="T11" fmla="*/ 4 h 70"/>
                <a:gd name="T12" fmla="*/ 20 w 36"/>
                <a:gd name="T13" fmla="*/ 2 h 70"/>
                <a:gd name="T14" fmla="*/ 21 w 36"/>
                <a:gd name="T15" fmla="*/ 0 h 70"/>
                <a:gd name="T16" fmla="*/ 29 w 36"/>
                <a:gd name="T17" fmla="*/ 0 h 70"/>
                <a:gd name="T18" fmla="*/ 31 w 36"/>
                <a:gd name="T19" fmla="*/ 2 h 70"/>
                <a:gd name="T20" fmla="*/ 36 w 36"/>
                <a:gd name="T21" fmla="*/ 3 h 70"/>
                <a:gd name="T22" fmla="*/ 31 w 36"/>
                <a:gd name="T23" fmla="*/ 14 h 70"/>
                <a:gd name="T24" fmla="*/ 29 w 36"/>
                <a:gd name="T25" fmla="*/ 13 h 70"/>
                <a:gd name="T26" fmla="*/ 27 w 36"/>
                <a:gd name="T27" fmla="*/ 12 h 70"/>
                <a:gd name="T28" fmla="*/ 21 w 36"/>
                <a:gd name="T29" fmla="*/ 12 h 70"/>
                <a:gd name="T30" fmla="*/ 20 w 36"/>
                <a:gd name="T31" fmla="*/ 13 h 70"/>
                <a:gd name="T32" fmla="*/ 17 w 36"/>
                <a:gd name="T33" fmla="*/ 14 h 70"/>
                <a:gd name="T34" fmla="*/ 13 w 36"/>
                <a:gd name="T35" fmla="*/ 19 h 70"/>
                <a:gd name="T36" fmla="*/ 11 w 36"/>
                <a:gd name="T37" fmla="*/ 26 h 70"/>
                <a:gd name="T38" fmla="*/ 11 w 36"/>
                <a:gd name="T39" fmla="*/ 70 h 70"/>
                <a:gd name="T40" fmla="*/ 0 w 36"/>
                <a:gd name="T4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70">
                  <a:moveTo>
                    <a:pt x="0" y="70"/>
                  </a:moveTo>
                  <a:lnTo>
                    <a:pt x="0" y="2"/>
                  </a:lnTo>
                  <a:lnTo>
                    <a:pt x="10" y="2"/>
                  </a:lnTo>
                  <a:lnTo>
                    <a:pt x="10" y="12"/>
                  </a:lnTo>
                  <a:lnTo>
                    <a:pt x="13" y="7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6" y="3"/>
                  </a:lnTo>
                  <a:lnTo>
                    <a:pt x="31" y="14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1" y="12"/>
                  </a:lnTo>
                  <a:lnTo>
                    <a:pt x="20" y="13"/>
                  </a:lnTo>
                  <a:lnTo>
                    <a:pt x="17" y="14"/>
                  </a:lnTo>
                  <a:lnTo>
                    <a:pt x="13" y="19"/>
                  </a:lnTo>
                  <a:lnTo>
                    <a:pt x="11" y="26"/>
                  </a:lnTo>
                  <a:lnTo>
                    <a:pt x="11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" name="Freeform 600"/>
            <p:cNvSpPr>
              <a:spLocks noEditPoints="1"/>
            </p:cNvSpPr>
            <p:nvPr/>
          </p:nvSpPr>
          <p:spPr bwMode="auto">
            <a:xfrm>
              <a:off x="2318624" y="1516092"/>
              <a:ext cx="59756" cy="95610"/>
            </a:xfrm>
            <a:custGeom>
              <a:avLst/>
              <a:gdLst>
                <a:gd name="T0" fmla="*/ 11 w 58"/>
                <a:gd name="T1" fmla="*/ 94 h 95"/>
                <a:gd name="T2" fmla="*/ 0 w 58"/>
                <a:gd name="T3" fmla="*/ 94 h 95"/>
                <a:gd name="T4" fmla="*/ 0 w 58"/>
                <a:gd name="T5" fmla="*/ 0 h 95"/>
                <a:gd name="T6" fmla="*/ 11 w 58"/>
                <a:gd name="T7" fmla="*/ 0 h 95"/>
                <a:gd name="T8" fmla="*/ 11 w 58"/>
                <a:gd name="T9" fmla="*/ 36 h 95"/>
                <a:gd name="T10" fmla="*/ 20 w 58"/>
                <a:gd name="T11" fmla="*/ 27 h 95"/>
                <a:gd name="T12" fmla="*/ 24 w 58"/>
                <a:gd name="T13" fmla="*/ 24 h 95"/>
                <a:gd name="T14" fmla="*/ 34 w 58"/>
                <a:gd name="T15" fmla="*/ 24 h 95"/>
                <a:gd name="T16" fmla="*/ 37 w 58"/>
                <a:gd name="T17" fmla="*/ 26 h 95"/>
                <a:gd name="T18" fmla="*/ 46 w 58"/>
                <a:gd name="T19" fmla="*/ 28 h 95"/>
                <a:gd name="T20" fmla="*/ 48 w 58"/>
                <a:gd name="T21" fmla="*/ 31 h 95"/>
                <a:gd name="T22" fmla="*/ 50 w 58"/>
                <a:gd name="T23" fmla="*/ 34 h 95"/>
                <a:gd name="T24" fmla="*/ 55 w 58"/>
                <a:gd name="T25" fmla="*/ 40 h 95"/>
                <a:gd name="T26" fmla="*/ 58 w 58"/>
                <a:gd name="T27" fmla="*/ 48 h 95"/>
                <a:gd name="T28" fmla="*/ 58 w 58"/>
                <a:gd name="T29" fmla="*/ 58 h 95"/>
                <a:gd name="T30" fmla="*/ 55 w 58"/>
                <a:gd name="T31" fmla="*/ 74 h 95"/>
                <a:gd name="T32" fmla="*/ 50 w 58"/>
                <a:gd name="T33" fmla="*/ 85 h 95"/>
                <a:gd name="T34" fmla="*/ 46 w 58"/>
                <a:gd name="T35" fmla="*/ 90 h 95"/>
                <a:gd name="T36" fmla="*/ 41 w 58"/>
                <a:gd name="T37" fmla="*/ 93 h 95"/>
                <a:gd name="T38" fmla="*/ 36 w 58"/>
                <a:gd name="T39" fmla="*/ 95 h 95"/>
                <a:gd name="T40" fmla="*/ 30 w 58"/>
                <a:gd name="T41" fmla="*/ 95 h 95"/>
                <a:gd name="T42" fmla="*/ 24 w 58"/>
                <a:gd name="T43" fmla="*/ 94 h 95"/>
                <a:gd name="T44" fmla="*/ 20 w 58"/>
                <a:gd name="T45" fmla="*/ 93 h 95"/>
                <a:gd name="T46" fmla="*/ 11 w 58"/>
                <a:gd name="T47" fmla="*/ 84 h 95"/>
                <a:gd name="T48" fmla="*/ 11 w 58"/>
                <a:gd name="T49" fmla="*/ 94 h 95"/>
                <a:gd name="T50" fmla="*/ 11 w 58"/>
                <a:gd name="T51" fmla="*/ 60 h 95"/>
                <a:gd name="T52" fmla="*/ 11 w 58"/>
                <a:gd name="T53" fmla="*/ 65 h 95"/>
                <a:gd name="T54" fmla="*/ 13 w 58"/>
                <a:gd name="T55" fmla="*/ 71 h 95"/>
                <a:gd name="T56" fmla="*/ 14 w 58"/>
                <a:gd name="T57" fmla="*/ 75 h 95"/>
                <a:gd name="T58" fmla="*/ 18 w 58"/>
                <a:gd name="T59" fmla="*/ 81 h 95"/>
                <a:gd name="T60" fmla="*/ 23 w 58"/>
                <a:gd name="T61" fmla="*/ 84 h 95"/>
                <a:gd name="T62" fmla="*/ 33 w 58"/>
                <a:gd name="T63" fmla="*/ 84 h 95"/>
                <a:gd name="T64" fmla="*/ 37 w 58"/>
                <a:gd name="T65" fmla="*/ 81 h 95"/>
                <a:gd name="T66" fmla="*/ 40 w 58"/>
                <a:gd name="T67" fmla="*/ 77 h 95"/>
                <a:gd name="T68" fmla="*/ 43 w 58"/>
                <a:gd name="T69" fmla="*/ 74 h 95"/>
                <a:gd name="T70" fmla="*/ 46 w 58"/>
                <a:gd name="T71" fmla="*/ 65 h 95"/>
                <a:gd name="T72" fmla="*/ 46 w 58"/>
                <a:gd name="T73" fmla="*/ 54 h 95"/>
                <a:gd name="T74" fmla="*/ 44 w 58"/>
                <a:gd name="T75" fmla="*/ 48 h 95"/>
                <a:gd name="T76" fmla="*/ 43 w 58"/>
                <a:gd name="T77" fmla="*/ 44 h 95"/>
                <a:gd name="T78" fmla="*/ 40 w 58"/>
                <a:gd name="T79" fmla="*/ 40 h 95"/>
                <a:gd name="T80" fmla="*/ 37 w 58"/>
                <a:gd name="T81" fmla="*/ 37 h 95"/>
                <a:gd name="T82" fmla="*/ 34 w 58"/>
                <a:gd name="T83" fmla="*/ 36 h 95"/>
                <a:gd name="T84" fmla="*/ 26 w 58"/>
                <a:gd name="T85" fmla="*/ 36 h 95"/>
                <a:gd name="T86" fmla="*/ 20 w 58"/>
                <a:gd name="T87" fmla="*/ 38 h 95"/>
                <a:gd name="T88" fmla="*/ 17 w 58"/>
                <a:gd name="T89" fmla="*/ 41 h 95"/>
                <a:gd name="T90" fmla="*/ 14 w 58"/>
                <a:gd name="T91" fmla="*/ 47 h 95"/>
                <a:gd name="T92" fmla="*/ 13 w 58"/>
                <a:gd name="T93" fmla="*/ 53 h 95"/>
                <a:gd name="T94" fmla="*/ 11 w 58"/>
                <a:gd name="T95" fmla="*/ 6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" h="95">
                  <a:moveTo>
                    <a:pt x="11" y="94"/>
                  </a:moveTo>
                  <a:lnTo>
                    <a:pt x="0" y="9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36"/>
                  </a:lnTo>
                  <a:lnTo>
                    <a:pt x="20" y="27"/>
                  </a:lnTo>
                  <a:lnTo>
                    <a:pt x="24" y="24"/>
                  </a:lnTo>
                  <a:lnTo>
                    <a:pt x="34" y="24"/>
                  </a:lnTo>
                  <a:lnTo>
                    <a:pt x="37" y="26"/>
                  </a:lnTo>
                  <a:lnTo>
                    <a:pt x="46" y="28"/>
                  </a:lnTo>
                  <a:lnTo>
                    <a:pt x="48" y="31"/>
                  </a:lnTo>
                  <a:lnTo>
                    <a:pt x="50" y="34"/>
                  </a:lnTo>
                  <a:lnTo>
                    <a:pt x="55" y="40"/>
                  </a:lnTo>
                  <a:lnTo>
                    <a:pt x="58" y="48"/>
                  </a:lnTo>
                  <a:lnTo>
                    <a:pt x="58" y="58"/>
                  </a:lnTo>
                  <a:lnTo>
                    <a:pt x="55" y="74"/>
                  </a:lnTo>
                  <a:lnTo>
                    <a:pt x="50" y="85"/>
                  </a:lnTo>
                  <a:lnTo>
                    <a:pt x="46" y="90"/>
                  </a:lnTo>
                  <a:lnTo>
                    <a:pt x="41" y="93"/>
                  </a:lnTo>
                  <a:lnTo>
                    <a:pt x="36" y="95"/>
                  </a:lnTo>
                  <a:lnTo>
                    <a:pt x="30" y="95"/>
                  </a:lnTo>
                  <a:lnTo>
                    <a:pt x="24" y="94"/>
                  </a:lnTo>
                  <a:lnTo>
                    <a:pt x="20" y="93"/>
                  </a:lnTo>
                  <a:lnTo>
                    <a:pt x="11" y="84"/>
                  </a:lnTo>
                  <a:lnTo>
                    <a:pt x="11" y="94"/>
                  </a:lnTo>
                  <a:close/>
                  <a:moveTo>
                    <a:pt x="11" y="60"/>
                  </a:moveTo>
                  <a:lnTo>
                    <a:pt x="11" y="65"/>
                  </a:lnTo>
                  <a:lnTo>
                    <a:pt x="13" y="71"/>
                  </a:lnTo>
                  <a:lnTo>
                    <a:pt x="14" y="75"/>
                  </a:lnTo>
                  <a:lnTo>
                    <a:pt x="18" y="81"/>
                  </a:lnTo>
                  <a:lnTo>
                    <a:pt x="23" y="84"/>
                  </a:lnTo>
                  <a:lnTo>
                    <a:pt x="33" y="84"/>
                  </a:lnTo>
                  <a:lnTo>
                    <a:pt x="37" y="81"/>
                  </a:lnTo>
                  <a:lnTo>
                    <a:pt x="40" y="77"/>
                  </a:lnTo>
                  <a:lnTo>
                    <a:pt x="43" y="74"/>
                  </a:lnTo>
                  <a:lnTo>
                    <a:pt x="46" y="65"/>
                  </a:lnTo>
                  <a:lnTo>
                    <a:pt x="46" y="54"/>
                  </a:lnTo>
                  <a:lnTo>
                    <a:pt x="44" y="48"/>
                  </a:lnTo>
                  <a:lnTo>
                    <a:pt x="43" y="44"/>
                  </a:lnTo>
                  <a:lnTo>
                    <a:pt x="40" y="40"/>
                  </a:lnTo>
                  <a:lnTo>
                    <a:pt x="37" y="37"/>
                  </a:lnTo>
                  <a:lnTo>
                    <a:pt x="34" y="36"/>
                  </a:lnTo>
                  <a:lnTo>
                    <a:pt x="26" y="36"/>
                  </a:lnTo>
                  <a:lnTo>
                    <a:pt x="20" y="38"/>
                  </a:lnTo>
                  <a:lnTo>
                    <a:pt x="17" y="41"/>
                  </a:lnTo>
                  <a:lnTo>
                    <a:pt x="14" y="47"/>
                  </a:lnTo>
                  <a:lnTo>
                    <a:pt x="13" y="53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" name="Freeform 601"/>
            <p:cNvSpPr>
              <a:spLocks noEditPoints="1"/>
            </p:cNvSpPr>
            <p:nvPr/>
          </p:nvSpPr>
          <p:spPr bwMode="auto">
            <a:xfrm>
              <a:off x="2388339" y="1539995"/>
              <a:ext cx="61748" cy="71707"/>
            </a:xfrm>
            <a:custGeom>
              <a:avLst/>
              <a:gdLst>
                <a:gd name="T0" fmla="*/ 0 w 61"/>
                <a:gd name="T1" fmla="*/ 36 h 71"/>
                <a:gd name="T2" fmla="*/ 0 w 61"/>
                <a:gd name="T3" fmla="*/ 24 h 71"/>
                <a:gd name="T4" fmla="*/ 3 w 61"/>
                <a:gd name="T5" fmla="*/ 14 h 71"/>
                <a:gd name="T6" fmla="*/ 13 w 61"/>
                <a:gd name="T7" fmla="*/ 4 h 71"/>
                <a:gd name="T8" fmla="*/ 18 w 61"/>
                <a:gd name="T9" fmla="*/ 2 h 71"/>
                <a:gd name="T10" fmla="*/ 24 w 61"/>
                <a:gd name="T11" fmla="*/ 0 h 71"/>
                <a:gd name="T12" fmla="*/ 37 w 61"/>
                <a:gd name="T13" fmla="*/ 0 h 71"/>
                <a:gd name="T14" fmla="*/ 43 w 61"/>
                <a:gd name="T15" fmla="*/ 2 h 71"/>
                <a:gd name="T16" fmla="*/ 48 w 61"/>
                <a:gd name="T17" fmla="*/ 6 h 71"/>
                <a:gd name="T18" fmla="*/ 53 w 61"/>
                <a:gd name="T19" fmla="*/ 10 h 71"/>
                <a:gd name="T20" fmla="*/ 60 w 61"/>
                <a:gd name="T21" fmla="*/ 20 h 71"/>
                <a:gd name="T22" fmla="*/ 61 w 61"/>
                <a:gd name="T23" fmla="*/ 34 h 71"/>
                <a:gd name="T24" fmla="*/ 61 w 61"/>
                <a:gd name="T25" fmla="*/ 43 h 71"/>
                <a:gd name="T26" fmla="*/ 60 w 61"/>
                <a:gd name="T27" fmla="*/ 50 h 71"/>
                <a:gd name="T28" fmla="*/ 57 w 61"/>
                <a:gd name="T29" fmla="*/ 54 h 71"/>
                <a:gd name="T30" fmla="*/ 54 w 61"/>
                <a:gd name="T31" fmla="*/ 60 h 71"/>
                <a:gd name="T32" fmla="*/ 51 w 61"/>
                <a:gd name="T33" fmla="*/ 64 h 71"/>
                <a:gd name="T34" fmla="*/ 45 w 61"/>
                <a:gd name="T35" fmla="*/ 67 h 71"/>
                <a:gd name="T36" fmla="*/ 41 w 61"/>
                <a:gd name="T37" fmla="*/ 70 h 71"/>
                <a:gd name="T38" fmla="*/ 37 w 61"/>
                <a:gd name="T39" fmla="*/ 71 h 71"/>
                <a:gd name="T40" fmla="*/ 31 w 61"/>
                <a:gd name="T41" fmla="*/ 71 h 71"/>
                <a:gd name="T42" fmla="*/ 18 w 61"/>
                <a:gd name="T43" fmla="*/ 69 h 71"/>
                <a:gd name="T44" fmla="*/ 7 w 61"/>
                <a:gd name="T45" fmla="*/ 61 h 71"/>
                <a:gd name="T46" fmla="*/ 1 w 61"/>
                <a:gd name="T47" fmla="*/ 50 h 71"/>
                <a:gd name="T48" fmla="*/ 0 w 61"/>
                <a:gd name="T49" fmla="*/ 36 h 71"/>
                <a:gd name="T50" fmla="*/ 11 w 61"/>
                <a:gd name="T51" fmla="*/ 36 h 71"/>
                <a:gd name="T52" fmla="*/ 11 w 61"/>
                <a:gd name="T53" fmla="*/ 41 h 71"/>
                <a:gd name="T54" fmla="*/ 13 w 61"/>
                <a:gd name="T55" fmla="*/ 47 h 71"/>
                <a:gd name="T56" fmla="*/ 14 w 61"/>
                <a:gd name="T57" fmla="*/ 51 h 71"/>
                <a:gd name="T58" fmla="*/ 20 w 61"/>
                <a:gd name="T59" fmla="*/ 57 h 71"/>
                <a:gd name="T60" fmla="*/ 23 w 61"/>
                <a:gd name="T61" fmla="*/ 59 h 71"/>
                <a:gd name="T62" fmla="*/ 27 w 61"/>
                <a:gd name="T63" fmla="*/ 60 h 71"/>
                <a:gd name="T64" fmla="*/ 35 w 61"/>
                <a:gd name="T65" fmla="*/ 60 h 71"/>
                <a:gd name="T66" fmla="*/ 40 w 61"/>
                <a:gd name="T67" fmla="*/ 57 h 71"/>
                <a:gd name="T68" fmla="*/ 43 w 61"/>
                <a:gd name="T69" fmla="*/ 53 h 71"/>
                <a:gd name="T70" fmla="*/ 45 w 61"/>
                <a:gd name="T71" fmla="*/ 50 h 71"/>
                <a:gd name="T72" fmla="*/ 48 w 61"/>
                <a:gd name="T73" fmla="*/ 41 h 71"/>
                <a:gd name="T74" fmla="*/ 48 w 61"/>
                <a:gd name="T75" fmla="*/ 30 h 71"/>
                <a:gd name="T76" fmla="*/ 47 w 61"/>
                <a:gd name="T77" fmla="*/ 24 h 71"/>
                <a:gd name="T78" fmla="*/ 45 w 61"/>
                <a:gd name="T79" fmla="*/ 20 h 71"/>
                <a:gd name="T80" fmla="*/ 43 w 61"/>
                <a:gd name="T81" fmla="*/ 16 h 71"/>
                <a:gd name="T82" fmla="*/ 41 w 61"/>
                <a:gd name="T83" fmla="*/ 13 h 71"/>
                <a:gd name="T84" fmla="*/ 37 w 61"/>
                <a:gd name="T85" fmla="*/ 12 h 71"/>
                <a:gd name="T86" fmla="*/ 23 w 61"/>
                <a:gd name="T87" fmla="*/ 12 h 71"/>
                <a:gd name="T88" fmla="*/ 20 w 61"/>
                <a:gd name="T89" fmla="*/ 14 h 71"/>
                <a:gd name="T90" fmla="*/ 17 w 61"/>
                <a:gd name="T91" fmla="*/ 16 h 71"/>
                <a:gd name="T92" fmla="*/ 14 w 61"/>
                <a:gd name="T93" fmla="*/ 20 h 71"/>
                <a:gd name="T94" fmla="*/ 13 w 61"/>
                <a:gd name="T95" fmla="*/ 24 h 71"/>
                <a:gd name="T96" fmla="*/ 11 w 61"/>
                <a:gd name="T97" fmla="*/ 30 h 71"/>
                <a:gd name="T98" fmla="*/ 11 w 61"/>
                <a:gd name="T9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71">
                  <a:moveTo>
                    <a:pt x="0" y="36"/>
                  </a:moveTo>
                  <a:lnTo>
                    <a:pt x="0" y="24"/>
                  </a:lnTo>
                  <a:lnTo>
                    <a:pt x="3" y="14"/>
                  </a:lnTo>
                  <a:lnTo>
                    <a:pt x="13" y="4"/>
                  </a:lnTo>
                  <a:lnTo>
                    <a:pt x="18" y="2"/>
                  </a:lnTo>
                  <a:lnTo>
                    <a:pt x="24" y="0"/>
                  </a:lnTo>
                  <a:lnTo>
                    <a:pt x="37" y="0"/>
                  </a:lnTo>
                  <a:lnTo>
                    <a:pt x="43" y="2"/>
                  </a:lnTo>
                  <a:lnTo>
                    <a:pt x="48" y="6"/>
                  </a:lnTo>
                  <a:lnTo>
                    <a:pt x="53" y="10"/>
                  </a:lnTo>
                  <a:lnTo>
                    <a:pt x="60" y="20"/>
                  </a:lnTo>
                  <a:lnTo>
                    <a:pt x="61" y="34"/>
                  </a:lnTo>
                  <a:lnTo>
                    <a:pt x="61" y="43"/>
                  </a:lnTo>
                  <a:lnTo>
                    <a:pt x="60" y="50"/>
                  </a:lnTo>
                  <a:lnTo>
                    <a:pt x="57" y="54"/>
                  </a:lnTo>
                  <a:lnTo>
                    <a:pt x="54" y="60"/>
                  </a:lnTo>
                  <a:lnTo>
                    <a:pt x="51" y="64"/>
                  </a:lnTo>
                  <a:lnTo>
                    <a:pt x="45" y="67"/>
                  </a:lnTo>
                  <a:lnTo>
                    <a:pt x="41" y="70"/>
                  </a:lnTo>
                  <a:lnTo>
                    <a:pt x="37" y="71"/>
                  </a:lnTo>
                  <a:lnTo>
                    <a:pt x="31" y="71"/>
                  </a:lnTo>
                  <a:lnTo>
                    <a:pt x="18" y="69"/>
                  </a:lnTo>
                  <a:lnTo>
                    <a:pt x="7" y="61"/>
                  </a:lnTo>
                  <a:lnTo>
                    <a:pt x="1" y="50"/>
                  </a:lnTo>
                  <a:lnTo>
                    <a:pt x="0" y="36"/>
                  </a:lnTo>
                  <a:close/>
                  <a:moveTo>
                    <a:pt x="11" y="36"/>
                  </a:moveTo>
                  <a:lnTo>
                    <a:pt x="11" y="41"/>
                  </a:lnTo>
                  <a:lnTo>
                    <a:pt x="13" y="47"/>
                  </a:lnTo>
                  <a:lnTo>
                    <a:pt x="14" y="51"/>
                  </a:lnTo>
                  <a:lnTo>
                    <a:pt x="20" y="57"/>
                  </a:lnTo>
                  <a:lnTo>
                    <a:pt x="23" y="59"/>
                  </a:lnTo>
                  <a:lnTo>
                    <a:pt x="27" y="60"/>
                  </a:lnTo>
                  <a:lnTo>
                    <a:pt x="35" y="60"/>
                  </a:lnTo>
                  <a:lnTo>
                    <a:pt x="40" y="57"/>
                  </a:lnTo>
                  <a:lnTo>
                    <a:pt x="43" y="53"/>
                  </a:lnTo>
                  <a:lnTo>
                    <a:pt x="45" y="50"/>
                  </a:lnTo>
                  <a:lnTo>
                    <a:pt x="48" y="41"/>
                  </a:lnTo>
                  <a:lnTo>
                    <a:pt x="48" y="30"/>
                  </a:lnTo>
                  <a:lnTo>
                    <a:pt x="47" y="24"/>
                  </a:lnTo>
                  <a:lnTo>
                    <a:pt x="45" y="20"/>
                  </a:lnTo>
                  <a:lnTo>
                    <a:pt x="43" y="16"/>
                  </a:lnTo>
                  <a:lnTo>
                    <a:pt x="41" y="13"/>
                  </a:lnTo>
                  <a:lnTo>
                    <a:pt x="37" y="12"/>
                  </a:lnTo>
                  <a:lnTo>
                    <a:pt x="23" y="12"/>
                  </a:lnTo>
                  <a:lnTo>
                    <a:pt x="20" y="14"/>
                  </a:lnTo>
                  <a:lnTo>
                    <a:pt x="17" y="16"/>
                  </a:lnTo>
                  <a:lnTo>
                    <a:pt x="14" y="20"/>
                  </a:lnTo>
                  <a:lnTo>
                    <a:pt x="13" y="24"/>
                  </a:lnTo>
                  <a:lnTo>
                    <a:pt x="11" y="30"/>
                  </a:lnTo>
                  <a:lnTo>
                    <a:pt x="11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" name="Freeform 602"/>
            <p:cNvSpPr>
              <a:spLocks/>
            </p:cNvSpPr>
            <p:nvPr/>
          </p:nvSpPr>
          <p:spPr bwMode="auto">
            <a:xfrm>
              <a:off x="2458055" y="1541987"/>
              <a:ext cx="61748" cy="67724"/>
            </a:xfrm>
            <a:custGeom>
              <a:avLst/>
              <a:gdLst>
                <a:gd name="T0" fmla="*/ 0 w 63"/>
                <a:gd name="T1" fmla="*/ 68 h 68"/>
                <a:gd name="T2" fmla="*/ 24 w 63"/>
                <a:gd name="T3" fmla="*/ 34 h 68"/>
                <a:gd name="T4" fmla="*/ 2 w 63"/>
                <a:gd name="T5" fmla="*/ 0 h 68"/>
                <a:gd name="T6" fmla="*/ 16 w 63"/>
                <a:gd name="T7" fmla="*/ 0 h 68"/>
                <a:gd name="T8" fmla="*/ 27 w 63"/>
                <a:gd name="T9" fmla="*/ 15 h 68"/>
                <a:gd name="T10" fmla="*/ 29 w 63"/>
                <a:gd name="T11" fmla="*/ 20 h 68"/>
                <a:gd name="T12" fmla="*/ 32 w 63"/>
                <a:gd name="T13" fmla="*/ 22 h 68"/>
                <a:gd name="T14" fmla="*/ 33 w 63"/>
                <a:gd name="T15" fmla="*/ 20 h 68"/>
                <a:gd name="T16" fmla="*/ 37 w 63"/>
                <a:gd name="T17" fmla="*/ 15 h 68"/>
                <a:gd name="T18" fmla="*/ 49 w 63"/>
                <a:gd name="T19" fmla="*/ 0 h 68"/>
                <a:gd name="T20" fmla="*/ 63 w 63"/>
                <a:gd name="T21" fmla="*/ 0 h 68"/>
                <a:gd name="T22" fmla="*/ 39 w 63"/>
                <a:gd name="T23" fmla="*/ 34 h 68"/>
                <a:gd name="T24" fmla="*/ 62 w 63"/>
                <a:gd name="T25" fmla="*/ 68 h 68"/>
                <a:gd name="T26" fmla="*/ 47 w 63"/>
                <a:gd name="T27" fmla="*/ 68 h 68"/>
                <a:gd name="T28" fmla="*/ 34 w 63"/>
                <a:gd name="T29" fmla="*/ 48 h 68"/>
                <a:gd name="T30" fmla="*/ 32 w 63"/>
                <a:gd name="T31" fmla="*/ 45 h 68"/>
                <a:gd name="T32" fmla="*/ 14 w 63"/>
                <a:gd name="T33" fmla="*/ 68 h 68"/>
                <a:gd name="T34" fmla="*/ 0 w 63"/>
                <a:gd name="T3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68">
                  <a:moveTo>
                    <a:pt x="0" y="68"/>
                  </a:moveTo>
                  <a:lnTo>
                    <a:pt x="24" y="34"/>
                  </a:lnTo>
                  <a:lnTo>
                    <a:pt x="2" y="0"/>
                  </a:lnTo>
                  <a:lnTo>
                    <a:pt x="16" y="0"/>
                  </a:lnTo>
                  <a:lnTo>
                    <a:pt x="27" y="15"/>
                  </a:lnTo>
                  <a:lnTo>
                    <a:pt x="29" y="20"/>
                  </a:lnTo>
                  <a:lnTo>
                    <a:pt x="32" y="22"/>
                  </a:lnTo>
                  <a:lnTo>
                    <a:pt x="33" y="20"/>
                  </a:lnTo>
                  <a:lnTo>
                    <a:pt x="37" y="15"/>
                  </a:lnTo>
                  <a:lnTo>
                    <a:pt x="49" y="0"/>
                  </a:lnTo>
                  <a:lnTo>
                    <a:pt x="63" y="0"/>
                  </a:lnTo>
                  <a:lnTo>
                    <a:pt x="39" y="34"/>
                  </a:lnTo>
                  <a:lnTo>
                    <a:pt x="62" y="68"/>
                  </a:lnTo>
                  <a:lnTo>
                    <a:pt x="47" y="68"/>
                  </a:lnTo>
                  <a:lnTo>
                    <a:pt x="34" y="48"/>
                  </a:lnTo>
                  <a:lnTo>
                    <a:pt x="32" y="45"/>
                  </a:lnTo>
                  <a:lnTo>
                    <a:pt x="14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" name="Freeform 603"/>
            <p:cNvSpPr>
              <a:spLocks noEditPoints="1"/>
            </p:cNvSpPr>
            <p:nvPr/>
          </p:nvSpPr>
          <p:spPr bwMode="auto">
            <a:xfrm>
              <a:off x="3300616" y="4848492"/>
              <a:ext cx="77683" cy="93618"/>
            </a:xfrm>
            <a:custGeom>
              <a:avLst/>
              <a:gdLst>
                <a:gd name="T0" fmla="*/ 0 w 77"/>
                <a:gd name="T1" fmla="*/ 95 h 95"/>
                <a:gd name="T2" fmla="*/ 0 w 77"/>
                <a:gd name="T3" fmla="*/ 0 h 95"/>
                <a:gd name="T4" fmla="*/ 45 w 77"/>
                <a:gd name="T5" fmla="*/ 0 h 95"/>
                <a:gd name="T6" fmla="*/ 47 w 77"/>
                <a:gd name="T7" fmla="*/ 2 h 95"/>
                <a:gd name="T8" fmla="*/ 59 w 77"/>
                <a:gd name="T9" fmla="*/ 5 h 95"/>
                <a:gd name="T10" fmla="*/ 62 w 77"/>
                <a:gd name="T11" fmla="*/ 8 h 95"/>
                <a:gd name="T12" fmla="*/ 67 w 77"/>
                <a:gd name="T13" fmla="*/ 12 h 95"/>
                <a:gd name="T14" fmla="*/ 70 w 77"/>
                <a:gd name="T15" fmla="*/ 18 h 95"/>
                <a:gd name="T16" fmla="*/ 73 w 77"/>
                <a:gd name="T17" fmla="*/ 25 h 95"/>
                <a:gd name="T18" fmla="*/ 77 w 77"/>
                <a:gd name="T19" fmla="*/ 46 h 95"/>
                <a:gd name="T20" fmla="*/ 74 w 77"/>
                <a:gd name="T21" fmla="*/ 66 h 95"/>
                <a:gd name="T22" fmla="*/ 73 w 77"/>
                <a:gd name="T23" fmla="*/ 70 h 95"/>
                <a:gd name="T24" fmla="*/ 70 w 77"/>
                <a:gd name="T25" fmla="*/ 75 h 95"/>
                <a:gd name="T26" fmla="*/ 69 w 77"/>
                <a:gd name="T27" fmla="*/ 79 h 95"/>
                <a:gd name="T28" fmla="*/ 66 w 77"/>
                <a:gd name="T29" fmla="*/ 83 h 95"/>
                <a:gd name="T30" fmla="*/ 63 w 77"/>
                <a:gd name="T31" fmla="*/ 86 h 95"/>
                <a:gd name="T32" fmla="*/ 59 w 77"/>
                <a:gd name="T33" fmla="*/ 87 h 95"/>
                <a:gd name="T34" fmla="*/ 56 w 77"/>
                <a:gd name="T35" fmla="*/ 90 h 95"/>
                <a:gd name="T36" fmla="*/ 43 w 77"/>
                <a:gd name="T37" fmla="*/ 95 h 95"/>
                <a:gd name="T38" fmla="*/ 33 w 77"/>
                <a:gd name="T39" fmla="*/ 95 h 95"/>
                <a:gd name="T40" fmla="*/ 0 w 77"/>
                <a:gd name="T41" fmla="*/ 95 h 95"/>
                <a:gd name="T42" fmla="*/ 12 w 77"/>
                <a:gd name="T43" fmla="*/ 83 h 95"/>
                <a:gd name="T44" fmla="*/ 43 w 77"/>
                <a:gd name="T45" fmla="*/ 83 h 95"/>
                <a:gd name="T46" fmla="*/ 46 w 77"/>
                <a:gd name="T47" fmla="*/ 82 h 95"/>
                <a:gd name="T48" fmla="*/ 50 w 77"/>
                <a:gd name="T49" fmla="*/ 80 h 95"/>
                <a:gd name="T50" fmla="*/ 53 w 77"/>
                <a:gd name="T51" fmla="*/ 79 h 95"/>
                <a:gd name="T52" fmla="*/ 55 w 77"/>
                <a:gd name="T53" fmla="*/ 76 h 95"/>
                <a:gd name="T54" fmla="*/ 57 w 77"/>
                <a:gd name="T55" fmla="*/ 73 h 95"/>
                <a:gd name="T56" fmla="*/ 60 w 77"/>
                <a:gd name="T57" fmla="*/ 69 h 95"/>
                <a:gd name="T58" fmla="*/ 62 w 77"/>
                <a:gd name="T59" fmla="*/ 65 h 95"/>
                <a:gd name="T60" fmla="*/ 65 w 77"/>
                <a:gd name="T61" fmla="*/ 53 h 95"/>
                <a:gd name="T62" fmla="*/ 65 w 77"/>
                <a:gd name="T63" fmla="*/ 46 h 95"/>
                <a:gd name="T64" fmla="*/ 63 w 77"/>
                <a:gd name="T65" fmla="*/ 33 h 95"/>
                <a:gd name="T66" fmla="*/ 59 w 77"/>
                <a:gd name="T67" fmla="*/ 23 h 95"/>
                <a:gd name="T68" fmla="*/ 56 w 77"/>
                <a:gd name="T69" fmla="*/ 19 h 95"/>
                <a:gd name="T70" fmla="*/ 55 w 77"/>
                <a:gd name="T71" fmla="*/ 16 h 95"/>
                <a:gd name="T72" fmla="*/ 52 w 77"/>
                <a:gd name="T73" fmla="*/ 15 h 95"/>
                <a:gd name="T74" fmla="*/ 47 w 77"/>
                <a:gd name="T75" fmla="*/ 12 h 95"/>
                <a:gd name="T76" fmla="*/ 45 w 77"/>
                <a:gd name="T77" fmla="*/ 12 h 95"/>
                <a:gd name="T78" fmla="*/ 42 w 77"/>
                <a:gd name="T79" fmla="*/ 10 h 95"/>
                <a:gd name="T80" fmla="*/ 12 w 77"/>
                <a:gd name="T81" fmla="*/ 10 h 95"/>
                <a:gd name="T82" fmla="*/ 12 w 77"/>
                <a:gd name="T8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" h="95">
                  <a:moveTo>
                    <a:pt x="0" y="95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7" y="2"/>
                  </a:lnTo>
                  <a:lnTo>
                    <a:pt x="59" y="5"/>
                  </a:lnTo>
                  <a:lnTo>
                    <a:pt x="62" y="8"/>
                  </a:lnTo>
                  <a:lnTo>
                    <a:pt x="67" y="12"/>
                  </a:lnTo>
                  <a:lnTo>
                    <a:pt x="70" y="18"/>
                  </a:lnTo>
                  <a:lnTo>
                    <a:pt x="73" y="25"/>
                  </a:lnTo>
                  <a:lnTo>
                    <a:pt x="77" y="46"/>
                  </a:lnTo>
                  <a:lnTo>
                    <a:pt x="74" y="66"/>
                  </a:lnTo>
                  <a:lnTo>
                    <a:pt x="73" y="70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6" y="83"/>
                  </a:lnTo>
                  <a:lnTo>
                    <a:pt x="63" y="86"/>
                  </a:lnTo>
                  <a:lnTo>
                    <a:pt x="59" y="87"/>
                  </a:lnTo>
                  <a:lnTo>
                    <a:pt x="56" y="90"/>
                  </a:lnTo>
                  <a:lnTo>
                    <a:pt x="43" y="95"/>
                  </a:lnTo>
                  <a:lnTo>
                    <a:pt x="33" y="95"/>
                  </a:lnTo>
                  <a:lnTo>
                    <a:pt x="0" y="95"/>
                  </a:lnTo>
                  <a:close/>
                  <a:moveTo>
                    <a:pt x="12" y="83"/>
                  </a:moveTo>
                  <a:lnTo>
                    <a:pt x="43" y="83"/>
                  </a:lnTo>
                  <a:lnTo>
                    <a:pt x="46" y="82"/>
                  </a:lnTo>
                  <a:lnTo>
                    <a:pt x="50" y="80"/>
                  </a:lnTo>
                  <a:lnTo>
                    <a:pt x="53" y="79"/>
                  </a:lnTo>
                  <a:lnTo>
                    <a:pt x="55" y="76"/>
                  </a:lnTo>
                  <a:lnTo>
                    <a:pt x="57" y="73"/>
                  </a:lnTo>
                  <a:lnTo>
                    <a:pt x="60" y="69"/>
                  </a:lnTo>
                  <a:lnTo>
                    <a:pt x="62" y="65"/>
                  </a:lnTo>
                  <a:lnTo>
                    <a:pt x="65" y="53"/>
                  </a:lnTo>
                  <a:lnTo>
                    <a:pt x="65" y="46"/>
                  </a:lnTo>
                  <a:lnTo>
                    <a:pt x="63" y="33"/>
                  </a:lnTo>
                  <a:lnTo>
                    <a:pt x="59" y="23"/>
                  </a:lnTo>
                  <a:lnTo>
                    <a:pt x="56" y="19"/>
                  </a:lnTo>
                  <a:lnTo>
                    <a:pt x="55" y="16"/>
                  </a:lnTo>
                  <a:lnTo>
                    <a:pt x="52" y="15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2" y="10"/>
                  </a:lnTo>
                  <a:lnTo>
                    <a:pt x="12" y="10"/>
                  </a:lnTo>
                  <a:lnTo>
                    <a:pt x="12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" name="Freeform 604"/>
            <p:cNvSpPr>
              <a:spLocks noEditPoints="1"/>
            </p:cNvSpPr>
            <p:nvPr/>
          </p:nvSpPr>
          <p:spPr bwMode="auto">
            <a:xfrm>
              <a:off x="3388258" y="4872395"/>
              <a:ext cx="63740" cy="69715"/>
            </a:xfrm>
            <a:custGeom>
              <a:avLst/>
              <a:gdLst>
                <a:gd name="T0" fmla="*/ 52 w 65"/>
                <a:gd name="T1" fmla="*/ 50 h 71"/>
                <a:gd name="T2" fmla="*/ 65 w 65"/>
                <a:gd name="T3" fmla="*/ 51 h 71"/>
                <a:gd name="T4" fmla="*/ 62 w 65"/>
                <a:gd name="T5" fmla="*/ 57 h 71"/>
                <a:gd name="T6" fmla="*/ 53 w 65"/>
                <a:gd name="T7" fmla="*/ 65 h 71"/>
                <a:gd name="T8" fmla="*/ 42 w 65"/>
                <a:gd name="T9" fmla="*/ 71 h 71"/>
                <a:gd name="T10" fmla="*/ 33 w 65"/>
                <a:gd name="T11" fmla="*/ 71 h 71"/>
                <a:gd name="T12" fmla="*/ 20 w 65"/>
                <a:gd name="T13" fmla="*/ 68 h 71"/>
                <a:gd name="T14" fmla="*/ 9 w 65"/>
                <a:gd name="T15" fmla="*/ 61 h 71"/>
                <a:gd name="T16" fmla="*/ 3 w 65"/>
                <a:gd name="T17" fmla="*/ 51 h 71"/>
                <a:gd name="T18" fmla="*/ 0 w 65"/>
                <a:gd name="T19" fmla="*/ 35 h 71"/>
                <a:gd name="T20" fmla="*/ 3 w 65"/>
                <a:gd name="T21" fmla="*/ 21 h 71"/>
                <a:gd name="T22" fmla="*/ 9 w 65"/>
                <a:gd name="T23" fmla="*/ 10 h 71"/>
                <a:gd name="T24" fmla="*/ 20 w 65"/>
                <a:gd name="T25" fmla="*/ 1 h 71"/>
                <a:gd name="T26" fmla="*/ 33 w 65"/>
                <a:gd name="T27" fmla="*/ 0 h 71"/>
                <a:gd name="T28" fmla="*/ 39 w 65"/>
                <a:gd name="T29" fmla="*/ 0 h 71"/>
                <a:gd name="T30" fmla="*/ 45 w 65"/>
                <a:gd name="T31" fmla="*/ 1 h 71"/>
                <a:gd name="T32" fmla="*/ 56 w 65"/>
                <a:gd name="T33" fmla="*/ 10 h 71"/>
                <a:gd name="T34" fmla="*/ 62 w 65"/>
                <a:gd name="T35" fmla="*/ 20 h 71"/>
                <a:gd name="T36" fmla="*/ 65 w 65"/>
                <a:gd name="T37" fmla="*/ 35 h 71"/>
                <a:gd name="T38" fmla="*/ 65 w 65"/>
                <a:gd name="T39" fmla="*/ 38 h 71"/>
                <a:gd name="T40" fmla="*/ 13 w 65"/>
                <a:gd name="T41" fmla="*/ 38 h 71"/>
                <a:gd name="T42" fmla="*/ 16 w 65"/>
                <a:gd name="T43" fmla="*/ 50 h 71"/>
                <a:gd name="T44" fmla="*/ 23 w 65"/>
                <a:gd name="T45" fmla="*/ 57 h 71"/>
                <a:gd name="T46" fmla="*/ 26 w 65"/>
                <a:gd name="T47" fmla="*/ 58 h 71"/>
                <a:gd name="T48" fmla="*/ 30 w 65"/>
                <a:gd name="T49" fmla="*/ 60 h 71"/>
                <a:gd name="T50" fmla="*/ 37 w 65"/>
                <a:gd name="T51" fmla="*/ 60 h 71"/>
                <a:gd name="T52" fmla="*/ 42 w 65"/>
                <a:gd name="T53" fmla="*/ 58 h 71"/>
                <a:gd name="T54" fmla="*/ 47 w 65"/>
                <a:gd name="T55" fmla="*/ 55 h 71"/>
                <a:gd name="T56" fmla="*/ 50 w 65"/>
                <a:gd name="T57" fmla="*/ 52 h 71"/>
                <a:gd name="T58" fmla="*/ 52 w 65"/>
                <a:gd name="T59" fmla="*/ 50 h 71"/>
                <a:gd name="T60" fmla="*/ 13 w 65"/>
                <a:gd name="T61" fmla="*/ 27 h 71"/>
                <a:gd name="T62" fmla="*/ 52 w 65"/>
                <a:gd name="T63" fmla="*/ 27 h 71"/>
                <a:gd name="T64" fmla="*/ 52 w 65"/>
                <a:gd name="T65" fmla="*/ 22 h 71"/>
                <a:gd name="T66" fmla="*/ 50 w 65"/>
                <a:gd name="T67" fmla="*/ 18 h 71"/>
                <a:gd name="T68" fmla="*/ 47 w 65"/>
                <a:gd name="T69" fmla="*/ 15 h 71"/>
                <a:gd name="T70" fmla="*/ 43 w 65"/>
                <a:gd name="T71" fmla="*/ 12 h 71"/>
                <a:gd name="T72" fmla="*/ 39 w 65"/>
                <a:gd name="T73" fmla="*/ 11 h 71"/>
                <a:gd name="T74" fmla="*/ 27 w 65"/>
                <a:gd name="T75" fmla="*/ 11 h 71"/>
                <a:gd name="T76" fmla="*/ 19 w 65"/>
                <a:gd name="T77" fmla="*/ 14 h 71"/>
                <a:gd name="T78" fmla="*/ 16 w 65"/>
                <a:gd name="T79" fmla="*/ 18 h 71"/>
                <a:gd name="T80" fmla="*/ 13 w 65"/>
                <a:gd name="T81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" h="71">
                  <a:moveTo>
                    <a:pt x="52" y="50"/>
                  </a:moveTo>
                  <a:lnTo>
                    <a:pt x="65" y="51"/>
                  </a:lnTo>
                  <a:lnTo>
                    <a:pt x="62" y="57"/>
                  </a:lnTo>
                  <a:lnTo>
                    <a:pt x="53" y="65"/>
                  </a:lnTo>
                  <a:lnTo>
                    <a:pt x="42" y="71"/>
                  </a:lnTo>
                  <a:lnTo>
                    <a:pt x="33" y="71"/>
                  </a:lnTo>
                  <a:lnTo>
                    <a:pt x="20" y="68"/>
                  </a:lnTo>
                  <a:lnTo>
                    <a:pt x="9" y="61"/>
                  </a:lnTo>
                  <a:lnTo>
                    <a:pt x="3" y="51"/>
                  </a:lnTo>
                  <a:lnTo>
                    <a:pt x="0" y="35"/>
                  </a:lnTo>
                  <a:lnTo>
                    <a:pt x="3" y="21"/>
                  </a:lnTo>
                  <a:lnTo>
                    <a:pt x="9" y="10"/>
                  </a:lnTo>
                  <a:lnTo>
                    <a:pt x="20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5" y="35"/>
                  </a:lnTo>
                  <a:lnTo>
                    <a:pt x="65" y="38"/>
                  </a:lnTo>
                  <a:lnTo>
                    <a:pt x="13" y="38"/>
                  </a:lnTo>
                  <a:lnTo>
                    <a:pt x="16" y="50"/>
                  </a:lnTo>
                  <a:lnTo>
                    <a:pt x="23" y="57"/>
                  </a:lnTo>
                  <a:lnTo>
                    <a:pt x="26" y="58"/>
                  </a:lnTo>
                  <a:lnTo>
                    <a:pt x="30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7" y="55"/>
                  </a:lnTo>
                  <a:lnTo>
                    <a:pt x="50" y="52"/>
                  </a:lnTo>
                  <a:lnTo>
                    <a:pt x="52" y="50"/>
                  </a:lnTo>
                  <a:close/>
                  <a:moveTo>
                    <a:pt x="13" y="27"/>
                  </a:moveTo>
                  <a:lnTo>
                    <a:pt x="52" y="27"/>
                  </a:lnTo>
                  <a:lnTo>
                    <a:pt x="52" y="22"/>
                  </a:lnTo>
                  <a:lnTo>
                    <a:pt x="50" y="18"/>
                  </a:lnTo>
                  <a:lnTo>
                    <a:pt x="47" y="15"/>
                  </a:lnTo>
                  <a:lnTo>
                    <a:pt x="43" y="12"/>
                  </a:lnTo>
                  <a:lnTo>
                    <a:pt x="39" y="11"/>
                  </a:lnTo>
                  <a:lnTo>
                    <a:pt x="27" y="11"/>
                  </a:lnTo>
                  <a:lnTo>
                    <a:pt x="19" y="14"/>
                  </a:lnTo>
                  <a:lnTo>
                    <a:pt x="16" y="18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" name="Freeform 605"/>
            <p:cNvSpPr>
              <a:spLocks/>
            </p:cNvSpPr>
            <p:nvPr/>
          </p:nvSpPr>
          <p:spPr bwMode="auto">
            <a:xfrm>
              <a:off x="3457974" y="4848492"/>
              <a:ext cx="33862" cy="93618"/>
            </a:xfrm>
            <a:custGeom>
              <a:avLst/>
              <a:gdLst>
                <a:gd name="T0" fmla="*/ 32 w 34"/>
                <a:gd name="T1" fmla="*/ 83 h 94"/>
                <a:gd name="T2" fmla="*/ 34 w 34"/>
                <a:gd name="T3" fmla="*/ 94 h 94"/>
                <a:gd name="T4" fmla="*/ 18 w 34"/>
                <a:gd name="T5" fmla="*/ 94 h 94"/>
                <a:gd name="T6" fmla="*/ 12 w 34"/>
                <a:gd name="T7" fmla="*/ 91 h 94"/>
                <a:gd name="T8" fmla="*/ 11 w 34"/>
                <a:gd name="T9" fmla="*/ 88 h 94"/>
                <a:gd name="T10" fmla="*/ 10 w 34"/>
                <a:gd name="T11" fmla="*/ 87 h 94"/>
                <a:gd name="T12" fmla="*/ 8 w 34"/>
                <a:gd name="T13" fmla="*/ 84 h 94"/>
                <a:gd name="T14" fmla="*/ 8 w 34"/>
                <a:gd name="T15" fmla="*/ 35 h 94"/>
                <a:gd name="T16" fmla="*/ 0 w 34"/>
                <a:gd name="T17" fmla="*/ 35 h 94"/>
                <a:gd name="T18" fmla="*/ 0 w 34"/>
                <a:gd name="T19" fmla="*/ 24 h 94"/>
                <a:gd name="T20" fmla="*/ 8 w 34"/>
                <a:gd name="T21" fmla="*/ 24 h 94"/>
                <a:gd name="T22" fmla="*/ 8 w 34"/>
                <a:gd name="T23" fmla="*/ 7 h 94"/>
                <a:gd name="T24" fmla="*/ 21 w 34"/>
                <a:gd name="T25" fmla="*/ 0 h 94"/>
                <a:gd name="T26" fmla="*/ 21 w 34"/>
                <a:gd name="T27" fmla="*/ 24 h 94"/>
                <a:gd name="T28" fmla="*/ 32 w 34"/>
                <a:gd name="T29" fmla="*/ 24 h 94"/>
                <a:gd name="T30" fmla="*/ 32 w 34"/>
                <a:gd name="T31" fmla="*/ 35 h 94"/>
                <a:gd name="T32" fmla="*/ 21 w 34"/>
                <a:gd name="T33" fmla="*/ 35 h 94"/>
                <a:gd name="T34" fmla="*/ 21 w 34"/>
                <a:gd name="T35" fmla="*/ 80 h 94"/>
                <a:gd name="T36" fmla="*/ 22 w 34"/>
                <a:gd name="T37" fmla="*/ 81 h 94"/>
                <a:gd name="T38" fmla="*/ 24 w 34"/>
                <a:gd name="T39" fmla="*/ 81 h 94"/>
                <a:gd name="T40" fmla="*/ 24 w 34"/>
                <a:gd name="T41" fmla="*/ 83 h 94"/>
                <a:gd name="T42" fmla="*/ 32 w 34"/>
                <a:gd name="T43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94">
                  <a:moveTo>
                    <a:pt x="32" y="83"/>
                  </a:moveTo>
                  <a:lnTo>
                    <a:pt x="34" y="94"/>
                  </a:lnTo>
                  <a:lnTo>
                    <a:pt x="18" y="94"/>
                  </a:lnTo>
                  <a:lnTo>
                    <a:pt x="12" y="91"/>
                  </a:lnTo>
                  <a:lnTo>
                    <a:pt x="11" y="88"/>
                  </a:lnTo>
                  <a:lnTo>
                    <a:pt x="10" y="87"/>
                  </a:lnTo>
                  <a:lnTo>
                    <a:pt x="8" y="84"/>
                  </a:lnTo>
                  <a:lnTo>
                    <a:pt x="8" y="35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8" y="24"/>
                  </a:lnTo>
                  <a:lnTo>
                    <a:pt x="8" y="7"/>
                  </a:lnTo>
                  <a:lnTo>
                    <a:pt x="21" y="0"/>
                  </a:lnTo>
                  <a:lnTo>
                    <a:pt x="21" y="24"/>
                  </a:lnTo>
                  <a:lnTo>
                    <a:pt x="32" y="24"/>
                  </a:lnTo>
                  <a:lnTo>
                    <a:pt x="32" y="35"/>
                  </a:lnTo>
                  <a:lnTo>
                    <a:pt x="21" y="35"/>
                  </a:lnTo>
                  <a:lnTo>
                    <a:pt x="21" y="80"/>
                  </a:lnTo>
                  <a:lnTo>
                    <a:pt x="22" y="81"/>
                  </a:lnTo>
                  <a:lnTo>
                    <a:pt x="24" y="81"/>
                  </a:lnTo>
                  <a:lnTo>
                    <a:pt x="24" y="83"/>
                  </a:lnTo>
                  <a:lnTo>
                    <a:pt x="32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" name="Freeform 606"/>
            <p:cNvSpPr>
              <a:spLocks noEditPoints="1"/>
            </p:cNvSpPr>
            <p:nvPr/>
          </p:nvSpPr>
          <p:spPr bwMode="auto">
            <a:xfrm>
              <a:off x="3497811" y="4872395"/>
              <a:ext cx="63740" cy="69715"/>
            </a:xfrm>
            <a:custGeom>
              <a:avLst/>
              <a:gdLst>
                <a:gd name="T0" fmla="*/ 51 w 64"/>
                <a:gd name="T1" fmla="*/ 50 h 71"/>
                <a:gd name="T2" fmla="*/ 64 w 64"/>
                <a:gd name="T3" fmla="*/ 51 h 71"/>
                <a:gd name="T4" fmla="*/ 61 w 64"/>
                <a:gd name="T5" fmla="*/ 57 h 71"/>
                <a:gd name="T6" fmla="*/ 53 w 64"/>
                <a:gd name="T7" fmla="*/ 65 h 71"/>
                <a:gd name="T8" fmla="*/ 41 w 64"/>
                <a:gd name="T9" fmla="*/ 71 h 71"/>
                <a:gd name="T10" fmla="*/ 34 w 64"/>
                <a:gd name="T11" fmla="*/ 71 h 71"/>
                <a:gd name="T12" fmla="*/ 20 w 64"/>
                <a:gd name="T13" fmla="*/ 68 h 71"/>
                <a:gd name="T14" fmla="*/ 9 w 64"/>
                <a:gd name="T15" fmla="*/ 61 h 71"/>
                <a:gd name="T16" fmla="*/ 3 w 64"/>
                <a:gd name="T17" fmla="*/ 51 h 71"/>
                <a:gd name="T18" fmla="*/ 0 w 64"/>
                <a:gd name="T19" fmla="*/ 35 h 71"/>
                <a:gd name="T20" fmla="*/ 3 w 64"/>
                <a:gd name="T21" fmla="*/ 21 h 71"/>
                <a:gd name="T22" fmla="*/ 9 w 64"/>
                <a:gd name="T23" fmla="*/ 10 h 71"/>
                <a:gd name="T24" fmla="*/ 20 w 64"/>
                <a:gd name="T25" fmla="*/ 1 h 71"/>
                <a:gd name="T26" fmla="*/ 33 w 64"/>
                <a:gd name="T27" fmla="*/ 0 h 71"/>
                <a:gd name="T28" fmla="*/ 39 w 64"/>
                <a:gd name="T29" fmla="*/ 0 h 71"/>
                <a:gd name="T30" fmla="*/ 46 w 64"/>
                <a:gd name="T31" fmla="*/ 1 h 71"/>
                <a:gd name="T32" fmla="*/ 50 w 64"/>
                <a:gd name="T33" fmla="*/ 5 h 71"/>
                <a:gd name="T34" fmla="*/ 56 w 64"/>
                <a:gd name="T35" fmla="*/ 10 h 71"/>
                <a:gd name="T36" fmla="*/ 61 w 64"/>
                <a:gd name="T37" fmla="*/ 20 h 71"/>
                <a:gd name="T38" fmla="*/ 64 w 64"/>
                <a:gd name="T39" fmla="*/ 35 h 71"/>
                <a:gd name="T40" fmla="*/ 64 w 64"/>
                <a:gd name="T41" fmla="*/ 38 h 71"/>
                <a:gd name="T42" fmla="*/ 13 w 64"/>
                <a:gd name="T43" fmla="*/ 38 h 71"/>
                <a:gd name="T44" fmla="*/ 16 w 64"/>
                <a:gd name="T45" fmla="*/ 50 h 71"/>
                <a:gd name="T46" fmla="*/ 23 w 64"/>
                <a:gd name="T47" fmla="*/ 57 h 71"/>
                <a:gd name="T48" fmla="*/ 26 w 64"/>
                <a:gd name="T49" fmla="*/ 58 h 71"/>
                <a:gd name="T50" fmla="*/ 30 w 64"/>
                <a:gd name="T51" fmla="*/ 60 h 71"/>
                <a:gd name="T52" fmla="*/ 39 w 64"/>
                <a:gd name="T53" fmla="*/ 60 h 71"/>
                <a:gd name="T54" fmla="*/ 47 w 64"/>
                <a:gd name="T55" fmla="*/ 55 h 71"/>
                <a:gd name="T56" fmla="*/ 50 w 64"/>
                <a:gd name="T57" fmla="*/ 52 h 71"/>
                <a:gd name="T58" fmla="*/ 51 w 64"/>
                <a:gd name="T59" fmla="*/ 50 h 71"/>
                <a:gd name="T60" fmla="*/ 13 w 64"/>
                <a:gd name="T61" fmla="*/ 27 h 71"/>
                <a:gd name="T62" fmla="*/ 51 w 64"/>
                <a:gd name="T63" fmla="*/ 27 h 71"/>
                <a:gd name="T64" fmla="*/ 51 w 64"/>
                <a:gd name="T65" fmla="*/ 22 h 71"/>
                <a:gd name="T66" fmla="*/ 50 w 64"/>
                <a:gd name="T67" fmla="*/ 18 h 71"/>
                <a:gd name="T68" fmla="*/ 47 w 64"/>
                <a:gd name="T69" fmla="*/ 15 h 71"/>
                <a:gd name="T70" fmla="*/ 43 w 64"/>
                <a:gd name="T71" fmla="*/ 12 h 71"/>
                <a:gd name="T72" fmla="*/ 39 w 64"/>
                <a:gd name="T73" fmla="*/ 11 h 71"/>
                <a:gd name="T74" fmla="*/ 27 w 64"/>
                <a:gd name="T75" fmla="*/ 11 h 71"/>
                <a:gd name="T76" fmla="*/ 19 w 64"/>
                <a:gd name="T77" fmla="*/ 14 h 71"/>
                <a:gd name="T78" fmla="*/ 16 w 64"/>
                <a:gd name="T79" fmla="*/ 18 h 71"/>
                <a:gd name="T80" fmla="*/ 13 w 64"/>
                <a:gd name="T81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71">
                  <a:moveTo>
                    <a:pt x="51" y="50"/>
                  </a:moveTo>
                  <a:lnTo>
                    <a:pt x="64" y="51"/>
                  </a:lnTo>
                  <a:lnTo>
                    <a:pt x="61" y="57"/>
                  </a:lnTo>
                  <a:lnTo>
                    <a:pt x="53" y="65"/>
                  </a:lnTo>
                  <a:lnTo>
                    <a:pt x="41" y="71"/>
                  </a:lnTo>
                  <a:lnTo>
                    <a:pt x="34" y="71"/>
                  </a:lnTo>
                  <a:lnTo>
                    <a:pt x="20" y="68"/>
                  </a:lnTo>
                  <a:lnTo>
                    <a:pt x="9" y="61"/>
                  </a:lnTo>
                  <a:lnTo>
                    <a:pt x="3" y="51"/>
                  </a:lnTo>
                  <a:lnTo>
                    <a:pt x="0" y="35"/>
                  </a:lnTo>
                  <a:lnTo>
                    <a:pt x="3" y="21"/>
                  </a:lnTo>
                  <a:lnTo>
                    <a:pt x="9" y="10"/>
                  </a:lnTo>
                  <a:lnTo>
                    <a:pt x="20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6" y="1"/>
                  </a:lnTo>
                  <a:lnTo>
                    <a:pt x="50" y="5"/>
                  </a:lnTo>
                  <a:lnTo>
                    <a:pt x="56" y="10"/>
                  </a:lnTo>
                  <a:lnTo>
                    <a:pt x="61" y="20"/>
                  </a:lnTo>
                  <a:lnTo>
                    <a:pt x="64" y="35"/>
                  </a:lnTo>
                  <a:lnTo>
                    <a:pt x="64" y="38"/>
                  </a:lnTo>
                  <a:lnTo>
                    <a:pt x="13" y="38"/>
                  </a:lnTo>
                  <a:lnTo>
                    <a:pt x="16" y="50"/>
                  </a:lnTo>
                  <a:lnTo>
                    <a:pt x="23" y="57"/>
                  </a:lnTo>
                  <a:lnTo>
                    <a:pt x="26" y="58"/>
                  </a:lnTo>
                  <a:lnTo>
                    <a:pt x="30" y="60"/>
                  </a:lnTo>
                  <a:lnTo>
                    <a:pt x="39" y="60"/>
                  </a:lnTo>
                  <a:lnTo>
                    <a:pt x="47" y="55"/>
                  </a:lnTo>
                  <a:lnTo>
                    <a:pt x="50" y="52"/>
                  </a:lnTo>
                  <a:lnTo>
                    <a:pt x="51" y="50"/>
                  </a:lnTo>
                  <a:close/>
                  <a:moveTo>
                    <a:pt x="13" y="27"/>
                  </a:moveTo>
                  <a:lnTo>
                    <a:pt x="51" y="27"/>
                  </a:lnTo>
                  <a:lnTo>
                    <a:pt x="51" y="22"/>
                  </a:lnTo>
                  <a:lnTo>
                    <a:pt x="50" y="18"/>
                  </a:lnTo>
                  <a:lnTo>
                    <a:pt x="47" y="15"/>
                  </a:lnTo>
                  <a:lnTo>
                    <a:pt x="43" y="12"/>
                  </a:lnTo>
                  <a:lnTo>
                    <a:pt x="39" y="11"/>
                  </a:lnTo>
                  <a:lnTo>
                    <a:pt x="27" y="11"/>
                  </a:lnTo>
                  <a:lnTo>
                    <a:pt x="19" y="14"/>
                  </a:lnTo>
                  <a:lnTo>
                    <a:pt x="16" y="18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" name="Freeform 607"/>
            <p:cNvSpPr>
              <a:spLocks/>
            </p:cNvSpPr>
            <p:nvPr/>
          </p:nvSpPr>
          <p:spPr bwMode="auto">
            <a:xfrm>
              <a:off x="3571511" y="4872395"/>
              <a:ext cx="59756" cy="69715"/>
            </a:xfrm>
            <a:custGeom>
              <a:avLst/>
              <a:gdLst>
                <a:gd name="T0" fmla="*/ 47 w 60"/>
                <a:gd name="T1" fmla="*/ 45 h 71"/>
                <a:gd name="T2" fmla="*/ 60 w 60"/>
                <a:gd name="T3" fmla="*/ 47 h 71"/>
                <a:gd name="T4" fmla="*/ 59 w 60"/>
                <a:gd name="T5" fmla="*/ 54 h 71"/>
                <a:gd name="T6" fmla="*/ 54 w 60"/>
                <a:gd name="T7" fmla="*/ 60 h 71"/>
                <a:gd name="T8" fmla="*/ 50 w 60"/>
                <a:gd name="T9" fmla="*/ 64 h 71"/>
                <a:gd name="T10" fmla="*/ 42 w 60"/>
                <a:gd name="T11" fmla="*/ 70 h 71"/>
                <a:gd name="T12" fmla="*/ 37 w 60"/>
                <a:gd name="T13" fmla="*/ 71 h 71"/>
                <a:gd name="T14" fmla="*/ 25 w 60"/>
                <a:gd name="T15" fmla="*/ 71 h 71"/>
                <a:gd name="T16" fmla="*/ 13 w 60"/>
                <a:gd name="T17" fmla="*/ 65 h 71"/>
                <a:gd name="T18" fmla="*/ 9 w 60"/>
                <a:gd name="T19" fmla="*/ 61 h 71"/>
                <a:gd name="T20" fmla="*/ 3 w 60"/>
                <a:gd name="T21" fmla="*/ 50 h 71"/>
                <a:gd name="T22" fmla="*/ 0 w 60"/>
                <a:gd name="T23" fmla="*/ 35 h 71"/>
                <a:gd name="T24" fmla="*/ 2 w 60"/>
                <a:gd name="T25" fmla="*/ 28 h 71"/>
                <a:gd name="T26" fmla="*/ 3 w 60"/>
                <a:gd name="T27" fmla="*/ 22 h 71"/>
                <a:gd name="T28" fmla="*/ 5 w 60"/>
                <a:gd name="T29" fmla="*/ 15 h 71"/>
                <a:gd name="T30" fmla="*/ 7 w 60"/>
                <a:gd name="T31" fmla="*/ 11 h 71"/>
                <a:gd name="T32" fmla="*/ 12 w 60"/>
                <a:gd name="T33" fmla="*/ 7 h 71"/>
                <a:gd name="T34" fmla="*/ 20 w 60"/>
                <a:gd name="T35" fmla="*/ 1 h 71"/>
                <a:gd name="T36" fmla="*/ 26 w 60"/>
                <a:gd name="T37" fmla="*/ 0 h 71"/>
                <a:gd name="T38" fmla="*/ 39 w 60"/>
                <a:gd name="T39" fmla="*/ 0 h 71"/>
                <a:gd name="T40" fmla="*/ 45 w 60"/>
                <a:gd name="T41" fmla="*/ 1 h 71"/>
                <a:gd name="T42" fmla="*/ 49 w 60"/>
                <a:gd name="T43" fmla="*/ 5 h 71"/>
                <a:gd name="T44" fmla="*/ 53 w 60"/>
                <a:gd name="T45" fmla="*/ 8 h 71"/>
                <a:gd name="T46" fmla="*/ 56 w 60"/>
                <a:gd name="T47" fmla="*/ 12 h 71"/>
                <a:gd name="T48" fmla="*/ 59 w 60"/>
                <a:gd name="T49" fmla="*/ 21 h 71"/>
                <a:gd name="T50" fmla="*/ 46 w 60"/>
                <a:gd name="T51" fmla="*/ 22 h 71"/>
                <a:gd name="T52" fmla="*/ 45 w 60"/>
                <a:gd name="T53" fmla="*/ 17 h 71"/>
                <a:gd name="T54" fmla="*/ 40 w 60"/>
                <a:gd name="T55" fmla="*/ 14 h 71"/>
                <a:gd name="T56" fmla="*/ 35 w 60"/>
                <a:gd name="T57" fmla="*/ 11 h 71"/>
                <a:gd name="T58" fmla="*/ 26 w 60"/>
                <a:gd name="T59" fmla="*/ 11 h 71"/>
                <a:gd name="T60" fmla="*/ 22 w 60"/>
                <a:gd name="T61" fmla="*/ 12 h 71"/>
                <a:gd name="T62" fmla="*/ 19 w 60"/>
                <a:gd name="T63" fmla="*/ 15 h 71"/>
                <a:gd name="T64" fmla="*/ 16 w 60"/>
                <a:gd name="T65" fmla="*/ 20 h 71"/>
                <a:gd name="T66" fmla="*/ 15 w 60"/>
                <a:gd name="T67" fmla="*/ 24 h 71"/>
                <a:gd name="T68" fmla="*/ 13 w 60"/>
                <a:gd name="T69" fmla="*/ 30 h 71"/>
                <a:gd name="T70" fmla="*/ 13 w 60"/>
                <a:gd name="T71" fmla="*/ 41 h 71"/>
                <a:gd name="T72" fmla="*/ 15 w 60"/>
                <a:gd name="T73" fmla="*/ 47 h 71"/>
                <a:gd name="T74" fmla="*/ 16 w 60"/>
                <a:gd name="T75" fmla="*/ 51 h 71"/>
                <a:gd name="T76" fmla="*/ 22 w 60"/>
                <a:gd name="T77" fmla="*/ 57 h 71"/>
                <a:gd name="T78" fmla="*/ 27 w 60"/>
                <a:gd name="T79" fmla="*/ 60 h 71"/>
                <a:gd name="T80" fmla="*/ 36 w 60"/>
                <a:gd name="T81" fmla="*/ 60 h 71"/>
                <a:gd name="T82" fmla="*/ 39 w 60"/>
                <a:gd name="T83" fmla="*/ 58 h 71"/>
                <a:gd name="T84" fmla="*/ 45 w 60"/>
                <a:gd name="T85" fmla="*/ 52 h 71"/>
                <a:gd name="T86" fmla="*/ 46 w 60"/>
                <a:gd name="T87" fmla="*/ 50 h 71"/>
                <a:gd name="T88" fmla="*/ 47 w 60"/>
                <a:gd name="T89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0" h="71">
                  <a:moveTo>
                    <a:pt x="47" y="45"/>
                  </a:moveTo>
                  <a:lnTo>
                    <a:pt x="60" y="47"/>
                  </a:lnTo>
                  <a:lnTo>
                    <a:pt x="59" y="54"/>
                  </a:lnTo>
                  <a:lnTo>
                    <a:pt x="54" y="60"/>
                  </a:lnTo>
                  <a:lnTo>
                    <a:pt x="50" y="64"/>
                  </a:lnTo>
                  <a:lnTo>
                    <a:pt x="42" y="70"/>
                  </a:lnTo>
                  <a:lnTo>
                    <a:pt x="37" y="71"/>
                  </a:lnTo>
                  <a:lnTo>
                    <a:pt x="25" y="71"/>
                  </a:lnTo>
                  <a:lnTo>
                    <a:pt x="13" y="65"/>
                  </a:lnTo>
                  <a:lnTo>
                    <a:pt x="9" y="61"/>
                  </a:lnTo>
                  <a:lnTo>
                    <a:pt x="3" y="50"/>
                  </a:lnTo>
                  <a:lnTo>
                    <a:pt x="0" y="35"/>
                  </a:lnTo>
                  <a:lnTo>
                    <a:pt x="2" y="28"/>
                  </a:lnTo>
                  <a:lnTo>
                    <a:pt x="3" y="22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7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9" y="5"/>
                  </a:lnTo>
                  <a:lnTo>
                    <a:pt x="53" y="8"/>
                  </a:lnTo>
                  <a:lnTo>
                    <a:pt x="56" y="12"/>
                  </a:lnTo>
                  <a:lnTo>
                    <a:pt x="59" y="21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0" y="14"/>
                  </a:lnTo>
                  <a:lnTo>
                    <a:pt x="35" y="11"/>
                  </a:lnTo>
                  <a:lnTo>
                    <a:pt x="26" y="11"/>
                  </a:lnTo>
                  <a:lnTo>
                    <a:pt x="22" y="12"/>
                  </a:lnTo>
                  <a:lnTo>
                    <a:pt x="19" y="15"/>
                  </a:lnTo>
                  <a:lnTo>
                    <a:pt x="16" y="20"/>
                  </a:lnTo>
                  <a:lnTo>
                    <a:pt x="15" y="24"/>
                  </a:lnTo>
                  <a:lnTo>
                    <a:pt x="13" y="30"/>
                  </a:lnTo>
                  <a:lnTo>
                    <a:pt x="13" y="41"/>
                  </a:lnTo>
                  <a:lnTo>
                    <a:pt x="15" y="47"/>
                  </a:lnTo>
                  <a:lnTo>
                    <a:pt x="16" y="51"/>
                  </a:lnTo>
                  <a:lnTo>
                    <a:pt x="22" y="57"/>
                  </a:lnTo>
                  <a:lnTo>
                    <a:pt x="27" y="60"/>
                  </a:lnTo>
                  <a:lnTo>
                    <a:pt x="36" y="60"/>
                  </a:lnTo>
                  <a:lnTo>
                    <a:pt x="39" y="58"/>
                  </a:lnTo>
                  <a:lnTo>
                    <a:pt x="45" y="52"/>
                  </a:lnTo>
                  <a:lnTo>
                    <a:pt x="46" y="50"/>
                  </a:lnTo>
                  <a:lnTo>
                    <a:pt x="4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" name="Freeform 608"/>
            <p:cNvSpPr>
              <a:spLocks/>
            </p:cNvSpPr>
            <p:nvPr/>
          </p:nvSpPr>
          <p:spPr bwMode="auto">
            <a:xfrm>
              <a:off x="3635250" y="4848492"/>
              <a:ext cx="31870" cy="93618"/>
            </a:xfrm>
            <a:custGeom>
              <a:avLst/>
              <a:gdLst>
                <a:gd name="T0" fmla="*/ 32 w 33"/>
                <a:gd name="T1" fmla="*/ 83 h 94"/>
                <a:gd name="T2" fmla="*/ 33 w 33"/>
                <a:gd name="T3" fmla="*/ 94 h 94"/>
                <a:gd name="T4" fmla="*/ 18 w 33"/>
                <a:gd name="T5" fmla="*/ 94 h 94"/>
                <a:gd name="T6" fmla="*/ 15 w 33"/>
                <a:gd name="T7" fmla="*/ 93 h 94"/>
                <a:gd name="T8" fmla="*/ 9 w 33"/>
                <a:gd name="T9" fmla="*/ 87 h 94"/>
                <a:gd name="T10" fmla="*/ 9 w 33"/>
                <a:gd name="T11" fmla="*/ 35 h 94"/>
                <a:gd name="T12" fmla="*/ 0 w 33"/>
                <a:gd name="T13" fmla="*/ 35 h 94"/>
                <a:gd name="T14" fmla="*/ 0 w 33"/>
                <a:gd name="T15" fmla="*/ 24 h 94"/>
                <a:gd name="T16" fmla="*/ 9 w 33"/>
                <a:gd name="T17" fmla="*/ 24 h 94"/>
                <a:gd name="T18" fmla="*/ 9 w 33"/>
                <a:gd name="T19" fmla="*/ 7 h 94"/>
                <a:gd name="T20" fmla="*/ 20 w 33"/>
                <a:gd name="T21" fmla="*/ 0 h 94"/>
                <a:gd name="T22" fmla="*/ 20 w 33"/>
                <a:gd name="T23" fmla="*/ 24 h 94"/>
                <a:gd name="T24" fmla="*/ 32 w 33"/>
                <a:gd name="T25" fmla="*/ 24 h 94"/>
                <a:gd name="T26" fmla="*/ 32 w 33"/>
                <a:gd name="T27" fmla="*/ 35 h 94"/>
                <a:gd name="T28" fmla="*/ 20 w 33"/>
                <a:gd name="T29" fmla="*/ 35 h 94"/>
                <a:gd name="T30" fmla="*/ 20 w 33"/>
                <a:gd name="T31" fmla="*/ 80 h 94"/>
                <a:gd name="T32" fmla="*/ 22 w 33"/>
                <a:gd name="T33" fmla="*/ 81 h 94"/>
                <a:gd name="T34" fmla="*/ 23 w 33"/>
                <a:gd name="T35" fmla="*/ 81 h 94"/>
                <a:gd name="T36" fmla="*/ 23 w 33"/>
                <a:gd name="T37" fmla="*/ 83 h 94"/>
                <a:gd name="T38" fmla="*/ 32 w 33"/>
                <a:gd name="T39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94">
                  <a:moveTo>
                    <a:pt x="32" y="83"/>
                  </a:moveTo>
                  <a:lnTo>
                    <a:pt x="33" y="94"/>
                  </a:lnTo>
                  <a:lnTo>
                    <a:pt x="18" y="94"/>
                  </a:lnTo>
                  <a:lnTo>
                    <a:pt x="15" y="93"/>
                  </a:lnTo>
                  <a:lnTo>
                    <a:pt x="9" y="87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9" y="24"/>
                  </a:lnTo>
                  <a:lnTo>
                    <a:pt x="9" y="7"/>
                  </a:lnTo>
                  <a:lnTo>
                    <a:pt x="20" y="0"/>
                  </a:lnTo>
                  <a:lnTo>
                    <a:pt x="20" y="24"/>
                  </a:lnTo>
                  <a:lnTo>
                    <a:pt x="32" y="24"/>
                  </a:lnTo>
                  <a:lnTo>
                    <a:pt x="32" y="35"/>
                  </a:lnTo>
                  <a:lnTo>
                    <a:pt x="20" y="35"/>
                  </a:lnTo>
                  <a:lnTo>
                    <a:pt x="20" y="80"/>
                  </a:lnTo>
                  <a:lnTo>
                    <a:pt x="22" y="81"/>
                  </a:lnTo>
                  <a:lnTo>
                    <a:pt x="23" y="81"/>
                  </a:lnTo>
                  <a:lnTo>
                    <a:pt x="23" y="83"/>
                  </a:lnTo>
                  <a:lnTo>
                    <a:pt x="32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" name="Freeform 609"/>
            <p:cNvSpPr>
              <a:spLocks noEditPoints="1"/>
            </p:cNvSpPr>
            <p:nvPr/>
          </p:nvSpPr>
          <p:spPr bwMode="auto">
            <a:xfrm>
              <a:off x="3675088" y="4872395"/>
              <a:ext cx="59756" cy="69715"/>
            </a:xfrm>
            <a:custGeom>
              <a:avLst/>
              <a:gdLst>
                <a:gd name="T0" fmla="*/ 0 w 62"/>
                <a:gd name="T1" fmla="*/ 35 h 71"/>
                <a:gd name="T2" fmla="*/ 0 w 62"/>
                <a:gd name="T3" fmla="*/ 24 h 71"/>
                <a:gd name="T4" fmla="*/ 5 w 62"/>
                <a:gd name="T5" fmla="*/ 14 h 71"/>
                <a:gd name="T6" fmla="*/ 9 w 62"/>
                <a:gd name="T7" fmla="*/ 8 h 71"/>
                <a:gd name="T8" fmla="*/ 13 w 62"/>
                <a:gd name="T9" fmla="*/ 4 h 71"/>
                <a:gd name="T10" fmla="*/ 19 w 62"/>
                <a:gd name="T11" fmla="*/ 1 h 71"/>
                <a:gd name="T12" fmla="*/ 26 w 62"/>
                <a:gd name="T13" fmla="*/ 0 h 71"/>
                <a:gd name="T14" fmla="*/ 37 w 62"/>
                <a:gd name="T15" fmla="*/ 0 h 71"/>
                <a:gd name="T16" fmla="*/ 43 w 62"/>
                <a:gd name="T17" fmla="*/ 1 h 71"/>
                <a:gd name="T18" fmla="*/ 49 w 62"/>
                <a:gd name="T19" fmla="*/ 5 h 71"/>
                <a:gd name="T20" fmla="*/ 53 w 62"/>
                <a:gd name="T21" fmla="*/ 10 h 71"/>
                <a:gd name="T22" fmla="*/ 60 w 62"/>
                <a:gd name="T23" fmla="*/ 20 h 71"/>
                <a:gd name="T24" fmla="*/ 62 w 62"/>
                <a:gd name="T25" fmla="*/ 34 h 71"/>
                <a:gd name="T26" fmla="*/ 62 w 62"/>
                <a:gd name="T27" fmla="*/ 42 h 71"/>
                <a:gd name="T28" fmla="*/ 60 w 62"/>
                <a:gd name="T29" fmla="*/ 50 h 71"/>
                <a:gd name="T30" fmla="*/ 57 w 62"/>
                <a:gd name="T31" fmla="*/ 54 h 71"/>
                <a:gd name="T32" fmla="*/ 55 w 62"/>
                <a:gd name="T33" fmla="*/ 60 h 71"/>
                <a:gd name="T34" fmla="*/ 52 w 62"/>
                <a:gd name="T35" fmla="*/ 64 h 71"/>
                <a:gd name="T36" fmla="*/ 46 w 62"/>
                <a:gd name="T37" fmla="*/ 67 h 71"/>
                <a:gd name="T38" fmla="*/ 42 w 62"/>
                <a:gd name="T39" fmla="*/ 70 h 71"/>
                <a:gd name="T40" fmla="*/ 37 w 62"/>
                <a:gd name="T41" fmla="*/ 71 h 71"/>
                <a:gd name="T42" fmla="*/ 32 w 62"/>
                <a:gd name="T43" fmla="*/ 71 h 71"/>
                <a:gd name="T44" fmla="*/ 19 w 62"/>
                <a:gd name="T45" fmla="*/ 68 h 71"/>
                <a:gd name="T46" fmla="*/ 8 w 62"/>
                <a:gd name="T47" fmla="*/ 61 h 71"/>
                <a:gd name="T48" fmla="*/ 2 w 62"/>
                <a:gd name="T49" fmla="*/ 50 h 71"/>
                <a:gd name="T50" fmla="*/ 0 w 62"/>
                <a:gd name="T51" fmla="*/ 35 h 71"/>
                <a:gd name="T52" fmla="*/ 12 w 62"/>
                <a:gd name="T53" fmla="*/ 35 h 71"/>
                <a:gd name="T54" fmla="*/ 12 w 62"/>
                <a:gd name="T55" fmla="*/ 41 h 71"/>
                <a:gd name="T56" fmla="*/ 13 w 62"/>
                <a:gd name="T57" fmla="*/ 47 h 71"/>
                <a:gd name="T58" fmla="*/ 15 w 62"/>
                <a:gd name="T59" fmla="*/ 51 h 71"/>
                <a:gd name="T60" fmla="*/ 20 w 62"/>
                <a:gd name="T61" fmla="*/ 57 h 71"/>
                <a:gd name="T62" fmla="*/ 23 w 62"/>
                <a:gd name="T63" fmla="*/ 58 h 71"/>
                <a:gd name="T64" fmla="*/ 28 w 62"/>
                <a:gd name="T65" fmla="*/ 60 h 71"/>
                <a:gd name="T66" fmla="*/ 36 w 62"/>
                <a:gd name="T67" fmla="*/ 60 h 71"/>
                <a:gd name="T68" fmla="*/ 40 w 62"/>
                <a:gd name="T69" fmla="*/ 57 h 71"/>
                <a:gd name="T70" fmla="*/ 45 w 62"/>
                <a:gd name="T71" fmla="*/ 52 h 71"/>
                <a:gd name="T72" fmla="*/ 47 w 62"/>
                <a:gd name="T73" fmla="*/ 48 h 71"/>
                <a:gd name="T74" fmla="*/ 49 w 62"/>
                <a:gd name="T75" fmla="*/ 42 h 71"/>
                <a:gd name="T76" fmla="*/ 49 w 62"/>
                <a:gd name="T77" fmla="*/ 30 h 71"/>
                <a:gd name="T78" fmla="*/ 47 w 62"/>
                <a:gd name="T79" fmla="*/ 24 h 71"/>
                <a:gd name="T80" fmla="*/ 45 w 62"/>
                <a:gd name="T81" fmla="*/ 15 h 71"/>
                <a:gd name="T82" fmla="*/ 40 w 62"/>
                <a:gd name="T83" fmla="*/ 12 h 71"/>
                <a:gd name="T84" fmla="*/ 36 w 62"/>
                <a:gd name="T85" fmla="*/ 11 h 71"/>
                <a:gd name="T86" fmla="*/ 23 w 62"/>
                <a:gd name="T87" fmla="*/ 11 h 71"/>
                <a:gd name="T88" fmla="*/ 20 w 62"/>
                <a:gd name="T89" fmla="*/ 14 h 71"/>
                <a:gd name="T90" fmla="*/ 18 w 62"/>
                <a:gd name="T91" fmla="*/ 15 h 71"/>
                <a:gd name="T92" fmla="*/ 15 w 62"/>
                <a:gd name="T93" fmla="*/ 20 h 71"/>
                <a:gd name="T94" fmla="*/ 13 w 62"/>
                <a:gd name="T95" fmla="*/ 24 h 71"/>
                <a:gd name="T96" fmla="*/ 13 w 62"/>
                <a:gd name="T97" fmla="*/ 30 h 71"/>
                <a:gd name="T98" fmla="*/ 12 w 62"/>
                <a:gd name="T99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71">
                  <a:moveTo>
                    <a:pt x="0" y="35"/>
                  </a:moveTo>
                  <a:lnTo>
                    <a:pt x="0" y="24"/>
                  </a:lnTo>
                  <a:lnTo>
                    <a:pt x="5" y="14"/>
                  </a:lnTo>
                  <a:lnTo>
                    <a:pt x="9" y="8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9" y="5"/>
                  </a:lnTo>
                  <a:lnTo>
                    <a:pt x="53" y="10"/>
                  </a:lnTo>
                  <a:lnTo>
                    <a:pt x="60" y="20"/>
                  </a:lnTo>
                  <a:lnTo>
                    <a:pt x="62" y="34"/>
                  </a:lnTo>
                  <a:lnTo>
                    <a:pt x="62" y="42"/>
                  </a:lnTo>
                  <a:lnTo>
                    <a:pt x="60" y="50"/>
                  </a:lnTo>
                  <a:lnTo>
                    <a:pt x="57" y="54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6" y="67"/>
                  </a:lnTo>
                  <a:lnTo>
                    <a:pt x="42" y="70"/>
                  </a:lnTo>
                  <a:lnTo>
                    <a:pt x="37" y="71"/>
                  </a:lnTo>
                  <a:lnTo>
                    <a:pt x="32" y="71"/>
                  </a:lnTo>
                  <a:lnTo>
                    <a:pt x="19" y="68"/>
                  </a:lnTo>
                  <a:lnTo>
                    <a:pt x="8" y="61"/>
                  </a:lnTo>
                  <a:lnTo>
                    <a:pt x="2" y="50"/>
                  </a:lnTo>
                  <a:lnTo>
                    <a:pt x="0" y="35"/>
                  </a:lnTo>
                  <a:close/>
                  <a:moveTo>
                    <a:pt x="12" y="35"/>
                  </a:moveTo>
                  <a:lnTo>
                    <a:pt x="12" y="41"/>
                  </a:lnTo>
                  <a:lnTo>
                    <a:pt x="13" y="47"/>
                  </a:lnTo>
                  <a:lnTo>
                    <a:pt x="15" y="51"/>
                  </a:lnTo>
                  <a:lnTo>
                    <a:pt x="20" y="57"/>
                  </a:lnTo>
                  <a:lnTo>
                    <a:pt x="23" y="58"/>
                  </a:lnTo>
                  <a:lnTo>
                    <a:pt x="28" y="60"/>
                  </a:lnTo>
                  <a:lnTo>
                    <a:pt x="36" y="60"/>
                  </a:lnTo>
                  <a:lnTo>
                    <a:pt x="40" y="57"/>
                  </a:lnTo>
                  <a:lnTo>
                    <a:pt x="45" y="52"/>
                  </a:lnTo>
                  <a:lnTo>
                    <a:pt x="47" y="48"/>
                  </a:lnTo>
                  <a:lnTo>
                    <a:pt x="49" y="42"/>
                  </a:lnTo>
                  <a:lnTo>
                    <a:pt x="49" y="30"/>
                  </a:lnTo>
                  <a:lnTo>
                    <a:pt x="47" y="24"/>
                  </a:lnTo>
                  <a:lnTo>
                    <a:pt x="45" y="15"/>
                  </a:lnTo>
                  <a:lnTo>
                    <a:pt x="40" y="12"/>
                  </a:lnTo>
                  <a:lnTo>
                    <a:pt x="36" y="11"/>
                  </a:lnTo>
                  <a:lnTo>
                    <a:pt x="23" y="11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5" y="20"/>
                  </a:lnTo>
                  <a:lnTo>
                    <a:pt x="13" y="24"/>
                  </a:lnTo>
                  <a:lnTo>
                    <a:pt x="13" y="30"/>
                  </a:lnTo>
                  <a:lnTo>
                    <a:pt x="12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" name="Freeform 610"/>
            <p:cNvSpPr>
              <a:spLocks/>
            </p:cNvSpPr>
            <p:nvPr/>
          </p:nvSpPr>
          <p:spPr bwMode="auto">
            <a:xfrm>
              <a:off x="3750779" y="4872395"/>
              <a:ext cx="35854" cy="69715"/>
            </a:xfrm>
            <a:custGeom>
              <a:avLst/>
              <a:gdLst>
                <a:gd name="T0" fmla="*/ 0 w 36"/>
                <a:gd name="T1" fmla="*/ 70 h 70"/>
                <a:gd name="T2" fmla="*/ 0 w 36"/>
                <a:gd name="T3" fmla="*/ 1 h 70"/>
                <a:gd name="T4" fmla="*/ 10 w 36"/>
                <a:gd name="T5" fmla="*/ 1 h 70"/>
                <a:gd name="T6" fmla="*/ 10 w 36"/>
                <a:gd name="T7" fmla="*/ 11 h 70"/>
                <a:gd name="T8" fmla="*/ 13 w 36"/>
                <a:gd name="T9" fmla="*/ 7 h 70"/>
                <a:gd name="T10" fmla="*/ 15 w 36"/>
                <a:gd name="T11" fmla="*/ 4 h 70"/>
                <a:gd name="T12" fmla="*/ 20 w 36"/>
                <a:gd name="T13" fmla="*/ 1 h 70"/>
                <a:gd name="T14" fmla="*/ 22 w 36"/>
                <a:gd name="T15" fmla="*/ 0 h 70"/>
                <a:gd name="T16" fmla="*/ 29 w 36"/>
                <a:gd name="T17" fmla="*/ 0 h 70"/>
                <a:gd name="T18" fmla="*/ 32 w 36"/>
                <a:gd name="T19" fmla="*/ 1 h 70"/>
                <a:gd name="T20" fmla="*/ 36 w 36"/>
                <a:gd name="T21" fmla="*/ 3 h 70"/>
                <a:gd name="T22" fmla="*/ 32 w 36"/>
                <a:gd name="T23" fmla="*/ 14 h 70"/>
                <a:gd name="T24" fmla="*/ 29 w 36"/>
                <a:gd name="T25" fmla="*/ 12 h 70"/>
                <a:gd name="T26" fmla="*/ 28 w 36"/>
                <a:gd name="T27" fmla="*/ 11 h 70"/>
                <a:gd name="T28" fmla="*/ 22 w 36"/>
                <a:gd name="T29" fmla="*/ 11 h 70"/>
                <a:gd name="T30" fmla="*/ 20 w 36"/>
                <a:gd name="T31" fmla="*/ 12 h 70"/>
                <a:gd name="T32" fmla="*/ 18 w 36"/>
                <a:gd name="T33" fmla="*/ 14 h 70"/>
                <a:gd name="T34" fmla="*/ 13 w 36"/>
                <a:gd name="T35" fmla="*/ 18 h 70"/>
                <a:gd name="T36" fmla="*/ 12 w 36"/>
                <a:gd name="T37" fmla="*/ 25 h 70"/>
                <a:gd name="T38" fmla="*/ 12 w 36"/>
                <a:gd name="T39" fmla="*/ 70 h 70"/>
                <a:gd name="T40" fmla="*/ 0 w 36"/>
                <a:gd name="T4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70">
                  <a:moveTo>
                    <a:pt x="0" y="70"/>
                  </a:moveTo>
                  <a:lnTo>
                    <a:pt x="0" y="1"/>
                  </a:lnTo>
                  <a:lnTo>
                    <a:pt x="10" y="1"/>
                  </a:lnTo>
                  <a:lnTo>
                    <a:pt x="10" y="11"/>
                  </a:lnTo>
                  <a:lnTo>
                    <a:pt x="13" y="7"/>
                  </a:lnTo>
                  <a:lnTo>
                    <a:pt x="15" y="4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2" y="14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2" y="11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12" y="25"/>
                  </a:lnTo>
                  <a:lnTo>
                    <a:pt x="12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Freeform 611"/>
            <p:cNvSpPr>
              <a:spLocks noEditPoints="1"/>
            </p:cNvSpPr>
            <p:nvPr/>
          </p:nvSpPr>
          <p:spPr bwMode="auto">
            <a:xfrm>
              <a:off x="3457974" y="5019793"/>
              <a:ext cx="59756" cy="95610"/>
            </a:xfrm>
            <a:custGeom>
              <a:avLst/>
              <a:gdLst>
                <a:gd name="T0" fmla="*/ 11 w 58"/>
                <a:gd name="T1" fmla="*/ 94 h 96"/>
                <a:gd name="T2" fmla="*/ 0 w 58"/>
                <a:gd name="T3" fmla="*/ 94 h 96"/>
                <a:gd name="T4" fmla="*/ 0 w 58"/>
                <a:gd name="T5" fmla="*/ 0 h 96"/>
                <a:gd name="T6" fmla="*/ 11 w 58"/>
                <a:gd name="T7" fmla="*/ 0 h 96"/>
                <a:gd name="T8" fmla="*/ 11 w 58"/>
                <a:gd name="T9" fmla="*/ 36 h 96"/>
                <a:gd name="T10" fmla="*/ 20 w 58"/>
                <a:gd name="T11" fmla="*/ 27 h 96"/>
                <a:gd name="T12" fmla="*/ 24 w 58"/>
                <a:gd name="T13" fmla="*/ 24 h 96"/>
                <a:gd name="T14" fmla="*/ 35 w 58"/>
                <a:gd name="T15" fmla="*/ 24 h 96"/>
                <a:gd name="T16" fmla="*/ 42 w 58"/>
                <a:gd name="T17" fmla="*/ 27 h 96"/>
                <a:gd name="T18" fmla="*/ 45 w 58"/>
                <a:gd name="T19" fmla="*/ 28 h 96"/>
                <a:gd name="T20" fmla="*/ 48 w 58"/>
                <a:gd name="T21" fmla="*/ 31 h 96"/>
                <a:gd name="T22" fmla="*/ 50 w 58"/>
                <a:gd name="T23" fmla="*/ 34 h 96"/>
                <a:gd name="T24" fmla="*/ 55 w 58"/>
                <a:gd name="T25" fmla="*/ 40 h 96"/>
                <a:gd name="T26" fmla="*/ 58 w 58"/>
                <a:gd name="T27" fmla="*/ 48 h 96"/>
                <a:gd name="T28" fmla="*/ 58 w 58"/>
                <a:gd name="T29" fmla="*/ 58 h 96"/>
                <a:gd name="T30" fmla="*/ 57 w 58"/>
                <a:gd name="T31" fmla="*/ 74 h 96"/>
                <a:gd name="T32" fmla="*/ 50 w 58"/>
                <a:gd name="T33" fmla="*/ 86 h 96"/>
                <a:gd name="T34" fmla="*/ 45 w 58"/>
                <a:gd name="T35" fmla="*/ 90 h 96"/>
                <a:gd name="T36" fmla="*/ 41 w 58"/>
                <a:gd name="T37" fmla="*/ 93 h 96"/>
                <a:gd name="T38" fmla="*/ 35 w 58"/>
                <a:gd name="T39" fmla="*/ 96 h 96"/>
                <a:gd name="T40" fmla="*/ 30 w 58"/>
                <a:gd name="T41" fmla="*/ 96 h 96"/>
                <a:gd name="T42" fmla="*/ 24 w 58"/>
                <a:gd name="T43" fmla="*/ 94 h 96"/>
                <a:gd name="T44" fmla="*/ 20 w 58"/>
                <a:gd name="T45" fmla="*/ 93 h 96"/>
                <a:gd name="T46" fmla="*/ 11 w 58"/>
                <a:gd name="T47" fmla="*/ 84 h 96"/>
                <a:gd name="T48" fmla="*/ 11 w 58"/>
                <a:gd name="T49" fmla="*/ 94 h 96"/>
                <a:gd name="T50" fmla="*/ 11 w 58"/>
                <a:gd name="T51" fmla="*/ 60 h 96"/>
                <a:gd name="T52" fmla="*/ 12 w 58"/>
                <a:gd name="T53" fmla="*/ 66 h 96"/>
                <a:gd name="T54" fmla="*/ 12 w 58"/>
                <a:gd name="T55" fmla="*/ 71 h 96"/>
                <a:gd name="T56" fmla="*/ 14 w 58"/>
                <a:gd name="T57" fmla="*/ 76 h 96"/>
                <a:gd name="T58" fmla="*/ 18 w 58"/>
                <a:gd name="T59" fmla="*/ 81 h 96"/>
                <a:gd name="T60" fmla="*/ 22 w 58"/>
                <a:gd name="T61" fmla="*/ 84 h 96"/>
                <a:gd name="T62" fmla="*/ 32 w 58"/>
                <a:gd name="T63" fmla="*/ 84 h 96"/>
                <a:gd name="T64" fmla="*/ 35 w 58"/>
                <a:gd name="T65" fmla="*/ 83 h 96"/>
                <a:gd name="T66" fmla="*/ 44 w 58"/>
                <a:gd name="T67" fmla="*/ 74 h 96"/>
                <a:gd name="T68" fmla="*/ 45 w 58"/>
                <a:gd name="T69" fmla="*/ 70 h 96"/>
                <a:gd name="T70" fmla="*/ 45 w 58"/>
                <a:gd name="T71" fmla="*/ 66 h 96"/>
                <a:gd name="T72" fmla="*/ 47 w 58"/>
                <a:gd name="T73" fmla="*/ 60 h 96"/>
                <a:gd name="T74" fmla="*/ 47 w 58"/>
                <a:gd name="T75" fmla="*/ 54 h 96"/>
                <a:gd name="T76" fmla="*/ 45 w 58"/>
                <a:gd name="T77" fmla="*/ 48 h 96"/>
                <a:gd name="T78" fmla="*/ 44 w 58"/>
                <a:gd name="T79" fmla="*/ 44 h 96"/>
                <a:gd name="T80" fmla="*/ 41 w 58"/>
                <a:gd name="T81" fmla="*/ 40 h 96"/>
                <a:gd name="T82" fmla="*/ 38 w 58"/>
                <a:gd name="T83" fmla="*/ 37 h 96"/>
                <a:gd name="T84" fmla="*/ 34 w 58"/>
                <a:gd name="T85" fmla="*/ 36 h 96"/>
                <a:gd name="T86" fmla="*/ 25 w 58"/>
                <a:gd name="T87" fmla="*/ 36 h 96"/>
                <a:gd name="T88" fmla="*/ 20 w 58"/>
                <a:gd name="T89" fmla="*/ 38 h 96"/>
                <a:gd name="T90" fmla="*/ 17 w 58"/>
                <a:gd name="T91" fmla="*/ 41 h 96"/>
                <a:gd name="T92" fmla="*/ 14 w 58"/>
                <a:gd name="T93" fmla="*/ 47 h 96"/>
                <a:gd name="T94" fmla="*/ 12 w 58"/>
                <a:gd name="T95" fmla="*/ 53 h 96"/>
                <a:gd name="T96" fmla="*/ 11 w 58"/>
                <a:gd name="T97" fmla="*/ 6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" h="96">
                  <a:moveTo>
                    <a:pt x="11" y="94"/>
                  </a:moveTo>
                  <a:lnTo>
                    <a:pt x="0" y="94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1" y="36"/>
                  </a:lnTo>
                  <a:lnTo>
                    <a:pt x="20" y="27"/>
                  </a:lnTo>
                  <a:lnTo>
                    <a:pt x="24" y="24"/>
                  </a:lnTo>
                  <a:lnTo>
                    <a:pt x="35" y="24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8" y="31"/>
                  </a:lnTo>
                  <a:lnTo>
                    <a:pt x="50" y="34"/>
                  </a:lnTo>
                  <a:lnTo>
                    <a:pt x="55" y="40"/>
                  </a:lnTo>
                  <a:lnTo>
                    <a:pt x="58" y="48"/>
                  </a:lnTo>
                  <a:lnTo>
                    <a:pt x="58" y="58"/>
                  </a:lnTo>
                  <a:lnTo>
                    <a:pt x="57" y="74"/>
                  </a:lnTo>
                  <a:lnTo>
                    <a:pt x="50" y="86"/>
                  </a:lnTo>
                  <a:lnTo>
                    <a:pt x="45" y="90"/>
                  </a:lnTo>
                  <a:lnTo>
                    <a:pt x="41" y="93"/>
                  </a:lnTo>
                  <a:lnTo>
                    <a:pt x="35" y="96"/>
                  </a:lnTo>
                  <a:lnTo>
                    <a:pt x="30" y="96"/>
                  </a:lnTo>
                  <a:lnTo>
                    <a:pt x="24" y="94"/>
                  </a:lnTo>
                  <a:lnTo>
                    <a:pt x="20" y="93"/>
                  </a:lnTo>
                  <a:lnTo>
                    <a:pt x="11" y="84"/>
                  </a:lnTo>
                  <a:lnTo>
                    <a:pt x="11" y="94"/>
                  </a:lnTo>
                  <a:close/>
                  <a:moveTo>
                    <a:pt x="11" y="60"/>
                  </a:moveTo>
                  <a:lnTo>
                    <a:pt x="12" y="66"/>
                  </a:lnTo>
                  <a:lnTo>
                    <a:pt x="12" y="71"/>
                  </a:lnTo>
                  <a:lnTo>
                    <a:pt x="14" y="76"/>
                  </a:lnTo>
                  <a:lnTo>
                    <a:pt x="18" y="81"/>
                  </a:lnTo>
                  <a:lnTo>
                    <a:pt x="22" y="84"/>
                  </a:lnTo>
                  <a:lnTo>
                    <a:pt x="32" y="84"/>
                  </a:lnTo>
                  <a:lnTo>
                    <a:pt x="35" y="83"/>
                  </a:lnTo>
                  <a:lnTo>
                    <a:pt x="44" y="74"/>
                  </a:lnTo>
                  <a:lnTo>
                    <a:pt x="45" y="70"/>
                  </a:lnTo>
                  <a:lnTo>
                    <a:pt x="45" y="66"/>
                  </a:lnTo>
                  <a:lnTo>
                    <a:pt x="47" y="60"/>
                  </a:lnTo>
                  <a:lnTo>
                    <a:pt x="47" y="54"/>
                  </a:lnTo>
                  <a:lnTo>
                    <a:pt x="45" y="48"/>
                  </a:lnTo>
                  <a:lnTo>
                    <a:pt x="44" y="44"/>
                  </a:lnTo>
                  <a:lnTo>
                    <a:pt x="41" y="40"/>
                  </a:lnTo>
                  <a:lnTo>
                    <a:pt x="38" y="37"/>
                  </a:lnTo>
                  <a:lnTo>
                    <a:pt x="34" y="36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7" y="41"/>
                  </a:lnTo>
                  <a:lnTo>
                    <a:pt x="14" y="47"/>
                  </a:lnTo>
                  <a:lnTo>
                    <a:pt x="12" y="53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" name="Freeform 612"/>
            <p:cNvSpPr>
              <a:spLocks noEditPoints="1"/>
            </p:cNvSpPr>
            <p:nvPr/>
          </p:nvSpPr>
          <p:spPr bwMode="auto">
            <a:xfrm>
              <a:off x="3527689" y="5043695"/>
              <a:ext cx="61748" cy="71707"/>
            </a:xfrm>
            <a:custGeom>
              <a:avLst/>
              <a:gdLst>
                <a:gd name="T0" fmla="*/ 0 w 61"/>
                <a:gd name="T1" fmla="*/ 36 h 72"/>
                <a:gd name="T2" fmla="*/ 1 w 61"/>
                <a:gd name="T3" fmla="*/ 24 h 72"/>
                <a:gd name="T4" fmla="*/ 4 w 61"/>
                <a:gd name="T5" fmla="*/ 14 h 72"/>
                <a:gd name="T6" fmla="*/ 14 w 61"/>
                <a:gd name="T7" fmla="*/ 4 h 72"/>
                <a:gd name="T8" fmla="*/ 19 w 61"/>
                <a:gd name="T9" fmla="*/ 2 h 72"/>
                <a:gd name="T10" fmla="*/ 25 w 61"/>
                <a:gd name="T11" fmla="*/ 0 h 72"/>
                <a:gd name="T12" fmla="*/ 37 w 61"/>
                <a:gd name="T13" fmla="*/ 0 h 72"/>
                <a:gd name="T14" fmla="*/ 42 w 61"/>
                <a:gd name="T15" fmla="*/ 2 h 72"/>
                <a:gd name="T16" fmla="*/ 48 w 61"/>
                <a:gd name="T17" fmla="*/ 6 h 72"/>
                <a:gd name="T18" fmla="*/ 52 w 61"/>
                <a:gd name="T19" fmla="*/ 10 h 72"/>
                <a:gd name="T20" fmla="*/ 59 w 61"/>
                <a:gd name="T21" fmla="*/ 20 h 72"/>
                <a:gd name="T22" fmla="*/ 61 w 61"/>
                <a:gd name="T23" fmla="*/ 34 h 72"/>
                <a:gd name="T24" fmla="*/ 61 w 61"/>
                <a:gd name="T25" fmla="*/ 47 h 72"/>
                <a:gd name="T26" fmla="*/ 59 w 61"/>
                <a:gd name="T27" fmla="*/ 52 h 72"/>
                <a:gd name="T28" fmla="*/ 57 w 61"/>
                <a:gd name="T29" fmla="*/ 54 h 72"/>
                <a:gd name="T30" fmla="*/ 54 w 61"/>
                <a:gd name="T31" fmla="*/ 60 h 72"/>
                <a:gd name="T32" fmla="*/ 51 w 61"/>
                <a:gd name="T33" fmla="*/ 64 h 72"/>
                <a:gd name="T34" fmla="*/ 42 w 61"/>
                <a:gd name="T35" fmla="*/ 70 h 72"/>
                <a:gd name="T36" fmla="*/ 37 w 61"/>
                <a:gd name="T37" fmla="*/ 72 h 72"/>
                <a:gd name="T38" fmla="*/ 31 w 61"/>
                <a:gd name="T39" fmla="*/ 72 h 72"/>
                <a:gd name="T40" fmla="*/ 18 w 61"/>
                <a:gd name="T41" fmla="*/ 69 h 72"/>
                <a:gd name="T42" fmla="*/ 8 w 61"/>
                <a:gd name="T43" fmla="*/ 62 h 72"/>
                <a:gd name="T44" fmla="*/ 4 w 61"/>
                <a:gd name="T45" fmla="*/ 54 h 72"/>
                <a:gd name="T46" fmla="*/ 1 w 61"/>
                <a:gd name="T47" fmla="*/ 46 h 72"/>
                <a:gd name="T48" fmla="*/ 0 w 61"/>
                <a:gd name="T49" fmla="*/ 36 h 72"/>
                <a:gd name="T50" fmla="*/ 12 w 61"/>
                <a:gd name="T51" fmla="*/ 36 h 72"/>
                <a:gd name="T52" fmla="*/ 12 w 61"/>
                <a:gd name="T53" fmla="*/ 47 h 72"/>
                <a:gd name="T54" fmla="*/ 15 w 61"/>
                <a:gd name="T55" fmla="*/ 52 h 72"/>
                <a:gd name="T56" fmla="*/ 17 w 61"/>
                <a:gd name="T57" fmla="*/ 54 h 72"/>
                <a:gd name="T58" fmla="*/ 19 w 61"/>
                <a:gd name="T59" fmla="*/ 57 h 72"/>
                <a:gd name="T60" fmla="*/ 22 w 61"/>
                <a:gd name="T61" fmla="*/ 59 h 72"/>
                <a:gd name="T62" fmla="*/ 27 w 61"/>
                <a:gd name="T63" fmla="*/ 60 h 72"/>
                <a:gd name="T64" fmla="*/ 35 w 61"/>
                <a:gd name="T65" fmla="*/ 60 h 72"/>
                <a:gd name="T66" fmla="*/ 38 w 61"/>
                <a:gd name="T67" fmla="*/ 59 h 72"/>
                <a:gd name="T68" fmla="*/ 47 w 61"/>
                <a:gd name="T69" fmla="*/ 50 h 72"/>
                <a:gd name="T70" fmla="*/ 48 w 61"/>
                <a:gd name="T71" fmla="*/ 46 h 72"/>
                <a:gd name="T72" fmla="*/ 48 w 61"/>
                <a:gd name="T73" fmla="*/ 42 h 72"/>
                <a:gd name="T74" fmla="*/ 49 w 61"/>
                <a:gd name="T75" fmla="*/ 36 h 72"/>
                <a:gd name="T76" fmla="*/ 49 w 61"/>
                <a:gd name="T77" fmla="*/ 30 h 72"/>
                <a:gd name="T78" fmla="*/ 48 w 61"/>
                <a:gd name="T79" fmla="*/ 24 h 72"/>
                <a:gd name="T80" fmla="*/ 47 w 61"/>
                <a:gd name="T81" fmla="*/ 20 h 72"/>
                <a:gd name="T82" fmla="*/ 44 w 61"/>
                <a:gd name="T83" fmla="*/ 16 h 72"/>
                <a:gd name="T84" fmla="*/ 41 w 61"/>
                <a:gd name="T85" fmla="*/ 13 h 72"/>
                <a:gd name="T86" fmla="*/ 38 w 61"/>
                <a:gd name="T87" fmla="*/ 12 h 72"/>
                <a:gd name="T88" fmla="*/ 24 w 61"/>
                <a:gd name="T89" fmla="*/ 12 h 72"/>
                <a:gd name="T90" fmla="*/ 19 w 61"/>
                <a:gd name="T91" fmla="*/ 14 h 72"/>
                <a:gd name="T92" fmla="*/ 17 w 61"/>
                <a:gd name="T93" fmla="*/ 16 h 72"/>
                <a:gd name="T94" fmla="*/ 14 w 61"/>
                <a:gd name="T95" fmla="*/ 22 h 72"/>
                <a:gd name="T96" fmla="*/ 12 w 61"/>
                <a:gd name="T97" fmla="*/ 27 h 72"/>
                <a:gd name="T98" fmla="*/ 12 w 61"/>
                <a:gd name="T9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72">
                  <a:moveTo>
                    <a:pt x="0" y="36"/>
                  </a:moveTo>
                  <a:lnTo>
                    <a:pt x="1" y="24"/>
                  </a:lnTo>
                  <a:lnTo>
                    <a:pt x="4" y="14"/>
                  </a:lnTo>
                  <a:lnTo>
                    <a:pt x="14" y="4"/>
                  </a:lnTo>
                  <a:lnTo>
                    <a:pt x="19" y="2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42" y="2"/>
                  </a:lnTo>
                  <a:lnTo>
                    <a:pt x="48" y="6"/>
                  </a:lnTo>
                  <a:lnTo>
                    <a:pt x="52" y="10"/>
                  </a:lnTo>
                  <a:lnTo>
                    <a:pt x="59" y="20"/>
                  </a:lnTo>
                  <a:lnTo>
                    <a:pt x="61" y="34"/>
                  </a:lnTo>
                  <a:lnTo>
                    <a:pt x="61" y="47"/>
                  </a:lnTo>
                  <a:lnTo>
                    <a:pt x="59" y="52"/>
                  </a:lnTo>
                  <a:lnTo>
                    <a:pt x="57" y="54"/>
                  </a:lnTo>
                  <a:lnTo>
                    <a:pt x="54" y="60"/>
                  </a:lnTo>
                  <a:lnTo>
                    <a:pt x="51" y="64"/>
                  </a:lnTo>
                  <a:lnTo>
                    <a:pt x="42" y="70"/>
                  </a:lnTo>
                  <a:lnTo>
                    <a:pt x="37" y="72"/>
                  </a:lnTo>
                  <a:lnTo>
                    <a:pt x="31" y="72"/>
                  </a:lnTo>
                  <a:lnTo>
                    <a:pt x="18" y="69"/>
                  </a:lnTo>
                  <a:lnTo>
                    <a:pt x="8" y="62"/>
                  </a:lnTo>
                  <a:lnTo>
                    <a:pt x="4" y="54"/>
                  </a:lnTo>
                  <a:lnTo>
                    <a:pt x="1" y="46"/>
                  </a:lnTo>
                  <a:lnTo>
                    <a:pt x="0" y="36"/>
                  </a:lnTo>
                  <a:close/>
                  <a:moveTo>
                    <a:pt x="12" y="36"/>
                  </a:moveTo>
                  <a:lnTo>
                    <a:pt x="12" y="47"/>
                  </a:lnTo>
                  <a:lnTo>
                    <a:pt x="15" y="52"/>
                  </a:lnTo>
                  <a:lnTo>
                    <a:pt x="17" y="54"/>
                  </a:lnTo>
                  <a:lnTo>
                    <a:pt x="19" y="57"/>
                  </a:lnTo>
                  <a:lnTo>
                    <a:pt x="22" y="59"/>
                  </a:lnTo>
                  <a:lnTo>
                    <a:pt x="27" y="60"/>
                  </a:lnTo>
                  <a:lnTo>
                    <a:pt x="35" y="60"/>
                  </a:lnTo>
                  <a:lnTo>
                    <a:pt x="38" y="59"/>
                  </a:lnTo>
                  <a:lnTo>
                    <a:pt x="47" y="50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49" y="36"/>
                  </a:lnTo>
                  <a:lnTo>
                    <a:pt x="49" y="30"/>
                  </a:lnTo>
                  <a:lnTo>
                    <a:pt x="48" y="24"/>
                  </a:lnTo>
                  <a:lnTo>
                    <a:pt x="47" y="20"/>
                  </a:lnTo>
                  <a:lnTo>
                    <a:pt x="44" y="16"/>
                  </a:lnTo>
                  <a:lnTo>
                    <a:pt x="41" y="13"/>
                  </a:lnTo>
                  <a:lnTo>
                    <a:pt x="38" y="12"/>
                  </a:lnTo>
                  <a:lnTo>
                    <a:pt x="24" y="12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4" y="22"/>
                  </a:lnTo>
                  <a:lnTo>
                    <a:pt x="12" y="27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" name="Freeform 613"/>
            <p:cNvSpPr>
              <a:spLocks/>
            </p:cNvSpPr>
            <p:nvPr/>
          </p:nvSpPr>
          <p:spPr bwMode="auto">
            <a:xfrm>
              <a:off x="3595413" y="5045687"/>
              <a:ext cx="63740" cy="67724"/>
            </a:xfrm>
            <a:custGeom>
              <a:avLst/>
              <a:gdLst>
                <a:gd name="T0" fmla="*/ 0 w 63"/>
                <a:gd name="T1" fmla="*/ 68 h 68"/>
                <a:gd name="T2" fmla="*/ 24 w 63"/>
                <a:gd name="T3" fmla="*/ 34 h 68"/>
                <a:gd name="T4" fmla="*/ 1 w 63"/>
                <a:gd name="T5" fmla="*/ 0 h 68"/>
                <a:gd name="T6" fmla="*/ 17 w 63"/>
                <a:gd name="T7" fmla="*/ 0 h 68"/>
                <a:gd name="T8" fmla="*/ 27 w 63"/>
                <a:gd name="T9" fmla="*/ 15 h 68"/>
                <a:gd name="T10" fmla="*/ 30 w 63"/>
                <a:gd name="T11" fmla="*/ 20 h 68"/>
                <a:gd name="T12" fmla="*/ 31 w 63"/>
                <a:gd name="T13" fmla="*/ 22 h 68"/>
                <a:gd name="T14" fmla="*/ 33 w 63"/>
                <a:gd name="T15" fmla="*/ 20 h 68"/>
                <a:gd name="T16" fmla="*/ 37 w 63"/>
                <a:gd name="T17" fmla="*/ 15 h 68"/>
                <a:gd name="T18" fmla="*/ 48 w 63"/>
                <a:gd name="T19" fmla="*/ 0 h 68"/>
                <a:gd name="T20" fmla="*/ 63 w 63"/>
                <a:gd name="T21" fmla="*/ 0 h 68"/>
                <a:gd name="T22" fmla="*/ 38 w 63"/>
                <a:gd name="T23" fmla="*/ 34 h 68"/>
                <a:gd name="T24" fmla="*/ 61 w 63"/>
                <a:gd name="T25" fmla="*/ 68 h 68"/>
                <a:gd name="T26" fmla="*/ 47 w 63"/>
                <a:gd name="T27" fmla="*/ 68 h 68"/>
                <a:gd name="T28" fmla="*/ 34 w 63"/>
                <a:gd name="T29" fmla="*/ 48 h 68"/>
                <a:gd name="T30" fmla="*/ 31 w 63"/>
                <a:gd name="T31" fmla="*/ 45 h 68"/>
                <a:gd name="T32" fmla="*/ 16 w 63"/>
                <a:gd name="T33" fmla="*/ 68 h 68"/>
                <a:gd name="T34" fmla="*/ 0 w 63"/>
                <a:gd name="T3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68">
                  <a:moveTo>
                    <a:pt x="0" y="68"/>
                  </a:moveTo>
                  <a:lnTo>
                    <a:pt x="24" y="34"/>
                  </a:lnTo>
                  <a:lnTo>
                    <a:pt x="1" y="0"/>
                  </a:lnTo>
                  <a:lnTo>
                    <a:pt x="17" y="0"/>
                  </a:lnTo>
                  <a:lnTo>
                    <a:pt x="27" y="15"/>
                  </a:lnTo>
                  <a:lnTo>
                    <a:pt x="30" y="20"/>
                  </a:lnTo>
                  <a:lnTo>
                    <a:pt x="31" y="22"/>
                  </a:lnTo>
                  <a:lnTo>
                    <a:pt x="33" y="20"/>
                  </a:lnTo>
                  <a:lnTo>
                    <a:pt x="37" y="15"/>
                  </a:lnTo>
                  <a:lnTo>
                    <a:pt x="48" y="0"/>
                  </a:lnTo>
                  <a:lnTo>
                    <a:pt x="63" y="0"/>
                  </a:lnTo>
                  <a:lnTo>
                    <a:pt x="38" y="34"/>
                  </a:lnTo>
                  <a:lnTo>
                    <a:pt x="61" y="68"/>
                  </a:lnTo>
                  <a:lnTo>
                    <a:pt x="47" y="68"/>
                  </a:lnTo>
                  <a:lnTo>
                    <a:pt x="34" y="48"/>
                  </a:lnTo>
                  <a:lnTo>
                    <a:pt x="31" y="45"/>
                  </a:lnTo>
                  <a:lnTo>
                    <a:pt x="16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" name="Freeform 614"/>
            <p:cNvSpPr>
              <a:spLocks noEditPoints="1"/>
            </p:cNvSpPr>
            <p:nvPr/>
          </p:nvSpPr>
          <p:spPr bwMode="auto">
            <a:xfrm>
              <a:off x="2938096" y="5175159"/>
              <a:ext cx="79675" cy="93618"/>
            </a:xfrm>
            <a:custGeom>
              <a:avLst/>
              <a:gdLst>
                <a:gd name="T0" fmla="*/ 0 w 80"/>
                <a:gd name="T1" fmla="*/ 95 h 95"/>
                <a:gd name="T2" fmla="*/ 0 w 80"/>
                <a:gd name="T3" fmla="*/ 0 h 95"/>
                <a:gd name="T4" fmla="*/ 49 w 80"/>
                <a:gd name="T5" fmla="*/ 0 h 95"/>
                <a:gd name="T6" fmla="*/ 54 w 80"/>
                <a:gd name="T7" fmla="*/ 2 h 95"/>
                <a:gd name="T8" fmla="*/ 59 w 80"/>
                <a:gd name="T9" fmla="*/ 2 h 95"/>
                <a:gd name="T10" fmla="*/ 63 w 80"/>
                <a:gd name="T11" fmla="*/ 5 h 95"/>
                <a:gd name="T12" fmla="*/ 69 w 80"/>
                <a:gd name="T13" fmla="*/ 10 h 95"/>
                <a:gd name="T14" fmla="*/ 72 w 80"/>
                <a:gd name="T15" fmla="*/ 15 h 95"/>
                <a:gd name="T16" fmla="*/ 72 w 80"/>
                <a:gd name="T17" fmla="*/ 20 h 95"/>
                <a:gd name="T18" fmla="*/ 73 w 80"/>
                <a:gd name="T19" fmla="*/ 26 h 95"/>
                <a:gd name="T20" fmla="*/ 72 w 80"/>
                <a:gd name="T21" fmla="*/ 32 h 95"/>
                <a:gd name="T22" fmla="*/ 69 w 80"/>
                <a:gd name="T23" fmla="*/ 37 h 95"/>
                <a:gd name="T24" fmla="*/ 66 w 80"/>
                <a:gd name="T25" fmla="*/ 42 h 95"/>
                <a:gd name="T26" fmla="*/ 63 w 80"/>
                <a:gd name="T27" fmla="*/ 45 h 95"/>
                <a:gd name="T28" fmla="*/ 59 w 80"/>
                <a:gd name="T29" fmla="*/ 47 h 95"/>
                <a:gd name="T30" fmla="*/ 53 w 80"/>
                <a:gd name="T31" fmla="*/ 49 h 95"/>
                <a:gd name="T32" fmla="*/ 46 w 80"/>
                <a:gd name="T33" fmla="*/ 50 h 95"/>
                <a:gd name="T34" fmla="*/ 52 w 80"/>
                <a:gd name="T35" fmla="*/ 53 h 95"/>
                <a:gd name="T36" fmla="*/ 53 w 80"/>
                <a:gd name="T37" fmla="*/ 56 h 95"/>
                <a:gd name="T38" fmla="*/ 57 w 80"/>
                <a:gd name="T39" fmla="*/ 59 h 95"/>
                <a:gd name="T40" fmla="*/ 60 w 80"/>
                <a:gd name="T41" fmla="*/ 63 h 95"/>
                <a:gd name="T42" fmla="*/ 63 w 80"/>
                <a:gd name="T43" fmla="*/ 69 h 95"/>
                <a:gd name="T44" fmla="*/ 80 w 80"/>
                <a:gd name="T45" fmla="*/ 95 h 95"/>
                <a:gd name="T46" fmla="*/ 64 w 80"/>
                <a:gd name="T47" fmla="*/ 95 h 95"/>
                <a:gd name="T48" fmla="*/ 53 w 80"/>
                <a:gd name="T49" fmla="*/ 75 h 95"/>
                <a:gd name="T50" fmla="*/ 50 w 80"/>
                <a:gd name="T51" fmla="*/ 69 h 95"/>
                <a:gd name="T52" fmla="*/ 46 w 80"/>
                <a:gd name="T53" fmla="*/ 65 h 95"/>
                <a:gd name="T54" fmla="*/ 44 w 80"/>
                <a:gd name="T55" fmla="*/ 62 h 95"/>
                <a:gd name="T56" fmla="*/ 42 w 80"/>
                <a:gd name="T57" fmla="*/ 59 h 95"/>
                <a:gd name="T58" fmla="*/ 40 w 80"/>
                <a:gd name="T59" fmla="*/ 56 h 95"/>
                <a:gd name="T60" fmla="*/ 37 w 80"/>
                <a:gd name="T61" fmla="*/ 53 h 95"/>
                <a:gd name="T62" fmla="*/ 34 w 80"/>
                <a:gd name="T63" fmla="*/ 53 h 95"/>
                <a:gd name="T64" fmla="*/ 33 w 80"/>
                <a:gd name="T65" fmla="*/ 52 h 95"/>
                <a:gd name="T66" fmla="*/ 12 w 80"/>
                <a:gd name="T67" fmla="*/ 52 h 95"/>
                <a:gd name="T68" fmla="*/ 12 w 80"/>
                <a:gd name="T69" fmla="*/ 95 h 95"/>
                <a:gd name="T70" fmla="*/ 0 w 80"/>
                <a:gd name="T71" fmla="*/ 95 h 95"/>
                <a:gd name="T72" fmla="*/ 12 w 80"/>
                <a:gd name="T73" fmla="*/ 40 h 95"/>
                <a:gd name="T74" fmla="*/ 47 w 80"/>
                <a:gd name="T75" fmla="*/ 40 h 95"/>
                <a:gd name="T76" fmla="*/ 56 w 80"/>
                <a:gd name="T77" fmla="*/ 36 h 95"/>
                <a:gd name="T78" fmla="*/ 57 w 80"/>
                <a:gd name="T79" fmla="*/ 35 h 95"/>
                <a:gd name="T80" fmla="*/ 60 w 80"/>
                <a:gd name="T81" fmla="*/ 26 h 95"/>
                <a:gd name="T82" fmla="*/ 60 w 80"/>
                <a:gd name="T83" fmla="*/ 22 h 95"/>
                <a:gd name="T84" fmla="*/ 59 w 80"/>
                <a:gd name="T85" fmla="*/ 18 h 95"/>
                <a:gd name="T86" fmla="*/ 56 w 80"/>
                <a:gd name="T87" fmla="*/ 15 h 95"/>
                <a:gd name="T88" fmla="*/ 52 w 80"/>
                <a:gd name="T89" fmla="*/ 12 h 95"/>
                <a:gd name="T90" fmla="*/ 47 w 80"/>
                <a:gd name="T91" fmla="*/ 12 h 95"/>
                <a:gd name="T92" fmla="*/ 42 w 80"/>
                <a:gd name="T93" fmla="*/ 10 h 95"/>
                <a:gd name="T94" fmla="*/ 12 w 80"/>
                <a:gd name="T95" fmla="*/ 10 h 95"/>
                <a:gd name="T96" fmla="*/ 12 w 80"/>
                <a:gd name="T97" fmla="*/ 4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" h="95">
                  <a:moveTo>
                    <a:pt x="0" y="95"/>
                  </a:moveTo>
                  <a:lnTo>
                    <a:pt x="0" y="0"/>
                  </a:lnTo>
                  <a:lnTo>
                    <a:pt x="49" y="0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3" y="5"/>
                  </a:lnTo>
                  <a:lnTo>
                    <a:pt x="69" y="10"/>
                  </a:lnTo>
                  <a:lnTo>
                    <a:pt x="72" y="15"/>
                  </a:lnTo>
                  <a:lnTo>
                    <a:pt x="72" y="20"/>
                  </a:lnTo>
                  <a:lnTo>
                    <a:pt x="73" y="26"/>
                  </a:lnTo>
                  <a:lnTo>
                    <a:pt x="72" y="32"/>
                  </a:lnTo>
                  <a:lnTo>
                    <a:pt x="69" y="37"/>
                  </a:lnTo>
                  <a:lnTo>
                    <a:pt x="66" y="42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49"/>
                  </a:lnTo>
                  <a:lnTo>
                    <a:pt x="46" y="50"/>
                  </a:lnTo>
                  <a:lnTo>
                    <a:pt x="52" y="53"/>
                  </a:lnTo>
                  <a:lnTo>
                    <a:pt x="53" y="56"/>
                  </a:lnTo>
                  <a:lnTo>
                    <a:pt x="57" y="59"/>
                  </a:lnTo>
                  <a:lnTo>
                    <a:pt x="60" y="63"/>
                  </a:lnTo>
                  <a:lnTo>
                    <a:pt x="63" y="69"/>
                  </a:lnTo>
                  <a:lnTo>
                    <a:pt x="80" y="95"/>
                  </a:lnTo>
                  <a:lnTo>
                    <a:pt x="64" y="95"/>
                  </a:lnTo>
                  <a:lnTo>
                    <a:pt x="53" y="75"/>
                  </a:lnTo>
                  <a:lnTo>
                    <a:pt x="50" y="69"/>
                  </a:lnTo>
                  <a:lnTo>
                    <a:pt x="46" y="65"/>
                  </a:lnTo>
                  <a:lnTo>
                    <a:pt x="44" y="62"/>
                  </a:lnTo>
                  <a:lnTo>
                    <a:pt x="42" y="59"/>
                  </a:lnTo>
                  <a:lnTo>
                    <a:pt x="40" y="56"/>
                  </a:lnTo>
                  <a:lnTo>
                    <a:pt x="37" y="53"/>
                  </a:lnTo>
                  <a:lnTo>
                    <a:pt x="34" y="53"/>
                  </a:lnTo>
                  <a:lnTo>
                    <a:pt x="33" y="52"/>
                  </a:lnTo>
                  <a:lnTo>
                    <a:pt x="12" y="52"/>
                  </a:lnTo>
                  <a:lnTo>
                    <a:pt x="12" y="95"/>
                  </a:lnTo>
                  <a:lnTo>
                    <a:pt x="0" y="95"/>
                  </a:lnTo>
                  <a:close/>
                  <a:moveTo>
                    <a:pt x="12" y="40"/>
                  </a:moveTo>
                  <a:lnTo>
                    <a:pt x="47" y="40"/>
                  </a:lnTo>
                  <a:lnTo>
                    <a:pt x="56" y="36"/>
                  </a:lnTo>
                  <a:lnTo>
                    <a:pt x="57" y="35"/>
                  </a:lnTo>
                  <a:lnTo>
                    <a:pt x="60" y="26"/>
                  </a:lnTo>
                  <a:lnTo>
                    <a:pt x="60" y="22"/>
                  </a:lnTo>
                  <a:lnTo>
                    <a:pt x="59" y="18"/>
                  </a:lnTo>
                  <a:lnTo>
                    <a:pt x="56" y="15"/>
                  </a:lnTo>
                  <a:lnTo>
                    <a:pt x="52" y="12"/>
                  </a:lnTo>
                  <a:lnTo>
                    <a:pt x="47" y="12"/>
                  </a:lnTo>
                  <a:lnTo>
                    <a:pt x="42" y="10"/>
                  </a:lnTo>
                  <a:lnTo>
                    <a:pt x="12" y="10"/>
                  </a:lnTo>
                  <a:lnTo>
                    <a:pt x="12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" name="Freeform 615"/>
            <p:cNvSpPr>
              <a:spLocks noEditPoints="1"/>
            </p:cNvSpPr>
            <p:nvPr/>
          </p:nvSpPr>
          <p:spPr bwMode="auto">
            <a:xfrm>
              <a:off x="3023746" y="5199061"/>
              <a:ext cx="63740" cy="69715"/>
            </a:xfrm>
            <a:custGeom>
              <a:avLst/>
              <a:gdLst>
                <a:gd name="T0" fmla="*/ 52 w 64"/>
                <a:gd name="T1" fmla="*/ 50 h 71"/>
                <a:gd name="T2" fmla="*/ 64 w 64"/>
                <a:gd name="T3" fmla="*/ 51 h 71"/>
                <a:gd name="T4" fmla="*/ 62 w 64"/>
                <a:gd name="T5" fmla="*/ 57 h 71"/>
                <a:gd name="T6" fmla="*/ 53 w 64"/>
                <a:gd name="T7" fmla="*/ 65 h 71"/>
                <a:gd name="T8" fmla="*/ 42 w 64"/>
                <a:gd name="T9" fmla="*/ 71 h 71"/>
                <a:gd name="T10" fmla="*/ 33 w 64"/>
                <a:gd name="T11" fmla="*/ 71 h 71"/>
                <a:gd name="T12" fmla="*/ 20 w 64"/>
                <a:gd name="T13" fmla="*/ 68 h 71"/>
                <a:gd name="T14" fmla="*/ 9 w 64"/>
                <a:gd name="T15" fmla="*/ 61 h 71"/>
                <a:gd name="T16" fmla="*/ 3 w 64"/>
                <a:gd name="T17" fmla="*/ 51 h 71"/>
                <a:gd name="T18" fmla="*/ 0 w 64"/>
                <a:gd name="T19" fmla="*/ 35 h 71"/>
                <a:gd name="T20" fmla="*/ 3 w 64"/>
                <a:gd name="T21" fmla="*/ 21 h 71"/>
                <a:gd name="T22" fmla="*/ 9 w 64"/>
                <a:gd name="T23" fmla="*/ 10 h 71"/>
                <a:gd name="T24" fmla="*/ 20 w 64"/>
                <a:gd name="T25" fmla="*/ 1 h 71"/>
                <a:gd name="T26" fmla="*/ 33 w 64"/>
                <a:gd name="T27" fmla="*/ 0 h 71"/>
                <a:gd name="T28" fmla="*/ 39 w 64"/>
                <a:gd name="T29" fmla="*/ 0 h 71"/>
                <a:gd name="T30" fmla="*/ 44 w 64"/>
                <a:gd name="T31" fmla="*/ 1 h 71"/>
                <a:gd name="T32" fmla="*/ 56 w 64"/>
                <a:gd name="T33" fmla="*/ 10 h 71"/>
                <a:gd name="T34" fmla="*/ 62 w 64"/>
                <a:gd name="T35" fmla="*/ 20 h 71"/>
                <a:gd name="T36" fmla="*/ 64 w 64"/>
                <a:gd name="T37" fmla="*/ 35 h 71"/>
                <a:gd name="T38" fmla="*/ 64 w 64"/>
                <a:gd name="T39" fmla="*/ 38 h 71"/>
                <a:gd name="T40" fmla="*/ 13 w 64"/>
                <a:gd name="T41" fmla="*/ 38 h 71"/>
                <a:gd name="T42" fmla="*/ 16 w 64"/>
                <a:gd name="T43" fmla="*/ 50 h 71"/>
                <a:gd name="T44" fmla="*/ 23 w 64"/>
                <a:gd name="T45" fmla="*/ 57 h 71"/>
                <a:gd name="T46" fmla="*/ 26 w 64"/>
                <a:gd name="T47" fmla="*/ 58 h 71"/>
                <a:gd name="T48" fmla="*/ 30 w 64"/>
                <a:gd name="T49" fmla="*/ 60 h 71"/>
                <a:gd name="T50" fmla="*/ 37 w 64"/>
                <a:gd name="T51" fmla="*/ 60 h 71"/>
                <a:gd name="T52" fmla="*/ 42 w 64"/>
                <a:gd name="T53" fmla="*/ 58 h 71"/>
                <a:gd name="T54" fmla="*/ 47 w 64"/>
                <a:gd name="T55" fmla="*/ 55 h 71"/>
                <a:gd name="T56" fmla="*/ 50 w 64"/>
                <a:gd name="T57" fmla="*/ 52 h 71"/>
                <a:gd name="T58" fmla="*/ 52 w 64"/>
                <a:gd name="T59" fmla="*/ 50 h 71"/>
                <a:gd name="T60" fmla="*/ 13 w 64"/>
                <a:gd name="T61" fmla="*/ 27 h 71"/>
                <a:gd name="T62" fmla="*/ 52 w 64"/>
                <a:gd name="T63" fmla="*/ 27 h 71"/>
                <a:gd name="T64" fmla="*/ 52 w 64"/>
                <a:gd name="T65" fmla="*/ 22 h 71"/>
                <a:gd name="T66" fmla="*/ 50 w 64"/>
                <a:gd name="T67" fmla="*/ 18 h 71"/>
                <a:gd name="T68" fmla="*/ 47 w 64"/>
                <a:gd name="T69" fmla="*/ 15 h 71"/>
                <a:gd name="T70" fmla="*/ 43 w 64"/>
                <a:gd name="T71" fmla="*/ 12 h 71"/>
                <a:gd name="T72" fmla="*/ 39 w 64"/>
                <a:gd name="T73" fmla="*/ 11 h 71"/>
                <a:gd name="T74" fmla="*/ 27 w 64"/>
                <a:gd name="T75" fmla="*/ 11 h 71"/>
                <a:gd name="T76" fmla="*/ 19 w 64"/>
                <a:gd name="T77" fmla="*/ 14 h 71"/>
                <a:gd name="T78" fmla="*/ 16 w 64"/>
                <a:gd name="T79" fmla="*/ 18 h 71"/>
                <a:gd name="T80" fmla="*/ 13 w 64"/>
                <a:gd name="T81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71">
                  <a:moveTo>
                    <a:pt x="52" y="50"/>
                  </a:moveTo>
                  <a:lnTo>
                    <a:pt x="64" y="51"/>
                  </a:lnTo>
                  <a:lnTo>
                    <a:pt x="62" y="57"/>
                  </a:lnTo>
                  <a:lnTo>
                    <a:pt x="53" y="65"/>
                  </a:lnTo>
                  <a:lnTo>
                    <a:pt x="42" y="71"/>
                  </a:lnTo>
                  <a:lnTo>
                    <a:pt x="33" y="71"/>
                  </a:lnTo>
                  <a:lnTo>
                    <a:pt x="20" y="68"/>
                  </a:lnTo>
                  <a:lnTo>
                    <a:pt x="9" y="61"/>
                  </a:lnTo>
                  <a:lnTo>
                    <a:pt x="3" y="51"/>
                  </a:lnTo>
                  <a:lnTo>
                    <a:pt x="0" y="35"/>
                  </a:lnTo>
                  <a:lnTo>
                    <a:pt x="3" y="21"/>
                  </a:lnTo>
                  <a:lnTo>
                    <a:pt x="9" y="10"/>
                  </a:lnTo>
                  <a:lnTo>
                    <a:pt x="20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4" y="1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4" y="35"/>
                  </a:lnTo>
                  <a:lnTo>
                    <a:pt x="64" y="38"/>
                  </a:lnTo>
                  <a:lnTo>
                    <a:pt x="13" y="38"/>
                  </a:lnTo>
                  <a:lnTo>
                    <a:pt x="16" y="50"/>
                  </a:lnTo>
                  <a:lnTo>
                    <a:pt x="23" y="57"/>
                  </a:lnTo>
                  <a:lnTo>
                    <a:pt x="26" y="58"/>
                  </a:lnTo>
                  <a:lnTo>
                    <a:pt x="30" y="60"/>
                  </a:lnTo>
                  <a:lnTo>
                    <a:pt x="37" y="60"/>
                  </a:lnTo>
                  <a:lnTo>
                    <a:pt x="42" y="58"/>
                  </a:lnTo>
                  <a:lnTo>
                    <a:pt x="47" y="55"/>
                  </a:lnTo>
                  <a:lnTo>
                    <a:pt x="50" y="52"/>
                  </a:lnTo>
                  <a:lnTo>
                    <a:pt x="52" y="50"/>
                  </a:lnTo>
                  <a:close/>
                  <a:moveTo>
                    <a:pt x="13" y="27"/>
                  </a:moveTo>
                  <a:lnTo>
                    <a:pt x="52" y="27"/>
                  </a:lnTo>
                  <a:lnTo>
                    <a:pt x="52" y="22"/>
                  </a:lnTo>
                  <a:lnTo>
                    <a:pt x="50" y="18"/>
                  </a:lnTo>
                  <a:lnTo>
                    <a:pt x="47" y="15"/>
                  </a:lnTo>
                  <a:lnTo>
                    <a:pt x="43" y="12"/>
                  </a:lnTo>
                  <a:lnTo>
                    <a:pt x="39" y="11"/>
                  </a:lnTo>
                  <a:lnTo>
                    <a:pt x="27" y="11"/>
                  </a:lnTo>
                  <a:lnTo>
                    <a:pt x="19" y="14"/>
                  </a:lnTo>
                  <a:lnTo>
                    <a:pt x="16" y="18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" name="Freeform 616"/>
            <p:cNvSpPr>
              <a:spLocks/>
            </p:cNvSpPr>
            <p:nvPr/>
          </p:nvSpPr>
          <p:spPr bwMode="auto">
            <a:xfrm>
              <a:off x="3101429" y="5199061"/>
              <a:ext cx="93618" cy="69715"/>
            </a:xfrm>
            <a:custGeom>
              <a:avLst/>
              <a:gdLst>
                <a:gd name="T0" fmla="*/ 0 w 96"/>
                <a:gd name="T1" fmla="*/ 70 h 70"/>
                <a:gd name="T2" fmla="*/ 0 w 96"/>
                <a:gd name="T3" fmla="*/ 1 h 70"/>
                <a:gd name="T4" fmla="*/ 13 w 96"/>
                <a:gd name="T5" fmla="*/ 1 h 70"/>
                <a:gd name="T6" fmla="*/ 13 w 96"/>
                <a:gd name="T7" fmla="*/ 12 h 70"/>
                <a:gd name="T8" fmla="*/ 16 w 96"/>
                <a:gd name="T9" fmla="*/ 8 h 70"/>
                <a:gd name="T10" fmla="*/ 22 w 96"/>
                <a:gd name="T11" fmla="*/ 2 h 70"/>
                <a:gd name="T12" fmla="*/ 33 w 96"/>
                <a:gd name="T13" fmla="*/ 0 h 70"/>
                <a:gd name="T14" fmla="*/ 37 w 96"/>
                <a:gd name="T15" fmla="*/ 0 h 70"/>
                <a:gd name="T16" fmla="*/ 46 w 96"/>
                <a:gd name="T17" fmla="*/ 2 h 70"/>
                <a:gd name="T18" fmla="*/ 52 w 96"/>
                <a:gd name="T19" fmla="*/ 8 h 70"/>
                <a:gd name="T20" fmla="*/ 53 w 96"/>
                <a:gd name="T21" fmla="*/ 12 h 70"/>
                <a:gd name="T22" fmla="*/ 57 w 96"/>
                <a:gd name="T23" fmla="*/ 7 h 70"/>
                <a:gd name="T24" fmla="*/ 62 w 96"/>
                <a:gd name="T25" fmla="*/ 2 h 70"/>
                <a:gd name="T26" fmla="*/ 67 w 96"/>
                <a:gd name="T27" fmla="*/ 0 h 70"/>
                <a:gd name="T28" fmla="*/ 80 w 96"/>
                <a:gd name="T29" fmla="*/ 0 h 70"/>
                <a:gd name="T30" fmla="*/ 86 w 96"/>
                <a:gd name="T31" fmla="*/ 1 h 70"/>
                <a:gd name="T32" fmla="*/ 93 w 96"/>
                <a:gd name="T33" fmla="*/ 8 h 70"/>
                <a:gd name="T34" fmla="*/ 96 w 96"/>
                <a:gd name="T35" fmla="*/ 17 h 70"/>
                <a:gd name="T36" fmla="*/ 96 w 96"/>
                <a:gd name="T37" fmla="*/ 70 h 70"/>
                <a:gd name="T38" fmla="*/ 83 w 96"/>
                <a:gd name="T39" fmla="*/ 70 h 70"/>
                <a:gd name="T40" fmla="*/ 83 w 96"/>
                <a:gd name="T41" fmla="*/ 20 h 70"/>
                <a:gd name="T42" fmla="*/ 82 w 96"/>
                <a:gd name="T43" fmla="*/ 17 h 70"/>
                <a:gd name="T44" fmla="*/ 82 w 96"/>
                <a:gd name="T45" fmla="*/ 15 h 70"/>
                <a:gd name="T46" fmla="*/ 80 w 96"/>
                <a:gd name="T47" fmla="*/ 14 h 70"/>
                <a:gd name="T48" fmla="*/ 77 w 96"/>
                <a:gd name="T49" fmla="*/ 12 h 70"/>
                <a:gd name="T50" fmla="*/ 76 w 96"/>
                <a:gd name="T51" fmla="*/ 11 h 70"/>
                <a:gd name="T52" fmla="*/ 66 w 96"/>
                <a:gd name="T53" fmla="*/ 11 h 70"/>
                <a:gd name="T54" fmla="*/ 63 w 96"/>
                <a:gd name="T55" fmla="*/ 12 h 70"/>
                <a:gd name="T56" fmla="*/ 59 w 96"/>
                <a:gd name="T57" fmla="*/ 14 h 70"/>
                <a:gd name="T58" fmla="*/ 56 w 96"/>
                <a:gd name="T59" fmla="*/ 18 h 70"/>
                <a:gd name="T60" fmla="*/ 54 w 96"/>
                <a:gd name="T61" fmla="*/ 24 h 70"/>
                <a:gd name="T62" fmla="*/ 54 w 96"/>
                <a:gd name="T63" fmla="*/ 70 h 70"/>
                <a:gd name="T64" fmla="*/ 42 w 96"/>
                <a:gd name="T65" fmla="*/ 70 h 70"/>
                <a:gd name="T66" fmla="*/ 42 w 96"/>
                <a:gd name="T67" fmla="*/ 21 h 70"/>
                <a:gd name="T68" fmla="*/ 40 w 96"/>
                <a:gd name="T69" fmla="*/ 17 h 70"/>
                <a:gd name="T70" fmla="*/ 39 w 96"/>
                <a:gd name="T71" fmla="*/ 14 h 70"/>
                <a:gd name="T72" fmla="*/ 37 w 96"/>
                <a:gd name="T73" fmla="*/ 12 h 70"/>
                <a:gd name="T74" fmla="*/ 33 w 96"/>
                <a:gd name="T75" fmla="*/ 11 h 70"/>
                <a:gd name="T76" fmla="*/ 27 w 96"/>
                <a:gd name="T77" fmla="*/ 11 h 70"/>
                <a:gd name="T78" fmla="*/ 16 w 96"/>
                <a:gd name="T79" fmla="*/ 17 h 70"/>
                <a:gd name="T80" fmla="*/ 15 w 96"/>
                <a:gd name="T81" fmla="*/ 20 h 70"/>
                <a:gd name="T82" fmla="*/ 13 w 96"/>
                <a:gd name="T83" fmla="*/ 24 h 70"/>
                <a:gd name="T84" fmla="*/ 13 w 96"/>
                <a:gd name="T85" fmla="*/ 70 h 70"/>
                <a:gd name="T86" fmla="*/ 0 w 96"/>
                <a:gd name="T8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6" h="70">
                  <a:moveTo>
                    <a:pt x="0" y="7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22" y="2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6" y="2"/>
                  </a:lnTo>
                  <a:lnTo>
                    <a:pt x="52" y="8"/>
                  </a:lnTo>
                  <a:lnTo>
                    <a:pt x="53" y="12"/>
                  </a:lnTo>
                  <a:lnTo>
                    <a:pt x="57" y="7"/>
                  </a:lnTo>
                  <a:lnTo>
                    <a:pt x="62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6" y="1"/>
                  </a:lnTo>
                  <a:lnTo>
                    <a:pt x="93" y="8"/>
                  </a:lnTo>
                  <a:lnTo>
                    <a:pt x="96" y="17"/>
                  </a:lnTo>
                  <a:lnTo>
                    <a:pt x="96" y="70"/>
                  </a:lnTo>
                  <a:lnTo>
                    <a:pt x="83" y="70"/>
                  </a:lnTo>
                  <a:lnTo>
                    <a:pt x="83" y="20"/>
                  </a:lnTo>
                  <a:lnTo>
                    <a:pt x="82" y="17"/>
                  </a:lnTo>
                  <a:lnTo>
                    <a:pt x="82" y="15"/>
                  </a:lnTo>
                  <a:lnTo>
                    <a:pt x="80" y="14"/>
                  </a:lnTo>
                  <a:lnTo>
                    <a:pt x="77" y="12"/>
                  </a:lnTo>
                  <a:lnTo>
                    <a:pt x="76" y="11"/>
                  </a:lnTo>
                  <a:lnTo>
                    <a:pt x="66" y="11"/>
                  </a:lnTo>
                  <a:lnTo>
                    <a:pt x="63" y="12"/>
                  </a:lnTo>
                  <a:lnTo>
                    <a:pt x="59" y="14"/>
                  </a:lnTo>
                  <a:lnTo>
                    <a:pt x="56" y="18"/>
                  </a:lnTo>
                  <a:lnTo>
                    <a:pt x="54" y="24"/>
                  </a:lnTo>
                  <a:lnTo>
                    <a:pt x="54" y="70"/>
                  </a:lnTo>
                  <a:lnTo>
                    <a:pt x="42" y="70"/>
                  </a:lnTo>
                  <a:lnTo>
                    <a:pt x="42" y="21"/>
                  </a:lnTo>
                  <a:lnTo>
                    <a:pt x="40" y="17"/>
                  </a:lnTo>
                  <a:lnTo>
                    <a:pt x="39" y="14"/>
                  </a:lnTo>
                  <a:lnTo>
                    <a:pt x="37" y="12"/>
                  </a:lnTo>
                  <a:lnTo>
                    <a:pt x="33" y="11"/>
                  </a:lnTo>
                  <a:lnTo>
                    <a:pt x="27" y="11"/>
                  </a:lnTo>
                  <a:lnTo>
                    <a:pt x="16" y="17"/>
                  </a:lnTo>
                  <a:lnTo>
                    <a:pt x="15" y="20"/>
                  </a:lnTo>
                  <a:lnTo>
                    <a:pt x="13" y="24"/>
                  </a:lnTo>
                  <a:lnTo>
                    <a:pt x="13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" name="Freeform 617"/>
            <p:cNvSpPr>
              <a:spLocks noEditPoints="1"/>
            </p:cNvSpPr>
            <p:nvPr/>
          </p:nvSpPr>
          <p:spPr bwMode="auto">
            <a:xfrm>
              <a:off x="3210982" y="5199061"/>
              <a:ext cx="61748" cy="69715"/>
            </a:xfrm>
            <a:custGeom>
              <a:avLst/>
              <a:gdLst>
                <a:gd name="T0" fmla="*/ 0 w 63"/>
                <a:gd name="T1" fmla="*/ 35 h 71"/>
                <a:gd name="T2" fmla="*/ 1 w 63"/>
                <a:gd name="T3" fmla="*/ 24 h 71"/>
                <a:gd name="T4" fmla="*/ 4 w 63"/>
                <a:gd name="T5" fmla="*/ 14 h 71"/>
                <a:gd name="T6" fmla="*/ 14 w 63"/>
                <a:gd name="T7" fmla="*/ 4 h 71"/>
                <a:gd name="T8" fmla="*/ 20 w 63"/>
                <a:gd name="T9" fmla="*/ 1 h 71"/>
                <a:gd name="T10" fmla="*/ 26 w 63"/>
                <a:gd name="T11" fmla="*/ 0 h 71"/>
                <a:gd name="T12" fmla="*/ 39 w 63"/>
                <a:gd name="T13" fmla="*/ 0 h 71"/>
                <a:gd name="T14" fmla="*/ 44 w 63"/>
                <a:gd name="T15" fmla="*/ 1 h 71"/>
                <a:gd name="T16" fmla="*/ 50 w 63"/>
                <a:gd name="T17" fmla="*/ 5 h 71"/>
                <a:gd name="T18" fmla="*/ 54 w 63"/>
                <a:gd name="T19" fmla="*/ 10 h 71"/>
                <a:gd name="T20" fmla="*/ 60 w 63"/>
                <a:gd name="T21" fmla="*/ 20 h 71"/>
                <a:gd name="T22" fmla="*/ 63 w 63"/>
                <a:gd name="T23" fmla="*/ 34 h 71"/>
                <a:gd name="T24" fmla="*/ 61 w 63"/>
                <a:gd name="T25" fmla="*/ 42 h 71"/>
                <a:gd name="T26" fmla="*/ 60 w 63"/>
                <a:gd name="T27" fmla="*/ 50 h 71"/>
                <a:gd name="T28" fmla="*/ 59 w 63"/>
                <a:gd name="T29" fmla="*/ 54 h 71"/>
                <a:gd name="T30" fmla="*/ 56 w 63"/>
                <a:gd name="T31" fmla="*/ 60 h 71"/>
                <a:gd name="T32" fmla="*/ 51 w 63"/>
                <a:gd name="T33" fmla="*/ 64 h 71"/>
                <a:gd name="T34" fmla="*/ 43 w 63"/>
                <a:gd name="T35" fmla="*/ 70 h 71"/>
                <a:gd name="T36" fmla="*/ 37 w 63"/>
                <a:gd name="T37" fmla="*/ 71 h 71"/>
                <a:gd name="T38" fmla="*/ 33 w 63"/>
                <a:gd name="T39" fmla="*/ 71 h 71"/>
                <a:gd name="T40" fmla="*/ 19 w 63"/>
                <a:gd name="T41" fmla="*/ 68 h 71"/>
                <a:gd name="T42" fmla="*/ 9 w 63"/>
                <a:gd name="T43" fmla="*/ 61 h 71"/>
                <a:gd name="T44" fmla="*/ 3 w 63"/>
                <a:gd name="T45" fmla="*/ 50 h 71"/>
                <a:gd name="T46" fmla="*/ 0 w 63"/>
                <a:gd name="T47" fmla="*/ 35 h 71"/>
                <a:gd name="T48" fmla="*/ 13 w 63"/>
                <a:gd name="T49" fmla="*/ 35 h 71"/>
                <a:gd name="T50" fmla="*/ 13 w 63"/>
                <a:gd name="T51" fmla="*/ 41 h 71"/>
                <a:gd name="T52" fmla="*/ 14 w 63"/>
                <a:gd name="T53" fmla="*/ 47 h 71"/>
                <a:gd name="T54" fmla="*/ 16 w 63"/>
                <a:gd name="T55" fmla="*/ 51 h 71"/>
                <a:gd name="T56" fmla="*/ 21 w 63"/>
                <a:gd name="T57" fmla="*/ 57 h 71"/>
                <a:gd name="T58" fmla="*/ 24 w 63"/>
                <a:gd name="T59" fmla="*/ 58 h 71"/>
                <a:gd name="T60" fmla="*/ 29 w 63"/>
                <a:gd name="T61" fmla="*/ 60 h 71"/>
                <a:gd name="T62" fmla="*/ 37 w 63"/>
                <a:gd name="T63" fmla="*/ 60 h 71"/>
                <a:gd name="T64" fmla="*/ 41 w 63"/>
                <a:gd name="T65" fmla="*/ 57 h 71"/>
                <a:gd name="T66" fmla="*/ 44 w 63"/>
                <a:gd name="T67" fmla="*/ 52 h 71"/>
                <a:gd name="T68" fmla="*/ 47 w 63"/>
                <a:gd name="T69" fmla="*/ 50 h 71"/>
                <a:gd name="T70" fmla="*/ 50 w 63"/>
                <a:gd name="T71" fmla="*/ 41 h 71"/>
                <a:gd name="T72" fmla="*/ 50 w 63"/>
                <a:gd name="T73" fmla="*/ 30 h 71"/>
                <a:gd name="T74" fmla="*/ 49 w 63"/>
                <a:gd name="T75" fmla="*/ 24 h 71"/>
                <a:gd name="T76" fmla="*/ 47 w 63"/>
                <a:gd name="T77" fmla="*/ 20 h 71"/>
                <a:gd name="T78" fmla="*/ 44 w 63"/>
                <a:gd name="T79" fmla="*/ 15 h 71"/>
                <a:gd name="T80" fmla="*/ 41 w 63"/>
                <a:gd name="T81" fmla="*/ 12 h 71"/>
                <a:gd name="T82" fmla="*/ 39 w 63"/>
                <a:gd name="T83" fmla="*/ 11 h 71"/>
                <a:gd name="T84" fmla="*/ 24 w 63"/>
                <a:gd name="T85" fmla="*/ 11 h 71"/>
                <a:gd name="T86" fmla="*/ 21 w 63"/>
                <a:gd name="T87" fmla="*/ 14 h 71"/>
                <a:gd name="T88" fmla="*/ 19 w 63"/>
                <a:gd name="T89" fmla="*/ 15 h 71"/>
                <a:gd name="T90" fmla="*/ 16 w 63"/>
                <a:gd name="T91" fmla="*/ 20 h 71"/>
                <a:gd name="T92" fmla="*/ 14 w 63"/>
                <a:gd name="T93" fmla="*/ 24 h 71"/>
                <a:gd name="T94" fmla="*/ 13 w 63"/>
                <a:gd name="T95" fmla="*/ 30 h 71"/>
                <a:gd name="T96" fmla="*/ 13 w 63"/>
                <a:gd name="T97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3" h="71">
                  <a:moveTo>
                    <a:pt x="0" y="35"/>
                  </a:moveTo>
                  <a:lnTo>
                    <a:pt x="1" y="24"/>
                  </a:lnTo>
                  <a:lnTo>
                    <a:pt x="4" y="14"/>
                  </a:lnTo>
                  <a:lnTo>
                    <a:pt x="14" y="4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4" y="1"/>
                  </a:lnTo>
                  <a:lnTo>
                    <a:pt x="50" y="5"/>
                  </a:lnTo>
                  <a:lnTo>
                    <a:pt x="54" y="10"/>
                  </a:lnTo>
                  <a:lnTo>
                    <a:pt x="60" y="20"/>
                  </a:lnTo>
                  <a:lnTo>
                    <a:pt x="63" y="34"/>
                  </a:lnTo>
                  <a:lnTo>
                    <a:pt x="61" y="42"/>
                  </a:lnTo>
                  <a:lnTo>
                    <a:pt x="60" y="50"/>
                  </a:lnTo>
                  <a:lnTo>
                    <a:pt x="59" y="54"/>
                  </a:lnTo>
                  <a:lnTo>
                    <a:pt x="56" y="60"/>
                  </a:lnTo>
                  <a:lnTo>
                    <a:pt x="51" y="64"/>
                  </a:lnTo>
                  <a:lnTo>
                    <a:pt x="43" y="70"/>
                  </a:lnTo>
                  <a:lnTo>
                    <a:pt x="37" y="71"/>
                  </a:lnTo>
                  <a:lnTo>
                    <a:pt x="33" y="71"/>
                  </a:lnTo>
                  <a:lnTo>
                    <a:pt x="19" y="68"/>
                  </a:lnTo>
                  <a:lnTo>
                    <a:pt x="9" y="61"/>
                  </a:lnTo>
                  <a:lnTo>
                    <a:pt x="3" y="50"/>
                  </a:lnTo>
                  <a:lnTo>
                    <a:pt x="0" y="35"/>
                  </a:lnTo>
                  <a:close/>
                  <a:moveTo>
                    <a:pt x="13" y="35"/>
                  </a:moveTo>
                  <a:lnTo>
                    <a:pt x="13" y="41"/>
                  </a:lnTo>
                  <a:lnTo>
                    <a:pt x="14" y="47"/>
                  </a:lnTo>
                  <a:lnTo>
                    <a:pt x="16" y="51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60"/>
                  </a:lnTo>
                  <a:lnTo>
                    <a:pt x="37" y="60"/>
                  </a:lnTo>
                  <a:lnTo>
                    <a:pt x="41" y="57"/>
                  </a:lnTo>
                  <a:lnTo>
                    <a:pt x="44" y="52"/>
                  </a:lnTo>
                  <a:lnTo>
                    <a:pt x="47" y="50"/>
                  </a:lnTo>
                  <a:lnTo>
                    <a:pt x="50" y="41"/>
                  </a:lnTo>
                  <a:lnTo>
                    <a:pt x="50" y="30"/>
                  </a:lnTo>
                  <a:lnTo>
                    <a:pt x="49" y="24"/>
                  </a:lnTo>
                  <a:lnTo>
                    <a:pt x="47" y="20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9" y="11"/>
                  </a:lnTo>
                  <a:lnTo>
                    <a:pt x="24" y="11"/>
                  </a:lnTo>
                  <a:lnTo>
                    <a:pt x="21" y="14"/>
                  </a:lnTo>
                  <a:lnTo>
                    <a:pt x="19" y="15"/>
                  </a:lnTo>
                  <a:lnTo>
                    <a:pt x="16" y="20"/>
                  </a:lnTo>
                  <a:lnTo>
                    <a:pt x="14" y="24"/>
                  </a:lnTo>
                  <a:lnTo>
                    <a:pt x="13" y="3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" name="Freeform 618"/>
            <p:cNvSpPr>
              <a:spLocks/>
            </p:cNvSpPr>
            <p:nvPr/>
          </p:nvSpPr>
          <p:spPr bwMode="auto">
            <a:xfrm>
              <a:off x="3278706" y="5175159"/>
              <a:ext cx="35854" cy="93618"/>
            </a:xfrm>
            <a:custGeom>
              <a:avLst/>
              <a:gdLst>
                <a:gd name="T0" fmla="*/ 33 w 34"/>
                <a:gd name="T1" fmla="*/ 83 h 94"/>
                <a:gd name="T2" fmla="*/ 34 w 34"/>
                <a:gd name="T3" fmla="*/ 94 h 94"/>
                <a:gd name="T4" fmla="*/ 18 w 34"/>
                <a:gd name="T5" fmla="*/ 94 h 94"/>
                <a:gd name="T6" fmla="*/ 13 w 34"/>
                <a:gd name="T7" fmla="*/ 91 h 94"/>
                <a:gd name="T8" fmla="*/ 11 w 34"/>
                <a:gd name="T9" fmla="*/ 88 h 94"/>
                <a:gd name="T10" fmla="*/ 10 w 34"/>
                <a:gd name="T11" fmla="*/ 87 h 94"/>
                <a:gd name="T12" fmla="*/ 8 w 34"/>
                <a:gd name="T13" fmla="*/ 84 h 94"/>
                <a:gd name="T14" fmla="*/ 8 w 34"/>
                <a:gd name="T15" fmla="*/ 35 h 94"/>
                <a:gd name="T16" fmla="*/ 0 w 34"/>
                <a:gd name="T17" fmla="*/ 35 h 94"/>
                <a:gd name="T18" fmla="*/ 0 w 34"/>
                <a:gd name="T19" fmla="*/ 24 h 94"/>
                <a:gd name="T20" fmla="*/ 8 w 34"/>
                <a:gd name="T21" fmla="*/ 24 h 94"/>
                <a:gd name="T22" fmla="*/ 8 w 34"/>
                <a:gd name="T23" fmla="*/ 7 h 94"/>
                <a:gd name="T24" fmla="*/ 21 w 34"/>
                <a:gd name="T25" fmla="*/ 0 h 94"/>
                <a:gd name="T26" fmla="*/ 21 w 34"/>
                <a:gd name="T27" fmla="*/ 24 h 94"/>
                <a:gd name="T28" fmla="*/ 33 w 34"/>
                <a:gd name="T29" fmla="*/ 24 h 94"/>
                <a:gd name="T30" fmla="*/ 33 w 34"/>
                <a:gd name="T31" fmla="*/ 35 h 94"/>
                <a:gd name="T32" fmla="*/ 21 w 34"/>
                <a:gd name="T33" fmla="*/ 35 h 94"/>
                <a:gd name="T34" fmla="*/ 21 w 34"/>
                <a:gd name="T35" fmla="*/ 80 h 94"/>
                <a:gd name="T36" fmla="*/ 23 w 34"/>
                <a:gd name="T37" fmla="*/ 81 h 94"/>
                <a:gd name="T38" fmla="*/ 24 w 34"/>
                <a:gd name="T39" fmla="*/ 81 h 94"/>
                <a:gd name="T40" fmla="*/ 24 w 34"/>
                <a:gd name="T41" fmla="*/ 83 h 94"/>
                <a:gd name="T42" fmla="*/ 33 w 34"/>
                <a:gd name="T43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94">
                  <a:moveTo>
                    <a:pt x="33" y="83"/>
                  </a:moveTo>
                  <a:lnTo>
                    <a:pt x="34" y="94"/>
                  </a:lnTo>
                  <a:lnTo>
                    <a:pt x="18" y="94"/>
                  </a:lnTo>
                  <a:lnTo>
                    <a:pt x="13" y="91"/>
                  </a:lnTo>
                  <a:lnTo>
                    <a:pt x="11" y="88"/>
                  </a:lnTo>
                  <a:lnTo>
                    <a:pt x="10" y="87"/>
                  </a:lnTo>
                  <a:lnTo>
                    <a:pt x="8" y="84"/>
                  </a:lnTo>
                  <a:lnTo>
                    <a:pt x="8" y="35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8" y="24"/>
                  </a:lnTo>
                  <a:lnTo>
                    <a:pt x="8" y="7"/>
                  </a:lnTo>
                  <a:lnTo>
                    <a:pt x="21" y="0"/>
                  </a:lnTo>
                  <a:lnTo>
                    <a:pt x="21" y="24"/>
                  </a:lnTo>
                  <a:lnTo>
                    <a:pt x="33" y="24"/>
                  </a:lnTo>
                  <a:lnTo>
                    <a:pt x="33" y="35"/>
                  </a:lnTo>
                  <a:lnTo>
                    <a:pt x="21" y="35"/>
                  </a:lnTo>
                  <a:lnTo>
                    <a:pt x="21" y="80"/>
                  </a:lnTo>
                  <a:lnTo>
                    <a:pt x="23" y="81"/>
                  </a:lnTo>
                  <a:lnTo>
                    <a:pt x="24" y="81"/>
                  </a:lnTo>
                  <a:lnTo>
                    <a:pt x="24" y="83"/>
                  </a:lnTo>
                  <a:lnTo>
                    <a:pt x="33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" name="Freeform 619"/>
            <p:cNvSpPr>
              <a:spLocks noEditPoints="1"/>
            </p:cNvSpPr>
            <p:nvPr/>
          </p:nvSpPr>
          <p:spPr bwMode="auto">
            <a:xfrm>
              <a:off x="3318543" y="5199061"/>
              <a:ext cx="63740" cy="69715"/>
            </a:xfrm>
            <a:custGeom>
              <a:avLst/>
              <a:gdLst>
                <a:gd name="T0" fmla="*/ 52 w 65"/>
                <a:gd name="T1" fmla="*/ 50 h 71"/>
                <a:gd name="T2" fmla="*/ 65 w 65"/>
                <a:gd name="T3" fmla="*/ 51 h 71"/>
                <a:gd name="T4" fmla="*/ 62 w 65"/>
                <a:gd name="T5" fmla="*/ 57 h 71"/>
                <a:gd name="T6" fmla="*/ 53 w 65"/>
                <a:gd name="T7" fmla="*/ 65 h 71"/>
                <a:gd name="T8" fmla="*/ 42 w 65"/>
                <a:gd name="T9" fmla="*/ 71 h 71"/>
                <a:gd name="T10" fmla="*/ 35 w 65"/>
                <a:gd name="T11" fmla="*/ 71 h 71"/>
                <a:gd name="T12" fmla="*/ 20 w 65"/>
                <a:gd name="T13" fmla="*/ 68 h 71"/>
                <a:gd name="T14" fmla="*/ 9 w 65"/>
                <a:gd name="T15" fmla="*/ 61 h 71"/>
                <a:gd name="T16" fmla="*/ 3 w 65"/>
                <a:gd name="T17" fmla="*/ 51 h 71"/>
                <a:gd name="T18" fmla="*/ 0 w 65"/>
                <a:gd name="T19" fmla="*/ 35 h 71"/>
                <a:gd name="T20" fmla="*/ 3 w 65"/>
                <a:gd name="T21" fmla="*/ 21 h 71"/>
                <a:gd name="T22" fmla="*/ 9 w 65"/>
                <a:gd name="T23" fmla="*/ 10 h 71"/>
                <a:gd name="T24" fmla="*/ 20 w 65"/>
                <a:gd name="T25" fmla="*/ 1 h 71"/>
                <a:gd name="T26" fmla="*/ 33 w 65"/>
                <a:gd name="T27" fmla="*/ 0 h 71"/>
                <a:gd name="T28" fmla="*/ 40 w 65"/>
                <a:gd name="T29" fmla="*/ 0 h 71"/>
                <a:gd name="T30" fmla="*/ 46 w 65"/>
                <a:gd name="T31" fmla="*/ 1 h 71"/>
                <a:gd name="T32" fmla="*/ 50 w 65"/>
                <a:gd name="T33" fmla="*/ 5 h 71"/>
                <a:gd name="T34" fmla="*/ 56 w 65"/>
                <a:gd name="T35" fmla="*/ 10 h 71"/>
                <a:gd name="T36" fmla="*/ 62 w 65"/>
                <a:gd name="T37" fmla="*/ 20 h 71"/>
                <a:gd name="T38" fmla="*/ 65 w 65"/>
                <a:gd name="T39" fmla="*/ 35 h 71"/>
                <a:gd name="T40" fmla="*/ 65 w 65"/>
                <a:gd name="T41" fmla="*/ 38 h 71"/>
                <a:gd name="T42" fmla="*/ 13 w 65"/>
                <a:gd name="T43" fmla="*/ 38 h 71"/>
                <a:gd name="T44" fmla="*/ 16 w 65"/>
                <a:gd name="T45" fmla="*/ 50 h 71"/>
                <a:gd name="T46" fmla="*/ 23 w 65"/>
                <a:gd name="T47" fmla="*/ 57 h 71"/>
                <a:gd name="T48" fmla="*/ 26 w 65"/>
                <a:gd name="T49" fmla="*/ 58 h 71"/>
                <a:gd name="T50" fmla="*/ 30 w 65"/>
                <a:gd name="T51" fmla="*/ 60 h 71"/>
                <a:gd name="T52" fmla="*/ 39 w 65"/>
                <a:gd name="T53" fmla="*/ 60 h 71"/>
                <a:gd name="T54" fmla="*/ 48 w 65"/>
                <a:gd name="T55" fmla="*/ 55 h 71"/>
                <a:gd name="T56" fmla="*/ 50 w 65"/>
                <a:gd name="T57" fmla="*/ 52 h 71"/>
                <a:gd name="T58" fmla="*/ 52 w 65"/>
                <a:gd name="T59" fmla="*/ 50 h 71"/>
                <a:gd name="T60" fmla="*/ 13 w 65"/>
                <a:gd name="T61" fmla="*/ 27 h 71"/>
                <a:gd name="T62" fmla="*/ 52 w 65"/>
                <a:gd name="T63" fmla="*/ 27 h 71"/>
                <a:gd name="T64" fmla="*/ 52 w 65"/>
                <a:gd name="T65" fmla="*/ 22 h 71"/>
                <a:gd name="T66" fmla="*/ 50 w 65"/>
                <a:gd name="T67" fmla="*/ 18 h 71"/>
                <a:gd name="T68" fmla="*/ 48 w 65"/>
                <a:gd name="T69" fmla="*/ 15 h 71"/>
                <a:gd name="T70" fmla="*/ 43 w 65"/>
                <a:gd name="T71" fmla="*/ 12 h 71"/>
                <a:gd name="T72" fmla="*/ 39 w 65"/>
                <a:gd name="T73" fmla="*/ 11 h 71"/>
                <a:gd name="T74" fmla="*/ 28 w 65"/>
                <a:gd name="T75" fmla="*/ 11 h 71"/>
                <a:gd name="T76" fmla="*/ 19 w 65"/>
                <a:gd name="T77" fmla="*/ 14 h 71"/>
                <a:gd name="T78" fmla="*/ 16 w 65"/>
                <a:gd name="T79" fmla="*/ 18 h 71"/>
                <a:gd name="T80" fmla="*/ 13 w 65"/>
                <a:gd name="T81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" h="71">
                  <a:moveTo>
                    <a:pt x="52" y="50"/>
                  </a:moveTo>
                  <a:lnTo>
                    <a:pt x="65" y="51"/>
                  </a:lnTo>
                  <a:lnTo>
                    <a:pt x="62" y="57"/>
                  </a:lnTo>
                  <a:lnTo>
                    <a:pt x="53" y="65"/>
                  </a:lnTo>
                  <a:lnTo>
                    <a:pt x="42" y="71"/>
                  </a:lnTo>
                  <a:lnTo>
                    <a:pt x="35" y="71"/>
                  </a:lnTo>
                  <a:lnTo>
                    <a:pt x="20" y="68"/>
                  </a:lnTo>
                  <a:lnTo>
                    <a:pt x="9" y="61"/>
                  </a:lnTo>
                  <a:lnTo>
                    <a:pt x="3" y="51"/>
                  </a:lnTo>
                  <a:lnTo>
                    <a:pt x="0" y="35"/>
                  </a:lnTo>
                  <a:lnTo>
                    <a:pt x="3" y="21"/>
                  </a:lnTo>
                  <a:lnTo>
                    <a:pt x="9" y="10"/>
                  </a:lnTo>
                  <a:lnTo>
                    <a:pt x="20" y="1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6" y="1"/>
                  </a:lnTo>
                  <a:lnTo>
                    <a:pt x="50" y="5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5" y="35"/>
                  </a:lnTo>
                  <a:lnTo>
                    <a:pt x="65" y="38"/>
                  </a:lnTo>
                  <a:lnTo>
                    <a:pt x="13" y="38"/>
                  </a:lnTo>
                  <a:lnTo>
                    <a:pt x="16" y="50"/>
                  </a:lnTo>
                  <a:lnTo>
                    <a:pt x="23" y="57"/>
                  </a:lnTo>
                  <a:lnTo>
                    <a:pt x="26" y="58"/>
                  </a:lnTo>
                  <a:lnTo>
                    <a:pt x="30" y="60"/>
                  </a:lnTo>
                  <a:lnTo>
                    <a:pt x="39" y="60"/>
                  </a:lnTo>
                  <a:lnTo>
                    <a:pt x="48" y="55"/>
                  </a:lnTo>
                  <a:lnTo>
                    <a:pt x="50" y="52"/>
                  </a:lnTo>
                  <a:lnTo>
                    <a:pt x="52" y="50"/>
                  </a:lnTo>
                  <a:close/>
                  <a:moveTo>
                    <a:pt x="13" y="27"/>
                  </a:moveTo>
                  <a:lnTo>
                    <a:pt x="52" y="27"/>
                  </a:lnTo>
                  <a:lnTo>
                    <a:pt x="52" y="22"/>
                  </a:lnTo>
                  <a:lnTo>
                    <a:pt x="50" y="18"/>
                  </a:lnTo>
                  <a:lnTo>
                    <a:pt x="48" y="15"/>
                  </a:lnTo>
                  <a:lnTo>
                    <a:pt x="43" y="12"/>
                  </a:lnTo>
                  <a:lnTo>
                    <a:pt x="39" y="11"/>
                  </a:lnTo>
                  <a:lnTo>
                    <a:pt x="28" y="11"/>
                  </a:lnTo>
                  <a:lnTo>
                    <a:pt x="19" y="14"/>
                  </a:lnTo>
                  <a:lnTo>
                    <a:pt x="16" y="18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" name="Rectangle 620"/>
            <p:cNvSpPr>
              <a:spLocks noChangeArrowheads="1"/>
            </p:cNvSpPr>
            <p:nvPr/>
          </p:nvSpPr>
          <p:spPr bwMode="auto">
            <a:xfrm>
              <a:off x="3396226" y="5175159"/>
              <a:ext cx="11951" cy="936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7" name="Freeform 621"/>
            <p:cNvSpPr>
              <a:spLocks/>
            </p:cNvSpPr>
            <p:nvPr/>
          </p:nvSpPr>
          <p:spPr bwMode="auto">
            <a:xfrm>
              <a:off x="3418137" y="5201053"/>
              <a:ext cx="59756" cy="93618"/>
            </a:xfrm>
            <a:custGeom>
              <a:avLst/>
              <a:gdLst>
                <a:gd name="T0" fmla="*/ 7 w 62"/>
                <a:gd name="T1" fmla="*/ 94 h 96"/>
                <a:gd name="T2" fmla="*/ 6 w 62"/>
                <a:gd name="T3" fmla="*/ 84 h 96"/>
                <a:gd name="T4" fmla="*/ 9 w 62"/>
                <a:gd name="T5" fmla="*/ 84 h 96"/>
                <a:gd name="T6" fmla="*/ 12 w 62"/>
                <a:gd name="T7" fmla="*/ 86 h 96"/>
                <a:gd name="T8" fmla="*/ 15 w 62"/>
                <a:gd name="T9" fmla="*/ 86 h 96"/>
                <a:gd name="T10" fmla="*/ 16 w 62"/>
                <a:gd name="T11" fmla="*/ 84 h 96"/>
                <a:gd name="T12" fmla="*/ 17 w 62"/>
                <a:gd name="T13" fmla="*/ 84 h 96"/>
                <a:gd name="T14" fmla="*/ 22 w 62"/>
                <a:gd name="T15" fmla="*/ 80 h 96"/>
                <a:gd name="T16" fmla="*/ 22 w 62"/>
                <a:gd name="T17" fmla="*/ 79 h 96"/>
                <a:gd name="T18" fmla="*/ 23 w 62"/>
                <a:gd name="T19" fmla="*/ 76 h 96"/>
                <a:gd name="T20" fmla="*/ 25 w 62"/>
                <a:gd name="T21" fmla="*/ 71 h 96"/>
                <a:gd name="T22" fmla="*/ 26 w 62"/>
                <a:gd name="T23" fmla="*/ 70 h 96"/>
                <a:gd name="T24" fmla="*/ 0 w 62"/>
                <a:gd name="T25" fmla="*/ 0 h 96"/>
                <a:gd name="T26" fmla="*/ 13 w 62"/>
                <a:gd name="T27" fmla="*/ 0 h 96"/>
                <a:gd name="T28" fmla="*/ 27 w 62"/>
                <a:gd name="T29" fmla="*/ 37 h 96"/>
                <a:gd name="T30" fmla="*/ 30 w 62"/>
                <a:gd name="T31" fmla="*/ 44 h 96"/>
                <a:gd name="T32" fmla="*/ 32 w 62"/>
                <a:gd name="T33" fmla="*/ 51 h 96"/>
                <a:gd name="T34" fmla="*/ 33 w 62"/>
                <a:gd name="T35" fmla="*/ 49 h 96"/>
                <a:gd name="T36" fmla="*/ 36 w 62"/>
                <a:gd name="T37" fmla="*/ 40 h 96"/>
                <a:gd name="T38" fmla="*/ 50 w 62"/>
                <a:gd name="T39" fmla="*/ 0 h 96"/>
                <a:gd name="T40" fmla="*/ 62 w 62"/>
                <a:gd name="T41" fmla="*/ 0 h 96"/>
                <a:gd name="T42" fmla="*/ 39 w 62"/>
                <a:gd name="T43" fmla="*/ 71 h 96"/>
                <a:gd name="T44" fmla="*/ 36 w 62"/>
                <a:gd name="T45" fmla="*/ 77 h 96"/>
                <a:gd name="T46" fmla="*/ 33 w 62"/>
                <a:gd name="T47" fmla="*/ 81 h 96"/>
                <a:gd name="T48" fmla="*/ 32 w 62"/>
                <a:gd name="T49" fmla="*/ 86 h 96"/>
                <a:gd name="T50" fmla="*/ 30 w 62"/>
                <a:gd name="T51" fmla="*/ 88 h 96"/>
                <a:gd name="T52" fmla="*/ 27 w 62"/>
                <a:gd name="T53" fmla="*/ 91 h 96"/>
                <a:gd name="T54" fmla="*/ 19 w 62"/>
                <a:gd name="T55" fmla="*/ 96 h 96"/>
                <a:gd name="T56" fmla="*/ 10 w 62"/>
                <a:gd name="T57" fmla="*/ 96 h 96"/>
                <a:gd name="T58" fmla="*/ 7 w 62"/>
                <a:gd name="T59" fmla="*/ 9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" h="96">
                  <a:moveTo>
                    <a:pt x="7" y="94"/>
                  </a:moveTo>
                  <a:lnTo>
                    <a:pt x="6" y="84"/>
                  </a:lnTo>
                  <a:lnTo>
                    <a:pt x="9" y="84"/>
                  </a:lnTo>
                  <a:lnTo>
                    <a:pt x="12" y="86"/>
                  </a:lnTo>
                  <a:lnTo>
                    <a:pt x="15" y="86"/>
                  </a:lnTo>
                  <a:lnTo>
                    <a:pt x="16" y="84"/>
                  </a:lnTo>
                  <a:lnTo>
                    <a:pt x="17" y="84"/>
                  </a:lnTo>
                  <a:lnTo>
                    <a:pt x="22" y="80"/>
                  </a:lnTo>
                  <a:lnTo>
                    <a:pt x="22" y="79"/>
                  </a:lnTo>
                  <a:lnTo>
                    <a:pt x="23" y="76"/>
                  </a:lnTo>
                  <a:lnTo>
                    <a:pt x="25" y="71"/>
                  </a:lnTo>
                  <a:lnTo>
                    <a:pt x="26" y="70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37"/>
                  </a:lnTo>
                  <a:lnTo>
                    <a:pt x="30" y="44"/>
                  </a:lnTo>
                  <a:lnTo>
                    <a:pt x="32" y="51"/>
                  </a:lnTo>
                  <a:lnTo>
                    <a:pt x="33" y="49"/>
                  </a:lnTo>
                  <a:lnTo>
                    <a:pt x="36" y="40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39" y="71"/>
                  </a:lnTo>
                  <a:lnTo>
                    <a:pt x="36" y="77"/>
                  </a:lnTo>
                  <a:lnTo>
                    <a:pt x="33" y="81"/>
                  </a:lnTo>
                  <a:lnTo>
                    <a:pt x="32" y="86"/>
                  </a:lnTo>
                  <a:lnTo>
                    <a:pt x="30" y="88"/>
                  </a:lnTo>
                  <a:lnTo>
                    <a:pt x="27" y="91"/>
                  </a:lnTo>
                  <a:lnTo>
                    <a:pt x="19" y="96"/>
                  </a:lnTo>
                  <a:lnTo>
                    <a:pt x="10" y="96"/>
                  </a:lnTo>
                  <a:lnTo>
                    <a:pt x="7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8" name="Freeform 622"/>
            <p:cNvSpPr>
              <a:spLocks/>
            </p:cNvSpPr>
            <p:nvPr/>
          </p:nvSpPr>
          <p:spPr bwMode="auto">
            <a:xfrm>
              <a:off x="2924153" y="5372354"/>
              <a:ext cx="57764" cy="69715"/>
            </a:xfrm>
            <a:custGeom>
              <a:avLst/>
              <a:gdLst>
                <a:gd name="T0" fmla="*/ 47 w 59"/>
                <a:gd name="T1" fmla="*/ 45 h 71"/>
                <a:gd name="T2" fmla="*/ 59 w 59"/>
                <a:gd name="T3" fmla="*/ 47 h 71"/>
                <a:gd name="T4" fmla="*/ 57 w 59"/>
                <a:gd name="T5" fmla="*/ 54 h 71"/>
                <a:gd name="T6" fmla="*/ 55 w 59"/>
                <a:gd name="T7" fmla="*/ 60 h 71"/>
                <a:gd name="T8" fmla="*/ 50 w 59"/>
                <a:gd name="T9" fmla="*/ 64 h 71"/>
                <a:gd name="T10" fmla="*/ 42 w 59"/>
                <a:gd name="T11" fmla="*/ 70 h 71"/>
                <a:gd name="T12" fmla="*/ 36 w 59"/>
                <a:gd name="T13" fmla="*/ 71 h 71"/>
                <a:gd name="T14" fmla="*/ 25 w 59"/>
                <a:gd name="T15" fmla="*/ 71 h 71"/>
                <a:gd name="T16" fmla="*/ 13 w 59"/>
                <a:gd name="T17" fmla="*/ 65 h 71"/>
                <a:gd name="T18" fmla="*/ 9 w 59"/>
                <a:gd name="T19" fmla="*/ 61 h 71"/>
                <a:gd name="T20" fmla="*/ 5 w 59"/>
                <a:gd name="T21" fmla="*/ 54 h 71"/>
                <a:gd name="T22" fmla="*/ 2 w 59"/>
                <a:gd name="T23" fmla="*/ 45 h 71"/>
                <a:gd name="T24" fmla="*/ 0 w 59"/>
                <a:gd name="T25" fmla="*/ 35 h 71"/>
                <a:gd name="T26" fmla="*/ 0 w 59"/>
                <a:gd name="T27" fmla="*/ 28 h 71"/>
                <a:gd name="T28" fmla="*/ 2 w 59"/>
                <a:gd name="T29" fmla="*/ 22 h 71"/>
                <a:gd name="T30" fmla="*/ 5 w 59"/>
                <a:gd name="T31" fmla="*/ 15 h 71"/>
                <a:gd name="T32" fmla="*/ 10 w 59"/>
                <a:gd name="T33" fmla="*/ 7 h 71"/>
                <a:gd name="T34" fmla="*/ 19 w 59"/>
                <a:gd name="T35" fmla="*/ 1 h 71"/>
                <a:gd name="T36" fmla="*/ 25 w 59"/>
                <a:gd name="T37" fmla="*/ 0 h 71"/>
                <a:gd name="T38" fmla="*/ 36 w 59"/>
                <a:gd name="T39" fmla="*/ 0 h 71"/>
                <a:gd name="T40" fmla="*/ 45 w 59"/>
                <a:gd name="T41" fmla="*/ 2 h 71"/>
                <a:gd name="T42" fmla="*/ 49 w 59"/>
                <a:gd name="T43" fmla="*/ 5 h 71"/>
                <a:gd name="T44" fmla="*/ 53 w 59"/>
                <a:gd name="T45" fmla="*/ 10 h 71"/>
                <a:gd name="T46" fmla="*/ 56 w 59"/>
                <a:gd name="T47" fmla="*/ 15 h 71"/>
                <a:gd name="T48" fmla="*/ 57 w 59"/>
                <a:gd name="T49" fmla="*/ 21 h 71"/>
                <a:gd name="T50" fmla="*/ 46 w 59"/>
                <a:gd name="T51" fmla="*/ 22 h 71"/>
                <a:gd name="T52" fmla="*/ 43 w 59"/>
                <a:gd name="T53" fmla="*/ 17 h 71"/>
                <a:gd name="T54" fmla="*/ 40 w 59"/>
                <a:gd name="T55" fmla="*/ 14 h 71"/>
                <a:gd name="T56" fmla="*/ 35 w 59"/>
                <a:gd name="T57" fmla="*/ 11 h 71"/>
                <a:gd name="T58" fmla="*/ 26 w 59"/>
                <a:gd name="T59" fmla="*/ 11 h 71"/>
                <a:gd name="T60" fmla="*/ 22 w 59"/>
                <a:gd name="T61" fmla="*/ 12 h 71"/>
                <a:gd name="T62" fmla="*/ 18 w 59"/>
                <a:gd name="T63" fmla="*/ 15 h 71"/>
                <a:gd name="T64" fmla="*/ 15 w 59"/>
                <a:gd name="T65" fmla="*/ 20 h 71"/>
                <a:gd name="T66" fmla="*/ 13 w 59"/>
                <a:gd name="T67" fmla="*/ 24 h 71"/>
                <a:gd name="T68" fmla="*/ 13 w 59"/>
                <a:gd name="T69" fmla="*/ 47 h 71"/>
                <a:gd name="T70" fmla="*/ 16 w 59"/>
                <a:gd name="T71" fmla="*/ 51 h 71"/>
                <a:gd name="T72" fmla="*/ 18 w 59"/>
                <a:gd name="T73" fmla="*/ 54 h 71"/>
                <a:gd name="T74" fmla="*/ 22 w 59"/>
                <a:gd name="T75" fmla="*/ 58 h 71"/>
                <a:gd name="T76" fmla="*/ 25 w 59"/>
                <a:gd name="T77" fmla="*/ 60 h 71"/>
                <a:gd name="T78" fmla="*/ 35 w 59"/>
                <a:gd name="T79" fmla="*/ 60 h 71"/>
                <a:gd name="T80" fmla="*/ 39 w 59"/>
                <a:gd name="T81" fmla="*/ 58 h 71"/>
                <a:gd name="T82" fmla="*/ 42 w 59"/>
                <a:gd name="T83" fmla="*/ 55 h 71"/>
                <a:gd name="T84" fmla="*/ 43 w 59"/>
                <a:gd name="T85" fmla="*/ 52 h 71"/>
                <a:gd name="T86" fmla="*/ 46 w 59"/>
                <a:gd name="T87" fmla="*/ 50 h 71"/>
                <a:gd name="T88" fmla="*/ 47 w 59"/>
                <a:gd name="T89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" h="71">
                  <a:moveTo>
                    <a:pt x="47" y="45"/>
                  </a:moveTo>
                  <a:lnTo>
                    <a:pt x="59" y="47"/>
                  </a:lnTo>
                  <a:lnTo>
                    <a:pt x="57" y="54"/>
                  </a:lnTo>
                  <a:lnTo>
                    <a:pt x="55" y="60"/>
                  </a:lnTo>
                  <a:lnTo>
                    <a:pt x="50" y="64"/>
                  </a:lnTo>
                  <a:lnTo>
                    <a:pt x="42" y="70"/>
                  </a:lnTo>
                  <a:lnTo>
                    <a:pt x="36" y="71"/>
                  </a:lnTo>
                  <a:lnTo>
                    <a:pt x="25" y="71"/>
                  </a:lnTo>
                  <a:lnTo>
                    <a:pt x="13" y="65"/>
                  </a:lnTo>
                  <a:lnTo>
                    <a:pt x="9" y="61"/>
                  </a:lnTo>
                  <a:lnTo>
                    <a:pt x="5" y="54"/>
                  </a:lnTo>
                  <a:lnTo>
                    <a:pt x="2" y="4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2" y="22"/>
                  </a:lnTo>
                  <a:lnTo>
                    <a:pt x="5" y="15"/>
                  </a:lnTo>
                  <a:lnTo>
                    <a:pt x="10" y="7"/>
                  </a:lnTo>
                  <a:lnTo>
                    <a:pt x="19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5" y="2"/>
                  </a:lnTo>
                  <a:lnTo>
                    <a:pt x="49" y="5"/>
                  </a:lnTo>
                  <a:lnTo>
                    <a:pt x="53" y="10"/>
                  </a:lnTo>
                  <a:lnTo>
                    <a:pt x="56" y="15"/>
                  </a:lnTo>
                  <a:lnTo>
                    <a:pt x="57" y="21"/>
                  </a:lnTo>
                  <a:lnTo>
                    <a:pt x="46" y="22"/>
                  </a:lnTo>
                  <a:lnTo>
                    <a:pt x="43" y="17"/>
                  </a:lnTo>
                  <a:lnTo>
                    <a:pt x="40" y="14"/>
                  </a:lnTo>
                  <a:lnTo>
                    <a:pt x="35" y="11"/>
                  </a:lnTo>
                  <a:lnTo>
                    <a:pt x="26" y="11"/>
                  </a:lnTo>
                  <a:lnTo>
                    <a:pt x="22" y="12"/>
                  </a:lnTo>
                  <a:lnTo>
                    <a:pt x="18" y="15"/>
                  </a:lnTo>
                  <a:lnTo>
                    <a:pt x="15" y="20"/>
                  </a:lnTo>
                  <a:lnTo>
                    <a:pt x="13" y="24"/>
                  </a:lnTo>
                  <a:lnTo>
                    <a:pt x="13" y="47"/>
                  </a:lnTo>
                  <a:lnTo>
                    <a:pt x="16" y="51"/>
                  </a:lnTo>
                  <a:lnTo>
                    <a:pt x="18" y="54"/>
                  </a:lnTo>
                  <a:lnTo>
                    <a:pt x="22" y="58"/>
                  </a:lnTo>
                  <a:lnTo>
                    <a:pt x="25" y="60"/>
                  </a:lnTo>
                  <a:lnTo>
                    <a:pt x="35" y="60"/>
                  </a:lnTo>
                  <a:lnTo>
                    <a:pt x="39" y="58"/>
                  </a:lnTo>
                  <a:lnTo>
                    <a:pt x="42" y="55"/>
                  </a:lnTo>
                  <a:lnTo>
                    <a:pt x="43" y="52"/>
                  </a:lnTo>
                  <a:lnTo>
                    <a:pt x="46" y="50"/>
                  </a:lnTo>
                  <a:lnTo>
                    <a:pt x="4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9" name="Freeform 623"/>
            <p:cNvSpPr>
              <a:spLocks noEditPoints="1"/>
            </p:cNvSpPr>
            <p:nvPr/>
          </p:nvSpPr>
          <p:spPr bwMode="auto">
            <a:xfrm>
              <a:off x="2989884" y="5372354"/>
              <a:ext cx="61748" cy="69715"/>
            </a:xfrm>
            <a:custGeom>
              <a:avLst/>
              <a:gdLst>
                <a:gd name="T0" fmla="*/ 0 w 61"/>
                <a:gd name="T1" fmla="*/ 35 h 71"/>
                <a:gd name="T2" fmla="*/ 1 w 61"/>
                <a:gd name="T3" fmla="*/ 24 h 71"/>
                <a:gd name="T4" fmla="*/ 4 w 61"/>
                <a:gd name="T5" fmla="*/ 14 h 71"/>
                <a:gd name="T6" fmla="*/ 14 w 61"/>
                <a:gd name="T7" fmla="*/ 4 h 71"/>
                <a:gd name="T8" fmla="*/ 20 w 61"/>
                <a:gd name="T9" fmla="*/ 1 h 71"/>
                <a:gd name="T10" fmla="*/ 26 w 61"/>
                <a:gd name="T11" fmla="*/ 0 h 71"/>
                <a:gd name="T12" fmla="*/ 37 w 61"/>
                <a:gd name="T13" fmla="*/ 0 h 71"/>
                <a:gd name="T14" fmla="*/ 44 w 61"/>
                <a:gd name="T15" fmla="*/ 1 h 71"/>
                <a:gd name="T16" fmla="*/ 49 w 61"/>
                <a:gd name="T17" fmla="*/ 5 h 71"/>
                <a:gd name="T18" fmla="*/ 54 w 61"/>
                <a:gd name="T19" fmla="*/ 10 h 71"/>
                <a:gd name="T20" fmla="*/ 60 w 61"/>
                <a:gd name="T21" fmla="*/ 20 h 71"/>
                <a:gd name="T22" fmla="*/ 61 w 61"/>
                <a:gd name="T23" fmla="*/ 34 h 71"/>
                <a:gd name="T24" fmla="*/ 61 w 61"/>
                <a:gd name="T25" fmla="*/ 47 h 71"/>
                <a:gd name="T26" fmla="*/ 60 w 61"/>
                <a:gd name="T27" fmla="*/ 51 h 71"/>
                <a:gd name="T28" fmla="*/ 56 w 61"/>
                <a:gd name="T29" fmla="*/ 60 h 71"/>
                <a:gd name="T30" fmla="*/ 51 w 61"/>
                <a:gd name="T31" fmla="*/ 64 h 71"/>
                <a:gd name="T32" fmla="*/ 43 w 61"/>
                <a:gd name="T33" fmla="*/ 70 h 71"/>
                <a:gd name="T34" fmla="*/ 37 w 61"/>
                <a:gd name="T35" fmla="*/ 71 h 71"/>
                <a:gd name="T36" fmla="*/ 31 w 61"/>
                <a:gd name="T37" fmla="*/ 71 h 71"/>
                <a:gd name="T38" fmla="*/ 19 w 61"/>
                <a:gd name="T39" fmla="*/ 68 h 71"/>
                <a:gd name="T40" fmla="*/ 9 w 61"/>
                <a:gd name="T41" fmla="*/ 61 h 71"/>
                <a:gd name="T42" fmla="*/ 3 w 61"/>
                <a:gd name="T43" fmla="*/ 50 h 71"/>
                <a:gd name="T44" fmla="*/ 0 w 61"/>
                <a:gd name="T45" fmla="*/ 35 h 71"/>
                <a:gd name="T46" fmla="*/ 13 w 61"/>
                <a:gd name="T47" fmla="*/ 35 h 71"/>
                <a:gd name="T48" fmla="*/ 13 w 61"/>
                <a:gd name="T49" fmla="*/ 41 h 71"/>
                <a:gd name="T50" fmla="*/ 14 w 61"/>
                <a:gd name="T51" fmla="*/ 47 h 71"/>
                <a:gd name="T52" fmla="*/ 16 w 61"/>
                <a:gd name="T53" fmla="*/ 51 h 71"/>
                <a:gd name="T54" fmla="*/ 21 w 61"/>
                <a:gd name="T55" fmla="*/ 57 h 71"/>
                <a:gd name="T56" fmla="*/ 27 w 61"/>
                <a:gd name="T57" fmla="*/ 60 h 71"/>
                <a:gd name="T58" fmla="*/ 36 w 61"/>
                <a:gd name="T59" fmla="*/ 60 h 71"/>
                <a:gd name="T60" fmla="*/ 39 w 61"/>
                <a:gd name="T61" fmla="*/ 58 h 71"/>
                <a:gd name="T62" fmla="*/ 47 w 61"/>
                <a:gd name="T63" fmla="*/ 50 h 71"/>
                <a:gd name="T64" fmla="*/ 50 w 61"/>
                <a:gd name="T65" fmla="*/ 41 h 71"/>
                <a:gd name="T66" fmla="*/ 50 w 61"/>
                <a:gd name="T67" fmla="*/ 30 h 71"/>
                <a:gd name="T68" fmla="*/ 49 w 61"/>
                <a:gd name="T69" fmla="*/ 24 h 71"/>
                <a:gd name="T70" fmla="*/ 47 w 61"/>
                <a:gd name="T71" fmla="*/ 20 h 71"/>
                <a:gd name="T72" fmla="*/ 44 w 61"/>
                <a:gd name="T73" fmla="*/ 15 h 71"/>
                <a:gd name="T74" fmla="*/ 41 w 61"/>
                <a:gd name="T75" fmla="*/ 12 h 71"/>
                <a:gd name="T76" fmla="*/ 39 w 61"/>
                <a:gd name="T77" fmla="*/ 11 h 71"/>
                <a:gd name="T78" fmla="*/ 24 w 61"/>
                <a:gd name="T79" fmla="*/ 11 h 71"/>
                <a:gd name="T80" fmla="*/ 20 w 61"/>
                <a:gd name="T81" fmla="*/ 14 h 71"/>
                <a:gd name="T82" fmla="*/ 19 w 61"/>
                <a:gd name="T83" fmla="*/ 15 h 71"/>
                <a:gd name="T84" fmla="*/ 16 w 61"/>
                <a:gd name="T85" fmla="*/ 20 h 71"/>
                <a:gd name="T86" fmla="*/ 14 w 61"/>
                <a:gd name="T87" fmla="*/ 24 h 71"/>
                <a:gd name="T88" fmla="*/ 13 w 61"/>
                <a:gd name="T89" fmla="*/ 30 h 71"/>
                <a:gd name="T90" fmla="*/ 13 w 61"/>
                <a:gd name="T91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1" h="71">
                  <a:moveTo>
                    <a:pt x="0" y="35"/>
                  </a:moveTo>
                  <a:lnTo>
                    <a:pt x="1" y="24"/>
                  </a:lnTo>
                  <a:lnTo>
                    <a:pt x="4" y="14"/>
                  </a:lnTo>
                  <a:lnTo>
                    <a:pt x="14" y="4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4" y="1"/>
                  </a:lnTo>
                  <a:lnTo>
                    <a:pt x="49" y="5"/>
                  </a:lnTo>
                  <a:lnTo>
                    <a:pt x="54" y="10"/>
                  </a:lnTo>
                  <a:lnTo>
                    <a:pt x="60" y="20"/>
                  </a:lnTo>
                  <a:lnTo>
                    <a:pt x="61" y="34"/>
                  </a:lnTo>
                  <a:lnTo>
                    <a:pt x="61" y="47"/>
                  </a:lnTo>
                  <a:lnTo>
                    <a:pt x="60" y="51"/>
                  </a:lnTo>
                  <a:lnTo>
                    <a:pt x="56" y="60"/>
                  </a:lnTo>
                  <a:lnTo>
                    <a:pt x="51" y="64"/>
                  </a:lnTo>
                  <a:lnTo>
                    <a:pt x="43" y="70"/>
                  </a:lnTo>
                  <a:lnTo>
                    <a:pt x="37" y="71"/>
                  </a:lnTo>
                  <a:lnTo>
                    <a:pt x="31" y="71"/>
                  </a:lnTo>
                  <a:lnTo>
                    <a:pt x="19" y="68"/>
                  </a:lnTo>
                  <a:lnTo>
                    <a:pt x="9" y="61"/>
                  </a:lnTo>
                  <a:lnTo>
                    <a:pt x="3" y="50"/>
                  </a:lnTo>
                  <a:lnTo>
                    <a:pt x="0" y="35"/>
                  </a:lnTo>
                  <a:close/>
                  <a:moveTo>
                    <a:pt x="13" y="35"/>
                  </a:moveTo>
                  <a:lnTo>
                    <a:pt x="13" y="41"/>
                  </a:lnTo>
                  <a:lnTo>
                    <a:pt x="14" y="47"/>
                  </a:lnTo>
                  <a:lnTo>
                    <a:pt x="16" y="51"/>
                  </a:lnTo>
                  <a:lnTo>
                    <a:pt x="21" y="57"/>
                  </a:lnTo>
                  <a:lnTo>
                    <a:pt x="27" y="60"/>
                  </a:lnTo>
                  <a:lnTo>
                    <a:pt x="36" y="60"/>
                  </a:lnTo>
                  <a:lnTo>
                    <a:pt x="39" y="58"/>
                  </a:lnTo>
                  <a:lnTo>
                    <a:pt x="47" y="50"/>
                  </a:lnTo>
                  <a:lnTo>
                    <a:pt x="50" y="41"/>
                  </a:lnTo>
                  <a:lnTo>
                    <a:pt x="50" y="30"/>
                  </a:lnTo>
                  <a:lnTo>
                    <a:pt x="49" y="24"/>
                  </a:lnTo>
                  <a:lnTo>
                    <a:pt x="47" y="20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9" y="11"/>
                  </a:lnTo>
                  <a:lnTo>
                    <a:pt x="24" y="11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6" y="20"/>
                  </a:lnTo>
                  <a:lnTo>
                    <a:pt x="14" y="24"/>
                  </a:lnTo>
                  <a:lnTo>
                    <a:pt x="13" y="3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0" name="Freeform 624"/>
            <p:cNvSpPr>
              <a:spLocks/>
            </p:cNvSpPr>
            <p:nvPr/>
          </p:nvSpPr>
          <p:spPr bwMode="auto">
            <a:xfrm>
              <a:off x="3067567" y="5372354"/>
              <a:ext cx="53781" cy="69715"/>
            </a:xfrm>
            <a:custGeom>
              <a:avLst/>
              <a:gdLst>
                <a:gd name="T0" fmla="*/ 0 w 54"/>
                <a:gd name="T1" fmla="*/ 70 h 70"/>
                <a:gd name="T2" fmla="*/ 0 w 54"/>
                <a:gd name="T3" fmla="*/ 1 h 70"/>
                <a:gd name="T4" fmla="*/ 13 w 54"/>
                <a:gd name="T5" fmla="*/ 1 h 70"/>
                <a:gd name="T6" fmla="*/ 13 w 54"/>
                <a:gd name="T7" fmla="*/ 11 h 70"/>
                <a:gd name="T8" fmla="*/ 16 w 54"/>
                <a:gd name="T9" fmla="*/ 7 h 70"/>
                <a:gd name="T10" fmla="*/ 20 w 54"/>
                <a:gd name="T11" fmla="*/ 2 h 70"/>
                <a:gd name="T12" fmla="*/ 26 w 54"/>
                <a:gd name="T13" fmla="*/ 0 h 70"/>
                <a:gd name="T14" fmla="*/ 37 w 54"/>
                <a:gd name="T15" fmla="*/ 0 h 70"/>
                <a:gd name="T16" fmla="*/ 46 w 54"/>
                <a:gd name="T17" fmla="*/ 4 h 70"/>
                <a:gd name="T18" fmla="*/ 50 w 54"/>
                <a:gd name="T19" fmla="*/ 8 h 70"/>
                <a:gd name="T20" fmla="*/ 51 w 54"/>
                <a:gd name="T21" fmla="*/ 12 h 70"/>
                <a:gd name="T22" fmla="*/ 54 w 54"/>
                <a:gd name="T23" fmla="*/ 15 h 70"/>
                <a:gd name="T24" fmla="*/ 54 w 54"/>
                <a:gd name="T25" fmla="*/ 70 h 70"/>
                <a:gd name="T26" fmla="*/ 41 w 54"/>
                <a:gd name="T27" fmla="*/ 70 h 70"/>
                <a:gd name="T28" fmla="*/ 41 w 54"/>
                <a:gd name="T29" fmla="*/ 21 h 70"/>
                <a:gd name="T30" fmla="*/ 40 w 54"/>
                <a:gd name="T31" fmla="*/ 18 h 70"/>
                <a:gd name="T32" fmla="*/ 40 w 54"/>
                <a:gd name="T33" fmla="*/ 15 h 70"/>
                <a:gd name="T34" fmla="*/ 39 w 54"/>
                <a:gd name="T35" fmla="*/ 14 h 70"/>
                <a:gd name="T36" fmla="*/ 36 w 54"/>
                <a:gd name="T37" fmla="*/ 12 h 70"/>
                <a:gd name="T38" fmla="*/ 34 w 54"/>
                <a:gd name="T39" fmla="*/ 11 h 70"/>
                <a:gd name="T40" fmla="*/ 24 w 54"/>
                <a:gd name="T41" fmla="*/ 11 h 70"/>
                <a:gd name="T42" fmla="*/ 20 w 54"/>
                <a:gd name="T43" fmla="*/ 12 h 70"/>
                <a:gd name="T44" fmla="*/ 17 w 54"/>
                <a:gd name="T45" fmla="*/ 14 h 70"/>
                <a:gd name="T46" fmla="*/ 16 w 54"/>
                <a:gd name="T47" fmla="*/ 17 h 70"/>
                <a:gd name="T48" fmla="*/ 13 w 54"/>
                <a:gd name="T49" fmla="*/ 21 h 70"/>
                <a:gd name="T50" fmla="*/ 13 w 54"/>
                <a:gd name="T51" fmla="*/ 70 h 70"/>
                <a:gd name="T52" fmla="*/ 0 w 54"/>
                <a:gd name="T5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" h="70">
                  <a:moveTo>
                    <a:pt x="0" y="7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6" y="7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6" y="4"/>
                  </a:lnTo>
                  <a:lnTo>
                    <a:pt x="50" y="8"/>
                  </a:lnTo>
                  <a:lnTo>
                    <a:pt x="51" y="12"/>
                  </a:lnTo>
                  <a:lnTo>
                    <a:pt x="54" y="15"/>
                  </a:lnTo>
                  <a:lnTo>
                    <a:pt x="54" y="70"/>
                  </a:lnTo>
                  <a:lnTo>
                    <a:pt x="41" y="70"/>
                  </a:lnTo>
                  <a:lnTo>
                    <a:pt x="41" y="21"/>
                  </a:lnTo>
                  <a:lnTo>
                    <a:pt x="40" y="18"/>
                  </a:lnTo>
                  <a:lnTo>
                    <a:pt x="40" y="15"/>
                  </a:lnTo>
                  <a:lnTo>
                    <a:pt x="39" y="14"/>
                  </a:lnTo>
                  <a:lnTo>
                    <a:pt x="36" y="12"/>
                  </a:lnTo>
                  <a:lnTo>
                    <a:pt x="34" y="11"/>
                  </a:lnTo>
                  <a:lnTo>
                    <a:pt x="24" y="11"/>
                  </a:lnTo>
                  <a:lnTo>
                    <a:pt x="20" y="12"/>
                  </a:lnTo>
                  <a:lnTo>
                    <a:pt x="17" y="14"/>
                  </a:lnTo>
                  <a:lnTo>
                    <a:pt x="16" y="17"/>
                  </a:lnTo>
                  <a:lnTo>
                    <a:pt x="13" y="21"/>
                  </a:lnTo>
                  <a:lnTo>
                    <a:pt x="13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1" name="Freeform 625"/>
            <p:cNvSpPr>
              <a:spLocks/>
            </p:cNvSpPr>
            <p:nvPr/>
          </p:nvSpPr>
          <p:spPr bwMode="auto">
            <a:xfrm>
              <a:off x="3131307" y="5348452"/>
              <a:ext cx="33862" cy="93618"/>
            </a:xfrm>
            <a:custGeom>
              <a:avLst/>
              <a:gdLst>
                <a:gd name="T0" fmla="*/ 31 w 32"/>
                <a:gd name="T1" fmla="*/ 83 h 94"/>
                <a:gd name="T2" fmla="*/ 32 w 32"/>
                <a:gd name="T3" fmla="*/ 94 h 94"/>
                <a:gd name="T4" fmla="*/ 17 w 32"/>
                <a:gd name="T5" fmla="*/ 94 h 94"/>
                <a:gd name="T6" fmla="*/ 15 w 32"/>
                <a:gd name="T7" fmla="*/ 93 h 94"/>
                <a:gd name="T8" fmla="*/ 12 w 32"/>
                <a:gd name="T9" fmla="*/ 91 h 94"/>
                <a:gd name="T10" fmla="*/ 11 w 32"/>
                <a:gd name="T11" fmla="*/ 88 h 94"/>
                <a:gd name="T12" fmla="*/ 10 w 32"/>
                <a:gd name="T13" fmla="*/ 87 h 94"/>
                <a:gd name="T14" fmla="*/ 8 w 32"/>
                <a:gd name="T15" fmla="*/ 84 h 94"/>
                <a:gd name="T16" fmla="*/ 8 w 32"/>
                <a:gd name="T17" fmla="*/ 35 h 94"/>
                <a:gd name="T18" fmla="*/ 0 w 32"/>
                <a:gd name="T19" fmla="*/ 35 h 94"/>
                <a:gd name="T20" fmla="*/ 0 w 32"/>
                <a:gd name="T21" fmla="*/ 24 h 94"/>
                <a:gd name="T22" fmla="*/ 8 w 32"/>
                <a:gd name="T23" fmla="*/ 24 h 94"/>
                <a:gd name="T24" fmla="*/ 8 w 32"/>
                <a:gd name="T25" fmla="*/ 7 h 94"/>
                <a:gd name="T26" fmla="*/ 21 w 32"/>
                <a:gd name="T27" fmla="*/ 0 h 94"/>
                <a:gd name="T28" fmla="*/ 21 w 32"/>
                <a:gd name="T29" fmla="*/ 24 h 94"/>
                <a:gd name="T30" fmla="*/ 31 w 32"/>
                <a:gd name="T31" fmla="*/ 24 h 94"/>
                <a:gd name="T32" fmla="*/ 31 w 32"/>
                <a:gd name="T33" fmla="*/ 35 h 94"/>
                <a:gd name="T34" fmla="*/ 21 w 32"/>
                <a:gd name="T35" fmla="*/ 35 h 94"/>
                <a:gd name="T36" fmla="*/ 21 w 32"/>
                <a:gd name="T37" fmla="*/ 80 h 94"/>
                <a:gd name="T38" fmla="*/ 22 w 32"/>
                <a:gd name="T39" fmla="*/ 81 h 94"/>
                <a:gd name="T40" fmla="*/ 24 w 32"/>
                <a:gd name="T41" fmla="*/ 81 h 94"/>
                <a:gd name="T42" fmla="*/ 24 w 32"/>
                <a:gd name="T43" fmla="*/ 83 h 94"/>
                <a:gd name="T44" fmla="*/ 31 w 32"/>
                <a:gd name="T45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94">
                  <a:moveTo>
                    <a:pt x="31" y="83"/>
                  </a:moveTo>
                  <a:lnTo>
                    <a:pt x="32" y="94"/>
                  </a:lnTo>
                  <a:lnTo>
                    <a:pt x="17" y="94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11" y="88"/>
                  </a:lnTo>
                  <a:lnTo>
                    <a:pt x="10" y="87"/>
                  </a:lnTo>
                  <a:lnTo>
                    <a:pt x="8" y="84"/>
                  </a:lnTo>
                  <a:lnTo>
                    <a:pt x="8" y="35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8" y="24"/>
                  </a:lnTo>
                  <a:lnTo>
                    <a:pt x="8" y="7"/>
                  </a:lnTo>
                  <a:lnTo>
                    <a:pt x="21" y="0"/>
                  </a:lnTo>
                  <a:lnTo>
                    <a:pt x="21" y="24"/>
                  </a:lnTo>
                  <a:lnTo>
                    <a:pt x="31" y="24"/>
                  </a:lnTo>
                  <a:lnTo>
                    <a:pt x="31" y="35"/>
                  </a:lnTo>
                  <a:lnTo>
                    <a:pt x="21" y="35"/>
                  </a:lnTo>
                  <a:lnTo>
                    <a:pt x="21" y="80"/>
                  </a:lnTo>
                  <a:lnTo>
                    <a:pt x="22" y="81"/>
                  </a:lnTo>
                  <a:lnTo>
                    <a:pt x="24" y="81"/>
                  </a:lnTo>
                  <a:lnTo>
                    <a:pt x="24" y="83"/>
                  </a:lnTo>
                  <a:lnTo>
                    <a:pt x="31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2" name="Freeform 626"/>
            <p:cNvSpPr>
              <a:spLocks/>
            </p:cNvSpPr>
            <p:nvPr/>
          </p:nvSpPr>
          <p:spPr bwMode="auto">
            <a:xfrm>
              <a:off x="3175128" y="5372354"/>
              <a:ext cx="35854" cy="69715"/>
            </a:xfrm>
            <a:custGeom>
              <a:avLst/>
              <a:gdLst>
                <a:gd name="T0" fmla="*/ 0 w 35"/>
                <a:gd name="T1" fmla="*/ 70 h 70"/>
                <a:gd name="T2" fmla="*/ 0 w 35"/>
                <a:gd name="T3" fmla="*/ 1 h 70"/>
                <a:gd name="T4" fmla="*/ 11 w 35"/>
                <a:gd name="T5" fmla="*/ 1 h 70"/>
                <a:gd name="T6" fmla="*/ 11 w 35"/>
                <a:gd name="T7" fmla="*/ 11 h 70"/>
                <a:gd name="T8" fmla="*/ 14 w 35"/>
                <a:gd name="T9" fmla="*/ 7 h 70"/>
                <a:gd name="T10" fmla="*/ 16 w 35"/>
                <a:gd name="T11" fmla="*/ 4 h 70"/>
                <a:gd name="T12" fmla="*/ 18 w 35"/>
                <a:gd name="T13" fmla="*/ 2 h 70"/>
                <a:gd name="T14" fmla="*/ 20 w 35"/>
                <a:gd name="T15" fmla="*/ 1 h 70"/>
                <a:gd name="T16" fmla="*/ 23 w 35"/>
                <a:gd name="T17" fmla="*/ 0 h 70"/>
                <a:gd name="T18" fmla="*/ 28 w 35"/>
                <a:gd name="T19" fmla="*/ 0 h 70"/>
                <a:gd name="T20" fmla="*/ 31 w 35"/>
                <a:gd name="T21" fmla="*/ 1 h 70"/>
                <a:gd name="T22" fmla="*/ 35 w 35"/>
                <a:gd name="T23" fmla="*/ 2 h 70"/>
                <a:gd name="T24" fmla="*/ 31 w 35"/>
                <a:gd name="T25" fmla="*/ 14 h 70"/>
                <a:gd name="T26" fmla="*/ 30 w 35"/>
                <a:gd name="T27" fmla="*/ 12 h 70"/>
                <a:gd name="T28" fmla="*/ 27 w 35"/>
                <a:gd name="T29" fmla="*/ 11 h 70"/>
                <a:gd name="T30" fmla="*/ 23 w 35"/>
                <a:gd name="T31" fmla="*/ 11 h 70"/>
                <a:gd name="T32" fmla="*/ 20 w 35"/>
                <a:gd name="T33" fmla="*/ 12 h 70"/>
                <a:gd name="T34" fmla="*/ 18 w 35"/>
                <a:gd name="T35" fmla="*/ 14 h 70"/>
                <a:gd name="T36" fmla="*/ 16 w 35"/>
                <a:gd name="T37" fmla="*/ 15 h 70"/>
                <a:gd name="T38" fmla="*/ 14 w 35"/>
                <a:gd name="T39" fmla="*/ 18 h 70"/>
                <a:gd name="T40" fmla="*/ 13 w 35"/>
                <a:gd name="T41" fmla="*/ 22 h 70"/>
                <a:gd name="T42" fmla="*/ 13 w 35"/>
                <a:gd name="T43" fmla="*/ 70 h 70"/>
                <a:gd name="T44" fmla="*/ 0 w 35"/>
                <a:gd name="T4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70">
                  <a:moveTo>
                    <a:pt x="0" y="7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6" y="4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5" y="2"/>
                  </a:lnTo>
                  <a:lnTo>
                    <a:pt x="31" y="14"/>
                  </a:lnTo>
                  <a:lnTo>
                    <a:pt x="30" y="12"/>
                  </a:lnTo>
                  <a:lnTo>
                    <a:pt x="27" y="11"/>
                  </a:lnTo>
                  <a:lnTo>
                    <a:pt x="23" y="11"/>
                  </a:lnTo>
                  <a:lnTo>
                    <a:pt x="20" y="12"/>
                  </a:lnTo>
                  <a:lnTo>
                    <a:pt x="18" y="14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13" y="22"/>
                  </a:lnTo>
                  <a:lnTo>
                    <a:pt x="13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3" name="Freeform 627"/>
            <p:cNvSpPr>
              <a:spLocks noEditPoints="1"/>
            </p:cNvSpPr>
            <p:nvPr/>
          </p:nvSpPr>
          <p:spPr bwMode="auto">
            <a:xfrm>
              <a:off x="3214966" y="5372354"/>
              <a:ext cx="61748" cy="69715"/>
            </a:xfrm>
            <a:custGeom>
              <a:avLst/>
              <a:gdLst>
                <a:gd name="T0" fmla="*/ 0 w 61"/>
                <a:gd name="T1" fmla="*/ 35 h 71"/>
                <a:gd name="T2" fmla="*/ 1 w 61"/>
                <a:gd name="T3" fmla="*/ 24 h 71"/>
                <a:gd name="T4" fmla="*/ 4 w 61"/>
                <a:gd name="T5" fmla="*/ 14 h 71"/>
                <a:gd name="T6" fmla="*/ 14 w 61"/>
                <a:gd name="T7" fmla="*/ 4 h 71"/>
                <a:gd name="T8" fmla="*/ 20 w 61"/>
                <a:gd name="T9" fmla="*/ 1 h 71"/>
                <a:gd name="T10" fmla="*/ 25 w 61"/>
                <a:gd name="T11" fmla="*/ 0 h 71"/>
                <a:gd name="T12" fmla="*/ 37 w 61"/>
                <a:gd name="T13" fmla="*/ 0 h 71"/>
                <a:gd name="T14" fmla="*/ 44 w 61"/>
                <a:gd name="T15" fmla="*/ 1 h 71"/>
                <a:gd name="T16" fmla="*/ 48 w 61"/>
                <a:gd name="T17" fmla="*/ 5 h 71"/>
                <a:gd name="T18" fmla="*/ 54 w 61"/>
                <a:gd name="T19" fmla="*/ 10 h 71"/>
                <a:gd name="T20" fmla="*/ 60 w 61"/>
                <a:gd name="T21" fmla="*/ 20 h 71"/>
                <a:gd name="T22" fmla="*/ 61 w 61"/>
                <a:gd name="T23" fmla="*/ 34 h 71"/>
                <a:gd name="T24" fmla="*/ 61 w 61"/>
                <a:gd name="T25" fmla="*/ 47 h 71"/>
                <a:gd name="T26" fmla="*/ 60 w 61"/>
                <a:gd name="T27" fmla="*/ 51 h 71"/>
                <a:gd name="T28" fmla="*/ 57 w 61"/>
                <a:gd name="T29" fmla="*/ 54 h 71"/>
                <a:gd name="T30" fmla="*/ 54 w 61"/>
                <a:gd name="T31" fmla="*/ 60 h 71"/>
                <a:gd name="T32" fmla="*/ 51 w 61"/>
                <a:gd name="T33" fmla="*/ 64 h 71"/>
                <a:gd name="T34" fmla="*/ 43 w 61"/>
                <a:gd name="T35" fmla="*/ 70 h 71"/>
                <a:gd name="T36" fmla="*/ 37 w 61"/>
                <a:gd name="T37" fmla="*/ 71 h 71"/>
                <a:gd name="T38" fmla="*/ 31 w 61"/>
                <a:gd name="T39" fmla="*/ 71 h 71"/>
                <a:gd name="T40" fmla="*/ 18 w 61"/>
                <a:gd name="T41" fmla="*/ 68 h 71"/>
                <a:gd name="T42" fmla="*/ 8 w 61"/>
                <a:gd name="T43" fmla="*/ 61 h 71"/>
                <a:gd name="T44" fmla="*/ 3 w 61"/>
                <a:gd name="T45" fmla="*/ 50 h 71"/>
                <a:gd name="T46" fmla="*/ 0 w 61"/>
                <a:gd name="T47" fmla="*/ 35 h 71"/>
                <a:gd name="T48" fmla="*/ 13 w 61"/>
                <a:gd name="T49" fmla="*/ 35 h 71"/>
                <a:gd name="T50" fmla="*/ 13 w 61"/>
                <a:gd name="T51" fmla="*/ 41 h 71"/>
                <a:gd name="T52" fmla="*/ 14 w 61"/>
                <a:gd name="T53" fmla="*/ 47 h 71"/>
                <a:gd name="T54" fmla="*/ 15 w 61"/>
                <a:gd name="T55" fmla="*/ 51 h 71"/>
                <a:gd name="T56" fmla="*/ 21 w 61"/>
                <a:gd name="T57" fmla="*/ 57 h 71"/>
                <a:gd name="T58" fmla="*/ 27 w 61"/>
                <a:gd name="T59" fmla="*/ 60 h 71"/>
                <a:gd name="T60" fmla="*/ 35 w 61"/>
                <a:gd name="T61" fmla="*/ 60 h 71"/>
                <a:gd name="T62" fmla="*/ 38 w 61"/>
                <a:gd name="T63" fmla="*/ 58 h 71"/>
                <a:gd name="T64" fmla="*/ 47 w 61"/>
                <a:gd name="T65" fmla="*/ 50 h 71"/>
                <a:gd name="T66" fmla="*/ 50 w 61"/>
                <a:gd name="T67" fmla="*/ 41 h 71"/>
                <a:gd name="T68" fmla="*/ 50 w 61"/>
                <a:gd name="T69" fmla="*/ 30 h 71"/>
                <a:gd name="T70" fmla="*/ 48 w 61"/>
                <a:gd name="T71" fmla="*/ 24 h 71"/>
                <a:gd name="T72" fmla="*/ 47 w 61"/>
                <a:gd name="T73" fmla="*/ 20 h 71"/>
                <a:gd name="T74" fmla="*/ 44 w 61"/>
                <a:gd name="T75" fmla="*/ 15 h 71"/>
                <a:gd name="T76" fmla="*/ 41 w 61"/>
                <a:gd name="T77" fmla="*/ 12 h 71"/>
                <a:gd name="T78" fmla="*/ 38 w 61"/>
                <a:gd name="T79" fmla="*/ 11 h 71"/>
                <a:gd name="T80" fmla="*/ 24 w 61"/>
                <a:gd name="T81" fmla="*/ 11 h 71"/>
                <a:gd name="T82" fmla="*/ 20 w 61"/>
                <a:gd name="T83" fmla="*/ 14 h 71"/>
                <a:gd name="T84" fmla="*/ 18 w 61"/>
                <a:gd name="T85" fmla="*/ 15 h 71"/>
                <a:gd name="T86" fmla="*/ 15 w 61"/>
                <a:gd name="T87" fmla="*/ 20 h 71"/>
                <a:gd name="T88" fmla="*/ 14 w 61"/>
                <a:gd name="T89" fmla="*/ 24 h 71"/>
                <a:gd name="T90" fmla="*/ 13 w 61"/>
                <a:gd name="T91" fmla="*/ 30 h 71"/>
                <a:gd name="T92" fmla="*/ 13 w 61"/>
                <a:gd name="T93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" h="71">
                  <a:moveTo>
                    <a:pt x="0" y="35"/>
                  </a:moveTo>
                  <a:lnTo>
                    <a:pt x="1" y="24"/>
                  </a:lnTo>
                  <a:lnTo>
                    <a:pt x="4" y="14"/>
                  </a:lnTo>
                  <a:lnTo>
                    <a:pt x="14" y="4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7" y="0"/>
                  </a:lnTo>
                  <a:lnTo>
                    <a:pt x="44" y="1"/>
                  </a:lnTo>
                  <a:lnTo>
                    <a:pt x="48" y="5"/>
                  </a:lnTo>
                  <a:lnTo>
                    <a:pt x="54" y="10"/>
                  </a:lnTo>
                  <a:lnTo>
                    <a:pt x="60" y="20"/>
                  </a:lnTo>
                  <a:lnTo>
                    <a:pt x="61" y="34"/>
                  </a:lnTo>
                  <a:lnTo>
                    <a:pt x="61" y="47"/>
                  </a:lnTo>
                  <a:lnTo>
                    <a:pt x="60" y="51"/>
                  </a:lnTo>
                  <a:lnTo>
                    <a:pt x="57" y="54"/>
                  </a:lnTo>
                  <a:lnTo>
                    <a:pt x="54" y="60"/>
                  </a:lnTo>
                  <a:lnTo>
                    <a:pt x="51" y="64"/>
                  </a:lnTo>
                  <a:lnTo>
                    <a:pt x="43" y="70"/>
                  </a:lnTo>
                  <a:lnTo>
                    <a:pt x="37" y="71"/>
                  </a:lnTo>
                  <a:lnTo>
                    <a:pt x="31" y="71"/>
                  </a:lnTo>
                  <a:lnTo>
                    <a:pt x="18" y="68"/>
                  </a:lnTo>
                  <a:lnTo>
                    <a:pt x="8" y="61"/>
                  </a:lnTo>
                  <a:lnTo>
                    <a:pt x="3" y="50"/>
                  </a:lnTo>
                  <a:lnTo>
                    <a:pt x="0" y="35"/>
                  </a:lnTo>
                  <a:close/>
                  <a:moveTo>
                    <a:pt x="13" y="35"/>
                  </a:moveTo>
                  <a:lnTo>
                    <a:pt x="13" y="41"/>
                  </a:lnTo>
                  <a:lnTo>
                    <a:pt x="14" y="47"/>
                  </a:lnTo>
                  <a:lnTo>
                    <a:pt x="15" y="51"/>
                  </a:lnTo>
                  <a:lnTo>
                    <a:pt x="21" y="57"/>
                  </a:lnTo>
                  <a:lnTo>
                    <a:pt x="27" y="60"/>
                  </a:lnTo>
                  <a:lnTo>
                    <a:pt x="35" y="60"/>
                  </a:lnTo>
                  <a:lnTo>
                    <a:pt x="38" y="58"/>
                  </a:lnTo>
                  <a:lnTo>
                    <a:pt x="47" y="50"/>
                  </a:lnTo>
                  <a:lnTo>
                    <a:pt x="50" y="41"/>
                  </a:lnTo>
                  <a:lnTo>
                    <a:pt x="50" y="30"/>
                  </a:lnTo>
                  <a:lnTo>
                    <a:pt x="48" y="24"/>
                  </a:lnTo>
                  <a:lnTo>
                    <a:pt x="47" y="20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8" y="11"/>
                  </a:lnTo>
                  <a:lnTo>
                    <a:pt x="24" y="11"/>
                  </a:lnTo>
                  <a:lnTo>
                    <a:pt x="20" y="14"/>
                  </a:lnTo>
                  <a:lnTo>
                    <a:pt x="18" y="15"/>
                  </a:lnTo>
                  <a:lnTo>
                    <a:pt x="15" y="20"/>
                  </a:lnTo>
                  <a:lnTo>
                    <a:pt x="14" y="24"/>
                  </a:lnTo>
                  <a:lnTo>
                    <a:pt x="13" y="30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4" name="Rectangle 628"/>
            <p:cNvSpPr>
              <a:spLocks noChangeArrowheads="1"/>
            </p:cNvSpPr>
            <p:nvPr/>
          </p:nvSpPr>
          <p:spPr bwMode="auto">
            <a:xfrm>
              <a:off x="3292649" y="5348452"/>
              <a:ext cx="11951" cy="936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5" name="Rectangle 629"/>
            <p:cNvSpPr>
              <a:spLocks noChangeArrowheads="1"/>
            </p:cNvSpPr>
            <p:nvPr/>
          </p:nvSpPr>
          <p:spPr bwMode="auto">
            <a:xfrm>
              <a:off x="3320535" y="5348452"/>
              <a:ext cx="13943" cy="936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6" name="Freeform 630"/>
            <p:cNvSpPr>
              <a:spLocks noEditPoints="1"/>
            </p:cNvSpPr>
            <p:nvPr/>
          </p:nvSpPr>
          <p:spPr bwMode="auto">
            <a:xfrm>
              <a:off x="3344437" y="5372354"/>
              <a:ext cx="63740" cy="69715"/>
            </a:xfrm>
            <a:custGeom>
              <a:avLst/>
              <a:gdLst>
                <a:gd name="T0" fmla="*/ 49 w 62"/>
                <a:gd name="T1" fmla="*/ 50 h 71"/>
                <a:gd name="T2" fmla="*/ 62 w 62"/>
                <a:gd name="T3" fmla="*/ 51 h 71"/>
                <a:gd name="T4" fmla="*/ 59 w 62"/>
                <a:gd name="T5" fmla="*/ 57 h 71"/>
                <a:gd name="T6" fmla="*/ 51 w 62"/>
                <a:gd name="T7" fmla="*/ 65 h 71"/>
                <a:gd name="T8" fmla="*/ 39 w 62"/>
                <a:gd name="T9" fmla="*/ 71 h 71"/>
                <a:gd name="T10" fmla="*/ 32 w 62"/>
                <a:gd name="T11" fmla="*/ 71 h 71"/>
                <a:gd name="T12" fmla="*/ 18 w 62"/>
                <a:gd name="T13" fmla="*/ 68 h 71"/>
                <a:gd name="T14" fmla="*/ 7 w 62"/>
                <a:gd name="T15" fmla="*/ 61 h 71"/>
                <a:gd name="T16" fmla="*/ 1 w 62"/>
                <a:gd name="T17" fmla="*/ 51 h 71"/>
                <a:gd name="T18" fmla="*/ 0 w 62"/>
                <a:gd name="T19" fmla="*/ 35 h 71"/>
                <a:gd name="T20" fmla="*/ 1 w 62"/>
                <a:gd name="T21" fmla="*/ 21 h 71"/>
                <a:gd name="T22" fmla="*/ 7 w 62"/>
                <a:gd name="T23" fmla="*/ 10 h 71"/>
                <a:gd name="T24" fmla="*/ 18 w 62"/>
                <a:gd name="T25" fmla="*/ 1 h 71"/>
                <a:gd name="T26" fmla="*/ 31 w 62"/>
                <a:gd name="T27" fmla="*/ 0 h 71"/>
                <a:gd name="T28" fmla="*/ 44 w 62"/>
                <a:gd name="T29" fmla="*/ 1 h 71"/>
                <a:gd name="T30" fmla="*/ 54 w 62"/>
                <a:gd name="T31" fmla="*/ 10 h 71"/>
                <a:gd name="T32" fmla="*/ 59 w 62"/>
                <a:gd name="T33" fmla="*/ 20 h 71"/>
                <a:gd name="T34" fmla="*/ 62 w 62"/>
                <a:gd name="T35" fmla="*/ 35 h 71"/>
                <a:gd name="T36" fmla="*/ 62 w 62"/>
                <a:gd name="T37" fmla="*/ 38 h 71"/>
                <a:gd name="T38" fmla="*/ 11 w 62"/>
                <a:gd name="T39" fmla="*/ 38 h 71"/>
                <a:gd name="T40" fmla="*/ 12 w 62"/>
                <a:gd name="T41" fmla="*/ 44 h 71"/>
                <a:gd name="T42" fmla="*/ 15 w 62"/>
                <a:gd name="T43" fmla="*/ 50 h 71"/>
                <a:gd name="T44" fmla="*/ 18 w 62"/>
                <a:gd name="T45" fmla="*/ 54 h 71"/>
                <a:gd name="T46" fmla="*/ 21 w 62"/>
                <a:gd name="T47" fmla="*/ 57 h 71"/>
                <a:gd name="T48" fmla="*/ 24 w 62"/>
                <a:gd name="T49" fmla="*/ 58 h 71"/>
                <a:gd name="T50" fmla="*/ 28 w 62"/>
                <a:gd name="T51" fmla="*/ 60 h 71"/>
                <a:gd name="T52" fmla="*/ 37 w 62"/>
                <a:gd name="T53" fmla="*/ 60 h 71"/>
                <a:gd name="T54" fmla="*/ 45 w 62"/>
                <a:gd name="T55" fmla="*/ 55 h 71"/>
                <a:gd name="T56" fmla="*/ 48 w 62"/>
                <a:gd name="T57" fmla="*/ 52 h 71"/>
                <a:gd name="T58" fmla="*/ 49 w 62"/>
                <a:gd name="T59" fmla="*/ 50 h 71"/>
                <a:gd name="T60" fmla="*/ 11 w 62"/>
                <a:gd name="T61" fmla="*/ 27 h 71"/>
                <a:gd name="T62" fmla="*/ 49 w 62"/>
                <a:gd name="T63" fmla="*/ 27 h 71"/>
                <a:gd name="T64" fmla="*/ 49 w 62"/>
                <a:gd name="T65" fmla="*/ 22 h 71"/>
                <a:gd name="T66" fmla="*/ 48 w 62"/>
                <a:gd name="T67" fmla="*/ 18 h 71"/>
                <a:gd name="T68" fmla="*/ 45 w 62"/>
                <a:gd name="T69" fmla="*/ 15 h 71"/>
                <a:gd name="T70" fmla="*/ 41 w 62"/>
                <a:gd name="T71" fmla="*/ 12 h 71"/>
                <a:gd name="T72" fmla="*/ 37 w 62"/>
                <a:gd name="T73" fmla="*/ 11 h 71"/>
                <a:gd name="T74" fmla="*/ 25 w 62"/>
                <a:gd name="T75" fmla="*/ 11 h 71"/>
                <a:gd name="T76" fmla="*/ 17 w 62"/>
                <a:gd name="T77" fmla="*/ 14 h 71"/>
                <a:gd name="T78" fmla="*/ 14 w 62"/>
                <a:gd name="T79" fmla="*/ 18 h 71"/>
                <a:gd name="T80" fmla="*/ 11 w 62"/>
                <a:gd name="T81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71">
                  <a:moveTo>
                    <a:pt x="49" y="50"/>
                  </a:moveTo>
                  <a:lnTo>
                    <a:pt x="62" y="51"/>
                  </a:lnTo>
                  <a:lnTo>
                    <a:pt x="59" y="57"/>
                  </a:lnTo>
                  <a:lnTo>
                    <a:pt x="51" y="65"/>
                  </a:lnTo>
                  <a:lnTo>
                    <a:pt x="39" y="71"/>
                  </a:lnTo>
                  <a:lnTo>
                    <a:pt x="32" y="71"/>
                  </a:lnTo>
                  <a:lnTo>
                    <a:pt x="18" y="68"/>
                  </a:lnTo>
                  <a:lnTo>
                    <a:pt x="7" y="61"/>
                  </a:lnTo>
                  <a:lnTo>
                    <a:pt x="1" y="51"/>
                  </a:lnTo>
                  <a:lnTo>
                    <a:pt x="0" y="35"/>
                  </a:lnTo>
                  <a:lnTo>
                    <a:pt x="1" y="21"/>
                  </a:lnTo>
                  <a:lnTo>
                    <a:pt x="7" y="10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44" y="1"/>
                  </a:lnTo>
                  <a:lnTo>
                    <a:pt x="54" y="10"/>
                  </a:lnTo>
                  <a:lnTo>
                    <a:pt x="59" y="20"/>
                  </a:lnTo>
                  <a:lnTo>
                    <a:pt x="62" y="35"/>
                  </a:lnTo>
                  <a:lnTo>
                    <a:pt x="62" y="38"/>
                  </a:lnTo>
                  <a:lnTo>
                    <a:pt x="11" y="38"/>
                  </a:lnTo>
                  <a:lnTo>
                    <a:pt x="12" y="44"/>
                  </a:lnTo>
                  <a:lnTo>
                    <a:pt x="15" y="50"/>
                  </a:lnTo>
                  <a:lnTo>
                    <a:pt x="18" y="54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8" y="60"/>
                  </a:lnTo>
                  <a:lnTo>
                    <a:pt x="37" y="60"/>
                  </a:lnTo>
                  <a:lnTo>
                    <a:pt x="45" y="55"/>
                  </a:lnTo>
                  <a:lnTo>
                    <a:pt x="48" y="52"/>
                  </a:lnTo>
                  <a:lnTo>
                    <a:pt x="49" y="50"/>
                  </a:lnTo>
                  <a:close/>
                  <a:moveTo>
                    <a:pt x="11" y="27"/>
                  </a:moveTo>
                  <a:lnTo>
                    <a:pt x="49" y="27"/>
                  </a:lnTo>
                  <a:lnTo>
                    <a:pt x="49" y="22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11"/>
                  </a:lnTo>
                  <a:lnTo>
                    <a:pt x="25" y="11"/>
                  </a:lnTo>
                  <a:lnTo>
                    <a:pt x="17" y="14"/>
                  </a:lnTo>
                  <a:lnTo>
                    <a:pt x="14" y="18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7" name="Freeform 631"/>
            <p:cNvSpPr>
              <a:spLocks noEditPoints="1"/>
            </p:cNvSpPr>
            <p:nvPr/>
          </p:nvSpPr>
          <p:spPr bwMode="auto">
            <a:xfrm>
              <a:off x="3418137" y="5348452"/>
              <a:ext cx="57764" cy="93618"/>
            </a:xfrm>
            <a:custGeom>
              <a:avLst/>
              <a:gdLst>
                <a:gd name="T0" fmla="*/ 46 w 59"/>
                <a:gd name="T1" fmla="*/ 95 h 96"/>
                <a:gd name="T2" fmla="*/ 46 w 59"/>
                <a:gd name="T3" fmla="*/ 83 h 96"/>
                <a:gd name="T4" fmla="*/ 43 w 59"/>
                <a:gd name="T5" fmla="*/ 89 h 96"/>
                <a:gd name="T6" fmla="*/ 39 w 59"/>
                <a:gd name="T7" fmla="*/ 93 h 96"/>
                <a:gd name="T8" fmla="*/ 35 w 59"/>
                <a:gd name="T9" fmla="*/ 95 h 96"/>
                <a:gd name="T10" fmla="*/ 29 w 59"/>
                <a:gd name="T11" fmla="*/ 96 h 96"/>
                <a:gd name="T12" fmla="*/ 23 w 59"/>
                <a:gd name="T13" fmla="*/ 96 h 96"/>
                <a:gd name="T14" fmla="*/ 17 w 59"/>
                <a:gd name="T15" fmla="*/ 95 h 96"/>
                <a:gd name="T16" fmla="*/ 9 w 59"/>
                <a:gd name="T17" fmla="*/ 89 h 96"/>
                <a:gd name="T18" fmla="*/ 6 w 59"/>
                <a:gd name="T19" fmla="*/ 85 h 96"/>
                <a:gd name="T20" fmla="*/ 5 w 59"/>
                <a:gd name="T21" fmla="*/ 79 h 96"/>
                <a:gd name="T22" fmla="*/ 2 w 59"/>
                <a:gd name="T23" fmla="*/ 73 h 96"/>
                <a:gd name="T24" fmla="*/ 0 w 59"/>
                <a:gd name="T25" fmla="*/ 67 h 96"/>
                <a:gd name="T26" fmla="*/ 0 w 59"/>
                <a:gd name="T27" fmla="*/ 53 h 96"/>
                <a:gd name="T28" fmla="*/ 3 w 59"/>
                <a:gd name="T29" fmla="*/ 42 h 96"/>
                <a:gd name="T30" fmla="*/ 5 w 59"/>
                <a:gd name="T31" fmla="*/ 37 h 96"/>
                <a:gd name="T32" fmla="*/ 13 w 59"/>
                <a:gd name="T33" fmla="*/ 29 h 96"/>
                <a:gd name="T34" fmla="*/ 17 w 59"/>
                <a:gd name="T35" fmla="*/ 26 h 96"/>
                <a:gd name="T36" fmla="*/ 23 w 59"/>
                <a:gd name="T37" fmla="*/ 25 h 96"/>
                <a:gd name="T38" fmla="*/ 33 w 59"/>
                <a:gd name="T39" fmla="*/ 25 h 96"/>
                <a:gd name="T40" fmla="*/ 39 w 59"/>
                <a:gd name="T41" fmla="*/ 27 h 96"/>
                <a:gd name="T42" fmla="*/ 43 w 59"/>
                <a:gd name="T43" fmla="*/ 32 h 96"/>
                <a:gd name="T44" fmla="*/ 46 w 59"/>
                <a:gd name="T45" fmla="*/ 36 h 96"/>
                <a:gd name="T46" fmla="*/ 46 w 59"/>
                <a:gd name="T47" fmla="*/ 0 h 96"/>
                <a:gd name="T48" fmla="*/ 59 w 59"/>
                <a:gd name="T49" fmla="*/ 0 h 96"/>
                <a:gd name="T50" fmla="*/ 59 w 59"/>
                <a:gd name="T51" fmla="*/ 95 h 96"/>
                <a:gd name="T52" fmla="*/ 46 w 59"/>
                <a:gd name="T53" fmla="*/ 95 h 96"/>
                <a:gd name="T54" fmla="*/ 12 w 59"/>
                <a:gd name="T55" fmla="*/ 60 h 96"/>
                <a:gd name="T56" fmla="*/ 12 w 59"/>
                <a:gd name="T57" fmla="*/ 66 h 96"/>
                <a:gd name="T58" fmla="*/ 13 w 59"/>
                <a:gd name="T59" fmla="*/ 72 h 96"/>
                <a:gd name="T60" fmla="*/ 15 w 59"/>
                <a:gd name="T61" fmla="*/ 76 h 96"/>
                <a:gd name="T62" fmla="*/ 20 w 59"/>
                <a:gd name="T63" fmla="*/ 82 h 96"/>
                <a:gd name="T64" fmla="*/ 26 w 59"/>
                <a:gd name="T65" fmla="*/ 85 h 96"/>
                <a:gd name="T66" fmla="*/ 35 w 59"/>
                <a:gd name="T67" fmla="*/ 85 h 96"/>
                <a:gd name="T68" fmla="*/ 37 w 59"/>
                <a:gd name="T69" fmla="*/ 83 h 96"/>
                <a:gd name="T70" fmla="*/ 42 w 59"/>
                <a:gd name="T71" fmla="*/ 79 h 96"/>
                <a:gd name="T72" fmla="*/ 44 w 59"/>
                <a:gd name="T73" fmla="*/ 75 h 96"/>
                <a:gd name="T74" fmla="*/ 46 w 59"/>
                <a:gd name="T75" fmla="*/ 69 h 96"/>
                <a:gd name="T76" fmla="*/ 46 w 59"/>
                <a:gd name="T77" fmla="*/ 50 h 96"/>
                <a:gd name="T78" fmla="*/ 43 w 59"/>
                <a:gd name="T79" fmla="*/ 46 h 96"/>
                <a:gd name="T80" fmla="*/ 42 w 59"/>
                <a:gd name="T81" fmla="*/ 42 h 96"/>
                <a:gd name="T82" fmla="*/ 33 w 59"/>
                <a:gd name="T83" fmla="*/ 36 h 96"/>
                <a:gd name="T84" fmla="*/ 25 w 59"/>
                <a:gd name="T85" fmla="*/ 36 h 96"/>
                <a:gd name="T86" fmla="*/ 20 w 59"/>
                <a:gd name="T87" fmla="*/ 37 h 96"/>
                <a:gd name="T88" fmla="*/ 17 w 59"/>
                <a:gd name="T89" fmla="*/ 40 h 96"/>
                <a:gd name="T90" fmla="*/ 15 w 59"/>
                <a:gd name="T91" fmla="*/ 45 h 96"/>
                <a:gd name="T92" fmla="*/ 13 w 59"/>
                <a:gd name="T93" fmla="*/ 49 h 96"/>
                <a:gd name="T94" fmla="*/ 13 w 59"/>
                <a:gd name="T95" fmla="*/ 55 h 96"/>
                <a:gd name="T96" fmla="*/ 12 w 59"/>
                <a:gd name="T97" fmla="*/ 6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96">
                  <a:moveTo>
                    <a:pt x="46" y="95"/>
                  </a:moveTo>
                  <a:lnTo>
                    <a:pt x="46" y="83"/>
                  </a:lnTo>
                  <a:lnTo>
                    <a:pt x="43" y="89"/>
                  </a:lnTo>
                  <a:lnTo>
                    <a:pt x="39" y="93"/>
                  </a:lnTo>
                  <a:lnTo>
                    <a:pt x="35" y="95"/>
                  </a:lnTo>
                  <a:lnTo>
                    <a:pt x="29" y="96"/>
                  </a:lnTo>
                  <a:lnTo>
                    <a:pt x="23" y="96"/>
                  </a:lnTo>
                  <a:lnTo>
                    <a:pt x="17" y="95"/>
                  </a:lnTo>
                  <a:lnTo>
                    <a:pt x="9" y="89"/>
                  </a:lnTo>
                  <a:lnTo>
                    <a:pt x="6" y="85"/>
                  </a:lnTo>
                  <a:lnTo>
                    <a:pt x="5" y="79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0" y="53"/>
                  </a:lnTo>
                  <a:lnTo>
                    <a:pt x="3" y="42"/>
                  </a:lnTo>
                  <a:lnTo>
                    <a:pt x="5" y="37"/>
                  </a:lnTo>
                  <a:lnTo>
                    <a:pt x="13" y="29"/>
                  </a:lnTo>
                  <a:lnTo>
                    <a:pt x="17" y="26"/>
                  </a:lnTo>
                  <a:lnTo>
                    <a:pt x="23" y="25"/>
                  </a:lnTo>
                  <a:lnTo>
                    <a:pt x="33" y="25"/>
                  </a:lnTo>
                  <a:lnTo>
                    <a:pt x="39" y="27"/>
                  </a:lnTo>
                  <a:lnTo>
                    <a:pt x="43" y="32"/>
                  </a:lnTo>
                  <a:lnTo>
                    <a:pt x="46" y="36"/>
                  </a:lnTo>
                  <a:lnTo>
                    <a:pt x="46" y="0"/>
                  </a:lnTo>
                  <a:lnTo>
                    <a:pt x="59" y="0"/>
                  </a:lnTo>
                  <a:lnTo>
                    <a:pt x="59" y="95"/>
                  </a:lnTo>
                  <a:lnTo>
                    <a:pt x="46" y="95"/>
                  </a:lnTo>
                  <a:close/>
                  <a:moveTo>
                    <a:pt x="12" y="60"/>
                  </a:moveTo>
                  <a:lnTo>
                    <a:pt x="12" y="66"/>
                  </a:lnTo>
                  <a:lnTo>
                    <a:pt x="13" y="72"/>
                  </a:lnTo>
                  <a:lnTo>
                    <a:pt x="15" y="76"/>
                  </a:lnTo>
                  <a:lnTo>
                    <a:pt x="20" y="82"/>
                  </a:lnTo>
                  <a:lnTo>
                    <a:pt x="26" y="85"/>
                  </a:lnTo>
                  <a:lnTo>
                    <a:pt x="35" y="85"/>
                  </a:lnTo>
                  <a:lnTo>
                    <a:pt x="37" y="83"/>
                  </a:lnTo>
                  <a:lnTo>
                    <a:pt x="42" y="79"/>
                  </a:lnTo>
                  <a:lnTo>
                    <a:pt x="44" y="75"/>
                  </a:lnTo>
                  <a:lnTo>
                    <a:pt x="46" y="69"/>
                  </a:lnTo>
                  <a:lnTo>
                    <a:pt x="46" y="50"/>
                  </a:lnTo>
                  <a:lnTo>
                    <a:pt x="43" y="46"/>
                  </a:lnTo>
                  <a:lnTo>
                    <a:pt x="42" y="42"/>
                  </a:lnTo>
                  <a:lnTo>
                    <a:pt x="33" y="36"/>
                  </a:lnTo>
                  <a:lnTo>
                    <a:pt x="25" y="36"/>
                  </a:lnTo>
                  <a:lnTo>
                    <a:pt x="20" y="37"/>
                  </a:lnTo>
                  <a:lnTo>
                    <a:pt x="17" y="40"/>
                  </a:lnTo>
                  <a:lnTo>
                    <a:pt x="15" y="45"/>
                  </a:lnTo>
                  <a:lnTo>
                    <a:pt x="13" y="49"/>
                  </a:lnTo>
                  <a:lnTo>
                    <a:pt x="13" y="55"/>
                  </a:lnTo>
                  <a:lnTo>
                    <a:pt x="12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8" name="Freeform 632"/>
            <p:cNvSpPr>
              <a:spLocks/>
            </p:cNvSpPr>
            <p:nvPr/>
          </p:nvSpPr>
          <p:spPr bwMode="auto">
            <a:xfrm>
              <a:off x="2894275" y="5543655"/>
              <a:ext cx="57764" cy="71707"/>
            </a:xfrm>
            <a:custGeom>
              <a:avLst/>
              <a:gdLst>
                <a:gd name="T0" fmla="*/ 48 w 59"/>
                <a:gd name="T1" fmla="*/ 46 h 71"/>
                <a:gd name="T2" fmla="*/ 59 w 59"/>
                <a:gd name="T3" fmla="*/ 47 h 71"/>
                <a:gd name="T4" fmla="*/ 58 w 59"/>
                <a:gd name="T5" fmla="*/ 54 h 71"/>
                <a:gd name="T6" fmla="*/ 55 w 59"/>
                <a:gd name="T7" fmla="*/ 60 h 71"/>
                <a:gd name="T8" fmla="*/ 50 w 59"/>
                <a:gd name="T9" fmla="*/ 64 h 71"/>
                <a:gd name="T10" fmla="*/ 42 w 59"/>
                <a:gd name="T11" fmla="*/ 70 h 71"/>
                <a:gd name="T12" fmla="*/ 36 w 59"/>
                <a:gd name="T13" fmla="*/ 71 h 71"/>
                <a:gd name="T14" fmla="*/ 25 w 59"/>
                <a:gd name="T15" fmla="*/ 71 h 71"/>
                <a:gd name="T16" fmla="*/ 13 w 59"/>
                <a:gd name="T17" fmla="*/ 66 h 71"/>
                <a:gd name="T18" fmla="*/ 9 w 59"/>
                <a:gd name="T19" fmla="*/ 61 h 71"/>
                <a:gd name="T20" fmla="*/ 5 w 59"/>
                <a:gd name="T21" fmla="*/ 54 h 71"/>
                <a:gd name="T22" fmla="*/ 2 w 59"/>
                <a:gd name="T23" fmla="*/ 46 h 71"/>
                <a:gd name="T24" fmla="*/ 0 w 59"/>
                <a:gd name="T25" fmla="*/ 36 h 71"/>
                <a:gd name="T26" fmla="*/ 0 w 59"/>
                <a:gd name="T27" fmla="*/ 29 h 71"/>
                <a:gd name="T28" fmla="*/ 2 w 59"/>
                <a:gd name="T29" fmla="*/ 23 h 71"/>
                <a:gd name="T30" fmla="*/ 5 w 59"/>
                <a:gd name="T31" fmla="*/ 16 h 71"/>
                <a:gd name="T32" fmla="*/ 10 w 59"/>
                <a:gd name="T33" fmla="*/ 7 h 71"/>
                <a:gd name="T34" fmla="*/ 19 w 59"/>
                <a:gd name="T35" fmla="*/ 2 h 71"/>
                <a:gd name="T36" fmla="*/ 25 w 59"/>
                <a:gd name="T37" fmla="*/ 0 h 71"/>
                <a:gd name="T38" fmla="*/ 36 w 59"/>
                <a:gd name="T39" fmla="*/ 0 h 71"/>
                <a:gd name="T40" fmla="*/ 45 w 59"/>
                <a:gd name="T41" fmla="*/ 3 h 71"/>
                <a:gd name="T42" fmla="*/ 49 w 59"/>
                <a:gd name="T43" fmla="*/ 6 h 71"/>
                <a:gd name="T44" fmla="*/ 53 w 59"/>
                <a:gd name="T45" fmla="*/ 10 h 71"/>
                <a:gd name="T46" fmla="*/ 56 w 59"/>
                <a:gd name="T47" fmla="*/ 16 h 71"/>
                <a:gd name="T48" fmla="*/ 58 w 59"/>
                <a:gd name="T49" fmla="*/ 22 h 71"/>
                <a:gd name="T50" fmla="*/ 46 w 59"/>
                <a:gd name="T51" fmla="*/ 23 h 71"/>
                <a:gd name="T52" fmla="*/ 43 w 59"/>
                <a:gd name="T53" fmla="*/ 17 h 71"/>
                <a:gd name="T54" fmla="*/ 40 w 59"/>
                <a:gd name="T55" fmla="*/ 14 h 71"/>
                <a:gd name="T56" fmla="*/ 35 w 59"/>
                <a:gd name="T57" fmla="*/ 12 h 71"/>
                <a:gd name="T58" fmla="*/ 26 w 59"/>
                <a:gd name="T59" fmla="*/ 12 h 71"/>
                <a:gd name="T60" fmla="*/ 22 w 59"/>
                <a:gd name="T61" fmla="*/ 13 h 71"/>
                <a:gd name="T62" fmla="*/ 18 w 59"/>
                <a:gd name="T63" fmla="*/ 16 h 71"/>
                <a:gd name="T64" fmla="*/ 15 w 59"/>
                <a:gd name="T65" fmla="*/ 20 h 71"/>
                <a:gd name="T66" fmla="*/ 13 w 59"/>
                <a:gd name="T67" fmla="*/ 24 h 71"/>
                <a:gd name="T68" fmla="*/ 13 w 59"/>
                <a:gd name="T69" fmla="*/ 47 h 71"/>
                <a:gd name="T70" fmla="*/ 16 w 59"/>
                <a:gd name="T71" fmla="*/ 52 h 71"/>
                <a:gd name="T72" fmla="*/ 18 w 59"/>
                <a:gd name="T73" fmla="*/ 54 h 71"/>
                <a:gd name="T74" fmla="*/ 22 w 59"/>
                <a:gd name="T75" fmla="*/ 59 h 71"/>
                <a:gd name="T76" fmla="*/ 25 w 59"/>
                <a:gd name="T77" fmla="*/ 60 h 71"/>
                <a:gd name="T78" fmla="*/ 35 w 59"/>
                <a:gd name="T79" fmla="*/ 60 h 71"/>
                <a:gd name="T80" fmla="*/ 39 w 59"/>
                <a:gd name="T81" fmla="*/ 59 h 71"/>
                <a:gd name="T82" fmla="*/ 42 w 59"/>
                <a:gd name="T83" fmla="*/ 56 h 71"/>
                <a:gd name="T84" fmla="*/ 43 w 59"/>
                <a:gd name="T85" fmla="*/ 53 h 71"/>
                <a:gd name="T86" fmla="*/ 46 w 59"/>
                <a:gd name="T87" fmla="*/ 50 h 71"/>
                <a:gd name="T88" fmla="*/ 48 w 59"/>
                <a:gd name="T89" fmla="*/ 4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" h="71">
                  <a:moveTo>
                    <a:pt x="48" y="46"/>
                  </a:moveTo>
                  <a:lnTo>
                    <a:pt x="59" y="47"/>
                  </a:lnTo>
                  <a:lnTo>
                    <a:pt x="58" y="54"/>
                  </a:lnTo>
                  <a:lnTo>
                    <a:pt x="55" y="60"/>
                  </a:lnTo>
                  <a:lnTo>
                    <a:pt x="50" y="64"/>
                  </a:lnTo>
                  <a:lnTo>
                    <a:pt x="42" y="70"/>
                  </a:lnTo>
                  <a:lnTo>
                    <a:pt x="36" y="71"/>
                  </a:lnTo>
                  <a:lnTo>
                    <a:pt x="25" y="71"/>
                  </a:lnTo>
                  <a:lnTo>
                    <a:pt x="13" y="66"/>
                  </a:lnTo>
                  <a:lnTo>
                    <a:pt x="9" y="61"/>
                  </a:lnTo>
                  <a:lnTo>
                    <a:pt x="5" y="54"/>
                  </a:lnTo>
                  <a:lnTo>
                    <a:pt x="2" y="46"/>
                  </a:lnTo>
                  <a:lnTo>
                    <a:pt x="0" y="36"/>
                  </a:lnTo>
                  <a:lnTo>
                    <a:pt x="0" y="29"/>
                  </a:lnTo>
                  <a:lnTo>
                    <a:pt x="2" y="23"/>
                  </a:lnTo>
                  <a:lnTo>
                    <a:pt x="5" y="16"/>
                  </a:lnTo>
                  <a:lnTo>
                    <a:pt x="10" y="7"/>
                  </a:lnTo>
                  <a:lnTo>
                    <a:pt x="19" y="2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5" y="3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56" y="16"/>
                  </a:lnTo>
                  <a:lnTo>
                    <a:pt x="58" y="22"/>
                  </a:lnTo>
                  <a:lnTo>
                    <a:pt x="46" y="23"/>
                  </a:lnTo>
                  <a:lnTo>
                    <a:pt x="43" y="17"/>
                  </a:lnTo>
                  <a:lnTo>
                    <a:pt x="40" y="14"/>
                  </a:lnTo>
                  <a:lnTo>
                    <a:pt x="35" y="12"/>
                  </a:lnTo>
                  <a:lnTo>
                    <a:pt x="26" y="12"/>
                  </a:lnTo>
                  <a:lnTo>
                    <a:pt x="22" y="13"/>
                  </a:lnTo>
                  <a:lnTo>
                    <a:pt x="18" y="16"/>
                  </a:lnTo>
                  <a:lnTo>
                    <a:pt x="15" y="20"/>
                  </a:lnTo>
                  <a:lnTo>
                    <a:pt x="13" y="24"/>
                  </a:lnTo>
                  <a:lnTo>
                    <a:pt x="13" y="47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2" y="59"/>
                  </a:lnTo>
                  <a:lnTo>
                    <a:pt x="25" y="60"/>
                  </a:lnTo>
                  <a:lnTo>
                    <a:pt x="35" y="60"/>
                  </a:lnTo>
                  <a:lnTo>
                    <a:pt x="39" y="59"/>
                  </a:lnTo>
                  <a:lnTo>
                    <a:pt x="42" y="56"/>
                  </a:lnTo>
                  <a:lnTo>
                    <a:pt x="43" y="53"/>
                  </a:lnTo>
                  <a:lnTo>
                    <a:pt x="46" y="50"/>
                  </a:lnTo>
                  <a:lnTo>
                    <a:pt x="48" y="4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39" name="Freeform 633"/>
            <p:cNvSpPr>
              <a:spLocks noEditPoints="1"/>
            </p:cNvSpPr>
            <p:nvPr/>
          </p:nvSpPr>
          <p:spPr bwMode="auto">
            <a:xfrm>
              <a:off x="2960006" y="5543655"/>
              <a:ext cx="61748" cy="71707"/>
            </a:xfrm>
            <a:custGeom>
              <a:avLst/>
              <a:gdLst>
                <a:gd name="T0" fmla="*/ 0 w 61"/>
                <a:gd name="T1" fmla="*/ 36 h 71"/>
                <a:gd name="T2" fmla="*/ 1 w 61"/>
                <a:gd name="T3" fmla="*/ 24 h 71"/>
                <a:gd name="T4" fmla="*/ 4 w 61"/>
                <a:gd name="T5" fmla="*/ 14 h 71"/>
                <a:gd name="T6" fmla="*/ 14 w 61"/>
                <a:gd name="T7" fmla="*/ 4 h 71"/>
                <a:gd name="T8" fmla="*/ 20 w 61"/>
                <a:gd name="T9" fmla="*/ 2 h 71"/>
                <a:gd name="T10" fmla="*/ 26 w 61"/>
                <a:gd name="T11" fmla="*/ 0 h 71"/>
                <a:gd name="T12" fmla="*/ 37 w 61"/>
                <a:gd name="T13" fmla="*/ 0 h 71"/>
                <a:gd name="T14" fmla="*/ 44 w 61"/>
                <a:gd name="T15" fmla="*/ 2 h 71"/>
                <a:gd name="T16" fmla="*/ 49 w 61"/>
                <a:gd name="T17" fmla="*/ 6 h 71"/>
                <a:gd name="T18" fmla="*/ 54 w 61"/>
                <a:gd name="T19" fmla="*/ 10 h 71"/>
                <a:gd name="T20" fmla="*/ 60 w 61"/>
                <a:gd name="T21" fmla="*/ 20 h 71"/>
                <a:gd name="T22" fmla="*/ 61 w 61"/>
                <a:gd name="T23" fmla="*/ 34 h 71"/>
                <a:gd name="T24" fmla="*/ 61 w 61"/>
                <a:gd name="T25" fmla="*/ 47 h 71"/>
                <a:gd name="T26" fmla="*/ 60 w 61"/>
                <a:gd name="T27" fmla="*/ 52 h 71"/>
                <a:gd name="T28" fmla="*/ 56 w 61"/>
                <a:gd name="T29" fmla="*/ 60 h 71"/>
                <a:gd name="T30" fmla="*/ 51 w 61"/>
                <a:gd name="T31" fmla="*/ 64 h 71"/>
                <a:gd name="T32" fmla="*/ 43 w 61"/>
                <a:gd name="T33" fmla="*/ 70 h 71"/>
                <a:gd name="T34" fmla="*/ 37 w 61"/>
                <a:gd name="T35" fmla="*/ 71 h 71"/>
                <a:gd name="T36" fmla="*/ 31 w 61"/>
                <a:gd name="T37" fmla="*/ 71 h 71"/>
                <a:gd name="T38" fmla="*/ 19 w 61"/>
                <a:gd name="T39" fmla="*/ 69 h 71"/>
                <a:gd name="T40" fmla="*/ 9 w 61"/>
                <a:gd name="T41" fmla="*/ 61 h 71"/>
                <a:gd name="T42" fmla="*/ 3 w 61"/>
                <a:gd name="T43" fmla="*/ 50 h 71"/>
                <a:gd name="T44" fmla="*/ 0 w 61"/>
                <a:gd name="T45" fmla="*/ 36 h 71"/>
                <a:gd name="T46" fmla="*/ 13 w 61"/>
                <a:gd name="T47" fmla="*/ 36 h 71"/>
                <a:gd name="T48" fmla="*/ 13 w 61"/>
                <a:gd name="T49" fmla="*/ 42 h 71"/>
                <a:gd name="T50" fmla="*/ 14 w 61"/>
                <a:gd name="T51" fmla="*/ 47 h 71"/>
                <a:gd name="T52" fmla="*/ 16 w 61"/>
                <a:gd name="T53" fmla="*/ 52 h 71"/>
                <a:gd name="T54" fmla="*/ 21 w 61"/>
                <a:gd name="T55" fmla="*/ 57 h 71"/>
                <a:gd name="T56" fmla="*/ 27 w 61"/>
                <a:gd name="T57" fmla="*/ 60 h 71"/>
                <a:gd name="T58" fmla="*/ 36 w 61"/>
                <a:gd name="T59" fmla="*/ 60 h 71"/>
                <a:gd name="T60" fmla="*/ 39 w 61"/>
                <a:gd name="T61" fmla="*/ 59 h 71"/>
                <a:gd name="T62" fmla="*/ 47 w 61"/>
                <a:gd name="T63" fmla="*/ 50 h 71"/>
                <a:gd name="T64" fmla="*/ 50 w 61"/>
                <a:gd name="T65" fmla="*/ 42 h 71"/>
                <a:gd name="T66" fmla="*/ 50 w 61"/>
                <a:gd name="T67" fmla="*/ 30 h 71"/>
                <a:gd name="T68" fmla="*/ 49 w 61"/>
                <a:gd name="T69" fmla="*/ 24 h 71"/>
                <a:gd name="T70" fmla="*/ 47 w 61"/>
                <a:gd name="T71" fmla="*/ 20 h 71"/>
                <a:gd name="T72" fmla="*/ 44 w 61"/>
                <a:gd name="T73" fmla="*/ 16 h 71"/>
                <a:gd name="T74" fmla="*/ 41 w 61"/>
                <a:gd name="T75" fmla="*/ 13 h 71"/>
                <a:gd name="T76" fmla="*/ 39 w 61"/>
                <a:gd name="T77" fmla="*/ 12 h 71"/>
                <a:gd name="T78" fmla="*/ 24 w 61"/>
                <a:gd name="T79" fmla="*/ 12 h 71"/>
                <a:gd name="T80" fmla="*/ 20 w 61"/>
                <a:gd name="T81" fmla="*/ 14 h 71"/>
                <a:gd name="T82" fmla="*/ 19 w 61"/>
                <a:gd name="T83" fmla="*/ 16 h 71"/>
                <a:gd name="T84" fmla="*/ 16 w 61"/>
                <a:gd name="T85" fmla="*/ 20 h 71"/>
                <a:gd name="T86" fmla="*/ 14 w 61"/>
                <a:gd name="T87" fmla="*/ 24 h 71"/>
                <a:gd name="T88" fmla="*/ 13 w 61"/>
                <a:gd name="T89" fmla="*/ 30 h 71"/>
                <a:gd name="T90" fmla="*/ 13 w 61"/>
                <a:gd name="T91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1" h="71">
                  <a:moveTo>
                    <a:pt x="0" y="36"/>
                  </a:moveTo>
                  <a:lnTo>
                    <a:pt x="1" y="24"/>
                  </a:lnTo>
                  <a:lnTo>
                    <a:pt x="4" y="14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49" y="6"/>
                  </a:lnTo>
                  <a:lnTo>
                    <a:pt x="54" y="10"/>
                  </a:lnTo>
                  <a:lnTo>
                    <a:pt x="60" y="20"/>
                  </a:lnTo>
                  <a:lnTo>
                    <a:pt x="61" y="34"/>
                  </a:lnTo>
                  <a:lnTo>
                    <a:pt x="61" y="47"/>
                  </a:lnTo>
                  <a:lnTo>
                    <a:pt x="60" y="52"/>
                  </a:lnTo>
                  <a:lnTo>
                    <a:pt x="56" y="60"/>
                  </a:lnTo>
                  <a:lnTo>
                    <a:pt x="51" y="64"/>
                  </a:lnTo>
                  <a:lnTo>
                    <a:pt x="43" y="70"/>
                  </a:lnTo>
                  <a:lnTo>
                    <a:pt x="37" y="71"/>
                  </a:lnTo>
                  <a:lnTo>
                    <a:pt x="31" y="71"/>
                  </a:lnTo>
                  <a:lnTo>
                    <a:pt x="19" y="69"/>
                  </a:lnTo>
                  <a:lnTo>
                    <a:pt x="9" y="61"/>
                  </a:lnTo>
                  <a:lnTo>
                    <a:pt x="3" y="50"/>
                  </a:lnTo>
                  <a:lnTo>
                    <a:pt x="0" y="36"/>
                  </a:lnTo>
                  <a:close/>
                  <a:moveTo>
                    <a:pt x="13" y="36"/>
                  </a:moveTo>
                  <a:lnTo>
                    <a:pt x="13" y="42"/>
                  </a:lnTo>
                  <a:lnTo>
                    <a:pt x="14" y="47"/>
                  </a:lnTo>
                  <a:lnTo>
                    <a:pt x="16" y="52"/>
                  </a:lnTo>
                  <a:lnTo>
                    <a:pt x="21" y="57"/>
                  </a:lnTo>
                  <a:lnTo>
                    <a:pt x="27" y="60"/>
                  </a:lnTo>
                  <a:lnTo>
                    <a:pt x="36" y="60"/>
                  </a:lnTo>
                  <a:lnTo>
                    <a:pt x="39" y="59"/>
                  </a:lnTo>
                  <a:lnTo>
                    <a:pt x="47" y="50"/>
                  </a:lnTo>
                  <a:lnTo>
                    <a:pt x="50" y="42"/>
                  </a:lnTo>
                  <a:lnTo>
                    <a:pt x="50" y="30"/>
                  </a:lnTo>
                  <a:lnTo>
                    <a:pt x="49" y="24"/>
                  </a:lnTo>
                  <a:lnTo>
                    <a:pt x="47" y="20"/>
                  </a:lnTo>
                  <a:lnTo>
                    <a:pt x="44" y="16"/>
                  </a:lnTo>
                  <a:lnTo>
                    <a:pt x="41" y="13"/>
                  </a:lnTo>
                  <a:lnTo>
                    <a:pt x="39" y="12"/>
                  </a:lnTo>
                  <a:lnTo>
                    <a:pt x="24" y="12"/>
                  </a:lnTo>
                  <a:lnTo>
                    <a:pt x="20" y="14"/>
                  </a:lnTo>
                  <a:lnTo>
                    <a:pt x="19" y="16"/>
                  </a:lnTo>
                  <a:lnTo>
                    <a:pt x="16" y="20"/>
                  </a:lnTo>
                  <a:lnTo>
                    <a:pt x="14" y="24"/>
                  </a:lnTo>
                  <a:lnTo>
                    <a:pt x="13" y="30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0" name="Rectangle 634"/>
            <p:cNvSpPr>
              <a:spLocks noChangeArrowheads="1"/>
            </p:cNvSpPr>
            <p:nvPr/>
          </p:nvSpPr>
          <p:spPr bwMode="auto">
            <a:xfrm>
              <a:off x="3037689" y="5519753"/>
              <a:ext cx="11951" cy="936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1" name="Rectangle 635"/>
            <p:cNvSpPr>
              <a:spLocks noChangeArrowheads="1"/>
            </p:cNvSpPr>
            <p:nvPr/>
          </p:nvSpPr>
          <p:spPr bwMode="auto">
            <a:xfrm>
              <a:off x="3065575" y="5519753"/>
              <a:ext cx="11951" cy="936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2" name="Freeform 636"/>
            <p:cNvSpPr>
              <a:spLocks noEditPoints="1"/>
            </p:cNvSpPr>
            <p:nvPr/>
          </p:nvSpPr>
          <p:spPr bwMode="auto">
            <a:xfrm>
              <a:off x="3093462" y="5519753"/>
              <a:ext cx="11951" cy="93618"/>
            </a:xfrm>
            <a:custGeom>
              <a:avLst/>
              <a:gdLst>
                <a:gd name="T0" fmla="*/ 0 w 13"/>
                <a:gd name="T1" fmla="*/ 11 h 94"/>
                <a:gd name="T2" fmla="*/ 0 w 13"/>
                <a:gd name="T3" fmla="*/ 0 h 94"/>
                <a:gd name="T4" fmla="*/ 13 w 13"/>
                <a:gd name="T5" fmla="*/ 0 h 94"/>
                <a:gd name="T6" fmla="*/ 13 w 13"/>
                <a:gd name="T7" fmla="*/ 11 h 94"/>
                <a:gd name="T8" fmla="*/ 0 w 13"/>
                <a:gd name="T9" fmla="*/ 11 h 94"/>
                <a:gd name="T10" fmla="*/ 0 w 13"/>
                <a:gd name="T11" fmla="*/ 94 h 94"/>
                <a:gd name="T12" fmla="*/ 0 w 13"/>
                <a:gd name="T13" fmla="*/ 26 h 94"/>
                <a:gd name="T14" fmla="*/ 13 w 13"/>
                <a:gd name="T15" fmla="*/ 26 h 94"/>
                <a:gd name="T16" fmla="*/ 13 w 13"/>
                <a:gd name="T17" fmla="*/ 94 h 94"/>
                <a:gd name="T18" fmla="*/ 0 w 13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4">
                  <a:moveTo>
                    <a:pt x="0" y="11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close/>
                  <a:moveTo>
                    <a:pt x="0" y="94"/>
                  </a:moveTo>
                  <a:lnTo>
                    <a:pt x="0" y="26"/>
                  </a:lnTo>
                  <a:lnTo>
                    <a:pt x="13" y="26"/>
                  </a:lnTo>
                  <a:lnTo>
                    <a:pt x="13" y="9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3" name="Freeform 637"/>
            <p:cNvSpPr>
              <a:spLocks/>
            </p:cNvSpPr>
            <p:nvPr/>
          </p:nvSpPr>
          <p:spPr bwMode="auto">
            <a:xfrm>
              <a:off x="3121348" y="5543655"/>
              <a:ext cx="93618" cy="69715"/>
            </a:xfrm>
            <a:custGeom>
              <a:avLst/>
              <a:gdLst>
                <a:gd name="T0" fmla="*/ 0 w 94"/>
                <a:gd name="T1" fmla="*/ 70 h 70"/>
                <a:gd name="T2" fmla="*/ 0 w 94"/>
                <a:gd name="T3" fmla="*/ 2 h 70"/>
                <a:gd name="T4" fmla="*/ 11 w 94"/>
                <a:gd name="T5" fmla="*/ 2 h 70"/>
                <a:gd name="T6" fmla="*/ 11 w 94"/>
                <a:gd name="T7" fmla="*/ 13 h 70"/>
                <a:gd name="T8" fmla="*/ 14 w 94"/>
                <a:gd name="T9" fmla="*/ 9 h 70"/>
                <a:gd name="T10" fmla="*/ 20 w 94"/>
                <a:gd name="T11" fmla="*/ 3 h 70"/>
                <a:gd name="T12" fmla="*/ 27 w 94"/>
                <a:gd name="T13" fmla="*/ 2 h 70"/>
                <a:gd name="T14" fmla="*/ 32 w 94"/>
                <a:gd name="T15" fmla="*/ 0 h 70"/>
                <a:gd name="T16" fmla="*/ 38 w 94"/>
                <a:gd name="T17" fmla="*/ 0 h 70"/>
                <a:gd name="T18" fmla="*/ 45 w 94"/>
                <a:gd name="T19" fmla="*/ 3 h 70"/>
                <a:gd name="T20" fmla="*/ 48 w 94"/>
                <a:gd name="T21" fmla="*/ 6 h 70"/>
                <a:gd name="T22" fmla="*/ 50 w 94"/>
                <a:gd name="T23" fmla="*/ 9 h 70"/>
                <a:gd name="T24" fmla="*/ 51 w 94"/>
                <a:gd name="T25" fmla="*/ 13 h 70"/>
                <a:gd name="T26" fmla="*/ 55 w 94"/>
                <a:gd name="T27" fmla="*/ 7 h 70"/>
                <a:gd name="T28" fmla="*/ 61 w 94"/>
                <a:gd name="T29" fmla="*/ 3 h 70"/>
                <a:gd name="T30" fmla="*/ 67 w 94"/>
                <a:gd name="T31" fmla="*/ 0 h 70"/>
                <a:gd name="T32" fmla="*/ 78 w 94"/>
                <a:gd name="T33" fmla="*/ 0 h 70"/>
                <a:gd name="T34" fmla="*/ 84 w 94"/>
                <a:gd name="T35" fmla="*/ 2 h 70"/>
                <a:gd name="T36" fmla="*/ 91 w 94"/>
                <a:gd name="T37" fmla="*/ 9 h 70"/>
                <a:gd name="T38" fmla="*/ 94 w 94"/>
                <a:gd name="T39" fmla="*/ 17 h 70"/>
                <a:gd name="T40" fmla="*/ 94 w 94"/>
                <a:gd name="T41" fmla="*/ 70 h 70"/>
                <a:gd name="T42" fmla="*/ 82 w 94"/>
                <a:gd name="T43" fmla="*/ 70 h 70"/>
                <a:gd name="T44" fmla="*/ 82 w 94"/>
                <a:gd name="T45" fmla="*/ 23 h 70"/>
                <a:gd name="T46" fmla="*/ 81 w 94"/>
                <a:gd name="T47" fmla="*/ 20 h 70"/>
                <a:gd name="T48" fmla="*/ 81 w 94"/>
                <a:gd name="T49" fmla="*/ 17 h 70"/>
                <a:gd name="T50" fmla="*/ 80 w 94"/>
                <a:gd name="T51" fmla="*/ 14 h 70"/>
                <a:gd name="T52" fmla="*/ 77 w 94"/>
                <a:gd name="T53" fmla="*/ 13 h 70"/>
                <a:gd name="T54" fmla="*/ 75 w 94"/>
                <a:gd name="T55" fmla="*/ 12 h 70"/>
                <a:gd name="T56" fmla="*/ 65 w 94"/>
                <a:gd name="T57" fmla="*/ 12 h 70"/>
                <a:gd name="T58" fmla="*/ 57 w 94"/>
                <a:gd name="T59" fmla="*/ 14 h 70"/>
                <a:gd name="T60" fmla="*/ 55 w 94"/>
                <a:gd name="T61" fmla="*/ 19 h 70"/>
                <a:gd name="T62" fmla="*/ 52 w 94"/>
                <a:gd name="T63" fmla="*/ 30 h 70"/>
                <a:gd name="T64" fmla="*/ 52 w 94"/>
                <a:gd name="T65" fmla="*/ 70 h 70"/>
                <a:gd name="T66" fmla="*/ 41 w 94"/>
                <a:gd name="T67" fmla="*/ 70 h 70"/>
                <a:gd name="T68" fmla="*/ 41 w 94"/>
                <a:gd name="T69" fmla="*/ 26 h 70"/>
                <a:gd name="T70" fmla="*/ 40 w 94"/>
                <a:gd name="T71" fmla="*/ 22 h 70"/>
                <a:gd name="T72" fmla="*/ 40 w 94"/>
                <a:gd name="T73" fmla="*/ 17 h 70"/>
                <a:gd name="T74" fmla="*/ 38 w 94"/>
                <a:gd name="T75" fmla="*/ 14 h 70"/>
                <a:gd name="T76" fmla="*/ 32 w 94"/>
                <a:gd name="T77" fmla="*/ 12 h 70"/>
                <a:gd name="T78" fmla="*/ 25 w 94"/>
                <a:gd name="T79" fmla="*/ 12 h 70"/>
                <a:gd name="T80" fmla="*/ 17 w 94"/>
                <a:gd name="T81" fmla="*/ 16 h 70"/>
                <a:gd name="T82" fmla="*/ 12 w 94"/>
                <a:gd name="T83" fmla="*/ 20 h 70"/>
                <a:gd name="T84" fmla="*/ 12 w 94"/>
                <a:gd name="T85" fmla="*/ 24 h 70"/>
                <a:gd name="T86" fmla="*/ 11 w 94"/>
                <a:gd name="T87" fmla="*/ 30 h 70"/>
                <a:gd name="T88" fmla="*/ 11 w 94"/>
                <a:gd name="T89" fmla="*/ 70 h 70"/>
                <a:gd name="T90" fmla="*/ 0 w 94"/>
                <a:gd name="T9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" h="70">
                  <a:moveTo>
                    <a:pt x="0" y="70"/>
                  </a:moveTo>
                  <a:lnTo>
                    <a:pt x="0" y="2"/>
                  </a:lnTo>
                  <a:lnTo>
                    <a:pt x="11" y="2"/>
                  </a:lnTo>
                  <a:lnTo>
                    <a:pt x="11" y="13"/>
                  </a:lnTo>
                  <a:lnTo>
                    <a:pt x="14" y="9"/>
                  </a:lnTo>
                  <a:lnTo>
                    <a:pt x="20" y="3"/>
                  </a:lnTo>
                  <a:lnTo>
                    <a:pt x="27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5" y="3"/>
                  </a:lnTo>
                  <a:lnTo>
                    <a:pt x="48" y="6"/>
                  </a:lnTo>
                  <a:lnTo>
                    <a:pt x="50" y="9"/>
                  </a:lnTo>
                  <a:lnTo>
                    <a:pt x="51" y="13"/>
                  </a:lnTo>
                  <a:lnTo>
                    <a:pt x="55" y="7"/>
                  </a:lnTo>
                  <a:lnTo>
                    <a:pt x="61" y="3"/>
                  </a:lnTo>
                  <a:lnTo>
                    <a:pt x="67" y="0"/>
                  </a:lnTo>
                  <a:lnTo>
                    <a:pt x="78" y="0"/>
                  </a:lnTo>
                  <a:lnTo>
                    <a:pt x="84" y="2"/>
                  </a:lnTo>
                  <a:lnTo>
                    <a:pt x="91" y="9"/>
                  </a:lnTo>
                  <a:lnTo>
                    <a:pt x="94" y="17"/>
                  </a:lnTo>
                  <a:lnTo>
                    <a:pt x="94" y="70"/>
                  </a:lnTo>
                  <a:lnTo>
                    <a:pt x="82" y="70"/>
                  </a:lnTo>
                  <a:lnTo>
                    <a:pt x="82" y="23"/>
                  </a:lnTo>
                  <a:lnTo>
                    <a:pt x="81" y="20"/>
                  </a:lnTo>
                  <a:lnTo>
                    <a:pt x="81" y="17"/>
                  </a:lnTo>
                  <a:lnTo>
                    <a:pt x="80" y="14"/>
                  </a:lnTo>
                  <a:lnTo>
                    <a:pt x="77" y="13"/>
                  </a:lnTo>
                  <a:lnTo>
                    <a:pt x="75" y="12"/>
                  </a:lnTo>
                  <a:lnTo>
                    <a:pt x="65" y="12"/>
                  </a:lnTo>
                  <a:lnTo>
                    <a:pt x="57" y="14"/>
                  </a:lnTo>
                  <a:lnTo>
                    <a:pt x="55" y="19"/>
                  </a:lnTo>
                  <a:lnTo>
                    <a:pt x="52" y="30"/>
                  </a:lnTo>
                  <a:lnTo>
                    <a:pt x="52" y="70"/>
                  </a:lnTo>
                  <a:lnTo>
                    <a:pt x="41" y="70"/>
                  </a:lnTo>
                  <a:lnTo>
                    <a:pt x="41" y="26"/>
                  </a:lnTo>
                  <a:lnTo>
                    <a:pt x="40" y="22"/>
                  </a:lnTo>
                  <a:lnTo>
                    <a:pt x="40" y="17"/>
                  </a:lnTo>
                  <a:lnTo>
                    <a:pt x="38" y="14"/>
                  </a:lnTo>
                  <a:lnTo>
                    <a:pt x="32" y="12"/>
                  </a:lnTo>
                  <a:lnTo>
                    <a:pt x="25" y="12"/>
                  </a:lnTo>
                  <a:lnTo>
                    <a:pt x="17" y="16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1" y="30"/>
                  </a:lnTo>
                  <a:lnTo>
                    <a:pt x="11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4" name="Freeform 638"/>
            <p:cNvSpPr>
              <a:spLocks noEditPoints="1"/>
            </p:cNvSpPr>
            <p:nvPr/>
          </p:nvSpPr>
          <p:spPr bwMode="auto">
            <a:xfrm>
              <a:off x="3230901" y="5543655"/>
              <a:ext cx="61748" cy="71707"/>
            </a:xfrm>
            <a:custGeom>
              <a:avLst/>
              <a:gdLst>
                <a:gd name="T0" fmla="*/ 38 w 62"/>
                <a:gd name="T1" fmla="*/ 67 h 71"/>
                <a:gd name="T2" fmla="*/ 30 w 62"/>
                <a:gd name="T3" fmla="*/ 70 h 71"/>
                <a:gd name="T4" fmla="*/ 16 w 62"/>
                <a:gd name="T5" fmla="*/ 71 h 71"/>
                <a:gd name="T6" fmla="*/ 6 w 62"/>
                <a:gd name="T7" fmla="*/ 66 h 71"/>
                <a:gd name="T8" fmla="*/ 0 w 62"/>
                <a:gd name="T9" fmla="*/ 57 h 71"/>
                <a:gd name="T10" fmla="*/ 6 w 62"/>
                <a:gd name="T11" fmla="*/ 37 h 71"/>
                <a:gd name="T12" fmla="*/ 10 w 62"/>
                <a:gd name="T13" fmla="*/ 34 h 71"/>
                <a:gd name="T14" fmla="*/ 15 w 62"/>
                <a:gd name="T15" fmla="*/ 32 h 71"/>
                <a:gd name="T16" fmla="*/ 22 w 62"/>
                <a:gd name="T17" fmla="*/ 30 h 71"/>
                <a:gd name="T18" fmla="*/ 33 w 62"/>
                <a:gd name="T19" fmla="*/ 29 h 71"/>
                <a:gd name="T20" fmla="*/ 45 w 62"/>
                <a:gd name="T21" fmla="*/ 23 h 71"/>
                <a:gd name="T22" fmla="*/ 39 w 62"/>
                <a:gd name="T23" fmla="*/ 13 h 71"/>
                <a:gd name="T24" fmla="*/ 25 w 62"/>
                <a:gd name="T25" fmla="*/ 12 h 71"/>
                <a:gd name="T26" fmla="*/ 15 w 62"/>
                <a:gd name="T27" fmla="*/ 19 h 71"/>
                <a:gd name="T28" fmla="*/ 2 w 62"/>
                <a:gd name="T29" fmla="*/ 20 h 71"/>
                <a:gd name="T30" fmla="*/ 5 w 62"/>
                <a:gd name="T31" fmla="*/ 13 h 71"/>
                <a:gd name="T32" fmla="*/ 9 w 62"/>
                <a:gd name="T33" fmla="*/ 7 h 71"/>
                <a:gd name="T34" fmla="*/ 16 w 62"/>
                <a:gd name="T35" fmla="*/ 3 h 71"/>
                <a:gd name="T36" fmla="*/ 32 w 62"/>
                <a:gd name="T37" fmla="*/ 0 h 71"/>
                <a:gd name="T38" fmla="*/ 46 w 62"/>
                <a:gd name="T39" fmla="*/ 2 h 71"/>
                <a:gd name="T40" fmla="*/ 53 w 62"/>
                <a:gd name="T41" fmla="*/ 7 h 71"/>
                <a:gd name="T42" fmla="*/ 57 w 62"/>
                <a:gd name="T43" fmla="*/ 14 h 71"/>
                <a:gd name="T44" fmla="*/ 59 w 62"/>
                <a:gd name="T45" fmla="*/ 57 h 71"/>
                <a:gd name="T46" fmla="*/ 60 w 62"/>
                <a:gd name="T47" fmla="*/ 67 h 71"/>
                <a:gd name="T48" fmla="*/ 50 w 62"/>
                <a:gd name="T49" fmla="*/ 70 h 71"/>
                <a:gd name="T50" fmla="*/ 46 w 62"/>
                <a:gd name="T51" fmla="*/ 64 h 71"/>
                <a:gd name="T52" fmla="*/ 45 w 62"/>
                <a:gd name="T53" fmla="*/ 37 h 71"/>
                <a:gd name="T54" fmla="*/ 28 w 62"/>
                <a:gd name="T55" fmla="*/ 42 h 71"/>
                <a:gd name="T56" fmla="*/ 18 w 62"/>
                <a:gd name="T57" fmla="*/ 43 h 71"/>
                <a:gd name="T58" fmla="*/ 13 w 62"/>
                <a:gd name="T59" fmla="*/ 49 h 71"/>
                <a:gd name="T60" fmla="*/ 15 w 62"/>
                <a:gd name="T61" fmla="*/ 57 h 71"/>
                <a:gd name="T62" fmla="*/ 22 w 62"/>
                <a:gd name="T63" fmla="*/ 60 h 71"/>
                <a:gd name="T64" fmla="*/ 32 w 62"/>
                <a:gd name="T65" fmla="*/ 59 h 71"/>
                <a:gd name="T66" fmla="*/ 39 w 62"/>
                <a:gd name="T67" fmla="*/ 56 h 71"/>
                <a:gd name="T68" fmla="*/ 43 w 62"/>
                <a:gd name="T69" fmla="*/ 52 h 71"/>
                <a:gd name="T70" fmla="*/ 45 w 62"/>
                <a:gd name="T71" fmla="*/ 4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71">
                  <a:moveTo>
                    <a:pt x="46" y="61"/>
                  </a:moveTo>
                  <a:lnTo>
                    <a:pt x="38" y="67"/>
                  </a:lnTo>
                  <a:lnTo>
                    <a:pt x="33" y="69"/>
                  </a:lnTo>
                  <a:lnTo>
                    <a:pt x="30" y="70"/>
                  </a:lnTo>
                  <a:lnTo>
                    <a:pt x="26" y="71"/>
                  </a:lnTo>
                  <a:lnTo>
                    <a:pt x="16" y="71"/>
                  </a:lnTo>
                  <a:lnTo>
                    <a:pt x="10" y="69"/>
                  </a:lnTo>
                  <a:lnTo>
                    <a:pt x="6" y="66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49"/>
                  </a:lnTo>
                  <a:lnTo>
                    <a:pt x="6" y="37"/>
                  </a:lnTo>
                  <a:lnTo>
                    <a:pt x="9" y="36"/>
                  </a:lnTo>
                  <a:lnTo>
                    <a:pt x="10" y="34"/>
                  </a:lnTo>
                  <a:lnTo>
                    <a:pt x="13" y="33"/>
                  </a:lnTo>
                  <a:lnTo>
                    <a:pt x="15" y="32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5" y="30"/>
                  </a:lnTo>
                  <a:lnTo>
                    <a:pt x="33" y="29"/>
                  </a:lnTo>
                  <a:lnTo>
                    <a:pt x="45" y="26"/>
                  </a:lnTo>
                  <a:lnTo>
                    <a:pt x="45" y="23"/>
                  </a:lnTo>
                  <a:lnTo>
                    <a:pt x="42" y="14"/>
                  </a:lnTo>
                  <a:lnTo>
                    <a:pt x="39" y="13"/>
                  </a:lnTo>
                  <a:lnTo>
                    <a:pt x="35" y="12"/>
                  </a:lnTo>
                  <a:lnTo>
                    <a:pt x="25" y="12"/>
                  </a:lnTo>
                  <a:lnTo>
                    <a:pt x="19" y="14"/>
                  </a:lnTo>
                  <a:lnTo>
                    <a:pt x="15" y="19"/>
                  </a:lnTo>
                  <a:lnTo>
                    <a:pt x="13" y="22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46" y="2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6" y="12"/>
                  </a:lnTo>
                  <a:lnTo>
                    <a:pt x="57" y="14"/>
                  </a:lnTo>
                  <a:lnTo>
                    <a:pt x="57" y="53"/>
                  </a:lnTo>
                  <a:lnTo>
                    <a:pt x="59" y="57"/>
                  </a:lnTo>
                  <a:lnTo>
                    <a:pt x="59" y="63"/>
                  </a:lnTo>
                  <a:lnTo>
                    <a:pt x="60" y="67"/>
                  </a:lnTo>
                  <a:lnTo>
                    <a:pt x="62" y="70"/>
                  </a:lnTo>
                  <a:lnTo>
                    <a:pt x="50" y="70"/>
                  </a:lnTo>
                  <a:lnTo>
                    <a:pt x="48" y="67"/>
                  </a:lnTo>
                  <a:lnTo>
                    <a:pt x="46" y="64"/>
                  </a:lnTo>
                  <a:lnTo>
                    <a:pt x="46" y="61"/>
                  </a:lnTo>
                  <a:close/>
                  <a:moveTo>
                    <a:pt x="45" y="37"/>
                  </a:moveTo>
                  <a:lnTo>
                    <a:pt x="38" y="39"/>
                  </a:lnTo>
                  <a:lnTo>
                    <a:pt x="28" y="42"/>
                  </a:lnTo>
                  <a:lnTo>
                    <a:pt x="20" y="42"/>
                  </a:lnTo>
                  <a:lnTo>
                    <a:pt x="18" y="43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2" y="52"/>
                  </a:lnTo>
                  <a:lnTo>
                    <a:pt x="15" y="57"/>
                  </a:lnTo>
                  <a:lnTo>
                    <a:pt x="18" y="59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2" y="59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0" y="53"/>
                  </a:lnTo>
                  <a:lnTo>
                    <a:pt x="43" y="52"/>
                  </a:lnTo>
                  <a:lnTo>
                    <a:pt x="45" y="47"/>
                  </a:lnTo>
                  <a:lnTo>
                    <a:pt x="45" y="42"/>
                  </a:lnTo>
                  <a:lnTo>
                    <a:pt x="45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5" name="Freeform 639"/>
            <p:cNvSpPr>
              <a:spLocks/>
            </p:cNvSpPr>
            <p:nvPr/>
          </p:nvSpPr>
          <p:spPr bwMode="auto">
            <a:xfrm>
              <a:off x="3300616" y="5521744"/>
              <a:ext cx="33862" cy="93618"/>
            </a:xfrm>
            <a:custGeom>
              <a:avLst/>
              <a:gdLst>
                <a:gd name="T0" fmla="*/ 32 w 33"/>
                <a:gd name="T1" fmla="*/ 83 h 94"/>
                <a:gd name="T2" fmla="*/ 33 w 33"/>
                <a:gd name="T3" fmla="*/ 94 h 94"/>
                <a:gd name="T4" fmla="*/ 17 w 33"/>
                <a:gd name="T5" fmla="*/ 94 h 94"/>
                <a:gd name="T6" fmla="*/ 16 w 33"/>
                <a:gd name="T7" fmla="*/ 93 h 94"/>
                <a:gd name="T8" fmla="*/ 13 w 33"/>
                <a:gd name="T9" fmla="*/ 92 h 94"/>
                <a:gd name="T10" fmla="*/ 12 w 33"/>
                <a:gd name="T11" fmla="*/ 89 h 94"/>
                <a:gd name="T12" fmla="*/ 10 w 33"/>
                <a:gd name="T13" fmla="*/ 87 h 94"/>
                <a:gd name="T14" fmla="*/ 9 w 33"/>
                <a:gd name="T15" fmla="*/ 84 h 94"/>
                <a:gd name="T16" fmla="*/ 9 w 33"/>
                <a:gd name="T17" fmla="*/ 36 h 94"/>
                <a:gd name="T18" fmla="*/ 0 w 33"/>
                <a:gd name="T19" fmla="*/ 36 h 94"/>
                <a:gd name="T20" fmla="*/ 0 w 33"/>
                <a:gd name="T21" fmla="*/ 25 h 94"/>
                <a:gd name="T22" fmla="*/ 9 w 33"/>
                <a:gd name="T23" fmla="*/ 25 h 94"/>
                <a:gd name="T24" fmla="*/ 9 w 33"/>
                <a:gd name="T25" fmla="*/ 7 h 94"/>
                <a:gd name="T26" fmla="*/ 20 w 33"/>
                <a:gd name="T27" fmla="*/ 0 h 94"/>
                <a:gd name="T28" fmla="*/ 20 w 33"/>
                <a:gd name="T29" fmla="*/ 25 h 94"/>
                <a:gd name="T30" fmla="*/ 32 w 33"/>
                <a:gd name="T31" fmla="*/ 25 h 94"/>
                <a:gd name="T32" fmla="*/ 32 w 33"/>
                <a:gd name="T33" fmla="*/ 36 h 94"/>
                <a:gd name="T34" fmla="*/ 20 w 33"/>
                <a:gd name="T35" fmla="*/ 36 h 94"/>
                <a:gd name="T36" fmla="*/ 20 w 33"/>
                <a:gd name="T37" fmla="*/ 80 h 94"/>
                <a:gd name="T38" fmla="*/ 22 w 33"/>
                <a:gd name="T39" fmla="*/ 82 h 94"/>
                <a:gd name="T40" fmla="*/ 23 w 33"/>
                <a:gd name="T41" fmla="*/ 82 h 94"/>
                <a:gd name="T42" fmla="*/ 25 w 33"/>
                <a:gd name="T43" fmla="*/ 83 h 94"/>
                <a:gd name="T44" fmla="*/ 32 w 33"/>
                <a:gd name="T45" fmla="*/ 8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94">
                  <a:moveTo>
                    <a:pt x="32" y="83"/>
                  </a:moveTo>
                  <a:lnTo>
                    <a:pt x="33" y="94"/>
                  </a:lnTo>
                  <a:lnTo>
                    <a:pt x="17" y="94"/>
                  </a:lnTo>
                  <a:lnTo>
                    <a:pt x="16" y="93"/>
                  </a:lnTo>
                  <a:lnTo>
                    <a:pt x="13" y="92"/>
                  </a:lnTo>
                  <a:lnTo>
                    <a:pt x="12" y="89"/>
                  </a:lnTo>
                  <a:lnTo>
                    <a:pt x="10" y="87"/>
                  </a:lnTo>
                  <a:lnTo>
                    <a:pt x="9" y="84"/>
                  </a:lnTo>
                  <a:lnTo>
                    <a:pt x="9" y="36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9" y="7"/>
                  </a:lnTo>
                  <a:lnTo>
                    <a:pt x="20" y="0"/>
                  </a:lnTo>
                  <a:lnTo>
                    <a:pt x="20" y="25"/>
                  </a:lnTo>
                  <a:lnTo>
                    <a:pt x="32" y="25"/>
                  </a:lnTo>
                  <a:lnTo>
                    <a:pt x="32" y="36"/>
                  </a:lnTo>
                  <a:lnTo>
                    <a:pt x="20" y="36"/>
                  </a:lnTo>
                  <a:lnTo>
                    <a:pt x="20" y="80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5" y="83"/>
                  </a:lnTo>
                  <a:lnTo>
                    <a:pt x="32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6" name="Freeform 640"/>
            <p:cNvSpPr>
              <a:spLocks noEditPoints="1"/>
            </p:cNvSpPr>
            <p:nvPr/>
          </p:nvSpPr>
          <p:spPr bwMode="auto">
            <a:xfrm>
              <a:off x="3340454" y="5543655"/>
              <a:ext cx="61748" cy="71707"/>
            </a:xfrm>
            <a:custGeom>
              <a:avLst/>
              <a:gdLst>
                <a:gd name="T0" fmla="*/ 0 w 62"/>
                <a:gd name="T1" fmla="*/ 36 h 71"/>
                <a:gd name="T2" fmla="*/ 2 w 62"/>
                <a:gd name="T3" fmla="*/ 24 h 71"/>
                <a:gd name="T4" fmla="*/ 5 w 62"/>
                <a:gd name="T5" fmla="*/ 14 h 71"/>
                <a:gd name="T6" fmla="*/ 15 w 62"/>
                <a:gd name="T7" fmla="*/ 4 h 71"/>
                <a:gd name="T8" fmla="*/ 20 w 62"/>
                <a:gd name="T9" fmla="*/ 2 h 71"/>
                <a:gd name="T10" fmla="*/ 26 w 62"/>
                <a:gd name="T11" fmla="*/ 0 h 71"/>
                <a:gd name="T12" fmla="*/ 37 w 62"/>
                <a:gd name="T13" fmla="*/ 0 h 71"/>
                <a:gd name="T14" fmla="*/ 43 w 62"/>
                <a:gd name="T15" fmla="*/ 2 h 71"/>
                <a:gd name="T16" fmla="*/ 49 w 62"/>
                <a:gd name="T17" fmla="*/ 6 h 71"/>
                <a:gd name="T18" fmla="*/ 53 w 62"/>
                <a:gd name="T19" fmla="*/ 10 h 71"/>
                <a:gd name="T20" fmla="*/ 60 w 62"/>
                <a:gd name="T21" fmla="*/ 20 h 71"/>
                <a:gd name="T22" fmla="*/ 62 w 62"/>
                <a:gd name="T23" fmla="*/ 34 h 71"/>
                <a:gd name="T24" fmla="*/ 62 w 62"/>
                <a:gd name="T25" fmla="*/ 42 h 71"/>
                <a:gd name="T26" fmla="*/ 60 w 62"/>
                <a:gd name="T27" fmla="*/ 47 h 71"/>
                <a:gd name="T28" fmla="*/ 60 w 62"/>
                <a:gd name="T29" fmla="*/ 52 h 71"/>
                <a:gd name="T30" fmla="*/ 57 w 62"/>
                <a:gd name="T31" fmla="*/ 54 h 71"/>
                <a:gd name="T32" fmla="*/ 54 w 62"/>
                <a:gd name="T33" fmla="*/ 60 h 71"/>
                <a:gd name="T34" fmla="*/ 52 w 62"/>
                <a:gd name="T35" fmla="*/ 64 h 71"/>
                <a:gd name="T36" fmla="*/ 43 w 62"/>
                <a:gd name="T37" fmla="*/ 70 h 71"/>
                <a:gd name="T38" fmla="*/ 37 w 62"/>
                <a:gd name="T39" fmla="*/ 71 h 71"/>
                <a:gd name="T40" fmla="*/ 32 w 62"/>
                <a:gd name="T41" fmla="*/ 71 h 71"/>
                <a:gd name="T42" fmla="*/ 19 w 62"/>
                <a:gd name="T43" fmla="*/ 69 h 71"/>
                <a:gd name="T44" fmla="*/ 9 w 62"/>
                <a:gd name="T45" fmla="*/ 61 h 71"/>
                <a:gd name="T46" fmla="*/ 5 w 62"/>
                <a:gd name="T47" fmla="*/ 54 h 71"/>
                <a:gd name="T48" fmla="*/ 2 w 62"/>
                <a:gd name="T49" fmla="*/ 46 h 71"/>
                <a:gd name="T50" fmla="*/ 0 w 62"/>
                <a:gd name="T51" fmla="*/ 36 h 71"/>
                <a:gd name="T52" fmla="*/ 13 w 62"/>
                <a:gd name="T53" fmla="*/ 36 h 71"/>
                <a:gd name="T54" fmla="*/ 13 w 62"/>
                <a:gd name="T55" fmla="*/ 47 h 71"/>
                <a:gd name="T56" fmla="*/ 16 w 62"/>
                <a:gd name="T57" fmla="*/ 52 h 71"/>
                <a:gd name="T58" fmla="*/ 17 w 62"/>
                <a:gd name="T59" fmla="*/ 54 h 71"/>
                <a:gd name="T60" fmla="*/ 20 w 62"/>
                <a:gd name="T61" fmla="*/ 57 h 71"/>
                <a:gd name="T62" fmla="*/ 23 w 62"/>
                <a:gd name="T63" fmla="*/ 59 h 71"/>
                <a:gd name="T64" fmla="*/ 27 w 62"/>
                <a:gd name="T65" fmla="*/ 60 h 71"/>
                <a:gd name="T66" fmla="*/ 36 w 62"/>
                <a:gd name="T67" fmla="*/ 60 h 71"/>
                <a:gd name="T68" fmla="*/ 39 w 62"/>
                <a:gd name="T69" fmla="*/ 59 h 71"/>
                <a:gd name="T70" fmla="*/ 47 w 62"/>
                <a:gd name="T71" fmla="*/ 50 h 71"/>
                <a:gd name="T72" fmla="*/ 49 w 62"/>
                <a:gd name="T73" fmla="*/ 46 h 71"/>
                <a:gd name="T74" fmla="*/ 49 w 62"/>
                <a:gd name="T75" fmla="*/ 42 h 71"/>
                <a:gd name="T76" fmla="*/ 50 w 62"/>
                <a:gd name="T77" fmla="*/ 36 h 71"/>
                <a:gd name="T78" fmla="*/ 50 w 62"/>
                <a:gd name="T79" fmla="*/ 30 h 71"/>
                <a:gd name="T80" fmla="*/ 49 w 62"/>
                <a:gd name="T81" fmla="*/ 24 h 71"/>
                <a:gd name="T82" fmla="*/ 47 w 62"/>
                <a:gd name="T83" fmla="*/ 20 h 71"/>
                <a:gd name="T84" fmla="*/ 44 w 62"/>
                <a:gd name="T85" fmla="*/ 16 h 71"/>
                <a:gd name="T86" fmla="*/ 42 w 62"/>
                <a:gd name="T87" fmla="*/ 13 h 71"/>
                <a:gd name="T88" fmla="*/ 39 w 62"/>
                <a:gd name="T89" fmla="*/ 12 h 71"/>
                <a:gd name="T90" fmla="*/ 25 w 62"/>
                <a:gd name="T91" fmla="*/ 12 h 71"/>
                <a:gd name="T92" fmla="*/ 20 w 62"/>
                <a:gd name="T93" fmla="*/ 14 h 71"/>
                <a:gd name="T94" fmla="*/ 17 w 62"/>
                <a:gd name="T95" fmla="*/ 16 h 71"/>
                <a:gd name="T96" fmla="*/ 15 w 62"/>
                <a:gd name="T97" fmla="*/ 20 h 71"/>
                <a:gd name="T98" fmla="*/ 13 w 62"/>
                <a:gd name="T99" fmla="*/ 24 h 71"/>
                <a:gd name="T100" fmla="*/ 13 w 62"/>
                <a:gd name="T101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2" h="71">
                  <a:moveTo>
                    <a:pt x="0" y="36"/>
                  </a:moveTo>
                  <a:lnTo>
                    <a:pt x="2" y="24"/>
                  </a:lnTo>
                  <a:lnTo>
                    <a:pt x="5" y="14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3" y="2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60" y="20"/>
                  </a:lnTo>
                  <a:lnTo>
                    <a:pt x="62" y="34"/>
                  </a:lnTo>
                  <a:lnTo>
                    <a:pt x="62" y="42"/>
                  </a:lnTo>
                  <a:lnTo>
                    <a:pt x="60" y="47"/>
                  </a:lnTo>
                  <a:lnTo>
                    <a:pt x="60" y="52"/>
                  </a:lnTo>
                  <a:lnTo>
                    <a:pt x="57" y="54"/>
                  </a:lnTo>
                  <a:lnTo>
                    <a:pt x="54" y="60"/>
                  </a:lnTo>
                  <a:lnTo>
                    <a:pt x="52" y="64"/>
                  </a:lnTo>
                  <a:lnTo>
                    <a:pt x="43" y="70"/>
                  </a:lnTo>
                  <a:lnTo>
                    <a:pt x="37" y="71"/>
                  </a:lnTo>
                  <a:lnTo>
                    <a:pt x="32" y="71"/>
                  </a:lnTo>
                  <a:lnTo>
                    <a:pt x="19" y="69"/>
                  </a:lnTo>
                  <a:lnTo>
                    <a:pt x="9" y="61"/>
                  </a:lnTo>
                  <a:lnTo>
                    <a:pt x="5" y="54"/>
                  </a:lnTo>
                  <a:lnTo>
                    <a:pt x="2" y="46"/>
                  </a:lnTo>
                  <a:lnTo>
                    <a:pt x="0" y="36"/>
                  </a:lnTo>
                  <a:close/>
                  <a:moveTo>
                    <a:pt x="13" y="36"/>
                  </a:moveTo>
                  <a:lnTo>
                    <a:pt x="13" y="47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20" y="57"/>
                  </a:lnTo>
                  <a:lnTo>
                    <a:pt x="23" y="59"/>
                  </a:lnTo>
                  <a:lnTo>
                    <a:pt x="27" y="60"/>
                  </a:lnTo>
                  <a:lnTo>
                    <a:pt x="36" y="60"/>
                  </a:lnTo>
                  <a:lnTo>
                    <a:pt x="39" y="59"/>
                  </a:lnTo>
                  <a:lnTo>
                    <a:pt x="47" y="50"/>
                  </a:lnTo>
                  <a:lnTo>
                    <a:pt x="49" y="46"/>
                  </a:lnTo>
                  <a:lnTo>
                    <a:pt x="49" y="42"/>
                  </a:lnTo>
                  <a:lnTo>
                    <a:pt x="50" y="36"/>
                  </a:lnTo>
                  <a:lnTo>
                    <a:pt x="50" y="30"/>
                  </a:lnTo>
                  <a:lnTo>
                    <a:pt x="49" y="24"/>
                  </a:lnTo>
                  <a:lnTo>
                    <a:pt x="47" y="20"/>
                  </a:lnTo>
                  <a:lnTo>
                    <a:pt x="44" y="16"/>
                  </a:lnTo>
                  <a:lnTo>
                    <a:pt x="42" y="13"/>
                  </a:lnTo>
                  <a:lnTo>
                    <a:pt x="39" y="12"/>
                  </a:lnTo>
                  <a:lnTo>
                    <a:pt x="25" y="12"/>
                  </a:lnTo>
                  <a:lnTo>
                    <a:pt x="20" y="14"/>
                  </a:lnTo>
                  <a:lnTo>
                    <a:pt x="17" y="16"/>
                  </a:lnTo>
                  <a:lnTo>
                    <a:pt x="15" y="20"/>
                  </a:lnTo>
                  <a:lnTo>
                    <a:pt x="13" y="24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7" name="Freeform 641"/>
            <p:cNvSpPr>
              <a:spLocks/>
            </p:cNvSpPr>
            <p:nvPr/>
          </p:nvSpPr>
          <p:spPr bwMode="auto">
            <a:xfrm>
              <a:off x="3418137" y="5543655"/>
              <a:ext cx="33862" cy="69715"/>
            </a:xfrm>
            <a:custGeom>
              <a:avLst/>
              <a:gdLst>
                <a:gd name="T0" fmla="*/ 0 w 36"/>
                <a:gd name="T1" fmla="*/ 70 h 70"/>
                <a:gd name="T2" fmla="*/ 0 w 36"/>
                <a:gd name="T3" fmla="*/ 2 h 70"/>
                <a:gd name="T4" fmla="*/ 12 w 36"/>
                <a:gd name="T5" fmla="*/ 2 h 70"/>
                <a:gd name="T6" fmla="*/ 12 w 36"/>
                <a:gd name="T7" fmla="*/ 12 h 70"/>
                <a:gd name="T8" fmla="*/ 13 w 36"/>
                <a:gd name="T9" fmla="*/ 7 h 70"/>
                <a:gd name="T10" fmla="*/ 17 w 36"/>
                <a:gd name="T11" fmla="*/ 3 h 70"/>
                <a:gd name="T12" fmla="*/ 20 w 36"/>
                <a:gd name="T13" fmla="*/ 2 h 70"/>
                <a:gd name="T14" fmla="*/ 22 w 36"/>
                <a:gd name="T15" fmla="*/ 0 h 70"/>
                <a:gd name="T16" fmla="*/ 29 w 36"/>
                <a:gd name="T17" fmla="*/ 0 h 70"/>
                <a:gd name="T18" fmla="*/ 32 w 36"/>
                <a:gd name="T19" fmla="*/ 2 h 70"/>
                <a:gd name="T20" fmla="*/ 36 w 36"/>
                <a:gd name="T21" fmla="*/ 3 h 70"/>
                <a:gd name="T22" fmla="*/ 32 w 36"/>
                <a:gd name="T23" fmla="*/ 14 h 70"/>
                <a:gd name="T24" fmla="*/ 29 w 36"/>
                <a:gd name="T25" fmla="*/ 13 h 70"/>
                <a:gd name="T26" fmla="*/ 27 w 36"/>
                <a:gd name="T27" fmla="*/ 12 h 70"/>
                <a:gd name="T28" fmla="*/ 22 w 36"/>
                <a:gd name="T29" fmla="*/ 12 h 70"/>
                <a:gd name="T30" fmla="*/ 20 w 36"/>
                <a:gd name="T31" fmla="*/ 13 h 70"/>
                <a:gd name="T32" fmla="*/ 17 w 36"/>
                <a:gd name="T33" fmla="*/ 14 h 70"/>
                <a:gd name="T34" fmla="*/ 13 w 36"/>
                <a:gd name="T35" fmla="*/ 19 h 70"/>
                <a:gd name="T36" fmla="*/ 13 w 36"/>
                <a:gd name="T37" fmla="*/ 70 h 70"/>
                <a:gd name="T38" fmla="*/ 0 w 36"/>
                <a:gd name="T3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70">
                  <a:moveTo>
                    <a:pt x="0" y="70"/>
                  </a:moveTo>
                  <a:lnTo>
                    <a:pt x="0" y="2"/>
                  </a:lnTo>
                  <a:lnTo>
                    <a:pt x="12" y="2"/>
                  </a:lnTo>
                  <a:lnTo>
                    <a:pt x="12" y="12"/>
                  </a:lnTo>
                  <a:lnTo>
                    <a:pt x="13" y="7"/>
                  </a:lnTo>
                  <a:lnTo>
                    <a:pt x="17" y="3"/>
                  </a:lnTo>
                  <a:lnTo>
                    <a:pt x="20" y="2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6" y="3"/>
                  </a:lnTo>
                  <a:lnTo>
                    <a:pt x="32" y="14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2" y="12"/>
                  </a:lnTo>
                  <a:lnTo>
                    <a:pt x="20" y="13"/>
                  </a:lnTo>
                  <a:lnTo>
                    <a:pt x="17" y="14"/>
                  </a:lnTo>
                  <a:lnTo>
                    <a:pt x="13" y="19"/>
                  </a:lnTo>
                  <a:lnTo>
                    <a:pt x="13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8" name="Freeform 642"/>
            <p:cNvSpPr>
              <a:spLocks/>
            </p:cNvSpPr>
            <p:nvPr/>
          </p:nvSpPr>
          <p:spPr bwMode="auto">
            <a:xfrm>
              <a:off x="3455982" y="5543655"/>
              <a:ext cx="55772" cy="71707"/>
            </a:xfrm>
            <a:custGeom>
              <a:avLst/>
              <a:gdLst>
                <a:gd name="T0" fmla="*/ 11 w 55"/>
                <a:gd name="T1" fmla="*/ 49 h 71"/>
                <a:gd name="T2" fmla="*/ 17 w 55"/>
                <a:gd name="T3" fmla="*/ 57 h 71"/>
                <a:gd name="T4" fmla="*/ 34 w 55"/>
                <a:gd name="T5" fmla="*/ 60 h 71"/>
                <a:gd name="T6" fmla="*/ 41 w 55"/>
                <a:gd name="T7" fmla="*/ 56 h 71"/>
                <a:gd name="T8" fmla="*/ 44 w 55"/>
                <a:gd name="T9" fmla="*/ 52 h 71"/>
                <a:gd name="T10" fmla="*/ 40 w 55"/>
                <a:gd name="T11" fmla="*/ 46 h 71"/>
                <a:gd name="T12" fmla="*/ 28 w 55"/>
                <a:gd name="T13" fmla="*/ 42 h 71"/>
                <a:gd name="T14" fmla="*/ 15 w 55"/>
                <a:gd name="T15" fmla="*/ 37 h 71"/>
                <a:gd name="T16" fmla="*/ 8 w 55"/>
                <a:gd name="T17" fmla="*/ 34 h 71"/>
                <a:gd name="T18" fmla="*/ 4 w 55"/>
                <a:gd name="T19" fmla="*/ 29 h 71"/>
                <a:gd name="T20" fmla="*/ 1 w 55"/>
                <a:gd name="T21" fmla="*/ 16 h 71"/>
                <a:gd name="T22" fmla="*/ 4 w 55"/>
                <a:gd name="T23" fmla="*/ 9 h 71"/>
                <a:gd name="T24" fmla="*/ 13 w 55"/>
                <a:gd name="T25" fmla="*/ 3 h 71"/>
                <a:gd name="T26" fmla="*/ 31 w 55"/>
                <a:gd name="T27" fmla="*/ 0 h 71"/>
                <a:gd name="T28" fmla="*/ 45 w 55"/>
                <a:gd name="T29" fmla="*/ 6 h 71"/>
                <a:gd name="T30" fmla="*/ 50 w 55"/>
                <a:gd name="T31" fmla="*/ 12 h 71"/>
                <a:gd name="T32" fmla="*/ 51 w 55"/>
                <a:gd name="T33" fmla="*/ 19 h 71"/>
                <a:gd name="T34" fmla="*/ 38 w 55"/>
                <a:gd name="T35" fmla="*/ 17 h 71"/>
                <a:gd name="T36" fmla="*/ 30 w 55"/>
                <a:gd name="T37" fmla="*/ 12 h 71"/>
                <a:gd name="T38" fmla="*/ 15 w 55"/>
                <a:gd name="T39" fmla="*/ 14 h 71"/>
                <a:gd name="T40" fmla="*/ 14 w 55"/>
                <a:gd name="T41" fmla="*/ 17 h 71"/>
                <a:gd name="T42" fmla="*/ 13 w 55"/>
                <a:gd name="T43" fmla="*/ 20 h 71"/>
                <a:gd name="T44" fmla="*/ 20 w 55"/>
                <a:gd name="T45" fmla="*/ 24 h 71"/>
                <a:gd name="T46" fmla="*/ 27 w 55"/>
                <a:gd name="T47" fmla="*/ 27 h 71"/>
                <a:gd name="T48" fmla="*/ 40 w 55"/>
                <a:gd name="T49" fmla="*/ 32 h 71"/>
                <a:gd name="T50" fmla="*/ 47 w 55"/>
                <a:gd name="T51" fmla="*/ 34 h 71"/>
                <a:gd name="T52" fmla="*/ 55 w 55"/>
                <a:gd name="T53" fmla="*/ 46 h 71"/>
                <a:gd name="T54" fmla="*/ 53 w 55"/>
                <a:gd name="T55" fmla="*/ 60 h 71"/>
                <a:gd name="T56" fmla="*/ 47 w 55"/>
                <a:gd name="T57" fmla="*/ 67 h 71"/>
                <a:gd name="T58" fmla="*/ 40 w 55"/>
                <a:gd name="T59" fmla="*/ 70 h 71"/>
                <a:gd name="T60" fmla="*/ 21 w 55"/>
                <a:gd name="T61" fmla="*/ 71 h 71"/>
                <a:gd name="T62" fmla="*/ 8 w 55"/>
                <a:gd name="T63" fmla="*/ 66 h 71"/>
                <a:gd name="T64" fmla="*/ 1 w 55"/>
                <a:gd name="T65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71">
                  <a:moveTo>
                    <a:pt x="0" y="50"/>
                  </a:moveTo>
                  <a:lnTo>
                    <a:pt x="11" y="49"/>
                  </a:lnTo>
                  <a:lnTo>
                    <a:pt x="14" y="54"/>
                  </a:lnTo>
                  <a:lnTo>
                    <a:pt x="17" y="57"/>
                  </a:lnTo>
                  <a:lnTo>
                    <a:pt x="23" y="60"/>
                  </a:lnTo>
                  <a:lnTo>
                    <a:pt x="34" y="60"/>
                  </a:lnTo>
                  <a:lnTo>
                    <a:pt x="40" y="57"/>
                  </a:lnTo>
                  <a:lnTo>
                    <a:pt x="41" y="56"/>
                  </a:lnTo>
                  <a:lnTo>
                    <a:pt x="43" y="53"/>
                  </a:lnTo>
                  <a:lnTo>
                    <a:pt x="44" y="52"/>
                  </a:lnTo>
                  <a:lnTo>
                    <a:pt x="43" y="49"/>
                  </a:lnTo>
                  <a:lnTo>
                    <a:pt x="40" y="46"/>
                  </a:lnTo>
                  <a:lnTo>
                    <a:pt x="37" y="44"/>
                  </a:lnTo>
                  <a:lnTo>
                    <a:pt x="28" y="42"/>
                  </a:lnTo>
                  <a:lnTo>
                    <a:pt x="21" y="40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4" y="29"/>
                  </a:lnTo>
                  <a:lnTo>
                    <a:pt x="1" y="24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0" y="3"/>
                  </a:lnTo>
                  <a:lnTo>
                    <a:pt x="45" y="6"/>
                  </a:lnTo>
                  <a:lnTo>
                    <a:pt x="48" y="9"/>
                  </a:lnTo>
                  <a:lnTo>
                    <a:pt x="50" y="12"/>
                  </a:lnTo>
                  <a:lnTo>
                    <a:pt x="50" y="16"/>
                  </a:lnTo>
                  <a:lnTo>
                    <a:pt x="51" y="19"/>
                  </a:lnTo>
                  <a:lnTo>
                    <a:pt x="40" y="20"/>
                  </a:lnTo>
                  <a:lnTo>
                    <a:pt x="38" y="17"/>
                  </a:lnTo>
                  <a:lnTo>
                    <a:pt x="35" y="14"/>
                  </a:lnTo>
                  <a:lnTo>
                    <a:pt x="30" y="12"/>
                  </a:lnTo>
                  <a:lnTo>
                    <a:pt x="21" y="12"/>
                  </a:lnTo>
                  <a:lnTo>
                    <a:pt x="15" y="14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7" y="24"/>
                  </a:lnTo>
                  <a:lnTo>
                    <a:pt x="20" y="24"/>
                  </a:lnTo>
                  <a:lnTo>
                    <a:pt x="23" y="26"/>
                  </a:lnTo>
                  <a:lnTo>
                    <a:pt x="27" y="27"/>
                  </a:lnTo>
                  <a:lnTo>
                    <a:pt x="34" y="30"/>
                  </a:lnTo>
                  <a:lnTo>
                    <a:pt x="40" y="32"/>
                  </a:lnTo>
                  <a:lnTo>
                    <a:pt x="44" y="33"/>
                  </a:lnTo>
                  <a:lnTo>
                    <a:pt x="47" y="34"/>
                  </a:lnTo>
                  <a:lnTo>
                    <a:pt x="53" y="40"/>
                  </a:lnTo>
                  <a:lnTo>
                    <a:pt x="55" y="46"/>
                  </a:lnTo>
                  <a:lnTo>
                    <a:pt x="55" y="54"/>
                  </a:lnTo>
                  <a:lnTo>
                    <a:pt x="53" y="60"/>
                  </a:lnTo>
                  <a:lnTo>
                    <a:pt x="50" y="64"/>
                  </a:lnTo>
                  <a:lnTo>
                    <a:pt x="47" y="67"/>
                  </a:lnTo>
                  <a:lnTo>
                    <a:pt x="44" y="69"/>
                  </a:lnTo>
                  <a:lnTo>
                    <a:pt x="40" y="70"/>
                  </a:lnTo>
                  <a:lnTo>
                    <a:pt x="34" y="71"/>
                  </a:lnTo>
                  <a:lnTo>
                    <a:pt x="21" y="71"/>
                  </a:lnTo>
                  <a:lnTo>
                    <a:pt x="14" y="69"/>
                  </a:lnTo>
                  <a:lnTo>
                    <a:pt x="8" y="66"/>
                  </a:lnTo>
                  <a:lnTo>
                    <a:pt x="4" y="61"/>
                  </a:lnTo>
                  <a:lnTo>
                    <a:pt x="1" y="5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49" name="Freeform 643"/>
            <p:cNvSpPr>
              <a:spLocks noEditPoints="1"/>
            </p:cNvSpPr>
            <p:nvPr/>
          </p:nvSpPr>
          <p:spPr bwMode="auto">
            <a:xfrm>
              <a:off x="679315" y="2414426"/>
              <a:ext cx="61748" cy="87642"/>
            </a:xfrm>
            <a:custGeom>
              <a:avLst/>
              <a:gdLst>
                <a:gd name="T0" fmla="*/ 7 w 62"/>
                <a:gd name="T1" fmla="*/ 90 h 90"/>
                <a:gd name="T2" fmla="*/ 13 w 62"/>
                <a:gd name="T3" fmla="*/ 63 h 90"/>
                <a:gd name="T4" fmla="*/ 0 w 62"/>
                <a:gd name="T5" fmla="*/ 63 h 90"/>
                <a:gd name="T6" fmla="*/ 0 w 62"/>
                <a:gd name="T7" fmla="*/ 57 h 90"/>
                <a:gd name="T8" fmla="*/ 13 w 62"/>
                <a:gd name="T9" fmla="*/ 57 h 90"/>
                <a:gd name="T10" fmla="*/ 17 w 62"/>
                <a:gd name="T11" fmla="*/ 34 h 90"/>
                <a:gd name="T12" fmla="*/ 0 w 62"/>
                <a:gd name="T13" fmla="*/ 34 h 90"/>
                <a:gd name="T14" fmla="*/ 0 w 62"/>
                <a:gd name="T15" fmla="*/ 30 h 90"/>
                <a:gd name="T16" fmla="*/ 18 w 62"/>
                <a:gd name="T17" fmla="*/ 30 h 90"/>
                <a:gd name="T18" fmla="*/ 23 w 62"/>
                <a:gd name="T19" fmla="*/ 0 h 90"/>
                <a:gd name="T20" fmla="*/ 28 w 62"/>
                <a:gd name="T21" fmla="*/ 0 h 90"/>
                <a:gd name="T22" fmla="*/ 23 w 62"/>
                <a:gd name="T23" fmla="*/ 30 h 90"/>
                <a:gd name="T24" fmla="*/ 47 w 62"/>
                <a:gd name="T25" fmla="*/ 30 h 90"/>
                <a:gd name="T26" fmla="*/ 52 w 62"/>
                <a:gd name="T27" fmla="*/ 0 h 90"/>
                <a:gd name="T28" fmla="*/ 57 w 62"/>
                <a:gd name="T29" fmla="*/ 0 h 90"/>
                <a:gd name="T30" fmla="*/ 52 w 62"/>
                <a:gd name="T31" fmla="*/ 30 h 90"/>
                <a:gd name="T32" fmla="*/ 62 w 62"/>
                <a:gd name="T33" fmla="*/ 30 h 90"/>
                <a:gd name="T34" fmla="*/ 62 w 62"/>
                <a:gd name="T35" fmla="*/ 34 h 90"/>
                <a:gd name="T36" fmla="*/ 51 w 62"/>
                <a:gd name="T37" fmla="*/ 34 h 90"/>
                <a:gd name="T38" fmla="*/ 47 w 62"/>
                <a:gd name="T39" fmla="*/ 57 h 90"/>
                <a:gd name="T40" fmla="*/ 62 w 62"/>
                <a:gd name="T41" fmla="*/ 57 h 90"/>
                <a:gd name="T42" fmla="*/ 62 w 62"/>
                <a:gd name="T43" fmla="*/ 63 h 90"/>
                <a:gd name="T44" fmla="*/ 47 w 62"/>
                <a:gd name="T45" fmla="*/ 63 h 90"/>
                <a:gd name="T46" fmla="*/ 41 w 62"/>
                <a:gd name="T47" fmla="*/ 90 h 90"/>
                <a:gd name="T48" fmla="*/ 35 w 62"/>
                <a:gd name="T49" fmla="*/ 90 h 90"/>
                <a:gd name="T50" fmla="*/ 41 w 62"/>
                <a:gd name="T51" fmla="*/ 63 h 90"/>
                <a:gd name="T52" fmla="*/ 18 w 62"/>
                <a:gd name="T53" fmla="*/ 63 h 90"/>
                <a:gd name="T54" fmla="*/ 13 w 62"/>
                <a:gd name="T55" fmla="*/ 90 h 90"/>
                <a:gd name="T56" fmla="*/ 7 w 62"/>
                <a:gd name="T57" fmla="*/ 90 h 90"/>
                <a:gd name="T58" fmla="*/ 18 w 62"/>
                <a:gd name="T59" fmla="*/ 57 h 90"/>
                <a:gd name="T60" fmla="*/ 41 w 62"/>
                <a:gd name="T61" fmla="*/ 57 h 90"/>
                <a:gd name="T62" fmla="*/ 45 w 62"/>
                <a:gd name="T63" fmla="*/ 34 h 90"/>
                <a:gd name="T64" fmla="*/ 21 w 62"/>
                <a:gd name="T65" fmla="*/ 34 h 90"/>
                <a:gd name="T66" fmla="*/ 18 w 62"/>
                <a:gd name="T67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90">
                  <a:moveTo>
                    <a:pt x="7" y="90"/>
                  </a:moveTo>
                  <a:lnTo>
                    <a:pt x="13" y="63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13" y="57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8" y="3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23" y="30"/>
                  </a:lnTo>
                  <a:lnTo>
                    <a:pt x="47" y="3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2" y="30"/>
                  </a:lnTo>
                  <a:lnTo>
                    <a:pt x="62" y="30"/>
                  </a:lnTo>
                  <a:lnTo>
                    <a:pt x="62" y="34"/>
                  </a:lnTo>
                  <a:lnTo>
                    <a:pt x="51" y="34"/>
                  </a:lnTo>
                  <a:lnTo>
                    <a:pt x="47" y="57"/>
                  </a:lnTo>
                  <a:lnTo>
                    <a:pt x="62" y="57"/>
                  </a:lnTo>
                  <a:lnTo>
                    <a:pt x="62" y="63"/>
                  </a:lnTo>
                  <a:lnTo>
                    <a:pt x="47" y="63"/>
                  </a:lnTo>
                  <a:lnTo>
                    <a:pt x="41" y="90"/>
                  </a:lnTo>
                  <a:lnTo>
                    <a:pt x="35" y="90"/>
                  </a:lnTo>
                  <a:lnTo>
                    <a:pt x="41" y="63"/>
                  </a:lnTo>
                  <a:lnTo>
                    <a:pt x="18" y="63"/>
                  </a:lnTo>
                  <a:lnTo>
                    <a:pt x="13" y="90"/>
                  </a:lnTo>
                  <a:lnTo>
                    <a:pt x="7" y="90"/>
                  </a:lnTo>
                  <a:close/>
                  <a:moveTo>
                    <a:pt x="18" y="57"/>
                  </a:moveTo>
                  <a:lnTo>
                    <a:pt x="41" y="57"/>
                  </a:lnTo>
                  <a:lnTo>
                    <a:pt x="45" y="34"/>
                  </a:lnTo>
                  <a:lnTo>
                    <a:pt x="21" y="34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0" name="Freeform 644"/>
            <p:cNvSpPr>
              <a:spLocks/>
            </p:cNvSpPr>
            <p:nvPr/>
          </p:nvSpPr>
          <p:spPr bwMode="auto">
            <a:xfrm>
              <a:off x="758989" y="2408450"/>
              <a:ext cx="33862" cy="93618"/>
            </a:xfrm>
            <a:custGeom>
              <a:avLst/>
              <a:gdLst>
                <a:gd name="T0" fmla="*/ 34 w 34"/>
                <a:gd name="T1" fmla="*/ 94 h 94"/>
                <a:gd name="T2" fmla="*/ 21 w 34"/>
                <a:gd name="T3" fmla="*/ 94 h 94"/>
                <a:gd name="T4" fmla="*/ 21 w 34"/>
                <a:gd name="T5" fmla="*/ 20 h 94"/>
                <a:gd name="T6" fmla="*/ 15 w 34"/>
                <a:gd name="T7" fmla="*/ 26 h 94"/>
                <a:gd name="T8" fmla="*/ 4 w 34"/>
                <a:gd name="T9" fmla="*/ 31 h 94"/>
                <a:gd name="T10" fmla="*/ 0 w 34"/>
                <a:gd name="T11" fmla="*/ 34 h 94"/>
                <a:gd name="T12" fmla="*/ 0 w 34"/>
                <a:gd name="T13" fmla="*/ 23 h 94"/>
                <a:gd name="T14" fmla="*/ 5 w 34"/>
                <a:gd name="T15" fmla="*/ 20 h 94"/>
                <a:gd name="T16" fmla="*/ 11 w 34"/>
                <a:gd name="T17" fmla="*/ 16 h 94"/>
                <a:gd name="T18" fmla="*/ 20 w 34"/>
                <a:gd name="T19" fmla="*/ 7 h 94"/>
                <a:gd name="T20" fmla="*/ 22 w 34"/>
                <a:gd name="T21" fmla="*/ 3 h 94"/>
                <a:gd name="T22" fmla="*/ 25 w 34"/>
                <a:gd name="T23" fmla="*/ 0 h 94"/>
                <a:gd name="T24" fmla="*/ 34 w 34"/>
                <a:gd name="T25" fmla="*/ 0 h 94"/>
                <a:gd name="T26" fmla="*/ 34 w 34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94">
                  <a:moveTo>
                    <a:pt x="34" y="94"/>
                  </a:moveTo>
                  <a:lnTo>
                    <a:pt x="21" y="94"/>
                  </a:lnTo>
                  <a:lnTo>
                    <a:pt x="21" y="20"/>
                  </a:lnTo>
                  <a:lnTo>
                    <a:pt x="15" y="26"/>
                  </a:lnTo>
                  <a:lnTo>
                    <a:pt x="4" y="31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5" y="20"/>
                  </a:lnTo>
                  <a:lnTo>
                    <a:pt x="11" y="16"/>
                  </a:lnTo>
                  <a:lnTo>
                    <a:pt x="20" y="7"/>
                  </a:lnTo>
                  <a:lnTo>
                    <a:pt x="22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1" name="Freeform 645"/>
            <p:cNvSpPr>
              <a:spLocks noEditPoints="1"/>
            </p:cNvSpPr>
            <p:nvPr/>
          </p:nvSpPr>
          <p:spPr bwMode="auto">
            <a:xfrm>
              <a:off x="822729" y="2408450"/>
              <a:ext cx="61748" cy="95610"/>
            </a:xfrm>
            <a:custGeom>
              <a:avLst/>
              <a:gdLst>
                <a:gd name="T0" fmla="*/ 14 w 61"/>
                <a:gd name="T1" fmla="*/ 70 h 95"/>
                <a:gd name="T2" fmla="*/ 21 w 61"/>
                <a:gd name="T3" fmla="*/ 83 h 95"/>
                <a:gd name="T4" fmla="*/ 31 w 61"/>
                <a:gd name="T5" fmla="*/ 84 h 95"/>
                <a:gd name="T6" fmla="*/ 41 w 61"/>
                <a:gd name="T7" fmla="*/ 80 h 95"/>
                <a:gd name="T8" fmla="*/ 45 w 61"/>
                <a:gd name="T9" fmla="*/ 71 h 95"/>
                <a:gd name="T10" fmla="*/ 50 w 61"/>
                <a:gd name="T11" fmla="*/ 60 h 95"/>
                <a:gd name="T12" fmla="*/ 47 w 61"/>
                <a:gd name="T13" fmla="*/ 54 h 95"/>
                <a:gd name="T14" fmla="*/ 34 w 61"/>
                <a:gd name="T15" fmla="*/ 61 h 95"/>
                <a:gd name="T16" fmla="*/ 21 w 61"/>
                <a:gd name="T17" fmla="*/ 63 h 95"/>
                <a:gd name="T18" fmla="*/ 13 w 61"/>
                <a:gd name="T19" fmla="*/ 58 h 95"/>
                <a:gd name="T20" fmla="*/ 1 w 61"/>
                <a:gd name="T21" fmla="*/ 44 h 95"/>
                <a:gd name="T22" fmla="*/ 1 w 61"/>
                <a:gd name="T23" fmla="*/ 18 h 95"/>
                <a:gd name="T24" fmla="*/ 17 w 61"/>
                <a:gd name="T25" fmla="*/ 1 h 95"/>
                <a:gd name="T26" fmla="*/ 35 w 61"/>
                <a:gd name="T27" fmla="*/ 0 h 95"/>
                <a:gd name="T28" fmla="*/ 47 w 61"/>
                <a:gd name="T29" fmla="*/ 4 h 95"/>
                <a:gd name="T30" fmla="*/ 54 w 61"/>
                <a:gd name="T31" fmla="*/ 13 h 95"/>
                <a:gd name="T32" fmla="*/ 60 w 61"/>
                <a:gd name="T33" fmla="*/ 30 h 95"/>
                <a:gd name="T34" fmla="*/ 61 w 61"/>
                <a:gd name="T35" fmla="*/ 61 h 95"/>
                <a:gd name="T36" fmla="*/ 51 w 61"/>
                <a:gd name="T37" fmla="*/ 85 h 95"/>
                <a:gd name="T38" fmla="*/ 41 w 61"/>
                <a:gd name="T39" fmla="*/ 93 h 95"/>
                <a:gd name="T40" fmla="*/ 27 w 61"/>
                <a:gd name="T41" fmla="*/ 95 h 95"/>
                <a:gd name="T42" fmla="*/ 10 w 61"/>
                <a:gd name="T43" fmla="*/ 88 h 95"/>
                <a:gd name="T44" fmla="*/ 3 w 61"/>
                <a:gd name="T45" fmla="*/ 78 h 95"/>
                <a:gd name="T46" fmla="*/ 50 w 61"/>
                <a:gd name="T47" fmla="*/ 31 h 95"/>
                <a:gd name="T48" fmla="*/ 44 w 61"/>
                <a:gd name="T49" fmla="*/ 16 h 95"/>
                <a:gd name="T50" fmla="*/ 37 w 61"/>
                <a:gd name="T51" fmla="*/ 11 h 95"/>
                <a:gd name="T52" fmla="*/ 27 w 61"/>
                <a:gd name="T53" fmla="*/ 10 h 95"/>
                <a:gd name="T54" fmla="*/ 20 w 61"/>
                <a:gd name="T55" fmla="*/ 13 h 95"/>
                <a:gd name="T56" fmla="*/ 14 w 61"/>
                <a:gd name="T57" fmla="*/ 20 h 95"/>
                <a:gd name="T58" fmla="*/ 13 w 61"/>
                <a:gd name="T59" fmla="*/ 37 h 95"/>
                <a:gd name="T60" fmla="*/ 17 w 61"/>
                <a:gd name="T61" fmla="*/ 45 h 95"/>
                <a:gd name="T62" fmla="*/ 37 w 61"/>
                <a:gd name="T63" fmla="*/ 51 h 95"/>
                <a:gd name="T64" fmla="*/ 44 w 61"/>
                <a:gd name="T65" fmla="*/ 45 h 95"/>
                <a:gd name="T66" fmla="*/ 48 w 61"/>
                <a:gd name="T67" fmla="*/ 3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95">
                  <a:moveTo>
                    <a:pt x="1" y="71"/>
                  </a:moveTo>
                  <a:lnTo>
                    <a:pt x="14" y="70"/>
                  </a:lnTo>
                  <a:lnTo>
                    <a:pt x="17" y="78"/>
                  </a:lnTo>
                  <a:lnTo>
                    <a:pt x="21" y="83"/>
                  </a:lnTo>
                  <a:lnTo>
                    <a:pt x="25" y="84"/>
                  </a:lnTo>
                  <a:lnTo>
                    <a:pt x="31" y="84"/>
                  </a:lnTo>
                  <a:lnTo>
                    <a:pt x="35" y="83"/>
                  </a:lnTo>
                  <a:lnTo>
                    <a:pt x="41" y="80"/>
                  </a:lnTo>
                  <a:lnTo>
                    <a:pt x="44" y="75"/>
                  </a:lnTo>
                  <a:lnTo>
                    <a:pt x="45" y="71"/>
                  </a:lnTo>
                  <a:lnTo>
                    <a:pt x="48" y="67"/>
                  </a:lnTo>
                  <a:lnTo>
                    <a:pt x="50" y="60"/>
                  </a:lnTo>
                  <a:lnTo>
                    <a:pt x="50" y="50"/>
                  </a:lnTo>
                  <a:lnTo>
                    <a:pt x="47" y="54"/>
                  </a:lnTo>
                  <a:lnTo>
                    <a:pt x="43" y="57"/>
                  </a:lnTo>
                  <a:lnTo>
                    <a:pt x="34" y="61"/>
                  </a:lnTo>
                  <a:lnTo>
                    <a:pt x="27" y="63"/>
                  </a:lnTo>
                  <a:lnTo>
                    <a:pt x="21" y="63"/>
                  </a:lnTo>
                  <a:lnTo>
                    <a:pt x="17" y="60"/>
                  </a:lnTo>
                  <a:lnTo>
                    <a:pt x="13" y="58"/>
                  </a:lnTo>
                  <a:lnTo>
                    <a:pt x="8" y="54"/>
                  </a:lnTo>
                  <a:lnTo>
                    <a:pt x="1" y="44"/>
                  </a:lnTo>
                  <a:lnTo>
                    <a:pt x="0" y="31"/>
                  </a:lnTo>
                  <a:lnTo>
                    <a:pt x="1" y="18"/>
                  </a:lnTo>
                  <a:lnTo>
                    <a:pt x="8" y="7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4" y="13"/>
                  </a:lnTo>
                  <a:lnTo>
                    <a:pt x="57" y="18"/>
                  </a:lnTo>
                  <a:lnTo>
                    <a:pt x="60" y="30"/>
                  </a:lnTo>
                  <a:lnTo>
                    <a:pt x="61" y="44"/>
                  </a:lnTo>
                  <a:lnTo>
                    <a:pt x="61" y="61"/>
                  </a:lnTo>
                  <a:lnTo>
                    <a:pt x="57" y="74"/>
                  </a:lnTo>
                  <a:lnTo>
                    <a:pt x="51" y="85"/>
                  </a:lnTo>
                  <a:lnTo>
                    <a:pt x="47" y="90"/>
                  </a:lnTo>
                  <a:lnTo>
                    <a:pt x="41" y="93"/>
                  </a:lnTo>
                  <a:lnTo>
                    <a:pt x="34" y="95"/>
                  </a:lnTo>
                  <a:lnTo>
                    <a:pt x="27" y="95"/>
                  </a:lnTo>
                  <a:lnTo>
                    <a:pt x="15" y="93"/>
                  </a:lnTo>
                  <a:lnTo>
                    <a:pt x="10" y="88"/>
                  </a:lnTo>
                  <a:lnTo>
                    <a:pt x="5" y="84"/>
                  </a:lnTo>
                  <a:lnTo>
                    <a:pt x="3" y="78"/>
                  </a:lnTo>
                  <a:lnTo>
                    <a:pt x="1" y="71"/>
                  </a:lnTo>
                  <a:close/>
                  <a:moveTo>
                    <a:pt x="50" y="31"/>
                  </a:moveTo>
                  <a:lnTo>
                    <a:pt x="47" y="20"/>
                  </a:lnTo>
                  <a:lnTo>
                    <a:pt x="44" y="16"/>
                  </a:lnTo>
                  <a:lnTo>
                    <a:pt x="41" y="13"/>
                  </a:lnTo>
                  <a:lnTo>
                    <a:pt x="37" y="11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0" y="13"/>
                  </a:lnTo>
                  <a:lnTo>
                    <a:pt x="17" y="16"/>
                  </a:lnTo>
                  <a:lnTo>
                    <a:pt x="14" y="20"/>
                  </a:lnTo>
                  <a:lnTo>
                    <a:pt x="13" y="26"/>
                  </a:lnTo>
                  <a:lnTo>
                    <a:pt x="13" y="37"/>
                  </a:lnTo>
                  <a:lnTo>
                    <a:pt x="14" y="41"/>
                  </a:lnTo>
                  <a:lnTo>
                    <a:pt x="17" y="45"/>
                  </a:lnTo>
                  <a:lnTo>
                    <a:pt x="25" y="51"/>
                  </a:lnTo>
                  <a:lnTo>
                    <a:pt x="37" y="51"/>
                  </a:lnTo>
                  <a:lnTo>
                    <a:pt x="40" y="50"/>
                  </a:lnTo>
                  <a:lnTo>
                    <a:pt x="44" y="45"/>
                  </a:lnTo>
                  <a:lnTo>
                    <a:pt x="47" y="41"/>
                  </a:lnTo>
                  <a:lnTo>
                    <a:pt x="48" y="37"/>
                  </a:lnTo>
                  <a:lnTo>
                    <a:pt x="5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2" name="Freeform 646"/>
            <p:cNvSpPr>
              <a:spLocks noEditPoints="1"/>
            </p:cNvSpPr>
            <p:nvPr/>
          </p:nvSpPr>
          <p:spPr bwMode="auto">
            <a:xfrm>
              <a:off x="1378461" y="4635362"/>
              <a:ext cx="63740" cy="89634"/>
            </a:xfrm>
            <a:custGeom>
              <a:avLst/>
              <a:gdLst>
                <a:gd name="T0" fmla="*/ 7 w 63"/>
                <a:gd name="T1" fmla="*/ 90 h 90"/>
                <a:gd name="T2" fmla="*/ 13 w 63"/>
                <a:gd name="T3" fmla="*/ 63 h 90"/>
                <a:gd name="T4" fmla="*/ 0 w 63"/>
                <a:gd name="T5" fmla="*/ 63 h 90"/>
                <a:gd name="T6" fmla="*/ 0 w 63"/>
                <a:gd name="T7" fmla="*/ 57 h 90"/>
                <a:gd name="T8" fmla="*/ 13 w 63"/>
                <a:gd name="T9" fmla="*/ 57 h 90"/>
                <a:gd name="T10" fmla="*/ 17 w 63"/>
                <a:gd name="T11" fmla="*/ 34 h 90"/>
                <a:gd name="T12" fmla="*/ 0 w 63"/>
                <a:gd name="T13" fmla="*/ 34 h 90"/>
                <a:gd name="T14" fmla="*/ 0 w 63"/>
                <a:gd name="T15" fmla="*/ 30 h 90"/>
                <a:gd name="T16" fmla="*/ 18 w 63"/>
                <a:gd name="T17" fmla="*/ 30 h 90"/>
                <a:gd name="T18" fmla="*/ 23 w 63"/>
                <a:gd name="T19" fmla="*/ 0 h 90"/>
                <a:gd name="T20" fmla="*/ 28 w 63"/>
                <a:gd name="T21" fmla="*/ 0 h 90"/>
                <a:gd name="T22" fmla="*/ 23 w 63"/>
                <a:gd name="T23" fmla="*/ 30 h 90"/>
                <a:gd name="T24" fmla="*/ 47 w 63"/>
                <a:gd name="T25" fmla="*/ 30 h 90"/>
                <a:gd name="T26" fmla="*/ 53 w 63"/>
                <a:gd name="T27" fmla="*/ 0 h 90"/>
                <a:gd name="T28" fmla="*/ 57 w 63"/>
                <a:gd name="T29" fmla="*/ 0 h 90"/>
                <a:gd name="T30" fmla="*/ 53 w 63"/>
                <a:gd name="T31" fmla="*/ 30 h 90"/>
                <a:gd name="T32" fmla="*/ 63 w 63"/>
                <a:gd name="T33" fmla="*/ 30 h 90"/>
                <a:gd name="T34" fmla="*/ 63 w 63"/>
                <a:gd name="T35" fmla="*/ 34 h 90"/>
                <a:gd name="T36" fmla="*/ 51 w 63"/>
                <a:gd name="T37" fmla="*/ 34 h 90"/>
                <a:gd name="T38" fmla="*/ 47 w 63"/>
                <a:gd name="T39" fmla="*/ 57 h 90"/>
                <a:gd name="T40" fmla="*/ 63 w 63"/>
                <a:gd name="T41" fmla="*/ 57 h 90"/>
                <a:gd name="T42" fmla="*/ 63 w 63"/>
                <a:gd name="T43" fmla="*/ 63 h 90"/>
                <a:gd name="T44" fmla="*/ 47 w 63"/>
                <a:gd name="T45" fmla="*/ 63 h 90"/>
                <a:gd name="T46" fmla="*/ 41 w 63"/>
                <a:gd name="T47" fmla="*/ 90 h 90"/>
                <a:gd name="T48" fmla="*/ 35 w 63"/>
                <a:gd name="T49" fmla="*/ 90 h 90"/>
                <a:gd name="T50" fmla="*/ 41 w 63"/>
                <a:gd name="T51" fmla="*/ 63 h 90"/>
                <a:gd name="T52" fmla="*/ 18 w 63"/>
                <a:gd name="T53" fmla="*/ 63 h 90"/>
                <a:gd name="T54" fmla="*/ 13 w 63"/>
                <a:gd name="T55" fmla="*/ 90 h 90"/>
                <a:gd name="T56" fmla="*/ 7 w 63"/>
                <a:gd name="T57" fmla="*/ 90 h 90"/>
                <a:gd name="T58" fmla="*/ 18 w 63"/>
                <a:gd name="T59" fmla="*/ 57 h 90"/>
                <a:gd name="T60" fmla="*/ 41 w 63"/>
                <a:gd name="T61" fmla="*/ 57 h 90"/>
                <a:gd name="T62" fmla="*/ 45 w 63"/>
                <a:gd name="T63" fmla="*/ 34 h 90"/>
                <a:gd name="T64" fmla="*/ 21 w 63"/>
                <a:gd name="T65" fmla="*/ 34 h 90"/>
                <a:gd name="T66" fmla="*/ 18 w 63"/>
                <a:gd name="T67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90">
                  <a:moveTo>
                    <a:pt x="7" y="90"/>
                  </a:moveTo>
                  <a:lnTo>
                    <a:pt x="13" y="63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13" y="57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8" y="3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23" y="30"/>
                  </a:lnTo>
                  <a:lnTo>
                    <a:pt x="47" y="3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3" y="30"/>
                  </a:lnTo>
                  <a:lnTo>
                    <a:pt x="63" y="30"/>
                  </a:lnTo>
                  <a:lnTo>
                    <a:pt x="63" y="34"/>
                  </a:lnTo>
                  <a:lnTo>
                    <a:pt x="51" y="34"/>
                  </a:lnTo>
                  <a:lnTo>
                    <a:pt x="47" y="57"/>
                  </a:lnTo>
                  <a:lnTo>
                    <a:pt x="63" y="57"/>
                  </a:lnTo>
                  <a:lnTo>
                    <a:pt x="63" y="63"/>
                  </a:lnTo>
                  <a:lnTo>
                    <a:pt x="47" y="63"/>
                  </a:lnTo>
                  <a:lnTo>
                    <a:pt x="41" y="90"/>
                  </a:lnTo>
                  <a:lnTo>
                    <a:pt x="35" y="90"/>
                  </a:lnTo>
                  <a:lnTo>
                    <a:pt x="41" y="63"/>
                  </a:lnTo>
                  <a:lnTo>
                    <a:pt x="18" y="63"/>
                  </a:lnTo>
                  <a:lnTo>
                    <a:pt x="13" y="90"/>
                  </a:lnTo>
                  <a:lnTo>
                    <a:pt x="7" y="90"/>
                  </a:lnTo>
                  <a:close/>
                  <a:moveTo>
                    <a:pt x="18" y="57"/>
                  </a:moveTo>
                  <a:lnTo>
                    <a:pt x="41" y="57"/>
                  </a:lnTo>
                  <a:lnTo>
                    <a:pt x="45" y="34"/>
                  </a:lnTo>
                  <a:lnTo>
                    <a:pt x="21" y="34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3" name="Freeform 647"/>
            <p:cNvSpPr>
              <a:spLocks/>
            </p:cNvSpPr>
            <p:nvPr/>
          </p:nvSpPr>
          <p:spPr bwMode="auto">
            <a:xfrm>
              <a:off x="1458136" y="4631378"/>
              <a:ext cx="33862" cy="93618"/>
            </a:xfrm>
            <a:custGeom>
              <a:avLst/>
              <a:gdLst>
                <a:gd name="T0" fmla="*/ 34 w 34"/>
                <a:gd name="T1" fmla="*/ 94 h 94"/>
                <a:gd name="T2" fmla="*/ 21 w 34"/>
                <a:gd name="T3" fmla="*/ 94 h 94"/>
                <a:gd name="T4" fmla="*/ 21 w 34"/>
                <a:gd name="T5" fmla="*/ 20 h 94"/>
                <a:gd name="T6" fmla="*/ 15 w 34"/>
                <a:gd name="T7" fmla="*/ 25 h 94"/>
                <a:gd name="T8" fmla="*/ 4 w 34"/>
                <a:gd name="T9" fmla="*/ 31 h 94"/>
                <a:gd name="T10" fmla="*/ 0 w 34"/>
                <a:gd name="T11" fmla="*/ 34 h 94"/>
                <a:gd name="T12" fmla="*/ 0 w 34"/>
                <a:gd name="T13" fmla="*/ 22 h 94"/>
                <a:gd name="T14" fmla="*/ 5 w 34"/>
                <a:gd name="T15" fmla="*/ 20 h 94"/>
                <a:gd name="T16" fmla="*/ 11 w 34"/>
                <a:gd name="T17" fmla="*/ 15 h 94"/>
                <a:gd name="T18" fmla="*/ 20 w 34"/>
                <a:gd name="T19" fmla="*/ 7 h 94"/>
                <a:gd name="T20" fmla="*/ 22 w 34"/>
                <a:gd name="T21" fmla="*/ 3 h 94"/>
                <a:gd name="T22" fmla="*/ 25 w 34"/>
                <a:gd name="T23" fmla="*/ 0 h 94"/>
                <a:gd name="T24" fmla="*/ 34 w 34"/>
                <a:gd name="T25" fmla="*/ 0 h 94"/>
                <a:gd name="T26" fmla="*/ 34 w 34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94">
                  <a:moveTo>
                    <a:pt x="34" y="94"/>
                  </a:moveTo>
                  <a:lnTo>
                    <a:pt x="21" y="94"/>
                  </a:lnTo>
                  <a:lnTo>
                    <a:pt x="21" y="20"/>
                  </a:lnTo>
                  <a:lnTo>
                    <a:pt x="15" y="25"/>
                  </a:lnTo>
                  <a:lnTo>
                    <a:pt x="4" y="31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5" y="20"/>
                  </a:lnTo>
                  <a:lnTo>
                    <a:pt x="11" y="15"/>
                  </a:lnTo>
                  <a:lnTo>
                    <a:pt x="20" y="7"/>
                  </a:lnTo>
                  <a:lnTo>
                    <a:pt x="22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4" name="Freeform 648"/>
            <p:cNvSpPr>
              <a:spLocks noEditPoints="1"/>
            </p:cNvSpPr>
            <p:nvPr/>
          </p:nvSpPr>
          <p:spPr bwMode="auto">
            <a:xfrm>
              <a:off x="1521876" y="4631378"/>
              <a:ext cx="61748" cy="95610"/>
            </a:xfrm>
            <a:custGeom>
              <a:avLst/>
              <a:gdLst>
                <a:gd name="T0" fmla="*/ 14 w 61"/>
                <a:gd name="T1" fmla="*/ 70 h 95"/>
                <a:gd name="T2" fmla="*/ 21 w 61"/>
                <a:gd name="T3" fmla="*/ 82 h 95"/>
                <a:gd name="T4" fmla="*/ 31 w 61"/>
                <a:gd name="T5" fmla="*/ 84 h 95"/>
                <a:gd name="T6" fmla="*/ 41 w 61"/>
                <a:gd name="T7" fmla="*/ 80 h 95"/>
                <a:gd name="T8" fmla="*/ 45 w 61"/>
                <a:gd name="T9" fmla="*/ 71 h 95"/>
                <a:gd name="T10" fmla="*/ 50 w 61"/>
                <a:gd name="T11" fmla="*/ 60 h 95"/>
                <a:gd name="T12" fmla="*/ 47 w 61"/>
                <a:gd name="T13" fmla="*/ 54 h 95"/>
                <a:gd name="T14" fmla="*/ 34 w 61"/>
                <a:gd name="T15" fmla="*/ 61 h 95"/>
                <a:gd name="T16" fmla="*/ 21 w 61"/>
                <a:gd name="T17" fmla="*/ 62 h 95"/>
                <a:gd name="T18" fmla="*/ 13 w 61"/>
                <a:gd name="T19" fmla="*/ 58 h 95"/>
                <a:gd name="T20" fmla="*/ 1 w 61"/>
                <a:gd name="T21" fmla="*/ 44 h 95"/>
                <a:gd name="T22" fmla="*/ 1 w 61"/>
                <a:gd name="T23" fmla="*/ 18 h 95"/>
                <a:gd name="T24" fmla="*/ 17 w 61"/>
                <a:gd name="T25" fmla="*/ 1 h 95"/>
                <a:gd name="T26" fmla="*/ 35 w 61"/>
                <a:gd name="T27" fmla="*/ 0 h 95"/>
                <a:gd name="T28" fmla="*/ 47 w 61"/>
                <a:gd name="T29" fmla="*/ 4 h 95"/>
                <a:gd name="T30" fmla="*/ 54 w 61"/>
                <a:gd name="T31" fmla="*/ 12 h 95"/>
                <a:gd name="T32" fmla="*/ 60 w 61"/>
                <a:gd name="T33" fmla="*/ 30 h 95"/>
                <a:gd name="T34" fmla="*/ 61 w 61"/>
                <a:gd name="T35" fmla="*/ 61 h 95"/>
                <a:gd name="T36" fmla="*/ 51 w 61"/>
                <a:gd name="T37" fmla="*/ 85 h 95"/>
                <a:gd name="T38" fmla="*/ 41 w 61"/>
                <a:gd name="T39" fmla="*/ 92 h 95"/>
                <a:gd name="T40" fmla="*/ 27 w 61"/>
                <a:gd name="T41" fmla="*/ 95 h 95"/>
                <a:gd name="T42" fmla="*/ 10 w 61"/>
                <a:gd name="T43" fmla="*/ 88 h 95"/>
                <a:gd name="T44" fmla="*/ 3 w 61"/>
                <a:gd name="T45" fmla="*/ 78 h 95"/>
                <a:gd name="T46" fmla="*/ 50 w 61"/>
                <a:gd name="T47" fmla="*/ 31 h 95"/>
                <a:gd name="T48" fmla="*/ 44 w 61"/>
                <a:gd name="T49" fmla="*/ 15 h 95"/>
                <a:gd name="T50" fmla="*/ 37 w 61"/>
                <a:gd name="T51" fmla="*/ 11 h 95"/>
                <a:gd name="T52" fmla="*/ 27 w 61"/>
                <a:gd name="T53" fmla="*/ 10 h 95"/>
                <a:gd name="T54" fmla="*/ 20 w 61"/>
                <a:gd name="T55" fmla="*/ 12 h 95"/>
                <a:gd name="T56" fmla="*/ 14 w 61"/>
                <a:gd name="T57" fmla="*/ 20 h 95"/>
                <a:gd name="T58" fmla="*/ 13 w 61"/>
                <a:gd name="T59" fmla="*/ 37 h 95"/>
                <a:gd name="T60" fmla="*/ 17 w 61"/>
                <a:gd name="T61" fmla="*/ 45 h 95"/>
                <a:gd name="T62" fmla="*/ 37 w 61"/>
                <a:gd name="T63" fmla="*/ 51 h 95"/>
                <a:gd name="T64" fmla="*/ 44 w 61"/>
                <a:gd name="T65" fmla="*/ 45 h 95"/>
                <a:gd name="T66" fmla="*/ 48 w 61"/>
                <a:gd name="T67" fmla="*/ 3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95">
                  <a:moveTo>
                    <a:pt x="1" y="71"/>
                  </a:moveTo>
                  <a:lnTo>
                    <a:pt x="14" y="70"/>
                  </a:lnTo>
                  <a:lnTo>
                    <a:pt x="17" y="78"/>
                  </a:lnTo>
                  <a:lnTo>
                    <a:pt x="21" y="82"/>
                  </a:lnTo>
                  <a:lnTo>
                    <a:pt x="25" y="84"/>
                  </a:lnTo>
                  <a:lnTo>
                    <a:pt x="31" y="84"/>
                  </a:lnTo>
                  <a:lnTo>
                    <a:pt x="35" y="82"/>
                  </a:lnTo>
                  <a:lnTo>
                    <a:pt x="41" y="80"/>
                  </a:lnTo>
                  <a:lnTo>
                    <a:pt x="44" y="75"/>
                  </a:lnTo>
                  <a:lnTo>
                    <a:pt x="45" y="71"/>
                  </a:lnTo>
                  <a:lnTo>
                    <a:pt x="48" y="67"/>
                  </a:lnTo>
                  <a:lnTo>
                    <a:pt x="50" y="60"/>
                  </a:lnTo>
                  <a:lnTo>
                    <a:pt x="50" y="50"/>
                  </a:lnTo>
                  <a:lnTo>
                    <a:pt x="47" y="54"/>
                  </a:lnTo>
                  <a:lnTo>
                    <a:pt x="43" y="57"/>
                  </a:lnTo>
                  <a:lnTo>
                    <a:pt x="34" y="61"/>
                  </a:lnTo>
                  <a:lnTo>
                    <a:pt x="27" y="62"/>
                  </a:lnTo>
                  <a:lnTo>
                    <a:pt x="21" y="62"/>
                  </a:lnTo>
                  <a:lnTo>
                    <a:pt x="17" y="60"/>
                  </a:lnTo>
                  <a:lnTo>
                    <a:pt x="13" y="58"/>
                  </a:lnTo>
                  <a:lnTo>
                    <a:pt x="8" y="54"/>
                  </a:lnTo>
                  <a:lnTo>
                    <a:pt x="1" y="44"/>
                  </a:lnTo>
                  <a:lnTo>
                    <a:pt x="0" y="31"/>
                  </a:lnTo>
                  <a:lnTo>
                    <a:pt x="1" y="18"/>
                  </a:lnTo>
                  <a:lnTo>
                    <a:pt x="8" y="7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5" y="0"/>
                  </a:lnTo>
                  <a:lnTo>
                    <a:pt x="41" y="1"/>
                  </a:lnTo>
                  <a:lnTo>
                    <a:pt x="47" y="4"/>
                  </a:lnTo>
                  <a:lnTo>
                    <a:pt x="51" y="8"/>
                  </a:lnTo>
                  <a:lnTo>
                    <a:pt x="54" y="12"/>
                  </a:lnTo>
                  <a:lnTo>
                    <a:pt x="57" y="18"/>
                  </a:lnTo>
                  <a:lnTo>
                    <a:pt x="60" y="30"/>
                  </a:lnTo>
                  <a:lnTo>
                    <a:pt x="61" y="44"/>
                  </a:lnTo>
                  <a:lnTo>
                    <a:pt x="61" y="61"/>
                  </a:lnTo>
                  <a:lnTo>
                    <a:pt x="57" y="74"/>
                  </a:lnTo>
                  <a:lnTo>
                    <a:pt x="51" y="85"/>
                  </a:lnTo>
                  <a:lnTo>
                    <a:pt x="47" y="89"/>
                  </a:lnTo>
                  <a:lnTo>
                    <a:pt x="41" y="92"/>
                  </a:lnTo>
                  <a:lnTo>
                    <a:pt x="34" y="95"/>
                  </a:lnTo>
                  <a:lnTo>
                    <a:pt x="27" y="95"/>
                  </a:lnTo>
                  <a:lnTo>
                    <a:pt x="16" y="92"/>
                  </a:lnTo>
                  <a:lnTo>
                    <a:pt x="10" y="88"/>
                  </a:lnTo>
                  <a:lnTo>
                    <a:pt x="6" y="84"/>
                  </a:lnTo>
                  <a:lnTo>
                    <a:pt x="3" y="78"/>
                  </a:lnTo>
                  <a:lnTo>
                    <a:pt x="1" y="71"/>
                  </a:lnTo>
                  <a:close/>
                  <a:moveTo>
                    <a:pt x="50" y="31"/>
                  </a:moveTo>
                  <a:lnTo>
                    <a:pt x="47" y="20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7" y="11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0" y="12"/>
                  </a:lnTo>
                  <a:lnTo>
                    <a:pt x="17" y="15"/>
                  </a:lnTo>
                  <a:lnTo>
                    <a:pt x="14" y="20"/>
                  </a:lnTo>
                  <a:lnTo>
                    <a:pt x="13" y="25"/>
                  </a:lnTo>
                  <a:lnTo>
                    <a:pt x="13" y="37"/>
                  </a:lnTo>
                  <a:lnTo>
                    <a:pt x="14" y="41"/>
                  </a:lnTo>
                  <a:lnTo>
                    <a:pt x="17" y="45"/>
                  </a:lnTo>
                  <a:lnTo>
                    <a:pt x="25" y="51"/>
                  </a:lnTo>
                  <a:lnTo>
                    <a:pt x="37" y="51"/>
                  </a:lnTo>
                  <a:lnTo>
                    <a:pt x="40" y="50"/>
                  </a:lnTo>
                  <a:lnTo>
                    <a:pt x="44" y="45"/>
                  </a:lnTo>
                  <a:lnTo>
                    <a:pt x="47" y="41"/>
                  </a:lnTo>
                  <a:lnTo>
                    <a:pt x="48" y="37"/>
                  </a:lnTo>
                  <a:lnTo>
                    <a:pt x="5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5" name="Freeform 649"/>
            <p:cNvSpPr>
              <a:spLocks noEditPoints="1"/>
            </p:cNvSpPr>
            <p:nvPr/>
          </p:nvSpPr>
          <p:spPr bwMode="auto">
            <a:xfrm>
              <a:off x="2547689" y="3699183"/>
              <a:ext cx="61748" cy="89634"/>
            </a:xfrm>
            <a:custGeom>
              <a:avLst/>
              <a:gdLst>
                <a:gd name="T0" fmla="*/ 7 w 63"/>
                <a:gd name="T1" fmla="*/ 90 h 90"/>
                <a:gd name="T2" fmla="*/ 13 w 63"/>
                <a:gd name="T3" fmla="*/ 62 h 90"/>
                <a:gd name="T4" fmla="*/ 0 w 63"/>
                <a:gd name="T5" fmla="*/ 62 h 90"/>
                <a:gd name="T6" fmla="*/ 0 w 63"/>
                <a:gd name="T7" fmla="*/ 57 h 90"/>
                <a:gd name="T8" fmla="*/ 13 w 63"/>
                <a:gd name="T9" fmla="*/ 57 h 90"/>
                <a:gd name="T10" fmla="*/ 17 w 63"/>
                <a:gd name="T11" fmla="*/ 34 h 90"/>
                <a:gd name="T12" fmla="*/ 0 w 63"/>
                <a:gd name="T13" fmla="*/ 34 h 90"/>
                <a:gd name="T14" fmla="*/ 0 w 63"/>
                <a:gd name="T15" fmla="*/ 30 h 90"/>
                <a:gd name="T16" fmla="*/ 19 w 63"/>
                <a:gd name="T17" fmla="*/ 30 h 90"/>
                <a:gd name="T18" fmla="*/ 23 w 63"/>
                <a:gd name="T19" fmla="*/ 0 h 90"/>
                <a:gd name="T20" fmla="*/ 29 w 63"/>
                <a:gd name="T21" fmla="*/ 0 h 90"/>
                <a:gd name="T22" fmla="*/ 23 w 63"/>
                <a:gd name="T23" fmla="*/ 30 h 90"/>
                <a:gd name="T24" fmla="*/ 47 w 63"/>
                <a:gd name="T25" fmla="*/ 30 h 90"/>
                <a:gd name="T26" fmla="*/ 53 w 63"/>
                <a:gd name="T27" fmla="*/ 0 h 90"/>
                <a:gd name="T28" fmla="*/ 57 w 63"/>
                <a:gd name="T29" fmla="*/ 0 h 90"/>
                <a:gd name="T30" fmla="*/ 53 w 63"/>
                <a:gd name="T31" fmla="*/ 30 h 90"/>
                <a:gd name="T32" fmla="*/ 63 w 63"/>
                <a:gd name="T33" fmla="*/ 30 h 90"/>
                <a:gd name="T34" fmla="*/ 63 w 63"/>
                <a:gd name="T35" fmla="*/ 34 h 90"/>
                <a:gd name="T36" fmla="*/ 51 w 63"/>
                <a:gd name="T37" fmla="*/ 34 h 90"/>
                <a:gd name="T38" fmla="*/ 47 w 63"/>
                <a:gd name="T39" fmla="*/ 57 h 90"/>
                <a:gd name="T40" fmla="*/ 63 w 63"/>
                <a:gd name="T41" fmla="*/ 57 h 90"/>
                <a:gd name="T42" fmla="*/ 63 w 63"/>
                <a:gd name="T43" fmla="*/ 62 h 90"/>
                <a:gd name="T44" fmla="*/ 47 w 63"/>
                <a:gd name="T45" fmla="*/ 62 h 90"/>
                <a:gd name="T46" fmla="*/ 41 w 63"/>
                <a:gd name="T47" fmla="*/ 90 h 90"/>
                <a:gd name="T48" fmla="*/ 36 w 63"/>
                <a:gd name="T49" fmla="*/ 90 h 90"/>
                <a:gd name="T50" fmla="*/ 41 w 63"/>
                <a:gd name="T51" fmla="*/ 62 h 90"/>
                <a:gd name="T52" fmla="*/ 19 w 63"/>
                <a:gd name="T53" fmla="*/ 62 h 90"/>
                <a:gd name="T54" fmla="*/ 13 w 63"/>
                <a:gd name="T55" fmla="*/ 90 h 90"/>
                <a:gd name="T56" fmla="*/ 7 w 63"/>
                <a:gd name="T57" fmla="*/ 90 h 90"/>
                <a:gd name="T58" fmla="*/ 19 w 63"/>
                <a:gd name="T59" fmla="*/ 57 h 90"/>
                <a:gd name="T60" fmla="*/ 41 w 63"/>
                <a:gd name="T61" fmla="*/ 57 h 90"/>
                <a:gd name="T62" fmla="*/ 46 w 63"/>
                <a:gd name="T63" fmla="*/ 34 h 90"/>
                <a:gd name="T64" fmla="*/ 21 w 63"/>
                <a:gd name="T65" fmla="*/ 34 h 90"/>
                <a:gd name="T66" fmla="*/ 19 w 63"/>
                <a:gd name="T67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90">
                  <a:moveTo>
                    <a:pt x="7" y="90"/>
                  </a:moveTo>
                  <a:lnTo>
                    <a:pt x="13" y="62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13" y="57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9" y="3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30"/>
                  </a:lnTo>
                  <a:lnTo>
                    <a:pt x="47" y="3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3" y="30"/>
                  </a:lnTo>
                  <a:lnTo>
                    <a:pt x="63" y="30"/>
                  </a:lnTo>
                  <a:lnTo>
                    <a:pt x="63" y="34"/>
                  </a:lnTo>
                  <a:lnTo>
                    <a:pt x="51" y="34"/>
                  </a:lnTo>
                  <a:lnTo>
                    <a:pt x="47" y="57"/>
                  </a:lnTo>
                  <a:lnTo>
                    <a:pt x="63" y="57"/>
                  </a:lnTo>
                  <a:lnTo>
                    <a:pt x="63" y="62"/>
                  </a:lnTo>
                  <a:lnTo>
                    <a:pt x="47" y="62"/>
                  </a:lnTo>
                  <a:lnTo>
                    <a:pt x="41" y="90"/>
                  </a:lnTo>
                  <a:lnTo>
                    <a:pt x="36" y="90"/>
                  </a:lnTo>
                  <a:lnTo>
                    <a:pt x="41" y="62"/>
                  </a:lnTo>
                  <a:lnTo>
                    <a:pt x="19" y="62"/>
                  </a:lnTo>
                  <a:lnTo>
                    <a:pt x="13" y="90"/>
                  </a:lnTo>
                  <a:lnTo>
                    <a:pt x="7" y="90"/>
                  </a:lnTo>
                  <a:close/>
                  <a:moveTo>
                    <a:pt x="19" y="57"/>
                  </a:moveTo>
                  <a:lnTo>
                    <a:pt x="41" y="57"/>
                  </a:lnTo>
                  <a:lnTo>
                    <a:pt x="46" y="34"/>
                  </a:lnTo>
                  <a:lnTo>
                    <a:pt x="21" y="34"/>
                  </a:lnTo>
                  <a:lnTo>
                    <a:pt x="19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6" name="Freeform 650"/>
            <p:cNvSpPr>
              <a:spLocks/>
            </p:cNvSpPr>
            <p:nvPr/>
          </p:nvSpPr>
          <p:spPr bwMode="auto">
            <a:xfrm>
              <a:off x="2625372" y="3695199"/>
              <a:ext cx="35854" cy="93618"/>
            </a:xfrm>
            <a:custGeom>
              <a:avLst/>
              <a:gdLst>
                <a:gd name="T0" fmla="*/ 34 w 34"/>
                <a:gd name="T1" fmla="*/ 95 h 95"/>
                <a:gd name="T2" fmla="*/ 21 w 34"/>
                <a:gd name="T3" fmla="*/ 95 h 95"/>
                <a:gd name="T4" fmla="*/ 21 w 34"/>
                <a:gd name="T5" fmla="*/ 20 h 95"/>
                <a:gd name="T6" fmla="*/ 16 w 34"/>
                <a:gd name="T7" fmla="*/ 26 h 95"/>
                <a:gd name="T8" fmla="*/ 4 w 34"/>
                <a:gd name="T9" fmla="*/ 32 h 95"/>
                <a:gd name="T10" fmla="*/ 0 w 34"/>
                <a:gd name="T11" fmla="*/ 35 h 95"/>
                <a:gd name="T12" fmla="*/ 0 w 34"/>
                <a:gd name="T13" fmla="*/ 23 h 95"/>
                <a:gd name="T14" fmla="*/ 6 w 34"/>
                <a:gd name="T15" fmla="*/ 20 h 95"/>
                <a:gd name="T16" fmla="*/ 11 w 34"/>
                <a:gd name="T17" fmla="*/ 16 h 95"/>
                <a:gd name="T18" fmla="*/ 20 w 34"/>
                <a:gd name="T19" fmla="*/ 8 h 95"/>
                <a:gd name="T20" fmla="*/ 23 w 34"/>
                <a:gd name="T21" fmla="*/ 3 h 95"/>
                <a:gd name="T22" fmla="*/ 26 w 34"/>
                <a:gd name="T23" fmla="*/ 0 h 95"/>
                <a:gd name="T24" fmla="*/ 34 w 34"/>
                <a:gd name="T25" fmla="*/ 0 h 95"/>
                <a:gd name="T26" fmla="*/ 34 w 34"/>
                <a:gd name="T2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95">
                  <a:moveTo>
                    <a:pt x="34" y="95"/>
                  </a:moveTo>
                  <a:lnTo>
                    <a:pt x="21" y="95"/>
                  </a:lnTo>
                  <a:lnTo>
                    <a:pt x="21" y="20"/>
                  </a:lnTo>
                  <a:lnTo>
                    <a:pt x="16" y="26"/>
                  </a:lnTo>
                  <a:lnTo>
                    <a:pt x="4" y="32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6" y="20"/>
                  </a:lnTo>
                  <a:lnTo>
                    <a:pt x="11" y="16"/>
                  </a:lnTo>
                  <a:lnTo>
                    <a:pt x="20" y="8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4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7" name="Freeform 651"/>
            <p:cNvSpPr>
              <a:spLocks noEditPoints="1"/>
            </p:cNvSpPr>
            <p:nvPr/>
          </p:nvSpPr>
          <p:spPr bwMode="auto">
            <a:xfrm>
              <a:off x="2691104" y="3695199"/>
              <a:ext cx="59756" cy="93618"/>
            </a:xfrm>
            <a:custGeom>
              <a:avLst/>
              <a:gdLst>
                <a:gd name="T0" fmla="*/ 0 w 61"/>
                <a:gd name="T1" fmla="*/ 48 h 96"/>
                <a:gd name="T2" fmla="*/ 2 w 61"/>
                <a:gd name="T3" fmla="*/ 33 h 96"/>
                <a:gd name="T4" fmla="*/ 4 w 61"/>
                <a:gd name="T5" fmla="*/ 20 h 96"/>
                <a:gd name="T6" fmla="*/ 7 w 61"/>
                <a:gd name="T7" fmla="*/ 12 h 96"/>
                <a:gd name="T8" fmla="*/ 10 w 61"/>
                <a:gd name="T9" fmla="*/ 8 h 96"/>
                <a:gd name="T10" fmla="*/ 19 w 61"/>
                <a:gd name="T11" fmla="*/ 2 h 96"/>
                <a:gd name="T12" fmla="*/ 24 w 61"/>
                <a:gd name="T13" fmla="*/ 0 h 96"/>
                <a:gd name="T14" fmla="*/ 36 w 61"/>
                <a:gd name="T15" fmla="*/ 0 h 96"/>
                <a:gd name="T16" fmla="*/ 40 w 61"/>
                <a:gd name="T17" fmla="*/ 2 h 96"/>
                <a:gd name="T18" fmla="*/ 44 w 61"/>
                <a:gd name="T19" fmla="*/ 2 h 96"/>
                <a:gd name="T20" fmla="*/ 49 w 61"/>
                <a:gd name="T21" fmla="*/ 5 h 96"/>
                <a:gd name="T22" fmla="*/ 51 w 61"/>
                <a:gd name="T23" fmla="*/ 9 h 96"/>
                <a:gd name="T24" fmla="*/ 53 w 61"/>
                <a:gd name="T25" fmla="*/ 12 h 96"/>
                <a:gd name="T26" fmla="*/ 56 w 61"/>
                <a:gd name="T27" fmla="*/ 16 h 96"/>
                <a:gd name="T28" fmla="*/ 57 w 61"/>
                <a:gd name="T29" fmla="*/ 20 h 96"/>
                <a:gd name="T30" fmla="*/ 60 w 61"/>
                <a:gd name="T31" fmla="*/ 32 h 96"/>
                <a:gd name="T32" fmla="*/ 61 w 61"/>
                <a:gd name="T33" fmla="*/ 39 h 96"/>
                <a:gd name="T34" fmla="*/ 61 w 61"/>
                <a:gd name="T35" fmla="*/ 63 h 96"/>
                <a:gd name="T36" fmla="*/ 59 w 61"/>
                <a:gd name="T37" fmla="*/ 76 h 96"/>
                <a:gd name="T38" fmla="*/ 56 w 61"/>
                <a:gd name="T39" fmla="*/ 82 h 96"/>
                <a:gd name="T40" fmla="*/ 51 w 61"/>
                <a:gd name="T41" fmla="*/ 87 h 96"/>
                <a:gd name="T42" fmla="*/ 49 w 61"/>
                <a:gd name="T43" fmla="*/ 90 h 96"/>
                <a:gd name="T44" fmla="*/ 44 w 61"/>
                <a:gd name="T45" fmla="*/ 93 h 96"/>
                <a:gd name="T46" fmla="*/ 39 w 61"/>
                <a:gd name="T47" fmla="*/ 96 h 96"/>
                <a:gd name="T48" fmla="*/ 24 w 61"/>
                <a:gd name="T49" fmla="*/ 96 h 96"/>
                <a:gd name="T50" fmla="*/ 19 w 61"/>
                <a:gd name="T51" fmla="*/ 93 h 96"/>
                <a:gd name="T52" fmla="*/ 14 w 61"/>
                <a:gd name="T53" fmla="*/ 90 h 96"/>
                <a:gd name="T54" fmla="*/ 10 w 61"/>
                <a:gd name="T55" fmla="*/ 86 h 96"/>
                <a:gd name="T56" fmla="*/ 4 w 61"/>
                <a:gd name="T57" fmla="*/ 76 h 96"/>
                <a:gd name="T58" fmla="*/ 2 w 61"/>
                <a:gd name="T59" fmla="*/ 65 h 96"/>
                <a:gd name="T60" fmla="*/ 0 w 61"/>
                <a:gd name="T61" fmla="*/ 48 h 96"/>
                <a:gd name="T62" fmla="*/ 13 w 61"/>
                <a:gd name="T63" fmla="*/ 48 h 96"/>
                <a:gd name="T64" fmla="*/ 13 w 61"/>
                <a:gd name="T65" fmla="*/ 62 h 96"/>
                <a:gd name="T66" fmla="*/ 14 w 61"/>
                <a:gd name="T67" fmla="*/ 72 h 96"/>
                <a:gd name="T68" fmla="*/ 17 w 61"/>
                <a:gd name="T69" fmla="*/ 77 h 96"/>
                <a:gd name="T70" fmla="*/ 21 w 61"/>
                <a:gd name="T71" fmla="*/ 82 h 96"/>
                <a:gd name="T72" fmla="*/ 26 w 61"/>
                <a:gd name="T73" fmla="*/ 85 h 96"/>
                <a:gd name="T74" fmla="*/ 34 w 61"/>
                <a:gd name="T75" fmla="*/ 85 h 96"/>
                <a:gd name="T76" fmla="*/ 39 w 61"/>
                <a:gd name="T77" fmla="*/ 83 h 96"/>
                <a:gd name="T78" fmla="*/ 44 w 61"/>
                <a:gd name="T79" fmla="*/ 77 h 96"/>
                <a:gd name="T80" fmla="*/ 49 w 61"/>
                <a:gd name="T81" fmla="*/ 66 h 96"/>
                <a:gd name="T82" fmla="*/ 50 w 61"/>
                <a:gd name="T83" fmla="*/ 48 h 96"/>
                <a:gd name="T84" fmla="*/ 49 w 61"/>
                <a:gd name="T85" fmla="*/ 29 h 96"/>
                <a:gd name="T86" fmla="*/ 44 w 61"/>
                <a:gd name="T87" fmla="*/ 18 h 96"/>
                <a:gd name="T88" fmla="*/ 36 w 61"/>
                <a:gd name="T89" fmla="*/ 12 h 96"/>
                <a:gd name="T90" fmla="*/ 30 w 61"/>
                <a:gd name="T91" fmla="*/ 10 h 96"/>
                <a:gd name="T92" fmla="*/ 26 w 61"/>
                <a:gd name="T93" fmla="*/ 12 h 96"/>
                <a:gd name="T94" fmla="*/ 17 w 61"/>
                <a:gd name="T95" fmla="*/ 18 h 96"/>
                <a:gd name="T96" fmla="*/ 13 w 61"/>
                <a:gd name="T97" fmla="*/ 29 h 96"/>
                <a:gd name="T98" fmla="*/ 13 w 61"/>
                <a:gd name="T99" fmla="*/ 4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96">
                  <a:moveTo>
                    <a:pt x="0" y="48"/>
                  </a:moveTo>
                  <a:lnTo>
                    <a:pt x="2" y="33"/>
                  </a:lnTo>
                  <a:lnTo>
                    <a:pt x="4" y="20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4" y="2"/>
                  </a:lnTo>
                  <a:lnTo>
                    <a:pt x="49" y="5"/>
                  </a:lnTo>
                  <a:lnTo>
                    <a:pt x="51" y="9"/>
                  </a:lnTo>
                  <a:lnTo>
                    <a:pt x="53" y="12"/>
                  </a:lnTo>
                  <a:lnTo>
                    <a:pt x="56" y="16"/>
                  </a:lnTo>
                  <a:lnTo>
                    <a:pt x="57" y="20"/>
                  </a:lnTo>
                  <a:lnTo>
                    <a:pt x="60" y="32"/>
                  </a:lnTo>
                  <a:lnTo>
                    <a:pt x="61" y="39"/>
                  </a:lnTo>
                  <a:lnTo>
                    <a:pt x="61" y="63"/>
                  </a:lnTo>
                  <a:lnTo>
                    <a:pt x="59" y="76"/>
                  </a:lnTo>
                  <a:lnTo>
                    <a:pt x="56" y="82"/>
                  </a:lnTo>
                  <a:lnTo>
                    <a:pt x="51" y="87"/>
                  </a:lnTo>
                  <a:lnTo>
                    <a:pt x="49" y="90"/>
                  </a:lnTo>
                  <a:lnTo>
                    <a:pt x="44" y="93"/>
                  </a:lnTo>
                  <a:lnTo>
                    <a:pt x="39" y="96"/>
                  </a:lnTo>
                  <a:lnTo>
                    <a:pt x="24" y="96"/>
                  </a:lnTo>
                  <a:lnTo>
                    <a:pt x="19" y="93"/>
                  </a:lnTo>
                  <a:lnTo>
                    <a:pt x="14" y="90"/>
                  </a:lnTo>
                  <a:lnTo>
                    <a:pt x="10" y="86"/>
                  </a:lnTo>
                  <a:lnTo>
                    <a:pt x="4" y="76"/>
                  </a:lnTo>
                  <a:lnTo>
                    <a:pt x="2" y="65"/>
                  </a:lnTo>
                  <a:lnTo>
                    <a:pt x="0" y="48"/>
                  </a:lnTo>
                  <a:close/>
                  <a:moveTo>
                    <a:pt x="13" y="48"/>
                  </a:moveTo>
                  <a:lnTo>
                    <a:pt x="13" y="62"/>
                  </a:lnTo>
                  <a:lnTo>
                    <a:pt x="14" y="72"/>
                  </a:lnTo>
                  <a:lnTo>
                    <a:pt x="17" y="77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34" y="85"/>
                  </a:lnTo>
                  <a:lnTo>
                    <a:pt x="39" y="83"/>
                  </a:lnTo>
                  <a:lnTo>
                    <a:pt x="44" y="77"/>
                  </a:lnTo>
                  <a:lnTo>
                    <a:pt x="49" y="66"/>
                  </a:lnTo>
                  <a:lnTo>
                    <a:pt x="50" y="48"/>
                  </a:lnTo>
                  <a:lnTo>
                    <a:pt x="49" y="29"/>
                  </a:lnTo>
                  <a:lnTo>
                    <a:pt x="44" y="18"/>
                  </a:lnTo>
                  <a:lnTo>
                    <a:pt x="36" y="12"/>
                  </a:lnTo>
                  <a:lnTo>
                    <a:pt x="30" y="10"/>
                  </a:lnTo>
                  <a:lnTo>
                    <a:pt x="26" y="12"/>
                  </a:lnTo>
                  <a:lnTo>
                    <a:pt x="17" y="18"/>
                  </a:lnTo>
                  <a:lnTo>
                    <a:pt x="13" y="29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8" name="Freeform 652"/>
            <p:cNvSpPr>
              <a:spLocks noEditPoints="1"/>
            </p:cNvSpPr>
            <p:nvPr/>
          </p:nvSpPr>
          <p:spPr bwMode="auto">
            <a:xfrm>
              <a:off x="199274" y="4683167"/>
              <a:ext cx="61748" cy="89634"/>
            </a:xfrm>
            <a:custGeom>
              <a:avLst/>
              <a:gdLst>
                <a:gd name="T0" fmla="*/ 7 w 62"/>
                <a:gd name="T1" fmla="*/ 90 h 90"/>
                <a:gd name="T2" fmla="*/ 13 w 62"/>
                <a:gd name="T3" fmla="*/ 63 h 90"/>
                <a:gd name="T4" fmla="*/ 0 w 62"/>
                <a:gd name="T5" fmla="*/ 63 h 90"/>
                <a:gd name="T6" fmla="*/ 0 w 62"/>
                <a:gd name="T7" fmla="*/ 57 h 90"/>
                <a:gd name="T8" fmla="*/ 13 w 62"/>
                <a:gd name="T9" fmla="*/ 57 h 90"/>
                <a:gd name="T10" fmla="*/ 17 w 62"/>
                <a:gd name="T11" fmla="*/ 34 h 90"/>
                <a:gd name="T12" fmla="*/ 0 w 62"/>
                <a:gd name="T13" fmla="*/ 34 h 90"/>
                <a:gd name="T14" fmla="*/ 0 w 62"/>
                <a:gd name="T15" fmla="*/ 30 h 90"/>
                <a:gd name="T16" fmla="*/ 18 w 62"/>
                <a:gd name="T17" fmla="*/ 30 h 90"/>
                <a:gd name="T18" fmla="*/ 22 w 62"/>
                <a:gd name="T19" fmla="*/ 0 h 90"/>
                <a:gd name="T20" fmla="*/ 28 w 62"/>
                <a:gd name="T21" fmla="*/ 0 h 90"/>
                <a:gd name="T22" fmla="*/ 22 w 62"/>
                <a:gd name="T23" fmla="*/ 30 h 90"/>
                <a:gd name="T24" fmla="*/ 47 w 62"/>
                <a:gd name="T25" fmla="*/ 30 h 90"/>
                <a:gd name="T26" fmla="*/ 52 w 62"/>
                <a:gd name="T27" fmla="*/ 0 h 90"/>
                <a:gd name="T28" fmla="*/ 57 w 62"/>
                <a:gd name="T29" fmla="*/ 0 h 90"/>
                <a:gd name="T30" fmla="*/ 52 w 62"/>
                <a:gd name="T31" fmla="*/ 30 h 90"/>
                <a:gd name="T32" fmla="*/ 62 w 62"/>
                <a:gd name="T33" fmla="*/ 30 h 90"/>
                <a:gd name="T34" fmla="*/ 62 w 62"/>
                <a:gd name="T35" fmla="*/ 34 h 90"/>
                <a:gd name="T36" fmla="*/ 51 w 62"/>
                <a:gd name="T37" fmla="*/ 34 h 90"/>
                <a:gd name="T38" fmla="*/ 47 w 62"/>
                <a:gd name="T39" fmla="*/ 57 h 90"/>
                <a:gd name="T40" fmla="*/ 62 w 62"/>
                <a:gd name="T41" fmla="*/ 57 h 90"/>
                <a:gd name="T42" fmla="*/ 62 w 62"/>
                <a:gd name="T43" fmla="*/ 63 h 90"/>
                <a:gd name="T44" fmla="*/ 47 w 62"/>
                <a:gd name="T45" fmla="*/ 63 h 90"/>
                <a:gd name="T46" fmla="*/ 41 w 62"/>
                <a:gd name="T47" fmla="*/ 90 h 90"/>
                <a:gd name="T48" fmla="*/ 35 w 62"/>
                <a:gd name="T49" fmla="*/ 90 h 90"/>
                <a:gd name="T50" fmla="*/ 41 w 62"/>
                <a:gd name="T51" fmla="*/ 63 h 90"/>
                <a:gd name="T52" fmla="*/ 18 w 62"/>
                <a:gd name="T53" fmla="*/ 63 h 90"/>
                <a:gd name="T54" fmla="*/ 13 w 62"/>
                <a:gd name="T55" fmla="*/ 90 h 90"/>
                <a:gd name="T56" fmla="*/ 7 w 62"/>
                <a:gd name="T57" fmla="*/ 90 h 90"/>
                <a:gd name="T58" fmla="*/ 18 w 62"/>
                <a:gd name="T59" fmla="*/ 57 h 90"/>
                <a:gd name="T60" fmla="*/ 41 w 62"/>
                <a:gd name="T61" fmla="*/ 57 h 90"/>
                <a:gd name="T62" fmla="*/ 45 w 62"/>
                <a:gd name="T63" fmla="*/ 34 h 90"/>
                <a:gd name="T64" fmla="*/ 21 w 62"/>
                <a:gd name="T65" fmla="*/ 34 h 90"/>
                <a:gd name="T66" fmla="*/ 18 w 62"/>
                <a:gd name="T67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90">
                  <a:moveTo>
                    <a:pt x="7" y="90"/>
                  </a:moveTo>
                  <a:lnTo>
                    <a:pt x="13" y="63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13" y="57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8" y="3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22" y="30"/>
                  </a:lnTo>
                  <a:lnTo>
                    <a:pt x="47" y="3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2" y="30"/>
                  </a:lnTo>
                  <a:lnTo>
                    <a:pt x="62" y="30"/>
                  </a:lnTo>
                  <a:lnTo>
                    <a:pt x="62" y="34"/>
                  </a:lnTo>
                  <a:lnTo>
                    <a:pt x="51" y="34"/>
                  </a:lnTo>
                  <a:lnTo>
                    <a:pt x="47" y="57"/>
                  </a:lnTo>
                  <a:lnTo>
                    <a:pt x="62" y="57"/>
                  </a:lnTo>
                  <a:lnTo>
                    <a:pt x="62" y="63"/>
                  </a:lnTo>
                  <a:lnTo>
                    <a:pt x="47" y="63"/>
                  </a:lnTo>
                  <a:lnTo>
                    <a:pt x="41" y="90"/>
                  </a:lnTo>
                  <a:lnTo>
                    <a:pt x="35" y="90"/>
                  </a:lnTo>
                  <a:lnTo>
                    <a:pt x="41" y="63"/>
                  </a:lnTo>
                  <a:lnTo>
                    <a:pt x="18" y="63"/>
                  </a:lnTo>
                  <a:lnTo>
                    <a:pt x="13" y="90"/>
                  </a:lnTo>
                  <a:lnTo>
                    <a:pt x="7" y="90"/>
                  </a:lnTo>
                  <a:close/>
                  <a:moveTo>
                    <a:pt x="18" y="57"/>
                  </a:moveTo>
                  <a:lnTo>
                    <a:pt x="41" y="57"/>
                  </a:lnTo>
                  <a:lnTo>
                    <a:pt x="45" y="34"/>
                  </a:lnTo>
                  <a:lnTo>
                    <a:pt x="21" y="34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9" name="Freeform 653"/>
            <p:cNvSpPr>
              <a:spLocks/>
            </p:cNvSpPr>
            <p:nvPr/>
          </p:nvSpPr>
          <p:spPr bwMode="auto">
            <a:xfrm>
              <a:off x="278949" y="4679183"/>
              <a:ext cx="33862" cy="93618"/>
            </a:xfrm>
            <a:custGeom>
              <a:avLst/>
              <a:gdLst>
                <a:gd name="T0" fmla="*/ 34 w 34"/>
                <a:gd name="T1" fmla="*/ 94 h 94"/>
                <a:gd name="T2" fmla="*/ 21 w 34"/>
                <a:gd name="T3" fmla="*/ 94 h 94"/>
                <a:gd name="T4" fmla="*/ 21 w 34"/>
                <a:gd name="T5" fmla="*/ 20 h 94"/>
                <a:gd name="T6" fmla="*/ 15 w 34"/>
                <a:gd name="T7" fmla="*/ 25 h 94"/>
                <a:gd name="T8" fmla="*/ 4 w 34"/>
                <a:gd name="T9" fmla="*/ 31 h 94"/>
                <a:gd name="T10" fmla="*/ 0 w 34"/>
                <a:gd name="T11" fmla="*/ 34 h 94"/>
                <a:gd name="T12" fmla="*/ 0 w 34"/>
                <a:gd name="T13" fmla="*/ 23 h 94"/>
                <a:gd name="T14" fmla="*/ 5 w 34"/>
                <a:gd name="T15" fmla="*/ 20 h 94"/>
                <a:gd name="T16" fmla="*/ 11 w 34"/>
                <a:gd name="T17" fmla="*/ 15 h 94"/>
                <a:gd name="T18" fmla="*/ 20 w 34"/>
                <a:gd name="T19" fmla="*/ 7 h 94"/>
                <a:gd name="T20" fmla="*/ 22 w 34"/>
                <a:gd name="T21" fmla="*/ 3 h 94"/>
                <a:gd name="T22" fmla="*/ 25 w 34"/>
                <a:gd name="T23" fmla="*/ 0 h 94"/>
                <a:gd name="T24" fmla="*/ 34 w 34"/>
                <a:gd name="T25" fmla="*/ 0 h 94"/>
                <a:gd name="T26" fmla="*/ 34 w 34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94">
                  <a:moveTo>
                    <a:pt x="34" y="94"/>
                  </a:moveTo>
                  <a:lnTo>
                    <a:pt x="21" y="94"/>
                  </a:lnTo>
                  <a:lnTo>
                    <a:pt x="21" y="20"/>
                  </a:lnTo>
                  <a:lnTo>
                    <a:pt x="15" y="25"/>
                  </a:lnTo>
                  <a:lnTo>
                    <a:pt x="4" y="31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5" y="20"/>
                  </a:lnTo>
                  <a:lnTo>
                    <a:pt x="11" y="15"/>
                  </a:lnTo>
                  <a:lnTo>
                    <a:pt x="20" y="7"/>
                  </a:lnTo>
                  <a:lnTo>
                    <a:pt x="22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0" name="Freeform 654"/>
            <p:cNvSpPr>
              <a:spLocks noEditPoints="1"/>
            </p:cNvSpPr>
            <p:nvPr/>
          </p:nvSpPr>
          <p:spPr bwMode="auto">
            <a:xfrm>
              <a:off x="342688" y="4679183"/>
              <a:ext cx="61748" cy="95610"/>
            </a:xfrm>
            <a:custGeom>
              <a:avLst/>
              <a:gdLst>
                <a:gd name="T0" fmla="*/ 0 w 61"/>
                <a:gd name="T1" fmla="*/ 47 h 95"/>
                <a:gd name="T2" fmla="*/ 1 w 61"/>
                <a:gd name="T3" fmla="*/ 33 h 95"/>
                <a:gd name="T4" fmla="*/ 4 w 61"/>
                <a:gd name="T5" fmla="*/ 20 h 95"/>
                <a:gd name="T6" fmla="*/ 7 w 61"/>
                <a:gd name="T7" fmla="*/ 11 h 95"/>
                <a:gd name="T8" fmla="*/ 10 w 61"/>
                <a:gd name="T9" fmla="*/ 7 h 95"/>
                <a:gd name="T10" fmla="*/ 18 w 61"/>
                <a:gd name="T11" fmla="*/ 1 h 95"/>
                <a:gd name="T12" fmla="*/ 24 w 61"/>
                <a:gd name="T13" fmla="*/ 0 h 95"/>
                <a:gd name="T14" fmla="*/ 35 w 61"/>
                <a:gd name="T15" fmla="*/ 0 h 95"/>
                <a:gd name="T16" fmla="*/ 40 w 61"/>
                <a:gd name="T17" fmla="*/ 1 h 95"/>
                <a:gd name="T18" fmla="*/ 44 w 61"/>
                <a:gd name="T19" fmla="*/ 1 h 95"/>
                <a:gd name="T20" fmla="*/ 48 w 61"/>
                <a:gd name="T21" fmla="*/ 4 h 95"/>
                <a:gd name="T22" fmla="*/ 51 w 61"/>
                <a:gd name="T23" fmla="*/ 8 h 95"/>
                <a:gd name="T24" fmla="*/ 52 w 61"/>
                <a:gd name="T25" fmla="*/ 11 h 95"/>
                <a:gd name="T26" fmla="*/ 55 w 61"/>
                <a:gd name="T27" fmla="*/ 15 h 95"/>
                <a:gd name="T28" fmla="*/ 57 w 61"/>
                <a:gd name="T29" fmla="*/ 20 h 95"/>
                <a:gd name="T30" fmla="*/ 60 w 61"/>
                <a:gd name="T31" fmla="*/ 31 h 95"/>
                <a:gd name="T32" fmla="*/ 61 w 61"/>
                <a:gd name="T33" fmla="*/ 38 h 95"/>
                <a:gd name="T34" fmla="*/ 61 w 61"/>
                <a:gd name="T35" fmla="*/ 62 h 95"/>
                <a:gd name="T36" fmla="*/ 58 w 61"/>
                <a:gd name="T37" fmla="*/ 75 h 95"/>
                <a:gd name="T38" fmla="*/ 55 w 61"/>
                <a:gd name="T39" fmla="*/ 81 h 95"/>
                <a:gd name="T40" fmla="*/ 51 w 61"/>
                <a:gd name="T41" fmla="*/ 87 h 95"/>
                <a:gd name="T42" fmla="*/ 48 w 61"/>
                <a:gd name="T43" fmla="*/ 90 h 95"/>
                <a:gd name="T44" fmla="*/ 44 w 61"/>
                <a:gd name="T45" fmla="*/ 92 h 95"/>
                <a:gd name="T46" fmla="*/ 38 w 61"/>
                <a:gd name="T47" fmla="*/ 95 h 95"/>
                <a:gd name="T48" fmla="*/ 24 w 61"/>
                <a:gd name="T49" fmla="*/ 95 h 95"/>
                <a:gd name="T50" fmla="*/ 18 w 61"/>
                <a:gd name="T51" fmla="*/ 92 h 95"/>
                <a:gd name="T52" fmla="*/ 14 w 61"/>
                <a:gd name="T53" fmla="*/ 90 h 95"/>
                <a:gd name="T54" fmla="*/ 10 w 61"/>
                <a:gd name="T55" fmla="*/ 85 h 95"/>
                <a:gd name="T56" fmla="*/ 4 w 61"/>
                <a:gd name="T57" fmla="*/ 75 h 95"/>
                <a:gd name="T58" fmla="*/ 1 w 61"/>
                <a:gd name="T59" fmla="*/ 64 h 95"/>
                <a:gd name="T60" fmla="*/ 0 w 61"/>
                <a:gd name="T61" fmla="*/ 47 h 95"/>
                <a:gd name="T62" fmla="*/ 13 w 61"/>
                <a:gd name="T63" fmla="*/ 47 h 95"/>
                <a:gd name="T64" fmla="*/ 13 w 61"/>
                <a:gd name="T65" fmla="*/ 61 h 95"/>
                <a:gd name="T66" fmla="*/ 14 w 61"/>
                <a:gd name="T67" fmla="*/ 71 h 95"/>
                <a:gd name="T68" fmla="*/ 17 w 61"/>
                <a:gd name="T69" fmla="*/ 77 h 95"/>
                <a:gd name="T70" fmla="*/ 21 w 61"/>
                <a:gd name="T71" fmla="*/ 81 h 95"/>
                <a:gd name="T72" fmla="*/ 25 w 61"/>
                <a:gd name="T73" fmla="*/ 84 h 95"/>
                <a:gd name="T74" fmla="*/ 34 w 61"/>
                <a:gd name="T75" fmla="*/ 84 h 95"/>
                <a:gd name="T76" fmla="*/ 38 w 61"/>
                <a:gd name="T77" fmla="*/ 82 h 95"/>
                <a:gd name="T78" fmla="*/ 44 w 61"/>
                <a:gd name="T79" fmla="*/ 77 h 95"/>
                <a:gd name="T80" fmla="*/ 48 w 61"/>
                <a:gd name="T81" fmla="*/ 65 h 95"/>
                <a:gd name="T82" fmla="*/ 50 w 61"/>
                <a:gd name="T83" fmla="*/ 47 h 95"/>
                <a:gd name="T84" fmla="*/ 48 w 61"/>
                <a:gd name="T85" fmla="*/ 28 h 95"/>
                <a:gd name="T86" fmla="*/ 44 w 61"/>
                <a:gd name="T87" fmla="*/ 17 h 95"/>
                <a:gd name="T88" fmla="*/ 35 w 61"/>
                <a:gd name="T89" fmla="*/ 11 h 95"/>
                <a:gd name="T90" fmla="*/ 30 w 61"/>
                <a:gd name="T91" fmla="*/ 10 h 95"/>
                <a:gd name="T92" fmla="*/ 25 w 61"/>
                <a:gd name="T93" fmla="*/ 11 h 95"/>
                <a:gd name="T94" fmla="*/ 17 w 61"/>
                <a:gd name="T95" fmla="*/ 17 h 95"/>
                <a:gd name="T96" fmla="*/ 13 w 61"/>
                <a:gd name="T97" fmla="*/ 28 h 95"/>
                <a:gd name="T98" fmla="*/ 13 w 61"/>
                <a:gd name="T99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" h="95">
                  <a:moveTo>
                    <a:pt x="0" y="47"/>
                  </a:moveTo>
                  <a:lnTo>
                    <a:pt x="1" y="33"/>
                  </a:lnTo>
                  <a:lnTo>
                    <a:pt x="4" y="20"/>
                  </a:lnTo>
                  <a:lnTo>
                    <a:pt x="7" y="11"/>
                  </a:lnTo>
                  <a:lnTo>
                    <a:pt x="10" y="7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5" y="0"/>
                  </a:lnTo>
                  <a:lnTo>
                    <a:pt x="40" y="1"/>
                  </a:lnTo>
                  <a:lnTo>
                    <a:pt x="44" y="1"/>
                  </a:lnTo>
                  <a:lnTo>
                    <a:pt x="48" y="4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5" y="15"/>
                  </a:lnTo>
                  <a:lnTo>
                    <a:pt x="57" y="20"/>
                  </a:lnTo>
                  <a:lnTo>
                    <a:pt x="60" y="31"/>
                  </a:lnTo>
                  <a:lnTo>
                    <a:pt x="61" y="38"/>
                  </a:lnTo>
                  <a:lnTo>
                    <a:pt x="61" y="62"/>
                  </a:lnTo>
                  <a:lnTo>
                    <a:pt x="58" y="75"/>
                  </a:lnTo>
                  <a:lnTo>
                    <a:pt x="55" y="81"/>
                  </a:lnTo>
                  <a:lnTo>
                    <a:pt x="51" y="87"/>
                  </a:lnTo>
                  <a:lnTo>
                    <a:pt x="48" y="90"/>
                  </a:lnTo>
                  <a:lnTo>
                    <a:pt x="44" y="92"/>
                  </a:lnTo>
                  <a:lnTo>
                    <a:pt x="38" y="95"/>
                  </a:lnTo>
                  <a:lnTo>
                    <a:pt x="24" y="95"/>
                  </a:lnTo>
                  <a:lnTo>
                    <a:pt x="18" y="92"/>
                  </a:lnTo>
                  <a:lnTo>
                    <a:pt x="14" y="90"/>
                  </a:lnTo>
                  <a:lnTo>
                    <a:pt x="10" y="85"/>
                  </a:lnTo>
                  <a:lnTo>
                    <a:pt x="4" y="75"/>
                  </a:lnTo>
                  <a:lnTo>
                    <a:pt x="1" y="64"/>
                  </a:lnTo>
                  <a:lnTo>
                    <a:pt x="0" y="47"/>
                  </a:lnTo>
                  <a:close/>
                  <a:moveTo>
                    <a:pt x="13" y="47"/>
                  </a:moveTo>
                  <a:lnTo>
                    <a:pt x="13" y="61"/>
                  </a:lnTo>
                  <a:lnTo>
                    <a:pt x="14" y="71"/>
                  </a:lnTo>
                  <a:lnTo>
                    <a:pt x="17" y="77"/>
                  </a:lnTo>
                  <a:lnTo>
                    <a:pt x="21" y="81"/>
                  </a:lnTo>
                  <a:lnTo>
                    <a:pt x="25" y="84"/>
                  </a:lnTo>
                  <a:lnTo>
                    <a:pt x="34" y="84"/>
                  </a:lnTo>
                  <a:lnTo>
                    <a:pt x="38" y="82"/>
                  </a:lnTo>
                  <a:lnTo>
                    <a:pt x="44" y="77"/>
                  </a:lnTo>
                  <a:lnTo>
                    <a:pt x="48" y="65"/>
                  </a:lnTo>
                  <a:lnTo>
                    <a:pt x="50" y="47"/>
                  </a:lnTo>
                  <a:lnTo>
                    <a:pt x="48" y="28"/>
                  </a:lnTo>
                  <a:lnTo>
                    <a:pt x="44" y="17"/>
                  </a:lnTo>
                  <a:lnTo>
                    <a:pt x="35" y="11"/>
                  </a:lnTo>
                  <a:lnTo>
                    <a:pt x="30" y="10"/>
                  </a:lnTo>
                  <a:lnTo>
                    <a:pt x="25" y="11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1" name="Freeform 655"/>
            <p:cNvSpPr>
              <a:spLocks noEditPoints="1"/>
            </p:cNvSpPr>
            <p:nvPr/>
          </p:nvSpPr>
          <p:spPr bwMode="auto">
            <a:xfrm>
              <a:off x="2545697" y="4260890"/>
              <a:ext cx="61748" cy="89634"/>
            </a:xfrm>
            <a:custGeom>
              <a:avLst/>
              <a:gdLst>
                <a:gd name="T0" fmla="*/ 7 w 62"/>
                <a:gd name="T1" fmla="*/ 90 h 90"/>
                <a:gd name="T2" fmla="*/ 12 w 62"/>
                <a:gd name="T3" fmla="*/ 63 h 90"/>
                <a:gd name="T4" fmla="*/ 0 w 62"/>
                <a:gd name="T5" fmla="*/ 63 h 90"/>
                <a:gd name="T6" fmla="*/ 0 w 62"/>
                <a:gd name="T7" fmla="*/ 57 h 90"/>
                <a:gd name="T8" fmla="*/ 12 w 62"/>
                <a:gd name="T9" fmla="*/ 57 h 90"/>
                <a:gd name="T10" fmla="*/ 17 w 62"/>
                <a:gd name="T11" fmla="*/ 35 h 90"/>
                <a:gd name="T12" fmla="*/ 0 w 62"/>
                <a:gd name="T13" fmla="*/ 35 h 90"/>
                <a:gd name="T14" fmla="*/ 0 w 62"/>
                <a:gd name="T15" fmla="*/ 30 h 90"/>
                <a:gd name="T16" fmla="*/ 18 w 62"/>
                <a:gd name="T17" fmla="*/ 30 h 90"/>
                <a:gd name="T18" fmla="*/ 22 w 62"/>
                <a:gd name="T19" fmla="*/ 0 h 90"/>
                <a:gd name="T20" fmla="*/ 28 w 62"/>
                <a:gd name="T21" fmla="*/ 0 h 90"/>
                <a:gd name="T22" fmla="*/ 22 w 62"/>
                <a:gd name="T23" fmla="*/ 30 h 90"/>
                <a:gd name="T24" fmla="*/ 47 w 62"/>
                <a:gd name="T25" fmla="*/ 30 h 90"/>
                <a:gd name="T26" fmla="*/ 52 w 62"/>
                <a:gd name="T27" fmla="*/ 0 h 90"/>
                <a:gd name="T28" fmla="*/ 57 w 62"/>
                <a:gd name="T29" fmla="*/ 0 h 90"/>
                <a:gd name="T30" fmla="*/ 52 w 62"/>
                <a:gd name="T31" fmla="*/ 30 h 90"/>
                <a:gd name="T32" fmla="*/ 62 w 62"/>
                <a:gd name="T33" fmla="*/ 30 h 90"/>
                <a:gd name="T34" fmla="*/ 62 w 62"/>
                <a:gd name="T35" fmla="*/ 35 h 90"/>
                <a:gd name="T36" fmla="*/ 51 w 62"/>
                <a:gd name="T37" fmla="*/ 35 h 90"/>
                <a:gd name="T38" fmla="*/ 47 w 62"/>
                <a:gd name="T39" fmla="*/ 57 h 90"/>
                <a:gd name="T40" fmla="*/ 62 w 62"/>
                <a:gd name="T41" fmla="*/ 57 h 90"/>
                <a:gd name="T42" fmla="*/ 62 w 62"/>
                <a:gd name="T43" fmla="*/ 63 h 90"/>
                <a:gd name="T44" fmla="*/ 47 w 62"/>
                <a:gd name="T45" fmla="*/ 63 h 90"/>
                <a:gd name="T46" fmla="*/ 41 w 62"/>
                <a:gd name="T47" fmla="*/ 90 h 90"/>
                <a:gd name="T48" fmla="*/ 35 w 62"/>
                <a:gd name="T49" fmla="*/ 90 h 90"/>
                <a:gd name="T50" fmla="*/ 41 w 62"/>
                <a:gd name="T51" fmla="*/ 63 h 90"/>
                <a:gd name="T52" fmla="*/ 18 w 62"/>
                <a:gd name="T53" fmla="*/ 63 h 90"/>
                <a:gd name="T54" fmla="*/ 12 w 62"/>
                <a:gd name="T55" fmla="*/ 90 h 90"/>
                <a:gd name="T56" fmla="*/ 7 w 62"/>
                <a:gd name="T57" fmla="*/ 90 h 90"/>
                <a:gd name="T58" fmla="*/ 18 w 62"/>
                <a:gd name="T59" fmla="*/ 57 h 90"/>
                <a:gd name="T60" fmla="*/ 41 w 62"/>
                <a:gd name="T61" fmla="*/ 57 h 90"/>
                <a:gd name="T62" fmla="*/ 45 w 62"/>
                <a:gd name="T63" fmla="*/ 35 h 90"/>
                <a:gd name="T64" fmla="*/ 21 w 62"/>
                <a:gd name="T65" fmla="*/ 35 h 90"/>
                <a:gd name="T66" fmla="*/ 18 w 62"/>
                <a:gd name="T67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90">
                  <a:moveTo>
                    <a:pt x="7" y="90"/>
                  </a:moveTo>
                  <a:lnTo>
                    <a:pt x="12" y="63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12" y="57"/>
                  </a:lnTo>
                  <a:lnTo>
                    <a:pt x="17" y="35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8" y="3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22" y="30"/>
                  </a:lnTo>
                  <a:lnTo>
                    <a:pt x="47" y="30"/>
                  </a:lnTo>
                  <a:lnTo>
                    <a:pt x="52" y="0"/>
                  </a:lnTo>
                  <a:lnTo>
                    <a:pt x="57" y="0"/>
                  </a:lnTo>
                  <a:lnTo>
                    <a:pt x="52" y="30"/>
                  </a:lnTo>
                  <a:lnTo>
                    <a:pt x="62" y="30"/>
                  </a:lnTo>
                  <a:lnTo>
                    <a:pt x="62" y="35"/>
                  </a:lnTo>
                  <a:lnTo>
                    <a:pt x="51" y="35"/>
                  </a:lnTo>
                  <a:lnTo>
                    <a:pt x="47" y="57"/>
                  </a:lnTo>
                  <a:lnTo>
                    <a:pt x="62" y="57"/>
                  </a:lnTo>
                  <a:lnTo>
                    <a:pt x="62" y="63"/>
                  </a:lnTo>
                  <a:lnTo>
                    <a:pt x="47" y="63"/>
                  </a:lnTo>
                  <a:lnTo>
                    <a:pt x="41" y="90"/>
                  </a:lnTo>
                  <a:lnTo>
                    <a:pt x="35" y="90"/>
                  </a:lnTo>
                  <a:lnTo>
                    <a:pt x="41" y="63"/>
                  </a:lnTo>
                  <a:lnTo>
                    <a:pt x="18" y="63"/>
                  </a:lnTo>
                  <a:lnTo>
                    <a:pt x="12" y="90"/>
                  </a:lnTo>
                  <a:lnTo>
                    <a:pt x="7" y="90"/>
                  </a:lnTo>
                  <a:close/>
                  <a:moveTo>
                    <a:pt x="18" y="57"/>
                  </a:moveTo>
                  <a:lnTo>
                    <a:pt x="41" y="57"/>
                  </a:lnTo>
                  <a:lnTo>
                    <a:pt x="45" y="35"/>
                  </a:lnTo>
                  <a:lnTo>
                    <a:pt x="21" y="35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2" name="Freeform 656"/>
            <p:cNvSpPr>
              <a:spLocks/>
            </p:cNvSpPr>
            <p:nvPr/>
          </p:nvSpPr>
          <p:spPr bwMode="auto">
            <a:xfrm>
              <a:off x="2625372" y="4256907"/>
              <a:ext cx="33862" cy="93618"/>
            </a:xfrm>
            <a:custGeom>
              <a:avLst/>
              <a:gdLst>
                <a:gd name="T0" fmla="*/ 35 w 35"/>
                <a:gd name="T1" fmla="*/ 94 h 94"/>
                <a:gd name="T2" fmla="*/ 22 w 35"/>
                <a:gd name="T3" fmla="*/ 94 h 94"/>
                <a:gd name="T4" fmla="*/ 22 w 35"/>
                <a:gd name="T5" fmla="*/ 20 h 94"/>
                <a:gd name="T6" fmla="*/ 16 w 35"/>
                <a:gd name="T7" fmla="*/ 26 h 94"/>
                <a:gd name="T8" fmla="*/ 5 w 35"/>
                <a:gd name="T9" fmla="*/ 32 h 94"/>
                <a:gd name="T10" fmla="*/ 0 w 35"/>
                <a:gd name="T11" fmla="*/ 34 h 94"/>
                <a:gd name="T12" fmla="*/ 0 w 35"/>
                <a:gd name="T13" fmla="*/ 23 h 94"/>
                <a:gd name="T14" fmla="*/ 6 w 35"/>
                <a:gd name="T15" fmla="*/ 20 h 94"/>
                <a:gd name="T16" fmla="*/ 12 w 35"/>
                <a:gd name="T17" fmla="*/ 16 h 94"/>
                <a:gd name="T18" fmla="*/ 20 w 35"/>
                <a:gd name="T19" fmla="*/ 7 h 94"/>
                <a:gd name="T20" fmla="*/ 23 w 35"/>
                <a:gd name="T21" fmla="*/ 3 h 94"/>
                <a:gd name="T22" fmla="*/ 26 w 35"/>
                <a:gd name="T23" fmla="*/ 0 h 94"/>
                <a:gd name="T24" fmla="*/ 35 w 35"/>
                <a:gd name="T25" fmla="*/ 0 h 94"/>
                <a:gd name="T26" fmla="*/ 35 w 35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94">
                  <a:moveTo>
                    <a:pt x="35" y="94"/>
                  </a:moveTo>
                  <a:lnTo>
                    <a:pt x="22" y="94"/>
                  </a:lnTo>
                  <a:lnTo>
                    <a:pt x="22" y="20"/>
                  </a:lnTo>
                  <a:lnTo>
                    <a:pt x="16" y="26"/>
                  </a:lnTo>
                  <a:lnTo>
                    <a:pt x="5" y="32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6" y="20"/>
                  </a:lnTo>
                  <a:lnTo>
                    <a:pt x="12" y="16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35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3" name="Freeform 657"/>
            <p:cNvSpPr>
              <a:spLocks noEditPoints="1"/>
            </p:cNvSpPr>
            <p:nvPr/>
          </p:nvSpPr>
          <p:spPr bwMode="auto">
            <a:xfrm>
              <a:off x="1119518" y="2414426"/>
              <a:ext cx="61748" cy="87642"/>
            </a:xfrm>
            <a:custGeom>
              <a:avLst/>
              <a:gdLst>
                <a:gd name="T0" fmla="*/ 7 w 63"/>
                <a:gd name="T1" fmla="*/ 90 h 90"/>
                <a:gd name="T2" fmla="*/ 13 w 63"/>
                <a:gd name="T3" fmla="*/ 63 h 90"/>
                <a:gd name="T4" fmla="*/ 0 w 63"/>
                <a:gd name="T5" fmla="*/ 63 h 90"/>
                <a:gd name="T6" fmla="*/ 0 w 63"/>
                <a:gd name="T7" fmla="*/ 57 h 90"/>
                <a:gd name="T8" fmla="*/ 13 w 63"/>
                <a:gd name="T9" fmla="*/ 57 h 90"/>
                <a:gd name="T10" fmla="*/ 17 w 63"/>
                <a:gd name="T11" fmla="*/ 34 h 90"/>
                <a:gd name="T12" fmla="*/ 0 w 63"/>
                <a:gd name="T13" fmla="*/ 34 h 90"/>
                <a:gd name="T14" fmla="*/ 0 w 63"/>
                <a:gd name="T15" fmla="*/ 30 h 90"/>
                <a:gd name="T16" fmla="*/ 18 w 63"/>
                <a:gd name="T17" fmla="*/ 30 h 90"/>
                <a:gd name="T18" fmla="*/ 23 w 63"/>
                <a:gd name="T19" fmla="*/ 0 h 90"/>
                <a:gd name="T20" fmla="*/ 28 w 63"/>
                <a:gd name="T21" fmla="*/ 0 h 90"/>
                <a:gd name="T22" fmla="*/ 23 w 63"/>
                <a:gd name="T23" fmla="*/ 30 h 90"/>
                <a:gd name="T24" fmla="*/ 47 w 63"/>
                <a:gd name="T25" fmla="*/ 30 h 90"/>
                <a:gd name="T26" fmla="*/ 53 w 63"/>
                <a:gd name="T27" fmla="*/ 0 h 90"/>
                <a:gd name="T28" fmla="*/ 57 w 63"/>
                <a:gd name="T29" fmla="*/ 0 h 90"/>
                <a:gd name="T30" fmla="*/ 53 w 63"/>
                <a:gd name="T31" fmla="*/ 30 h 90"/>
                <a:gd name="T32" fmla="*/ 63 w 63"/>
                <a:gd name="T33" fmla="*/ 30 h 90"/>
                <a:gd name="T34" fmla="*/ 63 w 63"/>
                <a:gd name="T35" fmla="*/ 34 h 90"/>
                <a:gd name="T36" fmla="*/ 51 w 63"/>
                <a:gd name="T37" fmla="*/ 34 h 90"/>
                <a:gd name="T38" fmla="*/ 47 w 63"/>
                <a:gd name="T39" fmla="*/ 57 h 90"/>
                <a:gd name="T40" fmla="*/ 63 w 63"/>
                <a:gd name="T41" fmla="*/ 57 h 90"/>
                <a:gd name="T42" fmla="*/ 63 w 63"/>
                <a:gd name="T43" fmla="*/ 63 h 90"/>
                <a:gd name="T44" fmla="*/ 47 w 63"/>
                <a:gd name="T45" fmla="*/ 63 h 90"/>
                <a:gd name="T46" fmla="*/ 41 w 63"/>
                <a:gd name="T47" fmla="*/ 90 h 90"/>
                <a:gd name="T48" fmla="*/ 35 w 63"/>
                <a:gd name="T49" fmla="*/ 90 h 90"/>
                <a:gd name="T50" fmla="*/ 41 w 63"/>
                <a:gd name="T51" fmla="*/ 63 h 90"/>
                <a:gd name="T52" fmla="*/ 18 w 63"/>
                <a:gd name="T53" fmla="*/ 63 h 90"/>
                <a:gd name="T54" fmla="*/ 13 w 63"/>
                <a:gd name="T55" fmla="*/ 90 h 90"/>
                <a:gd name="T56" fmla="*/ 7 w 63"/>
                <a:gd name="T57" fmla="*/ 90 h 90"/>
                <a:gd name="T58" fmla="*/ 18 w 63"/>
                <a:gd name="T59" fmla="*/ 57 h 90"/>
                <a:gd name="T60" fmla="*/ 41 w 63"/>
                <a:gd name="T61" fmla="*/ 57 h 90"/>
                <a:gd name="T62" fmla="*/ 45 w 63"/>
                <a:gd name="T63" fmla="*/ 34 h 90"/>
                <a:gd name="T64" fmla="*/ 21 w 63"/>
                <a:gd name="T65" fmla="*/ 34 h 90"/>
                <a:gd name="T66" fmla="*/ 18 w 63"/>
                <a:gd name="T67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90">
                  <a:moveTo>
                    <a:pt x="7" y="90"/>
                  </a:moveTo>
                  <a:lnTo>
                    <a:pt x="13" y="63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13" y="57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8" y="3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23" y="30"/>
                  </a:lnTo>
                  <a:lnTo>
                    <a:pt x="47" y="3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3" y="30"/>
                  </a:lnTo>
                  <a:lnTo>
                    <a:pt x="63" y="30"/>
                  </a:lnTo>
                  <a:lnTo>
                    <a:pt x="63" y="34"/>
                  </a:lnTo>
                  <a:lnTo>
                    <a:pt x="51" y="34"/>
                  </a:lnTo>
                  <a:lnTo>
                    <a:pt x="47" y="57"/>
                  </a:lnTo>
                  <a:lnTo>
                    <a:pt x="63" y="57"/>
                  </a:lnTo>
                  <a:lnTo>
                    <a:pt x="63" y="63"/>
                  </a:lnTo>
                  <a:lnTo>
                    <a:pt x="47" y="63"/>
                  </a:lnTo>
                  <a:lnTo>
                    <a:pt x="41" y="90"/>
                  </a:lnTo>
                  <a:lnTo>
                    <a:pt x="35" y="90"/>
                  </a:lnTo>
                  <a:lnTo>
                    <a:pt x="41" y="63"/>
                  </a:lnTo>
                  <a:lnTo>
                    <a:pt x="18" y="63"/>
                  </a:lnTo>
                  <a:lnTo>
                    <a:pt x="13" y="90"/>
                  </a:lnTo>
                  <a:lnTo>
                    <a:pt x="7" y="90"/>
                  </a:lnTo>
                  <a:close/>
                  <a:moveTo>
                    <a:pt x="18" y="57"/>
                  </a:moveTo>
                  <a:lnTo>
                    <a:pt x="41" y="57"/>
                  </a:lnTo>
                  <a:lnTo>
                    <a:pt x="45" y="34"/>
                  </a:lnTo>
                  <a:lnTo>
                    <a:pt x="21" y="34"/>
                  </a:lnTo>
                  <a:lnTo>
                    <a:pt x="18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4" name="Freeform 658"/>
            <p:cNvSpPr>
              <a:spLocks/>
            </p:cNvSpPr>
            <p:nvPr/>
          </p:nvSpPr>
          <p:spPr bwMode="auto">
            <a:xfrm>
              <a:off x="1199193" y="2408450"/>
              <a:ext cx="33862" cy="93618"/>
            </a:xfrm>
            <a:custGeom>
              <a:avLst/>
              <a:gdLst>
                <a:gd name="T0" fmla="*/ 34 w 34"/>
                <a:gd name="T1" fmla="*/ 94 h 94"/>
                <a:gd name="T2" fmla="*/ 21 w 34"/>
                <a:gd name="T3" fmla="*/ 94 h 94"/>
                <a:gd name="T4" fmla="*/ 21 w 34"/>
                <a:gd name="T5" fmla="*/ 20 h 94"/>
                <a:gd name="T6" fmla="*/ 15 w 34"/>
                <a:gd name="T7" fmla="*/ 26 h 94"/>
                <a:gd name="T8" fmla="*/ 4 w 34"/>
                <a:gd name="T9" fmla="*/ 31 h 94"/>
                <a:gd name="T10" fmla="*/ 0 w 34"/>
                <a:gd name="T11" fmla="*/ 34 h 94"/>
                <a:gd name="T12" fmla="*/ 0 w 34"/>
                <a:gd name="T13" fmla="*/ 23 h 94"/>
                <a:gd name="T14" fmla="*/ 5 w 34"/>
                <a:gd name="T15" fmla="*/ 20 h 94"/>
                <a:gd name="T16" fmla="*/ 11 w 34"/>
                <a:gd name="T17" fmla="*/ 16 h 94"/>
                <a:gd name="T18" fmla="*/ 20 w 34"/>
                <a:gd name="T19" fmla="*/ 7 h 94"/>
                <a:gd name="T20" fmla="*/ 22 w 34"/>
                <a:gd name="T21" fmla="*/ 3 h 94"/>
                <a:gd name="T22" fmla="*/ 25 w 34"/>
                <a:gd name="T23" fmla="*/ 0 h 94"/>
                <a:gd name="T24" fmla="*/ 34 w 34"/>
                <a:gd name="T25" fmla="*/ 0 h 94"/>
                <a:gd name="T26" fmla="*/ 34 w 34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94">
                  <a:moveTo>
                    <a:pt x="34" y="94"/>
                  </a:moveTo>
                  <a:lnTo>
                    <a:pt x="21" y="94"/>
                  </a:lnTo>
                  <a:lnTo>
                    <a:pt x="21" y="20"/>
                  </a:lnTo>
                  <a:lnTo>
                    <a:pt x="15" y="26"/>
                  </a:lnTo>
                  <a:lnTo>
                    <a:pt x="4" y="31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5" y="20"/>
                  </a:lnTo>
                  <a:lnTo>
                    <a:pt x="11" y="16"/>
                  </a:lnTo>
                  <a:lnTo>
                    <a:pt x="20" y="7"/>
                  </a:lnTo>
                  <a:lnTo>
                    <a:pt x="22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5" name="Freeform 659"/>
            <p:cNvSpPr>
              <a:spLocks/>
            </p:cNvSpPr>
            <p:nvPr/>
          </p:nvSpPr>
          <p:spPr bwMode="auto">
            <a:xfrm>
              <a:off x="1260941" y="2408450"/>
              <a:ext cx="33862" cy="93618"/>
            </a:xfrm>
            <a:custGeom>
              <a:avLst/>
              <a:gdLst>
                <a:gd name="T0" fmla="*/ 35 w 35"/>
                <a:gd name="T1" fmla="*/ 94 h 94"/>
                <a:gd name="T2" fmla="*/ 22 w 35"/>
                <a:gd name="T3" fmla="*/ 94 h 94"/>
                <a:gd name="T4" fmla="*/ 22 w 35"/>
                <a:gd name="T5" fmla="*/ 20 h 94"/>
                <a:gd name="T6" fmla="*/ 16 w 35"/>
                <a:gd name="T7" fmla="*/ 26 h 94"/>
                <a:gd name="T8" fmla="*/ 5 w 35"/>
                <a:gd name="T9" fmla="*/ 31 h 94"/>
                <a:gd name="T10" fmla="*/ 0 w 35"/>
                <a:gd name="T11" fmla="*/ 34 h 94"/>
                <a:gd name="T12" fmla="*/ 0 w 35"/>
                <a:gd name="T13" fmla="*/ 23 h 94"/>
                <a:gd name="T14" fmla="*/ 6 w 35"/>
                <a:gd name="T15" fmla="*/ 20 h 94"/>
                <a:gd name="T16" fmla="*/ 12 w 35"/>
                <a:gd name="T17" fmla="*/ 16 h 94"/>
                <a:gd name="T18" fmla="*/ 20 w 35"/>
                <a:gd name="T19" fmla="*/ 7 h 94"/>
                <a:gd name="T20" fmla="*/ 23 w 35"/>
                <a:gd name="T21" fmla="*/ 3 h 94"/>
                <a:gd name="T22" fmla="*/ 26 w 35"/>
                <a:gd name="T23" fmla="*/ 0 h 94"/>
                <a:gd name="T24" fmla="*/ 35 w 35"/>
                <a:gd name="T25" fmla="*/ 0 h 94"/>
                <a:gd name="T26" fmla="*/ 35 w 35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94">
                  <a:moveTo>
                    <a:pt x="35" y="94"/>
                  </a:moveTo>
                  <a:lnTo>
                    <a:pt x="22" y="94"/>
                  </a:lnTo>
                  <a:lnTo>
                    <a:pt x="22" y="20"/>
                  </a:lnTo>
                  <a:lnTo>
                    <a:pt x="16" y="26"/>
                  </a:lnTo>
                  <a:lnTo>
                    <a:pt x="5" y="31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6" y="20"/>
                  </a:lnTo>
                  <a:lnTo>
                    <a:pt x="12" y="16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35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6" name="Freeform 660"/>
            <p:cNvSpPr>
              <a:spLocks noEditPoints="1"/>
            </p:cNvSpPr>
            <p:nvPr/>
          </p:nvSpPr>
          <p:spPr bwMode="auto">
            <a:xfrm>
              <a:off x="424355" y="4920199"/>
              <a:ext cx="61748" cy="89634"/>
            </a:xfrm>
            <a:custGeom>
              <a:avLst/>
              <a:gdLst>
                <a:gd name="T0" fmla="*/ 7 w 63"/>
                <a:gd name="T1" fmla="*/ 90 h 90"/>
                <a:gd name="T2" fmla="*/ 13 w 63"/>
                <a:gd name="T3" fmla="*/ 63 h 90"/>
                <a:gd name="T4" fmla="*/ 0 w 63"/>
                <a:gd name="T5" fmla="*/ 63 h 90"/>
                <a:gd name="T6" fmla="*/ 0 w 63"/>
                <a:gd name="T7" fmla="*/ 57 h 90"/>
                <a:gd name="T8" fmla="*/ 13 w 63"/>
                <a:gd name="T9" fmla="*/ 57 h 90"/>
                <a:gd name="T10" fmla="*/ 17 w 63"/>
                <a:gd name="T11" fmla="*/ 34 h 90"/>
                <a:gd name="T12" fmla="*/ 0 w 63"/>
                <a:gd name="T13" fmla="*/ 34 h 90"/>
                <a:gd name="T14" fmla="*/ 0 w 63"/>
                <a:gd name="T15" fmla="*/ 30 h 90"/>
                <a:gd name="T16" fmla="*/ 19 w 63"/>
                <a:gd name="T17" fmla="*/ 30 h 90"/>
                <a:gd name="T18" fmla="*/ 23 w 63"/>
                <a:gd name="T19" fmla="*/ 0 h 90"/>
                <a:gd name="T20" fmla="*/ 29 w 63"/>
                <a:gd name="T21" fmla="*/ 0 h 90"/>
                <a:gd name="T22" fmla="*/ 23 w 63"/>
                <a:gd name="T23" fmla="*/ 30 h 90"/>
                <a:gd name="T24" fmla="*/ 47 w 63"/>
                <a:gd name="T25" fmla="*/ 30 h 90"/>
                <a:gd name="T26" fmla="*/ 53 w 63"/>
                <a:gd name="T27" fmla="*/ 0 h 90"/>
                <a:gd name="T28" fmla="*/ 57 w 63"/>
                <a:gd name="T29" fmla="*/ 0 h 90"/>
                <a:gd name="T30" fmla="*/ 53 w 63"/>
                <a:gd name="T31" fmla="*/ 30 h 90"/>
                <a:gd name="T32" fmla="*/ 63 w 63"/>
                <a:gd name="T33" fmla="*/ 30 h 90"/>
                <a:gd name="T34" fmla="*/ 63 w 63"/>
                <a:gd name="T35" fmla="*/ 34 h 90"/>
                <a:gd name="T36" fmla="*/ 51 w 63"/>
                <a:gd name="T37" fmla="*/ 34 h 90"/>
                <a:gd name="T38" fmla="*/ 47 w 63"/>
                <a:gd name="T39" fmla="*/ 57 h 90"/>
                <a:gd name="T40" fmla="*/ 63 w 63"/>
                <a:gd name="T41" fmla="*/ 57 h 90"/>
                <a:gd name="T42" fmla="*/ 63 w 63"/>
                <a:gd name="T43" fmla="*/ 63 h 90"/>
                <a:gd name="T44" fmla="*/ 47 w 63"/>
                <a:gd name="T45" fmla="*/ 63 h 90"/>
                <a:gd name="T46" fmla="*/ 41 w 63"/>
                <a:gd name="T47" fmla="*/ 90 h 90"/>
                <a:gd name="T48" fmla="*/ 36 w 63"/>
                <a:gd name="T49" fmla="*/ 90 h 90"/>
                <a:gd name="T50" fmla="*/ 41 w 63"/>
                <a:gd name="T51" fmla="*/ 63 h 90"/>
                <a:gd name="T52" fmla="*/ 19 w 63"/>
                <a:gd name="T53" fmla="*/ 63 h 90"/>
                <a:gd name="T54" fmla="*/ 13 w 63"/>
                <a:gd name="T55" fmla="*/ 90 h 90"/>
                <a:gd name="T56" fmla="*/ 7 w 63"/>
                <a:gd name="T57" fmla="*/ 90 h 90"/>
                <a:gd name="T58" fmla="*/ 19 w 63"/>
                <a:gd name="T59" fmla="*/ 57 h 90"/>
                <a:gd name="T60" fmla="*/ 41 w 63"/>
                <a:gd name="T61" fmla="*/ 57 h 90"/>
                <a:gd name="T62" fmla="*/ 46 w 63"/>
                <a:gd name="T63" fmla="*/ 34 h 90"/>
                <a:gd name="T64" fmla="*/ 21 w 63"/>
                <a:gd name="T65" fmla="*/ 34 h 90"/>
                <a:gd name="T66" fmla="*/ 19 w 63"/>
                <a:gd name="T67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90">
                  <a:moveTo>
                    <a:pt x="7" y="90"/>
                  </a:moveTo>
                  <a:lnTo>
                    <a:pt x="13" y="63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13" y="57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9" y="3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30"/>
                  </a:lnTo>
                  <a:lnTo>
                    <a:pt x="47" y="3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3" y="30"/>
                  </a:lnTo>
                  <a:lnTo>
                    <a:pt x="63" y="30"/>
                  </a:lnTo>
                  <a:lnTo>
                    <a:pt x="63" y="34"/>
                  </a:lnTo>
                  <a:lnTo>
                    <a:pt x="51" y="34"/>
                  </a:lnTo>
                  <a:lnTo>
                    <a:pt x="47" y="57"/>
                  </a:lnTo>
                  <a:lnTo>
                    <a:pt x="63" y="57"/>
                  </a:lnTo>
                  <a:lnTo>
                    <a:pt x="63" y="63"/>
                  </a:lnTo>
                  <a:lnTo>
                    <a:pt x="47" y="63"/>
                  </a:lnTo>
                  <a:lnTo>
                    <a:pt x="41" y="90"/>
                  </a:lnTo>
                  <a:lnTo>
                    <a:pt x="36" y="90"/>
                  </a:lnTo>
                  <a:lnTo>
                    <a:pt x="41" y="63"/>
                  </a:lnTo>
                  <a:lnTo>
                    <a:pt x="19" y="63"/>
                  </a:lnTo>
                  <a:lnTo>
                    <a:pt x="13" y="90"/>
                  </a:lnTo>
                  <a:lnTo>
                    <a:pt x="7" y="90"/>
                  </a:lnTo>
                  <a:close/>
                  <a:moveTo>
                    <a:pt x="19" y="57"/>
                  </a:moveTo>
                  <a:lnTo>
                    <a:pt x="41" y="57"/>
                  </a:lnTo>
                  <a:lnTo>
                    <a:pt x="46" y="34"/>
                  </a:lnTo>
                  <a:lnTo>
                    <a:pt x="21" y="34"/>
                  </a:lnTo>
                  <a:lnTo>
                    <a:pt x="19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7" name="Freeform 661"/>
            <p:cNvSpPr>
              <a:spLocks/>
            </p:cNvSpPr>
            <p:nvPr/>
          </p:nvSpPr>
          <p:spPr bwMode="auto">
            <a:xfrm>
              <a:off x="502038" y="4916216"/>
              <a:ext cx="35854" cy="93618"/>
            </a:xfrm>
            <a:custGeom>
              <a:avLst/>
              <a:gdLst>
                <a:gd name="T0" fmla="*/ 34 w 34"/>
                <a:gd name="T1" fmla="*/ 94 h 94"/>
                <a:gd name="T2" fmla="*/ 21 w 34"/>
                <a:gd name="T3" fmla="*/ 94 h 94"/>
                <a:gd name="T4" fmla="*/ 21 w 34"/>
                <a:gd name="T5" fmla="*/ 20 h 94"/>
                <a:gd name="T6" fmla="*/ 16 w 34"/>
                <a:gd name="T7" fmla="*/ 26 h 94"/>
                <a:gd name="T8" fmla="*/ 4 w 34"/>
                <a:gd name="T9" fmla="*/ 31 h 94"/>
                <a:gd name="T10" fmla="*/ 0 w 34"/>
                <a:gd name="T11" fmla="*/ 34 h 94"/>
                <a:gd name="T12" fmla="*/ 0 w 34"/>
                <a:gd name="T13" fmla="*/ 23 h 94"/>
                <a:gd name="T14" fmla="*/ 6 w 34"/>
                <a:gd name="T15" fmla="*/ 20 h 94"/>
                <a:gd name="T16" fmla="*/ 11 w 34"/>
                <a:gd name="T17" fmla="*/ 16 h 94"/>
                <a:gd name="T18" fmla="*/ 20 w 34"/>
                <a:gd name="T19" fmla="*/ 7 h 94"/>
                <a:gd name="T20" fmla="*/ 23 w 34"/>
                <a:gd name="T21" fmla="*/ 3 h 94"/>
                <a:gd name="T22" fmla="*/ 26 w 34"/>
                <a:gd name="T23" fmla="*/ 0 h 94"/>
                <a:gd name="T24" fmla="*/ 34 w 34"/>
                <a:gd name="T25" fmla="*/ 0 h 94"/>
                <a:gd name="T26" fmla="*/ 34 w 34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94">
                  <a:moveTo>
                    <a:pt x="34" y="94"/>
                  </a:moveTo>
                  <a:lnTo>
                    <a:pt x="21" y="94"/>
                  </a:lnTo>
                  <a:lnTo>
                    <a:pt x="21" y="20"/>
                  </a:lnTo>
                  <a:lnTo>
                    <a:pt x="16" y="26"/>
                  </a:lnTo>
                  <a:lnTo>
                    <a:pt x="4" y="31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6" y="20"/>
                  </a:lnTo>
                  <a:lnTo>
                    <a:pt x="11" y="16"/>
                  </a:lnTo>
                  <a:lnTo>
                    <a:pt x="20" y="7"/>
                  </a:lnTo>
                  <a:lnTo>
                    <a:pt x="23" y="3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8" name="Freeform 662"/>
            <p:cNvSpPr>
              <a:spLocks/>
            </p:cNvSpPr>
            <p:nvPr/>
          </p:nvSpPr>
          <p:spPr bwMode="auto">
            <a:xfrm>
              <a:off x="565778" y="4916216"/>
              <a:ext cx="33862" cy="93618"/>
            </a:xfrm>
            <a:custGeom>
              <a:avLst/>
              <a:gdLst>
                <a:gd name="T0" fmla="*/ 34 w 34"/>
                <a:gd name="T1" fmla="*/ 94 h 94"/>
                <a:gd name="T2" fmla="*/ 21 w 34"/>
                <a:gd name="T3" fmla="*/ 94 h 94"/>
                <a:gd name="T4" fmla="*/ 21 w 34"/>
                <a:gd name="T5" fmla="*/ 20 h 94"/>
                <a:gd name="T6" fmla="*/ 15 w 34"/>
                <a:gd name="T7" fmla="*/ 26 h 94"/>
                <a:gd name="T8" fmla="*/ 4 w 34"/>
                <a:gd name="T9" fmla="*/ 31 h 94"/>
                <a:gd name="T10" fmla="*/ 0 w 34"/>
                <a:gd name="T11" fmla="*/ 34 h 94"/>
                <a:gd name="T12" fmla="*/ 0 w 34"/>
                <a:gd name="T13" fmla="*/ 23 h 94"/>
                <a:gd name="T14" fmla="*/ 5 w 34"/>
                <a:gd name="T15" fmla="*/ 20 h 94"/>
                <a:gd name="T16" fmla="*/ 11 w 34"/>
                <a:gd name="T17" fmla="*/ 16 h 94"/>
                <a:gd name="T18" fmla="*/ 20 w 34"/>
                <a:gd name="T19" fmla="*/ 7 h 94"/>
                <a:gd name="T20" fmla="*/ 22 w 34"/>
                <a:gd name="T21" fmla="*/ 3 h 94"/>
                <a:gd name="T22" fmla="*/ 25 w 34"/>
                <a:gd name="T23" fmla="*/ 0 h 94"/>
                <a:gd name="T24" fmla="*/ 34 w 34"/>
                <a:gd name="T25" fmla="*/ 0 h 94"/>
                <a:gd name="T26" fmla="*/ 34 w 34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94">
                  <a:moveTo>
                    <a:pt x="34" y="94"/>
                  </a:moveTo>
                  <a:lnTo>
                    <a:pt x="21" y="94"/>
                  </a:lnTo>
                  <a:lnTo>
                    <a:pt x="21" y="20"/>
                  </a:lnTo>
                  <a:lnTo>
                    <a:pt x="15" y="26"/>
                  </a:lnTo>
                  <a:lnTo>
                    <a:pt x="4" y="31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5" y="20"/>
                  </a:lnTo>
                  <a:lnTo>
                    <a:pt x="11" y="16"/>
                  </a:lnTo>
                  <a:lnTo>
                    <a:pt x="20" y="7"/>
                  </a:lnTo>
                  <a:lnTo>
                    <a:pt x="22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9" name="Freeform 663"/>
            <p:cNvSpPr>
              <a:spLocks noEditPoints="1"/>
            </p:cNvSpPr>
            <p:nvPr/>
          </p:nvSpPr>
          <p:spPr bwMode="auto">
            <a:xfrm>
              <a:off x="661388" y="3368532"/>
              <a:ext cx="61748" cy="89634"/>
            </a:xfrm>
            <a:custGeom>
              <a:avLst/>
              <a:gdLst>
                <a:gd name="T0" fmla="*/ 7 w 63"/>
                <a:gd name="T1" fmla="*/ 90 h 90"/>
                <a:gd name="T2" fmla="*/ 13 w 63"/>
                <a:gd name="T3" fmla="*/ 63 h 90"/>
                <a:gd name="T4" fmla="*/ 0 w 63"/>
                <a:gd name="T5" fmla="*/ 63 h 90"/>
                <a:gd name="T6" fmla="*/ 0 w 63"/>
                <a:gd name="T7" fmla="*/ 57 h 90"/>
                <a:gd name="T8" fmla="*/ 13 w 63"/>
                <a:gd name="T9" fmla="*/ 57 h 90"/>
                <a:gd name="T10" fmla="*/ 17 w 63"/>
                <a:gd name="T11" fmla="*/ 34 h 90"/>
                <a:gd name="T12" fmla="*/ 0 w 63"/>
                <a:gd name="T13" fmla="*/ 34 h 90"/>
                <a:gd name="T14" fmla="*/ 0 w 63"/>
                <a:gd name="T15" fmla="*/ 30 h 90"/>
                <a:gd name="T16" fmla="*/ 19 w 63"/>
                <a:gd name="T17" fmla="*/ 30 h 90"/>
                <a:gd name="T18" fmla="*/ 23 w 63"/>
                <a:gd name="T19" fmla="*/ 0 h 90"/>
                <a:gd name="T20" fmla="*/ 29 w 63"/>
                <a:gd name="T21" fmla="*/ 0 h 90"/>
                <a:gd name="T22" fmla="*/ 23 w 63"/>
                <a:gd name="T23" fmla="*/ 30 h 90"/>
                <a:gd name="T24" fmla="*/ 47 w 63"/>
                <a:gd name="T25" fmla="*/ 30 h 90"/>
                <a:gd name="T26" fmla="*/ 53 w 63"/>
                <a:gd name="T27" fmla="*/ 0 h 90"/>
                <a:gd name="T28" fmla="*/ 57 w 63"/>
                <a:gd name="T29" fmla="*/ 0 h 90"/>
                <a:gd name="T30" fmla="*/ 53 w 63"/>
                <a:gd name="T31" fmla="*/ 30 h 90"/>
                <a:gd name="T32" fmla="*/ 63 w 63"/>
                <a:gd name="T33" fmla="*/ 30 h 90"/>
                <a:gd name="T34" fmla="*/ 63 w 63"/>
                <a:gd name="T35" fmla="*/ 34 h 90"/>
                <a:gd name="T36" fmla="*/ 52 w 63"/>
                <a:gd name="T37" fmla="*/ 34 h 90"/>
                <a:gd name="T38" fmla="*/ 47 w 63"/>
                <a:gd name="T39" fmla="*/ 57 h 90"/>
                <a:gd name="T40" fmla="*/ 63 w 63"/>
                <a:gd name="T41" fmla="*/ 57 h 90"/>
                <a:gd name="T42" fmla="*/ 63 w 63"/>
                <a:gd name="T43" fmla="*/ 63 h 90"/>
                <a:gd name="T44" fmla="*/ 47 w 63"/>
                <a:gd name="T45" fmla="*/ 63 h 90"/>
                <a:gd name="T46" fmla="*/ 42 w 63"/>
                <a:gd name="T47" fmla="*/ 90 h 90"/>
                <a:gd name="T48" fmla="*/ 36 w 63"/>
                <a:gd name="T49" fmla="*/ 90 h 90"/>
                <a:gd name="T50" fmla="*/ 42 w 63"/>
                <a:gd name="T51" fmla="*/ 63 h 90"/>
                <a:gd name="T52" fmla="*/ 19 w 63"/>
                <a:gd name="T53" fmla="*/ 63 h 90"/>
                <a:gd name="T54" fmla="*/ 13 w 63"/>
                <a:gd name="T55" fmla="*/ 90 h 90"/>
                <a:gd name="T56" fmla="*/ 7 w 63"/>
                <a:gd name="T57" fmla="*/ 90 h 90"/>
                <a:gd name="T58" fmla="*/ 19 w 63"/>
                <a:gd name="T59" fmla="*/ 57 h 90"/>
                <a:gd name="T60" fmla="*/ 42 w 63"/>
                <a:gd name="T61" fmla="*/ 57 h 90"/>
                <a:gd name="T62" fmla="*/ 46 w 63"/>
                <a:gd name="T63" fmla="*/ 34 h 90"/>
                <a:gd name="T64" fmla="*/ 22 w 63"/>
                <a:gd name="T65" fmla="*/ 34 h 90"/>
                <a:gd name="T66" fmla="*/ 19 w 63"/>
                <a:gd name="T67" fmla="*/ 5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90">
                  <a:moveTo>
                    <a:pt x="7" y="90"/>
                  </a:moveTo>
                  <a:lnTo>
                    <a:pt x="13" y="63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13" y="57"/>
                  </a:lnTo>
                  <a:lnTo>
                    <a:pt x="17" y="34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9" y="30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23" y="30"/>
                  </a:lnTo>
                  <a:lnTo>
                    <a:pt x="47" y="3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3" y="30"/>
                  </a:lnTo>
                  <a:lnTo>
                    <a:pt x="63" y="30"/>
                  </a:lnTo>
                  <a:lnTo>
                    <a:pt x="63" y="34"/>
                  </a:lnTo>
                  <a:lnTo>
                    <a:pt x="52" y="34"/>
                  </a:lnTo>
                  <a:lnTo>
                    <a:pt x="47" y="57"/>
                  </a:lnTo>
                  <a:lnTo>
                    <a:pt x="63" y="57"/>
                  </a:lnTo>
                  <a:lnTo>
                    <a:pt x="63" y="63"/>
                  </a:lnTo>
                  <a:lnTo>
                    <a:pt x="47" y="63"/>
                  </a:lnTo>
                  <a:lnTo>
                    <a:pt x="42" y="90"/>
                  </a:lnTo>
                  <a:lnTo>
                    <a:pt x="36" y="90"/>
                  </a:lnTo>
                  <a:lnTo>
                    <a:pt x="42" y="63"/>
                  </a:lnTo>
                  <a:lnTo>
                    <a:pt x="19" y="63"/>
                  </a:lnTo>
                  <a:lnTo>
                    <a:pt x="13" y="90"/>
                  </a:lnTo>
                  <a:lnTo>
                    <a:pt x="7" y="90"/>
                  </a:lnTo>
                  <a:close/>
                  <a:moveTo>
                    <a:pt x="19" y="57"/>
                  </a:moveTo>
                  <a:lnTo>
                    <a:pt x="42" y="57"/>
                  </a:lnTo>
                  <a:lnTo>
                    <a:pt x="46" y="34"/>
                  </a:lnTo>
                  <a:lnTo>
                    <a:pt x="22" y="34"/>
                  </a:lnTo>
                  <a:lnTo>
                    <a:pt x="19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0" name="Freeform 664"/>
            <p:cNvSpPr>
              <a:spLocks/>
            </p:cNvSpPr>
            <p:nvPr/>
          </p:nvSpPr>
          <p:spPr bwMode="auto">
            <a:xfrm>
              <a:off x="741062" y="3364548"/>
              <a:ext cx="33862" cy="93618"/>
            </a:xfrm>
            <a:custGeom>
              <a:avLst/>
              <a:gdLst>
                <a:gd name="T0" fmla="*/ 34 w 34"/>
                <a:gd name="T1" fmla="*/ 94 h 94"/>
                <a:gd name="T2" fmla="*/ 21 w 34"/>
                <a:gd name="T3" fmla="*/ 94 h 94"/>
                <a:gd name="T4" fmla="*/ 21 w 34"/>
                <a:gd name="T5" fmla="*/ 20 h 94"/>
                <a:gd name="T6" fmla="*/ 16 w 34"/>
                <a:gd name="T7" fmla="*/ 25 h 94"/>
                <a:gd name="T8" fmla="*/ 4 w 34"/>
                <a:gd name="T9" fmla="*/ 31 h 94"/>
                <a:gd name="T10" fmla="*/ 0 w 34"/>
                <a:gd name="T11" fmla="*/ 34 h 94"/>
                <a:gd name="T12" fmla="*/ 0 w 34"/>
                <a:gd name="T13" fmla="*/ 22 h 94"/>
                <a:gd name="T14" fmla="*/ 6 w 34"/>
                <a:gd name="T15" fmla="*/ 20 h 94"/>
                <a:gd name="T16" fmla="*/ 11 w 34"/>
                <a:gd name="T17" fmla="*/ 15 h 94"/>
                <a:gd name="T18" fmla="*/ 20 w 34"/>
                <a:gd name="T19" fmla="*/ 7 h 94"/>
                <a:gd name="T20" fmla="*/ 23 w 34"/>
                <a:gd name="T21" fmla="*/ 2 h 94"/>
                <a:gd name="T22" fmla="*/ 26 w 34"/>
                <a:gd name="T23" fmla="*/ 0 h 94"/>
                <a:gd name="T24" fmla="*/ 34 w 34"/>
                <a:gd name="T25" fmla="*/ 0 h 94"/>
                <a:gd name="T26" fmla="*/ 34 w 34"/>
                <a:gd name="T2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94">
                  <a:moveTo>
                    <a:pt x="34" y="94"/>
                  </a:moveTo>
                  <a:lnTo>
                    <a:pt x="21" y="94"/>
                  </a:lnTo>
                  <a:lnTo>
                    <a:pt x="21" y="20"/>
                  </a:lnTo>
                  <a:lnTo>
                    <a:pt x="16" y="25"/>
                  </a:lnTo>
                  <a:lnTo>
                    <a:pt x="4" y="31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6" y="20"/>
                  </a:lnTo>
                  <a:lnTo>
                    <a:pt x="11" y="15"/>
                  </a:lnTo>
                  <a:lnTo>
                    <a:pt x="20" y="7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4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1" name="Freeform 665"/>
            <p:cNvSpPr>
              <a:spLocks/>
            </p:cNvSpPr>
            <p:nvPr/>
          </p:nvSpPr>
          <p:spPr bwMode="auto">
            <a:xfrm>
              <a:off x="2924769" y="2960225"/>
              <a:ext cx="71707" cy="93618"/>
            </a:xfrm>
            <a:custGeom>
              <a:avLst/>
              <a:gdLst>
                <a:gd name="T0" fmla="*/ 0 w 73"/>
                <a:gd name="T1" fmla="*/ 94 h 94"/>
                <a:gd name="T2" fmla="*/ 0 w 73"/>
                <a:gd name="T3" fmla="*/ 0 h 94"/>
                <a:gd name="T4" fmla="*/ 11 w 73"/>
                <a:gd name="T5" fmla="*/ 0 h 94"/>
                <a:gd name="T6" fmla="*/ 11 w 73"/>
                <a:gd name="T7" fmla="*/ 39 h 94"/>
                <a:gd name="T8" fmla="*/ 60 w 73"/>
                <a:gd name="T9" fmla="*/ 39 h 94"/>
                <a:gd name="T10" fmla="*/ 60 w 73"/>
                <a:gd name="T11" fmla="*/ 0 h 94"/>
                <a:gd name="T12" fmla="*/ 73 w 73"/>
                <a:gd name="T13" fmla="*/ 0 h 94"/>
                <a:gd name="T14" fmla="*/ 73 w 73"/>
                <a:gd name="T15" fmla="*/ 94 h 94"/>
                <a:gd name="T16" fmla="*/ 60 w 73"/>
                <a:gd name="T17" fmla="*/ 94 h 94"/>
                <a:gd name="T18" fmla="*/ 60 w 73"/>
                <a:gd name="T19" fmla="*/ 49 h 94"/>
                <a:gd name="T20" fmla="*/ 11 w 73"/>
                <a:gd name="T21" fmla="*/ 49 h 94"/>
                <a:gd name="T22" fmla="*/ 11 w 73"/>
                <a:gd name="T23" fmla="*/ 94 h 94"/>
                <a:gd name="T24" fmla="*/ 0 w 73"/>
                <a:gd name="T2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94">
                  <a:moveTo>
                    <a:pt x="0" y="94"/>
                  </a:moveTo>
                  <a:lnTo>
                    <a:pt x="0" y="0"/>
                  </a:lnTo>
                  <a:lnTo>
                    <a:pt x="11" y="0"/>
                  </a:lnTo>
                  <a:lnTo>
                    <a:pt x="11" y="39"/>
                  </a:lnTo>
                  <a:lnTo>
                    <a:pt x="60" y="39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73" y="94"/>
                  </a:lnTo>
                  <a:lnTo>
                    <a:pt x="60" y="94"/>
                  </a:lnTo>
                  <a:lnTo>
                    <a:pt x="60" y="49"/>
                  </a:lnTo>
                  <a:lnTo>
                    <a:pt x="11" y="49"/>
                  </a:lnTo>
                  <a:lnTo>
                    <a:pt x="11" y="9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2" name="Freeform 666"/>
            <p:cNvSpPr>
              <a:spLocks noEditPoints="1"/>
            </p:cNvSpPr>
            <p:nvPr/>
          </p:nvSpPr>
          <p:spPr bwMode="auto">
            <a:xfrm>
              <a:off x="3012412" y="2984127"/>
              <a:ext cx="63740" cy="69715"/>
            </a:xfrm>
            <a:custGeom>
              <a:avLst/>
              <a:gdLst>
                <a:gd name="T0" fmla="*/ 0 w 63"/>
                <a:gd name="T1" fmla="*/ 36 h 72"/>
                <a:gd name="T2" fmla="*/ 2 w 63"/>
                <a:gd name="T3" fmla="*/ 25 h 72"/>
                <a:gd name="T4" fmla="*/ 5 w 63"/>
                <a:gd name="T5" fmla="*/ 15 h 72"/>
                <a:gd name="T6" fmla="*/ 15 w 63"/>
                <a:gd name="T7" fmla="*/ 5 h 72"/>
                <a:gd name="T8" fmla="*/ 20 w 63"/>
                <a:gd name="T9" fmla="*/ 2 h 72"/>
                <a:gd name="T10" fmla="*/ 26 w 63"/>
                <a:gd name="T11" fmla="*/ 0 h 72"/>
                <a:gd name="T12" fmla="*/ 39 w 63"/>
                <a:gd name="T13" fmla="*/ 0 h 72"/>
                <a:gd name="T14" fmla="*/ 45 w 63"/>
                <a:gd name="T15" fmla="*/ 2 h 72"/>
                <a:gd name="T16" fmla="*/ 50 w 63"/>
                <a:gd name="T17" fmla="*/ 6 h 72"/>
                <a:gd name="T18" fmla="*/ 55 w 63"/>
                <a:gd name="T19" fmla="*/ 10 h 72"/>
                <a:gd name="T20" fmla="*/ 60 w 63"/>
                <a:gd name="T21" fmla="*/ 20 h 72"/>
                <a:gd name="T22" fmla="*/ 63 w 63"/>
                <a:gd name="T23" fmla="*/ 34 h 72"/>
                <a:gd name="T24" fmla="*/ 62 w 63"/>
                <a:gd name="T25" fmla="*/ 43 h 72"/>
                <a:gd name="T26" fmla="*/ 60 w 63"/>
                <a:gd name="T27" fmla="*/ 50 h 72"/>
                <a:gd name="T28" fmla="*/ 59 w 63"/>
                <a:gd name="T29" fmla="*/ 54 h 72"/>
                <a:gd name="T30" fmla="*/ 56 w 63"/>
                <a:gd name="T31" fmla="*/ 60 h 72"/>
                <a:gd name="T32" fmla="*/ 52 w 63"/>
                <a:gd name="T33" fmla="*/ 64 h 72"/>
                <a:gd name="T34" fmla="*/ 43 w 63"/>
                <a:gd name="T35" fmla="*/ 70 h 72"/>
                <a:gd name="T36" fmla="*/ 37 w 63"/>
                <a:gd name="T37" fmla="*/ 72 h 72"/>
                <a:gd name="T38" fmla="*/ 25 w 63"/>
                <a:gd name="T39" fmla="*/ 72 h 72"/>
                <a:gd name="T40" fmla="*/ 13 w 63"/>
                <a:gd name="T41" fmla="*/ 66 h 72"/>
                <a:gd name="T42" fmla="*/ 9 w 63"/>
                <a:gd name="T43" fmla="*/ 62 h 72"/>
                <a:gd name="T44" fmla="*/ 3 w 63"/>
                <a:gd name="T45" fmla="*/ 50 h 72"/>
                <a:gd name="T46" fmla="*/ 0 w 63"/>
                <a:gd name="T47" fmla="*/ 36 h 72"/>
                <a:gd name="T48" fmla="*/ 13 w 63"/>
                <a:gd name="T49" fmla="*/ 36 h 72"/>
                <a:gd name="T50" fmla="*/ 13 w 63"/>
                <a:gd name="T51" fmla="*/ 42 h 72"/>
                <a:gd name="T52" fmla="*/ 15 w 63"/>
                <a:gd name="T53" fmla="*/ 47 h 72"/>
                <a:gd name="T54" fmla="*/ 16 w 63"/>
                <a:gd name="T55" fmla="*/ 52 h 72"/>
                <a:gd name="T56" fmla="*/ 22 w 63"/>
                <a:gd name="T57" fmla="*/ 57 h 72"/>
                <a:gd name="T58" fmla="*/ 25 w 63"/>
                <a:gd name="T59" fmla="*/ 59 h 72"/>
                <a:gd name="T60" fmla="*/ 29 w 63"/>
                <a:gd name="T61" fmla="*/ 60 h 72"/>
                <a:gd name="T62" fmla="*/ 36 w 63"/>
                <a:gd name="T63" fmla="*/ 60 h 72"/>
                <a:gd name="T64" fmla="*/ 39 w 63"/>
                <a:gd name="T65" fmla="*/ 59 h 72"/>
                <a:gd name="T66" fmla="*/ 43 w 63"/>
                <a:gd name="T67" fmla="*/ 56 h 72"/>
                <a:gd name="T68" fmla="*/ 45 w 63"/>
                <a:gd name="T69" fmla="*/ 53 h 72"/>
                <a:gd name="T70" fmla="*/ 47 w 63"/>
                <a:gd name="T71" fmla="*/ 50 h 72"/>
                <a:gd name="T72" fmla="*/ 50 w 63"/>
                <a:gd name="T73" fmla="*/ 42 h 72"/>
                <a:gd name="T74" fmla="*/ 50 w 63"/>
                <a:gd name="T75" fmla="*/ 30 h 72"/>
                <a:gd name="T76" fmla="*/ 49 w 63"/>
                <a:gd name="T77" fmla="*/ 25 h 72"/>
                <a:gd name="T78" fmla="*/ 47 w 63"/>
                <a:gd name="T79" fmla="*/ 20 h 72"/>
                <a:gd name="T80" fmla="*/ 45 w 63"/>
                <a:gd name="T81" fmla="*/ 16 h 72"/>
                <a:gd name="T82" fmla="*/ 42 w 63"/>
                <a:gd name="T83" fmla="*/ 13 h 72"/>
                <a:gd name="T84" fmla="*/ 39 w 63"/>
                <a:gd name="T85" fmla="*/ 12 h 72"/>
                <a:gd name="T86" fmla="*/ 25 w 63"/>
                <a:gd name="T87" fmla="*/ 12 h 72"/>
                <a:gd name="T88" fmla="*/ 22 w 63"/>
                <a:gd name="T89" fmla="*/ 15 h 72"/>
                <a:gd name="T90" fmla="*/ 19 w 63"/>
                <a:gd name="T91" fmla="*/ 16 h 72"/>
                <a:gd name="T92" fmla="*/ 16 w 63"/>
                <a:gd name="T93" fmla="*/ 20 h 72"/>
                <a:gd name="T94" fmla="*/ 15 w 63"/>
                <a:gd name="T95" fmla="*/ 25 h 72"/>
                <a:gd name="T96" fmla="*/ 13 w 63"/>
                <a:gd name="T97" fmla="*/ 30 h 72"/>
                <a:gd name="T98" fmla="*/ 13 w 63"/>
                <a:gd name="T9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" h="72">
                  <a:moveTo>
                    <a:pt x="0" y="36"/>
                  </a:moveTo>
                  <a:lnTo>
                    <a:pt x="2" y="25"/>
                  </a:lnTo>
                  <a:lnTo>
                    <a:pt x="5" y="15"/>
                  </a:lnTo>
                  <a:lnTo>
                    <a:pt x="15" y="5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50" y="6"/>
                  </a:lnTo>
                  <a:lnTo>
                    <a:pt x="55" y="10"/>
                  </a:lnTo>
                  <a:lnTo>
                    <a:pt x="60" y="20"/>
                  </a:lnTo>
                  <a:lnTo>
                    <a:pt x="63" y="34"/>
                  </a:lnTo>
                  <a:lnTo>
                    <a:pt x="62" y="43"/>
                  </a:lnTo>
                  <a:lnTo>
                    <a:pt x="60" y="50"/>
                  </a:lnTo>
                  <a:lnTo>
                    <a:pt x="59" y="54"/>
                  </a:lnTo>
                  <a:lnTo>
                    <a:pt x="56" y="60"/>
                  </a:lnTo>
                  <a:lnTo>
                    <a:pt x="52" y="64"/>
                  </a:lnTo>
                  <a:lnTo>
                    <a:pt x="43" y="70"/>
                  </a:lnTo>
                  <a:lnTo>
                    <a:pt x="37" y="72"/>
                  </a:lnTo>
                  <a:lnTo>
                    <a:pt x="25" y="72"/>
                  </a:lnTo>
                  <a:lnTo>
                    <a:pt x="13" y="66"/>
                  </a:lnTo>
                  <a:lnTo>
                    <a:pt x="9" y="62"/>
                  </a:lnTo>
                  <a:lnTo>
                    <a:pt x="3" y="50"/>
                  </a:lnTo>
                  <a:lnTo>
                    <a:pt x="0" y="36"/>
                  </a:lnTo>
                  <a:close/>
                  <a:moveTo>
                    <a:pt x="13" y="36"/>
                  </a:moveTo>
                  <a:lnTo>
                    <a:pt x="13" y="42"/>
                  </a:lnTo>
                  <a:lnTo>
                    <a:pt x="15" y="47"/>
                  </a:lnTo>
                  <a:lnTo>
                    <a:pt x="16" y="52"/>
                  </a:lnTo>
                  <a:lnTo>
                    <a:pt x="22" y="57"/>
                  </a:lnTo>
                  <a:lnTo>
                    <a:pt x="25" y="59"/>
                  </a:lnTo>
                  <a:lnTo>
                    <a:pt x="29" y="60"/>
                  </a:lnTo>
                  <a:lnTo>
                    <a:pt x="36" y="60"/>
                  </a:lnTo>
                  <a:lnTo>
                    <a:pt x="39" y="59"/>
                  </a:lnTo>
                  <a:lnTo>
                    <a:pt x="43" y="56"/>
                  </a:lnTo>
                  <a:lnTo>
                    <a:pt x="45" y="53"/>
                  </a:lnTo>
                  <a:lnTo>
                    <a:pt x="47" y="50"/>
                  </a:lnTo>
                  <a:lnTo>
                    <a:pt x="50" y="42"/>
                  </a:lnTo>
                  <a:lnTo>
                    <a:pt x="50" y="30"/>
                  </a:lnTo>
                  <a:lnTo>
                    <a:pt x="49" y="25"/>
                  </a:lnTo>
                  <a:lnTo>
                    <a:pt x="47" y="20"/>
                  </a:lnTo>
                  <a:lnTo>
                    <a:pt x="45" y="16"/>
                  </a:lnTo>
                  <a:lnTo>
                    <a:pt x="42" y="13"/>
                  </a:lnTo>
                  <a:lnTo>
                    <a:pt x="39" y="12"/>
                  </a:lnTo>
                  <a:lnTo>
                    <a:pt x="25" y="12"/>
                  </a:lnTo>
                  <a:lnTo>
                    <a:pt x="22" y="15"/>
                  </a:lnTo>
                  <a:lnTo>
                    <a:pt x="19" y="16"/>
                  </a:lnTo>
                  <a:lnTo>
                    <a:pt x="16" y="20"/>
                  </a:lnTo>
                  <a:lnTo>
                    <a:pt x="15" y="25"/>
                  </a:lnTo>
                  <a:lnTo>
                    <a:pt x="13" y="30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3" name="Freeform 667"/>
            <p:cNvSpPr>
              <a:spLocks/>
            </p:cNvSpPr>
            <p:nvPr/>
          </p:nvSpPr>
          <p:spPr bwMode="auto">
            <a:xfrm>
              <a:off x="3090095" y="2984127"/>
              <a:ext cx="35854" cy="69715"/>
            </a:xfrm>
            <a:custGeom>
              <a:avLst/>
              <a:gdLst>
                <a:gd name="T0" fmla="*/ 0 w 36"/>
                <a:gd name="T1" fmla="*/ 70 h 70"/>
                <a:gd name="T2" fmla="*/ 0 w 36"/>
                <a:gd name="T3" fmla="*/ 2 h 70"/>
                <a:gd name="T4" fmla="*/ 12 w 36"/>
                <a:gd name="T5" fmla="*/ 2 h 70"/>
                <a:gd name="T6" fmla="*/ 12 w 36"/>
                <a:gd name="T7" fmla="*/ 12 h 70"/>
                <a:gd name="T8" fmla="*/ 15 w 36"/>
                <a:gd name="T9" fmla="*/ 7 h 70"/>
                <a:gd name="T10" fmla="*/ 16 w 36"/>
                <a:gd name="T11" fmla="*/ 5 h 70"/>
                <a:gd name="T12" fmla="*/ 22 w 36"/>
                <a:gd name="T13" fmla="*/ 2 h 70"/>
                <a:gd name="T14" fmla="*/ 23 w 36"/>
                <a:gd name="T15" fmla="*/ 0 h 70"/>
                <a:gd name="T16" fmla="*/ 29 w 36"/>
                <a:gd name="T17" fmla="*/ 0 h 70"/>
                <a:gd name="T18" fmla="*/ 33 w 36"/>
                <a:gd name="T19" fmla="*/ 2 h 70"/>
                <a:gd name="T20" fmla="*/ 36 w 36"/>
                <a:gd name="T21" fmla="*/ 3 h 70"/>
                <a:gd name="T22" fmla="*/ 32 w 36"/>
                <a:gd name="T23" fmla="*/ 15 h 70"/>
                <a:gd name="T24" fmla="*/ 30 w 36"/>
                <a:gd name="T25" fmla="*/ 13 h 70"/>
                <a:gd name="T26" fmla="*/ 28 w 36"/>
                <a:gd name="T27" fmla="*/ 12 h 70"/>
                <a:gd name="T28" fmla="*/ 23 w 36"/>
                <a:gd name="T29" fmla="*/ 12 h 70"/>
                <a:gd name="T30" fmla="*/ 20 w 36"/>
                <a:gd name="T31" fmla="*/ 13 h 70"/>
                <a:gd name="T32" fmla="*/ 19 w 36"/>
                <a:gd name="T33" fmla="*/ 15 h 70"/>
                <a:gd name="T34" fmla="*/ 16 w 36"/>
                <a:gd name="T35" fmla="*/ 16 h 70"/>
                <a:gd name="T36" fmla="*/ 15 w 36"/>
                <a:gd name="T37" fmla="*/ 19 h 70"/>
                <a:gd name="T38" fmla="*/ 13 w 36"/>
                <a:gd name="T39" fmla="*/ 23 h 70"/>
                <a:gd name="T40" fmla="*/ 13 w 36"/>
                <a:gd name="T41" fmla="*/ 70 h 70"/>
                <a:gd name="T42" fmla="*/ 0 w 36"/>
                <a:gd name="T4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70">
                  <a:moveTo>
                    <a:pt x="0" y="70"/>
                  </a:moveTo>
                  <a:lnTo>
                    <a:pt x="0" y="2"/>
                  </a:lnTo>
                  <a:lnTo>
                    <a:pt x="12" y="2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6" y="3"/>
                  </a:lnTo>
                  <a:lnTo>
                    <a:pt x="32" y="15"/>
                  </a:lnTo>
                  <a:lnTo>
                    <a:pt x="30" y="13"/>
                  </a:lnTo>
                  <a:lnTo>
                    <a:pt x="28" y="12"/>
                  </a:lnTo>
                  <a:lnTo>
                    <a:pt x="23" y="12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6" y="16"/>
                  </a:lnTo>
                  <a:lnTo>
                    <a:pt x="15" y="19"/>
                  </a:lnTo>
                  <a:lnTo>
                    <a:pt x="13" y="23"/>
                  </a:lnTo>
                  <a:lnTo>
                    <a:pt x="13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4" name="Freeform 668"/>
            <p:cNvSpPr>
              <a:spLocks noEditPoints="1"/>
            </p:cNvSpPr>
            <p:nvPr/>
          </p:nvSpPr>
          <p:spPr bwMode="auto">
            <a:xfrm>
              <a:off x="3133916" y="2960225"/>
              <a:ext cx="11951" cy="93618"/>
            </a:xfrm>
            <a:custGeom>
              <a:avLst/>
              <a:gdLst>
                <a:gd name="T0" fmla="*/ 0 w 12"/>
                <a:gd name="T1" fmla="*/ 11 h 94"/>
                <a:gd name="T2" fmla="*/ 0 w 12"/>
                <a:gd name="T3" fmla="*/ 0 h 94"/>
                <a:gd name="T4" fmla="*/ 12 w 12"/>
                <a:gd name="T5" fmla="*/ 0 h 94"/>
                <a:gd name="T6" fmla="*/ 12 w 12"/>
                <a:gd name="T7" fmla="*/ 11 h 94"/>
                <a:gd name="T8" fmla="*/ 0 w 12"/>
                <a:gd name="T9" fmla="*/ 11 h 94"/>
                <a:gd name="T10" fmla="*/ 0 w 12"/>
                <a:gd name="T11" fmla="*/ 94 h 94"/>
                <a:gd name="T12" fmla="*/ 0 w 12"/>
                <a:gd name="T13" fmla="*/ 26 h 94"/>
                <a:gd name="T14" fmla="*/ 12 w 12"/>
                <a:gd name="T15" fmla="*/ 26 h 94"/>
                <a:gd name="T16" fmla="*/ 12 w 12"/>
                <a:gd name="T17" fmla="*/ 94 h 94"/>
                <a:gd name="T18" fmla="*/ 0 w 12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94">
                  <a:moveTo>
                    <a:pt x="0" y="11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12" y="11"/>
                  </a:lnTo>
                  <a:lnTo>
                    <a:pt x="0" y="11"/>
                  </a:lnTo>
                  <a:close/>
                  <a:moveTo>
                    <a:pt x="0" y="94"/>
                  </a:moveTo>
                  <a:lnTo>
                    <a:pt x="0" y="26"/>
                  </a:lnTo>
                  <a:lnTo>
                    <a:pt x="12" y="26"/>
                  </a:lnTo>
                  <a:lnTo>
                    <a:pt x="12" y="9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5" name="Freeform 669"/>
            <p:cNvSpPr>
              <a:spLocks/>
            </p:cNvSpPr>
            <p:nvPr/>
          </p:nvSpPr>
          <p:spPr bwMode="auto">
            <a:xfrm>
              <a:off x="3155826" y="2984127"/>
              <a:ext cx="57764" cy="69715"/>
            </a:xfrm>
            <a:custGeom>
              <a:avLst/>
              <a:gdLst>
                <a:gd name="T0" fmla="*/ 0 w 59"/>
                <a:gd name="T1" fmla="*/ 68 h 68"/>
                <a:gd name="T2" fmla="*/ 0 w 59"/>
                <a:gd name="T3" fmla="*/ 57 h 68"/>
                <a:gd name="T4" fmla="*/ 40 w 59"/>
                <a:gd name="T5" fmla="*/ 10 h 68"/>
                <a:gd name="T6" fmla="*/ 35 w 59"/>
                <a:gd name="T7" fmla="*/ 10 h 68"/>
                <a:gd name="T8" fmla="*/ 29 w 59"/>
                <a:gd name="T9" fmla="*/ 11 h 68"/>
                <a:gd name="T10" fmla="*/ 3 w 59"/>
                <a:gd name="T11" fmla="*/ 11 h 68"/>
                <a:gd name="T12" fmla="*/ 3 w 59"/>
                <a:gd name="T13" fmla="*/ 0 h 68"/>
                <a:gd name="T14" fmla="*/ 57 w 59"/>
                <a:gd name="T15" fmla="*/ 0 h 68"/>
                <a:gd name="T16" fmla="*/ 57 w 59"/>
                <a:gd name="T17" fmla="*/ 8 h 68"/>
                <a:gd name="T18" fmla="*/ 22 w 59"/>
                <a:gd name="T19" fmla="*/ 50 h 68"/>
                <a:gd name="T20" fmla="*/ 15 w 59"/>
                <a:gd name="T21" fmla="*/ 58 h 68"/>
                <a:gd name="T22" fmla="*/ 20 w 59"/>
                <a:gd name="T23" fmla="*/ 58 h 68"/>
                <a:gd name="T24" fmla="*/ 25 w 59"/>
                <a:gd name="T25" fmla="*/ 57 h 68"/>
                <a:gd name="T26" fmla="*/ 59 w 59"/>
                <a:gd name="T27" fmla="*/ 57 h 68"/>
                <a:gd name="T28" fmla="*/ 59 w 59"/>
                <a:gd name="T29" fmla="*/ 68 h 68"/>
                <a:gd name="T30" fmla="*/ 0 w 59"/>
                <a:gd name="T31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68">
                  <a:moveTo>
                    <a:pt x="0" y="68"/>
                  </a:moveTo>
                  <a:lnTo>
                    <a:pt x="0" y="57"/>
                  </a:lnTo>
                  <a:lnTo>
                    <a:pt x="40" y="10"/>
                  </a:lnTo>
                  <a:lnTo>
                    <a:pt x="35" y="10"/>
                  </a:lnTo>
                  <a:lnTo>
                    <a:pt x="29" y="11"/>
                  </a:lnTo>
                  <a:lnTo>
                    <a:pt x="3" y="11"/>
                  </a:lnTo>
                  <a:lnTo>
                    <a:pt x="3" y="0"/>
                  </a:lnTo>
                  <a:lnTo>
                    <a:pt x="57" y="0"/>
                  </a:lnTo>
                  <a:lnTo>
                    <a:pt x="57" y="8"/>
                  </a:lnTo>
                  <a:lnTo>
                    <a:pt x="22" y="50"/>
                  </a:lnTo>
                  <a:lnTo>
                    <a:pt x="15" y="58"/>
                  </a:lnTo>
                  <a:lnTo>
                    <a:pt x="20" y="58"/>
                  </a:lnTo>
                  <a:lnTo>
                    <a:pt x="25" y="57"/>
                  </a:lnTo>
                  <a:lnTo>
                    <a:pt x="59" y="57"/>
                  </a:lnTo>
                  <a:lnTo>
                    <a:pt x="59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6" name="Freeform 670"/>
            <p:cNvSpPr>
              <a:spLocks noEditPoints="1"/>
            </p:cNvSpPr>
            <p:nvPr/>
          </p:nvSpPr>
          <p:spPr bwMode="auto">
            <a:xfrm>
              <a:off x="3223550" y="2984127"/>
              <a:ext cx="59756" cy="69715"/>
            </a:xfrm>
            <a:custGeom>
              <a:avLst/>
              <a:gdLst>
                <a:gd name="T0" fmla="*/ 0 w 62"/>
                <a:gd name="T1" fmla="*/ 36 h 72"/>
                <a:gd name="T2" fmla="*/ 0 w 62"/>
                <a:gd name="T3" fmla="*/ 25 h 72"/>
                <a:gd name="T4" fmla="*/ 5 w 62"/>
                <a:gd name="T5" fmla="*/ 15 h 72"/>
                <a:gd name="T6" fmla="*/ 9 w 62"/>
                <a:gd name="T7" fmla="*/ 9 h 72"/>
                <a:gd name="T8" fmla="*/ 13 w 62"/>
                <a:gd name="T9" fmla="*/ 5 h 72"/>
                <a:gd name="T10" fmla="*/ 19 w 62"/>
                <a:gd name="T11" fmla="*/ 2 h 72"/>
                <a:gd name="T12" fmla="*/ 26 w 62"/>
                <a:gd name="T13" fmla="*/ 0 h 72"/>
                <a:gd name="T14" fmla="*/ 38 w 62"/>
                <a:gd name="T15" fmla="*/ 0 h 72"/>
                <a:gd name="T16" fmla="*/ 43 w 62"/>
                <a:gd name="T17" fmla="*/ 2 h 72"/>
                <a:gd name="T18" fmla="*/ 49 w 62"/>
                <a:gd name="T19" fmla="*/ 6 h 72"/>
                <a:gd name="T20" fmla="*/ 53 w 62"/>
                <a:gd name="T21" fmla="*/ 10 h 72"/>
                <a:gd name="T22" fmla="*/ 60 w 62"/>
                <a:gd name="T23" fmla="*/ 20 h 72"/>
                <a:gd name="T24" fmla="*/ 62 w 62"/>
                <a:gd name="T25" fmla="*/ 34 h 72"/>
                <a:gd name="T26" fmla="*/ 62 w 62"/>
                <a:gd name="T27" fmla="*/ 43 h 72"/>
                <a:gd name="T28" fmla="*/ 60 w 62"/>
                <a:gd name="T29" fmla="*/ 50 h 72"/>
                <a:gd name="T30" fmla="*/ 58 w 62"/>
                <a:gd name="T31" fmla="*/ 54 h 72"/>
                <a:gd name="T32" fmla="*/ 55 w 62"/>
                <a:gd name="T33" fmla="*/ 60 h 72"/>
                <a:gd name="T34" fmla="*/ 52 w 62"/>
                <a:gd name="T35" fmla="*/ 64 h 72"/>
                <a:gd name="T36" fmla="*/ 46 w 62"/>
                <a:gd name="T37" fmla="*/ 67 h 72"/>
                <a:gd name="T38" fmla="*/ 42 w 62"/>
                <a:gd name="T39" fmla="*/ 70 h 72"/>
                <a:gd name="T40" fmla="*/ 38 w 62"/>
                <a:gd name="T41" fmla="*/ 72 h 72"/>
                <a:gd name="T42" fmla="*/ 32 w 62"/>
                <a:gd name="T43" fmla="*/ 72 h 72"/>
                <a:gd name="T44" fmla="*/ 19 w 62"/>
                <a:gd name="T45" fmla="*/ 69 h 72"/>
                <a:gd name="T46" fmla="*/ 8 w 62"/>
                <a:gd name="T47" fmla="*/ 62 h 72"/>
                <a:gd name="T48" fmla="*/ 2 w 62"/>
                <a:gd name="T49" fmla="*/ 50 h 72"/>
                <a:gd name="T50" fmla="*/ 0 w 62"/>
                <a:gd name="T51" fmla="*/ 36 h 72"/>
                <a:gd name="T52" fmla="*/ 12 w 62"/>
                <a:gd name="T53" fmla="*/ 36 h 72"/>
                <a:gd name="T54" fmla="*/ 12 w 62"/>
                <a:gd name="T55" fmla="*/ 42 h 72"/>
                <a:gd name="T56" fmla="*/ 13 w 62"/>
                <a:gd name="T57" fmla="*/ 47 h 72"/>
                <a:gd name="T58" fmla="*/ 15 w 62"/>
                <a:gd name="T59" fmla="*/ 52 h 72"/>
                <a:gd name="T60" fmla="*/ 20 w 62"/>
                <a:gd name="T61" fmla="*/ 57 h 72"/>
                <a:gd name="T62" fmla="*/ 23 w 62"/>
                <a:gd name="T63" fmla="*/ 59 h 72"/>
                <a:gd name="T64" fmla="*/ 28 w 62"/>
                <a:gd name="T65" fmla="*/ 60 h 72"/>
                <a:gd name="T66" fmla="*/ 36 w 62"/>
                <a:gd name="T67" fmla="*/ 60 h 72"/>
                <a:gd name="T68" fmla="*/ 39 w 62"/>
                <a:gd name="T69" fmla="*/ 59 h 72"/>
                <a:gd name="T70" fmla="*/ 45 w 62"/>
                <a:gd name="T71" fmla="*/ 53 h 72"/>
                <a:gd name="T72" fmla="*/ 48 w 62"/>
                <a:gd name="T73" fmla="*/ 49 h 72"/>
                <a:gd name="T74" fmla="*/ 49 w 62"/>
                <a:gd name="T75" fmla="*/ 43 h 72"/>
                <a:gd name="T76" fmla="*/ 49 w 62"/>
                <a:gd name="T77" fmla="*/ 30 h 72"/>
                <a:gd name="T78" fmla="*/ 48 w 62"/>
                <a:gd name="T79" fmla="*/ 25 h 72"/>
                <a:gd name="T80" fmla="*/ 45 w 62"/>
                <a:gd name="T81" fmla="*/ 16 h 72"/>
                <a:gd name="T82" fmla="*/ 40 w 62"/>
                <a:gd name="T83" fmla="*/ 13 h 72"/>
                <a:gd name="T84" fmla="*/ 36 w 62"/>
                <a:gd name="T85" fmla="*/ 12 h 72"/>
                <a:gd name="T86" fmla="*/ 23 w 62"/>
                <a:gd name="T87" fmla="*/ 12 h 72"/>
                <a:gd name="T88" fmla="*/ 20 w 62"/>
                <a:gd name="T89" fmla="*/ 15 h 72"/>
                <a:gd name="T90" fmla="*/ 18 w 62"/>
                <a:gd name="T91" fmla="*/ 16 h 72"/>
                <a:gd name="T92" fmla="*/ 15 w 62"/>
                <a:gd name="T93" fmla="*/ 20 h 72"/>
                <a:gd name="T94" fmla="*/ 13 w 62"/>
                <a:gd name="T95" fmla="*/ 25 h 72"/>
                <a:gd name="T96" fmla="*/ 13 w 62"/>
                <a:gd name="T97" fmla="*/ 30 h 72"/>
                <a:gd name="T98" fmla="*/ 12 w 62"/>
                <a:gd name="T9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72">
                  <a:moveTo>
                    <a:pt x="0" y="36"/>
                  </a:moveTo>
                  <a:lnTo>
                    <a:pt x="0" y="25"/>
                  </a:lnTo>
                  <a:lnTo>
                    <a:pt x="5" y="15"/>
                  </a:lnTo>
                  <a:lnTo>
                    <a:pt x="9" y="9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43" y="2"/>
                  </a:lnTo>
                  <a:lnTo>
                    <a:pt x="49" y="6"/>
                  </a:lnTo>
                  <a:lnTo>
                    <a:pt x="53" y="10"/>
                  </a:lnTo>
                  <a:lnTo>
                    <a:pt x="60" y="20"/>
                  </a:lnTo>
                  <a:lnTo>
                    <a:pt x="62" y="34"/>
                  </a:lnTo>
                  <a:lnTo>
                    <a:pt x="62" y="43"/>
                  </a:lnTo>
                  <a:lnTo>
                    <a:pt x="60" y="50"/>
                  </a:lnTo>
                  <a:lnTo>
                    <a:pt x="58" y="54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6" y="67"/>
                  </a:lnTo>
                  <a:lnTo>
                    <a:pt x="42" y="70"/>
                  </a:lnTo>
                  <a:lnTo>
                    <a:pt x="38" y="72"/>
                  </a:lnTo>
                  <a:lnTo>
                    <a:pt x="32" y="72"/>
                  </a:lnTo>
                  <a:lnTo>
                    <a:pt x="19" y="69"/>
                  </a:lnTo>
                  <a:lnTo>
                    <a:pt x="8" y="62"/>
                  </a:lnTo>
                  <a:lnTo>
                    <a:pt x="2" y="50"/>
                  </a:lnTo>
                  <a:lnTo>
                    <a:pt x="0" y="36"/>
                  </a:lnTo>
                  <a:close/>
                  <a:moveTo>
                    <a:pt x="12" y="36"/>
                  </a:moveTo>
                  <a:lnTo>
                    <a:pt x="12" y="42"/>
                  </a:lnTo>
                  <a:lnTo>
                    <a:pt x="13" y="47"/>
                  </a:lnTo>
                  <a:lnTo>
                    <a:pt x="15" y="52"/>
                  </a:lnTo>
                  <a:lnTo>
                    <a:pt x="20" y="57"/>
                  </a:lnTo>
                  <a:lnTo>
                    <a:pt x="23" y="59"/>
                  </a:lnTo>
                  <a:lnTo>
                    <a:pt x="28" y="60"/>
                  </a:lnTo>
                  <a:lnTo>
                    <a:pt x="36" y="60"/>
                  </a:lnTo>
                  <a:lnTo>
                    <a:pt x="39" y="59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49" y="43"/>
                  </a:lnTo>
                  <a:lnTo>
                    <a:pt x="49" y="30"/>
                  </a:lnTo>
                  <a:lnTo>
                    <a:pt x="48" y="25"/>
                  </a:lnTo>
                  <a:lnTo>
                    <a:pt x="45" y="16"/>
                  </a:lnTo>
                  <a:lnTo>
                    <a:pt x="40" y="13"/>
                  </a:lnTo>
                  <a:lnTo>
                    <a:pt x="36" y="12"/>
                  </a:lnTo>
                  <a:lnTo>
                    <a:pt x="23" y="12"/>
                  </a:lnTo>
                  <a:lnTo>
                    <a:pt x="20" y="15"/>
                  </a:lnTo>
                  <a:lnTo>
                    <a:pt x="18" y="16"/>
                  </a:lnTo>
                  <a:lnTo>
                    <a:pt x="15" y="20"/>
                  </a:lnTo>
                  <a:lnTo>
                    <a:pt x="13" y="25"/>
                  </a:lnTo>
                  <a:lnTo>
                    <a:pt x="13" y="30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7" name="Freeform 671"/>
            <p:cNvSpPr>
              <a:spLocks/>
            </p:cNvSpPr>
            <p:nvPr/>
          </p:nvSpPr>
          <p:spPr bwMode="auto">
            <a:xfrm>
              <a:off x="3299241" y="2984127"/>
              <a:ext cx="53781" cy="69715"/>
            </a:xfrm>
            <a:custGeom>
              <a:avLst/>
              <a:gdLst>
                <a:gd name="T0" fmla="*/ 0 w 53"/>
                <a:gd name="T1" fmla="*/ 70 h 70"/>
                <a:gd name="T2" fmla="*/ 0 w 53"/>
                <a:gd name="T3" fmla="*/ 2 h 70"/>
                <a:gd name="T4" fmla="*/ 12 w 53"/>
                <a:gd name="T5" fmla="*/ 2 h 70"/>
                <a:gd name="T6" fmla="*/ 12 w 53"/>
                <a:gd name="T7" fmla="*/ 12 h 70"/>
                <a:gd name="T8" fmla="*/ 20 w 53"/>
                <a:gd name="T9" fmla="*/ 3 h 70"/>
                <a:gd name="T10" fmla="*/ 26 w 53"/>
                <a:gd name="T11" fmla="*/ 0 h 70"/>
                <a:gd name="T12" fmla="*/ 38 w 53"/>
                <a:gd name="T13" fmla="*/ 0 h 70"/>
                <a:gd name="T14" fmla="*/ 46 w 53"/>
                <a:gd name="T15" fmla="*/ 5 h 70"/>
                <a:gd name="T16" fmla="*/ 48 w 53"/>
                <a:gd name="T17" fmla="*/ 6 h 70"/>
                <a:gd name="T18" fmla="*/ 49 w 53"/>
                <a:gd name="T19" fmla="*/ 9 h 70"/>
                <a:gd name="T20" fmla="*/ 52 w 53"/>
                <a:gd name="T21" fmla="*/ 13 h 70"/>
                <a:gd name="T22" fmla="*/ 53 w 53"/>
                <a:gd name="T23" fmla="*/ 16 h 70"/>
                <a:gd name="T24" fmla="*/ 53 w 53"/>
                <a:gd name="T25" fmla="*/ 70 h 70"/>
                <a:gd name="T26" fmla="*/ 42 w 53"/>
                <a:gd name="T27" fmla="*/ 70 h 70"/>
                <a:gd name="T28" fmla="*/ 42 w 53"/>
                <a:gd name="T29" fmla="*/ 25 h 70"/>
                <a:gd name="T30" fmla="*/ 40 w 53"/>
                <a:gd name="T31" fmla="*/ 22 h 70"/>
                <a:gd name="T32" fmla="*/ 40 w 53"/>
                <a:gd name="T33" fmla="*/ 19 h 70"/>
                <a:gd name="T34" fmla="*/ 39 w 53"/>
                <a:gd name="T35" fmla="*/ 16 h 70"/>
                <a:gd name="T36" fmla="*/ 35 w 53"/>
                <a:gd name="T37" fmla="*/ 12 h 70"/>
                <a:gd name="T38" fmla="*/ 25 w 53"/>
                <a:gd name="T39" fmla="*/ 12 h 70"/>
                <a:gd name="T40" fmla="*/ 16 w 53"/>
                <a:gd name="T41" fmla="*/ 15 h 70"/>
                <a:gd name="T42" fmla="*/ 15 w 53"/>
                <a:gd name="T43" fmla="*/ 17 h 70"/>
                <a:gd name="T44" fmla="*/ 13 w 53"/>
                <a:gd name="T45" fmla="*/ 22 h 70"/>
                <a:gd name="T46" fmla="*/ 12 w 53"/>
                <a:gd name="T47" fmla="*/ 27 h 70"/>
                <a:gd name="T48" fmla="*/ 12 w 53"/>
                <a:gd name="T49" fmla="*/ 70 h 70"/>
                <a:gd name="T50" fmla="*/ 0 w 53"/>
                <a:gd name="T5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70">
                  <a:moveTo>
                    <a:pt x="0" y="70"/>
                  </a:moveTo>
                  <a:lnTo>
                    <a:pt x="0" y="2"/>
                  </a:lnTo>
                  <a:lnTo>
                    <a:pt x="12" y="2"/>
                  </a:lnTo>
                  <a:lnTo>
                    <a:pt x="12" y="12"/>
                  </a:lnTo>
                  <a:lnTo>
                    <a:pt x="20" y="3"/>
                  </a:lnTo>
                  <a:lnTo>
                    <a:pt x="26" y="0"/>
                  </a:lnTo>
                  <a:lnTo>
                    <a:pt x="38" y="0"/>
                  </a:lnTo>
                  <a:lnTo>
                    <a:pt x="46" y="5"/>
                  </a:lnTo>
                  <a:lnTo>
                    <a:pt x="48" y="6"/>
                  </a:lnTo>
                  <a:lnTo>
                    <a:pt x="49" y="9"/>
                  </a:lnTo>
                  <a:lnTo>
                    <a:pt x="52" y="13"/>
                  </a:lnTo>
                  <a:lnTo>
                    <a:pt x="53" y="16"/>
                  </a:lnTo>
                  <a:lnTo>
                    <a:pt x="53" y="70"/>
                  </a:lnTo>
                  <a:lnTo>
                    <a:pt x="42" y="70"/>
                  </a:lnTo>
                  <a:lnTo>
                    <a:pt x="42" y="25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39" y="16"/>
                  </a:lnTo>
                  <a:lnTo>
                    <a:pt x="35" y="12"/>
                  </a:lnTo>
                  <a:lnTo>
                    <a:pt x="25" y="12"/>
                  </a:lnTo>
                  <a:lnTo>
                    <a:pt x="16" y="15"/>
                  </a:lnTo>
                  <a:lnTo>
                    <a:pt x="15" y="17"/>
                  </a:lnTo>
                  <a:lnTo>
                    <a:pt x="13" y="22"/>
                  </a:lnTo>
                  <a:lnTo>
                    <a:pt x="12" y="27"/>
                  </a:lnTo>
                  <a:lnTo>
                    <a:pt x="12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8" name="Freeform 672"/>
            <p:cNvSpPr>
              <a:spLocks/>
            </p:cNvSpPr>
            <p:nvPr/>
          </p:nvSpPr>
          <p:spPr bwMode="auto">
            <a:xfrm>
              <a:off x="3364973" y="2960225"/>
              <a:ext cx="31870" cy="93618"/>
            </a:xfrm>
            <a:custGeom>
              <a:avLst/>
              <a:gdLst>
                <a:gd name="T0" fmla="*/ 31 w 33"/>
                <a:gd name="T1" fmla="*/ 83 h 95"/>
                <a:gd name="T2" fmla="*/ 33 w 33"/>
                <a:gd name="T3" fmla="*/ 95 h 95"/>
                <a:gd name="T4" fmla="*/ 17 w 33"/>
                <a:gd name="T5" fmla="*/ 95 h 95"/>
                <a:gd name="T6" fmla="*/ 14 w 33"/>
                <a:gd name="T7" fmla="*/ 93 h 95"/>
                <a:gd name="T8" fmla="*/ 13 w 33"/>
                <a:gd name="T9" fmla="*/ 92 h 95"/>
                <a:gd name="T10" fmla="*/ 11 w 33"/>
                <a:gd name="T11" fmla="*/ 89 h 95"/>
                <a:gd name="T12" fmla="*/ 10 w 33"/>
                <a:gd name="T13" fmla="*/ 87 h 95"/>
                <a:gd name="T14" fmla="*/ 9 w 33"/>
                <a:gd name="T15" fmla="*/ 85 h 95"/>
                <a:gd name="T16" fmla="*/ 9 w 33"/>
                <a:gd name="T17" fmla="*/ 36 h 95"/>
                <a:gd name="T18" fmla="*/ 0 w 33"/>
                <a:gd name="T19" fmla="*/ 36 h 95"/>
                <a:gd name="T20" fmla="*/ 0 w 33"/>
                <a:gd name="T21" fmla="*/ 25 h 95"/>
                <a:gd name="T22" fmla="*/ 9 w 33"/>
                <a:gd name="T23" fmla="*/ 25 h 95"/>
                <a:gd name="T24" fmla="*/ 9 w 33"/>
                <a:gd name="T25" fmla="*/ 8 h 95"/>
                <a:gd name="T26" fmla="*/ 20 w 33"/>
                <a:gd name="T27" fmla="*/ 0 h 95"/>
                <a:gd name="T28" fmla="*/ 20 w 33"/>
                <a:gd name="T29" fmla="*/ 25 h 95"/>
                <a:gd name="T30" fmla="*/ 31 w 33"/>
                <a:gd name="T31" fmla="*/ 25 h 95"/>
                <a:gd name="T32" fmla="*/ 31 w 33"/>
                <a:gd name="T33" fmla="*/ 36 h 95"/>
                <a:gd name="T34" fmla="*/ 20 w 33"/>
                <a:gd name="T35" fmla="*/ 36 h 95"/>
                <a:gd name="T36" fmla="*/ 20 w 33"/>
                <a:gd name="T37" fmla="*/ 80 h 95"/>
                <a:gd name="T38" fmla="*/ 21 w 33"/>
                <a:gd name="T39" fmla="*/ 82 h 95"/>
                <a:gd name="T40" fmla="*/ 23 w 33"/>
                <a:gd name="T41" fmla="*/ 82 h 95"/>
                <a:gd name="T42" fmla="*/ 24 w 33"/>
                <a:gd name="T43" fmla="*/ 83 h 95"/>
                <a:gd name="T44" fmla="*/ 31 w 33"/>
                <a:gd name="T45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95">
                  <a:moveTo>
                    <a:pt x="31" y="83"/>
                  </a:moveTo>
                  <a:lnTo>
                    <a:pt x="33" y="95"/>
                  </a:lnTo>
                  <a:lnTo>
                    <a:pt x="17" y="95"/>
                  </a:lnTo>
                  <a:lnTo>
                    <a:pt x="14" y="93"/>
                  </a:lnTo>
                  <a:lnTo>
                    <a:pt x="13" y="92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5"/>
                  </a:lnTo>
                  <a:lnTo>
                    <a:pt x="9" y="36"/>
                  </a:lnTo>
                  <a:lnTo>
                    <a:pt x="0" y="36"/>
                  </a:lnTo>
                  <a:lnTo>
                    <a:pt x="0" y="25"/>
                  </a:lnTo>
                  <a:lnTo>
                    <a:pt x="9" y="25"/>
                  </a:lnTo>
                  <a:lnTo>
                    <a:pt x="9" y="8"/>
                  </a:lnTo>
                  <a:lnTo>
                    <a:pt x="20" y="0"/>
                  </a:lnTo>
                  <a:lnTo>
                    <a:pt x="20" y="25"/>
                  </a:lnTo>
                  <a:lnTo>
                    <a:pt x="31" y="25"/>
                  </a:lnTo>
                  <a:lnTo>
                    <a:pt x="31" y="36"/>
                  </a:lnTo>
                  <a:lnTo>
                    <a:pt x="20" y="36"/>
                  </a:lnTo>
                  <a:lnTo>
                    <a:pt x="20" y="80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4" y="83"/>
                  </a:lnTo>
                  <a:lnTo>
                    <a:pt x="31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9" name="Freeform 673"/>
            <p:cNvSpPr>
              <a:spLocks noEditPoints="1"/>
            </p:cNvSpPr>
            <p:nvPr/>
          </p:nvSpPr>
          <p:spPr bwMode="auto">
            <a:xfrm>
              <a:off x="3404810" y="2984127"/>
              <a:ext cx="61748" cy="69715"/>
            </a:xfrm>
            <a:custGeom>
              <a:avLst/>
              <a:gdLst>
                <a:gd name="T0" fmla="*/ 37 w 61"/>
                <a:gd name="T1" fmla="*/ 67 h 72"/>
                <a:gd name="T2" fmla="*/ 30 w 61"/>
                <a:gd name="T3" fmla="*/ 70 h 72"/>
                <a:gd name="T4" fmla="*/ 16 w 61"/>
                <a:gd name="T5" fmla="*/ 72 h 72"/>
                <a:gd name="T6" fmla="*/ 6 w 61"/>
                <a:gd name="T7" fmla="*/ 66 h 72"/>
                <a:gd name="T8" fmla="*/ 0 w 61"/>
                <a:gd name="T9" fmla="*/ 57 h 72"/>
                <a:gd name="T10" fmla="*/ 6 w 61"/>
                <a:gd name="T11" fmla="*/ 37 h 72"/>
                <a:gd name="T12" fmla="*/ 10 w 61"/>
                <a:gd name="T13" fmla="*/ 34 h 72"/>
                <a:gd name="T14" fmla="*/ 14 w 61"/>
                <a:gd name="T15" fmla="*/ 32 h 72"/>
                <a:gd name="T16" fmla="*/ 21 w 61"/>
                <a:gd name="T17" fmla="*/ 30 h 72"/>
                <a:gd name="T18" fmla="*/ 33 w 61"/>
                <a:gd name="T19" fmla="*/ 29 h 72"/>
                <a:gd name="T20" fmla="*/ 44 w 61"/>
                <a:gd name="T21" fmla="*/ 23 h 72"/>
                <a:gd name="T22" fmla="*/ 39 w 61"/>
                <a:gd name="T23" fmla="*/ 13 h 72"/>
                <a:gd name="T24" fmla="*/ 24 w 61"/>
                <a:gd name="T25" fmla="*/ 12 h 72"/>
                <a:gd name="T26" fmla="*/ 14 w 61"/>
                <a:gd name="T27" fmla="*/ 19 h 72"/>
                <a:gd name="T28" fmla="*/ 1 w 61"/>
                <a:gd name="T29" fmla="*/ 20 h 72"/>
                <a:gd name="T30" fmla="*/ 4 w 61"/>
                <a:gd name="T31" fmla="*/ 13 h 72"/>
                <a:gd name="T32" fmla="*/ 9 w 61"/>
                <a:gd name="T33" fmla="*/ 7 h 72"/>
                <a:gd name="T34" fmla="*/ 16 w 61"/>
                <a:gd name="T35" fmla="*/ 3 h 72"/>
                <a:gd name="T36" fmla="*/ 31 w 61"/>
                <a:gd name="T37" fmla="*/ 0 h 72"/>
                <a:gd name="T38" fmla="*/ 46 w 61"/>
                <a:gd name="T39" fmla="*/ 2 h 72"/>
                <a:gd name="T40" fmla="*/ 53 w 61"/>
                <a:gd name="T41" fmla="*/ 7 h 72"/>
                <a:gd name="T42" fmla="*/ 57 w 61"/>
                <a:gd name="T43" fmla="*/ 15 h 72"/>
                <a:gd name="T44" fmla="*/ 58 w 61"/>
                <a:gd name="T45" fmla="*/ 57 h 72"/>
                <a:gd name="T46" fmla="*/ 60 w 61"/>
                <a:gd name="T47" fmla="*/ 67 h 72"/>
                <a:gd name="T48" fmla="*/ 50 w 61"/>
                <a:gd name="T49" fmla="*/ 70 h 72"/>
                <a:gd name="T50" fmla="*/ 46 w 61"/>
                <a:gd name="T51" fmla="*/ 64 h 72"/>
                <a:gd name="T52" fmla="*/ 44 w 61"/>
                <a:gd name="T53" fmla="*/ 37 h 72"/>
                <a:gd name="T54" fmla="*/ 27 w 61"/>
                <a:gd name="T55" fmla="*/ 42 h 72"/>
                <a:gd name="T56" fmla="*/ 17 w 61"/>
                <a:gd name="T57" fmla="*/ 43 h 72"/>
                <a:gd name="T58" fmla="*/ 13 w 61"/>
                <a:gd name="T59" fmla="*/ 49 h 72"/>
                <a:gd name="T60" fmla="*/ 14 w 61"/>
                <a:gd name="T61" fmla="*/ 57 h 72"/>
                <a:gd name="T62" fmla="*/ 21 w 61"/>
                <a:gd name="T63" fmla="*/ 60 h 72"/>
                <a:gd name="T64" fmla="*/ 31 w 61"/>
                <a:gd name="T65" fmla="*/ 59 h 72"/>
                <a:gd name="T66" fmla="*/ 39 w 61"/>
                <a:gd name="T67" fmla="*/ 56 h 72"/>
                <a:gd name="T68" fmla="*/ 43 w 61"/>
                <a:gd name="T69" fmla="*/ 52 h 72"/>
                <a:gd name="T70" fmla="*/ 44 w 61"/>
                <a:gd name="T71" fmla="*/ 4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" h="72">
                  <a:moveTo>
                    <a:pt x="46" y="62"/>
                  </a:moveTo>
                  <a:lnTo>
                    <a:pt x="37" y="67"/>
                  </a:lnTo>
                  <a:lnTo>
                    <a:pt x="33" y="69"/>
                  </a:lnTo>
                  <a:lnTo>
                    <a:pt x="30" y="70"/>
                  </a:lnTo>
                  <a:lnTo>
                    <a:pt x="26" y="72"/>
                  </a:lnTo>
                  <a:lnTo>
                    <a:pt x="16" y="72"/>
                  </a:lnTo>
                  <a:lnTo>
                    <a:pt x="10" y="69"/>
                  </a:lnTo>
                  <a:lnTo>
                    <a:pt x="6" y="66"/>
                  </a:lnTo>
                  <a:lnTo>
                    <a:pt x="1" y="62"/>
                  </a:lnTo>
                  <a:lnTo>
                    <a:pt x="0" y="57"/>
                  </a:lnTo>
                  <a:lnTo>
                    <a:pt x="0" y="49"/>
                  </a:lnTo>
                  <a:lnTo>
                    <a:pt x="6" y="37"/>
                  </a:lnTo>
                  <a:lnTo>
                    <a:pt x="9" y="36"/>
                  </a:lnTo>
                  <a:lnTo>
                    <a:pt x="10" y="34"/>
                  </a:lnTo>
                  <a:lnTo>
                    <a:pt x="13" y="33"/>
                  </a:lnTo>
                  <a:lnTo>
                    <a:pt x="14" y="32"/>
                  </a:lnTo>
                  <a:lnTo>
                    <a:pt x="17" y="32"/>
                  </a:lnTo>
                  <a:lnTo>
                    <a:pt x="21" y="30"/>
                  </a:lnTo>
                  <a:lnTo>
                    <a:pt x="24" y="30"/>
                  </a:lnTo>
                  <a:lnTo>
                    <a:pt x="33" y="29"/>
                  </a:lnTo>
                  <a:lnTo>
                    <a:pt x="44" y="26"/>
                  </a:lnTo>
                  <a:lnTo>
                    <a:pt x="44" y="23"/>
                  </a:lnTo>
                  <a:lnTo>
                    <a:pt x="41" y="15"/>
                  </a:lnTo>
                  <a:lnTo>
                    <a:pt x="39" y="13"/>
                  </a:lnTo>
                  <a:lnTo>
                    <a:pt x="34" y="12"/>
                  </a:lnTo>
                  <a:lnTo>
                    <a:pt x="24" y="12"/>
                  </a:lnTo>
                  <a:lnTo>
                    <a:pt x="19" y="15"/>
                  </a:lnTo>
                  <a:lnTo>
                    <a:pt x="14" y="19"/>
                  </a:lnTo>
                  <a:lnTo>
                    <a:pt x="13" y="22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46" y="2"/>
                  </a:lnTo>
                  <a:lnTo>
                    <a:pt x="51" y="5"/>
                  </a:lnTo>
                  <a:lnTo>
                    <a:pt x="53" y="7"/>
                  </a:lnTo>
                  <a:lnTo>
                    <a:pt x="56" y="12"/>
                  </a:lnTo>
                  <a:lnTo>
                    <a:pt x="57" y="15"/>
                  </a:lnTo>
                  <a:lnTo>
                    <a:pt x="57" y="53"/>
                  </a:lnTo>
                  <a:lnTo>
                    <a:pt x="58" y="57"/>
                  </a:lnTo>
                  <a:lnTo>
                    <a:pt x="58" y="63"/>
                  </a:lnTo>
                  <a:lnTo>
                    <a:pt x="60" y="67"/>
                  </a:lnTo>
                  <a:lnTo>
                    <a:pt x="61" y="70"/>
                  </a:lnTo>
                  <a:lnTo>
                    <a:pt x="50" y="70"/>
                  </a:lnTo>
                  <a:lnTo>
                    <a:pt x="47" y="67"/>
                  </a:lnTo>
                  <a:lnTo>
                    <a:pt x="46" y="64"/>
                  </a:lnTo>
                  <a:lnTo>
                    <a:pt x="46" y="62"/>
                  </a:lnTo>
                  <a:close/>
                  <a:moveTo>
                    <a:pt x="44" y="37"/>
                  </a:moveTo>
                  <a:lnTo>
                    <a:pt x="37" y="39"/>
                  </a:lnTo>
                  <a:lnTo>
                    <a:pt x="27" y="42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11" y="52"/>
                  </a:lnTo>
                  <a:lnTo>
                    <a:pt x="14" y="57"/>
                  </a:lnTo>
                  <a:lnTo>
                    <a:pt x="17" y="59"/>
                  </a:lnTo>
                  <a:lnTo>
                    <a:pt x="21" y="60"/>
                  </a:lnTo>
                  <a:lnTo>
                    <a:pt x="29" y="60"/>
                  </a:lnTo>
                  <a:lnTo>
                    <a:pt x="31" y="59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0" y="53"/>
                  </a:lnTo>
                  <a:lnTo>
                    <a:pt x="43" y="52"/>
                  </a:lnTo>
                  <a:lnTo>
                    <a:pt x="44" y="47"/>
                  </a:lnTo>
                  <a:lnTo>
                    <a:pt x="44" y="42"/>
                  </a:lnTo>
                  <a:lnTo>
                    <a:pt x="4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0" name="Rectangle 674"/>
            <p:cNvSpPr>
              <a:spLocks noChangeArrowheads="1"/>
            </p:cNvSpPr>
            <p:nvPr/>
          </p:nvSpPr>
          <p:spPr bwMode="auto">
            <a:xfrm>
              <a:off x="3482493" y="2960225"/>
              <a:ext cx="9959" cy="9361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1" name="Freeform 675"/>
            <p:cNvSpPr>
              <a:spLocks/>
            </p:cNvSpPr>
            <p:nvPr/>
          </p:nvSpPr>
          <p:spPr bwMode="auto">
            <a:xfrm>
              <a:off x="2994485" y="3155428"/>
              <a:ext cx="57764" cy="71707"/>
            </a:xfrm>
            <a:custGeom>
              <a:avLst/>
              <a:gdLst>
                <a:gd name="T0" fmla="*/ 47 w 58"/>
                <a:gd name="T1" fmla="*/ 45 h 71"/>
                <a:gd name="T2" fmla="*/ 58 w 58"/>
                <a:gd name="T3" fmla="*/ 47 h 71"/>
                <a:gd name="T4" fmla="*/ 57 w 58"/>
                <a:gd name="T5" fmla="*/ 54 h 71"/>
                <a:gd name="T6" fmla="*/ 54 w 58"/>
                <a:gd name="T7" fmla="*/ 60 h 71"/>
                <a:gd name="T8" fmla="*/ 50 w 58"/>
                <a:gd name="T9" fmla="*/ 64 h 71"/>
                <a:gd name="T10" fmla="*/ 41 w 58"/>
                <a:gd name="T11" fmla="*/ 70 h 71"/>
                <a:gd name="T12" fmla="*/ 36 w 58"/>
                <a:gd name="T13" fmla="*/ 71 h 71"/>
                <a:gd name="T14" fmla="*/ 24 w 58"/>
                <a:gd name="T15" fmla="*/ 71 h 71"/>
                <a:gd name="T16" fmla="*/ 13 w 58"/>
                <a:gd name="T17" fmla="*/ 65 h 71"/>
                <a:gd name="T18" fmla="*/ 8 w 58"/>
                <a:gd name="T19" fmla="*/ 61 h 71"/>
                <a:gd name="T20" fmla="*/ 4 w 58"/>
                <a:gd name="T21" fmla="*/ 54 h 71"/>
                <a:gd name="T22" fmla="*/ 1 w 58"/>
                <a:gd name="T23" fmla="*/ 45 h 71"/>
                <a:gd name="T24" fmla="*/ 0 w 58"/>
                <a:gd name="T25" fmla="*/ 35 h 71"/>
                <a:gd name="T26" fmla="*/ 0 w 58"/>
                <a:gd name="T27" fmla="*/ 28 h 71"/>
                <a:gd name="T28" fmla="*/ 1 w 58"/>
                <a:gd name="T29" fmla="*/ 23 h 71"/>
                <a:gd name="T30" fmla="*/ 4 w 58"/>
                <a:gd name="T31" fmla="*/ 16 h 71"/>
                <a:gd name="T32" fmla="*/ 10 w 58"/>
                <a:gd name="T33" fmla="*/ 7 h 71"/>
                <a:gd name="T34" fmla="*/ 18 w 58"/>
                <a:gd name="T35" fmla="*/ 1 h 71"/>
                <a:gd name="T36" fmla="*/ 24 w 58"/>
                <a:gd name="T37" fmla="*/ 0 h 71"/>
                <a:gd name="T38" fmla="*/ 36 w 58"/>
                <a:gd name="T39" fmla="*/ 0 h 71"/>
                <a:gd name="T40" fmla="*/ 44 w 58"/>
                <a:gd name="T41" fmla="*/ 3 h 71"/>
                <a:gd name="T42" fmla="*/ 48 w 58"/>
                <a:gd name="T43" fmla="*/ 6 h 71"/>
                <a:gd name="T44" fmla="*/ 53 w 58"/>
                <a:gd name="T45" fmla="*/ 10 h 71"/>
                <a:gd name="T46" fmla="*/ 55 w 58"/>
                <a:gd name="T47" fmla="*/ 16 h 71"/>
                <a:gd name="T48" fmla="*/ 57 w 58"/>
                <a:gd name="T49" fmla="*/ 21 h 71"/>
                <a:gd name="T50" fmla="*/ 46 w 58"/>
                <a:gd name="T51" fmla="*/ 23 h 71"/>
                <a:gd name="T52" fmla="*/ 43 w 58"/>
                <a:gd name="T53" fmla="*/ 17 h 71"/>
                <a:gd name="T54" fmla="*/ 40 w 58"/>
                <a:gd name="T55" fmla="*/ 14 h 71"/>
                <a:gd name="T56" fmla="*/ 34 w 58"/>
                <a:gd name="T57" fmla="*/ 11 h 71"/>
                <a:gd name="T58" fmla="*/ 26 w 58"/>
                <a:gd name="T59" fmla="*/ 11 h 71"/>
                <a:gd name="T60" fmla="*/ 21 w 58"/>
                <a:gd name="T61" fmla="*/ 13 h 71"/>
                <a:gd name="T62" fmla="*/ 17 w 58"/>
                <a:gd name="T63" fmla="*/ 16 h 71"/>
                <a:gd name="T64" fmla="*/ 14 w 58"/>
                <a:gd name="T65" fmla="*/ 20 h 71"/>
                <a:gd name="T66" fmla="*/ 13 w 58"/>
                <a:gd name="T67" fmla="*/ 24 h 71"/>
                <a:gd name="T68" fmla="*/ 13 w 58"/>
                <a:gd name="T69" fmla="*/ 47 h 71"/>
                <a:gd name="T70" fmla="*/ 16 w 58"/>
                <a:gd name="T71" fmla="*/ 51 h 71"/>
                <a:gd name="T72" fmla="*/ 17 w 58"/>
                <a:gd name="T73" fmla="*/ 54 h 71"/>
                <a:gd name="T74" fmla="*/ 21 w 58"/>
                <a:gd name="T75" fmla="*/ 58 h 71"/>
                <a:gd name="T76" fmla="*/ 24 w 58"/>
                <a:gd name="T77" fmla="*/ 60 h 71"/>
                <a:gd name="T78" fmla="*/ 34 w 58"/>
                <a:gd name="T79" fmla="*/ 60 h 71"/>
                <a:gd name="T80" fmla="*/ 38 w 58"/>
                <a:gd name="T81" fmla="*/ 58 h 71"/>
                <a:gd name="T82" fmla="*/ 41 w 58"/>
                <a:gd name="T83" fmla="*/ 55 h 71"/>
                <a:gd name="T84" fmla="*/ 43 w 58"/>
                <a:gd name="T85" fmla="*/ 53 h 71"/>
                <a:gd name="T86" fmla="*/ 46 w 58"/>
                <a:gd name="T87" fmla="*/ 50 h 71"/>
                <a:gd name="T88" fmla="*/ 47 w 58"/>
                <a:gd name="T89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" h="71">
                  <a:moveTo>
                    <a:pt x="47" y="45"/>
                  </a:moveTo>
                  <a:lnTo>
                    <a:pt x="58" y="47"/>
                  </a:lnTo>
                  <a:lnTo>
                    <a:pt x="57" y="54"/>
                  </a:lnTo>
                  <a:lnTo>
                    <a:pt x="54" y="60"/>
                  </a:lnTo>
                  <a:lnTo>
                    <a:pt x="50" y="64"/>
                  </a:lnTo>
                  <a:lnTo>
                    <a:pt x="41" y="70"/>
                  </a:lnTo>
                  <a:lnTo>
                    <a:pt x="36" y="71"/>
                  </a:lnTo>
                  <a:lnTo>
                    <a:pt x="24" y="71"/>
                  </a:lnTo>
                  <a:lnTo>
                    <a:pt x="13" y="65"/>
                  </a:lnTo>
                  <a:lnTo>
                    <a:pt x="8" y="61"/>
                  </a:lnTo>
                  <a:lnTo>
                    <a:pt x="4" y="54"/>
                  </a:lnTo>
                  <a:lnTo>
                    <a:pt x="1" y="4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1" y="23"/>
                  </a:lnTo>
                  <a:lnTo>
                    <a:pt x="4" y="16"/>
                  </a:lnTo>
                  <a:lnTo>
                    <a:pt x="10" y="7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44" y="3"/>
                  </a:lnTo>
                  <a:lnTo>
                    <a:pt x="48" y="6"/>
                  </a:lnTo>
                  <a:lnTo>
                    <a:pt x="53" y="10"/>
                  </a:lnTo>
                  <a:lnTo>
                    <a:pt x="55" y="16"/>
                  </a:lnTo>
                  <a:lnTo>
                    <a:pt x="57" y="21"/>
                  </a:lnTo>
                  <a:lnTo>
                    <a:pt x="46" y="23"/>
                  </a:lnTo>
                  <a:lnTo>
                    <a:pt x="43" y="17"/>
                  </a:lnTo>
                  <a:lnTo>
                    <a:pt x="40" y="14"/>
                  </a:lnTo>
                  <a:lnTo>
                    <a:pt x="34" y="11"/>
                  </a:lnTo>
                  <a:lnTo>
                    <a:pt x="26" y="11"/>
                  </a:lnTo>
                  <a:lnTo>
                    <a:pt x="21" y="13"/>
                  </a:lnTo>
                  <a:lnTo>
                    <a:pt x="17" y="16"/>
                  </a:lnTo>
                  <a:lnTo>
                    <a:pt x="14" y="20"/>
                  </a:lnTo>
                  <a:lnTo>
                    <a:pt x="13" y="24"/>
                  </a:lnTo>
                  <a:lnTo>
                    <a:pt x="13" y="47"/>
                  </a:lnTo>
                  <a:lnTo>
                    <a:pt x="16" y="51"/>
                  </a:lnTo>
                  <a:lnTo>
                    <a:pt x="17" y="54"/>
                  </a:lnTo>
                  <a:lnTo>
                    <a:pt x="21" y="58"/>
                  </a:lnTo>
                  <a:lnTo>
                    <a:pt x="24" y="60"/>
                  </a:lnTo>
                  <a:lnTo>
                    <a:pt x="34" y="60"/>
                  </a:lnTo>
                  <a:lnTo>
                    <a:pt x="38" y="58"/>
                  </a:lnTo>
                  <a:lnTo>
                    <a:pt x="41" y="55"/>
                  </a:lnTo>
                  <a:lnTo>
                    <a:pt x="43" y="53"/>
                  </a:lnTo>
                  <a:lnTo>
                    <a:pt x="46" y="50"/>
                  </a:lnTo>
                  <a:lnTo>
                    <a:pt x="4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2" name="Freeform 676"/>
            <p:cNvSpPr>
              <a:spLocks noEditPoints="1"/>
            </p:cNvSpPr>
            <p:nvPr/>
          </p:nvSpPr>
          <p:spPr bwMode="auto">
            <a:xfrm>
              <a:off x="3060217" y="3155428"/>
              <a:ext cx="59756" cy="71707"/>
            </a:xfrm>
            <a:custGeom>
              <a:avLst/>
              <a:gdLst>
                <a:gd name="T0" fmla="*/ 38 w 62"/>
                <a:gd name="T1" fmla="*/ 67 h 71"/>
                <a:gd name="T2" fmla="*/ 32 w 62"/>
                <a:gd name="T3" fmla="*/ 70 h 71"/>
                <a:gd name="T4" fmla="*/ 16 w 62"/>
                <a:gd name="T5" fmla="*/ 71 h 71"/>
                <a:gd name="T6" fmla="*/ 6 w 62"/>
                <a:gd name="T7" fmla="*/ 65 h 71"/>
                <a:gd name="T8" fmla="*/ 0 w 62"/>
                <a:gd name="T9" fmla="*/ 48 h 71"/>
                <a:gd name="T10" fmla="*/ 9 w 62"/>
                <a:gd name="T11" fmla="*/ 35 h 71"/>
                <a:gd name="T12" fmla="*/ 16 w 62"/>
                <a:gd name="T13" fmla="*/ 31 h 71"/>
                <a:gd name="T14" fmla="*/ 22 w 62"/>
                <a:gd name="T15" fmla="*/ 30 h 71"/>
                <a:gd name="T16" fmla="*/ 33 w 62"/>
                <a:gd name="T17" fmla="*/ 28 h 71"/>
                <a:gd name="T18" fmla="*/ 45 w 62"/>
                <a:gd name="T19" fmla="*/ 20 h 71"/>
                <a:gd name="T20" fmla="*/ 39 w 62"/>
                <a:gd name="T21" fmla="*/ 13 h 71"/>
                <a:gd name="T22" fmla="*/ 25 w 62"/>
                <a:gd name="T23" fmla="*/ 11 h 71"/>
                <a:gd name="T24" fmla="*/ 20 w 62"/>
                <a:gd name="T25" fmla="*/ 14 h 71"/>
                <a:gd name="T26" fmla="*/ 15 w 62"/>
                <a:gd name="T27" fmla="*/ 21 h 71"/>
                <a:gd name="T28" fmla="*/ 3 w 62"/>
                <a:gd name="T29" fmla="*/ 16 h 71"/>
                <a:gd name="T30" fmla="*/ 8 w 62"/>
                <a:gd name="T31" fmla="*/ 10 h 71"/>
                <a:gd name="T32" fmla="*/ 13 w 62"/>
                <a:gd name="T33" fmla="*/ 4 h 71"/>
                <a:gd name="T34" fmla="*/ 42 w 62"/>
                <a:gd name="T35" fmla="*/ 0 h 71"/>
                <a:gd name="T36" fmla="*/ 52 w 62"/>
                <a:gd name="T37" fmla="*/ 4 h 71"/>
                <a:gd name="T38" fmla="*/ 56 w 62"/>
                <a:gd name="T39" fmla="*/ 11 h 71"/>
                <a:gd name="T40" fmla="*/ 59 w 62"/>
                <a:gd name="T41" fmla="*/ 57 h 71"/>
                <a:gd name="T42" fmla="*/ 60 w 62"/>
                <a:gd name="T43" fmla="*/ 63 h 71"/>
                <a:gd name="T44" fmla="*/ 62 w 62"/>
                <a:gd name="T45" fmla="*/ 70 h 71"/>
                <a:gd name="T46" fmla="*/ 48 w 62"/>
                <a:gd name="T47" fmla="*/ 65 h 71"/>
                <a:gd name="T48" fmla="*/ 45 w 62"/>
                <a:gd name="T49" fmla="*/ 37 h 71"/>
                <a:gd name="T50" fmla="*/ 28 w 62"/>
                <a:gd name="T51" fmla="*/ 41 h 71"/>
                <a:gd name="T52" fmla="*/ 19 w 62"/>
                <a:gd name="T53" fmla="*/ 43 h 71"/>
                <a:gd name="T54" fmla="*/ 15 w 62"/>
                <a:gd name="T55" fmla="*/ 47 h 71"/>
                <a:gd name="T56" fmla="*/ 13 w 62"/>
                <a:gd name="T57" fmla="*/ 54 h 71"/>
                <a:gd name="T58" fmla="*/ 22 w 62"/>
                <a:gd name="T59" fmla="*/ 60 h 71"/>
                <a:gd name="T60" fmla="*/ 32 w 62"/>
                <a:gd name="T61" fmla="*/ 58 h 71"/>
                <a:gd name="T62" fmla="*/ 39 w 62"/>
                <a:gd name="T63" fmla="*/ 55 h 71"/>
                <a:gd name="T64" fmla="*/ 45 w 62"/>
                <a:gd name="T65" fmla="*/ 48 h 71"/>
                <a:gd name="T66" fmla="*/ 45 w 62"/>
                <a:gd name="T67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71">
                  <a:moveTo>
                    <a:pt x="46" y="61"/>
                  </a:moveTo>
                  <a:lnTo>
                    <a:pt x="38" y="67"/>
                  </a:lnTo>
                  <a:lnTo>
                    <a:pt x="33" y="68"/>
                  </a:lnTo>
                  <a:lnTo>
                    <a:pt x="32" y="70"/>
                  </a:lnTo>
                  <a:lnTo>
                    <a:pt x="29" y="71"/>
                  </a:lnTo>
                  <a:lnTo>
                    <a:pt x="16" y="71"/>
                  </a:lnTo>
                  <a:lnTo>
                    <a:pt x="10" y="68"/>
                  </a:lnTo>
                  <a:lnTo>
                    <a:pt x="6" y="65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6" y="37"/>
                  </a:lnTo>
                  <a:lnTo>
                    <a:pt x="9" y="35"/>
                  </a:lnTo>
                  <a:lnTo>
                    <a:pt x="12" y="33"/>
                  </a:lnTo>
                  <a:lnTo>
                    <a:pt x="16" y="31"/>
                  </a:lnTo>
                  <a:lnTo>
                    <a:pt x="19" y="31"/>
                  </a:lnTo>
                  <a:lnTo>
                    <a:pt x="22" y="30"/>
                  </a:lnTo>
                  <a:lnTo>
                    <a:pt x="25" y="30"/>
                  </a:lnTo>
                  <a:lnTo>
                    <a:pt x="33" y="28"/>
                  </a:lnTo>
                  <a:lnTo>
                    <a:pt x="45" y="25"/>
                  </a:lnTo>
                  <a:lnTo>
                    <a:pt x="45" y="20"/>
                  </a:lnTo>
                  <a:lnTo>
                    <a:pt x="42" y="14"/>
                  </a:lnTo>
                  <a:lnTo>
                    <a:pt x="39" y="13"/>
                  </a:lnTo>
                  <a:lnTo>
                    <a:pt x="35" y="11"/>
                  </a:lnTo>
                  <a:lnTo>
                    <a:pt x="25" y="11"/>
                  </a:lnTo>
                  <a:lnTo>
                    <a:pt x="22" y="13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5" y="21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9" y="7"/>
                  </a:lnTo>
                  <a:lnTo>
                    <a:pt x="13" y="4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6" y="1"/>
                  </a:lnTo>
                  <a:lnTo>
                    <a:pt x="52" y="4"/>
                  </a:lnTo>
                  <a:lnTo>
                    <a:pt x="55" y="7"/>
                  </a:lnTo>
                  <a:lnTo>
                    <a:pt x="56" y="11"/>
                  </a:lnTo>
                  <a:lnTo>
                    <a:pt x="59" y="14"/>
                  </a:lnTo>
                  <a:lnTo>
                    <a:pt x="59" y="57"/>
                  </a:lnTo>
                  <a:lnTo>
                    <a:pt x="60" y="60"/>
                  </a:lnTo>
                  <a:lnTo>
                    <a:pt x="60" y="63"/>
                  </a:lnTo>
                  <a:lnTo>
                    <a:pt x="62" y="67"/>
                  </a:lnTo>
                  <a:lnTo>
                    <a:pt x="62" y="70"/>
                  </a:lnTo>
                  <a:lnTo>
                    <a:pt x="50" y="70"/>
                  </a:lnTo>
                  <a:lnTo>
                    <a:pt x="48" y="65"/>
                  </a:lnTo>
                  <a:lnTo>
                    <a:pt x="46" y="61"/>
                  </a:lnTo>
                  <a:close/>
                  <a:moveTo>
                    <a:pt x="45" y="37"/>
                  </a:moveTo>
                  <a:lnTo>
                    <a:pt x="38" y="38"/>
                  </a:lnTo>
                  <a:lnTo>
                    <a:pt x="28" y="41"/>
                  </a:lnTo>
                  <a:lnTo>
                    <a:pt x="20" y="41"/>
                  </a:lnTo>
                  <a:lnTo>
                    <a:pt x="19" y="43"/>
                  </a:lnTo>
                  <a:lnTo>
                    <a:pt x="16" y="44"/>
                  </a:lnTo>
                  <a:lnTo>
                    <a:pt x="15" y="47"/>
                  </a:lnTo>
                  <a:lnTo>
                    <a:pt x="13" y="48"/>
                  </a:lnTo>
                  <a:lnTo>
                    <a:pt x="13" y="54"/>
                  </a:lnTo>
                  <a:lnTo>
                    <a:pt x="16" y="57"/>
                  </a:lnTo>
                  <a:lnTo>
                    <a:pt x="22" y="60"/>
                  </a:lnTo>
                  <a:lnTo>
                    <a:pt x="29" y="60"/>
                  </a:lnTo>
                  <a:lnTo>
                    <a:pt x="32" y="58"/>
                  </a:lnTo>
                  <a:lnTo>
                    <a:pt x="36" y="57"/>
                  </a:lnTo>
                  <a:lnTo>
                    <a:pt x="39" y="55"/>
                  </a:lnTo>
                  <a:lnTo>
                    <a:pt x="43" y="51"/>
                  </a:lnTo>
                  <a:lnTo>
                    <a:pt x="45" y="48"/>
                  </a:lnTo>
                  <a:lnTo>
                    <a:pt x="45" y="41"/>
                  </a:lnTo>
                  <a:lnTo>
                    <a:pt x="45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3" name="Freeform 677"/>
            <p:cNvSpPr>
              <a:spLocks/>
            </p:cNvSpPr>
            <p:nvPr/>
          </p:nvSpPr>
          <p:spPr bwMode="auto">
            <a:xfrm>
              <a:off x="3135908" y="3155428"/>
              <a:ext cx="93618" cy="69715"/>
            </a:xfrm>
            <a:custGeom>
              <a:avLst/>
              <a:gdLst>
                <a:gd name="T0" fmla="*/ 0 w 96"/>
                <a:gd name="T1" fmla="*/ 70 h 70"/>
                <a:gd name="T2" fmla="*/ 0 w 96"/>
                <a:gd name="T3" fmla="*/ 1 h 70"/>
                <a:gd name="T4" fmla="*/ 13 w 96"/>
                <a:gd name="T5" fmla="*/ 1 h 70"/>
                <a:gd name="T6" fmla="*/ 13 w 96"/>
                <a:gd name="T7" fmla="*/ 13 h 70"/>
                <a:gd name="T8" fmla="*/ 16 w 96"/>
                <a:gd name="T9" fmla="*/ 8 h 70"/>
                <a:gd name="T10" fmla="*/ 21 w 96"/>
                <a:gd name="T11" fmla="*/ 3 h 70"/>
                <a:gd name="T12" fmla="*/ 33 w 96"/>
                <a:gd name="T13" fmla="*/ 0 h 70"/>
                <a:gd name="T14" fmla="*/ 40 w 96"/>
                <a:gd name="T15" fmla="*/ 0 h 70"/>
                <a:gd name="T16" fmla="*/ 46 w 96"/>
                <a:gd name="T17" fmla="*/ 3 h 70"/>
                <a:gd name="T18" fmla="*/ 49 w 96"/>
                <a:gd name="T19" fmla="*/ 6 h 70"/>
                <a:gd name="T20" fmla="*/ 50 w 96"/>
                <a:gd name="T21" fmla="*/ 8 h 70"/>
                <a:gd name="T22" fmla="*/ 53 w 96"/>
                <a:gd name="T23" fmla="*/ 13 h 70"/>
                <a:gd name="T24" fmla="*/ 57 w 96"/>
                <a:gd name="T25" fmla="*/ 7 h 70"/>
                <a:gd name="T26" fmla="*/ 61 w 96"/>
                <a:gd name="T27" fmla="*/ 3 h 70"/>
                <a:gd name="T28" fmla="*/ 67 w 96"/>
                <a:gd name="T29" fmla="*/ 0 h 70"/>
                <a:gd name="T30" fmla="*/ 80 w 96"/>
                <a:gd name="T31" fmla="*/ 0 h 70"/>
                <a:gd name="T32" fmla="*/ 84 w 96"/>
                <a:gd name="T33" fmla="*/ 1 h 70"/>
                <a:gd name="T34" fmla="*/ 90 w 96"/>
                <a:gd name="T35" fmla="*/ 6 h 70"/>
                <a:gd name="T36" fmla="*/ 93 w 96"/>
                <a:gd name="T37" fmla="*/ 10 h 70"/>
                <a:gd name="T38" fmla="*/ 94 w 96"/>
                <a:gd name="T39" fmla="*/ 16 h 70"/>
                <a:gd name="T40" fmla="*/ 96 w 96"/>
                <a:gd name="T41" fmla="*/ 23 h 70"/>
                <a:gd name="T42" fmla="*/ 96 w 96"/>
                <a:gd name="T43" fmla="*/ 70 h 70"/>
                <a:gd name="T44" fmla="*/ 83 w 96"/>
                <a:gd name="T45" fmla="*/ 70 h 70"/>
                <a:gd name="T46" fmla="*/ 83 w 96"/>
                <a:gd name="T47" fmla="*/ 20 h 70"/>
                <a:gd name="T48" fmla="*/ 81 w 96"/>
                <a:gd name="T49" fmla="*/ 17 h 70"/>
                <a:gd name="T50" fmla="*/ 81 w 96"/>
                <a:gd name="T51" fmla="*/ 16 h 70"/>
                <a:gd name="T52" fmla="*/ 80 w 96"/>
                <a:gd name="T53" fmla="*/ 14 h 70"/>
                <a:gd name="T54" fmla="*/ 77 w 96"/>
                <a:gd name="T55" fmla="*/ 13 h 70"/>
                <a:gd name="T56" fmla="*/ 76 w 96"/>
                <a:gd name="T57" fmla="*/ 11 h 70"/>
                <a:gd name="T58" fmla="*/ 66 w 96"/>
                <a:gd name="T59" fmla="*/ 11 h 70"/>
                <a:gd name="T60" fmla="*/ 61 w 96"/>
                <a:gd name="T61" fmla="*/ 13 h 70"/>
                <a:gd name="T62" fmla="*/ 59 w 96"/>
                <a:gd name="T63" fmla="*/ 14 h 70"/>
                <a:gd name="T64" fmla="*/ 56 w 96"/>
                <a:gd name="T65" fmla="*/ 18 h 70"/>
                <a:gd name="T66" fmla="*/ 54 w 96"/>
                <a:gd name="T67" fmla="*/ 24 h 70"/>
                <a:gd name="T68" fmla="*/ 54 w 96"/>
                <a:gd name="T69" fmla="*/ 70 h 70"/>
                <a:gd name="T70" fmla="*/ 41 w 96"/>
                <a:gd name="T71" fmla="*/ 70 h 70"/>
                <a:gd name="T72" fmla="*/ 41 w 96"/>
                <a:gd name="T73" fmla="*/ 21 h 70"/>
                <a:gd name="T74" fmla="*/ 40 w 96"/>
                <a:gd name="T75" fmla="*/ 17 h 70"/>
                <a:gd name="T76" fmla="*/ 39 w 96"/>
                <a:gd name="T77" fmla="*/ 14 h 70"/>
                <a:gd name="T78" fmla="*/ 33 w 96"/>
                <a:gd name="T79" fmla="*/ 11 h 70"/>
                <a:gd name="T80" fmla="*/ 26 w 96"/>
                <a:gd name="T81" fmla="*/ 11 h 70"/>
                <a:gd name="T82" fmla="*/ 23 w 96"/>
                <a:gd name="T83" fmla="*/ 13 h 70"/>
                <a:gd name="T84" fmla="*/ 21 w 96"/>
                <a:gd name="T85" fmla="*/ 14 h 70"/>
                <a:gd name="T86" fmla="*/ 16 w 96"/>
                <a:gd name="T87" fmla="*/ 17 h 70"/>
                <a:gd name="T88" fmla="*/ 14 w 96"/>
                <a:gd name="T89" fmla="*/ 20 h 70"/>
                <a:gd name="T90" fmla="*/ 13 w 96"/>
                <a:gd name="T91" fmla="*/ 24 h 70"/>
                <a:gd name="T92" fmla="*/ 13 w 96"/>
                <a:gd name="T93" fmla="*/ 70 h 70"/>
                <a:gd name="T94" fmla="*/ 0 w 96"/>
                <a:gd name="T9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" h="70">
                  <a:moveTo>
                    <a:pt x="0" y="70"/>
                  </a:moveTo>
                  <a:lnTo>
                    <a:pt x="0" y="1"/>
                  </a:lnTo>
                  <a:lnTo>
                    <a:pt x="13" y="1"/>
                  </a:lnTo>
                  <a:lnTo>
                    <a:pt x="13" y="13"/>
                  </a:lnTo>
                  <a:lnTo>
                    <a:pt x="16" y="8"/>
                  </a:lnTo>
                  <a:lnTo>
                    <a:pt x="21" y="3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53" y="13"/>
                  </a:lnTo>
                  <a:lnTo>
                    <a:pt x="57" y="7"/>
                  </a:lnTo>
                  <a:lnTo>
                    <a:pt x="61" y="3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4" y="1"/>
                  </a:lnTo>
                  <a:lnTo>
                    <a:pt x="90" y="6"/>
                  </a:lnTo>
                  <a:lnTo>
                    <a:pt x="93" y="10"/>
                  </a:lnTo>
                  <a:lnTo>
                    <a:pt x="94" y="16"/>
                  </a:lnTo>
                  <a:lnTo>
                    <a:pt x="96" y="23"/>
                  </a:lnTo>
                  <a:lnTo>
                    <a:pt x="96" y="70"/>
                  </a:lnTo>
                  <a:lnTo>
                    <a:pt x="83" y="70"/>
                  </a:lnTo>
                  <a:lnTo>
                    <a:pt x="83" y="20"/>
                  </a:lnTo>
                  <a:lnTo>
                    <a:pt x="81" y="17"/>
                  </a:lnTo>
                  <a:lnTo>
                    <a:pt x="81" y="16"/>
                  </a:lnTo>
                  <a:lnTo>
                    <a:pt x="80" y="14"/>
                  </a:lnTo>
                  <a:lnTo>
                    <a:pt x="77" y="13"/>
                  </a:lnTo>
                  <a:lnTo>
                    <a:pt x="76" y="11"/>
                  </a:lnTo>
                  <a:lnTo>
                    <a:pt x="66" y="11"/>
                  </a:lnTo>
                  <a:lnTo>
                    <a:pt x="61" y="13"/>
                  </a:lnTo>
                  <a:lnTo>
                    <a:pt x="59" y="14"/>
                  </a:lnTo>
                  <a:lnTo>
                    <a:pt x="56" y="18"/>
                  </a:lnTo>
                  <a:lnTo>
                    <a:pt x="54" y="24"/>
                  </a:lnTo>
                  <a:lnTo>
                    <a:pt x="54" y="70"/>
                  </a:lnTo>
                  <a:lnTo>
                    <a:pt x="41" y="70"/>
                  </a:lnTo>
                  <a:lnTo>
                    <a:pt x="41" y="21"/>
                  </a:lnTo>
                  <a:lnTo>
                    <a:pt x="40" y="17"/>
                  </a:lnTo>
                  <a:lnTo>
                    <a:pt x="39" y="14"/>
                  </a:lnTo>
                  <a:lnTo>
                    <a:pt x="33" y="11"/>
                  </a:lnTo>
                  <a:lnTo>
                    <a:pt x="26" y="11"/>
                  </a:lnTo>
                  <a:lnTo>
                    <a:pt x="23" y="13"/>
                  </a:lnTo>
                  <a:lnTo>
                    <a:pt x="21" y="14"/>
                  </a:lnTo>
                  <a:lnTo>
                    <a:pt x="16" y="17"/>
                  </a:lnTo>
                  <a:lnTo>
                    <a:pt x="14" y="20"/>
                  </a:lnTo>
                  <a:lnTo>
                    <a:pt x="13" y="24"/>
                  </a:lnTo>
                  <a:lnTo>
                    <a:pt x="13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4" name="Freeform 678"/>
            <p:cNvSpPr>
              <a:spLocks noEditPoints="1"/>
            </p:cNvSpPr>
            <p:nvPr/>
          </p:nvSpPr>
          <p:spPr bwMode="auto">
            <a:xfrm>
              <a:off x="3243469" y="3155428"/>
              <a:ext cx="61748" cy="71707"/>
            </a:xfrm>
            <a:custGeom>
              <a:avLst/>
              <a:gdLst>
                <a:gd name="T0" fmla="*/ 52 w 63"/>
                <a:gd name="T1" fmla="*/ 50 h 71"/>
                <a:gd name="T2" fmla="*/ 63 w 63"/>
                <a:gd name="T3" fmla="*/ 51 h 71"/>
                <a:gd name="T4" fmla="*/ 60 w 63"/>
                <a:gd name="T5" fmla="*/ 57 h 71"/>
                <a:gd name="T6" fmla="*/ 57 w 63"/>
                <a:gd name="T7" fmla="*/ 61 h 71"/>
                <a:gd name="T8" fmla="*/ 53 w 63"/>
                <a:gd name="T9" fmla="*/ 65 h 71"/>
                <a:gd name="T10" fmla="*/ 42 w 63"/>
                <a:gd name="T11" fmla="*/ 71 h 71"/>
                <a:gd name="T12" fmla="*/ 33 w 63"/>
                <a:gd name="T13" fmla="*/ 71 h 71"/>
                <a:gd name="T14" fmla="*/ 20 w 63"/>
                <a:gd name="T15" fmla="*/ 68 h 71"/>
                <a:gd name="T16" fmla="*/ 9 w 63"/>
                <a:gd name="T17" fmla="*/ 61 h 71"/>
                <a:gd name="T18" fmla="*/ 3 w 63"/>
                <a:gd name="T19" fmla="*/ 51 h 71"/>
                <a:gd name="T20" fmla="*/ 0 w 63"/>
                <a:gd name="T21" fmla="*/ 35 h 71"/>
                <a:gd name="T22" fmla="*/ 3 w 63"/>
                <a:gd name="T23" fmla="*/ 21 h 71"/>
                <a:gd name="T24" fmla="*/ 9 w 63"/>
                <a:gd name="T25" fmla="*/ 10 h 71"/>
                <a:gd name="T26" fmla="*/ 19 w 63"/>
                <a:gd name="T27" fmla="*/ 1 h 71"/>
                <a:gd name="T28" fmla="*/ 32 w 63"/>
                <a:gd name="T29" fmla="*/ 0 h 71"/>
                <a:gd name="T30" fmla="*/ 45 w 63"/>
                <a:gd name="T31" fmla="*/ 1 h 71"/>
                <a:gd name="T32" fmla="*/ 56 w 63"/>
                <a:gd name="T33" fmla="*/ 10 h 71"/>
                <a:gd name="T34" fmla="*/ 62 w 63"/>
                <a:gd name="T35" fmla="*/ 20 h 71"/>
                <a:gd name="T36" fmla="*/ 63 w 63"/>
                <a:gd name="T37" fmla="*/ 35 h 71"/>
                <a:gd name="T38" fmla="*/ 63 w 63"/>
                <a:gd name="T39" fmla="*/ 38 h 71"/>
                <a:gd name="T40" fmla="*/ 13 w 63"/>
                <a:gd name="T41" fmla="*/ 38 h 71"/>
                <a:gd name="T42" fmla="*/ 13 w 63"/>
                <a:gd name="T43" fmla="*/ 44 h 71"/>
                <a:gd name="T44" fmla="*/ 16 w 63"/>
                <a:gd name="T45" fmla="*/ 50 h 71"/>
                <a:gd name="T46" fmla="*/ 23 w 63"/>
                <a:gd name="T47" fmla="*/ 57 h 71"/>
                <a:gd name="T48" fmla="*/ 29 w 63"/>
                <a:gd name="T49" fmla="*/ 60 h 71"/>
                <a:gd name="T50" fmla="*/ 38 w 63"/>
                <a:gd name="T51" fmla="*/ 60 h 71"/>
                <a:gd name="T52" fmla="*/ 42 w 63"/>
                <a:gd name="T53" fmla="*/ 58 h 71"/>
                <a:gd name="T54" fmla="*/ 48 w 63"/>
                <a:gd name="T55" fmla="*/ 55 h 71"/>
                <a:gd name="T56" fmla="*/ 50 w 63"/>
                <a:gd name="T57" fmla="*/ 53 h 71"/>
                <a:gd name="T58" fmla="*/ 52 w 63"/>
                <a:gd name="T59" fmla="*/ 50 h 71"/>
                <a:gd name="T60" fmla="*/ 13 w 63"/>
                <a:gd name="T61" fmla="*/ 27 h 71"/>
                <a:gd name="T62" fmla="*/ 52 w 63"/>
                <a:gd name="T63" fmla="*/ 27 h 71"/>
                <a:gd name="T64" fmla="*/ 52 w 63"/>
                <a:gd name="T65" fmla="*/ 23 h 71"/>
                <a:gd name="T66" fmla="*/ 50 w 63"/>
                <a:gd name="T67" fmla="*/ 18 h 71"/>
                <a:gd name="T68" fmla="*/ 48 w 63"/>
                <a:gd name="T69" fmla="*/ 16 h 71"/>
                <a:gd name="T70" fmla="*/ 43 w 63"/>
                <a:gd name="T71" fmla="*/ 13 h 71"/>
                <a:gd name="T72" fmla="*/ 39 w 63"/>
                <a:gd name="T73" fmla="*/ 11 h 71"/>
                <a:gd name="T74" fmla="*/ 28 w 63"/>
                <a:gd name="T75" fmla="*/ 11 h 71"/>
                <a:gd name="T76" fmla="*/ 19 w 63"/>
                <a:gd name="T77" fmla="*/ 14 h 71"/>
                <a:gd name="T78" fmla="*/ 13 w 63"/>
                <a:gd name="T79" fmla="*/ 23 h 71"/>
                <a:gd name="T80" fmla="*/ 13 w 63"/>
                <a:gd name="T81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" h="71">
                  <a:moveTo>
                    <a:pt x="52" y="50"/>
                  </a:moveTo>
                  <a:lnTo>
                    <a:pt x="63" y="51"/>
                  </a:lnTo>
                  <a:lnTo>
                    <a:pt x="60" y="57"/>
                  </a:lnTo>
                  <a:lnTo>
                    <a:pt x="57" y="61"/>
                  </a:lnTo>
                  <a:lnTo>
                    <a:pt x="53" y="65"/>
                  </a:lnTo>
                  <a:lnTo>
                    <a:pt x="42" y="71"/>
                  </a:lnTo>
                  <a:lnTo>
                    <a:pt x="33" y="71"/>
                  </a:lnTo>
                  <a:lnTo>
                    <a:pt x="20" y="68"/>
                  </a:lnTo>
                  <a:lnTo>
                    <a:pt x="9" y="61"/>
                  </a:lnTo>
                  <a:lnTo>
                    <a:pt x="3" y="51"/>
                  </a:lnTo>
                  <a:lnTo>
                    <a:pt x="0" y="35"/>
                  </a:lnTo>
                  <a:lnTo>
                    <a:pt x="3" y="21"/>
                  </a:lnTo>
                  <a:lnTo>
                    <a:pt x="9" y="10"/>
                  </a:lnTo>
                  <a:lnTo>
                    <a:pt x="19" y="1"/>
                  </a:lnTo>
                  <a:lnTo>
                    <a:pt x="32" y="0"/>
                  </a:lnTo>
                  <a:lnTo>
                    <a:pt x="45" y="1"/>
                  </a:lnTo>
                  <a:lnTo>
                    <a:pt x="56" y="10"/>
                  </a:lnTo>
                  <a:lnTo>
                    <a:pt x="62" y="20"/>
                  </a:lnTo>
                  <a:lnTo>
                    <a:pt x="63" y="35"/>
                  </a:lnTo>
                  <a:lnTo>
                    <a:pt x="63" y="38"/>
                  </a:lnTo>
                  <a:lnTo>
                    <a:pt x="13" y="38"/>
                  </a:lnTo>
                  <a:lnTo>
                    <a:pt x="13" y="44"/>
                  </a:lnTo>
                  <a:lnTo>
                    <a:pt x="16" y="50"/>
                  </a:lnTo>
                  <a:lnTo>
                    <a:pt x="23" y="57"/>
                  </a:lnTo>
                  <a:lnTo>
                    <a:pt x="29" y="60"/>
                  </a:lnTo>
                  <a:lnTo>
                    <a:pt x="38" y="60"/>
                  </a:lnTo>
                  <a:lnTo>
                    <a:pt x="42" y="58"/>
                  </a:lnTo>
                  <a:lnTo>
                    <a:pt x="48" y="55"/>
                  </a:lnTo>
                  <a:lnTo>
                    <a:pt x="50" y="53"/>
                  </a:lnTo>
                  <a:lnTo>
                    <a:pt x="52" y="50"/>
                  </a:lnTo>
                  <a:close/>
                  <a:moveTo>
                    <a:pt x="13" y="27"/>
                  </a:moveTo>
                  <a:lnTo>
                    <a:pt x="52" y="27"/>
                  </a:lnTo>
                  <a:lnTo>
                    <a:pt x="52" y="23"/>
                  </a:lnTo>
                  <a:lnTo>
                    <a:pt x="50" y="18"/>
                  </a:lnTo>
                  <a:lnTo>
                    <a:pt x="48" y="16"/>
                  </a:lnTo>
                  <a:lnTo>
                    <a:pt x="43" y="13"/>
                  </a:lnTo>
                  <a:lnTo>
                    <a:pt x="39" y="11"/>
                  </a:lnTo>
                  <a:lnTo>
                    <a:pt x="28" y="11"/>
                  </a:lnTo>
                  <a:lnTo>
                    <a:pt x="19" y="14"/>
                  </a:lnTo>
                  <a:lnTo>
                    <a:pt x="13" y="23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5" name="Freeform 679"/>
            <p:cNvSpPr>
              <a:spLocks/>
            </p:cNvSpPr>
            <p:nvPr/>
          </p:nvSpPr>
          <p:spPr bwMode="auto">
            <a:xfrm>
              <a:off x="3321152" y="3155428"/>
              <a:ext cx="35854" cy="69715"/>
            </a:xfrm>
            <a:custGeom>
              <a:avLst/>
              <a:gdLst>
                <a:gd name="T0" fmla="*/ 0 w 36"/>
                <a:gd name="T1" fmla="*/ 70 h 70"/>
                <a:gd name="T2" fmla="*/ 0 w 36"/>
                <a:gd name="T3" fmla="*/ 1 h 70"/>
                <a:gd name="T4" fmla="*/ 11 w 36"/>
                <a:gd name="T5" fmla="*/ 1 h 70"/>
                <a:gd name="T6" fmla="*/ 11 w 36"/>
                <a:gd name="T7" fmla="*/ 11 h 70"/>
                <a:gd name="T8" fmla="*/ 14 w 36"/>
                <a:gd name="T9" fmla="*/ 7 h 70"/>
                <a:gd name="T10" fmla="*/ 16 w 36"/>
                <a:gd name="T11" fmla="*/ 4 h 70"/>
                <a:gd name="T12" fmla="*/ 18 w 36"/>
                <a:gd name="T13" fmla="*/ 3 h 70"/>
                <a:gd name="T14" fmla="*/ 20 w 36"/>
                <a:gd name="T15" fmla="*/ 1 h 70"/>
                <a:gd name="T16" fmla="*/ 23 w 36"/>
                <a:gd name="T17" fmla="*/ 0 h 70"/>
                <a:gd name="T18" fmla="*/ 28 w 36"/>
                <a:gd name="T19" fmla="*/ 0 h 70"/>
                <a:gd name="T20" fmla="*/ 31 w 36"/>
                <a:gd name="T21" fmla="*/ 1 h 70"/>
                <a:gd name="T22" fmla="*/ 36 w 36"/>
                <a:gd name="T23" fmla="*/ 3 h 70"/>
                <a:gd name="T24" fmla="*/ 31 w 36"/>
                <a:gd name="T25" fmla="*/ 14 h 70"/>
                <a:gd name="T26" fmla="*/ 28 w 36"/>
                <a:gd name="T27" fmla="*/ 13 h 70"/>
                <a:gd name="T28" fmla="*/ 27 w 36"/>
                <a:gd name="T29" fmla="*/ 11 h 70"/>
                <a:gd name="T30" fmla="*/ 23 w 36"/>
                <a:gd name="T31" fmla="*/ 11 h 70"/>
                <a:gd name="T32" fmla="*/ 20 w 36"/>
                <a:gd name="T33" fmla="*/ 13 h 70"/>
                <a:gd name="T34" fmla="*/ 18 w 36"/>
                <a:gd name="T35" fmla="*/ 14 h 70"/>
                <a:gd name="T36" fmla="*/ 16 w 36"/>
                <a:gd name="T37" fmla="*/ 16 h 70"/>
                <a:gd name="T38" fmla="*/ 14 w 36"/>
                <a:gd name="T39" fmla="*/ 18 h 70"/>
                <a:gd name="T40" fmla="*/ 13 w 36"/>
                <a:gd name="T41" fmla="*/ 23 h 70"/>
                <a:gd name="T42" fmla="*/ 13 w 36"/>
                <a:gd name="T43" fmla="*/ 70 h 70"/>
                <a:gd name="T44" fmla="*/ 0 w 36"/>
                <a:gd name="T4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70">
                  <a:moveTo>
                    <a:pt x="0" y="70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31" y="14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3" y="11"/>
                  </a:lnTo>
                  <a:lnTo>
                    <a:pt x="20" y="13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4" y="18"/>
                  </a:lnTo>
                  <a:lnTo>
                    <a:pt x="13" y="23"/>
                  </a:lnTo>
                  <a:lnTo>
                    <a:pt x="13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80"/>
            <p:cNvSpPr>
              <a:spLocks noEditPoints="1"/>
            </p:cNvSpPr>
            <p:nvPr/>
          </p:nvSpPr>
          <p:spPr bwMode="auto">
            <a:xfrm>
              <a:off x="3360989" y="3155428"/>
              <a:ext cx="61748" cy="71707"/>
            </a:xfrm>
            <a:custGeom>
              <a:avLst/>
              <a:gdLst>
                <a:gd name="T0" fmla="*/ 37 w 61"/>
                <a:gd name="T1" fmla="*/ 67 h 71"/>
                <a:gd name="T2" fmla="*/ 30 w 61"/>
                <a:gd name="T3" fmla="*/ 70 h 71"/>
                <a:gd name="T4" fmla="*/ 15 w 61"/>
                <a:gd name="T5" fmla="*/ 71 h 71"/>
                <a:gd name="T6" fmla="*/ 6 w 61"/>
                <a:gd name="T7" fmla="*/ 65 h 71"/>
                <a:gd name="T8" fmla="*/ 0 w 61"/>
                <a:gd name="T9" fmla="*/ 48 h 71"/>
                <a:gd name="T10" fmla="*/ 8 w 61"/>
                <a:gd name="T11" fmla="*/ 35 h 71"/>
                <a:gd name="T12" fmla="*/ 15 w 61"/>
                <a:gd name="T13" fmla="*/ 31 h 71"/>
                <a:gd name="T14" fmla="*/ 21 w 61"/>
                <a:gd name="T15" fmla="*/ 30 h 71"/>
                <a:gd name="T16" fmla="*/ 33 w 61"/>
                <a:gd name="T17" fmla="*/ 28 h 71"/>
                <a:gd name="T18" fmla="*/ 44 w 61"/>
                <a:gd name="T19" fmla="*/ 20 h 71"/>
                <a:gd name="T20" fmla="*/ 38 w 61"/>
                <a:gd name="T21" fmla="*/ 13 h 71"/>
                <a:gd name="T22" fmla="*/ 24 w 61"/>
                <a:gd name="T23" fmla="*/ 11 h 71"/>
                <a:gd name="T24" fmla="*/ 20 w 61"/>
                <a:gd name="T25" fmla="*/ 14 h 71"/>
                <a:gd name="T26" fmla="*/ 14 w 61"/>
                <a:gd name="T27" fmla="*/ 21 h 71"/>
                <a:gd name="T28" fmla="*/ 3 w 61"/>
                <a:gd name="T29" fmla="*/ 16 h 71"/>
                <a:gd name="T30" fmla="*/ 7 w 61"/>
                <a:gd name="T31" fmla="*/ 10 h 71"/>
                <a:gd name="T32" fmla="*/ 13 w 61"/>
                <a:gd name="T33" fmla="*/ 4 h 71"/>
                <a:gd name="T34" fmla="*/ 41 w 61"/>
                <a:gd name="T35" fmla="*/ 0 h 71"/>
                <a:gd name="T36" fmla="*/ 51 w 61"/>
                <a:gd name="T37" fmla="*/ 4 h 71"/>
                <a:gd name="T38" fmla="*/ 55 w 61"/>
                <a:gd name="T39" fmla="*/ 11 h 71"/>
                <a:gd name="T40" fmla="*/ 57 w 61"/>
                <a:gd name="T41" fmla="*/ 47 h 71"/>
                <a:gd name="T42" fmla="*/ 58 w 61"/>
                <a:gd name="T43" fmla="*/ 60 h 71"/>
                <a:gd name="T44" fmla="*/ 61 w 61"/>
                <a:gd name="T45" fmla="*/ 70 h 71"/>
                <a:gd name="T46" fmla="*/ 47 w 61"/>
                <a:gd name="T47" fmla="*/ 65 h 71"/>
                <a:gd name="T48" fmla="*/ 44 w 61"/>
                <a:gd name="T49" fmla="*/ 37 h 71"/>
                <a:gd name="T50" fmla="*/ 27 w 61"/>
                <a:gd name="T51" fmla="*/ 41 h 71"/>
                <a:gd name="T52" fmla="*/ 18 w 61"/>
                <a:gd name="T53" fmla="*/ 43 h 71"/>
                <a:gd name="T54" fmla="*/ 14 w 61"/>
                <a:gd name="T55" fmla="*/ 47 h 71"/>
                <a:gd name="T56" fmla="*/ 13 w 61"/>
                <a:gd name="T57" fmla="*/ 54 h 71"/>
                <a:gd name="T58" fmla="*/ 21 w 61"/>
                <a:gd name="T59" fmla="*/ 60 h 71"/>
                <a:gd name="T60" fmla="*/ 31 w 61"/>
                <a:gd name="T61" fmla="*/ 58 h 71"/>
                <a:gd name="T62" fmla="*/ 38 w 61"/>
                <a:gd name="T63" fmla="*/ 55 h 71"/>
                <a:gd name="T64" fmla="*/ 44 w 61"/>
                <a:gd name="T65" fmla="*/ 47 h 71"/>
                <a:gd name="T66" fmla="*/ 44 w 61"/>
                <a:gd name="T67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71">
                  <a:moveTo>
                    <a:pt x="45" y="61"/>
                  </a:moveTo>
                  <a:lnTo>
                    <a:pt x="37" y="67"/>
                  </a:lnTo>
                  <a:lnTo>
                    <a:pt x="33" y="68"/>
                  </a:lnTo>
                  <a:lnTo>
                    <a:pt x="30" y="70"/>
                  </a:lnTo>
                  <a:lnTo>
                    <a:pt x="28" y="71"/>
                  </a:lnTo>
                  <a:lnTo>
                    <a:pt x="15" y="71"/>
                  </a:lnTo>
                  <a:lnTo>
                    <a:pt x="10" y="68"/>
                  </a:lnTo>
                  <a:lnTo>
                    <a:pt x="6" y="65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6" y="37"/>
                  </a:lnTo>
                  <a:lnTo>
                    <a:pt x="8" y="35"/>
                  </a:lnTo>
                  <a:lnTo>
                    <a:pt x="11" y="33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1" y="30"/>
                  </a:lnTo>
                  <a:lnTo>
                    <a:pt x="24" y="30"/>
                  </a:lnTo>
                  <a:lnTo>
                    <a:pt x="33" y="28"/>
                  </a:lnTo>
                  <a:lnTo>
                    <a:pt x="44" y="25"/>
                  </a:lnTo>
                  <a:lnTo>
                    <a:pt x="44" y="20"/>
                  </a:lnTo>
                  <a:lnTo>
                    <a:pt x="41" y="14"/>
                  </a:lnTo>
                  <a:lnTo>
                    <a:pt x="38" y="13"/>
                  </a:lnTo>
                  <a:lnTo>
                    <a:pt x="34" y="11"/>
                  </a:lnTo>
                  <a:lnTo>
                    <a:pt x="24" y="11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8" y="7"/>
                  </a:lnTo>
                  <a:lnTo>
                    <a:pt x="13" y="4"/>
                  </a:lnTo>
                  <a:lnTo>
                    <a:pt x="25" y="0"/>
                  </a:lnTo>
                  <a:lnTo>
                    <a:pt x="41" y="0"/>
                  </a:lnTo>
                  <a:lnTo>
                    <a:pt x="45" y="1"/>
                  </a:lnTo>
                  <a:lnTo>
                    <a:pt x="51" y="4"/>
                  </a:lnTo>
                  <a:lnTo>
                    <a:pt x="54" y="7"/>
                  </a:lnTo>
                  <a:lnTo>
                    <a:pt x="55" y="11"/>
                  </a:lnTo>
                  <a:lnTo>
                    <a:pt x="57" y="14"/>
                  </a:lnTo>
                  <a:lnTo>
                    <a:pt x="57" y="47"/>
                  </a:lnTo>
                  <a:lnTo>
                    <a:pt x="58" y="53"/>
                  </a:lnTo>
                  <a:lnTo>
                    <a:pt x="58" y="60"/>
                  </a:lnTo>
                  <a:lnTo>
                    <a:pt x="60" y="65"/>
                  </a:lnTo>
                  <a:lnTo>
                    <a:pt x="61" y="70"/>
                  </a:lnTo>
                  <a:lnTo>
                    <a:pt x="50" y="70"/>
                  </a:lnTo>
                  <a:lnTo>
                    <a:pt x="47" y="65"/>
                  </a:lnTo>
                  <a:lnTo>
                    <a:pt x="45" y="61"/>
                  </a:lnTo>
                  <a:close/>
                  <a:moveTo>
                    <a:pt x="44" y="37"/>
                  </a:moveTo>
                  <a:lnTo>
                    <a:pt x="37" y="38"/>
                  </a:lnTo>
                  <a:lnTo>
                    <a:pt x="27" y="41"/>
                  </a:lnTo>
                  <a:lnTo>
                    <a:pt x="20" y="41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3" y="54"/>
                  </a:lnTo>
                  <a:lnTo>
                    <a:pt x="15" y="57"/>
                  </a:lnTo>
                  <a:lnTo>
                    <a:pt x="21" y="60"/>
                  </a:lnTo>
                  <a:lnTo>
                    <a:pt x="28" y="60"/>
                  </a:lnTo>
                  <a:lnTo>
                    <a:pt x="31" y="58"/>
                  </a:lnTo>
                  <a:lnTo>
                    <a:pt x="35" y="57"/>
                  </a:lnTo>
                  <a:lnTo>
                    <a:pt x="38" y="55"/>
                  </a:lnTo>
                  <a:lnTo>
                    <a:pt x="43" y="51"/>
                  </a:lnTo>
                  <a:lnTo>
                    <a:pt x="44" y="47"/>
                  </a:lnTo>
                  <a:lnTo>
                    <a:pt x="44" y="41"/>
                  </a:lnTo>
                  <a:lnTo>
                    <a:pt x="44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07" name="TextBox 606"/>
          <p:cNvSpPr txBox="1"/>
          <p:nvPr/>
        </p:nvSpPr>
        <p:spPr>
          <a:xfrm>
            <a:off x="5066161" y="778509"/>
            <a:ext cx="3569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 dirty="0"/>
              <a:t>Several </a:t>
            </a:r>
            <a:r>
              <a:rPr lang="en-GB" b="1" dirty="0">
                <a:solidFill>
                  <a:srgbClr val="FF0000"/>
                </a:solidFill>
              </a:rPr>
              <a:t>burning plasma </a:t>
            </a:r>
            <a:r>
              <a:rPr lang="en-GB" b="1" dirty="0"/>
              <a:t>diagnostics ready for the D-T phase. </a:t>
            </a:r>
          </a:p>
        </p:txBody>
      </p:sp>
      <p:graphicFrame>
        <p:nvGraphicFramePr>
          <p:cNvPr id="609" name="Table 60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8082420"/>
              </p:ext>
            </p:extLst>
          </p:nvPr>
        </p:nvGraphicFramePr>
        <p:xfrm>
          <a:off x="4818275" y="1367278"/>
          <a:ext cx="3817422" cy="240030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3817422">
                  <a:extLst>
                    <a:ext uri="{9D8B030D-6E8A-4147-A177-3AD203B41FA5}">
                      <a16:colId xmlns:a16="http://schemas.microsoft.com/office/drawing/2014/main" xmlns="" val="1331768667"/>
                    </a:ext>
                  </a:extLst>
                </a:gridCol>
              </a:tblGrid>
              <a:tr h="27813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 smtClean="0"/>
                        <a:t>Charge Exchange (</a:t>
                      </a:r>
                      <a:r>
                        <a:rPr lang="en-GB" sz="1400" b="1" dirty="0" err="1" smtClean="0"/>
                        <a:t>T</a:t>
                      </a:r>
                      <a:r>
                        <a:rPr lang="en-GB" sz="1400" b="1" baseline="-25000" dirty="0" err="1" smtClean="0"/>
                        <a:t>i</a:t>
                      </a:r>
                      <a:r>
                        <a:rPr lang="en-GB" sz="1400" b="1" dirty="0" smtClean="0"/>
                        <a:t>)</a:t>
                      </a:r>
                      <a:endParaRPr lang="en-GB" sz="1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3124462878"/>
                  </a:ext>
                </a:extLst>
              </a:tr>
              <a:tr h="27813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 smtClean="0"/>
                        <a:t>TAE antenna</a:t>
                      </a:r>
                      <a:endParaRPr lang="en-GB" sz="1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1199876062"/>
                  </a:ext>
                </a:extLst>
              </a:tr>
              <a:tr h="27813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 smtClean="0"/>
                        <a:t>Neutron Camera</a:t>
                      </a:r>
                      <a:endParaRPr lang="en-GB" sz="1400" b="1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1468973509"/>
                  </a:ext>
                </a:extLst>
              </a:tr>
              <a:tr h="27813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 smtClean="0"/>
                        <a:t>Vertical Neutron Spectrometer</a:t>
                      </a: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3646153746"/>
                  </a:ext>
                </a:extLst>
              </a:tr>
              <a:tr h="27813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 smtClean="0">
                          <a:latin typeface="Symbol" panose="05050102010706020507" pitchFamily="18" charset="2"/>
                        </a:rPr>
                        <a:t>g</a:t>
                      </a:r>
                      <a:r>
                        <a:rPr lang="en-GB" sz="1400" b="1" dirty="0" smtClean="0">
                          <a:latin typeface="+mn-lt"/>
                        </a:rPr>
                        <a:t>-</a:t>
                      </a:r>
                      <a:r>
                        <a:rPr lang="en-GB" sz="1400" b="1" dirty="0" smtClean="0"/>
                        <a:t>Ray Camera</a:t>
                      </a: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36165616"/>
                  </a:ext>
                </a:extLst>
              </a:tr>
              <a:tr h="434340">
                <a:tc>
                  <a:txBody>
                    <a:bodyPr/>
                    <a:lstStyle/>
                    <a:p>
                      <a:r>
                        <a:rPr lang="en-GB" sz="1400" b="1" dirty="0" smtClean="0"/>
                        <a:t>Horizontal </a:t>
                      </a:r>
                      <a:r>
                        <a:rPr lang="en-GB" sz="1400" b="1" dirty="0" smtClean="0">
                          <a:latin typeface="Symbol" panose="05050102010706020507" pitchFamily="18" charset="2"/>
                        </a:rPr>
                        <a:t>g</a:t>
                      </a:r>
                      <a:r>
                        <a:rPr lang="en-GB" sz="1400" b="1" dirty="0" smtClean="0"/>
                        <a:t>-Ray Spectrometer for alpha-Particle Diagnostic</a:t>
                      </a:r>
                      <a:endParaRPr lang="en-GB" sz="1400" b="1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2704679084"/>
                  </a:ext>
                </a:extLst>
              </a:tr>
              <a:tr h="434340">
                <a:tc>
                  <a:txBody>
                    <a:bodyPr/>
                    <a:lstStyle/>
                    <a:p>
                      <a:pPr>
                        <a:spcBef>
                          <a:spcPts val="0"/>
                        </a:spcBef>
                      </a:pPr>
                      <a:r>
                        <a:rPr lang="en-GB" sz="1400" b="1" dirty="0" smtClean="0"/>
                        <a:t>Upgrade of the scintillator based Fast-Ion Loss Detector (FILD)</a:t>
                      </a: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1724207895"/>
                  </a:ext>
                </a:extLst>
              </a:tr>
            </a:tbl>
          </a:graphicData>
        </a:graphic>
      </p:graphicFrame>
      <p:sp>
        <p:nvSpPr>
          <p:cNvPr id="610" name="TextBox 609"/>
          <p:cNvSpPr txBox="1"/>
          <p:nvPr/>
        </p:nvSpPr>
        <p:spPr>
          <a:xfrm>
            <a:off x="4818275" y="3941643"/>
            <a:ext cx="40653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 dirty="0">
                <a:solidFill>
                  <a:srgbClr val="0000FF"/>
                </a:solidFill>
              </a:rPr>
              <a:t>Most diagnostics included synthetically in modelling suites for code validation </a:t>
            </a:r>
          </a:p>
        </p:txBody>
      </p:sp>
    </p:spTree>
    <p:extLst>
      <p:ext uri="{BB962C8B-B14F-4D97-AF65-F5344CB8AC3E}">
        <p14:creationId xmlns:p14="http://schemas.microsoft.com/office/powerpoint/2010/main" val="1095550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Rectangle 1271"/>
          <p:cNvSpPr/>
          <p:nvPr/>
        </p:nvSpPr>
        <p:spPr>
          <a:xfrm>
            <a:off x="1260676" y="2327625"/>
            <a:ext cx="2327279" cy="1518058"/>
          </a:xfrm>
          <a:prstGeom prst="rect">
            <a:avLst/>
          </a:prstGeom>
          <a:solidFill>
            <a:srgbClr val="FFFF00">
              <a:alpha val="4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" name="Grafik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68"/>
          <a:stretch/>
        </p:blipFill>
        <p:spPr>
          <a:xfrm>
            <a:off x="4377444" y="1238562"/>
            <a:ext cx="4614323" cy="1512169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4572000" y="1250162"/>
            <a:ext cx="360040" cy="21602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 rot="20585361">
            <a:off x="5903178" y="1292994"/>
            <a:ext cx="8640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40m</a:t>
            </a:r>
          </a:p>
        </p:txBody>
      </p:sp>
      <p:sp>
        <p:nvSpPr>
          <p:cNvPr id="8" name="Rectangle 7"/>
          <p:cNvSpPr/>
          <p:nvPr/>
        </p:nvSpPr>
        <p:spPr>
          <a:xfrm>
            <a:off x="5550316" y="1809320"/>
            <a:ext cx="1767520" cy="84998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/>
          <p:cNvSpPr txBox="1"/>
          <p:nvPr/>
        </p:nvSpPr>
        <p:spPr>
          <a:xfrm>
            <a:off x="6381732" y="1790203"/>
            <a:ext cx="1080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 dirty="0">
                <a:solidFill>
                  <a:srgbClr val="C00000"/>
                </a:solidFill>
              </a:rPr>
              <a:t>New mirrors</a:t>
            </a:r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724" t="50339"/>
          <a:stretch/>
        </p:blipFill>
        <p:spPr>
          <a:xfrm>
            <a:off x="6381732" y="2813685"/>
            <a:ext cx="1506140" cy="1864301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 flipV="1">
            <a:off x="6530402" y="4013382"/>
            <a:ext cx="252028" cy="306438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TextBox 11"/>
          <p:cNvSpPr txBox="1"/>
          <p:nvPr/>
        </p:nvSpPr>
        <p:spPr>
          <a:xfrm>
            <a:off x="40232" y="53603"/>
            <a:ext cx="82789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tools developed for burning plasma </a:t>
            </a:r>
          </a:p>
        </p:txBody>
      </p:sp>
      <p:sp>
        <p:nvSpPr>
          <p:cNvPr id="18" name="Espace réservé du pied de page 2"/>
          <p:cNvSpPr txBox="1">
            <a:spLocks/>
          </p:cNvSpPr>
          <p:nvPr/>
        </p:nvSpPr>
        <p:spPr>
          <a:xfrm>
            <a:off x="8112552" y="4157087"/>
            <a:ext cx="995955" cy="43088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wrap="square" lIns="0" tIns="0" rIns="0" bIns="0" rtlCol="0" anchor="ctr">
            <a:spAutoFit/>
          </a:bodyPr>
          <a:lstStyle>
            <a:defPPr>
              <a:defRPr lang="fr-FR"/>
            </a:defPPr>
            <a:lvl1pPr marL="0" algn="r" defTabSz="914400" rtl="0" eaLnBrk="1" latinLnBrk="0" hangingPunct="1">
              <a:defRPr sz="1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V. Huber, EX/P1-31</a:t>
            </a:r>
          </a:p>
        </p:txBody>
      </p:sp>
      <p:sp>
        <p:nvSpPr>
          <p:cNvPr id="2" name="Rectangle 1"/>
          <p:cNvSpPr/>
          <p:nvPr/>
        </p:nvSpPr>
        <p:spPr>
          <a:xfrm>
            <a:off x="838165" y="635841"/>
            <a:ext cx="280077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b="1" dirty="0">
                <a:solidFill>
                  <a:srgbClr val="0000FF"/>
                </a:solidFill>
              </a:rPr>
              <a:t>Isotope ratio controlled at 50% in H-mode</a:t>
            </a:r>
            <a:endParaRPr lang="fr-FR" dirty="0">
              <a:solidFill>
                <a:srgbClr val="0000FF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4499993" y="635379"/>
            <a:ext cx="411564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b="1" dirty="0">
                <a:solidFill>
                  <a:srgbClr val="0000FF"/>
                </a:solidFill>
              </a:rPr>
              <a:t>Infra-red protection camera moved outside the biological shield</a:t>
            </a:r>
            <a:endParaRPr lang="fr-FR" dirty="0">
              <a:solidFill>
                <a:srgbClr val="0000FF"/>
              </a:solidFill>
            </a:endParaRPr>
          </a:p>
        </p:txBody>
      </p:sp>
      <p:sp>
        <p:nvSpPr>
          <p:cNvPr id="20" name="Espace réservé du pied de page 2"/>
          <p:cNvSpPr txBox="1">
            <a:spLocks/>
          </p:cNvSpPr>
          <p:nvPr/>
        </p:nvSpPr>
        <p:spPr>
          <a:xfrm>
            <a:off x="633612" y="4372530"/>
            <a:ext cx="3305707" cy="215444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wrap="square" lIns="0" tIns="0" rIns="0" bIns="0" rtlCol="0" anchor="ctr">
            <a:spAutoFit/>
          </a:bodyPr>
          <a:lstStyle>
            <a:defPPr>
              <a:defRPr lang="fr-FR"/>
            </a:defPPr>
            <a:lvl1pPr marL="0" algn="r" defTabSz="914400" rtl="0" eaLnBrk="1" latinLnBrk="0" hangingPunct="1">
              <a:defRPr sz="1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M. Lennholm &amp; D. Valcarcel, FED 2017</a:t>
            </a:r>
          </a:p>
        </p:txBody>
      </p:sp>
      <p:cxnSp>
        <p:nvCxnSpPr>
          <p:cNvPr id="21" name="Elbow Connector 20"/>
          <p:cNvCxnSpPr/>
          <p:nvPr/>
        </p:nvCxnSpPr>
        <p:spPr>
          <a:xfrm rot="5400000">
            <a:off x="7558335" y="2780710"/>
            <a:ext cx="1344714" cy="685637"/>
          </a:xfrm>
          <a:prstGeom prst="bentConnector2">
            <a:avLst/>
          </a:prstGeom>
          <a:ln w="76200">
            <a:solidFill>
              <a:srgbClr val="00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715160" y="4623277"/>
            <a:ext cx="7324571" cy="43088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200" b="1" dirty="0">
                <a:solidFill>
                  <a:srgbClr val="0000FF"/>
                </a:solidFill>
              </a:rPr>
              <a:t>Both techniques will be essential for ITER D-T operations</a:t>
            </a:r>
          </a:p>
        </p:txBody>
      </p:sp>
      <p:sp>
        <p:nvSpPr>
          <p:cNvPr id="15" name="Rectangle 14"/>
          <p:cNvSpPr/>
          <p:nvPr/>
        </p:nvSpPr>
        <p:spPr>
          <a:xfrm>
            <a:off x="4467756" y="1572686"/>
            <a:ext cx="608300" cy="28575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TextBox 21"/>
          <p:cNvSpPr txBox="1"/>
          <p:nvPr/>
        </p:nvSpPr>
        <p:spPr>
          <a:xfrm>
            <a:off x="4839093" y="2819833"/>
            <a:ext cx="947930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C00000"/>
                </a:solidFill>
              </a:rPr>
              <a:t>Camera</a:t>
            </a:r>
          </a:p>
        </p:txBody>
      </p:sp>
      <p:cxnSp>
        <p:nvCxnSpPr>
          <p:cNvPr id="24" name="Straight Arrow Connector 23"/>
          <p:cNvCxnSpPr/>
          <p:nvPr/>
        </p:nvCxnSpPr>
        <p:spPr>
          <a:xfrm flipH="1" flipV="1">
            <a:off x="4932040" y="2503883"/>
            <a:ext cx="67243" cy="336827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69" name="Group 1268"/>
          <p:cNvGrpSpPr/>
          <p:nvPr/>
        </p:nvGrpSpPr>
        <p:grpSpPr>
          <a:xfrm>
            <a:off x="368499" y="1239955"/>
            <a:ext cx="3648083" cy="2771228"/>
            <a:chOff x="368496" y="1653270"/>
            <a:chExt cx="3648083" cy="3694971"/>
          </a:xfrm>
        </p:grpSpPr>
        <p:sp>
          <p:nvSpPr>
            <p:cNvPr id="1064" name="Freeform 682"/>
            <p:cNvSpPr>
              <a:spLocks/>
            </p:cNvSpPr>
            <p:nvPr/>
          </p:nvSpPr>
          <p:spPr bwMode="auto">
            <a:xfrm rot="16200000">
              <a:off x="440724" y="2207349"/>
              <a:ext cx="1014420" cy="638176"/>
            </a:xfrm>
            <a:custGeom>
              <a:avLst/>
              <a:gdLst>
                <a:gd name="T0" fmla="*/ 179 w 639"/>
                <a:gd name="T1" fmla="*/ 274 h 402"/>
                <a:gd name="T2" fmla="*/ 452 w 639"/>
                <a:gd name="T3" fmla="*/ 276 h 402"/>
                <a:gd name="T4" fmla="*/ 520 w 639"/>
                <a:gd name="T5" fmla="*/ 280 h 402"/>
                <a:gd name="T6" fmla="*/ 516 w 639"/>
                <a:gd name="T7" fmla="*/ 287 h 402"/>
                <a:gd name="T8" fmla="*/ 513 w 639"/>
                <a:gd name="T9" fmla="*/ 289 h 402"/>
                <a:gd name="T10" fmla="*/ 585 w 639"/>
                <a:gd name="T11" fmla="*/ 296 h 402"/>
                <a:gd name="T12" fmla="*/ 617 w 639"/>
                <a:gd name="T13" fmla="*/ 296 h 402"/>
                <a:gd name="T14" fmla="*/ 619 w 639"/>
                <a:gd name="T15" fmla="*/ 305 h 402"/>
                <a:gd name="T16" fmla="*/ 621 w 639"/>
                <a:gd name="T17" fmla="*/ 308 h 402"/>
                <a:gd name="T18" fmla="*/ 622 w 639"/>
                <a:gd name="T19" fmla="*/ 312 h 402"/>
                <a:gd name="T20" fmla="*/ 617 w 639"/>
                <a:gd name="T21" fmla="*/ 313 h 402"/>
                <a:gd name="T22" fmla="*/ 595 w 639"/>
                <a:gd name="T23" fmla="*/ 317 h 402"/>
                <a:gd name="T24" fmla="*/ 540 w 639"/>
                <a:gd name="T25" fmla="*/ 319 h 402"/>
                <a:gd name="T26" fmla="*/ 530 w 639"/>
                <a:gd name="T27" fmla="*/ 322 h 402"/>
                <a:gd name="T28" fmla="*/ 533 w 639"/>
                <a:gd name="T29" fmla="*/ 323 h 402"/>
                <a:gd name="T30" fmla="*/ 533 w 639"/>
                <a:gd name="T31" fmla="*/ 330 h 402"/>
                <a:gd name="T32" fmla="*/ 532 w 639"/>
                <a:gd name="T33" fmla="*/ 335 h 402"/>
                <a:gd name="T34" fmla="*/ 570 w 639"/>
                <a:gd name="T35" fmla="*/ 334 h 402"/>
                <a:gd name="T36" fmla="*/ 622 w 639"/>
                <a:gd name="T37" fmla="*/ 337 h 402"/>
                <a:gd name="T38" fmla="*/ 633 w 639"/>
                <a:gd name="T39" fmla="*/ 339 h 402"/>
                <a:gd name="T40" fmla="*/ 625 w 639"/>
                <a:gd name="T41" fmla="*/ 344 h 402"/>
                <a:gd name="T42" fmla="*/ 629 w 639"/>
                <a:gd name="T43" fmla="*/ 343 h 402"/>
                <a:gd name="T44" fmla="*/ 633 w 639"/>
                <a:gd name="T45" fmla="*/ 356 h 402"/>
                <a:gd name="T46" fmla="*/ 634 w 639"/>
                <a:gd name="T47" fmla="*/ 371 h 402"/>
                <a:gd name="T48" fmla="*/ 635 w 639"/>
                <a:gd name="T49" fmla="*/ 390 h 402"/>
                <a:gd name="T50" fmla="*/ 606 w 639"/>
                <a:gd name="T51" fmla="*/ 391 h 402"/>
                <a:gd name="T52" fmla="*/ 402 w 639"/>
                <a:gd name="T53" fmla="*/ 394 h 402"/>
                <a:gd name="T54" fmla="*/ 373 w 639"/>
                <a:gd name="T55" fmla="*/ 402 h 402"/>
                <a:gd name="T56" fmla="*/ 372 w 639"/>
                <a:gd name="T57" fmla="*/ 397 h 402"/>
                <a:gd name="T58" fmla="*/ 466 w 639"/>
                <a:gd name="T59" fmla="*/ 398 h 402"/>
                <a:gd name="T60" fmla="*/ 606 w 639"/>
                <a:gd name="T61" fmla="*/ 391 h 402"/>
                <a:gd name="T62" fmla="*/ 638 w 639"/>
                <a:gd name="T63" fmla="*/ 380 h 402"/>
                <a:gd name="T64" fmla="*/ 633 w 639"/>
                <a:gd name="T65" fmla="*/ 360 h 402"/>
                <a:gd name="T66" fmla="*/ 630 w 639"/>
                <a:gd name="T67" fmla="*/ 347 h 402"/>
                <a:gd name="T68" fmla="*/ 630 w 639"/>
                <a:gd name="T69" fmla="*/ 340 h 402"/>
                <a:gd name="T70" fmla="*/ 633 w 639"/>
                <a:gd name="T71" fmla="*/ 343 h 402"/>
                <a:gd name="T72" fmla="*/ 622 w 639"/>
                <a:gd name="T73" fmla="*/ 338 h 402"/>
                <a:gd name="T74" fmla="*/ 571 w 639"/>
                <a:gd name="T75" fmla="*/ 334 h 402"/>
                <a:gd name="T76" fmla="*/ 547 w 639"/>
                <a:gd name="T77" fmla="*/ 331 h 402"/>
                <a:gd name="T78" fmla="*/ 534 w 639"/>
                <a:gd name="T79" fmla="*/ 331 h 402"/>
                <a:gd name="T80" fmla="*/ 532 w 639"/>
                <a:gd name="T81" fmla="*/ 329 h 402"/>
                <a:gd name="T82" fmla="*/ 532 w 639"/>
                <a:gd name="T83" fmla="*/ 322 h 402"/>
                <a:gd name="T84" fmla="*/ 530 w 639"/>
                <a:gd name="T85" fmla="*/ 319 h 402"/>
                <a:gd name="T86" fmla="*/ 568 w 639"/>
                <a:gd name="T87" fmla="*/ 321 h 402"/>
                <a:gd name="T88" fmla="*/ 595 w 639"/>
                <a:gd name="T89" fmla="*/ 318 h 402"/>
                <a:gd name="T90" fmla="*/ 627 w 639"/>
                <a:gd name="T91" fmla="*/ 312 h 402"/>
                <a:gd name="T92" fmla="*/ 625 w 639"/>
                <a:gd name="T93" fmla="*/ 308 h 402"/>
                <a:gd name="T94" fmla="*/ 618 w 639"/>
                <a:gd name="T95" fmla="*/ 301 h 402"/>
                <a:gd name="T96" fmla="*/ 617 w 639"/>
                <a:gd name="T97" fmla="*/ 299 h 402"/>
                <a:gd name="T98" fmla="*/ 618 w 639"/>
                <a:gd name="T99" fmla="*/ 295 h 402"/>
                <a:gd name="T100" fmla="*/ 520 w 639"/>
                <a:gd name="T101" fmla="*/ 288 h 402"/>
                <a:gd name="T102" fmla="*/ 517 w 639"/>
                <a:gd name="T103" fmla="*/ 287 h 402"/>
                <a:gd name="T104" fmla="*/ 505 w 639"/>
                <a:gd name="T105" fmla="*/ 282 h 402"/>
                <a:gd name="T106" fmla="*/ 453 w 639"/>
                <a:gd name="T107" fmla="*/ 276 h 402"/>
                <a:gd name="T108" fmla="*/ 182 w 639"/>
                <a:gd name="T109" fmla="*/ 27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9" h="402">
                  <a:moveTo>
                    <a:pt x="4" y="0"/>
                  </a:moveTo>
                  <a:lnTo>
                    <a:pt x="0" y="0"/>
                  </a:lnTo>
                  <a:lnTo>
                    <a:pt x="0" y="274"/>
                  </a:lnTo>
                  <a:lnTo>
                    <a:pt x="1" y="275"/>
                  </a:lnTo>
                  <a:lnTo>
                    <a:pt x="53" y="276"/>
                  </a:lnTo>
                  <a:lnTo>
                    <a:pt x="179" y="276"/>
                  </a:lnTo>
                  <a:lnTo>
                    <a:pt x="179" y="274"/>
                  </a:lnTo>
                  <a:lnTo>
                    <a:pt x="178" y="274"/>
                  </a:lnTo>
                  <a:lnTo>
                    <a:pt x="178" y="278"/>
                  </a:lnTo>
                  <a:lnTo>
                    <a:pt x="179" y="278"/>
                  </a:lnTo>
                  <a:lnTo>
                    <a:pt x="327" y="279"/>
                  </a:lnTo>
                  <a:lnTo>
                    <a:pt x="453" y="279"/>
                  </a:lnTo>
                  <a:lnTo>
                    <a:pt x="453" y="276"/>
                  </a:lnTo>
                  <a:lnTo>
                    <a:pt x="452" y="276"/>
                  </a:lnTo>
                  <a:lnTo>
                    <a:pt x="452" y="280"/>
                  </a:lnTo>
                  <a:lnTo>
                    <a:pt x="453" y="280"/>
                  </a:lnTo>
                  <a:lnTo>
                    <a:pt x="520" y="282"/>
                  </a:lnTo>
                  <a:lnTo>
                    <a:pt x="520" y="279"/>
                  </a:lnTo>
                  <a:lnTo>
                    <a:pt x="519" y="279"/>
                  </a:lnTo>
                  <a:lnTo>
                    <a:pt x="519" y="280"/>
                  </a:lnTo>
                  <a:lnTo>
                    <a:pt x="520" y="280"/>
                  </a:lnTo>
                  <a:lnTo>
                    <a:pt x="520" y="279"/>
                  </a:lnTo>
                  <a:lnTo>
                    <a:pt x="503" y="280"/>
                  </a:lnTo>
                  <a:lnTo>
                    <a:pt x="502" y="280"/>
                  </a:lnTo>
                  <a:lnTo>
                    <a:pt x="502" y="284"/>
                  </a:lnTo>
                  <a:lnTo>
                    <a:pt x="503" y="285"/>
                  </a:lnTo>
                  <a:lnTo>
                    <a:pt x="512" y="287"/>
                  </a:lnTo>
                  <a:lnTo>
                    <a:pt x="516" y="287"/>
                  </a:lnTo>
                  <a:lnTo>
                    <a:pt x="516" y="284"/>
                  </a:lnTo>
                  <a:lnTo>
                    <a:pt x="515" y="284"/>
                  </a:lnTo>
                  <a:lnTo>
                    <a:pt x="515" y="285"/>
                  </a:lnTo>
                  <a:lnTo>
                    <a:pt x="516" y="285"/>
                  </a:lnTo>
                  <a:lnTo>
                    <a:pt x="515" y="284"/>
                  </a:lnTo>
                  <a:lnTo>
                    <a:pt x="513" y="285"/>
                  </a:lnTo>
                  <a:lnTo>
                    <a:pt x="513" y="289"/>
                  </a:lnTo>
                  <a:lnTo>
                    <a:pt x="515" y="291"/>
                  </a:lnTo>
                  <a:lnTo>
                    <a:pt x="519" y="292"/>
                  </a:lnTo>
                  <a:lnTo>
                    <a:pt x="517" y="291"/>
                  </a:lnTo>
                  <a:lnTo>
                    <a:pt x="519" y="292"/>
                  </a:lnTo>
                  <a:lnTo>
                    <a:pt x="530" y="293"/>
                  </a:lnTo>
                  <a:lnTo>
                    <a:pt x="557" y="295"/>
                  </a:lnTo>
                  <a:lnTo>
                    <a:pt x="585" y="296"/>
                  </a:lnTo>
                  <a:lnTo>
                    <a:pt x="608" y="297"/>
                  </a:lnTo>
                  <a:lnTo>
                    <a:pt x="618" y="299"/>
                  </a:lnTo>
                  <a:lnTo>
                    <a:pt x="618" y="296"/>
                  </a:lnTo>
                  <a:lnTo>
                    <a:pt x="617" y="295"/>
                  </a:lnTo>
                  <a:lnTo>
                    <a:pt x="615" y="296"/>
                  </a:lnTo>
                  <a:lnTo>
                    <a:pt x="617" y="297"/>
                  </a:lnTo>
                  <a:lnTo>
                    <a:pt x="617" y="296"/>
                  </a:lnTo>
                  <a:lnTo>
                    <a:pt x="612" y="299"/>
                  </a:lnTo>
                  <a:lnTo>
                    <a:pt x="615" y="302"/>
                  </a:lnTo>
                  <a:lnTo>
                    <a:pt x="618" y="304"/>
                  </a:lnTo>
                  <a:lnTo>
                    <a:pt x="618" y="301"/>
                  </a:lnTo>
                  <a:lnTo>
                    <a:pt x="617" y="301"/>
                  </a:lnTo>
                  <a:lnTo>
                    <a:pt x="617" y="305"/>
                  </a:lnTo>
                  <a:lnTo>
                    <a:pt x="619" y="305"/>
                  </a:lnTo>
                  <a:lnTo>
                    <a:pt x="619" y="302"/>
                  </a:lnTo>
                  <a:lnTo>
                    <a:pt x="618" y="302"/>
                  </a:lnTo>
                  <a:lnTo>
                    <a:pt x="618" y="308"/>
                  </a:lnTo>
                  <a:lnTo>
                    <a:pt x="621" y="308"/>
                  </a:lnTo>
                  <a:lnTo>
                    <a:pt x="621" y="305"/>
                  </a:lnTo>
                  <a:lnTo>
                    <a:pt x="619" y="306"/>
                  </a:lnTo>
                  <a:lnTo>
                    <a:pt x="621" y="308"/>
                  </a:lnTo>
                  <a:lnTo>
                    <a:pt x="622" y="306"/>
                  </a:lnTo>
                  <a:lnTo>
                    <a:pt x="621" y="306"/>
                  </a:lnTo>
                  <a:lnTo>
                    <a:pt x="621" y="309"/>
                  </a:lnTo>
                  <a:lnTo>
                    <a:pt x="622" y="310"/>
                  </a:lnTo>
                  <a:lnTo>
                    <a:pt x="623" y="309"/>
                  </a:lnTo>
                  <a:lnTo>
                    <a:pt x="622" y="309"/>
                  </a:lnTo>
                  <a:lnTo>
                    <a:pt x="622" y="312"/>
                  </a:lnTo>
                  <a:lnTo>
                    <a:pt x="623" y="313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3"/>
                  </a:lnTo>
                  <a:lnTo>
                    <a:pt x="625" y="313"/>
                  </a:lnTo>
                  <a:lnTo>
                    <a:pt x="625" y="312"/>
                  </a:lnTo>
                  <a:lnTo>
                    <a:pt x="617" y="313"/>
                  </a:lnTo>
                  <a:lnTo>
                    <a:pt x="615" y="313"/>
                  </a:lnTo>
                  <a:lnTo>
                    <a:pt x="615" y="316"/>
                  </a:lnTo>
                  <a:lnTo>
                    <a:pt x="617" y="316"/>
                  </a:lnTo>
                  <a:lnTo>
                    <a:pt x="617" y="314"/>
                  </a:lnTo>
                  <a:lnTo>
                    <a:pt x="593" y="314"/>
                  </a:lnTo>
                  <a:lnTo>
                    <a:pt x="593" y="317"/>
                  </a:lnTo>
                  <a:lnTo>
                    <a:pt x="595" y="317"/>
                  </a:lnTo>
                  <a:lnTo>
                    <a:pt x="595" y="316"/>
                  </a:lnTo>
                  <a:lnTo>
                    <a:pt x="564" y="316"/>
                  </a:lnTo>
                  <a:lnTo>
                    <a:pt x="564" y="318"/>
                  </a:lnTo>
                  <a:lnTo>
                    <a:pt x="566" y="318"/>
                  </a:lnTo>
                  <a:lnTo>
                    <a:pt x="566" y="317"/>
                  </a:lnTo>
                  <a:lnTo>
                    <a:pt x="540" y="317"/>
                  </a:lnTo>
                  <a:lnTo>
                    <a:pt x="540" y="319"/>
                  </a:lnTo>
                  <a:lnTo>
                    <a:pt x="541" y="319"/>
                  </a:lnTo>
                  <a:lnTo>
                    <a:pt x="541" y="318"/>
                  </a:lnTo>
                  <a:lnTo>
                    <a:pt x="526" y="318"/>
                  </a:lnTo>
                  <a:lnTo>
                    <a:pt x="526" y="325"/>
                  </a:lnTo>
                  <a:lnTo>
                    <a:pt x="532" y="325"/>
                  </a:lnTo>
                  <a:lnTo>
                    <a:pt x="532" y="322"/>
                  </a:lnTo>
                  <a:lnTo>
                    <a:pt x="530" y="322"/>
                  </a:lnTo>
                  <a:lnTo>
                    <a:pt x="530" y="326"/>
                  </a:lnTo>
                  <a:lnTo>
                    <a:pt x="533" y="326"/>
                  </a:lnTo>
                  <a:lnTo>
                    <a:pt x="533" y="323"/>
                  </a:lnTo>
                  <a:lnTo>
                    <a:pt x="532" y="323"/>
                  </a:lnTo>
                  <a:lnTo>
                    <a:pt x="532" y="325"/>
                  </a:lnTo>
                  <a:lnTo>
                    <a:pt x="533" y="325"/>
                  </a:lnTo>
                  <a:lnTo>
                    <a:pt x="533" y="323"/>
                  </a:lnTo>
                  <a:lnTo>
                    <a:pt x="530" y="323"/>
                  </a:lnTo>
                  <a:lnTo>
                    <a:pt x="530" y="331"/>
                  </a:lnTo>
                  <a:lnTo>
                    <a:pt x="533" y="331"/>
                  </a:lnTo>
                  <a:lnTo>
                    <a:pt x="533" y="329"/>
                  </a:lnTo>
                  <a:lnTo>
                    <a:pt x="532" y="329"/>
                  </a:lnTo>
                  <a:lnTo>
                    <a:pt x="532" y="330"/>
                  </a:lnTo>
                  <a:lnTo>
                    <a:pt x="533" y="330"/>
                  </a:lnTo>
                  <a:lnTo>
                    <a:pt x="533" y="329"/>
                  </a:lnTo>
                  <a:lnTo>
                    <a:pt x="530" y="329"/>
                  </a:lnTo>
                  <a:lnTo>
                    <a:pt x="530" y="334"/>
                  </a:lnTo>
                  <a:lnTo>
                    <a:pt x="533" y="334"/>
                  </a:lnTo>
                  <a:lnTo>
                    <a:pt x="533" y="331"/>
                  </a:lnTo>
                  <a:lnTo>
                    <a:pt x="532" y="331"/>
                  </a:lnTo>
                  <a:lnTo>
                    <a:pt x="532" y="335"/>
                  </a:lnTo>
                  <a:lnTo>
                    <a:pt x="545" y="335"/>
                  </a:lnTo>
                  <a:lnTo>
                    <a:pt x="545" y="333"/>
                  </a:lnTo>
                  <a:lnTo>
                    <a:pt x="543" y="333"/>
                  </a:lnTo>
                  <a:lnTo>
                    <a:pt x="543" y="337"/>
                  </a:lnTo>
                  <a:lnTo>
                    <a:pt x="571" y="337"/>
                  </a:lnTo>
                  <a:lnTo>
                    <a:pt x="571" y="334"/>
                  </a:lnTo>
                  <a:lnTo>
                    <a:pt x="570" y="334"/>
                  </a:lnTo>
                  <a:lnTo>
                    <a:pt x="570" y="338"/>
                  </a:lnTo>
                  <a:lnTo>
                    <a:pt x="600" y="338"/>
                  </a:lnTo>
                  <a:lnTo>
                    <a:pt x="600" y="335"/>
                  </a:lnTo>
                  <a:lnTo>
                    <a:pt x="598" y="335"/>
                  </a:lnTo>
                  <a:lnTo>
                    <a:pt x="598" y="339"/>
                  </a:lnTo>
                  <a:lnTo>
                    <a:pt x="622" y="339"/>
                  </a:lnTo>
                  <a:lnTo>
                    <a:pt x="622" y="337"/>
                  </a:lnTo>
                  <a:lnTo>
                    <a:pt x="621" y="337"/>
                  </a:lnTo>
                  <a:lnTo>
                    <a:pt x="621" y="340"/>
                  </a:lnTo>
                  <a:lnTo>
                    <a:pt x="633" y="340"/>
                  </a:lnTo>
                  <a:lnTo>
                    <a:pt x="633" y="338"/>
                  </a:lnTo>
                  <a:lnTo>
                    <a:pt x="631" y="338"/>
                  </a:lnTo>
                  <a:lnTo>
                    <a:pt x="631" y="339"/>
                  </a:lnTo>
                  <a:lnTo>
                    <a:pt x="633" y="339"/>
                  </a:lnTo>
                  <a:lnTo>
                    <a:pt x="633" y="338"/>
                  </a:lnTo>
                  <a:lnTo>
                    <a:pt x="629" y="338"/>
                  </a:lnTo>
                  <a:lnTo>
                    <a:pt x="629" y="340"/>
                  </a:lnTo>
                  <a:lnTo>
                    <a:pt x="630" y="340"/>
                  </a:lnTo>
                  <a:lnTo>
                    <a:pt x="630" y="339"/>
                  </a:lnTo>
                  <a:lnTo>
                    <a:pt x="625" y="339"/>
                  </a:lnTo>
                  <a:lnTo>
                    <a:pt x="625" y="344"/>
                  </a:lnTo>
                  <a:lnTo>
                    <a:pt x="627" y="344"/>
                  </a:lnTo>
                  <a:lnTo>
                    <a:pt x="627" y="342"/>
                  </a:lnTo>
                  <a:lnTo>
                    <a:pt x="626" y="342"/>
                  </a:lnTo>
                  <a:lnTo>
                    <a:pt x="626" y="346"/>
                  </a:lnTo>
                  <a:lnTo>
                    <a:pt x="630" y="346"/>
                  </a:lnTo>
                  <a:lnTo>
                    <a:pt x="630" y="343"/>
                  </a:lnTo>
                  <a:lnTo>
                    <a:pt x="629" y="343"/>
                  </a:lnTo>
                  <a:lnTo>
                    <a:pt x="629" y="351"/>
                  </a:lnTo>
                  <a:lnTo>
                    <a:pt x="631" y="351"/>
                  </a:lnTo>
                  <a:lnTo>
                    <a:pt x="631" y="348"/>
                  </a:lnTo>
                  <a:lnTo>
                    <a:pt x="630" y="348"/>
                  </a:lnTo>
                  <a:lnTo>
                    <a:pt x="630" y="356"/>
                  </a:lnTo>
                  <a:lnTo>
                    <a:pt x="631" y="357"/>
                  </a:lnTo>
                  <a:lnTo>
                    <a:pt x="633" y="356"/>
                  </a:lnTo>
                  <a:lnTo>
                    <a:pt x="631" y="356"/>
                  </a:lnTo>
                  <a:lnTo>
                    <a:pt x="631" y="361"/>
                  </a:lnTo>
                  <a:lnTo>
                    <a:pt x="633" y="363"/>
                  </a:lnTo>
                  <a:lnTo>
                    <a:pt x="634" y="361"/>
                  </a:lnTo>
                  <a:lnTo>
                    <a:pt x="633" y="361"/>
                  </a:lnTo>
                  <a:lnTo>
                    <a:pt x="633" y="369"/>
                  </a:lnTo>
                  <a:lnTo>
                    <a:pt x="634" y="371"/>
                  </a:lnTo>
                  <a:lnTo>
                    <a:pt x="635" y="369"/>
                  </a:lnTo>
                  <a:lnTo>
                    <a:pt x="634" y="369"/>
                  </a:lnTo>
                  <a:lnTo>
                    <a:pt x="634" y="381"/>
                  </a:lnTo>
                  <a:lnTo>
                    <a:pt x="635" y="382"/>
                  </a:lnTo>
                  <a:lnTo>
                    <a:pt x="636" y="381"/>
                  </a:lnTo>
                  <a:lnTo>
                    <a:pt x="635" y="381"/>
                  </a:lnTo>
                  <a:lnTo>
                    <a:pt x="635" y="390"/>
                  </a:lnTo>
                  <a:lnTo>
                    <a:pt x="636" y="390"/>
                  </a:lnTo>
                  <a:lnTo>
                    <a:pt x="636" y="389"/>
                  </a:lnTo>
                  <a:lnTo>
                    <a:pt x="606" y="390"/>
                  </a:lnTo>
                  <a:lnTo>
                    <a:pt x="605" y="390"/>
                  </a:lnTo>
                  <a:lnTo>
                    <a:pt x="605" y="393"/>
                  </a:lnTo>
                  <a:lnTo>
                    <a:pt x="606" y="393"/>
                  </a:lnTo>
                  <a:lnTo>
                    <a:pt x="606" y="391"/>
                  </a:lnTo>
                  <a:lnTo>
                    <a:pt x="540" y="391"/>
                  </a:lnTo>
                  <a:lnTo>
                    <a:pt x="464" y="393"/>
                  </a:lnTo>
                  <a:lnTo>
                    <a:pt x="462" y="393"/>
                  </a:lnTo>
                  <a:lnTo>
                    <a:pt x="462" y="395"/>
                  </a:lnTo>
                  <a:lnTo>
                    <a:pt x="464" y="395"/>
                  </a:lnTo>
                  <a:lnTo>
                    <a:pt x="464" y="394"/>
                  </a:lnTo>
                  <a:lnTo>
                    <a:pt x="402" y="394"/>
                  </a:lnTo>
                  <a:lnTo>
                    <a:pt x="372" y="395"/>
                  </a:lnTo>
                  <a:lnTo>
                    <a:pt x="371" y="395"/>
                  </a:lnTo>
                  <a:lnTo>
                    <a:pt x="371" y="401"/>
                  </a:lnTo>
                  <a:lnTo>
                    <a:pt x="374" y="401"/>
                  </a:lnTo>
                  <a:lnTo>
                    <a:pt x="374" y="398"/>
                  </a:lnTo>
                  <a:lnTo>
                    <a:pt x="373" y="398"/>
                  </a:lnTo>
                  <a:lnTo>
                    <a:pt x="373" y="402"/>
                  </a:lnTo>
                  <a:lnTo>
                    <a:pt x="385" y="402"/>
                  </a:lnTo>
                  <a:lnTo>
                    <a:pt x="385" y="398"/>
                  </a:lnTo>
                  <a:lnTo>
                    <a:pt x="374" y="398"/>
                  </a:lnTo>
                  <a:lnTo>
                    <a:pt x="374" y="399"/>
                  </a:lnTo>
                  <a:lnTo>
                    <a:pt x="377" y="399"/>
                  </a:lnTo>
                  <a:lnTo>
                    <a:pt x="377" y="397"/>
                  </a:lnTo>
                  <a:lnTo>
                    <a:pt x="372" y="397"/>
                  </a:lnTo>
                  <a:lnTo>
                    <a:pt x="372" y="398"/>
                  </a:lnTo>
                  <a:lnTo>
                    <a:pt x="374" y="398"/>
                  </a:lnTo>
                  <a:lnTo>
                    <a:pt x="374" y="397"/>
                  </a:lnTo>
                  <a:lnTo>
                    <a:pt x="372" y="397"/>
                  </a:lnTo>
                  <a:lnTo>
                    <a:pt x="372" y="399"/>
                  </a:lnTo>
                  <a:lnTo>
                    <a:pt x="402" y="398"/>
                  </a:lnTo>
                  <a:lnTo>
                    <a:pt x="466" y="398"/>
                  </a:lnTo>
                  <a:lnTo>
                    <a:pt x="466" y="394"/>
                  </a:lnTo>
                  <a:lnTo>
                    <a:pt x="464" y="394"/>
                  </a:lnTo>
                  <a:lnTo>
                    <a:pt x="464" y="397"/>
                  </a:lnTo>
                  <a:lnTo>
                    <a:pt x="540" y="395"/>
                  </a:lnTo>
                  <a:lnTo>
                    <a:pt x="609" y="395"/>
                  </a:lnTo>
                  <a:lnTo>
                    <a:pt x="609" y="391"/>
                  </a:lnTo>
                  <a:lnTo>
                    <a:pt x="606" y="391"/>
                  </a:lnTo>
                  <a:lnTo>
                    <a:pt x="606" y="394"/>
                  </a:lnTo>
                  <a:lnTo>
                    <a:pt x="636" y="393"/>
                  </a:lnTo>
                  <a:lnTo>
                    <a:pt x="639" y="391"/>
                  </a:lnTo>
                  <a:lnTo>
                    <a:pt x="639" y="381"/>
                  </a:lnTo>
                  <a:lnTo>
                    <a:pt x="636" y="378"/>
                  </a:lnTo>
                  <a:lnTo>
                    <a:pt x="635" y="380"/>
                  </a:lnTo>
                  <a:lnTo>
                    <a:pt x="638" y="380"/>
                  </a:lnTo>
                  <a:lnTo>
                    <a:pt x="638" y="369"/>
                  </a:lnTo>
                  <a:lnTo>
                    <a:pt x="635" y="367"/>
                  </a:lnTo>
                  <a:lnTo>
                    <a:pt x="634" y="368"/>
                  </a:lnTo>
                  <a:lnTo>
                    <a:pt x="636" y="368"/>
                  </a:lnTo>
                  <a:lnTo>
                    <a:pt x="636" y="361"/>
                  </a:lnTo>
                  <a:lnTo>
                    <a:pt x="634" y="359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5" y="356"/>
                  </a:lnTo>
                  <a:lnTo>
                    <a:pt x="633" y="354"/>
                  </a:lnTo>
                  <a:lnTo>
                    <a:pt x="631" y="355"/>
                  </a:lnTo>
                  <a:lnTo>
                    <a:pt x="634" y="355"/>
                  </a:lnTo>
                  <a:lnTo>
                    <a:pt x="634" y="347"/>
                  </a:lnTo>
                  <a:lnTo>
                    <a:pt x="630" y="347"/>
                  </a:lnTo>
                  <a:lnTo>
                    <a:pt x="630" y="348"/>
                  </a:lnTo>
                  <a:lnTo>
                    <a:pt x="633" y="348"/>
                  </a:lnTo>
                  <a:lnTo>
                    <a:pt x="633" y="342"/>
                  </a:lnTo>
                  <a:lnTo>
                    <a:pt x="627" y="342"/>
                  </a:lnTo>
                  <a:lnTo>
                    <a:pt x="627" y="343"/>
                  </a:lnTo>
                  <a:lnTo>
                    <a:pt x="630" y="343"/>
                  </a:lnTo>
                  <a:lnTo>
                    <a:pt x="630" y="340"/>
                  </a:lnTo>
                  <a:lnTo>
                    <a:pt x="626" y="340"/>
                  </a:lnTo>
                  <a:lnTo>
                    <a:pt x="626" y="342"/>
                  </a:lnTo>
                  <a:lnTo>
                    <a:pt x="629" y="342"/>
                  </a:lnTo>
                  <a:lnTo>
                    <a:pt x="629" y="340"/>
                  </a:lnTo>
                  <a:lnTo>
                    <a:pt x="626" y="340"/>
                  </a:lnTo>
                  <a:lnTo>
                    <a:pt x="626" y="343"/>
                  </a:lnTo>
                  <a:lnTo>
                    <a:pt x="633" y="343"/>
                  </a:lnTo>
                  <a:lnTo>
                    <a:pt x="633" y="339"/>
                  </a:lnTo>
                  <a:lnTo>
                    <a:pt x="630" y="339"/>
                  </a:lnTo>
                  <a:lnTo>
                    <a:pt x="630" y="342"/>
                  </a:lnTo>
                  <a:lnTo>
                    <a:pt x="635" y="342"/>
                  </a:lnTo>
                  <a:lnTo>
                    <a:pt x="635" y="337"/>
                  </a:lnTo>
                  <a:lnTo>
                    <a:pt x="622" y="337"/>
                  </a:lnTo>
                  <a:lnTo>
                    <a:pt x="622" y="338"/>
                  </a:lnTo>
                  <a:lnTo>
                    <a:pt x="625" y="338"/>
                  </a:lnTo>
                  <a:lnTo>
                    <a:pt x="625" y="335"/>
                  </a:lnTo>
                  <a:lnTo>
                    <a:pt x="600" y="335"/>
                  </a:lnTo>
                  <a:lnTo>
                    <a:pt x="600" y="337"/>
                  </a:lnTo>
                  <a:lnTo>
                    <a:pt x="602" y="337"/>
                  </a:lnTo>
                  <a:lnTo>
                    <a:pt x="602" y="334"/>
                  </a:lnTo>
                  <a:lnTo>
                    <a:pt x="571" y="334"/>
                  </a:lnTo>
                  <a:lnTo>
                    <a:pt x="571" y="335"/>
                  </a:lnTo>
                  <a:lnTo>
                    <a:pt x="574" y="335"/>
                  </a:lnTo>
                  <a:lnTo>
                    <a:pt x="574" y="333"/>
                  </a:lnTo>
                  <a:lnTo>
                    <a:pt x="545" y="333"/>
                  </a:lnTo>
                  <a:lnTo>
                    <a:pt x="545" y="334"/>
                  </a:lnTo>
                  <a:lnTo>
                    <a:pt x="547" y="334"/>
                  </a:lnTo>
                  <a:lnTo>
                    <a:pt x="547" y="331"/>
                  </a:lnTo>
                  <a:lnTo>
                    <a:pt x="533" y="331"/>
                  </a:lnTo>
                  <a:lnTo>
                    <a:pt x="533" y="333"/>
                  </a:lnTo>
                  <a:lnTo>
                    <a:pt x="536" y="333"/>
                  </a:lnTo>
                  <a:lnTo>
                    <a:pt x="536" y="330"/>
                  </a:lnTo>
                  <a:lnTo>
                    <a:pt x="532" y="330"/>
                  </a:lnTo>
                  <a:lnTo>
                    <a:pt x="532" y="331"/>
                  </a:lnTo>
                  <a:lnTo>
                    <a:pt x="534" y="331"/>
                  </a:lnTo>
                  <a:lnTo>
                    <a:pt x="534" y="330"/>
                  </a:lnTo>
                  <a:lnTo>
                    <a:pt x="532" y="330"/>
                  </a:lnTo>
                  <a:lnTo>
                    <a:pt x="532" y="333"/>
                  </a:lnTo>
                  <a:lnTo>
                    <a:pt x="536" y="333"/>
                  </a:lnTo>
                  <a:lnTo>
                    <a:pt x="536" y="327"/>
                  </a:lnTo>
                  <a:lnTo>
                    <a:pt x="532" y="327"/>
                  </a:lnTo>
                  <a:lnTo>
                    <a:pt x="532" y="329"/>
                  </a:lnTo>
                  <a:lnTo>
                    <a:pt x="534" y="329"/>
                  </a:lnTo>
                  <a:lnTo>
                    <a:pt x="534" y="325"/>
                  </a:lnTo>
                  <a:lnTo>
                    <a:pt x="532" y="325"/>
                  </a:lnTo>
                  <a:lnTo>
                    <a:pt x="532" y="327"/>
                  </a:lnTo>
                  <a:lnTo>
                    <a:pt x="536" y="327"/>
                  </a:lnTo>
                  <a:lnTo>
                    <a:pt x="536" y="322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4" y="323"/>
                  </a:lnTo>
                  <a:lnTo>
                    <a:pt x="534" y="321"/>
                  </a:lnTo>
                  <a:lnTo>
                    <a:pt x="528" y="321"/>
                  </a:lnTo>
                  <a:lnTo>
                    <a:pt x="528" y="322"/>
                  </a:lnTo>
                  <a:lnTo>
                    <a:pt x="530" y="322"/>
                  </a:lnTo>
                  <a:lnTo>
                    <a:pt x="530" y="319"/>
                  </a:lnTo>
                  <a:lnTo>
                    <a:pt x="528" y="319"/>
                  </a:lnTo>
                  <a:lnTo>
                    <a:pt x="528" y="322"/>
                  </a:lnTo>
                  <a:lnTo>
                    <a:pt x="543" y="322"/>
                  </a:lnTo>
                  <a:lnTo>
                    <a:pt x="543" y="318"/>
                  </a:lnTo>
                  <a:lnTo>
                    <a:pt x="541" y="318"/>
                  </a:lnTo>
                  <a:lnTo>
                    <a:pt x="541" y="321"/>
                  </a:lnTo>
                  <a:lnTo>
                    <a:pt x="568" y="321"/>
                  </a:lnTo>
                  <a:lnTo>
                    <a:pt x="568" y="317"/>
                  </a:lnTo>
                  <a:lnTo>
                    <a:pt x="566" y="317"/>
                  </a:lnTo>
                  <a:lnTo>
                    <a:pt x="566" y="319"/>
                  </a:lnTo>
                  <a:lnTo>
                    <a:pt x="597" y="319"/>
                  </a:lnTo>
                  <a:lnTo>
                    <a:pt x="597" y="316"/>
                  </a:lnTo>
                  <a:lnTo>
                    <a:pt x="595" y="316"/>
                  </a:lnTo>
                  <a:lnTo>
                    <a:pt x="595" y="318"/>
                  </a:lnTo>
                  <a:lnTo>
                    <a:pt x="619" y="318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7" y="317"/>
                  </a:lnTo>
                  <a:lnTo>
                    <a:pt x="625" y="316"/>
                  </a:lnTo>
                  <a:lnTo>
                    <a:pt x="627" y="314"/>
                  </a:lnTo>
                  <a:lnTo>
                    <a:pt x="627" y="312"/>
                  </a:lnTo>
                  <a:lnTo>
                    <a:pt x="625" y="309"/>
                  </a:lnTo>
                  <a:lnTo>
                    <a:pt x="623" y="310"/>
                  </a:lnTo>
                  <a:lnTo>
                    <a:pt x="626" y="310"/>
                  </a:lnTo>
                  <a:lnTo>
                    <a:pt x="626" y="309"/>
                  </a:lnTo>
                  <a:lnTo>
                    <a:pt x="623" y="306"/>
                  </a:lnTo>
                  <a:lnTo>
                    <a:pt x="622" y="308"/>
                  </a:lnTo>
                  <a:lnTo>
                    <a:pt x="625" y="308"/>
                  </a:lnTo>
                  <a:lnTo>
                    <a:pt x="625" y="306"/>
                  </a:lnTo>
                  <a:lnTo>
                    <a:pt x="622" y="304"/>
                  </a:lnTo>
                  <a:lnTo>
                    <a:pt x="619" y="304"/>
                  </a:lnTo>
                  <a:lnTo>
                    <a:pt x="619" y="305"/>
                  </a:lnTo>
                  <a:lnTo>
                    <a:pt x="622" y="305"/>
                  </a:lnTo>
                  <a:lnTo>
                    <a:pt x="622" y="301"/>
                  </a:lnTo>
                  <a:lnTo>
                    <a:pt x="618" y="301"/>
                  </a:lnTo>
                  <a:lnTo>
                    <a:pt x="618" y="302"/>
                  </a:lnTo>
                  <a:lnTo>
                    <a:pt x="621" y="302"/>
                  </a:lnTo>
                  <a:lnTo>
                    <a:pt x="621" y="300"/>
                  </a:lnTo>
                  <a:lnTo>
                    <a:pt x="619" y="300"/>
                  </a:lnTo>
                  <a:lnTo>
                    <a:pt x="617" y="299"/>
                  </a:lnTo>
                  <a:lnTo>
                    <a:pt x="615" y="300"/>
                  </a:lnTo>
                  <a:lnTo>
                    <a:pt x="617" y="299"/>
                  </a:lnTo>
                  <a:lnTo>
                    <a:pt x="615" y="297"/>
                  </a:lnTo>
                  <a:lnTo>
                    <a:pt x="614" y="299"/>
                  </a:lnTo>
                  <a:lnTo>
                    <a:pt x="615" y="301"/>
                  </a:lnTo>
                  <a:lnTo>
                    <a:pt x="618" y="300"/>
                  </a:lnTo>
                  <a:lnTo>
                    <a:pt x="618" y="299"/>
                  </a:lnTo>
                  <a:lnTo>
                    <a:pt x="622" y="295"/>
                  </a:lnTo>
                  <a:lnTo>
                    <a:pt x="618" y="295"/>
                  </a:lnTo>
                  <a:lnTo>
                    <a:pt x="608" y="293"/>
                  </a:lnTo>
                  <a:lnTo>
                    <a:pt x="585" y="292"/>
                  </a:lnTo>
                  <a:lnTo>
                    <a:pt x="557" y="291"/>
                  </a:lnTo>
                  <a:lnTo>
                    <a:pt x="530" y="289"/>
                  </a:lnTo>
                  <a:lnTo>
                    <a:pt x="519" y="288"/>
                  </a:lnTo>
                  <a:lnTo>
                    <a:pt x="519" y="289"/>
                  </a:lnTo>
                  <a:lnTo>
                    <a:pt x="520" y="288"/>
                  </a:lnTo>
                  <a:lnTo>
                    <a:pt x="516" y="287"/>
                  </a:lnTo>
                  <a:lnTo>
                    <a:pt x="515" y="288"/>
                  </a:lnTo>
                  <a:lnTo>
                    <a:pt x="517" y="288"/>
                  </a:lnTo>
                  <a:lnTo>
                    <a:pt x="517" y="287"/>
                  </a:lnTo>
                  <a:lnTo>
                    <a:pt x="515" y="287"/>
                  </a:lnTo>
                  <a:lnTo>
                    <a:pt x="516" y="288"/>
                  </a:lnTo>
                  <a:lnTo>
                    <a:pt x="517" y="287"/>
                  </a:lnTo>
                  <a:lnTo>
                    <a:pt x="519" y="287"/>
                  </a:lnTo>
                  <a:lnTo>
                    <a:pt x="519" y="283"/>
                  </a:lnTo>
                  <a:lnTo>
                    <a:pt x="512" y="283"/>
                  </a:lnTo>
                  <a:lnTo>
                    <a:pt x="503" y="282"/>
                  </a:lnTo>
                  <a:lnTo>
                    <a:pt x="503" y="283"/>
                  </a:lnTo>
                  <a:lnTo>
                    <a:pt x="505" y="283"/>
                  </a:lnTo>
                  <a:lnTo>
                    <a:pt x="505" y="282"/>
                  </a:lnTo>
                  <a:lnTo>
                    <a:pt x="503" y="282"/>
                  </a:lnTo>
                  <a:lnTo>
                    <a:pt x="503" y="284"/>
                  </a:lnTo>
                  <a:lnTo>
                    <a:pt x="520" y="283"/>
                  </a:lnTo>
                  <a:lnTo>
                    <a:pt x="522" y="282"/>
                  </a:lnTo>
                  <a:lnTo>
                    <a:pt x="522" y="278"/>
                  </a:lnTo>
                  <a:lnTo>
                    <a:pt x="520" y="278"/>
                  </a:lnTo>
                  <a:lnTo>
                    <a:pt x="453" y="276"/>
                  </a:lnTo>
                  <a:lnTo>
                    <a:pt x="453" y="278"/>
                  </a:lnTo>
                  <a:lnTo>
                    <a:pt x="456" y="278"/>
                  </a:lnTo>
                  <a:lnTo>
                    <a:pt x="456" y="275"/>
                  </a:lnTo>
                  <a:lnTo>
                    <a:pt x="327" y="275"/>
                  </a:lnTo>
                  <a:lnTo>
                    <a:pt x="179" y="274"/>
                  </a:lnTo>
                  <a:lnTo>
                    <a:pt x="179" y="275"/>
                  </a:lnTo>
                  <a:lnTo>
                    <a:pt x="182" y="275"/>
                  </a:lnTo>
                  <a:lnTo>
                    <a:pt x="182" y="272"/>
                  </a:lnTo>
                  <a:lnTo>
                    <a:pt x="53" y="272"/>
                  </a:lnTo>
                  <a:lnTo>
                    <a:pt x="1" y="271"/>
                  </a:lnTo>
                  <a:lnTo>
                    <a:pt x="1" y="272"/>
                  </a:lnTo>
                  <a:lnTo>
                    <a:pt x="4" y="27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5" name="Freeform 683"/>
            <p:cNvSpPr>
              <a:spLocks/>
            </p:cNvSpPr>
            <p:nvPr/>
          </p:nvSpPr>
          <p:spPr bwMode="auto">
            <a:xfrm rot="16200000">
              <a:off x="1275752" y="1985097"/>
              <a:ext cx="609605" cy="636589"/>
            </a:xfrm>
            <a:custGeom>
              <a:avLst/>
              <a:gdLst>
                <a:gd name="T0" fmla="*/ 114 w 384"/>
                <a:gd name="T1" fmla="*/ 7 h 401"/>
                <a:gd name="T2" fmla="*/ 291 w 384"/>
                <a:gd name="T3" fmla="*/ 12 h 401"/>
                <a:gd name="T4" fmla="*/ 372 w 384"/>
                <a:gd name="T5" fmla="*/ 17 h 401"/>
                <a:gd name="T6" fmla="*/ 366 w 384"/>
                <a:gd name="T7" fmla="*/ 28 h 401"/>
                <a:gd name="T8" fmla="*/ 368 w 384"/>
                <a:gd name="T9" fmla="*/ 70 h 401"/>
                <a:gd name="T10" fmla="*/ 270 w 384"/>
                <a:gd name="T11" fmla="*/ 79 h 401"/>
                <a:gd name="T12" fmla="*/ 283 w 384"/>
                <a:gd name="T13" fmla="*/ 92 h 401"/>
                <a:gd name="T14" fmla="*/ 370 w 384"/>
                <a:gd name="T15" fmla="*/ 97 h 401"/>
                <a:gd name="T16" fmla="*/ 370 w 384"/>
                <a:gd name="T17" fmla="*/ 126 h 401"/>
                <a:gd name="T18" fmla="*/ 109 w 384"/>
                <a:gd name="T19" fmla="*/ 130 h 401"/>
                <a:gd name="T20" fmla="*/ 12 w 384"/>
                <a:gd name="T21" fmla="*/ 136 h 401"/>
                <a:gd name="T22" fmla="*/ 154 w 384"/>
                <a:gd name="T23" fmla="*/ 146 h 401"/>
                <a:gd name="T24" fmla="*/ 366 w 384"/>
                <a:gd name="T25" fmla="*/ 159 h 401"/>
                <a:gd name="T26" fmla="*/ 367 w 384"/>
                <a:gd name="T27" fmla="*/ 174 h 401"/>
                <a:gd name="T28" fmla="*/ 362 w 384"/>
                <a:gd name="T29" fmla="*/ 190 h 401"/>
                <a:gd name="T30" fmla="*/ 283 w 384"/>
                <a:gd name="T31" fmla="*/ 195 h 401"/>
                <a:gd name="T32" fmla="*/ 283 w 384"/>
                <a:gd name="T33" fmla="*/ 212 h 401"/>
                <a:gd name="T34" fmla="*/ 361 w 384"/>
                <a:gd name="T35" fmla="*/ 218 h 401"/>
                <a:gd name="T36" fmla="*/ 368 w 384"/>
                <a:gd name="T37" fmla="*/ 220 h 401"/>
                <a:gd name="T38" fmla="*/ 370 w 384"/>
                <a:gd name="T39" fmla="*/ 246 h 401"/>
                <a:gd name="T40" fmla="*/ 197 w 384"/>
                <a:gd name="T41" fmla="*/ 265 h 401"/>
                <a:gd name="T42" fmla="*/ 120 w 384"/>
                <a:gd name="T43" fmla="*/ 271 h 401"/>
                <a:gd name="T44" fmla="*/ 147 w 384"/>
                <a:gd name="T45" fmla="*/ 283 h 401"/>
                <a:gd name="T46" fmla="*/ 353 w 384"/>
                <a:gd name="T47" fmla="*/ 288 h 401"/>
                <a:gd name="T48" fmla="*/ 363 w 384"/>
                <a:gd name="T49" fmla="*/ 290 h 401"/>
                <a:gd name="T50" fmla="*/ 370 w 384"/>
                <a:gd name="T51" fmla="*/ 296 h 401"/>
                <a:gd name="T52" fmla="*/ 374 w 384"/>
                <a:gd name="T53" fmla="*/ 356 h 401"/>
                <a:gd name="T54" fmla="*/ 372 w 384"/>
                <a:gd name="T55" fmla="*/ 367 h 401"/>
                <a:gd name="T56" fmla="*/ 372 w 384"/>
                <a:gd name="T57" fmla="*/ 376 h 401"/>
                <a:gd name="T58" fmla="*/ 374 w 384"/>
                <a:gd name="T59" fmla="*/ 388 h 401"/>
                <a:gd name="T60" fmla="*/ 376 w 384"/>
                <a:gd name="T61" fmla="*/ 401 h 401"/>
                <a:gd name="T62" fmla="*/ 372 w 384"/>
                <a:gd name="T63" fmla="*/ 383 h 401"/>
                <a:gd name="T64" fmla="*/ 372 w 384"/>
                <a:gd name="T65" fmla="*/ 375 h 401"/>
                <a:gd name="T66" fmla="*/ 375 w 384"/>
                <a:gd name="T67" fmla="*/ 359 h 401"/>
                <a:gd name="T68" fmla="*/ 375 w 384"/>
                <a:gd name="T69" fmla="*/ 355 h 401"/>
                <a:gd name="T70" fmla="*/ 368 w 384"/>
                <a:gd name="T71" fmla="*/ 296 h 401"/>
                <a:gd name="T72" fmla="*/ 363 w 384"/>
                <a:gd name="T73" fmla="*/ 288 h 401"/>
                <a:gd name="T74" fmla="*/ 296 w 384"/>
                <a:gd name="T75" fmla="*/ 282 h 401"/>
                <a:gd name="T76" fmla="*/ 120 w 384"/>
                <a:gd name="T77" fmla="*/ 282 h 401"/>
                <a:gd name="T78" fmla="*/ 105 w 384"/>
                <a:gd name="T79" fmla="*/ 270 h 401"/>
                <a:gd name="T80" fmla="*/ 274 w 384"/>
                <a:gd name="T81" fmla="*/ 265 h 401"/>
                <a:gd name="T82" fmla="*/ 372 w 384"/>
                <a:gd name="T83" fmla="*/ 224 h 401"/>
                <a:gd name="T84" fmla="*/ 368 w 384"/>
                <a:gd name="T85" fmla="*/ 219 h 401"/>
                <a:gd name="T86" fmla="*/ 365 w 384"/>
                <a:gd name="T87" fmla="*/ 215 h 401"/>
                <a:gd name="T88" fmla="*/ 272 w 384"/>
                <a:gd name="T89" fmla="*/ 210 h 401"/>
                <a:gd name="T90" fmla="*/ 269 w 384"/>
                <a:gd name="T91" fmla="*/ 197 h 401"/>
                <a:gd name="T92" fmla="*/ 366 w 384"/>
                <a:gd name="T93" fmla="*/ 191 h 401"/>
                <a:gd name="T94" fmla="*/ 371 w 384"/>
                <a:gd name="T95" fmla="*/ 172 h 401"/>
                <a:gd name="T96" fmla="*/ 359 w 384"/>
                <a:gd name="T97" fmla="*/ 154 h 401"/>
                <a:gd name="T98" fmla="*/ 155 w 384"/>
                <a:gd name="T99" fmla="*/ 147 h 401"/>
                <a:gd name="T100" fmla="*/ 15 w 384"/>
                <a:gd name="T101" fmla="*/ 138 h 401"/>
                <a:gd name="T102" fmla="*/ 4 w 384"/>
                <a:gd name="T103" fmla="*/ 133 h 401"/>
                <a:gd name="T104" fmla="*/ 366 w 384"/>
                <a:gd name="T105" fmla="*/ 130 h 401"/>
                <a:gd name="T106" fmla="*/ 366 w 384"/>
                <a:gd name="T107" fmla="*/ 100 h 401"/>
                <a:gd name="T108" fmla="*/ 362 w 384"/>
                <a:gd name="T109" fmla="*/ 92 h 401"/>
                <a:gd name="T110" fmla="*/ 273 w 384"/>
                <a:gd name="T111" fmla="*/ 83 h 401"/>
                <a:gd name="T112" fmla="*/ 266 w 384"/>
                <a:gd name="T113" fmla="*/ 80 h 401"/>
                <a:gd name="T114" fmla="*/ 370 w 384"/>
                <a:gd name="T115" fmla="*/ 41 h 401"/>
                <a:gd name="T116" fmla="*/ 363 w 384"/>
                <a:gd name="T117" fmla="*/ 19 h 401"/>
                <a:gd name="T118" fmla="*/ 382 w 384"/>
                <a:gd name="T119" fmla="*/ 13 h 401"/>
                <a:gd name="T120" fmla="*/ 148 w 384"/>
                <a:gd name="T121" fmla="*/ 11 h 401"/>
                <a:gd name="T122" fmla="*/ 113 w 384"/>
                <a:gd name="T123" fmla="*/ 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4" h="401">
                  <a:moveTo>
                    <a:pt x="120" y="0"/>
                  </a:moveTo>
                  <a:lnTo>
                    <a:pt x="116" y="0"/>
                  </a:lnTo>
                  <a:lnTo>
                    <a:pt x="116" y="2"/>
                  </a:lnTo>
                  <a:lnTo>
                    <a:pt x="117" y="2"/>
                  </a:lnTo>
                  <a:lnTo>
                    <a:pt x="117" y="0"/>
                  </a:lnTo>
                  <a:lnTo>
                    <a:pt x="113" y="2"/>
                  </a:lnTo>
                  <a:lnTo>
                    <a:pt x="112" y="2"/>
                  </a:lnTo>
                  <a:lnTo>
                    <a:pt x="112" y="6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3" y="6"/>
                  </a:lnTo>
                  <a:lnTo>
                    <a:pt x="113" y="10"/>
                  </a:lnTo>
                  <a:lnTo>
                    <a:pt x="116" y="10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4" y="8"/>
                  </a:lnTo>
                  <a:lnTo>
                    <a:pt x="116" y="8"/>
                  </a:lnTo>
                  <a:lnTo>
                    <a:pt x="116" y="7"/>
                  </a:lnTo>
                  <a:lnTo>
                    <a:pt x="113" y="7"/>
                  </a:lnTo>
                  <a:lnTo>
                    <a:pt x="113" y="12"/>
                  </a:lnTo>
                  <a:lnTo>
                    <a:pt x="146" y="12"/>
                  </a:lnTo>
                  <a:lnTo>
                    <a:pt x="146" y="10"/>
                  </a:lnTo>
                  <a:lnTo>
                    <a:pt x="144" y="10"/>
                  </a:lnTo>
                  <a:lnTo>
                    <a:pt x="144" y="13"/>
                  </a:lnTo>
                  <a:lnTo>
                    <a:pt x="215" y="13"/>
                  </a:lnTo>
                  <a:lnTo>
                    <a:pt x="215" y="11"/>
                  </a:lnTo>
                  <a:lnTo>
                    <a:pt x="214" y="11"/>
                  </a:lnTo>
                  <a:lnTo>
                    <a:pt x="214" y="15"/>
                  </a:lnTo>
                  <a:lnTo>
                    <a:pt x="291" y="15"/>
                  </a:lnTo>
                  <a:lnTo>
                    <a:pt x="291" y="12"/>
                  </a:lnTo>
                  <a:lnTo>
                    <a:pt x="290" y="12"/>
                  </a:lnTo>
                  <a:lnTo>
                    <a:pt x="290" y="16"/>
                  </a:lnTo>
                  <a:lnTo>
                    <a:pt x="353" y="16"/>
                  </a:lnTo>
                  <a:lnTo>
                    <a:pt x="353" y="13"/>
                  </a:lnTo>
                  <a:lnTo>
                    <a:pt x="351" y="13"/>
                  </a:lnTo>
                  <a:lnTo>
                    <a:pt x="351" y="17"/>
                  </a:lnTo>
                  <a:lnTo>
                    <a:pt x="379" y="17"/>
                  </a:lnTo>
                  <a:lnTo>
                    <a:pt x="379" y="15"/>
                  </a:lnTo>
                  <a:lnTo>
                    <a:pt x="378" y="15"/>
                  </a:lnTo>
                  <a:lnTo>
                    <a:pt x="378" y="16"/>
                  </a:lnTo>
                  <a:lnTo>
                    <a:pt x="379" y="16"/>
                  </a:lnTo>
                  <a:lnTo>
                    <a:pt x="379" y="15"/>
                  </a:lnTo>
                  <a:lnTo>
                    <a:pt x="371" y="15"/>
                  </a:lnTo>
                  <a:lnTo>
                    <a:pt x="371" y="17"/>
                  </a:lnTo>
                  <a:lnTo>
                    <a:pt x="372" y="17"/>
                  </a:lnTo>
                  <a:lnTo>
                    <a:pt x="372" y="16"/>
                  </a:lnTo>
                  <a:lnTo>
                    <a:pt x="361" y="16"/>
                  </a:lnTo>
                  <a:lnTo>
                    <a:pt x="361" y="21"/>
                  </a:lnTo>
                  <a:lnTo>
                    <a:pt x="363" y="21"/>
                  </a:lnTo>
                  <a:lnTo>
                    <a:pt x="363" y="19"/>
                  </a:lnTo>
                  <a:lnTo>
                    <a:pt x="362" y="19"/>
                  </a:lnTo>
                  <a:lnTo>
                    <a:pt x="362" y="23"/>
                  </a:lnTo>
                  <a:lnTo>
                    <a:pt x="368" y="23"/>
                  </a:lnTo>
                  <a:lnTo>
                    <a:pt x="368" y="20"/>
                  </a:lnTo>
                  <a:lnTo>
                    <a:pt x="367" y="20"/>
                  </a:lnTo>
                  <a:lnTo>
                    <a:pt x="367" y="23"/>
                  </a:lnTo>
                  <a:lnTo>
                    <a:pt x="368" y="23"/>
                  </a:lnTo>
                  <a:lnTo>
                    <a:pt x="368" y="21"/>
                  </a:lnTo>
                  <a:lnTo>
                    <a:pt x="366" y="21"/>
                  </a:lnTo>
                  <a:lnTo>
                    <a:pt x="366" y="28"/>
                  </a:lnTo>
                  <a:lnTo>
                    <a:pt x="368" y="28"/>
                  </a:lnTo>
                  <a:lnTo>
                    <a:pt x="368" y="25"/>
                  </a:lnTo>
                  <a:lnTo>
                    <a:pt x="367" y="25"/>
                  </a:lnTo>
                  <a:lnTo>
                    <a:pt x="367" y="33"/>
                  </a:lnTo>
                  <a:lnTo>
                    <a:pt x="370" y="33"/>
                  </a:lnTo>
                  <a:lnTo>
                    <a:pt x="370" y="30"/>
                  </a:lnTo>
                  <a:lnTo>
                    <a:pt x="368" y="30"/>
                  </a:lnTo>
                  <a:lnTo>
                    <a:pt x="368" y="44"/>
                  </a:lnTo>
                  <a:lnTo>
                    <a:pt x="371" y="44"/>
                  </a:lnTo>
                  <a:lnTo>
                    <a:pt x="371" y="41"/>
                  </a:lnTo>
                  <a:lnTo>
                    <a:pt x="370" y="41"/>
                  </a:lnTo>
                  <a:lnTo>
                    <a:pt x="370" y="70"/>
                  </a:lnTo>
                  <a:lnTo>
                    <a:pt x="371" y="70"/>
                  </a:lnTo>
                  <a:lnTo>
                    <a:pt x="371" y="68"/>
                  </a:lnTo>
                  <a:lnTo>
                    <a:pt x="368" y="70"/>
                  </a:lnTo>
                  <a:lnTo>
                    <a:pt x="368" y="71"/>
                  </a:lnTo>
                  <a:lnTo>
                    <a:pt x="368" y="70"/>
                  </a:lnTo>
                  <a:lnTo>
                    <a:pt x="350" y="71"/>
                  </a:lnTo>
                  <a:lnTo>
                    <a:pt x="320" y="72"/>
                  </a:lnTo>
                  <a:lnTo>
                    <a:pt x="292" y="74"/>
                  </a:lnTo>
                  <a:lnTo>
                    <a:pt x="291" y="74"/>
                  </a:lnTo>
                  <a:lnTo>
                    <a:pt x="291" y="76"/>
                  </a:lnTo>
                  <a:lnTo>
                    <a:pt x="292" y="76"/>
                  </a:lnTo>
                  <a:lnTo>
                    <a:pt x="292" y="75"/>
                  </a:lnTo>
                  <a:lnTo>
                    <a:pt x="272" y="75"/>
                  </a:lnTo>
                  <a:lnTo>
                    <a:pt x="266" y="76"/>
                  </a:lnTo>
                  <a:lnTo>
                    <a:pt x="265" y="76"/>
                  </a:lnTo>
                  <a:lnTo>
                    <a:pt x="265" y="82"/>
                  </a:lnTo>
                  <a:lnTo>
                    <a:pt x="270" y="82"/>
                  </a:lnTo>
                  <a:lnTo>
                    <a:pt x="270" y="79"/>
                  </a:lnTo>
                  <a:lnTo>
                    <a:pt x="270" y="82"/>
                  </a:lnTo>
                  <a:lnTo>
                    <a:pt x="273" y="83"/>
                  </a:lnTo>
                  <a:lnTo>
                    <a:pt x="273" y="80"/>
                  </a:lnTo>
                  <a:lnTo>
                    <a:pt x="272" y="80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3" y="80"/>
                  </a:lnTo>
                  <a:lnTo>
                    <a:pt x="270" y="80"/>
                  </a:lnTo>
                  <a:lnTo>
                    <a:pt x="269" y="82"/>
                  </a:lnTo>
                  <a:lnTo>
                    <a:pt x="269" y="87"/>
                  </a:lnTo>
                  <a:lnTo>
                    <a:pt x="272" y="87"/>
                  </a:lnTo>
                  <a:lnTo>
                    <a:pt x="272" y="84"/>
                  </a:lnTo>
                  <a:lnTo>
                    <a:pt x="270" y="84"/>
                  </a:lnTo>
                  <a:lnTo>
                    <a:pt x="270" y="92"/>
                  </a:lnTo>
                  <a:lnTo>
                    <a:pt x="283" y="92"/>
                  </a:lnTo>
                  <a:lnTo>
                    <a:pt x="309" y="93"/>
                  </a:lnTo>
                  <a:lnTo>
                    <a:pt x="309" y="91"/>
                  </a:lnTo>
                  <a:lnTo>
                    <a:pt x="308" y="91"/>
                  </a:lnTo>
                  <a:lnTo>
                    <a:pt x="308" y="95"/>
                  </a:lnTo>
                  <a:lnTo>
                    <a:pt x="340" y="95"/>
                  </a:lnTo>
                  <a:lnTo>
                    <a:pt x="362" y="96"/>
                  </a:lnTo>
                  <a:lnTo>
                    <a:pt x="362" y="93"/>
                  </a:lnTo>
                  <a:lnTo>
                    <a:pt x="361" y="93"/>
                  </a:lnTo>
                  <a:lnTo>
                    <a:pt x="361" y="97"/>
                  </a:lnTo>
                  <a:lnTo>
                    <a:pt x="372" y="97"/>
                  </a:lnTo>
                  <a:lnTo>
                    <a:pt x="372" y="93"/>
                  </a:lnTo>
                  <a:lnTo>
                    <a:pt x="370" y="95"/>
                  </a:lnTo>
                  <a:lnTo>
                    <a:pt x="368" y="95"/>
                  </a:lnTo>
                  <a:lnTo>
                    <a:pt x="368" y="97"/>
                  </a:lnTo>
                  <a:lnTo>
                    <a:pt x="370" y="97"/>
                  </a:lnTo>
                  <a:lnTo>
                    <a:pt x="370" y="96"/>
                  </a:lnTo>
                  <a:lnTo>
                    <a:pt x="365" y="96"/>
                  </a:lnTo>
                  <a:lnTo>
                    <a:pt x="365" y="102"/>
                  </a:lnTo>
                  <a:lnTo>
                    <a:pt x="368" y="102"/>
                  </a:lnTo>
                  <a:lnTo>
                    <a:pt x="368" y="100"/>
                  </a:lnTo>
                  <a:lnTo>
                    <a:pt x="367" y="100"/>
                  </a:lnTo>
                  <a:lnTo>
                    <a:pt x="367" y="108"/>
                  </a:lnTo>
                  <a:lnTo>
                    <a:pt x="370" y="108"/>
                  </a:lnTo>
                  <a:lnTo>
                    <a:pt x="370" y="105"/>
                  </a:lnTo>
                  <a:lnTo>
                    <a:pt x="368" y="105"/>
                  </a:lnTo>
                  <a:lnTo>
                    <a:pt x="368" y="116"/>
                  </a:lnTo>
                  <a:lnTo>
                    <a:pt x="371" y="116"/>
                  </a:lnTo>
                  <a:lnTo>
                    <a:pt x="371" y="113"/>
                  </a:lnTo>
                  <a:lnTo>
                    <a:pt x="370" y="113"/>
                  </a:lnTo>
                  <a:lnTo>
                    <a:pt x="370" y="126"/>
                  </a:lnTo>
                  <a:lnTo>
                    <a:pt x="371" y="126"/>
                  </a:lnTo>
                  <a:lnTo>
                    <a:pt x="371" y="125"/>
                  </a:lnTo>
                  <a:lnTo>
                    <a:pt x="362" y="125"/>
                  </a:lnTo>
                  <a:lnTo>
                    <a:pt x="362" y="127"/>
                  </a:lnTo>
                  <a:lnTo>
                    <a:pt x="363" y="127"/>
                  </a:lnTo>
                  <a:lnTo>
                    <a:pt x="363" y="126"/>
                  </a:lnTo>
                  <a:lnTo>
                    <a:pt x="308" y="126"/>
                  </a:lnTo>
                  <a:lnTo>
                    <a:pt x="308" y="129"/>
                  </a:lnTo>
                  <a:lnTo>
                    <a:pt x="309" y="129"/>
                  </a:lnTo>
                  <a:lnTo>
                    <a:pt x="309" y="127"/>
                  </a:lnTo>
                  <a:lnTo>
                    <a:pt x="211" y="129"/>
                  </a:lnTo>
                  <a:lnTo>
                    <a:pt x="108" y="129"/>
                  </a:lnTo>
                  <a:lnTo>
                    <a:pt x="108" y="131"/>
                  </a:lnTo>
                  <a:lnTo>
                    <a:pt x="109" y="131"/>
                  </a:lnTo>
                  <a:lnTo>
                    <a:pt x="109" y="130"/>
                  </a:lnTo>
                  <a:lnTo>
                    <a:pt x="32" y="131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10" y="138"/>
                  </a:lnTo>
                  <a:lnTo>
                    <a:pt x="20" y="138"/>
                  </a:lnTo>
                  <a:lnTo>
                    <a:pt x="20" y="135"/>
                  </a:lnTo>
                  <a:lnTo>
                    <a:pt x="19" y="135"/>
                  </a:lnTo>
                  <a:lnTo>
                    <a:pt x="19" y="136"/>
                  </a:lnTo>
                  <a:lnTo>
                    <a:pt x="20" y="136"/>
                  </a:lnTo>
                  <a:lnTo>
                    <a:pt x="19" y="135"/>
                  </a:lnTo>
                  <a:lnTo>
                    <a:pt x="17" y="136"/>
                  </a:lnTo>
                  <a:lnTo>
                    <a:pt x="19" y="138"/>
                  </a:lnTo>
                  <a:lnTo>
                    <a:pt x="19" y="136"/>
                  </a:lnTo>
                  <a:lnTo>
                    <a:pt x="12" y="136"/>
                  </a:lnTo>
                  <a:lnTo>
                    <a:pt x="12" y="140"/>
                  </a:lnTo>
                  <a:lnTo>
                    <a:pt x="15" y="143"/>
                  </a:lnTo>
                  <a:lnTo>
                    <a:pt x="16" y="143"/>
                  </a:lnTo>
                  <a:lnTo>
                    <a:pt x="16" y="140"/>
                  </a:lnTo>
                  <a:lnTo>
                    <a:pt x="15" y="140"/>
                  </a:lnTo>
                  <a:lnTo>
                    <a:pt x="15" y="143"/>
                  </a:lnTo>
                  <a:lnTo>
                    <a:pt x="16" y="143"/>
                  </a:lnTo>
                  <a:lnTo>
                    <a:pt x="16" y="142"/>
                  </a:lnTo>
                  <a:lnTo>
                    <a:pt x="13" y="142"/>
                  </a:lnTo>
                  <a:lnTo>
                    <a:pt x="13" y="146"/>
                  </a:lnTo>
                  <a:lnTo>
                    <a:pt x="15" y="147"/>
                  </a:lnTo>
                  <a:lnTo>
                    <a:pt x="58" y="148"/>
                  </a:lnTo>
                  <a:lnTo>
                    <a:pt x="155" y="148"/>
                  </a:lnTo>
                  <a:lnTo>
                    <a:pt x="155" y="146"/>
                  </a:lnTo>
                  <a:lnTo>
                    <a:pt x="154" y="146"/>
                  </a:lnTo>
                  <a:lnTo>
                    <a:pt x="154" y="150"/>
                  </a:lnTo>
                  <a:lnTo>
                    <a:pt x="155" y="150"/>
                  </a:lnTo>
                  <a:lnTo>
                    <a:pt x="260" y="151"/>
                  </a:lnTo>
                  <a:lnTo>
                    <a:pt x="345" y="151"/>
                  </a:lnTo>
                  <a:lnTo>
                    <a:pt x="345" y="148"/>
                  </a:lnTo>
                  <a:lnTo>
                    <a:pt x="344" y="148"/>
                  </a:lnTo>
                  <a:lnTo>
                    <a:pt x="344" y="151"/>
                  </a:lnTo>
                  <a:lnTo>
                    <a:pt x="345" y="152"/>
                  </a:lnTo>
                  <a:lnTo>
                    <a:pt x="382" y="154"/>
                  </a:lnTo>
                  <a:lnTo>
                    <a:pt x="382" y="150"/>
                  </a:lnTo>
                  <a:lnTo>
                    <a:pt x="372" y="151"/>
                  </a:lnTo>
                  <a:lnTo>
                    <a:pt x="358" y="152"/>
                  </a:lnTo>
                  <a:lnTo>
                    <a:pt x="357" y="155"/>
                  </a:lnTo>
                  <a:lnTo>
                    <a:pt x="359" y="157"/>
                  </a:lnTo>
                  <a:lnTo>
                    <a:pt x="366" y="159"/>
                  </a:lnTo>
                  <a:lnTo>
                    <a:pt x="366" y="156"/>
                  </a:lnTo>
                  <a:lnTo>
                    <a:pt x="365" y="157"/>
                  </a:lnTo>
                  <a:lnTo>
                    <a:pt x="366" y="159"/>
                  </a:lnTo>
                  <a:lnTo>
                    <a:pt x="367" y="157"/>
                  </a:lnTo>
                  <a:lnTo>
                    <a:pt x="366" y="156"/>
                  </a:lnTo>
                  <a:lnTo>
                    <a:pt x="365" y="157"/>
                  </a:lnTo>
                  <a:lnTo>
                    <a:pt x="365" y="161"/>
                  </a:lnTo>
                  <a:lnTo>
                    <a:pt x="366" y="163"/>
                  </a:lnTo>
                  <a:lnTo>
                    <a:pt x="367" y="161"/>
                  </a:lnTo>
                  <a:lnTo>
                    <a:pt x="366" y="161"/>
                  </a:lnTo>
                  <a:lnTo>
                    <a:pt x="366" y="169"/>
                  </a:lnTo>
                  <a:lnTo>
                    <a:pt x="368" y="169"/>
                  </a:lnTo>
                  <a:lnTo>
                    <a:pt x="368" y="167"/>
                  </a:lnTo>
                  <a:lnTo>
                    <a:pt x="367" y="167"/>
                  </a:lnTo>
                  <a:lnTo>
                    <a:pt x="367" y="174"/>
                  </a:lnTo>
                  <a:lnTo>
                    <a:pt x="370" y="174"/>
                  </a:lnTo>
                  <a:lnTo>
                    <a:pt x="370" y="172"/>
                  </a:lnTo>
                  <a:lnTo>
                    <a:pt x="368" y="172"/>
                  </a:lnTo>
                  <a:lnTo>
                    <a:pt x="368" y="180"/>
                  </a:lnTo>
                  <a:lnTo>
                    <a:pt x="371" y="180"/>
                  </a:lnTo>
                  <a:lnTo>
                    <a:pt x="371" y="177"/>
                  </a:lnTo>
                  <a:lnTo>
                    <a:pt x="370" y="177"/>
                  </a:lnTo>
                  <a:lnTo>
                    <a:pt x="370" y="193"/>
                  </a:lnTo>
                  <a:lnTo>
                    <a:pt x="372" y="193"/>
                  </a:lnTo>
                  <a:lnTo>
                    <a:pt x="372" y="190"/>
                  </a:lnTo>
                  <a:lnTo>
                    <a:pt x="371" y="190"/>
                  </a:lnTo>
                  <a:lnTo>
                    <a:pt x="371" y="191"/>
                  </a:lnTo>
                  <a:lnTo>
                    <a:pt x="372" y="191"/>
                  </a:lnTo>
                  <a:lnTo>
                    <a:pt x="372" y="190"/>
                  </a:lnTo>
                  <a:lnTo>
                    <a:pt x="362" y="190"/>
                  </a:lnTo>
                  <a:lnTo>
                    <a:pt x="362" y="193"/>
                  </a:lnTo>
                  <a:lnTo>
                    <a:pt x="363" y="193"/>
                  </a:lnTo>
                  <a:lnTo>
                    <a:pt x="363" y="191"/>
                  </a:lnTo>
                  <a:lnTo>
                    <a:pt x="338" y="191"/>
                  </a:lnTo>
                  <a:lnTo>
                    <a:pt x="338" y="194"/>
                  </a:lnTo>
                  <a:lnTo>
                    <a:pt x="340" y="194"/>
                  </a:lnTo>
                  <a:lnTo>
                    <a:pt x="340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9" y="195"/>
                  </a:lnTo>
                  <a:lnTo>
                    <a:pt x="309" y="194"/>
                  </a:lnTo>
                  <a:lnTo>
                    <a:pt x="282" y="194"/>
                  </a:lnTo>
                  <a:lnTo>
                    <a:pt x="282" y="197"/>
                  </a:lnTo>
                  <a:lnTo>
                    <a:pt x="283" y="197"/>
                  </a:lnTo>
                  <a:lnTo>
                    <a:pt x="283" y="195"/>
                  </a:lnTo>
                  <a:lnTo>
                    <a:pt x="268" y="195"/>
                  </a:lnTo>
                  <a:lnTo>
                    <a:pt x="268" y="198"/>
                  </a:lnTo>
                  <a:lnTo>
                    <a:pt x="269" y="198"/>
                  </a:lnTo>
                  <a:lnTo>
                    <a:pt x="269" y="197"/>
                  </a:lnTo>
                  <a:lnTo>
                    <a:pt x="266" y="197"/>
                  </a:lnTo>
                  <a:lnTo>
                    <a:pt x="266" y="202"/>
                  </a:lnTo>
                  <a:lnTo>
                    <a:pt x="273" y="202"/>
                  </a:lnTo>
                  <a:lnTo>
                    <a:pt x="273" y="199"/>
                  </a:lnTo>
                  <a:lnTo>
                    <a:pt x="272" y="199"/>
                  </a:lnTo>
                  <a:lnTo>
                    <a:pt x="272" y="202"/>
                  </a:lnTo>
                  <a:lnTo>
                    <a:pt x="273" y="202"/>
                  </a:lnTo>
                  <a:lnTo>
                    <a:pt x="273" y="201"/>
                  </a:lnTo>
                  <a:lnTo>
                    <a:pt x="270" y="201"/>
                  </a:lnTo>
                  <a:lnTo>
                    <a:pt x="270" y="212"/>
                  </a:lnTo>
                  <a:lnTo>
                    <a:pt x="283" y="212"/>
                  </a:lnTo>
                  <a:lnTo>
                    <a:pt x="283" y="210"/>
                  </a:lnTo>
                  <a:lnTo>
                    <a:pt x="282" y="210"/>
                  </a:lnTo>
                  <a:lnTo>
                    <a:pt x="282" y="214"/>
                  </a:lnTo>
                  <a:lnTo>
                    <a:pt x="311" y="214"/>
                  </a:lnTo>
                  <a:lnTo>
                    <a:pt x="311" y="211"/>
                  </a:lnTo>
                  <a:lnTo>
                    <a:pt x="309" y="211"/>
                  </a:lnTo>
                  <a:lnTo>
                    <a:pt x="309" y="215"/>
                  </a:lnTo>
                  <a:lnTo>
                    <a:pt x="340" y="215"/>
                  </a:lnTo>
                  <a:lnTo>
                    <a:pt x="340" y="212"/>
                  </a:lnTo>
                  <a:lnTo>
                    <a:pt x="338" y="212"/>
                  </a:lnTo>
                  <a:lnTo>
                    <a:pt x="338" y="216"/>
                  </a:lnTo>
                  <a:lnTo>
                    <a:pt x="362" y="216"/>
                  </a:lnTo>
                  <a:lnTo>
                    <a:pt x="362" y="214"/>
                  </a:lnTo>
                  <a:lnTo>
                    <a:pt x="361" y="214"/>
                  </a:lnTo>
                  <a:lnTo>
                    <a:pt x="361" y="218"/>
                  </a:lnTo>
                  <a:lnTo>
                    <a:pt x="372" y="218"/>
                  </a:lnTo>
                  <a:lnTo>
                    <a:pt x="372" y="215"/>
                  </a:lnTo>
                  <a:lnTo>
                    <a:pt x="371" y="215"/>
                  </a:lnTo>
                  <a:lnTo>
                    <a:pt x="371" y="216"/>
                  </a:lnTo>
                  <a:lnTo>
                    <a:pt x="372" y="216"/>
                  </a:lnTo>
                  <a:lnTo>
                    <a:pt x="372" y="215"/>
                  </a:lnTo>
                  <a:lnTo>
                    <a:pt x="368" y="215"/>
                  </a:lnTo>
                  <a:lnTo>
                    <a:pt x="368" y="218"/>
                  </a:lnTo>
                  <a:lnTo>
                    <a:pt x="370" y="218"/>
                  </a:lnTo>
                  <a:lnTo>
                    <a:pt x="370" y="216"/>
                  </a:lnTo>
                  <a:lnTo>
                    <a:pt x="365" y="216"/>
                  </a:lnTo>
                  <a:lnTo>
                    <a:pt x="365" y="220"/>
                  </a:lnTo>
                  <a:lnTo>
                    <a:pt x="367" y="223"/>
                  </a:lnTo>
                  <a:lnTo>
                    <a:pt x="368" y="223"/>
                  </a:lnTo>
                  <a:lnTo>
                    <a:pt x="368" y="220"/>
                  </a:lnTo>
                  <a:lnTo>
                    <a:pt x="367" y="220"/>
                  </a:lnTo>
                  <a:lnTo>
                    <a:pt x="367" y="223"/>
                  </a:lnTo>
                  <a:lnTo>
                    <a:pt x="368" y="224"/>
                  </a:lnTo>
                  <a:lnTo>
                    <a:pt x="370" y="223"/>
                  </a:lnTo>
                  <a:lnTo>
                    <a:pt x="370" y="222"/>
                  </a:lnTo>
                  <a:lnTo>
                    <a:pt x="367" y="222"/>
                  </a:lnTo>
                  <a:lnTo>
                    <a:pt x="367" y="228"/>
                  </a:lnTo>
                  <a:lnTo>
                    <a:pt x="370" y="228"/>
                  </a:lnTo>
                  <a:lnTo>
                    <a:pt x="370" y="226"/>
                  </a:lnTo>
                  <a:lnTo>
                    <a:pt x="368" y="226"/>
                  </a:lnTo>
                  <a:lnTo>
                    <a:pt x="368" y="233"/>
                  </a:lnTo>
                  <a:lnTo>
                    <a:pt x="370" y="235"/>
                  </a:lnTo>
                  <a:lnTo>
                    <a:pt x="371" y="233"/>
                  </a:lnTo>
                  <a:lnTo>
                    <a:pt x="370" y="233"/>
                  </a:lnTo>
                  <a:lnTo>
                    <a:pt x="370" y="246"/>
                  </a:lnTo>
                  <a:lnTo>
                    <a:pt x="371" y="248"/>
                  </a:lnTo>
                  <a:lnTo>
                    <a:pt x="372" y="246"/>
                  </a:lnTo>
                  <a:lnTo>
                    <a:pt x="371" y="246"/>
                  </a:lnTo>
                  <a:lnTo>
                    <a:pt x="371" y="263"/>
                  </a:lnTo>
                  <a:lnTo>
                    <a:pt x="372" y="263"/>
                  </a:lnTo>
                  <a:lnTo>
                    <a:pt x="372" y="262"/>
                  </a:lnTo>
                  <a:lnTo>
                    <a:pt x="341" y="262"/>
                  </a:lnTo>
                  <a:lnTo>
                    <a:pt x="341" y="265"/>
                  </a:lnTo>
                  <a:lnTo>
                    <a:pt x="342" y="265"/>
                  </a:lnTo>
                  <a:lnTo>
                    <a:pt x="342" y="263"/>
                  </a:lnTo>
                  <a:lnTo>
                    <a:pt x="273" y="263"/>
                  </a:lnTo>
                  <a:lnTo>
                    <a:pt x="273" y="266"/>
                  </a:lnTo>
                  <a:lnTo>
                    <a:pt x="274" y="266"/>
                  </a:lnTo>
                  <a:lnTo>
                    <a:pt x="274" y="265"/>
                  </a:lnTo>
                  <a:lnTo>
                    <a:pt x="197" y="265"/>
                  </a:lnTo>
                  <a:lnTo>
                    <a:pt x="197" y="267"/>
                  </a:lnTo>
                  <a:lnTo>
                    <a:pt x="198" y="267"/>
                  </a:lnTo>
                  <a:lnTo>
                    <a:pt x="198" y="266"/>
                  </a:lnTo>
                  <a:lnTo>
                    <a:pt x="134" y="266"/>
                  </a:lnTo>
                  <a:lnTo>
                    <a:pt x="134" y="269"/>
                  </a:lnTo>
                  <a:lnTo>
                    <a:pt x="135" y="269"/>
                  </a:lnTo>
                  <a:lnTo>
                    <a:pt x="135" y="267"/>
                  </a:lnTo>
                  <a:lnTo>
                    <a:pt x="104" y="267"/>
                  </a:lnTo>
                  <a:lnTo>
                    <a:pt x="104" y="273"/>
                  </a:lnTo>
                  <a:lnTo>
                    <a:pt x="109" y="273"/>
                  </a:lnTo>
                  <a:lnTo>
                    <a:pt x="109" y="270"/>
                  </a:lnTo>
                  <a:lnTo>
                    <a:pt x="108" y="270"/>
                  </a:lnTo>
                  <a:lnTo>
                    <a:pt x="108" y="274"/>
                  </a:lnTo>
                  <a:lnTo>
                    <a:pt x="120" y="274"/>
                  </a:lnTo>
                  <a:lnTo>
                    <a:pt x="120" y="271"/>
                  </a:lnTo>
                  <a:lnTo>
                    <a:pt x="118" y="271"/>
                  </a:lnTo>
                  <a:lnTo>
                    <a:pt x="118" y="274"/>
                  </a:lnTo>
                  <a:lnTo>
                    <a:pt x="120" y="274"/>
                  </a:lnTo>
                  <a:lnTo>
                    <a:pt x="120" y="273"/>
                  </a:lnTo>
                  <a:lnTo>
                    <a:pt x="114" y="273"/>
                  </a:lnTo>
                  <a:lnTo>
                    <a:pt x="114" y="279"/>
                  </a:lnTo>
                  <a:lnTo>
                    <a:pt x="117" y="279"/>
                  </a:lnTo>
                  <a:lnTo>
                    <a:pt x="117" y="277"/>
                  </a:lnTo>
                  <a:lnTo>
                    <a:pt x="116" y="277"/>
                  </a:lnTo>
                  <a:lnTo>
                    <a:pt x="116" y="279"/>
                  </a:lnTo>
                  <a:lnTo>
                    <a:pt x="117" y="279"/>
                  </a:lnTo>
                  <a:lnTo>
                    <a:pt x="117" y="278"/>
                  </a:lnTo>
                  <a:lnTo>
                    <a:pt x="114" y="278"/>
                  </a:lnTo>
                  <a:lnTo>
                    <a:pt x="114" y="283"/>
                  </a:lnTo>
                  <a:lnTo>
                    <a:pt x="147" y="283"/>
                  </a:lnTo>
                  <a:lnTo>
                    <a:pt x="147" y="280"/>
                  </a:lnTo>
                  <a:lnTo>
                    <a:pt x="146" y="280"/>
                  </a:lnTo>
                  <a:lnTo>
                    <a:pt x="146" y="284"/>
                  </a:lnTo>
                  <a:lnTo>
                    <a:pt x="218" y="284"/>
                  </a:lnTo>
                  <a:lnTo>
                    <a:pt x="218" y="282"/>
                  </a:lnTo>
                  <a:lnTo>
                    <a:pt x="216" y="282"/>
                  </a:lnTo>
                  <a:lnTo>
                    <a:pt x="216" y="286"/>
                  </a:lnTo>
                  <a:lnTo>
                    <a:pt x="294" y="286"/>
                  </a:lnTo>
                  <a:lnTo>
                    <a:pt x="294" y="283"/>
                  </a:lnTo>
                  <a:lnTo>
                    <a:pt x="292" y="283"/>
                  </a:lnTo>
                  <a:lnTo>
                    <a:pt x="292" y="287"/>
                  </a:lnTo>
                  <a:lnTo>
                    <a:pt x="354" y="287"/>
                  </a:lnTo>
                  <a:lnTo>
                    <a:pt x="354" y="284"/>
                  </a:lnTo>
                  <a:lnTo>
                    <a:pt x="353" y="284"/>
                  </a:lnTo>
                  <a:lnTo>
                    <a:pt x="353" y="288"/>
                  </a:lnTo>
                  <a:lnTo>
                    <a:pt x="382" y="288"/>
                  </a:lnTo>
                  <a:lnTo>
                    <a:pt x="382" y="286"/>
                  </a:lnTo>
                  <a:lnTo>
                    <a:pt x="380" y="286"/>
                  </a:lnTo>
                  <a:lnTo>
                    <a:pt x="380" y="287"/>
                  </a:lnTo>
                  <a:lnTo>
                    <a:pt x="382" y="287"/>
                  </a:lnTo>
                  <a:lnTo>
                    <a:pt x="382" y="286"/>
                  </a:lnTo>
                  <a:lnTo>
                    <a:pt x="372" y="286"/>
                  </a:lnTo>
                  <a:lnTo>
                    <a:pt x="372" y="288"/>
                  </a:lnTo>
                  <a:lnTo>
                    <a:pt x="374" y="288"/>
                  </a:lnTo>
                  <a:lnTo>
                    <a:pt x="374" y="287"/>
                  </a:lnTo>
                  <a:lnTo>
                    <a:pt x="362" y="287"/>
                  </a:lnTo>
                  <a:lnTo>
                    <a:pt x="362" y="292"/>
                  </a:lnTo>
                  <a:lnTo>
                    <a:pt x="365" y="292"/>
                  </a:lnTo>
                  <a:lnTo>
                    <a:pt x="365" y="290"/>
                  </a:lnTo>
                  <a:lnTo>
                    <a:pt x="363" y="290"/>
                  </a:lnTo>
                  <a:lnTo>
                    <a:pt x="363" y="294"/>
                  </a:lnTo>
                  <a:lnTo>
                    <a:pt x="370" y="294"/>
                  </a:lnTo>
                  <a:lnTo>
                    <a:pt x="370" y="291"/>
                  </a:lnTo>
                  <a:lnTo>
                    <a:pt x="368" y="291"/>
                  </a:lnTo>
                  <a:lnTo>
                    <a:pt x="368" y="295"/>
                  </a:lnTo>
                  <a:lnTo>
                    <a:pt x="371" y="295"/>
                  </a:lnTo>
                  <a:lnTo>
                    <a:pt x="371" y="292"/>
                  </a:lnTo>
                  <a:lnTo>
                    <a:pt x="370" y="292"/>
                  </a:lnTo>
                  <a:lnTo>
                    <a:pt x="370" y="294"/>
                  </a:lnTo>
                  <a:lnTo>
                    <a:pt x="371" y="294"/>
                  </a:lnTo>
                  <a:lnTo>
                    <a:pt x="371" y="292"/>
                  </a:lnTo>
                  <a:lnTo>
                    <a:pt x="367" y="292"/>
                  </a:lnTo>
                  <a:lnTo>
                    <a:pt x="367" y="299"/>
                  </a:lnTo>
                  <a:lnTo>
                    <a:pt x="370" y="299"/>
                  </a:lnTo>
                  <a:lnTo>
                    <a:pt x="370" y="296"/>
                  </a:lnTo>
                  <a:lnTo>
                    <a:pt x="368" y="296"/>
                  </a:lnTo>
                  <a:lnTo>
                    <a:pt x="368" y="303"/>
                  </a:lnTo>
                  <a:lnTo>
                    <a:pt x="370" y="304"/>
                  </a:lnTo>
                  <a:lnTo>
                    <a:pt x="371" y="303"/>
                  </a:lnTo>
                  <a:lnTo>
                    <a:pt x="370" y="303"/>
                  </a:lnTo>
                  <a:lnTo>
                    <a:pt x="370" y="311"/>
                  </a:lnTo>
                  <a:lnTo>
                    <a:pt x="371" y="312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1" y="358"/>
                  </a:lnTo>
                  <a:lnTo>
                    <a:pt x="374" y="358"/>
                  </a:lnTo>
                  <a:lnTo>
                    <a:pt x="374" y="355"/>
                  </a:lnTo>
                  <a:lnTo>
                    <a:pt x="372" y="355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5"/>
                  </a:lnTo>
                  <a:lnTo>
                    <a:pt x="371" y="355"/>
                  </a:lnTo>
                  <a:lnTo>
                    <a:pt x="371" y="360"/>
                  </a:lnTo>
                  <a:lnTo>
                    <a:pt x="374" y="360"/>
                  </a:lnTo>
                  <a:lnTo>
                    <a:pt x="374" y="358"/>
                  </a:lnTo>
                  <a:lnTo>
                    <a:pt x="372" y="358"/>
                  </a:lnTo>
                  <a:lnTo>
                    <a:pt x="372" y="359"/>
                  </a:lnTo>
                  <a:lnTo>
                    <a:pt x="374" y="359"/>
                  </a:lnTo>
                  <a:lnTo>
                    <a:pt x="374" y="358"/>
                  </a:lnTo>
                  <a:lnTo>
                    <a:pt x="371" y="358"/>
                  </a:lnTo>
                  <a:lnTo>
                    <a:pt x="371" y="368"/>
                  </a:lnTo>
                  <a:lnTo>
                    <a:pt x="374" y="368"/>
                  </a:lnTo>
                  <a:lnTo>
                    <a:pt x="374" y="366"/>
                  </a:lnTo>
                  <a:lnTo>
                    <a:pt x="372" y="366"/>
                  </a:lnTo>
                  <a:lnTo>
                    <a:pt x="372" y="367"/>
                  </a:lnTo>
                  <a:lnTo>
                    <a:pt x="374" y="367"/>
                  </a:lnTo>
                  <a:lnTo>
                    <a:pt x="374" y="366"/>
                  </a:lnTo>
                  <a:lnTo>
                    <a:pt x="371" y="366"/>
                  </a:lnTo>
                  <a:lnTo>
                    <a:pt x="371" y="373"/>
                  </a:lnTo>
                  <a:lnTo>
                    <a:pt x="374" y="373"/>
                  </a:lnTo>
                  <a:lnTo>
                    <a:pt x="374" y="371"/>
                  </a:lnTo>
                  <a:lnTo>
                    <a:pt x="372" y="371"/>
                  </a:lnTo>
                  <a:lnTo>
                    <a:pt x="372" y="375"/>
                  </a:lnTo>
                  <a:lnTo>
                    <a:pt x="374" y="375"/>
                  </a:lnTo>
                  <a:lnTo>
                    <a:pt x="374" y="373"/>
                  </a:lnTo>
                  <a:lnTo>
                    <a:pt x="371" y="373"/>
                  </a:lnTo>
                  <a:lnTo>
                    <a:pt x="371" y="379"/>
                  </a:lnTo>
                  <a:lnTo>
                    <a:pt x="374" y="379"/>
                  </a:lnTo>
                  <a:lnTo>
                    <a:pt x="374" y="376"/>
                  </a:lnTo>
                  <a:lnTo>
                    <a:pt x="372" y="376"/>
                  </a:lnTo>
                  <a:lnTo>
                    <a:pt x="372" y="377"/>
                  </a:lnTo>
                  <a:lnTo>
                    <a:pt x="374" y="377"/>
                  </a:lnTo>
                  <a:lnTo>
                    <a:pt x="374" y="376"/>
                  </a:lnTo>
                  <a:lnTo>
                    <a:pt x="371" y="376"/>
                  </a:lnTo>
                  <a:lnTo>
                    <a:pt x="371" y="381"/>
                  </a:lnTo>
                  <a:lnTo>
                    <a:pt x="374" y="381"/>
                  </a:lnTo>
                  <a:lnTo>
                    <a:pt x="374" y="379"/>
                  </a:lnTo>
                  <a:lnTo>
                    <a:pt x="372" y="379"/>
                  </a:lnTo>
                  <a:lnTo>
                    <a:pt x="372" y="380"/>
                  </a:lnTo>
                  <a:lnTo>
                    <a:pt x="374" y="380"/>
                  </a:lnTo>
                  <a:lnTo>
                    <a:pt x="374" y="379"/>
                  </a:lnTo>
                  <a:lnTo>
                    <a:pt x="371" y="379"/>
                  </a:lnTo>
                  <a:lnTo>
                    <a:pt x="371" y="388"/>
                  </a:lnTo>
                  <a:lnTo>
                    <a:pt x="372" y="389"/>
                  </a:lnTo>
                  <a:lnTo>
                    <a:pt x="374" y="388"/>
                  </a:lnTo>
                  <a:lnTo>
                    <a:pt x="372" y="388"/>
                  </a:lnTo>
                  <a:lnTo>
                    <a:pt x="372" y="390"/>
                  </a:lnTo>
                  <a:lnTo>
                    <a:pt x="374" y="390"/>
                  </a:lnTo>
                  <a:lnTo>
                    <a:pt x="374" y="389"/>
                  </a:lnTo>
                  <a:lnTo>
                    <a:pt x="371" y="389"/>
                  </a:lnTo>
                  <a:lnTo>
                    <a:pt x="371" y="393"/>
                  </a:lnTo>
                  <a:lnTo>
                    <a:pt x="372" y="394"/>
                  </a:lnTo>
                  <a:lnTo>
                    <a:pt x="374" y="393"/>
                  </a:lnTo>
                  <a:lnTo>
                    <a:pt x="372" y="393"/>
                  </a:lnTo>
                  <a:lnTo>
                    <a:pt x="372" y="398"/>
                  </a:lnTo>
                  <a:lnTo>
                    <a:pt x="374" y="398"/>
                  </a:lnTo>
                  <a:lnTo>
                    <a:pt x="374" y="397"/>
                  </a:lnTo>
                  <a:lnTo>
                    <a:pt x="344" y="397"/>
                  </a:lnTo>
                  <a:lnTo>
                    <a:pt x="344" y="401"/>
                  </a:lnTo>
                  <a:lnTo>
                    <a:pt x="376" y="401"/>
                  </a:lnTo>
                  <a:lnTo>
                    <a:pt x="376" y="393"/>
                  </a:lnTo>
                  <a:lnTo>
                    <a:pt x="374" y="390"/>
                  </a:lnTo>
                  <a:lnTo>
                    <a:pt x="372" y="392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2" y="390"/>
                  </a:lnTo>
                  <a:lnTo>
                    <a:pt x="372" y="393"/>
                  </a:lnTo>
                  <a:lnTo>
                    <a:pt x="376" y="393"/>
                  </a:lnTo>
                  <a:lnTo>
                    <a:pt x="376" y="388"/>
                  </a:lnTo>
                  <a:lnTo>
                    <a:pt x="374" y="385"/>
                  </a:lnTo>
                  <a:lnTo>
                    <a:pt x="372" y="387"/>
                  </a:lnTo>
                  <a:lnTo>
                    <a:pt x="375" y="387"/>
                  </a:lnTo>
                  <a:lnTo>
                    <a:pt x="375" y="380"/>
                  </a:lnTo>
                  <a:lnTo>
                    <a:pt x="372" y="380"/>
                  </a:lnTo>
                  <a:lnTo>
                    <a:pt x="372" y="383"/>
                  </a:lnTo>
                  <a:lnTo>
                    <a:pt x="376" y="383"/>
                  </a:lnTo>
                  <a:lnTo>
                    <a:pt x="376" y="377"/>
                  </a:lnTo>
                  <a:lnTo>
                    <a:pt x="372" y="377"/>
                  </a:lnTo>
                  <a:lnTo>
                    <a:pt x="372" y="379"/>
                  </a:lnTo>
                  <a:lnTo>
                    <a:pt x="375" y="379"/>
                  </a:lnTo>
                  <a:lnTo>
                    <a:pt x="375" y="377"/>
                  </a:lnTo>
                  <a:lnTo>
                    <a:pt x="372" y="377"/>
                  </a:lnTo>
                  <a:lnTo>
                    <a:pt x="372" y="380"/>
                  </a:lnTo>
                  <a:lnTo>
                    <a:pt x="376" y="380"/>
                  </a:lnTo>
                  <a:lnTo>
                    <a:pt x="376" y="375"/>
                  </a:lnTo>
                  <a:lnTo>
                    <a:pt x="372" y="375"/>
                  </a:lnTo>
                  <a:lnTo>
                    <a:pt x="372" y="376"/>
                  </a:lnTo>
                  <a:lnTo>
                    <a:pt x="375" y="376"/>
                  </a:lnTo>
                  <a:lnTo>
                    <a:pt x="375" y="375"/>
                  </a:lnTo>
                  <a:lnTo>
                    <a:pt x="372" y="375"/>
                  </a:lnTo>
                  <a:lnTo>
                    <a:pt x="372" y="377"/>
                  </a:lnTo>
                  <a:lnTo>
                    <a:pt x="376" y="377"/>
                  </a:lnTo>
                  <a:lnTo>
                    <a:pt x="376" y="370"/>
                  </a:lnTo>
                  <a:lnTo>
                    <a:pt x="372" y="370"/>
                  </a:lnTo>
                  <a:lnTo>
                    <a:pt x="372" y="371"/>
                  </a:lnTo>
                  <a:lnTo>
                    <a:pt x="375" y="371"/>
                  </a:lnTo>
                  <a:lnTo>
                    <a:pt x="375" y="367"/>
                  </a:lnTo>
                  <a:lnTo>
                    <a:pt x="372" y="367"/>
                  </a:lnTo>
                  <a:lnTo>
                    <a:pt x="372" y="370"/>
                  </a:lnTo>
                  <a:lnTo>
                    <a:pt x="376" y="370"/>
                  </a:lnTo>
                  <a:lnTo>
                    <a:pt x="376" y="364"/>
                  </a:lnTo>
                  <a:lnTo>
                    <a:pt x="372" y="364"/>
                  </a:lnTo>
                  <a:lnTo>
                    <a:pt x="372" y="366"/>
                  </a:lnTo>
                  <a:lnTo>
                    <a:pt x="375" y="366"/>
                  </a:lnTo>
                  <a:lnTo>
                    <a:pt x="375" y="359"/>
                  </a:lnTo>
                  <a:lnTo>
                    <a:pt x="372" y="359"/>
                  </a:lnTo>
                  <a:lnTo>
                    <a:pt x="372" y="362"/>
                  </a:lnTo>
                  <a:lnTo>
                    <a:pt x="376" y="362"/>
                  </a:lnTo>
                  <a:lnTo>
                    <a:pt x="376" y="356"/>
                  </a:lnTo>
                  <a:lnTo>
                    <a:pt x="372" y="356"/>
                  </a:lnTo>
                  <a:lnTo>
                    <a:pt x="372" y="358"/>
                  </a:lnTo>
                  <a:lnTo>
                    <a:pt x="375" y="358"/>
                  </a:lnTo>
                  <a:lnTo>
                    <a:pt x="375" y="356"/>
                  </a:lnTo>
                  <a:lnTo>
                    <a:pt x="372" y="356"/>
                  </a:lnTo>
                  <a:lnTo>
                    <a:pt x="372" y="359"/>
                  </a:lnTo>
                  <a:lnTo>
                    <a:pt x="376" y="359"/>
                  </a:lnTo>
                  <a:lnTo>
                    <a:pt x="376" y="354"/>
                  </a:lnTo>
                  <a:lnTo>
                    <a:pt x="372" y="354"/>
                  </a:lnTo>
                  <a:lnTo>
                    <a:pt x="372" y="355"/>
                  </a:lnTo>
                  <a:lnTo>
                    <a:pt x="375" y="355"/>
                  </a:lnTo>
                  <a:lnTo>
                    <a:pt x="375" y="311"/>
                  </a:lnTo>
                  <a:lnTo>
                    <a:pt x="372" y="308"/>
                  </a:lnTo>
                  <a:lnTo>
                    <a:pt x="371" y="309"/>
                  </a:lnTo>
                  <a:lnTo>
                    <a:pt x="374" y="309"/>
                  </a:lnTo>
                  <a:lnTo>
                    <a:pt x="374" y="303"/>
                  </a:lnTo>
                  <a:lnTo>
                    <a:pt x="371" y="300"/>
                  </a:lnTo>
                  <a:lnTo>
                    <a:pt x="370" y="301"/>
                  </a:lnTo>
                  <a:lnTo>
                    <a:pt x="372" y="301"/>
                  </a:lnTo>
                  <a:lnTo>
                    <a:pt x="372" y="295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71" y="296"/>
                  </a:lnTo>
                  <a:lnTo>
                    <a:pt x="371" y="294"/>
                  </a:lnTo>
                  <a:lnTo>
                    <a:pt x="368" y="294"/>
                  </a:lnTo>
                  <a:lnTo>
                    <a:pt x="368" y="296"/>
                  </a:lnTo>
                  <a:lnTo>
                    <a:pt x="374" y="296"/>
                  </a:lnTo>
                  <a:lnTo>
                    <a:pt x="374" y="291"/>
                  </a:lnTo>
                  <a:lnTo>
                    <a:pt x="370" y="291"/>
                  </a:lnTo>
                  <a:lnTo>
                    <a:pt x="370" y="292"/>
                  </a:lnTo>
                  <a:lnTo>
                    <a:pt x="372" y="292"/>
                  </a:lnTo>
                  <a:lnTo>
                    <a:pt x="372" y="290"/>
                  </a:lnTo>
                  <a:lnTo>
                    <a:pt x="365" y="290"/>
                  </a:lnTo>
                  <a:lnTo>
                    <a:pt x="365" y="291"/>
                  </a:lnTo>
                  <a:lnTo>
                    <a:pt x="367" y="291"/>
                  </a:lnTo>
                  <a:lnTo>
                    <a:pt x="367" y="288"/>
                  </a:lnTo>
                  <a:lnTo>
                    <a:pt x="363" y="288"/>
                  </a:lnTo>
                  <a:lnTo>
                    <a:pt x="363" y="290"/>
                  </a:lnTo>
                  <a:lnTo>
                    <a:pt x="366" y="290"/>
                  </a:lnTo>
                  <a:lnTo>
                    <a:pt x="366" y="288"/>
                  </a:lnTo>
                  <a:lnTo>
                    <a:pt x="363" y="288"/>
                  </a:lnTo>
                  <a:lnTo>
                    <a:pt x="363" y="291"/>
                  </a:lnTo>
                  <a:lnTo>
                    <a:pt x="376" y="291"/>
                  </a:lnTo>
                  <a:lnTo>
                    <a:pt x="376" y="287"/>
                  </a:lnTo>
                  <a:lnTo>
                    <a:pt x="374" y="287"/>
                  </a:lnTo>
                  <a:lnTo>
                    <a:pt x="374" y="290"/>
                  </a:lnTo>
                  <a:lnTo>
                    <a:pt x="384" y="290"/>
                  </a:lnTo>
                  <a:lnTo>
                    <a:pt x="384" y="284"/>
                  </a:lnTo>
                  <a:lnTo>
                    <a:pt x="354" y="284"/>
                  </a:lnTo>
                  <a:lnTo>
                    <a:pt x="354" y="286"/>
                  </a:lnTo>
                  <a:lnTo>
                    <a:pt x="357" y="286"/>
                  </a:lnTo>
                  <a:lnTo>
                    <a:pt x="357" y="283"/>
                  </a:lnTo>
                  <a:lnTo>
                    <a:pt x="294" y="283"/>
                  </a:lnTo>
                  <a:lnTo>
                    <a:pt x="294" y="284"/>
                  </a:lnTo>
                  <a:lnTo>
                    <a:pt x="296" y="284"/>
                  </a:lnTo>
                  <a:lnTo>
                    <a:pt x="296" y="282"/>
                  </a:lnTo>
                  <a:lnTo>
                    <a:pt x="218" y="282"/>
                  </a:lnTo>
                  <a:lnTo>
                    <a:pt x="218" y="283"/>
                  </a:lnTo>
                  <a:lnTo>
                    <a:pt x="220" y="283"/>
                  </a:lnTo>
                  <a:lnTo>
                    <a:pt x="220" y="280"/>
                  </a:lnTo>
                  <a:lnTo>
                    <a:pt x="147" y="280"/>
                  </a:lnTo>
                  <a:lnTo>
                    <a:pt x="147" y="282"/>
                  </a:lnTo>
                  <a:lnTo>
                    <a:pt x="150" y="282"/>
                  </a:lnTo>
                  <a:lnTo>
                    <a:pt x="150" y="279"/>
                  </a:lnTo>
                  <a:lnTo>
                    <a:pt x="116" y="279"/>
                  </a:lnTo>
                  <a:lnTo>
                    <a:pt x="116" y="280"/>
                  </a:lnTo>
                  <a:lnTo>
                    <a:pt x="118" y="280"/>
                  </a:lnTo>
                  <a:lnTo>
                    <a:pt x="118" y="279"/>
                  </a:lnTo>
                  <a:lnTo>
                    <a:pt x="116" y="279"/>
                  </a:lnTo>
                  <a:lnTo>
                    <a:pt x="116" y="282"/>
                  </a:lnTo>
                  <a:lnTo>
                    <a:pt x="120" y="282"/>
                  </a:lnTo>
                  <a:lnTo>
                    <a:pt x="120" y="275"/>
                  </a:lnTo>
                  <a:lnTo>
                    <a:pt x="116" y="275"/>
                  </a:lnTo>
                  <a:lnTo>
                    <a:pt x="116" y="277"/>
                  </a:lnTo>
                  <a:lnTo>
                    <a:pt x="118" y="277"/>
                  </a:lnTo>
                  <a:lnTo>
                    <a:pt x="118" y="274"/>
                  </a:lnTo>
                  <a:lnTo>
                    <a:pt x="116" y="274"/>
                  </a:lnTo>
                  <a:lnTo>
                    <a:pt x="116" y="277"/>
                  </a:lnTo>
                  <a:lnTo>
                    <a:pt x="122" y="277"/>
                  </a:lnTo>
                  <a:lnTo>
                    <a:pt x="122" y="270"/>
                  </a:lnTo>
                  <a:lnTo>
                    <a:pt x="109" y="270"/>
                  </a:lnTo>
                  <a:lnTo>
                    <a:pt x="109" y="271"/>
                  </a:lnTo>
                  <a:lnTo>
                    <a:pt x="112" y="271"/>
                  </a:lnTo>
                  <a:lnTo>
                    <a:pt x="112" y="269"/>
                  </a:lnTo>
                  <a:lnTo>
                    <a:pt x="105" y="269"/>
                  </a:lnTo>
                  <a:lnTo>
                    <a:pt x="105" y="270"/>
                  </a:lnTo>
                  <a:lnTo>
                    <a:pt x="108" y="270"/>
                  </a:lnTo>
                  <a:lnTo>
                    <a:pt x="108" y="269"/>
                  </a:lnTo>
                  <a:lnTo>
                    <a:pt x="105" y="269"/>
                  </a:lnTo>
                  <a:lnTo>
                    <a:pt x="105" y="271"/>
                  </a:lnTo>
                  <a:lnTo>
                    <a:pt x="138" y="271"/>
                  </a:lnTo>
                  <a:lnTo>
                    <a:pt x="138" y="267"/>
                  </a:lnTo>
                  <a:lnTo>
                    <a:pt x="135" y="267"/>
                  </a:lnTo>
                  <a:lnTo>
                    <a:pt x="135" y="270"/>
                  </a:lnTo>
                  <a:lnTo>
                    <a:pt x="201" y="270"/>
                  </a:lnTo>
                  <a:lnTo>
                    <a:pt x="201" y="266"/>
                  </a:lnTo>
                  <a:lnTo>
                    <a:pt x="198" y="266"/>
                  </a:lnTo>
                  <a:lnTo>
                    <a:pt x="198" y="269"/>
                  </a:lnTo>
                  <a:lnTo>
                    <a:pt x="277" y="269"/>
                  </a:lnTo>
                  <a:lnTo>
                    <a:pt x="277" y="265"/>
                  </a:lnTo>
                  <a:lnTo>
                    <a:pt x="274" y="265"/>
                  </a:lnTo>
                  <a:lnTo>
                    <a:pt x="274" y="267"/>
                  </a:lnTo>
                  <a:lnTo>
                    <a:pt x="345" y="267"/>
                  </a:lnTo>
                  <a:lnTo>
                    <a:pt x="345" y="263"/>
                  </a:lnTo>
                  <a:lnTo>
                    <a:pt x="342" y="263"/>
                  </a:lnTo>
                  <a:lnTo>
                    <a:pt x="342" y="266"/>
                  </a:lnTo>
                  <a:lnTo>
                    <a:pt x="375" y="266"/>
                  </a:lnTo>
                  <a:lnTo>
                    <a:pt x="375" y="246"/>
                  </a:lnTo>
                  <a:lnTo>
                    <a:pt x="372" y="244"/>
                  </a:lnTo>
                  <a:lnTo>
                    <a:pt x="371" y="245"/>
                  </a:lnTo>
                  <a:lnTo>
                    <a:pt x="374" y="245"/>
                  </a:lnTo>
                  <a:lnTo>
                    <a:pt x="374" y="233"/>
                  </a:lnTo>
                  <a:lnTo>
                    <a:pt x="371" y="231"/>
                  </a:lnTo>
                  <a:lnTo>
                    <a:pt x="370" y="232"/>
                  </a:lnTo>
                  <a:lnTo>
                    <a:pt x="372" y="232"/>
                  </a:lnTo>
                  <a:lnTo>
                    <a:pt x="372" y="224"/>
                  </a:lnTo>
                  <a:lnTo>
                    <a:pt x="368" y="224"/>
                  </a:lnTo>
                  <a:lnTo>
                    <a:pt x="368" y="226"/>
                  </a:lnTo>
                  <a:lnTo>
                    <a:pt x="371" y="226"/>
                  </a:lnTo>
                  <a:lnTo>
                    <a:pt x="371" y="223"/>
                  </a:lnTo>
                  <a:lnTo>
                    <a:pt x="368" y="223"/>
                  </a:lnTo>
                  <a:lnTo>
                    <a:pt x="368" y="226"/>
                  </a:lnTo>
                  <a:lnTo>
                    <a:pt x="370" y="226"/>
                  </a:lnTo>
                  <a:lnTo>
                    <a:pt x="371" y="222"/>
                  </a:lnTo>
                  <a:lnTo>
                    <a:pt x="370" y="220"/>
                  </a:lnTo>
                  <a:lnTo>
                    <a:pt x="368" y="222"/>
                  </a:lnTo>
                  <a:lnTo>
                    <a:pt x="371" y="222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67" y="220"/>
                  </a:lnTo>
                  <a:lnTo>
                    <a:pt x="368" y="219"/>
                  </a:lnTo>
                  <a:lnTo>
                    <a:pt x="367" y="218"/>
                  </a:lnTo>
                  <a:lnTo>
                    <a:pt x="366" y="219"/>
                  </a:lnTo>
                  <a:lnTo>
                    <a:pt x="368" y="219"/>
                  </a:lnTo>
                  <a:lnTo>
                    <a:pt x="368" y="218"/>
                  </a:lnTo>
                  <a:lnTo>
                    <a:pt x="366" y="218"/>
                  </a:lnTo>
                  <a:lnTo>
                    <a:pt x="366" y="220"/>
                  </a:lnTo>
                  <a:lnTo>
                    <a:pt x="372" y="220"/>
                  </a:lnTo>
                  <a:lnTo>
                    <a:pt x="372" y="216"/>
                  </a:lnTo>
                  <a:lnTo>
                    <a:pt x="370" y="216"/>
                  </a:lnTo>
                  <a:lnTo>
                    <a:pt x="370" y="219"/>
                  </a:lnTo>
                  <a:lnTo>
                    <a:pt x="375" y="219"/>
                  </a:lnTo>
                  <a:lnTo>
                    <a:pt x="375" y="214"/>
                  </a:lnTo>
                  <a:lnTo>
                    <a:pt x="362" y="214"/>
                  </a:lnTo>
                  <a:lnTo>
                    <a:pt x="362" y="215"/>
                  </a:lnTo>
                  <a:lnTo>
                    <a:pt x="365" y="215"/>
                  </a:lnTo>
                  <a:lnTo>
                    <a:pt x="365" y="212"/>
                  </a:lnTo>
                  <a:lnTo>
                    <a:pt x="340" y="212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1"/>
                  </a:lnTo>
                  <a:lnTo>
                    <a:pt x="311" y="211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283" y="210"/>
                  </a:lnTo>
                  <a:lnTo>
                    <a:pt x="283" y="211"/>
                  </a:lnTo>
                  <a:lnTo>
                    <a:pt x="286" y="211"/>
                  </a:lnTo>
                  <a:lnTo>
                    <a:pt x="286" y="208"/>
                  </a:lnTo>
                  <a:lnTo>
                    <a:pt x="272" y="208"/>
                  </a:lnTo>
                  <a:lnTo>
                    <a:pt x="272" y="210"/>
                  </a:lnTo>
                  <a:lnTo>
                    <a:pt x="274" y="210"/>
                  </a:lnTo>
                  <a:lnTo>
                    <a:pt x="274" y="202"/>
                  </a:lnTo>
                  <a:lnTo>
                    <a:pt x="272" y="202"/>
                  </a:lnTo>
                  <a:lnTo>
                    <a:pt x="272" y="205"/>
                  </a:lnTo>
                  <a:lnTo>
                    <a:pt x="275" y="205"/>
                  </a:lnTo>
                  <a:lnTo>
                    <a:pt x="275" y="198"/>
                  </a:lnTo>
                  <a:lnTo>
                    <a:pt x="268" y="198"/>
                  </a:lnTo>
                  <a:lnTo>
                    <a:pt x="268" y="199"/>
                  </a:lnTo>
                  <a:lnTo>
                    <a:pt x="270" y="199"/>
                  </a:lnTo>
                  <a:lnTo>
                    <a:pt x="270" y="198"/>
                  </a:lnTo>
                  <a:lnTo>
                    <a:pt x="268" y="198"/>
                  </a:lnTo>
                  <a:lnTo>
                    <a:pt x="268" y="201"/>
                  </a:lnTo>
                  <a:lnTo>
                    <a:pt x="272" y="201"/>
                  </a:lnTo>
                  <a:lnTo>
                    <a:pt x="272" y="197"/>
                  </a:lnTo>
                  <a:lnTo>
                    <a:pt x="269" y="197"/>
                  </a:lnTo>
                  <a:lnTo>
                    <a:pt x="269" y="199"/>
                  </a:lnTo>
                  <a:lnTo>
                    <a:pt x="286" y="199"/>
                  </a:lnTo>
                  <a:lnTo>
                    <a:pt x="286" y="195"/>
                  </a:lnTo>
                  <a:lnTo>
                    <a:pt x="283" y="195"/>
                  </a:lnTo>
                  <a:lnTo>
                    <a:pt x="283" y="198"/>
                  </a:lnTo>
                  <a:lnTo>
                    <a:pt x="312" y="198"/>
                  </a:lnTo>
                  <a:lnTo>
                    <a:pt x="312" y="194"/>
                  </a:lnTo>
                  <a:lnTo>
                    <a:pt x="309" y="194"/>
                  </a:lnTo>
                  <a:lnTo>
                    <a:pt x="309" y="197"/>
                  </a:lnTo>
                  <a:lnTo>
                    <a:pt x="342" y="197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40" y="195"/>
                  </a:lnTo>
                  <a:lnTo>
                    <a:pt x="366" y="195"/>
                  </a:lnTo>
                  <a:lnTo>
                    <a:pt x="366" y="191"/>
                  </a:lnTo>
                  <a:lnTo>
                    <a:pt x="363" y="191"/>
                  </a:lnTo>
                  <a:lnTo>
                    <a:pt x="363" y="194"/>
                  </a:lnTo>
                  <a:lnTo>
                    <a:pt x="375" y="194"/>
                  </a:lnTo>
                  <a:lnTo>
                    <a:pt x="375" y="189"/>
                  </a:lnTo>
                  <a:lnTo>
                    <a:pt x="371" y="189"/>
                  </a:lnTo>
                  <a:lnTo>
                    <a:pt x="371" y="190"/>
                  </a:lnTo>
                  <a:lnTo>
                    <a:pt x="374" y="190"/>
                  </a:lnTo>
                  <a:lnTo>
                    <a:pt x="374" y="176"/>
                  </a:lnTo>
                  <a:lnTo>
                    <a:pt x="370" y="176"/>
                  </a:lnTo>
                  <a:lnTo>
                    <a:pt x="370" y="177"/>
                  </a:lnTo>
                  <a:lnTo>
                    <a:pt x="372" y="177"/>
                  </a:lnTo>
                  <a:lnTo>
                    <a:pt x="372" y="171"/>
                  </a:lnTo>
                  <a:lnTo>
                    <a:pt x="368" y="171"/>
                  </a:lnTo>
                  <a:lnTo>
                    <a:pt x="368" y="172"/>
                  </a:lnTo>
                  <a:lnTo>
                    <a:pt x="371" y="172"/>
                  </a:lnTo>
                  <a:lnTo>
                    <a:pt x="371" y="165"/>
                  </a:lnTo>
                  <a:lnTo>
                    <a:pt x="367" y="165"/>
                  </a:lnTo>
                  <a:lnTo>
                    <a:pt x="367" y="167"/>
                  </a:lnTo>
                  <a:lnTo>
                    <a:pt x="370" y="167"/>
                  </a:lnTo>
                  <a:lnTo>
                    <a:pt x="370" y="161"/>
                  </a:lnTo>
                  <a:lnTo>
                    <a:pt x="367" y="159"/>
                  </a:lnTo>
                  <a:lnTo>
                    <a:pt x="366" y="160"/>
                  </a:lnTo>
                  <a:lnTo>
                    <a:pt x="368" y="160"/>
                  </a:lnTo>
                  <a:lnTo>
                    <a:pt x="368" y="159"/>
                  </a:lnTo>
                  <a:lnTo>
                    <a:pt x="366" y="159"/>
                  </a:lnTo>
                  <a:lnTo>
                    <a:pt x="367" y="160"/>
                  </a:lnTo>
                  <a:lnTo>
                    <a:pt x="370" y="157"/>
                  </a:lnTo>
                  <a:lnTo>
                    <a:pt x="367" y="155"/>
                  </a:lnTo>
                  <a:lnTo>
                    <a:pt x="366" y="155"/>
                  </a:lnTo>
                  <a:lnTo>
                    <a:pt x="359" y="154"/>
                  </a:lnTo>
                  <a:lnTo>
                    <a:pt x="359" y="155"/>
                  </a:lnTo>
                  <a:lnTo>
                    <a:pt x="361" y="154"/>
                  </a:lnTo>
                  <a:lnTo>
                    <a:pt x="359" y="152"/>
                  </a:lnTo>
                  <a:lnTo>
                    <a:pt x="358" y="154"/>
                  </a:lnTo>
                  <a:lnTo>
                    <a:pt x="358" y="156"/>
                  </a:lnTo>
                  <a:lnTo>
                    <a:pt x="372" y="155"/>
                  </a:lnTo>
                  <a:lnTo>
                    <a:pt x="382" y="154"/>
                  </a:lnTo>
                  <a:lnTo>
                    <a:pt x="382" y="150"/>
                  </a:lnTo>
                  <a:lnTo>
                    <a:pt x="345" y="148"/>
                  </a:lnTo>
                  <a:lnTo>
                    <a:pt x="345" y="150"/>
                  </a:lnTo>
                  <a:lnTo>
                    <a:pt x="347" y="150"/>
                  </a:lnTo>
                  <a:lnTo>
                    <a:pt x="347" y="147"/>
                  </a:lnTo>
                  <a:lnTo>
                    <a:pt x="260" y="147"/>
                  </a:lnTo>
                  <a:lnTo>
                    <a:pt x="155" y="146"/>
                  </a:lnTo>
                  <a:lnTo>
                    <a:pt x="155" y="147"/>
                  </a:lnTo>
                  <a:lnTo>
                    <a:pt x="158" y="147"/>
                  </a:lnTo>
                  <a:lnTo>
                    <a:pt x="158" y="144"/>
                  </a:lnTo>
                  <a:lnTo>
                    <a:pt x="58" y="144"/>
                  </a:lnTo>
                  <a:lnTo>
                    <a:pt x="15" y="143"/>
                  </a:lnTo>
                  <a:lnTo>
                    <a:pt x="15" y="144"/>
                  </a:lnTo>
                  <a:lnTo>
                    <a:pt x="17" y="144"/>
                  </a:lnTo>
                  <a:lnTo>
                    <a:pt x="17" y="143"/>
                  </a:lnTo>
                  <a:lnTo>
                    <a:pt x="15" y="143"/>
                  </a:lnTo>
                  <a:lnTo>
                    <a:pt x="15" y="146"/>
                  </a:lnTo>
                  <a:lnTo>
                    <a:pt x="19" y="146"/>
                  </a:lnTo>
                  <a:lnTo>
                    <a:pt x="19" y="139"/>
                  </a:lnTo>
                  <a:lnTo>
                    <a:pt x="15" y="139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5" y="138"/>
                  </a:lnTo>
                  <a:lnTo>
                    <a:pt x="13" y="139"/>
                  </a:lnTo>
                  <a:lnTo>
                    <a:pt x="16" y="139"/>
                  </a:lnTo>
                  <a:lnTo>
                    <a:pt x="16" y="138"/>
                  </a:lnTo>
                  <a:lnTo>
                    <a:pt x="13" y="138"/>
                  </a:lnTo>
                  <a:lnTo>
                    <a:pt x="13" y="140"/>
                  </a:lnTo>
                  <a:lnTo>
                    <a:pt x="20" y="140"/>
                  </a:lnTo>
                  <a:lnTo>
                    <a:pt x="20" y="139"/>
                  </a:lnTo>
                  <a:lnTo>
                    <a:pt x="21" y="138"/>
                  </a:lnTo>
                  <a:lnTo>
                    <a:pt x="23" y="138"/>
                  </a:lnTo>
                  <a:lnTo>
                    <a:pt x="23" y="134"/>
                  </a:lnTo>
                  <a:lnTo>
                    <a:pt x="10" y="134"/>
                  </a:lnTo>
                  <a:lnTo>
                    <a:pt x="2" y="133"/>
                  </a:lnTo>
                  <a:lnTo>
                    <a:pt x="2" y="134"/>
                  </a:lnTo>
                  <a:lnTo>
                    <a:pt x="4" y="134"/>
                  </a:lnTo>
                  <a:lnTo>
                    <a:pt x="4" y="133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32" y="135"/>
                  </a:lnTo>
                  <a:lnTo>
                    <a:pt x="109" y="134"/>
                  </a:lnTo>
                  <a:lnTo>
                    <a:pt x="112" y="134"/>
                  </a:lnTo>
                  <a:lnTo>
                    <a:pt x="112" y="130"/>
                  </a:lnTo>
                  <a:lnTo>
                    <a:pt x="109" y="130"/>
                  </a:lnTo>
                  <a:lnTo>
                    <a:pt x="109" y="133"/>
                  </a:lnTo>
                  <a:lnTo>
                    <a:pt x="211" y="133"/>
                  </a:lnTo>
                  <a:lnTo>
                    <a:pt x="309" y="131"/>
                  </a:lnTo>
                  <a:lnTo>
                    <a:pt x="312" y="131"/>
                  </a:lnTo>
                  <a:lnTo>
                    <a:pt x="312" y="127"/>
                  </a:lnTo>
                  <a:lnTo>
                    <a:pt x="309" y="127"/>
                  </a:lnTo>
                  <a:lnTo>
                    <a:pt x="309" y="130"/>
                  </a:lnTo>
                  <a:lnTo>
                    <a:pt x="366" y="130"/>
                  </a:lnTo>
                  <a:lnTo>
                    <a:pt x="366" y="126"/>
                  </a:lnTo>
                  <a:lnTo>
                    <a:pt x="363" y="126"/>
                  </a:lnTo>
                  <a:lnTo>
                    <a:pt x="363" y="129"/>
                  </a:lnTo>
                  <a:lnTo>
                    <a:pt x="374" y="129"/>
                  </a:lnTo>
                  <a:lnTo>
                    <a:pt x="374" y="112"/>
                  </a:lnTo>
                  <a:lnTo>
                    <a:pt x="370" y="112"/>
                  </a:lnTo>
                  <a:lnTo>
                    <a:pt x="370" y="113"/>
                  </a:lnTo>
                  <a:lnTo>
                    <a:pt x="372" y="113"/>
                  </a:lnTo>
                  <a:lnTo>
                    <a:pt x="372" y="104"/>
                  </a:lnTo>
                  <a:lnTo>
                    <a:pt x="368" y="104"/>
                  </a:lnTo>
                  <a:lnTo>
                    <a:pt x="368" y="105"/>
                  </a:lnTo>
                  <a:lnTo>
                    <a:pt x="371" y="105"/>
                  </a:lnTo>
                  <a:lnTo>
                    <a:pt x="371" y="99"/>
                  </a:lnTo>
                  <a:lnTo>
                    <a:pt x="366" y="99"/>
                  </a:lnTo>
                  <a:lnTo>
                    <a:pt x="366" y="100"/>
                  </a:lnTo>
                  <a:lnTo>
                    <a:pt x="368" y="100"/>
                  </a:lnTo>
                  <a:lnTo>
                    <a:pt x="368" y="97"/>
                  </a:lnTo>
                  <a:lnTo>
                    <a:pt x="366" y="97"/>
                  </a:lnTo>
                  <a:lnTo>
                    <a:pt x="366" y="100"/>
                  </a:lnTo>
                  <a:lnTo>
                    <a:pt x="372" y="100"/>
                  </a:lnTo>
                  <a:lnTo>
                    <a:pt x="372" y="96"/>
                  </a:lnTo>
                  <a:lnTo>
                    <a:pt x="370" y="96"/>
                  </a:lnTo>
                  <a:lnTo>
                    <a:pt x="371" y="99"/>
                  </a:lnTo>
                  <a:lnTo>
                    <a:pt x="374" y="97"/>
                  </a:lnTo>
                  <a:lnTo>
                    <a:pt x="372" y="93"/>
                  </a:lnTo>
                  <a:lnTo>
                    <a:pt x="362" y="93"/>
                  </a:lnTo>
                  <a:lnTo>
                    <a:pt x="362" y="95"/>
                  </a:lnTo>
                  <a:lnTo>
                    <a:pt x="365" y="95"/>
                  </a:lnTo>
                  <a:lnTo>
                    <a:pt x="365" y="92"/>
                  </a:lnTo>
                  <a:lnTo>
                    <a:pt x="362" y="92"/>
                  </a:lnTo>
                  <a:lnTo>
                    <a:pt x="340" y="91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12" y="92"/>
                  </a:lnTo>
                  <a:lnTo>
                    <a:pt x="312" y="89"/>
                  </a:lnTo>
                  <a:lnTo>
                    <a:pt x="309" y="89"/>
                  </a:lnTo>
                  <a:lnTo>
                    <a:pt x="283" y="88"/>
                  </a:lnTo>
                  <a:lnTo>
                    <a:pt x="272" y="88"/>
                  </a:lnTo>
                  <a:lnTo>
                    <a:pt x="272" y="89"/>
                  </a:lnTo>
                  <a:lnTo>
                    <a:pt x="274" y="89"/>
                  </a:lnTo>
                  <a:lnTo>
                    <a:pt x="274" y="83"/>
                  </a:lnTo>
                  <a:lnTo>
                    <a:pt x="270" y="83"/>
                  </a:lnTo>
                  <a:lnTo>
                    <a:pt x="270" y="84"/>
                  </a:lnTo>
                  <a:lnTo>
                    <a:pt x="273" y="84"/>
                  </a:lnTo>
                  <a:lnTo>
                    <a:pt x="273" y="83"/>
                  </a:lnTo>
                  <a:lnTo>
                    <a:pt x="270" y="83"/>
                  </a:lnTo>
                  <a:lnTo>
                    <a:pt x="272" y="84"/>
                  </a:lnTo>
                  <a:lnTo>
                    <a:pt x="273" y="83"/>
                  </a:lnTo>
                  <a:lnTo>
                    <a:pt x="272" y="82"/>
                  </a:lnTo>
                  <a:lnTo>
                    <a:pt x="272" y="84"/>
                  </a:lnTo>
                  <a:lnTo>
                    <a:pt x="275" y="84"/>
                  </a:lnTo>
                  <a:lnTo>
                    <a:pt x="275" y="79"/>
                  </a:lnTo>
                  <a:lnTo>
                    <a:pt x="274" y="79"/>
                  </a:lnTo>
                  <a:lnTo>
                    <a:pt x="272" y="78"/>
                  </a:lnTo>
                  <a:lnTo>
                    <a:pt x="266" y="78"/>
                  </a:lnTo>
                  <a:lnTo>
                    <a:pt x="266" y="79"/>
                  </a:lnTo>
                  <a:lnTo>
                    <a:pt x="269" y="79"/>
                  </a:lnTo>
                  <a:lnTo>
                    <a:pt x="269" y="78"/>
                  </a:lnTo>
                  <a:lnTo>
                    <a:pt x="266" y="78"/>
                  </a:lnTo>
                  <a:lnTo>
                    <a:pt x="266" y="80"/>
                  </a:lnTo>
                  <a:lnTo>
                    <a:pt x="272" y="79"/>
                  </a:lnTo>
                  <a:lnTo>
                    <a:pt x="295" y="79"/>
                  </a:lnTo>
                  <a:lnTo>
                    <a:pt x="295" y="75"/>
                  </a:lnTo>
                  <a:lnTo>
                    <a:pt x="292" y="75"/>
                  </a:lnTo>
                  <a:lnTo>
                    <a:pt x="292" y="78"/>
                  </a:lnTo>
                  <a:lnTo>
                    <a:pt x="320" y="76"/>
                  </a:lnTo>
                  <a:lnTo>
                    <a:pt x="350" y="75"/>
                  </a:lnTo>
                  <a:lnTo>
                    <a:pt x="368" y="74"/>
                  </a:lnTo>
                  <a:lnTo>
                    <a:pt x="370" y="72"/>
                  </a:lnTo>
                  <a:lnTo>
                    <a:pt x="370" y="74"/>
                  </a:lnTo>
                  <a:lnTo>
                    <a:pt x="372" y="72"/>
                  </a:lnTo>
                  <a:lnTo>
                    <a:pt x="374" y="71"/>
                  </a:lnTo>
                  <a:lnTo>
                    <a:pt x="374" y="40"/>
                  </a:lnTo>
                  <a:lnTo>
                    <a:pt x="370" y="40"/>
                  </a:lnTo>
                  <a:lnTo>
                    <a:pt x="370" y="41"/>
                  </a:lnTo>
                  <a:lnTo>
                    <a:pt x="372" y="41"/>
                  </a:lnTo>
                  <a:lnTo>
                    <a:pt x="372" y="29"/>
                  </a:lnTo>
                  <a:lnTo>
                    <a:pt x="368" y="29"/>
                  </a:lnTo>
                  <a:lnTo>
                    <a:pt x="368" y="30"/>
                  </a:lnTo>
                  <a:lnTo>
                    <a:pt x="371" y="30"/>
                  </a:lnTo>
                  <a:lnTo>
                    <a:pt x="371" y="24"/>
                  </a:lnTo>
                  <a:lnTo>
                    <a:pt x="367" y="24"/>
                  </a:lnTo>
                  <a:lnTo>
                    <a:pt x="367" y="25"/>
                  </a:lnTo>
                  <a:lnTo>
                    <a:pt x="370" y="25"/>
                  </a:lnTo>
                  <a:lnTo>
                    <a:pt x="370" y="23"/>
                  </a:lnTo>
                  <a:lnTo>
                    <a:pt x="367" y="23"/>
                  </a:lnTo>
                  <a:lnTo>
                    <a:pt x="367" y="25"/>
                  </a:lnTo>
                  <a:lnTo>
                    <a:pt x="371" y="25"/>
                  </a:lnTo>
                  <a:lnTo>
                    <a:pt x="371" y="19"/>
                  </a:lnTo>
                  <a:lnTo>
                    <a:pt x="363" y="19"/>
                  </a:lnTo>
                  <a:lnTo>
                    <a:pt x="363" y="20"/>
                  </a:lnTo>
                  <a:lnTo>
                    <a:pt x="366" y="20"/>
                  </a:lnTo>
                  <a:lnTo>
                    <a:pt x="366" y="17"/>
                  </a:lnTo>
                  <a:lnTo>
                    <a:pt x="362" y="17"/>
                  </a:lnTo>
                  <a:lnTo>
                    <a:pt x="362" y="19"/>
                  </a:lnTo>
                  <a:lnTo>
                    <a:pt x="365" y="19"/>
                  </a:lnTo>
                  <a:lnTo>
                    <a:pt x="365" y="17"/>
                  </a:lnTo>
                  <a:lnTo>
                    <a:pt x="362" y="17"/>
                  </a:lnTo>
                  <a:lnTo>
                    <a:pt x="362" y="20"/>
                  </a:lnTo>
                  <a:lnTo>
                    <a:pt x="375" y="20"/>
                  </a:lnTo>
                  <a:lnTo>
                    <a:pt x="375" y="16"/>
                  </a:lnTo>
                  <a:lnTo>
                    <a:pt x="372" y="16"/>
                  </a:lnTo>
                  <a:lnTo>
                    <a:pt x="372" y="19"/>
                  </a:lnTo>
                  <a:lnTo>
                    <a:pt x="382" y="19"/>
                  </a:lnTo>
                  <a:lnTo>
                    <a:pt x="382" y="13"/>
                  </a:lnTo>
                  <a:lnTo>
                    <a:pt x="353" y="13"/>
                  </a:lnTo>
                  <a:lnTo>
                    <a:pt x="353" y="15"/>
                  </a:lnTo>
                  <a:lnTo>
                    <a:pt x="355" y="15"/>
                  </a:lnTo>
                  <a:lnTo>
                    <a:pt x="355" y="12"/>
                  </a:lnTo>
                  <a:lnTo>
                    <a:pt x="291" y="12"/>
                  </a:lnTo>
                  <a:lnTo>
                    <a:pt x="291" y="13"/>
                  </a:lnTo>
                  <a:lnTo>
                    <a:pt x="294" y="13"/>
                  </a:lnTo>
                  <a:lnTo>
                    <a:pt x="294" y="11"/>
                  </a:lnTo>
                  <a:lnTo>
                    <a:pt x="215" y="11"/>
                  </a:lnTo>
                  <a:lnTo>
                    <a:pt x="215" y="12"/>
                  </a:lnTo>
                  <a:lnTo>
                    <a:pt x="218" y="12"/>
                  </a:lnTo>
                  <a:lnTo>
                    <a:pt x="218" y="10"/>
                  </a:lnTo>
                  <a:lnTo>
                    <a:pt x="146" y="10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8"/>
                  </a:lnTo>
                  <a:lnTo>
                    <a:pt x="114" y="8"/>
                  </a:lnTo>
                  <a:lnTo>
                    <a:pt x="114" y="10"/>
                  </a:lnTo>
                  <a:lnTo>
                    <a:pt x="117" y="10"/>
                  </a:lnTo>
                  <a:lnTo>
                    <a:pt x="117" y="8"/>
                  </a:lnTo>
                  <a:lnTo>
                    <a:pt x="114" y="8"/>
                  </a:lnTo>
                  <a:lnTo>
                    <a:pt x="114" y="11"/>
                  </a:lnTo>
                  <a:lnTo>
                    <a:pt x="118" y="11"/>
                  </a:lnTo>
                  <a:lnTo>
                    <a:pt x="118" y="6"/>
                  </a:lnTo>
                  <a:lnTo>
                    <a:pt x="114" y="6"/>
                  </a:lnTo>
                  <a:lnTo>
                    <a:pt x="114" y="7"/>
                  </a:lnTo>
                  <a:lnTo>
                    <a:pt x="117" y="7"/>
                  </a:lnTo>
                  <a:lnTo>
                    <a:pt x="117" y="6"/>
                  </a:lnTo>
                  <a:lnTo>
                    <a:pt x="114" y="3"/>
                  </a:lnTo>
                  <a:lnTo>
                    <a:pt x="113" y="4"/>
                  </a:lnTo>
                  <a:lnTo>
                    <a:pt x="116" y="4"/>
                  </a:lnTo>
                  <a:lnTo>
                    <a:pt x="116" y="3"/>
                  </a:lnTo>
                  <a:lnTo>
                    <a:pt x="113" y="3"/>
                  </a:lnTo>
                  <a:lnTo>
                    <a:pt x="114" y="6"/>
                  </a:lnTo>
                  <a:lnTo>
                    <a:pt x="118" y="4"/>
                  </a:lnTo>
                  <a:lnTo>
                    <a:pt x="120" y="3"/>
                  </a:lnTo>
                  <a:lnTo>
                    <a:pt x="120" y="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6" name="Freeform 684"/>
            <p:cNvSpPr>
              <a:spLocks/>
            </p:cNvSpPr>
            <p:nvPr/>
          </p:nvSpPr>
          <p:spPr bwMode="auto">
            <a:xfrm rot="16200000">
              <a:off x="1918691" y="1973985"/>
              <a:ext cx="585792" cy="635001"/>
            </a:xfrm>
            <a:custGeom>
              <a:avLst/>
              <a:gdLst>
                <a:gd name="T0" fmla="*/ 183 w 369"/>
                <a:gd name="T1" fmla="*/ 4 h 400"/>
                <a:gd name="T2" fmla="*/ 105 w 369"/>
                <a:gd name="T3" fmla="*/ 11 h 400"/>
                <a:gd name="T4" fmla="*/ 102 w 369"/>
                <a:gd name="T5" fmla="*/ 16 h 400"/>
                <a:gd name="T6" fmla="*/ 340 w 369"/>
                <a:gd name="T7" fmla="*/ 25 h 400"/>
                <a:gd name="T8" fmla="*/ 355 w 369"/>
                <a:gd name="T9" fmla="*/ 29 h 400"/>
                <a:gd name="T10" fmla="*/ 356 w 369"/>
                <a:gd name="T11" fmla="*/ 36 h 400"/>
                <a:gd name="T12" fmla="*/ 359 w 369"/>
                <a:gd name="T13" fmla="*/ 81 h 400"/>
                <a:gd name="T14" fmla="*/ 359 w 369"/>
                <a:gd name="T15" fmla="*/ 84 h 400"/>
                <a:gd name="T16" fmla="*/ 359 w 369"/>
                <a:gd name="T17" fmla="*/ 91 h 400"/>
                <a:gd name="T18" fmla="*/ 329 w 369"/>
                <a:gd name="T19" fmla="*/ 136 h 400"/>
                <a:gd name="T20" fmla="*/ 184 w 369"/>
                <a:gd name="T21" fmla="*/ 139 h 400"/>
                <a:gd name="T22" fmla="*/ 94 w 369"/>
                <a:gd name="T23" fmla="*/ 143 h 400"/>
                <a:gd name="T24" fmla="*/ 105 w 369"/>
                <a:gd name="T25" fmla="*/ 146 h 400"/>
                <a:gd name="T26" fmla="*/ 132 w 369"/>
                <a:gd name="T27" fmla="*/ 153 h 400"/>
                <a:gd name="T28" fmla="*/ 279 w 369"/>
                <a:gd name="T29" fmla="*/ 156 h 400"/>
                <a:gd name="T30" fmla="*/ 367 w 369"/>
                <a:gd name="T31" fmla="*/ 159 h 400"/>
                <a:gd name="T32" fmla="*/ 360 w 369"/>
                <a:gd name="T33" fmla="*/ 160 h 400"/>
                <a:gd name="T34" fmla="*/ 356 w 369"/>
                <a:gd name="T35" fmla="*/ 164 h 400"/>
                <a:gd name="T36" fmla="*/ 355 w 369"/>
                <a:gd name="T37" fmla="*/ 167 h 400"/>
                <a:gd name="T38" fmla="*/ 356 w 369"/>
                <a:gd name="T39" fmla="*/ 185 h 400"/>
                <a:gd name="T40" fmla="*/ 359 w 369"/>
                <a:gd name="T41" fmla="*/ 271 h 400"/>
                <a:gd name="T42" fmla="*/ 148 w 369"/>
                <a:gd name="T43" fmla="*/ 275 h 400"/>
                <a:gd name="T44" fmla="*/ 12 w 369"/>
                <a:gd name="T45" fmla="*/ 280 h 400"/>
                <a:gd name="T46" fmla="*/ 12 w 369"/>
                <a:gd name="T47" fmla="*/ 287 h 400"/>
                <a:gd name="T48" fmla="*/ 110 w 369"/>
                <a:gd name="T49" fmla="*/ 295 h 400"/>
                <a:gd name="T50" fmla="*/ 270 w 369"/>
                <a:gd name="T51" fmla="*/ 295 h 400"/>
                <a:gd name="T52" fmla="*/ 259 w 369"/>
                <a:gd name="T53" fmla="*/ 299 h 400"/>
                <a:gd name="T54" fmla="*/ 264 w 369"/>
                <a:gd name="T55" fmla="*/ 301 h 400"/>
                <a:gd name="T56" fmla="*/ 266 w 369"/>
                <a:gd name="T57" fmla="*/ 316 h 400"/>
                <a:gd name="T58" fmla="*/ 266 w 369"/>
                <a:gd name="T59" fmla="*/ 358 h 400"/>
                <a:gd name="T60" fmla="*/ 263 w 369"/>
                <a:gd name="T61" fmla="*/ 366 h 400"/>
                <a:gd name="T62" fmla="*/ 266 w 369"/>
                <a:gd name="T63" fmla="*/ 366 h 400"/>
                <a:gd name="T64" fmla="*/ 268 w 369"/>
                <a:gd name="T65" fmla="*/ 360 h 400"/>
                <a:gd name="T66" fmla="*/ 264 w 369"/>
                <a:gd name="T67" fmla="*/ 316 h 400"/>
                <a:gd name="T68" fmla="*/ 263 w 369"/>
                <a:gd name="T69" fmla="*/ 305 h 400"/>
                <a:gd name="T70" fmla="*/ 258 w 369"/>
                <a:gd name="T71" fmla="*/ 297 h 400"/>
                <a:gd name="T72" fmla="*/ 249 w 369"/>
                <a:gd name="T73" fmla="*/ 294 h 400"/>
                <a:gd name="T74" fmla="*/ 114 w 369"/>
                <a:gd name="T75" fmla="*/ 292 h 400"/>
                <a:gd name="T76" fmla="*/ 10 w 369"/>
                <a:gd name="T77" fmla="*/ 283 h 400"/>
                <a:gd name="T78" fmla="*/ 13 w 369"/>
                <a:gd name="T79" fmla="*/ 279 h 400"/>
                <a:gd name="T80" fmla="*/ 152 w 369"/>
                <a:gd name="T81" fmla="*/ 274 h 400"/>
                <a:gd name="T82" fmla="*/ 329 w 369"/>
                <a:gd name="T83" fmla="*/ 274 h 400"/>
                <a:gd name="T84" fmla="*/ 356 w 369"/>
                <a:gd name="T85" fmla="*/ 182 h 400"/>
                <a:gd name="T86" fmla="*/ 356 w 369"/>
                <a:gd name="T87" fmla="*/ 169 h 400"/>
                <a:gd name="T88" fmla="*/ 359 w 369"/>
                <a:gd name="T89" fmla="*/ 169 h 400"/>
                <a:gd name="T90" fmla="*/ 351 w 369"/>
                <a:gd name="T91" fmla="*/ 163 h 400"/>
                <a:gd name="T92" fmla="*/ 369 w 369"/>
                <a:gd name="T93" fmla="*/ 163 h 400"/>
                <a:gd name="T94" fmla="*/ 281 w 369"/>
                <a:gd name="T95" fmla="*/ 157 h 400"/>
                <a:gd name="T96" fmla="*/ 135 w 369"/>
                <a:gd name="T97" fmla="*/ 155 h 400"/>
                <a:gd name="T98" fmla="*/ 103 w 369"/>
                <a:gd name="T99" fmla="*/ 150 h 400"/>
                <a:gd name="T100" fmla="*/ 97 w 369"/>
                <a:gd name="T101" fmla="*/ 144 h 400"/>
                <a:gd name="T102" fmla="*/ 124 w 369"/>
                <a:gd name="T103" fmla="*/ 144 h 400"/>
                <a:gd name="T104" fmla="*/ 263 w 369"/>
                <a:gd name="T105" fmla="*/ 142 h 400"/>
                <a:gd name="T106" fmla="*/ 361 w 369"/>
                <a:gd name="T107" fmla="*/ 139 h 400"/>
                <a:gd name="T108" fmla="*/ 361 w 369"/>
                <a:gd name="T109" fmla="*/ 88 h 400"/>
                <a:gd name="T110" fmla="*/ 361 w 369"/>
                <a:gd name="T111" fmla="*/ 85 h 400"/>
                <a:gd name="T112" fmla="*/ 359 w 369"/>
                <a:gd name="T113" fmla="*/ 45 h 400"/>
                <a:gd name="T114" fmla="*/ 359 w 369"/>
                <a:gd name="T115" fmla="*/ 30 h 400"/>
                <a:gd name="T116" fmla="*/ 360 w 369"/>
                <a:gd name="T117" fmla="*/ 28 h 400"/>
                <a:gd name="T118" fmla="*/ 102 w 369"/>
                <a:gd name="T119" fmla="*/ 17 h 400"/>
                <a:gd name="T120" fmla="*/ 101 w 369"/>
                <a:gd name="T121" fmla="*/ 13 h 400"/>
                <a:gd name="T122" fmla="*/ 94 w 369"/>
                <a:gd name="T123" fmla="*/ 7 h 400"/>
                <a:gd name="T124" fmla="*/ 184 w 369"/>
                <a:gd name="T125" fmla="*/ 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9" h="400">
                  <a:moveTo>
                    <a:pt x="331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29" y="0"/>
                  </a:lnTo>
                  <a:lnTo>
                    <a:pt x="260" y="2"/>
                  </a:lnTo>
                  <a:lnTo>
                    <a:pt x="183" y="2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4" y="3"/>
                  </a:lnTo>
                  <a:lnTo>
                    <a:pt x="122" y="4"/>
                  </a:lnTo>
                  <a:lnTo>
                    <a:pt x="90" y="4"/>
                  </a:lnTo>
                  <a:lnTo>
                    <a:pt x="90" y="8"/>
                  </a:lnTo>
                  <a:lnTo>
                    <a:pt x="91" y="9"/>
                  </a:lnTo>
                  <a:lnTo>
                    <a:pt x="94" y="11"/>
                  </a:lnTo>
                  <a:lnTo>
                    <a:pt x="105" y="11"/>
                  </a:lnTo>
                  <a:lnTo>
                    <a:pt x="105" y="8"/>
                  </a:lnTo>
                  <a:lnTo>
                    <a:pt x="103" y="8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99" y="9"/>
                  </a:lnTo>
                  <a:lnTo>
                    <a:pt x="99" y="16"/>
                  </a:lnTo>
                  <a:lnTo>
                    <a:pt x="102" y="16"/>
                  </a:lnTo>
                  <a:lnTo>
                    <a:pt x="102" y="13"/>
                  </a:lnTo>
                  <a:lnTo>
                    <a:pt x="101" y="13"/>
                  </a:lnTo>
                  <a:lnTo>
                    <a:pt x="101" y="19"/>
                  </a:lnTo>
                  <a:lnTo>
                    <a:pt x="102" y="20"/>
                  </a:lnTo>
                  <a:lnTo>
                    <a:pt x="132" y="21"/>
                  </a:lnTo>
                  <a:lnTo>
                    <a:pt x="203" y="23"/>
                  </a:lnTo>
                  <a:lnTo>
                    <a:pt x="279" y="24"/>
                  </a:lnTo>
                  <a:lnTo>
                    <a:pt x="340" y="25"/>
                  </a:lnTo>
                  <a:lnTo>
                    <a:pt x="367" y="26"/>
                  </a:lnTo>
                  <a:lnTo>
                    <a:pt x="367" y="23"/>
                  </a:lnTo>
                  <a:lnTo>
                    <a:pt x="360" y="24"/>
                  </a:lnTo>
                  <a:lnTo>
                    <a:pt x="350" y="25"/>
                  </a:lnTo>
                  <a:lnTo>
                    <a:pt x="346" y="25"/>
                  </a:lnTo>
                  <a:lnTo>
                    <a:pt x="351" y="30"/>
                  </a:lnTo>
                  <a:lnTo>
                    <a:pt x="355" y="32"/>
                  </a:lnTo>
                  <a:lnTo>
                    <a:pt x="355" y="29"/>
                  </a:lnTo>
                  <a:lnTo>
                    <a:pt x="353" y="30"/>
                  </a:lnTo>
                  <a:lnTo>
                    <a:pt x="355" y="32"/>
                  </a:lnTo>
                  <a:lnTo>
                    <a:pt x="356" y="30"/>
                  </a:lnTo>
                  <a:lnTo>
                    <a:pt x="355" y="29"/>
                  </a:lnTo>
                  <a:lnTo>
                    <a:pt x="353" y="30"/>
                  </a:lnTo>
                  <a:lnTo>
                    <a:pt x="353" y="36"/>
                  </a:lnTo>
                  <a:lnTo>
                    <a:pt x="355" y="37"/>
                  </a:lnTo>
                  <a:lnTo>
                    <a:pt x="356" y="36"/>
                  </a:lnTo>
                  <a:lnTo>
                    <a:pt x="355" y="36"/>
                  </a:lnTo>
                  <a:lnTo>
                    <a:pt x="355" y="47"/>
                  </a:lnTo>
                  <a:lnTo>
                    <a:pt x="357" y="47"/>
                  </a:lnTo>
                  <a:lnTo>
                    <a:pt x="357" y="45"/>
                  </a:lnTo>
                  <a:lnTo>
                    <a:pt x="356" y="45"/>
                  </a:lnTo>
                  <a:lnTo>
                    <a:pt x="356" y="84"/>
                  </a:lnTo>
                  <a:lnTo>
                    <a:pt x="359" y="84"/>
                  </a:lnTo>
                  <a:lnTo>
                    <a:pt x="359" y="81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9" y="83"/>
                  </a:lnTo>
                  <a:lnTo>
                    <a:pt x="359" y="81"/>
                  </a:lnTo>
                  <a:lnTo>
                    <a:pt x="356" y="81"/>
                  </a:lnTo>
                  <a:lnTo>
                    <a:pt x="356" y="87"/>
                  </a:lnTo>
                  <a:lnTo>
                    <a:pt x="359" y="87"/>
                  </a:lnTo>
                  <a:lnTo>
                    <a:pt x="359" y="84"/>
                  </a:lnTo>
                  <a:lnTo>
                    <a:pt x="357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4"/>
                  </a:lnTo>
                  <a:lnTo>
                    <a:pt x="356" y="84"/>
                  </a:lnTo>
                  <a:lnTo>
                    <a:pt x="356" y="91"/>
                  </a:lnTo>
                  <a:lnTo>
                    <a:pt x="357" y="92"/>
                  </a:lnTo>
                  <a:lnTo>
                    <a:pt x="359" y="91"/>
                  </a:lnTo>
                  <a:lnTo>
                    <a:pt x="357" y="91"/>
                  </a:lnTo>
                  <a:lnTo>
                    <a:pt x="357" y="136"/>
                  </a:lnTo>
                  <a:lnTo>
                    <a:pt x="359" y="136"/>
                  </a:lnTo>
                  <a:lnTo>
                    <a:pt x="359" y="135"/>
                  </a:lnTo>
                  <a:lnTo>
                    <a:pt x="327" y="135"/>
                  </a:lnTo>
                  <a:lnTo>
                    <a:pt x="327" y="138"/>
                  </a:lnTo>
                  <a:lnTo>
                    <a:pt x="329" y="138"/>
                  </a:lnTo>
                  <a:lnTo>
                    <a:pt x="329" y="136"/>
                  </a:lnTo>
                  <a:lnTo>
                    <a:pt x="259" y="136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0" y="138"/>
                  </a:lnTo>
                  <a:lnTo>
                    <a:pt x="183" y="138"/>
                  </a:lnTo>
                  <a:lnTo>
                    <a:pt x="183" y="140"/>
                  </a:lnTo>
                  <a:lnTo>
                    <a:pt x="184" y="140"/>
                  </a:lnTo>
                  <a:lnTo>
                    <a:pt x="184" y="139"/>
                  </a:lnTo>
                  <a:lnTo>
                    <a:pt x="120" y="139"/>
                  </a:lnTo>
                  <a:lnTo>
                    <a:pt x="120" y="142"/>
                  </a:lnTo>
                  <a:lnTo>
                    <a:pt x="122" y="142"/>
                  </a:lnTo>
                  <a:lnTo>
                    <a:pt x="122" y="140"/>
                  </a:lnTo>
                  <a:lnTo>
                    <a:pt x="90" y="140"/>
                  </a:lnTo>
                  <a:lnTo>
                    <a:pt x="90" y="146"/>
                  </a:lnTo>
                  <a:lnTo>
                    <a:pt x="94" y="146"/>
                  </a:lnTo>
                  <a:lnTo>
                    <a:pt x="94" y="143"/>
                  </a:lnTo>
                  <a:lnTo>
                    <a:pt x="93" y="143"/>
                  </a:lnTo>
                  <a:lnTo>
                    <a:pt x="93" y="147"/>
                  </a:lnTo>
                  <a:lnTo>
                    <a:pt x="105" y="147"/>
                  </a:lnTo>
                  <a:lnTo>
                    <a:pt x="105" y="144"/>
                  </a:lnTo>
                  <a:lnTo>
                    <a:pt x="103" y="144"/>
                  </a:lnTo>
                  <a:lnTo>
                    <a:pt x="103" y="147"/>
                  </a:lnTo>
                  <a:lnTo>
                    <a:pt x="105" y="147"/>
                  </a:lnTo>
                  <a:lnTo>
                    <a:pt x="105" y="146"/>
                  </a:lnTo>
                  <a:lnTo>
                    <a:pt x="99" y="146"/>
                  </a:lnTo>
                  <a:lnTo>
                    <a:pt x="99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1" y="150"/>
                  </a:lnTo>
                  <a:lnTo>
                    <a:pt x="101" y="156"/>
                  </a:lnTo>
                  <a:lnTo>
                    <a:pt x="132" y="156"/>
                  </a:lnTo>
                  <a:lnTo>
                    <a:pt x="132" y="153"/>
                  </a:lnTo>
                  <a:lnTo>
                    <a:pt x="131" y="153"/>
                  </a:lnTo>
                  <a:lnTo>
                    <a:pt x="131" y="157"/>
                  </a:lnTo>
                  <a:lnTo>
                    <a:pt x="203" y="157"/>
                  </a:lnTo>
                  <a:lnTo>
                    <a:pt x="203" y="155"/>
                  </a:lnTo>
                  <a:lnTo>
                    <a:pt x="201" y="155"/>
                  </a:lnTo>
                  <a:lnTo>
                    <a:pt x="201" y="159"/>
                  </a:lnTo>
                  <a:lnTo>
                    <a:pt x="279" y="159"/>
                  </a:lnTo>
                  <a:lnTo>
                    <a:pt x="279" y="156"/>
                  </a:lnTo>
                  <a:lnTo>
                    <a:pt x="277" y="156"/>
                  </a:lnTo>
                  <a:lnTo>
                    <a:pt x="277" y="160"/>
                  </a:lnTo>
                  <a:lnTo>
                    <a:pt x="340" y="160"/>
                  </a:lnTo>
                  <a:lnTo>
                    <a:pt x="340" y="157"/>
                  </a:lnTo>
                  <a:lnTo>
                    <a:pt x="339" y="157"/>
                  </a:lnTo>
                  <a:lnTo>
                    <a:pt x="339" y="161"/>
                  </a:lnTo>
                  <a:lnTo>
                    <a:pt x="367" y="161"/>
                  </a:lnTo>
                  <a:lnTo>
                    <a:pt x="367" y="159"/>
                  </a:lnTo>
                  <a:lnTo>
                    <a:pt x="365" y="159"/>
                  </a:lnTo>
                  <a:lnTo>
                    <a:pt x="365" y="160"/>
                  </a:lnTo>
                  <a:lnTo>
                    <a:pt x="367" y="160"/>
                  </a:lnTo>
                  <a:lnTo>
                    <a:pt x="367" y="159"/>
                  </a:lnTo>
                  <a:lnTo>
                    <a:pt x="359" y="159"/>
                  </a:lnTo>
                  <a:lnTo>
                    <a:pt x="359" y="161"/>
                  </a:lnTo>
                  <a:lnTo>
                    <a:pt x="360" y="161"/>
                  </a:lnTo>
                  <a:lnTo>
                    <a:pt x="360" y="160"/>
                  </a:lnTo>
                  <a:lnTo>
                    <a:pt x="347" y="160"/>
                  </a:lnTo>
                  <a:lnTo>
                    <a:pt x="347" y="165"/>
                  </a:lnTo>
                  <a:lnTo>
                    <a:pt x="351" y="165"/>
                  </a:lnTo>
                  <a:lnTo>
                    <a:pt x="351" y="163"/>
                  </a:lnTo>
                  <a:lnTo>
                    <a:pt x="350" y="163"/>
                  </a:lnTo>
                  <a:lnTo>
                    <a:pt x="350" y="167"/>
                  </a:lnTo>
                  <a:lnTo>
                    <a:pt x="356" y="167"/>
                  </a:lnTo>
                  <a:lnTo>
                    <a:pt x="356" y="164"/>
                  </a:lnTo>
                  <a:lnTo>
                    <a:pt x="355" y="164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6" y="165"/>
                  </a:lnTo>
                  <a:lnTo>
                    <a:pt x="353" y="165"/>
                  </a:lnTo>
                  <a:lnTo>
                    <a:pt x="353" y="168"/>
                  </a:lnTo>
                  <a:lnTo>
                    <a:pt x="355" y="168"/>
                  </a:lnTo>
                  <a:lnTo>
                    <a:pt x="355" y="167"/>
                  </a:lnTo>
                  <a:lnTo>
                    <a:pt x="352" y="167"/>
                  </a:lnTo>
                  <a:lnTo>
                    <a:pt x="352" y="170"/>
                  </a:lnTo>
                  <a:lnTo>
                    <a:pt x="355" y="173"/>
                  </a:lnTo>
                  <a:lnTo>
                    <a:pt x="356" y="173"/>
                  </a:lnTo>
                  <a:lnTo>
                    <a:pt x="356" y="170"/>
                  </a:lnTo>
                  <a:lnTo>
                    <a:pt x="355" y="170"/>
                  </a:lnTo>
                  <a:lnTo>
                    <a:pt x="355" y="184"/>
                  </a:lnTo>
                  <a:lnTo>
                    <a:pt x="356" y="185"/>
                  </a:lnTo>
                  <a:lnTo>
                    <a:pt x="357" y="184"/>
                  </a:lnTo>
                  <a:lnTo>
                    <a:pt x="356" y="184"/>
                  </a:lnTo>
                  <a:lnTo>
                    <a:pt x="356" y="263"/>
                  </a:lnTo>
                  <a:lnTo>
                    <a:pt x="359" y="263"/>
                  </a:lnTo>
                  <a:lnTo>
                    <a:pt x="359" y="261"/>
                  </a:lnTo>
                  <a:lnTo>
                    <a:pt x="357" y="261"/>
                  </a:lnTo>
                  <a:lnTo>
                    <a:pt x="357" y="271"/>
                  </a:lnTo>
                  <a:lnTo>
                    <a:pt x="359" y="271"/>
                  </a:lnTo>
                  <a:lnTo>
                    <a:pt x="359" y="270"/>
                  </a:lnTo>
                  <a:lnTo>
                    <a:pt x="327" y="270"/>
                  </a:lnTo>
                  <a:lnTo>
                    <a:pt x="327" y="273"/>
                  </a:lnTo>
                  <a:lnTo>
                    <a:pt x="329" y="273"/>
                  </a:lnTo>
                  <a:lnTo>
                    <a:pt x="329" y="271"/>
                  </a:lnTo>
                  <a:lnTo>
                    <a:pt x="250" y="273"/>
                  </a:lnTo>
                  <a:lnTo>
                    <a:pt x="148" y="273"/>
                  </a:lnTo>
                  <a:lnTo>
                    <a:pt x="148" y="275"/>
                  </a:lnTo>
                  <a:lnTo>
                    <a:pt x="149" y="275"/>
                  </a:lnTo>
                  <a:lnTo>
                    <a:pt x="149" y="274"/>
                  </a:lnTo>
                  <a:lnTo>
                    <a:pt x="59" y="275"/>
                  </a:lnTo>
                  <a:lnTo>
                    <a:pt x="6" y="277"/>
                  </a:lnTo>
                  <a:lnTo>
                    <a:pt x="0" y="278"/>
                  </a:lnTo>
                  <a:lnTo>
                    <a:pt x="0" y="282"/>
                  </a:lnTo>
                  <a:lnTo>
                    <a:pt x="12" y="283"/>
                  </a:lnTo>
                  <a:lnTo>
                    <a:pt x="12" y="280"/>
                  </a:lnTo>
                  <a:lnTo>
                    <a:pt x="12" y="283"/>
                  </a:lnTo>
                  <a:lnTo>
                    <a:pt x="14" y="284"/>
                  </a:lnTo>
                  <a:lnTo>
                    <a:pt x="14" y="280"/>
                  </a:lnTo>
                  <a:lnTo>
                    <a:pt x="10" y="282"/>
                  </a:lnTo>
                  <a:lnTo>
                    <a:pt x="9" y="282"/>
                  </a:lnTo>
                  <a:lnTo>
                    <a:pt x="6" y="284"/>
                  </a:lnTo>
                  <a:lnTo>
                    <a:pt x="10" y="288"/>
                  </a:lnTo>
                  <a:lnTo>
                    <a:pt x="12" y="287"/>
                  </a:lnTo>
                  <a:lnTo>
                    <a:pt x="10" y="286"/>
                  </a:lnTo>
                  <a:lnTo>
                    <a:pt x="9" y="287"/>
                  </a:lnTo>
                  <a:lnTo>
                    <a:pt x="10" y="291"/>
                  </a:lnTo>
                  <a:lnTo>
                    <a:pt x="42" y="292"/>
                  </a:lnTo>
                  <a:lnTo>
                    <a:pt x="111" y="294"/>
                  </a:lnTo>
                  <a:lnTo>
                    <a:pt x="111" y="291"/>
                  </a:lnTo>
                  <a:lnTo>
                    <a:pt x="110" y="291"/>
                  </a:lnTo>
                  <a:lnTo>
                    <a:pt x="110" y="295"/>
                  </a:lnTo>
                  <a:lnTo>
                    <a:pt x="187" y="295"/>
                  </a:lnTo>
                  <a:lnTo>
                    <a:pt x="249" y="296"/>
                  </a:lnTo>
                  <a:lnTo>
                    <a:pt x="249" y="294"/>
                  </a:lnTo>
                  <a:lnTo>
                    <a:pt x="247" y="294"/>
                  </a:lnTo>
                  <a:lnTo>
                    <a:pt x="247" y="297"/>
                  </a:lnTo>
                  <a:lnTo>
                    <a:pt x="276" y="297"/>
                  </a:lnTo>
                  <a:lnTo>
                    <a:pt x="276" y="294"/>
                  </a:lnTo>
                  <a:lnTo>
                    <a:pt x="270" y="295"/>
                  </a:lnTo>
                  <a:lnTo>
                    <a:pt x="268" y="295"/>
                  </a:lnTo>
                  <a:lnTo>
                    <a:pt x="268" y="297"/>
                  </a:lnTo>
                  <a:lnTo>
                    <a:pt x="270" y="297"/>
                  </a:lnTo>
                  <a:lnTo>
                    <a:pt x="270" y="296"/>
                  </a:lnTo>
                  <a:lnTo>
                    <a:pt x="258" y="296"/>
                  </a:lnTo>
                  <a:lnTo>
                    <a:pt x="257" y="299"/>
                  </a:lnTo>
                  <a:lnTo>
                    <a:pt x="258" y="300"/>
                  </a:lnTo>
                  <a:lnTo>
                    <a:pt x="259" y="299"/>
                  </a:lnTo>
                  <a:lnTo>
                    <a:pt x="258" y="299"/>
                  </a:lnTo>
                  <a:lnTo>
                    <a:pt x="258" y="303"/>
                  </a:lnTo>
                  <a:lnTo>
                    <a:pt x="264" y="303"/>
                  </a:lnTo>
                  <a:lnTo>
                    <a:pt x="264" y="300"/>
                  </a:lnTo>
                  <a:lnTo>
                    <a:pt x="263" y="300"/>
                  </a:lnTo>
                  <a:lnTo>
                    <a:pt x="263" y="303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2" y="301"/>
                  </a:lnTo>
                  <a:lnTo>
                    <a:pt x="262" y="308"/>
                  </a:lnTo>
                  <a:lnTo>
                    <a:pt x="264" y="308"/>
                  </a:lnTo>
                  <a:lnTo>
                    <a:pt x="264" y="305"/>
                  </a:lnTo>
                  <a:lnTo>
                    <a:pt x="263" y="305"/>
                  </a:lnTo>
                  <a:lnTo>
                    <a:pt x="263" y="318"/>
                  </a:lnTo>
                  <a:lnTo>
                    <a:pt x="266" y="318"/>
                  </a:lnTo>
                  <a:lnTo>
                    <a:pt x="266" y="316"/>
                  </a:lnTo>
                  <a:lnTo>
                    <a:pt x="264" y="316"/>
                  </a:lnTo>
                  <a:lnTo>
                    <a:pt x="264" y="354"/>
                  </a:lnTo>
                  <a:lnTo>
                    <a:pt x="266" y="355"/>
                  </a:lnTo>
                  <a:lnTo>
                    <a:pt x="267" y="354"/>
                  </a:lnTo>
                  <a:lnTo>
                    <a:pt x="266" y="354"/>
                  </a:lnTo>
                  <a:lnTo>
                    <a:pt x="266" y="359"/>
                  </a:lnTo>
                  <a:lnTo>
                    <a:pt x="267" y="359"/>
                  </a:lnTo>
                  <a:lnTo>
                    <a:pt x="266" y="358"/>
                  </a:lnTo>
                  <a:lnTo>
                    <a:pt x="263" y="360"/>
                  </a:lnTo>
                  <a:lnTo>
                    <a:pt x="266" y="363"/>
                  </a:lnTo>
                  <a:lnTo>
                    <a:pt x="267" y="362"/>
                  </a:lnTo>
                  <a:lnTo>
                    <a:pt x="266" y="362"/>
                  </a:lnTo>
                  <a:lnTo>
                    <a:pt x="266" y="364"/>
                  </a:lnTo>
                  <a:lnTo>
                    <a:pt x="267" y="364"/>
                  </a:lnTo>
                  <a:lnTo>
                    <a:pt x="266" y="363"/>
                  </a:lnTo>
                  <a:lnTo>
                    <a:pt x="263" y="366"/>
                  </a:lnTo>
                  <a:lnTo>
                    <a:pt x="266" y="368"/>
                  </a:lnTo>
                  <a:lnTo>
                    <a:pt x="267" y="367"/>
                  </a:lnTo>
                  <a:lnTo>
                    <a:pt x="266" y="367"/>
                  </a:lnTo>
                  <a:lnTo>
                    <a:pt x="266" y="400"/>
                  </a:lnTo>
                  <a:lnTo>
                    <a:pt x="270" y="400"/>
                  </a:lnTo>
                  <a:lnTo>
                    <a:pt x="270" y="367"/>
                  </a:lnTo>
                  <a:lnTo>
                    <a:pt x="267" y="364"/>
                  </a:lnTo>
                  <a:lnTo>
                    <a:pt x="266" y="366"/>
                  </a:lnTo>
                  <a:lnTo>
                    <a:pt x="267" y="367"/>
                  </a:lnTo>
                  <a:lnTo>
                    <a:pt x="268" y="366"/>
                  </a:lnTo>
                  <a:lnTo>
                    <a:pt x="270" y="366"/>
                  </a:lnTo>
                  <a:lnTo>
                    <a:pt x="270" y="362"/>
                  </a:lnTo>
                  <a:lnTo>
                    <a:pt x="267" y="359"/>
                  </a:lnTo>
                  <a:lnTo>
                    <a:pt x="266" y="360"/>
                  </a:lnTo>
                  <a:lnTo>
                    <a:pt x="267" y="362"/>
                  </a:lnTo>
                  <a:lnTo>
                    <a:pt x="268" y="360"/>
                  </a:lnTo>
                  <a:lnTo>
                    <a:pt x="270" y="360"/>
                  </a:lnTo>
                  <a:lnTo>
                    <a:pt x="270" y="354"/>
                  </a:lnTo>
                  <a:lnTo>
                    <a:pt x="267" y="351"/>
                  </a:lnTo>
                  <a:lnTo>
                    <a:pt x="266" y="352"/>
                  </a:lnTo>
                  <a:lnTo>
                    <a:pt x="268" y="352"/>
                  </a:lnTo>
                  <a:lnTo>
                    <a:pt x="268" y="314"/>
                  </a:lnTo>
                  <a:lnTo>
                    <a:pt x="264" y="314"/>
                  </a:lnTo>
                  <a:lnTo>
                    <a:pt x="264" y="316"/>
                  </a:lnTo>
                  <a:lnTo>
                    <a:pt x="267" y="316"/>
                  </a:lnTo>
                  <a:lnTo>
                    <a:pt x="267" y="304"/>
                  </a:lnTo>
                  <a:lnTo>
                    <a:pt x="263" y="304"/>
                  </a:lnTo>
                  <a:lnTo>
                    <a:pt x="263" y="305"/>
                  </a:lnTo>
                  <a:lnTo>
                    <a:pt x="266" y="305"/>
                  </a:lnTo>
                  <a:lnTo>
                    <a:pt x="266" y="303"/>
                  </a:lnTo>
                  <a:lnTo>
                    <a:pt x="263" y="303"/>
                  </a:lnTo>
                  <a:lnTo>
                    <a:pt x="263" y="305"/>
                  </a:lnTo>
                  <a:lnTo>
                    <a:pt x="267" y="305"/>
                  </a:lnTo>
                  <a:lnTo>
                    <a:pt x="267" y="299"/>
                  </a:lnTo>
                  <a:lnTo>
                    <a:pt x="259" y="299"/>
                  </a:lnTo>
                  <a:lnTo>
                    <a:pt x="259" y="300"/>
                  </a:lnTo>
                  <a:lnTo>
                    <a:pt x="262" y="300"/>
                  </a:lnTo>
                  <a:lnTo>
                    <a:pt x="262" y="299"/>
                  </a:lnTo>
                  <a:lnTo>
                    <a:pt x="259" y="296"/>
                  </a:lnTo>
                  <a:lnTo>
                    <a:pt x="258" y="297"/>
                  </a:lnTo>
                  <a:lnTo>
                    <a:pt x="258" y="300"/>
                  </a:lnTo>
                  <a:lnTo>
                    <a:pt x="272" y="300"/>
                  </a:lnTo>
                  <a:lnTo>
                    <a:pt x="272" y="296"/>
                  </a:lnTo>
                  <a:lnTo>
                    <a:pt x="270" y="296"/>
                  </a:lnTo>
                  <a:lnTo>
                    <a:pt x="270" y="299"/>
                  </a:lnTo>
                  <a:lnTo>
                    <a:pt x="276" y="297"/>
                  </a:lnTo>
                  <a:lnTo>
                    <a:pt x="276" y="294"/>
                  </a:lnTo>
                  <a:lnTo>
                    <a:pt x="249" y="294"/>
                  </a:lnTo>
                  <a:lnTo>
                    <a:pt x="249" y="295"/>
                  </a:lnTo>
                  <a:lnTo>
                    <a:pt x="251" y="295"/>
                  </a:lnTo>
                  <a:lnTo>
                    <a:pt x="251" y="292"/>
                  </a:lnTo>
                  <a:lnTo>
                    <a:pt x="249" y="292"/>
                  </a:lnTo>
                  <a:lnTo>
                    <a:pt x="187" y="291"/>
                  </a:lnTo>
                  <a:lnTo>
                    <a:pt x="111" y="291"/>
                  </a:lnTo>
                  <a:lnTo>
                    <a:pt x="111" y="292"/>
                  </a:lnTo>
                  <a:lnTo>
                    <a:pt x="114" y="292"/>
                  </a:lnTo>
                  <a:lnTo>
                    <a:pt x="114" y="290"/>
                  </a:lnTo>
                  <a:lnTo>
                    <a:pt x="111" y="290"/>
                  </a:lnTo>
                  <a:lnTo>
                    <a:pt x="42" y="288"/>
                  </a:lnTo>
                  <a:lnTo>
                    <a:pt x="10" y="287"/>
                  </a:lnTo>
                  <a:lnTo>
                    <a:pt x="10" y="288"/>
                  </a:lnTo>
                  <a:lnTo>
                    <a:pt x="12" y="290"/>
                  </a:lnTo>
                  <a:lnTo>
                    <a:pt x="14" y="287"/>
                  </a:lnTo>
                  <a:lnTo>
                    <a:pt x="10" y="283"/>
                  </a:lnTo>
                  <a:lnTo>
                    <a:pt x="9" y="284"/>
                  </a:lnTo>
                  <a:lnTo>
                    <a:pt x="10" y="286"/>
                  </a:lnTo>
                  <a:lnTo>
                    <a:pt x="12" y="284"/>
                  </a:lnTo>
                  <a:lnTo>
                    <a:pt x="10" y="283"/>
                  </a:lnTo>
                  <a:lnTo>
                    <a:pt x="12" y="286"/>
                  </a:lnTo>
                  <a:lnTo>
                    <a:pt x="15" y="284"/>
                  </a:lnTo>
                  <a:lnTo>
                    <a:pt x="15" y="280"/>
                  </a:lnTo>
                  <a:lnTo>
                    <a:pt x="13" y="279"/>
                  </a:lnTo>
                  <a:lnTo>
                    <a:pt x="12" y="279"/>
                  </a:lnTo>
                  <a:lnTo>
                    <a:pt x="0" y="278"/>
                  </a:lnTo>
                  <a:lnTo>
                    <a:pt x="0" y="282"/>
                  </a:lnTo>
                  <a:lnTo>
                    <a:pt x="6" y="280"/>
                  </a:lnTo>
                  <a:lnTo>
                    <a:pt x="59" y="279"/>
                  </a:lnTo>
                  <a:lnTo>
                    <a:pt x="149" y="278"/>
                  </a:lnTo>
                  <a:lnTo>
                    <a:pt x="152" y="278"/>
                  </a:lnTo>
                  <a:lnTo>
                    <a:pt x="152" y="274"/>
                  </a:lnTo>
                  <a:lnTo>
                    <a:pt x="149" y="274"/>
                  </a:lnTo>
                  <a:lnTo>
                    <a:pt x="149" y="277"/>
                  </a:lnTo>
                  <a:lnTo>
                    <a:pt x="250" y="277"/>
                  </a:lnTo>
                  <a:lnTo>
                    <a:pt x="329" y="275"/>
                  </a:lnTo>
                  <a:lnTo>
                    <a:pt x="331" y="275"/>
                  </a:lnTo>
                  <a:lnTo>
                    <a:pt x="331" y="271"/>
                  </a:lnTo>
                  <a:lnTo>
                    <a:pt x="329" y="271"/>
                  </a:lnTo>
                  <a:lnTo>
                    <a:pt x="329" y="274"/>
                  </a:lnTo>
                  <a:lnTo>
                    <a:pt x="361" y="274"/>
                  </a:lnTo>
                  <a:lnTo>
                    <a:pt x="361" y="260"/>
                  </a:lnTo>
                  <a:lnTo>
                    <a:pt x="357" y="260"/>
                  </a:lnTo>
                  <a:lnTo>
                    <a:pt x="357" y="261"/>
                  </a:lnTo>
                  <a:lnTo>
                    <a:pt x="360" y="261"/>
                  </a:lnTo>
                  <a:lnTo>
                    <a:pt x="360" y="184"/>
                  </a:lnTo>
                  <a:lnTo>
                    <a:pt x="357" y="181"/>
                  </a:lnTo>
                  <a:lnTo>
                    <a:pt x="356" y="182"/>
                  </a:lnTo>
                  <a:lnTo>
                    <a:pt x="359" y="182"/>
                  </a:lnTo>
                  <a:lnTo>
                    <a:pt x="359" y="169"/>
                  </a:lnTo>
                  <a:lnTo>
                    <a:pt x="355" y="169"/>
                  </a:lnTo>
                  <a:lnTo>
                    <a:pt x="355" y="170"/>
                  </a:lnTo>
                  <a:lnTo>
                    <a:pt x="356" y="169"/>
                  </a:lnTo>
                  <a:lnTo>
                    <a:pt x="355" y="168"/>
                  </a:lnTo>
                  <a:lnTo>
                    <a:pt x="353" y="169"/>
                  </a:lnTo>
                  <a:lnTo>
                    <a:pt x="356" y="169"/>
                  </a:lnTo>
                  <a:lnTo>
                    <a:pt x="356" y="168"/>
                  </a:lnTo>
                  <a:lnTo>
                    <a:pt x="353" y="168"/>
                  </a:lnTo>
                  <a:lnTo>
                    <a:pt x="353" y="170"/>
                  </a:lnTo>
                  <a:lnTo>
                    <a:pt x="357" y="170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9" y="169"/>
                  </a:lnTo>
                  <a:lnTo>
                    <a:pt x="359" y="163"/>
                  </a:lnTo>
                  <a:lnTo>
                    <a:pt x="351" y="163"/>
                  </a:lnTo>
                  <a:lnTo>
                    <a:pt x="351" y="164"/>
                  </a:lnTo>
                  <a:lnTo>
                    <a:pt x="353" y="164"/>
                  </a:lnTo>
                  <a:lnTo>
                    <a:pt x="353" y="161"/>
                  </a:lnTo>
                  <a:lnTo>
                    <a:pt x="348" y="161"/>
                  </a:lnTo>
                  <a:lnTo>
                    <a:pt x="348" y="163"/>
                  </a:lnTo>
                  <a:lnTo>
                    <a:pt x="351" y="163"/>
                  </a:lnTo>
                  <a:lnTo>
                    <a:pt x="351" y="161"/>
                  </a:lnTo>
                  <a:lnTo>
                    <a:pt x="348" y="161"/>
                  </a:lnTo>
                  <a:lnTo>
                    <a:pt x="348" y="164"/>
                  </a:lnTo>
                  <a:lnTo>
                    <a:pt x="363" y="164"/>
                  </a:lnTo>
                  <a:lnTo>
                    <a:pt x="363" y="160"/>
                  </a:lnTo>
                  <a:lnTo>
                    <a:pt x="360" y="160"/>
                  </a:lnTo>
                  <a:lnTo>
                    <a:pt x="360" y="163"/>
                  </a:lnTo>
                  <a:lnTo>
                    <a:pt x="369" y="163"/>
                  </a:lnTo>
                  <a:lnTo>
                    <a:pt x="369" y="157"/>
                  </a:lnTo>
                  <a:lnTo>
                    <a:pt x="340" y="157"/>
                  </a:lnTo>
                  <a:lnTo>
                    <a:pt x="340" y="159"/>
                  </a:lnTo>
                  <a:lnTo>
                    <a:pt x="343" y="159"/>
                  </a:lnTo>
                  <a:lnTo>
                    <a:pt x="343" y="156"/>
                  </a:lnTo>
                  <a:lnTo>
                    <a:pt x="279" y="156"/>
                  </a:lnTo>
                  <a:lnTo>
                    <a:pt x="279" y="157"/>
                  </a:lnTo>
                  <a:lnTo>
                    <a:pt x="281" y="157"/>
                  </a:lnTo>
                  <a:lnTo>
                    <a:pt x="281" y="155"/>
                  </a:lnTo>
                  <a:lnTo>
                    <a:pt x="203" y="155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3"/>
                  </a:lnTo>
                  <a:lnTo>
                    <a:pt x="132" y="153"/>
                  </a:lnTo>
                  <a:lnTo>
                    <a:pt x="132" y="155"/>
                  </a:lnTo>
                  <a:lnTo>
                    <a:pt x="135" y="155"/>
                  </a:lnTo>
                  <a:lnTo>
                    <a:pt x="135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5" y="153"/>
                  </a:lnTo>
                  <a:lnTo>
                    <a:pt x="105" y="148"/>
                  </a:lnTo>
                  <a:lnTo>
                    <a:pt x="101" y="148"/>
                  </a:lnTo>
                  <a:lnTo>
                    <a:pt x="101" y="150"/>
                  </a:lnTo>
                  <a:lnTo>
                    <a:pt x="103" y="150"/>
                  </a:lnTo>
                  <a:lnTo>
                    <a:pt x="103" y="147"/>
                  </a:lnTo>
                  <a:lnTo>
                    <a:pt x="101" y="147"/>
                  </a:lnTo>
                  <a:lnTo>
                    <a:pt x="101" y="150"/>
                  </a:lnTo>
                  <a:lnTo>
                    <a:pt x="107" y="150"/>
                  </a:lnTo>
                  <a:lnTo>
                    <a:pt x="107" y="143"/>
                  </a:lnTo>
                  <a:lnTo>
                    <a:pt x="94" y="143"/>
                  </a:lnTo>
                  <a:lnTo>
                    <a:pt x="94" y="144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1" y="142"/>
                  </a:lnTo>
                  <a:lnTo>
                    <a:pt x="91" y="143"/>
                  </a:lnTo>
                  <a:lnTo>
                    <a:pt x="94" y="143"/>
                  </a:lnTo>
                  <a:lnTo>
                    <a:pt x="94" y="142"/>
                  </a:lnTo>
                  <a:lnTo>
                    <a:pt x="91" y="142"/>
                  </a:lnTo>
                  <a:lnTo>
                    <a:pt x="91" y="144"/>
                  </a:lnTo>
                  <a:lnTo>
                    <a:pt x="124" y="144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22" y="143"/>
                  </a:lnTo>
                  <a:lnTo>
                    <a:pt x="187" y="143"/>
                  </a:lnTo>
                  <a:lnTo>
                    <a:pt x="187" y="139"/>
                  </a:lnTo>
                  <a:lnTo>
                    <a:pt x="184" y="139"/>
                  </a:lnTo>
                  <a:lnTo>
                    <a:pt x="184" y="142"/>
                  </a:lnTo>
                  <a:lnTo>
                    <a:pt x="263" y="142"/>
                  </a:lnTo>
                  <a:lnTo>
                    <a:pt x="263" y="138"/>
                  </a:lnTo>
                  <a:lnTo>
                    <a:pt x="260" y="138"/>
                  </a:lnTo>
                  <a:lnTo>
                    <a:pt x="260" y="140"/>
                  </a:lnTo>
                  <a:lnTo>
                    <a:pt x="331" y="140"/>
                  </a:lnTo>
                  <a:lnTo>
                    <a:pt x="331" y="136"/>
                  </a:lnTo>
                  <a:lnTo>
                    <a:pt x="329" y="136"/>
                  </a:lnTo>
                  <a:lnTo>
                    <a:pt x="329" y="139"/>
                  </a:lnTo>
                  <a:lnTo>
                    <a:pt x="361" y="139"/>
                  </a:lnTo>
                  <a:lnTo>
                    <a:pt x="361" y="91"/>
                  </a:lnTo>
                  <a:lnTo>
                    <a:pt x="359" y="88"/>
                  </a:lnTo>
                  <a:lnTo>
                    <a:pt x="357" y="89"/>
                  </a:lnTo>
                  <a:lnTo>
                    <a:pt x="360" y="89"/>
                  </a:lnTo>
                  <a:lnTo>
                    <a:pt x="360" y="85"/>
                  </a:lnTo>
                  <a:lnTo>
                    <a:pt x="357" y="85"/>
                  </a:lnTo>
                  <a:lnTo>
                    <a:pt x="357" y="88"/>
                  </a:lnTo>
                  <a:lnTo>
                    <a:pt x="361" y="88"/>
                  </a:lnTo>
                  <a:lnTo>
                    <a:pt x="361" y="83"/>
                  </a:lnTo>
                  <a:lnTo>
                    <a:pt x="357" y="83"/>
                  </a:lnTo>
                  <a:lnTo>
                    <a:pt x="357" y="84"/>
                  </a:lnTo>
                  <a:lnTo>
                    <a:pt x="360" y="84"/>
                  </a:lnTo>
                  <a:lnTo>
                    <a:pt x="360" y="83"/>
                  </a:lnTo>
                  <a:lnTo>
                    <a:pt x="357" y="83"/>
                  </a:lnTo>
                  <a:lnTo>
                    <a:pt x="357" y="85"/>
                  </a:lnTo>
                  <a:lnTo>
                    <a:pt x="361" y="85"/>
                  </a:lnTo>
                  <a:lnTo>
                    <a:pt x="361" y="80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60" y="81"/>
                  </a:lnTo>
                  <a:lnTo>
                    <a:pt x="360" y="44"/>
                  </a:lnTo>
                  <a:lnTo>
                    <a:pt x="356" y="44"/>
                  </a:lnTo>
                  <a:lnTo>
                    <a:pt x="356" y="45"/>
                  </a:lnTo>
                  <a:lnTo>
                    <a:pt x="359" y="45"/>
                  </a:lnTo>
                  <a:lnTo>
                    <a:pt x="359" y="36"/>
                  </a:lnTo>
                  <a:lnTo>
                    <a:pt x="356" y="33"/>
                  </a:lnTo>
                  <a:lnTo>
                    <a:pt x="355" y="34"/>
                  </a:lnTo>
                  <a:lnTo>
                    <a:pt x="357" y="34"/>
                  </a:lnTo>
                  <a:lnTo>
                    <a:pt x="357" y="32"/>
                  </a:lnTo>
                  <a:lnTo>
                    <a:pt x="355" y="32"/>
                  </a:lnTo>
                  <a:lnTo>
                    <a:pt x="356" y="33"/>
                  </a:lnTo>
                  <a:lnTo>
                    <a:pt x="359" y="30"/>
                  </a:lnTo>
                  <a:lnTo>
                    <a:pt x="356" y="28"/>
                  </a:lnTo>
                  <a:lnTo>
                    <a:pt x="352" y="26"/>
                  </a:lnTo>
                  <a:lnTo>
                    <a:pt x="351" y="28"/>
                  </a:lnTo>
                  <a:lnTo>
                    <a:pt x="352" y="26"/>
                  </a:lnTo>
                  <a:lnTo>
                    <a:pt x="351" y="25"/>
                  </a:lnTo>
                  <a:lnTo>
                    <a:pt x="350" y="26"/>
                  </a:lnTo>
                  <a:lnTo>
                    <a:pt x="350" y="29"/>
                  </a:lnTo>
                  <a:lnTo>
                    <a:pt x="360" y="28"/>
                  </a:lnTo>
                  <a:lnTo>
                    <a:pt x="367" y="26"/>
                  </a:lnTo>
                  <a:lnTo>
                    <a:pt x="367" y="23"/>
                  </a:lnTo>
                  <a:lnTo>
                    <a:pt x="340" y="21"/>
                  </a:lnTo>
                  <a:lnTo>
                    <a:pt x="279" y="20"/>
                  </a:lnTo>
                  <a:lnTo>
                    <a:pt x="203" y="19"/>
                  </a:lnTo>
                  <a:lnTo>
                    <a:pt x="132" y="17"/>
                  </a:lnTo>
                  <a:lnTo>
                    <a:pt x="102" y="16"/>
                  </a:lnTo>
                  <a:lnTo>
                    <a:pt x="102" y="17"/>
                  </a:lnTo>
                  <a:lnTo>
                    <a:pt x="105" y="17"/>
                  </a:lnTo>
                  <a:lnTo>
                    <a:pt x="105" y="12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3" y="13"/>
                  </a:lnTo>
                  <a:lnTo>
                    <a:pt x="103" y="11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7" y="13"/>
                  </a:lnTo>
                  <a:lnTo>
                    <a:pt x="107" y="7"/>
                  </a:lnTo>
                  <a:lnTo>
                    <a:pt x="94" y="7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3" y="6"/>
                  </a:lnTo>
                  <a:lnTo>
                    <a:pt x="91" y="7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1" y="6"/>
                  </a:lnTo>
                  <a:lnTo>
                    <a:pt x="91" y="8"/>
                  </a:lnTo>
                  <a:lnTo>
                    <a:pt x="122" y="8"/>
                  </a:lnTo>
                  <a:lnTo>
                    <a:pt x="184" y="7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4" y="3"/>
                  </a:lnTo>
                  <a:lnTo>
                    <a:pt x="184" y="6"/>
                  </a:lnTo>
                  <a:lnTo>
                    <a:pt x="260" y="6"/>
                  </a:lnTo>
                  <a:lnTo>
                    <a:pt x="329" y="4"/>
                  </a:lnTo>
                  <a:lnTo>
                    <a:pt x="331" y="4"/>
                  </a:lnTo>
                  <a:lnTo>
                    <a:pt x="331" y="2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7" name="Freeform 685"/>
            <p:cNvSpPr>
              <a:spLocks/>
            </p:cNvSpPr>
            <p:nvPr/>
          </p:nvSpPr>
          <p:spPr bwMode="auto">
            <a:xfrm rot="16200000">
              <a:off x="2544961" y="2128767"/>
              <a:ext cx="601667" cy="633414"/>
            </a:xfrm>
            <a:custGeom>
              <a:avLst/>
              <a:gdLst>
                <a:gd name="T0" fmla="*/ 271 w 379"/>
                <a:gd name="T1" fmla="*/ 10 h 399"/>
                <a:gd name="T2" fmla="*/ 106 w 379"/>
                <a:gd name="T3" fmla="*/ 17 h 399"/>
                <a:gd name="T4" fmla="*/ 112 w 379"/>
                <a:gd name="T5" fmla="*/ 23 h 399"/>
                <a:gd name="T6" fmla="*/ 144 w 379"/>
                <a:gd name="T7" fmla="*/ 27 h 399"/>
                <a:gd name="T8" fmla="*/ 349 w 379"/>
                <a:gd name="T9" fmla="*/ 31 h 399"/>
                <a:gd name="T10" fmla="*/ 370 w 379"/>
                <a:gd name="T11" fmla="*/ 32 h 399"/>
                <a:gd name="T12" fmla="*/ 365 w 379"/>
                <a:gd name="T13" fmla="*/ 36 h 399"/>
                <a:gd name="T14" fmla="*/ 366 w 379"/>
                <a:gd name="T15" fmla="*/ 43 h 399"/>
                <a:gd name="T16" fmla="*/ 369 w 379"/>
                <a:gd name="T17" fmla="*/ 104 h 399"/>
                <a:gd name="T18" fmla="*/ 369 w 379"/>
                <a:gd name="T19" fmla="*/ 142 h 399"/>
                <a:gd name="T20" fmla="*/ 115 w 379"/>
                <a:gd name="T21" fmla="*/ 151 h 399"/>
                <a:gd name="T22" fmla="*/ 142 w 379"/>
                <a:gd name="T23" fmla="*/ 163 h 399"/>
                <a:gd name="T24" fmla="*/ 370 w 379"/>
                <a:gd name="T25" fmla="*/ 166 h 399"/>
                <a:gd name="T26" fmla="*/ 366 w 379"/>
                <a:gd name="T27" fmla="*/ 172 h 399"/>
                <a:gd name="T28" fmla="*/ 300 w 379"/>
                <a:gd name="T29" fmla="*/ 175 h 399"/>
                <a:gd name="T30" fmla="*/ 176 w 379"/>
                <a:gd name="T31" fmla="*/ 182 h 399"/>
                <a:gd name="T32" fmla="*/ 176 w 379"/>
                <a:gd name="T33" fmla="*/ 187 h 399"/>
                <a:gd name="T34" fmla="*/ 234 w 379"/>
                <a:gd name="T35" fmla="*/ 191 h 399"/>
                <a:gd name="T36" fmla="*/ 263 w 379"/>
                <a:gd name="T37" fmla="*/ 193 h 399"/>
                <a:gd name="T38" fmla="*/ 260 w 379"/>
                <a:gd name="T39" fmla="*/ 199 h 399"/>
                <a:gd name="T40" fmla="*/ 264 w 379"/>
                <a:gd name="T41" fmla="*/ 223 h 399"/>
                <a:gd name="T42" fmla="*/ 268 w 379"/>
                <a:gd name="T43" fmla="*/ 276 h 399"/>
                <a:gd name="T44" fmla="*/ 170 w 379"/>
                <a:gd name="T45" fmla="*/ 280 h 399"/>
                <a:gd name="T46" fmla="*/ 3 w 379"/>
                <a:gd name="T47" fmla="*/ 285 h 399"/>
                <a:gd name="T48" fmla="*/ 11 w 379"/>
                <a:gd name="T49" fmla="*/ 292 h 399"/>
                <a:gd name="T50" fmla="*/ 250 w 379"/>
                <a:gd name="T51" fmla="*/ 299 h 399"/>
                <a:gd name="T52" fmla="*/ 260 w 379"/>
                <a:gd name="T53" fmla="*/ 309 h 399"/>
                <a:gd name="T54" fmla="*/ 264 w 379"/>
                <a:gd name="T55" fmla="*/ 323 h 399"/>
                <a:gd name="T56" fmla="*/ 268 w 379"/>
                <a:gd name="T57" fmla="*/ 373 h 399"/>
                <a:gd name="T58" fmla="*/ 268 w 379"/>
                <a:gd name="T59" fmla="*/ 379 h 399"/>
                <a:gd name="T60" fmla="*/ 268 w 379"/>
                <a:gd name="T61" fmla="*/ 332 h 399"/>
                <a:gd name="T62" fmla="*/ 264 w 379"/>
                <a:gd name="T63" fmla="*/ 310 h 399"/>
                <a:gd name="T64" fmla="*/ 269 w 379"/>
                <a:gd name="T65" fmla="*/ 306 h 399"/>
                <a:gd name="T66" fmla="*/ 112 w 379"/>
                <a:gd name="T67" fmla="*/ 297 h 399"/>
                <a:gd name="T68" fmla="*/ 13 w 379"/>
                <a:gd name="T69" fmla="*/ 289 h 399"/>
                <a:gd name="T70" fmla="*/ 3 w 379"/>
                <a:gd name="T71" fmla="*/ 284 h 399"/>
                <a:gd name="T72" fmla="*/ 172 w 379"/>
                <a:gd name="T73" fmla="*/ 280 h 399"/>
                <a:gd name="T74" fmla="*/ 269 w 379"/>
                <a:gd name="T75" fmla="*/ 252 h 399"/>
                <a:gd name="T76" fmla="*/ 265 w 379"/>
                <a:gd name="T77" fmla="*/ 212 h 399"/>
                <a:gd name="T78" fmla="*/ 262 w 379"/>
                <a:gd name="T79" fmla="*/ 196 h 399"/>
                <a:gd name="T80" fmla="*/ 265 w 379"/>
                <a:gd name="T81" fmla="*/ 192 h 399"/>
                <a:gd name="T82" fmla="*/ 212 w 379"/>
                <a:gd name="T83" fmla="*/ 188 h 399"/>
                <a:gd name="T84" fmla="*/ 178 w 379"/>
                <a:gd name="T85" fmla="*/ 184 h 399"/>
                <a:gd name="T86" fmla="*/ 171 w 379"/>
                <a:gd name="T87" fmla="*/ 179 h 399"/>
                <a:gd name="T88" fmla="*/ 302 w 379"/>
                <a:gd name="T89" fmla="*/ 175 h 399"/>
                <a:gd name="T90" fmla="*/ 368 w 379"/>
                <a:gd name="T91" fmla="*/ 170 h 399"/>
                <a:gd name="T92" fmla="*/ 377 w 379"/>
                <a:gd name="T93" fmla="*/ 165 h 399"/>
                <a:gd name="T94" fmla="*/ 142 w 379"/>
                <a:gd name="T95" fmla="*/ 159 h 399"/>
                <a:gd name="T96" fmla="*/ 117 w 379"/>
                <a:gd name="T97" fmla="*/ 154 h 399"/>
                <a:gd name="T98" fmla="*/ 339 w 379"/>
                <a:gd name="T99" fmla="*/ 146 h 399"/>
                <a:gd name="T100" fmla="*/ 368 w 379"/>
                <a:gd name="T101" fmla="*/ 100 h 399"/>
                <a:gd name="T102" fmla="*/ 365 w 379"/>
                <a:gd name="T103" fmla="*/ 44 h 399"/>
                <a:gd name="T104" fmla="*/ 364 w 379"/>
                <a:gd name="T105" fmla="*/ 39 h 399"/>
                <a:gd name="T106" fmla="*/ 361 w 379"/>
                <a:gd name="T107" fmla="*/ 34 h 399"/>
                <a:gd name="T108" fmla="*/ 352 w 379"/>
                <a:gd name="T109" fmla="*/ 30 h 399"/>
                <a:gd name="T110" fmla="*/ 146 w 379"/>
                <a:gd name="T111" fmla="*/ 26 h 399"/>
                <a:gd name="T112" fmla="*/ 115 w 379"/>
                <a:gd name="T113" fmla="*/ 22 h 399"/>
                <a:gd name="T114" fmla="*/ 108 w 379"/>
                <a:gd name="T115" fmla="*/ 15 h 399"/>
                <a:gd name="T116" fmla="*/ 197 w 379"/>
                <a:gd name="T117" fmla="*/ 14 h 399"/>
                <a:gd name="T118" fmla="*/ 372 w 379"/>
                <a:gd name="T119" fmla="*/ 1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9" h="399">
                  <a:moveTo>
                    <a:pt x="372" y="0"/>
                  </a:moveTo>
                  <a:lnTo>
                    <a:pt x="368" y="0"/>
                  </a:lnTo>
                  <a:lnTo>
                    <a:pt x="368" y="7"/>
                  </a:lnTo>
                  <a:lnTo>
                    <a:pt x="369" y="7"/>
                  </a:lnTo>
                  <a:lnTo>
                    <a:pt x="369" y="6"/>
                  </a:lnTo>
                  <a:lnTo>
                    <a:pt x="338" y="6"/>
                  </a:lnTo>
                  <a:lnTo>
                    <a:pt x="338" y="9"/>
                  </a:lnTo>
                  <a:lnTo>
                    <a:pt x="339" y="9"/>
                  </a:lnTo>
                  <a:lnTo>
                    <a:pt x="339" y="7"/>
                  </a:lnTo>
                  <a:lnTo>
                    <a:pt x="269" y="7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71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5" y="11"/>
                  </a:lnTo>
                  <a:lnTo>
                    <a:pt x="195" y="10"/>
                  </a:lnTo>
                  <a:lnTo>
                    <a:pt x="131" y="10"/>
                  </a:lnTo>
                  <a:lnTo>
                    <a:pt x="131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00" y="11"/>
                  </a:lnTo>
                  <a:lnTo>
                    <a:pt x="100" y="17"/>
                  </a:lnTo>
                  <a:lnTo>
                    <a:pt x="106" y="17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4" y="18"/>
                  </a:lnTo>
                  <a:lnTo>
                    <a:pt x="115" y="18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4" y="18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0" y="17"/>
                  </a:lnTo>
                  <a:lnTo>
                    <a:pt x="110" y="23"/>
                  </a:lnTo>
                  <a:lnTo>
                    <a:pt x="112" y="23"/>
                  </a:lnTo>
                  <a:lnTo>
                    <a:pt x="112" y="21"/>
                  </a:lnTo>
                  <a:lnTo>
                    <a:pt x="111" y="21"/>
                  </a:lnTo>
                  <a:lnTo>
                    <a:pt x="111" y="24"/>
                  </a:lnTo>
                  <a:lnTo>
                    <a:pt x="114" y="24"/>
                  </a:lnTo>
                  <a:lnTo>
                    <a:pt x="114" y="22"/>
                  </a:lnTo>
                  <a:lnTo>
                    <a:pt x="112" y="22"/>
                  </a:lnTo>
                  <a:lnTo>
                    <a:pt x="112" y="23"/>
                  </a:lnTo>
                  <a:lnTo>
                    <a:pt x="114" y="23"/>
                  </a:lnTo>
                  <a:lnTo>
                    <a:pt x="114" y="22"/>
                  </a:lnTo>
                  <a:lnTo>
                    <a:pt x="111" y="22"/>
                  </a:lnTo>
                  <a:lnTo>
                    <a:pt x="111" y="27"/>
                  </a:lnTo>
                  <a:lnTo>
                    <a:pt x="144" y="27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42" y="28"/>
                  </a:lnTo>
                  <a:lnTo>
                    <a:pt x="213" y="28"/>
                  </a:lnTo>
                  <a:lnTo>
                    <a:pt x="213" y="26"/>
                  </a:lnTo>
                  <a:lnTo>
                    <a:pt x="212" y="26"/>
                  </a:lnTo>
                  <a:lnTo>
                    <a:pt x="212" y="30"/>
                  </a:lnTo>
                  <a:lnTo>
                    <a:pt x="289" y="30"/>
                  </a:lnTo>
                  <a:lnTo>
                    <a:pt x="289" y="27"/>
                  </a:lnTo>
                  <a:lnTo>
                    <a:pt x="288" y="27"/>
                  </a:lnTo>
                  <a:lnTo>
                    <a:pt x="288" y="31"/>
                  </a:lnTo>
                  <a:lnTo>
                    <a:pt x="349" y="31"/>
                  </a:lnTo>
                  <a:lnTo>
                    <a:pt x="349" y="28"/>
                  </a:lnTo>
                  <a:lnTo>
                    <a:pt x="348" y="28"/>
                  </a:lnTo>
                  <a:lnTo>
                    <a:pt x="348" y="32"/>
                  </a:lnTo>
                  <a:lnTo>
                    <a:pt x="377" y="32"/>
                  </a:lnTo>
                  <a:lnTo>
                    <a:pt x="377" y="30"/>
                  </a:lnTo>
                  <a:lnTo>
                    <a:pt x="376" y="30"/>
                  </a:lnTo>
                  <a:lnTo>
                    <a:pt x="376" y="31"/>
                  </a:lnTo>
                  <a:lnTo>
                    <a:pt x="377" y="31"/>
                  </a:lnTo>
                  <a:lnTo>
                    <a:pt x="377" y="30"/>
                  </a:lnTo>
                  <a:lnTo>
                    <a:pt x="369" y="30"/>
                  </a:lnTo>
                  <a:lnTo>
                    <a:pt x="369" y="32"/>
                  </a:lnTo>
                  <a:lnTo>
                    <a:pt x="370" y="32"/>
                  </a:lnTo>
                  <a:lnTo>
                    <a:pt x="370" y="31"/>
                  </a:lnTo>
                  <a:lnTo>
                    <a:pt x="357" y="31"/>
                  </a:lnTo>
                  <a:lnTo>
                    <a:pt x="357" y="36"/>
                  </a:lnTo>
                  <a:lnTo>
                    <a:pt x="360" y="36"/>
                  </a:lnTo>
                  <a:lnTo>
                    <a:pt x="360" y="34"/>
                  </a:lnTo>
                  <a:lnTo>
                    <a:pt x="359" y="34"/>
                  </a:lnTo>
                  <a:lnTo>
                    <a:pt x="359" y="36"/>
                  </a:lnTo>
                  <a:lnTo>
                    <a:pt x="360" y="38"/>
                  </a:lnTo>
                  <a:lnTo>
                    <a:pt x="365" y="39"/>
                  </a:lnTo>
                  <a:lnTo>
                    <a:pt x="366" y="39"/>
                  </a:lnTo>
                  <a:lnTo>
                    <a:pt x="366" y="36"/>
                  </a:lnTo>
                  <a:lnTo>
                    <a:pt x="365" y="36"/>
                  </a:lnTo>
                  <a:lnTo>
                    <a:pt x="365" y="38"/>
                  </a:lnTo>
                  <a:lnTo>
                    <a:pt x="366" y="38"/>
                  </a:lnTo>
                  <a:lnTo>
                    <a:pt x="366" y="36"/>
                  </a:lnTo>
                  <a:lnTo>
                    <a:pt x="364" y="38"/>
                  </a:lnTo>
                  <a:lnTo>
                    <a:pt x="362" y="38"/>
                  </a:lnTo>
                  <a:lnTo>
                    <a:pt x="362" y="41"/>
                  </a:lnTo>
                  <a:lnTo>
                    <a:pt x="365" y="44"/>
                  </a:lnTo>
                  <a:lnTo>
                    <a:pt x="366" y="44"/>
                  </a:lnTo>
                  <a:lnTo>
                    <a:pt x="366" y="41"/>
                  </a:lnTo>
                  <a:lnTo>
                    <a:pt x="365" y="41"/>
                  </a:lnTo>
                  <a:lnTo>
                    <a:pt x="365" y="43"/>
                  </a:lnTo>
                  <a:lnTo>
                    <a:pt x="366" y="43"/>
                  </a:lnTo>
                  <a:lnTo>
                    <a:pt x="365" y="41"/>
                  </a:lnTo>
                  <a:lnTo>
                    <a:pt x="364" y="43"/>
                  </a:lnTo>
                  <a:lnTo>
                    <a:pt x="364" y="47"/>
                  </a:lnTo>
                  <a:lnTo>
                    <a:pt x="365" y="48"/>
                  </a:lnTo>
                  <a:lnTo>
                    <a:pt x="366" y="47"/>
                  </a:lnTo>
                  <a:lnTo>
                    <a:pt x="365" y="47"/>
                  </a:lnTo>
                  <a:lnTo>
                    <a:pt x="365" y="60"/>
                  </a:lnTo>
                  <a:lnTo>
                    <a:pt x="366" y="61"/>
                  </a:lnTo>
                  <a:lnTo>
                    <a:pt x="368" y="60"/>
                  </a:lnTo>
                  <a:lnTo>
                    <a:pt x="366" y="60"/>
                  </a:lnTo>
                  <a:lnTo>
                    <a:pt x="366" y="104"/>
                  </a:lnTo>
                  <a:lnTo>
                    <a:pt x="369" y="104"/>
                  </a:lnTo>
                  <a:lnTo>
                    <a:pt x="369" y="102"/>
                  </a:lnTo>
                  <a:lnTo>
                    <a:pt x="368" y="102"/>
                  </a:lnTo>
                  <a:lnTo>
                    <a:pt x="368" y="103"/>
                  </a:lnTo>
                  <a:lnTo>
                    <a:pt x="369" y="103"/>
                  </a:lnTo>
                  <a:lnTo>
                    <a:pt x="369" y="102"/>
                  </a:lnTo>
                  <a:lnTo>
                    <a:pt x="366" y="102"/>
                  </a:lnTo>
                  <a:lnTo>
                    <a:pt x="366" y="107"/>
                  </a:lnTo>
                  <a:lnTo>
                    <a:pt x="369" y="107"/>
                  </a:lnTo>
                  <a:lnTo>
                    <a:pt x="369" y="104"/>
                  </a:lnTo>
                  <a:lnTo>
                    <a:pt x="368" y="104"/>
                  </a:lnTo>
                  <a:lnTo>
                    <a:pt x="368" y="142"/>
                  </a:lnTo>
                  <a:lnTo>
                    <a:pt x="369" y="142"/>
                  </a:lnTo>
                  <a:lnTo>
                    <a:pt x="369" y="141"/>
                  </a:lnTo>
                  <a:lnTo>
                    <a:pt x="339" y="142"/>
                  </a:lnTo>
                  <a:lnTo>
                    <a:pt x="271" y="144"/>
                  </a:lnTo>
                  <a:lnTo>
                    <a:pt x="195" y="145"/>
                  </a:lnTo>
                  <a:lnTo>
                    <a:pt x="132" y="146"/>
                  </a:lnTo>
                  <a:lnTo>
                    <a:pt x="102" y="148"/>
                  </a:lnTo>
                  <a:lnTo>
                    <a:pt x="102" y="151"/>
                  </a:lnTo>
                  <a:lnTo>
                    <a:pt x="106" y="153"/>
                  </a:lnTo>
                  <a:lnTo>
                    <a:pt x="104" y="151"/>
                  </a:lnTo>
                  <a:lnTo>
                    <a:pt x="106" y="153"/>
                  </a:lnTo>
                  <a:lnTo>
                    <a:pt x="115" y="154"/>
                  </a:lnTo>
                  <a:lnTo>
                    <a:pt x="115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1"/>
                  </a:lnTo>
                  <a:lnTo>
                    <a:pt x="111" y="153"/>
                  </a:lnTo>
                  <a:lnTo>
                    <a:pt x="110" y="153"/>
                  </a:lnTo>
                  <a:lnTo>
                    <a:pt x="110" y="157"/>
                  </a:lnTo>
                  <a:lnTo>
                    <a:pt x="111" y="158"/>
                  </a:lnTo>
                  <a:lnTo>
                    <a:pt x="112" y="157"/>
                  </a:lnTo>
                  <a:lnTo>
                    <a:pt x="111" y="157"/>
                  </a:lnTo>
                  <a:lnTo>
                    <a:pt x="111" y="163"/>
                  </a:lnTo>
                  <a:lnTo>
                    <a:pt x="142" y="163"/>
                  </a:lnTo>
                  <a:lnTo>
                    <a:pt x="212" y="165"/>
                  </a:lnTo>
                  <a:lnTo>
                    <a:pt x="212" y="162"/>
                  </a:lnTo>
                  <a:lnTo>
                    <a:pt x="210" y="162"/>
                  </a:lnTo>
                  <a:lnTo>
                    <a:pt x="210" y="166"/>
                  </a:lnTo>
                  <a:lnTo>
                    <a:pt x="288" y="166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8" y="165"/>
                  </a:lnTo>
                  <a:lnTo>
                    <a:pt x="348" y="168"/>
                  </a:lnTo>
                  <a:lnTo>
                    <a:pt x="377" y="168"/>
                  </a:lnTo>
                  <a:lnTo>
                    <a:pt x="377" y="165"/>
                  </a:lnTo>
                  <a:lnTo>
                    <a:pt x="370" y="166"/>
                  </a:lnTo>
                  <a:lnTo>
                    <a:pt x="369" y="166"/>
                  </a:lnTo>
                  <a:lnTo>
                    <a:pt x="369" y="168"/>
                  </a:lnTo>
                  <a:lnTo>
                    <a:pt x="370" y="168"/>
                  </a:lnTo>
                  <a:lnTo>
                    <a:pt x="370" y="167"/>
                  </a:lnTo>
                  <a:lnTo>
                    <a:pt x="359" y="167"/>
                  </a:lnTo>
                  <a:lnTo>
                    <a:pt x="359" y="174"/>
                  </a:lnTo>
                  <a:lnTo>
                    <a:pt x="365" y="174"/>
                  </a:lnTo>
                  <a:lnTo>
                    <a:pt x="365" y="171"/>
                  </a:lnTo>
                  <a:lnTo>
                    <a:pt x="364" y="171"/>
                  </a:lnTo>
                  <a:lnTo>
                    <a:pt x="364" y="175"/>
                  </a:lnTo>
                  <a:lnTo>
                    <a:pt x="366" y="175"/>
                  </a:lnTo>
                  <a:lnTo>
                    <a:pt x="366" y="172"/>
                  </a:lnTo>
                  <a:lnTo>
                    <a:pt x="365" y="172"/>
                  </a:lnTo>
                  <a:lnTo>
                    <a:pt x="365" y="174"/>
                  </a:lnTo>
                  <a:lnTo>
                    <a:pt x="366" y="174"/>
                  </a:lnTo>
                  <a:lnTo>
                    <a:pt x="366" y="172"/>
                  </a:lnTo>
                  <a:lnTo>
                    <a:pt x="345" y="172"/>
                  </a:lnTo>
                  <a:lnTo>
                    <a:pt x="345" y="175"/>
                  </a:lnTo>
                  <a:lnTo>
                    <a:pt x="347" y="175"/>
                  </a:lnTo>
                  <a:lnTo>
                    <a:pt x="347" y="174"/>
                  </a:lnTo>
                  <a:lnTo>
                    <a:pt x="298" y="174"/>
                  </a:lnTo>
                  <a:lnTo>
                    <a:pt x="298" y="176"/>
                  </a:lnTo>
                  <a:lnTo>
                    <a:pt x="300" y="176"/>
                  </a:lnTo>
                  <a:lnTo>
                    <a:pt x="300" y="175"/>
                  </a:lnTo>
                  <a:lnTo>
                    <a:pt x="242" y="175"/>
                  </a:lnTo>
                  <a:lnTo>
                    <a:pt x="242" y="178"/>
                  </a:lnTo>
                  <a:lnTo>
                    <a:pt x="243" y="178"/>
                  </a:lnTo>
                  <a:lnTo>
                    <a:pt x="243" y="176"/>
                  </a:lnTo>
                  <a:lnTo>
                    <a:pt x="193" y="176"/>
                  </a:lnTo>
                  <a:lnTo>
                    <a:pt x="193" y="179"/>
                  </a:lnTo>
                  <a:lnTo>
                    <a:pt x="195" y="179"/>
                  </a:lnTo>
                  <a:lnTo>
                    <a:pt x="195" y="178"/>
                  </a:lnTo>
                  <a:lnTo>
                    <a:pt x="167" y="178"/>
                  </a:lnTo>
                  <a:lnTo>
                    <a:pt x="167" y="184"/>
                  </a:lnTo>
                  <a:lnTo>
                    <a:pt x="176" y="184"/>
                  </a:lnTo>
                  <a:lnTo>
                    <a:pt x="176" y="182"/>
                  </a:lnTo>
                  <a:lnTo>
                    <a:pt x="175" y="182"/>
                  </a:lnTo>
                  <a:lnTo>
                    <a:pt x="175" y="185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4"/>
                  </a:lnTo>
                  <a:lnTo>
                    <a:pt x="178" y="184"/>
                  </a:lnTo>
                  <a:lnTo>
                    <a:pt x="178" y="183"/>
                  </a:lnTo>
                  <a:lnTo>
                    <a:pt x="174" y="183"/>
                  </a:lnTo>
                  <a:lnTo>
                    <a:pt x="174" y="189"/>
                  </a:lnTo>
                  <a:lnTo>
                    <a:pt x="176" y="189"/>
                  </a:lnTo>
                  <a:lnTo>
                    <a:pt x="176" y="187"/>
                  </a:lnTo>
                  <a:lnTo>
                    <a:pt x="175" y="187"/>
                  </a:lnTo>
                  <a:lnTo>
                    <a:pt x="175" y="191"/>
                  </a:lnTo>
                  <a:lnTo>
                    <a:pt x="187" y="191"/>
                  </a:lnTo>
                  <a:lnTo>
                    <a:pt x="187" y="188"/>
                  </a:lnTo>
                  <a:lnTo>
                    <a:pt x="186" y="188"/>
                  </a:lnTo>
                  <a:lnTo>
                    <a:pt x="186" y="192"/>
                  </a:lnTo>
                  <a:lnTo>
                    <a:pt x="209" y="192"/>
                  </a:lnTo>
                  <a:lnTo>
                    <a:pt x="209" y="189"/>
                  </a:lnTo>
                  <a:lnTo>
                    <a:pt x="208" y="189"/>
                  </a:lnTo>
                  <a:lnTo>
                    <a:pt x="208" y="193"/>
                  </a:lnTo>
                  <a:lnTo>
                    <a:pt x="234" y="193"/>
                  </a:lnTo>
                  <a:lnTo>
                    <a:pt x="234" y="191"/>
                  </a:lnTo>
                  <a:lnTo>
                    <a:pt x="233" y="191"/>
                  </a:lnTo>
                  <a:lnTo>
                    <a:pt x="233" y="195"/>
                  </a:lnTo>
                  <a:lnTo>
                    <a:pt x="254" y="195"/>
                  </a:lnTo>
                  <a:lnTo>
                    <a:pt x="254" y="192"/>
                  </a:lnTo>
                  <a:lnTo>
                    <a:pt x="252" y="192"/>
                  </a:lnTo>
                  <a:lnTo>
                    <a:pt x="252" y="196"/>
                  </a:lnTo>
                  <a:lnTo>
                    <a:pt x="263" y="196"/>
                  </a:lnTo>
                  <a:lnTo>
                    <a:pt x="263" y="193"/>
                  </a:lnTo>
                  <a:lnTo>
                    <a:pt x="262" y="193"/>
                  </a:lnTo>
                  <a:lnTo>
                    <a:pt x="262" y="195"/>
                  </a:lnTo>
                  <a:lnTo>
                    <a:pt x="263" y="195"/>
                  </a:lnTo>
                  <a:lnTo>
                    <a:pt x="263" y="193"/>
                  </a:lnTo>
                  <a:lnTo>
                    <a:pt x="260" y="193"/>
                  </a:lnTo>
                  <a:lnTo>
                    <a:pt x="260" y="196"/>
                  </a:lnTo>
                  <a:lnTo>
                    <a:pt x="262" y="196"/>
                  </a:lnTo>
                  <a:lnTo>
                    <a:pt x="262" y="195"/>
                  </a:lnTo>
                  <a:lnTo>
                    <a:pt x="256" y="195"/>
                  </a:lnTo>
                  <a:lnTo>
                    <a:pt x="256" y="200"/>
                  </a:lnTo>
                  <a:lnTo>
                    <a:pt x="259" y="200"/>
                  </a:lnTo>
                  <a:lnTo>
                    <a:pt x="259" y="197"/>
                  </a:lnTo>
                  <a:lnTo>
                    <a:pt x="258" y="197"/>
                  </a:lnTo>
                  <a:lnTo>
                    <a:pt x="258" y="201"/>
                  </a:lnTo>
                  <a:lnTo>
                    <a:pt x="260" y="201"/>
                  </a:lnTo>
                  <a:lnTo>
                    <a:pt x="260" y="199"/>
                  </a:lnTo>
                  <a:lnTo>
                    <a:pt x="259" y="199"/>
                  </a:lnTo>
                  <a:lnTo>
                    <a:pt x="259" y="206"/>
                  </a:lnTo>
                  <a:lnTo>
                    <a:pt x="262" y="206"/>
                  </a:lnTo>
                  <a:lnTo>
                    <a:pt x="262" y="204"/>
                  </a:lnTo>
                  <a:lnTo>
                    <a:pt x="260" y="204"/>
                  </a:lnTo>
                  <a:lnTo>
                    <a:pt x="260" y="212"/>
                  </a:lnTo>
                  <a:lnTo>
                    <a:pt x="262" y="213"/>
                  </a:lnTo>
                  <a:lnTo>
                    <a:pt x="263" y="212"/>
                  </a:lnTo>
                  <a:lnTo>
                    <a:pt x="262" y="212"/>
                  </a:lnTo>
                  <a:lnTo>
                    <a:pt x="262" y="223"/>
                  </a:lnTo>
                  <a:lnTo>
                    <a:pt x="263" y="225"/>
                  </a:lnTo>
                  <a:lnTo>
                    <a:pt x="264" y="223"/>
                  </a:lnTo>
                  <a:lnTo>
                    <a:pt x="263" y="223"/>
                  </a:lnTo>
                  <a:lnTo>
                    <a:pt x="263" y="235"/>
                  </a:lnTo>
                  <a:lnTo>
                    <a:pt x="264" y="237"/>
                  </a:lnTo>
                  <a:lnTo>
                    <a:pt x="265" y="235"/>
                  </a:lnTo>
                  <a:lnTo>
                    <a:pt x="264" y="235"/>
                  </a:lnTo>
                  <a:lnTo>
                    <a:pt x="264" y="252"/>
                  </a:lnTo>
                  <a:lnTo>
                    <a:pt x="265" y="254"/>
                  </a:lnTo>
                  <a:lnTo>
                    <a:pt x="267" y="252"/>
                  </a:lnTo>
                  <a:lnTo>
                    <a:pt x="265" y="252"/>
                  </a:lnTo>
                  <a:lnTo>
                    <a:pt x="265" y="278"/>
                  </a:lnTo>
                  <a:lnTo>
                    <a:pt x="268" y="278"/>
                  </a:lnTo>
                  <a:lnTo>
                    <a:pt x="268" y="276"/>
                  </a:lnTo>
                  <a:lnTo>
                    <a:pt x="267" y="276"/>
                  </a:lnTo>
                  <a:lnTo>
                    <a:pt x="267" y="278"/>
                  </a:lnTo>
                  <a:lnTo>
                    <a:pt x="268" y="278"/>
                  </a:lnTo>
                  <a:lnTo>
                    <a:pt x="268" y="277"/>
                  </a:lnTo>
                  <a:lnTo>
                    <a:pt x="237" y="277"/>
                  </a:lnTo>
                  <a:lnTo>
                    <a:pt x="237" y="280"/>
                  </a:lnTo>
                  <a:lnTo>
                    <a:pt x="238" y="280"/>
                  </a:lnTo>
                  <a:lnTo>
                    <a:pt x="238" y="278"/>
                  </a:lnTo>
                  <a:lnTo>
                    <a:pt x="169" y="278"/>
                  </a:lnTo>
                  <a:lnTo>
                    <a:pt x="169" y="281"/>
                  </a:lnTo>
                  <a:lnTo>
                    <a:pt x="170" y="281"/>
                  </a:lnTo>
                  <a:lnTo>
                    <a:pt x="170" y="280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4" y="281"/>
                  </a:lnTo>
                  <a:lnTo>
                    <a:pt x="30" y="281"/>
                  </a:lnTo>
                  <a:lnTo>
                    <a:pt x="30" y="284"/>
                  </a:lnTo>
                  <a:lnTo>
                    <a:pt x="31" y="284"/>
                  </a:lnTo>
                  <a:lnTo>
                    <a:pt x="31" y="282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3" y="288"/>
                  </a:lnTo>
                  <a:lnTo>
                    <a:pt x="3" y="285"/>
                  </a:lnTo>
                  <a:lnTo>
                    <a:pt x="2" y="285"/>
                  </a:lnTo>
                  <a:lnTo>
                    <a:pt x="2" y="289"/>
                  </a:lnTo>
                  <a:lnTo>
                    <a:pt x="14" y="289"/>
                  </a:lnTo>
                  <a:lnTo>
                    <a:pt x="14" y="286"/>
                  </a:lnTo>
                  <a:lnTo>
                    <a:pt x="13" y="286"/>
                  </a:lnTo>
                  <a:lnTo>
                    <a:pt x="13" y="289"/>
                  </a:lnTo>
                  <a:lnTo>
                    <a:pt x="14" y="289"/>
                  </a:lnTo>
                  <a:lnTo>
                    <a:pt x="14" y="288"/>
                  </a:lnTo>
                  <a:lnTo>
                    <a:pt x="9" y="288"/>
                  </a:lnTo>
                  <a:lnTo>
                    <a:pt x="9" y="294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0" y="292"/>
                  </a:lnTo>
                  <a:lnTo>
                    <a:pt x="10" y="297"/>
                  </a:lnTo>
                  <a:lnTo>
                    <a:pt x="11" y="298"/>
                  </a:lnTo>
                  <a:lnTo>
                    <a:pt x="43" y="299"/>
                  </a:lnTo>
                  <a:lnTo>
                    <a:pt x="112" y="299"/>
                  </a:lnTo>
                  <a:lnTo>
                    <a:pt x="112" y="297"/>
                  </a:lnTo>
                  <a:lnTo>
                    <a:pt x="111" y="297"/>
                  </a:lnTo>
                  <a:lnTo>
                    <a:pt x="111" y="301"/>
                  </a:lnTo>
                  <a:lnTo>
                    <a:pt x="112" y="301"/>
                  </a:lnTo>
                  <a:lnTo>
                    <a:pt x="188" y="302"/>
                  </a:lnTo>
                  <a:lnTo>
                    <a:pt x="250" y="302"/>
                  </a:lnTo>
                  <a:lnTo>
                    <a:pt x="250" y="299"/>
                  </a:lnTo>
                  <a:lnTo>
                    <a:pt x="248" y="299"/>
                  </a:lnTo>
                  <a:lnTo>
                    <a:pt x="248" y="302"/>
                  </a:lnTo>
                  <a:lnTo>
                    <a:pt x="250" y="303"/>
                  </a:lnTo>
                  <a:lnTo>
                    <a:pt x="276" y="305"/>
                  </a:lnTo>
                  <a:lnTo>
                    <a:pt x="276" y="301"/>
                  </a:lnTo>
                  <a:lnTo>
                    <a:pt x="268" y="301"/>
                  </a:lnTo>
                  <a:lnTo>
                    <a:pt x="268" y="303"/>
                  </a:lnTo>
                  <a:lnTo>
                    <a:pt x="269" y="303"/>
                  </a:lnTo>
                  <a:lnTo>
                    <a:pt x="269" y="302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60" y="309"/>
                  </a:lnTo>
                  <a:lnTo>
                    <a:pt x="265" y="310"/>
                  </a:lnTo>
                  <a:lnTo>
                    <a:pt x="265" y="307"/>
                  </a:lnTo>
                  <a:lnTo>
                    <a:pt x="264" y="307"/>
                  </a:lnTo>
                  <a:lnTo>
                    <a:pt x="264" y="309"/>
                  </a:lnTo>
                  <a:lnTo>
                    <a:pt x="265" y="309"/>
                  </a:lnTo>
                  <a:lnTo>
                    <a:pt x="264" y="307"/>
                  </a:lnTo>
                  <a:lnTo>
                    <a:pt x="263" y="309"/>
                  </a:lnTo>
                  <a:lnTo>
                    <a:pt x="263" y="314"/>
                  </a:lnTo>
                  <a:lnTo>
                    <a:pt x="264" y="315"/>
                  </a:lnTo>
                  <a:lnTo>
                    <a:pt x="265" y="314"/>
                  </a:lnTo>
                  <a:lnTo>
                    <a:pt x="264" y="314"/>
                  </a:lnTo>
                  <a:lnTo>
                    <a:pt x="264" y="323"/>
                  </a:lnTo>
                  <a:lnTo>
                    <a:pt x="265" y="324"/>
                  </a:lnTo>
                  <a:lnTo>
                    <a:pt x="267" y="323"/>
                  </a:lnTo>
                  <a:lnTo>
                    <a:pt x="265" y="323"/>
                  </a:lnTo>
                  <a:lnTo>
                    <a:pt x="265" y="335"/>
                  </a:lnTo>
                  <a:lnTo>
                    <a:pt x="267" y="336"/>
                  </a:lnTo>
                  <a:lnTo>
                    <a:pt x="268" y="335"/>
                  </a:lnTo>
                  <a:lnTo>
                    <a:pt x="267" y="335"/>
                  </a:lnTo>
                  <a:lnTo>
                    <a:pt x="267" y="374"/>
                  </a:lnTo>
                  <a:lnTo>
                    <a:pt x="269" y="374"/>
                  </a:lnTo>
                  <a:lnTo>
                    <a:pt x="269" y="371"/>
                  </a:lnTo>
                  <a:lnTo>
                    <a:pt x="268" y="371"/>
                  </a:lnTo>
                  <a:lnTo>
                    <a:pt x="268" y="373"/>
                  </a:lnTo>
                  <a:lnTo>
                    <a:pt x="269" y="373"/>
                  </a:lnTo>
                  <a:lnTo>
                    <a:pt x="268" y="371"/>
                  </a:lnTo>
                  <a:lnTo>
                    <a:pt x="267" y="373"/>
                  </a:lnTo>
                  <a:lnTo>
                    <a:pt x="267" y="382"/>
                  </a:lnTo>
                  <a:lnTo>
                    <a:pt x="269" y="382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8" y="399"/>
                  </a:lnTo>
                  <a:lnTo>
                    <a:pt x="272" y="399"/>
                  </a:lnTo>
                  <a:lnTo>
                    <a:pt x="272" y="378"/>
                  </a:lnTo>
                  <a:lnTo>
                    <a:pt x="268" y="378"/>
                  </a:lnTo>
                  <a:lnTo>
                    <a:pt x="268" y="379"/>
                  </a:lnTo>
                  <a:lnTo>
                    <a:pt x="271" y="379"/>
                  </a:lnTo>
                  <a:lnTo>
                    <a:pt x="271" y="374"/>
                  </a:lnTo>
                  <a:lnTo>
                    <a:pt x="268" y="374"/>
                  </a:lnTo>
                  <a:lnTo>
                    <a:pt x="269" y="375"/>
                  </a:lnTo>
                  <a:lnTo>
                    <a:pt x="271" y="374"/>
                  </a:lnTo>
                  <a:lnTo>
                    <a:pt x="272" y="374"/>
                  </a:lnTo>
                  <a:lnTo>
                    <a:pt x="272" y="370"/>
                  </a:lnTo>
                  <a:lnTo>
                    <a:pt x="268" y="370"/>
                  </a:lnTo>
                  <a:lnTo>
                    <a:pt x="268" y="371"/>
                  </a:lnTo>
                  <a:lnTo>
                    <a:pt x="271" y="371"/>
                  </a:lnTo>
                  <a:lnTo>
                    <a:pt x="271" y="335"/>
                  </a:lnTo>
                  <a:lnTo>
                    <a:pt x="268" y="332"/>
                  </a:lnTo>
                  <a:lnTo>
                    <a:pt x="267" y="333"/>
                  </a:lnTo>
                  <a:lnTo>
                    <a:pt x="269" y="333"/>
                  </a:lnTo>
                  <a:lnTo>
                    <a:pt x="269" y="323"/>
                  </a:lnTo>
                  <a:lnTo>
                    <a:pt x="267" y="320"/>
                  </a:lnTo>
                  <a:lnTo>
                    <a:pt x="265" y="322"/>
                  </a:lnTo>
                  <a:lnTo>
                    <a:pt x="268" y="322"/>
                  </a:lnTo>
                  <a:lnTo>
                    <a:pt x="268" y="314"/>
                  </a:lnTo>
                  <a:lnTo>
                    <a:pt x="265" y="311"/>
                  </a:lnTo>
                  <a:lnTo>
                    <a:pt x="264" y="312"/>
                  </a:lnTo>
                  <a:lnTo>
                    <a:pt x="267" y="312"/>
                  </a:lnTo>
                  <a:lnTo>
                    <a:pt x="267" y="310"/>
                  </a:lnTo>
                  <a:lnTo>
                    <a:pt x="264" y="310"/>
                  </a:lnTo>
                  <a:lnTo>
                    <a:pt x="265" y="311"/>
                  </a:lnTo>
                  <a:lnTo>
                    <a:pt x="267" y="310"/>
                  </a:lnTo>
                  <a:lnTo>
                    <a:pt x="268" y="310"/>
                  </a:lnTo>
                  <a:lnTo>
                    <a:pt x="268" y="306"/>
                  </a:lnTo>
                  <a:lnTo>
                    <a:pt x="265" y="306"/>
                  </a:lnTo>
                  <a:lnTo>
                    <a:pt x="260" y="305"/>
                  </a:lnTo>
                  <a:lnTo>
                    <a:pt x="260" y="306"/>
                  </a:lnTo>
                  <a:lnTo>
                    <a:pt x="262" y="305"/>
                  </a:lnTo>
                  <a:lnTo>
                    <a:pt x="260" y="303"/>
                  </a:lnTo>
                  <a:lnTo>
                    <a:pt x="259" y="305"/>
                  </a:lnTo>
                  <a:lnTo>
                    <a:pt x="259" y="307"/>
                  </a:lnTo>
                  <a:lnTo>
                    <a:pt x="269" y="306"/>
                  </a:lnTo>
                  <a:lnTo>
                    <a:pt x="272" y="305"/>
                  </a:lnTo>
                  <a:lnTo>
                    <a:pt x="272" y="302"/>
                  </a:lnTo>
                  <a:lnTo>
                    <a:pt x="269" y="302"/>
                  </a:lnTo>
                  <a:lnTo>
                    <a:pt x="269" y="305"/>
                  </a:lnTo>
                  <a:lnTo>
                    <a:pt x="276" y="305"/>
                  </a:lnTo>
                  <a:lnTo>
                    <a:pt x="276" y="301"/>
                  </a:lnTo>
                  <a:lnTo>
                    <a:pt x="250" y="299"/>
                  </a:lnTo>
                  <a:lnTo>
                    <a:pt x="250" y="301"/>
                  </a:lnTo>
                  <a:lnTo>
                    <a:pt x="252" y="301"/>
                  </a:lnTo>
                  <a:lnTo>
                    <a:pt x="252" y="298"/>
                  </a:lnTo>
                  <a:lnTo>
                    <a:pt x="188" y="298"/>
                  </a:lnTo>
                  <a:lnTo>
                    <a:pt x="112" y="297"/>
                  </a:lnTo>
                  <a:lnTo>
                    <a:pt x="112" y="298"/>
                  </a:lnTo>
                  <a:lnTo>
                    <a:pt x="115" y="298"/>
                  </a:lnTo>
                  <a:lnTo>
                    <a:pt x="115" y="295"/>
                  </a:lnTo>
                  <a:lnTo>
                    <a:pt x="43" y="295"/>
                  </a:lnTo>
                  <a:lnTo>
                    <a:pt x="11" y="294"/>
                  </a:lnTo>
                  <a:lnTo>
                    <a:pt x="11" y="295"/>
                  </a:lnTo>
                  <a:lnTo>
                    <a:pt x="14" y="295"/>
                  </a:lnTo>
                  <a:lnTo>
                    <a:pt x="14" y="290"/>
                  </a:lnTo>
                  <a:lnTo>
                    <a:pt x="10" y="290"/>
                  </a:lnTo>
                  <a:lnTo>
                    <a:pt x="10" y="292"/>
                  </a:lnTo>
                  <a:lnTo>
                    <a:pt x="13" y="292"/>
                  </a:lnTo>
                  <a:lnTo>
                    <a:pt x="13" y="289"/>
                  </a:lnTo>
                  <a:lnTo>
                    <a:pt x="10" y="289"/>
                  </a:lnTo>
                  <a:lnTo>
                    <a:pt x="10" y="292"/>
                  </a:lnTo>
                  <a:lnTo>
                    <a:pt x="17" y="292"/>
                  </a:lnTo>
                  <a:lnTo>
                    <a:pt x="17" y="285"/>
                  </a:lnTo>
                  <a:lnTo>
                    <a:pt x="3" y="285"/>
                  </a:lnTo>
                  <a:lnTo>
                    <a:pt x="3" y="286"/>
                  </a:lnTo>
                  <a:lnTo>
                    <a:pt x="6" y="286"/>
                  </a:lnTo>
                  <a:lnTo>
                    <a:pt x="6" y="284"/>
                  </a:lnTo>
                  <a:lnTo>
                    <a:pt x="1" y="284"/>
                  </a:lnTo>
                  <a:lnTo>
                    <a:pt x="1" y="285"/>
                  </a:lnTo>
                  <a:lnTo>
                    <a:pt x="3" y="285"/>
                  </a:lnTo>
                  <a:lnTo>
                    <a:pt x="3" y="284"/>
                  </a:lnTo>
                  <a:lnTo>
                    <a:pt x="1" y="284"/>
                  </a:lnTo>
                  <a:lnTo>
                    <a:pt x="1" y="286"/>
                  </a:lnTo>
                  <a:lnTo>
                    <a:pt x="34" y="286"/>
                  </a:lnTo>
                  <a:lnTo>
                    <a:pt x="34" y="282"/>
                  </a:lnTo>
                  <a:lnTo>
                    <a:pt x="31" y="282"/>
                  </a:lnTo>
                  <a:lnTo>
                    <a:pt x="31" y="285"/>
                  </a:lnTo>
                  <a:lnTo>
                    <a:pt x="97" y="285"/>
                  </a:lnTo>
                  <a:lnTo>
                    <a:pt x="97" y="281"/>
                  </a:lnTo>
                  <a:lnTo>
                    <a:pt x="94" y="281"/>
                  </a:lnTo>
                  <a:lnTo>
                    <a:pt x="94" y="284"/>
                  </a:lnTo>
                  <a:lnTo>
                    <a:pt x="172" y="284"/>
                  </a:lnTo>
                  <a:lnTo>
                    <a:pt x="172" y="280"/>
                  </a:lnTo>
                  <a:lnTo>
                    <a:pt x="170" y="280"/>
                  </a:lnTo>
                  <a:lnTo>
                    <a:pt x="170" y="282"/>
                  </a:lnTo>
                  <a:lnTo>
                    <a:pt x="241" y="282"/>
                  </a:lnTo>
                  <a:lnTo>
                    <a:pt x="241" y="278"/>
                  </a:lnTo>
                  <a:lnTo>
                    <a:pt x="238" y="278"/>
                  </a:lnTo>
                  <a:lnTo>
                    <a:pt x="238" y="281"/>
                  </a:lnTo>
                  <a:lnTo>
                    <a:pt x="271" y="281"/>
                  </a:lnTo>
                  <a:lnTo>
                    <a:pt x="271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9" y="276"/>
                  </a:lnTo>
                  <a:lnTo>
                    <a:pt x="269" y="252"/>
                  </a:lnTo>
                  <a:lnTo>
                    <a:pt x="267" y="250"/>
                  </a:lnTo>
                  <a:lnTo>
                    <a:pt x="265" y="251"/>
                  </a:lnTo>
                  <a:lnTo>
                    <a:pt x="268" y="251"/>
                  </a:lnTo>
                  <a:lnTo>
                    <a:pt x="268" y="235"/>
                  </a:lnTo>
                  <a:lnTo>
                    <a:pt x="265" y="233"/>
                  </a:lnTo>
                  <a:lnTo>
                    <a:pt x="264" y="234"/>
                  </a:lnTo>
                  <a:lnTo>
                    <a:pt x="267" y="234"/>
                  </a:lnTo>
                  <a:lnTo>
                    <a:pt x="267" y="223"/>
                  </a:lnTo>
                  <a:lnTo>
                    <a:pt x="264" y="221"/>
                  </a:lnTo>
                  <a:lnTo>
                    <a:pt x="263" y="222"/>
                  </a:lnTo>
                  <a:lnTo>
                    <a:pt x="265" y="222"/>
                  </a:lnTo>
                  <a:lnTo>
                    <a:pt x="265" y="212"/>
                  </a:lnTo>
                  <a:lnTo>
                    <a:pt x="263" y="209"/>
                  </a:lnTo>
                  <a:lnTo>
                    <a:pt x="262" y="210"/>
                  </a:lnTo>
                  <a:lnTo>
                    <a:pt x="264" y="210"/>
                  </a:lnTo>
                  <a:lnTo>
                    <a:pt x="264" y="202"/>
                  </a:lnTo>
                  <a:lnTo>
                    <a:pt x="260" y="202"/>
                  </a:lnTo>
                  <a:lnTo>
                    <a:pt x="260" y="204"/>
                  </a:lnTo>
                  <a:lnTo>
                    <a:pt x="263" y="204"/>
                  </a:lnTo>
                  <a:lnTo>
                    <a:pt x="263" y="197"/>
                  </a:lnTo>
                  <a:lnTo>
                    <a:pt x="259" y="197"/>
                  </a:lnTo>
                  <a:lnTo>
                    <a:pt x="259" y="199"/>
                  </a:lnTo>
                  <a:lnTo>
                    <a:pt x="262" y="199"/>
                  </a:lnTo>
                  <a:lnTo>
                    <a:pt x="262" y="196"/>
                  </a:lnTo>
                  <a:lnTo>
                    <a:pt x="258" y="196"/>
                  </a:lnTo>
                  <a:lnTo>
                    <a:pt x="258" y="197"/>
                  </a:lnTo>
                  <a:lnTo>
                    <a:pt x="260" y="197"/>
                  </a:lnTo>
                  <a:lnTo>
                    <a:pt x="260" y="196"/>
                  </a:lnTo>
                  <a:lnTo>
                    <a:pt x="258" y="196"/>
                  </a:lnTo>
                  <a:lnTo>
                    <a:pt x="258" y="199"/>
                  </a:lnTo>
                  <a:lnTo>
                    <a:pt x="264" y="199"/>
                  </a:lnTo>
                  <a:lnTo>
                    <a:pt x="264" y="195"/>
                  </a:lnTo>
                  <a:lnTo>
                    <a:pt x="262" y="195"/>
                  </a:lnTo>
                  <a:lnTo>
                    <a:pt x="262" y="197"/>
                  </a:lnTo>
                  <a:lnTo>
                    <a:pt x="265" y="197"/>
                  </a:lnTo>
                  <a:lnTo>
                    <a:pt x="265" y="192"/>
                  </a:lnTo>
                  <a:lnTo>
                    <a:pt x="254" y="192"/>
                  </a:lnTo>
                  <a:lnTo>
                    <a:pt x="254" y="193"/>
                  </a:lnTo>
                  <a:lnTo>
                    <a:pt x="256" y="193"/>
                  </a:lnTo>
                  <a:lnTo>
                    <a:pt x="256" y="191"/>
                  </a:lnTo>
                  <a:lnTo>
                    <a:pt x="234" y="191"/>
                  </a:lnTo>
                  <a:lnTo>
                    <a:pt x="234" y="192"/>
                  </a:lnTo>
                  <a:lnTo>
                    <a:pt x="237" y="192"/>
                  </a:lnTo>
                  <a:lnTo>
                    <a:pt x="237" y="189"/>
                  </a:lnTo>
                  <a:lnTo>
                    <a:pt x="209" y="189"/>
                  </a:lnTo>
                  <a:lnTo>
                    <a:pt x="209" y="191"/>
                  </a:lnTo>
                  <a:lnTo>
                    <a:pt x="212" y="191"/>
                  </a:lnTo>
                  <a:lnTo>
                    <a:pt x="212" y="188"/>
                  </a:lnTo>
                  <a:lnTo>
                    <a:pt x="187" y="188"/>
                  </a:lnTo>
                  <a:lnTo>
                    <a:pt x="187" y="189"/>
                  </a:lnTo>
                  <a:lnTo>
                    <a:pt x="190" y="189"/>
                  </a:lnTo>
                  <a:lnTo>
                    <a:pt x="190" y="187"/>
                  </a:lnTo>
                  <a:lnTo>
                    <a:pt x="176" y="187"/>
                  </a:lnTo>
                  <a:lnTo>
                    <a:pt x="176" y="188"/>
                  </a:lnTo>
                  <a:lnTo>
                    <a:pt x="179" y="188"/>
                  </a:lnTo>
                  <a:lnTo>
                    <a:pt x="179" y="185"/>
                  </a:lnTo>
                  <a:lnTo>
                    <a:pt x="175" y="185"/>
                  </a:lnTo>
                  <a:lnTo>
                    <a:pt x="175" y="187"/>
                  </a:lnTo>
                  <a:lnTo>
                    <a:pt x="178" y="187"/>
                  </a:lnTo>
                  <a:lnTo>
                    <a:pt x="178" y="184"/>
                  </a:lnTo>
                  <a:lnTo>
                    <a:pt x="175" y="184"/>
                  </a:lnTo>
                  <a:lnTo>
                    <a:pt x="175" y="187"/>
                  </a:lnTo>
                  <a:lnTo>
                    <a:pt x="180" y="187"/>
                  </a:lnTo>
                  <a:lnTo>
                    <a:pt x="180" y="182"/>
                  </a:lnTo>
                  <a:lnTo>
                    <a:pt x="176" y="182"/>
                  </a:lnTo>
                  <a:lnTo>
                    <a:pt x="176" y="183"/>
                  </a:lnTo>
                  <a:lnTo>
                    <a:pt x="179" y="183"/>
                  </a:lnTo>
                  <a:lnTo>
                    <a:pt x="179" y="180"/>
                  </a:lnTo>
                  <a:lnTo>
                    <a:pt x="169" y="180"/>
                  </a:lnTo>
                  <a:lnTo>
                    <a:pt x="169" y="182"/>
                  </a:lnTo>
                  <a:lnTo>
                    <a:pt x="171" y="182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2"/>
                  </a:lnTo>
                  <a:lnTo>
                    <a:pt x="197" y="182"/>
                  </a:lnTo>
                  <a:lnTo>
                    <a:pt x="197" y="178"/>
                  </a:lnTo>
                  <a:lnTo>
                    <a:pt x="195" y="178"/>
                  </a:lnTo>
                  <a:lnTo>
                    <a:pt x="195" y="180"/>
                  </a:lnTo>
                  <a:lnTo>
                    <a:pt x="246" y="180"/>
                  </a:lnTo>
                  <a:lnTo>
                    <a:pt x="246" y="176"/>
                  </a:lnTo>
                  <a:lnTo>
                    <a:pt x="243" y="176"/>
                  </a:lnTo>
                  <a:lnTo>
                    <a:pt x="243" y="179"/>
                  </a:lnTo>
                  <a:lnTo>
                    <a:pt x="302" y="179"/>
                  </a:lnTo>
                  <a:lnTo>
                    <a:pt x="302" y="175"/>
                  </a:lnTo>
                  <a:lnTo>
                    <a:pt x="300" y="175"/>
                  </a:lnTo>
                  <a:lnTo>
                    <a:pt x="300" y="178"/>
                  </a:lnTo>
                  <a:lnTo>
                    <a:pt x="349" y="178"/>
                  </a:lnTo>
                  <a:lnTo>
                    <a:pt x="349" y="174"/>
                  </a:lnTo>
                  <a:lnTo>
                    <a:pt x="347" y="174"/>
                  </a:lnTo>
                  <a:lnTo>
                    <a:pt x="347" y="176"/>
                  </a:lnTo>
                  <a:lnTo>
                    <a:pt x="369" y="176"/>
                  </a:lnTo>
                  <a:lnTo>
                    <a:pt x="369" y="171"/>
                  </a:lnTo>
                  <a:lnTo>
                    <a:pt x="365" y="171"/>
                  </a:lnTo>
                  <a:lnTo>
                    <a:pt x="365" y="172"/>
                  </a:lnTo>
                  <a:lnTo>
                    <a:pt x="368" y="172"/>
                  </a:lnTo>
                  <a:lnTo>
                    <a:pt x="368" y="170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2" y="171"/>
                  </a:lnTo>
                  <a:lnTo>
                    <a:pt x="362" y="168"/>
                  </a:lnTo>
                  <a:lnTo>
                    <a:pt x="360" y="168"/>
                  </a:lnTo>
                  <a:lnTo>
                    <a:pt x="360" y="171"/>
                  </a:lnTo>
                  <a:lnTo>
                    <a:pt x="373" y="171"/>
                  </a:lnTo>
                  <a:lnTo>
                    <a:pt x="373" y="167"/>
                  </a:lnTo>
                  <a:lnTo>
                    <a:pt x="370" y="167"/>
                  </a:lnTo>
                  <a:lnTo>
                    <a:pt x="370" y="170"/>
                  </a:lnTo>
                  <a:lnTo>
                    <a:pt x="377" y="168"/>
                  </a:lnTo>
                  <a:lnTo>
                    <a:pt x="377" y="165"/>
                  </a:lnTo>
                  <a:lnTo>
                    <a:pt x="349" y="165"/>
                  </a:lnTo>
                  <a:lnTo>
                    <a:pt x="349" y="166"/>
                  </a:lnTo>
                  <a:lnTo>
                    <a:pt x="352" y="166"/>
                  </a:lnTo>
                  <a:lnTo>
                    <a:pt x="352" y="163"/>
                  </a:lnTo>
                  <a:lnTo>
                    <a:pt x="349" y="163"/>
                  </a:lnTo>
                  <a:lnTo>
                    <a:pt x="288" y="162"/>
                  </a:lnTo>
                  <a:lnTo>
                    <a:pt x="212" y="162"/>
                  </a:lnTo>
                  <a:lnTo>
                    <a:pt x="212" y="163"/>
                  </a:lnTo>
                  <a:lnTo>
                    <a:pt x="214" y="163"/>
                  </a:lnTo>
                  <a:lnTo>
                    <a:pt x="214" y="161"/>
                  </a:lnTo>
                  <a:lnTo>
                    <a:pt x="212" y="161"/>
                  </a:lnTo>
                  <a:lnTo>
                    <a:pt x="142" y="159"/>
                  </a:lnTo>
                  <a:lnTo>
                    <a:pt x="112" y="159"/>
                  </a:lnTo>
                  <a:lnTo>
                    <a:pt x="112" y="161"/>
                  </a:lnTo>
                  <a:lnTo>
                    <a:pt x="115" y="161"/>
                  </a:lnTo>
                  <a:lnTo>
                    <a:pt x="115" y="157"/>
                  </a:lnTo>
                  <a:lnTo>
                    <a:pt x="112" y="154"/>
                  </a:lnTo>
                  <a:lnTo>
                    <a:pt x="111" y="155"/>
                  </a:lnTo>
                  <a:lnTo>
                    <a:pt x="114" y="155"/>
                  </a:lnTo>
                  <a:lnTo>
                    <a:pt x="114" y="154"/>
                  </a:lnTo>
                  <a:lnTo>
                    <a:pt x="111" y="154"/>
                  </a:lnTo>
                  <a:lnTo>
                    <a:pt x="112" y="157"/>
                  </a:lnTo>
                  <a:lnTo>
                    <a:pt x="116" y="155"/>
                  </a:lnTo>
                  <a:lnTo>
                    <a:pt x="117" y="154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06" y="149"/>
                  </a:lnTo>
                  <a:lnTo>
                    <a:pt x="106" y="150"/>
                  </a:lnTo>
                  <a:lnTo>
                    <a:pt x="107" y="149"/>
                  </a:lnTo>
                  <a:lnTo>
                    <a:pt x="103" y="148"/>
                  </a:lnTo>
                  <a:lnTo>
                    <a:pt x="102" y="149"/>
                  </a:lnTo>
                  <a:lnTo>
                    <a:pt x="102" y="151"/>
                  </a:lnTo>
                  <a:lnTo>
                    <a:pt x="132" y="150"/>
                  </a:lnTo>
                  <a:lnTo>
                    <a:pt x="195" y="149"/>
                  </a:lnTo>
                  <a:lnTo>
                    <a:pt x="271" y="148"/>
                  </a:lnTo>
                  <a:lnTo>
                    <a:pt x="339" y="146"/>
                  </a:lnTo>
                  <a:lnTo>
                    <a:pt x="369" y="145"/>
                  </a:lnTo>
                  <a:lnTo>
                    <a:pt x="372" y="144"/>
                  </a:lnTo>
                  <a:lnTo>
                    <a:pt x="372" y="103"/>
                  </a:lnTo>
                  <a:lnTo>
                    <a:pt x="368" y="103"/>
                  </a:lnTo>
                  <a:lnTo>
                    <a:pt x="368" y="104"/>
                  </a:lnTo>
                  <a:lnTo>
                    <a:pt x="370" y="104"/>
                  </a:lnTo>
                  <a:lnTo>
                    <a:pt x="370" y="103"/>
                  </a:lnTo>
                  <a:lnTo>
                    <a:pt x="368" y="103"/>
                  </a:lnTo>
                  <a:lnTo>
                    <a:pt x="368" y="106"/>
                  </a:lnTo>
                  <a:lnTo>
                    <a:pt x="372" y="106"/>
                  </a:lnTo>
                  <a:lnTo>
                    <a:pt x="372" y="100"/>
                  </a:lnTo>
                  <a:lnTo>
                    <a:pt x="368" y="100"/>
                  </a:lnTo>
                  <a:lnTo>
                    <a:pt x="368" y="102"/>
                  </a:lnTo>
                  <a:lnTo>
                    <a:pt x="370" y="102"/>
                  </a:lnTo>
                  <a:lnTo>
                    <a:pt x="370" y="60"/>
                  </a:lnTo>
                  <a:lnTo>
                    <a:pt x="368" y="57"/>
                  </a:lnTo>
                  <a:lnTo>
                    <a:pt x="366" y="58"/>
                  </a:lnTo>
                  <a:lnTo>
                    <a:pt x="369" y="58"/>
                  </a:lnTo>
                  <a:lnTo>
                    <a:pt x="369" y="47"/>
                  </a:lnTo>
                  <a:lnTo>
                    <a:pt x="366" y="44"/>
                  </a:lnTo>
                  <a:lnTo>
                    <a:pt x="365" y="45"/>
                  </a:lnTo>
                  <a:lnTo>
                    <a:pt x="368" y="45"/>
                  </a:lnTo>
                  <a:lnTo>
                    <a:pt x="368" y="44"/>
                  </a:lnTo>
                  <a:lnTo>
                    <a:pt x="365" y="44"/>
                  </a:lnTo>
                  <a:lnTo>
                    <a:pt x="366" y="45"/>
                  </a:lnTo>
                  <a:lnTo>
                    <a:pt x="368" y="44"/>
                  </a:lnTo>
                  <a:lnTo>
                    <a:pt x="369" y="44"/>
                  </a:lnTo>
                  <a:lnTo>
                    <a:pt x="369" y="40"/>
                  </a:lnTo>
                  <a:lnTo>
                    <a:pt x="365" y="40"/>
                  </a:lnTo>
                  <a:lnTo>
                    <a:pt x="365" y="41"/>
                  </a:lnTo>
                  <a:lnTo>
                    <a:pt x="366" y="40"/>
                  </a:lnTo>
                  <a:lnTo>
                    <a:pt x="365" y="39"/>
                  </a:lnTo>
                  <a:lnTo>
                    <a:pt x="364" y="40"/>
                  </a:lnTo>
                  <a:lnTo>
                    <a:pt x="366" y="40"/>
                  </a:lnTo>
                  <a:lnTo>
                    <a:pt x="366" y="39"/>
                  </a:lnTo>
                  <a:lnTo>
                    <a:pt x="364" y="39"/>
                  </a:lnTo>
                  <a:lnTo>
                    <a:pt x="365" y="41"/>
                  </a:lnTo>
                  <a:lnTo>
                    <a:pt x="368" y="40"/>
                  </a:lnTo>
                  <a:lnTo>
                    <a:pt x="369" y="39"/>
                  </a:lnTo>
                  <a:lnTo>
                    <a:pt x="369" y="35"/>
                  </a:lnTo>
                  <a:lnTo>
                    <a:pt x="365" y="35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2" y="35"/>
                  </a:lnTo>
                  <a:lnTo>
                    <a:pt x="362" y="32"/>
                  </a:lnTo>
                  <a:lnTo>
                    <a:pt x="359" y="32"/>
                  </a:lnTo>
                  <a:lnTo>
                    <a:pt x="359" y="34"/>
                  </a:lnTo>
                  <a:lnTo>
                    <a:pt x="361" y="34"/>
                  </a:lnTo>
                  <a:lnTo>
                    <a:pt x="361" y="32"/>
                  </a:lnTo>
                  <a:lnTo>
                    <a:pt x="359" y="32"/>
                  </a:lnTo>
                  <a:lnTo>
                    <a:pt x="359" y="35"/>
                  </a:lnTo>
                  <a:lnTo>
                    <a:pt x="373" y="35"/>
                  </a:lnTo>
                  <a:lnTo>
                    <a:pt x="373" y="31"/>
                  </a:lnTo>
                  <a:lnTo>
                    <a:pt x="370" y="31"/>
                  </a:lnTo>
                  <a:lnTo>
                    <a:pt x="370" y="34"/>
                  </a:lnTo>
                  <a:lnTo>
                    <a:pt x="379" y="34"/>
                  </a:lnTo>
                  <a:lnTo>
                    <a:pt x="379" y="28"/>
                  </a:lnTo>
                  <a:lnTo>
                    <a:pt x="349" y="28"/>
                  </a:lnTo>
                  <a:lnTo>
                    <a:pt x="349" y="30"/>
                  </a:lnTo>
                  <a:lnTo>
                    <a:pt x="352" y="30"/>
                  </a:lnTo>
                  <a:lnTo>
                    <a:pt x="352" y="27"/>
                  </a:lnTo>
                  <a:lnTo>
                    <a:pt x="289" y="27"/>
                  </a:lnTo>
                  <a:lnTo>
                    <a:pt x="289" y="28"/>
                  </a:lnTo>
                  <a:lnTo>
                    <a:pt x="292" y="28"/>
                  </a:lnTo>
                  <a:lnTo>
                    <a:pt x="292" y="26"/>
                  </a:lnTo>
                  <a:lnTo>
                    <a:pt x="213" y="26"/>
                  </a:lnTo>
                  <a:lnTo>
                    <a:pt x="213" y="27"/>
                  </a:lnTo>
                  <a:lnTo>
                    <a:pt x="216" y="27"/>
                  </a:lnTo>
                  <a:lnTo>
                    <a:pt x="216" y="24"/>
                  </a:lnTo>
                  <a:lnTo>
                    <a:pt x="144" y="24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6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5" y="24"/>
                  </a:lnTo>
                  <a:lnTo>
                    <a:pt x="115" y="23"/>
                  </a:lnTo>
                  <a:lnTo>
                    <a:pt x="112" y="23"/>
                  </a:lnTo>
                  <a:lnTo>
                    <a:pt x="112" y="26"/>
                  </a:lnTo>
                  <a:lnTo>
                    <a:pt x="116" y="26"/>
                  </a:lnTo>
                  <a:lnTo>
                    <a:pt x="116" y="21"/>
                  </a:lnTo>
                  <a:lnTo>
                    <a:pt x="112" y="21"/>
                  </a:lnTo>
                  <a:lnTo>
                    <a:pt x="112" y="22"/>
                  </a:lnTo>
                  <a:lnTo>
                    <a:pt x="115" y="22"/>
                  </a:lnTo>
                  <a:lnTo>
                    <a:pt x="115" y="19"/>
                  </a:lnTo>
                  <a:lnTo>
                    <a:pt x="111" y="19"/>
                  </a:lnTo>
                  <a:lnTo>
                    <a:pt x="111" y="21"/>
                  </a:lnTo>
                  <a:lnTo>
                    <a:pt x="114" y="21"/>
                  </a:lnTo>
                  <a:lnTo>
                    <a:pt x="114" y="18"/>
                  </a:lnTo>
                  <a:lnTo>
                    <a:pt x="111" y="18"/>
                  </a:lnTo>
                  <a:lnTo>
                    <a:pt x="111" y="21"/>
                  </a:lnTo>
                  <a:lnTo>
                    <a:pt x="117" y="21"/>
                  </a:lnTo>
                  <a:lnTo>
                    <a:pt x="117" y="14"/>
                  </a:lnTo>
                  <a:lnTo>
                    <a:pt x="106" y="14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2" y="13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5"/>
                  </a:lnTo>
                  <a:lnTo>
                    <a:pt x="134" y="15"/>
                  </a:lnTo>
                  <a:lnTo>
                    <a:pt x="134" y="11"/>
                  </a:lnTo>
                  <a:lnTo>
                    <a:pt x="132" y="11"/>
                  </a:lnTo>
                  <a:lnTo>
                    <a:pt x="132" y="14"/>
                  </a:lnTo>
                  <a:lnTo>
                    <a:pt x="197" y="14"/>
                  </a:lnTo>
                  <a:lnTo>
                    <a:pt x="197" y="10"/>
                  </a:lnTo>
                  <a:lnTo>
                    <a:pt x="195" y="10"/>
                  </a:lnTo>
                  <a:lnTo>
                    <a:pt x="195" y="13"/>
                  </a:lnTo>
                  <a:lnTo>
                    <a:pt x="273" y="13"/>
                  </a:lnTo>
                  <a:lnTo>
                    <a:pt x="273" y="9"/>
                  </a:lnTo>
                  <a:lnTo>
                    <a:pt x="271" y="9"/>
                  </a:lnTo>
                  <a:lnTo>
                    <a:pt x="271" y="11"/>
                  </a:lnTo>
                  <a:lnTo>
                    <a:pt x="341" y="11"/>
                  </a:lnTo>
                  <a:lnTo>
                    <a:pt x="341" y="7"/>
                  </a:lnTo>
                  <a:lnTo>
                    <a:pt x="339" y="7"/>
                  </a:lnTo>
                  <a:lnTo>
                    <a:pt x="339" y="10"/>
                  </a:lnTo>
                  <a:lnTo>
                    <a:pt x="372" y="10"/>
                  </a:lnTo>
                  <a:lnTo>
                    <a:pt x="372" y="7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8" name="Freeform 686"/>
            <p:cNvSpPr>
              <a:spLocks/>
            </p:cNvSpPr>
            <p:nvPr/>
          </p:nvSpPr>
          <p:spPr bwMode="auto">
            <a:xfrm rot="16200000">
              <a:off x="3256163" y="2206555"/>
              <a:ext cx="442916" cy="633414"/>
            </a:xfrm>
            <a:custGeom>
              <a:avLst/>
              <a:gdLst>
                <a:gd name="T0" fmla="*/ 94 w 279"/>
                <a:gd name="T1" fmla="*/ 18 h 399"/>
                <a:gd name="T2" fmla="*/ 13 w 279"/>
                <a:gd name="T3" fmla="*/ 24 h 399"/>
                <a:gd name="T4" fmla="*/ 12 w 279"/>
                <a:gd name="T5" fmla="*/ 30 h 399"/>
                <a:gd name="T6" fmla="*/ 187 w 279"/>
                <a:gd name="T7" fmla="*/ 39 h 399"/>
                <a:gd name="T8" fmla="*/ 276 w 279"/>
                <a:gd name="T9" fmla="*/ 41 h 399"/>
                <a:gd name="T10" fmla="*/ 270 w 279"/>
                <a:gd name="T11" fmla="*/ 41 h 399"/>
                <a:gd name="T12" fmla="*/ 266 w 279"/>
                <a:gd name="T13" fmla="*/ 48 h 399"/>
                <a:gd name="T14" fmla="*/ 264 w 279"/>
                <a:gd name="T15" fmla="*/ 52 h 399"/>
                <a:gd name="T16" fmla="*/ 266 w 279"/>
                <a:gd name="T17" fmla="*/ 52 h 399"/>
                <a:gd name="T18" fmla="*/ 267 w 279"/>
                <a:gd name="T19" fmla="*/ 70 h 399"/>
                <a:gd name="T20" fmla="*/ 268 w 279"/>
                <a:gd name="T21" fmla="*/ 108 h 399"/>
                <a:gd name="T22" fmla="*/ 268 w 279"/>
                <a:gd name="T23" fmla="*/ 151 h 399"/>
                <a:gd name="T24" fmla="*/ 170 w 279"/>
                <a:gd name="T25" fmla="*/ 154 h 399"/>
                <a:gd name="T26" fmla="*/ 31 w 279"/>
                <a:gd name="T27" fmla="*/ 157 h 399"/>
                <a:gd name="T28" fmla="*/ 13 w 279"/>
                <a:gd name="T29" fmla="*/ 159 h 399"/>
                <a:gd name="T30" fmla="*/ 10 w 279"/>
                <a:gd name="T31" fmla="*/ 164 h 399"/>
                <a:gd name="T32" fmla="*/ 113 w 279"/>
                <a:gd name="T33" fmla="*/ 172 h 399"/>
                <a:gd name="T34" fmla="*/ 276 w 279"/>
                <a:gd name="T35" fmla="*/ 174 h 399"/>
                <a:gd name="T36" fmla="*/ 264 w 279"/>
                <a:gd name="T37" fmla="*/ 183 h 399"/>
                <a:gd name="T38" fmla="*/ 263 w 279"/>
                <a:gd name="T39" fmla="*/ 185 h 399"/>
                <a:gd name="T40" fmla="*/ 266 w 279"/>
                <a:gd name="T41" fmla="*/ 208 h 399"/>
                <a:gd name="T42" fmla="*/ 1 w 279"/>
                <a:gd name="T43" fmla="*/ 273 h 399"/>
                <a:gd name="T44" fmla="*/ 13 w 279"/>
                <a:gd name="T45" fmla="*/ 278 h 399"/>
                <a:gd name="T46" fmla="*/ 9 w 279"/>
                <a:gd name="T47" fmla="*/ 280 h 399"/>
                <a:gd name="T48" fmla="*/ 9 w 279"/>
                <a:gd name="T49" fmla="*/ 284 h 399"/>
                <a:gd name="T50" fmla="*/ 9 w 279"/>
                <a:gd name="T51" fmla="*/ 289 h 399"/>
                <a:gd name="T52" fmla="*/ 9 w 279"/>
                <a:gd name="T53" fmla="*/ 319 h 399"/>
                <a:gd name="T54" fmla="*/ 9 w 279"/>
                <a:gd name="T55" fmla="*/ 346 h 399"/>
                <a:gd name="T56" fmla="*/ 14 w 279"/>
                <a:gd name="T57" fmla="*/ 336 h 399"/>
                <a:gd name="T58" fmla="*/ 14 w 279"/>
                <a:gd name="T59" fmla="*/ 316 h 399"/>
                <a:gd name="T60" fmla="*/ 14 w 279"/>
                <a:gd name="T61" fmla="*/ 290 h 399"/>
                <a:gd name="T62" fmla="*/ 13 w 279"/>
                <a:gd name="T63" fmla="*/ 285 h 399"/>
                <a:gd name="T64" fmla="*/ 13 w 279"/>
                <a:gd name="T65" fmla="*/ 280 h 399"/>
                <a:gd name="T66" fmla="*/ 4 w 279"/>
                <a:gd name="T67" fmla="*/ 276 h 399"/>
                <a:gd name="T68" fmla="*/ 237 w 279"/>
                <a:gd name="T69" fmla="*/ 272 h 399"/>
                <a:gd name="T70" fmla="*/ 266 w 279"/>
                <a:gd name="T71" fmla="*/ 189 h 399"/>
                <a:gd name="T72" fmla="*/ 263 w 279"/>
                <a:gd name="T73" fmla="*/ 183 h 399"/>
                <a:gd name="T74" fmla="*/ 259 w 279"/>
                <a:gd name="T75" fmla="*/ 176 h 399"/>
                <a:gd name="T76" fmla="*/ 113 w 279"/>
                <a:gd name="T77" fmla="*/ 170 h 399"/>
                <a:gd name="T78" fmla="*/ 13 w 279"/>
                <a:gd name="T79" fmla="*/ 167 h 399"/>
                <a:gd name="T80" fmla="*/ 13 w 279"/>
                <a:gd name="T81" fmla="*/ 162 h 399"/>
                <a:gd name="T82" fmla="*/ 2 w 279"/>
                <a:gd name="T83" fmla="*/ 157 h 399"/>
                <a:gd name="T84" fmla="*/ 31 w 279"/>
                <a:gd name="T85" fmla="*/ 155 h 399"/>
                <a:gd name="T86" fmla="*/ 170 w 279"/>
                <a:gd name="T87" fmla="*/ 153 h 399"/>
                <a:gd name="T88" fmla="*/ 268 w 279"/>
                <a:gd name="T89" fmla="*/ 112 h 399"/>
                <a:gd name="T90" fmla="*/ 271 w 279"/>
                <a:gd name="T91" fmla="*/ 104 h 399"/>
                <a:gd name="T92" fmla="*/ 268 w 279"/>
                <a:gd name="T93" fmla="*/ 53 h 399"/>
                <a:gd name="T94" fmla="*/ 268 w 279"/>
                <a:gd name="T95" fmla="*/ 49 h 399"/>
                <a:gd name="T96" fmla="*/ 266 w 279"/>
                <a:gd name="T97" fmla="*/ 47 h 399"/>
                <a:gd name="T98" fmla="*/ 267 w 279"/>
                <a:gd name="T99" fmla="*/ 43 h 399"/>
                <a:gd name="T100" fmla="*/ 272 w 279"/>
                <a:gd name="T101" fmla="*/ 40 h 399"/>
                <a:gd name="T102" fmla="*/ 251 w 279"/>
                <a:gd name="T103" fmla="*/ 36 h 399"/>
                <a:gd name="T104" fmla="*/ 114 w 279"/>
                <a:gd name="T105" fmla="*/ 34 h 399"/>
                <a:gd name="T106" fmla="*/ 10 w 279"/>
                <a:gd name="T107" fmla="*/ 28 h 399"/>
                <a:gd name="T108" fmla="*/ 14 w 279"/>
                <a:gd name="T109" fmla="*/ 23 h 399"/>
                <a:gd name="T110" fmla="*/ 31 w 279"/>
                <a:gd name="T111" fmla="*/ 23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9" h="399">
                  <a:moveTo>
                    <a:pt x="271" y="0"/>
                  </a:moveTo>
                  <a:lnTo>
                    <a:pt x="267" y="0"/>
                  </a:lnTo>
                  <a:lnTo>
                    <a:pt x="267" y="15"/>
                  </a:lnTo>
                  <a:lnTo>
                    <a:pt x="268" y="15"/>
                  </a:lnTo>
                  <a:lnTo>
                    <a:pt x="268" y="14"/>
                  </a:lnTo>
                  <a:lnTo>
                    <a:pt x="238" y="15"/>
                  </a:lnTo>
                  <a:lnTo>
                    <a:pt x="170" y="17"/>
                  </a:lnTo>
                  <a:lnTo>
                    <a:pt x="94" y="18"/>
                  </a:lnTo>
                  <a:lnTo>
                    <a:pt x="31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10" y="36"/>
                  </a:lnTo>
                  <a:lnTo>
                    <a:pt x="42" y="36"/>
                  </a:lnTo>
                  <a:lnTo>
                    <a:pt x="111" y="38"/>
                  </a:lnTo>
                  <a:lnTo>
                    <a:pt x="111" y="35"/>
                  </a:lnTo>
                  <a:lnTo>
                    <a:pt x="110" y="35"/>
                  </a:lnTo>
                  <a:lnTo>
                    <a:pt x="110" y="39"/>
                  </a:lnTo>
                  <a:lnTo>
                    <a:pt x="187" y="39"/>
                  </a:lnTo>
                  <a:lnTo>
                    <a:pt x="187" y="36"/>
                  </a:lnTo>
                  <a:lnTo>
                    <a:pt x="186" y="36"/>
                  </a:lnTo>
                  <a:lnTo>
                    <a:pt x="186" y="40"/>
                  </a:lnTo>
                  <a:lnTo>
                    <a:pt x="249" y="40"/>
                  </a:lnTo>
                  <a:lnTo>
                    <a:pt x="249" y="38"/>
                  </a:lnTo>
                  <a:lnTo>
                    <a:pt x="247" y="38"/>
                  </a:lnTo>
                  <a:lnTo>
                    <a:pt x="247" y="41"/>
                  </a:lnTo>
                  <a:lnTo>
                    <a:pt x="276" y="41"/>
                  </a:lnTo>
                  <a:lnTo>
                    <a:pt x="276" y="39"/>
                  </a:lnTo>
                  <a:lnTo>
                    <a:pt x="275" y="39"/>
                  </a:lnTo>
                  <a:lnTo>
                    <a:pt x="275" y="40"/>
                  </a:lnTo>
                  <a:lnTo>
                    <a:pt x="276" y="40"/>
                  </a:lnTo>
                  <a:lnTo>
                    <a:pt x="276" y="39"/>
                  </a:lnTo>
                  <a:lnTo>
                    <a:pt x="268" y="39"/>
                  </a:lnTo>
                  <a:lnTo>
                    <a:pt x="268" y="41"/>
                  </a:lnTo>
                  <a:lnTo>
                    <a:pt x="270" y="41"/>
                  </a:lnTo>
                  <a:lnTo>
                    <a:pt x="270" y="40"/>
                  </a:lnTo>
                  <a:lnTo>
                    <a:pt x="258" y="40"/>
                  </a:lnTo>
                  <a:lnTo>
                    <a:pt x="258" y="47"/>
                  </a:lnTo>
                  <a:lnTo>
                    <a:pt x="264" y="47"/>
                  </a:lnTo>
                  <a:lnTo>
                    <a:pt x="264" y="44"/>
                  </a:lnTo>
                  <a:lnTo>
                    <a:pt x="263" y="44"/>
                  </a:lnTo>
                  <a:lnTo>
                    <a:pt x="263" y="48"/>
                  </a:lnTo>
                  <a:lnTo>
                    <a:pt x="266" y="48"/>
                  </a:lnTo>
                  <a:lnTo>
                    <a:pt x="266" y="45"/>
                  </a:lnTo>
                  <a:lnTo>
                    <a:pt x="264" y="45"/>
                  </a:lnTo>
                  <a:lnTo>
                    <a:pt x="264" y="47"/>
                  </a:lnTo>
                  <a:lnTo>
                    <a:pt x="266" y="47"/>
                  </a:lnTo>
                  <a:lnTo>
                    <a:pt x="266" y="45"/>
                  </a:lnTo>
                  <a:lnTo>
                    <a:pt x="262" y="45"/>
                  </a:lnTo>
                  <a:lnTo>
                    <a:pt x="262" y="52"/>
                  </a:lnTo>
                  <a:lnTo>
                    <a:pt x="264" y="52"/>
                  </a:lnTo>
                  <a:lnTo>
                    <a:pt x="264" y="49"/>
                  </a:lnTo>
                  <a:lnTo>
                    <a:pt x="263" y="49"/>
                  </a:lnTo>
                  <a:lnTo>
                    <a:pt x="263" y="53"/>
                  </a:lnTo>
                  <a:lnTo>
                    <a:pt x="266" y="53"/>
                  </a:lnTo>
                  <a:lnTo>
                    <a:pt x="266" y="51"/>
                  </a:lnTo>
                  <a:lnTo>
                    <a:pt x="264" y="51"/>
                  </a:lnTo>
                  <a:lnTo>
                    <a:pt x="264" y="52"/>
                  </a:lnTo>
                  <a:lnTo>
                    <a:pt x="266" y="52"/>
                  </a:lnTo>
                  <a:lnTo>
                    <a:pt x="266" y="51"/>
                  </a:lnTo>
                  <a:lnTo>
                    <a:pt x="263" y="51"/>
                  </a:lnTo>
                  <a:lnTo>
                    <a:pt x="263" y="57"/>
                  </a:lnTo>
                  <a:lnTo>
                    <a:pt x="266" y="57"/>
                  </a:lnTo>
                  <a:lnTo>
                    <a:pt x="266" y="55"/>
                  </a:lnTo>
                  <a:lnTo>
                    <a:pt x="264" y="55"/>
                  </a:lnTo>
                  <a:lnTo>
                    <a:pt x="264" y="70"/>
                  </a:lnTo>
                  <a:lnTo>
                    <a:pt x="267" y="70"/>
                  </a:lnTo>
                  <a:lnTo>
                    <a:pt x="267" y="68"/>
                  </a:lnTo>
                  <a:lnTo>
                    <a:pt x="266" y="68"/>
                  </a:lnTo>
                  <a:lnTo>
                    <a:pt x="266" y="104"/>
                  </a:lnTo>
                  <a:lnTo>
                    <a:pt x="267" y="106"/>
                  </a:lnTo>
                  <a:lnTo>
                    <a:pt x="268" y="104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8" y="108"/>
                  </a:lnTo>
                  <a:lnTo>
                    <a:pt x="267" y="107"/>
                  </a:lnTo>
                  <a:lnTo>
                    <a:pt x="266" y="108"/>
                  </a:lnTo>
                  <a:lnTo>
                    <a:pt x="266" y="115"/>
                  </a:lnTo>
                  <a:lnTo>
                    <a:pt x="267" y="116"/>
                  </a:lnTo>
                  <a:lnTo>
                    <a:pt x="268" y="115"/>
                  </a:lnTo>
                  <a:lnTo>
                    <a:pt x="267" y="115"/>
                  </a:lnTo>
                  <a:lnTo>
                    <a:pt x="267" y="151"/>
                  </a:lnTo>
                  <a:lnTo>
                    <a:pt x="268" y="151"/>
                  </a:lnTo>
                  <a:lnTo>
                    <a:pt x="268" y="150"/>
                  </a:lnTo>
                  <a:lnTo>
                    <a:pt x="237" y="150"/>
                  </a:lnTo>
                  <a:lnTo>
                    <a:pt x="237" y="153"/>
                  </a:lnTo>
                  <a:lnTo>
                    <a:pt x="238" y="153"/>
                  </a:lnTo>
                  <a:lnTo>
                    <a:pt x="238" y="151"/>
                  </a:lnTo>
                  <a:lnTo>
                    <a:pt x="169" y="151"/>
                  </a:lnTo>
                  <a:lnTo>
                    <a:pt x="169" y="154"/>
                  </a:lnTo>
                  <a:lnTo>
                    <a:pt x="170" y="154"/>
                  </a:lnTo>
                  <a:lnTo>
                    <a:pt x="170" y="153"/>
                  </a:lnTo>
                  <a:lnTo>
                    <a:pt x="93" y="153"/>
                  </a:lnTo>
                  <a:lnTo>
                    <a:pt x="93" y="155"/>
                  </a:lnTo>
                  <a:lnTo>
                    <a:pt x="94" y="155"/>
                  </a:lnTo>
                  <a:lnTo>
                    <a:pt x="94" y="154"/>
                  </a:lnTo>
                  <a:lnTo>
                    <a:pt x="30" y="154"/>
                  </a:lnTo>
                  <a:lnTo>
                    <a:pt x="30" y="157"/>
                  </a:lnTo>
                  <a:lnTo>
                    <a:pt x="31" y="157"/>
                  </a:lnTo>
                  <a:lnTo>
                    <a:pt x="31" y="155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1" y="161"/>
                  </a:lnTo>
                  <a:lnTo>
                    <a:pt x="4" y="162"/>
                  </a:lnTo>
                  <a:lnTo>
                    <a:pt x="14" y="162"/>
                  </a:lnTo>
                  <a:lnTo>
                    <a:pt x="14" y="159"/>
                  </a:lnTo>
                  <a:lnTo>
                    <a:pt x="13" y="159"/>
                  </a:lnTo>
                  <a:lnTo>
                    <a:pt x="13" y="162"/>
                  </a:lnTo>
                  <a:lnTo>
                    <a:pt x="14" y="162"/>
                  </a:lnTo>
                  <a:lnTo>
                    <a:pt x="14" y="161"/>
                  </a:lnTo>
                  <a:lnTo>
                    <a:pt x="9" y="161"/>
                  </a:lnTo>
                  <a:lnTo>
                    <a:pt x="9" y="167"/>
                  </a:lnTo>
                  <a:lnTo>
                    <a:pt x="12" y="167"/>
                  </a:lnTo>
                  <a:lnTo>
                    <a:pt x="12" y="164"/>
                  </a:lnTo>
                  <a:lnTo>
                    <a:pt x="10" y="164"/>
                  </a:lnTo>
                  <a:lnTo>
                    <a:pt x="10" y="167"/>
                  </a:lnTo>
                  <a:lnTo>
                    <a:pt x="12" y="167"/>
                  </a:lnTo>
                  <a:lnTo>
                    <a:pt x="12" y="166"/>
                  </a:lnTo>
                  <a:lnTo>
                    <a:pt x="9" y="166"/>
                  </a:lnTo>
                  <a:lnTo>
                    <a:pt x="9" y="170"/>
                  </a:lnTo>
                  <a:lnTo>
                    <a:pt x="10" y="171"/>
                  </a:lnTo>
                  <a:lnTo>
                    <a:pt x="42" y="172"/>
                  </a:lnTo>
                  <a:lnTo>
                    <a:pt x="113" y="172"/>
                  </a:lnTo>
                  <a:lnTo>
                    <a:pt x="113" y="170"/>
                  </a:lnTo>
                  <a:lnTo>
                    <a:pt x="111" y="170"/>
                  </a:lnTo>
                  <a:lnTo>
                    <a:pt x="111" y="174"/>
                  </a:lnTo>
                  <a:lnTo>
                    <a:pt x="113" y="174"/>
                  </a:lnTo>
                  <a:lnTo>
                    <a:pt x="189" y="175"/>
                  </a:lnTo>
                  <a:lnTo>
                    <a:pt x="249" y="176"/>
                  </a:lnTo>
                  <a:lnTo>
                    <a:pt x="276" y="178"/>
                  </a:lnTo>
                  <a:lnTo>
                    <a:pt x="276" y="174"/>
                  </a:lnTo>
                  <a:lnTo>
                    <a:pt x="270" y="175"/>
                  </a:lnTo>
                  <a:lnTo>
                    <a:pt x="258" y="176"/>
                  </a:lnTo>
                  <a:lnTo>
                    <a:pt x="254" y="176"/>
                  </a:lnTo>
                  <a:lnTo>
                    <a:pt x="259" y="182"/>
                  </a:lnTo>
                  <a:lnTo>
                    <a:pt x="264" y="183"/>
                  </a:lnTo>
                  <a:lnTo>
                    <a:pt x="264" y="180"/>
                  </a:lnTo>
                  <a:lnTo>
                    <a:pt x="263" y="182"/>
                  </a:lnTo>
                  <a:lnTo>
                    <a:pt x="264" y="183"/>
                  </a:lnTo>
                  <a:lnTo>
                    <a:pt x="266" y="182"/>
                  </a:lnTo>
                  <a:lnTo>
                    <a:pt x="266" y="180"/>
                  </a:lnTo>
                  <a:lnTo>
                    <a:pt x="263" y="182"/>
                  </a:lnTo>
                  <a:lnTo>
                    <a:pt x="262" y="182"/>
                  </a:lnTo>
                  <a:lnTo>
                    <a:pt x="262" y="185"/>
                  </a:lnTo>
                  <a:lnTo>
                    <a:pt x="263" y="187"/>
                  </a:lnTo>
                  <a:lnTo>
                    <a:pt x="264" y="185"/>
                  </a:lnTo>
                  <a:lnTo>
                    <a:pt x="263" y="185"/>
                  </a:lnTo>
                  <a:lnTo>
                    <a:pt x="263" y="192"/>
                  </a:lnTo>
                  <a:lnTo>
                    <a:pt x="264" y="193"/>
                  </a:lnTo>
                  <a:lnTo>
                    <a:pt x="266" y="192"/>
                  </a:lnTo>
                  <a:lnTo>
                    <a:pt x="264" y="192"/>
                  </a:lnTo>
                  <a:lnTo>
                    <a:pt x="264" y="208"/>
                  </a:lnTo>
                  <a:lnTo>
                    <a:pt x="266" y="209"/>
                  </a:lnTo>
                  <a:lnTo>
                    <a:pt x="267" y="208"/>
                  </a:lnTo>
                  <a:lnTo>
                    <a:pt x="266" y="208"/>
                  </a:lnTo>
                  <a:lnTo>
                    <a:pt x="266" y="268"/>
                  </a:lnTo>
                  <a:lnTo>
                    <a:pt x="267" y="268"/>
                  </a:lnTo>
                  <a:lnTo>
                    <a:pt x="267" y="267"/>
                  </a:lnTo>
                  <a:lnTo>
                    <a:pt x="237" y="268"/>
                  </a:lnTo>
                  <a:lnTo>
                    <a:pt x="169" y="269"/>
                  </a:lnTo>
                  <a:lnTo>
                    <a:pt x="94" y="271"/>
                  </a:lnTo>
                  <a:lnTo>
                    <a:pt x="31" y="272"/>
                  </a:lnTo>
                  <a:lnTo>
                    <a:pt x="1" y="273"/>
                  </a:lnTo>
                  <a:lnTo>
                    <a:pt x="1" y="277"/>
                  </a:lnTo>
                  <a:lnTo>
                    <a:pt x="4" y="278"/>
                  </a:lnTo>
                  <a:lnTo>
                    <a:pt x="2" y="277"/>
                  </a:lnTo>
                  <a:lnTo>
                    <a:pt x="4" y="278"/>
                  </a:lnTo>
                  <a:lnTo>
                    <a:pt x="14" y="280"/>
                  </a:lnTo>
                  <a:lnTo>
                    <a:pt x="14" y="277"/>
                  </a:lnTo>
                  <a:lnTo>
                    <a:pt x="13" y="277"/>
                  </a:lnTo>
                  <a:lnTo>
                    <a:pt x="13" y="278"/>
                  </a:lnTo>
                  <a:lnTo>
                    <a:pt x="14" y="278"/>
                  </a:lnTo>
                  <a:lnTo>
                    <a:pt x="14" y="277"/>
                  </a:lnTo>
                  <a:lnTo>
                    <a:pt x="10" y="278"/>
                  </a:lnTo>
                  <a:lnTo>
                    <a:pt x="9" y="278"/>
                  </a:lnTo>
                  <a:lnTo>
                    <a:pt x="9" y="281"/>
                  </a:lnTo>
                  <a:lnTo>
                    <a:pt x="10" y="281"/>
                  </a:lnTo>
                  <a:lnTo>
                    <a:pt x="10" y="280"/>
                  </a:lnTo>
                  <a:lnTo>
                    <a:pt x="9" y="280"/>
                  </a:lnTo>
                  <a:lnTo>
                    <a:pt x="9" y="284"/>
                  </a:lnTo>
                  <a:lnTo>
                    <a:pt x="12" y="285"/>
                  </a:lnTo>
                  <a:lnTo>
                    <a:pt x="12" y="282"/>
                  </a:lnTo>
                  <a:lnTo>
                    <a:pt x="10" y="282"/>
                  </a:lnTo>
                  <a:lnTo>
                    <a:pt x="10" y="284"/>
                  </a:lnTo>
                  <a:lnTo>
                    <a:pt x="12" y="284"/>
                  </a:lnTo>
                  <a:lnTo>
                    <a:pt x="10" y="282"/>
                  </a:lnTo>
                  <a:lnTo>
                    <a:pt x="9" y="284"/>
                  </a:lnTo>
                  <a:lnTo>
                    <a:pt x="9" y="288"/>
                  </a:lnTo>
                  <a:lnTo>
                    <a:pt x="10" y="289"/>
                  </a:lnTo>
                  <a:lnTo>
                    <a:pt x="12" y="288"/>
                  </a:lnTo>
                  <a:lnTo>
                    <a:pt x="10" y="288"/>
                  </a:lnTo>
                  <a:lnTo>
                    <a:pt x="10" y="289"/>
                  </a:lnTo>
                  <a:lnTo>
                    <a:pt x="12" y="289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320"/>
                  </a:lnTo>
                  <a:lnTo>
                    <a:pt x="12" y="320"/>
                  </a:lnTo>
                  <a:lnTo>
                    <a:pt x="12" y="318"/>
                  </a:lnTo>
                  <a:lnTo>
                    <a:pt x="10" y="318"/>
                  </a:lnTo>
                  <a:lnTo>
                    <a:pt x="10" y="320"/>
                  </a:lnTo>
                  <a:lnTo>
                    <a:pt x="12" y="320"/>
                  </a:lnTo>
                  <a:lnTo>
                    <a:pt x="12" y="319"/>
                  </a:lnTo>
                  <a:lnTo>
                    <a:pt x="9" y="319"/>
                  </a:lnTo>
                  <a:lnTo>
                    <a:pt x="9" y="340"/>
                  </a:lnTo>
                  <a:lnTo>
                    <a:pt x="12" y="340"/>
                  </a:lnTo>
                  <a:lnTo>
                    <a:pt x="12" y="337"/>
                  </a:lnTo>
                  <a:lnTo>
                    <a:pt x="10" y="337"/>
                  </a:lnTo>
                  <a:lnTo>
                    <a:pt x="10" y="346"/>
                  </a:lnTo>
                  <a:lnTo>
                    <a:pt x="12" y="346"/>
                  </a:lnTo>
                  <a:lnTo>
                    <a:pt x="10" y="345"/>
                  </a:lnTo>
                  <a:lnTo>
                    <a:pt x="9" y="346"/>
                  </a:lnTo>
                  <a:lnTo>
                    <a:pt x="9" y="399"/>
                  </a:lnTo>
                  <a:lnTo>
                    <a:pt x="13" y="399"/>
                  </a:lnTo>
                  <a:lnTo>
                    <a:pt x="13" y="348"/>
                  </a:lnTo>
                  <a:lnTo>
                    <a:pt x="10" y="348"/>
                  </a:lnTo>
                  <a:lnTo>
                    <a:pt x="12" y="349"/>
                  </a:lnTo>
                  <a:lnTo>
                    <a:pt x="13" y="348"/>
                  </a:lnTo>
                  <a:lnTo>
                    <a:pt x="14" y="348"/>
                  </a:lnTo>
                  <a:lnTo>
                    <a:pt x="14" y="336"/>
                  </a:lnTo>
                  <a:lnTo>
                    <a:pt x="10" y="336"/>
                  </a:lnTo>
                  <a:lnTo>
                    <a:pt x="10" y="337"/>
                  </a:lnTo>
                  <a:lnTo>
                    <a:pt x="13" y="337"/>
                  </a:lnTo>
                  <a:lnTo>
                    <a:pt x="13" y="320"/>
                  </a:lnTo>
                  <a:lnTo>
                    <a:pt x="10" y="320"/>
                  </a:lnTo>
                  <a:lnTo>
                    <a:pt x="10" y="323"/>
                  </a:lnTo>
                  <a:lnTo>
                    <a:pt x="14" y="323"/>
                  </a:lnTo>
                  <a:lnTo>
                    <a:pt x="14" y="316"/>
                  </a:lnTo>
                  <a:lnTo>
                    <a:pt x="10" y="316"/>
                  </a:lnTo>
                  <a:lnTo>
                    <a:pt x="10" y="318"/>
                  </a:lnTo>
                  <a:lnTo>
                    <a:pt x="13" y="318"/>
                  </a:lnTo>
                  <a:lnTo>
                    <a:pt x="13" y="290"/>
                  </a:lnTo>
                  <a:lnTo>
                    <a:pt x="10" y="290"/>
                  </a:lnTo>
                  <a:lnTo>
                    <a:pt x="12" y="291"/>
                  </a:lnTo>
                  <a:lnTo>
                    <a:pt x="13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2" y="285"/>
                  </a:lnTo>
                  <a:lnTo>
                    <a:pt x="10" y="286"/>
                  </a:lnTo>
                  <a:lnTo>
                    <a:pt x="13" y="286"/>
                  </a:lnTo>
                  <a:lnTo>
                    <a:pt x="13" y="285"/>
                  </a:lnTo>
                  <a:lnTo>
                    <a:pt x="10" y="285"/>
                  </a:lnTo>
                  <a:lnTo>
                    <a:pt x="12" y="286"/>
                  </a:lnTo>
                  <a:lnTo>
                    <a:pt x="13" y="285"/>
                  </a:lnTo>
                  <a:lnTo>
                    <a:pt x="14" y="285"/>
                  </a:lnTo>
                  <a:lnTo>
                    <a:pt x="14" y="281"/>
                  </a:lnTo>
                  <a:lnTo>
                    <a:pt x="13" y="281"/>
                  </a:lnTo>
                  <a:lnTo>
                    <a:pt x="10" y="280"/>
                  </a:lnTo>
                  <a:lnTo>
                    <a:pt x="9" y="281"/>
                  </a:lnTo>
                  <a:lnTo>
                    <a:pt x="9" y="284"/>
                  </a:lnTo>
                  <a:lnTo>
                    <a:pt x="13" y="284"/>
                  </a:lnTo>
                  <a:lnTo>
                    <a:pt x="13" y="280"/>
                  </a:lnTo>
                  <a:lnTo>
                    <a:pt x="10" y="280"/>
                  </a:lnTo>
                  <a:lnTo>
                    <a:pt x="12" y="282"/>
                  </a:lnTo>
                  <a:lnTo>
                    <a:pt x="16" y="281"/>
                  </a:lnTo>
                  <a:lnTo>
                    <a:pt x="17" y="280"/>
                  </a:lnTo>
                  <a:lnTo>
                    <a:pt x="17" y="276"/>
                  </a:lnTo>
                  <a:lnTo>
                    <a:pt x="14" y="276"/>
                  </a:lnTo>
                  <a:lnTo>
                    <a:pt x="4" y="274"/>
                  </a:lnTo>
                  <a:lnTo>
                    <a:pt x="4" y="276"/>
                  </a:lnTo>
                  <a:lnTo>
                    <a:pt x="5" y="274"/>
                  </a:lnTo>
                  <a:lnTo>
                    <a:pt x="2" y="273"/>
                  </a:lnTo>
                  <a:lnTo>
                    <a:pt x="1" y="274"/>
                  </a:lnTo>
                  <a:lnTo>
                    <a:pt x="1" y="277"/>
                  </a:lnTo>
                  <a:lnTo>
                    <a:pt x="31" y="276"/>
                  </a:lnTo>
                  <a:lnTo>
                    <a:pt x="94" y="274"/>
                  </a:lnTo>
                  <a:lnTo>
                    <a:pt x="169" y="273"/>
                  </a:lnTo>
                  <a:lnTo>
                    <a:pt x="237" y="272"/>
                  </a:lnTo>
                  <a:lnTo>
                    <a:pt x="267" y="271"/>
                  </a:lnTo>
                  <a:lnTo>
                    <a:pt x="270" y="269"/>
                  </a:lnTo>
                  <a:lnTo>
                    <a:pt x="270" y="208"/>
                  </a:lnTo>
                  <a:lnTo>
                    <a:pt x="267" y="205"/>
                  </a:lnTo>
                  <a:lnTo>
                    <a:pt x="266" y="206"/>
                  </a:lnTo>
                  <a:lnTo>
                    <a:pt x="268" y="206"/>
                  </a:lnTo>
                  <a:lnTo>
                    <a:pt x="268" y="192"/>
                  </a:lnTo>
                  <a:lnTo>
                    <a:pt x="266" y="189"/>
                  </a:lnTo>
                  <a:lnTo>
                    <a:pt x="264" y="191"/>
                  </a:lnTo>
                  <a:lnTo>
                    <a:pt x="267" y="191"/>
                  </a:lnTo>
                  <a:lnTo>
                    <a:pt x="267" y="185"/>
                  </a:lnTo>
                  <a:lnTo>
                    <a:pt x="264" y="183"/>
                  </a:lnTo>
                  <a:lnTo>
                    <a:pt x="263" y="184"/>
                  </a:lnTo>
                  <a:lnTo>
                    <a:pt x="266" y="184"/>
                  </a:lnTo>
                  <a:lnTo>
                    <a:pt x="266" y="183"/>
                  </a:lnTo>
                  <a:lnTo>
                    <a:pt x="263" y="183"/>
                  </a:lnTo>
                  <a:lnTo>
                    <a:pt x="264" y="185"/>
                  </a:lnTo>
                  <a:lnTo>
                    <a:pt x="270" y="183"/>
                  </a:lnTo>
                  <a:lnTo>
                    <a:pt x="266" y="179"/>
                  </a:lnTo>
                  <a:lnTo>
                    <a:pt x="264" y="179"/>
                  </a:lnTo>
                  <a:lnTo>
                    <a:pt x="259" y="178"/>
                  </a:lnTo>
                  <a:lnTo>
                    <a:pt x="259" y="179"/>
                  </a:lnTo>
                  <a:lnTo>
                    <a:pt x="261" y="178"/>
                  </a:lnTo>
                  <a:lnTo>
                    <a:pt x="259" y="176"/>
                  </a:lnTo>
                  <a:lnTo>
                    <a:pt x="258" y="178"/>
                  </a:lnTo>
                  <a:lnTo>
                    <a:pt x="258" y="180"/>
                  </a:lnTo>
                  <a:lnTo>
                    <a:pt x="270" y="179"/>
                  </a:lnTo>
                  <a:lnTo>
                    <a:pt x="276" y="178"/>
                  </a:lnTo>
                  <a:lnTo>
                    <a:pt x="276" y="174"/>
                  </a:lnTo>
                  <a:lnTo>
                    <a:pt x="249" y="172"/>
                  </a:lnTo>
                  <a:lnTo>
                    <a:pt x="189" y="171"/>
                  </a:lnTo>
                  <a:lnTo>
                    <a:pt x="113" y="170"/>
                  </a:lnTo>
                  <a:lnTo>
                    <a:pt x="113" y="171"/>
                  </a:lnTo>
                  <a:lnTo>
                    <a:pt x="115" y="171"/>
                  </a:lnTo>
                  <a:lnTo>
                    <a:pt x="115" y="168"/>
                  </a:lnTo>
                  <a:lnTo>
                    <a:pt x="42" y="168"/>
                  </a:lnTo>
                  <a:lnTo>
                    <a:pt x="10" y="167"/>
                  </a:lnTo>
                  <a:lnTo>
                    <a:pt x="10" y="168"/>
                  </a:lnTo>
                  <a:lnTo>
                    <a:pt x="13" y="168"/>
                  </a:lnTo>
                  <a:lnTo>
                    <a:pt x="13" y="167"/>
                  </a:lnTo>
                  <a:lnTo>
                    <a:pt x="10" y="167"/>
                  </a:lnTo>
                  <a:lnTo>
                    <a:pt x="10" y="170"/>
                  </a:lnTo>
                  <a:lnTo>
                    <a:pt x="14" y="170"/>
                  </a:lnTo>
                  <a:lnTo>
                    <a:pt x="14" y="163"/>
                  </a:lnTo>
                  <a:lnTo>
                    <a:pt x="10" y="163"/>
                  </a:lnTo>
                  <a:lnTo>
                    <a:pt x="10" y="164"/>
                  </a:lnTo>
                  <a:lnTo>
                    <a:pt x="13" y="164"/>
                  </a:lnTo>
                  <a:lnTo>
                    <a:pt x="13" y="162"/>
                  </a:lnTo>
                  <a:lnTo>
                    <a:pt x="10" y="162"/>
                  </a:lnTo>
                  <a:lnTo>
                    <a:pt x="10" y="164"/>
                  </a:lnTo>
                  <a:lnTo>
                    <a:pt x="17" y="164"/>
                  </a:lnTo>
                  <a:lnTo>
                    <a:pt x="17" y="158"/>
                  </a:lnTo>
                  <a:lnTo>
                    <a:pt x="4" y="158"/>
                  </a:lnTo>
                  <a:lnTo>
                    <a:pt x="4" y="159"/>
                  </a:lnTo>
                  <a:lnTo>
                    <a:pt x="5" y="158"/>
                  </a:lnTo>
                  <a:lnTo>
                    <a:pt x="2" y="157"/>
                  </a:lnTo>
                  <a:lnTo>
                    <a:pt x="1" y="158"/>
                  </a:lnTo>
                  <a:lnTo>
                    <a:pt x="4" y="158"/>
                  </a:lnTo>
                  <a:lnTo>
                    <a:pt x="4" y="157"/>
                  </a:lnTo>
                  <a:lnTo>
                    <a:pt x="1" y="157"/>
                  </a:lnTo>
                  <a:lnTo>
                    <a:pt x="1" y="159"/>
                  </a:lnTo>
                  <a:lnTo>
                    <a:pt x="34" y="159"/>
                  </a:lnTo>
                  <a:lnTo>
                    <a:pt x="34" y="155"/>
                  </a:lnTo>
                  <a:lnTo>
                    <a:pt x="31" y="155"/>
                  </a:lnTo>
                  <a:lnTo>
                    <a:pt x="31" y="158"/>
                  </a:lnTo>
                  <a:lnTo>
                    <a:pt x="97" y="158"/>
                  </a:lnTo>
                  <a:lnTo>
                    <a:pt x="97" y="154"/>
                  </a:lnTo>
                  <a:lnTo>
                    <a:pt x="94" y="154"/>
                  </a:lnTo>
                  <a:lnTo>
                    <a:pt x="94" y="157"/>
                  </a:lnTo>
                  <a:lnTo>
                    <a:pt x="173" y="157"/>
                  </a:lnTo>
                  <a:lnTo>
                    <a:pt x="173" y="153"/>
                  </a:lnTo>
                  <a:lnTo>
                    <a:pt x="170" y="153"/>
                  </a:lnTo>
                  <a:lnTo>
                    <a:pt x="170" y="155"/>
                  </a:lnTo>
                  <a:lnTo>
                    <a:pt x="241" y="155"/>
                  </a:lnTo>
                  <a:lnTo>
                    <a:pt x="241" y="151"/>
                  </a:lnTo>
                  <a:lnTo>
                    <a:pt x="238" y="151"/>
                  </a:lnTo>
                  <a:lnTo>
                    <a:pt x="238" y="154"/>
                  </a:lnTo>
                  <a:lnTo>
                    <a:pt x="271" y="154"/>
                  </a:lnTo>
                  <a:lnTo>
                    <a:pt x="271" y="115"/>
                  </a:lnTo>
                  <a:lnTo>
                    <a:pt x="268" y="112"/>
                  </a:lnTo>
                  <a:lnTo>
                    <a:pt x="267" y="113"/>
                  </a:lnTo>
                  <a:lnTo>
                    <a:pt x="270" y="113"/>
                  </a:lnTo>
                  <a:lnTo>
                    <a:pt x="270" y="110"/>
                  </a:lnTo>
                  <a:lnTo>
                    <a:pt x="267" y="110"/>
                  </a:lnTo>
                  <a:lnTo>
                    <a:pt x="268" y="111"/>
                  </a:lnTo>
                  <a:lnTo>
                    <a:pt x="270" y="110"/>
                  </a:lnTo>
                  <a:lnTo>
                    <a:pt x="271" y="110"/>
                  </a:lnTo>
                  <a:lnTo>
                    <a:pt x="271" y="104"/>
                  </a:lnTo>
                  <a:lnTo>
                    <a:pt x="268" y="102"/>
                  </a:lnTo>
                  <a:lnTo>
                    <a:pt x="267" y="103"/>
                  </a:lnTo>
                  <a:lnTo>
                    <a:pt x="270" y="103"/>
                  </a:lnTo>
                  <a:lnTo>
                    <a:pt x="270" y="66"/>
                  </a:lnTo>
                  <a:lnTo>
                    <a:pt x="266" y="66"/>
                  </a:lnTo>
                  <a:lnTo>
                    <a:pt x="266" y="68"/>
                  </a:lnTo>
                  <a:lnTo>
                    <a:pt x="268" y="68"/>
                  </a:lnTo>
                  <a:lnTo>
                    <a:pt x="268" y="53"/>
                  </a:lnTo>
                  <a:lnTo>
                    <a:pt x="264" y="53"/>
                  </a:lnTo>
                  <a:lnTo>
                    <a:pt x="264" y="55"/>
                  </a:lnTo>
                  <a:lnTo>
                    <a:pt x="267" y="55"/>
                  </a:lnTo>
                  <a:lnTo>
                    <a:pt x="267" y="52"/>
                  </a:lnTo>
                  <a:lnTo>
                    <a:pt x="264" y="52"/>
                  </a:lnTo>
                  <a:lnTo>
                    <a:pt x="264" y="55"/>
                  </a:lnTo>
                  <a:lnTo>
                    <a:pt x="268" y="55"/>
                  </a:lnTo>
                  <a:lnTo>
                    <a:pt x="268" y="49"/>
                  </a:lnTo>
                  <a:lnTo>
                    <a:pt x="264" y="49"/>
                  </a:lnTo>
                  <a:lnTo>
                    <a:pt x="264" y="51"/>
                  </a:lnTo>
                  <a:lnTo>
                    <a:pt x="267" y="51"/>
                  </a:lnTo>
                  <a:lnTo>
                    <a:pt x="267" y="48"/>
                  </a:lnTo>
                  <a:lnTo>
                    <a:pt x="263" y="48"/>
                  </a:lnTo>
                  <a:lnTo>
                    <a:pt x="263" y="49"/>
                  </a:lnTo>
                  <a:lnTo>
                    <a:pt x="266" y="49"/>
                  </a:lnTo>
                  <a:lnTo>
                    <a:pt x="266" y="47"/>
                  </a:lnTo>
                  <a:lnTo>
                    <a:pt x="263" y="47"/>
                  </a:lnTo>
                  <a:lnTo>
                    <a:pt x="263" y="49"/>
                  </a:lnTo>
                  <a:lnTo>
                    <a:pt x="268" y="49"/>
                  </a:lnTo>
                  <a:lnTo>
                    <a:pt x="268" y="44"/>
                  </a:lnTo>
                  <a:lnTo>
                    <a:pt x="264" y="44"/>
                  </a:lnTo>
                  <a:lnTo>
                    <a:pt x="264" y="45"/>
                  </a:lnTo>
                  <a:lnTo>
                    <a:pt x="267" y="45"/>
                  </a:lnTo>
                  <a:lnTo>
                    <a:pt x="267" y="43"/>
                  </a:lnTo>
                  <a:lnTo>
                    <a:pt x="259" y="43"/>
                  </a:lnTo>
                  <a:lnTo>
                    <a:pt x="259" y="44"/>
                  </a:lnTo>
                  <a:lnTo>
                    <a:pt x="262" y="44"/>
                  </a:lnTo>
                  <a:lnTo>
                    <a:pt x="262" y="41"/>
                  </a:lnTo>
                  <a:lnTo>
                    <a:pt x="259" y="41"/>
                  </a:lnTo>
                  <a:lnTo>
                    <a:pt x="259" y="44"/>
                  </a:lnTo>
                  <a:lnTo>
                    <a:pt x="272" y="44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43"/>
                  </a:lnTo>
                  <a:lnTo>
                    <a:pt x="279" y="43"/>
                  </a:lnTo>
                  <a:lnTo>
                    <a:pt x="279" y="38"/>
                  </a:lnTo>
                  <a:lnTo>
                    <a:pt x="249" y="38"/>
                  </a:lnTo>
                  <a:lnTo>
                    <a:pt x="249" y="39"/>
                  </a:lnTo>
                  <a:lnTo>
                    <a:pt x="251" y="39"/>
                  </a:lnTo>
                  <a:lnTo>
                    <a:pt x="251" y="36"/>
                  </a:lnTo>
                  <a:lnTo>
                    <a:pt x="187" y="36"/>
                  </a:lnTo>
                  <a:lnTo>
                    <a:pt x="187" y="38"/>
                  </a:lnTo>
                  <a:lnTo>
                    <a:pt x="190" y="38"/>
                  </a:lnTo>
                  <a:lnTo>
                    <a:pt x="190" y="35"/>
                  </a:lnTo>
                  <a:lnTo>
                    <a:pt x="111" y="35"/>
                  </a:lnTo>
                  <a:lnTo>
                    <a:pt x="111" y="36"/>
                  </a:lnTo>
                  <a:lnTo>
                    <a:pt x="114" y="36"/>
                  </a:lnTo>
                  <a:lnTo>
                    <a:pt x="114" y="34"/>
                  </a:lnTo>
                  <a:lnTo>
                    <a:pt x="111" y="34"/>
                  </a:lnTo>
                  <a:lnTo>
                    <a:pt x="42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0"/>
                  </a:lnTo>
                  <a:lnTo>
                    <a:pt x="12" y="27"/>
                  </a:lnTo>
                  <a:lnTo>
                    <a:pt x="10" y="28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12" y="30"/>
                  </a:lnTo>
                  <a:lnTo>
                    <a:pt x="16" y="28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31" y="23"/>
                  </a:lnTo>
                  <a:lnTo>
                    <a:pt x="94" y="22"/>
                  </a:lnTo>
                  <a:lnTo>
                    <a:pt x="170" y="20"/>
                  </a:lnTo>
                  <a:lnTo>
                    <a:pt x="238" y="19"/>
                  </a:lnTo>
                  <a:lnTo>
                    <a:pt x="268" y="18"/>
                  </a:lnTo>
                  <a:lnTo>
                    <a:pt x="271" y="17"/>
                  </a:lnTo>
                  <a:lnTo>
                    <a:pt x="271" y="6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69" name="Freeform 687"/>
            <p:cNvSpPr>
              <a:spLocks/>
            </p:cNvSpPr>
            <p:nvPr/>
          </p:nvSpPr>
          <p:spPr bwMode="auto">
            <a:xfrm rot="16200000">
              <a:off x="3797502" y="2720908"/>
              <a:ext cx="215902" cy="222250"/>
            </a:xfrm>
            <a:custGeom>
              <a:avLst/>
              <a:gdLst>
                <a:gd name="T0" fmla="*/ 136 w 136"/>
                <a:gd name="T1" fmla="*/ 0 h 140"/>
                <a:gd name="T2" fmla="*/ 132 w 136"/>
                <a:gd name="T3" fmla="*/ 0 h 140"/>
                <a:gd name="T4" fmla="*/ 132 w 136"/>
                <a:gd name="T5" fmla="*/ 135 h 140"/>
                <a:gd name="T6" fmla="*/ 133 w 136"/>
                <a:gd name="T7" fmla="*/ 135 h 140"/>
                <a:gd name="T8" fmla="*/ 132 w 136"/>
                <a:gd name="T9" fmla="*/ 133 h 140"/>
                <a:gd name="T10" fmla="*/ 131 w 136"/>
                <a:gd name="T11" fmla="*/ 135 h 140"/>
                <a:gd name="T12" fmla="*/ 132 w 136"/>
                <a:gd name="T13" fmla="*/ 136 h 140"/>
                <a:gd name="T14" fmla="*/ 132 w 136"/>
                <a:gd name="T15" fmla="*/ 135 h 140"/>
                <a:gd name="T16" fmla="*/ 0 w 136"/>
                <a:gd name="T17" fmla="*/ 136 h 140"/>
                <a:gd name="T18" fmla="*/ 0 w 136"/>
                <a:gd name="T19" fmla="*/ 140 h 140"/>
                <a:gd name="T20" fmla="*/ 132 w 136"/>
                <a:gd name="T21" fmla="*/ 139 h 140"/>
                <a:gd name="T22" fmla="*/ 133 w 136"/>
                <a:gd name="T23" fmla="*/ 139 h 140"/>
                <a:gd name="T24" fmla="*/ 133 w 136"/>
                <a:gd name="T25" fmla="*/ 137 h 140"/>
                <a:gd name="T26" fmla="*/ 135 w 136"/>
                <a:gd name="T27" fmla="*/ 136 h 140"/>
                <a:gd name="T28" fmla="*/ 136 w 136"/>
                <a:gd name="T29" fmla="*/ 136 h 140"/>
                <a:gd name="T30" fmla="*/ 136 w 136"/>
                <a:gd name="T31" fmla="*/ 9 h 140"/>
                <a:gd name="T32" fmla="*/ 136 w 136"/>
                <a:gd name="T3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40">
                  <a:moveTo>
                    <a:pt x="136" y="0"/>
                  </a:moveTo>
                  <a:lnTo>
                    <a:pt x="132" y="0"/>
                  </a:lnTo>
                  <a:lnTo>
                    <a:pt x="132" y="135"/>
                  </a:lnTo>
                  <a:lnTo>
                    <a:pt x="133" y="135"/>
                  </a:lnTo>
                  <a:lnTo>
                    <a:pt x="132" y="133"/>
                  </a:lnTo>
                  <a:lnTo>
                    <a:pt x="131" y="135"/>
                  </a:lnTo>
                  <a:lnTo>
                    <a:pt x="132" y="136"/>
                  </a:lnTo>
                  <a:lnTo>
                    <a:pt x="132" y="135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132" y="139"/>
                  </a:lnTo>
                  <a:lnTo>
                    <a:pt x="133" y="139"/>
                  </a:lnTo>
                  <a:lnTo>
                    <a:pt x="133" y="137"/>
                  </a:lnTo>
                  <a:lnTo>
                    <a:pt x="135" y="136"/>
                  </a:lnTo>
                  <a:lnTo>
                    <a:pt x="136" y="136"/>
                  </a:lnTo>
                  <a:lnTo>
                    <a:pt x="136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0" name="Rectangle 688"/>
            <p:cNvSpPr>
              <a:spLocks noChangeArrowheads="1"/>
            </p:cNvSpPr>
            <p:nvPr/>
          </p:nvSpPr>
          <p:spPr bwMode="auto">
            <a:xfrm rot="16200000">
              <a:off x="2317156" y="1389788"/>
              <a:ext cx="6350" cy="338296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1" name="Rectangle 689"/>
            <p:cNvSpPr>
              <a:spLocks noChangeArrowheads="1"/>
            </p:cNvSpPr>
            <p:nvPr/>
          </p:nvSpPr>
          <p:spPr bwMode="auto">
            <a:xfrm rot="16200000">
              <a:off x="1044772" y="3066985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2" name="Rectangle 690"/>
            <p:cNvSpPr>
              <a:spLocks noChangeArrowheads="1"/>
            </p:cNvSpPr>
            <p:nvPr/>
          </p:nvSpPr>
          <p:spPr bwMode="auto">
            <a:xfrm rot="16200000">
              <a:off x="1889324" y="3066985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3" name="Rectangle 691"/>
            <p:cNvSpPr>
              <a:spLocks noChangeArrowheads="1"/>
            </p:cNvSpPr>
            <p:nvPr/>
          </p:nvSpPr>
          <p:spPr bwMode="auto">
            <a:xfrm rot="16200000">
              <a:off x="2732288" y="3066985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4" name="Rectangle 692"/>
            <p:cNvSpPr>
              <a:spLocks noChangeArrowheads="1"/>
            </p:cNvSpPr>
            <p:nvPr/>
          </p:nvSpPr>
          <p:spPr bwMode="auto">
            <a:xfrm rot="16200000">
              <a:off x="3576840" y="3066985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5" name="Rectangle 693"/>
            <p:cNvSpPr>
              <a:spLocks noChangeArrowheads="1"/>
            </p:cNvSpPr>
            <p:nvPr/>
          </p:nvSpPr>
          <p:spPr bwMode="auto">
            <a:xfrm rot="16200000">
              <a:off x="628846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6" name="Rectangle 694"/>
            <p:cNvSpPr>
              <a:spLocks noChangeArrowheads="1"/>
            </p:cNvSpPr>
            <p:nvPr/>
          </p:nvSpPr>
          <p:spPr bwMode="auto">
            <a:xfrm rot="16200000">
              <a:off x="841572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7" name="Rectangle 695"/>
            <p:cNvSpPr>
              <a:spLocks noChangeArrowheads="1"/>
            </p:cNvSpPr>
            <p:nvPr/>
          </p:nvSpPr>
          <p:spPr bwMode="auto">
            <a:xfrm rot="16200000">
              <a:off x="1263848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8" name="Rectangle 696"/>
            <p:cNvSpPr>
              <a:spLocks noChangeArrowheads="1"/>
            </p:cNvSpPr>
            <p:nvPr/>
          </p:nvSpPr>
          <p:spPr bwMode="auto">
            <a:xfrm rot="16200000">
              <a:off x="1473398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79" name="Rectangle 697"/>
            <p:cNvSpPr>
              <a:spLocks noChangeArrowheads="1"/>
            </p:cNvSpPr>
            <p:nvPr/>
          </p:nvSpPr>
          <p:spPr bwMode="auto">
            <a:xfrm rot="16200000">
              <a:off x="1684536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0" name="Rectangle 698"/>
            <p:cNvSpPr>
              <a:spLocks noChangeArrowheads="1"/>
            </p:cNvSpPr>
            <p:nvPr/>
          </p:nvSpPr>
          <p:spPr bwMode="auto">
            <a:xfrm rot="16200000">
              <a:off x="2106812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1" name="Rectangle 699"/>
            <p:cNvSpPr>
              <a:spLocks noChangeArrowheads="1"/>
            </p:cNvSpPr>
            <p:nvPr/>
          </p:nvSpPr>
          <p:spPr bwMode="auto">
            <a:xfrm rot="16200000">
              <a:off x="2316362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2" name="Rectangle 700"/>
            <p:cNvSpPr>
              <a:spLocks noChangeArrowheads="1"/>
            </p:cNvSpPr>
            <p:nvPr/>
          </p:nvSpPr>
          <p:spPr bwMode="auto">
            <a:xfrm rot="16200000">
              <a:off x="2529088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3" name="Rectangle 701"/>
            <p:cNvSpPr>
              <a:spLocks noChangeArrowheads="1"/>
            </p:cNvSpPr>
            <p:nvPr/>
          </p:nvSpPr>
          <p:spPr bwMode="auto">
            <a:xfrm rot="16200000">
              <a:off x="2951364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4" name="Rectangle 702"/>
            <p:cNvSpPr>
              <a:spLocks noChangeArrowheads="1"/>
            </p:cNvSpPr>
            <p:nvPr/>
          </p:nvSpPr>
          <p:spPr bwMode="auto">
            <a:xfrm rot="16200000">
              <a:off x="3160914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5" name="Rectangle 703"/>
            <p:cNvSpPr>
              <a:spLocks noChangeArrowheads="1"/>
            </p:cNvSpPr>
            <p:nvPr/>
          </p:nvSpPr>
          <p:spPr bwMode="auto">
            <a:xfrm rot="16200000">
              <a:off x="3372052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6" name="Rectangle 704"/>
            <p:cNvSpPr>
              <a:spLocks noChangeArrowheads="1"/>
            </p:cNvSpPr>
            <p:nvPr/>
          </p:nvSpPr>
          <p:spPr bwMode="auto">
            <a:xfrm rot="16200000">
              <a:off x="3794328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7" name="Rectangle 705"/>
            <p:cNvSpPr>
              <a:spLocks noChangeArrowheads="1"/>
            </p:cNvSpPr>
            <p:nvPr/>
          </p:nvSpPr>
          <p:spPr bwMode="auto">
            <a:xfrm rot="16200000">
              <a:off x="4007053" y="307333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8" name="Rectangle 706"/>
            <p:cNvSpPr>
              <a:spLocks noChangeArrowheads="1"/>
            </p:cNvSpPr>
            <p:nvPr/>
          </p:nvSpPr>
          <p:spPr bwMode="auto">
            <a:xfrm rot="16200000">
              <a:off x="2317156" y="257892"/>
              <a:ext cx="6350" cy="338296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89" name="Rectangle 707"/>
            <p:cNvSpPr>
              <a:spLocks noChangeArrowheads="1"/>
            </p:cNvSpPr>
            <p:nvPr/>
          </p:nvSpPr>
          <p:spPr bwMode="auto">
            <a:xfrm rot="16200000">
              <a:off x="1044772" y="1958901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0" name="Rectangle 708"/>
            <p:cNvSpPr>
              <a:spLocks noChangeArrowheads="1"/>
            </p:cNvSpPr>
            <p:nvPr/>
          </p:nvSpPr>
          <p:spPr bwMode="auto">
            <a:xfrm rot="16200000">
              <a:off x="1889324" y="1958901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1" name="Rectangle 709"/>
            <p:cNvSpPr>
              <a:spLocks noChangeArrowheads="1"/>
            </p:cNvSpPr>
            <p:nvPr/>
          </p:nvSpPr>
          <p:spPr bwMode="auto">
            <a:xfrm rot="16200000">
              <a:off x="2732288" y="1958901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2" name="Rectangle 710"/>
            <p:cNvSpPr>
              <a:spLocks noChangeArrowheads="1"/>
            </p:cNvSpPr>
            <p:nvPr/>
          </p:nvSpPr>
          <p:spPr bwMode="auto">
            <a:xfrm rot="16200000">
              <a:off x="3576840" y="1958901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3" name="Rectangle 711"/>
            <p:cNvSpPr>
              <a:spLocks noChangeArrowheads="1"/>
            </p:cNvSpPr>
            <p:nvPr/>
          </p:nvSpPr>
          <p:spPr bwMode="auto">
            <a:xfrm rot="16200000">
              <a:off x="628846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4" name="Rectangle 712"/>
            <p:cNvSpPr>
              <a:spLocks noChangeArrowheads="1"/>
            </p:cNvSpPr>
            <p:nvPr/>
          </p:nvSpPr>
          <p:spPr bwMode="auto">
            <a:xfrm rot="16200000">
              <a:off x="841572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5" name="Rectangle 713"/>
            <p:cNvSpPr>
              <a:spLocks noChangeArrowheads="1"/>
            </p:cNvSpPr>
            <p:nvPr/>
          </p:nvSpPr>
          <p:spPr bwMode="auto">
            <a:xfrm rot="16200000">
              <a:off x="1263848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6" name="Rectangle 714"/>
            <p:cNvSpPr>
              <a:spLocks noChangeArrowheads="1"/>
            </p:cNvSpPr>
            <p:nvPr/>
          </p:nvSpPr>
          <p:spPr bwMode="auto">
            <a:xfrm rot="16200000">
              <a:off x="1473398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7" name="Rectangle 715"/>
            <p:cNvSpPr>
              <a:spLocks noChangeArrowheads="1"/>
            </p:cNvSpPr>
            <p:nvPr/>
          </p:nvSpPr>
          <p:spPr bwMode="auto">
            <a:xfrm rot="16200000">
              <a:off x="1684536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8" name="Rectangle 716"/>
            <p:cNvSpPr>
              <a:spLocks noChangeArrowheads="1"/>
            </p:cNvSpPr>
            <p:nvPr/>
          </p:nvSpPr>
          <p:spPr bwMode="auto">
            <a:xfrm rot="16200000">
              <a:off x="2106812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99" name="Rectangle 717"/>
            <p:cNvSpPr>
              <a:spLocks noChangeArrowheads="1"/>
            </p:cNvSpPr>
            <p:nvPr/>
          </p:nvSpPr>
          <p:spPr bwMode="auto">
            <a:xfrm rot="16200000">
              <a:off x="2316362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0" name="Rectangle 718"/>
            <p:cNvSpPr>
              <a:spLocks noChangeArrowheads="1"/>
            </p:cNvSpPr>
            <p:nvPr/>
          </p:nvSpPr>
          <p:spPr bwMode="auto">
            <a:xfrm rot="16200000">
              <a:off x="2529088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1" name="Rectangle 719"/>
            <p:cNvSpPr>
              <a:spLocks noChangeArrowheads="1"/>
            </p:cNvSpPr>
            <p:nvPr/>
          </p:nvSpPr>
          <p:spPr bwMode="auto">
            <a:xfrm rot="16200000">
              <a:off x="2951364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2" name="Rectangle 720"/>
            <p:cNvSpPr>
              <a:spLocks noChangeArrowheads="1"/>
            </p:cNvSpPr>
            <p:nvPr/>
          </p:nvSpPr>
          <p:spPr bwMode="auto">
            <a:xfrm rot="16200000">
              <a:off x="3160914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3" name="Rectangle 721"/>
            <p:cNvSpPr>
              <a:spLocks noChangeArrowheads="1"/>
            </p:cNvSpPr>
            <p:nvPr/>
          </p:nvSpPr>
          <p:spPr bwMode="auto">
            <a:xfrm rot="16200000">
              <a:off x="3372052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4" name="Rectangle 722"/>
            <p:cNvSpPr>
              <a:spLocks noChangeArrowheads="1"/>
            </p:cNvSpPr>
            <p:nvPr/>
          </p:nvSpPr>
          <p:spPr bwMode="auto">
            <a:xfrm rot="16200000">
              <a:off x="3794328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5" name="Rectangle 723"/>
            <p:cNvSpPr>
              <a:spLocks noChangeArrowheads="1"/>
            </p:cNvSpPr>
            <p:nvPr/>
          </p:nvSpPr>
          <p:spPr bwMode="auto">
            <a:xfrm rot="16200000">
              <a:off x="4007053" y="195255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6" name="Rectangle 724"/>
            <p:cNvSpPr>
              <a:spLocks noChangeArrowheads="1"/>
            </p:cNvSpPr>
            <p:nvPr/>
          </p:nvSpPr>
          <p:spPr bwMode="auto">
            <a:xfrm rot="16200000">
              <a:off x="65280" y="2512943"/>
              <a:ext cx="1130309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7" name="Rectangle 725"/>
            <p:cNvSpPr>
              <a:spLocks noChangeArrowheads="1"/>
            </p:cNvSpPr>
            <p:nvPr/>
          </p:nvSpPr>
          <p:spPr bwMode="auto">
            <a:xfrm rot="16200000">
              <a:off x="659009" y="2997135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8" name="Freeform 726"/>
            <p:cNvSpPr>
              <a:spLocks noEditPoints="1"/>
            </p:cNvSpPr>
            <p:nvPr/>
          </p:nvSpPr>
          <p:spPr bwMode="auto">
            <a:xfrm rot="16200000">
              <a:off x="483589" y="2988403"/>
              <a:ext cx="117476" cy="74613"/>
            </a:xfrm>
            <a:custGeom>
              <a:avLst/>
              <a:gdLst>
                <a:gd name="T0" fmla="*/ 37 w 74"/>
                <a:gd name="T1" fmla="*/ 0 h 47"/>
                <a:gd name="T2" fmla="*/ 45 w 74"/>
                <a:gd name="T3" fmla="*/ 0 h 47"/>
                <a:gd name="T4" fmla="*/ 53 w 74"/>
                <a:gd name="T5" fmla="*/ 1 h 47"/>
                <a:gd name="T6" fmla="*/ 58 w 74"/>
                <a:gd name="T7" fmla="*/ 2 h 47"/>
                <a:gd name="T8" fmla="*/ 63 w 74"/>
                <a:gd name="T9" fmla="*/ 3 h 47"/>
                <a:gd name="T10" fmla="*/ 67 w 74"/>
                <a:gd name="T11" fmla="*/ 6 h 47"/>
                <a:gd name="T12" fmla="*/ 70 w 74"/>
                <a:gd name="T13" fmla="*/ 10 h 47"/>
                <a:gd name="T14" fmla="*/ 72 w 74"/>
                <a:gd name="T15" fmla="*/ 14 h 47"/>
                <a:gd name="T16" fmla="*/ 74 w 74"/>
                <a:gd name="T17" fmla="*/ 18 h 47"/>
                <a:gd name="T18" fmla="*/ 74 w 74"/>
                <a:gd name="T19" fmla="*/ 23 h 47"/>
                <a:gd name="T20" fmla="*/ 74 w 74"/>
                <a:gd name="T21" fmla="*/ 28 h 47"/>
                <a:gd name="T22" fmla="*/ 72 w 74"/>
                <a:gd name="T23" fmla="*/ 34 h 47"/>
                <a:gd name="T24" fmla="*/ 68 w 74"/>
                <a:gd name="T25" fmla="*/ 37 h 47"/>
                <a:gd name="T26" fmla="*/ 65 w 74"/>
                <a:gd name="T27" fmla="*/ 40 h 47"/>
                <a:gd name="T28" fmla="*/ 61 w 74"/>
                <a:gd name="T29" fmla="*/ 43 h 47"/>
                <a:gd name="T30" fmla="*/ 54 w 74"/>
                <a:gd name="T31" fmla="*/ 45 h 47"/>
                <a:gd name="T32" fmla="*/ 50 w 74"/>
                <a:gd name="T33" fmla="*/ 45 h 47"/>
                <a:gd name="T34" fmla="*/ 44 w 74"/>
                <a:gd name="T35" fmla="*/ 47 h 47"/>
                <a:gd name="T36" fmla="*/ 37 w 74"/>
                <a:gd name="T37" fmla="*/ 47 h 47"/>
                <a:gd name="T38" fmla="*/ 29 w 74"/>
                <a:gd name="T39" fmla="*/ 47 h 47"/>
                <a:gd name="T40" fmla="*/ 23 w 74"/>
                <a:gd name="T41" fmla="*/ 45 h 47"/>
                <a:gd name="T42" fmla="*/ 16 w 74"/>
                <a:gd name="T43" fmla="*/ 44 h 47"/>
                <a:gd name="T44" fmla="*/ 11 w 74"/>
                <a:gd name="T45" fmla="*/ 41 h 47"/>
                <a:gd name="T46" fmla="*/ 7 w 74"/>
                <a:gd name="T47" fmla="*/ 39 h 47"/>
                <a:gd name="T48" fmla="*/ 4 w 74"/>
                <a:gd name="T49" fmla="*/ 36 h 47"/>
                <a:gd name="T50" fmla="*/ 2 w 74"/>
                <a:gd name="T51" fmla="*/ 32 h 47"/>
                <a:gd name="T52" fmla="*/ 0 w 74"/>
                <a:gd name="T53" fmla="*/ 28 h 47"/>
                <a:gd name="T54" fmla="*/ 0 w 74"/>
                <a:gd name="T55" fmla="*/ 23 h 47"/>
                <a:gd name="T56" fmla="*/ 0 w 74"/>
                <a:gd name="T57" fmla="*/ 17 h 47"/>
                <a:gd name="T58" fmla="*/ 3 w 74"/>
                <a:gd name="T59" fmla="*/ 11 h 47"/>
                <a:gd name="T60" fmla="*/ 7 w 74"/>
                <a:gd name="T61" fmla="*/ 6 h 47"/>
                <a:gd name="T62" fmla="*/ 20 w 74"/>
                <a:gd name="T63" fmla="*/ 1 h 47"/>
                <a:gd name="T64" fmla="*/ 37 w 74"/>
                <a:gd name="T65" fmla="*/ 0 h 47"/>
                <a:gd name="T66" fmla="*/ 37 w 74"/>
                <a:gd name="T67" fmla="*/ 9 h 47"/>
                <a:gd name="T68" fmla="*/ 23 w 74"/>
                <a:gd name="T69" fmla="*/ 10 h 47"/>
                <a:gd name="T70" fmla="*/ 13 w 74"/>
                <a:gd name="T71" fmla="*/ 13 h 47"/>
                <a:gd name="T72" fmla="*/ 11 w 74"/>
                <a:gd name="T73" fmla="*/ 15 h 47"/>
                <a:gd name="T74" fmla="*/ 10 w 74"/>
                <a:gd name="T75" fmla="*/ 19 h 47"/>
                <a:gd name="T76" fmla="*/ 8 w 74"/>
                <a:gd name="T77" fmla="*/ 23 h 47"/>
                <a:gd name="T78" fmla="*/ 10 w 74"/>
                <a:gd name="T79" fmla="*/ 27 h 47"/>
                <a:gd name="T80" fmla="*/ 11 w 74"/>
                <a:gd name="T81" fmla="*/ 30 h 47"/>
                <a:gd name="T82" fmla="*/ 13 w 74"/>
                <a:gd name="T83" fmla="*/ 34 h 47"/>
                <a:gd name="T84" fmla="*/ 23 w 74"/>
                <a:gd name="T85" fmla="*/ 36 h 47"/>
                <a:gd name="T86" fmla="*/ 37 w 74"/>
                <a:gd name="T87" fmla="*/ 37 h 47"/>
                <a:gd name="T88" fmla="*/ 51 w 74"/>
                <a:gd name="T89" fmla="*/ 36 h 47"/>
                <a:gd name="T90" fmla="*/ 61 w 74"/>
                <a:gd name="T91" fmla="*/ 34 h 47"/>
                <a:gd name="T92" fmla="*/ 63 w 74"/>
                <a:gd name="T93" fmla="*/ 30 h 47"/>
                <a:gd name="T94" fmla="*/ 65 w 74"/>
                <a:gd name="T95" fmla="*/ 27 h 47"/>
                <a:gd name="T96" fmla="*/ 66 w 74"/>
                <a:gd name="T97" fmla="*/ 23 h 47"/>
                <a:gd name="T98" fmla="*/ 65 w 74"/>
                <a:gd name="T99" fmla="*/ 19 h 47"/>
                <a:gd name="T100" fmla="*/ 63 w 74"/>
                <a:gd name="T101" fmla="*/ 15 h 47"/>
                <a:gd name="T102" fmla="*/ 61 w 74"/>
                <a:gd name="T103" fmla="*/ 13 h 47"/>
                <a:gd name="T104" fmla="*/ 51 w 74"/>
                <a:gd name="T105" fmla="*/ 10 h 47"/>
                <a:gd name="T106" fmla="*/ 37 w 74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7">
                  <a:moveTo>
                    <a:pt x="37" y="0"/>
                  </a:moveTo>
                  <a:lnTo>
                    <a:pt x="45" y="0"/>
                  </a:lnTo>
                  <a:lnTo>
                    <a:pt x="53" y="1"/>
                  </a:lnTo>
                  <a:lnTo>
                    <a:pt x="58" y="2"/>
                  </a:lnTo>
                  <a:lnTo>
                    <a:pt x="63" y="3"/>
                  </a:lnTo>
                  <a:lnTo>
                    <a:pt x="67" y="6"/>
                  </a:lnTo>
                  <a:lnTo>
                    <a:pt x="70" y="10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8"/>
                  </a:lnTo>
                  <a:lnTo>
                    <a:pt x="72" y="34"/>
                  </a:lnTo>
                  <a:lnTo>
                    <a:pt x="68" y="37"/>
                  </a:lnTo>
                  <a:lnTo>
                    <a:pt x="65" y="40"/>
                  </a:lnTo>
                  <a:lnTo>
                    <a:pt x="61" y="43"/>
                  </a:lnTo>
                  <a:lnTo>
                    <a:pt x="54" y="45"/>
                  </a:lnTo>
                  <a:lnTo>
                    <a:pt x="50" y="45"/>
                  </a:lnTo>
                  <a:lnTo>
                    <a:pt x="44" y="47"/>
                  </a:lnTo>
                  <a:lnTo>
                    <a:pt x="37" y="47"/>
                  </a:lnTo>
                  <a:lnTo>
                    <a:pt x="29" y="47"/>
                  </a:lnTo>
                  <a:lnTo>
                    <a:pt x="23" y="45"/>
                  </a:lnTo>
                  <a:lnTo>
                    <a:pt x="16" y="44"/>
                  </a:lnTo>
                  <a:lnTo>
                    <a:pt x="11" y="41"/>
                  </a:lnTo>
                  <a:lnTo>
                    <a:pt x="7" y="39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7" y="6"/>
                  </a:lnTo>
                  <a:lnTo>
                    <a:pt x="20" y="1"/>
                  </a:lnTo>
                  <a:lnTo>
                    <a:pt x="37" y="0"/>
                  </a:lnTo>
                  <a:close/>
                  <a:moveTo>
                    <a:pt x="37" y="9"/>
                  </a:moveTo>
                  <a:lnTo>
                    <a:pt x="23" y="10"/>
                  </a:lnTo>
                  <a:lnTo>
                    <a:pt x="13" y="13"/>
                  </a:lnTo>
                  <a:lnTo>
                    <a:pt x="11" y="15"/>
                  </a:lnTo>
                  <a:lnTo>
                    <a:pt x="10" y="19"/>
                  </a:lnTo>
                  <a:lnTo>
                    <a:pt x="8" y="23"/>
                  </a:lnTo>
                  <a:lnTo>
                    <a:pt x="10" y="27"/>
                  </a:lnTo>
                  <a:lnTo>
                    <a:pt x="11" y="30"/>
                  </a:lnTo>
                  <a:lnTo>
                    <a:pt x="13" y="34"/>
                  </a:lnTo>
                  <a:lnTo>
                    <a:pt x="23" y="36"/>
                  </a:lnTo>
                  <a:lnTo>
                    <a:pt x="37" y="37"/>
                  </a:lnTo>
                  <a:lnTo>
                    <a:pt x="51" y="36"/>
                  </a:lnTo>
                  <a:lnTo>
                    <a:pt x="61" y="34"/>
                  </a:lnTo>
                  <a:lnTo>
                    <a:pt x="63" y="30"/>
                  </a:lnTo>
                  <a:lnTo>
                    <a:pt x="65" y="27"/>
                  </a:lnTo>
                  <a:lnTo>
                    <a:pt x="66" y="23"/>
                  </a:lnTo>
                  <a:lnTo>
                    <a:pt x="65" y="19"/>
                  </a:lnTo>
                  <a:lnTo>
                    <a:pt x="63" y="15"/>
                  </a:lnTo>
                  <a:lnTo>
                    <a:pt x="61" y="13"/>
                  </a:lnTo>
                  <a:lnTo>
                    <a:pt x="51" y="10"/>
                  </a:lnTo>
                  <a:lnTo>
                    <a:pt x="3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09" name="Rectangle 727"/>
            <p:cNvSpPr>
              <a:spLocks noChangeArrowheads="1"/>
            </p:cNvSpPr>
            <p:nvPr/>
          </p:nvSpPr>
          <p:spPr bwMode="auto">
            <a:xfrm rot="16200000">
              <a:off x="659009" y="2739958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0" name="Freeform 728"/>
            <p:cNvSpPr>
              <a:spLocks/>
            </p:cNvSpPr>
            <p:nvPr/>
          </p:nvSpPr>
          <p:spPr bwMode="auto">
            <a:xfrm rot="16200000">
              <a:off x="480414" y="2732814"/>
              <a:ext cx="117476" cy="74613"/>
            </a:xfrm>
            <a:custGeom>
              <a:avLst/>
              <a:gdLst>
                <a:gd name="T0" fmla="*/ 10 w 74"/>
                <a:gd name="T1" fmla="*/ 47 h 47"/>
                <a:gd name="T2" fmla="*/ 0 w 74"/>
                <a:gd name="T3" fmla="*/ 47 h 47"/>
                <a:gd name="T4" fmla="*/ 0 w 74"/>
                <a:gd name="T5" fmla="*/ 0 h 47"/>
                <a:gd name="T6" fmla="*/ 3 w 74"/>
                <a:gd name="T7" fmla="*/ 0 h 47"/>
                <a:gd name="T8" fmla="*/ 7 w 74"/>
                <a:gd name="T9" fmla="*/ 2 h 47"/>
                <a:gd name="T10" fmla="*/ 12 w 74"/>
                <a:gd name="T11" fmla="*/ 3 h 47"/>
                <a:gd name="T12" fmla="*/ 16 w 74"/>
                <a:gd name="T13" fmla="*/ 7 h 47"/>
                <a:gd name="T14" fmla="*/ 21 w 74"/>
                <a:gd name="T15" fmla="*/ 11 h 47"/>
                <a:gd name="T16" fmla="*/ 28 w 74"/>
                <a:gd name="T17" fmla="*/ 17 h 47"/>
                <a:gd name="T18" fmla="*/ 32 w 74"/>
                <a:gd name="T19" fmla="*/ 22 h 47"/>
                <a:gd name="T20" fmla="*/ 36 w 74"/>
                <a:gd name="T21" fmla="*/ 28 h 47"/>
                <a:gd name="T22" fmla="*/ 40 w 74"/>
                <a:gd name="T23" fmla="*/ 30 h 47"/>
                <a:gd name="T24" fmla="*/ 42 w 74"/>
                <a:gd name="T25" fmla="*/ 33 h 47"/>
                <a:gd name="T26" fmla="*/ 48 w 74"/>
                <a:gd name="T27" fmla="*/ 36 h 47"/>
                <a:gd name="T28" fmla="*/ 53 w 74"/>
                <a:gd name="T29" fmla="*/ 37 h 47"/>
                <a:gd name="T30" fmla="*/ 58 w 74"/>
                <a:gd name="T31" fmla="*/ 36 h 47"/>
                <a:gd name="T32" fmla="*/ 62 w 74"/>
                <a:gd name="T33" fmla="*/ 33 h 47"/>
                <a:gd name="T34" fmla="*/ 63 w 74"/>
                <a:gd name="T35" fmla="*/ 30 h 47"/>
                <a:gd name="T36" fmla="*/ 65 w 74"/>
                <a:gd name="T37" fmla="*/ 28 h 47"/>
                <a:gd name="T38" fmla="*/ 65 w 74"/>
                <a:gd name="T39" fmla="*/ 24 h 47"/>
                <a:gd name="T40" fmla="*/ 65 w 74"/>
                <a:gd name="T41" fmla="*/ 20 h 47"/>
                <a:gd name="T42" fmla="*/ 63 w 74"/>
                <a:gd name="T43" fmla="*/ 17 h 47"/>
                <a:gd name="T44" fmla="*/ 62 w 74"/>
                <a:gd name="T45" fmla="*/ 15 h 47"/>
                <a:gd name="T46" fmla="*/ 59 w 74"/>
                <a:gd name="T47" fmla="*/ 12 h 47"/>
                <a:gd name="T48" fmla="*/ 55 w 74"/>
                <a:gd name="T49" fmla="*/ 11 h 47"/>
                <a:gd name="T50" fmla="*/ 52 w 74"/>
                <a:gd name="T51" fmla="*/ 11 h 47"/>
                <a:gd name="T52" fmla="*/ 53 w 74"/>
                <a:gd name="T53" fmla="*/ 2 h 47"/>
                <a:gd name="T54" fmla="*/ 59 w 74"/>
                <a:gd name="T55" fmla="*/ 3 h 47"/>
                <a:gd name="T56" fmla="*/ 65 w 74"/>
                <a:gd name="T57" fmla="*/ 4 h 47"/>
                <a:gd name="T58" fmla="*/ 69 w 74"/>
                <a:gd name="T59" fmla="*/ 8 h 47"/>
                <a:gd name="T60" fmla="*/ 71 w 74"/>
                <a:gd name="T61" fmla="*/ 12 h 47"/>
                <a:gd name="T62" fmla="*/ 73 w 74"/>
                <a:gd name="T63" fmla="*/ 19 h 47"/>
                <a:gd name="T64" fmla="*/ 74 w 74"/>
                <a:gd name="T65" fmla="*/ 24 h 47"/>
                <a:gd name="T66" fmla="*/ 73 w 74"/>
                <a:gd name="T67" fmla="*/ 30 h 47"/>
                <a:gd name="T68" fmla="*/ 71 w 74"/>
                <a:gd name="T69" fmla="*/ 36 h 47"/>
                <a:gd name="T70" fmla="*/ 67 w 74"/>
                <a:gd name="T71" fmla="*/ 41 h 47"/>
                <a:gd name="T72" fmla="*/ 63 w 74"/>
                <a:gd name="T73" fmla="*/ 43 h 47"/>
                <a:gd name="T74" fmla="*/ 58 w 74"/>
                <a:gd name="T75" fmla="*/ 46 h 47"/>
                <a:gd name="T76" fmla="*/ 53 w 74"/>
                <a:gd name="T77" fmla="*/ 46 h 47"/>
                <a:gd name="T78" fmla="*/ 49 w 74"/>
                <a:gd name="T79" fmla="*/ 46 h 47"/>
                <a:gd name="T80" fmla="*/ 45 w 74"/>
                <a:gd name="T81" fmla="*/ 45 h 47"/>
                <a:gd name="T82" fmla="*/ 40 w 74"/>
                <a:gd name="T83" fmla="*/ 42 h 47"/>
                <a:gd name="T84" fmla="*/ 36 w 74"/>
                <a:gd name="T85" fmla="*/ 39 h 47"/>
                <a:gd name="T86" fmla="*/ 32 w 74"/>
                <a:gd name="T87" fmla="*/ 37 h 47"/>
                <a:gd name="T88" fmla="*/ 28 w 74"/>
                <a:gd name="T89" fmla="*/ 32 h 47"/>
                <a:gd name="T90" fmla="*/ 23 w 74"/>
                <a:gd name="T91" fmla="*/ 26 h 47"/>
                <a:gd name="T92" fmla="*/ 19 w 74"/>
                <a:gd name="T93" fmla="*/ 21 h 47"/>
                <a:gd name="T94" fmla="*/ 16 w 74"/>
                <a:gd name="T95" fmla="*/ 19 h 47"/>
                <a:gd name="T96" fmla="*/ 15 w 74"/>
                <a:gd name="T97" fmla="*/ 16 h 47"/>
                <a:gd name="T98" fmla="*/ 10 w 74"/>
                <a:gd name="T99" fmla="*/ 12 h 47"/>
                <a:gd name="T100" fmla="*/ 10 w 74"/>
                <a:gd name="T10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47">
                  <a:moveTo>
                    <a:pt x="10" y="47"/>
                  </a:moveTo>
                  <a:lnTo>
                    <a:pt x="0" y="47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6" y="7"/>
                  </a:lnTo>
                  <a:lnTo>
                    <a:pt x="21" y="11"/>
                  </a:lnTo>
                  <a:lnTo>
                    <a:pt x="28" y="17"/>
                  </a:lnTo>
                  <a:lnTo>
                    <a:pt x="32" y="22"/>
                  </a:lnTo>
                  <a:lnTo>
                    <a:pt x="36" y="28"/>
                  </a:lnTo>
                  <a:lnTo>
                    <a:pt x="40" y="30"/>
                  </a:lnTo>
                  <a:lnTo>
                    <a:pt x="42" y="33"/>
                  </a:lnTo>
                  <a:lnTo>
                    <a:pt x="48" y="36"/>
                  </a:lnTo>
                  <a:lnTo>
                    <a:pt x="53" y="37"/>
                  </a:lnTo>
                  <a:lnTo>
                    <a:pt x="58" y="36"/>
                  </a:lnTo>
                  <a:lnTo>
                    <a:pt x="62" y="33"/>
                  </a:lnTo>
                  <a:lnTo>
                    <a:pt x="63" y="30"/>
                  </a:lnTo>
                  <a:lnTo>
                    <a:pt x="65" y="28"/>
                  </a:lnTo>
                  <a:lnTo>
                    <a:pt x="65" y="24"/>
                  </a:lnTo>
                  <a:lnTo>
                    <a:pt x="65" y="20"/>
                  </a:lnTo>
                  <a:lnTo>
                    <a:pt x="63" y="17"/>
                  </a:lnTo>
                  <a:lnTo>
                    <a:pt x="62" y="15"/>
                  </a:lnTo>
                  <a:lnTo>
                    <a:pt x="59" y="12"/>
                  </a:lnTo>
                  <a:lnTo>
                    <a:pt x="55" y="11"/>
                  </a:lnTo>
                  <a:lnTo>
                    <a:pt x="52" y="11"/>
                  </a:lnTo>
                  <a:lnTo>
                    <a:pt x="53" y="2"/>
                  </a:lnTo>
                  <a:lnTo>
                    <a:pt x="59" y="3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1" y="12"/>
                  </a:lnTo>
                  <a:lnTo>
                    <a:pt x="73" y="19"/>
                  </a:lnTo>
                  <a:lnTo>
                    <a:pt x="74" y="24"/>
                  </a:lnTo>
                  <a:lnTo>
                    <a:pt x="73" y="30"/>
                  </a:lnTo>
                  <a:lnTo>
                    <a:pt x="71" y="36"/>
                  </a:lnTo>
                  <a:lnTo>
                    <a:pt x="67" y="41"/>
                  </a:lnTo>
                  <a:lnTo>
                    <a:pt x="63" y="43"/>
                  </a:lnTo>
                  <a:lnTo>
                    <a:pt x="58" y="46"/>
                  </a:lnTo>
                  <a:lnTo>
                    <a:pt x="53" y="46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0" y="42"/>
                  </a:lnTo>
                  <a:lnTo>
                    <a:pt x="36" y="39"/>
                  </a:lnTo>
                  <a:lnTo>
                    <a:pt x="32" y="37"/>
                  </a:lnTo>
                  <a:lnTo>
                    <a:pt x="28" y="32"/>
                  </a:lnTo>
                  <a:lnTo>
                    <a:pt x="23" y="26"/>
                  </a:lnTo>
                  <a:lnTo>
                    <a:pt x="19" y="21"/>
                  </a:lnTo>
                  <a:lnTo>
                    <a:pt x="16" y="19"/>
                  </a:lnTo>
                  <a:lnTo>
                    <a:pt x="15" y="16"/>
                  </a:lnTo>
                  <a:lnTo>
                    <a:pt x="10" y="12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1" name="Rectangle 729"/>
            <p:cNvSpPr>
              <a:spLocks noChangeArrowheads="1"/>
            </p:cNvSpPr>
            <p:nvPr/>
          </p:nvSpPr>
          <p:spPr bwMode="auto">
            <a:xfrm rot="16200000">
              <a:off x="659009" y="2484368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2" name="Freeform 730"/>
            <p:cNvSpPr>
              <a:spLocks noEditPoints="1"/>
            </p:cNvSpPr>
            <p:nvPr/>
          </p:nvSpPr>
          <p:spPr bwMode="auto">
            <a:xfrm rot="16200000">
              <a:off x="482002" y="2474049"/>
              <a:ext cx="114301" cy="80963"/>
            </a:xfrm>
            <a:custGeom>
              <a:avLst/>
              <a:gdLst>
                <a:gd name="T0" fmla="*/ 0 w 72"/>
                <a:gd name="T1" fmla="*/ 32 h 51"/>
                <a:gd name="T2" fmla="*/ 17 w 72"/>
                <a:gd name="T3" fmla="*/ 32 h 51"/>
                <a:gd name="T4" fmla="*/ 17 w 72"/>
                <a:gd name="T5" fmla="*/ 0 h 51"/>
                <a:gd name="T6" fmla="*/ 26 w 72"/>
                <a:gd name="T7" fmla="*/ 0 h 51"/>
                <a:gd name="T8" fmla="*/ 72 w 72"/>
                <a:gd name="T9" fmla="*/ 35 h 51"/>
                <a:gd name="T10" fmla="*/ 72 w 72"/>
                <a:gd name="T11" fmla="*/ 43 h 51"/>
                <a:gd name="T12" fmla="*/ 26 w 72"/>
                <a:gd name="T13" fmla="*/ 43 h 51"/>
                <a:gd name="T14" fmla="*/ 26 w 72"/>
                <a:gd name="T15" fmla="*/ 51 h 51"/>
                <a:gd name="T16" fmla="*/ 17 w 72"/>
                <a:gd name="T17" fmla="*/ 51 h 51"/>
                <a:gd name="T18" fmla="*/ 17 w 72"/>
                <a:gd name="T19" fmla="*/ 43 h 51"/>
                <a:gd name="T20" fmla="*/ 0 w 72"/>
                <a:gd name="T21" fmla="*/ 43 h 51"/>
                <a:gd name="T22" fmla="*/ 0 w 72"/>
                <a:gd name="T23" fmla="*/ 32 h 51"/>
                <a:gd name="T24" fmla="*/ 26 w 72"/>
                <a:gd name="T25" fmla="*/ 32 h 51"/>
                <a:gd name="T26" fmla="*/ 53 w 72"/>
                <a:gd name="T27" fmla="*/ 32 h 51"/>
                <a:gd name="T28" fmla="*/ 26 w 72"/>
                <a:gd name="T29" fmla="*/ 11 h 51"/>
                <a:gd name="T30" fmla="*/ 26 w 72"/>
                <a:gd name="T31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51">
                  <a:moveTo>
                    <a:pt x="0" y="32"/>
                  </a:moveTo>
                  <a:lnTo>
                    <a:pt x="17" y="32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72" y="35"/>
                  </a:lnTo>
                  <a:lnTo>
                    <a:pt x="72" y="43"/>
                  </a:lnTo>
                  <a:lnTo>
                    <a:pt x="26" y="43"/>
                  </a:lnTo>
                  <a:lnTo>
                    <a:pt x="26" y="51"/>
                  </a:lnTo>
                  <a:lnTo>
                    <a:pt x="17" y="51"/>
                  </a:lnTo>
                  <a:lnTo>
                    <a:pt x="17" y="43"/>
                  </a:lnTo>
                  <a:lnTo>
                    <a:pt x="0" y="43"/>
                  </a:lnTo>
                  <a:lnTo>
                    <a:pt x="0" y="32"/>
                  </a:lnTo>
                  <a:close/>
                  <a:moveTo>
                    <a:pt x="26" y="32"/>
                  </a:moveTo>
                  <a:lnTo>
                    <a:pt x="53" y="32"/>
                  </a:lnTo>
                  <a:lnTo>
                    <a:pt x="26" y="11"/>
                  </a:lnTo>
                  <a:lnTo>
                    <a:pt x="26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3" name="Rectangle 731"/>
            <p:cNvSpPr>
              <a:spLocks noChangeArrowheads="1"/>
            </p:cNvSpPr>
            <p:nvPr/>
          </p:nvSpPr>
          <p:spPr bwMode="auto">
            <a:xfrm rot="16200000">
              <a:off x="659009" y="2228779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4" name="Freeform 732"/>
            <p:cNvSpPr>
              <a:spLocks noEditPoints="1"/>
            </p:cNvSpPr>
            <p:nvPr/>
          </p:nvSpPr>
          <p:spPr bwMode="auto">
            <a:xfrm rot="16200000">
              <a:off x="482796" y="2219254"/>
              <a:ext cx="115888" cy="77788"/>
            </a:xfrm>
            <a:custGeom>
              <a:avLst/>
              <a:gdLst>
                <a:gd name="T0" fmla="*/ 53 w 73"/>
                <a:gd name="T1" fmla="*/ 38 h 49"/>
                <a:gd name="T2" fmla="*/ 61 w 73"/>
                <a:gd name="T3" fmla="*/ 34 h 49"/>
                <a:gd name="T4" fmla="*/ 64 w 73"/>
                <a:gd name="T5" fmla="*/ 29 h 49"/>
                <a:gd name="T6" fmla="*/ 64 w 73"/>
                <a:gd name="T7" fmla="*/ 22 h 49"/>
                <a:gd name="T8" fmla="*/ 59 w 73"/>
                <a:gd name="T9" fmla="*/ 15 h 49"/>
                <a:gd name="T10" fmla="*/ 51 w 73"/>
                <a:gd name="T11" fmla="*/ 11 h 49"/>
                <a:gd name="T12" fmla="*/ 38 w 73"/>
                <a:gd name="T13" fmla="*/ 9 h 49"/>
                <a:gd name="T14" fmla="*/ 46 w 73"/>
                <a:gd name="T15" fmla="*/ 17 h 49"/>
                <a:gd name="T16" fmla="*/ 48 w 73"/>
                <a:gd name="T17" fmla="*/ 28 h 49"/>
                <a:gd name="T18" fmla="*/ 46 w 73"/>
                <a:gd name="T19" fmla="*/ 38 h 49"/>
                <a:gd name="T20" fmla="*/ 36 w 73"/>
                <a:gd name="T21" fmla="*/ 46 h 49"/>
                <a:gd name="T22" fmla="*/ 25 w 73"/>
                <a:gd name="T23" fmla="*/ 49 h 49"/>
                <a:gd name="T24" fmla="*/ 12 w 73"/>
                <a:gd name="T25" fmla="*/ 46 h 49"/>
                <a:gd name="T26" fmla="*/ 2 w 73"/>
                <a:gd name="T27" fmla="*/ 37 h 49"/>
                <a:gd name="T28" fmla="*/ 0 w 73"/>
                <a:gd name="T29" fmla="*/ 25 h 49"/>
                <a:gd name="T30" fmla="*/ 1 w 73"/>
                <a:gd name="T31" fmla="*/ 16 h 49"/>
                <a:gd name="T32" fmla="*/ 8 w 73"/>
                <a:gd name="T33" fmla="*/ 7 h 49"/>
                <a:gd name="T34" fmla="*/ 34 w 73"/>
                <a:gd name="T35" fmla="*/ 0 h 49"/>
                <a:gd name="T36" fmla="*/ 65 w 73"/>
                <a:gd name="T37" fmla="*/ 8 h 49"/>
                <a:gd name="T38" fmla="*/ 72 w 73"/>
                <a:gd name="T39" fmla="*/ 16 h 49"/>
                <a:gd name="T40" fmla="*/ 73 w 73"/>
                <a:gd name="T41" fmla="*/ 26 h 49"/>
                <a:gd name="T42" fmla="*/ 70 w 73"/>
                <a:gd name="T43" fmla="*/ 37 h 49"/>
                <a:gd name="T44" fmla="*/ 64 w 73"/>
                <a:gd name="T45" fmla="*/ 45 h 49"/>
                <a:gd name="T46" fmla="*/ 55 w 73"/>
                <a:gd name="T47" fmla="*/ 47 h 49"/>
                <a:gd name="T48" fmla="*/ 21 w 73"/>
                <a:gd name="T49" fmla="*/ 9 h 49"/>
                <a:gd name="T50" fmla="*/ 13 w 73"/>
                <a:gd name="T51" fmla="*/ 13 h 49"/>
                <a:gd name="T52" fmla="*/ 9 w 73"/>
                <a:gd name="T53" fmla="*/ 21 h 49"/>
                <a:gd name="T54" fmla="*/ 8 w 73"/>
                <a:gd name="T55" fmla="*/ 29 h 49"/>
                <a:gd name="T56" fmla="*/ 12 w 73"/>
                <a:gd name="T57" fmla="*/ 36 h 49"/>
                <a:gd name="T58" fmla="*/ 19 w 73"/>
                <a:gd name="T59" fmla="*/ 38 h 49"/>
                <a:gd name="T60" fmla="*/ 29 w 73"/>
                <a:gd name="T61" fmla="*/ 38 h 49"/>
                <a:gd name="T62" fmla="*/ 35 w 73"/>
                <a:gd name="T63" fmla="*/ 36 h 49"/>
                <a:gd name="T64" fmla="*/ 39 w 73"/>
                <a:gd name="T65" fmla="*/ 29 h 49"/>
                <a:gd name="T66" fmla="*/ 39 w 73"/>
                <a:gd name="T67" fmla="*/ 21 h 49"/>
                <a:gd name="T68" fmla="*/ 35 w 73"/>
                <a:gd name="T69" fmla="*/ 13 h 49"/>
                <a:gd name="T70" fmla="*/ 29 w 73"/>
                <a:gd name="T71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" h="49">
                  <a:moveTo>
                    <a:pt x="55" y="47"/>
                  </a:moveTo>
                  <a:lnTo>
                    <a:pt x="53" y="38"/>
                  </a:lnTo>
                  <a:lnTo>
                    <a:pt x="57" y="37"/>
                  </a:lnTo>
                  <a:lnTo>
                    <a:pt x="61" y="34"/>
                  </a:lnTo>
                  <a:lnTo>
                    <a:pt x="63" y="32"/>
                  </a:lnTo>
                  <a:lnTo>
                    <a:pt x="64" y="29"/>
                  </a:lnTo>
                  <a:lnTo>
                    <a:pt x="65" y="26"/>
                  </a:lnTo>
                  <a:lnTo>
                    <a:pt x="64" y="22"/>
                  </a:lnTo>
                  <a:lnTo>
                    <a:pt x="63" y="19"/>
                  </a:lnTo>
                  <a:lnTo>
                    <a:pt x="59" y="15"/>
                  </a:lnTo>
                  <a:lnTo>
                    <a:pt x="55" y="12"/>
                  </a:lnTo>
                  <a:lnTo>
                    <a:pt x="51" y="11"/>
                  </a:lnTo>
                  <a:lnTo>
                    <a:pt x="44" y="9"/>
                  </a:lnTo>
                  <a:lnTo>
                    <a:pt x="38" y="9"/>
                  </a:lnTo>
                  <a:lnTo>
                    <a:pt x="43" y="13"/>
                  </a:lnTo>
                  <a:lnTo>
                    <a:pt x="46" y="17"/>
                  </a:lnTo>
                  <a:lnTo>
                    <a:pt x="47" y="22"/>
                  </a:lnTo>
                  <a:lnTo>
                    <a:pt x="48" y="28"/>
                  </a:lnTo>
                  <a:lnTo>
                    <a:pt x="47" y="33"/>
                  </a:lnTo>
                  <a:lnTo>
                    <a:pt x="46" y="38"/>
                  </a:lnTo>
                  <a:lnTo>
                    <a:pt x="42" y="42"/>
                  </a:lnTo>
                  <a:lnTo>
                    <a:pt x="36" y="46"/>
                  </a:lnTo>
                  <a:lnTo>
                    <a:pt x="31" y="47"/>
                  </a:lnTo>
                  <a:lnTo>
                    <a:pt x="25" y="49"/>
                  </a:lnTo>
                  <a:lnTo>
                    <a:pt x="18" y="47"/>
                  </a:lnTo>
                  <a:lnTo>
                    <a:pt x="12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2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8" y="2"/>
                  </a:lnTo>
                  <a:lnTo>
                    <a:pt x="34" y="0"/>
                  </a:lnTo>
                  <a:lnTo>
                    <a:pt x="52" y="2"/>
                  </a:lnTo>
                  <a:lnTo>
                    <a:pt x="65" y="8"/>
                  </a:lnTo>
                  <a:lnTo>
                    <a:pt x="69" y="12"/>
                  </a:lnTo>
                  <a:lnTo>
                    <a:pt x="72" y="16"/>
                  </a:lnTo>
                  <a:lnTo>
                    <a:pt x="73" y="21"/>
                  </a:lnTo>
                  <a:lnTo>
                    <a:pt x="73" y="26"/>
                  </a:lnTo>
                  <a:lnTo>
                    <a:pt x="73" y="32"/>
                  </a:lnTo>
                  <a:lnTo>
                    <a:pt x="70" y="37"/>
                  </a:lnTo>
                  <a:lnTo>
                    <a:pt x="68" y="41"/>
                  </a:lnTo>
                  <a:lnTo>
                    <a:pt x="64" y="45"/>
                  </a:lnTo>
                  <a:lnTo>
                    <a:pt x="60" y="46"/>
                  </a:lnTo>
                  <a:lnTo>
                    <a:pt x="55" y="47"/>
                  </a:lnTo>
                  <a:close/>
                  <a:moveTo>
                    <a:pt x="25" y="9"/>
                  </a:moveTo>
                  <a:lnTo>
                    <a:pt x="21" y="9"/>
                  </a:lnTo>
                  <a:lnTo>
                    <a:pt x="15" y="12"/>
                  </a:lnTo>
                  <a:lnTo>
                    <a:pt x="13" y="13"/>
                  </a:lnTo>
                  <a:lnTo>
                    <a:pt x="10" y="17"/>
                  </a:lnTo>
                  <a:lnTo>
                    <a:pt x="9" y="21"/>
                  </a:lnTo>
                  <a:lnTo>
                    <a:pt x="8" y="25"/>
                  </a:lnTo>
                  <a:lnTo>
                    <a:pt x="8" y="29"/>
                  </a:lnTo>
                  <a:lnTo>
                    <a:pt x="10" y="32"/>
                  </a:lnTo>
                  <a:lnTo>
                    <a:pt x="12" y="36"/>
                  </a:lnTo>
                  <a:lnTo>
                    <a:pt x="15" y="37"/>
                  </a:lnTo>
                  <a:lnTo>
                    <a:pt x="19" y="38"/>
                  </a:lnTo>
                  <a:lnTo>
                    <a:pt x="25" y="39"/>
                  </a:lnTo>
                  <a:lnTo>
                    <a:pt x="29" y="38"/>
                  </a:lnTo>
                  <a:lnTo>
                    <a:pt x="32" y="37"/>
                  </a:lnTo>
                  <a:lnTo>
                    <a:pt x="35" y="36"/>
                  </a:lnTo>
                  <a:lnTo>
                    <a:pt x="38" y="32"/>
                  </a:lnTo>
                  <a:lnTo>
                    <a:pt x="39" y="29"/>
                  </a:lnTo>
                  <a:lnTo>
                    <a:pt x="39" y="25"/>
                  </a:lnTo>
                  <a:lnTo>
                    <a:pt x="39" y="21"/>
                  </a:lnTo>
                  <a:lnTo>
                    <a:pt x="38" y="17"/>
                  </a:lnTo>
                  <a:lnTo>
                    <a:pt x="35" y="13"/>
                  </a:lnTo>
                  <a:lnTo>
                    <a:pt x="32" y="12"/>
                  </a:lnTo>
                  <a:lnTo>
                    <a:pt x="29" y="9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5" name="Rectangle 733"/>
            <p:cNvSpPr>
              <a:spLocks noChangeArrowheads="1"/>
            </p:cNvSpPr>
            <p:nvPr/>
          </p:nvSpPr>
          <p:spPr bwMode="auto">
            <a:xfrm rot="16200000">
              <a:off x="659009" y="1971602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6" name="Freeform 734"/>
            <p:cNvSpPr>
              <a:spLocks noEditPoints="1"/>
            </p:cNvSpPr>
            <p:nvPr/>
          </p:nvSpPr>
          <p:spPr bwMode="auto">
            <a:xfrm rot="16200000">
              <a:off x="482796" y="1966839"/>
              <a:ext cx="115888" cy="71438"/>
            </a:xfrm>
            <a:custGeom>
              <a:avLst/>
              <a:gdLst>
                <a:gd name="T0" fmla="*/ 43 w 73"/>
                <a:gd name="T1" fmla="*/ 7 h 45"/>
                <a:gd name="T2" fmla="*/ 51 w 73"/>
                <a:gd name="T3" fmla="*/ 2 h 45"/>
                <a:gd name="T4" fmla="*/ 60 w 73"/>
                <a:gd name="T5" fmla="*/ 2 h 45"/>
                <a:gd name="T6" fmla="*/ 68 w 73"/>
                <a:gd name="T7" fmla="*/ 7 h 45"/>
                <a:gd name="T8" fmla="*/ 73 w 73"/>
                <a:gd name="T9" fmla="*/ 17 h 45"/>
                <a:gd name="T10" fmla="*/ 73 w 73"/>
                <a:gd name="T11" fmla="*/ 28 h 45"/>
                <a:gd name="T12" fmla="*/ 68 w 73"/>
                <a:gd name="T13" fmla="*/ 37 h 45"/>
                <a:gd name="T14" fmla="*/ 60 w 73"/>
                <a:gd name="T15" fmla="*/ 43 h 45"/>
                <a:gd name="T16" fmla="*/ 51 w 73"/>
                <a:gd name="T17" fmla="*/ 43 h 45"/>
                <a:gd name="T18" fmla="*/ 43 w 73"/>
                <a:gd name="T19" fmla="*/ 37 h 45"/>
                <a:gd name="T20" fmla="*/ 39 w 73"/>
                <a:gd name="T21" fmla="*/ 36 h 45"/>
                <a:gd name="T22" fmla="*/ 34 w 73"/>
                <a:gd name="T23" fmla="*/ 43 h 45"/>
                <a:gd name="T24" fmla="*/ 26 w 73"/>
                <a:gd name="T25" fmla="*/ 45 h 45"/>
                <a:gd name="T26" fmla="*/ 17 w 73"/>
                <a:gd name="T27" fmla="*/ 45 h 45"/>
                <a:gd name="T28" fmla="*/ 6 w 73"/>
                <a:gd name="T29" fmla="*/ 39 h 45"/>
                <a:gd name="T30" fmla="*/ 1 w 73"/>
                <a:gd name="T31" fmla="*/ 28 h 45"/>
                <a:gd name="T32" fmla="*/ 1 w 73"/>
                <a:gd name="T33" fmla="*/ 15 h 45"/>
                <a:gd name="T34" fmla="*/ 6 w 73"/>
                <a:gd name="T35" fmla="*/ 6 h 45"/>
                <a:gd name="T36" fmla="*/ 17 w 73"/>
                <a:gd name="T37" fmla="*/ 0 h 45"/>
                <a:gd name="T38" fmla="*/ 27 w 73"/>
                <a:gd name="T39" fmla="*/ 0 h 45"/>
                <a:gd name="T40" fmla="*/ 35 w 73"/>
                <a:gd name="T41" fmla="*/ 2 h 45"/>
                <a:gd name="T42" fmla="*/ 39 w 73"/>
                <a:gd name="T43" fmla="*/ 9 h 45"/>
                <a:gd name="T44" fmla="*/ 56 w 73"/>
                <a:gd name="T45" fmla="*/ 11 h 45"/>
                <a:gd name="T46" fmla="*/ 48 w 73"/>
                <a:gd name="T47" fmla="*/ 14 h 45"/>
                <a:gd name="T48" fmla="*/ 46 w 73"/>
                <a:gd name="T49" fmla="*/ 19 h 45"/>
                <a:gd name="T50" fmla="*/ 46 w 73"/>
                <a:gd name="T51" fmla="*/ 26 h 45"/>
                <a:gd name="T52" fmla="*/ 48 w 73"/>
                <a:gd name="T53" fmla="*/ 31 h 45"/>
                <a:gd name="T54" fmla="*/ 55 w 73"/>
                <a:gd name="T55" fmla="*/ 34 h 45"/>
                <a:gd name="T56" fmla="*/ 63 w 73"/>
                <a:gd name="T57" fmla="*/ 31 h 45"/>
                <a:gd name="T58" fmla="*/ 65 w 73"/>
                <a:gd name="T59" fmla="*/ 26 h 45"/>
                <a:gd name="T60" fmla="*/ 65 w 73"/>
                <a:gd name="T61" fmla="*/ 19 h 45"/>
                <a:gd name="T62" fmla="*/ 63 w 73"/>
                <a:gd name="T63" fmla="*/ 14 h 45"/>
                <a:gd name="T64" fmla="*/ 56 w 73"/>
                <a:gd name="T65" fmla="*/ 11 h 45"/>
                <a:gd name="T66" fmla="*/ 20 w 73"/>
                <a:gd name="T67" fmla="*/ 9 h 45"/>
                <a:gd name="T68" fmla="*/ 13 w 73"/>
                <a:gd name="T69" fmla="*/ 11 h 45"/>
                <a:gd name="T70" fmla="*/ 9 w 73"/>
                <a:gd name="T71" fmla="*/ 19 h 45"/>
                <a:gd name="T72" fmla="*/ 9 w 73"/>
                <a:gd name="T73" fmla="*/ 27 h 45"/>
                <a:gd name="T74" fmla="*/ 12 w 73"/>
                <a:gd name="T75" fmla="*/ 32 h 45"/>
                <a:gd name="T76" fmla="*/ 18 w 73"/>
                <a:gd name="T77" fmla="*/ 36 h 45"/>
                <a:gd name="T78" fmla="*/ 26 w 73"/>
                <a:gd name="T79" fmla="*/ 36 h 45"/>
                <a:gd name="T80" fmla="*/ 33 w 73"/>
                <a:gd name="T81" fmla="*/ 32 h 45"/>
                <a:gd name="T82" fmla="*/ 37 w 73"/>
                <a:gd name="T83" fmla="*/ 26 h 45"/>
                <a:gd name="T84" fmla="*/ 37 w 73"/>
                <a:gd name="T85" fmla="*/ 18 h 45"/>
                <a:gd name="T86" fmla="*/ 33 w 73"/>
                <a:gd name="T87" fmla="*/ 13 h 45"/>
                <a:gd name="T88" fmla="*/ 26 w 73"/>
                <a:gd name="T89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45">
                  <a:moveTo>
                    <a:pt x="42" y="13"/>
                  </a:moveTo>
                  <a:lnTo>
                    <a:pt x="43" y="7"/>
                  </a:lnTo>
                  <a:lnTo>
                    <a:pt x="47" y="3"/>
                  </a:lnTo>
                  <a:lnTo>
                    <a:pt x="51" y="2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5" y="3"/>
                  </a:lnTo>
                  <a:lnTo>
                    <a:pt x="68" y="7"/>
                  </a:lnTo>
                  <a:lnTo>
                    <a:pt x="72" y="11"/>
                  </a:lnTo>
                  <a:lnTo>
                    <a:pt x="73" y="17"/>
                  </a:lnTo>
                  <a:lnTo>
                    <a:pt x="73" y="22"/>
                  </a:lnTo>
                  <a:lnTo>
                    <a:pt x="73" y="28"/>
                  </a:lnTo>
                  <a:lnTo>
                    <a:pt x="72" y="34"/>
                  </a:lnTo>
                  <a:lnTo>
                    <a:pt x="68" y="37"/>
                  </a:lnTo>
                  <a:lnTo>
                    <a:pt x="64" y="41"/>
                  </a:lnTo>
                  <a:lnTo>
                    <a:pt x="60" y="43"/>
                  </a:lnTo>
                  <a:lnTo>
                    <a:pt x="55" y="44"/>
                  </a:lnTo>
                  <a:lnTo>
                    <a:pt x="51" y="43"/>
                  </a:lnTo>
                  <a:lnTo>
                    <a:pt x="47" y="40"/>
                  </a:lnTo>
                  <a:lnTo>
                    <a:pt x="43" y="37"/>
                  </a:lnTo>
                  <a:lnTo>
                    <a:pt x="42" y="32"/>
                  </a:lnTo>
                  <a:lnTo>
                    <a:pt x="39" y="36"/>
                  </a:lnTo>
                  <a:lnTo>
                    <a:pt x="37" y="40"/>
                  </a:lnTo>
                  <a:lnTo>
                    <a:pt x="34" y="43"/>
                  </a:lnTo>
                  <a:lnTo>
                    <a:pt x="30" y="44"/>
                  </a:lnTo>
                  <a:lnTo>
                    <a:pt x="26" y="45"/>
                  </a:lnTo>
                  <a:lnTo>
                    <a:pt x="22" y="45"/>
                  </a:lnTo>
                  <a:lnTo>
                    <a:pt x="17" y="45"/>
                  </a:lnTo>
                  <a:lnTo>
                    <a:pt x="10" y="43"/>
                  </a:lnTo>
                  <a:lnTo>
                    <a:pt x="6" y="39"/>
                  </a:lnTo>
                  <a:lnTo>
                    <a:pt x="2" y="35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2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5" y="2"/>
                  </a:lnTo>
                  <a:lnTo>
                    <a:pt x="38" y="5"/>
                  </a:lnTo>
                  <a:lnTo>
                    <a:pt x="39" y="9"/>
                  </a:lnTo>
                  <a:lnTo>
                    <a:pt x="42" y="13"/>
                  </a:lnTo>
                  <a:close/>
                  <a:moveTo>
                    <a:pt x="56" y="11"/>
                  </a:moveTo>
                  <a:lnTo>
                    <a:pt x="51" y="11"/>
                  </a:lnTo>
                  <a:lnTo>
                    <a:pt x="48" y="14"/>
                  </a:lnTo>
                  <a:lnTo>
                    <a:pt x="47" y="17"/>
                  </a:lnTo>
                  <a:lnTo>
                    <a:pt x="46" y="19"/>
                  </a:lnTo>
                  <a:lnTo>
                    <a:pt x="46" y="22"/>
                  </a:lnTo>
                  <a:lnTo>
                    <a:pt x="46" y="26"/>
                  </a:lnTo>
                  <a:lnTo>
                    <a:pt x="47" y="28"/>
                  </a:lnTo>
                  <a:lnTo>
                    <a:pt x="48" y="31"/>
                  </a:lnTo>
                  <a:lnTo>
                    <a:pt x="51" y="34"/>
                  </a:lnTo>
                  <a:lnTo>
                    <a:pt x="55" y="34"/>
                  </a:lnTo>
                  <a:lnTo>
                    <a:pt x="59" y="34"/>
                  </a:lnTo>
                  <a:lnTo>
                    <a:pt x="63" y="31"/>
                  </a:lnTo>
                  <a:lnTo>
                    <a:pt x="64" y="28"/>
                  </a:lnTo>
                  <a:lnTo>
                    <a:pt x="65" y="26"/>
                  </a:lnTo>
                  <a:lnTo>
                    <a:pt x="65" y="22"/>
                  </a:lnTo>
                  <a:lnTo>
                    <a:pt x="65" y="19"/>
                  </a:lnTo>
                  <a:lnTo>
                    <a:pt x="64" y="17"/>
                  </a:lnTo>
                  <a:lnTo>
                    <a:pt x="63" y="14"/>
                  </a:lnTo>
                  <a:lnTo>
                    <a:pt x="59" y="11"/>
                  </a:lnTo>
                  <a:lnTo>
                    <a:pt x="56" y="11"/>
                  </a:lnTo>
                  <a:close/>
                  <a:moveTo>
                    <a:pt x="22" y="9"/>
                  </a:moveTo>
                  <a:lnTo>
                    <a:pt x="20" y="9"/>
                  </a:lnTo>
                  <a:lnTo>
                    <a:pt x="16" y="10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9" y="19"/>
                  </a:lnTo>
                  <a:lnTo>
                    <a:pt x="8" y="22"/>
                  </a:lnTo>
                  <a:lnTo>
                    <a:pt x="9" y="27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2" y="36"/>
                  </a:lnTo>
                  <a:lnTo>
                    <a:pt x="26" y="36"/>
                  </a:lnTo>
                  <a:lnTo>
                    <a:pt x="30" y="35"/>
                  </a:lnTo>
                  <a:lnTo>
                    <a:pt x="33" y="32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7" y="22"/>
                  </a:lnTo>
                  <a:lnTo>
                    <a:pt x="37" y="18"/>
                  </a:lnTo>
                  <a:lnTo>
                    <a:pt x="35" y="15"/>
                  </a:lnTo>
                  <a:lnTo>
                    <a:pt x="33" y="13"/>
                  </a:lnTo>
                  <a:lnTo>
                    <a:pt x="30" y="10"/>
                  </a:lnTo>
                  <a:lnTo>
                    <a:pt x="26" y="9"/>
                  </a:lnTo>
                  <a:lnTo>
                    <a:pt x="22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7" name="Rectangle 735"/>
            <p:cNvSpPr>
              <a:spLocks noChangeArrowheads="1"/>
            </p:cNvSpPr>
            <p:nvPr/>
          </p:nvSpPr>
          <p:spPr bwMode="auto">
            <a:xfrm rot="16200000">
              <a:off x="642340" y="2950303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8" name="Rectangle 736"/>
            <p:cNvSpPr>
              <a:spLocks noChangeArrowheads="1"/>
            </p:cNvSpPr>
            <p:nvPr/>
          </p:nvSpPr>
          <p:spPr bwMode="auto">
            <a:xfrm rot="16200000">
              <a:off x="642340" y="2885215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19" name="Rectangle 737"/>
            <p:cNvSpPr>
              <a:spLocks noChangeArrowheads="1"/>
            </p:cNvSpPr>
            <p:nvPr/>
          </p:nvSpPr>
          <p:spPr bwMode="auto">
            <a:xfrm rot="16200000">
              <a:off x="642340" y="282012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0" name="Rectangle 738"/>
            <p:cNvSpPr>
              <a:spLocks noChangeArrowheads="1"/>
            </p:cNvSpPr>
            <p:nvPr/>
          </p:nvSpPr>
          <p:spPr bwMode="auto">
            <a:xfrm rot="16200000">
              <a:off x="643134" y="2693920"/>
              <a:ext cx="4763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1" name="Rectangle 739"/>
            <p:cNvSpPr>
              <a:spLocks noChangeArrowheads="1"/>
            </p:cNvSpPr>
            <p:nvPr/>
          </p:nvSpPr>
          <p:spPr bwMode="auto">
            <a:xfrm rot="16200000">
              <a:off x="642340" y="2629625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2" name="Rectangle 740"/>
            <p:cNvSpPr>
              <a:spLocks noChangeArrowheads="1"/>
            </p:cNvSpPr>
            <p:nvPr/>
          </p:nvSpPr>
          <p:spPr bwMode="auto">
            <a:xfrm rot="16200000">
              <a:off x="642340" y="256453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3" name="Rectangle 741"/>
            <p:cNvSpPr>
              <a:spLocks noChangeArrowheads="1"/>
            </p:cNvSpPr>
            <p:nvPr/>
          </p:nvSpPr>
          <p:spPr bwMode="auto">
            <a:xfrm rot="16200000">
              <a:off x="642340" y="243594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4" name="Rectangle 742"/>
            <p:cNvSpPr>
              <a:spLocks noChangeArrowheads="1"/>
            </p:cNvSpPr>
            <p:nvPr/>
          </p:nvSpPr>
          <p:spPr bwMode="auto">
            <a:xfrm rot="16200000">
              <a:off x="642340" y="2370861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5" name="Rectangle 743"/>
            <p:cNvSpPr>
              <a:spLocks noChangeArrowheads="1"/>
            </p:cNvSpPr>
            <p:nvPr/>
          </p:nvSpPr>
          <p:spPr bwMode="auto">
            <a:xfrm rot="16200000">
              <a:off x="642340" y="2308948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6" name="Rectangle 744"/>
            <p:cNvSpPr>
              <a:spLocks noChangeArrowheads="1"/>
            </p:cNvSpPr>
            <p:nvPr/>
          </p:nvSpPr>
          <p:spPr bwMode="auto">
            <a:xfrm rot="16200000">
              <a:off x="642340" y="218035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7" name="Rectangle 745"/>
            <p:cNvSpPr>
              <a:spLocks noChangeArrowheads="1"/>
            </p:cNvSpPr>
            <p:nvPr/>
          </p:nvSpPr>
          <p:spPr bwMode="auto">
            <a:xfrm rot="16200000">
              <a:off x="642340" y="2115271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28" name="Rectangle 746"/>
            <p:cNvSpPr>
              <a:spLocks noChangeArrowheads="1"/>
            </p:cNvSpPr>
            <p:nvPr/>
          </p:nvSpPr>
          <p:spPr bwMode="auto">
            <a:xfrm rot="16200000">
              <a:off x="642340" y="2051771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1" name="Rectangle 749"/>
            <p:cNvSpPr>
              <a:spLocks noChangeArrowheads="1"/>
            </p:cNvSpPr>
            <p:nvPr/>
          </p:nvSpPr>
          <p:spPr bwMode="auto">
            <a:xfrm rot="16200000">
              <a:off x="3448249" y="2512943"/>
              <a:ext cx="1130309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2" name="Rectangle 750"/>
            <p:cNvSpPr>
              <a:spLocks noChangeArrowheads="1"/>
            </p:cNvSpPr>
            <p:nvPr/>
          </p:nvSpPr>
          <p:spPr bwMode="auto">
            <a:xfrm rot="16200000">
              <a:off x="3974509" y="2996341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3" name="Rectangle 751"/>
            <p:cNvSpPr>
              <a:spLocks noChangeArrowheads="1"/>
            </p:cNvSpPr>
            <p:nvPr/>
          </p:nvSpPr>
          <p:spPr bwMode="auto">
            <a:xfrm rot="16200000">
              <a:off x="3974509" y="2739164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4" name="Rectangle 752"/>
            <p:cNvSpPr>
              <a:spLocks noChangeArrowheads="1"/>
            </p:cNvSpPr>
            <p:nvPr/>
          </p:nvSpPr>
          <p:spPr bwMode="auto">
            <a:xfrm rot="16200000">
              <a:off x="3974509" y="2483574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5" name="Rectangle 753"/>
            <p:cNvSpPr>
              <a:spLocks noChangeArrowheads="1"/>
            </p:cNvSpPr>
            <p:nvPr/>
          </p:nvSpPr>
          <p:spPr bwMode="auto">
            <a:xfrm rot="16200000">
              <a:off x="3974509" y="2227985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6" name="Rectangle 754"/>
            <p:cNvSpPr>
              <a:spLocks noChangeArrowheads="1"/>
            </p:cNvSpPr>
            <p:nvPr/>
          </p:nvSpPr>
          <p:spPr bwMode="auto">
            <a:xfrm rot="16200000">
              <a:off x="3974509" y="1970808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7" name="Rectangle 755"/>
            <p:cNvSpPr>
              <a:spLocks noChangeArrowheads="1"/>
            </p:cNvSpPr>
            <p:nvPr/>
          </p:nvSpPr>
          <p:spPr bwMode="auto">
            <a:xfrm rot="16200000">
              <a:off x="3991178" y="294950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8" name="Rectangle 756"/>
            <p:cNvSpPr>
              <a:spLocks noChangeArrowheads="1"/>
            </p:cNvSpPr>
            <p:nvPr/>
          </p:nvSpPr>
          <p:spPr bwMode="auto">
            <a:xfrm rot="16200000">
              <a:off x="3991178" y="288442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39" name="Rectangle 757"/>
            <p:cNvSpPr>
              <a:spLocks noChangeArrowheads="1"/>
            </p:cNvSpPr>
            <p:nvPr/>
          </p:nvSpPr>
          <p:spPr bwMode="auto">
            <a:xfrm rot="16200000">
              <a:off x="3991178" y="281933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0" name="Rectangle 758"/>
            <p:cNvSpPr>
              <a:spLocks noChangeArrowheads="1"/>
            </p:cNvSpPr>
            <p:nvPr/>
          </p:nvSpPr>
          <p:spPr bwMode="auto">
            <a:xfrm rot="16200000">
              <a:off x="3991972" y="2693126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1" name="Rectangle 759"/>
            <p:cNvSpPr>
              <a:spLocks noChangeArrowheads="1"/>
            </p:cNvSpPr>
            <p:nvPr/>
          </p:nvSpPr>
          <p:spPr bwMode="auto">
            <a:xfrm rot="16200000">
              <a:off x="3991178" y="262883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2" name="Rectangle 760"/>
            <p:cNvSpPr>
              <a:spLocks noChangeArrowheads="1"/>
            </p:cNvSpPr>
            <p:nvPr/>
          </p:nvSpPr>
          <p:spPr bwMode="auto">
            <a:xfrm rot="16200000">
              <a:off x="3991178" y="256374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3" name="Rectangle 761"/>
            <p:cNvSpPr>
              <a:spLocks noChangeArrowheads="1"/>
            </p:cNvSpPr>
            <p:nvPr/>
          </p:nvSpPr>
          <p:spPr bwMode="auto">
            <a:xfrm rot="16200000">
              <a:off x="3991178" y="243515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4" name="Rectangle 762"/>
            <p:cNvSpPr>
              <a:spLocks noChangeArrowheads="1"/>
            </p:cNvSpPr>
            <p:nvPr/>
          </p:nvSpPr>
          <p:spPr bwMode="auto">
            <a:xfrm rot="16200000">
              <a:off x="3991178" y="237006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5" name="Rectangle 763"/>
            <p:cNvSpPr>
              <a:spLocks noChangeArrowheads="1"/>
            </p:cNvSpPr>
            <p:nvPr/>
          </p:nvSpPr>
          <p:spPr bwMode="auto">
            <a:xfrm rot="16200000">
              <a:off x="3991178" y="230815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6" name="Rectangle 764"/>
            <p:cNvSpPr>
              <a:spLocks noChangeArrowheads="1"/>
            </p:cNvSpPr>
            <p:nvPr/>
          </p:nvSpPr>
          <p:spPr bwMode="auto">
            <a:xfrm rot="16200000">
              <a:off x="3991178" y="217956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7" name="Rectangle 765"/>
            <p:cNvSpPr>
              <a:spLocks noChangeArrowheads="1"/>
            </p:cNvSpPr>
            <p:nvPr/>
          </p:nvSpPr>
          <p:spPr bwMode="auto">
            <a:xfrm rot="16200000">
              <a:off x="3991178" y="211447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8" name="Rectangle 766"/>
            <p:cNvSpPr>
              <a:spLocks noChangeArrowheads="1"/>
            </p:cNvSpPr>
            <p:nvPr/>
          </p:nvSpPr>
          <p:spPr bwMode="auto">
            <a:xfrm rot="16200000">
              <a:off x="3991178" y="205097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5" name="Freeform 773"/>
            <p:cNvSpPr>
              <a:spLocks/>
            </p:cNvSpPr>
            <p:nvPr/>
          </p:nvSpPr>
          <p:spPr bwMode="auto">
            <a:xfrm rot="16200000">
              <a:off x="479618" y="3382902"/>
              <a:ext cx="931870" cy="633414"/>
            </a:xfrm>
            <a:custGeom>
              <a:avLst/>
              <a:gdLst>
                <a:gd name="T0" fmla="*/ 4 w 587"/>
                <a:gd name="T1" fmla="*/ 0 h 399"/>
                <a:gd name="T2" fmla="*/ 0 w 587"/>
                <a:gd name="T3" fmla="*/ 0 h 399"/>
                <a:gd name="T4" fmla="*/ 0 w 587"/>
                <a:gd name="T5" fmla="*/ 377 h 399"/>
                <a:gd name="T6" fmla="*/ 1 w 587"/>
                <a:gd name="T7" fmla="*/ 377 h 399"/>
                <a:gd name="T8" fmla="*/ 584 w 587"/>
                <a:gd name="T9" fmla="*/ 378 h 399"/>
                <a:gd name="T10" fmla="*/ 584 w 587"/>
                <a:gd name="T11" fmla="*/ 376 h 399"/>
                <a:gd name="T12" fmla="*/ 583 w 587"/>
                <a:gd name="T13" fmla="*/ 376 h 399"/>
                <a:gd name="T14" fmla="*/ 583 w 587"/>
                <a:gd name="T15" fmla="*/ 399 h 399"/>
                <a:gd name="T16" fmla="*/ 587 w 587"/>
                <a:gd name="T17" fmla="*/ 399 h 399"/>
                <a:gd name="T18" fmla="*/ 587 w 587"/>
                <a:gd name="T19" fmla="*/ 374 h 399"/>
                <a:gd name="T20" fmla="*/ 584 w 587"/>
                <a:gd name="T21" fmla="*/ 374 h 399"/>
                <a:gd name="T22" fmla="*/ 1 w 587"/>
                <a:gd name="T23" fmla="*/ 373 h 399"/>
                <a:gd name="T24" fmla="*/ 1 w 587"/>
                <a:gd name="T25" fmla="*/ 374 h 399"/>
                <a:gd name="T26" fmla="*/ 4 w 587"/>
                <a:gd name="T27" fmla="*/ 374 h 399"/>
                <a:gd name="T28" fmla="*/ 4 w 587"/>
                <a:gd name="T29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399">
                  <a:moveTo>
                    <a:pt x="4" y="0"/>
                  </a:moveTo>
                  <a:lnTo>
                    <a:pt x="0" y="0"/>
                  </a:lnTo>
                  <a:lnTo>
                    <a:pt x="0" y="377"/>
                  </a:lnTo>
                  <a:lnTo>
                    <a:pt x="1" y="377"/>
                  </a:lnTo>
                  <a:lnTo>
                    <a:pt x="584" y="378"/>
                  </a:lnTo>
                  <a:lnTo>
                    <a:pt x="584" y="376"/>
                  </a:lnTo>
                  <a:lnTo>
                    <a:pt x="583" y="376"/>
                  </a:lnTo>
                  <a:lnTo>
                    <a:pt x="583" y="399"/>
                  </a:lnTo>
                  <a:lnTo>
                    <a:pt x="587" y="399"/>
                  </a:lnTo>
                  <a:lnTo>
                    <a:pt x="587" y="374"/>
                  </a:lnTo>
                  <a:lnTo>
                    <a:pt x="584" y="374"/>
                  </a:lnTo>
                  <a:lnTo>
                    <a:pt x="1" y="373"/>
                  </a:lnTo>
                  <a:lnTo>
                    <a:pt x="1" y="374"/>
                  </a:lnTo>
                  <a:lnTo>
                    <a:pt x="4" y="37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6" name="Rectangle 774"/>
            <p:cNvSpPr>
              <a:spLocks noChangeArrowheads="1"/>
            </p:cNvSpPr>
            <p:nvPr/>
          </p:nvSpPr>
          <p:spPr bwMode="auto">
            <a:xfrm rot="16200000">
              <a:off x="1574998" y="2920936"/>
              <a:ext cx="6350" cy="631826"/>
            </a:xfrm>
            <a:prstGeom prst="rect">
              <a:avLst/>
            </a:prstGeom>
            <a:solidFill>
              <a:srgbClr val="0000FF"/>
            </a:solidFill>
            <a:ln w="1905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7" name="Rectangle 775"/>
            <p:cNvSpPr>
              <a:spLocks noChangeArrowheads="1"/>
            </p:cNvSpPr>
            <p:nvPr/>
          </p:nvSpPr>
          <p:spPr bwMode="auto">
            <a:xfrm rot="16200000">
              <a:off x="2208412" y="2919348"/>
              <a:ext cx="6350" cy="635001"/>
            </a:xfrm>
            <a:prstGeom prst="rect">
              <a:avLst/>
            </a:prstGeom>
            <a:solidFill>
              <a:srgbClr val="0000FF"/>
            </a:solidFill>
            <a:ln w="1905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8" name="Rectangle 776"/>
            <p:cNvSpPr>
              <a:spLocks noChangeArrowheads="1"/>
            </p:cNvSpPr>
            <p:nvPr/>
          </p:nvSpPr>
          <p:spPr bwMode="auto">
            <a:xfrm rot="16200000">
              <a:off x="2841826" y="2920936"/>
              <a:ext cx="6350" cy="631826"/>
            </a:xfrm>
            <a:prstGeom prst="rect">
              <a:avLst/>
            </a:prstGeom>
            <a:solidFill>
              <a:srgbClr val="0000FF"/>
            </a:solidFill>
            <a:ln w="1905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9" name="Freeform 777"/>
            <p:cNvSpPr>
              <a:spLocks/>
            </p:cNvSpPr>
            <p:nvPr/>
          </p:nvSpPr>
          <p:spPr bwMode="auto">
            <a:xfrm rot="16200000">
              <a:off x="3011686" y="3382902"/>
              <a:ext cx="931870" cy="633414"/>
            </a:xfrm>
            <a:custGeom>
              <a:avLst/>
              <a:gdLst>
                <a:gd name="T0" fmla="*/ 587 w 587"/>
                <a:gd name="T1" fmla="*/ 0 h 399"/>
                <a:gd name="T2" fmla="*/ 583 w 587"/>
                <a:gd name="T3" fmla="*/ 0 h 399"/>
                <a:gd name="T4" fmla="*/ 583 w 587"/>
                <a:gd name="T5" fmla="*/ 268 h 399"/>
                <a:gd name="T6" fmla="*/ 584 w 587"/>
                <a:gd name="T7" fmla="*/ 268 h 399"/>
                <a:gd name="T8" fmla="*/ 584 w 587"/>
                <a:gd name="T9" fmla="*/ 267 h 399"/>
                <a:gd name="T10" fmla="*/ 1 w 587"/>
                <a:gd name="T11" fmla="*/ 268 h 399"/>
                <a:gd name="T12" fmla="*/ 0 w 587"/>
                <a:gd name="T13" fmla="*/ 268 h 399"/>
                <a:gd name="T14" fmla="*/ 0 w 587"/>
                <a:gd name="T15" fmla="*/ 399 h 399"/>
                <a:gd name="T16" fmla="*/ 4 w 587"/>
                <a:gd name="T17" fmla="*/ 399 h 399"/>
                <a:gd name="T18" fmla="*/ 4 w 587"/>
                <a:gd name="T19" fmla="*/ 269 h 399"/>
                <a:gd name="T20" fmla="*/ 1 w 587"/>
                <a:gd name="T21" fmla="*/ 269 h 399"/>
                <a:gd name="T22" fmla="*/ 1 w 587"/>
                <a:gd name="T23" fmla="*/ 272 h 399"/>
                <a:gd name="T24" fmla="*/ 584 w 587"/>
                <a:gd name="T25" fmla="*/ 271 h 399"/>
                <a:gd name="T26" fmla="*/ 587 w 587"/>
                <a:gd name="T27" fmla="*/ 271 h 399"/>
                <a:gd name="T28" fmla="*/ 587 w 587"/>
                <a:gd name="T29" fmla="*/ 268 h 399"/>
                <a:gd name="T30" fmla="*/ 587 w 587"/>
                <a:gd name="T31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7" h="399">
                  <a:moveTo>
                    <a:pt x="587" y="0"/>
                  </a:moveTo>
                  <a:lnTo>
                    <a:pt x="583" y="0"/>
                  </a:lnTo>
                  <a:lnTo>
                    <a:pt x="583" y="268"/>
                  </a:lnTo>
                  <a:lnTo>
                    <a:pt x="584" y="268"/>
                  </a:lnTo>
                  <a:lnTo>
                    <a:pt x="584" y="267"/>
                  </a:lnTo>
                  <a:lnTo>
                    <a:pt x="1" y="268"/>
                  </a:lnTo>
                  <a:lnTo>
                    <a:pt x="0" y="268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269"/>
                  </a:lnTo>
                  <a:lnTo>
                    <a:pt x="1" y="269"/>
                  </a:lnTo>
                  <a:lnTo>
                    <a:pt x="1" y="272"/>
                  </a:lnTo>
                  <a:lnTo>
                    <a:pt x="584" y="271"/>
                  </a:lnTo>
                  <a:lnTo>
                    <a:pt x="587" y="271"/>
                  </a:lnTo>
                  <a:lnTo>
                    <a:pt x="587" y="268"/>
                  </a:lnTo>
                  <a:lnTo>
                    <a:pt x="587" y="0"/>
                  </a:ln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0" name="Rectangle 778"/>
            <p:cNvSpPr>
              <a:spLocks noChangeArrowheads="1"/>
            </p:cNvSpPr>
            <p:nvPr/>
          </p:nvSpPr>
          <p:spPr bwMode="auto">
            <a:xfrm rot="16200000">
              <a:off x="3899897" y="4053624"/>
              <a:ext cx="6350" cy="217488"/>
            </a:xfrm>
            <a:prstGeom prst="rect">
              <a:avLst/>
            </a:prstGeom>
            <a:solidFill>
              <a:srgbClr val="0000FF"/>
            </a:solidFill>
            <a:ln w="19050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1" name="Rectangle 779"/>
            <p:cNvSpPr>
              <a:spLocks noChangeArrowheads="1"/>
            </p:cNvSpPr>
            <p:nvPr/>
          </p:nvSpPr>
          <p:spPr bwMode="auto">
            <a:xfrm rot="16200000">
              <a:off x="2317156" y="2523271"/>
              <a:ext cx="6350" cy="338296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2" name="Rectangle 780"/>
            <p:cNvSpPr>
              <a:spLocks noChangeArrowheads="1"/>
            </p:cNvSpPr>
            <p:nvPr/>
          </p:nvSpPr>
          <p:spPr bwMode="auto">
            <a:xfrm rot="16200000">
              <a:off x="1044772" y="4200469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3" name="Rectangle 781"/>
            <p:cNvSpPr>
              <a:spLocks noChangeArrowheads="1"/>
            </p:cNvSpPr>
            <p:nvPr/>
          </p:nvSpPr>
          <p:spPr bwMode="auto">
            <a:xfrm rot="16200000">
              <a:off x="1889324" y="4200469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4" name="Rectangle 782"/>
            <p:cNvSpPr>
              <a:spLocks noChangeArrowheads="1"/>
            </p:cNvSpPr>
            <p:nvPr/>
          </p:nvSpPr>
          <p:spPr bwMode="auto">
            <a:xfrm rot="16200000">
              <a:off x="2732288" y="4200469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5" name="Rectangle 783"/>
            <p:cNvSpPr>
              <a:spLocks noChangeArrowheads="1"/>
            </p:cNvSpPr>
            <p:nvPr/>
          </p:nvSpPr>
          <p:spPr bwMode="auto">
            <a:xfrm rot="16200000">
              <a:off x="3576840" y="4200469"/>
              <a:ext cx="222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6" name="Rectangle 784"/>
            <p:cNvSpPr>
              <a:spLocks noChangeArrowheads="1"/>
            </p:cNvSpPr>
            <p:nvPr/>
          </p:nvSpPr>
          <p:spPr bwMode="auto">
            <a:xfrm rot="16200000">
              <a:off x="627259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7" name="Rectangle 785"/>
            <p:cNvSpPr>
              <a:spLocks noChangeArrowheads="1"/>
            </p:cNvSpPr>
            <p:nvPr/>
          </p:nvSpPr>
          <p:spPr bwMode="auto">
            <a:xfrm rot="16200000">
              <a:off x="839984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8" name="Rectangle 786"/>
            <p:cNvSpPr>
              <a:spLocks noChangeArrowheads="1"/>
            </p:cNvSpPr>
            <p:nvPr/>
          </p:nvSpPr>
          <p:spPr bwMode="auto">
            <a:xfrm rot="16200000">
              <a:off x="1262260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69" name="Rectangle 787"/>
            <p:cNvSpPr>
              <a:spLocks noChangeArrowheads="1"/>
            </p:cNvSpPr>
            <p:nvPr/>
          </p:nvSpPr>
          <p:spPr bwMode="auto">
            <a:xfrm rot="16200000">
              <a:off x="1471811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0" name="Rectangle 788"/>
            <p:cNvSpPr>
              <a:spLocks noChangeArrowheads="1"/>
            </p:cNvSpPr>
            <p:nvPr/>
          </p:nvSpPr>
          <p:spPr bwMode="auto">
            <a:xfrm rot="16200000">
              <a:off x="1682948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1" name="Rectangle 789"/>
            <p:cNvSpPr>
              <a:spLocks noChangeArrowheads="1"/>
            </p:cNvSpPr>
            <p:nvPr/>
          </p:nvSpPr>
          <p:spPr bwMode="auto">
            <a:xfrm rot="16200000">
              <a:off x="2105224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2" name="Rectangle 790"/>
            <p:cNvSpPr>
              <a:spLocks noChangeArrowheads="1"/>
            </p:cNvSpPr>
            <p:nvPr/>
          </p:nvSpPr>
          <p:spPr bwMode="auto">
            <a:xfrm rot="16200000">
              <a:off x="2314775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3" name="Rectangle 791"/>
            <p:cNvSpPr>
              <a:spLocks noChangeArrowheads="1"/>
            </p:cNvSpPr>
            <p:nvPr/>
          </p:nvSpPr>
          <p:spPr bwMode="auto">
            <a:xfrm rot="16200000">
              <a:off x="2527500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4" name="Rectangle 792"/>
            <p:cNvSpPr>
              <a:spLocks noChangeArrowheads="1"/>
            </p:cNvSpPr>
            <p:nvPr/>
          </p:nvSpPr>
          <p:spPr bwMode="auto">
            <a:xfrm rot="16200000">
              <a:off x="2949776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5" name="Rectangle 793"/>
            <p:cNvSpPr>
              <a:spLocks noChangeArrowheads="1"/>
            </p:cNvSpPr>
            <p:nvPr/>
          </p:nvSpPr>
          <p:spPr bwMode="auto">
            <a:xfrm rot="16200000">
              <a:off x="3159326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6" name="Rectangle 794"/>
            <p:cNvSpPr>
              <a:spLocks noChangeArrowheads="1"/>
            </p:cNvSpPr>
            <p:nvPr/>
          </p:nvSpPr>
          <p:spPr bwMode="auto">
            <a:xfrm rot="16200000">
              <a:off x="3370464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7" name="Rectangle 795"/>
            <p:cNvSpPr>
              <a:spLocks noChangeArrowheads="1"/>
            </p:cNvSpPr>
            <p:nvPr/>
          </p:nvSpPr>
          <p:spPr bwMode="auto">
            <a:xfrm rot="16200000">
              <a:off x="3792740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8" name="Rectangle 796"/>
            <p:cNvSpPr>
              <a:spLocks noChangeArrowheads="1"/>
            </p:cNvSpPr>
            <p:nvPr/>
          </p:nvSpPr>
          <p:spPr bwMode="auto">
            <a:xfrm rot="16200000">
              <a:off x="4005466" y="4205231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9" name="Rectangle 797"/>
            <p:cNvSpPr>
              <a:spLocks noChangeArrowheads="1"/>
            </p:cNvSpPr>
            <p:nvPr/>
          </p:nvSpPr>
          <p:spPr bwMode="auto">
            <a:xfrm rot="16200000">
              <a:off x="2317156" y="1389788"/>
              <a:ext cx="6350" cy="338296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0" name="Rectangle 798"/>
            <p:cNvSpPr>
              <a:spLocks noChangeArrowheads="1"/>
            </p:cNvSpPr>
            <p:nvPr/>
          </p:nvSpPr>
          <p:spPr bwMode="auto">
            <a:xfrm rot="16200000">
              <a:off x="1043978" y="3090004"/>
              <a:ext cx="2381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1" name="Rectangle 799"/>
            <p:cNvSpPr>
              <a:spLocks noChangeArrowheads="1"/>
            </p:cNvSpPr>
            <p:nvPr/>
          </p:nvSpPr>
          <p:spPr bwMode="auto">
            <a:xfrm rot="16200000">
              <a:off x="1888530" y="3090004"/>
              <a:ext cx="2381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2" name="Rectangle 800"/>
            <p:cNvSpPr>
              <a:spLocks noChangeArrowheads="1"/>
            </p:cNvSpPr>
            <p:nvPr/>
          </p:nvSpPr>
          <p:spPr bwMode="auto">
            <a:xfrm rot="16200000">
              <a:off x="2731494" y="3090004"/>
              <a:ext cx="2381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3" name="Rectangle 801"/>
            <p:cNvSpPr>
              <a:spLocks noChangeArrowheads="1"/>
            </p:cNvSpPr>
            <p:nvPr/>
          </p:nvSpPr>
          <p:spPr bwMode="auto">
            <a:xfrm rot="16200000">
              <a:off x="3576046" y="3090004"/>
              <a:ext cx="2381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4" name="Rectangle 802"/>
            <p:cNvSpPr>
              <a:spLocks noChangeArrowheads="1"/>
            </p:cNvSpPr>
            <p:nvPr/>
          </p:nvSpPr>
          <p:spPr bwMode="auto">
            <a:xfrm rot="16200000">
              <a:off x="627259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5" name="Rectangle 803"/>
            <p:cNvSpPr>
              <a:spLocks noChangeArrowheads="1"/>
            </p:cNvSpPr>
            <p:nvPr/>
          </p:nvSpPr>
          <p:spPr bwMode="auto">
            <a:xfrm rot="16200000">
              <a:off x="839984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6" name="Rectangle 804"/>
            <p:cNvSpPr>
              <a:spLocks noChangeArrowheads="1"/>
            </p:cNvSpPr>
            <p:nvPr/>
          </p:nvSpPr>
          <p:spPr bwMode="auto">
            <a:xfrm rot="16200000">
              <a:off x="1262260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7" name="Rectangle 805"/>
            <p:cNvSpPr>
              <a:spLocks noChangeArrowheads="1"/>
            </p:cNvSpPr>
            <p:nvPr/>
          </p:nvSpPr>
          <p:spPr bwMode="auto">
            <a:xfrm rot="16200000">
              <a:off x="1471811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8" name="Rectangle 806"/>
            <p:cNvSpPr>
              <a:spLocks noChangeArrowheads="1"/>
            </p:cNvSpPr>
            <p:nvPr/>
          </p:nvSpPr>
          <p:spPr bwMode="auto">
            <a:xfrm rot="16200000">
              <a:off x="1682948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89" name="Rectangle 807"/>
            <p:cNvSpPr>
              <a:spLocks noChangeArrowheads="1"/>
            </p:cNvSpPr>
            <p:nvPr/>
          </p:nvSpPr>
          <p:spPr bwMode="auto">
            <a:xfrm rot="16200000">
              <a:off x="2105224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0" name="Rectangle 808"/>
            <p:cNvSpPr>
              <a:spLocks noChangeArrowheads="1"/>
            </p:cNvSpPr>
            <p:nvPr/>
          </p:nvSpPr>
          <p:spPr bwMode="auto">
            <a:xfrm rot="16200000">
              <a:off x="2314775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1" name="Rectangle 809"/>
            <p:cNvSpPr>
              <a:spLocks noChangeArrowheads="1"/>
            </p:cNvSpPr>
            <p:nvPr/>
          </p:nvSpPr>
          <p:spPr bwMode="auto">
            <a:xfrm rot="16200000">
              <a:off x="2527500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2" name="Rectangle 810"/>
            <p:cNvSpPr>
              <a:spLocks noChangeArrowheads="1"/>
            </p:cNvSpPr>
            <p:nvPr/>
          </p:nvSpPr>
          <p:spPr bwMode="auto">
            <a:xfrm rot="16200000">
              <a:off x="2949776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3" name="Rectangle 811"/>
            <p:cNvSpPr>
              <a:spLocks noChangeArrowheads="1"/>
            </p:cNvSpPr>
            <p:nvPr/>
          </p:nvSpPr>
          <p:spPr bwMode="auto">
            <a:xfrm rot="16200000">
              <a:off x="3159326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4" name="Rectangle 812"/>
            <p:cNvSpPr>
              <a:spLocks noChangeArrowheads="1"/>
            </p:cNvSpPr>
            <p:nvPr/>
          </p:nvSpPr>
          <p:spPr bwMode="auto">
            <a:xfrm rot="16200000">
              <a:off x="3370464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5" name="Rectangle 813"/>
            <p:cNvSpPr>
              <a:spLocks noChangeArrowheads="1"/>
            </p:cNvSpPr>
            <p:nvPr/>
          </p:nvSpPr>
          <p:spPr bwMode="auto">
            <a:xfrm rot="16200000">
              <a:off x="3792740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6" name="Rectangle 814"/>
            <p:cNvSpPr>
              <a:spLocks noChangeArrowheads="1"/>
            </p:cNvSpPr>
            <p:nvPr/>
          </p:nvSpPr>
          <p:spPr bwMode="auto">
            <a:xfrm rot="16200000">
              <a:off x="4005466" y="308444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7" name="Rectangle 815"/>
            <p:cNvSpPr>
              <a:spLocks noChangeArrowheads="1"/>
            </p:cNvSpPr>
            <p:nvPr/>
          </p:nvSpPr>
          <p:spPr bwMode="auto">
            <a:xfrm rot="16200000">
              <a:off x="63692" y="3644839"/>
              <a:ext cx="1133484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8" name="Rectangle 816"/>
            <p:cNvSpPr>
              <a:spLocks noChangeArrowheads="1"/>
            </p:cNvSpPr>
            <p:nvPr/>
          </p:nvSpPr>
          <p:spPr bwMode="auto">
            <a:xfrm rot="16200000">
              <a:off x="659009" y="4129031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99" name="Freeform 817"/>
            <p:cNvSpPr>
              <a:spLocks noEditPoints="1"/>
            </p:cNvSpPr>
            <p:nvPr/>
          </p:nvSpPr>
          <p:spPr bwMode="auto">
            <a:xfrm rot="16200000">
              <a:off x="347064" y="4120299"/>
              <a:ext cx="119063" cy="76200"/>
            </a:xfrm>
            <a:custGeom>
              <a:avLst/>
              <a:gdLst>
                <a:gd name="T0" fmla="*/ 38 w 75"/>
                <a:gd name="T1" fmla="*/ 0 h 48"/>
                <a:gd name="T2" fmla="*/ 46 w 75"/>
                <a:gd name="T3" fmla="*/ 0 h 48"/>
                <a:gd name="T4" fmla="*/ 53 w 75"/>
                <a:gd name="T5" fmla="*/ 2 h 48"/>
                <a:gd name="T6" fmla="*/ 59 w 75"/>
                <a:gd name="T7" fmla="*/ 3 h 48"/>
                <a:gd name="T8" fmla="*/ 63 w 75"/>
                <a:gd name="T9" fmla="*/ 6 h 48"/>
                <a:gd name="T10" fmla="*/ 67 w 75"/>
                <a:gd name="T11" fmla="*/ 8 h 48"/>
                <a:gd name="T12" fmla="*/ 71 w 75"/>
                <a:gd name="T13" fmla="*/ 11 h 48"/>
                <a:gd name="T14" fmla="*/ 72 w 75"/>
                <a:gd name="T15" fmla="*/ 15 h 48"/>
                <a:gd name="T16" fmla="*/ 74 w 75"/>
                <a:gd name="T17" fmla="*/ 19 h 48"/>
                <a:gd name="T18" fmla="*/ 75 w 75"/>
                <a:gd name="T19" fmla="*/ 24 h 48"/>
                <a:gd name="T20" fmla="*/ 74 w 75"/>
                <a:gd name="T21" fmla="*/ 29 h 48"/>
                <a:gd name="T22" fmla="*/ 72 w 75"/>
                <a:gd name="T23" fmla="*/ 34 h 48"/>
                <a:gd name="T24" fmla="*/ 70 w 75"/>
                <a:gd name="T25" fmla="*/ 38 h 48"/>
                <a:gd name="T26" fmla="*/ 66 w 75"/>
                <a:gd name="T27" fmla="*/ 42 h 48"/>
                <a:gd name="T28" fmla="*/ 61 w 75"/>
                <a:gd name="T29" fmla="*/ 45 h 48"/>
                <a:gd name="T30" fmla="*/ 55 w 75"/>
                <a:gd name="T31" fmla="*/ 46 h 48"/>
                <a:gd name="T32" fmla="*/ 50 w 75"/>
                <a:gd name="T33" fmla="*/ 48 h 48"/>
                <a:gd name="T34" fmla="*/ 45 w 75"/>
                <a:gd name="T35" fmla="*/ 48 h 48"/>
                <a:gd name="T36" fmla="*/ 38 w 75"/>
                <a:gd name="T37" fmla="*/ 48 h 48"/>
                <a:gd name="T38" fmla="*/ 29 w 75"/>
                <a:gd name="T39" fmla="*/ 48 h 48"/>
                <a:gd name="T40" fmla="*/ 23 w 75"/>
                <a:gd name="T41" fmla="*/ 46 h 48"/>
                <a:gd name="T42" fmla="*/ 17 w 75"/>
                <a:gd name="T43" fmla="*/ 45 h 48"/>
                <a:gd name="T44" fmla="*/ 12 w 75"/>
                <a:gd name="T45" fmla="*/ 44 h 48"/>
                <a:gd name="T46" fmla="*/ 8 w 75"/>
                <a:gd name="T47" fmla="*/ 41 h 48"/>
                <a:gd name="T48" fmla="*/ 4 w 75"/>
                <a:gd name="T49" fmla="*/ 37 h 48"/>
                <a:gd name="T50" fmla="*/ 3 w 75"/>
                <a:gd name="T51" fmla="*/ 33 h 48"/>
                <a:gd name="T52" fmla="*/ 2 w 75"/>
                <a:gd name="T53" fmla="*/ 29 h 48"/>
                <a:gd name="T54" fmla="*/ 0 w 75"/>
                <a:gd name="T55" fmla="*/ 24 h 48"/>
                <a:gd name="T56" fmla="*/ 2 w 75"/>
                <a:gd name="T57" fmla="*/ 17 h 48"/>
                <a:gd name="T58" fmla="*/ 4 w 75"/>
                <a:gd name="T59" fmla="*/ 12 h 48"/>
                <a:gd name="T60" fmla="*/ 8 w 75"/>
                <a:gd name="T61" fmla="*/ 8 h 48"/>
                <a:gd name="T62" fmla="*/ 20 w 75"/>
                <a:gd name="T63" fmla="*/ 2 h 48"/>
                <a:gd name="T64" fmla="*/ 38 w 75"/>
                <a:gd name="T65" fmla="*/ 0 h 48"/>
                <a:gd name="T66" fmla="*/ 38 w 75"/>
                <a:gd name="T67" fmla="*/ 10 h 48"/>
                <a:gd name="T68" fmla="*/ 23 w 75"/>
                <a:gd name="T69" fmla="*/ 11 h 48"/>
                <a:gd name="T70" fmla="*/ 15 w 75"/>
                <a:gd name="T71" fmla="*/ 14 h 48"/>
                <a:gd name="T72" fmla="*/ 12 w 75"/>
                <a:gd name="T73" fmla="*/ 17 h 48"/>
                <a:gd name="T74" fmla="*/ 10 w 75"/>
                <a:gd name="T75" fmla="*/ 20 h 48"/>
                <a:gd name="T76" fmla="*/ 10 w 75"/>
                <a:gd name="T77" fmla="*/ 24 h 48"/>
                <a:gd name="T78" fmla="*/ 10 w 75"/>
                <a:gd name="T79" fmla="*/ 28 h 48"/>
                <a:gd name="T80" fmla="*/ 12 w 75"/>
                <a:gd name="T81" fmla="*/ 32 h 48"/>
                <a:gd name="T82" fmla="*/ 15 w 75"/>
                <a:gd name="T83" fmla="*/ 34 h 48"/>
                <a:gd name="T84" fmla="*/ 23 w 75"/>
                <a:gd name="T85" fmla="*/ 37 h 48"/>
                <a:gd name="T86" fmla="*/ 38 w 75"/>
                <a:gd name="T87" fmla="*/ 38 h 48"/>
                <a:gd name="T88" fmla="*/ 53 w 75"/>
                <a:gd name="T89" fmla="*/ 37 h 48"/>
                <a:gd name="T90" fmla="*/ 61 w 75"/>
                <a:gd name="T91" fmla="*/ 34 h 48"/>
                <a:gd name="T92" fmla="*/ 63 w 75"/>
                <a:gd name="T93" fmla="*/ 32 h 48"/>
                <a:gd name="T94" fmla="*/ 66 w 75"/>
                <a:gd name="T95" fmla="*/ 28 h 48"/>
                <a:gd name="T96" fmla="*/ 66 w 75"/>
                <a:gd name="T97" fmla="*/ 24 h 48"/>
                <a:gd name="T98" fmla="*/ 66 w 75"/>
                <a:gd name="T99" fmla="*/ 20 h 48"/>
                <a:gd name="T100" fmla="*/ 65 w 75"/>
                <a:gd name="T101" fmla="*/ 17 h 48"/>
                <a:gd name="T102" fmla="*/ 62 w 75"/>
                <a:gd name="T103" fmla="*/ 15 h 48"/>
                <a:gd name="T104" fmla="*/ 53 w 75"/>
                <a:gd name="T105" fmla="*/ 11 h 48"/>
                <a:gd name="T106" fmla="*/ 38 w 75"/>
                <a:gd name="T10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48">
                  <a:moveTo>
                    <a:pt x="38" y="0"/>
                  </a:moveTo>
                  <a:lnTo>
                    <a:pt x="46" y="0"/>
                  </a:lnTo>
                  <a:lnTo>
                    <a:pt x="53" y="2"/>
                  </a:lnTo>
                  <a:lnTo>
                    <a:pt x="59" y="3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1"/>
                  </a:lnTo>
                  <a:lnTo>
                    <a:pt x="72" y="15"/>
                  </a:lnTo>
                  <a:lnTo>
                    <a:pt x="74" y="19"/>
                  </a:lnTo>
                  <a:lnTo>
                    <a:pt x="75" y="24"/>
                  </a:lnTo>
                  <a:lnTo>
                    <a:pt x="74" y="29"/>
                  </a:lnTo>
                  <a:lnTo>
                    <a:pt x="72" y="34"/>
                  </a:lnTo>
                  <a:lnTo>
                    <a:pt x="70" y="38"/>
                  </a:lnTo>
                  <a:lnTo>
                    <a:pt x="66" y="42"/>
                  </a:lnTo>
                  <a:lnTo>
                    <a:pt x="61" y="45"/>
                  </a:lnTo>
                  <a:lnTo>
                    <a:pt x="55" y="46"/>
                  </a:lnTo>
                  <a:lnTo>
                    <a:pt x="50" y="48"/>
                  </a:lnTo>
                  <a:lnTo>
                    <a:pt x="45" y="48"/>
                  </a:lnTo>
                  <a:lnTo>
                    <a:pt x="38" y="48"/>
                  </a:lnTo>
                  <a:lnTo>
                    <a:pt x="29" y="48"/>
                  </a:lnTo>
                  <a:lnTo>
                    <a:pt x="23" y="46"/>
                  </a:lnTo>
                  <a:lnTo>
                    <a:pt x="17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2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20" y="2"/>
                  </a:lnTo>
                  <a:lnTo>
                    <a:pt x="38" y="0"/>
                  </a:lnTo>
                  <a:close/>
                  <a:moveTo>
                    <a:pt x="38" y="10"/>
                  </a:moveTo>
                  <a:lnTo>
                    <a:pt x="23" y="11"/>
                  </a:lnTo>
                  <a:lnTo>
                    <a:pt x="15" y="14"/>
                  </a:lnTo>
                  <a:lnTo>
                    <a:pt x="12" y="17"/>
                  </a:lnTo>
                  <a:lnTo>
                    <a:pt x="10" y="20"/>
                  </a:lnTo>
                  <a:lnTo>
                    <a:pt x="10" y="24"/>
                  </a:lnTo>
                  <a:lnTo>
                    <a:pt x="10" y="28"/>
                  </a:lnTo>
                  <a:lnTo>
                    <a:pt x="12" y="32"/>
                  </a:lnTo>
                  <a:lnTo>
                    <a:pt x="15" y="34"/>
                  </a:lnTo>
                  <a:lnTo>
                    <a:pt x="23" y="37"/>
                  </a:lnTo>
                  <a:lnTo>
                    <a:pt x="38" y="38"/>
                  </a:lnTo>
                  <a:lnTo>
                    <a:pt x="53" y="37"/>
                  </a:lnTo>
                  <a:lnTo>
                    <a:pt x="61" y="34"/>
                  </a:lnTo>
                  <a:lnTo>
                    <a:pt x="63" y="32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5" y="17"/>
                  </a:lnTo>
                  <a:lnTo>
                    <a:pt x="62" y="15"/>
                  </a:lnTo>
                  <a:lnTo>
                    <a:pt x="53" y="11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0" name="Rectangle 818"/>
            <p:cNvSpPr>
              <a:spLocks noChangeArrowheads="1"/>
            </p:cNvSpPr>
            <p:nvPr/>
          </p:nvSpPr>
          <p:spPr bwMode="auto">
            <a:xfrm rot="16200000">
              <a:off x="466921" y="4200469"/>
              <a:ext cx="14288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1" name="Freeform 819"/>
            <p:cNvSpPr>
              <a:spLocks noEditPoints="1"/>
            </p:cNvSpPr>
            <p:nvPr/>
          </p:nvSpPr>
          <p:spPr bwMode="auto">
            <a:xfrm rot="16200000">
              <a:off x="482796" y="4121093"/>
              <a:ext cx="119063" cy="74613"/>
            </a:xfrm>
            <a:custGeom>
              <a:avLst/>
              <a:gdLst>
                <a:gd name="T0" fmla="*/ 38 w 75"/>
                <a:gd name="T1" fmla="*/ 0 h 47"/>
                <a:gd name="T2" fmla="*/ 46 w 75"/>
                <a:gd name="T3" fmla="*/ 0 h 47"/>
                <a:gd name="T4" fmla="*/ 53 w 75"/>
                <a:gd name="T5" fmla="*/ 0 h 47"/>
                <a:gd name="T6" fmla="*/ 59 w 75"/>
                <a:gd name="T7" fmla="*/ 2 h 47"/>
                <a:gd name="T8" fmla="*/ 63 w 75"/>
                <a:gd name="T9" fmla="*/ 3 h 47"/>
                <a:gd name="T10" fmla="*/ 67 w 75"/>
                <a:gd name="T11" fmla="*/ 6 h 47"/>
                <a:gd name="T12" fmla="*/ 71 w 75"/>
                <a:gd name="T13" fmla="*/ 10 h 47"/>
                <a:gd name="T14" fmla="*/ 72 w 75"/>
                <a:gd name="T15" fmla="*/ 14 h 47"/>
                <a:gd name="T16" fmla="*/ 74 w 75"/>
                <a:gd name="T17" fmla="*/ 18 h 47"/>
                <a:gd name="T18" fmla="*/ 75 w 75"/>
                <a:gd name="T19" fmla="*/ 23 h 47"/>
                <a:gd name="T20" fmla="*/ 74 w 75"/>
                <a:gd name="T21" fmla="*/ 28 h 47"/>
                <a:gd name="T22" fmla="*/ 72 w 75"/>
                <a:gd name="T23" fmla="*/ 34 h 47"/>
                <a:gd name="T24" fmla="*/ 70 w 75"/>
                <a:gd name="T25" fmla="*/ 37 h 47"/>
                <a:gd name="T26" fmla="*/ 66 w 75"/>
                <a:gd name="T27" fmla="*/ 40 h 47"/>
                <a:gd name="T28" fmla="*/ 61 w 75"/>
                <a:gd name="T29" fmla="*/ 43 h 47"/>
                <a:gd name="T30" fmla="*/ 55 w 75"/>
                <a:gd name="T31" fmla="*/ 45 h 47"/>
                <a:gd name="T32" fmla="*/ 50 w 75"/>
                <a:gd name="T33" fmla="*/ 45 h 47"/>
                <a:gd name="T34" fmla="*/ 45 w 75"/>
                <a:gd name="T35" fmla="*/ 47 h 47"/>
                <a:gd name="T36" fmla="*/ 38 w 75"/>
                <a:gd name="T37" fmla="*/ 47 h 47"/>
                <a:gd name="T38" fmla="*/ 29 w 75"/>
                <a:gd name="T39" fmla="*/ 47 h 47"/>
                <a:gd name="T40" fmla="*/ 23 w 75"/>
                <a:gd name="T41" fmla="*/ 45 h 47"/>
                <a:gd name="T42" fmla="*/ 17 w 75"/>
                <a:gd name="T43" fmla="*/ 44 h 47"/>
                <a:gd name="T44" fmla="*/ 12 w 75"/>
                <a:gd name="T45" fmla="*/ 41 h 47"/>
                <a:gd name="T46" fmla="*/ 8 w 75"/>
                <a:gd name="T47" fmla="*/ 39 h 47"/>
                <a:gd name="T48" fmla="*/ 4 w 75"/>
                <a:gd name="T49" fmla="*/ 36 h 47"/>
                <a:gd name="T50" fmla="*/ 3 w 75"/>
                <a:gd name="T51" fmla="*/ 32 h 47"/>
                <a:gd name="T52" fmla="*/ 2 w 75"/>
                <a:gd name="T53" fmla="*/ 28 h 47"/>
                <a:gd name="T54" fmla="*/ 0 w 75"/>
                <a:gd name="T55" fmla="*/ 23 h 47"/>
                <a:gd name="T56" fmla="*/ 2 w 75"/>
                <a:gd name="T57" fmla="*/ 17 h 47"/>
                <a:gd name="T58" fmla="*/ 4 w 75"/>
                <a:gd name="T59" fmla="*/ 11 h 47"/>
                <a:gd name="T60" fmla="*/ 8 w 75"/>
                <a:gd name="T61" fmla="*/ 6 h 47"/>
                <a:gd name="T62" fmla="*/ 20 w 75"/>
                <a:gd name="T63" fmla="*/ 1 h 47"/>
                <a:gd name="T64" fmla="*/ 38 w 75"/>
                <a:gd name="T65" fmla="*/ 0 h 47"/>
                <a:gd name="T66" fmla="*/ 38 w 75"/>
                <a:gd name="T67" fmla="*/ 9 h 47"/>
                <a:gd name="T68" fmla="*/ 23 w 75"/>
                <a:gd name="T69" fmla="*/ 10 h 47"/>
                <a:gd name="T70" fmla="*/ 15 w 75"/>
                <a:gd name="T71" fmla="*/ 13 h 47"/>
                <a:gd name="T72" fmla="*/ 12 w 75"/>
                <a:gd name="T73" fmla="*/ 15 h 47"/>
                <a:gd name="T74" fmla="*/ 10 w 75"/>
                <a:gd name="T75" fmla="*/ 19 h 47"/>
                <a:gd name="T76" fmla="*/ 10 w 75"/>
                <a:gd name="T77" fmla="*/ 23 h 47"/>
                <a:gd name="T78" fmla="*/ 10 w 75"/>
                <a:gd name="T79" fmla="*/ 27 h 47"/>
                <a:gd name="T80" fmla="*/ 12 w 75"/>
                <a:gd name="T81" fmla="*/ 30 h 47"/>
                <a:gd name="T82" fmla="*/ 15 w 75"/>
                <a:gd name="T83" fmla="*/ 34 h 47"/>
                <a:gd name="T84" fmla="*/ 23 w 75"/>
                <a:gd name="T85" fmla="*/ 36 h 47"/>
                <a:gd name="T86" fmla="*/ 38 w 75"/>
                <a:gd name="T87" fmla="*/ 37 h 47"/>
                <a:gd name="T88" fmla="*/ 53 w 75"/>
                <a:gd name="T89" fmla="*/ 36 h 47"/>
                <a:gd name="T90" fmla="*/ 61 w 75"/>
                <a:gd name="T91" fmla="*/ 34 h 47"/>
                <a:gd name="T92" fmla="*/ 63 w 75"/>
                <a:gd name="T93" fmla="*/ 30 h 47"/>
                <a:gd name="T94" fmla="*/ 66 w 75"/>
                <a:gd name="T95" fmla="*/ 27 h 47"/>
                <a:gd name="T96" fmla="*/ 66 w 75"/>
                <a:gd name="T97" fmla="*/ 23 h 47"/>
                <a:gd name="T98" fmla="*/ 66 w 75"/>
                <a:gd name="T99" fmla="*/ 19 h 47"/>
                <a:gd name="T100" fmla="*/ 65 w 75"/>
                <a:gd name="T101" fmla="*/ 15 h 47"/>
                <a:gd name="T102" fmla="*/ 62 w 75"/>
                <a:gd name="T103" fmla="*/ 13 h 47"/>
                <a:gd name="T104" fmla="*/ 53 w 75"/>
                <a:gd name="T105" fmla="*/ 10 h 47"/>
                <a:gd name="T106" fmla="*/ 38 w 75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47">
                  <a:moveTo>
                    <a:pt x="38" y="0"/>
                  </a:moveTo>
                  <a:lnTo>
                    <a:pt x="46" y="0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63" y="3"/>
                  </a:lnTo>
                  <a:lnTo>
                    <a:pt x="67" y="6"/>
                  </a:lnTo>
                  <a:lnTo>
                    <a:pt x="71" y="10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5" y="23"/>
                  </a:lnTo>
                  <a:lnTo>
                    <a:pt x="74" y="28"/>
                  </a:lnTo>
                  <a:lnTo>
                    <a:pt x="72" y="34"/>
                  </a:lnTo>
                  <a:lnTo>
                    <a:pt x="70" y="37"/>
                  </a:lnTo>
                  <a:lnTo>
                    <a:pt x="66" y="40"/>
                  </a:lnTo>
                  <a:lnTo>
                    <a:pt x="61" y="43"/>
                  </a:lnTo>
                  <a:lnTo>
                    <a:pt x="55" y="45"/>
                  </a:lnTo>
                  <a:lnTo>
                    <a:pt x="50" y="45"/>
                  </a:lnTo>
                  <a:lnTo>
                    <a:pt x="45" y="47"/>
                  </a:lnTo>
                  <a:lnTo>
                    <a:pt x="38" y="47"/>
                  </a:lnTo>
                  <a:lnTo>
                    <a:pt x="29" y="47"/>
                  </a:lnTo>
                  <a:lnTo>
                    <a:pt x="23" y="45"/>
                  </a:lnTo>
                  <a:lnTo>
                    <a:pt x="17" y="44"/>
                  </a:lnTo>
                  <a:lnTo>
                    <a:pt x="12" y="41"/>
                  </a:lnTo>
                  <a:lnTo>
                    <a:pt x="8" y="39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2" y="28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4" y="11"/>
                  </a:lnTo>
                  <a:lnTo>
                    <a:pt x="8" y="6"/>
                  </a:lnTo>
                  <a:lnTo>
                    <a:pt x="20" y="1"/>
                  </a:lnTo>
                  <a:lnTo>
                    <a:pt x="38" y="0"/>
                  </a:lnTo>
                  <a:close/>
                  <a:moveTo>
                    <a:pt x="38" y="9"/>
                  </a:moveTo>
                  <a:lnTo>
                    <a:pt x="23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10" y="23"/>
                  </a:lnTo>
                  <a:lnTo>
                    <a:pt x="10" y="27"/>
                  </a:lnTo>
                  <a:lnTo>
                    <a:pt x="12" y="30"/>
                  </a:lnTo>
                  <a:lnTo>
                    <a:pt x="15" y="34"/>
                  </a:lnTo>
                  <a:lnTo>
                    <a:pt x="23" y="36"/>
                  </a:lnTo>
                  <a:lnTo>
                    <a:pt x="38" y="37"/>
                  </a:lnTo>
                  <a:lnTo>
                    <a:pt x="53" y="36"/>
                  </a:lnTo>
                  <a:lnTo>
                    <a:pt x="61" y="34"/>
                  </a:lnTo>
                  <a:lnTo>
                    <a:pt x="63" y="30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66" y="19"/>
                  </a:lnTo>
                  <a:lnTo>
                    <a:pt x="65" y="15"/>
                  </a:lnTo>
                  <a:lnTo>
                    <a:pt x="62" y="13"/>
                  </a:lnTo>
                  <a:lnTo>
                    <a:pt x="53" y="10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2" name="Rectangle 820"/>
            <p:cNvSpPr>
              <a:spLocks noChangeArrowheads="1"/>
            </p:cNvSpPr>
            <p:nvPr/>
          </p:nvSpPr>
          <p:spPr bwMode="auto">
            <a:xfrm rot="16200000">
              <a:off x="659009" y="3943292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3" name="Freeform 821"/>
            <p:cNvSpPr>
              <a:spLocks noEditPoints="1"/>
            </p:cNvSpPr>
            <p:nvPr/>
          </p:nvSpPr>
          <p:spPr bwMode="auto">
            <a:xfrm rot="16200000">
              <a:off x="347858" y="3936942"/>
              <a:ext cx="117476" cy="76200"/>
            </a:xfrm>
            <a:custGeom>
              <a:avLst/>
              <a:gdLst>
                <a:gd name="T0" fmla="*/ 38 w 74"/>
                <a:gd name="T1" fmla="*/ 0 h 48"/>
                <a:gd name="T2" fmla="*/ 46 w 74"/>
                <a:gd name="T3" fmla="*/ 0 h 48"/>
                <a:gd name="T4" fmla="*/ 52 w 74"/>
                <a:gd name="T5" fmla="*/ 2 h 48"/>
                <a:gd name="T6" fmla="*/ 59 w 74"/>
                <a:gd name="T7" fmla="*/ 3 h 48"/>
                <a:gd name="T8" fmla="*/ 63 w 74"/>
                <a:gd name="T9" fmla="*/ 6 h 48"/>
                <a:gd name="T10" fmla="*/ 66 w 74"/>
                <a:gd name="T11" fmla="*/ 8 h 48"/>
                <a:gd name="T12" fmla="*/ 70 w 74"/>
                <a:gd name="T13" fmla="*/ 11 h 48"/>
                <a:gd name="T14" fmla="*/ 73 w 74"/>
                <a:gd name="T15" fmla="*/ 15 h 48"/>
                <a:gd name="T16" fmla="*/ 74 w 74"/>
                <a:gd name="T17" fmla="*/ 19 h 48"/>
                <a:gd name="T18" fmla="*/ 74 w 74"/>
                <a:gd name="T19" fmla="*/ 24 h 48"/>
                <a:gd name="T20" fmla="*/ 73 w 74"/>
                <a:gd name="T21" fmla="*/ 29 h 48"/>
                <a:gd name="T22" fmla="*/ 72 w 74"/>
                <a:gd name="T23" fmla="*/ 34 h 48"/>
                <a:gd name="T24" fmla="*/ 69 w 74"/>
                <a:gd name="T25" fmla="*/ 38 h 48"/>
                <a:gd name="T26" fmla="*/ 65 w 74"/>
                <a:gd name="T27" fmla="*/ 42 h 48"/>
                <a:gd name="T28" fmla="*/ 60 w 74"/>
                <a:gd name="T29" fmla="*/ 45 h 48"/>
                <a:gd name="T30" fmla="*/ 55 w 74"/>
                <a:gd name="T31" fmla="*/ 46 h 48"/>
                <a:gd name="T32" fmla="*/ 49 w 74"/>
                <a:gd name="T33" fmla="*/ 48 h 48"/>
                <a:gd name="T34" fmla="*/ 44 w 74"/>
                <a:gd name="T35" fmla="*/ 48 h 48"/>
                <a:gd name="T36" fmla="*/ 38 w 74"/>
                <a:gd name="T37" fmla="*/ 48 h 48"/>
                <a:gd name="T38" fmla="*/ 30 w 74"/>
                <a:gd name="T39" fmla="*/ 48 h 48"/>
                <a:gd name="T40" fmla="*/ 22 w 74"/>
                <a:gd name="T41" fmla="*/ 46 h 48"/>
                <a:gd name="T42" fmla="*/ 17 w 74"/>
                <a:gd name="T43" fmla="*/ 45 h 48"/>
                <a:gd name="T44" fmla="*/ 11 w 74"/>
                <a:gd name="T45" fmla="*/ 44 h 48"/>
                <a:gd name="T46" fmla="*/ 8 w 74"/>
                <a:gd name="T47" fmla="*/ 41 h 48"/>
                <a:gd name="T48" fmla="*/ 4 w 74"/>
                <a:gd name="T49" fmla="*/ 37 h 48"/>
                <a:gd name="T50" fmla="*/ 2 w 74"/>
                <a:gd name="T51" fmla="*/ 33 h 48"/>
                <a:gd name="T52" fmla="*/ 1 w 74"/>
                <a:gd name="T53" fmla="*/ 29 h 48"/>
                <a:gd name="T54" fmla="*/ 0 w 74"/>
                <a:gd name="T55" fmla="*/ 24 h 48"/>
                <a:gd name="T56" fmla="*/ 1 w 74"/>
                <a:gd name="T57" fmla="*/ 17 h 48"/>
                <a:gd name="T58" fmla="*/ 4 w 74"/>
                <a:gd name="T59" fmla="*/ 12 h 48"/>
                <a:gd name="T60" fmla="*/ 8 w 74"/>
                <a:gd name="T61" fmla="*/ 8 h 48"/>
                <a:gd name="T62" fmla="*/ 19 w 74"/>
                <a:gd name="T63" fmla="*/ 2 h 48"/>
                <a:gd name="T64" fmla="*/ 38 w 74"/>
                <a:gd name="T65" fmla="*/ 0 h 48"/>
                <a:gd name="T66" fmla="*/ 38 w 74"/>
                <a:gd name="T67" fmla="*/ 10 h 48"/>
                <a:gd name="T68" fmla="*/ 22 w 74"/>
                <a:gd name="T69" fmla="*/ 11 h 48"/>
                <a:gd name="T70" fmla="*/ 14 w 74"/>
                <a:gd name="T71" fmla="*/ 14 h 48"/>
                <a:gd name="T72" fmla="*/ 11 w 74"/>
                <a:gd name="T73" fmla="*/ 17 h 48"/>
                <a:gd name="T74" fmla="*/ 9 w 74"/>
                <a:gd name="T75" fmla="*/ 20 h 48"/>
                <a:gd name="T76" fmla="*/ 9 w 74"/>
                <a:gd name="T77" fmla="*/ 24 h 48"/>
                <a:gd name="T78" fmla="*/ 9 w 74"/>
                <a:gd name="T79" fmla="*/ 28 h 48"/>
                <a:gd name="T80" fmla="*/ 11 w 74"/>
                <a:gd name="T81" fmla="*/ 32 h 48"/>
                <a:gd name="T82" fmla="*/ 14 w 74"/>
                <a:gd name="T83" fmla="*/ 34 h 48"/>
                <a:gd name="T84" fmla="*/ 22 w 74"/>
                <a:gd name="T85" fmla="*/ 37 h 48"/>
                <a:gd name="T86" fmla="*/ 38 w 74"/>
                <a:gd name="T87" fmla="*/ 38 h 48"/>
                <a:gd name="T88" fmla="*/ 52 w 74"/>
                <a:gd name="T89" fmla="*/ 37 h 48"/>
                <a:gd name="T90" fmla="*/ 60 w 74"/>
                <a:gd name="T91" fmla="*/ 34 h 48"/>
                <a:gd name="T92" fmla="*/ 63 w 74"/>
                <a:gd name="T93" fmla="*/ 32 h 48"/>
                <a:gd name="T94" fmla="*/ 65 w 74"/>
                <a:gd name="T95" fmla="*/ 28 h 48"/>
                <a:gd name="T96" fmla="*/ 65 w 74"/>
                <a:gd name="T97" fmla="*/ 24 h 48"/>
                <a:gd name="T98" fmla="*/ 65 w 74"/>
                <a:gd name="T99" fmla="*/ 20 h 48"/>
                <a:gd name="T100" fmla="*/ 64 w 74"/>
                <a:gd name="T101" fmla="*/ 17 h 48"/>
                <a:gd name="T102" fmla="*/ 61 w 74"/>
                <a:gd name="T103" fmla="*/ 15 h 48"/>
                <a:gd name="T104" fmla="*/ 52 w 74"/>
                <a:gd name="T105" fmla="*/ 11 h 48"/>
                <a:gd name="T106" fmla="*/ 38 w 74"/>
                <a:gd name="T10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8">
                  <a:moveTo>
                    <a:pt x="38" y="0"/>
                  </a:moveTo>
                  <a:lnTo>
                    <a:pt x="46" y="0"/>
                  </a:lnTo>
                  <a:lnTo>
                    <a:pt x="52" y="2"/>
                  </a:lnTo>
                  <a:lnTo>
                    <a:pt x="59" y="3"/>
                  </a:lnTo>
                  <a:lnTo>
                    <a:pt x="63" y="6"/>
                  </a:lnTo>
                  <a:lnTo>
                    <a:pt x="66" y="8"/>
                  </a:lnTo>
                  <a:lnTo>
                    <a:pt x="70" y="11"/>
                  </a:lnTo>
                  <a:lnTo>
                    <a:pt x="73" y="15"/>
                  </a:lnTo>
                  <a:lnTo>
                    <a:pt x="74" y="19"/>
                  </a:lnTo>
                  <a:lnTo>
                    <a:pt x="74" y="24"/>
                  </a:lnTo>
                  <a:lnTo>
                    <a:pt x="73" y="29"/>
                  </a:lnTo>
                  <a:lnTo>
                    <a:pt x="72" y="34"/>
                  </a:lnTo>
                  <a:lnTo>
                    <a:pt x="69" y="38"/>
                  </a:lnTo>
                  <a:lnTo>
                    <a:pt x="65" y="42"/>
                  </a:lnTo>
                  <a:lnTo>
                    <a:pt x="60" y="45"/>
                  </a:lnTo>
                  <a:lnTo>
                    <a:pt x="55" y="46"/>
                  </a:lnTo>
                  <a:lnTo>
                    <a:pt x="49" y="48"/>
                  </a:lnTo>
                  <a:lnTo>
                    <a:pt x="44" y="48"/>
                  </a:lnTo>
                  <a:lnTo>
                    <a:pt x="38" y="48"/>
                  </a:lnTo>
                  <a:lnTo>
                    <a:pt x="30" y="48"/>
                  </a:lnTo>
                  <a:lnTo>
                    <a:pt x="22" y="46"/>
                  </a:lnTo>
                  <a:lnTo>
                    <a:pt x="17" y="45"/>
                  </a:lnTo>
                  <a:lnTo>
                    <a:pt x="11" y="44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9" y="2"/>
                  </a:lnTo>
                  <a:lnTo>
                    <a:pt x="38" y="0"/>
                  </a:lnTo>
                  <a:close/>
                  <a:moveTo>
                    <a:pt x="38" y="10"/>
                  </a:moveTo>
                  <a:lnTo>
                    <a:pt x="22" y="11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11" y="32"/>
                  </a:lnTo>
                  <a:lnTo>
                    <a:pt x="14" y="34"/>
                  </a:lnTo>
                  <a:lnTo>
                    <a:pt x="22" y="37"/>
                  </a:lnTo>
                  <a:lnTo>
                    <a:pt x="38" y="38"/>
                  </a:lnTo>
                  <a:lnTo>
                    <a:pt x="52" y="37"/>
                  </a:lnTo>
                  <a:lnTo>
                    <a:pt x="60" y="34"/>
                  </a:lnTo>
                  <a:lnTo>
                    <a:pt x="63" y="32"/>
                  </a:lnTo>
                  <a:lnTo>
                    <a:pt x="65" y="28"/>
                  </a:lnTo>
                  <a:lnTo>
                    <a:pt x="65" y="24"/>
                  </a:lnTo>
                  <a:lnTo>
                    <a:pt x="65" y="20"/>
                  </a:lnTo>
                  <a:lnTo>
                    <a:pt x="64" y="17"/>
                  </a:lnTo>
                  <a:lnTo>
                    <a:pt x="61" y="15"/>
                  </a:lnTo>
                  <a:lnTo>
                    <a:pt x="52" y="11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4" name="Rectangle 822"/>
            <p:cNvSpPr>
              <a:spLocks noChangeArrowheads="1"/>
            </p:cNvSpPr>
            <p:nvPr/>
          </p:nvSpPr>
          <p:spPr bwMode="auto">
            <a:xfrm rot="16200000">
              <a:off x="466921" y="4017905"/>
              <a:ext cx="14288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5" name="Freeform 823"/>
            <p:cNvSpPr>
              <a:spLocks/>
            </p:cNvSpPr>
            <p:nvPr/>
          </p:nvSpPr>
          <p:spPr bwMode="auto">
            <a:xfrm rot="16200000">
              <a:off x="476446" y="3952817"/>
              <a:ext cx="115888" cy="42863"/>
            </a:xfrm>
            <a:custGeom>
              <a:avLst/>
              <a:gdLst>
                <a:gd name="T0" fmla="*/ 0 w 73"/>
                <a:gd name="T1" fmla="*/ 27 h 27"/>
                <a:gd name="T2" fmla="*/ 0 w 73"/>
                <a:gd name="T3" fmla="*/ 17 h 27"/>
                <a:gd name="T4" fmla="*/ 58 w 73"/>
                <a:gd name="T5" fmla="*/ 17 h 27"/>
                <a:gd name="T6" fmla="*/ 54 w 73"/>
                <a:gd name="T7" fmla="*/ 14 h 27"/>
                <a:gd name="T8" fmla="*/ 51 w 73"/>
                <a:gd name="T9" fmla="*/ 9 h 27"/>
                <a:gd name="T10" fmla="*/ 48 w 73"/>
                <a:gd name="T11" fmla="*/ 5 h 27"/>
                <a:gd name="T12" fmla="*/ 46 w 73"/>
                <a:gd name="T13" fmla="*/ 0 h 27"/>
                <a:gd name="T14" fmla="*/ 55 w 73"/>
                <a:gd name="T15" fmla="*/ 0 h 27"/>
                <a:gd name="T16" fmla="*/ 59 w 73"/>
                <a:gd name="T17" fmla="*/ 8 h 27"/>
                <a:gd name="T18" fmla="*/ 63 w 73"/>
                <a:gd name="T19" fmla="*/ 13 h 27"/>
                <a:gd name="T20" fmla="*/ 68 w 73"/>
                <a:gd name="T21" fmla="*/ 18 h 27"/>
                <a:gd name="T22" fmla="*/ 73 w 73"/>
                <a:gd name="T23" fmla="*/ 21 h 27"/>
                <a:gd name="T24" fmla="*/ 73 w 73"/>
                <a:gd name="T25" fmla="*/ 27 h 27"/>
                <a:gd name="T26" fmla="*/ 0 w 73"/>
                <a:gd name="T2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27">
                  <a:moveTo>
                    <a:pt x="0" y="27"/>
                  </a:moveTo>
                  <a:lnTo>
                    <a:pt x="0" y="17"/>
                  </a:lnTo>
                  <a:lnTo>
                    <a:pt x="58" y="17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8" y="5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8"/>
                  </a:lnTo>
                  <a:lnTo>
                    <a:pt x="63" y="13"/>
                  </a:lnTo>
                  <a:lnTo>
                    <a:pt x="68" y="18"/>
                  </a:lnTo>
                  <a:lnTo>
                    <a:pt x="73" y="21"/>
                  </a:lnTo>
                  <a:lnTo>
                    <a:pt x="73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6" name="Rectangle 824"/>
            <p:cNvSpPr>
              <a:spLocks noChangeArrowheads="1"/>
            </p:cNvSpPr>
            <p:nvPr/>
          </p:nvSpPr>
          <p:spPr bwMode="auto">
            <a:xfrm rot="16200000">
              <a:off x="659009" y="3759140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7" name="Freeform 825"/>
            <p:cNvSpPr>
              <a:spLocks noEditPoints="1"/>
            </p:cNvSpPr>
            <p:nvPr/>
          </p:nvSpPr>
          <p:spPr bwMode="auto">
            <a:xfrm rot="16200000">
              <a:off x="348652" y="3750409"/>
              <a:ext cx="115888" cy="76200"/>
            </a:xfrm>
            <a:custGeom>
              <a:avLst/>
              <a:gdLst>
                <a:gd name="T0" fmla="*/ 36 w 73"/>
                <a:gd name="T1" fmla="*/ 0 h 48"/>
                <a:gd name="T2" fmla="*/ 44 w 73"/>
                <a:gd name="T3" fmla="*/ 0 h 48"/>
                <a:gd name="T4" fmla="*/ 51 w 73"/>
                <a:gd name="T5" fmla="*/ 2 h 48"/>
                <a:gd name="T6" fmla="*/ 57 w 73"/>
                <a:gd name="T7" fmla="*/ 3 h 48"/>
                <a:gd name="T8" fmla="*/ 62 w 73"/>
                <a:gd name="T9" fmla="*/ 6 h 48"/>
                <a:gd name="T10" fmla="*/ 66 w 73"/>
                <a:gd name="T11" fmla="*/ 8 h 48"/>
                <a:gd name="T12" fmla="*/ 69 w 73"/>
                <a:gd name="T13" fmla="*/ 11 h 48"/>
                <a:gd name="T14" fmla="*/ 72 w 73"/>
                <a:gd name="T15" fmla="*/ 15 h 48"/>
                <a:gd name="T16" fmla="*/ 73 w 73"/>
                <a:gd name="T17" fmla="*/ 19 h 48"/>
                <a:gd name="T18" fmla="*/ 73 w 73"/>
                <a:gd name="T19" fmla="*/ 24 h 48"/>
                <a:gd name="T20" fmla="*/ 73 w 73"/>
                <a:gd name="T21" fmla="*/ 29 h 48"/>
                <a:gd name="T22" fmla="*/ 70 w 73"/>
                <a:gd name="T23" fmla="*/ 34 h 48"/>
                <a:gd name="T24" fmla="*/ 68 w 73"/>
                <a:gd name="T25" fmla="*/ 38 h 48"/>
                <a:gd name="T26" fmla="*/ 64 w 73"/>
                <a:gd name="T27" fmla="*/ 42 h 48"/>
                <a:gd name="T28" fmla="*/ 59 w 73"/>
                <a:gd name="T29" fmla="*/ 45 h 48"/>
                <a:gd name="T30" fmla="*/ 53 w 73"/>
                <a:gd name="T31" fmla="*/ 46 h 48"/>
                <a:gd name="T32" fmla="*/ 48 w 73"/>
                <a:gd name="T33" fmla="*/ 48 h 48"/>
                <a:gd name="T34" fmla="*/ 43 w 73"/>
                <a:gd name="T35" fmla="*/ 48 h 48"/>
                <a:gd name="T36" fmla="*/ 36 w 73"/>
                <a:gd name="T37" fmla="*/ 48 h 48"/>
                <a:gd name="T38" fmla="*/ 28 w 73"/>
                <a:gd name="T39" fmla="*/ 48 h 48"/>
                <a:gd name="T40" fmla="*/ 21 w 73"/>
                <a:gd name="T41" fmla="*/ 46 h 48"/>
                <a:gd name="T42" fmla="*/ 15 w 73"/>
                <a:gd name="T43" fmla="*/ 45 h 48"/>
                <a:gd name="T44" fmla="*/ 10 w 73"/>
                <a:gd name="T45" fmla="*/ 44 h 48"/>
                <a:gd name="T46" fmla="*/ 6 w 73"/>
                <a:gd name="T47" fmla="*/ 41 h 48"/>
                <a:gd name="T48" fmla="*/ 4 w 73"/>
                <a:gd name="T49" fmla="*/ 37 h 48"/>
                <a:gd name="T50" fmla="*/ 1 w 73"/>
                <a:gd name="T51" fmla="*/ 33 h 48"/>
                <a:gd name="T52" fmla="*/ 0 w 73"/>
                <a:gd name="T53" fmla="*/ 29 h 48"/>
                <a:gd name="T54" fmla="*/ 0 w 73"/>
                <a:gd name="T55" fmla="*/ 24 h 48"/>
                <a:gd name="T56" fmla="*/ 0 w 73"/>
                <a:gd name="T57" fmla="*/ 17 h 48"/>
                <a:gd name="T58" fmla="*/ 2 w 73"/>
                <a:gd name="T59" fmla="*/ 12 h 48"/>
                <a:gd name="T60" fmla="*/ 6 w 73"/>
                <a:gd name="T61" fmla="*/ 8 h 48"/>
                <a:gd name="T62" fmla="*/ 18 w 73"/>
                <a:gd name="T63" fmla="*/ 2 h 48"/>
                <a:gd name="T64" fmla="*/ 36 w 73"/>
                <a:gd name="T65" fmla="*/ 0 h 48"/>
                <a:gd name="T66" fmla="*/ 36 w 73"/>
                <a:gd name="T67" fmla="*/ 10 h 48"/>
                <a:gd name="T68" fmla="*/ 22 w 73"/>
                <a:gd name="T69" fmla="*/ 11 h 48"/>
                <a:gd name="T70" fmla="*/ 13 w 73"/>
                <a:gd name="T71" fmla="*/ 14 h 48"/>
                <a:gd name="T72" fmla="*/ 10 w 73"/>
                <a:gd name="T73" fmla="*/ 17 h 48"/>
                <a:gd name="T74" fmla="*/ 7 w 73"/>
                <a:gd name="T75" fmla="*/ 20 h 48"/>
                <a:gd name="T76" fmla="*/ 7 w 73"/>
                <a:gd name="T77" fmla="*/ 24 h 48"/>
                <a:gd name="T78" fmla="*/ 7 w 73"/>
                <a:gd name="T79" fmla="*/ 28 h 48"/>
                <a:gd name="T80" fmla="*/ 10 w 73"/>
                <a:gd name="T81" fmla="*/ 32 h 48"/>
                <a:gd name="T82" fmla="*/ 13 w 73"/>
                <a:gd name="T83" fmla="*/ 34 h 48"/>
                <a:gd name="T84" fmla="*/ 22 w 73"/>
                <a:gd name="T85" fmla="*/ 37 h 48"/>
                <a:gd name="T86" fmla="*/ 36 w 73"/>
                <a:gd name="T87" fmla="*/ 38 h 48"/>
                <a:gd name="T88" fmla="*/ 51 w 73"/>
                <a:gd name="T89" fmla="*/ 37 h 48"/>
                <a:gd name="T90" fmla="*/ 59 w 73"/>
                <a:gd name="T91" fmla="*/ 34 h 48"/>
                <a:gd name="T92" fmla="*/ 62 w 73"/>
                <a:gd name="T93" fmla="*/ 32 h 48"/>
                <a:gd name="T94" fmla="*/ 64 w 73"/>
                <a:gd name="T95" fmla="*/ 28 h 48"/>
                <a:gd name="T96" fmla="*/ 65 w 73"/>
                <a:gd name="T97" fmla="*/ 24 h 48"/>
                <a:gd name="T98" fmla="*/ 64 w 73"/>
                <a:gd name="T99" fmla="*/ 20 h 48"/>
                <a:gd name="T100" fmla="*/ 62 w 73"/>
                <a:gd name="T101" fmla="*/ 17 h 48"/>
                <a:gd name="T102" fmla="*/ 60 w 73"/>
                <a:gd name="T103" fmla="*/ 15 h 48"/>
                <a:gd name="T104" fmla="*/ 51 w 73"/>
                <a:gd name="T105" fmla="*/ 11 h 48"/>
                <a:gd name="T106" fmla="*/ 36 w 73"/>
                <a:gd name="T10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8">
                  <a:moveTo>
                    <a:pt x="36" y="0"/>
                  </a:moveTo>
                  <a:lnTo>
                    <a:pt x="44" y="0"/>
                  </a:lnTo>
                  <a:lnTo>
                    <a:pt x="51" y="2"/>
                  </a:lnTo>
                  <a:lnTo>
                    <a:pt x="57" y="3"/>
                  </a:lnTo>
                  <a:lnTo>
                    <a:pt x="62" y="6"/>
                  </a:lnTo>
                  <a:lnTo>
                    <a:pt x="66" y="8"/>
                  </a:lnTo>
                  <a:lnTo>
                    <a:pt x="69" y="11"/>
                  </a:lnTo>
                  <a:lnTo>
                    <a:pt x="72" y="15"/>
                  </a:lnTo>
                  <a:lnTo>
                    <a:pt x="73" y="19"/>
                  </a:lnTo>
                  <a:lnTo>
                    <a:pt x="73" y="24"/>
                  </a:lnTo>
                  <a:lnTo>
                    <a:pt x="73" y="29"/>
                  </a:lnTo>
                  <a:lnTo>
                    <a:pt x="70" y="34"/>
                  </a:lnTo>
                  <a:lnTo>
                    <a:pt x="68" y="38"/>
                  </a:lnTo>
                  <a:lnTo>
                    <a:pt x="64" y="42"/>
                  </a:lnTo>
                  <a:lnTo>
                    <a:pt x="59" y="45"/>
                  </a:lnTo>
                  <a:lnTo>
                    <a:pt x="53" y="46"/>
                  </a:lnTo>
                  <a:lnTo>
                    <a:pt x="48" y="48"/>
                  </a:lnTo>
                  <a:lnTo>
                    <a:pt x="43" y="48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1" y="46"/>
                  </a:lnTo>
                  <a:lnTo>
                    <a:pt x="15" y="45"/>
                  </a:lnTo>
                  <a:lnTo>
                    <a:pt x="10" y="44"/>
                  </a:lnTo>
                  <a:lnTo>
                    <a:pt x="6" y="41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6" y="8"/>
                  </a:lnTo>
                  <a:lnTo>
                    <a:pt x="18" y="2"/>
                  </a:lnTo>
                  <a:lnTo>
                    <a:pt x="36" y="0"/>
                  </a:lnTo>
                  <a:close/>
                  <a:moveTo>
                    <a:pt x="36" y="10"/>
                  </a:moveTo>
                  <a:lnTo>
                    <a:pt x="22" y="11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7" y="20"/>
                  </a:lnTo>
                  <a:lnTo>
                    <a:pt x="7" y="24"/>
                  </a:lnTo>
                  <a:lnTo>
                    <a:pt x="7" y="28"/>
                  </a:lnTo>
                  <a:lnTo>
                    <a:pt x="10" y="32"/>
                  </a:lnTo>
                  <a:lnTo>
                    <a:pt x="13" y="34"/>
                  </a:lnTo>
                  <a:lnTo>
                    <a:pt x="22" y="37"/>
                  </a:lnTo>
                  <a:lnTo>
                    <a:pt x="36" y="38"/>
                  </a:lnTo>
                  <a:lnTo>
                    <a:pt x="51" y="37"/>
                  </a:lnTo>
                  <a:lnTo>
                    <a:pt x="59" y="34"/>
                  </a:lnTo>
                  <a:lnTo>
                    <a:pt x="62" y="32"/>
                  </a:lnTo>
                  <a:lnTo>
                    <a:pt x="64" y="28"/>
                  </a:lnTo>
                  <a:lnTo>
                    <a:pt x="65" y="24"/>
                  </a:lnTo>
                  <a:lnTo>
                    <a:pt x="64" y="20"/>
                  </a:lnTo>
                  <a:lnTo>
                    <a:pt x="62" y="17"/>
                  </a:lnTo>
                  <a:lnTo>
                    <a:pt x="60" y="15"/>
                  </a:lnTo>
                  <a:lnTo>
                    <a:pt x="51" y="11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8" name="Rectangle 826"/>
            <p:cNvSpPr>
              <a:spLocks noChangeArrowheads="1"/>
            </p:cNvSpPr>
            <p:nvPr/>
          </p:nvSpPr>
          <p:spPr bwMode="auto">
            <a:xfrm rot="16200000">
              <a:off x="466127" y="3831372"/>
              <a:ext cx="15875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09" name="Freeform 827"/>
            <p:cNvSpPr>
              <a:spLocks/>
            </p:cNvSpPr>
            <p:nvPr/>
          </p:nvSpPr>
          <p:spPr bwMode="auto">
            <a:xfrm rot="16200000">
              <a:off x="481208" y="3751203"/>
              <a:ext cx="115888" cy="74613"/>
            </a:xfrm>
            <a:custGeom>
              <a:avLst/>
              <a:gdLst>
                <a:gd name="T0" fmla="*/ 10 w 73"/>
                <a:gd name="T1" fmla="*/ 47 h 47"/>
                <a:gd name="T2" fmla="*/ 0 w 73"/>
                <a:gd name="T3" fmla="*/ 47 h 47"/>
                <a:gd name="T4" fmla="*/ 0 w 73"/>
                <a:gd name="T5" fmla="*/ 0 h 47"/>
                <a:gd name="T6" fmla="*/ 4 w 73"/>
                <a:gd name="T7" fmla="*/ 0 h 47"/>
                <a:gd name="T8" fmla="*/ 6 w 73"/>
                <a:gd name="T9" fmla="*/ 2 h 47"/>
                <a:gd name="T10" fmla="*/ 11 w 73"/>
                <a:gd name="T11" fmla="*/ 3 h 47"/>
                <a:gd name="T12" fmla="*/ 17 w 73"/>
                <a:gd name="T13" fmla="*/ 7 h 47"/>
                <a:gd name="T14" fmla="*/ 22 w 73"/>
                <a:gd name="T15" fmla="*/ 11 h 47"/>
                <a:gd name="T16" fmla="*/ 27 w 73"/>
                <a:gd name="T17" fmla="*/ 17 h 47"/>
                <a:gd name="T18" fmla="*/ 32 w 73"/>
                <a:gd name="T19" fmla="*/ 22 h 47"/>
                <a:gd name="T20" fmla="*/ 36 w 73"/>
                <a:gd name="T21" fmla="*/ 28 h 47"/>
                <a:gd name="T22" fmla="*/ 40 w 73"/>
                <a:gd name="T23" fmla="*/ 30 h 47"/>
                <a:gd name="T24" fmla="*/ 43 w 73"/>
                <a:gd name="T25" fmla="*/ 33 h 47"/>
                <a:gd name="T26" fmla="*/ 48 w 73"/>
                <a:gd name="T27" fmla="*/ 36 h 47"/>
                <a:gd name="T28" fmla="*/ 53 w 73"/>
                <a:gd name="T29" fmla="*/ 37 h 47"/>
                <a:gd name="T30" fmla="*/ 57 w 73"/>
                <a:gd name="T31" fmla="*/ 36 h 47"/>
                <a:gd name="T32" fmla="*/ 61 w 73"/>
                <a:gd name="T33" fmla="*/ 33 h 47"/>
                <a:gd name="T34" fmla="*/ 62 w 73"/>
                <a:gd name="T35" fmla="*/ 30 h 47"/>
                <a:gd name="T36" fmla="*/ 64 w 73"/>
                <a:gd name="T37" fmla="*/ 28 h 47"/>
                <a:gd name="T38" fmla="*/ 65 w 73"/>
                <a:gd name="T39" fmla="*/ 24 h 47"/>
                <a:gd name="T40" fmla="*/ 64 w 73"/>
                <a:gd name="T41" fmla="*/ 20 h 47"/>
                <a:gd name="T42" fmla="*/ 62 w 73"/>
                <a:gd name="T43" fmla="*/ 17 h 47"/>
                <a:gd name="T44" fmla="*/ 61 w 73"/>
                <a:gd name="T45" fmla="*/ 15 h 47"/>
                <a:gd name="T46" fmla="*/ 59 w 73"/>
                <a:gd name="T47" fmla="*/ 12 h 47"/>
                <a:gd name="T48" fmla="*/ 56 w 73"/>
                <a:gd name="T49" fmla="*/ 11 h 47"/>
                <a:gd name="T50" fmla="*/ 52 w 73"/>
                <a:gd name="T51" fmla="*/ 11 h 47"/>
                <a:gd name="T52" fmla="*/ 53 w 73"/>
                <a:gd name="T53" fmla="*/ 2 h 47"/>
                <a:gd name="T54" fmla="*/ 59 w 73"/>
                <a:gd name="T55" fmla="*/ 2 h 47"/>
                <a:gd name="T56" fmla="*/ 64 w 73"/>
                <a:gd name="T57" fmla="*/ 4 h 47"/>
                <a:gd name="T58" fmla="*/ 68 w 73"/>
                <a:gd name="T59" fmla="*/ 8 h 47"/>
                <a:gd name="T60" fmla="*/ 70 w 73"/>
                <a:gd name="T61" fmla="*/ 12 h 47"/>
                <a:gd name="T62" fmla="*/ 73 w 73"/>
                <a:gd name="T63" fmla="*/ 17 h 47"/>
                <a:gd name="T64" fmla="*/ 73 w 73"/>
                <a:gd name="T65" fmla="*/ 24 h 47"/>
                <a:gd name="T66" fmla="*/ 73 w 73"/>
                <a:gd name="T67" fmla="*/ 30 h 47"/>
                <a:gd name="T68" fmla="*/ 70 w 73"/>
                <a:gd name="T69" fmla="*/ 36 h 47"/>
                <a:gd name="T70" fmla="*/ 68 w 73"/>
                <a:gd name="T71" fmla="*/ 41 h 47"/>
                <a:gd name="T72" fmla="*/ 62 w 73"/>
                <a:gd name="T73" fmla="*/ 43 h 47"/>
                <a:gd name="T74" fmla="*/ 59 w 73"/>
                <a:gd name="T75" fmla="*/ 46 h 47"/>
                <a:gd name="T76" fmla="*/ 53 w 73"/>
                <a:gd name="T77" fmla="*/ 46 h 47"/>
                <a:gd name="T78" fmla="*/ 48 w 73"/>
                <a:gd name="T79" fmla="*/ 46 h 47"/>
                <a:gd name="T80" fmla="*/ 44 w 73"/>
                <a:gd name="T81" fmla="*/ 45 h 47"/>
                <a:gd name="T82" fmla="*/ 40 w 73"/>
                <a:gd name="T83" fmla="*/ 42 h 47"/>
                <a:gd name="T84" fmla="*/ 35 w 73"/>
                <a:gd name="T85" fmla="*/ 39 h 47"/>
                <a:gd name="T86" fmla="*/ 32 w 73"/>
                <a:gd name="T87" fmla="*/ 37 h 47"/>
                <a:gd name="T88" fmla="*/ 28 w 73"/>
                <a:gd name="T89" fmla="*/ 32 h 47"/>
                <a:gd name="T90" fmla="*/ 23 w 73"/>
                <a:gd name="T91" fmla="*/ 26 h 47"/>
                <a:gd name="T92" fmla="*/ 19 w 73"/>
                <a:gd name="T93" fmla="*/ 21 h 47"/>
                <a:gd name="T94" fmla="*/ 17 w 73"/>
                <a:gd name="T95" fmla="*/ 19 h 47"/>
                <a:gd name="T96" fmla="*/ 14 w 73"/>
                <a:gd name="T97" fmla="*/ 16 h 47"/>
                <a:gd name="T98" fmla="*/ 10 w 73"/>
                <a:gd name="T99" fmla="*/ 12 h 47"/>
                <a:gd name="T100" fmla="*/ 10 w 73"/>
                <a:gd name="T10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47">
                  <a:moveTo>
                    <a:pt x="10" y="47"/>
                  </a:moveTo>
                  <a:lnTo>
                    <a:pt x="0" y="47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11" y="3"/>
                  </a:lnTo>
                  <a:lnTo>
                    <a:pt x="17" y="7"/>
                  </a:lnTo>
                  <a:lnTo>
                    <a:pt x="22" y="11"/>
                  </a:lnTo>
                  <a:lnTo>
                    <a:pt x="27" y="17"/>
                  </a:lnTo>
                  <a:lnTo>
                    <a:pt x="32" y="22"/>
                  </a:lnTo>
                  <a:lnTo>
                    <a:pt x="36" y="28"/>
                  </a:lnTo>
                  <a:lnTo>
                    <a:pt x="40" y="30"/>
                  </a:lnTo>
                  <a:lnTo>
                    <a:pt x="43" y="33"/>
                  </a:lnTo>
                  <a:lnTo>
                    <a:pt x="48" y="36"/>
                  </a:lnTo>
                  <a:lnTo>
                    <a:pt x="53" y="37"/>
                  </a:lnTo>
                  <a:lnTo>
                    <a:pt x="57" y="36"/>
                  </a:lnTo>
                  <a:lnTo>
                    <a:pt x="61" y="33"/>
                  </a:lnTo>
                  <a:lnTo>
                    <a:pt x="62" y="30"/>
                  </a:lnTo>
                  <a:lnTo>
                    <a:pt x="64" y="28"/>
                  </a:lnTo>
                  <a:lnTo>
                    <a:pt x="65" y="24"/>
                  </a:lnTo>
                  <a:lnTo>
                    <a:pt x="64" y="20"/>
                  </a:lnTo>
                  <a:lnTo>
                    <a:pt x="62" y="17"/>
                  </a:lnTo>
                  <a:lnTo>
                    <a:pt x="61" y="15"/>
                  </a:lnTo>
                  <a:lnTo>
                    <a:pt x="59" y="12"/>
                  </a:lnTo>
                  <a:lnTo>
                    <a:pt x="56" y="11"/>
                  </a:lnTo>
                  <a:lnTo>
                    <a:pt x="52" y="11"/>
                  </a:lnTo>
                  <a:lnTo>
                    <a:pt x="53" y="2"/>
                  </a:lnTo>
                  <a:lnTo>
                    <a:pt x="59" y="2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70" y="12"/>
                  </a:lnTo>
                  <a:lnTo>
                    <a:pt x="73" y="17"/>
                  </a:lnTo>
                  <a:lnTo>
                    <a:pt x="73" y="24"/>
                  </a:lnTo>
                  <a:lnTo>
                    <a:pt x="73" y="30"/>
                  </a:lnTo>
                  <a:lnTo>
                    <a:pt x="70" y="36"/>
                  </a:lnTo>
                  <a:lnTo>
                    <a:pt x="68" y="41"/>
                  </a:lnTo>
                  <a:lnTo>
                    <a:pt x="62" y="43"/>
                  </a:lnTo>
                  <a:lnTo>
                    <a:pt x="59" y="46"/>
                  </a:lnTo>
                  <a:lnTo>
                    <a:pt x="53" y="46"/>
                  </a:lnTo>
                  <a:lnTo>
                    <a:pt x="48" y="46"/>
                  </a:lnTo>
                  <a:lnTo>
                    <a:pt x="44" y="45"/>
                  </a:lnTo>
                  <a:lnTo>
                    <a:pt x="40" y="42"/>
                  </a:lnTo>
                  <a:lnTo>
                    <a:pt x="35" y="39"/>
                  </a:lnTo>
                  <a:lnTo>
                    <a:pt x="32" y="37"/>
                  </a:lnTo>
                  <a:lnTo>
                    <a:pt x="28" y="32"/>
                  </a:lnTo>
                  <a:lnTo>
                    <a:pt x="23" y="26"/>
                  </a:lnTo>
                  <a:lnTo>
                    <a:pt x="19" y="21"/>
                  </a:lnTo>
                  <a:lnTo>
                    <a:pt x="17" y="19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0" name="Rectangle 828"/>
            <p:cNvSpPr>
              <a:spLocks noChangeArrowheads="1"/>
            </p:cNvSpPr>
            <p:nvPr/>
          </p:nvSpPr>
          <p:spPr bwMode="auto">
            <a:xfrm rot="16200000">
              <a:off x="659009" y="3573401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1" name="Freeform 829"/>
            <p:cNvSpPr>
              <a:spLocks noEditPoints="1"/>
            </p:cNvSpPr>
            <p:nvPr/>
          </p:nvSpPr>
          <p:spPr bwMode="auto">
            <a:xfrm rot="16200000">
              <a:off x="347858" y="3565464"/>
              <a:ext cx="117476" cy="76200"/>
            </a:xfrm>
            <a:custGeom>
              <a:avLst/>
              <a:gdLst>
                <a:gd name="T0" fmla="*/ 36 w 74"/>
                <a:gd name="T1" fmla="*/ 0 h 48"/>
                <a:gd name="T2" fmla="*/ 45 w 74"/>
                <a:gd name="T3" fmla="*/ 0 h 48"/>
                <a:gd name="T4" fmla="*/ 51 w 74"/>
                <a:gd name="T5" fmla="*/ 2 h 48"/>
                <a:gd name="T6" fmla="*/ 58 w 74"/>
                <a:gd name="T7" fmla="*/ 3 h 48"/>
                <a:gd name="T8" fmla="*/ 63 w 74"/>
                <a:gd name="T9" fmla="*/ 6 h 48"/>
                <a:gd name="T10" fmla="*/ 67 w 74"/>
                <a:gd name="T11" fmla="*/ 8 h 48"/>
                <a:gd name="T12" fmla="*/ 70 w 74"/>
                <a:gd name="T13" fmla="*/ 11 h 48"/>
                <a:gd name="T14" fmla="*/ 72 w 74"/>
                <a:gd name="T15" fmla="*/ 15 h 48"/>
                <a:gd name="T16" fmla="*/ 74 w 74"/>
                <a:gd name="T17" fmla="*/ 19 h 48"/>
                <a:gd name="T18" fmla="*/ 74 w 74"/>
                <a:gd name="T19" fmla="*/ 24 h 48"/>
                <a:gd name="T20" fmla="*/ 74 w 74"/>
                <a:gd name="T21" fmla="*/ 29 h 48"/>
                <a:gd name="T22" fmla="*/ 71 w 74"/>
                <a:gd name="T23" fmla="*/ 34 h 48"/>
                <a:gd name="T24" fmla="*/ 68 w 74"/>
                <a:gd name="T25" fmla="*/ 38 h 48"/>
                <a:gd name="T26" fmla="*/ 64 w 74"/>
                <a:gd name="T27" fmla="*/ 42 h 48"/>
                <a:gd name="T28" fmla="*/ 59 w 74"/>
                <a:gd name="T29" fmla="*/ 45 h 48"/>
                <a:gd name="T30" fmla="*/ 54 w 74"/>
                <a:gd name="T31" fmla="*/ 46 h 48"/>
                <a:gd name="T32" fmla="*/ 49 w 74"/>
                <a:gd name="T33" fmla="*/ 48 h 48"/>
                <a:gd name="T34" fmla="*/ 43 w 74"/>
                <a:gd name="T35" fmla="*/ 48 h 48"/>
                <a:gd name="T36" fmla="*/ 36 w 74"/>
                <a:gd name="T37" fmla="*/ 48 h 48"/>
                <a:gd name="T38" fmla="*/ 29 w 74"/>
                <a:gd name="T39" fmla="*/ 48 h 48"/>
                <a:gd name="T40" fmla="*/ 21 w 74"/>
                <a:gd name="T41" fmla="*/ 46 h 48"/>
                <a:gd name="T42" fmla="*/ 16 w 74"/>
                <a:gd name="T43" fmla="*/ 45 h 48"/>
                <a:gd name="T44" fmla="*/ 11 w 74"/>
                <a:gd name="T45" fmla="*/ 44 h 48"/>
                <a:gd name="T46" fmla="*/ 7 w 74"/>
                <a:gd name="T47" fmla="*/ 41 h 48"/>
                <a:gd name="T48" fmla="*/ 4 w 74"/>
                <a:gd name="T49" fmla="*/ 37 h 48"/>
                <a:gd name="T50" fmla="*/ 1 w 74"/>
                <a:gd name="T51" fmla="*/ 33 h 48"/>
                <a:gd name="T52" fmla="*/ 0 w 74"/>
                <a:gd name="T53" fmla="*/ 29 h 48"/>
                <a:gd name="T54" fmla="*/ 0 w 74"/>
                <a:gd name="T55" fmla="*/ 24 h 48"/>
                <a:gd name="T56" fmla="*/ 0 w 74"/>
                <a:gd name="T57" fmla="*/ 17 h 48"/>
                <a:gd name="T58" fmla="*/ 3 w 74"/>
                <a:gd name="T59" fmla="*/ 12 h 48"/>
                <a:gd name="T60" fmla="*/ 7 w 74"/>
                <a:gd name="T61" fmla="*/ 8 h 48"/>
                <a:gd name="T62" fmla="*/ 19 w 74"/>
                <a:gd name="T63" fmla="*/ 2 h 48"/>
                <a:gd name="T64" fmla="*/ 36 w 74"/>
                <a:gd name="T65" fmla="*/ 0 h 48"/>
                <a:gd name="T66" fmla="*/ 36 w 74"/>
                <a:gd name="T67" fmla="*/ 10 h 48"/>
                <a:gd name="T68" fmla="*/ 22 w 74"/>
                <a:gd name="T69" fmla="*/ 11 h 48"/>
                <a:gd name="T70" fmla="*/ 13 w 74"/>
                <a:gd name="T71" fmla="*/ 14 h 48"/>
                <a:gd name="T72" fmla="*/ 11 w 74"/>
                <a:gd name="T73" fmla="*/ 17 h 48"/>
                <a:gd name="T74" fmla="*/ 9 w 74"/>
                <a:gd name="T75" fmla="*/ 20 h 48"/>
                <a:gd name="T76" fmla="*/ 8 w 74"/>
                <a:gd name="T77" fmla="*/ 24 h 48"/>
                <a:gd name="T78" fmla="*/ 9 w 74"/>
                <a:gd name="T79" fmla="*/ 28 h 48"/>
                <a:gd name="T80" fmla="*/ 11 w 74"/>
                <a:gd name="T81" fmla="*/ 32 h 48"/>
                <a:gd name="T82" fmla="*/ 13 w 74"/>
                <a:gd name="T83" fmla="*/ 34 h 48"/>
                <a:gd name="T84" fmla="*/ 22 w 74"/>
                <a:gd name="T85" fmla="*/ 37 h 48"/>
                <a:gd name="T86" fmla="*/ 36 w 74"/>
                <a:gd name="T87" fmla="*/ 38 h 48"/>
                <a:gd name="T88" fmla="*/ 51 w 74"/>
                <a:gd name="T89" fmla="*/ 37 h 48"/>
                <a:gd name="T90" fmla="*/ 59 w 74"/>
                <a:gd name="T91" fmla="*/ 34 h 48"/>
                <a:gd name="T92" fmla="*/ 63 w 74"/>
                <a:gd name="T93" fmla="*/ 32 h 48"/>
                <a:gd name="T94" fmla="*/ 64 w 74"/>
                <a:gd name="T95" fmla="*/ 28 h 48"/>
                <a:gd name="T96" fmla="*/ 66 w 74"/>
                <a:gd name="T97" fmla="*/ 24 h 48"/>
                <a:gd name="T98" fmla="*/ 64 w 74"/>
                <a:gd name="T99" fmla="*/ 20 h 48"/>
                <a:gd name="T100" fmla="*/ 63 w 74"/>
                <a:gd name="T101" fmla="*/ 17 h 48"/>
                <a:gd name="T102" fmla="*/ 60 w 74"/>
                <a:gd name="T103" fmla="*/ 15 h 48"/>
                <a:gd name="T104" fmla="*/ 51 w 74"/>
                <a:gd name="T105" fmla="*/ 11 h 48"/>
                <a:gd name="T106" fmla="*/ 36 w 74"/>
                <a:gd name="T10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8">
                  <a:moveTo>
                    <a:pt x="36" y="0"/>
                  </a:moveTo>
                  <a:lnTo>
                    <a:pt x="45" y="0"/>
                  </a:lnTo>
                  <a:lnTo>
                    <a:pt x="51" y="2"/>
                  </a:lnTo>
                  <a:lnTo>
                    <a:pt x="58" y="3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0" y="11"/>
                  </a:lnTo>
                  <a:lnTo>
                    <a:pt x="72" y="15"/>
                  </a:lnTo>
                  <a:lnTo>
                    <a:pt x="74" y="19"/>
                  </a:lnTo>
                  <a:lnTo>
                    <a:pt x="74" y="24"/>
                  </a:lnTo>
                  <a:lnTo>
                    <a:pt x="74" y="29"/>
                  </a:lnTo>
                  <a:lnTo>
                    <a:pt x="71" y="34"/>
                  </a:lnTo>
                  <a:lnTo>
                    <a:pt x="68" y="38"/>
                  </a:lnTo>
                  <a:lnTo>
                    <a:pt x="64" y="42"/>
                  </a:lnTo>
                  <a:lnTo>
                    <a:pt x="59" y="45"/>
                  </a:lnTo>
                  <a:lnTo>
                    <a:pt x="54" y="46"/>
                  </a:lnTo>
                  <a:lnTo>
                    <a:pt x="49" y="48"/>
                  </a:lnTo>
                  <a:lnTo>
                    <a:pt x="43" y="48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1" y="46"/>
                  </a:lnTo>
                  <a:lnTo>
                    <a:pt x="16" y="45"/>
                  </a:lnTo>
                  <a:lnTo>
                    <a:pt x="11" y="44"/>
                  </a:lnTo>
                  <a:lnTo>
                    <a:pt x="7" y="41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9" y="2"/>
                  </a:lnTo>
                  <a:lnTo>
                    <a:pt x="36" y="0"/>
                  </a:lnTo>
                  <a:close/>
                  <a:moveTo>
                    <a:pt x="36" y="10"/>
                  </a:moveTo>
                  <a:lnTo>
                    <a:pt x="22" y="11"/>
                  </a:lnTo>
                  <a:lnTo>
                    <a:pt x="13" y="14"/>
                  </a:lnTo>
                  <a:lnTo>
                    <a:pt x="11" y="17"/>
                  </a:lnTo>
                  <a:lnTo>
                    <a:pt x="9" y="20"/>
                  </a:lnTo>
                  <a:lnTo>
                    <a:pt x="8" y="24"/>
                  </a:lnTo>
                  <a:lnTo>
                    <a:pt x="9" y="28"/>
                  </a:lnTo>
                  <a:lnTo>
                    <a:pt x="11" y="32"/>
                  </a:lnTo>
                  <a:lnTo>
                    <a:pt x="13" y="34"/>
                  </a:lnTo>
                  <a:lnTo>
                    <a:pt x="22" y="37"/>
                  </a:lnTo>
                  <a:lnTo>
                    <a:pt x="36" y="38"/>
                  </a:lnTo>
                  <a:lnTo>
                    <a:pt x="51" y="37"/>
                  </a:lnTo>
                  <a:lnTo>
                    <a:pt x="59" y="34"/>
                  </a:lnTo>
                  <a:lnTo>
                    <a:pt x="63" y="32"/>
                  </a:lnTo>
                  <a:lnTo>
                    <a:pt x="64" y="28"/>
                  </a:lnTo>
                  <a:lnTo>
                    <a:pt x="66" y="24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0" y="15"/>
                  </a:lnTo>
                  <a:lnTo>
                    <a:pt x="51" y="11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2" name="Rectangle 830"/>
            <p:cNvSpPr>
              <a:spLocks noChangeArrowheads="1"/>
            </p:cNvSpPr>
            <p:nvPr/>
          </p:nvSpPr>
          <p:spPr bwMode="auto">
            <a:xfrm rot="16200000">
              <a:off x="465333" y="3646427"/>
              <a:ext cx="17463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3" name="Freeform 831"/>
            <p:cNvSpPr>
              <a:spLocks/>
            </p:cNvSpPr>
            <p:nvPr/>
          </p:nvSpPr>
          <p:spPr bwMode="auto">
            <a:xfrm rot="16200000">
              <a:off x="483589" y="3566258"/>
              <a:ext cx="117476" cy="74613"/>
            </a:xfrm>
            <a:custGeom>
              <a:avLst/>
              <a:gdLst>
                <a:gd name="T0" fmla="*/ 21 w 74"/>
                <a:gd name="T1" fmla="*/ 9 h 47"/>
                <a:gd name="T2" fmla="*/ 13 w 74"/>
                <a:gd name="T3" fmla="*/ 11 h 47"/>
                <a:gd name="T4" fmla="*/ 9 w 74"/>
                <a:gd name="T5" fmla="*/ 15 h 47"/>
                <a:gd name="T6" fmla="*/ 8 w 74"/>
                <a:gd name="T7" fmla="*/ 22 h 47"/>
                <a:gd name="T8" fmla="*/ 11 w 74"/>
                <a:gd name="T9" fmla="*/ 30 h 47"/>
                <a:gd name="T10" fmla="*/ 16 w 74"/>
                <a:gd name="T11" fmla="*/ 35 h 47"/>
                <a:gd name="T12" fmla="*/ 22 w 74"/>
                <a:gd name="T13" fmla="*/ 37 h 47"/>
                <a:gd name="T14" fmla="*/ 30 w 74"/>
                <a:gd name="T15" fmla="*/ 35 h 47"/>
                <a:gd name="T16" fmla="*/ 36 w 74"/>
                <a:gd name="T17" fmla="*/ 30 h 47"/>
                <a:gd name="T18" fmla="*/ 36 w 74"/>
                <a:gd name="T19" fmla="*/ 23 h 47"/>
                <a:gd name="T20" fmla="*/ 36 w 74"/>
                <a:gd name="T21" fmla="*/ 17 h 47"/>
                <a:gd name="T22" fmla="*/ 43 w 74"/>
                <a:gd name="T23" fmla="*/ 19 h 47"/>
                <a:gd name="T24" fmla="*/ 47 w 74"/>
                <a:gd name="T25" fmla="*/ 28 h 47"/>
                <a:gd name="T26" fmla="*/ 51 w 74"/>
                <a:gd name="T27" fmla="*/ 32 h 47"/>
                <a:gd name="T28" fmla="*/ 59 w 74"/>
                <a:gd name="T29" fmla="*/ 32 h 47"/>
                <a:gd name="T30" fmla="*/ 64 w 74"/>
                <a:gd name="T31" fmla="*/ 26 h 47"/>
                <a:gd name="T32" fmla="*/ 64 w 74"/>
                <a:gd name="T33" fmla="*/ 18 h 47"/>
                <a:gd name="T34" fmla="*/ 59 w 74"/>
                <a:gd name="T35" fmla="*/ 11 h 47"/>
                <a:gd name="T36" fmla="*/ 55 w 74"/>
                <a:gd name="T37" fmla="*/ 0 h 47"/>
                <a:gd name="T38" fmla="*/ 64 w 74"/>
                <a:gd name="T39" fmla="*/ 3 h 47"/>
                <a:gd name="T40" fmla="*/ 71 w 74"/>
                <a:gd name="T41" fmla="*/ 11 h 47"/>
                <a:gd name="T42" fmla="*/ 74 w 74"/>
                <a:gd name="T43" fmla="*/ 22 h 47"/>
                <a:gd name="T44" fmla="*/ 71 w 74"/>
                <a:gd name="T45" fmla="*/ 32 h 47"/>
                <a:gd name="T46" fmla="*/ 64 w 74"/>
                <a:gd name="T47" fmla="*/ 40 h 47"/>
                <a:gd name="T48" fmla="*/ 55 w 74"/>
                <a:gd name="T49" fmla="*/ 43 h 47"/>
                <a:gd name="T50" fmla="*/ 47 w 74"/>
                <a:gd name="T51" fmla="*/ 40 h 47"/>
                <a:gd name="T52" fmla="*/ 41 w 74"/>
                <a:gd name="T53" fmla="*/ 32 h 47"/>
                <a:gd name="T54" fmla="*/ 38 w 74"/>
                <a:gd name="T55" fmla="*/ 40 h 47"/>
                <a:gd name="T56" fmla="*/ 32 w 74"/>
                <a:gd name="T57" fmla="*/ 45 h 47"/>
                <a:gd name="T58" fmla="*/ 22 w 74"/>
                <a:gd name="T59" fmla="*/ 47 h 47"/>
                <a:gd name="T60" fmla="*/ 11 w 74"/>
                <a:gd name="T61" fmla="*/ 44 h 47"/>
                <a:gd name="T62" fmla="*/ 3 w 74"/>
                <a:gd name="T63" fmla="*/ 35 h 47"/>
                <a:gd name="T64" fmla="*/ 0 w 74"/>
                <a:gd name="T65" fmla="*/ 22 h 47"/>
                <a:gd name="T66" fmla="*/ 3 w 74"/>
                <a:gd name="T67" fmla="*/ 11 h 47"/>
                <a:gd name="T68" fmla="*/ 9 w 74"/>
                <a:gd name="T69" fmla="*/ 2 h 47"/>
                <a:gd name="T70" fmla="*/ 20 w 74"/>
                <a:gd name="T7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47">
                  <a:moveTo>
                    <a:pt x="20" y="0"/>
                  </a:moveTo>
                  <a:lnTo>
                    <a:pt x="21" y="9"/>
                  </a:lnTo>
                  <a:lnTo>
                    <a:pt x="17" y="10"/>
                  </a:lnTo>
                  <a:lnTo>
                    <a:pt x="13" y="11"/>
                  </a:lnTo>
                  <a:lnTo>
                    <a:pt x="11" y="14"/>
                  </a:lnTo>
                  <a:lnTo>
                    <a:pt x="9" y="15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7"/>
                  </a:lnTo>
                  <a:lnTo>
                    <a:pt x="11" y="30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19" y="36"/>
                  </a:lnTo>
                  <a:lnTo>
                    <a:pt x="22" y="37"/>
                  </a:lnTo>
                  <a:lnTo>
                    <a:pt x="26" y="36"/>
                  </a:lnTo>
                  <a:lnTo>
                    <a:pt x="30" y="35"/>
                  </a:lnTo>
                  <a:lnTo>
                    <a:pt x="33" y="34"/>
                  </a:lnTo>
                  <a:lnTo>
                    <a:pt x="36" y="30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0"/>
                  </a:lnTo>
                  <a:lnTo>
                    <a:pt x="36" y="17"/>
                  </a:lnTo>
                  <a:lnTo>
                    <a:pt x="45" y="18"/>
                  </a:lnTo>
                  <a:lnTo>
                    <a:pt x="43" y="19"/>
                  </a:lnTo>
                  <a:lnTo>
                    <a:pt x="45" y="24"/>
                  </a:lnTo>
                  <a:lnTo>
                    <a:pt x="47" y="28"/>
                  </a:lnTo>
                  <a:lnTo>
                    <a:pt x="49" y="31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2" y="30"/>
                  </a:lnTo>
                  <a:lnTo>
                    <a:pt x="64" y="26"/>
                  </a:lnTo>
                  <a:lnTo>
                    <a:pt x="66" y="22"/>
                  </a:lnTo>
                  <a:lnTo>
                    <a:pt x="64" y="18"/>
                  </a:lnTo>
                  <a:lnTo>
                    <a:pt x="62" y="14"/>
                  </a:lnTo>
                  <a:lnTo>
                    <a:pt x="59" y="11"/>
                  </a:lnTo>
                  <a:lnTo>
                    <a:pt x="54" y="10"/>
                  </a:lnTo>
                  <a:lnTo>
                    <a:pt x="55" y="0"/>
                  </a:lnTo>
                  <a:lnTo>
                    <a:pt x="60" y="2"/>
                  </a:lnTo>
                  <a:lnTo>
                    <a:pt x="64" y="3"/>
                  </a:lnTo>
                  <a:lnTo>
                    <a:pt x="68" y="7"/>
                  </a:lnTo>
                  <a:lnTo>
                    <a:pt x="71" y="11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7"/>
                  </a:lnTo>
                  <a:lnTo>
                    <a:pt x="71" y="32"/>
                  </a:lnTo>
                  <a:lnTo>
                    <a:pt x="68" y="36"/>
                  </a:lnTo>
                  <a:lnTo>
                    <a:pt x="64" y="40"/>
                  </a:lnTo>
                  <a:lnTo>
                    <a:pt x="60" y="41"/>
                  </a:lnTo>
                  <a:lnTo>
                    <a:pt x="55" y="43"/>
                  </a:lnTo>
                  <a:lnTo>
                    <a:pt x="51" y="41"/>
                  </a:lnTo>
                  <a:lnTo>
                    <a:pt x="47" y="40"/>
                  </a:lnTo>
                  <a:lnTo>
                    <a:pt x="43" y="36"/>
                  </a:lnTo>
                  <a:lnTo>
                    <a:pt x="41" y="32"/>
                  </a:lnTo>
                  <a:lnTo>
                    <a:pt x="39" y="36"/>
                  </a:lnTo>
                  <a:lnTo>
                    <a:pt x="38" y="40"/>
                  </a:lnTo>
                  <a:lnTo>
                    <a:pt x="34" y="43"/>
                  </a:lnTo>
                  <a:lnTo>
                    <a:pt x="32" y="45"/>
                  </a:lnTo>
                  <a:lnTo>
                    <a:pt x="28" y="47"/>
                  </a:lnTo>
                  <a:lnTo>
                    <a:pt x="22" y="47"/>
                  </a:lnTo>
                  <a:lnTo>
                    <a:pt x="17" y="45"/>
                  </a:lnTo>
                  <a:lnTo>
                    <a:pt x="11" y="44"/>
                  </a:lnTo>
                  <a:lnTo>
                    <a:pt x="7" y="40"/>
                  </a:lnTo>
                  <a:lnTo>
                    <a:pt x="3" y="35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5" y="6"/>
                  </a:lnTo>
                  <a:lnTo>
                    <a:pt x="9" y="2"/>
                  </a:lnTo>
                  <a:lnTo>
                    <a:pt x="15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4" name="Rectangle 832"/>
            <p:cNvSpPr>
              <a:spLocks noChangeArrowheads="1"/>
            </p:cNvSpPr>
            <p:nvPr/>
          </p:nvSpPr>
          <p:spPr bwMode="auto">
            <a:xfrm rot="16200000">
              <a:off x="659803" y="3388456"/>
              <a:ext cx="4763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5" name="Freeform 833"/>
            <p:cNvSpPr>
              <a:spLocks noEditPoints="1"/>
            </p:cNvSpPr>
            <p:nvPr/>
          </p:nvSpPr>
          <p:spPr bwMode="auto">
            <a:xfrm rot="16200000">
              <a:off x="348652" y="3380519"/>
              <a:ext cx="115888" cy="76200"/>
            </a:xfrm>
            <a:custGeom>
              <a:avLst/>
              <a:gdLst>
                <a:gd name="T0" fmla="*/ 36 w 73"/>
                <a:gd name="T1" fmla="*/ 0 h 48"/>
                <a:gd name="T2" fmla="*/ 44 w 73"/>
                <a:gd name="T3" fmla="*/ 0 h 48"/>
                <a:gd name="T4" fmla="*/ 51 w 73"/>
                <a:gd name="T5" fmla="*/ 2 h 48"/>
                <a:gd name="T6" fmla="*/ 57 w 73"/>
                <a:gd name="T7" fmla="*/ 3 h 48"/>
                <a:gd name="T8" fmla="*/ 63 w 73"/>
                <a:gd name="T9" fmla="*/ 6 h 48"/>
                <a:gd name="T10" fmla="*/ 67 w 73"/>
                <a:gd name="T11" fmla="*/ 8 h 48"/>
                <a:gd name="T12" fmla="*/ 69 w 73"/>
                <a:gd name="T13" fmla="*/ 11 h 48"/>
                <a:gd name="T14" fmla="*/ 72 w 73"/>
                <a:gd name="T15" fmla="*/ 15 h 48"/>
                <a:gd name="T16" fmla="*/ 73 w 73"/>
                <a:gd name="T17" fmla="*/ 19 h 48"/>
                <a:gd name="T18" fmla="*/ 73 w 73"/>
                <a:gd name="T19" fmla="*/ 24 h 48"/>
                <a:gd name="T20" fmla="*/ 73 w 73"/>
                <a:gd name="T21" fmla="*/ 29 h 48"/>
                <a:gd name="T22" fmla="*/ 70 w 73"/>
                <a:gd name="T23" fmla="*/ 34 h 48"/>
                <a:gd name="T24" fmla="*/ 68 w 73"/>
                <a:gd name="T25" fmla="*/ 38 h 48"/>
                <a:gd name="T26" fmla="*/ 64 w 73"/>
                <a:gd name="T27" fmla="*/ 42 h 48"/>
                <a:gd name="T28" fmla="*/ 60 w 73"/>
                <a:gd name="T29" fmla="*/ 45 h 48"/>
                <a:gd name="T30" fmla="*/ 53 w 73"/>
                <a:gd name="T31" fmla="*/ 46 h 48"/>
                <a:gd name="T32" fmla="*/ 48 w 73"/>
                <a:gd name="T33" fmla="*/ 48 h 48"/>
                <a:gd name="T34" fmla="*/ 43 w 73"/>
                <a:gd name="T35" fmla="*/ 48 h 48"/>
                <a:gd name="T36" fmla="*/ 36 w 73"/>
                <a:gd name="T37" fmla="*/ 48 h 48"/>
                <a:gd name="T38" fmla="*/ 29 w 73"/>
                <a:gd name="T39" fmla="*/ 48 h 48"/>
                <a:gd name="T40" fmla="*/ 22 w 73"/>
                <a:gd name="T41" fmla="*/ 46 h 48"/>
                <a:gd name="T42" fmla="*/ 15 w 73"/>
                <a:gd name="T43" fmla="*/ 45 h 48"/>
                <a:gd name="T44" fmla="*/ 10 w 73"/>
                <a:gd name="T45" fmla="*/ 44 h 48"/>
                <a:gd name="T46" fmla="*/ 6 w 73"/>
                <a:gd name="T47" fmla="*/ 41 h 48"/>
                <a:gd name="T48" fmla="*/ 4 w 73"/>
                <a:gd name="T49" fmla="*/ 37 h 48"/>
                <a:gd name="T50" fmla="*/ 1 w 73"/>
                <a:gd name="T51" fmla="*/ 33 h 48"/>
                <a:gd name="T52" fmla="*/ 0 w 73"/>
                <a:gd name="T53" fmla="*/ 29 h 48"/>
                <a:gd name="T54" fmla="*/ 0 w 73"/>
                <a:gd name="T55" fmla="*/ 24 h 48"/>
                <a:gd name="T56" fmla="*/ 0 w 73"/>
                <a:gd name="T57" fmla="*/ 17 h 48"/>
                <a:gd name="T58" fmla="*/ 2 w 73"/>
                <a:gd name="T59" fmla="*/ 12 h 48"/>
                <a:gd name="T60" fmla="*/ 6 w 73"/>
                <a:gd name="T61" fmla="*/ 8 h 48"/>
                <a:gd name="T62" fmla="*/ 19 w 73"/>
                <a:gd name="T63" fmla="*/ 2 h 48"/>
                <a:gd name="T64" fmla="*/ 36 w 73"/>
                <a:gd name="T65" fmla="*/ 0 h 48"/>
                <a:gd name="T66" fmla="*/ 36 w 73"/>
                <a:gd name="T67" fmla="*/ 10 h 48"/>
                <a:gd name="T68" fmla="*/ 22 w 73"/>
                <a:gd name="T69" fmla="*/ 11 h 48"/>
                <a:gd name="T70" fmla="*/ 13 w 73"/>
                <a:gd name="T71" fmla="*/ 14 h 48"/>
                <a:gd name="T72" fmla="*/ 10 w 73"/>
                <a:gd name="T73" fmla="*/ 17 h 48"/>
                <a:gd name="T74" fmla="*/ 9 w 73"/>
                <a:gd name="T75" fmla="*/ 20 h 48"/>
                <a:gd name="T76" fmla="*/ 8 w 73"/>
                <a:gd name="T77" fmla="*/ 24 h 48"/>
                <a:gd name="T78" fmla="*/ 9 w 73"/>
                <a:gd name="T79" fmla="*/ 28 h 48"/>
                <a:gd name="T80" fmla="*/ 10 w 73"/>
                <a:gd name="T81" fmla="*/ 32 h 48"/>
                <a:gd name="T82" fmla="*/ 13 w 73"/>
                <a:gd name="T83" fmla="*/ 34 h 48"/>
                <a:gd name="T84" fmla="*/ 22 w 73"/>
                <a:gd name="T85" fmla="*/ 37 h 48"/>
                <a:gd name="T86" fmla="*/ 36 w 73"/>
                <a:gd name="T87" fmla="*/ 38 h 48"/>
                <a:gd name="T88" fmla="*/ 51 w 73"/>
                <a:gd name="T89" fmla="*/ 37 h 48"/>
                <a:gd name="T90" fmla="*/ 60 w 73"/>
                <a:gd name="T91" fmla="*/ 34 h 48"/>
                <a:gd name="T92" fmla="*/ 63 w 73"/>
                <a:gd name="T93" fmla="*/ 32 h 48"/>
                <a:gd name="T94" fmla="*/ 64 w 73"/>
                <a:gd name="T95" fmla="*/ 28 h 48"/>
                <a:gd name="T96" fmla="*/ 65 w 73"/>
                <a:gd name="T97" fmla="*/ 24 h 48"/>
                <a:gd name="T98" fmla="*/ 64 w 73"/>
                <a:gd name="T99" fmla="*/ 20 h 48"/>
                <a:gd name="T100" fmla="*/ 63 w 73"/>
                <a:gd name="T101" fmla="*/ 17 h 48"/>
                <a:gd name="T102" fmla="*/ 60 w 73"/>
                <a:gd name="T103" fmla="*/ 15 h 48"/>
                <a:gd name="T104" fmla="*/ 51 w 73"/>
                <a:gd name="T105" fmla="*/ 11 h 48"/>
                <a:gd name="T106" fmla="*/ 36 w 73"/>
                <a:gd name="T10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8">
                  <a:moveTo>
                    <a:pt x="36" y="0"/>
                  </a:moveTo>
                  <a:lnTo>
                    <a:pt x="44" y="0"/>
                  </a:lnTo>
                  <a:lnTo>
                    <a:pt x="51" y="2"/>
                  </a:lnTo>
                  <a:lnTo>
                    <a:pt x="57" y="3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69" y="11"/>
                  </a:lnTo>
                  <a:lnTo>
                    <a:pt x="72" y="15"/>
                  </a:lnTo>
                  <a:lnTo>
                    <a:pt x="73" y="19"/>
                  </a:lnTo>
                  <a:lnTo>
                    <a:pt x="73" y="24"/>
                  </a:lnTo>
                  <a:lnTo>
                    <a:pt x="73" y="29"/>
                  </a:lnTo>
                  <a:lnTo>
                    <a:pt x="70" y="34"/>
                  </a:lnTo>
                  <a:lnTo>
                    <a:pt x="68" y="38"/>
                  </a:lnTo>
                  <a:lnTo>
                    <a:pt x="64" y="42"/>
                  </a:lnTo>
                  <a:lnTo>
                    <a:pt x="60" y="45"/>
                  </a:lnTo>
                  <a:lnTo>
                    <a:pt x="53" y="46"/>
                  </a:lnTo>
                  <a:lnTo>
                    <a:pt x="48" y="48"/>
                  </a:lnTo>
                  <a:lnTo>
                    <a:pt x="43" y="48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2" y="46"/>
                  </a:lnTo>
                  <a:lnTo>
                    <a:pt x="15" y="45"/>
                  </a:lnTo>
                  <a:lnTo>
                    <a:pt x="10" y="44"/>
                  </a:lnTo>
                  <a:lnTo>
                    <a:pt x="6" y="41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6" y="8"/>
                  </a:lnTo>
                  <a:lnTo>
                    <a:pt x="19" y="2"/>
                  </a:lnTo>
                  <a:lnTo>
                    <a:pt x="36" y="0"/>
                  </a:lnTo>
                  <a:close/>
                  <a:moveTo>
                    <a:pt x="36" y="10"/>
                  </a:moveTo>
                  <a:lnTo>
                    <a:pt x="22" y="11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9" y="20"/>
                  </a:lnTo>
                  <a:lnTo>
                    <a:pt x="8" y="24"/>
                  </a:lnTo>
                  <a:lnTo>
                    <a:pt x="9" y="28"/>
                  </a:lnTo>
                  <a:lnTo>
                    <a:pt x="10" y="32"/>
                  </a:lnTo>
                  <a:lnTo>
                    <a:pt x="13" y="34"/>
                  </a:lnTo>
                  <a:lnTo>
                    <a:pt x="22" y="37"/>
                  </a:lnTo>
                  <a:lnTo>
                    <a:pt x="36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2"/>
                  </a:lnTo>
                  <a:lnTo>
                    <a:pt x="64" y="28"/>
                  </a:lnTo>
                  <a:lnTo>
                    <a:pt x="65" y="24"/>
                  </a:lnTo>
                  <a:lnTo>
                    <a:pt x="64" y="20"/>
                  </a:lnTo>
                  <a:lnTo>
                    <a:pt x="63" y="17"/>
                  </a:lnTo>
                  <a:lnTo>
                    <a:pt x="60" y="15"/>
                  </a:lnTo>
                  <a:lnTo>
                    <a:pt x="51" y="11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6" name="Rectangle 834"/>
            <p:cNvSpPr>
              <a:spLocks noChangeArrowheads="1"/>
            </p:cNvSpPr>
            <p:nvPr/>
          </p:nvSpPr>
          <p:spPr bwMode="auto">
            <a:xfrm rot="16200000">
              <a:off x="466921" y="3460688"/>
              <a:ext cx="14288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7" name="Freeform 835"/>
            <p:cNvSpPr>
              <a:spLocks noEditPoints="1"/>
            </p:cNvSpPr>
            <p:nvPr/>
          </p:nvSpPr>
          <p:spPr bwMode="auto">
            <a:xfrm rot="16200000">
              <a:off x="482796" y="3378138"/>
              <a:ext cx="112713" cy="80963"/>
            </a:xfrm>
            <a:custGeom>
              <a:avLst/>
              <a:gdLst>
                <a:gd name="T0" fmla="*/ 0 w 71"/>
                <a:gd name="T1" fmla="*/ 32 h 51"/>
                <a:gd name="T2" fmla="*/ 17 w 71"/>
                <a:gd name="T3" fmla="*/ 32 h 51"/>
                <a:gd name="T4" fmla="*/ 17 w 71"/>
                <a:gd name="T5" fmla="*/ 0 h 51"/>
                <a:gd name="T6" fmla="*/ 26 w 71"/>
                <a:gd name="T7" fmla="*/ 0 h 51"/>
                <a:gd name="T8" fmla="*/ 71 w 71"/>
                <a:gd name="T9" fmla="*/ 35 h 51"/>
                <a:gd name="T10" fmla="*/ 71 w 71"/>
                <a:gd name="T11" fmla="*/ 41 h 51"/>
                <a:gd name="T12" fmla="*/ 26 w 71"/>
                <a:gd name="T13" fmla="*/ 41 h 51"/>
                <a:gd name="T14" fmla="*/ 26 w 71"/>
                <a:gd name="T15" fmla="*/ 51 h 51"/>
                <a:gd name="T16" fmla="*/ 17 w 71"/>
                <a:gd name="T17" fmla="*/ 51 h 51"/>
                <a:gd name="T18" fmla="*/ 17 w 71"/>
                <a:gd name="T19" fmla="*/ 41 h 51"/>
                <a:gd name="T20" fmla="*/ 0 w 71"/>
                <a:gd name="T21" fmla="*/ 41 h 51"/>
                <a:gd name="T22" fmla="*/ 0 w 71"/>
                <a:gd name="T23" fmla="*/ 32 h 51"/>
                <a:gd name="T24" fmla="*/ 26 w 71"/>
                <a:gd name="T25" fmla="*/ 32 h 51"/>
                <a:gd name="T26" fmla="*/ 54 w 71"/>
                <a:gd name="T27" fmla="*/ 32 h 51"/>
                <a:gd name="T28" fmla="*/ 26 w 71"/>
                <a:gd name="T29" fmla="*/ 11 h 51"/>
                <a:gd name="T30" fmla="*/ 26 w 71"/>
                <a:gd name="T31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51">
                  <a:moveTo>
                    <a:pt x="0" y="32"/>
                  </a:moveTo>
                  <a:lnTo>
                    <a:pt x="17" y="32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71" y="35"/>
                  </a:lnTo>
                  <a:lnTo>
                    <a:pt x="71" y="41"/>
                  </a:lnTo>
                  <a:lnTo>
                    <a:pt x="26" y="41"/>
                  </a:lnTo>
                  <a:lnTo>
                    <a:pt x="26" y="51"/>
                  </a:lnTo>
                  <a:lnTo>
                    <a:pt x="17" y="51"/>
                  </a:lnTo>
                  <a:lnTo>
                    <a:pt x="17" y="41"/>
                  </a:lnTo>
                  <a:lnTo>
                    <a:pt x="0" y="41"/>
                  </a:lnTo>
                  <a:lnTo>
                    <a:pt x="0" y="32"/>
                  </a:lnTo>
                  <a:close/>
                  <a:moveTo>
                    <a:pt x="26" y="32"/>
                  </a:moveTo>
                  <a:lnTo>
                    <a:pt x="54" y="32"/>
                  </a:lnTo>
                  <a:lnTo>
                    <a:pt x="26" y="11"/>
                  </a:lnTo>
                  <a:lnTo>
                    <a:pt x="26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8" name="Rectangle 836"/>
            <p:cNvSpPr>
              <a:spLocks noChangeArrowheads="1"/>
            </p:cNvSpPr>
            <p:nvPr/>
          </p:nvSpPr>
          <p:spPr bwMode="auto">
            <a:xfrm rot="16200000">
              <a:off x="659009" y="3203511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19" name="Freeform 837"/>
            <p:cNvSpPr>
              <a:spLocks noEditPoints="1"/>
            </p:cNvSpPr>
            <p:nvPr/>
          </p:nvSpPr>
          <p:spPr bwMode="auto">
            <a:xfrm rot="16200000">
              <a:off x="347858" y="3195574"/>
              <a:ext cx="117476" cy="76200"/>
            </a:xfrm>
            <a:custGeom>
              <a:avLst/>
              <a:gdLst>
                <a:gd name="T0" fmla="*/ 37 w 74"/>
                <a:gd name="T1" fmla="*/ 0 h 48"/>
                <a:gd name="T2" fmla="*/ 45 w 74"/>
                <a:gd name="T3" fmla="*/ 0 h 48"/>
                <a:gd name="T4" fmla="*/ 53 w 74"/>
                <a:gd name="T5" fmla="*/ 2 h 48"/>
                <a:gd name="T6" fmla="*/ 58 w 74"/>
                <a:gd name="T7" fmla="*/ 3 h 48"/>
                <a:gd name="T8" fmla="*/ 63 w 74"/>
                <a:gd name="T9" fmla="*/ 6 h 48"/>
                <a:gd name="T10" fmla="*/ 67 w 74"/>
                <a:gd name="T11" fmla="*/ 8 h 48"/>
                <a:gd name="T12" fmla="*/ 70 w 74"/>
                <a:gd name="T13" fmla="*/ 11 h 48"/>
                <a:gd name="T14" fmla="*/ 72 w 74"/>
                <a:gd name="T15" fmla="*/ 15 h 48"/>
                <a:gd name="T16" fmla="*/ 74 w 74"/>
                <a:gd name="T17" fmla="*/ 19 h 48"/>
                <a:gd name="T18" fmla="*/ 74 w 74"/>
                <a:gd name="T19" fmla="*/ 24 h 48"/>
                <a:gd name="T20" fmla="*/ 74 w 74"/>
                <a:gd name="T21" fmla="*/ 29 h 48"/>
                <a:gd name="T22" fmla="*/ 72 w 74"/>
                <a:gd name="T23" fmla="*/ 34 h 48"/>
                <a:gd name="T24" fmla="*/ 68 w 74"/>
                <a:gd name="T25" fmla="*/ 38 h 48"/>
                <a:gd name="T26" fmla="*/ 65 w 74"/>
                <a:gd name="T27" fmla="*/ 42 h 48"/>
                <a:gd name="T28" fmla="*/ 61 w 74"/>
                <a:gd name="T29" fmla="*/ 45 h 48"/>
                <a:gd name="T30" fmla="*/ 54 w 74"/>
                <a:gd name="T31" fmla="*/ 46 h 48"/>
                <a:gd name="T32" fmla="*/ 50 w 74"/>
                <a:gd name="T33" fmla="*/ 48 h 48"/>
                <a:gd name="T34" fmla="*/ 44 w 74"/>
                <a:gd name="T35" fmla="*/ 48 h 48"/>
                <a:gd name="T36" fmla="*/ 37 w 74"/>
                <a:gd name="T37" fmla="*/ 48 h 48"/>
                <a:gd name="T38" fmla="*/ 29 w 74"/>
                <a:gd name="T39" fmla="*/ 48 h 48"/>
                <a:gd name="T40" fmla="*/ 23 w 74"/>
                <a:gd name="T41" fmla="*/ 46 h 48"/>
                <a:gd name="T42" fmla="*/ 16 w 74"/>
                <a:gd name="T43" fmla="*/ 45 h 48"/>
                <a:gd name="T44" fmla="*/ 11 w 74"/>
                <a:gd name="T45" fmla="*/ 44 h 48"/>
                <a:gd name="T46" fmla="*/ 7 w 74"/>
                <a:gd name="T47" fmla="*/ 41 h 48"/>
                <a:gd name="T48" fmla="*/ 4 w 74"/>
                <a:gd name="T49" fmla="*/ 37 h 48"/>
                <a:gd name="T50" fmla="*/ 2 w 74"/>
                <a:gd name="T51" fmla="*/ 33 h 48"/>
                <a:gd name="T52" fmla="*/ 0 w 74"/>
                <a:gd name="T53" fmla="*/ 29 h 48"/>
                <a:gd name="T54" fmla="*/ 0 w 74"/>
                <a:gd name="T55" fmla="*/ 24 h 48"/>
                <a:gd name="T56" fmla="*/ 2 w 74"/>
                <a:gd name="T57" fmla="*/ 17 h 48"/>
                <a:gd name="T58" fmla="*/ 3 w 74"/>
                <a:gd name="T59" fmla="*/ 12 h 48"/>
                <a:gd name="T60" fmla="*/ 7 w 74"/>
                <a:gd name="T61" fmla="*/ 8 h 48"/>
                <a:gd name="T62" fmla="*/ 20 w 74"/>
                <a:gd name="T63" fmla="*/ 2 h 48"/>
                <a:gd name="T64" fmla="*/ 37 w 74"/>
                <a:gd name="T65" fmla="*/ 0 h 48"/>
                <a:gd name="T66" fmla="*/ 37 w 74"/>
                <a:gd name="T67" fmla="*/ 10 h 48"/>
                <a:gd name="T68" fmla="*/ 23 w 74"/>
                <a:gd name="T69" fmla="*/ 11 h 48"/>
                <a:gd name="T70" fmla="*/ 15 w 74"/>
                <a:gd name="T71" fmla="*/ 14 h 48"/>
                <a:gd name="T72" fmla="*/ 11 w 74"/>
                <a:gd name="T73" fmla="*/ 17 h 48"/>
                <a:gd name="T74" fmla="*/ 10 w 74"/>
                <a:gd name="T75" fmla="*/ 20 h 48"/>
                <a:gd name="T76" fmla="*/ 8 w 74"/>
                <a:gd name="T77" fmla="*/ 24 h 48"/>
                <a:gd name="T78" fmla="*/ 10 w 74"/>
                <a:gd name="T79" fmla="*/ 28 h 48"/>
                <a:gd name="T80" fmla="*/ 11 w 74"/>
                <a:gd name="T81" fmla="*/ 32 h 48"/>
                <a:gd name="T82" fmla="*/ 15 w 74"/>
                <a:gd name="T83" fmla="*/ 34 h 48"/>
                <a:gd name="T84" fmla="*/ 23 w 74"/>
                <a:gd name="T85" fmla="*/ 37 h 48"/>
                <a:gd name="T86" fmla="*/ 37 w 74"/>
                <a:gd name="T87" fmla="*/ 38 h 48"/>
                <a:gd name="T88" fmla="*/ 51 w 74"/>
                <a:gd name="T89" fmla="*/ 37 h 48"/>
                <a:gd name="T90" fmla="*/ 61 w 74"/>
                <a:gd name="T91" fmla="*/ 34 h 48"/>
                <a:gd name="T92" fmla="*/ 63 w 74"/>
                <a:gd name="T93" fmla="*/ 32 h 48"/>
                <a:gd name="T94" fmla="*/ 65 w 74"/>
                <a:gd name="T95" fmla="*/ 28 h 48"/>
                <a:gd name="T96" fmla="*/ 66 w 74"/>
                <a:gd name="T97" fmla="*/ 24 h 48"/>
                <a:gd name="T98" fmla="*/ 66 w 74"/>
                <a:gd name="T99" fmla="*/ 20 h 48"/>
                <a:gd name="T100" fmla="*/ 63 w 74"/>
                <a:gd name="T101" fmla="*/ 17 h 48"/>
                <a:gd name="T102" fmla="*/ 61 w 74"/>
                <a:gd name="T103" fmla="*/ 15 h 48"/>
                <a:gd name="T104" fmla="*/ 51 w 74"/>
                <a:gd name="T105" fmla="*/ 11 h 48"/>
                <a:gd name="T106" fmla="*/ 37 w 74"/>
                <a:gd name="T10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8">
                  <a:moveTo>
                    <a:pt x="37" y="0"/>
                  </a:moveTo>
                  <a:lnTo>
                    <a:pt x="45" y="0"/>
                  </a:lnTo>
                  <a:lnTo>
                    <a:pt x="53" y="2"/>
                  </a:lnTo>
                  <a:lnTo>
                    <a:pt x="58" y="3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0" y="11"/>
                  </a:lnTo>
                  <a:lnTo>
                    <a:pt x="72" y="15"/>
                  </a:lnTo>
                  <a:lnTo>
                    <a:pt x="74" y="19"/>
                  </a:lnTo>
                  <a:lnTo>
                    <a:pt x="74" y="24"/>
                  </a:lnTo>
                  <a:lnTo>
                    <a:pt x="74" y="29"/>
                  </a:lnTo>
                  <a:lnTo>
                    <a:pt x="72" y="34"/>
                  </a:lnTo>
                  <a:lnTo>
                    <a:pt x="68" y="38"/>
                  </a:lnTo>
                  <a:lnTo>
                    <a:pt x="65" y="42"/>
                  </a:lnTo>
                  <a:lnTo>
                    <a:pt x="61" y="45"/>
                  </a:lnTo>
                  <a:lnTo>
                    <a:pt x="54" y="46"/>
                  </a:lnTo>
                  <a:lnTo>
                    <a:pt x="50" y="48"/>
                  </a:lnTo>
                  <a:lnTo>
                    <a:pt x="44" y="48"/>
                  </a:lnTo>
                  <a:lnTo>
                    <a:pt x="37" y="48"/>
                  </a:lnTo>
                  <a:lnTo>
                    <a:pt x="29" y="48"/>
                  </a:lnTo>
                  <a:lnTo>
                    <a:pt x="23" y="46"/>
                  </a:lnTo>
                  <a:lnTo>
                    <a:pt x="16" y="45"/>
                  </a:lnTo>
                  <a:lnTo>
                    <a:pt x="11" y="44"/>
                  </a:lnTo>
                  <a:lnTo>
                    <a:pt x="7" y="41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7"/>
                  </a:lnTo>
                  <a:lnTo>
                    <a:pt x="3" y="12"/>
                  </a:lnTo>
                  <a:lnTo>
                    <a:pt x="7" y="8"/>
                  </a:lnTo>
                  <a:lnTo>
                    <a:pt x="20" y="2"/>
                  </a:lnTo>
                  <a:lnTo>
                    <a:pt x="37" y="0"/>
                  </a:lnTo>
                  <a:close/>
                  <a:moveTo>
                    <a:pt x="37" y="10"/>
                  </a:moveTo>
                  <a:lnTo>
                    <a:pt x="23" y="11"/>
                  </a:lnTo>
                  <a:lnTo>
                    <a:pt x="15" y="14"/>
                  </a:lnTo>
                  <a:lnTo>
                    <a:pt x="11" y="17"/>
                  </a:lnTo>
                  <a:lnTo>
                    <a:pt x="10" y="20"/>
                  </a:lnTo>
                  <a:lnTo>
                    <a:pt x="8" y="24"/>
                  </a:lnTo>
                  <a:lnTo>
                    <a:pt x="10" y="28"/>
                  </a:lnTo>
                  <a:lnTo>
                    <a:pt x="11" y="32"/>
                  </a:lnTo>
                  <a:lnTo>
                    <a:pt x="15" y="34"/>
                  </a:lnTo>
                  <a:lnTo>
                    <a:pt x="23" y="37"/>
                  </a:lnTo>
                  <a:lnTo>
                    <a:pt x="37" y="38"/>
                  </a:lnTo>
                  <a:lnTo>
                    <a:pt x="51" y="37"/>
                  </a:lnTo>
                  <a:lnTo>
                    <a:pt x="61" y="34"/>
                  </a:lnTo>
                  <a:lnTo>
                    <a:pt x="63" y="32"/>
                  </a:lnTo>
                  <a:lnTo>
                    <a:pt x="65" y="28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3" y="17"/>
                  </a:lnTo>
                  <a:lnTo>
                    <a:pt x="61" y="15"/>
                  </a:lnTo>
                  <a:lnTo>
                    <a:pt x="51" y="11"/>
                  </a:lnTo>
                  <a:lnTo>
                    <a:pt x="37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0" name="Rectangle 838"/>
            <p:cNvSpPr>
              <a:spLocks noChangeArrowheads="1"/>
            </p:cNvSpPr>
            <p:nvPr/>
          </p:nvSpPr>
          <p:spPr bwMode="auto">
            <a:xfrm rot="16200000">
              <a:off x="466921" y="3274949"/>
              <a:ext cx="14288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1" name="Freeform 839"/>
            <p:cNvSpPr>
              <a:spLocks/>
            </p:cNvSpPr>
            <p:nvPr/>
          </p:nvSpPr>
          <p:spPr bwMode="auto">
            <a:xfrm rot="16200000">
              <a:off x="483589" y="3196367"/>
              <a:ext cx="117476" cy="74613"/>
            </a:xfrm>
            <a:custGeom>
              <a:avLst/>
              <a:gdLst>
                <a:gd name="T0" fmla="*/ 20 w 74"/>
                <a:gd name="T1" fmla="*/ 0 h 47"/>
                <a:gd name="T2" fmla="*/ 21 w 74"/>
                <a:gd name="T3" fmla="*/ 9 h 47"/>
                <a:gd name="T4" fmla="*/ 17 w 74"/>
                <a:gd name="T5" fmla="*/ 10 h 47"/>
                <a:gd name="T6" fmla="*/ 15 w 74"/>
                <a:gd name="T7" fmla="*/ 11 h 47"/>
                <a:gd name="T8" fmla="*/ 12 w 74"/>
                <a:gd name="T9" fmla="*/ 13 h 47"/>
                <a:gd name="T10" fmla="*/ 10 w 74"/>
                <a:gd name="T11" fmla="*/ 15 h 47"/>
                <a:gd name="T12" fmla="*/ 10 w 74"/>
                <a:gd name="T13" fmla="*/ 19 h 47"/>
                <a:gd name="T14" fmla="*/ 8 w 74"/>
                <a:gd name="T15" fmla="*/ 22 h 47"/>
                <a:gd name="T16" fmla="*/ 10 w 74"/>
                <a:gd name="T17" fmla="*/ 27 h 47"/>
                <a:gd name="T18" fmla="*/ 11 w 74"/>
                <a:gd name="T19" fmla="*/ 30 h 47"/>
                <a:gd name="T20" fmla="*/ 13 w 74"/>
                <a:gd name="T21" fmla="*/ 34 h 47"/>
                <a:gd name="T22" fmla="*/ 17 w 74"/>
                <a:gd name="T23" fmla="*/ 35 h 47"/>
                <a:gd name="T24" fmla="*/ 21 w 74"/>
                <a:gd name="T25" fmla="*/ 36 h 47"/>
                <a:gd name="T26" fmla="*/ 25 w 74"/>
                <a:gd name="T27" fmla="*/ 37 h 47"/>
                <a:gd name="T28" fmla="*/ 30 w 74"/>
                <a:gd name="T29" fmla="*/ 36 h 47"/>
                <a:gd name="T30" fmla="*/ 34 w 74"/>
                <a:gd name="T31" fmla="*/ 35 h 47"/>
                <a:gd name="T32" fmla="*/ 37 w 74"/>
                <a:gd name="T33" fmla="*/ 34 h 47"/>
                <a:gd name="T34" fmla="*/ 40 w 74"/>
                <a:gd name="T35" fmla="*/ 31 h 47"/>
                <a:gd name="T36" fmla="*/ 41 w 74"/>
                <a:gd name="T37" fmla="*/ 27 h 47"/>
                <a:gd name="T38" fmla="*/ 41 w 74"/>
                <a:gd name="T39" fmla="*/ 22 h 47"/>
                <a:gd name="T40" fmla="*/ 41 w 74"/>
                <a:gd name="T41" fmla="*/ 18 h 47"/>
                <a:gd name="T42" fmla="*/ 40 w 74"/>
                <a:gd name="T43" fmla="*/ 14 h 47"/>
                <a:gd name="T44" fmla="*/ 38 w 74"/>
                <a:gd name="T45" fmla="*/ 11 h 47"/>
                <a:gd name="T46" fmla="*/ 36 w 74"/>
                <a:gd name="T47" fmla="*/ 10 h 47"/>
                <a:gd name="T48" fmla="*/ 36 w 74"/>
                <a:gd name="T49" fmla="*/ 0 h 47"/>
                <a:gd name="T50" fmla="*/ 74 w 74"/>
                <a:gd name="T51" fmla="*/ 7 h 47"/>
                <a:gd name="T52" fmla="*/ 74 w 74"/>
                <a:gd name="T53" fmla="*/ 43 h 47"/>
                <a:gd name="T54" fmla="*/ 63 w 74"/>
                <a:gd name="T55" fmla="*/ 43 h 47"/>
                <a:gd name="T56" fmla="*/ 63 w 74"/>
                <a:gd name="T57" fmla="*/ 15 h 47"/>
                <a:gd name="T58" fmla="*/ 45 w 74"/>
                <a:gd name="T59" fmla="*/ 11 h 47"/>
                <a:gd name="T60" fmla="*/ 48 w 74"/>
                <a:gd name="T61" fmla="*/ 15 h 47"/>
                <a:gd name="T62" fmla="*/ 49 w 74"/>
                <a:gd name="T63" fmla="*/ 20 h 47"/>
                <a:gd name="T64" fmla="*/ 50 w 74"/>
                <a:gd name="T65" fmla="*/ 24 h 47"/>
                <a:gd name="T66" fmla="*/ 49 w 74"/>
                <a:gd name="T67" fmla="*/ 31 h 47"/>
                <a:gd name="T68" fmla="*/ 48 w 74"/>
                <a:gd name="T69" fmla="*/ 36 h 47"/>
                <a:gd name="T70" fmla="*/ 44 w 74"/>
                <a:gd name="T71" fmla="*/ 40 h 47"/>
                <a:gd name="T72" fmla="*/ 38 w 74"/>
                <a:gd name="T73" fmla="*/ 44 h 47"/>
                <a:gd name="T74" fmla="*/ 33 w 74"/>
                <a:gd name="T75" fmla="*/ 45 h 47"/>
                <a:gd name="T76" fmla="*/ 27 w 74"/>
                <a:gd name="T77" fmla="*/ 47 h 47"/>
                <a:gd name="T78" fmla="*/ 20 w 74"/>
                <a:gd name="T79" fmla="*/ 45 h 47"/>
                <a:gd name="T80" fmla="*/ 15 w 74"/>
                <a:gd name="T81" fmla="*/ 44 h 47"/>
                <a:gd name="T82" fmla="*/ 10 w 74"/>
                <a:gd name="T83" fmla="*/ 41 h 47"/>
                <a:gd name="T84" fmla="*/ 6 w 74"/>
                <a:gd name="T85" fmla="*/ 37 h 47"/>
                <a:gd name="T86" fmla="*/ 3 w 74"/>
                <a:gd name="T87" fmla="*/ 32 h 47"/>
                <a:gd name="T88" fmla="*/ 0 w 74"/>
                <a:gd name="T89" fmla="*/ 28 h 47"/>
                <a:gd name="T90" fmla="*/ 0 w 74"/>
                <a:gd name="T91" fmla="*/ 22 h 47"/>
                <a:gd name="T92" fmla="*/ 0 w 74"/>
                <a:gd name="T93" fmla="*/ 17 h 47"/>
                <a:gd name="T94" fmla="*/ 3 w 74"/>
                <a:gd name="T95" fmla="*/ 10 h 47"/>
                <a:gd name="T96" fmla="*/ 6 w 74"/>
                <a:gd name="T97" fmla="*/ 6 h 47"/>
                <a:gd name="T98" fmla="*/ 10 w 74"/>
                <a:gd name="T99" fmla="*/ 2 h 47"/>
                <a:gd name="T100" fmla="*/ 15 w 74"/>
                <a:gd name="T101" fmla="*/ 0 h 47"/>
                <a:gd name="T102" fmla="*/ 20 w 74"/>
                <a:gd name="T10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47">
                  <a:moveTo>
                    <a:pt x="20" y="0"/>
                  </a:moveTo>
                  <a:lnTo>
                    <a:pt x="21" y="9"/>
                  </a:lnTo>
                  <a:lnTo>
                    <a:pt x="17" y="10"/>
                  </a:lnTo>
                  <a:lnTo>
                    <a:pt x="15" y="11"/>
                  </a:lnTo>
                  <a:lnTo>
                    <a:pt x="12" y="13"/>
                  </a:lnTo>
                  <a:lnTo>
                    <a:pt x="10" y="15"/>
                  </a:lnTo>
                  <a:lnTo>
                    <a:pt x="10" y="19"/>
                  </a:lnTo>
                  <a:lnTo>
                    <a:pt x="8" y="22"/>
                  </a:lnTo>
                  <a:lnTo>
                    <a:pt x="10" y="27"/>
                  </a:lnTo>
                  <a:lnTo>
                    <a:pt x="11" y="30"/>
                  </a:lnTo>
                  <a:lnTo>
                    <a:pt x="13" y="34"/>
                  </a:lnTo>
                  <a:lnTo>
                    <a:pt x="17" y="35"/>
                  </a:lnTo>
                  <a:lnTo>
                    <a:pt x="21" y="36"/>
                  </a:lnTo>
                  <a:lnTo>
                    <a:pt x="25" y="37"/>
                  </a:lnTo>
                  <a:lnTo>
                    <a:pt x="30" y="36"/>
                  </a:lnTo>
                  <a:lnTo>
                    <a:pt x="34" y="35"/>
                  </a:lnTo>
                  <a:lnTo>
                    <a:pt x="37" y="34"/>
                  </a:lnTo>
                  <a:lnTo>
                    <a:pt x="40" y="31"/>
                  </a:lnTo>
                  <a:lnTo>
                    <a:pt x="41" y="27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40" y="14"/>
                  </a:lnTo>
                  <a:lnTo>
                    <a:pt x="38" y="11"/>
                  </a:lnTo>
                  <a:lnTo>
                    <a:pt x="36" y="10"/>
                  </a:lnTo>
                  <a:lnTo>
                    <a:pt x="36" y="0"/>
                  </a:lnTo>
                  <a:lnTo>
                    <a:pt x="74" y="7"/>
                  </a:lnTo>
                  <a:lnTo>
                    <a:pt x="74" y="43"/>
                  </a:lnTo>
                  <a:lnTo>
                    <a:pt x="63" y="43"/>
                  </a:lnTo>
                  <a:lnTo>
                    <a:pt x="63" y="15"/>
                  </a:lnTo>
                  <a:lnTo>
                    <a:pt x="45" y="11"/>
                  </a:lnTo>
                  <a:lnTo>
                    <a:pt x="48" y="15"/>
                  </a:lnTo>
                  <a:lnTo>
                    <a:pt x="49" y="20"/>
                  </a:lnTo>
                  <a:lnTo>
                    <a:pt x="50" y="24"/>
                  </a:lnTo>
                  <a:lnTo>
                    <a:pt x="49" y="31"/>
                  </a:lnTo>
                  <a:lnTo>
                    <a:pt x="48" y="36"/>
                  </a:lnTo>
                  <a:lnTo>
                    <a:pt x="44" y="40"/>
                  </a:lnTo>
                  <a:lnTo>
                    <a:pt x="38" y="44"/>
                  </a:lnTo>
                  <a:lnTo>
                    <a:pt x="33" y="45"/>
                  </a:lnTo>
                  <a:lnTo>
                    <a:pt x="27" y="47"/>
                  </a:lnTo>
                  <a:lnTo>
                    <a:pt x="20" y="45"/>
                  </a:lnTo>
                  <a:lnTo>
                    <a:pt x="15" y="44"/>
                  </a:lnTo>
                  <a:lnTo>
                    <a:pt x="10" y="41"/>
                  </a:lnTo>
                  <a:lnTo>
                    <a:pt x="6" y="37"/>
                  </a:lnTo>
                  <a:lnTo>
                    <a:pt x="3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6" y="6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2" name="Rectangle 840"/>
            <p:cNvSpPr>
              <a:spLocks noChangeArrowheads="1"/>
            </p:cNvSpPr>
            <p:nvPr/>
          </p:nvSpPr>
          <p:spPr bwMode="auto">
            <a:xfrm rot="16200000">
              <a:off x="643134" y="4183006"/>
              <a:ext cx="4763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3" name="Rectangle 841"/>
            <p:cNvSpPr>
              <a:spLocks noChangeArrowheads="1"/>
            </p:cNvSpPr>
            <p:nvPr/>
          </p:nvSpPr>
          <p:spPr bwMode="auto">
            <a:xfrm rot="16200000">
              <a:off x="642340" y="4164750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4" name="Rectangle 842"/>
            <p:cNvSpPr>
              <a:spLocks noChangeArrowheads="1"/>
            </p:cNvSpPr>
            <p:nvPr/>
          </p:nvSpPr>
          <p:spPr bwMode="auto">
            <a:xfrm rot="16200000">
              <a:off x="642340" y="412664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5" name="Rectangle 843"/>
            <p:cNvSpPr>
              <a:spLocks noChangeArrowheads="1"/>
            </p:cNvSpPr>
            <p:nvPr/>
          </p:nvSpPr>
          <p:spPr bwMode="auto">
            <a:xfrm rot="16200000">
              <a:off x="642340" y="410759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6" name="Rectangle 844"/>
            <p:cNvSpPr>
              <a:spLocks noChangeArrowheads="1"/>
            </p:cNvSpPr>
            <p:nvPr/>
          </p:nvSpPr>
          <p:spPr bwMode="auto">
            <a:xfrm rot="16200000">
              <a:off x="643134" y="4089343"/>
              <a:ext cx="4763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7" name="Rectangle 845"/>
            <p:cNvSpPr>
              <a:spLocks noChangeArrowheads="1"/>
            </p:cNvSpPr>
            <p:nvPr/>
          </p:nvSpPr>
          <p:spPr bwMode="auto">
            <a:xfrm rot="16200000">
              <a:off x="642340" y="407108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8" name="Rectangle 846"/>
            <p:cNvSpPr>
              <a:spLocks noChangeArrowheads="1"/>
            </p:cNvSpPr>
            <p:nvPr/>
          </p:nvSpPr>
          <p:spPr bwMode="auto">
            <a:xfrm rot="16200000">
              <a:off x="642340" y="4053624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29" name="Rectangle 847"/>
            <p:cNvSpPr>
              <a:spLocks noChangeArrowheads="1"/>
            </p:cNvSpPr>
            <p:nvPr/>
          </p:nvSpPr>
          <p:spPr bwMode="auto">
            <a:xfrm rot="16200000">
              <a:off x="642340" y="4034574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0" name="Rectangle 848"/>
            <p:cNvSpPr>
              <a:spLocks noChangeArrowheads="1"/>
            </p:cNvSpPr>
            <p:nvPr/>
          </p:nvSpPr>
          <p:spPr bwMode="auto">
            <a:xfrm rot="16200000">
              <a:off x="642340" y="4017111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1" name="Rectangle 849"/>
            <p:cNvSpPr>
              <a:spLocks noChangeArrowheads="1"/>
            </p:cNvSpPr>
            <p:nvPr/>
          </p:nvSpPr>
          <p:spPr bwMode="auto">
            <a:xfrm rot="16200000">
              <a:off x="642340" y="3998061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2" name="Rectangle 850"/>
            <p:cNvSpPr>
              <a:spLocks noChangeArrowheads="1"/>
            </p:cNvSpPr>
            <p:nvPr/>
          </p:nvSpPr>
          <p:spPr bwMode="auto">
            <a:xfrm rot="16200000">
              <a:off x="642340" y="3979011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3" name="Rectangle 851"/>
            <p:cNvSpPr>
              <a:spLocks noChangeArrowheads="1"/>
            </p:cNvSpPr>
            <p:nvPr/>
          </p:nvSpPr>
          <p:spPr bwMode="auto">
            <a:xfrm rot="16200000">
              <a:off x="643134" y="3941704"/>
              <a:ext cx="4763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4" name="Rectangle 852"/>
            <p:cNvSpPr>
              <a:spLocks noChangeArrowheads="1"/>
            </p:cNvSpPr>
            <p:nvPr/>
          </p:nvSpPr>
          <p:spPr bwMode="auto">
            <a:xfrm rot="16200000">
              <a:off x="642340" y="3923448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5" name="Rectangle 853"/>
            <p:cNvSpPr>
              <a:spLocks noChangeArrowheads="1"/>
            </p:cNvSpPr>
            <p:nvPr/>
          </p:nvSpPr>
          <p:spPr bwMode="auto">
            <a:xfrm rot="16200000">
              <a:off x="642340" y="3904398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6" name="Rectangle 854"/>
            <p:cNvSpPr>
              <a:spLocks noChangeArrowheads="1"/>
            </p:cNvSpPr>
            <p:nvPr/>
          </p:nvSpPr>
          <p:spPr bwMode="auto">
            <a:xfrm rot="16200000">
              <a:off x="642340" y="388534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7" name="Rectangle 855"/>
            <p:cNvSpPr>
              <a:spLocks noChangeArrowheads="1"/>
            </p:cNvSpPr>
            <p:nvPr/>
          </p:nvSpPr>
          <p:spPr bwMode="auto">
            <a:xfrm rot="16200000">
              <a:off x="642340" y="386629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8" name="Rectangle 856"/>
            <p:cNvSpPr>
              <a:spLocks noChangeArrowheads="1"/>
            </p:cNvSpPr>
            <p:nvPr/>
          </p:nvSpPr>
          <p:spPr bwMode="auto">
            <a:xfrm rot="16200000">
              <a:off x="642340" y="3848835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39" name="Rectangle 857"/>
            <p:cNvSpPr>
              <a:spLocks noChangeArrowheads="1"/>
            </p:cNvSpPr>
            <p:nvPr/>
          </p:nvSpPr>
          <p:spPr bwMode="auto">
            <a:xfrm rot="16200000">
              <a:off x="642340" y="3831372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0" name="Rectangle 858"/>
            <p:cNvSpPr>
              <a:spLocks noChangeArrowheads="1"/>
            </p:cNvSpPr>
            <p:nvPr/>
          </p:nvSpPr>
          <p:spPr bwMode="auto">
            <a:xfrm rot="16200000">
              <a:off x="642340" y="3812322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1" name="Rectangle 859"/>
            <p:cNvSpPr>
              <a:spLocks noChangeArrowheads="1"/>
            </p:cNvSpPr>
            <p:nvPr/>
          </p:nvSpPr>
          <p:spPr bwMode="auto">
            <a:xfrm rot="16200000">
              <a:off x="643134" y="3794066"/>
              <a:ext cx="4763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2" name="Rectangle 860"/>
            <p:cNvSpPr>
              <a:spLocks noChangeArrowheads="1"/>
            </p:cNvSpPr>
            <p:nvPr/>
          </p:nvSpPr>
          <p:spPr bwMode="auto">
            <a:xfrm rot="16200000">
              <a:off x="642340" y="375675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3" name="Rectangle 861"/>
            <p:cNvSpPr>
              <a:spLocks noChangeArrowheads="1"/>
            </p:cNvSpPr>
            <p:nvPr/>
          </p:nvSpPr>
          <p:spPr bwMode="auto">
            <a:xfrm rot="16200000">
              <a:off x="642340" y="373770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4" name="Rectangle 862"/>
            <p:cNvSpPr>
              <a:spLocks noChangeArrowheads="1"/>
            </p:cNvSpPr>
            <p:nvPr/>
          </p:nvSpPr>
          <p:spPr bwMode="auto">
            <a:xfrm rot="16200000">
              <a:off x="642340" y="371865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5" name="Rectangle 863"/>
            <p:cNvSpPr>
              <a:spLocks noChangeArrowheads="1"/>
            </p:cNvSpPr>
            <p:nvPr/>
          </p:nvSpPr>
          <p:spPr bwMode="auto">
            <a:xfrm rot="16200000">
              <a:off x="642340" y="370119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6" name="Rectangle 864"/>
            <p:cNvSpPr>
              <a:spLocks noChangeArrowheads="1"/>
            </p:cNvSpPr>
            <p:nvPr/>
          </p:nvSpPr>
          <p:spPr bwMode="auto">
            <a:xfrm rot="16200000">
              <a:off x="642340" y="368214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7" name="Rectangle 865"/>
            <p:cNvSpPr>
              <a:spLocks noChangeArrowheads="1"/>
            </p:cNvSpPr>
            <p:nvPr/>
          </p:nvSpPr>
          <p:spPr bwMode="auto">
            <a:xfrm rot="16200000">
              <a:off x="642340" y="366309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8" name="Rectangle 866"/>
            <p:cNvSpPr>
              <a:spLocks noChangeArrowheads="1"/>
            </p:cNvSpPr>
            <p:nvPr/>
          </p:nvSpPr>
          <p:spPr bwMode="auto">
            <a:xfrm rot="16200000">
              <a:off x="643134" y="3646427"/>
              <a:ext cx="4763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49" name="Rectangle 867"/>
            <p:cNvSpPr>
              <a:spLocks noChangeArrowheads="1"/>
            </p:cNvSpPr>
            <p:nvPr/>
          </p:nvSpPr>
          <p:spPr bwMode="auto">
            <a:xfrm rot="16200000">
              <a:off x="642340" y="3628171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0" name="Rectangle 868"/>
            <p:cNvSpPr>
              <a:spLocks noChangeArrowheads="1"/>
            </p:cNvSpPr>
            <p:nvPr/>
          </p:nvSpPr>
          <p:spPr bwMode="auto">
            <a:xfrm rot="16200000">
              <a:off x="642340" y="3609120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1" name="Rectangle 869"/>
            <p:cNvSpPr>
              <a:spLocks noChangeArrowheads="1"/>
            </p:cNvSpPr>
            <p:nvPr/>
          </p:nvSpPr>
          <p:spPr bwMode="auto">
            <a:xfrm rot="16200000">
              <a:off x="642340" y="3571020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2" name="Rectangle 870"/>
            <p:cNvSpPr>
              <a:spLocks noChangeArrowheads="1"/>
            </p:cNvSpPr>
            <p:nvPr/>
          </p:nvSpPr>
          <p:spPr bwMode="auto">
            <a:xfrm rot="16200000">
              <a:off x="642340" y="355355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3" name="Rectangle 871"/>
            <p:cNvSpPr>
              <a:spLocks noChangeArrowheads="1"/>
            </p:cNvSpPr>
            <p:nvPr/>
          </p:nvSpPr>
          <p:spPr bwMode="auto">
            <a:xfrm rot="16200000">
              <a:off x="642340" y="353450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4" name="Rectangle 872"/>
            <p:cNvSpPr>
              <a:spLocks noChangeArrowheads="1"/>
            </p:cNvSpPr>
            <p:nvPr/>
          </p:nvSpPr>
          <p:spPr bwMode="auto">
            <a:xfrm rot="16200000">
              <a:off x="642340" y="351545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5" name="Rectangle 873"/>
            <p:cNvSpPr>
              <a:spLocks noChangeArrowheads="1"/>
            </p:cNvSpPr>
            <p:nvPr/>
          </p:nvSpPr>
          <p:spPr bwMode="auto">
            <a:xfrm rot="16200000">
              <a:off x="642340" y="349640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6" name="Rectangle 874"/>
            <p:cNvSpPr>
              <a:spLocks noChangeArrowheads="1"/>
            </p:cNvSpPr>
            <p:nvPr/>
          </p:nvSpPr>
          <p:spPr bwMode="auto">
            <a:xfrm rot="16200000">
              <a:off x="642340" y="347735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7" name="Rectangle 875"/>
            <p:cNvSpPr>
              <a:spLocks noChangeArrowheads="1"/>
            </p:cNvSpPr>
            <p:nvPr/>
          </p:nvSpPr>
          <p:spPr bwMode="auto">
            <a:xfrm rot="16200000">
              <a:off x="642340" y="3459894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8" name="Rectangle 876"/>
            <p:cNvSpPr>
              <a:spLocks noChangeArrowheads="1"/>
            </p:cNvSpPr>
            <p:nvPr/>
          </p:nvSpPr>
          <p:spPr bwMode="auto">
            <a:xfrm rot="16200000">
              <a:off x="642340" y="3442432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59" name="Rectangle 877"/>
            <p:cNvSpPr>
              <a:spLocks noChangeArrowheads="1"/>
            </p:cNvSpPr>
            <p:nvPr/>
          </p:nvSpPr>
          <p:spPr bwMode="auto">
            <a:xfrm rot="16200000">
              <a:off x="642340" y="3423381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0" name="Rectangle 878"/>
            <p:cNvSpPr>
              <a:spLocks noChangeArrowheads="1"/>
            </p:cNvSpPr>
            <p:nvPr/>
          </p:nvSpPr>
          <p:spPr bwMode="auto">
            <a:xfrm rot="16200000">
              <a:off x="642340" y="338686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1" name="Rectangle 879"/>
            <p:cNvSpPr>
              <a:spLocks noChangeArrowheads="1"/>
            </p:cNvSpPr>
            <p:nvPr/>
          </p:nvSpPr>
          <p:spPr bwMode="auto">
            <a:xfrm rot="16200000">
              <a:off x="642340" y="336781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2" name="Rectangle 880"/>
            <p:cNvSpPr>
              <a:spLocks noChangeArrowheads="1"/>
            </p:cNvSpPr>
            <p:nvPr/>
          </p:nvSpPr>
          <p:spPr bwMode="auto">
            <a:xfrm rot="16200000">
              <a:off x="642340" y="3348768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3" name="Rectangle 882"/>
            <p:cNvSpPr>
              <a:spLocks noChangeArrowheads="1"/>
            </p:cNvSpPr>
            <p:nvPr/>
          </p:nvSpPr>
          <p:spPr bwMode="auto">
            <a:xfrm rot="16200000">
              <a:off x="642340" y="332971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4" name="Rectangle 883"/>
            <p:cNvSpPr>
              <a:spLocks noChangeArrowheads="1"/>
            </p:cNvSpPr>
            <p:nvPr/>
          </p:nvSpPr>
          <p:spPr bwMode="auto">
            <a:xfrm rot="16200000">
              <a:off x="642340" y="331225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5" name="Rectangle 884"/>
            <p:cNvSpPr>
              <a:spLocks noChangeArrowheads="1"/>
            </p:cNvSpPr>
            <p:nvPr/>
          </p:nvSpPr>
          <p:spPr bwMode="auto">
            <a:xfrm rot="16200000">
              <a:off x="642340" y="329320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6" name="Rectangle 885"/>
            <p:cNvSpPr>
              <a:spLocks noChangeArrowheads="1"/>
            </p:cNvSpPr>
            <p:nvPr/>
          </p:nvSpPr>
          <p:spPr bwMode="auto">
            <a:xfrm rot="16200000">
              <a:off x="642340" y="327415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7" name="Rectangle 886"/>
            <p:cNvSpPr>
              <a:spLocks noChangeArrowheads="1"/>
            </p:cNvSpPr>
            <p:nvPr/>
          </p:nvSpPr>
          <p:spPr bwMode="auto">
            <a:xfrm rot="16200000">
              <a:off x="642340" y="325510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8" name="Rectangle 887"/>
            <p:cNvSpPr>
              <a:spLocks noChangeArrowheads="1"/>
            </p:cNvSpPr>
            <p:nvPr/>
          </p:nvSpPr>
          <p:spPr bwMode="auto">
            <a:xfrm rot="16200000">
              <a:off x="642340" y="3236055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69" name="Rectangle 888"/>
            <p:cNvSpPr>
              <a:spLocks noChangeArrowheads="1"/>
            </p:cNvSpPr>
            <p:nvPr/>
          </p:nvSpPr>
          <p:spPr bwMode="auto">
            <a:xfrm rot="16200000">
              <a:off x="642340" y="3201130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0" name="Rectangle 889"/>
            <p:cNvSpPr>
              <a:spLocks noChangeArrowheads="1"/>
            </p:cNvSpPr>
            <p:nvPr/>
          </p:nvSpPr>
          <p:spPr bwMode="auto">
            <a:xfrm rot="16200000">
              <a:off x="642340" y="3182080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1" name="Rectangle 890"/>
            <p:cNvSpPr>
              <a:spLocks noChangeArrowheads="1"/>
            </p:cNvSpPr>
            <p:nvPr/>
          </p:nvSpPr>
          <p:spPr bwMode="auto">
            <a:xfrm rot="16200000">
              <a:off x="642340" y="316461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2" name="Rectangle 891"/>
            <p:cNvSpPr>
              <a:spLocks noChangeArrowheads="1"/>
            </p:cNvSpPr>
            <p:nvPr/>
          </p:nvSpPr>
          <p:spPr bwMode="auto">
            <a:xfrm rot="16200000">
              <a:off x="642340" y="314556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3" name="Rectangle 892"/>
            <p:cNvSpPr>
              <a:spLocks noChangeArrowheads="1"/>
            </p:cNvSpPr>
            <p:nvPr/>
          </p:nvSpPr>
          <p:spPr bwMode="auto">
            <a:xfrm rot="16200000">
              <a:off x="642340" y="312651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4" name="Rectangle 893"/>
            <p:cNvSpPr>
              <a:spLocks noChangeArrowheads="1"/>
            </p:cNvSpPr>
            <p:nvPr/>
          </p:nvSpPr>
          <p:spPr bwMode="auto">
            <a:xfrm rot="16200000">
              <a:off x="642340" y="310746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5" name="Rectangle 894"/>
            <p:cNvSpPr>
              <a:spLocks noChangeArrowheads="1"/>
            </p:cNvSpPr>
            <p:nvPr/>
          </p:nvSpPr>
          <p:spPr bwMode="auto">
            <a:xfrm rot="16200000">
              <a:off x="642340" y="3088417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76" name="Rectangle 895"/>
            <p:cNvSpPr>
              <a:spLocks noChangeArrowheads="1"/>
            </p:cNvSpPr>
            <p:nvPr/>
          </p:nvSpPr>
          <p:spPr bwMode="auto">
            <a:xfrm rot="16200000">
              <a:off x="642340" y="3070954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1" name="Rectangle 900"/>
            <p:cNvSpPr>
              <a:spLocks noChangeArrowheads="1"/>
            </p:cNvSpPr>
            <p:nvPr/>
          </p:nvSpPr>
          <p:spPr bwMode="auto">
            <a:xfrm rot="16200000">
              <a:off x="3446662" y="3644840"/>
              <a:ext cx="1133484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2" name="Rectangle 901"/>
            <p:cNvSpPr>
              <a:spLocks noChangeArrowheads="1"/>
            </p:cNvSpPr>
            <p:nvPr/>
          </p:nvSpPr>
          <p:spPr bwMode="auto">
            <a:xfrm rot="16200000">
              <a:off x="3974510" y="4128237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3" name="Rectangle 902"/>
            <p:cNvSpPr>
              <a:spLocks noChangeArrowheads="1"/>
            </p:cNvSpPr>
            <p:nvPr/>
          </p:nvSpPr>
          <p:spPr bwMode="auto">
            <a:xfrm rot="16200000">
              <a:off x="3974510" y="3942498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4" name="Rectangle 903"/>
            <p:cNvSpPr>
              <a:spLocks noChangeArrowheads="1"/>
            </p:cNvSpPr>
            <p:nvPr/>
          </p:nvSpPr>
          <p:spPr bwMode="auto">
            <a:xfrm rot="16200000">
              <a:off x="3974510" y="3758347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5" name="Rectangle 904"/>
            <p:cNvSpPr>
              <a:spLocks noChangeArrowheads="1"/>
            </p:cNvSpPr>
            <p:nvPr/>
          </p:nvSpPr>
          <p:spPr bwMode="auto">
            <a:xfrm rot="16200000">
              <a:off x="3974510" y="3572608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6" name="Rectangle 905"/>
            <p:cNvSpPr>
              <a:spLocks noChangeArrowheads="1"/>
            </p:cNvSpPr>
            <p:nvPr/>
          </p:nvSpPr>
          <p:spPr bwMode="auto">
            <a:xfrm rot="16200000">
              <a:off x="3975303" y="3387663"/>
              <a:ext cx="4763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7" name="Rectangle 906"/>
            <p:cNvSpPr>
              <a:spLocks noChangeArrowheads="1"/>
            </p:cNvSpPr>
            <p:nvPr/>
          </p:nvSpPr>
          <p:spPr bwMode="auto">
            <a:xfrm rot="16200000">
              <a:off x="3974510" y="3202718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8" name="Rectangle 907"/>
            <p:cNvSpPr>
              <a:spLocks noChangeArrowheads="1"/>
            </p:cNvSpPr>
            <p:nvPr/>
          </p:nvSpPr>
          <p:spPr bwMode="auto">
            <a:xfrm rot="16200000">
              <a:off x="3991972" y="4182213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89" name="Rectangle 908"/>
            <p:cNvSpPr>
              <a:spLocks noChangeArrowheads="1"/>
            </p:cNvSpPr>
            <p:nvPr/>
          </p:nvSpPr>
          <p:spPr bwMode="auto">
            <a:xfrm rot="16200000">
              <a:off x="3991178" y="416395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0" name="Rectangle 909"/>
            <p:cNvSpPr>
              <a:spLocks noChangeArrowheads="1"/>
            </p:cNvSpPr>
            <p:nvPr/>
          </p:nvSpPr>
          <p:spPr bwMode="auto">
            <a:xfrm rot="16200000">
              <a:off x="3991178" y="412585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1" name="Rectangle 910"/>
            <p:cNvSpPr>
              <a:spLocks noChangeArrowheads="1"/>
            </p:cNvSpPr>
            <p:nvPr/>
          </p:nvSpPr>
          <p:spPr bwMode="auto">
            <a:xfrm rot="16200000">
              <a:off x="3991178" y="410680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2" name="Rectangle 911"/>
            <p:cNvSpPr>
              <a:spLocks noChangeArrowheads="1"/>
            </p:cNvSpPr>
            <p:nvPr/>
          </p:nvSpPr>
          <p:spPr bwMode="auto">
            <a:xfrm rot="16200000">
              <a:off x="3991972" y="4088549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3" name="Rectangle 912"/>
            <p:cNvSpPr>
              <a:spLocks noChangeArrowheads="1"/>
            </p:cNvSpPr>
            <p:nvPr/>
          </p:nvSpPr>
          <p:spPr bwMode="auto">
            <a:xfrm rot="16200000">
              <a:off x="3991178" y="407029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4" name="Rectangle 913"/>
            <p:cNvSpPr>
              <a:spLocks noChangeArrowheads="1"/>
            </p:cNvSpPr>
            <p:nvPr/>
          </p:nvSpPr>
          <p:spPr bwMode="auto">
            <a:xfrm rot="16200000">
              <a:off x="3991178" y="405283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5" name="Rectangle 914"/>
            <p:cNvSpPr>
              <a:spLocks noChangeArrowheads="1"/>
            </p:cNvSpPr>
            <p:nvPr/>
          </p:nvSpPr>
          <p:spPr bwMode="auto">
            <a:xfrm rot="16200000">
              <a:off x="3991178" y="403378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6" name="Rectangle 915"/>
            <p:cNvSpPr>
              <a:spLocks noChangeArrowheads="1"/>
            </p:cNvSpPr>
            <p:nvPr/>
          </p:nvSpPr>
          <p:spPr bwMode="auto">
            <a:xfrm rot="16200000">
              <a:off x="3991178" y="401631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7" name="Rectangle 916"/>
            <p:cNvSpPr>
              <a:spLocks noChangeArrowheads="1"/>
            </p:cNvSpPr>
            <p:nvPr/>
          </p:nvSpPr>
          <p:spPr bwMode="auto">
            <a:xfrm rot="16200000">
              <a:off x="3991178" y="399726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8" name="Rectangle 917"/>
            <p:cNvSpPr>
              <a:spLocks noChangeArrowheads="1"/>
            </p:cNvSpPr>
            <p:nvPr/>
          </p:nvSpPr>
          <p:spPr bwMode="auto">
            <a:xfrm rot="16200000">
              <a:off x="3991178" y="397821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899" name="Rectangle 918"/>
            <p:cNvSpPr>
              <a:spLocks noChangeArrowheads="1"/>
            </p:cNvSpPr>
            <p:nvPr/>
          </p:nvSpPr>
          <p:spPr bwMode="auto">
            <a:xfrm rot="16200000">
              <a:off x="3991972" y="3940911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0" name="Rectangle 919"/>
            <p:cNvSpPr>
              <a:spLocks noChangeArrowheads="1"/>
            </p:cNvSpPr>
            <p:nvPr/>
          </p:nvSpPr>
          <p:spPr bwMode="auto">
            <a:xfrm rot="16200000">
              <a:off x="3991178" y="392265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1" name="Rectangle 920"/>
            <p:cNvSpPr>
              <a:spLocks noChangeArrowheads="1"/>
            </p:cNvSpPr>
            <p:nvPr/>
          </p:nvSpPr>
          <p:spPr bwMode="auto">
            <a:xfrm rot="16200000">
              <a:off x="3991178" y="390360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2" name="Rectangle 921"/>
            <p:cNvSpPr>
              <a:spLocks noChangeArrowheads="1"/>
            </p:cNvSpPr>
            <p:nvPr/>
          </p:nvSpPr>
          <p:spPr bwMode="auto">
            <a:xfrm rot="16200000">
              <a:off x="3991178" y="388455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3" name="Rectangle 922"/>
            <p:cNvSpPr>
              <a:spLocks noChangeArrowheads="1"/>
            </p:cNvSpPr>
            <p:nvPr/>
          </p:nvSpPr>
          <p:spPr bwMode="auto">
            <a:xfrm rot="16200000">
              <a:off x="3991178" y="386550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4" name="Rectangle 923"/>
            <p:cNvSpPr>
              <a:spLocks noChangeArrowheads="1"/>
            </p:cNvSpPr>
            <p:nvPr/>
          </p:nvSpPr>
          <p:spPr bwMode="auto">
            <a:xfrm rot="16200000">
              <a:off x="3991178" y="384804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5" name="Rectangle 924"/>
            <p:cNvSpPr>
              <a:spLocks noChangeArrowheads="1"/>
            </p:cNvSpPr>
            <p:nvPr/>
          </p:nvSpPr>
          <p:spPr bwMode="auto">
            <a:xfrm rot="16200000">
              <a:off x="3991178" y="383057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6" name="Rectangle 925"/>
            <p:cNvSpPr>
              <a:spLocks noChangeArrowheads="1"/>
            </p:cNvSpPr>
            <p:nvPr/>
          </p:nvSpPr>
          <p:spPr bwMode="auto">
            <a:xfrm rot="16200000">
              <a:off x="3991178" y="381152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7" name="Rectangle 926"/>
            <p:cNvSpPr>
              <a:spLocks noChangeArrowheads="1"/>
            </p:cNvSpPr>
            <p:nvPr/>
          </p:nvSpPr>
          <p:spPr bwMode="auto">
            <a:xfrm rot="16200000">
              <a:off x="3991972" y="3793272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8" name="Rectangle 927"/>
            <p:cNvSpPr>
              <a:spLocks noChangeArrowheads="1"/>
            </p:cNvSpPr>
            <p:nvPr/>
          </p:nvSpPr>
          <p:spPr bwMode="auto">
            <a:xfrm rot="16200000">
              <a:off x="3991178" y="375596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09" name="Rectangle 928"/>
            <p:cNvSpPr>
              <a:spLocks noChangeArrowheads="1"/>
            </p:cNvSpPr>
            <p:nvPr/>
          </p:nvSpPr>
          <p:spPr bwMode="auto">
            <a:xfrm rot="16200000">
              <a:off x="3991178" y="373691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0" name="Rectangle 929"/>
            <p:cNvSpPr>
              <a:spLocks noChangeArrowheads="1"/>
            </p:cNvSpPr>
            <p:nvPr/>
          </p:nvSpPr>
          <p:spPr bwMode="auto">
            <a:xfrm rot="16200000">
              <a:off x="3991178" y="371786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1" name="Rectangle 930"/>
            <p:cNvSpPr>
              <a:spLocks noChangeArrowheads="1"/>
            </p:cNvSpPr>
            <p:nvPr/>
          </p:nvSpPr>
          <p:spPr bwMode="auto">
            <a:xfrm rot="16200000">
              <a:off x="3991178" y="370040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2" name="Rectangle 931"/>
            <p:cNvSpPr>
              <a:spLocks noChangeArrowheads="1"/>
            </p:cNvSpPr>
            <p:nvPr/>
          </p:nvSpPr>
          <p:spPr bwMode="auto">
            <a:xfrm rot="16200000">
              <a:off x="3991178" y="368135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3" name="Rectangle 932"/>
            <p:cNvSpPr>
              <a:spLocks noChangeArrowheads="1"/>
            </p:cNvSpPr>
            <p:nvPr/>
          </p:nvSpPr>
          <p:spPr bwMode="auto">
            <a:xfrm rot="16200000">
              <a:off x="3991178" y="366230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4" name="Rectangle 933"/>
            <p:cNvSpPr>
              <a:spLocks noChangeArrowheads="1"/>
            </p:cNvSpPr>
            <p:nvPr/>
          </p:nvSpPr>
          <p:spPr bwMode="auto">
            <a:xfrm rot="16200000">
              <a:off x="3991972" y="3645634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5" name="Rectangle 934"/>
            <p:cNvSpPr>
              <a:spLocks noChangeArrowheads="1"/>
            </p:cNvSpPr>
            <p:nvPr/>
          </p:nvSpPr>
          <p:spPr bwMode="auto">
            <a:xfrm rot="16200000">
              <a:off x="3991178" y="362737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6" name="Rectangle 935"/>
            <p:cNvSpPr>
              <a:spLocks noChangeArrowheads="1"/>
            </p:cNvSpPr>
            <p:nvPr/>
          </p:nvSpPr>
          <p:spPr bwMode="auto">
            <a:xfrm rot="16200000">
              <a:off x="3991178" y="360832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7" name="Rectangle 936"/>
            <p:cNvSpPr>
              <a:spLocks noChangeArrowheads="1"/>
            </p:cNvSpPr>
            <p:nvPr/>
          </p:nvSpPr>
          <p:spPr bwMode="auto">
            <a:xfrm rot="16200000">
              <a:off x="3991178" y="357022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8" name="Rectangle 937"/>
            <p:cNvSpPr>
              <a:spLocks noChangeArrowheads="1"/>
            </p:cNvSpPr>
            <p:nvPr/>
          </p:nvSpPr>
          <p:spPr bwMode="auto">
            <a:xfrm rot="16200000">
              <a:off x="3991178" y="355276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9" name="Rectangle 938"/>
            <p:cNvSpPr>
              <a:spLocks noChangeArrowheads="1"/>
            </p:cNvSpPr>
            <p:nvPr/>
          </p:nvSpPr>
          <p:spPr bwMode="auto">
            <a:xfrm rot="16200000">
              <a:off x="3991178" y="353371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0" name="Rectangle 939"/>
            <p:cNvSpPr>
              <a:spLocks noChangeArrowheads="1"/>
            </p:cNvSpPr>
            <p:nvPr/>
          </p:nvSpPr>
          <p:spPr bwMode="auto">
            <a:xfrm rot="16200000">
              <a:off x="3991178" y="351466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1" name="Rectangle 940"/>
            <p:cNvSpPr>
              <a:spLocks noChangeArrowheads="1"/>
            </p:cNvSpPr>
            <p:nvPr/>
          </p:nvSpPr>
          <p:spPr bwMode="auto">
            <a:xfrm rot="16200000">
              <a:off x="3991178" y="349561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2" name="Rectangle 941"/>
            <p:cNvSpPr>
              <a:spLocks noChangeArrowheads="1"/>
            </p:cNvSpPr>
            <p:nvPr/>
          </p:nvSpPr>
          <p:spPr bwMode="auto">
            <a:xfrm rot="16200000">
              <a:off x="3991178" y="34765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3" name="Rectangle 942"/>
            <p:cNvSpPr>
              <a:spLocks noChangeArrowheads="1"/>
            </p:cNvSpPr>
            <p:nvPr/>
          </p:nvSpPr>
          <p:spPr bwMode="auto">
            <a:xfrm rot="16200000">
              <a:off x="3991178" y="345910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4" name="Rectangle 943"/>
            <p:cNvSpPr>
              <a:spLocks noChangeArrowheads="1"/>
            </p:cNvSpPr>
            <p:nvPr/>
          </p:nvSpPr>
          <p:spPr bwMode="auto">
            <a:xfrm rot="16200000">
              <a:off x="3991178" y="34416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5" name="Rectangle 944"/>
            <p:cNvSpPr>
              <a:spLocks noChangeArrowheads="1"/>
            </p:cNvSpPr>
            <p:nvPr/>
          </p:nvSpPr>
          <p:spPr bwMode="auto">
            <a:xfrm rot="16200000">
              <a:off x="3991178" y="34225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6" name="Rectangle 945"/>
            <p:cNvSpPr>
              <a:spLocks noChangeArrowheads="1"/>
            </p:cNvSpPr>
            <p:nvPr/>
          </p:nvSpPr>
          <p:spPr bwMode="auto">
            <a:xfrm rot="16200000">
              <a:off x="3991178" y="33860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7" name="Rectangle 946"/>
            <p:cNvSpPr>
              <a:spLocks noChangeArrowheads="1"/>
            </p:cNvSpPr>
            <p:nvPr/>
          </p:nvSpPr>
          <p:spPr bwMode="auto">
            <a:xfrm rot="16200000">
              <a:off x="3991178" y="33670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8" name="Rectangle 947"/>
            <p:cNvSpPr>
              <a:spLocks noChangeArrowheads="1"/>
            </p:cNvSpPr>
            <p:nvPr/>
          </p:nvSpPr>
          <p:spPr bwMode="auto">
            <a:xfrm rot="16200000">
              <a:off x="3991178" y="33479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9" name="Rectangle 948"/>
            <p:cNvSpPr>
              <a:spLocks noChangeArrowheads="1"/>
            </p:cNvSpPr>
            <p:nvPr/>
          </p:nvSpPr>
          <p:spPr bwMode="auto">
            <a:xfrm rot="16200000">
              <a:off x="3991178" y="33289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0" name="Rectangle 949"/>
            <p:cNvSpPr>
              <a:spLocks noChangeArrowheads="1"/>
            </p:cNvSpPr>
            <p:nvPr/>
          </p:nvSpPr>
          <p:spPr bwMode="auto">
            <a:xfrm rot="16200000">
              <a:off x="3991178" y="331146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1" name="Rectangle 950"/>
            <p:cNvSpPr>
              <a:spLocks noChangeArrowheads="1"/>
            </p:cNvSpPr>
            <p:nvPr/>
          </p:nvSpPr>
          <p:spPr bwMode="auto">
            <a:xfrm rot="16200000">
              <a:off x="3991178" y="329241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2" name="Rectangle 951"/>
            <p:cNvSpPr>
              <a:spLocks noChangeArrowheads="1"/>
            </p:cNvSpPr>
            <p:nvPr/>
          </p:nvSpPr>
          <p:spPr bwMode="auto">
            <a:xfrm rot="16200000">
              <a:off x="3991178" y="327336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3" name="Rectangle 952"/>
            <p:cNvSpPr>
              <a:spLocks noChangeArrowheads="1"/>
            </p:cNvSpPr>
            <p:nvPr/>
          </p:nvSpPr>
          <p:spPr bwMode="auto">
            <a:xfrm rot="16200000">
              <a:off x="3991178" y="325431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4" name="Rectangle 953"/>
            <p:cNvSpPr>
              <a:spLocks noChangeArrowheads="1"/>
            </p:cNvSpPr>
            <p:nvPr/>
          </p:nvSpPr>
          <p:spPr bwMode="auto">
            <a:xfrm rot="16200000">
              <a:off x="3991178" y="323526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5" name="Rectangle 954"/>
            <p:cNvSpPr>
              <a:spLocks noChangeArrowheads="1"/>
            </p:cNvSpPr>
            <p:nvPr/>
          </p:nvSpPr>
          <p:spPr bwMode="auto">
            <a:xfrm rot="16200000">
              <a:off x="3991178" y="320033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6" name="Rectangle 955"/>
            <p:cNvSpPr>
              <a:spLocks noChangeArrowheads="1"/>
            </p:cNvSpPr>
            <p:nvPr/>
          </p:nvSpPr>
          <p:spPr bwMode="auto">
            <a:xfrm rot="16200000">
              <a:off x="3991178" y="318128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7" name="Rectangle 956"/>
            <p:cNvSpPr>
              <a:spLocks noChangeArrowheads="1"/>
            </p:cNvSpPr>
            <p:nvPr/>
          </p:nvSpPr>
          <p:spPr bwMode="auto">
            <a:xfrm rot="16200000">
              <a:off x="3991178" y="316382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8" name="Rectangle 957"/>
            <p:cNvSpPr>
              <a:spLocks noChangeArrowheads="1"/>
            </p:cNvSpPr>
            <p:nvPr/>
          </p:nvSpPr>
          <p:spPr bwMode="auto">
            <a:xfrm rot="16200000">
              <a:off x="3991178" y="314477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9" name="Rectangle 958"/>
            <p:cNvSpPr>
              <a:spLocks noChangeArrowheads="1"/>
            </p:cNvSpPr>
            <p:nvPr/>
          </p:nvSpPr>
          <p:spPr bwMode="auto">
            <a:xfrm rot="16200000">
              <a:off x="3991178" y="312572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0" name="Rectangle 959"/>
            <p:cNvSpPr>
              <a:spLocks noChangeArrowheads="1"/>
            </p:cNvSpPr>
            <p:nvPr/>
          </p:nvSpPr>
          <p:spPr bwMode="auto">
            <a:xfrm rot="16200000">
              <a:off x="3991178" y="310667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1" name="Rectangle 960"/>
            <p:cNvSpPr>
              <a:spLocks noChangeArrowheads="1"/>
            </p:cNvSpPr>
            <p:nvPr/>
          </p:nvSpPr>
          <p:spPr bwMode="auto">
            <a:xfrm rot="16200000">
              <a:off x="3991178" y="308762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2" name="Rectangle 961"/>
            <p:cNvSpPr>
              <a:spLocks noChangeArrowheads="1"/>
            </p:cNvSpPr>
            <p:nvPr/>
          </p:nvSpPr>
          <p:spPr bwMode="auto">
            <a:xfrm rot="16200000">
              <a:off x="3991178" y="307016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3" name="Freeform 962"/>
            <p:cNvSpPr>
              <a:spLocks/>
            </p:cNvSpPr>
            <p:nvPr/>
          </p:nvSpPr>
          <p:spPr bwMode="auto">
            <a:xfrm rot="16200000">
              <a:off x="519306" y="4362397"/>
              <a:ext cx="852494" cy="633414"/>
            </a:xfrm>
            <a:custGeom>
              <a:avLst/>
              <a:gdLst>
                <a:gd name="T0" fmla="*/ 4 w 537"/>
                <a:gd name="T1" fmla="*/ 0 h 399"/>
                <a:gd name="T2" fmla="*/ 0 w 537"/>
                <a:gd name="T3" fmla="*/ 0 h 399"/>
                <a:gd name="T4" fmla="*/ 0 w 537"/>
                <a:gd name="T5" fmla="*/ 378 h 399"/>
                <a:gd name="T6" fmla="*/ 1 w 537"/>
                <a:gd name="T7" fmla="*/ 378 h 399"/>
                <a:gd name="T8" fmla="*/ 267 w 537"/>
                <a:gd name="T9" fmla="*/ 380 h 399"/>
                <a:gd name="T10" fmla="*/ 535 w 537"/>
                <a:gd name="T11" fmla="*/ 380 h 399"/>
                <a:gd name="T12" fmla="*/ 535 w 537"/>
                <a:gd name="T13" fmla="*/ 377 h 399"/>
                <a:gd name="T14" fmla="*/ 533 w 537"/>
                <a:gd name="T15" fmla="*/ 377 h 399"/>
                <a:gd name="T16" fmla="*/ 533 w 537"/>
                <a:gd name="T17" fmla="*/ 399 h 399"/>
                <a:gd name="T18" fmla="*/ 537 w 537"/>
                <a:gd name="T19" fmla="*/ 399 h 399"/>
                <a:gd name="T20" fmla="*/ 537 w 537"/>
                <a:gd name="T21" fmla="*/ 376 h 399"/>
                <a:gd name="T22" fmla="*/ 267 w 537"/>
                <a:gd name="T23" fmla="*/ 376 h 399"/>
                <a:gd name="T24" fmla="*/ 1 w 537"/>
                <a:gd name="T25" fmla="*/ 374 h 399"/>
                <a:gd name="T26" fmla="*/ 1 w 537"/>
                <a:gd name="T27" fmla="*/ 376 h 399"/>
                <a:gd name="T28" fmla="*/ 4 w 537"/>
                <a:gd name="T29" fmla="*/ 376 h 399"/>
                <a:gd name="T30" fmla="*/ 4 w 537"/>
                <a:gd name="T31" fmla="*/ 1 h 399"/>
                <a:gd name="T32" fmla="*/ 4 w 537"/>
                <a:gd name="T33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7" h="399">
                  <a:moveTo>
                    <a:pt x="4" y="0"/>
                  </a:moveTo>
                  <a:lnTo>
                    <a:pt x="0" y="0"/>
                  </a:lnTo>
                  <a:lnTo>
                    <a:pt x="0" y="378"/>
                  </a:lnTo>
                  <a:lnTo>
                    <a:pt x="1" y="378"/>
                  </a:lnTo>
                  <a:lnTo>
                    <a:pt x="267" y="380"/>
                  </a:lnTo>
                  <a:lnTo>
                    <a:pt x="535" y="380"/>
                  </a:lnTo>
                  <a:lnTo>
                    <a:pt x="535" y="377"/>
                  </a:lnTo>
                  <a:lnTo>
                    <a:pt x="533" y="377"/>
                  </a:lnTo>
                  <a:lnTo>
                    <a:pt x="533" y="399"/>
                  </a:lnTo>
                  <a:lnTo>
                    <a:pt x="537" y="399"/>
                  </a:lnTo>
                  <a:lnTo>
                    <a:pt x="537" y="376"/>
                  </a:lnTo>
                  <a:lnTo>
                    <a:pt x="267" y="376"/>
                  </a:lnTo>
                  <a:lnTo>
                    <a:pt x="1" y="374"/>
                  </a:lnTo>
                  <a:lnTo>
                    <a:pt x="1" y="376"/>
                  </a:lnTo>
                  <a:lnTo>
                    <a:pt x="4" y="376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4" name="Freeform 963"/>
            <p:cNvSpPr>
              <a:spLocks/>
            </p:cNvSpPr>
            <p:nvPr/>
          </p:nvSpPr>
          <p:spPr bwMode="auto">
            <a:xfrm rot="16200000">
              <a:off x="1269402" y="4245715"/>
              <a:ext cx="622305" cy="636589"/>
            </a:xfrm>
            <a:custGeom>
              <a:avLst/>
              <a:gdLst>
                <a:gd name="T0" fmla="*/ 379 w 392"/>
                <a:gd name="T1" fmla="*/ 59 h 401"/>
                <a:gd name="T2" fmla="*/ 314 w 392"/>
                <a:gd name="T3" fmla="*/ 72 h 401"/>
                <a:gd name="T4" fmla="*/ 283 w 392"/>
                <a:gd name="T5" fmla="*/ 82 h 401"/>
                <a:gd name="T6" fmla="*/ 239 w 392"/>
                <a:gd name="T7" fmla="*/ 88 h 401"/>
                <a:gd name="T8" fmla="*/ 205 w 392"/>
                <a:gd name="T9" fmla="*/ 97 h 401"/>
                <a:gd name="T10" fmla="*/ 173 w 392"/>
                <a:gd name="T11" fmla="*/ 106 h 401"/>
                <a:gd name="T12" fmla="*/ 116 w 392"/>
                <a:gd name="T13" fmla="*/ 114 h 401"/>
                <a:gd name="T14" fmla="*/ 96 w 392"/>
                <a:gd name="T15" fmla="*/ 133 h 401"/>
                <a:gd name="T16" fmla="*/ 75 w 392"/>
                <a:gd name="T17" fmla="*/ 139 h 401"/>
                <a:gd name="T18" fmla="*/ 49 w 392"/>
                <a:gd name="T19" fmla="*/ 154 h 401"/>
                <a:gd name="T20" fmla="*/ 57 w 392"/>
                <a:gd name="T21" fmla="*/ 167 h 401"/>
                <a:gd name="T22" fmla="*/ 78 w 392"/>
                <a:gd name="T23" fmla="*/ 172 h 401"/>
                <a:gd name="T24" fmla="*/ 61 w 392"/>
                <a:gd name="T25" fmla="*/ 181 h 401"/>
                <a:gd name="T26" fmla="*/ 46 w 392"/>
                <a:gd name="T27" fmla="*/ 194 h 401"/>
                <a:gd name="T28" fmla="*/ 38 w 392"/>
                <a:gd name="T29" fmla="*/ 207 h 401"/>
                <a:gd name="T30" fmla="*/ 12 w 392"/>
                <a:gd name="T31" fmla="*/ 218 h 401"/>
                <a:gd name="T32" fmla="*/ 7 w 392"/>
                <a:gd name="T33" fmla="*/ 236 h 401"/>
                <a:gd name="T34" fmla="*/ 28 w 392"/>
                <a:gd name="T35" fmla="*/ 258 h 401"/>
                <a:gd name="T36" fmla="*/ 90 w 392"/>
                <a:gd name="T37" fmla="*/ 266 h 401"/>
                <a:gd name="T38" fmla="*/ 58 w 392"/>
                <a:gd name="T39" fmla="*/ 274 h 401"/>
                <a:gd name="T40" fmla="*/ 34 w 392"/>
                <a:gd name="T41" fmla="*/ 286 h 401"/>
                <a:gd name="T42" fmla="*/ 42 w 392"/>
                <a:gd name="T43" fmla="*/ 299 h 401"/>
                <a:gd name="T44" fmla="*/ 50 w 392"/>
                <a:gd name="T45" fmla="*/ 318 h 401"/>
                <a:gd name="T46" fmla="*/ 67 w 392"/>
                <a:gd name="T47" fmla="*/ 333 h 401"/>
                <a:gd name="T48" fmla="*/ 92 w 392"/>
                <a:gd name="T49" fmla="*/ 352 h 401"/>
                <a:gd name="T50" fmla="*/ 110 w 392"/>
                <a:gd name="T51" fmla="*/ 363 h 401"/>
                <a:gd name="T52" fmla="*/ 135 w 392"/>
                <a:gd name="T53" fmla="*/ 372 h 401"/>
                <a:gd name="T54" fmla="*/ 124 w 392"/>
                <a:gd name="T55" fmla="*/ 377 h 401"/>
                <a:gd name="T56" fmla="*/ 112 w 392"/>
                <a:gd name="T57" fmla="*/ 385 h 401"/>
                <a:gd name="T58" fmla="*/ 126 w 392"/>
                <a:gd name="T59" fmla="*/ 398 h 401"/>
                <a:gd name="T60" fmla="*/ 129 w 392"/>
                <a:gd name="T61" fmla="*/ 394 h 401"/>
                <a:gd name="T62" fmla="*/ 113 w 392"/>
                <a:gd name="T63" fmla="*/ 384 h 401"/>
                <a:gd name="T64" fmla="*/ 126 w 392"/>
                <a:gd name="T65" fmla="*/ 377 h 401"/>
                <a:gd name="T66" fmla="*/ 137 w 392"/>
                <a:gd name="T67" fmla="*/ 368 h 401"/>
                <a:gd name="T68" fmla="*/ 112 w 392"/>
                <a:gd name="T69" fmla="*/ 359 h 401"/>
                <a:gd name="T70" fmla="*/ 88 w 392"/>
                <a:gd name="T71" fmla="*/ 351 h 401"/>
                <a:gd name="T72" fmla="*/ 70 w 392"/>
                <a:gd name="T73" fmla="*/ 341 h 401"/>
                <a:gd name="T74" fmla="*/ 54 w 392"/>
                <a:gd name="T75" fmla="*/ 320 h 401"/>
                <a:gd name="T76" fmla="*/ 45 w 392"/>
                <a:gd name="T77" fmla="*/ 301 h 401"/>
                <a:gd name="T78" fmla="*/ 32 w 392"/>
                <a:gd name="T79" fmla="*/ 294 h 401"/>
                <a:gd name="T80" fmla="*/ 53 w 392"/>
                <a:gd name="T81" fmla="*/ 282 h 401"/>
                <a:gd name="T82" fmla="*/ 75 w 392"/>
                <a:gd name="T83" fmla="*/ 273 h 401"/>
                <a:gd name="T84" fmla="*/ 70 w 392"/>
                <a:gd name="T85" fmla="*/ 262 h 401"/>
                <a:gd name="T86" fmla="*/ 12 w 392"/>
                <a:gd name="T87" fmla="*/ 249 h 401"/>
                <a:gd name="T88" fmla="*/ 4 w 392"/>
                <a:gd name="T89" fmla="*/ 226 h 401"/>
                <a:gd name="T90" fmla="*/ 19 w 392"/>
                <a:gd name="T91" fmla="*/ 219 h 401"/>
                <a:gd name="T92" fmla="*/ 41 w 392"/>
                <a:gd name="T93" fmla="*/ 205 h 401"/>
                <a:gd name="T94" fmla="*/ 49 w 392"/>
                <a:gd name="T95" fmla="*/ 191 h 401"/>
                <a:gd name="T96" fmla="*/ 66 w 392"/>
                <a:gd name="T97" fmla="*/ 185 h 401"/>
                <a:gd name="T98" fmla="*/ 82 w 392"/>
                <a:gd name="T99" fmla="*/ 173 h 401"/>
                <a:gd name="T100" fmla="*/ 58 w 392"/>
                <a:gd name="T101" fmla="*/ 163 h 401"/>
                <a:gd name="T102" fmla="*/ 52 w 392"/>
                <a:gd name="T103" fmla="*/ 155 h 401"/>
                <a:gd name="T104" fmla="*/ 65 w 392"/>
                <a:gd name="T105" fmla="*/ 148 h 401"/>
                <a:gd name="T106" fmla="*/ 87 w 392"/>
                <a:gd name="T107" fmla="*/ 138 h 401"/>
                <a:gd name="T108" fmla="*/ 99 w 392"/>
                <a:gd name="T109" fmla="*/ 122 h 401"/>
                <a:gd name="T110" fmla="*/ 134 w 392"/>
                <a:gd name="T111" fmla="*/ 112 h 401"/>
                <a:gd name="T112" fmla="*/ 177 w 392"/>
                <a:gd name="T113" fmla="*/ 106 h 401"/>
                <a:gd name="T114" fmla="*/ 215 w 392"/>
                <a:gd name="T115" fmla="*/ 99 h 401"/>
                <a:gd name="T116" fmla="*/ 240 w 392"/>
                <a:gd name="T117" fmla="*/ 89 h 401"/>
                <a:gd name="T118" fmla="*/ 285 w 392"/>
                <a:gd name="T119" fmla="*/ 84 h 401"/>
                <a:gd name="T120" fmla="*/ 311 w 392"/>
                <a:gd name="T121" fmla="*/ 76 h 401"/>
                <a:gd name="T122" fmla="*/ 382 w 392"/>
                <a:gd name="T123" fmla="*/ 64 h 401"/>
                <a:gd name="T124" fmla="*/ 391 w 392"/>
                <a:gd name="T125" fmla="*/ 5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2" h="401">
                  <a:moveTo>
                    <a:pt x="392" y="0"/>
                  </a:moveTo>
                  <a:lnTo>
                    <a:pt x="388" y="0"/>
                  </a:lnTo>
                  <a:lnTo>
                    <a:pt x="388" y="53"/>
                  </a:lnTo>
                  <a:lnTo>
                    <a:pt x="390" y="53"/>
                  </a:lnTo>
                  <a:lnTo>
                    <a:pt x="388" y="51"/>
                  </a:lnTo>
                  <a:lnTo>
                    <a:pt x="387" y="53"/>
                  </a:lnTo>
                  <a:lnTo>
                    <a:pt x="388" y="54"/>
                  </a:lnTo>
                  <a:lnTo>
                    <a:pt x="388" y="53"/>
                  </a:lnTo>
                  <a:lnTo>
                    <a:pt x="386" y="53"/>
                  </a:lnTo>
                  <a:lnTo>
                    <a:pt x="384" y="54"/>
                  </a:lnTo>
                  <a:lnTo>
                    <a:pt x="386" y="55"/>
                  </a:lnTo>
                  <a:lnTo>
                    <a:pt x="386" y="54"/>
                  </a:lnTo>
                  <a:lnTo>
                    <a:pt x="383" y="54"/>
                  </a:lnTo>
                  <a:lnTo>
                    <a:pt x="383" y="57"/>
                  </a:lnTo>
                  <a:lnTo>
                    <a:pt x="384" y="57"/>
                  </a:lnTo>
                  <a:lnTo>
                    <a:pt x="384" y="55"/>
                  </a:lnTo>
                  <a:lnTo>
                    <a:pt x="382" y="55"/>
                  </a:lnTo>
                  <a:lnTo>
                    <a:pt x="382" y="58"/>
                  </a:lnTo>
                  <a:lnTo>
                    <a:pt x="383" y="58"/>
                  </a:lnTo>
                  <a:lnTo>
                    <a:pt x="383" y="57"/>
                  </a:lnTo>
                  <a:lnTo>
                    <a:pt x="380" y="57"/>
                  </a:lnTo>
                  <a:lnTo>
                    <a:pt x="380" y="59"/>
                  </a:lnTo>
                  <a:lnTo>
                    <a:pt x="382" y="59"/>
                  </a:lnTo>
                  <a:lnTo>
                    <a:pt x="380" y="58"/>
                  </a:lnTo>
                  <a:lnTo>
                    <a:pt x="379" y="59"/>
                  </a:lnTo>
                  <a:lnTo>
                    <a:pt x="379" y="63"/>
                  </a:lnTo>
                  <a:lnTo>
                    <a:pt x="380" y="63"/>
                  </a:lnTo>
                  <a:lnTo>
                    <a:pt x="379" y="62"/>
                  </a:lnTo>
                  <a:lnTo>
                    <a:pt x="378" y="63"/>
                  </a:lnTo>
                  <a:lnTo>
                    <a:pt x="378" y="66"/>
                  </a:lnTo>
                  <a:lnTo>
                    <a:pt x="379" y="66"/>
                  </a:lnTo>
                  <a:lnTo>
                    <a:pt x="379" y="64"/>
                  </a:lnTo>
                  <a:lnTo>
                    <a:pt x="374" y="64"/>
                  </a:lnTo>
                  <a:lnTo>
                    <a:pt x="369" y="66"/>
                  </a:lnTo>
                  <a:lnTo>
                    <a:pt x="358" y="66"/>
                  </a:lnTo>
                  <a:lnTo>
                    <a:pt x="353" y="67"/>
                  </a:lnTo>
                  <a:lnTo>
                    <a:pt x="348" y="67"/>
                  </a:lnTo>
                  <a:lnTo>
                    <a:pt x="344" y="68"/>
                  </a:lnTo>
                  <a:lnTo>
                    <a:pt x="344" y="70"/>
                  </a:lnTo>
                  <a:lnTo>
                    <a:pt x="344" y="68"/>
                  </a:lnTo>
                  <a:lnTo>
                    <a:pt x="334" y="68"/>
                  </a:lnTo>
                  <a:lnTo>
                    <a:pt x="331" y="70"/>
                  </a:lnTo>
                  <a:lnTo>
                    <a:pt x="331" y="71"/>
                  </a:lnTo>
                  <a:lnTo>
                    <a:pt x="331" y="70"/>
                  </a:lnTo>
                  <a:lnTo>
                    <a:pt x="328" y="70"/>
                  </a:lnTo>
                  <a:lnTo>
                    <a:pt x="324" y="71"/>
                  </a:lnTo>
                  <a:lnTo>
                    <a:pt x="324" y="72"/>
                  </a:lnTo>
                  <a:lnTo>
                    <a:pt x="324" y="71"/>
                  </a:lnTo>
                  <a:lnTo>
                    <a:pt x="317" y="71"/>
                  </a:lnTo>
                  <a:lnTo>
                    <a:pt x="314" y="72"/>
                  </a:lnTo>
                  <a:lnTo>
                    <a:pt x="314" y="74"/>
                  </a:lnTo>
                  <a:lnTo>
                    <a:pt x="314" y="72"/>
                  </a:lnTo>
                  <a:lnTo>
                    <a:pt x="311" y="72"/>
                  </a:lnTo>
                  <a:lnTo>
                    <a:pt x="308" y="74"/>
                  </a:lnTo>
                  <a:lnTo>
                    <a:pt x="308" y="75"/>
                  </a:lnTo>
                  <a:lnTo>
                    <a:pt x="308" y="74"/>
                  </a:lnTo>
                  <a:lnTo>
                    <a:pt x="306" y="74"/>
                  </a:lnTo>
                  <a:lnTo>
                    <a:pt x="303" y="75"/>
                  </a:lnTo>
                  <a:lnTo>
                    <a:pt x="303" y="76"/>
                  </a:lnTo>
                  <a:lnTo>
                    <a:pt x="303" y="75"/>
                  </a:lnTo>
                  <a:lnTo>
                    <a:pt x="299" y="75"/>
                  </a:lnTo>
                  <a:lnTo>
                    <a:pt x="296" y="76"/>
                  </a:lnTo>
                  <a:lnTo>
                    <a:pt x="296" y="78"/>
                  </a:lnTo>
                  <a:lnTo>
                    <a:pt x="296" y="76"/>
                  </a:lnTo>
                  <a:lnTo>
                    <a:pt x="293" y="76"/>
                  </a:lnTo>
                  <a:lnTo>
                    <a:pt x="291" y="78"/>
                  </a:lnTo>
                  <a:lnTo>
                    <a:pt x="293" y="79"/>
                  </a:lnTo>
                  <a:lnTo>
                    <a:pt x="293" y="78"/>
                  </a:lnTo>
                  <a:lnTo>
                    <a:pt x="287" y="78"/>
                  </a:lnTo>
                  <a:lnTo>
                    <a:pt x="286" y="79"/>
                  </a:lnTo>
                  <a:lnTo>
                    <a:pt x="287" y="80"/>
                  </a:lnTo>
                  <a:lnTo>
                    <a:pt x="287" y="79"/>
                  </a:lnTo>
                  <a:lnTo>
                    <a:pt x="286" y="79"/>
                  </a:lnTo>
                  <a:lnTo>
                    <a:pt x="283" y="80"/>
                  </a:lnTo>
                  <a:lnTo>
                    <a:pt x="283" y="82"/>
                  </a:lnTo>
                  <a:lnTo>
                    <a:pt x="283" y="80"/>
                  </a:lnTo>
                  <a:lnTo>
                    <a:pt x="279" y="80"/>
                  </a:lnTo>
                  <a:lnTo>
                    <a:pt x="272" y="82"/>
                  </a:lnTo>
                  <a:lnTo>
                    <a:pt x="270" y="82"/>
                  </a:lnTo>
                  <a:lnTo>
                    <a:pt x="272" y="82"/>
                  </a:lnTo>
                  <a:lnTo>
                    <a:pt x="269" y="83"/>
                  </a:lnTo>
                  <a:lnTo>
                    <a:pt x="269" y="84"/>
                  </a:lnTo>
                  <a:lnTo>
                    <a:pt x="269" y="83"/>
                  </a:lnTo>
                  <a:lnTo>
                    <a:pt x="262" y="83"/>
                  </a:lnTo>
                  <a:lnTo>
                    <a:pt x="260" y="84"/>
                  </a:lnTo>
                  <a:lnTo>
                    <a:pt x="260" y="85"/>
                  </a:lnTo>
                  <a:lnTo>
                    <a:pt x="260" y="84"/>
                  </a:lnTo>
                  <a:lnTo>
                    <a:pt x="257" y="84"/>
                  </a:lnTo>
                  <a:lnTo>
                    <a:pt x="255" y="85"/>
                  </a:lnTo>
                  <a:lnTo>
                    <a:pt x="255" y="87"/>
                  </a:lnTo>
                  <a:lnTo>
                    <a:pt x="255" y="85"/>
                  </a:lnTo>
                  <a:lnTo>
                    <a:pt x="248" y="85"/>
                  </a:lnTo>
                  <a:lnTo>
                    <a:pt x="247" y="87"/>
                  </a:lnTo>
                  <a:lnTo>
                    <a:pt x="248" y="88"/>
                  </a:lnTo>
                  <a:lnTo>
                    <a:pt x="248" y="87"/>
                  </a:lnTo>
                  <a:lnTo>
                    <a:pt x="244" y="87"/>
                  </a:lnTo>
                  <a:lnTo>
                    <a:pt x="243" y="88"/>
                  </a:lnTo>
                  <a:lnTo>
                    <a:pt x="244" y="89"/>
                  </a:lnTo>
                  <a:lnTo>
                    <a:pt x="244" y="88"/>
                  </a:lnTo>
                  <a:lnTo>
                    <a:pt x="239" y="88"/>
                  </a:lnTo>
                  <a:lnTo>
                    <a:pt x="238" y="89"/>
                  </a:lnTo>
                  <a:lnTo>
                    <a:pt x="239" y="91"/>
                  </a:lnTo>
                  <a:lnTo>
                    <a:pt x="239" y="89"/>
                  </a:lnTo>
                  <a:lnTo>
                    <a:pt x="235" y="89"/>
                  </a:lnTo>
                  <a:lnTo>
                    <a:pt x="234" y="91"/>
                  </a:lnTo>
                  <a:lnTo>
                    <a:pt x="235" y="92"/>
                  </a:lnTo>
                  <a:lnTo>
                    <a:pt x="235" y="91"/>
                  </a:lnTo>
                  <a:lnTo>
                    <a:pt x="231" y="91"/>
                  </a:lnTo>
                  <a:lnTo>
                    <a:pt x="230" y="92"/>
                  </a:lnTo>
                  <a:lnTo>
                    <a:pt x="231" y="93"/>
                  </a:lnTo>
                  <a:lnTo>
                    <a:pt x="231" y="92"/>
                  </a:lnTo>
                  <a:lnTo>
                    <a:pt x="228" y="92"/>
                  </a:lnTo>
                  <a:lnTo>
                    <a:pt x="227" y="93"/>
                  </a:lnTo>
                  <a:lnTo>
                    <a:pt x="228" y="95"/>
                  </a:lnTo>
                  <a:lnTo>
                    <a:pt x="228" y="93"/>
                  </a:lnTo>
                  <a:lnTo>
                    <a:pt x="221" y="93"/>
                  </a:lnTo>
                  <a:lnTo>
                    <a:pt x="217" y="95"/>
                  </a:lnTo>
                  <a:lnTo>
                    <a:pt x="217" y="96"/>
                  </a:lnTo>
                  <a:lnTo>
                    <a:pt x="217" y="95"/>
                  </a:lnTo>
                  <a:lnTo>
                    <a:pt x="214" y="95"/>
                  </a:lnTo>
                  <a:lnTo>
                    <a:pt x="210" y="96"/>
                  </a:lnTo>
                  <a:lnTo>
                    <a:pt x="210" y="97"/>
                  </a:lnTo>
                  <a:lnTo>
                    <a:pt x="210" y="96"/>
                  </a:lnTo>
                  <a:lnTo>
                    <a:pt x="207" y="96"/>
                  </a:lnTo>
                  <a:lnTo>
                    <a:pt x="205" y="97"/>
                  </a:lnTo>
                  <a:lnTo>
                    <a:pt x="205" y="99"/>
                  </a:lnTo>
                  <a:lnTo>
                    <a:pt x="205" y="97"/>
                  </a:lnTo>
                  <a:lnTo>
                    <a:pt x="197" y="97"/>
                  </a:lnTo>
                  <a:lnTo>
                    <a:pt x="196" y="99"/>
                  </a:lnTo>
                  <a:lnTo>
                    <a:pt x="197" y="100"/>
                  </a:lnTo>
                  <a:lnTo>
                    <a:pt x="197" y="99"/>
                  </a:lnTo>
                  <a:lnTo>
                    <a:pt x="193" y="99"/>
                  </a:lnTo>
                  <a:lnTo>
                    <a:pt x="190" y="100"/>
                  </a:lnTo>
                  <a:lnTo>
                    <a:pt x="190" y="101"/>
                  </a:lnTo>
                  <a:lnTo>
                    <a:pt x="190" y="100"/>
                  </a:lnTo>
                  <a:lnTo>
                    <a:pt x="185" y="100"/>
                  </a:lnTo>
                  <a:lnTo>
                    <a:pt x="184" y="101"/>
                  </a:lnTo>
                  <a:lnTo>
                    <a:pt x="185" y="102"/>
                  </a:lnTo>
                  <a:lnTo>
                    <a:pt x="185" y="101"/>
                  </a:lnTo>
                  <a:lnTo>
                    <a:pt x="181" y="101"/>
                  </a:lnTo>
                  <a:lnTo>
                    <a:pt x="180" y="102"/>
                  </a:lnTo>
                  <a:lnTo>
                    <a:pt x="181" y="104"/>
                  </a:lnTo>
                  <a:lnTo>
                    <a:pt x="181" y="102"/>
                  </a:lnTo>
                  <a:lnTo>
                    <a:pt x="176" y="102"/>
                  </a:lnTo>
                  <a:lnTo>
                    <a:pt x="175" y="104"/>
                  </a:lnTo>
                  <a:lnTo>
                    <a:pt x="176" y="105"/>
                  </a:lnTo>
                  <a:lnTo>
                    <a:pt x="176" y="104"/>
                  </a:lnTo>
                  <a:lnTo>
                    <a:pt x="173" y="104"/>
                  </a:lnTo>
                  <a:lnTo>
                    <a:pt x="172" y="105"/>
                  </a:lnTo>
                  <a:lnTo>
                    <a:pt x="173" y="106"/>
                  </a:lnTo>
                  <a:lnTo>
                    <a:pt x="173" y="105"/>
                  </a:lnTo>
                  <a:lnTo>
                    <a:pt x="171" y="105"/>
                  </a:lnTo>
                  <a:lnTo>
                    <a:pt x="165" y="106"/>
                  </a:lnTo>
                  <a:lnTo>
                    <a:pt x="160" y="106"/>
                  </a:lnTo>
                  <a:lnTo>
                    <a:pt x="156" y="108"/>
                  </a:lnTo>
                  <a:lnTo>
                    <a:pt x="156" y="109"/>
                  </a:lnTo>
                  <a:lnTo>
                    <a:pt x="156" y="108"/>
                  </a:lnTo>
                  <a:lnTo>
                    <a:pt x="148" y="108"/>
                  </a:lnTo>
                  <a:lnTo>
                    <a:pt x="145" y="109"/>
                  </a:lnTo>
                  <a:lnTo>
                    <a:pt x="145" y="110"/>
                  </a:lnTo>
                  <a:lnTo>
                    <a:pt x="145" y="109"/>
                  </a:lnTo>
                  <a:lnTo>
                    <a:pt x="141" y="109"/>
                  </a:lnTo>
                  <a:lnTo>
                    <a:pt x="137" y="110"/>
                  </a:lnTo>
                  <a:lnTo>
                    <a:pt x="137" y="112"/>
                  </a:lnTo>
                  <a:lnTo>
                    <a:pt x="137" y="110"/>
                  </a:lnTo>
                  <a:lnTo>
                    <a:pt x="134" y="110"/>
                  </a:lnTo>
                  <a:lnTo>
                    <a:pt x="130" y="112"/>
                  </a:lnTo>
                  <a:lnTo>
                    <a:pt x="130" y="113"/>
                  </a:lnTo>
                  <a:lnTo>
                    <a:pt x="130" y="112"/>
                  </a:lnTo>
                  <a:lnTo>
                    <a:pt x="125" y="112"/>
                  </a:lnTo>
                  <a:lnTo>
                    <a:pt x="121" y="113"/>
                  </a:lnTo>
                  <a:lnTo>
                    <a:pt x="121" y="114"/>
                  </a:lnTo>
                  <a:lnTo>
                    <a:pt x="121" y="113"/>
                  </a:lnTo>
                  <a:lnTo>
                    <a:pt x="117" y="113"/>
                  </a:lnTo>
                  <a:lnTo>
                    <a:pt x="116" y="114"/>
                  </a:lnTo>
                  <a:lnTo>
                    <a:pt x="117" y="116"/>
                  </a:lnTo>
                  <a:lnTo>
                    <a:pt x="117" y="114"/>
                  </a:lnTo>
                  <a:lnTo>
                    <a:pt x="112" y="114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09" y="116"/>
                  </a:lnTo>
                  <a:lnTo>
                    <a:pt x="108" y="116"/>
                  </a:lnTo>
                  <a:lnTo>
                    <a:pt x="105" y="117"/>
                  </a:lnTo>
                  <a:lnTo>
                    <a:pt x="105" y="118"/>
                  </a:lnTo>
                  <a:lnTo>
                    <a:pt x="105" y="117"/>
                  </a:lnTo>
                  <a:lnTo>
                    <a:pt x="100" y="117"/>
                  </a:lnTo>
                  <a:lnTo>
                    <a:pt x="99" y="118"/>
                  </a:lnTo>
                  <a:lnTo>
                    <a:pt x="100" y="119"/>
                  </a:lnTo>
                  <a:lnTo>
                    <a:pt x="100" y="118"/>
                  </a:lnTo>
                  <a:lnTo>
                    <a:pt x="97" y="118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96" y="122"/>
                  </a:lnTo>
                  <a:lnTo>
                    <a:pt x="95" y="123"/>
                  </a:lnTo>
                  <a:lnTo>
                    <a:pt x="95" y="133"/>
                  </a:lnTo>
                  <a:lnTo>
                    <a:pt x="97" y="133"/>
                  </a:lnTo>
                  <a:lnTo>
                    <a:pt x="97" y="130"/>
                  </a:lnTo>
                  <a:lnTo>
                    <a:pt x="96" y="130"/>
                  </a:lnTo>
                  <a:lnTo>
                    <a:pt x="96" y="133"/>
                  </a:lnTo>
                  <a:lnTo>
                    <a:pt x="97" y="133"/>
                  </a:lnTo>
                  <a:lnTo>
                    <a:pt x="97" y="131"/>
                  </a:lnTo>
                  <a:lnTo>
                    <a:pt x="93" y="131"/>
                  </a:lnTo>
                  <a:lnTo>
                    <a:pt x="92" y="133"/>
                  </a:lnTo>
                  <a:lnTo>
                    <a:pt x="93" y="134"/>
                  </a:lnTo>
                  <a:lnTo>
                    <a:pt x="93" y="133"/>
                  </a:lnTo>
                  <a:lnTo>
                    <a:pt x="91" y="133"/>
                  </a:lnTo>
                  <a:lnTo>
                    <a:pt x="88" y="134"/>
                  </a:lnTo>
                  <a:lnTo>
                    <a:pt x="88" y="135"/>
                  </a:lnTo>
                  <a:lnTo>
                    <a:pt x="88" y="134"/>
                  </a:lnTo>
                  <a:lnTo>
                    <a:pt x="87" y="134"/>
                  </a:lnTo>
                  <a:lnTo>
                    <a:pt x="84" y="135"/>
                  </a:lnTo>
                  <a:lnTo>
                    <a:pt x="84" y="136"/>
                  </a:lnTo>
                  <a:lnTo>
                    <a:pt x="84" y="135"/>
                  </a:lnTo>
                  <a:lnTo>
                    <a:pt x="82" y="135"/>
                  </a:lnTo>
                  <a:lnTo>
                    <a:pt x="80" y="136"/>
                  </a:lnTo>
                  <a:lnTo>
                    <a:pt x="82" y="138"/>
                  </a:lnTo>
                  <a:lnTo>
                    <a:pt x="82" y="136"/>
                  </a:lnTo>
                  <a:lnTo>
                    <a:pt x="78" y="136"/>
                  </a:lnTo>
                  <a:lnTo>
                    <a:pt x="76" y="138"/>
                  </a:lnTo>
                  <a:lnTo>
                    <a:pt x="78" y="139"/>
                  </a:lnTo>
                  <a:lnTo>
                    <a:pt x="78" y="138"/>
                  </a:lnTo>
                  <a:lnTo>
                    <a:pt x="75" y="139"/>
                  </a:lnTo>
                  <a:lnTo>
                    <a:pt x="75" y="140"/>
                  </a:lnTo>
                  <a:lnTo>
                    <a:pt x="75" y="139"/>
                  </a:lnTo>
                  <a:lnTo>
                    <a:pt x="72" y="139"/>
                  </a:lnTo>
                  <a:lnTo>
                    <a:pt x="70" y="142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69" y="142"/>
                  </a:lnTo>
                  <a:lnTo>
                    <a:pt x="66" y="144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2" y="146"/>
                  </a:lnTo>
                  <a:lnTo>
                    <a:pt x="63" y="147"/>
                  </a:lnTo>
                  <a:lnTo>
                    <a:pt x="63" y="146"/>
                  </a:lnTo>
                  <a:lnTo>
                    <a:pt x="62" y="146"/>
                  </a:lnTo>
                  <a:lnTo>
                    <a:pt x="59" y="147"/>
                  </a:lnTo>
                  <a:lnTo>
                    <a:pt x="58" y="147"/>
                  </a:lnTo>
                  <a:lnTo>
                    <a:pt x="57" y="148"/>
                  </a:lnTo>
                  <a:lnTo>
                    <a:pt x="58" y="150"/>
                  </a:lnTo>
                  <a:lnTo>
                    <a:pt x="58" y="148"/>
                  </a:lnTo>
                  <a:lnTo>
                    <a:pt x="55" y="150"/>
                  </a:lnTo>
                  <a:lnTo>
                    <a:pt x="54" y="150"/>
                  </a:lnTo>
                  <a:lnTo>
                    <a:pt x="53" y="151"/>
                  </a:lnTo>
                  <a:lnTo>
                    <a:pt x="54" y="152"/>
                  </a:lnTo>
                  <a:lnTo>
                    <a:pt x="54" y="151"/>
                  </a:lnTo>
                  <a:lnTo>
                    <a:pt x="52" y="151"/>
                  </a:lnTo>
                  <a:lnTo>
                    <a:pt x="49" y="154"/>
                  </a:lnTo>
                  <a:lnTo>
                    <a:pt x="50" y="155"/>
                  </a:lnTo>
                  <a:lnTo>
                    <a:pt x="50" y="154"/>
                  </a:lnTo>
                  <a:lnTo>
                    <a:pt x="48" y="154"/>
                  </a:lnTo>
                  <a:lnTo>
                    <a:pt x="48" y="156"/>
                  </a:lnTo>
                  <a:lnTo>
                    <a:pt x="49" y="156"/>
                  </a:lnTo>
                  <a:lnTo>
                    <a:pt x="49" y="155"/>
                  </a:lnTo>
                  <a:lnTo>
                    <a:pt x="46" y="155"/>
                  </a:lnTo>
                  <a:lnTo>
                    <a:pt x="46" y="157"/>
                  </a:lnTo>
                  <a:lnTo>
                    <a:pt x="48" y="157"/>
                  </a:lnTo>
                  <a:lnTo>
                    <a:pt x="48" y="156"/>
                  </a:lnTo>
                  <a:lnTo>
                    <a:pt x="45" y="156"/>
                  </a:lnTo>
                  <a:lnTo>
                    <a:pt x="45" y="159"/>
                  </a:lnTo>
                  <a:lnTo>
                    <a:pt x="46" y="159"/>
                  </a:lnTo>
                  <a:lnTo>
                    <a:pt x="45" y="157"/>
                  </a:lnTo>
                  <a:lnTo>
                    <a:pt x="44" y="159"/>
                  </a:lnTo>
                  <a:lnTo>
                    <a:pt x="44" y="164"/>
                  </a:lnTo>
                  <a:lnTo>
                    <a:pt x="46" y="164"/>
                  </a:lnTo>
                  <a:lnTo>
                    <a:pt x="46" y="161"/>
                  </a:lnTo>
                  <a:lnTo>
                    <a:pt x="46" y="164"/>
                  </a:lnTo>
                  <a:lnTo>
                    <a:pt x="49" y="165"/>
                  </a:lnTo>
                  <a:lnTo>
                    <a:pt x="53" y="165"/>
                  </a:lnTo>
                  <a:lnTo>
                    <a:pt x="53" y="163"/>
                  </a:lnTo>
                  <a:lnTo>
                    <a:pt x="52" y="164"/>
                  </a:lnTo>
                  <a:lnTo>
                    <a:pt x="54" y="167"/>
                  </a:lnTo>
                  <a:lnTo>
                    <a:pt x="57" y="167"/>
                  </a:lnTo>
                  <a:lnTo>
                    <a:pt x="57" y="164"/>
                  </a:lnTo>
                  <a:lnTo>
                    <a:pt x="55" y="165"/>
                  </a:lnTo>
                  <a:lnTo>
                    <a:pt x="58" y="168"/>
                  </a:lnTo>
                  <a:lnTo>
                    <a:pt x="61" y="168"/>
                  </a:lnTo>
                  <a:lnTo>
                    <a:pt x="61" y="165"/>
                  </a:lnTo>
                  <a:lnTo>
                    <a:pt x="59" y="167"/>
                  </a:lnTo>
                  <a:lnTo>
                    <a:pt x="62" y="169"/>
                  </a:lnTo>
                  <a:lnTo>
                    <a:pt x="65" y="169"/>
                  </a:lnTo>
                  <a:lnTo>
                    <a:pt x="65" y="167"/>
                  </a:lnTo>
                  <a:lnTo>
                    <a:pt x="63" y="168"/>
                  </a:lnTo>
                  <a:lnTo>
                    <a:pt x="66" y="171"/>
                  </a:lnTo>
                  <a:lnTo>
                    <a:pt x="67" y="171"/>
                  </a:lnTo>
                  <a:lnTo>
                    <a:pt x="67" y="168"/>
                  </a:lnTo>
                  <a:lnTo>
                    <a:pt x="67" y="171"/>
                  </a:lnTo>
                  <a:lnTo>
                    <a:pt x="70" y="172"/>
                  </a:lnTo>
                  <a:lnTo>
                    <a:pt x="71" y="172"/>
                  </a:lnTo>
                  <a:lnTo>
                    <a:pt x="71" y="169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4" y="173"/>
                  </a:lnTo>
                  <a:lnTo>
                    <a:pt x="74" y="171"/>
                  </a:lnTo>
                  <a:lnTo>
                    <a:pt x="72" y="172"/>
                  </a:lnTo>
                  <a:lnTo>
                    <a:pt x="75" y="174"/>
                  </a:lnTo>
                  <a:lnTo>
                    <a:pt x="78" y="174"/>
                  </a:lnTo>
                  <a:lnTo>
                    <a:pt x="78" y="172"/>
                  </a:lnTo>
                  <a:lnTo>
                    <a:pt x="76" y="173"/>
                  </a:lnTo>
                  <a:lnTo>
                    <a:pt x="79" y="176"/>
                  </a:lnTo>
                  <a:lnTo>
                    <a:pt x="80" y="174"/>
                  </a:lnTo>
                  <a:lnTo>
                    <a:pt x="80" y="173"/>
                  </a:lnTo>
                  <a:lnTo>
                    <a:pt x="76" y="173"/>
                  </a:lnTo>
                  <a:lnTo>
                    <a:pt x="75" y="174"/>
                  </a:lnTo>
                  <a:lnTo>
                    <a:pt x="76" y="176"/>
                  </a:lnTo>
                  <a:lnTo>
                    <a:pt x="76" y="174"/>
                  </a:lnTo>
                  <a:lnTo>
                    <a:pt x="74" y="174"/>
                  </a:lnTo>
                  <a:lnTo>
                    <a:pt x="72" y="176"/>
                  </a:lnTo>
                  <a:lnTo>
                    <a:pt x="74" y="177"/>
                  </a:lnTo>
                  <a:lnTo>
                    <a:pt x="74" y="176"/>
                  </a:lnTo>
                  <a:lnTo>
                    <a:pt x="70" y="176"/>
                  </a:lnTo>
                  <a:lnTo>
                    <a:pt x="69" y="177"/>
                  </a:lnTo>
                  <a:lnTo>
                    <a:pt x="70" y="178"/>
                  </a:lnTo>
                  <a:lnTo>
                    <a:pt x="70" y="177"/>
                  </a:lnTo>
                  <a:lnTo>
                    <a:pt x="67" y="177"/>
                  </a:lnTo>
                  <a:lnTo>
                    <a:pt x="65" y="180"/>
                  </a:lnTo>
                  <a:lnTo>
                    <a:pt x="66" y="181"/>
                  </a:lnTo>
                  <a:lnTo>
                    <a:pt x="66" y="180"/>
                  </a:lnTo>
                  <a:lnTo>
                    <a:pt x="62" y="180"/>
                  </a:lnTo>
                  <a:lnTo>
                    <a:pt x="62" y="182"/>
                  </a:lnTo>
                  <a:lnTo>
                    <a:pt x="63" y="182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84"/>
                  </a:lnTo>
                  <a:lnTo>
                    <a:pt x="62" y="184"/>
                  </a:lnTo>
                  <a:lnTo>
                    <a:pt x="62" y="182"/>
                  </a:lnTo>
                  <a:lnTo>
                    <a:pt x="59" y="182"/>
                  </a:lnTo>
                  <a:lnTo>
                    <a:pt x="58" y="184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7" y="184"/>
                  </a:lnTo>
                  <a:lnTo>
                    <a:pt x="57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5" y="185"/>
                  </a:lnTo>
                  <a:lnTo>
                    <a:pt x="53" y="188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2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0" y="190"/>
                  </a:lnTo>
                  <a:lnTo>
                    <a:pt x="48" y="190"/>
                  </a:lnTo>
                  <a:lnTo>
                    <a:pt x="48" y="193"/>
                  </a:lnTo>
                  <a:lnTo>
                    <a:pt x="49" y="193"/>
                  </a:lnTo>
                  <a:lnTo>
                    <a:pt x="49" y="191"/>
                  </a:lnTo>
                  <a:lnTo>
                    <a:pt x="46" y="191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3"/>
                  </a:lnTo>
                  <a:lnTo>
                    <a:pt x="45" y="193"/>
                  </a:lnTo>
                  <a:lnTo>
                    <a:pt x="45" y="195"/>
                  </a:lnTo>
                  <a:lnTo>
                    <a:pt x="46" y="195"/>
                  </a:lnTo>
                  <a:lnTo>
                    <a:pt x="46" y="194"/>
                  </a:lnTo>
                  <a:lnTo>
                    <a:pt x="44" y="194"/>
                  </a:lnTo>
                  <a:lnTo>
                    <a:pt x="44" y="197"/>
                  </a:lnTo>
                  <a:lnTo>
                    <a:pt x="45" y="197"/>
                  </a:lnTo>
                  <a:lnTo>
                    <a:pt x="44" y="195"/>
                  </a:lnTo>
                  <a:lnTo>
                    <a:pt x="41" y="198"/>
                  </a:lnTo>
                  <a:lnTo>
                    <a:pt x="41" y="201"/>
                  </a:lnTo>
                  <a:lnTo>
                    <a:pt x="42" y="201"/>
                  </a:lnTo>
                  <a:lnTo>
                    <a:pt x="42" y="199"/>
                  </a:lnTo>
                  <a:lnTo>
                    <a:pt x="40" y="199"/>
                  </a:lnTo>
                  <a:lnTo>
                    <a:pt x="40" y="202"/>
                  </a:lnTo>
                  <a:lnTo>
                    <a:pt x="41" y="202"/>
                  </a:lnTo>
                  <a:lnTo>
                    <a:pt x="40" y="201"/>
                  </a:lnTo>
                  <a:lnTo>
                    <a:pt x="38" y="202"/>
                  </a:lnTo>
                  <a:lnTo>
                    <a:pt x="38" y="205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37" y="203"/>
                  </a:lnTo>
                  <a:lnTo>
                    <a:pt x="37" y="207"/>
                  </a:lnTo>
                  <a:lnTo>
                    <a:pt x="38" y="207"/>
                  </a:lnTo>
                  <a:lnTo>
                    <a:pt x="38" y="206"/>
                  </a:lnTo>
                  <a:lnTo>
                    <a:pt x="36" y="206"/>
                  </a:lnTo>
                  <a:lnTo>
                    <a:pt x="36" y="210"/>
                  </a:lnTo>
                  <a:lnTo>
                    <a:pt x="37" y="210"/>
                  </a:lnTo>
                  <a:lnTo>
                    <a:pt x="37" y="208"/>
                  </a:lnTo>
                  <a:lnTo>
                    <a:pt x="34" y="208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1" y="212"/>
                  </a:lnTo>
                  <a:lnTo>
                    <a:pt x="32" y="214"/>
                  </a:lnTo>
                  <a:lnTo>
                    <a:pt x="32" y="212"/>
                  </a:lnTo>
                  <a:lnTo>
                    <a:pt x="28" y="212"/>
                  </a:lnTo>
                  <a:lnTo>
                    <a:pt x="23" y="215"/>
                  </a:lnTo>
                  <a:lnTo>
                    <a:pt x="23" y="216"/>
                  </a:lnTo>
                  <a:lnTo>
                    <a:pt x="23" y="215"/>
                  </a:lnTo>
                  <a:lnTo>
                    <a:pt x="17" y="215"/>
                  </a:lnTo>
                  <a:lnTo>
                    <a:pt x="16" y="216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8"/>
                  </a:lnTo>
                  <a:lnTo>
                    <a:pt x="15" y="219"/>
                  </a:lnTo>
                  <a:lnTo>
                    <a:pt x="15" y="218"/>
                  </a:lnTo>
                  <a:lnTo>
                    <a:pt x="12" y="218"/>
                  </a:lnTo>
                  <a:lnTo>
                    <a:pt x="11" y="219"/>
                  </a:lnTo>
                  <a:lnTo>
                    <a:pt x="12" y="220"/>
                  </a:lnTo>
                  <a:lnTo>
                    <a:pt x="12" y="219"/>
                  </a:lnTo>
                  <a:lnTo>
                    <a:pt x="10" y="219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4" y="222"/>
                  </a:lnTo>
                  <a:lnTo>
                    <a:pt x="6" y="223"/>
                  </a:lnTo>
                  <a:lnTo>
                    <a:pt x="6" y="222"/>
                  </a:lnTo>
                  <a:lnTo>
                    <a:pt x="4" y="222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0" y="227"/>
                  </a:lnTo>
                  <a:lnTo>
                    <a:pt x="4" y="231"/>
                  </a:lnTo>
                  <a:lnTo>
                    <a:pt x="6" y="229"/>
                  </a:lnTo>
                  <a:lnTo>
                    <a:pt x="4" y="229"/>
                  </a:lnTo>
                  <a:lnTo>
                    <a:pt x="4" y="233"/>
                  </a:lnTo>
                  <a:lnTo>
                    <a:pt x="7" y="233"/>
                  </a:lnTo>
                  <a:lnTo>
                    <a:pt x="7" y="231"/>
                  </a:lnTo>
                  <a:lnTo>
                    <a:pt x="6" y="231"/>
                  </a:lnTo>
                  <a:lnTo>
                    <a:pt x="6" y="233"/>
                  </a:lnTo>
                  <a:lnTo>
                    <a:pt x="7" y="235"/>
                  </a:lnTo>
                  <a:lnTo>
                    <a:pt x="8" y="233"/>
                  </a:lnTo>
                  <a:lnTo>
                    <a:pt x="7" y="233"/>
                  </a:lnTo>
                  <a:lnTo>
                    <a:pt x="7" y="236"/>
                  </a:lnTo>
                  <a:lnTo>
                    <a:pt x="8" y="237"/>
                  </a:lnTo>
                  <a:lnTo>
                    <a:pt x="10" y="236"/>
                  </a:lnTo>
                  <a:lnTo>
                    <a:pt x="8" y="236"/>
                  </a:lnTo>
                  <a:lnTo>
                    <a:pt x="8" y="243"/>
                  </a:lnTo>
                  <a:lnTo>
                    <a:pt x="11" y="243"/>
                  </a:lnTo>
                  <a:lnTo>
                    <a:pt x="11" y="240"/>
                  </a:lnTo>
                  <a:lnTo>
                    <a:pt x="10" y="240"/>
                  </a:lnTo>
                  <a:lnTo>
                    <a:pt x="10" y="241"/>
                  </a:lnTo>
                  <a:lnTo>
                    <a:pt x="11" y="241"/>
                  </a:lnTo>
                  <a:lnTo>
                    <a:pt x="10" y="240"/>
                  </a:lnTo>
                  <a:lnTo>
                    <a:pt x="8" y="241"/>
                  </a:lnTo>
                  <a:lnTo>
                    <a:pt x="8" y="246"/>
                  </a:lnTo>
                  <a:lnTo>
                    <a:pt x="10" y="246"/>
                  </a:lnTo>
                  <a:lnTo>
                    <a:pt x="10" y="245"/>
                  </a:lnTo>
                  <a:lnTo>
                    <a:pt x="7" y="245"/>
                  </a:lnTo>
                  <a:lnTo>
                    <a:pt x="7" y="252"/>
                  </a:lnTo>
                  <a:lnTo>
                    <a:pt x="8" y="252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7"/>
                  </a:lnTo>
                  <a:lnTo>
                    <a:pt x="17" y="257"/>
                  </a:lnTo>
                  <a:lnTo>
                    <a:pt x="23" y="258"/>
                  </a:lnTo>
                  <a:lnTo>
                    <a:pt x="28" y="258"/>
                  </a:lnTo>
                  <a:lnTo>
                    <a:pt x="28" y="256"/>
                  </a:lnTo>
                  <a:lnTo>
                    <a:pt x="28" y="258"/>
                  </a:lnTo>
                  <a:lnTo>
                    <a:pt x="32" y="260"/>
                  </a:lnTo>
                  <a:lnTo>
                    <a:pt x="41" y="260"/>
                  </a:lnTo>
                  <a:lnTo>
                    <a:pt x="57" y="262"/>
                  </a:lnTo>
                  <a:lnTo>
                    <a:pt x="59" y="262"/>
                  </a:lnTo>
                  <a:lnTo>
                    <a:pt x="59" y="260"/>
                  </a:lnTo>
                  <a:lnTo>
                    <a:pt x="59" y="262"/>
                  </a:lnTo>
                  <a:lnTo>
                    <a:pt x="63" y="263"/>
                  </a:lnTo>
                  <a:lnTo>
                    <a:pt x="66" y="263"/>
                  </a:lnTo>
                  <a:lnTo>
                    <a:pt x="66" y="261"/>
                  </a:lnTo>
                  <a:lnTo>
                    <a:pt x="66" y="263"/>
                  </a:lnTo>
                  <a:lnTo>
                    <a:pt x="70" y="265"/>
                  </a:lnTo>
                  <a:lnTo>
                    <a:pt x="67" y="263"/>
                  </a:lnTo>
                  <a:lnTo>
                    <a:pt x="70" y="265"/>
                  </a:lnTo>
                  <a:lnTo>
                    <a:pt x="75" y="266"/>
                  </a:lnTo>
                  <a:lnTo>
                    <a:pt x="80" y="266"/>
                  </a:lnTo>
                  <a:lnTo>
                    <a:pt x="80" y="263"/>
                  </a:lnTo>
                  <a:lnTo>
                    <a:pt x="80" y="266"/>
                  </a:lnTo>
                  <a:lnTo>
                    <a:pt x="83" y="267"/>
                  </a:lnTo>
                  <a:lnTo>
                    <a:pt x="86" y="267"/>
                  </a:lnTo>
                  <a:lnTo>
                    <a:pt x="86" y="265"/>
                  </a:lnTo>
                  <a:lnTo>
                    <a:pt x="84" y="266"/>
                  </a:lnTo>
                  <a:lnTo>
                    <a:pt x="87" y="269"/>
                  </a:lnTo>
                  <a:lnTo>
                    <a:pt x="92" y="269"/>
                  </a:lnTo>
                  <a:lnTo>
                    <a:pt x="92" y="265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6"/>
                  </a:lnTo>
                  <a:lnTo>
                    <a:pt x="87" y="266"/>
                  </a:lnTo>
                  <a:lnTo>
                    <a:pt x="84" y="267"/>
                  </a:lnTo>
                  <a:lnTo>
                    <a:pt x="84" y="269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8" y="269"/>
                  </a:lnTo>
                  <a:lnTo>
                    <a:pt x="78" y="270"/>
                  </a:lnTo>
                  <a:lnTo>
                    <a:pt x="78" y="269"/>
                  </a:lnTo>
                  <a:lnTo>
                    <a:pt x="74" y="269"/>
                  </a:lnTo>
                  <a:lnTo>
                    <a:pt x="72" y="270"/>
                  </a:lnTo>
                  <a:lnTo>
                    <a:pt x="74" y="271"/>
                  </a:lnTo>
                  <a:lnTo>
                    <a:pt x="74" y="270"/>
                  </a:lnTo>
                  <a:lnTo>
                    <a:pt x="69" y="270"/>
                  </a:lnTo>
                  <a:lnTo>
                    <a:pt x="67" y="271"/>
                  </a:lnTo>
                  <a:lnTo>
                    <a:pt x="69" y="273"/>
                  </a:lnTo>
                  <a:lnTo>
                    <a:pt x="69" y="271"/>
                  </a:lnTo>
                  <a:lnTo>
                    <a:pt x="65" y="271"/>
                  </a:lnTo>
                  <a:lnTo>
                    <a:pt x="63" y="273"/>
                  </a:lnTo>
                  <a:lnTo>
                    <a:pt x="65" y="274"/>
                  </a:lnTo>
                  <a:lnTo>
                    <a:pt x="65" y="273"/>
                  </a:lnTo>
                  <a:lnTo>
                    <a:pt x="62" y="273"/>
                  </a:lnTo>
                  <a:lnTo>
                    <a:pt x="59" y="274"/>
                  </a:lnTo>
                  <a:lnTo>
                    <a:pt x="58" y="274"/>
                  </a:lnTo>
                  <a:lnTo>
                    <a:pt x="57" y="275"/>
                  </a:lnTo>
                  <a:lnTo>
                    <a:pt x="58" y="277"/>
                  </a:lnTo>
                  <a:lnTo>
                    <a:pt x="58" y="275"/>
                  </a:lnTo>
                  <a:lnTo>
                    <a:pt x="54" y="275"/>
                  </a:lnTo>
                  <a:lnTo>
                    <a:pt x="53" y="277"/>
                  </a:lnTo>
                  <a:lnTo>
                    <a:pt x="54" y="278"/>
                  </a:lnTo>
                  <a:lnTo>
                    <a:pt x="54" y="277"/>
                  </a:lnTo>
                  <a:lnTo>
                    <a:pt x="52" y="278"/>
                  </a:lnTo>
                  <a:lnTo>
                    <a:pt x="52" y="279"/>
                  </a:lnTo>
                  <a:lnTo>
                    <a:pt x="52" y="278"/>
                  </a:lnTo>
                  <a:lnTo>
                    <a:pt x="50" y="278"/>
                  </a:lnTo>
                  <a:lnTo>
                    <a:pt x="46" y="279"/>
                  </a:lnTo>
                  <a:lnTo>
                    <a:pt x="45" y="279"/>
                  </a:lnTo>
                  <a:lnTo>
                    <a:pt x="45" y="282"/>
                  </a:lnTo>
                  <a:lnTo>
                    <a:pt x="46" y="282"/>
                  </a:lnTo>
                  <a:lnTo>
                    <a:pt x="46" y="280"/>
                  </a:lnTo>
                  <a:lnTo>
                    <a:pt x="42" y="280"/>
                  </a:lnTo>
                  <a:lnTo>
                    <a:pt x="40" y="283"/>
                  </a:lnTo>
                  <a:lnTo>
                    <a:pt x="41" y="284"/>
                  </a:lnTo>
                  <a:lnTo>
                    <a:pt x="41" y="283"/>
                  </a:lnTo>
                  <a:lnTo>
                    <a:pt x="38" y="283"/>
                  </a:lnTo>
                  <a:lnTo>
                    <a:pt x="36" y="286"/>
                  </a:lnTo>
                  <a:lnTo>
                    <a:pt x="37" y="287"/>
                  </a:lnTo>
                  <a:lnTo>
                    <a:pt x="37" y="286"/>
                  </a:lnTo>
                  <a:lnTo>
                    <a:pt x="34" y="286"/>
                  </a:lnTo>
                  <a:lnTo>
                    <a:pt x="34" y="288"/>
                  </a:lnTo>
                  <a:lnTo>
                    <a:pt x="36" y="288"/>
                  </a:lnTo>
                  <a:lnTo>
                    <a:pt x="36" y="287"/>
                  </a:lnTo>
                  <a:lnTo>
                    <a:pt x="33" y="287"/>
                  </a:lnTo>
                  <a:lnTo>
                    <a:pt x="29" y="291"/>
                  </a:lnTo>
                  <a:lnTo>
                    <a:pt x="31" y="295"/>
                  </a:lnTo>
                  <a:lnTo>
                    <a:pt x="32" y="295"/>
                  </a:lnTo>
                  <a:lnTo>
                    <a:pt x="32" y="292"/>
                  </a:lnTo>
                  <a:lnTo>
                    <a:pt x="31" y="294"/>
                  </a:lnTo>
                  <a:lnTo>
                    <a:pt x="33" y="296"/>
                  </a:lnTo>
                  <a:lnTo>
                    <a:pt x="36" y="296"/>
                  </a:lnTo>
                  <a:lnTo>
                    <a:pt x="36" y="294"/>
                  </a:lnTo>
                  <a:lnTo>
                    <a:pt x="34" y="294"/>
                  </a:lnTo>
                  <a:lnTo>
                    <a:pt x="34" y="298"/>
                  </a:lnTo>
                  <a:lnTo>
                    <a:pt x="37" y="298"/>
                  </a:lnTo>
                  <a:lnTo>
                    <a:pt x="37" y="295"/>
                  </a:lnTo>
                  <a:lnTo>
                    <a:pt x="36" y="296"/>
                  </a:lnTo>
                  <a:lnTo>
                    <a:pt x="38" y="299"/>
                  </a:lnTo>
                  <a:lnTo>
                    <a:pt x="41" y="300"/>
                  </a:lnTo>
                  <a:lnTo>
                    <a:pt x="41" y="298"/>
                  </a:lnTo>
                  <a:lnTo>
                    <a:pt x="40" y="299"/>
                  </a:lnTo>
                  <a:lnTo>
                    <a:pt x="42" y="301"/>
                  </a:lnTo>
                  <a:lnTo>
                    <a:pt x="44" y="301"/>
                  </a:lnTo>
                  <a:lnTo>
                    <a:pt x="44" y="299"/>
                  </a:lnTo>
                  <a:lnTo>
                    <a:pt x="42" y="299"/>
                  </a:lnTo>
                  <a:lnTo>
                    <a:pt x="42" y="303"/>
                  </a:lnTo>
                  <a:lnTo>
                    <a:pt x="45" y="303"/>
                  </a:lnTo>
                  <a:lnTo>
                    <a:pt x="45" y="300"/>
                  </a:lnTo>
                  <a:lnTo>
                    <a:pt x="44" y="300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6" y="301"/>
                  </a:lnTo>
                  <a:lnTo>
                    <a:pt x="45" y="301"/>
                  </a:lnTo>
                  <a:lnTo>
                    <a:pt x="45" y="305"/>
                  </a:lnTo>
                  <a:lnTo>
                    <a:pt x="48" y="305"/>
                  </a:lnTo>
                  <a:lnTo>
                    <a:pt x="48" y="303"/>
                  </a:lnTo>
                  <a:lnTo>
                    <a:pt x="46" y="303"/>
                  </a:lnTo>
                  <a:lnTo>
                    <a:pt x="46" y="308"/>
                  </a:lnTo>
                  <a:lnTo>
                    <a:pt x="49" y="308"/>
                  </a:lnTo>
                  <a:lnTo>
                    <a:pt x="49" y="305"/>
                  </a:lnTo>
                  <a:lnTo>
                    <a:pt x="48" y="305"/>
                  </a:lnTo>
                  <a:lnTo>
                    <a:pt x="48" y="308"/>
                  </a:lnTo>
                  <a:lnTo>
                    <a:pt x="49" y="309"/>
                  </a:lnTo>
                  <a:lnTo>
                    <a:pt x="50" y="308"/>
                  </a:lnTo>
                  <a:lnTo>
                    <a:pt x="49" y="308"/>
                  </a:lnTo>
                  <a:lnTo>
                    <a:pt x="49" y="311"/>
                  </a:lnTo>
                  <a:lnTo>
                    <a:pt x="50" y="312"/>
                  </a:lnTo>
                  <a:lnTo>
                    <a:pt x="52" y="311"/>
                  </a:lnTo>
                  <a:lnTo>
                    <a:pt x="50" y="311"/>
                  </a:lnTo>
                  <a:lnTo>
                    <a:pt x="50" y="318"/>
                  </a:lnTo>
                  <a:lnTo>
                    <a:pt x="53" y="318"/>
                  </a:lnTo>
                  <a:lnTo>
                    <a:pt x="53" y="316"/>
                  </a:lnTo>
                  <a:lnTo>
                    <a:pt x="52" y="316"/>
                  </a:lnTo>
                  <a:lnTo>
                    <a:pt x="52" y="322"/>
                  </a:lnTo>
                  <a:lnTo>
                    <a:pt x="54" y="325"/>
                  </a:lnTo>
                  <a:lnTo>
                    <a:pt x="57" y="325"/>
                  </a:lnTo>
                  <a:lnTo>
                    <a:pt x="57" y="322"/>
                  </a:lnTo>
                  <a:lnTo>
                    <a:pt x="55" y="324"/>
                  </a:lnTo>
                  <a:lnTo>
                    <a:pt x="59" y="328"/>
                  </a:lnTo>
                  <a:lnTo>
                    <a:pt x="61" y="328"/>
                  </a:lnTo>
                  <a:lnTo>
                    <a:pt x="61" y="325"/>
                  </a:lnTo>
                  <a:lnTo>
                    <a:pt x="59" y="326"/>
                  </a:lnTo>
                  <a:lnTo>
                    <a:pt x="63" y="330"/>
                  </a:lnTo>
                  <a:lnTo>
                    <a:pt x="65" y="330"/>
                  </a:lnTo>
                  <a:lnTo>
                    <a:pt x="65" y="328"/>
                  </a:lnTo>
                  <a:lnTo>
                    <a:pt x="63" y="328"/>
                  </a:lnTo>
                  <a:lnTo>
                    <a:pt x="63" y="330"/>
                  </a:lnTo>
                  <a:lnTo>
                    <a:pt x="66" y="333"/>
                  </a:lnTo>
                  <a:lnTo>
                    <a:pt x="67" y="333"/>
                  </a:lnTo>
                  <a:lnTo>
                    <a:pt x="67" y="330"/>
                  </a:lnTo>
                  <a:lnTo>
                    <a:pt x="66" y="330"/>
                  </a:lnTo>
                  <a:lnTo>
                    <a:pt x="66" y="333"/>
                  </a:lnTo>
                  <a:lnTo>
                    <a:pt x="67" y="334"/>
                  </a:lnTo>
                  <a:lnTo>
                    <a:pt x="69" y="333"/>
                  </a:lnTo>
                  <a:lnTo>
                    <a:pt x="67" y="333"/>
                  </a:lnTo>
                  <a:lnTo>
                    <a:pt x="67" y="339"/>
                  </a:lnTo>
                  <a:lnTo>
                    <a:pt x="69" y="339"/>
                  </a:lnTo>
                  <a:lnTo>
                    <a:pt x="67" y="338"/>
                  </a:lnTo>
                  <a:lnTo>
                    <a:pt x="66" y="339"/>
                  </a:lnTo>
                  <a:lnTo>
                    <a:pt x="66" y="347"/>
                  </a:lnTo>
                  <a:lnTo>
                    <a:pt x="67" y="349"/>
                  </a:lnTo>
                  <a:lnTo>
                    <a:pt x="70" y="350"/>
                  </a:lnTo>
                  <a:lnTo>
                    <a:pt x="74" y="350"/>
                  </a:lnTo>
                  <a:lnTo>
                    <a:pt x="74" y="347"/>
                  </a:lnTo>
                  <a:lnTo>
                    <a:pt x="74" y="350"/>
                  </a:lnTo>
                  <a:lnTo>
                    <a:pt x="76" y="351"/>
                  </a:lnTo>
                  <a:lnTo>
                    <a:pt x="78" y="351"/>
                  </a:lnTo>
                  <a:lnTo>
                    <a:pt x="78" y="349"/>
                  </a:lnTo>
                  <a:lnTo>
                    <a:pt x="78" y="351"/>
                  </a:lnTo>
                  <a:lnTo>
                    <a:pt x="80" y="352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3" y="351"/>
                  </a:lnTo>
                  <a:lnTo>
                    <a:pt x="86" y="354"/>
                  </a:lnTo>
                  <a:lnTo>
                    <a:pt x="87" y="354"/>
                  </a:lnTo>
                  <a:lnTo>
                    <a:pt x="87" y="351"/>
                  </a:lnTo>
                  <a:lnTo>
                    <a:pt x="86" y="352"/>
                  </a:lnTo>
                  <a:lnTo>
                    <a:pt x="88" y="355"/>
                  </a:lnTo>
                  <a:lnTo>
                    <a:pt x="92" y="355"/>
                  </a:lnTo>
                  <a:lnTo>
                    <a:pt x="92" y="352"/>
                  </a:lnTo>
                  <a:lnTo>
                    <a:pt x="91" y="354"/>
                  </a:lnTo>
                  <a:lnTo>
                    <a:pt x="93" y="356"/>
                  </a:lnTo>
                  <a:lnTo>
                    <a:pt x="95" y="356"/>
                  </a:lnTo>
                  <a:lnTo>
                    <a:pt x="95" y="354"/>
                  </a:lnTo>
                  <a:lnTo>
                    <a:pt x="93" y="355"/>
                  </a:lnTo>
                  <a:lnTo>
                    <a:pt x="96" y="358"/>
                  </a:lnTo>
                  <a:lnTo>
                    <a:pt x="97" y="358"/>
                  </a:lnTo>
                  <a:lnTo>
                    <a:pt x="97" y="355"/>
                  </a:lnTo>
                  <a:lnTo>
                    <a:pt x="96" y="356"/>
                  </a:lnTo>
                  <a:lnTo>
                    <a:pt x="99" y="359"/>
                  </a:lnTo>
                  <a:lnTo>
                    <a:pt x="100" y="359"/>
                  </a:lnTo>
                  <a:lnTo>
                    <a:pt x="100" y="356"/>
                  </a:lnTo>
                  <a:lnTo>
                    <a:pt x="99" y="358"/>
                  </a:lnTo>
                  <a:lnTo>
                    <a:pt x="101" y="360"/>
                  </a:lnTo>
                  <a:lnTo>
                    <a:pt x="103" y="360"/>
                  </a:lnTo>
                  <a:lnTo>
                    <a:pt x="103" y="358"/>
                  </a:lnTo>
                  <a:lnTo>
                    <a:pt x="101" y="358"/>
                  </a:lnTo>
                  <a:lnTo>
                    <a:pt x="101" y="362"/>
                  </a:lnTo>
                  <a:lnTo>
                    <a:pt x="107" y="362"/>
                  </a:lnTo>
                  <a:lnTo>
                    <a:pt x="107" y="359"/>
                  </a:lnTo>
                  <a:lnTo>
                    <a:pt x="107" y="362"/>
                  </a:lnTo>
                  <a:lnTo>
                    <a:pt x="109" y="363"/>
                  </a:lnTo>
                  <a:lnTo>
                    <a:pt x="110" y="363"/>
                  </a:lnTo>
                  <a:lnTo>
                    <a:pt x="110" y="360"/>
                  </a:lnTo>
                  <a:lnTo>
                    <a:pt x="110" y="363"/>
                  </a:lnTo>
                  <a:lnTo>
                    <a:pt x="113" y="364"/>
                  </a:lnTo>
                  <a:lnTo>
                    <a:pt x="117" y="364"/>
                  </a:lnTo>
                  <a:lnTo>
                    <a:pt x="117" y="362"/>
                  </a:lnTo>
                  <a:lnTo>
                    <a:pt x="116" y="363"/>
                  </a:lnTo>
                  <a:lnTo>
                    <a:pt x="118" y="366"/>
                  </a:lnTo>
                  <a:lnTo>
                    <a:pt x="120" y="366"/>
                  </a:lnTo>
                  <a:lnTo>
                    <a:pt x="120" y="363"/>
                  </a:lnTo>
                  <a:lnTo>
                    <a:pt x="120" y="366"/>
                  </a:lnTo>
                  <a:lnTo>
                    <a:pt x="122" y="367"/>
                  </a:lnTo>
                  <a:lnTo>
                    <a:pt x="125" y="367"/>
                  </a:lnTo>
                  <a:lnTo>
                    <a:pt x="125" y="364"/>
                  </a:lnTo>
                  <a:lnTo>
                    <a:pt x="124" y="366"/>
                  </a:lnTo>
                  <a:lnTo>
                    <a:pt x="126" y="368"/>
                  </a:lnTo>
                  <a:lnTo>
                    <a:pt x="128" y="368"/>
                  </a:lnTo>
                  <a:lnTo>
                    <a:pt x="128" y="366"/>
                  </a:lnTo>
                  <a:lnTo>
                    <a:pt x="126" y="367"/>
                  </a:lnTo>
                  <a:lnTo>
                    <a:pt x="129" y="370"/>
                  </a:lnTo>
                  <a:lnTo>
                    <a:pt x="131" y="370"/>
                  </a:lnTo>
                  <a:lnTo>
                    <a:pt x="131" y="367"/>
                  </a:lnTo>
                  <a:lnTo>
                    <a:pt x="130" y="368"/>
                  </a:lnTo>
                  <a:lnTo>
                    <a:pt x="133" y="371"/>
                  </a:lnTo>
                  <a:lnTo>
                    <a:pt x="134" y="371"/>
                  </a:lnTo>
                  <a:lnTo>
                    <a:pt x="134" y="368"/>
                  </a:lnTo>
                  <a:lnTo>
                    <a:pt x="133" y="370"/>
                  </a:lnTo>
                  <a:lnTo>
                    <a:pt x="135" y="372"/>
                  </a:lnTo>
                  <a:lnTo>
                    <a:pt x="137" y="372"/>
                  </a:lnTo>
                  <a:lnTo>
                    <a:pt x="137" y="370"/>
                  </a:lnTo>
                  <a:lnTo>
                    <a:pt x="135" y="370"/>
                  </a:lnTo>
                  <a:lnTo>
                    <a:pt x="135" y="373"/>
                  </a:lnTo>
                  <a:lnTo>
                    <a:pt x="139" y="373"/>
                  </a:lnTo>
                  <a:lnTo>
                    <a:pt x="139" y="371"/>
                  </a:lnTo>
                  <a:lnTo>
                    <a:pt x="138" y="371"/>
                  </a:lnTo>
                  <a:lnTo>
                    <a:pt x="138" y="372"/>
                  </a:lnTo>
                  <a:lnTo>
                    <a:pt x="139" y="372"/>
                  </a:lnTo>
                  <a:lnTo>
                    <a:pt x="139" y="371"/>
                  </a:lnTo>
                  <a:lnTo>
                    <a:pt x="137" y="371"/>
                  </a:lnTo>
                  <a:lnTo>
                    <a:pt x="135" y="372"/>
                  </a:lnTo>
                  <a:lnTo>
                    <a:pt x="137" y="373"/>
                  </a:lnTo>
                  <a:lnTo>
                    <a:pt x="137" y="372"/>
                  </a:lnTo>
                  <a:lnTo>
                    <a:pt x="131" y="372"/>
                  </a:lnTo>
                  <a:lnTo>
                    <a:pt x="130" y="373"/>
                  </a:lnTo>
                  <a:lnTo>
                    <a:pt x="131" y="375"/>
                  </a:lnTo>
                  <a:lnTo>
                    <a:pt x="131" y="373"/>
                  </a:lnTo>
                  <a:lnTo>
                    <a:pt x="130" y="373"/>
                  </a:lnTo>
                  <a:lnTo>
                    <a:pt x="128" y="375"/>
                  </a:lnTo>
                  <a:lnTo>
                    <a:pt x="128" y="376"/>
                  </a:lnTo>
                  <a:lnTo>
                    <a:pt x="128" y="375"/>
                  </a:lnTo>
                  <a:lnTo>
                    <a:pt x="124" y="375"/>
                  </a:lnTo>
                  <a:lnTo>
                    <a:pt x="122" y="376"/>
                  </a:lnTo>
                  <a:lnTo>
                    <a:pt x="124" y="377"/>
                  </a:lnTo>
                  <a:lnTo>
                    <a:pt x="124" y="376"/>
                  </a:lnTo>
                  <a:lnTo>
                    <a:pt x="121" y="376"/>
                  </a:lnTo>
                  <a:lnTo>
                    <a:pt x="120" y="377"/>
                  </a:lnTo>
                  <a:lnTo>
                    <a:pt x="121" y="379"/>
                  </a:lnTo>
                  <a:lnTo>
                    <a:pt x="121" y="377"/>
                  </a:lnTo>
                  <a:lnTo>
                    <a:pt x="118" y="377"/>
                  </a:lnTo>
                  <a:lnTo>
                    <a:pt x="117" y="379"/>
                  </a:lnTo>
                  <a:lnTo>
                    <a:pt x="118" y="380"/>
                  </a:lnTo>
                  <a:lnTo>
                    <a:pt x="118" y="379"/>
                  </a:lnTo>
                  <a:lnTo>
                    <a:pt x="116" y="380"/>
                  </a:lnTo>
                  <a:lnTo>
                    <a:pt x="116" y="381"/>
                  </a:lnTo>
                  <a:lnTo>
                    <a:pt x="116" y="380"/>
                  </a:lnTo>
                  <a:lnTo>
                    <a:pt x="113" y="380"/>
                  </a:lnTo>
                  <a:lnTo>
                    <a:pt x="112" y="381"/>
                  </a:lnTo>
                  <a:lnTo>
                    <a:pt x="113" y="383"/>
                  </a:lnTo>
                  <a:lnTo>
                    <a:pt x="113" y="381"/>
                  </a:lnTo>
                  <a:lnTo>
                    <a:pt x="110" y="381"/>
                  </a:lnTo>
                  <a:lnTo>
                    <a:pt x="110" y="384"/>
                  </a:lnTo>
                  <a:lnTo>
                    <a:pt x="112" y="384"/>
                  </a:lnTo>
                  <a:lnTo>
                    <a:pt x="112" y="383"/>
                  </a:lnTo>
                  <a:lnTo>
                    <a:pt x="109" y="383"/>
                  </a:lnTo>
                  <a:lnTo>
                    <a:pt x="109" y="388"/>
                  </a:lnTo>
                  <a:lnTo>
                    <a:pt x="113" y="388"/>
                  </a:lnTo>
                  <a:lnTo>
                    <a:pt x="113" y="385"/>
                  </a:lnTo>
                  <a:lnTo>
                    <a:pt x="112" y="385"/>
                  </a:lnTo>
                  <a:lnTo>
                    <a:pt x="112" y="389"/>
                  </a:lnTo>
                  <a:lnTo>
                    <a:pt x="114" y="389"/>
                  </a:lnTo>
                  <a:lnTo>
                    <a:pt x="114" y="387"/>
                  </a:lnTo>
                  <a:lnTo>
                    <a:pt x="113" y="388"/>
                  </a:lnTo>
                  <a:lnTo>
                    <a:pt x="116" y="390"/>
                  </a:lnTo>
                  <a:lnTo>
                    <a:pt x="118" y="390"/>
                  </a:lnTo>
                  <a:lnTo>
                    <a:pt x="118" y="388"/>
                  </a:lnTo>
                  <a:lnTo>
                    <a:pt x="117" y="388"/>
                  </a:lnTo>
                  <a:lnTo>
                    <a:pt x="117" y="392"/>
                  </a:lnTo>
                  <a:lnTo>
                    <a:pt x="120" y="392"/>
                  </a:lnTo>
                  <a:lnTo>
                    <a:pt x="120" y="389"/>
                  </a:lnTo>
                  <a:lnTo>
                    <a:pt x="118" y="390"/>
                  </a:lnTo>
                  <a:lnTo>
                    <a:pt x="121" y="393"/>
                  </a:lnTo>
                  <a:lnTo>
                    <a:pt x="122" y="393"/>
                  </a:lnTo>
                  <a:lnTo>
                    <a:pt x="122" y="390"/>
                  </a:lnTo>
                  <a:lnTo>
                    <a:pt x="121" y="392"/>
                  </a:lnTo>
                  <a:lnTo>
                    <a:pt x="125" y="396"/>
                  </a:lnTo>
                  <a:lnTo>
                    <a:pt x="126" y="396"/>
                  </a:lnTo>
                  <a:lnTo>
                    <a:pt x="126" y="393"/>
                  </a:lnTo>
                  <a:lnTo>
                    <a:pt x="125" y="393"/>
                  </a:lnTo>
                  <a:lnTo>
                    <a:pt x="125" y="397"/>
                  </a:lnTo>
                  <a:lnTo>
                    <a:pt x="128" y="397"/>
                  </a:lnTo>
                  <a:lnTo>
                    <a:pt x="128" y="394"/>
                  </a:lnTo>
                  <a:lnTo>
                    <a:pt x="126" y="394"/>
                  </a:lnTo>
                  <a:lnTo>
                    <a:pt x="126" y="398"/>
                  </a:lnTo>
                  <a:lnTo>
                    <a:pt x="129" y="398"/>
                  </a:lnTo>
                  <a:lnTo>
                    <a:pt x="129" y="396"/>
                  </a:lnTo>
                  <a:lnTo>
                    <a:pt x="128" y="396"/>
                  </a:lnTo>
                  <a:lnTo>
                    <a:pt x="128" y="400"/>
                  </a:lnTo>
                  <a:lnTo>
                    <a:pt x="130" y="400"/>
                  </a:lnTo>
                  <a:lnTo>
                    <a:pt x="130" y="397"/>
                  </a:lnTo>
                  <a:lnTo>
                    <a:pt x="129" y="397"/>
                  </a:lnTo>
                  <a:lnTo>
                    <a:pt x="129" y="401"/>
                  </a:lnTo>
                  <a:lnTo>
                    <a:pt x="131" y="401"/>
                  </a:lnTo>
                  <a:lnTo>
                    <a:pt x="131" y="397"/>
                  </a:lnTo>
                  <a:lnTo>
                    <a:pt x="130" y="397"/>
                  </a:lnTo>
                  <a:lnTo>
                    <a:pt x="130" y="398"/>
                  </a:lnTo>
                  <a:lnTo>
                    <a:pt x="133" y="398"/>
                  </a:lnTo>
                  <a:lnTo>
                    <a:pt x="133" y="396"/>
                  </a:lnTo>
                  <a:lnTo>
                    <a:pt x="129" y="396"/>
                  </a:lnTo>
                  <a:lnTo>
                    <a:pt x="129" y="397"/>
                  </a:lnTo>
                  <a:lnTo>
                    <a:pt x="131" y="397"/>
                  </a:lnTo>
                  <a:lnTo>
                    <a:pt x="131" y="394"/>
                  </a:lnTo>
                  <a:lnTo>
                    <a:pt x="128" y="394"/>
                  </a:lnTo>
                  <a:lnTo>
                    <a:pt x="128" y="396"/>
                  </a:lnTo>
                  <a:lnTo>
                    <a:pt x="130" y="396"/>
                  </a:lnTo>
                  <a:lnTo>
                    <a:pt x="130" y="393"/>
                  </a:lnTo>
                  <a:lnTo>
                    <a:pt x="126" y="393"/>
                  </a:lnTo>
                  <a:lnTo>
                    <a:pt x="126" y="394"/>
                  </a:lnTo>
                  <a:lnTo>
                    <a:pt x="129" y="394"/>
                  </a:lnTo>
                  <a:lnTo>
                    <a:pt x="129" y="392"/>
                  </a:lnTo>
                  <a:lnTo>
                    <a:pt x="125" y="392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4" y="389"/>
                  </a:lnTo>
                  <a:lnTo>
                    <a:pt x="121" y="389"/>
                  </a:lnTo>
                  <a:lnTo>
                    <a:pt x="121" y="390"/>
                  </a:lnTo>
                  <a:lnTo>
                    <a:pt x="122" y="389"/>
                  </a:lnTo>
                  <a:lnTo>
                    <a:pt x="121" y="388"/>
                  </a:lnTo>
                  <a:lnTo>
                    <a:pt x="118" y="388"/>
                  </a:lnTo>
                  <a:lnTo>
                    <a:pt x="118" y="389"/>
                  </a:lnTo>
                  <a:lnTo>
                    <a:pt x="121" y="389"/>
                  </a:lnTo>
                  <a:lnTo>
                    <a:pt x="121" y="387"/>
                  </a:lnTo>
                  <a:lnTo>
                    <a:pt x="116" y="387"/>
                  </a:lnTo>
                  <a:lnTo>
                    <a:pt x="116" y="388"/>
                  </a:lnTo>
                  <a:lnTo>
                    <a:pt x="117" y="387"/>
                  </a:lnTo>
                  <a:lnTo>
                    <a:pt x="116" y="385"/>
                  </a:lnTo>
                  <a:lnTo>
                    <a:pt x="113" y="385"/>
                  </a:lnTo>
                  <a:lnTo>
                    <a:pt x="113" y="387"/>
                  </a:lnTo>
                  <a:lnTo>
                    <a:pt x="116" y="387"/>
                  </a:lnTo>
                  <a:lnTo>
                    <a:pt x="116" y="384"/>
                  </a:lnTo>
                  <a:lnTo>
                    <a:pt x="110" y="384"/>
                  </a:lnTo>
                  <a:lnTo>
                    <a:pt x="110" y="385"/>
                  </a:lnTo>
                  <a:lnTo>
                    <a:pt x="113" y="385"/>
                  </a:lnTo>
                  <a:lnTo>
                    <a:pt x="113" y="384"/>
                  </a:lnTo>
                  <a:lnTo>
                    <a:pt x="110" y="384"/>
                  </a:lnTo>
                  <a:lnTo>
                    <a:pt x="110" y="387"/>
                  </a:lnTo>
                  <a:lnTo>
                    <a:pt x="114" y="387"/>
                  </a:lnTo>
                  <a:lnTo>
                    <a:pt x="114" y="383"/>
                  </a:lnTo>
                  <a:lnTo>
                    <a:pt x="112" y="383"/>
                  </a:lnTo>
                  <a:lnTo>
                    <a:pt x="112" y="385"/>
                  </a:lnTo>
                  <a:lnTo>
                    <a:pt x="114" y="385"/>
                  </a:lnTo>
                  <a:lnTo>
                    <a:pt x="114" y="384"/>
                  </a:lnTo>
                  <a:lnTo>
                    <a:pt x="116" y="383"/>
                  </a:lnTo>
                  <a:lnTo>
                    <a:pt x="114" y="381"/>
                  </a:lnTo>
                  <a:lnTo>
                    <a:pt x="114" y="384"/>
                  </a:lnTo>
                  <a:lnTo>
                    <a:pt x="117" y="384"/>
                  </a:lnTo>
                  <a:lnTo>
                    <a:pt x="120" y="383"/>
                  </a:lnTo>
                  <a:lnTo>
                    <a:pt x="120" y="381"/>
                  </a:lnTo>
                  <a:lnTo>
                    <a:pt x="121" y="380"/>
                  </a:lnTo>
                  <a:lnTo>
                    <a:pt x="120" y="379"/>
                  </a:lnTo>
                  <a:lnTo>
                    <a:pt x="120" y="381"/>
                  </a:lnTo>
                  <a:lnTo>
                    <a:pt x="122" y="381"/>
                  </a:lnTo>
                  <a:lnTo>
                    <a:pt x="122" y="380"/>
                  </a:lnTo>
                  <a:lnTo>
                    <a:pt x="124" y="379"/>
                  </a:lnTo>
                  <a:lnTo>
                    <a:pt x="122" y="377"/>
                  </a:lnTo>
                  <a:lnTo>
                    <a:pt x="122" y="380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6" y="377"/>
                  </a:lnTo>
                  <a:lnTo>
                    <a:pt x="125" y="376"/>
                  </a:lnTo>
                  <a:lnTo>
                    <a:pt x="125" y="379"/>
                  </a:lnTo>
                  <a:lnTo>
                    <a:pt x="129" y="379"/>
                  </a:lnTo>
                  <a:lnTo>
                    <a:pt x="131" y="377"/>
                  </a:lnTo>
                  <a:lnTo>
                    <a:pt x="130" y="375"/>
                  </a:lnTo>
                  <a:lnTo>
                    <a:pt x="130" y="377"/>
                  </a:lnTo>
                  <a:lnTo>
                    <a:pt x="133" y="377"/>
                  </a:lnTo>
                  <a:lnTo>
                    <a:pt x="133" y="376"/>
                  </a:lnTo>
                  <a:lnTo>
                    <a:pt x="134" y="375"/>
                  </a:lnTo>
                  <a:lnTo>
                    <a:pt x="133" y="373"/>
                  </a:lnTo>
                  <a:lnTo>
                    <a:pt x="133" y="376"/>
                  </a:lnTo>
                  <a:lnTo>
                    <a:pt x="138" y="376"/>
                  </a:lnTo>
                  <a:lnTo>
                    <a:pt x="138" y="375"/>
                  </a:lnTo>
                  <a:lnTo>
                    <a:pt x="139" y="373"/>
                  </a:lnTo>
                  <a:lnTo>
                    <a:pt x="138" y="372"/>
                  </a:lnTo>
                  <a:lnTo>
                    <a:pt x="138" y="375"/>
                  </a:lnTo>
                  <a:lnTo>
                    <a:pt x="142" y="375"/>
                  </a:lnTo>
                  <a:lnTo>
                    <a:pt x="142" y="370"/>
                  </a:lnTo>
                  <a:lnTo>
                    <a:pt x="137" y="370"/>
                  </a:lnTo>
                  <a:lnTo>
                    <a:pt x="137" y="371"/>
                  </a:lnTo>
                  <a:lnTo>
                    <a:pt x="139" y="371"/>
                  </a:lnTo>
                  <a:lnTo>
                    <a:pt x="139" y="368"/>
                  </a:lnTo>
                  <a:lnTo>
                    <a:pt x="135" y="368"/>
                  </a:lnTo>
                  <a:lnTo>
                    <a:pt x="135" y="370"/>
                  </a:lnTo>
                  <a:lnTo>
                    <a:pt x="137" y="368"/>
                  </a:lnTo>
                  <a:lnTo>
                    <a:pt x="135" y="367"/>
                  </a:lnTo>
                  <a:lnTo>
                    <a:pt x="133" y="367"/>
                  </a:lnTo>
                  <a:lnTo>
                    <a:pt x="133" y="368"/>
                  </a:lnTo>
                  <a:lnTo>
                    <a:pt x="134" y="367"/>
                  </a:lnTo>
                  <a:lnTo>
                    <a:pt x="133" y="366"/>
                  </a:lnTo>
                  <a:lnTo>
                    <a:pt x="129" y="366"/>
                  </a:lnTo>
                  <a:lnTo>
                    <a:pt x="129" y="367"/>
                  </a:lnTo>
                  <a:lnTo>
                    <a:pt x="130" y="366"/>
                  </a:lnTo>
                  <a:lnTo>
                    <a:pt x="129" y="364"/>
                  </a:lnTo>
                  <a:lnTo>
                    <a:pt x="126" y="364"/>
                  </a:lnTo>
                  <a:lnTo>
                    <a:pt x="126" y="366"/>
                  </a:lnTo>
                  <a:lnTo>
                    <a:pt x="128" y="364"/>
                  </a:lnTo>
                  <a:lnTo>
                    <a:pt x="126" y="363"/>
                  </a:lnTo>
                  <a:lnTo>
                    <a:pt x="122" y="363"/>
                  </a:lnTo>
                  <a:lnTo>
                    <a:pt x="122" y="364"/>
                  </a:lnTo>
                  <a:lnTo>
                    <a:pt x="124" y="363"/>
                  </a:lnTo>
                  <a:lnTo>
                    <a:pt x="121" y="362"/>
                  </a:lnTo>
                  <a:lnTo>
                    <a:pt x="118" y="362"/>
                  </a:lnTo>
                  <a:lnTo>
                    <a:pt x="118" y="363"/>
                  </a:lnTo>
                  <a:lnTo>
                    <a:pt x="120" y="362"/>
                  </a:lnTo>
                  <a:lnTo>
                    <a:pt x="118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4" y="360"/>
                  </a:lnTo>
                  <a:lnTo>
                    <a:pt x="112" y="359"/>
                  </a:lnTo>
                  <a:lnTo>
                    <a:pt x="109" y="359"/>
                  </a:lnTo>
                  <a:lnTo>
                    <a:pt x="109" y="360"/>
                  </a:lnTo>
                  <a:lnTo>
                    <a:pt x="110" y="359"/>
                  </a:lnTo>
                  <a:lnTo>
                    <a:pt x="108" y="358"/>
                  </a:lnTo>
                  <a:lnTo>
                    <a:pt x="103" y="358"/>
                  </a:lnTo>
                  <a:lnTo>
                    <a:pt x="103" y="359"/>
                  </a:lnTo>
                  <a:lnTo>
                    <a:pt x="105" y="359"/>
                  </a:lnTo>
                  <a:lnTo>
                    <a:pt x="105" y="356"/>
                  </a:lnTo>
                  <a:lnTo>
                    <a:pt x="101" y="356"/>
                  </a:lnTo>
                  <a:lnTo>
                    <a:pt x="101" y="358"/>
                  </a:lnTo>
                  <a:lnTo>
                    <a:pt x="103" y="356"/>
                  </a:lnTo>
                  <a:lnTo>
                    <a:pt x="101" y="355"/>
                  </a:lnTo>
                  <a:lnTo>
                    <a:pt x="99" y="355"/>
                  </a:lnTo>
                  <a:lnTo>
                    <a:pt x="99" y="356"/>
                  </a:lnTo>
                  <a:lnTo>
                    <a:pt x="100" y="355"/>
                  </a:lnTo>
                  <a:lnTo>
                    <a:pt x="99" y="354"/>
                  </a:lnTo>
                  <a:lnTo>
                    <a:pt x="96" y="354"/>
                  </a:lnTo>
                  <a:lnTo>
                    <a:pt x="96" y="355"/>
                  </a:lnTo>
                  <a:lnTo>
                    <a:pt x="97" y="354"/>
                  </a:lnTo>
                  <a:lnTo>
                    <a:pt x="96" y="352"/>
                  </a:lnTo>
                  <a:lnTo>
                    <a:pt x="93" y="352"/>
                  </a:lnTo>
                  <a:lnTo>
                    <a:pt x="93" y="354"/>
                  </a:lnTo>
                  <a:lnTo>
                    <a:pt x="95" y="352"/>
                  </a:lnTo>
                  <a:lnTo>
                    <a:pt x="93" y="351"/>
                  </a:lnTo>
                  <a:lnTo>
                    <a:pt x="88" y="351"/>
                  </a:lnTo>
                  <a:lnTo>
                    <a:pt x="88" y="352"/>
                  </a:lnTo>
                  <a:lnTo>
                    <a:pt x="90" y="351"/>
                  </a:lnTo>
                  <a:lnTo>
                    <a:pt x="88" y="350"/>
                  </a:lnTo>
                  <a:lnTo>
                    <a:pt x="86" y="350"/>
                  </a:lnTo>
                  <a:lnTo>
                    <a:pt x="86" y="351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0" y="349"/>
                  </a:lnTo>
                  <a:lnTo>
                    <a:pt x="80" y="350"/>
                  </a:lnTo>
                  <a:lnTo>
                    <a:pt x="82" y="349"/>
                  </a:lnTo>
                  <a:lnTo>
                    <a:pt x="79" y="347"/>
                  </a:lnTo>
                  <a:lnTo>
                    <a:pt x="76" y="347"/>
                  </a:lnTo>
                  <a:lnTo>
                    <a:pt x="76" y="349"/>
                  </a:lnTo>
                  <a:lnTo>
                    <a:pt x="78" y="347"/>
                  </a:lnTo>
                  <a:lnTo>
                    <a:pt x="75" y="346"/>
                  </a:lnTo>
                  <a:lnTo>
                    <a:pt x="70" y="346"/>
                  </a:lnTo>
                  <a:lnTo>
                    <a:pt x="70" y="347"/>
                  </a:lnTo>
                  <a:lnTo>
                    <a:pt x="71" y="346"/>
                  </a:lnTo>
                  <a:lnTo>
                    <a:pt x="69" y="345"/>
                  </a:lnTo>
                  <a:lnTo>
                    <a:pt x="67" y="346"/>
                  </a:lnTo>
                  <a:lnTo>
                    <a:pt x="70" y="346"/>
                  </a:lnTo>
                  <a:lnTo>
                    <a:pt x="70" y="341"/>
                  </a:lnTo>
                  <a:lnTo>
                    <a:pt x="67" y="341"/>
                  </a:lnTo>
                  <a:lnTo>
                    <a:pt x="69" y="342"/>
                  </a:lnTo>
                  <a:lnTo>
                    <a:pt x="70" y="341"/>
                  </a:lnTo>
                  <a:lnTo>
                    <a:pt x="71" y="341"/>
                  </a:lnTo>
                  <a:lnTo>
                    <a:pt x="71" y="333"/>
                  </a:lnTo>
                  <a:lnTo>
                    <a:pt x="69" y="330"/>
                  </a:lnTo>
                  <a:lnTo>
                    <a:pt x="67" y="332"/>
                  </a:lnTo>
                  <a:lnTo>
                    <a:pt x="70" y="332"/>
                  </a:lnTo>
                  <a:lnTo>
                    <a:pt x="70" y="329"/>
                  </a:lnTo>
                  <a:lnTo>
                    <a:pt x="66" y="329"/>
                  </a:lnTo>
                  <a:lnTo>
                    <a:pt x="66" y="330"/>
                  </a:lnTo>
                  <a:lnTo>
                    <a:pt x="67" y="329"/>
                  </a:lnTo>
                  <a:lnTo>
                    <a:pt x="66" y="328"/>
                  </a:lnTo>
                  <a:lnTo>
                    <a:pt x="65" y="329"/>
                  </a:lnTo>
                  <a:lnTo>
                    <a:pt x="67" y="329"/>
                  </a:lnTo>
                  <a:lnTo>
                    <a:pt x="67" y="326"/>
                  </a:lnTo>
                  <a:lnTo>
                    <a:pt x="63" y="326"/>
                  </a:lnTo>
                  <a:lnTo>
                    <a:pt x="63" y="328"/>
                  </a:lnTo>
                  <a:lnTo>
                    <a:pt x="65" y="326"/>
                  </a:lnTo>
                  <a:lnTo>
                    <a:pt x="62" y="324"/>
                  </a:lnTo>
                  <a:lnTo>
                    <a:pt x="59" y="324"/>
                  </a:lnTo>
                  <a:lnTo>
                    <a:pt x="59" y="325"/>
                  </a:lnTo>
                  <a:lnTo>
                    <a:pt x="61" y="324"/>
                  </a:lnTo>
                  <a:lnTo>
                    <a:pt x="58" y="321"/>
                  </a:lnTo>
                  <a:lnTo>
                    <a:pt x="54" y="321"/>
                  </a:lnTo>
                  <a:lnTo>
                    <a:pt x="54" y="322"/>
                  </a:lnTo>
                  <a:lnTo>
                    <a:pt x="55" y="321"/>
                  </a:lnTo>
                  <a:lnTo>
                    <a:pt x="54" y="320"/>
                  </a:lnTo>
                  <a:lnTo>
                    <a:pt x="53" y="321"/>
                  </a:lnTo>
                  <a:lnTo>
                    <a:pt x="55" y="321"/>
                  </a:lnTo>
                  <a:lnTo>
                    <a:pt x="55" y="315"/>
                  </a:lnTo>
                  <a:lnTo>
                    <a:pt x="52" y="315"/>
                  </a:lnTo>
                  <a:lnTo>
                    <a:pt x="52" y="316"/>
                  </a:lnTo>
                  <a:lnTo>
                    <a:pt x="54" y="316"/>
                  </a:lnTo>
                  <a:lnTo>
                    <a:pt x="54" y="311"/>
                  </a:lnTo>
                  <a:lnTo>
                    <a:pt x="52" y="308"/>
                  </a:lnTo>
                  <a:lnTo>
                    <a:pt x="50" y="309"/>
                  </a:lnTo>
                  <a:lnTo>
                    <a:pt x="53" y="309"/>
                  </a:lnTo>
                  <a:lnTo>
                    <a:pt x="53" y="308"/>
                  </a:lnTo>
                  <a:lnTo>
                    <a:pt x="50" y="305"/>
                  </a:lnTo>
                  <a:lnTo>
                    <a:pt x="49" y="307"/>
                  </a:lnTo>
                  <a:lnTo>
                    <a:pt x="52" y="307"/>
                  </a:lnTo>
                  <a:lnTo>
                    <a:pt x="52" y="304"/>
                  </a:lnTo>
                  <a:lnTo>
                    <a:pt x="48" y="304"/>
                  </a:lnTo>
                  <a:lnTo>
                    <a:pt x="48" y="305"/>
                  </a:lnTo>
                  <a:lnTo>
                    <a:pt x="50" y="305"/>
                  </a:lnTo>
                  <a:lnTo>
                    <a:pt x="50" y="301"/>
                  </a:lnTo>
                  <a:lnTo>
                    <a:pt x="46" y="301"/>
                  </a:lnTo>
                  <a:lnTo>
                    <a:pt x="46" y="303"/>
                  </a:lnTo>
                  <a:lnTo>
                    <a:pt x="49" y="303"/>
                  </a:lnTo>
                  <a:lnTo>
                    <a:pt x="49" y="300"/>
                  </a:lnTo>
                  <a:lnTo>
                    <a:pt x="45" y="300"/>
                  </a:lnTo>
                  <a:lnTo>
                    <a:pt x="45" y="301"/>
                  </a:lnTo>
                  <a:lnTo>
                    <a:pt x="48" y="301"/>
                  </a:lnTo>
                  <a:lnTo>
                    <a:pt x="48" y="299"/>
                  </a:lnTo>
                  <a:lnTo>
                    <a:pt x="44" y="299"/>
                  </a:lnTo>
                  <a:lnTo>
                    <a:pt x="44" y="300"/>
                  </a:lnTo>
                  <a:lnTo>
                    <a:pt x="46" y="300"/>
                  </a:lnTo>
                  <a:lnTo>
                    <a:pt x="46" y="298"/>
                  </a:lnTo>
                  <a:lnTo>
                    <a:pt x="42" y="298"/>
                  </a:lnTo>
                  <a:lnTo>
                    <a:pt x="42" y="299"/>
                  </a:lnTo>
                  <a:lnTo>
                    <a:pt x="44" y="298"/>
                  </a:lnTo>
                  <a:lnTo>
                    <a:pt x="42" y="296"/>
                  </a:lnTo>
                  <a:lnTo>
                    <a:pt x="40" y="295"/>
                  </a:lnTo>
                  <a:lnTo>
                    <a:pt x="38" y="296"/>
                  </a:lnTo>
                  <a:lnTo>
                    <a:pt x="40" y="295"/>
                  </a:lnTo>
                  <a:lnTo>
                    <a:pt x="38" y="294"/>
                  </a:lnTo>
                  <a:lnTo>
                    <a:pt x="36" y="294"/>
                  </a:lnTo>
                  <a:lnTo>
                    <a:pt x="36" y="295"/>
                  </a:lnTo>
                  <a:lnTo>
                    <a:pt x="38" y="295"/>
                  </a:lnTo>
                  <a:lnTo>
                    <a:pt x="38" y="292"/>
                  </a:lnTo>
                  <a:lnTo>
                    <a:pt x="33" y="292"/>
                  </a:lnTo>
                  <a:lnTo>
                    <a:pt x="33" y="294"/>
                  </a:lnTo>
                  <a:lnTo>
                    <a:pt x="34" y="292"/>
                  </a:lnTo>
                  <a:lnTo>
                    <a:pt x="33" y="291"/>
                  </a:lnTo>
                  <a:lnTo>
                    <a:pt x="31" y="291"/>
                  </a:lnTo>
                  <a:lnTo>
                    <a:pt x="31" y="292"/>
                  </a:lnTo>
                  <a:lnTo>
                    <a:pt x="32" y="294"/>
                  </a:lnTo>
                  <a:lnTo>
                    <a:pt x="36" y="290"/>
                  </a:lnTo>
                  <a:lnTo>
                    <a:pt x="34" y="288"/>
                  </a:lnTo>
                  <a:lnTo>
                    <a:pt x="34" y="291"/>
                  </a:lnTo>
                  <a:lnTo>
                    <a:pt x="38" y="291"/>
                  </a:lnTo>
                  <a:lnTo>
                    <a:pt x="38" y="287"/>
                  </a:lnTo>
                  <a:lnTo>
                    <a:pt x="36" y="287"/>
                  </a:lnTo>
                  <a:lnTo>
                    <a:pt x="36" y="290"/>
                  </a:lnTo>
                  <a:lnTo>
                    <a:pt x="38" y="290"/>
                  </a:lnTo>
                  <a:lnTo>
                    <a:pt x="38" y="288"/>
                  </a:lnTo>
                  <a:lnTo>
                    <a:pt x="41" y="286"/>
                  </a:lnTo>
                  <a:lnTo>
                    <a:pt x="40" y="284"/>
                  </a:lnTo>
                  <a:lnTo>
                    <a:pt x="40" y="287"/>
                  </a:lnTo>
                  <a:lnTo>
                    <a:pt x="42" y="287"/>
                  </a:lnTo>
                  <a:lnTo>
                    <a:pt x="42" y="286"/>
                  </a:lnTo>
                  <a:lnTo>
                    <a:pt x="45" y="283"/>
                  </a:lnTo>
                  <a:lnTo>
                    <a:pt x="44" y="282"/>
                  </a:lnTo>
                  <a:lnTo>
                    <a:pt x="44" y="284"/>
                  </a:lnTo>
                  <a:lnTo>
                    <a:pt x="49" y="284"/>
                  </a:lnTo>
                  <a:lnTo>
                    <a:pt x="49" y="280"/>
                  </a:lnTo>
                  <a:lnTo>
                    <a:pt x="46" y="280"/>
                  </a:lnTo>
                  <a:lnTo>
                    <a:pt x="48" y="283"/>
                  </a:lnTo>
                  <a:lnTo>
                    <a:pt x="52" y="282"/>
                  </a:lnTo>
                  <a:lnTo>
                    <a:pt x="50" y="279"/>
                  </a:lnTo>
                  <a:lnTo>
                    <a:pt x="50" y="282"/>
                  </a:lnTo>
                  <a:lnTo>
                    <a:pt x="53" y="282"/>
                  </a:lnTo>
                  <a:lnTo>
                    <a:pt x="55" y="280"/>
                  </a:lnTo>
                  <a:lnTo>
                    <a:pt x="55" y="279"/>
                  </a:lnTo>
                  <a:lnTo>
                    <a:pt x="57" y="278"/>
                  </a:lnTo>
                  <a:lnTo>
                    <a:pt x="55" y="277"/>
                  </a:lnTo>
                  <a:lnTo>
                    <a:pt x="55" y="279"/>
                  </a:lnTo>
                  <a:lnTo>
                    <a:pt x="59" y="279"/>
                  </a:lnTo>
                  <a:lnTo>
                    <a:pt x="59" y="278"/>
                  </a:lnTo>
                  <a:lnTo>
                    <a:pt x="61" y="277"/>
                  </a:lnTo>
                  <a:lnTo>
                    <a:pt x="59" y="275"/>
                  </a:lnTo>
                  <a:lnTo>
                    <a:pt x="61" y="278"/>
                  </a:lnTo>
                  <a:lnTo>
                    <a:pt x="63" y="277"/>
                  </a:lnTo>
                  <a:lnTo>
                    <a:pt x="62" y="274"/>
                  </a:lnTo>
                  <a:lnTo>
                    <a:pt x="62" y="277"/>
                  </a:lnTo>
                  <a:lnTo>
                    <a:pt x="66" y="277"/>
                  </a:lnTo>
                  <a:lnTo>
                    <a:pt x="66" y="275"/>
                  </a:lnTo>
                  <a:lnTo>
                    <a:pt x="67" y="274"/>
                  </a:lnTo>
                  <a:lnTo>
                    <a:pt x="66" y="273"/>
                  </a:lnTo>
                  <a:lnTo>
                    <a:pt x="66" y="275"/>
                  </a:lnTo>
                  <a:lnTo>
                    <a:pt x="70" y="275"/>
                  </a:lnTo>
                  <a:lnTo>
                    <a:pt x="70" y="274"/>
                  </a:lnTo>
                  <a:lnTo>
                    <a:pt x="71" y="273"/>
                  </a:lnTo>
                  <a:lnTo>
                    <a:pt x="70" y="271"/>
                  </a:lnTo>
                  <a:lnTo>
                    <a:pt x="70" y="274"/>
                  </a:lnTo>
                  <a:lnTo>
                    <a:pt x="75" y="274"/>
                  </a:lnTo>
                  <a:lnTo>
                    <a:pt x="75" y="273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73"/>
                  </a:lnTo>
                  <a:lnTo>
                    <a:pt x="79" y="273"/>
                  </a:lnTo>
                  <a:lnTo>
                    <a:pt x="82" y="271"/>
                  </a:lnTo>
                  <a:lnTo>
                    <a:pt x="80" y="269"/>
                  </a:lnTo>
                  <a:lnTo>
                    <a:pt x="80" y="271"/>
                  </a:lnTo>
                  <a:lnTo>
                    <a:pt x="86" y="271"/>
                  </a:lnTo>
                  <a:lnTo>
                    <a:pt x="88" y="270"/>
                  </a:lnTo>
                  <a:lnTo>
                    <a:pt x="87" y="267"/>
                  </a:lnTo>
                  <a:lnTo>
                    <a:pt x="87" y="270"/>
                  </a:lnTo>
                  <a:lnTo>
                    <a:pt x="91" y="270"/>
                  </a:lnTo>
                  <a:lnTo>
                    <a:pt x="93" y="269"/>
                  </a:lnTo>
                  <a:lnTo>
                    <a:pt x="92" y="265"/>
                  </a:lnTo>
                  <a:lnTo>
                    <a:pt x="87" y="265"/>
                  </a:lnTo>
                  <a:lnTo>
                    <a:pt x="87" y="266"/>
                  </a:lnTo>
                  <a:lnTo>
                    <a:pt x="88" y="265"/>
                  </a:lnTo>
                  <a:lnTo>
                    <a:pt x="87" y="263"/>
                  </a:lnTo>
                  <a:lnTo>
                    <a:pt x="83" y="263"/>
                  </a:lnTo>
                  <a:lnTo>
                    <a:pt x="83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5" y="262"/>
                  </a:lnTo>
                  <a:lnTo>
                    <a:pt x="70" y="261"/>
                  </a:lnTo>
                  <a:lnTo>
                    <a:pt x="70" y="262"/>
                  </a:lnTo>
                  <a:lnTo>
                    <a:pt x="71" y="261"/>
                  </a:lnTo>
                  <a:lnTo>
                    <a:pt x="67" y="260"/>
                  </a:lnTo>
                  <a:lnTo>
                    <a:pt x="63" y="260"/>
                  </a:lnTo>
                  <a:lnTo>
                    <a:pt x="63" y="261"/>
                  </a:lnTo>
                  <a:lnTo>
                    <a:pt x="65" y="260"/>
                  </a:lnTo>
                  <a:lnTo>
                    <a:pt x="61" y="258"/>
                  </a:lnTo>
                  <a:lnTo>
                    <a:pt x="57" y="258"/>
                  </a:lnTo>
                  <a:lnTo>
                    <a:pt x="41" y="256"/>
                  </a:lnTo>
                  <a:lnTo>
                    <a:pt x="32" y="256"/>
                  </a:lnTo>
                  <a:lnTo>
                    <a:pt x="32" y="257"/>
                  </a:lnTo>
                  <a:lnTo>
                    <a:pt x="33" y="256"/>
                  </a:lnTo>
                  <a:lnTo>
                    <a:pt x="29" y="254"/>
                  </a:lnTo>
                  <a:lnTo>
                    <a:pt x="23" y="254"/>
                  </a:lnTo>
                  <a:lnTo>
                    <a:pt x="17" y="253"/>
                  </a:lnTo>
                  <a:lnTo>
                    <a:pt x="7" y="253"/>
                  </a:lnTo>
                  <a:lnTo>
                    <a:pt x="7" y="254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7" y="252"/>
                  </a:lnTo>
                  <a:lnTo>
                    <a:pt x="7" y="254"/>
                  </a:lnTo>
                  <a:lnTo>
                    <a:pt x="11" y="254"/>
                  </a:lnTo>
                  <a:lnTo>
                    <a:pt x="11" y="246"/>
                  </a:lnTo>
                  <a:lnTo>
                    <a:pt x="8" y="246"/>
                  </a:lnTo>
                  <a:lnTo>
                    <a:pt x="8" y="249"/>
                  </a:lnTo>
                  <a:lnTo>
                    <a:pt x="12" y="249"/>
                  </a:lnTo>
                  <a:lnTo>
                    <a:pt x="12" y="243"/>
                  </a:lnTo>
                  <a:lnTo>
                    <a:pt x="10" y="243"/>
                  </a:lnTo>
                  <a:lnTo>
                    <a:pt x="11" y="244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4" y="239"/>
                  </a:lnTo>
                  <a:lnTo>
                    <a:pt x="10" y="239"/>
                  </a:lnTo>
                  <a:lnTo>
                    <a:pt x="10" y="240"/>
                  </a:lnTo>
                  <a:lnTo>
                    <a:pt x="12" y="240"/>
                  </a:lnTo>
                  <a:lnTo>
                    <a:pt x="12" y="236"/>
                  </a:lnTo>
                  <a:lnTo>
                    <a:pt x="10" y="233"/>
                  </a:lnTo>
                  <a:lnTo>
                    <a:pt x="8" y="235"/>
                  </a:lnTo>
                  <a:lnTo>
                    <a:pt x="11" y="235"/>
                  </a:lnTo>
                  <a:lnTo>
                    <a:pt x="11" y="233"/>
                  </a:lnTo>
                  <a:lnTo>
                    <a:pt x="8" y="231"/>
                  </a:lnTo>
                  <a:lnTo>
                    <a:pt x="7" y="232"/>
                  </a:lnTo>
                  <a:lnTo>
                    <a:pt x="10" y="232"/>
                  </a:lnTo>
                  <a:lnTo>
                    <a:pt x="10" y="229"/>
                  </a:lnTo>
                  <a:lnTo>
                    <a:pt x="6" y="229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3" y="224"/>
                  </a:lnTo>
                  <a:lnTo>
                    <a:pt x="2" y="226"/>
                  </a:lnTo>
                  <a:lnTo>
                    <a:pt x="4" y="226"/>
                  </a:lnTo>
                  <a:lnTo>
                    <a:pt x="4" y="224"/>
                  </a:lnTo>
                  <a:lnTo>
                    <a:pt x="2" y="224"/>
                  </a:lnTo>
                  <a:lnTo>
                    <a:pt x="3" y="227"/>
                  </a:lnTo>
                  <a:lnTo>
                    <a:pt x="6" y="226"/>
                  </a:lnTo>
                  <a:lnTo>
                    <a:pt x="4" y="223"/>
                  </a:lnTo>
                  <a:lnTo>
                    <a:pt x="4" y="226"/>
                  </a:lnTo>
                  <a:lnTo>
                    <a:pt x="7" y="226"/>
                  </a:lnTo>
                  <a:lnTo>
                    <a:pt x="7" y="224"/>
                  </a:lnTo>
                  <a:lnTo>
                    <a:pt x="8" y="223"/>
                  </a:lnTo>
                  <a:lnTo>
                    <a:pt x="7" y="222"/>
                  </a:lnTo>
                  <a:lnTo>
                    <a:pt x="8" y="224"/>
                  </a:lnTo>
                  <a:lnTo>
                    <a:pt x="11" y="223"/>
                  </a:lnTo>
                  <a:lnTo>
                    <a:pt x="10" y="220"/>
                  </a:lnTo>
                  <a:lnTo>
                    <a:pt x="10" y="223"/>
                  </a:lnTo>
                  <a:lnTo>
                    <a:pt x="14" y="223"/>
                  </a:lnTo>
                  <a:lnTo>
                    <a:pt x="14" y="222"/>
                  </a:lnTo>
                  <a:lnTo>
                    <a:pt x="15" y="220"/>
                  </a:lnTo>
                  <a:lnTo>
                    <a:pt x="14" y="219"/>
                  </a:lnTo>
                  <a:lnTo>
                    <a:pt x="14" y="222"/>
                  </a:lnTo>
                  <a:lnTo>
                    <a:pt x="16" y="222"/>
                  </a:lnTo>
                  <a:lnTo>
                    <a:pt x="19" y="220"/>
                  </a:lnTo>
                  <a:lnTo>
                    <a:pt x="19" y="219"/>
                  </a:lnTo>
                  <a:lnTo>
                    <a:pt x="20" y="218"/>
                  </a:lnTo>
                  <a:lnTo>
                    <a:pt x="19" y="216"/>
                  </a:lnTo>
                  <a:lnTo>
                    <a:pt x="19" y="219"/>
                  </a:lnTo>
                  <a:lnTo>
                    <a:pt x="24" y="219"/>
                  </a:lnTo>
                  <a:lnTo>
                    <a:pt x="29" y="216"/>
                  </a:lnTo>
                  <a:lnTo>
                    <a:pt x="28" y="214"/>
                  </a:lnTo>
                  <a:lnTo>
                    <a:pt x="28" y="216"/>
                  </a:lnTo>
                  <a:lnTo>
                    <a:pt x="33" y="216"/>
                  </a:lnTo>
                  <a:lnTo>
                    <a:pt x="33" y="215"/>
                  </a:lnTo>
                  <a:lnTo>
                    <a:pt x="34" y="214"/>
                  </a:lnTo>
                  <a:lnTo>
                    <a:pt x="33" y="212"/>
                  </a:lnTo>
                  <a:lnTo>
                    <a:pt x="33" y="215"/>
                  </a:lnTo>
                  <a:lnTo>
                    <a:pt x="38" y="215"/>
                  </a:lnTo>
                  <a:lnTo>
                    <a:pt x="38" y="210"/>
                  </a:lnTo>
                  <a:lnTo>
                    <a:pt x="36" y="210"/>
                  </a:lnTo>
                  <a:lnTo>
                    <a:pt x="36" y="212"/>
                  </a:lnTo>
                  <a:lnTo>
                    <a:pt x="40" y="212"/>
                  </a:lnTo>
                  <a:lnTo>
                    <a:pt x="40" y="207"/>
                  </a:lnTo>
                  <a:lnTo>
                    <a:pt x="37" y="207"/>
                  </a:lnTo>
                  <a:lnTo>
                    <a:pt x="37" y="210"/>
                  </a:lnTo>
                  <a:lnTo>
                    <a:pt x="41" y="210"/>
                  </a:lnTo>
                  <a:lnTo>
                    <a:pt x="41" y="205"/>
                  </a:lnTo>
                  <a:lnTo>
                    <a:pt x="38" y="205"/>
                  </a:lnTo>
                  <a:lnTo>
                    <a:pt x="38" y="207"/>
                  </a:lnTo>
                  <a:lnTo>
                    <a:pt x="42" y="207"/>
                  </a:lnTo>
                  <a:lnTo>
                    <a:pt x="42" y="203"/>
                  </a:lnTo>
                  <a:lnTo>
                    <a:pt x="40" y="203"/>
                  </a:lnTo>
                  <a:lnTo>
                    <a:pt x="41" y="205"/>
                  </a:lnTo>
                  <a:lnTo>
                    <a:pt x="42" y="203"/>
                  </a:lnTo>
                  <a:lnTo>
                    <a:pt x="44" y="203"/>
                  </a:lnTo>
                  <a:lnTo>
                    <a:pt x="44" y="201"/>
                  </a:lnTo>
                  <a:lnTo>
                    <a:pt x="41" y="201"/>
                  </a:lnTo>
                  <a:lnTo>
                    <a:pt x="41" y="203"/>
                  </a:lnTo>
                  <a:lnTo>
                    <a:pt x="45" y="203"/>
                  </a:lnTo>
                  <a:lnTo>
                    <a:pt x="45" y="199"/>
                  </a:lnTo>
                  <a:lnTo>
                    <a:pt x="42" y="199"/>
                  </a:lnTo>
                  <a:lnTo>
                    <a:pt x="44" y="201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48" y="195"/>
                  </a:lnTo>
                  <a:lnTo>
                    <a:pt x="45" y="195"/>
                  </a:lnTo>
                  <a:lnTo>
                    <a:pt x="45" y="198"/>
                  </a:lnTo>
                  <a:lnTo>
                    <a:pt x="49" y="198"/>
                  </a:lnTo>
                  <a:lnTo>
                    <a:pt x="49" y="194"/>
                  </a:lnTo>
                  <a:lnTo>
                    <a:pt x="46" y="194"/>
                  </a:lnTo>
                  <a:lnTo>
                    <a:pt x="46" y="197"/>
                  </a:lnTo>
                  <a:lnTo>
                    <a:pt x="50" y="197"/>
                  </a:lnTo>
                  <a:lnTo>
                    <a:pt x="50" y="193"/>
                  </a:lnTo>
                  <a:lnTo>
                    <a:pt x="48" y="193"/>
                  </a:lnTo>
                  <a:lnTo>
                    <a:pt x="48" y="195"/>
                  </a:lnTo>
                  <a:lnTo>
                    <a:pt x="52" y="195"/>
                  </a:lnTo>
                  <a:lnTo>
                    <a:pt x="52" y="191"/>
                  </a:lnTo>
                  <a:lnTo>
                    <a:pt x="49" y="191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2" y="193"/>
                  </a:lnTo>
                  <a:lnTo>
                    <a:pt x="54" y="190"/>
                  </a:lnTo>
                  <a:lnTo>
                    <a:pt x="53" y="189"/>
                  </a:lnTo>
                  <a:lnTo>
                    <a:pt x="53" y="191"/>
                  </a:lnTo>
                  <a:lnTo>
                    <a:pt x="55" y="191"/>
                  </a:lnTo>
                  <a:lnTo>
                    <a:pt x="55" y="190"/>
                  </a:lnTo>
                  <a:lnTo>
                    <a:pt x="58" y="188"/>
                  </a:lnTo>
                  <a:lnTo>
                    <a:pt x="57" y="186"/>
                  </a:lnTo>
                  <a:lnTo>
                    <a:pt x="57" y="189"/>
                  </a:lnTo>
                  <a:lnTo>
                    <a:pt x="61" y="189"/>
                  </a:lnTo>
                  <a:lnTo>
                    <a:pt x="61" y="185"/>
                  </a:lnTo>
                  <a:lnTo>
                    <a:pt x="58" y="185"/>
                  </a:lnTo>
                  <a:lnTo>
                    <a:pt x="58" y="188"/>
                  </a:lnTo>
                  <a:lnTo>
                    <a:pt x="61" y="188"/>
                  </a:lnTo>
                  <a:lnTo>
                    <a:pt x="61" y="186"/>
                  </a:lnTo>
                  <a:lnTo>
                    <a:pt x="62" y="185"/>
                  </a:lnTo>
                  <a:lnTo>
                    <a:pt x="61" y="184"/>
                  </a:lnTo>
                  <a:lnTo>
                    <a:pt x="61" y="186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2" y="182"/>
                  </a:lnTo>
                  <a:lnTo>
                    <a:pt x="62" y="185"/>
                  </a:lnTo>
                  <a:lnTo>
                    <a:pt x="66" y="185"/>
                  </a:lnTo>
                  <a:lnTo>
                    <a:pt x="66" y="181"/>
                  </a:lnTo>
                  <a:lnTo>
                    <a:pt x="63" y="181"/>
                  </a:lnTo>
                  <a:lnTo>
                    <a:pt x="63" y="184"/>
                  </a:lnTo>
                  <a:lnTo>
                    <a:pt x="67" y="184"/>
                  </a:lnTo>
                  <a:lnTo>
                    <a:pt x="67" y="182"/>
                  </a:lnTo>
                  <a:lnTo>
                    <a:pt x="70" y="180"/>
                  </a:lnTo>
                  <a:lnTo>
                    <a:pt x="69" y="178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71" y="180"/>
                  </a:lnTo>
                  <a:lnTo>
                    <a:pt x="72" y="178"/>
                  </a:lnTo>
                  <a:lnTo>
                    <a:pt x="71" y="177"/>
                  </a:lnTo>
                  <a:lnTo>
                    <a:pt x="71" y="180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6" y="177"/>
                  </a:lnTo>
                  <a:lnTo>
                    <a:pt x="75" y="176"/>
                  </a:lnTo>
                  <a:lnTo>
                    <a:pt x="75" y="178"/>
                  </a:lnTo>
                  <a:lnTo>
                    <a:pt x="78" y="178"/>
                  </a:lnTo>
                  <a:lnTo>
                    <a:pt x="78" y="177"/>
                  </a:lnTo>
                  <a:lnTo>
                    <a:pt x="79" y="176"/>
                  </a:lnTo>
                  <a:lnTo>
                    <a:pt x="78" y="174"/>
                  </a:lnTo>
                  <a:lnTo>
                    <a:pt x="78" y="177"/>
                  </a:lnTo>
                  <a:lnTo>
                    <a:pt x="80" y="177"/>
                  </a:lnTo>
                  <a:lnTo>
                    <a:pt x="82" y="173"/>
                  </a:lnTo>
                  <a:lnTo>
                    <a:pt x="79" y="171"/>
                  </a:lnTo>
                  <a:lnTo>
                    <a:pt x="75" y="171"/>
                  </a:lnTo>
                  <a:lnTo>
                    <a:pt x="75" y="172"/>
                  </a:lnTo>
                  <a:lnTo>
                    <a:pt x="76" y="171"/>
                  </a:lnTo>
                  <a:lnTo>
                    <a:pt x="75" y="169"/>
                  </a:lnTo>
                  <a:lnTo>
                    <a:pt x="72" y="169"/>
                  </a:lnTo>
                  <a:lnTo>
                    <a:pt x="72" y="171"/>
                  </a:lnTo>
                  <a:lnTo>
                    <a:pt x="74" y="169"/>
                  </a:lnTo>
                  <a:lnTo>
                    <a:pt x="72" y="168"/>
                  </a:lnTo>
                  <a:lnTo>
                    <a:pt x="70" y="168"/>
                  </a:lnTo>
                  <a:lnTo>
                    <a:pt x="70" y="169"/>
                  </a:lnTo>
                  <a:lnTo>
                    <a:pt x="71" y="168"/>
                  </a:lnTo>
                  <a:lnTo>
                    <a:pt x="69" y="167"/>
                  </a:lnTo>
                  <a:lnTo>
                    <a:pt x="66" y="167"/>
                  </a:lnTo>
                  <a:lnTo>
                    <a:pt x="66" y="168"/>
                  </a:lnTo>
                  <a:lnTo>
                    <a:pt x="67" y="167"/>
                  </a:lnTo>
                  <a:lnTo>
                    <a:pt x="66" y="165"/>
                  </a:lnTo>
                  <a:lnTo>
                    <a:pt x="62" y="165"/>
                  </a:lnTo>
                  <a:lnTo>
                    <a:pt x="62" y="167"/>
                  </a:lnTo>
                  <a:lnTo>
                    <a:pt x="63" y="165"/>
                  </a:lnTo>
                  <a:lnTo>
                    <a:pt x="62" y="164"/>
                  </a:lnTo>
                  <a:lnTo>
                    <a:pt x="58" y="164"/>
                  </a:lnTo>
                  <a:lnTo>
                    <a:pt x="58" y="165"/>
                  </a:lnTo>
                  <a:lnTo>
                    <a:pt x="59" y="164"/>
                  </a:lnTo>
                  <a:lnTo>
                    <a:pt x="58" y="163"/>
                  </a:lnTo>
                  <a:lnTo>
                    <a:pt x="54" y="163"/>
                  </a:lnTo>
                  <a:lnTo>
                    <a:pt x="54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49" y="161"/>
                  </a:lnTo>
                  <a:lnTo>
                    <a:pt x="49" y="163"/>
                  </a:lnTo>
                  <a:lnTo>
                    <a:pt x="50" y="161"/>
                  </a:lnTo>
                  <a:lnTo>
                    <a:pt x="48" y="160"/>
                  </a:lnTo>
                  <a:lnTo>
                    <a:pt x="45" y="160"/>
                  </a:lnTo>
                  <a:lnTo>
                    <a:pt x="45" y="161"/>
                  </a:lnTo>
                  <a:lnTo>
                    <a:pt x="48" y="161"/>
                  </a:lnTo>
                  <a:lnTo>
                    <a:pt x="48" y="160"/>
                  </a:lnTo>
                  <a:lnTo>
                    <a:pt x="45" y="160"/>
                  </a:lnTo>
                  <a:lnTo>
                    <a:pt x="46" y="161"/>
                  </a:lnTo>
                  <a:lnTo>
                    <a:pt x="48" y="160"/>
                  </a:lnTo>
                  <a:lnTo>
                    <a:pt x="49" y="160"/>
                  </a:lnTo>
                  <a:lnTo>
                    <a:pt x="49" y="157"/>
                  </a:lnTo>
                  <a:lnTo>
                    <a:pt x="46" y="157"/>
                  </a:lnTo>
                  <a:lnTo>
                    <a:pt x="46" y="160"/>
                  </a:lnTo>
                  <a:lnTo>
                    <a:pt x="50" y="160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8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49" y="155"/>
                  </a:lnTo>
                  <a:lnTo>
                    <a:pt x="49" y="157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4" y="154"/>
                  </a:lnTo>
                  <a:lnTo>
                    <a:pt x="53" y="152"/>
                  </a:lnTo>
                  <a:lnTo>
                    <a:pt x="53" y="155"/>
                  </a:lnTo>
                  <a:lnTo>
                    <a:pt x="55" y="155"/>
                  </a:lnTo>
                  <a:lnTo>
                    <a:pt x="55" y="154"/>
                  </a:lnTo>
                  <a:lnTo>
                    <a:pt x="57" y="152"/>
                  </a:lnTo>
                  <a:lnTo>
                    <a:pt x="55" y="151"/>
                  </a:lnTo>
                  <a:lnTo>
                    <a:pt x="57" y="154"/>
                  </a:lnTo>
                  <a:lnTo>
                    <a:pt x="59" y="152"/>
                  </a:lnTo>
                  <a:lnTo>
                    <a:pt x="59" y="151"/>
                  </a:lnTo>
                  <a:lnTo>
                    <a:pt x="61" y="150"/>
                  </a:lnTo>
                  <a:lnTo>
                    <a:pt x="59" y="148"/>
                  </a:lnTo>
                  <a:lnTo>
                    <a:pt x="61" y="151"/>
                  </a:lnTo>
                  <a:lnTo>
                    <a:pt x="63" y="150"/>
                  </a:lnTo>
                  <a:lnTo>
                    <a:pt x="62" y="147"/>
                  </a:lnTo>
                  <a:lnTo>
                    <a:pt x="62" y="150"/>
                  </a:lnTo>
                  <a:lnTo>
                    <a:pt x="65" y="150"/>
                  </a:lnTo>
                  <a:lnTo>
                    <a:pt x="65" y="148"/>
                  </a:lnTo>
                  <a:lnTo>
                    <a:pt x="66" y="147"/>
                  </a:lnTo>
                  <a:lnTo>
                    <a:pt x="65" y="146"/>
                  </a:lnTo>
                  <a:lnTo>
                    <a:pt x="65" y="148"/>
                  </a:lnTo>
                  <a:lnTo>
                    <a:pt x="69" y="148"/>
                  </a:lnTo>
                  <a:lnTo>
                    <a:pt x="69" y="147"/>
                  </a:lnTo>
                  <a:lnTo>
                    <a:pt x="71" y="144"/>
                  </a:lnTo>
                  <a:lnTo>
                    <a:pt x="70" y="143"/>
                  </a:lnTo>
                  <a:lnTo>
                    <a:pt x="70" y="146"/>
                  </a:lnTo>
                  <a:lnTo>
                    <a:pt x="72" y="146"/>
                  </a:lnTo>
                  <a:lnTo>
                    <a:pt x="72" y="144"/>
                  </a:lnTo>
                  <a:lnTo>
                    <a:pt x="75" y="142"/>
                  </a:lnTo>
                  <a:lnTo>
                    <a:pt x="74" y="140"/>
                  </a:lnTo>
                  <a:lnTo>
                    <a:pt x="74" y="143"/>
                  </a:lnTo>
                  <a:lnTo>
                    <a:pt x="76" y="143"/>
                  </a:lnTo>
                  <a:lnTo>
                    <a:pt x="79" y="142"/>
                  </a:lnTo>
                  <a:lnTo>
                    <a:pt x="79" y="140"/>
                  </a:lnTo>
                  <a:lnTo>
                    <a:pt x="80" y="139"/>
                  </a:lnTo>
                  <a:lnTo>
                    <a:pt x="79" y="138"/>
                  </a:lnTo>
                  <a:lnTo>
                    <a:pt x="79" y="140"/>
                  </a:lnTo>
                  <a:lnTo>
                    <a:pt x="83" y="140"/>
                  </a:lnTo>
                  <a:lnTo>
                    <a:pt x="83" y="139"/>
                  </a:lnTo>
                  <a:lnTo>
                    <a:pt x="84" y="138"/>
                  </a:lnTo>
                  <a:lnTo>
                    <a:pt x="83" y="136"/>
                  </a:lnTo>
                  <a:lnTo>
                    <a:pt x="83" y="139"/>
                  </a:lnTo>
                  <a:lnTo>
                    <a:pt x="86" y="139"/>
                  </a:lnTo>
                  <a:lnTo>
                    <a:pt x="88" y="138"/>
                  </a:lnTo>
                  <a:lnTo>
                    <a:pt x="87" y="135"/>
                  </a:lnTo>
                  <a:lnTo>
                    <a:pt x="87" y="138"/>
                  </a:lnTo>
                  <a:lnTo>
                    <a:pt x="90" y="138"/>
                  </a:lnTo>
                  <a:lnTo>
                    <a:pt x="92" y="136"/>
                  </a:lnTo>
                  <a:lnTo>
                    <a:pt x="91" y="134"/>
                  </a:lnTo>
                  <a:lnTo>
                    <a:pt x="91" y="136"/>
                  </a:lnTo>
                  <a:lnTo>
                    <a:pt x="95" y="136"/>
                  </a:lnTo>
                  <a:lnTo>
                    <a:pt x="95" y="135"/>
                  </a:lnTo>
                  <a:lnTo>
                    <a:pt x="96" y="134"/>
                  </a:lnTo>
                  <a:lnTo>
                    <a:pt x="95" y="133"/>
                  </a:lnTo>
                  <a:lnTo>
                    <a:pt x="95" y="135"/>
                  </a:lnTo>
                  <a:lnTo>
                    <a:pt x="100" y="135"/>
                  </a:lnTo>
                  <a:lnTo>
                    <a:pt x="100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9" y="130"/>
                  </a:lnTo>
                  <a:lnTo>
                    <a:pt x="99" y="125"/>
                  </a:lnTo>
                  <a:lnTo>
                    <a:pt x="96" y="125"/>
                  </a:lnTo>
                  <a:lnTo>
                    <a:pt x="97" y="126"/>
                  </a:lnTo>
                  <a:lnTo>
                    <a:pt x="99" y="125"/>
                  </a:lnTo>
                  <a:lnTo>
                    <a:pt x="100" y="125"/>
                  </a:lnTo>
                  <a:lnTo>
                    <a:pt x="100" y="121"/>
                  </a:lnTo>
                  <a:lnTo>
                    <a:pt x="97" y="121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99" y="119"/>
                  </a:lnTo>
                  <a:lnTo>
                    <a:pt x="99" y="122"/>
                  </a:lnTo>
                  <a:lnTo>
                    <a:pt x="101" y="122"/>
                  </a:lnTo>
                  <a:lnTo>
                    <a:pt x="101" y="121"/>
                  </a:lnTo>
                  <a:lnTo>
                    <a:pt x="103" y="119"/>
                  </a:lnTo>
                  <a:lnTo>
                    <a:pt x="101" y="118"/>
                  </a:lnTo>
                  <a:lnTo>
                    <a:pt x="101" y="121"/>
                  </a:lnTo>
                  <a:lnTo>
                    <a:pt x="107" y="121"/>
                  </a:lnTo>
                  <a:lnTo>
                    <a:pt x="109" y="119"/>
                  </a:lnTo>
                  <a:lnTo>
                    <a:pt x="108" y="117"/>
                  </a:lnTo>
                  <a:lnTo>
                    <a:pt x="108" y="119"/>
                  </a:lnTo>
                  <a:lnTo>
                    <a:pt x="110" y="119"/>
                  </a:lnTo>
                  <a:lnTo>
                    <a:pt x="113" y="118"/>
                  </a:lnTo>
                  <a:lnTo>
                    <a:pt x="112" y="116"/>
                  </a:lnTo>
                  <a:lnTo>
                    <a:pt x="112" y="118"/>
                  </a:lnTo>
                  <a:lnTo>
                    <a:pt x="118" y="118"/>
                  </a:lnTo>
                  <a:lnTo>
                    <a:pt x="118" y="117"/>
                  </a:lnTo>
                  <a:lnTo>
                    <a:pt x="120" y="116"/>
                  </a:lnTo>
                  <a:lnTo>
                    <a:pt x="118" y="114"/>
                  </a:lnTo>
                  <a:lnTo>
                    <a:pt x="118" y="117"/>
                  </a:lnTo>
                  <a:lnTo>
                    <a:pt x="122" y="117"/>
                  </a:lnTo>
                  <a:lnTo>
                    <a:pt x="126" y="116"/>
                  </a:lnTo>
                  <a:lnTo>
                    <a:pt x="125" y="113"/>
                  </a:lnTo>
                  <a:lnTo>
                    <a:pt x="125" y="116"/>
                  </a:lnTo>
                  <a:lnTo>
                    <a:pt x="131" y="116"/>
                  </a:lnTo>
                  <a:lnTo>
                    <a:pt x="135" y="114"/>
                  </a:lnTo>
                  <a:lnTo>
                    <a:pt x="134" y="112"/>
                  </a:lnTo>
                  <a:lnTo>
                    <a:pt x="134" y="114"/>
                  </a:lnTo>
                  <a:lnTo>
                    <a:pt x="138" y="114"/>
                  </a:lnTo>
                  <a:lnTo>
                    <a:pt x="142" y="113"/>
                  </a:lnTo>
                  <a:lnTo>
                    <a:pt x="141" y="110"/>
                  </a:lnTo>
                  <a:lnTo>
                    <a:pt x="141" y="113"/>
                  </a:lnTo>
                  <a:lnTo>
                    <a:pt x="146" y="113"/>
                  </a:lnTo>
                  <a:lnTo>
                    <a:pt x="150" y="112"/>
                  </a:lnTo>
                  <a:lnTo>
                    <a:pt x="148" y="109"/>
                  </a:lnTo>
                  <a:lnTo>
                    <a:pt x="148" y="112"/>
                  </a:lnTo>
                  <a:lnTo>
                    <a:pt x="158" y="112"/>
                  </a:lnTo>
                  <a:lnTo>
                    <a:pt x="162" y="110"/>
                  </a:lnTo>
                  <a:lnTo>
                    <a:pt x="160" y="108"/>
                  </a:lnTo>
                  <a:lnTo>
                    <a:pt x="160" y="110"/>
                  </a:lnTo>
                  <a:lnTo>
                    <a:pt x="165" y="110"/>
                  </a:lnTo>
                  <a:lnTo>
                    <a:pt x="171" y="109"/>
                  </a:lnTo>
                  <a:lnTo>
                    <a:pt x="175" y="109"/>
                  </a:lnTo>
                  <a:lnTo>
                    <a:pt x="175" y="108"/>
                  </a:lnTo>
                  <a:lnTo>
                    <a:pt x="176" y="106"/>
                  </a:lnTo>
                  <a:lnTo>
                    <a:pt x="175" y="105"/>
                  </a:lnTo>
                  <a:lnTo>
                    <a:pt x="175" y="108"/>
                  </a:lnTo>
                  <a:lnTo>
                    <a:pt x="177" y="108"/>
                  </a:lnTo>
                  <a:lnTo>
                    <a:pt x="177" y="106"/>
                  </a:lnTo>
                  <a:lnTo>
                    <a:pt x="179" y="105"/>
                  </a:lnTo>
                  <a:lnTo>
                    <a:pt x="177" y="104"/>
                  </a:lnTo>
                  <a:lnTo>
                    <a:pt x="177" y="106"/>
                  </a:lnTo>
                  <a:lnTo>
                    <a:pt x="183" y="106"/>
                  </a:lnTo>
                  <a:lnTo>
                    <a:pt x="183" y="105"/>
                  </a:lnTo>
                  <a:lnTo>
                    <a:pt x="184" y="104"/>
                  </a:lnTo>
                  <a:lnTo>
                    <a:pt x="183" y="102"/>
                  </a:lnTo>
                  <a:lnTo>
                    <a:pt x="183" y="105"/>
                  </a:lnTo>
                  <a:lnTo>
                    <a:pt x="186" y="105"/>
                  </a:lnTo>
                  <a:lnTo>
                    <a:pt x="186" y="104"/>
                  </a:lnTo>
                  <a:lnTo>
                    <a:pt x="188" y="102"/>
                  </a:lnTo>
                  <a:lnTo>
                    <a:pt x="186" y="101"/>
                  </a:lnTo>
                  <a:lnTo>
                    <a:pt x="186" y="104"/>
                  </a:lnTo>
                  <a:lnTo>
                    <a:pt x="192" y="104"/>
                  </a:lnTo>
                  <a:lnTo>
                    <a:pt x="194" y="102"/>
                  </a:lnTo>
                  <a:lnTo>
                    <a:pt x="193" y="100"/>
                  </a:lnTo>
                  <a:lnTo>
                    <a:pt x="193" y="102"/>
                  </a:lnTo>
                  <a:lnTo>
                    <a:pt x="198" y="102"/>
                  </a:lnTo>
                  <a:lnTo>
                    <a:pt x="198" y="101"/>
                  </a:lnTo>
                  <a:lnTo>
                    <a:pt x="200" y="100"/>
                  </a:lnTo>
                  <a:lnTo>
                    <a:pt x="198" y="99"/>
                  </a:lnTo>
                  <a:lnTo>
                    <a:pt x="198" y="101"/>
                  </a:lnTo>
                  <a:lnTo>
                    <a:pt x="206" y="101"/>
                  </a:lnTo>
                  <a:lnTo>
                    <a:pt x="209" y="100"/>
                  </a:lnTo>
                  <a:lnTo>
                    <a:pt x="207" y="97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9"/>
                  </a:lnTo>
                  <a:lnTo>
                    <a:pt x="214" y="96"/>
                  </a:lnTo>
                  <a:lnTo>
                    <a:pt x="214" y="99"/>
                  </a:lnTo>
                  <a:lnTo>
                    <a:pt x="218" y="99"/>
                  </a:lnTo>
                  <a:lnTo>
                    <a:pt x="222" y="97"/>
                  </a:lnTo>
                  <a:lnTo>
                    <a:pt x="221" y="95"/>
                  </a:lnTo>
                  <a:lnTo>
                    <a:pt x="221" y="97"/>
                  </a:lnTo>
                  <a:lnTo>
                    <a:pt x="230" y="97"/>
                  </a:lnTo>
                  <a:lnTo>
                    <a:pt x="230" y="96"/>
                  </a:lnTo>
                  <a:lnTo>
                    <a:pt x="231" y="95"/>
                  </a:lnTo>
                  <a:lnTo>
                    <a:pt x="230" y="93"/>
                  </a:lnTo>
                  <a:lnTo>
                    <a:pt x="230" y="96"/>
                  </a:lnTo>
                  <a:lnTo>
                    <a:pt x="232" y="96"/>
                  </a:lnTo>
                  <a:lnTo>
                    <a:pt x="232" y="95"/>
                  </a:lnTo>
                  <a:lnTo>
                    <a:pt x="234" y="93"/>
                  </a:lnTo>
                  <a:lnTo>
                    <a:pt x="232" y="92"/>
                  </a:lnTo>
                  <a:lnTo>
                    <a:pt x="232" y="95"/>
                  </a:lnTo>
                  <a:lnTo>
                    <a:pt x="236" y="95"/>
                  </a:lnTo>
                  <a:lnTo>
                    <a:pt x="236" y="93"/>
                  </a:lnTo>
                  <a:lnTo>
                    <a:pt x="238" y="92"/>
                  </a:lnTo>
                  <a:lnTo>
                    <a:pt x="236" y="91"/>
                  </a:lnTo>
                  <a:lnTo>
                    <a:pt x="236" y="93"/>
                  </a:lnTo>
                  <a:lnTo>
                    <a:pt x="240" y="93"/>
                  </a:lnTo>
                  <a:lnTo>
                    <a:pt x="240" y="92"/>
                  </a:lnTo>
                  <a:lnTo>
                    <a:pt x="241" y="91"/>
                  </a:lnTo>
                  <a:lnTo>
                    <a:pt x="240" y="89"/>
                  </a:lnTo>
                  <a:lnTo>
                    <a:pt x="240" y="92"/>
                  </a:lnTo>
                  <a:lnTo>
                    <a:pt x="245" y="92"/>
                  </a:lnTo>
                  <a:lnTo>
                    <a:pt x="245" y="91"/>
                  </a:lnTo>
                  <a:lnTo>
                    <a:pt x="247" y="89"/>
                  </a:lnTo>
                  <a:lnTo>
                    <a:pt x="245" y="88"/>
                  </a:lnTo>
                  <a:lnTo>
                    <a:pt x="245" y="91"/>
                  </a:lnTo>
                  <a:lnTo>
                    <a:pt x="249" y="91"/>
                  </a:lnTo>
                  <a:lnTo>
                    <a:pt x="249" y="89"/>
                  </a:lnTo>
                  <a:lnTo>
                    <a:pt x="251" y="88"/>
                  </a:lnTo>
                  <a:lnTo>
                    <a:pt x="249" y="87"/>
                  </a:lnTo>
                  <a:lnTo>
                    <a:pt x="249" y="89"/>
                  </a:lnTo>
                  <a:lnTo>
                    <a:pt x="256" y="89"/>
                  </a:lnTo>
                  <a:lnTo>
                    <a:pt x="259" y="88"/>
                  </a:lnTo>
                  <a:lnTo>
                    <a:pt x="257" y="85"/>
                  </a:lnTo>
                  <a:lnTo>
                    <a:pt x="257" y="88"/>
                  </a:lnTo>
                  <a:lnTo>
                    <a:pt x="261" y="88"/>
                  </a:lnTo>
                  <a:lnTo>
                    <a:pt x="264" y="87"/>
                  </a:lnTo>
                  <a:lnTo>
                    <a:pt x="262" y="84"/>
                  </a:lnTo>
                  <a:lnTo>
                    <a:pt x="262" y="87"/>
                  </a:lnTo>
                  <a:lnTo>
                    <a:pt x="270" y="87"/>
                  </a:lnTo>
                  <a:lnTo>
                    <a:pt x="273" y="85"/>
                  </a:lnTo>
                  <a:lnTo>
                    <a:pt x="272" y="83"/>
                  </a:lnTo>
                  <a:lnTo>
                    <a:pt x="272" y="85"/>
                  </a:lnTo>
                  <a:lnTo>
                    <a:pt x="279" y="84"/>
                  </a:lnTo>
                  <a:lnTo>
                    <a:pt x="285" y="84"/>
                  </a:lnTo>
                  <a:lnTo>
                    <a:pt x="287" y="83"/>
                  </a:lnTo>
                  <a:lnTo>
                    <a:pt x="286" y="80"/>
                  </a:lnTo>
                  <a:lnTo>
                    <a:pt x="286" y="83"/>
                  </a:lnTo>
                  <a:lnTo>
                    <a:pt x="289" y="83"/>
                  </a:lnTo>
                  <a:lnTo>
                    <a:pt x="289" y="82"/>
                  </a:lnTo>
                  <a:lnTo>
                    <a:pt x="290" y="80"/>
                  </a:lnTo>
                  <a:lnTo>
                    <a:pt x="289" y="79"/>
                  </a:lnTo>
                  <a:lnTo>
                    <a:pt x="289" y="82"/>
                  </a:lnTo>
                  <a:lnTo>
                    <a:pt x="294" y="82"/>
                  </a:lnTo>
                  <a:lnTo>
                    <a:pt x="294" y="80"/>
                  </a:lnTo>
                  <a:lnTo>
                    <a:pt x="295" y="79"/>
                  </a:lnTo>
                  <a:lnTo>
                    <a:pt x="294" y="78"/>
                  </a:lnTo>
                  <a:lnTo>
                    <a:pt x="294" y="80"/>
                  </a:lnTo>
                  <a:lnTo>
                    <a:pt x="298" y="80"/>
                  </a:lnTo>
                  <a:lnTo>
                    <a:pt x="300" y="79"/>
                  </a:lnTo>
                  <a:lnTo>
                    <a:pt x="299" y="76"/>
                  </a:lnTo>
                  <a:lnTo>
                    <a:pt x="299" y="79"/>
                  </a:lnTo>
                  <a:lnTo>
                    <a:pt x="304" y="79"/>
                  </a:lnTo>
                  <a:lnTo>
                    <a:pt x="307" y="78"/>
                  </a:lnTo>
                  <a:lnTo>
                    <a:pt x="306" y="75"/>
                  </a:lnTo>
                  <a:lnTo>
                    <a:pt x="306" y="78"/>
                  </a:lnTo>
                  <a:lnTo>
                    <a:pt x="310" y="78"/>
                  </a:lnTo>
                  <a:lnTo>
                    <a:pt x="312" y="76"/>
                  </a:lnTo>
                  <a:lnTo>
                    <a:pt x="311" y="74"/>
                  </a:lnTo>
                  <a:lnTo>
                    <a:pt x="311" y="76"/>
                  </a:lnTo>
                  <a:lnTo>
                    <a:pt x="315" y="76"/>
                  </a:lnTo>
                  <a:lnTo>
                    <a:pt x="319" y="75"/>
                  </a:lnTo>
                  <a:lnTo>
                    <a:pt x="317" y="72"/>
                  </a:lnTo>
                  <a:lnTo>
                    <a:pt x="317" y="75"/>
                  </a:lnTo>
                  <a:lnTo>
                    <a:pt x="325" y="75"/>
                  </a:lnTo>
                  <a:lnTo>
                    <a:pt x="329" y="74"/>
                  </a:lnTo>
                  <a:lnTo>
                    <a:pt x="328" y="71"/>
                  </a:lnTo>
                  <a:lnTo>
                    <a:pt x="328" y="74"/>
                  </a:lnTo>
                  <a:lnTo>
                    <a:pt x="332" y="74"/>
                  </a:lnTo>
                  <a:lnTo>
                    <a:pt x="336" y="72"/>
                  </a:lnTo>
                  <a:lnTo>
                    <a:pt x="334" y="70"/>
                  </a:lnTo>
                  <a:lnTo>
                    <a:pt x="334" y="72"/>
                  </a:lnTo>
                  <a:lnTo>
                    <a:pt x="345" y="72"/>
                  </a:lnTo>
                  <a:lnTo>
                    <a:pt x="349" y="71"/>
                  </a:lnTo>
                  <a:lnTo>
                    <a:pt x="348" y="68"/>
                  </a:lnTo>
                  <a:lnTo>
                    <a:pt x="348" y="71"/>
                  </a:lnTo>
                  <a:lnTo>
                    <a:pt x="353" y="71"/>
                  </a:lnTo>
                  <a:lnTo>
                    <a:pt x="358" y="70"/>
                  </a:lnTo>
                  <a:lnTo>
                    <a:pt x="369" y="70"/>
                  </a:lnTo>
                  <a:lnTo>
                    <a:pt x="374" y="68"/>
                  </a:lnTo>
                  <a:lnTo>
                    <a:pt x="382" y="68"/>
                  </a:lnTo>
                  <a:lnTo>
                    <a:pt x="382" y="64"/>
                  </a:lnTo>
                  <a:lnTo>
                    <a:pt x="379" y="64"/>
                  </a:lnTo>
                  <a:lnTo>
                    <a:pt x="380" y="66"/>
                  </a:lnTo>
                  <a:lnTo>
                    <a:pt x="382" y="64"/>
                  </a:lnTo>
                  <a:lnTo>
                    <a:pt x="383" y="64"/>
                  </a:lnTo>
                  <a:lnTo>
                    <a:pt x="383" y="61"/>
                  </a:lnTo>
                  <a:lnTo>
                    <a:pt x="380" y="61"/>
                  </a:lnTo>
                  <a:lnTo>
                    <a:pt x="382" y="62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4" y="58"/>
                  </a:lnTo>
                  <a:lnTo>
                    <a:pt x="382" y="58"/>
                  </a:lnTo>
                  <a:lnTo>
                    <a:pt x="382" y="61"/>
                  </a:lnTo>
                  <a:lnTo>
                    <a:pt x="386" y="61"/>
                  </a:lnTo>
                  <a:lnTo>
                    <a:pt x="386" y="57"/>
                  </a:lnTo>
                  <a:lnTo>
                    <a:pt x="383" y="57"/>
                  </a:lnTo>
                  <a:lnTo>
                    <a:pt x="383" y="59"/>
                  </a:lnTo>
                  <a:lnTo>
                    <a:pt x="387" y="59"/>
                  </a:lnTo>
                  <a:lnTo>
                    <a:pt x="387" y="55"/>
                  </a:lnTo>
                  <a:lnTo>
                    <a:pt x="384" y="55"/>
                  </a:lnTo>
                  <a:lnTo>
                    <a:pt x="384" y="58"/>
                  </a:lnTo>
                  <a:lnTo>
                    <a:pt x="387" y="58"/>
                  </a:lnTo>
                  <a:lnTo>
                    <a:pt x="387" y="57"/>
                  </a:lnTo>
                  <a:lnTo>
                    <a:pt x="388" y="55"/>
                  </a:lnTo>
                  <a:lnTo>
                    <a:pt x="387" y="54"/>
                  </a:lnTo>
                  <a:lnTo>
                    <a:pt x="387" y="57"/>
                  </a:lnTo>
                  <a:lnTo>
                    <a:pt x="390" y="57"/>
                  </a:lnTo>
                  <a:lnTo>
                    <a:pt x="390" y="55"/>
                  </a:lnTo>
                  <a:lnTo>
                    <a:pt x="391" y="54"/>
                  </a:lnTo>
                  <a:lnTo>
                    <a:pt x="392" y="54"/>
                  </a:lnTo>
                  <a:lnTo>
                    <a:pt x="392" y="53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5" name="Freeform 964"/>
            <p:cNvSpPr>
              <a:spLocks/>
            </p:cNvSpPr>
            <p:nvPr/>
          </p:nvSpPr>
          <p:spPr bwMode="auto">
            <a:xfrm rot="16200000">
              <a:off x="2098874" y="4398910"/>
              <a:ext cx="228602" cy="638176"/>
            </a:xfrm>
            <a:custGeom>
              <a:avLst/>
              <a:gdLst>
                <a:gd name="T0" fmla="*/ 86 w 144"/>
                <a:gd name="T1" fmla="*/ 13 h 402"/>
                <a:gd name="T2" fmla="*/ 68 w 144"/>
                <a:gd name="T3" fmla="*/ 24 h 402"/>
                <a:gd name="T4" fmla="*/ 42 w 144"/>
                <a:gd name="T5" fmla="*/ 47 h 402"/>
                <a:gd name="T6" fmla="*/ 18 w 144"/>
                <a:gd name="T7" fmla="*/ 57 h 402"/>
                <a:gd name="T8" fmla="*/ 9 w 144"/>
                <a:gd name="T9" fmla="*/ 70 h 402"/>
                <a:gd name="T10" fmla="*/ 31 w 144"/>
                <a:gd name="T11" fmla="*/ 81 h 402"/>
                <a:gd name="T12" fmla="*/ 57 w 144"/>
                <a:gd name="T13" fmla="*/ 91 h 402"/>
                <a:gd name="T14" fmla="*/ 83 w 144"/>
                <a:gd name="T15" fmla="*/ 102 h 402"/>
                <a:gd name="T16" fmla="*/ 97 w 144"/>
                <a:gd name="T17" fmla="*/ 113 h 402"/>
                <a:gd name="T18" fmla="*/ 91 w 144"/>
                <a:gd name="T19" fmla="*/ 125 h 402"/>
                <a:gd name="T20" fmla="*/ 94 w 144"/>
                <a:gd name="T21" fmla="*/ 142 h 402"/>
                <a:gd name="T22" fmla="*/ 111 w 144"/>
                <a:gd name="T23" fmla="*/ 151 h 402"/>
                <a:gd name="T24" fmla="*/ 125 w 144"/>
                <a:gd name="T25" fmla="*/ 163 h 402"/>
                <a:gd name="T26" fmla="*/ 97 w 144"/>
                <a:gd name="T27" fmla="*/ 174 h 402"/>
                <a:gd name="T28" fmla="*/ 49 w 144"/>
                <a:gd name="T29" fmla="*/ 184 h 402"/>
                <a:gd name="T30" fmla="*/ 86 w 144"/>
                <a:gd name="T31" fmla="*/ 212 h 402"/>
                <a:gd name="T32" fmla="*/ 72 w 144"/>
                <a:gd name="T33" fmla="*/ 220 h 402"/>
                <a:gd name="T34" fmla="*/ 91 w 144"/>
                <a:gd name="T35" fmla="*/ 235 h 402"/>
                <a:gd name="T36" fmla="*/ 124 w 144"/>
                <a:gd name="T37" fmla="*/ 241 h 402"/>
                <a:gd name="T38" fmla="*/ 95 w 144"/>
                <a:gd name="T39" fmla="*/ 252 h 402"/>
                <a:gd name="T40" fmla="*/ 97 w 144"/>
                <a:gd name="T41" fmla="*/ 270 h 402"/>
                <a:gd name="T42" fmla="*/ 76 w 144"/>
                <a:gd name="T43" fmla="*/ 283 h 402"/>
                <a:gd name="T44" fmla="*/ 116 w 144"/>
                <a:gd name="T45" fmla="*/ 294 h 402"/>
                <a:gd name="T46" fmla="*/ 116 w 144"/>
                <a:gd name="T47" fmla="*/ 309 h 402"/>
                <a:gd name="T48" fmla="*/ 132 w 144"/>
                <a:gd name="T49" fmla="*/ 316 h 402"/>
                <a:gd name="T50" fmla="*/ 135 w 144"/>
                <a:gd name="T51" fmla="*/ 335 h 402"/>
                <a:gd name="T52" fmla="*/ 115 w 144"/>
                <a:gd name="T53" fmla="*/ 346 h 402"/>
                <a:gd name="T54" fmla="*/ 83 w 144"/>
                <a:gd name="T55" fmla="*/ 359 h 402"/>
                <a:gd name="T56" fmla="*/ 52 w 144"/>
                <a:gd name="T57" fmla="*/ 371 h 402"/>
                <a:gd name="T58" fmla="*/ 80 w 144"/>
                <a:gd name="T59" fmla="*/ 384 h 402"/>
                <a:gd name="T60" fmla="*/ 91 w 144"/>
                <a:gd name="T61" fmla="*/ 400 h 402"/>
                <a:gd name="T62" fmla="*/ 76 w 144"/>
                <a:gd name="T63" fmla="*/ 383 h 402"/>
                <a:gd name="T64" fmla="*/ 57 w 144"/>
                <a:gd name="T65" fmla="*/ 373 h 402"/>
                <a:gd name="T66" fmla="*/ 90 w 144"/>
                <a:gd name="T67" fmla="*/ 360 h 402"/>
                <a:gd name="T68" fmla="*/ 116 w 144"/>
                <a:gd name="T69" fmla="*/ 349 h 402"/>
                <a:gd name="T70" fmla="*/ 133 w 144"/>
                <a:gd name="T71" fmla="*/ 339 h 402"/>
                <a:gd name="T72" fmla="*/ 136 w 144"/>
                <a:gd name="T73" fmla="*/ 314 h 402"/>
                <a:gd name="T74" fmla="*/ 114 w 144"/>
                <a:gd name="T75" fmla="*/ 307 h 402"/>
                <a:gd name="T76" fmla="*/ 116 w 144"/>
                <a:gd name="T77" fmla="*/ 290 h 402"/>
                <a:gd name="T78" fmla="*/ 76 w 144"/>
                <a:gd name="T79" fmla="*/ 279 h 402"/>
                <a:gd name="T80" fmla="*/ 91 w 144"/>
                <a:gd name="T81" fmla="*/ 271 h 402"/>
                <a:gd name="T82" fmla="*/ 97 w 144"/>
                <a:gd name="T83" fmla="*/ 254 h 402"/>
                <a:gd name="T84" fmla="*/ 112 w 144"/>
                <a:gd name="T85" fmla="*/ 248 h 402"/>
                <a:gd name="T86" fmla="*/ 112 w 144"/>
                <a:gd name="T87" fmla="*/ 236 h 402"/>
                <a:gd name="T88" fmla="*/ 61 w 144"/>
                <a:gd name="T89" fmla="*/ 225 h 402"/>
                <a:gd name="T90" fmla="*/ 82 w 144"/>
                <a:gd name="T91" fmla="*/ 218 h 402"/>
                <a:gd name="T92" fmla="*/ 81 w 144"/>
                <a:gd name="T93" fmla="*/ 206 h 402"/>
                <a:gd name="T94" fmla="*/ 53 w 144"/>
                <a:gd name="T95" fmla="*/ 186 h 402"/>
                <a:gd name="T96" fmla="*/ 99 w 144"/>
                <a:gd name="T97" fmla="*/ 174 h 402"/>
                <a:gd name="T98" fmla="*/ 121 w 144"/>
                <a:gd name="T99" fmla="*/ 164 h 402"/>
                <a:gd name="T100" fmla="*/ 120 w 144"/>
                <a:gd name="T101" fmla="*/ 151 h 402"/>
                <a:gd name="T102" fmla="*/ 98 w 144"/>
                <a:gd name="T103" fmla="*/ 142 h 402"/>
                <a:gd name="T104" fmla="*/ 90 w 144"/>
                <a:gd name="T105" fmla="*/ 130 h 402"/>
                <a:gd name="T106" fmla="*/ 101 w 144"/>
                <a:gd name="T107" fmla="*/ 116 h 402"/>
                <a:gd name="T108" fmla="*/ 87 w 144"/>
                <a:gd name="T109" fmla="*/ 102 h 402"/>
                <a:gd name="T110" fmla="*/ 65 w 144"/>
                <a:gd name="T111" fmla="*/ 91 h 402"/>
                <a:gd name="T112" fmla="*/ 36 w 144"/>
                <a:gd name="T113" fmla="*/ 83 h 402"/>
                <a:gd name="T114" fmla="*/ 18 w 144"/>
                <a:gd name="T115" fmla="*/ 70 h 402"/>
                <a:gd name="T116" fmla="*/ 11 w 144"/>
                <a:gd name="T117" fmla="*/ 62 h 402"/>
                <a:gd name="T118" fmla="*/ 34 w 144"/>
                <a:gd name="T119" fmla="*/ 53 h 402"/>
                <a:gd name="T120" fmla="*/ 53 w 144"/>
                <a:gd name="T121" fmla="*/ 47 h 402"/>
                <a:gd name="T122" fmla="*/ 74 w 144"/>
                <a:gd name="T123" fmla="*/ 26 h 402"/>
                <a:gd name="T124" fmla="*/ 95 w 144"/>
                <a:gd name="T125" fmla="*/ 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" h="402">
                  <a:moveTo>
                    <a:pt x="107" y="0"/>
                  </a:moveTo>
                  <a:lnTo>
                    <a:pt x="103" y="0"/>
                  </a:lnTo>
                  <a:lnTo>
                    <a:pt x="103" y="3"/>
                  </a:lnTo>
                  <a:lnTo>
                    <a:pt x="104" y="4"/>
                  </a:lnTo>
                  <a:lnTo>
                    <a:pt x="106" y="3"/>
                  </a:lnTo>
                  <a:lnTo>
                    <a:pt x="106" y="2"/>
                  </a:lnTo>
                  <a:lnTo>
                    <a:pt x="103" y="2"/>
                  </a:lnTo>
                  <a:lnTo>
                    <a:pt x="101" y="3"/>
                  </a:lnTo>
                  <a:lnTo>
                    <a:pt x="99" y="3"/>
                  </a:lnTo>
                  <a:lnTo>
                    <a:pt x="99" y="6"/>
                  </a:lnTo>
                  <a:lnTo>
                    <a:pt x="101" y="6"/>
                  </a:lnTo>
                  <a:lnTo>
                    <a:pt x="101" y="4"/>
                  </a:lnTo>
                  <a:lnTo>
                    <a:pt x="97" y="4"/>
                  </a:lnTo>
                  <a:lnTo>
                    <a:pt x="97" y="7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5" y="6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5" y="7"/>
                  </a:lnTo>
                  <a:lnTo>
                    <a:pt x="93" y="7"/>
                  </a:lnTo>
                  <a:lnTo>
                    <a:pt x="93" y="9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1" y="8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90" y="9"/>
                  </a:lnTo>
                  <a:lnTo>
                    <a:pt x="86" y="13"/>
                  </a:lnTo>
                  <a:lnTo>
                    <a:pt x="87" y="15"/>
                  </a:lnTo>
                  <a:lnTo>
                    <a:pt x="87" y="13"/>
                  </a:lnTo>
                  <a:lnTo>
                    <a:pt x="85" y="15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2" y="15"/>
                  </a:lnTo>
                  <a:lnTo>
                    <a:pt x="81" y="16"/>
                  </a:lnTo>
                  <a:lnTo>
                    <a:pt x="82" y="17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77" y="19"/>
                  </a:lnTo>
                  <a:lnTo>
                    <a:pt x="78" y="20"/>
                  </a:lnTo>
                  <a:lnTo>
                    <a:pt x="78" y="19"/>
                  </a:lnTo>
                  <a:lnTo>
                    <a:pt x="74" y="19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3" y="20"/>
                  </a:lnTo>
                  <a:lnTo>
                    <a:pt x="72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0" y="21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2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70" y="25"/>
                  </a:lnTo>
                  <a:lnTo>
                    <a:pt x="70" y="24"/>
                  </a:lnTo>
                  <a:lnTo>
                    <a:pt x="68" y="24"/>
                  </a:lnTo>
                  <a:lnTo>
                    <a:pt x="65" y="26"/>
                  </a:lnTo>
                  <a:lnTo>
                    <a:pt x="65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4" y="30"/>
                  </a:lnTo>
                  <a:lnTo>
                    <a:pt x="64" y="41"/>
                  </a:lnTo>
                  <a:lnTo>
                    <a:pt x="65" y="41"/>
                  </a:lnTo>
                  <a:lnTo>
                    <a:pt x="65" y="40"/>
                  </a:lnTo>
                  <a:lnTo>
                    <a:pt x="61" y="40"/>
                  </a:lnTo>
                  <a:lnTo>
                    <a:pt x="60" y="41"/>
                  </a:lnTo>
                  <a:lnTo>
                    <a:pt x="61" y="42"/>
                  </a:lnTo>
                  <a:lnTo>
                    <a:pt x="61" y="41"/>
                  </a:lnTo>
                  <a:lnTo>
                    <a:pt x="57" y="41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2" y="42"/>
                  </a:lnTo>
                  <a:lnTo>
                    <a:pt x="51" y="44"/>
                  </a:lnTo>
                  <a:lnTo>
                    <a:pt x="52" y="45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8" y="45"/>
                  </a:lnTo>
                  <a:lnTo>
                    <a:pt x="45" y="45"/>
                  </a:lnTo>
                  <a:lnTo>
                    <a:pt x="44" y="46"/>
                  </a:lnTo>
                  <a:lnTo>
                    <a:pt x="45" y="47"/>
                  </a:lnTo>
                  <a:lnTo>
                    <a:pt x="45" y="46"/>
                  </a:lnTo>
                  <a:lnTo>
                    <a:pt x="43" y="46"/>
                  </a:lnTo>
                  <a:lnTo>
                    <a:pt x="42" y="47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6" y="49"/>
                  </a:lnTo>
                  <a:lnTo>
                    <a:pt x="36" y="51"/>
                  </a:lnTo>
                  <a:lnTo>
                    <a:pt x="38" y="51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34" y="53"/>
                  </a:lnTo>
                  <a:lnTo>
                    <a:pt x="35" y="53"/>
                  </a:lnTo>
                  <a:lnTo>
                    <a:pt x="35" y="51"/>
                  </a:lnTo>
                  <a:lnTo>
                    <a:pt x="32" y="51"/>
                  </a:lnTo>
                  <a:lnTo>
                    <a:pt x="31" y="53"/>
                  </a:lnTo>
                  <a:lnTo>
                    <a:pt x="32" y="54"/>
                  </a:lnTo>
                  <a:lnTo>
                    <a:pt x="32" y="53"/>
                  </a:lnTo>
                  <a:lnTo>
                    <a:pt x="27" y="53"/>
                  </a:lnTo>
                  <a:lnTo>
                    <a:pt x="26" y="54"/>
                  </a:lnTo>
                  <a:lnTo>
                    <a:pt x="27" y="55"/>
                  </a:lnTo>
                  <a:lnTo>
                    <a:pt x="27" y="54"/>
                  </a:lnTo>
                  <a:lnTo>
                    <a:pt x="23" y="54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3" y="55"/>
                  </a:lnTo>
                  <a:lnTo>
                    <a:pt x="21" y="55"/>
                  </a:lnTo>
                  <a:lnTo>
                    <a:pt x="18" y="57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5" y="57"/>
                  </a:lnTo>
                  <a:lnTo>
                    <a:pt x="14" y="58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1" y="58"/>
                  </a:lnTo>
                  <a:lnTo>
                    <a:pt x="10" y="59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9" y="59"/>
                  </a:lnTo>
                  <a:lnTo>
                    <a:pt x="7" y="61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7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5" y="67"/>
                  </a:lnTo>
                  <a:lnTo>
                    <a:pt x="4" y="68"/>
                  </a:lnTo>
                  <a:lnTo>
                    <a:pt x="6" y="71"/>
                  </a:lnTo>
                  <a:lnTo>
                    <a:pt x="10" y="71"/>
                  </a:lnTo>
                  <a:lnTo>
                    <a:pt x="10" y="68"/>
                  </a:lnTo>
                  <a:lnTo>
                    <a:pt x="9" y="70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3" y="70"/>
                  </a:lnTo>
                  <a:lnTo>
                    <a:pt x="11" y="71"/>
                  </a:lnTo>
                  <a:lnTo>
                    <a:pt x="14" y="74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72"/>
                  </a:lnTo>
                  <a:lnTo>
                    <a:pt x="18" y="75"/>
                  </a:lnTo>
                  <a:lnTo>
                    <a:pt x="19" y="75"/>
                  </a:lnTo>
                  <a:lnTo>
                    <a:pt x="19" y="72"/>
                  </a:lnTo>
                  <a:lnTo>
                    <a:pt x="18" y="74"/>
                  </a:lnTo>
                  <a:lnTo>
                    <a:pt x="21" y="76"/>
                  </a:lnTo>
                  <a:lnTo>
                    <a:pt x="23" y="76"/>
                  </a:lnTo>
                  <a:lnTo>
                    <a:pt x="23" y="74"/>
                  </a:lnTo>
                  <a:lnTo>
                    <a:pt x="22" y="74"/>
                  </a:lnTo>
                  <a:lnTo>
                    <a:pt x="22" y="78"/>
                  </a:lnTo>
                  <a:lnTo>
                    <a:pt x="25" y="78"/>
                  </a:lnTo>
                  <a:lnTo>
                    <a:pt x="25" y="75"/>
                  </a:lnTo>
                  <a:lnTo>
                    <a:pt x="23" y="76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7" y="76"/>
                  </a:lnTo>
                  <a:lnTo>
                    <a:pt x="26" y="78"/>
                  </a:lnTo>
                  <a:lnTo>
                    <a:pt x="28" y="80"/>
                  </a:lnTo>
                  <a:lnTo>
                    <a:pt x="30" y="80"/>
                  </a:lnTo>
                  <a:lnTo>
                    <a:pt x="30" y="78"/>
                  </a:lnTo>
                  <a:lnTo>
                    <a:pt x="28" y="78"/>
                  </a:lnTo>
                  <a:lnTo>
                    <a:pt x="28" y="81"/>
                  </a:lnTo>
                  <a:lnTo>
                    <a:pt x="31" y="81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4" y="84"/>
                  </a:lnTo>
                  <a:lnTo>
                    <a:pt x="35" y="84"/>
                  </a:lnTo>
                  <a:lnTo>
                    <a:pt x="35" y="81"/>
                  </a:lnTo>
                  <a:lnTo>
                    <a:pt x="34" y="83"/>
                  </a:lnTo>
                  <a:lnTo>
                    <a:pt x="36" y="85"/>
                  </a:lnTo>
                  <a:lnTo>
                    <a:pt x="39" y="85"/>
                  </a:lnTo>
                  <a:lnTo>
                    <a:pt x="39" y="83"/>
                  </a:lnTo>
                  <a:lnTo>
                    <a:pt x="38" y="84"/>
                  </a:lnTo>
                  <a:lnTo>
                    <a:pt x="40" y="87"/>
                  </a:lnTo>
                  <a:lnTo>
                    <a:pt x="44" y="87"/>
                  </a:lnTo>
                  <a:lnTo>
                    <a:pt x="44" y="84"/>
                  </a:lnTo>
                  <a:lnTo>
                    <a:pt x="44" y="87"/>
                  </a:lnTo>
                  <a:lnTo>
                    <a:pt x="47" y="88"/>
                  </a:lnTo>
                  <a:lnTo>
                    <a:pt x="48" y="88"/>
                  </a:lnTo>
                  <a:lnTo>
                    <a:pt x="48" y="85"/>
                  </a:lnTo>
                  <a:lnTo>
                    <a:pt x="47" y="87"/>
                  </a:lnTo>
                  <a:lnTo>
                    <a:pt x="49" y="89"/>
                  </a:lnTo>
                  <a:lnTo>
                    <a:pt x="51" y="89"/>
                  </a:lnTo>
                  <a:lnTo>
                    <a:pt x="51" y="87"/>
                  </a:lnTo>
                  <a:lnTo>
                    <a:pt x="51" y="89"/>
                  </a:lnTo>
                  <a:lnTo>
                    <a:pt x="53" y="91"/>
                  </a:lnTo>
                  <a:lnTo>
                    <a:pt x="56" y="91"/>
                  </a:lnTo>
                  <a:lnTo>
                    <a:pt x="56" y="88"/>
                  </a:lnTo>
                  <a:lnTo>
                    <a:pt x="55" y="89"/>
                  </a:lnTo>
                  <a:lnTo>
                    <a:pt x="57" y="92"/>
                  </a:lnTo>
                  <a:lnTo>
                    <a:pt x="59" y="92"/>
                  </a:lnTo>
                  <a:lnTo>
                    <a:pt x="59" y="89"/>
                  </a:lnTo>
                  <a:lnTo>
                    <a:pt x="57" y="91"/>
                  </a:lnTo>
                  <a:lnTo>
                    <a:pt x="60" y="93"/>
                  </a:lnTo>
                  <a:lnTo>
                    <a:pt x="61" y="93"/>
                  </a:lnTo>
                  <a:lnTo>
                    <a:pt x="61" y="91"/>
                  </a:lnTo>
                  <a:lnTo>
                    <a:pt x="60" y="92"/>
                  </a:lnTo>
                  <a:lnTo>
                    <a:pt x="63" y="95"/>
                  </a:lnTo>
                  <a:lnTo>
                    <a:pt x="64" y="95"/>
                  </a:lnTo>
                  <a:lnTo>
                    <a:pt x="64" y="92"/>
                  </a:lnTo>
                  <a:lnTo>
                    <a:pt x="63" y="93"/>
                  </a:lnTo>
                  <a:lnTo>
                    <a:pt x="65" y="96"/>
                  </a:lnTo>
                  <a:lnTo>
                    <a:pt x="66" y="96"/>
                  </a:lnTo>
                  <a:lnTo>
                    <a:pt x="66" y="93"/>
                  </a:lnTo>
                  <a:lnTo>
                    <a:pt x="65" y="95"/>
                  </a:lnTo>
                  <a:lnTo>
                    <a:pt x="68" y="97"/>
                  </a:lnTo>
                  <a:lnTo>
                    <a:pt x="69" y="97"/>
                  </a:lnTo>
                  <a:lnTo>
                    <a:pt x="69" y="95"/>
                  </a:lnTo>
                  <a:lnTo>
                    <a:pt x="68" y="96"/>
                  </a:lnTo>
                  <a:lnTo>
                    <a:pt x="70" y="98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3" y="97"/>
                  </a:lnTo>
                  <a:lnTo>
                    <a:pt x="76" y="100"/>
                  </a:lnTo>
                  <a:lnTo>
                    <a:pt x="77" y="100"/>
                  </a:lnTo>
                  <a:lnTo>
                    <a:pt x="77" y="97"/>
                  </a:lnTo>
                  <a:lnTo>
                    <a:pt x="76" y="98"/>
                  </a:lnTo>
                  <a:lnTo>
                    <a:pt x="78" y="101"/>
                  </a:lnTo>
                  <a:lnTo>
                    <a:pt x="81" y="101"/>
                  </a:lnTo>
                  <a:lnTo>
                    <a:pt x="81" y="98"/>
                  </a:lnTo>
                  <a:lnTo>
                    <a:pt x="80" y="100"/>
                  </a:lnTo>
                  <a:lnTo>
                    <a:pt x="82" y="102"/>
                  </a:lnTo>
                  <a:lnTo>
                    <a:pt x="83" y="102"/>
                  </a:lnTo>
                  <a:lnTo>
                    <a:pt x="83" y="100"/>
                  </a:lnTo>
                  <a:lnTo>
                    <a:pt x="82" y="101"/>
                  </a:lnTo>
                  <a:lnTo>
                    <a:pt x="85" y="104"/>
                  </a:lnTo>
                  <a:lnTo>
                    <a:pt x="86" y="104"/>
                  </a:lnTo>
                  <a:lnTo>
                    <a:pt x="86" y="101"/>
                  </a:lnTo>
                  <a:lnTo>
                    <a:pt x="85" y="102"/>
                  </a:lnTo>
                  <a:lnTo>
                    <a:pt x="87" y="105"/>
                  </a:lnTo>
                  <a:lnTo>
                    <a:pt x="89" y="105"/>
                  </a:lnTo>
                  <a:lnTo>
                    <a:pt x="89" y="102"/>
                  </a:lnTo>
                  <a:lnTo>
                    <a:pt x="87" y="104"/>
                  </a:lnTo>
                  <a:lnTo>
                    <a:pt x="90" y="106"/>
                  </a:lnTo>
                  <a:lnTo>
                    <a:pt x="91" y="106"/>
                  </a:lnTo>
                  <a:lnTo>
                    <a:pt x="91" y="104"/>
                  </a:lnTo>
                  <a:lnTo>
                    <a:pt x="90" y="104"/>
                  </a:lnTo>
                  <a:lnTo>
                    <a:pt x="90" y="108"/>
                  </a:lnTo>
                  <a:lnTo>
                    <a:pt x="94" y="108"/>
                  </a:lnTo>
                  <a:lnTo>
                    <a:pt x="94" y="105"/>
                  </a:lnTo>
                  <a:lnTo>
                    <a:pt x="93" y="105"/>
                  </a:lnTo>
                  <a:lnTo>
                    <a:pt x="93" y="109"/>
                  </a:lnTo>
                  <a:lnTo>
                    <a:pt x="95" y="109"/>
                  </a:lnTo>
                  <a:lnTo>
                    <a:pt x="95" y="106"/>
                  </a:lnTo>
                  <a:lnTo>
                    <a:pt x="94" y="106"/>
                  </a:lnTo>
                  <a:lnTo>
                    <a:pt x="94" y="110"/>
                  </a:lnTo>
                  <a:lnTo>
                    <a:pt x="97" y="110"/>
                  </a:lnTo>
                  <a:lnTo>
                    <a:pt x="97" y="108"/>
                  </a:lnTo>
                  <a:lnTo>
                    <a:pt x="95" y="109"/>
                  </a:lnTo>
                  <a:lnTo>
                    <a:pt x="97" y="110"/>
                  </a:lnTo>
                  <a:lnTo>
                    <a:pt x="98" y="109"/>
                  </a:lnTo>
                  <a:lnTo>
                    <a:pt x="97" y="109"/>
                  </a:lnTo>
                  <a:lnTo>
                    <a:pt x="97" y="113"/>
                  </a:lnTo>
                  <a:lnTo>
                    <a:pt x="99" y="113"/>
                  </a:lnTo>
                  <a:lnTo>
                    <a:pt x="99" y="110"/>
                  </a:lnTo>
                  <a:lnTo>
                    <a:pt x="98" y="110"/>
                  </a:lnTo>
                  <a:lnTo>
                    <a:pt x="98" y="116"/>
                  </a:lnTo>
                  <a:lnTo>
                    <a:pt x="101" y="116"/>
                  </a:lnTo>
                  <a:lnTo>
                    <a:pt x="101" y="113"/>
                  </a:lnTo>
                  <a:lnTo>
                    <a:pt x="99" y="113"/>
                  </a:lnTo>
                  <a:lnTo>
                    <a:pt x="99" y="119"/>
                  </a:lnTo>
                  <a:lnTo>
                    <a:pt x="102" y="119"/>
                  </a:lnTo>
                  <a:lnTo>
                    <a:pt x="102" y="117"/>
                  </a:lnTo>
                  <a:lnTo>
                    <a:pt x="101" y="117"/>
                  </a:lnTo>
                  <a:lnTo>
                    <a:pt x="101" y="121"/>
                  </a:lnTo>
                  <a:lnTo>
                    <a:pt x="102" y="121"/>
                  </a:lnTo>
                  <a:lnTo>
                    <a:pt x="101" y="119"/>
                  </a:lnTo>
                  <a:lnTo>
                    <a:pt x="99" y="121"/>
                  </a:lnTo>
                  <a:lnTo>
                    <a:pt x="101" y="122"/>
                  </a:lnTo>
                  <a:lnTo>
                    <a:pt x="101" y="121"/>
                  </a:lnTo>
                  <a:lnTo>
                    <a:pt x="97" y="121"/>
                  </a:lnTo>
                  <a:lnTo>
                    <a:pt x="97" y="123"/>
                  </a:lnTo>
                  <a:lnTo>
                    <a:pt x="98" y="123"/>
                  </a:lnTo>
                  <a:lnTo>
                    <a:pt x="98" y="122"/>
                  </a:lnTo>
                  <a:lnTo>
                    <a:pt x="95" y="122"/>
                  </a:lnTo>
                  <a:lnTo>
                    <a:pt x="94" y="123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3" y="126"/>
                  </a:lnTo>
                  <a:lnTo>
                    <a:pt x="94" y="126"/>
                  </a:lnTo>
                  <a:lnTo>
                    <a:pt x="94" y="125"/>
                  </a:lnTo>
                  <a:lnTo>
                    <a:pt x="91" y="125"/>
                  </a:lnTo>
                  <a:lnTo>
                    <a:pt x="91" y="127"/>
                  </a:lnTo>
                  <a:lnTo>
                    <a:pt x="93" y="127"/>
                  </a:lnTo>
                  <a:lnTo>
                    <a:pt x="93" y="126"/>
                  </a:lnTo>
                  <a:lnTo>
                    <a:pt x="90" y="126"/>
                  </a:lnTo>
                  <a:lnTo>
                    <a:pt x="87" y="129"/>
                  </a:lnTo>
                  <a:lnTo>
                    <a:pt x="89" y="130"/>
                  </a:lnTo>
                  <a:lnTo>
                    <a:pt x="89" y="129"/>
                  </a:lnTo>
                  <a:lnTo>
                    <a:pt x="86" y="129"/>
                  </a:lnTo>
                  <a:lnTo>
                    <a:pt x="86" y="131"/>
                  </a:lnTo>
                  <a:lnTo>
                    <a:pt x="87" y="131"/>
                  </a:lnTo>
                  <a:lnTo>
                    <a:pt x="86" y="130"/>
                  </a:lnTo>
                  <a:lnTo>
                    <a:pt x="85" y="131"/>
                  </a:lnTo>
                  <a:lnTo>
                    <a:pt x="85" y="136"/>
                  </a:lnTo>
                  <a:lnTo>
                    <a:pt x="87" y="136"/>
                  </a:lnTo>
                  <a:lnTo>
                    <a:pt x="87" y="134"/>
                  </a:lnTo>
                  <a:lnTo>
                    <a:pt x="86" y="134"/>
                  </a:lnTo>
                  <a:lnTo>
                    <a:pt x="86" y="138"/>
                  </a:lnTo>
                  <a:lnTo>
                    <a:pt x="89" y="138"/>
                  </a:lnTo>
                  <a:lnTo>
                    <a:pt x="89" y="135"/>
                  </a:lnTo>
                  <a:lnTo>
                    <a:pt x="87" y="136"/>
                  </a:lnTo>
                  <a:lnTo>
                    <a:pt x="90" y="139"/>
                  </a:lnTo>
                  <a:lnTo>
                    <a:pt x="91" y="139"/>
                  </a:lnTo>
                  <a:lnTo>
                    <a:pt x="91" y="136"/>
                  </a:lnTo>
                  <a:lnTo>
                    <a:pt x="90" y="136"/>
                  </a:lnTo>
                  <a:lnTo>
                    <a:pt x="90" y="140"/>
                  </a:lnTo>
                  <a:lnTo>
                    <a:pt x="93" y="140"/>
                  </a:lnTo>
                  <a:lnTo>
                    <a:pt x="93" y="138"/>
                  </a:lnTo>
                  <a:lnTo>
                    <a:pt x="91" y="138"/>
                  </a:lnTo>
                  <a:lnTo>
                    <a:pt x="91" y="142"/>
                  </a:lnTo>
                  <a:lnTo>
                    <a:pt x="94" y="142"/>
                  </a:lnTo>
                  <a:lnTo>
                    <a:pt x="94" y="139"/>
                  </a:lnTo>
                  <a:lnTo>
                    <a:pt x="93" y="139"/>
                  </a:lnTo>
                  <a:lnTo>
                    <a:pt x="93" y="143"/>
                  </a:lnTo>
                  <a:lnTo>
                    <a:pt x="95" y="143"/>
                  </a:lnTo>
                  <a:lnTo>
                    <a:pt x="95" y="140"/>
                  </a:lnTo>
                  <a:lnTo>
                    <a:pt x="94" y="140"/>
                  </a:lnTo>
                  <a:lnTo>
                    <a:pt x="94" y="144"/>
                  </a:lnTo>
                  <a:lnTo>
                    <a:pt x="97" y="144"/>
                  </a:lnTo>
                  <a:lnTo>
                    <a:pt x="97" y="142"/>
                  </a:lnTo>
                  <a:lnTo>
                    <a:pt x="95" y="142"/>
                  </a:lnTo>
                  <a:lnTo>
                    <a:pt x="95" y="144"/>
                  </a:lnTo>
                  <a:lnTo>
                    <a:pt x="97" y="146"/>
                  </a:lnTo>
                  <a:lnTo>
                    <a:pt x="98" y="144"/>
                  </a:lnTo>
                  <a:lnTo>
                    <a:pt x="97" y="144"/>
                  </a:lnTo>
                  <a:lnTo>
                    <a:pt x="97" y="148"/>
                  </a:lnTo>
                  <a:lnTo>
                    <a:pt x="99" y="148"/>
                  </a:lnTo>
                  <a:lnTo>
                    <a:pt x="99" y="146"/>
                  </a:lnTo>
                  <a:lnTo>
                    <a:pt x="98" y="147"/>
                  </a:lnTo>
                  <a:lnTo>
                    <a:pt x="101" y="150"/>
                  </a:lnTo>
                  <a:lnTo>
                    <a:pt x="104" y="150"/>
                  </a:lnTo>
                  <a:lnTo>
                    <a:pt x="104" y="147"/>
                  </a:lnTo>
                  <a:lnTo>
                    <a:pt x="103" y="148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8"/>
                  </a:lnTo>
                  <a:lnTo>
                    <a:pt x="107" y="150"/>
                  </a:lnTo>
                  <a:lnTo>
                    <a:pt x="110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1" y="151"/>
                  </a:lnTo>
                  <a:lnTo>
                    <a:pt x="114" y="153"/>
                  </a:lnTo>
                  <a:lnTo>
                    <a:pt x="116" y="155"/>
                  </a:lnTo>
                  <a:lnTo>
                    <a:pt x="119" y="155"/>
                  </a:lnTo>
                  <a:lnTo>
                    <a:pt x="119" y="152"/>
                  </a:lnTo>
                  <a:lnTo>
                    <a:pt x="118" y="153"/>
                  </a:lnTo>
                  <a:lnTo>
                    <a:pt x="120" y="156"/>
                  </a:lnTo>
                  <a:lnTo>
                    <a:pt x="121" y="156"/>
                  </a:lnTo>
                  <a:lnTo>
                    <a:pt x="121" y="153"/>
                  </a:lnTo>
                  <a:lnTo>
                    <a:pt x="120" y="155"/>
                  </a:lnTo>
                  <a:lnTo>
                    <a:pt x="124" y="159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9"/>
                  </a:lnTo>
                  <a:lnTo>
                    <a:pt x="128" y="160"/>
                  </a:lnTo>
                  <a:lnTo>
                    <a:pt x="128" y="157"/>
                  </a:lnTo>
                  <a:lnTo>
                    <a:pt x="127" y="157"/>
                  </a:lnTo>
                  <a:lnTo>
                    <a:pt x="127" y="161"/>
                  </a:lnTo>
                  <a:lnTo>
                    <a:pt x="131" y="161"/>
                  </a:lnTo>
                  <a:lnTo>
                    <a:pt x="131" y="159"/>
                  </a:lnTo>
                  <a:lnTo>
                    <a:pt x="129" y="159"/>
                  </a:lnTo>
                  <a:lnTo>
                    <a:pt x="129" y="163"/>
                  </a:lnTo>
                  <a:lnTo>
                    <a:pt x="132" y="163"/>
                  </a:lnTo>
                  <a:lnTo>
                    <a:pt x="132" y="160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3" y="164"/>
                  </a:lnTo>
                  <a:lnTo>
                    <a:pt x="133" y="160"/>
                  </a:lnTo>
                  <a:lnTo>
                    <a:pt x="128" y="161"/>
                  </a:lnTo>
                  <a:lnTo>
                    <a:pt x="127" y="161"/>
                  </a:lnTo>
                  <a:lnTo>
                    <a:pt x="125" y="163"/>
                  </a:lnTo>
                  <a:lnTo>
                    <a:pt x="127" y="164"/>
                  </a:lnTo>
                  <a:lnTo>
                    <a:pt x="127" y="163"/>
                  </a:lnTo>
                  <a:lnTo>
                    <a:pt x="120" y="163"/>
                  </a:lnTo>
                  <a:lnTo>
                    <a:pt x="119" y="164"/>
                  </a:lnTo>
                  <a:lnTo>
                    <a:pt x="120" y="165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5" y="165"/>
                  </a:lnTo>
                  <a:lnTo>
                    <a:pt x="116" y="167"/>
                  </a:lnTo>
                  <a:lnTo>
                    <a:pt x="116" y="165"/>
                  </a:lnTo>
                  <a:lnTo>
                    <a:pt x="112" y="165"/>
                  </a:lnTo>
                  <a:lnTo>
                    <a:pt x="110" y="167"/>
                  </a:lnTo>
                  <a:lnTo>
                    <a:pt x="108" y="167"/>
                  </a:lnTo>
                  <a:lnTo>
                    <a:pt x="107" y="168"/>
                  </a:lnTo>
                  <a:lnTo>
                    <a:pt x="108" y="169"/>
                  </a:lnTo>
                  <a:lnTo>
                    <a:pt x="108" y="168"/>
                  </a:lnTo>
                  <a:lnTo>
                    <a:pt x="106" y="169"/>
                  </a:lnTo>
                  <a:lnTo>
                    <a:pt x="106" y="170"/>
                  </a:lnTo>
                  <a:lnTo>
                    <a:pt x="106" y="169"/>
                  </a:lnTo>
                  <a:lnTo>
                    <a:pt x="102" y="169"/>
                  </a:lnTo>
                  <a:lnTo>
                    <a:pt x="101" y="170"/>
                  </a:lnTo>
                  <a:lnTo>
                    <a:pt x="102" y="172"/>
                  </a:lnTo>
                  <a:lnTo>
                    <a:pt x="102" y="170"/>
                  </a:lnTo>
                  <a:lnTo>
                    <a:pt x="99" y="170"/>
                  </a:lnTo>
                  <a:lnTo>
                    <a:pt x="98" y="172"/>
                  </a:lnTo>
                  <a:lnTo>
                    <a:pt x="99" y="173"/>
                  </a:lnTo>
                  <a:lnTo>
                    <a:pt x="99" y="172"/>
                  </a:lnTo>
                  <a:lnTo>
                    <a:pt x="97" y="172"/>
                  </a:lnTo>
                  <a:lnTo>
                    <a:pt x="95" y="173"/>
                  </a:lnTo>
                  <a:lnTo>
                    <a:pt x="97" y="174"/>
                  </a:lnTo>
                  <a:lnTo>
                    <a:pt x="97" y="173"/>
                  </a:lnTo>
                  <a:lnTo>
                    <a:pt x="95" y="173"/>
                  </a:lnTo>
                  <a:lnTo>
                    <a:pt x="93" y="174"/>
                  </a:lnTo>
                  <a:lnTo>
                    <a:pt x="93" y="176"/>
                  </a:lnTo>
                  <a:lnTo>
                    <a:pt x="93" y="174"/>
                  </a:lnTo>
                  <a:lnTo>
                    <a:pt x="86" y="174"/>
                  </a:lnTo>
                  <a:lnTo>
                    <a:pt x="82" y="176"/>
                  </a:lnTo>
                  <a:lnTo>
                    <a:pt x="82" y="177"/>
                  </a:lnTo>
                  <a:lnTo>
                    <a:pt x="82" y="176"/>
                  </a:lnTo>
                  <a:lnTo>
                    <a:pt x="80" y="176"/>
                  </a:lnTo>
                  <a:lnTo>
                    <a:pt x="77" y="177"/>
                  </a:lnTo>
                  <a:lnTo>
                    <a:pt x="77" y="178"/>
                  </a:lnTo>
                  <a:lnTo>
                    <a:pt x="77" y="177"/>
                  </a:lnTo>
                  <a:lnTo>
                    <a:pt x="72" y="177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8" y="178"/>
                  </a:lnTo>
                  <a:lnTo>
                    <a:pt x="65" y="180"/>
                  </a:lnTo>
                  <a:lnTo>
                    <a:pt x="65" y="181"/>
                  </a:lnTo>
                  <a:lnTo>
                    <a:pt x="65" y="180"/>
                  </a:lnTo>
                  <a:lnTo>
                    <a:pt x="61" y="180"/>
                  </a:lnTo>
                  <a:lnTo>
                    <a:pt x="56" y="182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2" y="182"/>
                  </a:lnTo>
                  <a:lnTo>
                    <a:pt x="51" y="184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49" y="184"/>
                  </a:lnTo>
                  <a:lnTo>
                    <a:pt x="44" y="186"/>
                  </a:lnTo>
                  <a:lnTo>
                    <a:pt x="44" y="188"/>
                  </a:lnTo>
                  <a:lnTo>
                    <a:pt x="44" y="186"/>
                  </a:lnTo>
                  <a:lnTo>
                    <a:pt x="42" y="186"/>
                  </a:lnTo>
                  <a:lnTo>
                    <a:pt x="42" y="203"/>
                  </a:lnTo>
                  <a:lnTo>
                    <a:pt x="49" y="203"/>
                  </a:lnTo>
                  <a:lnTo>
                    <a:pt x="49" y="201"/>
                  </a:lnTo>
                  <a:lnTo>
                    <a:pt x="49" y="203"/>
                  </a:lnTo>
                  <a:lnTo>
                    <a:pt x="53" y="205"/>
                  </a:lnTo>
                  <a:lnTo>
                    <a:pt x="56" y="205"/>
                  </a:lnTo>
                  <a:lnTo>
                    <a:pt x="56" y="202"/>
                  </a:lnTo>
                  <a:lnTo>
                    <a:pt x="56" y="205"/>
                  </a:lnTo>
                  <a:lnTo>
                    <a:pt x="59" y="206"/>
                  </a:lnTo>
                  <a:lnTo>
                    <a:pt x="64" y="206"/>
                  </a:lnTo>
                  <a:lnTo>
                    <a:pt x="69" y="207"/>
                  </a:lnTo>
                  <a:lnTo>
                    <a:pt x="69" y="205"/>
                  </a:lnTo>
                  <a:lnTo>
                    <a:pt x="69" y="207"/>
                  </a:lnTo>
                  <a:lnTo>
                    <a:pt x="72" y="208"/>
                  </a:lnTo>
                  <a:lnTo>
                    <a:pt x="76" y="208"/>
                  </a:lnTo>
                  <a:lnTo>
                    <a:pt x="76" y="206"/>
                  </a:lnTo>
                  <a:lnTo>
                    <a:pt x="76" y="208"/>
                  </a:lnTo>
                  <a:lnTo>
                    <a:pt x="78" y="210"/>
                  </a:lnTo>
                  <a:lnTo>
                    <a:pt x="80" y="210"/>
                  </a:lnTo>
                  <a:lnTo>
                    <a:pt x="80" y="207"/>
                  </a:lnTo>
                  <a:lnTo>
                    <a:pt x="80" y="210"/>
                  </a:lnTo>
                  <a:lnTo>
                    <a:pt x="82" y="211"/>
                  </a:lnTo>
                  <a:lnTo>
                    <a:pt x="83" y="211"/>
                  </a:lnTo>
                  <a:lnTo>
                    <a:pt x="83" y="208"/>
                  </a:lnTo>
                  <a:lnTo>
                    <a:pt x="83" y="211"/>
                  </a:lnTo>
                  <a:lnTo>
                    <a:pt x="86" y="212"/>
                  </a:lnTo>
                  <a:lnTo>
                    <a:pt x="89" y="212"/>
                  </a:lnTo>
                  <a:lnTo>
                    <a:pt x="89" y="210"/>
                  </a:lnTo>
                  <a:lnTo>
                    <a:pt x="87" y="211"/>
                  </a:lnTo>
                  <a:lnTo>
                    <a:pt x="90" y="214"/>
                  </a:lnTo>
                  <a:lnTo>
                    <a:pt x="93" y="214"/>
                  </a:lnTo>
                  <a:lnTo>
                    <a:pt x="93" y="211"/>
                  </a:lnTo>
                  <a:lnTo>
                    <a:pt x="91" y="212"/>
                  </a:lnTo>
                  <a:lnTo>
                    <a:pt x="94" y="215"/>
                  </a:lnTo>
                  <a:lnTo>
                    <a:pt x="97" y="215"/>
                  </a:lnTo>
                  <a:lnTo>
                    <a:pt x="97" y="211"/>
                  </a:lnTo>
                  <a:lnTo>
                    <a:pt x="94" y="212"/>
                  </a:lnTo>
                  <a:lnTo>
                    <a:pt x="94" y="214"/>
                  </a:lnTo>
                  <a:lnTo>
                    <a:pt x="94" y="212"/>
                  </a:lnTo>
                  <a:lnTo>
                    <a:pt x="91" y="212"/>
                  </a:lnTo>
                  <a:lnTo>
                    <a:pt x="89" y="214"/>
                  </a:lnTo>
                  <a:lnTo>
                    <a:pt x="89" y="215"/>
                  </a:lnTo>
                  <a:lnTo>
                    <a:pt x="89" y="214"/>
                  </a:lnTo>
                  <a:lnTo>
                    <a:pt x="83" y="214"/>
                  </a:lnTo>
                  <a:lnTo>
                    <a:pt x="82" y="215"/>
                  </a:lnTo>
                  <a:lnTo>
                    <a:pt x="83" y="216"/>
                  </a:lnTo>
                  <a:lnTo>
                    <a:pt x="83" y="215"/>
                  </a:lnTo>
                  <a:lnTo>
                    <a:pt x="80" y="215"/>
                  </a:lnTo>
                  <a:lnTo>
                    <a:pt x="78" y="216"/>
                  </a:lnTo>
                  <a:lnTo>
                    <a:pt x="80" y="218"/>
                  </a:lnTo>
                  <a:lnTo>
                    <a:pt x="80" y="216"/>
                  </a:lnTo>
                  <a:lnTo>
                    <a:pt x="76" y="216"/>
                  </a:lnTo>
                  <a:lnTo>
                    <a:pt x="73" y="218"/>
                  </a:lnTo>
                  <a:lnTo>
                    <a:pt x="72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2" y="219"/>
                  </a:lnTo>
                  <a:lnTo>
                    <a:pt x="66" y="219"/>
                  </a:lnTo>
                  <a:lnTo>
                    <a:pt x="65" y="220"/>
                  </a:lnTo>
                  <a:lnTo>
                    <a:pt x="66" y="222"/>
                  </a:lnTo>
                  <a:lnTo>
                    <a:pt x="66" y="220"/>
                  </a:lnTo>
                  <a:lnTo>
                    <a:pt x="64" y="220"/>
                  </a:lnTo>
                  <a:lnTo>
                    <a:pt x="63" y="222"/>
                  </a:lnTo>
                  <a:lnTo>
                    <a:pt x="64" y="223"/>
                  </a:lnTo>
                  <a:lnTo>
                    <a:pt x="64" y="222"/>
                  </a:lnTo>
                  <a:lnTo>
                    <a:pt x="61" y="223"/>
                  </a:lnTo>
                  <a:lnTo>
                    <a:pt x="61" y="224"/>
                  </a:lnTo>
                  <a:lnTo>
                    <a:pt x="61" y="223"/>
                  </a:lnTo>
                  <a:lnTo>
                    <a:pt x="59" y="223"/>
                  </a:lnTo>
                  <a:lnTo>
                    <a:pt x="57" y="224"/>
                  </a:lnTo>
                  <a:lnTo>
                    <a:pt x="56" y="227"/>
                  </a:lnTo>
                  <a:lnTo>
                    <a:pt x="61" y="229"/>
                  </a:lnTo>
                  <a:lnTo>
                    <a:pt x="69" y="229"/>
                  </a:lnTo>
                  <a:lnTo>
                    <a:pt x="69" y="227"/>
                  </a:lnTo>
                  <a:lnTo>
                    <a:pt x="69" y="229"/>
                  </a:lnTo>
                  <a:lnTo>
                    <a:pt x="72" y="231"/>
                  </a:lnTo>
                  <a:lnTo>
                    <a:pt x="76" y="231"/>
                  </a:lnTo>
                  <a:lnTo>
                    <a:pt x="81" y="232"/>
                  </a:lnTo>
                  <a:lnTo>
                    <a:pt x="83" y="232"/>
                  </a:lnTo>
                  <a:lnTo>
                    <a:pt x="83" y="229"/>
                  </a:lnTo>
                  <a:lnTo>
                    <a:pt x="83" y="232"/>
                  </a:lnTo>
                  <a:lnTo>
                    <a:pt x="87" y="233"/>
                  </a:lnTo>
                  <a:lnTo>
                    <a:pt x="90" y="233"/>
                  </a:lnTo>
                  <a:lnTo>
                    <a:pt x="90" y="231"/>
                  </a:lnTo>
                  <a:lnTo>
                    <a:pt x="89" y="232"/>
                  </a:lnTo>
                  <a:lnTo>
                    <a:pt x="91" y="235"/>
                  </a:lnTo>
                  <a:lnTo>
                    <a:pt x="97" y="235"/>
                  </a:lnTo>
                  <a:lnTo>
                    <a:pt x="97" y="232"/>
                  </a:lnTo>
                  <a:lnTo>
                    <a:pt x="97" y="235"/>
                  </a:lnTo>
                  <a:lnTo>
                    <a:pt x="99" y="236"/>
                  </a:lnTo>
                  <a:lnTo>
                    <a:pt x="101" y="236"/>
                  </a:lnTo>
                  <a:lnTo>
                    <a:pt x="101" y="233"/>
                  </a:lnTo>
                  <a:lnTo>
                    <a:pt x="101" y="236"/>
                  </a:lnTo>
                  <a:lnTo>
                    <a:pt x="103" y="237"/>
                  </a:lnTo>
                  <a:lnTo>
                    <a:pt x="107" y="237"/>
                  </a:lnTo>
                  <a:lnTo>
                    <a:pt x="107" y="235"/>
                  </a:lnTo>
                  <a:lnTo>
                    <a:pt x="106" y="236"/>
                  </a:lnTo>
                  <a:lnTo>
                    <a:pt x="108" y="239"/>
                  </a:lnTo>
                  <a:lnTo>
                    <a:pt x="111" y="239"/>
                  </a:lnTo>
                  <a:lnTo>
                    <a:pt x="111" y="236"/>
                  </a:lnTo>
                  <a:lnTo>
                    <a:pt x="110" y="237"/>
                  </a:lnTo>
                  <a:lnTo>
                    <a:pt x="112" y="240"/>
                  </a:lnTo>
                  <a:lnTo>
                    <a:pt x="114" y="240"/>
                  </a:lnTo>
                  <a:lnTo>
                    <a:pt x="114" y="237"/>
                  </a:lnTo>
                  <a:lnTo>
                    <a:pt x="114" y="240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39"/>
                  </a:lnTo>
                  <a:lnTo>
                    <a:pt x="116" y="240"/>
                  </a:lnTo>
                  <a:lnTo>
                    <a:pt x="119" y="242"/>
                  </a:lnTo>
                  <a:lnTo>
                    <a:pt x="120" y="242"/>
                  </a:lnTo>
                  <a:lnTo>
                    <a:pt x="120" y="240"/>
                  </a:lnTo>
                  <a:lnTo>
                    <a:pt x="119" y="241"/>
                  </a:lnTo>
                  <a:lnTo>
                    <a:pt x="121" y="244"/>
                  </a:lnTo>
                  <a:lnTo>
                    <a:pt x="124" y="244"/>
                  </a:lnTo>
                  <a:lnTo>
                    <a:pt x="124" y="241"/>
                  </a:lnTo>
                  <a:lnTo>
                    <a:pt x="123" y="240"/>
                  </a:lnTo>
                  <a:lnTo>
                    <a:pt x="121" y="241"/>
                  </a:lnTo>
                  <a:lnTo>
                    <a:pt x="123" y="242"/>
                  </a:lnTo>
                  <a:lnTo>
                    <a:pt x="123" y="241"/>
                  </a:lnTo>
                  <a:lnTo>
                    <a:pt x="119" y="241"/>
                  </a:lnTo>
                  <a:lnTo>
                    <a:pt x="118" y="242"/>
                  </a:lnTo>
                  <a:lnTo>
                    <a:pt x="119" y="244"/>
                  </a:lnTo>
                  <a:lnTo>
                    <a:pt x="119" y="242"/>
                  </a:lnTo>
                  <a:lnTo>
                    <a:pt x="114" y="242"/>
                  </a:lnTo>
                  <a:lnTo>
                    <a:pt x="112" y="244"/>
                  </a:lnTo>
                  <a:lnTo>
                    <a:pt x="114" y="245"/>
                  </a:lnTo>
                  <a:lnTo>
                    <a:pt x="114" y="244"/>
                  </a:lnTo>
                  <a:lnTo>
                    <a:pt x="111" y="244"/>
                  </a:lnTo>
                  <a:lnTo>
                    <a:pt x="110" y="245"/>
                  </a:lnTo>
                  <a:lnTo>
                    <a:pt x="111" y="246"/>
                  </a:lnTo>
                  <a:lnTo>
                    <a:pt x="111" y="245"/>
                  </a:lnTo>
                  <a:lnTo>
                    <a:pt x="106" y="245"/>
                  </a:lnTo>
                  <a:lnTo>
                    <a:pt x="104" y="246"/>
                  </a:lnTo>
                  <a:lnTo>
                    <a:pt x="106" y="248"/>
                  </a:lnTo>
                  <a:lnTo>
                    <a:pt x="106" y="246"/>
                  </a:lnTo>
                  <a:lnTo>
                    <a:pt x="103" y="246"/>
                  </a:lnTo>
                  <a:lnTo>
                    <a:pt x="103" y="249"/>
                  </a:lnTo>
                  <a:lnTo>
                    <a:pt x="104" y="249"/>
                  </a:lnTo>
                  <a:lnTo>
                    <a:pt x="104" y="248"/>
                  </a:lnTo>
                  <a:lnTo>
                    <a:pt x="101" y="248"/>
                  </a:lnTo>
                  <a:lnTo>
                    <a:pt x="99" y="249"/>
                  </a:lnTo>
                  <a:lnTo>
                    <a:pt x="101" y="250"/>
                  </a:lnTo>
                  <a:lnTo>
                    <a:pt x="101" y="249"/>
                  </a:lnTo>
                  <a:lnTo>
                    <a:pt x="98" y="249"/>
                  </a:lnTo>
                  <a:lnTo>
                    <a:pt x="95" y="252"/>
                  </a:lnTo>
                  <a:lnTo>
                    <a:pt x="97" y="253"/>
                  </a:lnTo>
                  <a:lnTo>
                    <a:pt x="97" y="252"/>
                  </a:lnTo>
                  <a:lnTo>
                    <a:pt x="95" y="252"/>
                  </a:lnTo>
                  <a:lnTo>
                    <a:pt x="90" y="254"/>
                  </a:lnTo>
                  <a:lnTo>
                    <a:pt x="94" y="258"/>
                  </a:lnTo>
                  <a:lnTo>
                    <a:pt x="95" y="258"/>
                  </a:lnTo>
                  <a:lnTo>
                    <a:pt x="95" y="256"/>
                  </a:lnTo>
                  <a:lnTo>
                    <a:pt x="94" y="257"/>
                  </a:lnTo>
                  <a:lnTo>
                    <a:pt x="101" y="263"/>
                  </a:lnTo>
                  <a:lnTo>
                    <a:pt x="102" y="262"/>
                  </a:lnTo>
                  <a:lnTo>
                    <a:pt x="101" y="262"/>
                  </a:lnTo>
                  <a:lnTo>
                    <a:pt x="101" y="266"/>
                  </a:lnTo>
                  <a:lnTo>
                    <a:pt x="103" y="266"/>
                  </a:lnTo>
                  <a:lnTo>
                    <a:pt x="103" y="263"/>
                  </a:lnTo>
                  <a:lnTo>
                    <a:pt x="102" y="263"/>
                  </a:lnTo>
                  <a:lnTo>
                    <a:pt x="102" y="267"/>
                  </a:lnTo>
                  <a:lnTo>
                    <a:pt x="104" y="267"/>
                  </a:lnTo>
                  <a:lnTo>
                    <a:pt x="104" y="265"/>
                  </a:lnTo>
                  <a:lnTo>
                    <a:pt x="103" y="265"/>
                  </a:lnTo>
                  <a:lnTo>
                    <a:pt x="103" y="267"/>
                  </a:lnTo>
                  <a:lnTo>
                    <a:pt x="104" y="269"/>
                  </a:lnTo>
                  <a:lnTo>
                    <a:pt x="106" y="267"/>
                  </a:lnTo>
                  <a:lnTo>
                    <a:pt x="106" y="266"/>
                  </a:lnTo>
                  <a:lnTo>
                    <a:pt x="102" y="266"/>
                  </a:lnTo>
                  <a:lnTo>
                    <a:pt x="101" y="267"/>
                  </a:lnTo>
                  <a:lnTo>
                    <a:pt x="102" y="269"/>
                  </a:lnTo>
                  <a:lnTo>
                    <a:pt x="102" y="267"/>
                  </a:lnTo>
                  <a:lnTo>
                    <a:pt x="97" y="267"/>
                  </a:lnTo>
                  <a:lnTo>
                    <a:pt x="95" y="269"/>
                  </a:lnTo>
                  <a:lnTo>
                    <a:pt x="97" y="270"/>
                  </a:lnTo>
                  <a:lnTo>
                    <a:pt x="97" y="269"/>
                  </a:lnTo>
                  <a:lnTo>
                    <a:pt x="95" y="269"/>
                  </a:lnTo>
                  <a:lnTo>
                    <a:pt x="93" y="270"/>
                  </a:lnTo>
                  <a:lnTo>
                    <a:pt x="93" y="271"/>
                  </a:lnTo>
                  <a:lnTo>
                    <a:pt x="93" y="270"/>
                  </a:lnTo>
                  <a:lnTo>
                    <a:pt x="91" y="270"/>
                  </a:lnTo>
                  <a:lnTo>
                    <a:pt x="89" y="271"/>
                  </a:lnTo>
                  <a:lnTo>
                    <a:pt x="87" y="271"/>
                  </a:lnTo>
                  <a:lnTo>
                    <a:pt x="86" y="273"/>
                  </a:lnTo>
                  <a:lnTo>
                    <a:pt x="87" y="274"/>
                  </a:lnTo>
                  <a:lnTo>
                    <a:pt x="87" y="273"/>
                  </a:lnTo>
                  <a:lnTo>
                    <a:pt x="83" y="273"/>
                  </a:lnTo>
                  <a:lnTo>
                    <a:pt x="82" y="274"/>
                  </a:lnTo>
                  <a:lnTo>
                    <a:pt x="83" y="275"/>
                  </a:lnTo>
                  <a:lnTo>
                    <a:pt x="83" y="274"/>
                  </a:lnTo>
                  <a:lnTo>
                    <a:pt x="81" y="274"/>
                  </a:lnTo>
                  <a:lnTo>
                    <a:pt x="81" y="277"/>
                  </a:lnTo>
                  <a:lnTo>
                    <a:pt x="82" y="277"/>
                  </a:lnTo>
                  <a:lnTo>
                    <a:pt x="82" y="275"/>
                  </a:lnTo>
                  <a:lnTo>
                    <a:pt x="80" y="275"/>
                  </a:lnTo>
                  <a:lnTo>
                    <a:pt x="78" y="277"/>
                  </a:lnTo>
                  <a:lnTo>
                    <a:pt x="80" y="278"/>
                  </a:lnTo>
                  <a:lnTo>
                    <a:pt x="80" y="277"/>
                  </a:lnTo>
                  <a:lnTo>
                    <a:pt x="77" y="277"/>
                  </a:lnTo>
                  <a:lnTo>
                    <a:pt x="77" y="279"/>
                  </a:lnTo>
                  <a:lnTo>
                    <a:pt x="78" y="279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4" y="279"/>
                  </a:lnTo>
                  <a:lnTo>
                    <a:pt x="76" y="283"/>
                  </a:lnTo>
                  <a:lnTo>
                    <a:pt x="80" y="283"/>
                  </a:lnTo>
                  <a:lnTo>
                    <a:pt x="85" y="284"/>
                  </a:lnTo>
                  <a:lnTo>
                    <a:pt x="87" y="284"/>
                  </a:lnTo>
                  <a:lnTo>
                    <a:pt x="87" y="282"/>
                  </a:lnTo>
                  <a:lnTo>
                    <a:pt x="86" y="283"/>
                  </a:lnTo>
                  <a:lnTo>
                    <a:pt x="89" y="286"/>
                  </a:lnTo>
                  <a:lnTo>
                    <a:pt x="94" y="286"/>
                  </a:lnTo>
                  <a:lnTo>
                    <a:pt x="94" y="283"/>
                  </a:lnTo>
                  <a:lnTo>
                    <a:pt x="94" y="286"/>
                  </a:lnTo>
                  <a:lnTo>
                    <a:pt x="97" y="287"/>
                  </a:lnTo>
                  <a:lnTo>
                    <a:pt x="98" y="287"/>
                  </a:lnTo>
                  <a:lnTo>
                    <a:pt x="98" y="284"/>
                  </a:lnTo>
                  <a:lnTo>
                    <a:pt x="98" y="287"/>
                  </a:lnTo>
                  <a:lnTo>
                    <a:pt x="101" y="288"/>
                  </a:lnTo>
                  <a:lnTo>
                    <a:pt x="104" y="288"/>
                  </a:lnTo>
                  <a:lnTo>
                    <a:pt x="104" y="286"/>
                  </a:lnTo>
                  <a:lnTo>
                    <a:pt x="103" y="287"/>
                  </a:lnTo>
                  <a:lnTo>
                    <a:pt x="106" y="290"/>
                  </a:lnTo>
                  <a:lnTo>
                    <a:pt x="107" y="290"/>
                  </a:lnTo>
                  <a:lnTo>
                    <a:pt x="107" y="287"/>
                  </a:lnTo>
                  <a:lnTo>
                    <a:pt x="106" y="288"/>
                  </a:lnTo>
                  <a:lnTo>
                    <a:pt x="108" y="291"/>
                  </a:lnTo>
                  <a:lnTo>
                    <a:pt x="112" y="291"/>
                  </a:lnTo>
                  <a:lnTo>
                    <a:pt x="112" y="288"/>
                  </a:lnTo>
                  <a:lnTo>
                    <a:pt x="111" y="290"/>
                  </a:lnTo>
                  <a:lnTo>
                    <a:pt x="114" y="292"/>
                  </a:lnTo>
                  <a:lnTo>
                    <a:pt x="115" y="292"/>
                  </a:lnTo>
                  <a:lnTo>
                    <a:pt x="115" y="290"/>
                  </a:lnTo>
                  <a:lnTo>
                    <a:pt x="114" y="291"/>
                  </a:lnTo>
                  <a:lnTo>
                    <a:pt x="116" y="294"/>
                  </a:lnTo>
                  <a:lnTo>
                    <a:pt x="118" y="294"/>
                  </a:lnTo>
                  <a:lnTo>
                    <a:pt x="118" y="291"/>
                  </a:lnTo>
                  <a:lnTo>
                    <a:pt x="118" y="294"/>
                  </a:lnTo>
                  <a:lnTo>
                    <a:pt x="120" y="295"/>
                  </a:lnTo>
                  <a:lnTo>
                    <a:pt x="121" y="295"/>
                  </a:lnTo>
                  <a:lnTo>
                    <a:pt x="121" y="292"/>
                  </a:lnTo>
                  <a:lnTo>
                    <a:pt x="120" y="291"/>
                  </a:lnTo>
                  <a:lnTo>
                    <a:pt x="118" y="294"/>
                  </a:lnTo>
                  <a:lnTo>
                    <a:pt x="119" y="295"/>
                  </a:lnTo>
                  <a:lnTo>
                    <a:pt x="119" y="294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8" y="296"/>
                  </a:lnTo>
                  <a:lnTo>
                    <a:pt x="116" y="295"/>
                  </a:lnTo>
                  <a:lnTo>
                    <a:pt x="114" y="297"/>
                  </a:lnTo>
                  <a:lnTo>
                    <a:pt x="114" y="300"/>
                  </a:lnTo>
                  <a:lnTo>
                    <a:pt x="115" y="300"/>
                  </a:lnTo>
                  <a:lnTo>
                    <a:pt x="115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14" y="303"/>
                  </a:lnTo>
                  <a:lnTo>
                    <a:pt x="114" y="301"/>
                  </a:lnTo>
                  <a:lnTo>
                    <a:pt x="111" y="301"/>
                  </a:lnTo>
                  <a:lnTo>
                    <a:pt x="111" y="305"/>
                  </a:lnTo>
                  <a:lnTo>
                    <a:pt x="112" y="305"/>
                  </a:lnTo>
                  <a:lnTo>
                    <a:pt x="112" y="304"/>
                  </a:lnTo>
                  <a:lnTo>
                    <a:pt x="111" y="304"/>
                  </a:lnTo>
                  <a:lnTo>
                    <a:pt x="111" y="308"/>
                  </a:lnTo>
                  <a:lnTo>
                    <a:pt x="114" y="309"/>
                  </a:lnTo>
                  <a:lnTo>
                    <a:pt x="116" y="309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8" y="311"/>
                  </a:lnTo>
                  <a:lnTo>
                    <a:pt x="119" y="311"/>
                  </a:lnTo>
                  <a:lnTo>
                    <a:pt x="119" y="308"/>
                  </a:lnTo>
                  <a:lnTo>
                    <a:pt x="118" y="309"/>
                  </a:lnTo>
                  <a:lnTo>
                    <a:pt x="120" y="312"/>
                  </a:lnTo>
                  <a:lnTo>
                    <a:pt x="121" y="312"/>
                  </a:lnTo>
                  <a:lnTo>
                    <a:pt x="121" y="309"/>
                  </a:lnTo>
                  <a:lnTo>
                    <a:pt x="120" y="311"/>
                  </a:lnTo>
                  <a:lnTo>
                    <a:pt x="123" y="313"/>
                  </a:lnTo>
                  <a:lnTo>
                    <a:pt x="124" y="313"/>
                  </a:lnTo>
                  <a:lnTo>
                    <a:pt x="124" y="311"/>
                  </a:lnTo>
                  <a:lnTo>
                    <a:pt x="123" y="312"/>
                  </a:lnTo>
                  <a:lnTo>
                    <a:pt x="125" y="314"/>
                  </a:lnTo>
                  <a:lnTo>
                    <a:pt x="127" y="314"/>
                  </a:lnTo>
                  <a:lnTo>
                    <a:pt x="127" y="312"/>
                  </a:lnTo>
                  <a:lnTo>
                    <a:pt x="125" y="313"/>
                  </a:lnTo>
                  <a:lnTo>
                    <a:pt x="128" y="316"/>
                  </a:lnTo>
                  <a:lnTo>
                    <a:pt x="129" y="316"/>
                  </a:lnTo>
                  <a:lnTo>
                    <a:pt x="129" y="313"/>
                  </a:lnTo>
                  <a:lnTo>
                    <a:pt x="128" y="313"/>
                  </a:lnTo>
                  <a:lnTo>
                    <a:pt x="128" y="317"/>
                  </a:lnTo>
                  <a:lnTo>
                    <a:pt x="132" y="317"/>
                  </a:lnTo>
                  <a:lnTo>
                    <a:pt x="132" y="314"/>
                  </a:lnTo>
                  <a:lnTo>
                    <a:pt x="131" y="314"/>
                  </a:lnTo>
                  <a:lnTo>
                    <a:pt x="131" y="318"/>
                  </a:lnTo>
                  <a:lnTo>
                    <a:pt x="133" y="318"/>
                  </a:lnTo>
                  <a:lnTo>
                    <a:pt x="133" y="316"/>
                  </a:lnTo>
                  <a:lnTo>
                    <a:pt x="132" y="316"/>
                  </a:lnTo>
                  <a:lnTo>
                    <a:pt x="132" y="320"/>
                  </a:lnTo>
                  <a:lnTo>
                    <a:pt x="135" y="320"/>
                  </a:lnTo>
                  <a:lnTo>
                    <a:pt x="135" y="317"/>
                  </a:lnTo>
                  <a:lnTo>
                    <a:pt x="133" y="318"/>
                  </a:lnTo>
                  <a:lnTo>
                    <a:pt x="136" y="321"/>
                  </a:lnTo>
                  <a:lnTo>
                    <a:pt x="137" y="320"/>
                  </a:lnTo>
                  <a:lnTo>
                    <a:pt x="136" y="320"/>
                  </a:lnTo>
                  <a:lnTo>
                    <a:pt x="136" y="324"/>
                  </a:lnTo>
                  <a:lnTo>
                    <a:pt x="138" y="324"/>
                  </a:lnTo>
                  <a:lnTo>
                    <a:pt x="138" y="321"/>
                  </a:lnTo>
                  <a:lnTo>
                    <a:pt x="137" y="321"/>
                  </a:lnTo>
                  <a:lnTo>
                    <a:pt x="137" y="326"/>
                  </a:lnTo>
                  <a:lnTo>
                    <a:pt x="140" y="326"/>
                  </a:lnTo>
                  <a:lnTo>
                    <a:pt x="140" y="324"/>
                  </a:lnTo>
                  <a:lnTo>
                    <a:pt x="138" y="324"/>
                  </a:lnTo>
                  <a:lnTo>
                    <a:pt x="138" y="332"/>
                  </a:lnTo>
                  <a:lnTo>
                    <a:pt x="140" y="333"/>
                  </a:lnTo>
                  <a:lnTo>
                    <a:pt x="141" y="332"/>
                  </a:lnTo>
                  <a:lnTo>
                    <a:pt x="140" y="332"/>
                  </a:lnTo>
                  <a:lnTo>
                    <a:pt x="140" y="334"/>
                  </a:lnTo>
                  <a:lnTo>
                    <a:pt x="141" y="334"/>
                  </a:lnTo>
                  <a:lnTo>
                    <a:pt x="141" y="333"/>
                  </a:lnTo>
                  <a:lnTo>
                    <a:pt x="140" y="333"/>
                  </a:lnTo>
                  <a:lnTo>
                    <a:pt x="137" y="334"/>
                  </a:lnTo>
                  <a:lnTo>
                    <a:pt x="137" y="335"/>
                  </a:lnTo>
                  <a:lnTo>
                    <a:pt x="137" y="334"/>
                  </a:lnTo>
                  <a:lnTo>
                    <a:pt x="135" y="334"/>
                  </a:lnTo>
                  <a:lnTo>
                    <a:pt x="133" y="335"/>
                  </a:lnTo>
                  <a:lnTo>
                    <a:pt x="135" y="337"/>
                  </a:lnTo>
                  <a:lnTo>
                    <a:pt x="135" y="335"/>
                  </a:lnTo>
                  <a:lnTo>
                    <a:pt x="132" y="335"/>
                  </a:lnTo>
                  <a:lnTo>
                    <a:pt x="129" y="337"/>
                  </a:lnTo>
                  <a:lnTo>
                    <a:pt x="128" y="337"/>
                  </a:lnTo>
                  <a:lnTo>
                    <a:pt x="127" y="338"/>
                  </a:lnTo>
                  <a:lnTo>
                    <a:pt x="128" y="339"/>
                  </a:lnTo>
                  <a:lnTo>
                    <a:pt x="128" y="338"/>
                  </a:lnTo>
                  <a:lnTo>
                    <a:pt x="124" y="338"/>
                  </a:lnTo>
                  <a:lnTo>
                    <a:pt x="124" y="341"/>
                  </a:lnTo>
                  <a:lnTo>
                    <a:pt x="125" y="341"/>
                  </a:lnTo>
                  <a:lnTo>
                    <a:pt x="125" y="339"/>
                  </a:lnTo>
                  <a:lnTo>
                    <a:pt x="123" y="339"/>
                  </a:lnTo>
                  <a:lnTo>
                    <a:pt x="121" y="341"/>
                  </a:lnTo>
                  <a:lnTo>
                    <a:pt x="123" y="342"/>
                  </a:lnTo>
                  <a:lnTo>
                    <a:pt x="123" y="341"/>
                  </a:lnTo>
                  <a:lnTo>
                    <a:pt x="120" y="341"/>
                  </a:lnTo>
                  <a:lnTo>
                    <a:pt x="120" y="343"/>
                  </a:lnTo>
                  <a:lnTo>
                    <a:pt x="121" y="343"/>
                  </a:lnTo>
                  <a:lnTo>
                    <a:pt x="121" y="342"/>
                  </a:lnTo>
                  <a:lnTo>
                    <a:pt x="118" y="342"/>
                  </a:lnTo>
                  <a:lnTo>
                    <a:pt x="118" y="345"/>
                  </a:lnTo>
                  <a:lnTo>
                    <a:pt x="119" y="345"/>
                  </a:lnTo>
                  <a:lnTo>
                    <a:pt x="119" y="343"/>
                  </a:lnTo>
                  <a:lnTo>
                    <a:pt x="116" y="343"/>
                  </a:lnTo>
                  <a:lnTo>
                    <a:pt x="116" y="346"/>
                  </a:lnTo>
                  <a:lnTo>
                    <a:pt x="118" y="346"/>
                  </a:lnTo>
                  <a:lnTo>
                    <a:pt x="118" y="345"/>
                  </a:lnTo>
                  <a:lnTo>
                    <a:pt x="115" y="345"/>
                  </a:lnTo>
                  <a:lnTo>
                    <a:pt x="114" y="346"/>
                  </a:lnTo>
                  <a:lnTo>
                    <a:pt x="115" y="347"/>
                  </a:lnTo>
                  <a:lnTo>
                    <a:pt x="115" y="346"/>
                  </a:lnTo>
                  <a:lnTo>
                    <a:pt x="112" y="346"/>
                  </a:lnTo>
                  <a:lnTo>
                    <a:pt x="111" y="347"/>
                  </a:lnTo>
                  <a:lnTo>
                    <a:pt x="112" y="349"/>
                  </a:lnTo>
                  <a:lnTo>
                    <a:pt x="112" y="347"/>
                  </a:lnTo>
                  <a:lnTo>
                    <a:pt x="108" y="347"/>
                  </a:lnTo>
                  <a:lnTo>
                    <a:pt x="106" y="349"/>
                  </a:lnTo>
                  <a:lnTo>
                    <a:pt x="104" y="349"/>
                  </a:lnTo>
                  <a:lnTo>
                    <a:pt x="103" y="350"/>
                  </a:lnTo>
                  <a:lnTo>
                    <a:pt x="104" y="351"/>
                  </a:lnTo>
                  <a:lnTo>
                    <a:pt x="104" y="350"/>
                  </a:lnTo>
                  <a:lnTo>
                    <a:pt x="101" y="351"/>
                  </a:lnTo>
                  <a:lnTo>
                    <a:pt x="101" y="352"/>
                  </a:lnTo>
                  <a:lnTo>
                    <a:pt x="101" y="351"/>
                  </a:lnTo>
                  <a:lnTo>
                    <a:pt x="98" y="351"/>
                  </a:lnTo>
                  <a:lnTo>
                    <a:pt x="97" y="352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4" y="352"/>
                  </a:lnTo>
                  <a:lnTo>
                    <a:pt x="94" y="355"/>
                  </a:lnTo>
                  <a:lnTo>
                    <a:pt x="95" y="355"/>
                  </a:lnTo>
                  <a:lnTo>
                    <a:pt x="95" y="354"/>
                  </a:lnTo>
                  <a:lnTo>
                    <a:pt x="93" y="354"/>
                  </a:lnTo>
                  <a:lnTo>
                    <a:pt x="90" y="356"/>
                  </a:lnTo>
                  <a:lnTo>
                    <a:pt x="91" y="358"/>
                  </a:lnTo>
                  <a:lnTo>
                    <a:pt x="91" y="356"/>
                  </a:lnTo>
                  <a:lnTo>
                    <a:pt x="89" y="356"/>
                  </a:lnTo>
                  <a:lnTo>
                    <a:pt x="86" y="359"/>
                  </a:lnTo>
                  <a:lnTo>
                    <a:pt x="87" y="360"/>
                  </a:lnTo>
                  <a:lnTo>
                    <a:pt x="87" y="359"/>
                  </a:lnTo>
                  <a:lnTo>
                    <a:pt x="83" y="359"/>
                  </a:lnTo>
                  <a:lnTo>
                    <a:pt x="81" y="360"/>
                  </a:lnTo>
                  <a:lnTo>
                    <a:pt x="81" y="362"/>
                  </a:lnTo>
                  <a:lnTo>
                    <a:pt x="81" y="360"/>
                  </a:lnTo>
                  <a:lnTo>
                    <a:pt x="80" y="360"/>
                  </a:lnTo>
                  <a:lnTo>
                    <a:pt x="77" y="362"/>
                  </a:lnTo>
                  <a:lnTo>
                    <a:pt x="77" y="363"/>
                  </a:lnTo>
                  <a:lnTo>
                    <a:pt x="77" y="362"/>
                  </a:lnTo>
                  <a:lnTo>
                    <a:pt x="72" y="362"/>
                  </a:lnTo>
                  <a:lnTo>
                    <a:pt x="70" y="363"/>
                  </a:lnTo>
                  <a:lnTo>
                    <a:pt x="72" y="364"/>
                  </a:lnTo>
                  <a:lnTo>
                    <a:pt x="72" y="363"/>
                  </a:lnTo>
                  <a:lnTo>
                    <a:pt x="69" y="364"/>
                  </a:lnTo>
                  <a:lnTo>
                    <a:pt x="69" y="366"/>
                  </a:lnTo>
                  <a:lnTo>
                    <a:pt x="69" y="364"/>
                  </a:lnTo>
                  <a:lnTo>
                    <a:pt x="64" y="364"/>
                  </a:lnTo>
                  <a:lnTo>
                    <a:pt x="63" y="366"/>
                  </a:lnTo>
                  <a:lnTo>
                    <a:pt x="64" y="367"/>
                  </a:lnTo>
                  <a:lnTo>
                    <a:pt x="64" y="366"/>
                  </a:lnTo>
                  <a:lnTo>
                    <a:pt x="60" y="367"/>
                  </a:lnTo>
                  <a:lnTo>
                    <a:pt x="60" y="368"/>
                  </a:lnTo>
                  <a:lnTo>
                    <a:pt x="60" y="367"/>
                  </a:lnTo>
                  <a:lnTo>
                    <a:pt x="57" y="367"/>
                  </a:lnTo>
                  <a:lnTo>
                    <a:pt x="57" y="369"/>
                  </a:lnTo>
                  <a:lnTo>
                    <a:pt x="59" y="369"/>
                  </a:lnTo>
                  <a:lnTo>
                    <a:pt x="59" y="368"/>
                  </a:lnTo>
                  <a:lnTo>
                    <a:pt x="56" y="369"/>
                  </a:lnTo>
                  <a:lnTo>
                    <a:pt x="56" y="371"/>
                  </a:lnTo>
                  <a:lnTo>
                    <a:pt x="56" y="369"/>
                  </a:lnTo>
                  <a:lnTo>
                    <a:pt x="53" y="369"/>
                  </a:lnTo>
                  <a:lnTo>
                    <a:pt x="52" y="371"/>
                  </a:lnTo>
                  <a:lnTo>
                    <a:pt x="53" y="372"/>
                  </a:lnTo>
                  <a:lnTo>
                    <a:pt x="53" y="371"/>
                  </a:lnTo>
                  <a:lnTo>
                    <a:pt x="52" y="371"/>
                  </a:lnTo>
                  <a:lnTo>
                    <a:pt x="51" y="373"/>
                  </a:lnTo>
                  <a:lnTo>
                    <a:pt x="53" y="376"/>
                  </a:lnTo>
                  <a:lnTo>
                    <a:pt x="56" y="376"/>
                  </a:lnTo>
                  <a:lnTo>
                    <a:pt x="56" y="373"/>
                  </a:lnTo>
                  <a:lnTo>
                    <a:pt x="55" y="375"/>
                  </a:lnTo>
                  <a:lnTo>
                    <a:pt x="57" y="377"/>
                  </a:lnTo>
                  <a:lnTo>
                    <a:pt x="60" y="377"/>
                  </a:lnTo>
                  <a:lnTo>
                    <a:pt x="60" y="375"/>
                  </a:lnTo>
                  <a:lnTo>
                    <a:pt x="60" y="377"/>
                  </a:lnTo>
                  <a:lnTo>
                    <a:pt x="63" y="379"/>
                  </a:lnTo>
                  <a:lnTo>
                    <a:pt x="64" y="379"/>
                  </a:lnTo>
                  <a:lnTo>
                    <a:pt x="64" y="376"/>
                  </a:lnTo>
                  <a:lnTo>
                    <a:pt x="63" y="377"/>
                  </a:lnTo>
                  <a:lnTo>
                    <a:pt x="65" y="380"/>
                  </a:lnTo>
                  <a:lnTo>
                    <a:pt x="68" y="380"/>
                  </a:lnTo>
                  <a:lnTo>
                    <a:pt x="68" y="377"/>
                  </a:lnTo>
                  <a:lnTo>
                    <a:pt x="66" y="379"/>
                  </a:lnTo>
                  <a:lnTo>
                    <a:pt x="70" y="383"/>
                  </a:lnTo>
                  <a:lnTo>
                    <a:pt x="73" y="383"/>
                  </a:lnTo>
                  <a:lnTo>
                    <a:pt x="73" y="380"/>
                  </a:lnTo>
                  <a:lnTo>
                    <a:pt x="72" y="381"/>
                  </a:lnTo>
                  <a:lnTo>
                    <a:pt x="76" y="385"/>
                  </a:lnTo>
                  <a:lnTo>
                    <a:pt x="77" y="385"/>
                  </a:lnTo>
                  <a:lnTo>
                    <a:pt x="77" y="383"/>
                  </a:lnTo>
                  <a:lnTo>
                    <a:pt x="77" y="385"/>
                  </a:lnTo>
                  <a:lnTo>
                    <a:pt x="80" y="386"/>
                  </a:lnTo>
                  <a:lnTo>
                    <a:pt x="80" y="384"/>
                  </a:lnTo>
                  <a:lnTo>
                    <a:pt x="78" y="384"/>
                  </a:lnTo>
                  <a:lnTo>
                    <a:pt x="78" y="388"/>
                  </a:lnTo>
                  <a:lnTo>
                    <a:pt x="81" y="388"/>
                  </a:lnTo>
                  <a:lnTo>
                    <a:pt x="81" y="385"/>
                  </a:lnTo>
                  <a:lnTo>
                    <a:pt x="80" y="386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88"/>
                  </a:lnTo>
                  <a:lnTo>
                    <a:pt x="83" y="388"/>
                  </a:lnTo>
                  <a:lnTo>
                    <a:pt x="83" y="390"/>
                  </a:lnTo>
                  <a:lnTo>
                    <a:pt x="86" y="393"/>
                  </a:lnTo>
                  <a:lnTo>
                    <a:pt x="87" y="392"/>
                  </a:lnTo>
                  <a:lnTo>
                    <a:pt x="86" y="392"/>
                  </a:lnTo>
                  <a:lnTo>
                    <a:pt x="86" y="396"/>
                  </a:lnTo>
                  <a:lnTo>
                    <a:pt x="89" y="396"/>
                  </a:lnTo>
                  <a:lnTo>
                    <a:pt x="89" y="393"/>
                  </a:lnTo>
                  <a:lnTo>
                    <a:pt x="87" y="393"/>
                  </a:lnTo>
                  <a:lnTo>
                    <a:pt x="87" y="397"/>
                  </a:lnTo>
                  <a:lnTo>
                    <a:pt x="90" y="397"/>
                  </a:lnTo>
                  <a:lnTo>
                    <a:pt x="90" y="394"/>
                  </a:lnTo>
                  <a:lnTo>
                    <a:pt x="89" y="394"/>
                  </a:lnTo>
                  <a:lnTo>
                    <a:pt x="89" y="400"/>
                  </a:lnTo>
                  <a:lnTo>
                    <a:pt x="91" y="400"/>
                  </a:lnTo>
                  <a:lnTo>
                    <a:pt x="91" y="397"/>
                  </a:lnTo>
                  <a:lnTo>
                    <a:pt x="90" y="397"/>
                  </a:lnTo>
                  <a:lnTo>
                    <a:pt x="90" y="402"/>
                  </a:lnTo>
                  <a:lnTo>
                    <a:pt x="93" y="402"/>
                  </a:lnTo>
                  <a:lnTo>
                    <a:pt x="93" y="398"/>
                  </a:lnTo>
                  <a:lnTo>
                    <a:pt x="91" y="398"/>
                  </a:lnTo>
                  <a:lnTo>
                    <a:pt x="91" y="400"/>
                  </a:lnTo>
                  <a:lnTo>
                    <a:pt x="94" y="400"/>
                  </a:lnTo>
                  <a:lnTo>
                    <a:pt x="94" y="396"/>
                  </a:lnTo>
                  <a:lnTo>
                    <a:pt x="90" y="396"/>
                  </a:lnTo>
                  <a:lnTo>
                    <a:pt x="90" y="397"/>
                  </a:lnTo>
                  <a:lnTo>
                    <a:pt x="93" y="397"/>
                  </a:lnTo>
                  <a:lnTo>
                    <a:pt x="93" y="393"/>
                  </a:lnTo>
                  <a:lnTo>
                    <a:pt x="89" y="393"/>
                  </a:lnTo>
                  <a:lnTo>
                    <a:pt x="89" y="394"/>
                  </a:lnTo>
                  <a:lnTo>
                    <a:pt x="91" y="394"/>
                  </a:lnTo>
                  <a:lnTo>
                    <a:pt x="91" y="392"/>
                  </a:lnTo>
                  <a:lnTo>
                    <a:pt x="87" y="392"/>
                  </a:lnTo>
                  <a:lnTo>
                    <a:pt x="87" y="393"/>
                  </a:lnTo>
                  <a:lnTo>
                    <a:pt x="90" y="393"/>
                  </a:lnTo>
                  <a:lnTo>
                    <a:pt x="90" y="392"/>
                  </a:lnTo>
                  <a:lnTo>
                    <a:pt x="86" y="388"/>
                  </a:lnTo>
                  <a:lnTo>
                    <a:pt x="85" y="389"/>
                  </a:lnTo>
                  <a:lnTo>
                    <a:pt x="87" y="389"/>
                  </a:lnTo>
                  <a:lnTo>
                    <a:pt x="87" y="386"/>
                  </a:lnTo>
                  <a:lnTo>
                    <a:pt x="83" y="386"/>
                  </a:lnTo>
                  <a:lnTo>
                    <a:pt x="83" y="388"/>
                  </a:lnTo>
                  <a:lnTo>
                    <a:pt x="85" y="386"/>
                  </a:lnTo>
                  <a:lnTo>
                    <a:pt x="82" y="384"/>
                  </a:lnTo>
                  <a:lnTo>
                    <a:pt x="80" y="384"/>
                  </a:lnTo>
                  <a:lnTo>
                    <a:pt x="80" y="385"/>
                  </a:lnTo>
                  <a:lnTo>
                    <a:pt x="82" y="385"/>
                  </a:lnTo>
                  <a:lnTo>
                    <a:pt x="82" y="383"/>
                  </a:lnTo>
                  <a:lnTo>
                    <a:pt x="81" y="383"/>
                  </a:lnTo>
                  <a:lnTo>
                    <a:pt x="78" y="381"/>
                  </a:lnTo>
                  <a:lnTo>
                    <a:pt x="76" y="381"/>
                  </a:lnTo>
                  <a:lnTo>
                    <a:pt x="76" y="383"/>
                  </a:lnTo>
                  <a:lnTo>
                    <a:pt x="77" y="381"/>
                  </a:lnTo>
                  <a:lnTo>
                    <a:pt x="74" y="379"/>
                  </a:lnTo>
                  <a:lnTo>
                    <a:pt x="70" y="379"/>
                  </a:lnTo>
                  <a:lnTo>
                    <a:pt x="70" y="380"/>
                  </a:lnTo>
                  <a:lnTo>
                    <a:pt x="72" y="379"/>
                  </a:lnTo>
                  <a:lnTo>
                    <a:pt x="69" y="376"/>
                  </a:lnTo>
                  <a:lnTo>
                    <a:pt x="65" y="376"/>
                  </a:lnTo>
                  <a:lnTo>
                    <a:pt x="65" y="377"/>
                  </a:lnTo>
                  <a:lnTo>
                    <a:pt x="66" y="376"/>
                  </a:lnTo>
                  <a:lnTo>
                    <a:pt x="65" y="375"/>
                  </a:lnTo>
                  <a:lnTo>
                    <a:pt x="63" y="375"/>
                  </a:lnTo>
                  <a:lnTo>
                    <a:pt x="63" y="376"/>
                  </a:lnTo>
                  <a:lnTo>
                    <a:pt x="64" y="375"/>
                  </a:lnTo>
                  <a:lnTo>
                    <a:pt x="61" y="373"/>
                  </a:lnTo>
                  <a:lnTo>
                    <a:pt x="57" y="373"/>
                  </a:lnTo>
                  <a:lnTo>
                    <a:pt x="57" y="375"/>
                  </a:lnTo>
                  <a:lnTo>
                    <a:pt x="59" y="373"/>
                  </a:lnTo>
                  <a:lnTo>
                    <a:pt x="57" y="372"/>
                  </a:lnTo>
                  <a:lnTo>
                    <a:pt x="53" y="372"/>
                  </a:lnTo>
                  <a:lnTo>
                    <a:pt x="53" y="373"/>
                  </a:lnTo>
                  <a:lnTo>
                    <a:pt x="55" y="372"/>
                  </a:lnTo>
                  <a:lnTo>
                    <a:pt x="53" y="371"/>
                  </a:lnTo>
                  <a:lnTo>
                    <a:pt x="52" y="372"/>
                  </a:lnTo>
                  <a:lnTo>
                    <a:pt x="52" y="375"/>
                  </a:lnTo>
                  <a:lnTo>
                    <a:pt x="55" y="375"/>
                  </a:lnTo>
                  <a:lnTo>
                    <a:pt x="55" y="373"/>
                  </a:lnTo>
                  <a:lnTo>
                    <a:pt x="56" y="372"/>
                  </a:lnTo>
                  <a:lnTo>
                    <a:pt x="55" y="371"/>
                  </a:lnTo>
                  <a:lnTo>
                    <a:pt x="55" y="373"/>
                  </a:lnTo>
                  <a:lnTo>
                    <a:pt x="57" y="373"/>
                  </a:lnTo>
                  <a:lnTo>
                    <a:pt x="60" y="372"/>
                  </a:lnTo>
                  <a:lnTo>
                    <a:pt x="61" y="371"/>
                  </a:lnTo>
                  <a:lnTo>
                    <a:pt x="61" y="368"/>
                  </a:lnTo>
                  <a:lnTo>
                    <a:pt x="59" y="368"/>
                  </a:lnTo>
                  <a:lnTo>
                    <a:pt x="59" y="371"/>
                  </a:lnTo>
                  <a:lnTo>
                    <a:pt x="61" y="371"/>
                  </a:lnTo>
                  <a:lnTo>
                    <a:pt x="65" y="369"/>
                  </a:lnTo>
                  <a:lnTo>
                    <a:pt x="65" y="368"/>
                  </a:lnTo>
                  <a:lnTo>
                    <a:pt x="66" y="367"/>
                  </a:lnTo>
                  <a:lnTo>
                    <a:pt x="65" y="366"/>
                  </a:lnTo>
                  <a:lnTo>
                    <a:pt x="65" y="368"/>
                  </a:lnTo>
                  <a:lnTo>
                    <a:pt x="70" y="368"/>
                  </a:lnTo>
                  <a:lnTo>
                    <a:pt x="73" y="367"/>
                  </a:lnTo>
                  <a:lnTo>
                    <a:pt x="73" y="366"/>
                  </a:lnTo>
                  <a:lnTo>
                    <a:pt x="74" y="364"/>
                  </a:lnTo>
                  <a:lnTo>
                    <a:pt x="73" y="363"/>
                  </a:lnTo>
                  <a:lnTo>
                    <a:pt x="73" y="366"/>
                  </a:lnTo>
                  <a:lnTo>
                    <a:pt x="78" y="366"/>
                  </a:lnTo>
                  <a:lnTo>
                    <a:pt x="81" y="364"/>
                  </a:lnTo>
                  <a:lnTo>
                    <a:pt x="80" y="362"/>
                  </a:lnTo>
                  <a:lnTo>
                    <a:pt x="80" y="364"/>
                  </a:lnTo>
                  <a:lnTo>
                    <a:pt x="82" y="364"/>
                  </a:lnTo>
                  <a:lnTo>
                    <a:pt x="85" y="363"/>
                  </a:lnTo>
                  <a:lnTo>
                    <a:pt x="83" y="360"/>
                  </a:lnTo>
                  <a:lnTo>
                    <a:pt x="83" y="363"/>
                  </a:lnTo>
                  <a:lnTo>
                    <a:pt x="89" y="363"/>
                  </a:lnTo>
                  <a:lnTo>
                    <a:pt x="89" y="362"/>
                  </a:lnTo>
                  <a:lnTo>
                    <a:pt x="91" y="359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3" y="360"/>
                  </a:lnTo>
                  <a:lnTo>
                    <a:pt x="93" y="359"/>
                  </a:lnTo>
                  <a:lnTo>
                    <a:pt x="95" y="356"/>
                  </a:lnTo>
                  <a:lnTo>
                    <a:pt x="94" y="355"/>
                  </a:lnTo>
                  <a:lnTo>
                    <a:pt x="94" y="358"/>
                  </a:lnTo>
                  <a:lnTo>
                    <a:pt x="98" y="358"/>
                  </a:lnTo>
                  <a:lnTo>
                    <a:pt x="98" y="354"/>
                  </a:lnTo>
                  <a:lnTo>
                    <a:pt x="95" y="354"/>
                  </a:lnTo>
                  <a:lnTo>
                    <a:pt x="95" y="356"/>
                  </a:lnTo>
                  <a:lnTo>
                    <a:pt x="99" y="356"/>
                  </a:lnTo>
                  <a:lnTo>
                    <a:pt x="99" y="355"/>
                  </a:lnTo>
                  <a:lnTo>
                    <a:pt x="101" y="354"/>
                  </a:lnTo>
                  <a:lnTo>
                    <a:pt x="99" y="352"/>
                  </a:lnTo>
                  <a:lnTo>
                    <a:pt x="99" y="355"/>
                  </a:lnTo>
                  <a:lnTo>
                    <a:pt x="102" y="355"/>
                  </a:lnTo>
                  <a:lnTo>
                    <a:pt x="106" y="354"/>
                  </a:lnTo>
                  <a:lnTo>
                    <a:pt x="106" y="352"/>
                  </a:lnTo>
                  <a:lnTo>
                    <a:pt x="107" y="351"/>
                  </a:lnTo>
                  <a:lnTo>
                    <a:pt x="106" y="350"/>
                  </a:lnTo>
                  <a:lnTo>
                    <a:pt x="107" y="352"/>
                  </a:lnTo>
                  <a:lnTo>
                    <a:pt x="110" y="351"/>
                  </a:lnTo>
                  <a:lnTo>
                    <a:pt x="108" y="349"/>
                  </a:lnTo>
                  <a:lnTo>
                    <a:pt x="108" y="351"/>
                  </a:lnTo>
                  <a:lnTo>
                    <a:pt x="114" y="351"/>
                  </a:lnTo>
                  <a:lnTo>
                    <a:pt x="114" y="350"/>
                  </a:lnTo>
                  <a:lnTo>
                    <a:pt x="115" y="349"/>
                  </a:lnTo>
                  <a:lnTo>
                    <a:pt x="114" y="347"/>
                  </a:lnTo>
                  <a:lnTo>
                    <a:pt x="114" y="350"/>
                  </a:lnTo>
                  <a:lnTo>
                    <a:pt x="116" y="350"/>
                  </a:lnTo>
                  <a:lnTo>
                    <a:pt x="116" y="349"/>
                  </a:lnTo>
                  <a:lnTo>
                    <a:pt x="118" y="347"/>
                  </a:lnTo>
                  <a:lnTo>
                    <a:pt x="116" y="346"/>
                  </a:lnTo>
                  <a:lnTo>
                    <a:pt x="116" y="349"/>
                  </a:lnTo>
                  <a:lnTo>
                    <a:pt x="120" y="349"/>
                  </a:lnTo>
                  <a:lnTo>
                    <a:pt x="120" y="345"/>
                  </a:lnTo>
                  <a:lnTo>
                    <a:pt x="118" y="345"/>
                  </a:lnTo>
                  <a:lnTo>
                    <a:pt x="118" y="347"/>
                  </a:lnTo>
                  <a:lnTo>
                    <a:pt x="121" y="347"/>
                  </a:lnTo>
                  <a:lnTo>
                    <a:pt x="121" y="343"/>
                  </a:lnTo>
                  <a:lnTo>
                    <a:pt x="119" y="343"/>
                  </a:lnTo>
                  <a:lnTo>
                    <a:pt x="119" y="346"/>
                  </a:lnTo>
                  <a:lnTo>
                    <a:pt x="124" y="346"/>
                  </a:lnTo>
                  <a:lnTo>
                    <a:pt x="124" y="342"/>
                  </a:lnTo>
                  <a:lnTo>
                    <a:pt x="121" y="342"/>
                  </a:lnTo>
                  <a:lnTo>
                    <a:pt x="121" y="345"/>
                  </a:lnTo>
                  <a:lnTo>
                    <a:pt x="124" y="345"/>
                  </a:lnTo>
                  <a:lnTo>
                    <a:pt x="124" y="343"/>
                  </a:lnTo>
                  <a:lnTo>
                    <a:pt x="125" y="342"/>
                  </a:lnTo>
                  <a:lnTo>
                    <a:pt x="124" y="341"/>
                  </a:lnTo>
                  <a:lnTo>
                    <a:pt x="124" y="343"/>
                  </a:lnTo>
                  <a:lnTo>
                    <a:pt x="128" y="343"/>
                  </a:lnTo>
                  <a:lnTo>
                    <a:pt x="128" y="339"/>
                  </a:lnTo>
                  <a:lnTo>
                    <a:pt x="125" y="339"/>
                  </a:lnTo>
                  <a:lnTo>
                    <a:pt x="125" y="342"/>
                  </a:lnTo>
                  <a:lnTo>
                    <a:pt x="129" y="342"/>
                  </a:lnTo>
                  <a:lnTo>
                    <a:pt x="129" y="341"/>
                  </a:lnTo>
                  <a:lnTo>
                    <a:pt x="131" y="339"/>
                  </a:lnTo>
                  <a:lnTo>
                    <a:pt x="129" y="338"/>
                  </a:lnTo>
                  <a:lnTo>
                    <a:pt x="131" y="341"/>
                  </a:lnTo>
                  <a:lnTo>
                    <a:pt x="133" y="339"/>
                  </a:lnTo>
                  <a:lnTo>
                    <a:pt x="132" y="337"/>
                  </a:lnTo>
                  <a:lnTo>
                    <a:pt x="132" y="339"/>
                  </a:lnTo>
                  <a:lnTo>
                    <a:pt x="136" y="339"/>
                  </a:lnTo>
                  <a:lnTo>
                    <a:pt x="136" y="338"/>
                  </a:lnTo>
                  <a:lnTo>
                    <a:pt x="137" y="337"/>
                  </a:lnTo>
                  <a:lnTo>
                    <a:pt x="136" y="335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41" y="337"/>
                  </a:lnTo>
                  <a:lnTo>
                    <a:pt x="140" y="334"/>
                  </a:lnTo>
                  <a:lnTo>
                    <a:pt x="140" y="337"/>
                  </a:lnTo>
                  <a:lnTo>
                    <a:pt x="144" y="337"/>
                  </a:lnTo>
                  <a:lnTo>
                    <a:pt x="144" y="332"/>
                  </a:lnTo>
                  <a:lnTo>
                    <a:pt x="141" y="329"/>
                  </a:lnTo>
                  <a:lnTo>
                    <a:pt x="140" y="330"/>
                  </a:lnTo>
                  <a:lnTo>
                    <a:pt x="142" y="330"/>
                  </a:lnTo>
                  <a:lnTo>
                    <a:pt x="142" y="322"/>
                  </a:lnTo>
                  <a:lnTo>
                    <a:pt x="138" y="322"/>
                  </a:lnTo>
                  <a:lnTo>
                    <a:pt x="138" y="324"/>
                  </a:lnTo>
                  <a:lnTo>
                    <a:pt x="141" y="324"/>
                  </a:lnTo>
                  <a:lnTo>
                    <a:pt x="141" y="320"/>
                  </a:lnTo>
                  <a:lnTo>
                    <a:pt x="137" y="320"/>
                  </a:lnTo>
                  <a:lnTo>
                    <a:pt x="137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36" y="316"/>
                  </a:lnTo>
                  <a:lnTo>
                    <a:pt x="133" y="316"/>
                  </a:lnTo>
                  <a:lnTo>
                    <a:pt x="133" y="317"/>
                  </a:lnTo>
                  <a:lnTo>
                    <a:pt x="136" y="317"/>
                  </a:lnTo>
                  <a:lnTo>
                    <a:pt x="136" y="314"/>
                  </a:lnTo>
                  <a:lnTo>
                    <a:pt x="132" y="314"/>
                  </a:lnTo>
                  <a:lnTo>
                    <a:pt x="132" y="316"/>
                  </a:lnTo>
                  <a:lnTo>
                    <a:pt x="135" y="316"/>
                  </a:lnTo>
                  <a:lnTo>
                    <a:pt x="135" y="313"/>
                  </a:lnTo>
                  <a:lnTo>
                    <a:pt x="129" y="313"/>
                  </a:lnTo>
                  <a:lnTo>
                    <a:pt x="129" y="314"/>
                  </a:lnTo>
                  <a:lnTo>
                    <a:pt x="132" y="314"/>
                  </a:lnTo>
                  <a:lnTo>
                    <a:pt x="132" y="312"/>
                  </a:lnTo>
                  <a:lnTo>
                    <a:pt x="128" y="312"/>
                  </a:lnTo>
                  <a:lnTo>
                    <a:pt x="128" y="313"/>
                  </a:lnTo>
                  <a:lnTo>
                    <a:pt x="129" y="312"/>
                  </a:lnTo>
                  <a:lnTo>
                    <a:pt x="128" y="311"/>
                  </a:lnTo>
                  <a:lnTo>
                    <a:pt x="125" y="311"/>
                  </a:lnTo>
                  <a:lnTo>
                    <a:pt x="125" y="312"/>
                  </a:lnTo>
                  <a:lnTo>
                    <a:pt x="127" y="311"/>
                  </a:lnTo>
                  <a:lnTo>
                    <a:pt x="125" y="309"/>
                  </a:lnTo>
                  <a:lnTo>
                    <a:pt x="123" y="309"/>
                  </a:lnTo>
                  <a:lnTo>
                    <a:pt x="123" y="311"/>
                  </a:lnTo>
                  <a:lnTo>
                    <a:pt x="124" y="309"/>
                  </a:lnTo>
                  <a:lnTo>
                    <a:pt x="123" y="308"/>
                  </a:lnTo>
                  <a:lnTo>
                    <a:pt x="120" y="308"/>
                  </a:lnTo>
                  <a:lnTo>
                    <a:pt x="120" y="309"/>
                  </a:lnTo>
                  <a:lnTo>
                    <a:pt x="121" y="308"/>
                  </a:lnTo>
                  <a:lnTo>
                    <a:pt x="120" y="307"/>
                  </a:lnTo>
                  <a:lnTo>
                    <a:pt x="118" y="307"/>
                  </a:lnTo>
                  <a:lnTo>
                    <a:pt x="118" y="308"/>
                  </a:lnTo>
                  <a:lnTo>
                    <a:pt x="119" y="307"/>
                  </a:lnTo>
                  <a:lnTo>
                    <a:pt x="118" y="305"/>
                  </a:lnTo>
                  <a:lnTo>
                    <a:pt x="114" y="305"/>
                  </a:lnTo>
                  <a:lnTo>
                    <a:pt x="114" y="307"/>
                  </a:lnTo>
                  <a:lnTo>
                    <a:pt x="115" y="305"/>
                  </a:lnTo>
                  <a:lnTo>
                    <a:pt x="112" y="304"/>
                  </a:lnTo>
                  <a:lnTo>
                    <a:pt x="111" y="305"/>
                  </a:lnTo>
                  <a:lnTo>
                    <a:pt x="111" y="308"/>
                  </a:lnTo>
                  <a:lnTo>
                    <a:pt x="115" y="308"/>
                  </a:lnTo>
                  <a:lnTo>
                    <a:pt x="115" y="303"/>
                  </a:lnTo>
                  <a:lnTo>
                    <a:pt x="112" y="303"/>
                  </a:lnTo>
                  <a:lnTo>
                    <a:pt x="112" y="305"/>
                  </a:lnTo>
                  <a:lnTo>
                    <a:pt x="116" y="305"/>
                  </a:lnTo>
                  <a:lnTo>
                    <a:pt x="116" y="300"/>
                  </a:lnTo>
                  <a:lnTo>
                    <a:pt x="114" y="300"/>
                  </a:lnTo>
                  <a:lnTo>
                    <a:pt x="114" y="303"/>
                  </a:lnTo>
                  <a:lnTo>
                    <a:pt x="118" y="303"/>
                  </a:lnTo>
                  <a:lnTo>
                    <a:pt x="118" y="299"/>
                  </a:lnTo>
                  <a:lnTo>
                    <a:pt x="115" y="299"/>
                  </a:lnTo>
                  <a:lnTo>
                    <a:pt x="116" y="300"/>
                  </a:lnTo>
                  <a:lnTo>
                    <a:pt x="119" y="297"/>
                  </a:lnTo>
                  <a:lnTo>
                    <a:pt x="120" y="297"/>
                  </a:lnTo>
                  <a:lnTo>
                    <a:pt x="120" y="295"/>
                  </a:lnTo>
                  <a:lnTo>
                    <a:pt x="118" y="295"/>
                  </a:lnTo>
                  <a:lnTo>
                    <a:pt x="118" y="297"/>
                  </a:lnTo>
                  <a:lnTo>
                    <a:pt x="120" y="297"/>
                  </a:lnTo>
                  <a:lnTo>
                    <a:pt x="120" y="296"/>
                  </a:lnTo>
                  <a:lnTo>
                    <a:pt x="123" y="294"/>
                  </a:lnTo>
                  <a:lnTo>
                    <a:pt x="121" y="291"/>
                  </a:lnTo>
                  <a:lnTo>
                    <a:pt x="120" y="291"/>
                  </a:lnTo>
                  <a:lnTo>
                    <a:pt x="120" y="292"/>
                  </a:lnTo>
                  <a:lnTo>
                    <a:pt x="121" y="291"/>
                  </a:lnTo>
                  <a:lnTo>
                    <a:pt x="119" y="290"/>
                  </a:lnTo>
                  <a:lnTo>
                    <a:pt x="116" y="290"/>
                  </a:lnTo>
                  <a:lnTo>
                    <a:pt x="116" y="291"/>
                  </a:lnTo>
                  <a:lnTo>
                    <a:pt x="118" y="290"/>
                  </a:lnTo>
                  <a:lnTo>
                    <a:pt x="116" y="288"/>
                  </a:lnTo>
                  <a:lnTo>
                    <a:pt x="114" y="288"/>
                  </a:lnTo>
                  <a:lnTo>
                    <a:pt x="114" y="290"/>
                  </a:lnTo>
                  <a:lnTo>
                    <a:pt x="115" y="288"/>
                  </a:lnTo>
                  <a:lnTo>
                    <a:pt x="114" y="287"/>
                  </a:lnTo>
                  <a:lnTo>
                    <a:pt x="108" y="287"/>
                  </a:lnTo>
                  <a:lnTo>
                    <a:pt x="108" y="288"/>
                  </a:lnTo>
                  <a:lnTo>
                    <a:pt x="110" y="287"/>
                  </a:lnTo>
                  <a:lnTo>
                    <a:pt x="108" y="286"/>
                  </a:lnTo>
                  <a:lnTo>
                    <a:pt x="106" y="286"/>
                  </a:lnTo>
                  <a:lnTo>
                    <a:pt x="106" y="287"/>
                  </a:lnTo>
                  <a:lnTo>
                    <a:pt x="107" y="286"/>
                  </a:lnTo>
                  <a:lnTo>
                    <a:pt x="106" y="284"/>
                  </a:lnTo>
                  <a:lnTo>
                    <a:pt x="101" y="284"/>
                  </a:lnTo>
                  <a:lnTo>
                    <a:pt x="101" y="286"/>
                  </a:lnTo>
                  <a:lnTo>
                    <a:pt x="102" y="284"/>
                  </a:lnTo>
                  <a:lnTo>
                    <a:pt x="99" y="283"/>
                  </a:lnTo>
                  <a:lnTo>
                    <a:pt x="97" y="283"/>
                  </a:lnTo>
                  <a:lnTo>
                    <a:pt x="97" y="284"/>
                  </a:lnTo>
                  <a:lnTo>
                    <a:pt x="98" y="283"/>
                  </a:lnTo>
                  <a:lnTo>
                    <a:pt x="95" y="282"/>
                  </a:lnTo>
                  <a:lnTo>
                    <a:pt x="89" y="282"/>
                  </a:lnTo>
                  <a:lnTo>
                    <a:pt x="89" y="283"/>
                  </a:lnTo>
                  <a:lnTo>
                    <a:pt x="90" y="282"/>
                  </a:lnTo>
                  <a:lnTo>
                    <a:pt x="89" y="280"/>
                  </a:lnTo>
                  <a:lnTo>
                    <a:pt x="85" y="280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80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7" y="279"/>
                  </a:lnTo>
                  <a:lnTo>
                    <a:pt x="77" y="282"/>
                  </a:lnTo>
                  <a:lnTo>
                    <a:pt x="81" y="282"/>
                  </a:lnTo>
                  <a:lnTo>
                    <a:pt x="81" y="278"/>
                  </a:lnTo>
                  <a:lnTo>
                    <a:pt x="78" y="278"/>
                  </a:lnTo>
                  <a:lnTo>
                    <a:pt x="78" y="280"/>
                  </a:lnTo>
                  <a:lnTo>
                    <a:pt x="81" y="280"/>
                  </a:lnTo>
                  <a:lnTo>
                    <a:pt x="81" y="279"/>
                  </a:lnTo>
                  <a:lnTo>
                    <a:pt x="82" y="278"/>
                  </a:lnTo>
                  <a:lnTo>
                    <a:pt x="81" y="277"/>
                  </a:lnTo>
                  <a:lnTo>
                    <a:pt x="81" y="279"/>
                  </a:lnTo>
                  <a:lnTo>
                    <a:pt x="85" y="279"/>
                  </a:lnTo>
                  <a:lnTo>
                    <a:pt x="85" y="275"/>
                  </a:lnTo>
                  <a:lnTo>
                    <a:pt x="82" y="275"/>
                  </a:lnTo>
                  <a:lnTo>
                    <a:pt x="82" y="278"/>
                  </a:lnTo>
                  <a:lnTo>
                    <a:pt x="85" y="278"/>
                  </a:lnTo>
                  <a:lnTo>
                    <a:pt x="85" y="277"/>
                  </a:lnTo>
                  <a:lnTo>
                    <a:pt x="86" y="275"/>
                  </a:lnTo>
                  <a:lnTo>
                    <a:pt x="85" y="274"/>
                  </a:lnTo>
                  <a:lnTo>
                    <a:pt x="85" y="277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90" y="274"/>
                  </a:lnTo>
                  <a:lnTo>
                    <a:pt x="89" y="273"/>
                  </a:lnTo>
                  <a:lnTo>
                    <a:pt x="90" y="275"/>
                  </a:lnTo>
                  <a:lnTo>
                    <a:pt x="93" y="274"/>
                  </a:lnTo>
                  <a:lnTo>
                    <a:pt x="91" y="271"/>
                  </a:lnTo>
                  <a:lnTo>
                    <a:pt x="91" y="274"/>
                  </a:lnTo>
                  <a:lnTo>
                    <a:pt x="94" y="274"/>
                  </a:lnTo>
                  <a:lnTo>
                    <a:pt x="97" y="273"/>
                  </a:lnTo>
                  <a:lnTo>
                    <a:pt x="95" y="270"/>
                  </a:lnTo>
                  <a:lnTo>
                    <a:pt x="95" y="273"/>
                  </a:lnTo>
                  <a:lnTo>
                    <a:pt x="98" y="273"/>
                  </a:lnTo>
                  <a:lnTo>
                    <a:pt x="98" y="271"/>
                  </a:lnTo>
                  <a:lnTo>
                    <a:pt x="99" y="270"/>
                  </a:lnTo>
                  <a:lnTo>
                    <a:pt x="98" y="269"/>
                  </a:lnTo>
                  <a:lnTo>
                    <a:pt x="98" y="271"/>
                  </a:lnTo>
                  <a:lnTo>
                    <a:pt x="103" y="271"/>
                  </a:lnTo>
                  <a:lnTo>
                    <a:pt x="103" y="270"/>
                  </a:lnTo>
                  <a:lnTo>
                    <a:pt x="104" y="269"/>
                  </a:lnTo>
                  <a:lnTo>
                    <a:pt x="103" y="267"/>
                  </a:lnTo>
                  <a:lnTo>
                    <a:pt x="103" y="270"/>
                  </a:lnTo>
                  <a:lnTo>
                    <a:pt x="106" y="270"/>
                  </a:lnTo>
                  <a:lnTo>
                    <a:pt x="107" y="266"/>
                  </a:lnTo>
                  <a:lnTo>
                    <a:pt x="106" y="265"/>
                  </a:lnTo>
                  <a:lnTo>
                    <a:pt x="104" y="266"/>
                  </a:lnTo>
                  <a:lnTo>
                    <a:pt x="107" y="266"/>
                  </a:lnTo>
                  <a:lnTo>
                    <a:pt x="107" y="263"/>
                  </a:lnTo>
                  <a:lnTo>
                    <a:pt x="103" y="263"/>
                  </a:lnTo>
                  <a:lnTo>
                    <a:pt x="103" y="265"/>
                  </a:lnTo>
                  <a:lnTo>
                    <a:pt x="106" y="265"/>
                  </a:lnTo>
                  <a:lnTo>
                    <a:pt x="106" y="262"/>
                  </a:lnTo>
                  <a:lnTo>
                    <a:pt x="102" y="262"/>
                  </a:lnTo>
                  <a:lnTo>
                    <a:pt x="102" y="263"/>
                  </a:lnTo>
                  <a:lnTo>
                    <a:pt x="104" y="263"/>
                  </a:lnTo>
                  <a:lnTo>
                    <a:pt x="104" y="262"/>
                  </a:lnTo>
                  <a:lnTo>
                    <a:pt x="97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5" y="254"/>
                  </a:lnTo>
                  <a:lnTo>
                    <a:pt x="94" y="253"/>
                  </a:lnTo>
                  <a:lnTo>
                    <a:pt x="93" y="254"/>
                  </a:lnTo>
                  <a:lnTo>
                    <a:pt x="94" y="257"/>
                  </a:lnTo>
                  <a:lnTo>
                    <a:pt x="97" y="256"/>
                  </a:lnTo>
                  <a:lnTo>
                    <a:pt x="95" y="253"/>
                  </a:lnTo>
                  <a:lnTo>
                    <a:pt x="95" y="256"/>
                  </a:lnTo>
                  <a:lnTo>
                    <a:pt x="98" y="256"/>
                  </a:lnTo>
                  <a:lnTo>
                    <a:pt x="98" y="254"/>
                  </a:lnTo>
                  <a:lnTo>
                    <a:pt x="101" y="252"/>
                  </a:lnTo>
                  <a:lnTo>
                    <a:pt x="99" y="250"/>
                  </a:lnTo>
                  <a:lnTo>
                    <a:pt x="99" y="253"/>
                  </a:lnTo>
                  <a:lnTo>
                    <a:pt x="102" y="253"/>
                  </a:lnTo>
                  <a:lnTo>
                    <a:pt x="102" y="252"/>
                  </a:lnTo>
                  <a:lnTo>
                    <a:pt x="103" y="250"/>
                  </a:lnTo>
                  <a:lnTo>
                    <a:pt x="102" y="249"/>
                  </a:lnTo>
                  <a:lnTo>
                    <a:pt x="102" y="252"/>
                  </a:lnTo>
                  <a:lnTo>
                    <a:pt x="107" y="252"/>
                  </a:lnTo>
                  <a:lnTo>
                    <a:pt x="107" y="248"/>
                  </a:lnTo>
                  <a:lnTo>
                    <a:pt x="104" y="248"/>
                  </a:lnTo>
                  <a:lnTo>
                    <a:pt x="104" y="250"/>
                  </a:lnTo>
                  <a:lnTo>
                    <a:pt x="107" y="250"/>
                  </a:lnTo>
                  <a:lnTo>
                    <a:pt x="107" y="249"/>
                  </a:lnTo>
                  <a:lnTo>
                    <a:pt x="108" y="248"/>
                  </a:lnTo>
                  <a:lnTo>
                    <a:pt x="107" y="246"/>
                  </a:lnTo>
                  <a:lnTo>
                    <a:pt x="107" y="249"/>
                  </a:lnTo>
                  <a:lnTo>
                    <a:pt x="112" y="249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5"/>
                  </a:lnTo>
                  <a:lnTo>
                    <a:pt x="112" y="248"/>
                  </a:lnTo>
                  <a:lnTo>
                    <a:pt x="115" y="248"/>
                  </a:lnTo>
                  <a:lnTo>
                    <a:pt x="115" y="246"/>
                  </a:lnTo>
                  <a:lnTo>
                    <a:pt x="116" y="245"/>
                  </a:lnTo>
                  <a:lnTo>
                    <a:pt x="115" y="244"/>
                  </a:lnTo>
                  <a:lnTo>
                    <a:pt x="115" y="246"/>
                  </a:lnTo>
                  <a:lnTo>
                    <a:pt x="120" y="246"/>
                  </a:lnTo>
                  <a:lnTo>
                    <a:pt x="120" y="245"/>
                  </a:lnTo>
                  <a:lnTo>
                    <a:pt x="121" y="244"/>
                  </a:lnTo>
                  <a:lnTo>
                    <a:pt x="120" y="242"/>
                  </a:lnTo>
                  <a:lnTo>
                    <a:pt x="120" y="245"/>
                  </a:lnTo>
                  <a:lnTo>
                    <a:pt x="124" y="245"/>
                  </a:lnTo>
                  <a:lnTo>
                    <a:pt x="124" y="244"/>
                  </a:lnTo>
                  <a:lnTo>
                    <a:pt x="125" y="242"/>
                  </a:lnTo>
                  <a:lnTo>
                    <a:pt x="124" y="240"/>
                  </a:lnTo>
                  <a:lnTo>
                    <a:pt x="121" y="240"/>
                  </a:lnTo>
                  <a:lnTo>
                    <a:pt x="121" y="241"/>
                  </a:lnTo>
                  <a:lnTo>
                    <a:pt x="123" y="240"/>
                  </a:lnTo>
                  <a:lnTo>
                    <a:pt x="121" y="239"/>
                  </a:lnTo>
                  <a:lnTo>
                    <a:pt x="119" y="239"/>
                  </a:lnTo>
                  <a:lnTo>
                    <a:pt x="119" y="240"/>
                  </a:lnTo>
                  <a:lnTo>
                    <a:pt x="120" y="239"/>
                  </a:lnTo>
                  <a:lnTo>
                    <a:pt x="119" y="237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7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7"/>
                  </a:lnTo>
                  <a:lnTo>
                    <a:pt x="114" y="236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6"/>
                  </a:lnTo>
                  <a:lnTo>
                    <a:pt x="110" y="235"/>
                  </a:lnTo>
                  <a:lnTo>
                    <a:pt x="108" y="233"/>
                  </a:lnTo>
                  <a:lnTo>
                    <a:pt x="103" y="233"/>
                  </a:lnTo>
                  <a:lnTo>
                    <a:pt x="103" y="235"/>
                  </a:lnTo>
                  <a:lnTo>
                    <a:pt x="104" y="233"/>
                  </a:lnTo>
                  <a:lnTo>
                    <a:pt x="102" y="232"/>
                  </a:lnTo>
                  <a:lnTo>
                    <a:pt x="99" y="232"/>
                  </a:lnTo>
                  <a:lnTo>
                    <a:pt x="99" y="233"/>
                  </a:lnTo>
                  <a:lnTo>
                    <a:pt x="101" y="232"/>
                  </a:lnTo>
                  <a:lnTo>
                    <a:pt x="98" y="231"/>
                  </a:lnTo>
                  <a:lnTo>
                    <a:pt x="91" y="231"/>
                  </a:lnTo>
                  <a:lnTo>
                    <a:pt x="91" y="232"/>
                  </a:lnTo>
                  <a:lnTo>
                    <a:pt x="93" y="231"/>
                  </a:lnTo>
                  <a:lnTo>
                    <a:pt x="91" y="229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9" y="229"/>
                  </a:lnTo>
                  <a:lnTo>
                    <a:pt x="85" y="228"/>
                  </a:lnTo>
                  <a:lnTo>
                    <a:pt x="81" y="228"/>
                  </a:lnTo>
                  <a:lnTo>
                    <a:pt x="76" y="227"/>
                  </a:lnTo>
                  <a:lnTo>
                    <a:pt x="72" y="227"/>
                  </a:lnTo>
                  <a:lnTo>
                    <a:pt x="72" y="228"/>
                  </a:lnTo>
                  <a:lnTo>
                    <a:pt x="73" y="227"/>
                  </a:lnTo>
                  <a:lnTo>
                    <a:pt x="70" y="225"/>
                  </a:lnTo>
                  <a:lnTo>
                    <a:pt x="61" y="225"/>
                  </a:lnTo>
                  <a:lnTo>
                    <a:pt x="61" y="227"/>
                  </a:lnTo>
                  <a:lnTo>
                    <a:pt x="63" y="225"/>
                  </a:lnTo>
                  <a:lnTo>
                    <a:pt x="60" y="224"/>
                  </a:lnTo>
                  <a:lnTo>
                    <a:pt x="59" y="225"/>
                  </a:lnTo>
                  <a:lnTo>
                    <a:pt x="60" y="227"/>
                  </a:lnTo>
                  <a:lnTo>
                    <a:pt x="61" y="225"/>
                  </a:lnTo>
                  <a:lnTo>
                    <a:pt x="60" y="224"/>
                  </a:lnTo>
                  <a:lnTo>
                    <a:pt x="60" y="227"/>
                  </a:lnTo>
                  <a:lnTo>
                    <a:pt x="63" y="227"/>
                  </a:lnTo>
                  <a:lnTo>
                    <a:pt x="65" y="225"/>
                  </a:lnTo>
                  <a:lnTo>
                    <a:pt x="65" y="224"/>
                  </a:lnTo>
                  <a:lnTo>
                    <a:pt x="66" y="223"/>
                  </a:lnTo>
                  <a:lnTo>
                    <a:pt x="65" y="222"/>
                  </a:lnTo>
                  <a:lnTo>
                    <a:pt x="65" y="224"/>
                  </a:lnTo>
                  <a:lnTo>
                    <a:pt x="68" y="224"/>
                  </a:lnTo>
                  <a:lnTo>
                    <a:pt x="68" y="223"/>
                  </a:lnTo>
                  <a:lnTo>
                    <a:pt x="69" y="222"/>
                  </a:lnTo>
                  <a:lnTo>
                    <a:pt x="68" y="220"/>
                  </a:lnTo>
                  <a:lnTo>
                    <a:pt x="68" y="223"/>
                  </a:lnTo>
                  <a:lnTo>
                    <a:pt x="73" y="223"/>
                  </a:lnTo>
                  <a:lnTo>
                    <a:pt x="73" y="222"/>
                  </a:lnTo>
                  <a:lnTo>
                    <a:pt x="74" y="220"/>
                  </a:lnTo>
                  <a:lnTo>
                    <a:pt x="73" y="219"/>
                  </a:lnTo>
                  <a:lnTo>
                    <a:pt x="74" y="222"/>
                  </a:lnTo>
                  <a:lnTo>
                    <a:pt x="77" y="220"/>
                  </a:lnTo>
                  <a:lnTo>
                    <a:pt x="76" y="218"/>
                  </a:lnTo>
                  <a:lnTo>
                    <a:pt x="76" y="220"/>
                  </a:lnTo>
                  <a:lnTo>
                    <a:pt x="81" y="220"/>
                  </a:lnTo>
                  <a:lnTo>
                    <a:pt x="81" y="219"/>
                  </a:lnTo>
                  <a:lnTo>
                    <a:pt x="82" y="218"/>
                  </a:lnTo>
                  <a:lnTo>
                    <a:pt x="81" y="216"/>
                  </a:lnTo>
                  <a:lnTo>
                    <a:pt x="81" y="219"/>
                  </a:lnTo>
                  <a:lnTo>
                    <a:pt x="85" y="219"/>
                  </a:lnTo>
                  <a:lnTo>
                    <a:pt x="85" y="218"/>
                  </a:lnTo>
                  <a:lnTo>
                    <a:pt x="86" y="216"/>
                  </a:lnTo>
                  <a:lnTo>
                    <a:pt x="85" y="215"/>
                  </a:lnTo>
                  <a:lnTo>
                    <a:pt x="85" y="218"/>
                  </a:lnTo>
                  <a:lnTo>
                    <a:pt x="90" y="218"/>
                  </a:lnTo>
                  <a:lnTo>
                    <a:pt x="93" y="216"/>
                  </a:lnTo>
                  <a:lnTo>
                    <a:pt x="91" y="214"/>
                  </a:lnTo>
                  <a:lnTo>
                    <a:pt x="91" y="216"/>
                  </a:lnTo>
                  <a:lnTo>
                    <a:pt x="95" y="216"/>
                  </a:lnTo>
                  <a:lnTo>
                    <a:pt x="98" y="215"/>
                  </a:lnTo>
                  <a:lnTo>
                    <a:pt x="97" y="211"/>
                  </a:lnTo>
                  <a:lnTo>
                    <a:pt x="94" y="211"/>
                  </a:lnTo>
                  <a:lnTo>
                    <a:pt x="94" y="212"/>
                  </a:lnTo>
                  <a:lnTo>
                    <a:pt x="95" y="211"/>
                  </a:lnTo>
                  <a:lnTo>
                    <a:pt x="94" y="210"/>
                  </a:lnTo>
                  <a:lnTo>
                    <a:pt x="90" y="210"/>
                  </a:lnTo>
                  <a:lnTo>
                    <a:pt x="90" y="211"/>
                  </a:lnTo>
                  <a:lnTo>
                    <a:pt x="91" y="210"/>
                  </a:lnTo>
                  <a:lnTo>
                    <a:pt x="90" y="208"/>
                  </a:lnTo>
                  <a:lnTo>
                    <a:pt x="86" y="208"/>
                  </a:lnTo>
                  <a:lnTo>
                    <a:pt x="86" y="210"/>
                  </a:lnTo>
                  <a:lnTo>
                    <a:pt x="87" y="208"/>
                  </a:lnTo>
                  <a:lnTo>
                    <a:pt x="85" y="207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3" y="207"/>
                  </a:lnTo>
                  <a:lnTo>
                    <a:pt x="81" y="206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80" y="206"/>
                  </a:lnTo>
                  <a:lnTo>
                    <a:pt x="77" y="205"/>
                  </a:lnTo>
                  <a:lnTo>
                    <a:pt x="72" y="205"/>
                  </a:lnTo>
                  <a:lnTo>
                    <a:pt x="72" y="206"/>
                  </a:lnTo>
                  <a:lnTo>
                    <a:pt x="73" y="205"/>
                  </a:lnTo>
                  <a:lnTo>
                    <a:pt x="70" y="203"/>
                  </a:lnTo>
                  <a:lnTo>
                    <a:pt x="69" y="203"/>
                  </a:lnTo>
                  <a:lnTo>
                    <a:pt x="64" y="202"/>
                  </a:lnTo>
                  <a:lnTo>
                    <a:pt x="59" y="202"/>
                  </a:lnTo>
                  <a:lnTo>
                    <a:pt x="59" y="203"/>
                  </a:lnTo>
                  <a:lnTo>
                    <a:pt x="60" y="202"/>
                  </a:lnTo>
                  <a:lnTo>
                    <a:pt x="57" y="201"/>
                  </a:lnTo>
                  <a:lnTo>
                    <a:pt x="53" y="201"/>
                  </a:lnTo>
                  <a:lnTo>
                    <a:pt x="53" y="202"/>
                  </a:lnTo>
                  <a:lnTo>
                    <a:pt x="55" y="201"/>
                  </a:lnTo>
                  <a:lnTo>
                    <a:pt x="51" y="199"/>
                  </a:lnTo>
                  <a:lnTo>
                    <a:pt x="43" y="199"/>
                  </a:lnTo>
                  <a:lnTo>
                    <a:pt x="43" y="201"/>
                  </a:lnTo>
                  <a:lnTo>
                    <a:pt x="45" y="201"/>
                  </a:lnTo>
                  <a:lnTo>
                    <a:pt x="45" y="188"/>
                  </a:lnTo>
                  <a:lnTo>
                    <a:pt x="43" y="188"/>
                  </a:lnTo>
                  <a:lnTo>
                    <a:pt x="43" y="190"/>
                  </a:lnTo>
                  <a:lnTo>
                    <a:pt x="45" y="190"/>
                  </a:lnTo>
                  <a:lnTo>
                    <a:pt x="51" y="188"/>
                  </a:lnTo>
                  <a:lnTo>
                    <a:pt x="49" y="185"/>
                  </a:lnTo>
                  <a:lnTo>
                    <a:pt x="49" y="188"/>
                  </a:lnTo>
                  <a:lnTo>
                    <a:pt x="53" y="188"/>
                  </a:lnTo>
                  <a:lnTo>
                    <a:pt x="53" y="186"/>
                  </a:lnTo>
                  <a:lnTo>
                    <a:pt x="55" y="185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7" y="186"/>
                  </a:lnTo>
                  <a:lnTo>
                    <a:pt x="63" y="184"/>
                  </a:lnTo>
                  <a:lnTo>
                    <a:pt x="61" y="181"/>
                  </a:lnTo>
                  <a:lnTo>
                    <a:pt x="61" y="184"/>
                  </a:lnTo>
                  <a:lnTo>
                    <a:pt x="66" y="184"/>
                  </a:lnTo>
                  <a:lnTo>
                    <a:pt x="69" y="182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73" y="181"/>
                  </a:lnTo>
                  <a:lnTo>
                    <a:pt x="72" y="178"/>
                  </a:lnTo>
                  <a:lnTo>
                    <a:pt x="72" y="181"/>
                  </a:lnTo>
                  <a:lnTo>
                    <a:pt x="78" y="181"/>
                  </a:lnTo>
                  <a:lnTo>
                    <a:pt x="81" y="180"/>
                  </a:lnTo>
                  <a:lnTo>
                    <a:pt x="80" y="177"/>
                  </a:lnTo>
                  <a:lnTo>
                    <a:pt x="80" y="180"/>
                  </a:lnTo>
                  <a:lnTo>
                    <a:pt x="83" y="180"/>
                  </a:lnTo>
                  <a:lnTo>
                    <a:pt x="87" y="178"/>
                  </a:lnTo>
                  <a:lnTo>
                    <a:pt x="86" y="176"/>
                  </a:lnTo>
                  <a:lnTo>
                    <a:pt x="86" y="178"/>
                  </a:lnTo>
                  <a:lnTo>
                    <a:pt x="94" y="178"/>
                  </a:lnTo>
                  <a:lnTo>
                    <a:pt x="97" y="177"/>
                  </a:lnTo>
                  <a:lnTo>
                    <a:pt x="95" y="174"/>
                  </a:lnTo>
                  <a:lnTo>
                    <a:pt x="95" y="177"/>
                  </a:lnTo>
                  <a:lnTo>
                    <a:pt x="98" y="177"/>
                  </a:lnTo>
                  <a:lnTo>
                    <a:pt x="98" y="176"/>
                  </a:lnTo>
                  <a:lnTo>
                    <a:pt x="99" y="174"/>
                  </a:lnTo>
                  <a:lnTo>
                    <a:pt x="98" y="173"/>
                  </a:lnTo>
                  <a:lnTo>
                    <a:pt x="98" y="176"/>
                  </a:lnTo>
                  <a:lnTo>
                    <a:pt x="101" y="176"/>
                  </a:lnTo>
                  <a:lnTo>
                    <a:pt x="101" y="174"/>
                  </a:lnTo>
                  <a:lnTo>
                    <a:pt x="102" y="173"/>
                  </a:lnTo>
                  <a:lnTo>
                    <a:pt x="101" y="172"/>
                  </a:lnTo>
                  <a:lnTo>
                    <a:pt x="101" y="174"/>
                  </a:lnTo>
                  <a:lnTo>
                    <a:pt x="103" y="174"/>
                  </a:lnTo>
                  <a:lnTo>
                    <a:pt x="103" y="173"/>
                  </a:lnTo>
                  <a:lnTo>
                    <a:pt x="104" y="172"/>
                  </a:lnTo>
                  <a:lnTo>
                    <a:pt x="103" y="170"/>
                  </a:lnTo>
                  <a:lnTo>
                    <a:pt x="103" y="173"/>
                  </a:lnTo>
                  <a:lnTo>
                    <a:pt x="107" y="173"/>
                  </a:lnTo>
                  <a:lnTo>
                    <a:pt x="110" y="172"/>
                  </a:lnTo>
                  <a:lnTo>
                    <a:pt x="110" y="170"/>
                  </a:lnTo>
                  <a:lnTo>
                    <a:pt x="111" y="169"/>
                  </a:lnTo>
                  <a:lnTo>
                    <a:pt x="110" y="168"/>
                  </a:lnTo>
                  <a:lnTo>
                    <a:pt x="111" y="170"/>
                  </a:lnTo>
                  <a:lnTo>
                    <a:pt x="114" y="169"/>
                  </a:lnTo>
                  <a:lnTo>
                    <a:pt x="112" y="167"/>
                  </a:lnTo>
                  <a:lnTo>
                    <a:pt x="112" y="169"/>
                  </a:lnTo>
                  <a:lnTo>
                    <a:pt x="118" y="169"/>
                  </a:lnTo>
                  <a:lnTo>
                    <a:pt x="118" y="168"/>
                  </a:lnTo>
                  <a:lnTo>
                    <a:pt x="119" y="167"/>
                  </a:lnTo>
                  <a:lnTo>
                    <a:pt x="118" y="165"/>
                  </a:lnTo>
                  <a:lnTo>
                    <a:pt x="118" y="168"/>
                  </a:lnTo>
                  <a:lnTo>
                    <a:pt x="121" y="168"/>
                  </a:lnTo>
                  <a:lnTo>
                    <a:pt x="121" y="167"/>
                  </a:lnTo>
                  <a:lnTo>
                    <a:pt x="123" y="165"/>
                  </a:lnTo>
                  <a:lnTo>
                    <a:pt x="121" y="164"/>
                  </a:lnTo>
                  <a:lnTo>
                    <a:pt x="121" y="167"/>
                  </a:lnTo>
                  <a:lnTo>
                    <a:pt x="128" y="167"/>
                  </a:lnTo>
                  <a:lnTo>
                    <a:pt x="128" y="165"/>
                  </a:lnTo>
                  <a:lnTo>
                    <a:pt x="129" y="164"/>
                  </a:lnTo>
                  <a:lnTo>
                    <a:pt x="128" y="163"/>
                  </a:lnTo>
                  <a:lnTo>
                    <a:pt x="128" y="165"/>
                  </a:lnTo>
                  <a:lnTo>
                    <a:pt x="133" y="164"/>
                  </a:lnTo>
                  <a:lnTo>
                    <a:pt x="133" y="160"/>
                  </a:lnTo>
                  <a:lnTo>
                    <a:pt x="132" y="160"/>
                  </a:lnTo>
                  <a:lnTo>
                    <a:pt x="132" y="161"/>
                  </a:lnTo>
                  <a:lnTo>
                    <a:pt x="135" y="161"/>
                  </a:lnTo>
                  <a:lnTo>
                    <a:pt x="135" y="159"/>
                  </a:lnTo>
                  <a:lnTo>
                    <a:pt x="131" y="159"/>
                  </a:lnTo>
                  <a:lnTo>
                    <a:pt x="131" y="160"/>
                  </a:lnTo>
                  <a:lnTo>
                    <a:pt x="133" y="160"/>
                  </a:lnTo>
                  <a:lnTo>
                    <a:pt x="133" y="157"/>
                  </a:lnTo>
                  <a:lnTo>
                    <a:pt x="128" y="157"/>
                  </a:lnTo>
                  <a:lnTo>
                    <a:pt x="128" y="159"/>
                  </a:lnTo>
                  <a:lnTo>
                    <a:pt x="131" y="159"/>
                  </a:lnTo>
                  <a:lnTo>
                    <a:pt x="131" y="156"/>
                  </a:lnTo>
                  <a:lnTo>
                    <a:pt x="129" y="156"/>
                  </a:lnTo>
                  <a:lnTo>
                    <a:pt x="127" y="155"/>
                  </a:lnTo>
                  <a:lnTo>
                    <a:pt x="124" y="155"/>
                  </a:lnTo>
                  <a:lnTo>
                    <a:pt x="124" y="156"/>
                  </a:lnTo>
                  <a:lnTo>
                    <a:pt x="125" y="155"/>
                  </a:lnTo>
                  <a:lnTo>
                    <a:pt x="123" y="152"/>
                  </a:lnTo>
                  <a:lnTo>
                    <a:pt x="120" y="152"/>
                  </a:lnTo>
                  <a:lnTo>
                    <a:pt x="120" y="153"/>
                  </a:lnTo>
                  <a:lnTo>
                    <a:pt x="121" y="152"/>
                  </a:lnTo>
                  <a:lnTo>
                    <a:pt x="120" y="151"/>
                  </a:lnTo>
                  <a:lnTo>
                    <a:pt x="116" y="151"/>
                  </a:lnTo>
                  <a:lnTo>
                    <a:pt x="116" y="152"/>
                  </a:lnTo>
                  <a:lnTo>
                    <a:pt x="118" y="151"/>
                  </a:lnTo>
                  <a:lnTo>
                    <a:pt x="115" y="150"/>
                  </a:lnTo>
                  <a:lnTo>
                    <a:pt x="114" y="151"/>
                  </a:lnTo>
                  <a:lnTo>
                    <a:pt x="115" y="150"/>
                  </a:lnTo>
                  <a:lnTo>
                    <a:pt x="114" y="148"/>
                  </a:lnTo>
                  <a:lnTo>
                    <a:pt x="110" y="148"/>
                  </a:lnTo>
                  <a:lnTo>
                    <a:pt x="110" y="150"/>
                  </a:lnTo>
                  <a:lnTo>
                    <a:pt x="111" y="148"/>
                  </a:lnTo>
                  <a:lnTo>
                    <a:pt x="110" y="147"/>
                  </a:lnTo>
                  <a:lnTo>
                    <a:pt x="106" y="147"/>
                  </a:lnTo>
                  <a:lnTo>
                    <a:pt x="106" y="148"/>
                  </a:lnTo>
                  <a:lnTo>
                    <a:pt x="107" y="147"/>
                  </a:lnTo>
                  <a:lnTo>
                    <a:pt x="106" y="146"/>
                  </a:lnTo>
                  <a:lnTo>
                    <a:pt x="101" y="146"/>
                  </a:lnTo>
                  <a:lnTo>
                    <a:pt x="101" y="147"/>
                  </a:lnTo>
                  <a:lnTo>
                    <a:pt x="102" y="146"/>
                  </a:lnTo>
                  <a:lnTo>
                    <a:pt x="101" y="144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1" y="146"/>
                  </a:lnTo>
                  <a:lnTo>
                    <a:pt x="101" y="144"/>
                  </a:lnTo>
                  <a:lnTo>
                    <a:pt x="98" y="142"/>
                  </a:lnTo>
                  <a:lnTo>
                    <a:pt x="97" y="143"/>
                  </a:lnTo>
                  <a:lnTo>
                    <a:pt x="99" y="143"/>
                  </a:lnTo>
                  <a:lnTo>
                    <a:pt x="99" y="140"/>
                  </a:lnTo>
                  <a:lnTo>
                    <a:pt x="95" y="140"/>
                  </a:lnTo>
                  <a:lnTo>
                    <a:pt x="95" y="142"/>
                  </a:lnTo>
                  <a:lnTo>
                    <a:pt x="98" y="142"/>
                  </a:lnTo>
                  <a:lnTo>
                    <a:pt x="98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7" y="140"/>
                  </a:lnTo>
                  <a:lnTo>
                    <a:pt x="97" y="138"/>
                  </a:lnTo>
                  <a:lnTo>
                    <a:pt x="93" y="138"/>
                  </a:lnTo>
                  <a:lnTo>
                    <a:pt x="93" y="139"/>
                  </a:lnTo>
                  <a:lnTo>
                    <a:pt x="95" y="139"/>
                  </a:lnTo>
                  <a:lnTo>
                    <a:pt x="95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4" y="138"/>
                  </a:lnTo>
                  <a:lnTo>
                    <a:pt x="94" y="135"/>
                  </a:lnTo>
                  <a:lnTo>
                    <a:pt x="90" y="135"/>
                  </a:lnTo>
                  <a:lnTo>
                    <a:pt x="90" y="136"/>
                  </a:lnTo>
                  <a:lnTo>
                    <a:pt x="91" y="135"/>
                  </a:lnTo>
                  <a:lnTo>
                    <a:pt x="90" y="134"/>
                  </a:lnTo>
                  <a:lnTo>
                    <a:pt x="87" y="134"/>
                  </a:lnTo>
                  <a:lnTo>
                    <a:pt x="87" y="135"/>
                  </a:lnTo>
                  <a:lnTo>
                    <a:pt x="90" y="135"/>
                  </a:lnTo>
                  <a:lnTo>
                    <a:pt x="90" y="133"/>
                  </a:lnTo>
                  <a:lnTo>
                    <a:pt x="86" y="133"/>
                  </a:lnTo>
                  <a:lnTo>
                    <a:pt x="86" y="134"/>
                  </a:lnTo>
                  <a:lnTo>
                    <a:pt x="89" y="134"/>
                  </a:lnTo>
                  <a:lnTo>
                    <a:pt x="89" y="133"/>
                  </a:lnTo>
                  <a:lnTo>
                    <a:pt x="86" y="133"/>
                  </a:lnTo>
                  <a:lnTo>
                    <a:pt x="87" y="134"/>
                  </a:lnTo>
                  <a:lnTo>
                    <a:pt x="89" y="133"/>
                  </a:lnTo>
                  <a:lnTo>
                    <a:pt x="90" y="133"/>
                  </a:lnTo>
                  <a:lnTo>
                    <a:pt x="90" y="130"/>
                  </a:lnTo>
                  <a:lnTo>
                    <a:pt x="87" y="130"/>
                  </a:lnTo>
                  <a:lnTo>
                    <a:pt x="87" y="133"/>
                  </a:lnTo>
                  <a:lnTo>
                    <a:pt x="90" y="133"/>
                  </a:lnTo>
                  <a:lnTo>
                    <a:pt x="90" y="131"/>
                  </a:lnTo>
                  <a:lnTo>
                    <a:pt x="93" y="129"/>
                  </a:lnTo>
                  <a:lnTo>
                    <a:pt x="91" y="127"/>
                  </a:lnTo>
                  <a:lnTo>
                    <a:pt x="91" y="130"/>
                  </a:lnTo>
                  <a:lnTo>
                    <a:pt x="95" y="130"/>
                  </a:lnTo>
                  <a:lnTo>
                    <a:pt x="95" y="126"/>
                  </a:lnTo>
                  <a:lnTo>
                    <a:pt x="93" y="126"/>
                  </a:lnTo>
                  <a:lnTo>
                    <a:pt x="93" y="129"/>
                  </a:lnTo>
                  <a:lnTo>
                    <a:pt x="97" y="129"/>
                  </a:lnTo>
                  <a:lnTo>
                    <a:pt x="97" y="125"/>
                  </a:lnTo>
                  <a:lnTo>
                    <a:pt x="94" y="125"/>
                  </a:lnTo>
                  <a:lnTo>
                    <a:pt x="94" y="127"/>
                  </a:lnTo>
                  <a:lnTo>
                    <a:pt x="97" y="127"/>
                  </a:lnTo>
                  <a:lnTo>
                    <a:pt x="97" y="126"/>
                  </a:lnTo>
                  <a:lnTo>
                    <a:pt x="98" y="125"/>
                  </a:lnTo>
                  <a:lnTo>
                    <a:pt x="97" y="123"/>
                  </a:lnTo>
                  <a:lnTo>
                    <a:pt x="97" y="126"/>
                  </a:lnTo>
                  <a:lnTo>
                    <a:pt x="101" y="126"/>
                  </a:lnTo>
                  <a:lnTo>
                    <a:pt x="101" y="122"/>
                  </a:lnTo>
                  <a:lnTo>
                    <a:pt x="98" y="122"/>
                  </a:lnTo>
                  <a:lnTo>
                    <a:pt x="98" y="125"/>
                  </a:lnTo>
                  <a:lnTo>
                    <a:pt x="102" y="125"/>
                  </a:lnTo>
                  <a:lnTo>
                    <a:pt x="102" y="123"/>
                  </a:lnTo>
                  <a:lnTo>
                    <a:pt x="103" y="122"/>
                  </a:lnTo>
                  <a:lnTo>
                    <a:pt x="104" y="122"/>
                  </a:lnTo>
                  <a:lnTo>
                    <a:pt x="104" y="116"/>
                  </a:lnTo>
                  <a:lnTo>
                    <a:pt x="101" y="116"/>
                  </a:lnTo>
                  <a:lnTo>
                    <a:pt x="101" y="117"/>
                  </a:lnTo>
                  <a:lnTo>
                    <a:pt x="103" y="117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9" y="113"/>
                  </a:lnTo>
                  <a:lnTo>
                    <a:pt x="102" y="113"/>
                  </a:lnTo>
                  <a:lnTo>
                    <a:pt x="102" y="109"/>
                  </a:lnTo>
                  <a:lnTo>
                    <a:pt x="98" y="109"/>
                  </a:lnTo>
                  <a:lnTo>
                    <a:pt x="98" y="110"/>
                  </a:lnTo>
                  <a:lnTo>
                    <a:pt x="101" y="110"/>
                  </a:lnTo>
                  <a:lnTo>
                    <a:pt x="101" y="109"/>
                  </a:lnTo>
                  <a:lnTo>
                    <a:pt x="98" y="106"/>
                  </a:lnTo>
                  <a:lnTo>
                    <a:pt x="95" y="106"/>
                  </a:lnTo>
                  <a:lnTo>
                    <a:pt x="95" y="108"/>
                  </a:lnTo>
                  <a:lnTo>
                    <a:pt x="98" y="108"/>
                  </a:lnTo>
                  <a:lnTo>
                    <a:pt x="98" y="105"/>
                  </a:lnTo>
                  <a:lnTo>
                    <a:pt x="94" y="105"/>
                  </a:lnTo>
                  <a:lnTo>
                    <a:pt x="94" y="106"/>
                  </a:lnTo>
                  <a:lnTo>
                    <a:pt x="97" y="106"/>
                  </a:lnTo>
                  <a:lnTo>
                    <a:pt x="97" y="104"/>
                  </a:lnTo>
                  <a:lnTo>
                    <a:pt x="91" y="104"/>
                  </a:lnTo>
                  <a:lnTo>
                    <a:pt x="91" y="105"/>
                  </a:lnTo>
                  <a:lnTo>
                    <a:pt x="94" y="105"/>
                  </a:lnTo>
                  <a:lnTo>
                    <a:pt x="94" y="102"/>
                  </a:lnTo>
                  <a:lnTo>
                    <a:pt x="90" y="102"/>
                  </a:lnTo>
                  <a:lnTo>
                    <a:pt x="90" y="104"/>
                  </a:lnTo>
                  <a:lnTo>
                    <a:pt x="91" y="102"/>
                  </a:lnTo>
                  <a:lnTo>
                    <a:pt x="90" y="101"/>
                  </a:lnTo>
                  <a:lnTo>
                    <a:pt x="87" y="101"/>
                  </a:lnTo>
                  <a:lnTo>
                    <a:pt x="87" y="102"/>
                  </a:lnTo>
                  <a:lnTo>
                    <a:pt x="89" y="101"/>
                  </a:lnTo>
                  <a:lnTo>
                    <a:pt x="87" y="100"/>
                  </a:lnTo>
                  <a:lnTo>
                    <a:pt x="85" y="100"/>
                  </a:lnTo>
                  <a:lnTo>
                    <a:pt x="85" y="101"/>
                  </a:lnTo>
                  <a:lnTo>
                    <a:pt x="86" y="100"/>
                  </a:lnTo>
                  <a:lnTo>
                    <a:pt x="85" y="98"/>
                  </a:lnTo>
                  <a:lnTo>
                    <a:pt x="82" y="98"/>
                  </a:lnTo>
                  <a:lnTo>
                    <a:pt x="82" y="100"/>
                  </a:lnTo>
                  <a:lnTo>
                    <a:pt x="83" y="98"/>
                  </a:lnTo>
                  <a:lnTo>
                    <a:pt x="82" y="97"/>
                  </a:lnTo>
                  <a:lnTo>
                    <a:pt x="78" y="97"/>
                  </a:lnTo>
                  <a:lnTo>
                    <a:pt x="78" y="98"/>
                  </a:lnTo>
                  <a:lnTo>
                    <a:pt x="80" y="97"/>
                  </a:lnTo>
                  <a:lnTo>
                    <a:pt x="78" y="96"/>
                  </a:lnTo>
                  <a:lnTo>
                    <a:pt x="76" y="96"/>
                  </a:lnTo>
                  <a:lnTo>
                    <a:pt x="76" y="97"/>
                  </a:lnTo>
                  <a:lnTo>
                    <a:pt x="77" y="96"/>
                  </a:lnTo>
                  <a:lnTo>
                    <a:pt x="76" y="95"/>
                  </a:lnTo>
                  <a:lnTo>
                    <a:pt x="70" y="95"/>
                  </a:lnTo>
                  <a:lnTo>
                    <a:pt x="70" y="96"/>
                  </a:lnTo>
                  <a:lnTo>
                    <a:pt x="72" y="95"/>
                  </a:lnTo>
                  <a:lnTo>
                    <a:pt x="70" y="93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69" y="93"/>
                  </a:lnTo>
                  <a:lnTo>
                    <a:pt x="68" y="92"/>
                  </a:lnTo>
                  <a:lnTo>
                    <a:pt x="65" y="92"/>
                  </a:lnTo>
                  <a:lnTo>
                    <a:pt x="65" y="93"/>
                  </a:lnTo>
                  <a:lnTo>
                    <a:pt x="66" y="92"/>
                  </a:lnTo>
                  <a:lnTo>
                    <a:pt x="65" y="91"/>
                  </a:lnTo>
                  <a:lnTo>
                    <a:pt x="63" y="91"/>
                  </a:lnTo>
                  <a:lnTo>
                    <a:pt x="63" y="92"/>
                  </a:lnTo>
                  <a:lnTo>
                    <a:pt x="64" y="91"/>
                  </a:lnTo>
                  <a:lnTo>
                    <a:pt x="63" y="89"/>
                  </a:lnTo>
                  <a:lnTo>
                    <a:pt x="60" y="89"/>
                  </a:lnTo>
                  <a:lnTo>
                    <a:pt x="60" y="91"/>
                  </a:lnTo>
                  <a:lnTo>
                    <a:pt x="61" y="89"/>
                  </a:lnTo>
                  <a:lnTo>
                    <a:pt x="60" y="88"/>
                  </a:lnTo>
                  <a:lnTo>
                    <a:pt x="57" y="88"/>
                  </a:lnTo>
                  <a:lnTo>
                    <a:pt x="57" y="89"/>
                  </a:lnTo>
                  <a:lnTo>
                    <a:pt x="59" y="88"/>
                  </a:lnTo>
                  <a:lnTo>
                    <a:pt x="57" y="87"/>
                  </a:lnTo>
                  <a:lnTo>
                    <a:pt x="53" y="87"/>
                  </a:lnTo>
                  <a:lnTo>
                    <a:pt x="53" y="88"/>
                  </a:lnTo>
                  <a:lnTo>
                    <a:pt x="55" y="87"/>
                  </a:lnTo>
                  <a:lnTo>
                    <a:pt x="52" y="85"/>
                  </a:lnTo>
                  <a:lnTo>
                    <a:pt x="49" y="85"/>
                  </a:lnTo>
                  <a:lnTo>
                    <a:pt x="49" y="87"/>
                  </a:lnTo>
                  <a:lnTo>
                    <a:pt x="51" y="85"/>
                  </a:lnTo>
                  <a:lnTo>
                    <a:pt x="49" y="84"/>
                  </a:lnTo>
                  <a:lnTo>
                    <a:pt x="47" y="84"/>
                  </a:lnTo>
                  <a:lnTo>
                    <a:pt x="47" y="85"/>
                  </a:lnTo>
                  <a:lnTo>
                    <a:pt x="48" y="84"/>
                  </a:lnTo>
                  <a:lnTo>
                    <a:pt x="45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2" y="83"/>
                  </a:lnTo>
                  <a:lnTo>
                    <a:pt x="40" y="81"/>
                  </a:lnTo>
                  <a:lnTo>
                    <a:pt x="36" y="81"/>
                  </a:lnTo>
                  <a:lnTo>
                    <a:pt x="36" y="83"/>
                  </a:lnTo>
                  <a:lnTo>
                    <a:pt x="38" y="81"/>
                  </a:lnTo>
                  <a:lnTo>
                    <a:pt x="36" y="80"/>
                  </a:lnTo>
                  <a:lnTo>
                    <a:pt x="34" y="80"/>
                  </a:lnTo>
                  <a:lnTo>
                    <a:pt x="34" y="81"/>
                  </a:lnTo>
                  <a:lnTo>
                    <a:pt x="35" y="80"/>
                  </a:lnTo>
                  <a:lnTo>
                    <a:pt x="32" y="78"/>
                  </a:lnTo>
                  <a:lnTo>
                    <a:pt x="30" y="78"/>
                  </a:lnTo>
                  <a:lnTo>
                    <a:pt x="30" y="79"/>
                  </a:lnTo>
                  <a:lnTo>
                    <a:pt x="32" y="79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8"/>
                  </a:lnTo>
                  <a:lnTo>
                    <a:pt x="30" y="76"/>
                  </a:lnTo>
                  <a:lnTo>
                    <a:pt x="28" y="75"/>
                  </a:lnTo>
                  <a:lnTo>
                    <a:pt x="26" y="75"/>
                  </a:lnTo>
                  <a:lnTo>
                    <a:pt x="26" y="76"/>
                  </a:lnTo>
                  <a:lnTo>
                    <a:pt x="27" y="75"/>
                  </a:lnTo>
                  <a:lnTo>
                    <a:pt x="26" y="74"/>
                  </a:lnTo>
                  <a:lnTo>
                    <a:pt x="23" y="74"/>
                  </a:lnTo>
                  <a:lnTo>
                    <a:pt x="23" y="75"/>
                  </a:lnTo>
                  <a:lnTo>
                    <a:pt x="26" y="75"/>
                  </a:lnTo>
                  <a:lnTo>
                    <a:pt x="26" y="72"/>
                  </a:lnTo>
                  <a:lnTo>
                    <a:pt x="21" y="72"/>
                  </a:lnTo>
                  <a:lnTo>
                    <a:pt x="21" y="74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8" y="71"/>
                  </a:lnTo>
                  <a:lnTo>
                    <a:pt x="18" y="72"/>
                  </a:lnTo>
                  <a:lnTo>
                    <a:pt x="19" y="71"/>
                  </a:lnTo>
                  <a:lnTo>
                    <a:pt x="18" y="70"/>
                  </a:lnTo>
                  <a:lnTo>
                    <a:pt x="14" y="70"/>
                  </a:lnTo>
                  <a:lnTo>
                    <a:pt x="14" y="71"/>
                  </a:lnTo>
                  <a:lnTo>
                    <a:pt x="15" y="70"/>
                  </a:lnTo>
                  <a:lnTo>
                    <a:pt x="14" y="68"/>
                  </a:lnTo>
                  <a:lnTo>
                    <a:pt x="11" y="68"/>
                  </a:lnTo>
                  <a:lnTo>
                    <a:pt x="11" y="70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2" y="66"/>
                  </a:lnTo>
                  <a:lnTo>
                    <a:pt x="2" y="67"/>
                  </a:lnTo>
                  <a:lnTo>
                    <a:pt x="4" y="66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6" y="64"/>
                  </a:lnTo>
                  <a:lnTo>
                    <a:pt x="5" y="63"/>
                  </a:lnTo>
                  <a:lnTo>
                    <a:pt x="5" y="66"/>
                  </a:lnTo>
                  <a:lnTo>
                    <a:pt x="10" y="66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10" y="63"/>
                  </a:lnTo>
                  <a:lnTo>
                    <a:pt x="13" y="63"/>
                  </a:lnTo>
                  <a:lnTo>
                    <a:pt x="13" y="62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3" y="62"/>
                  </a:lnTo>
                  <a:lnTo>
                    <a:pt x="17" y="62"/>
                  </a:lnTo>
                  <a:lnTo>
                    <a:pt x="17" y="61"/>
                  </a:lnTo>
                  <a:lnTo>
                    <a:pt x="18" y="59"/>
                  </a:lnTo>
                  <a:lnTo>
                    <a:pt x="17" y="58"/>
                  </a:lnTo>
                  <a:lnTo>
                    <a:pt x="17" y="61"/>
                  </a:lnTo>
                  <a:lnTo>
                    <a:pt x="19" y="61"/>
                  </a:lnTo>
                  <a:lnTo>
                    <a:pt x="22" y="59"/>
                  </a:lnTo>
                  <a:lnTo>
                    <a:pt x="21" y="57"/>
                  </a:lnTo>
                  <a:lnTo>
                    <a:pt x="21" y="59"/>
                  </a:lnTo>
                  <a:lnTo>
                    <a:pt x="25" y="59"/>
                  </a:lnTo>
                  <a:lnTo>
                    <a:pt x="25" y="58"/>
                  </a:lnTo>
                  <a:lnTo>
                    <a:pt x="26" y="57"/>
                  </a:lnTo>
                  <a:lnTo>
                    <a:pt x="25" y="55"/>
                  </a:lnTo>
                  <a:lnTo>
                    <a:pt x="25" y="58"/>
                  </a:lnTo>
                  <a:lnTo>
                    <a:pt x="28" y="58"/>
                  </a:lnTo>
                  <a:lnTo>
                    <a:pt x="28" y="57"/>
                  </a:lnTo>
                  <a:lnTo>
                    <a:pt x="30" y="55"/>
                  </a:lnTo>
                  <a:lnTo>
                    <a:pt x="28" y="54"/>
                  </a:lnTo>
                  <a:lnTo>
                    <a:pt x="28" y="57"/>
                  </a:lnTo>
                  <a:lnTo>
                    <a:pt x="34" y="57"/>
                  </a:lnTo>
                  <a:lnTo>
                    <a:pt x="34" y="55"/>
                  </a:lnTo>
                  <a:lnTo>
                    <a:pt x="35" y="54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8" y="55"/>
                  </a:lnTo>
                  <a:lnTo>
                    <a:pt x="38" y="51"/>
                  </a:lnTo>
                  <a:lnTo>
                    <a:pt x="35" y="51"/>
                  </a:lnTo>
                  <a:lnTo>
                    <a:pt x="35" y="54"/>
                  </a:lnTo>
                  <a:lnTo>
                    <a:pt x="40" y="54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0" y="49"/>
                  </a:lnTo>
                  <a:lnTo>
                    <a:pt x="40" y="51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4" y="47"/>
                  </a:lnTo>
                  <a:lnTo>
                    <a:pt x="44" y="50"/>
                  </a:lnTo>
                  <a:lnTo>
                    <a:pt x="47" y="50"/>
                  </a:lnTo>
                  <a:lnTo>
                    <a:pt x="47" y="49"/>
                  </a:lnTo>
                  <a:lnTo>
                    <a:pt x="48" y="47"/>
                  </a:lnTo>
                  <a:lnTo>
                    <a:pt x="47" y="46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7"/>
                  </a:lnTo>
                  <a:lnTo>
                    <a:pt x="51" y="46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53" y="47"/>
                  </a:lnTo>
                  <a:lnTo>
                    <a:pt x="53" y="46"/>
                  </a:lnTo>
                  <a:lnTo>
                    <a:pt x="55" y="45"/>
                  </a:lnTo>
                  <a:lnTo>
                    <a:pt x="53" y="44"/>
                  </a:lnTo>
                  <a:lnTo>
                    <a:pt x="53" y="46"/>
                  </a:lnTo>
                  <a:lnTo>
                    <a:pt x="56" y="46"/>
                  </a:lnTo>
                  <a:lnTo>
                    <a:pt x="59" y="45"/>
                  </a:lnTo>
                  <a:lnTo>
                    <a:pt x="57" y="42"/>
                  </a:lnTo>
                  <a:lnTo>
                    <a:pt x="57" y="45"/>
                  </a:lnTo>
                  <a:lnTo>
                    <a:pt x="63" y="45"/>
                  </a:lnTo>
                  <a:lnTo>
                    <a:pt x="63" y="44"/>
                  </a:lnTo>
                  <a:lnTo>
                    <a:pt x="64" y="42"/>
                  </a:lnTo>
                  <a:lnTo>
                    <a:pt x="63" y="41"/>
                  </a:lnTo>
                  <a:lnTo>
                    <a:pt x="63" y="44"/>
                  </a:lnTo>
                  <a:lnTo>
                    <a:pt x="68" y="44"/>
                  </a:lnTo>
                  <a:lnTo>
                    <a:pt x="68" y="32"/>
                  </a:lnTo>
                  <a:lnTo>
                    <a:pt x="65" y="32"/>
                  </a:lnTo>
                  <a:lnTo>
                    <a:pt x="66" y="33"/>
                  </a:lnTo>
                  <a:lnTo>
                    <a:pt x="68" y="32"/>
                  </a:lnTo>
                  <a:lnTo>
                    <a:pt x="69" y="32"/>
                  </a:lnTo>
                  <a:lnTo>
                    <a:pt x="69" y="28"/>
                  </a:lnTo>
                  <a:lnTo>
                    <a:pt x="66" y="28"/>
                  </a:lnTo>
                  <a:lnTo>
                    <a:pt x="68" y="29"/>
                  </a:lnTo>
                  <a:lnTo>
                    <a:pt x="70" y="26"/>
                  </a:lnTo>
                  <a:lnTo>
                    <a:pt x="69" y="25"/>
                  </a:lnTo>
                  <a:lnTo>
                    <a:pt x="69" y="28"/>
                  </a:lnTo>
                  <a:lnTo>
                    <a:pt x="73" y="28"/>
                  </a:lnTo>
                  <a:lnTo>
                    <a:pt x="73" y="24"/>
                  </a:lnTo>
                  <a:lnTo>
                    <a:pt x="70" y="24"/>
                  </a:lnTo>
                  <a:lnTo>
                    <a:pt x="70" y="26"/>
                  </a:lnTo>
                  <a:lnTo>
                    <a:pt x="74" y="26"/>
                  </a:lnTo>
                  <a:lnTo>
                    <a:pt x="74" y="23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4" y="25"/>
                  </a:lnTo>
                  <a:lnTo>
                    <a:pt x="74" y="24"/>
                  </a:lnTo>
                  <a:lnTo>
                    <a:pt x="76" y="23"/>
                  </a:lnTo>
                  <a:lnTo>
                    <a:pt x="74" y="21"/>
                  </a:lnTo>
                  <a:lnTo>
                    <a:pt x="74" y="24"/>
                  </a:lnTo>
                  <a:lnTo>
                    <a:pt x="78" y="24"/>
                  </a:lnTo>
                  <a:lnTo>
                    <a:pt x="78" y="20"/>
                  </a:lnTo>
                  <a:lnTo>
                    <a:pt x="76" y="20"/>
                  </a:lnTo>
                  <a:lnTo>
                    <a:pt x="76" y="23"/>
                  </a:lnTo>
                  <a:lnTo>
                    <a:pt x="80" y="23"/>
                  </a:lnTo>
                  <a:lnTo>
                    <a:pt x="80" y="21"/>
                  </a:lnTo>
                  <a:lnTo>
                    <a:pt x="82" y="19"/>
                  </a:lnTo>
                  <a:lnTo>
                    <a:pt x="81" y="17"/>
                  </a:lnTo>
                  <a:lnTo>
                    <a:pt x="81" y="20"/>
                  </a:lnTo>
                  <a:lnTo>
                    <a:pt x="83" y="20"/>
                  </a:lnTo>
                  <a:lnTo>
                    <a:pt x="83" y="19"/>
                  </a:lnTo>
                  <a:lnTo>
                    <a:pt x="85" y="17"/>
                  </a:lnTo>
                  <a:lnTo>
                    <a:pt x="83" y="16"/>
                  </a:lnTo>
                  <a:lnTo>
                    <a:pt x="83" y="19"/>
                  </a:lnTo>
                  <a:lnTo>
                    <a:pt x="86" y="19"/>
                  </a:lnTo>
                  <a:lnTo>
                    <a:pt x="89" y="17"/>
                  </a:lnTo>
                  <a:lnTo>
                    <a:pt x="89" y="16"/>
                  </a:lnTo>
                  <a:lnTo>
                    <a:pt x="93" y="12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5" y="13"/>
                  </a:lnTo>
                  <a:lnTo>
                    <a:pt x="95" y="9"/>
                  </a:lnTo>
                  <a:lnTo>
                    <a:pt x="93" y="9"/>
                  </a:lnTo>
                  <a:lnTo>
                    <a:pt x="93" y="12"/>
                  </a:lnTo>
                  <a:lnTo>
                    <a:pt x="97" y="12"/>
                  </a:lnTo>
                  <a:lnTo>
                    <a:pt x="97" y="8"/>
                  </a:lnTo>
                  <a:lnTo>
                    <a:pt x="94" y="8"/>
                  </a:lnTo>
                  <a:lnTo>
                    <a:pt x="94" y="11"/>
                  </a:lnTo>
                  <a:lnTo>
                    <a:pt x="97" y="11"/>
                  </a:lnTo>
                  <a:lnTo>
                    <a:pt x="97" y="9"/>
                  </a:lnTo>
                  <a:lnTo>
                    <a:pt x="98" y="8"/>
                  </a:lnTo>
                  <a:lnTo>
                    <a:pt x="97" y="7"/>
                  </a:lnTo>
                  <a:lnTo>
                    <a:pt x="97" y="9"/>
                  </a:lnTo>
                  <a:lnTo>
                    <a:pt x="101" y="9"/>
                  </a:lnTo>
                  <a:lnTo>
                    <a:pt x="101" y="6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103" y="8"/>
                  </a:lnTo>
                  <a:lnTo>
                    <a:pt x="103" y="4"/>
                  </a:lnTo>
                  <a:lnTo>
                    <a:pt x="101" y="4"/>
                  </a:lnTo>
                  <a:lnTo>
                    <a:pt x="102" y="7"/>
                  </a:lnTo>
                  <a:lnTo>
                    <a:pt x="104" y="6"/>
                  </a:lnTo>
                  <a:lnTo>
                    <a:pt x="103" y="3"/>
                  </a:lnTo>
                  <a:lnTo>
                    <a:pt x="103" y="6"/>
                  </a:lnTo>
                  <a:lnTo>
                    <a:pt x="106" y="6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107" y="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6" name="Freeform 965"/>
            <p:cNvSpPr>
              <a:spLocks/>
            </p:cNvSpPr>
            <p:nvPr/>
          </p:nvSpPr>
          <p:spPr bwMode="auto">
            <a:xfrm rot="16200000">
              <a:off x="2755306" y="4294928"/>
              <a:ext cx="180976" cy="633414"/>
            </a:xfrm>
            <a:custGeom>
              <a:avLst/>
              <a:gdLst>
                <a:gd name="T0" fmla="*/ 17 w 114"/>
                <a:gd name="T1" fmla="*/ 14 h 399"/>
                <a:gd name="T2" fmla="*/ 7 w 114"/>
                <a:gd name="T3" fmla="*/ 21 h 399"/>
                <a:gd name="T4" fmla="*/ 9 w 114"/>
                <a:gd name="T5" fmla="*/ 36 h 399"/>
                <a:gd name="T6" fmla="*/ 26 w 114"/>
                <a:gd name="T7" fmla="*/ 57 h 399"/>
                <a:gd name="T8" fmla="*/ 36 w 114"/>
                <a:gd name="T9" fmla="*/ 66 h 399"/>
                <a:gd name="T10" fmla="*/ 34 w 114"/>
                <a:gd name="T11" fmla="*/ 85 h 399"/>
                <a:gd name="T12" fmla="*/ 62 w 114"/>
                <a:gd name="T13" fmla="*/ 91 h 399"/>
                <a:gd name="T14" fmla="*/ 64 w 114"/>
                <a:gd name="T15" fmla="*/ 112 h 399"/>
                <a:gd name="T16" fmla="*/ 74 w 114"/>
                <a:gd name="T17" fmla="*/ 125 h 399"/>
                <a:gd name="T18" fmla="*/ 74 w 114"/>
                <a:gd name="T19" fmla="*/ 146 h 399"/>
                <a:gd name="T20" fmla="*/ 56 w 114"/>
                <a:gd name="T21" fmla="*/ 155 h 399"/>
                <a:gd name="T22" fmla="*/ 68 w 114"/>
                <a:gd name="T23" fmla="*/ 163 h 399"/>
                <a:gd name="T24" fmla="*/ 97 w 114"/>
                <a:gd name="T25" fmla="*/ 175 h 399"/>
                <a:gd name="T26" fmla="*/ 92 w 114"/>
                <a:gd name="T27" fmla="*/ 199 h 399"/>
                <a:gd name="T28" fmla="*/ 63 w 114"/>
                <a:gd name="T29" fmla="*/ 208 h 399"/>
                <a:gd name="T30" fmla="*/ 50 w 114"/>
                <a:gd name="T31" fmla="*/ 217 h 399"/>
                <a:gd name="T32" fmla="*/ 45 w 114"/>
                <a:gd name="T33" fmla="*/ 231 h 399"/>
                <a:gd name="T34" fmla="*/ 50 w 114"/>
                <a:gd name="T35" fmla="*/ 255 h 399"/>
                <a:gd name="T36" fmla="*/ 46 w 114"/>
                <a:gd name="T37" fmla="*/ 269 h 399"/>
                <a:gd name="T38" fmla="*/ 67 w 114"/>
                <a:gd name="T39" fmla="*/ 274 h 399"/>
                <a:gd name="T40" fmla="*/ 88 w 114"/>
                <a:gd name="T41" fmla="*/ 282 h 399"/>
                <a:gd name="T42" fmla="*/ 108 w 114"/>
                <a:gd name="T43" fmla="*/ 292 h 399"/>
                <a:gd name="T44" fmla="*/ 98 w 114"/>
                <a:gd name="T45" fmla="*/ 311 h 399"/>
                <a:gd name="T46" fmla="*/ 80 w 114"/>
                <a:gd name="T47" fmla="*/ 322 h 399"/>
                <a:gd name="T48" fmla="*/ 58 w 114"/>
                <a:gd name="T49" fmla="*/ 336 h 399"/>
                <a:gd name="T50" fmla="*/ 43 w 114"/>
                <a:gd name="T51" fmla="*/ 345 h 399"/>
                <a:gd name="T52" fmla="*/ 55 w 114"/>
                <a:gd name="T53" fmla="*/ 358 h 399"/>
                <a:gd name="T54" fmla="*/ 72 w 114"/>
                <a:gd name="T55" fmla="*/ 364 h 399"/>
                <a:gd name="T56" fmla="*/ 80 w 114"/>
                <a:gd name="T57" fmla="*/ 370 h 399"/>
                <a:gd name="T58" fmla="*/ 58 w 114"/>
                <a:gd name="T59" fmla="*/ 379 h 399"/>
                <a:gd name="T60" fmla="*/ 59 w 114"/>
                <a:gd name="T61" fmla="*/ 382 h 399"/>
                <a:gd name="T62" fmla="*/ 75 w 114"/>
                <a:gd name="T63" fmla="*/ 375 h 399"/>
                <a:gd name="T64" fmla="*/ 77 w 114"/>
                <a:gd name="T65" fmla="*/ 365 h 399"/>
                <a:gd name="T66" fmla="*/ 59 w 114"/>
                <a:gd name="T67" fmla="*/ 358 h 399"/>
                <a:gd name="T68" fmla="*/ 42 w 114"/>
                <a:gd name="T69" fmla="*/ 345 h 399"/>
                <a:gd name="T70" fmla="*/ 54 w 114"/>
                <a:gd name="T71" fmla="*/ 340 h 399"/>
                <a:gd name="T72" fmla="*/ 72 w 114"/>
                <a:gd name="T73" fmla="*/ 327 h 399"/>
                <a:gd name="T74" fmla="*/ 92 w 114"/>
                <a:gd name="T75" fmla="*/ 320 h 399"/>
                <a:gd name="T76" fmla="*/ 108 w 114"/>
                <a:gd name="T77" fmla="*/ 309 h 399"/>
                <a:gd name="T78" fmla="*/ 100 w 114"/>
                <a:gd name="T79" fmla="*/ 288 h 399"/>
                <a:gd name="T80" fmla="*/ 72 w 114"/>
                <a:gd name="T81" fmla="*/ 277 h 399"/>
                <a:gd name="T82" fmla="*/ 55 w 114"/>
                <a:gd name="T83" fmla="*/ 269 h 399"/>
                <a:gd name="T84" fmla="*/ 47 w 114"/>
                <a:gd name="T85" fmla="*/ 260 h 399"/>
                <a:gd name="T86" fmla="*/ 51 w 114"/>
                <a:gd name="T87" fmla="*/ 248 h 399"/>
                <a:gd name="T88" fmla="*/ 45 w 114"/>
                <a:gd name="T89" fmla="*/ 226 h 399"/>
                <a:gd name="T90" fmla="*/ 53 w 114"/>
                <a:gd name="T91" fmla="*/ 214 h 399"/>
                <a:gd name="T92" fmla="*/ 68 w 114"/>
                <a:gd name="T93" fmla="*/ 210 h 399"/>
                <a:gd name="T94" fmla="*/ 93 w 114"/>
                <a:gd name="T95" fmla="*/ 202 h 399"/>
                <a:gd name="T96" fmla="*/ 94 w 114"/>
                <a:gd name="T97" fmla="*/ 170 h 399"/>
                <a:gd name="T98" fmla="*/ 64 w 114"/>
                <a:gd name="T99" fmla="*/ 162 h 399"/>
                <a:gd name="T100" fmla="*/ 58 w 114"/>
                <a:gd name="T101" fmla="*/ 158 h 399"/>
                <a:gd name="T102" fmla="*/ 77 w 114"/>
                <a:gd name="T103" fmla="*/ 149 h 399"/>
                <a:gd name="T104" fmla="*/ 72 w 114"/>
                <a:gd name="T105" fmla="*/ 123 h 399"/>
                <a:gd name="T106" fmla="*/ 67 w 114"/>
                <a:gd name="T107" fmla="*/ 112 h 399"/>
                <a:gd name="T108" fmla="*/ 64 w 114"/>
                <a:gd name="T109" fmla="*/ 89 h 399"/>
                <a:gd name="T110" fmla="*/ 36 w 114"/>
                <a:gd name="T111" fmla="*/ 81 h 399"/>
                <a:gd name="T112" fmla="*/ 38 w 114"/>
                <a:gd name="T113" fmla="*/ 66 h 399"/>
                <a:gd name="T114" fmla="*/ 25 w 114"/>
                <a:gd name="T115" fmla="*/ 55 h 399"/>
                <a:gd name="T116" fmla="*/ 11 w 114"/>
                <a:gd name="T117" fmla="*/ 34 h 399"/>
                <a:gd name="T118" fmla="*/ 7 w 114"/>
                <a:gd name="T119" fmla="*/ 23 h 399"/>
                <a:gd name="T120" fmla="*/ 19 w 114"/>
                <a:gd name="T121" fmla="*/ 1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399">
                  <a:moveTo>
                    <a:pt x="13" y="0"/>
                  </a:moveTo>
                  <a:lnTo>
                    <a:pt x="9" y="0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3" y="10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1" y="28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9" y="4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2" y="53"/>
                  </a:lnTo>
                  <a:lnTo>
                    <a:pt x="15" y="56"/>
                  </a:lnTo>
                  <a:lnTo>
                    <a:pt x="19" y="56"/>
                  </a:lnTo>
                  <a:lnTo>
                    <a:pt x="19" y="53"/>
                  </a:lnTo>
                  <a:lnTo>
                    <a:pt x="17" y="55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4" y="56"/>
                  </a:lnTo>
                  <a:lnTo>
                    <a:pt x="22" y="57"/>
                  </a:lnTo>
                  <a:lnTo>
                    <a:pt x="25" y="60"/>
                  </a:lnTo>
                  <a:lnTo>
                    <a:pt x="26" y="60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8" y="61"/>
                  </a:lnTo>
                  <a:lnTo>
                    <a:pt x="29" y="61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30" y="62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0" y="60"/>
                  </a:lnTo>
                  <a:lnTo>
                    <a:pt x="30" y="64"/>
                  </a:lnTo>
                  <a:lnTo>
                    <a:pt x="33" y="64"/>
                  </a:lnTo>
                  <a:lnTo>
                    <a:pt x="33" y="61"/>
                  </a:lnTo>
                  <a:lnTo>
                    <a:pt x="32" y="62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4" y="65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3" y="66"/>
                  </a:lnTo>
                  <a:lnTo>
                    <a:pt x="33" y="69"/>
                  </a:lnTo>
                  <a:lnTo>
                    <a:pt x="34" y="69"/>
                  </a:lnTo>
                  <a:lnTo>
                    <a:pt x="33" y="68"/>
                  </a:lnTo>
                  <a:lnTo>
                    <a:pt x="32" y="69"/>
                  </a:lnTo>
                  <a:lnTo>
                    <a:pt x="32" y="73"/>
                  </a:lnTo>
                  <a:lnTo>
                    <a:pt x="33" y="73"/>
                  </a:lnTo>
                  <a:lnTo>
                    <a:pt x="33" y="72"/>
                  </a:lnTo>
                  <a:lnTo>
                    <a:pt x="30" y="72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29" y="74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29" y="78"/>
                  </a:lnTo>
                  <a:lnTo>
                    <a:pt x="28" y="79"/>
                  </a:lnTo>
                  <a:lnTo>
                    <a:pt x="29" y="83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2" y="83"/>
                  </a:lnTo>
                  <a:lnTo>
                    <a:pt x="34" y="85"/>
                  </a:lnTo>
                  <a:lnTo>
                    <a:pt x="33" y="83"/>
                  </a:lnTo>
                  <a:lnTo>
                    <a:pt x="34" y="85"/>
                  </a:lnTo>
                  <a:lnTo>
                    <a:pt x="39" y="86"/>
                  </a:lnTo>
                  <a:lnTo>
                    <a:pt x="43" y="86"/>
                  </a:lnTo>
                  <a:lnTo>
                    <a:pt x="43" y="83"/>
                  </a:lnTo>
                  <a:lnTo>
                    <a:pt x="43" y="86"/>
                  </a:lnTo>
                  <a:lnTo>
                    <a:pt x="46" y="87"/>
                  </a:lnTo>
                  <a:lnTo>
                    <a:pt x="47" y="87"/>
                  </a:lnTo>
                  <a:lnTo>
                    <a:pt x="47" y="85"/>
                  </a:lnTo>
                  <a:lnTo>
                    <a:pt x="47" y="87"/>
                  </a:lnTo>
                  <a:lnTo>
                    <a:pt x="50" y="89"/>
                  </a:lnTo>
                  <a:lnTo>
                    <a:pt x="51" y="89"/>
                  </a:lnTo>
                  <a:lnTo>
                    <a:pt x="51" y="86"/>
                  </a:lnTo>
                  <a:lnTo>
                    <a:pt x="51" y="89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87"/>
                  </a:lnTo>
                  <a:lnTo>
                    <a:pt x="55" y="89"/>
                  </a:lnTo>
                  <a:lnTo>
                    <a:pt x="58" y="91"/>
                  </a:lnTo>
                  <a:lnTo>
                    <a:pt x="59" y="91"/>
                  </a:lnTo>
                  <a:lnTo>
                    <a:pt x="59" y="89"/>
                  </a:lnTo>
                  <a:lnTo>
                    <a:pt x="58" y="90"/>
                  </a:lnTo>
                  <a:lnTo>
                    <a:pt x="60" y="93"/>
                  </a:lnTo>
                  <a:lnTo>
                    <a:pt x="63" y="93"/>
                  </a:lnTo>
                  <a:lnTo>
                    <a:pt x="63" y="90"/>
                  </a:lnTo>
                  <a:lnTo>
                    <a:pt x="62" y="91"/>
                  </a:lnTo>
                  <a:lnTo>
                    <a:pt x="64" y="94"/>
                  </a:lnTo>
                  <a:lnTo>
                    <a:pt x="66" y="94"/>
                  </a:lnTo>
                  <a:lnTo>
                    <a:pt x="66" y="91"/>
                  </a:lnTo>
                  <a:lnTo>
                    <a:pt x="64" y="93"/>
                  </a:lnTo>
                  <a:lnTo>
                    <a:pt x="67" y="95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68" y="93"/>
                  </a:lnTo>
                  <a:lnTo>
                    <a:pt x="68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67" y="106"/>
                  </a:lnTo>
                  <a:lnTo>
                    <a:pt x="66" y="107"/>
                  </a:lnTo>
                  <a:lnTo>
                    <a:pt x="66" y="110"/>
                  </a:lnTo>
                  <a:lnTo>
                    <a:pt x="67" y="110"/>
                  </a:lnTo>
                  <a:lnTo>
                    <a:pt x="67" y="108"/>
                  </a:lnTo>
                  <a:lnTo>
                    <a:pt x="64" y="108"/>
                  </a:lnTo>
                  <a:lnTo>
                    <a:pt x="64" y="111"/>
                  </a:lnTo>
                  <a:lnTo>
                    <a:pt x="66" y="111"/>
                  </a:lnTo>
                  <a:lnTo>
                    <a:pt x="64" y="110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4" y="113"/>
                  </a:lnTo>
                  <a:lnTo>
                    <a:pt x="64" y="112"/>
                  </a:lnTo>
                  <a:lnTo>
                    <a:pt x="62" y="112"/>
                  </a:lnTo>
                  <a:lnTo>
                    <a:pt x="62" y="116"/>
                  </a:lnTo>
                  <a:lnTo>
                    <a:pt x="63" y="116"/>
                  </a:lnTo>
                  <a:lnTo>
                    <a:pt x="63" y="115"/>
                  </a:lnTo>
                  <a:lnTo>
                    <a:pt x="60" y="115"/>
                  </a:lnTo>
                  <a:lnTo>
                    <a:pt x="60" y="120"/>
                  </a:lnTo>
                  <a:lnTo>
                    <a:pt x="63" y="123"/>
                  </a:lnTo>
                  <a:lnTo>
                    <a:pt x="64" y="123"/>
                  </a:lnTo>
                  <a:lnTo>
                    <a:pt x="64" y="120"/>
                  </a:lnTo>
                  <a:lnTo>
                    <a:pt x="63" y="120"/>
                  </a:lnTo>
                  <a:lnTo>
                    <a:pt x="63" y="124"/>
                  </a:lnTo>
                  <a:lnTo>
                    <a:pt x="67" y="124"/>
                  </a:lnTo>
                  <a:lnTo>
                    <a:pt x="67" y="121"/>
                  </a:lnTo>
                  <a:lnTo>
                    <a:pt x="66" y="123"/>
                  </a:lnTo>
                  <a:lnTo>
                    <a:pt x="68" y="125"/>
                  </a:lnTo>
                  <a:lnTo>
                    <a:pt x="70" y="125"/>
                  </a:lnTo>
                  <a:lnTo>
                    <a:pt x="70" y="123"/>
                  </a:lnTo>
                  <a:lnTo>
                    <a:pt x="68" y="124"/>
                  </a:lnTo>
                  <a:lnTo>
                    <a:pt x="71" y="127"/>
                  </a:lnTo>
                  <a:lnTo>
                    <a:pt x="72" y="127"/>
                  </a:lnTo>
                  <a:lnTo>
                    <a:pt x="72" y="124"/>
                  </a:lnTo>
                  <a:lnTo>
                    <a:pt x="71" y="125"/>
                  </a:lnTo>
                  <a:lnTo>
                    <a:pt x="72" y="127"/>
                  </a:lnTo>
                  <a:lnTo>
                    <a:pt x="74" y="125"/>
                  </a:lnTo>
                  <a:lnTo>
                    <a:pt x="72" y="125"/>
                  </a:lnTo>
                  <a:lnTo>
                    <a:pt x="72" y="129"/>
                  </a:lnTo>
                  <a:lnTo>
                    <a:pt x="76" y="129"/>
                  </a:lnTo>
                  <a:lnTo>
                    <a:pt x="76" y="127"/>
                  </a:lnTo>
                  <a:lnTo>
                    <a:pt x="75" y="128"/>
                  </a:lnTo>
                  <a:lnTo>
                    <a:pt x="76" y="129"/>
                  </a:lnTo>
                  <a:lnTo>
                    <a:pt x="77" y="128"/>
                  </a:lnTo>
                  <a:lnTo>
                    <a:pt x="76" y="128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0" y="129"/>
                  </a:lnTo>
                  <a:lnTo>
                    <a:pt x="79" y="129"/>
                  </a:lnTo>
                  <a:lnTo>
                    <a:pt x="79" y="133"/>
                  </a:lnTo>
                  <a:lnTo>
                    <a:pt x="81" y="133"/>
                  </a:lnTo>
                  <a:lnTo>
                    <a:pt x="81" y="130"/>
                  </a:lnTo>
                  <a:lnTo>
                    <a:pt x="80" y="130"/>
                  </a:lnTo>
                  <a:lnTo>
                    <a:pt x="80" y="145"/>
                  </a:lnTo>
                  <a:lnTo>
                    <a:pt x="81" y="145"/>
                  </a:lnTo>
                  <a:lnTo>
                    <a:pt x="80" y="144"/>
                  </a:lnTo>
                  <a:lnTo>
                    <a:pt x="79" y="145"/>
                  </a:lnTo>
                  <a:lnTo>
                    <a:pt x="80" y="146"/>
                  </a:lnTo>
                  <a:lnTo>
                    <a:pt x="80" y="145"/>
                  </a:lnTo>
                  <a:lnTo>
                    <a:pt x="76" y="145"/>
                  </a:lnTo>
                  <a:lnTo>
                    <a:pt x="74" y="146"/>
                  </a:lnTo>
                  <a:lnTo>
                    <a:pt x="72" y="146"/>
                  </a:lnTo>
                  <a:lnTo>
                    <a:pt x="71" y="148"/>
                  </a:lnTo>
                  <a:lnTo>
                    <a:pt x="72" y="149"/>
                  </a:lnTo>
                  <a:lnTo>
                    <a:pt x="72" y="148"/>
                  </a:lnTo>
                  <a:lnTo>
                    <a:pt x="71" y="148"/>
                  </a:lnTo>
                  <a:lnTo>
                    <a:pt x="68" y="149"/>
                  </a:lnTo>
                  <a:lnTo>
                    <a:pt x="68" y="150"/>
                  </a:lnTo>
                  <a:lnTo>
                    <a:pt x="68" y="149"/>
                  </a:lnTo>
                  <a:lnTo>
                    <a:pt x="66" y="149"/>
                  </a:lnTo>
                  <a:lnTo>
                    <a:pt x="64" y="150"/>
                  </a:lnTo>
                  <a:lnTo>
                    <a:pt x="66" y="151"/>
                  </a:lnTo>
                  <a:lnTo>
                    <a:pt x="66" y="150"/>
                  </a:lnTo>
                  <a:lnTo>
                    <a:pt x="62" y="150"/>
                  </a:lnTo>
                  <a:lnTo>
                    <a:pt x="59" y="153"/>
                  </a:lnTo>
                  <a:lnTo>
                    <a:pt x="60" y="154"/>
                  </a:lnTo>
                  <a:lnTo>
                    <a:pt x="60" y="153"/>
                  </a:lnTo>
                  <a:lnTo>
                    <a:pt x="58" y="153"/>
                  </a:lnTo>
                  <a:lnTo>
                    <a:pt x="58" y="155"/>
                  </a:lnTo>
                  <a:lnTo>
                    <a:pt x="59" y="155"/>
                  </a:lnTo>
                  <a:lnTo>
                    <a:pt x="59" y="154"/>
                  </a:lnTo>
                  <a:lnTo>
                    <a:pt x="56" y="154"/>
                  </a:lnTo>
                  <a:lnTo>
                    <a:pt x="55" y="155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4" y="155"/>
                  </a:lnTo>
                  <a:lnTo>
                    <a:pt x="54" y="158"/>
                  </a:lnTo>
                  <a:lnTo>
                    <a:pt x="55" y="158"/>
                  </a:lnTo>
                  <a:lnTo>
                    <a:pt x="55" y="157"/>
                  </a:lnTo>
                  <a:lnTo>
                    <a:pt x="53" y="157"/>
                  </a:lnTo>
                  <a:lnTo>
                    <a:pt x="53" y="159"/>
                  </a:lnTo>
                  <a:lnTo>
                    <a:pt x="54" y="159"/>
                  </a:lnTo>
                  <a:lnTo>
                    <a:pt x="54" y="158"/>
                  </a:lnTo>
                  <a:lnTo>
                    <a:pt x="51" y="158"/>
                  </a:lnTo>
                  <a:lnTo>
                    <a:pt x="51" y="161"/>
                  </a:lnTo>
                  <a:lnTo>
                    <a:pt x="53" y="161"/>
                  </a:lnTo>
                  <a:lnTo>
                    <a:pt x="53" y="159"/>
                  </a:lnTo>
                  <a:lnTo>
                    <a:pt x="51" y="159"/>
                  </a:lnTo>
                  <a:lnTo>
                    <a:pt x="51" y="163"/>
                  </a:lnTo>
                  <a:lnTo>
                    <a:pt x="55" y="163"/>
                  </a:lnTo>
                  <a:lnTo>
                    <a:pt x="55" y="161"/>
                  </a:lnTo>
                  <a:lnTo>
                    <a:pt x="55" y="163"/>
                  </a:lnTo>
                  <a:lnTo>
                    <a:pt x="58" y="165"/>
                  </a:lnTo>
                  <a:lnTo>
                    <a:pt x="60" y="165"/>
                  </a:lnTo>
                  <a:lnTo>
                    <a:pt x="60" y="162"/>
                  </a:lnTo>
                  <a:lnTo>
                    <a:pt x="60" y="165"/>
                  </a:lnTo>
                  <a:lnTo>
                    <a:pt x="63" y="166"/>
                  </a:lnTo>
                  <a:lnTo>
                    <a:pt x="68" y="166"/>
                  </a:lnTo>
                  <a:lnTo>
                    <a:pt x="68" y="163"/>
                  </a:lnTo>
                  <a:lnTo>
                    <a:pt x="68" y="166"/>
                  </a:lnTo>
                  <a:lnTo>
                    <a:pt x="71" y="167"/>
                  </a:lnTo>
                  <a:lnTo>
                    <a:pt x="72" y="167"/>
                  </a:lnTo>
                  <a:lnTo>
                    <a:pt x="72" y="165"/>
                  </a:lnTo>
                  <a:lnTo>
                    <a:pt x="71" y="166"/>
                  </a:lnTo>
                  <a:lnTo>
                    <a:pt x="74" y="168"/>
                  </a:lnTo>
                  <a:lnTo>
                    <a:pt x="77" y="168"/>
                  </a:lnTo>
                  <a:lnTo>
                    <a:pt x="77" y="166"/>
                  </a:lnTo>
                  <a:lnTo>
                    <a:pt x="77" y="168"/>
                  </a:lnTo>
                  <a:lnTo>
                    <a:pt x="81" y="170"/>
                  </a:lnTo>
                  <a:lnTo>
                    <a:pt x="84" y="171"/>
                  </a:lnTo>
                  <a:lnTo>
                    <a:pt x="85" y="171"/>
                  </a:lnTo>
                  <a:lnTo>
                    <a:pt x="85" y="168"/>
                  </a:lnTo>
                  <a:lnTo>
                    <a:pt x="85" y="171"/>
                  </a:lnTo>
                  <a:lnTo>
                    <a:pt x="88" y="172"/>
                  </a:lnTo>
                  <a:lnTo>
                    <a:pt x="89" y="172"/>
                  </a:lnTo>
                  <a:lnTo>
                    <a:pt x="89" y="170"/>
                  </a:lnTo>
                  <a:lnTo>
                    <a:pt x="89" y="172"/>
                  </a:lnTo>
                  <a:lnTo>
                    <a:pt x="92" y="174"/>
                  </a:lnTo>
                  <a:lnTo>
                    <a:pt x="93" y="174"/>
                  </a:lnTo>
                  <a:lnTo>
                    <a:pt x="93" y="171"/>
                  </a:lnTo>
                  <a:lnTo>
                    <a:pt x="93" y="174"/>
                  </a:lnTo>
                  <a:lnTo>
                    <a:pt x="96" y="175"/>
                  </a:lnTo>
                  <a:lnTo>
                    <a:pt x="97" y="175"/>
                  </a:lnTo>
                  <a:lnTo>
                    <a:pt x="97" y="172"/>
                  </a:lnTo>
                  <a:lnTo>
                    <a:pt x="96" y="174"/>
                  </a:lnTo>
                  <a:lnTo>
                    <a:pt x="97" y="175"/>
                  </a:lnTo>
                  <a:lnTo>
                    <a:pt x="98" y="174"/>
                  </a:lnTo>
                  <a:lnTo>
                    <a:pt x="97" y="174"/>
                  </a:lnTo>
                  <a:lnTo>
                    <a:pt x="97" y="175"/>
                  </a:lnTo>
                  <a:lnTo>
                    <a:pt x="98" y="175"/>
                  </a:lnTo>
                  <a:lnTo>
                    <a:pt x="98" y="174"/>
                  </a:lnTo>
                  <a:lnTo>
                    <a:pt x="96" y="174"/>
                  </a:lnTo>
                  <a:lnTo>
                    <a:pt x="96" y="187"/>
                  </a:lnTo>
                  <a:lnTo>
                    <a:pt x="97" y="188"/>
                  </a:lnTo>
                  <a:lnTo>
                    <a:pt x="98" y="187"/>
                  </a:lnTo>
                  <a:lnTo>
                    <a:pt x="98" y="185"/>
                  </a:lnTo>
                  <a:lnTo>
                    <a:pt x="96" y="185"/>
                  </a:lnTo>
                  <a:lnTo>
                    <a:pt x="96" y="189"/>
                  </a:lnTo>
                  <a:lnTo>
                    <a:pt x="97" y="189"/>
                  </a:lnTo>
                  <a:lnTo>
                    <a:pt x="97" y="188"/>
                  </a:lnTo>
                  <a:lnTo>
                    <a:pt x="94" y="188"/>
                  </a:lnTo>
                  <a:lnTo>
                    <a:pt x="94" y="199"/>
                  </a:lnTo>
                  <a:lnTo>
                    <a:pt x="96" y="199"/>
                  </a:lnTo>
                  <a:lnTo>
                    <a:pt x="96" y="197"/>
                  </a:lnTo>
                  <a:lnTo>
                    <a:pt x="92" y="199"/>
                  </a:lnTo>
                  <a:lnTo>
                    <a:pt x="92" y="200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5" y="200"/>
                  </a:lnTo>
                  <a:lnTo>
                    <a:pt x="85" y="201"/>
                  </a:lnTo>
                  <a:lnTo>
                    <a:pt x="85" y="200"/>
                  </a:lnTo>
                  <a:lnTo>
                    <a:pt x="84" y="200"/>
                  </a:lnTo>
                  <a:lnTo>
                    <a:pt x="81" y="201"/>
                  </a:lnTo>
                  <a:lnTo>
                    <a:pt x="81" y="202"/>
                  </a:lnTo>
                  <a:lnTo>
                    <a:pt x="81" y="201"/>
                  </a:lnTo>
                  <a:lnTo>
                    <a:pt x="76" y="201"/>
                  </a:lnTo>
                  <a:lnTo>
                    <a:pt x="76" y="204"/>
                  </a:lnTo>
                  <a:lnTo>
                    <a:pt x="77" y="204"/>
                  </a:lnTo>
                  <a:lnTo>
                    <a:pt x="77" y="202"/>
                  </a:lnTo>
                  <a:lnTo>
                    <a:pt x="72" y="202"/>
                  </a:lnTo>
                  <a:lnTo>
                    <a:pt x="72" y="205"/>
                  </a:lnTo>
                  <a:lnTo>
                    <a:pt x="74" y="205"/>
                  </a:lnTo>
                  <a:lnTo>
                    <a:pt x="74" y="204"/>
                  </a:lnTo>
                  <a:lnTo>
                    <a:pt x="71" y="204"/>
                  </a:lnTo>
                  <a:lnTo>
                    <a:pt x="68" y="205"/>
                  </a:lnTo>
                  <a:lnTo>
                    <a:pt x="67" y="205"/>
                  </a:lnTo>
                  <a:lnTo>
                    <a:pt x="66" y="206"/>
                  </a:lnTo>
                  <a:lnTo>
                    <a:pt x="67" y="208"/>
                  </a:lnTo>
                  <a:lnTo>
                    <a:pt x="67" y="206"/>
                  </a:lnTo>
                  <a:lnTo>
                    <a:pt x="64" y="206"/>
                  </a:lnTo>
                  <a:lnTo>
                    <a:pt x="63" y="208"/>
                  </a:lnTo>
                  <a:lnTo>
                    <a:pt x="64" y="209"/>
                  </a:lnTo>
                  <a:lnTo>
                    <a:pt x="64" y="208"/>
                  </a:lnTo>
                  <a:lnTo>
                    <a:pt x="63" y="208"/>
                  </a:lnTo>
                  <a:lnTo>
                    <a:pt x="60" y="209"/>
                  </a:lnTo>
                  <a:lnTo>
                    <a:pt x="60" y="210"/>
                  </a:lnTo>
                  <a:lnTo>
                    <a:pt x="60" y="209"/>
                  </a:lnTo>
                  <a:lnTo>
                    <a:pt x="58" y="209"/>
                  </a:lnTo>
                  <a:lnTo>
                    <a:pt x="58" y="212"/>
                  </a:lnTo>
                  <a:lnTo>
                    <a:pt x="59" y="212"/>
                  </a:lnTo>
                  <a:lnTo>
                    <a:pt x="59" y="210"/>
                  </a:lnTo>
                  <a:lnTo>
                    <a:pt x="55" y="210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2"/>
                  </a:lnTo>
                  <a:lnTo>
                    <a:pt x="54" y="212"/>
                  </a:lnTo>
                  <a:lnTo>
                    <a:pt x="53" y="213"/>
                  </a:lnTo>
                  <a:lnTo>
                    <a:pt x="54" y="214"/>
                  </a:lnTo>
                  <a:lnTo>
                    <a:pt x="54" y="213"/>
                  </a:lnTo>
                  <a:lnTo>
                    <a:pt x="51" y="213"/>
                  </a:lnTo>
                  <a:lnTo>
                    <a:pt x="51" y="216"/>
                  </a:lnTo>
                  <a:lnTo>
                    <a:pt x="53" y="216"/>
                  </a:lnTo>
                  <a:lnTo>
                    <a:pt x="53" y="214"/>
                  </a:lnTo>
                  <a:lnTo>
                    <a:pt x="50" y="214"/>
                  </a:lnTo>
                  <a:lnTo>
                    <a:pt x="50" y="217"/>
                  </a:lnTo>
                  <a:lnTo>
                    <a:pt x="51" y="217"/>
                  </a:lnTo>
                  <a:lnTo>
                    <a:pt x="51" y="216"/>
                  </a:lnTo>
                  <a:lnTo>
                    <a:pt x="49" y="216"/>
                  </a:lnTo>
                  <a:lnTo>
                    <a:pt x="49" y="218"/>
                  </a:lnTo>
                  <a:lnTo>
                    <a:pt x="50" y="218"/>
                  </a:lnTo>
                  <a:lnTo>
                    <a:pt x="50" y="217"/>
                  </a:lnTo>
                  <a:lnTo>
                    <a:pt x="47" y="217"/>
                  </a:lnTo>
                  <a:lnTo>
                    <a:pt x="47" y="220"/>
                  </a:lnTo>
                  <a:lnTo>
                    <a:pt x="49" y="220"/>
                  </a:lnTo>
                  <a:lnTo>
                    <a:pt x="49" y="218"/>
                  </a:lnTo>
                  <a:lnTo>
                    <a:pt x="46" y="218"/>
                  </a:lnTo>
                  <a:lnTo>
                    <a:pt x="46" y="221"/>
                  </a:lnTo>
                  <a:lnTo>
                    <a:pt x="47" y="221"/>
                  </a:lnTo>
                  <a:lnTo>
                    <a:pt x="46" y="220"/>
                  </a:lnTo>
                  <a:lnTo>
                    <a:pt x="45" y="221"/>
                  </a:lnTo>
                  <a:lnTo>
                    <a:pt x="45" y="223"/>
                  </a:lnTo>
                  <a:lnTo>
                    <a:pt x="46" y="223"/>
                  </a:lnTo>
                  <a:lnTo>
                    <a:pt x="46" y="222"/>
                  </a:lnTo>
                  <a:lnTo>
                    <a:pt x="43" y="222"/>
                  </a:lnTo>
                  <a:lnTo>
                    <a:pt x="43" y="229"/>
                  </a:lnTo>
                  <a:lnTo>
                    <a:pt x="46" y="229"/>
                  </a:lnTo>
                  <a:lnTo>
                    <a:pt x="46" y="226"/>
                  </a:lnTo>
                  <a:lnTo>
                    <a:pt x="45" y="226"/>
                  </a:lnTo>
                  <a:lnTo>
                    <a:pt x="45" y="231"/>
                  </a:lnTo>
                  <a:lnTo>
                    <a:pt x="46" y="233"/>
                  </a:lnTo>
                  <a:lnTo>
                    <a:pt x="47" y="231"/>
                  </a:lnTo>
                  <a:lnTo>
                    <a:pt x="46" y="231"/>
                  </a:lnTo>
                  <a:lnTo>
                    <a:pt x="46" y="238"/>
                  </a:lnTo>
                  <a:lnTo>
                    <a:pt x="49" y="238"/>
                  </a:lnTo>
                  <a:lnTo>
                    <a:pt x="49" y="235"/>
                  </a:lnTo>
                  <a:lnTo>
                    <a:pt x="47" y="235"/>
                  </a:lnTo>
                  <a:lnTo>
                    <a:pt x="47" y="243"/>
                  </a:lnTo>
                  <a:lnTo>
                    <a:pt x="50" y="243"/>
                  </a:lnTo>
                  <a:lnTo>
                    <a:pt x="50" y="240"/>
                  </a:lnTo>
                  <a:lnTo>
                    <a:pt x="49" y="240"/>
                  </a:lnTo>
                  <a:lnTo>
                    <a:pt x="49" y="247"/>
                  </a:lnTo>
                  <a:lnTo>
                    <a:pt x="51" y="247"/>
                  </a:lnTo>
                  <a:lnTo>
                    <a:pt x="51" y="244"/>
                  </a:lnTo>
                  <a:lnTo>
                    <a:pt x="50" y="244"/>
                  </a:lnTo>
                  <a:lnTo>
                    <a:pt x="50" y="250"/>
                  </a:lnTo>
                  <a:lnTo>
                    <a:pt x="51" y="251"/>
                  </a:lnTo>
                  <a:lnTo>
                    <a:pt x="53" y="250"/>
                  </a:lnTo>
                  <a:lnTo>
                    <a:pt x="51" y="250"/>
                  </a:lnTo>
                  <a:lnTo>
                    <a:pt x="51" y="254"/>
                  </a:lnTo>
                  <a:lnTo>
                    <a:pt x="53" y="254"/>
                  </a:lnTo>
                  <a:lnTo>
                    <a:pt x="53" y="252"/>
                  </a:lnTo>
                  <a:lnTo>
                    <a:pt x="50" y="252"/>
                  </a:lnTo>
                  <a:lnTo>
                    <a:pt x="50" y="255"/>
                  </a:lnTo>
                  <a:lnTo>
                    <a:pt x="51" y="255"/>
                  </a:lnTo>
                  <a:lnTo>
                    <a:pt x="51" y="254"/>
                  </a:lnTo>
                  <a:lnTo>
                    <a:pt x="49" y="254"/>
                  </a:lnTo>
                  <a:lnTo>
                    <a:pt x="49" y="256"/>
                  </a:lnTo>
                  <a:lnTo>
                    <a:pt x="50" y="256"/>
                  </a:lnTo>
                  <a:lnTo>
                    <a:pt x="50" y="255"/>
                  </a:lnTo>
                  <a:lnTo>
                    <a:pt x="47" y="255"/>
                  </a:lnTo>
                  <a:lnTo>
                    <a:pt x="46" y="256"/>
                  </a:lnTo>
                  <a:lnTo>
                    <a:pt x="46" y="259"/>
                  </a:lnTo>
                  <a:lnTo>
                    <a:pt x="47" y="259"/>
                  </a:lnTo>
                  <a:lnTo>
                    <a:pt x="47" y="257"/>
                  </a:lnTo>
                  <a:lnTo>
                    <a:pt x="45" y="257"/>
                  </a:lnTo>
                  <a:lnTo>
                    <a:pt x="43" y="259"/>
                  </a:lnTo>
                  <a:lnTo>
                    <a:pt x="43" y="261"/>
                  </a:lnTo>
                  <a:lnTo>
                    <a:pt x="45" y="261"/>
                  </a:lnTo>
                  <a:lnTo>
                    <a:pt x="43" y="260"/>
                  </a:lnTo>
                  <a:lnTo>
                    <a:pt x="42" y="261"/>
                  </a:lnTo>
                  <a:lnTo>
                    <a:pt x="42" y="264"/>
                  </a:lnTo>
                  <a:lnTo>
                    <a:pt x="43" y="264"/>
                  </a:lnTo>
                  <a:lnTo>
                    <a:pt x="43" y="263"/>
                  </a:lnTo>
                  <a:lnTo>
                    <a:pt x="41" y="263"/>
                  </a:lnTo>
                  <a:lnTo>
                    <a:pt x="41" y="267"/>
                  </a:lnTo>
                  <a:lnTo>
                    <a:pt x="43" y="269"/>
                  </a:lnTo>
                  <a:lnTo>
                    <a:pt x="46" y="269"/>
                  </a:lnTo>
                  <a:lnTo>
                    <a:pt x="46" y="267"/>
                  </a:lnTo>
                  <a:lnTo>
                    <a:pt x="45" y="268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1" y="268"/>
                  </a:lnTo>
                  <a:lnTo>
                    <a:pt x="51" y="271"/>
                  </a:lnTo>
                  <a:lnTo>
                    <a:pt x="54" y="272"/>
                  </a:lnTo>
                  <a:lnTo>
                    <a:pt x="54" y="269"/>
                  </a:lnTo>
                  <a:lnTo>
                    <a:pt x="53" y="271"/>
                  </a:lnTo>
                  <a:lnTo>
                    <a:pt x="55" y="273"/>
                  </a:lnTo>
                  <a:lnTo>
                    <a:pt x="59" y="273"/>
                  </a:lnTo>
                  <a:lnTo>
                    <a:pt x="59" y="271"/>
                  </a:lnTo>
                  <a:lnTo>
                    <a:pt x="58" y="272"/>
                  </a:lnTo>
                  <a:lnTo>
                    <a:pt x="60" y="274"/>
                  </a:lnTo>
                  <a:lnTo>
                    <a:pt x="62" y="274"/>
                  </a:lnTo>
                  <a:lnTo>
                    <a:pt x="62" y="272"/>
                  </a:lnTo>
                  <a:lnTo>
                    <a:pt x="60" y="273"/>
                  </a:lnTo>
                  <a:lnTo>
                    <a:pt x="63" y="276"/>
                  </a:lnTo>
                  <a:lnTo>
                    <a:pt x="64" y="276"/>
                  </a:lnTo>
                  <a:lnTo>
                    <a:pt x="64" y="273"/>
                  </a:lnTo>
                  <a:lnTo>
                    <a:pt x="63" y="274"/>
                  </a:lnTo>
                  <a:lnTo>
                    <a:pt x="66" y="277"/>
                  </a:lnTo>
                  <a:lnTo>
                    <a:pt x="67" y="277"/>
                  </a:lnTo>
                  <a:lnTo>
                    <a:pt x="67" y="274"/>
                  </a:lnTo>
                  <a:lnTo>
                    <a:pt x="66" y="276"/>
                  </a:lnTo>
                  <a:lnTo>
                    <a:pt x="68" y="278"/>
                  </a:lnTo>
                  <a:lnTo>
                    <a:pt x="70" y="278"/>
                  </a:lnTo>
                  <a:lnTo>
                    <a:pt x="70" y="276"/>
                  </a:lnTo>
                  <a:lnTo>
                    <a:pt x="68" y="276"/>
                  </a:lnTo>
                  <a:lnTo>
                    <a:pt x="68" y="280"/>
                  </a:lnTo>
                  <a:lnTo>
                    <a:pt x="72" y="280"/>
                  </a:lnTo>
                  <a:lnTo>
                    <a:pt x="72" y="277"/>
                  </a:lnTo>
                  <a:lnTo>
                    <a:pt x="71" y="277"/>
                  </a:lnTo>
                  <a:lnTo>
                    <a:pt x="71" y="281"/>
                  </a:lnTo>
                  <a:lnTo>
                    <a:pt x="74" y="281"/>
                  </a:lnTo>
                  <a:lnTo>
                    <a:pt x="74" y="278"/>
                  </a:lnTo>
                  <a:lnTo>
                    <a:pt x="74" y="281"/>
                  </a:lnTo>
                  <a:lnTo>
                    <a:pt x="76" y="282"/>
                  </a:lnTo>
                  <a:lnTo>
                    <a:pt x="80" y="282"/>
                  </a:lnTo>
                  <a:lnTo>
                    <a:pt x="80" y="280"/>
                  </a:lnTo>
                  <a:lnTo>
                    <a:pt x="79" y="281"/>
                  </a:lnTo>
                  <a:lnTo>
                    <a:pt x="81" y="284"/>
                  </a:lnTo>
                  <a:lnTo>
                    <a:pt x="84" y="284"/>
                  </a:lnTo>
                  <a:lnTo>
                    <a:pt x="84" y="281"/>
                  </a:lnTo>
                  <a:lnTo>
                    <a:pt x="83" y="282"/>
                  </a:lnTo>
                  <a:lnTo>
                    <a:pt x="85" y="285"/>
                  </a:lnTo>
                  <a:lnTo>
                    <a:pt x="88" y="285"/>
                  </a:lnTo>
                  <a:lnTo>
                    <a:pt x="88" y="282"/>
                  </a:lnTo>
                  <a:lnTo>
                    <a:pt x="88" y="285"/>
                  </a:lnTo>
                  <a:lnTo>
                    <a:pt x="92" y="286"/>
                  </a:lnTo>
                  <a:lnTo>
                    <a:pt x="92" y="284"/>
                  </a:lnTo>
                  <a:lnTo>
                    <a:pt x="91" y="285"/>
                  </a:lnTo>
                  <a:lnTo>
                    <a:pt x="93" y="288"/>
                  </a:lnTo>
                  <a:lnTo>
                    <a:pt x="96" y="288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7" y="289"/>
                  </a:lnTo>
                  <a:lnTo>
                    <a:pt x="98" y="289"/>
                  </a:lnTo>
                  <a:lnTo>
                    <a:pt x="98" y="286"/>
                  </a:lnTo>
                  <a:lnTo>
                    <a:pt x="97" y="288"/>
                  </a:lnTo>
                  <a:lnTo>
                    <a:pt x="100" y="290"/>
                  </a:lnTo>
                  <a:lnTo>
                    <a:pt x="102" y="290"/>
                  </a:lnTo>
                  <a:lnTo>
                    <a:pt x="102" y="288"/>
                  </a:lnTo>
                  <a:lnTo>
                    <a:pt x="101" y="289"/>
                  </a:lnTo>
                  <a:lnTo>
                    <a:pt x="104" y="292"/>
                  </a:lnTo>
                  <a:lnTo>
                    <a:pt x="105" y="292"/>
                  </a:lnTo>
                  <a:lnTo>
                    <a:pt x="105" y="289"/>
                  </a:lnTo>
                  <a:lnTo>
                    <a:pt x="104" y="290"/>
                  </a:lnTo>
                  <a:lnTo>
                    <a:pt x="108" y="294"/>
                  </a:lnTo>
                  <a:lnTo>
                    <a:pt x="109" y="294"/>
                  </a:lnTo>
                  <a:lnTo>
                    <a:pt x="109" y="292"/>
                  </a:lnTo>
                  <a:lnTo>
                    <a:pt x="108" y="292"/>
                  </a:lnTo>
                  <a:lnTo>
                    <a:pt x="108" y="298"/>
                  </a:lnTo>
                  <a:lnTo>
                    <a:pt x="109" y="299"/>
                  </a:lnTo>
                  <a:lnTo>
                    <a:pt x="110" y="298"/>
                  </a:lnTo>
                  <a:lnTo>
                    <a:pt x="109" y="298"/>
                  </a:lnTo>
                  <a:lnTo>
                    <a:pt x="109" y="309"/>
                  </a:lnTo>
                  <a:lnTo>
                    <a:pt x="112" y="309"/>
                  </a:lnTo>
                  <a:lnTo>
                    <a:pt x="112" y="306"/>
                  </a:lnTo>
                  <a:lnTo>
                    <a:pt x="110" y="306"/>
                  </a:lnTo>
                  <a:lnTo>
                    <a:pt x="110" y="307"/>
                  </a:lnTo>
                  <a:lnTo>
                    <a:pt x="112" y="307"/>
                  </a:lnTo>
                  <a:lnTo>
                    <a:pt x="110" y="306"/>
                  </a:lnTo>
                  <a:lnTo>
                    <a:pt x="109" y="307"/>
                  </a:lnTo>
                  <a:lnTo>
                    <a:pt x="110" y="309"/>
                  </a:lnTo>
                  <a:lnTo>
                    <a:pt x="110" y="307"/>
                  </a:lnTo>
                  <a:lnTo>
                    <a:pt x="106" y="307"/>
                  </a:lnTo>
                  <a:lnTo>
                    <a:pt x="105" y="309"/>
                  </a:lnTo>
                  <a:lnTo>
                    <a:pt x="106" y="310"/>
                  </a:lnTo>
                  <a:lnTo>
                    <a:pt x="106" y="309"/>
                  </a:lnTo>
                  <a:lnTo>
                    <a:pt x="104" y="310"/>
                  </a:lnTo>
                  <a:lnTo>
                    <a:pt x="104" y="311"/>
                  </a:lnTo>
                  <a:lnTo>
                    <a:pt x="104" y="310"/>
                  </a:lnTo>
                  <a:lnTo>
                    <a:pt x="102" y="310"/>
                  </a:lnTo>
                  <a:lnTo>
                    <a:pt x="100" y="311"/>
                  </a:lnTo>
                  <a:lnTo>
                    <a:pt x="98" y="311"/>
                  </a:lnTo>
                  <a:lnTo>
                    <a:pt x="97" y="312"/>
                  </a:lnTo>
                  <a:lnTo>
                    <a:pt x="98" y="314"/>
                  </a:lnTo>
                  <a:lnTo>
                    <a:pt x="98" y="312"/>
                  </a:lnTo>
                  <a:lnTo>
                    <a:pt x="96" y="312"/>
                  </a:lnTo>
                  <a:lnTo>
                    <a:pt x="94" y="314"/>
                  </a:lnTo>
                  <a:lnTo>
                    <a:pt x="94" y="316"/>
                  </a:lnTo>
                  <a:lnTo>
                    <a:pt x="96" y="316"/>
                  </a:lnTo>
                  <a:lnTo>
                    <a:pt x="96" y="315"/>
                  </a:lnTo>
                  <a:lnTo>
                    <a:pt x="92" y="315"/>
                  </a:lnTo>
                  <a:lnTo>
                    <a:pt x="92" y="318"/>
                  </a:lnTo>
                  <a:lnTo>
                    <a:pt x="93" y="318"/>
                  </a:lnTo>
                  <a:lnTo>
                    <a:pt x="93" y="316"/>
                  </a:lnTo>
                  <a:lnTo>
                    <a:pt x="91" y="316"/>
                  </a:lnTo>
                  <a:lnTo>
                    <a:pt x="91" y="319"/>
                  </a:lnTo>
                  <a:lnTo>
                    <a:pt x="92" y="319"/>
                  </a:lnTo>
                  <a:lnTo>
                    <a:pt x="92" y="318"/>
                  </a:lnTo>
                  <a:lnTo>
                    <a:pt x="89" y="319"/>
                  </a:lnTo>
                  <a:lnTo>
                    <a:pt x="88" y="319"/>
                  </a:lnTo>
                  <a:lnTo>
                    <a:pt x="87" y="320"/>
                  </a:lnTo>
                  <a:lnTo>
                    <a:pt x="88" y="322"/>
                  </a:lnTo>
                  <a:lnTo>
                    <a:pt x="88" y="320"/>
                  </a:lnTo>
                  <a:lnTo>
                    <a:pt x="84" y="320"/>
                  </a:lnTo>
                  <a:lnTo>
                    <a:pt x="81" y="322"/>
                  </a:lnTo>
                  <a:lnTo>
                    <a:pt x="80" y="322"/>
                  </a:lnTo>
                  <a:lnTo>
                    <a:pt x="79" y="323"/>
                  </a:lnTo>
                  <a:lnTo>
                    <a:pt x="80" y="324"/>
                  </a:lnTo>
                  <a:lnTo>
                    <a:pt x="80" y="323"/>
                  </a:lnTo>
                  <a:lnTo>
                    <a:pt x="76" y="323"/>
                  </a:lnTo>
                  <a:lnTo>
                    <a:pt x="74" y="326"/>
                  </a:lnTo>
                  <a:lnTo>
                    <a:pt x="75" y="327"/>
                  </a:lnTo>
                  <a:lnTo>
                    <a:pt x="75" y="326"/>
                  </a:lnTo>
                  <a:lnTo>
                    <a:pt x="71" y="326"/>
                  </a:lnTo>
                  <a:lnTo>
                    <a:pt x="71" y="328"/>
                  </a:lnTo>
                  <a:lnTo>
                    <a:pt x="72" y="328"/>
                  </a:lnTo>
                  <a:lnTo>
                    <a:pt x="72" y="327"/>
                  </a:lnTo>
                  <a:lnTo>
                    <a:pt x="70" y="327"/>
                  </a:lnTo>
                  <a:lnTo>
                    <a:pt x="67" y="329"/>
                  </a:lnTo>
                  <a:lnTo>
                    <a:pt x="68" y="331"/>
                  </a:lnTo>
                  <a:lnTo>
                    <a:pt x="68" y="329"/>
                  </a:lnTo>
                  <a:lnTo>
                    <a:pt x="66" y="329"/>
                  </a:lnTo>
                  <a:lnTo>
                    <a:pt x="63" y="332"/>
                  </a:lnTo>
                  <a:lnTo>
                    <a:pt x="64" y="333"/>
                  </a:lnTo>
                  <a:lnTo>
                    <a:pt x="64" y="332"/>
                  </a:lnTo>
                  <a:lnTo>
                    <a:pt x="63" y="332"/>
                  </a:lnTo>
                  <a:lnTo>
                    <a:pt x="59" y="333"/>
                  </a:lnTo>
                  <a:lnTo>
                    <a:pt x="58" y="333"/>
                  </a:lnTo>
                  <a:lnTo>
                    <a:pt x="56" y="335"/>
                  </a:lnTo>
                  <a:lnTo>
                    <a:pt x="58" y="336"/>
                  </a:lnTo>
                  <a:lnTo>
                    <a:pt x="58" y="335"/>
                  </a:lnTo>
                  <a:lnTo>
                    <a:pt x="54" y="335"/>
                  </a:lnTo>
                  <a:lnTo>
                    <a:pt x="51" y="337"/>
                  </a:lnTo>
                  <a:lnTo>
                    <a:pt x="53" y="339"/>
                  </a:lnTo>
                  <a:lnTo>
                    <a:pt x="53" y="337"/>
                  </a:lnTo>
                  <a:lnTo>
                    <a:pt x="49" y="337"/>
                  </a:lnTo>
                  <a:lnTo>
                    <a:pt x="49" y="340"/>
                  </a:lnTo>
                  <a:lnTo>
                    <a:pt x="50" y="340"/>
                  </a:lnTo>
                  <a:lnTo>
                    <a:pt x="50" y="339"/>
                  </a:lnTo>
                  <a:lnTo>
                    <a:pt x="47" y="339"/>
                  </a:lnTo>
                  <a:lnTo>
                    <a:pt x="46" y="340"/>
                  </a:lnTo>
                  <a:lnTo>
                    <a:pt x="47" y="341"/>
                  </a:lnTo>
                  <a:lnTo>
                    <a:pt x="47" y="340"/>
                  </a:lnTo>
                  <a:lnTo>
                    <a:pt x="45" y="340"/>
                  </a:lnTo>
                  <a:lnTo>
                    <a:pt x="45" y="343"/>
                  </a:lnTo>
                  <a:lnTo>
                    <a:pt x="46" y="343"/>
                  </a:lnTo>
                  <a:lnTo>
                    <a:pt x="46" y="341"/>
                  </a:lnTo>
                  <a:lnTo>
                    <a:pt x="43" y="341"/>
                  </a:lnTo>
                  <a:lnTo>
                    <a:pt x="43" y="344"/>
                  </a:lnTo>
                  <a:lnTo>
                    <a:pt x="45" y="344"/>
                  </a:lnTo>
                  <a:lnTo>
                    <a:pt x="45" y="343"/>
                  </a:lnTo>
                  <a:lnTo>
                    <a:pt x="42" y="343"/>
                  </a:lnTo>
                  <a:lnTo>
                    <a:pt x="42" y="345"/>
                  </a:lnTo>
                  <a:lnTo>
                    <a:pt x="43" y="345"/>
                  </a:lnTo>
                  <a:lnTo>
                    <a:pt x="43" y="344"/>
                  </a:lnTo>
                  <a:lnTo>
                    <a:pt x="42" y="344"/>
                  </a:lnTo>
                  <a:lnTo>
                    <a:pt x="41" y="346"/>
                  </a:lnTo>
                  <a:lnTo>
                    <a:pt x="45" y="350"/>
                  </a:lnTo>
                  <a:lnTo>
                    <a:pt x="46" y="350"/>
                  </a:lnTo>
                  <a:lnTo>
                    <a:pt x="46" y="348"/>
                  </a:lnTo>
                  <a:lnTo>
                    <a:pt x="45" y="349"/>
                  </a:lnTo>
                  <a:lnTo>
                    <a:pt x="49" y="353"/>
                  </a:lnTo>
                  <a:lnTo>
                    <a:pt x="50" y="353"/>
                  </a:lnTo>
                  <a:lnTo>
                    <a:pt x="50" y="350"/>
                  </a:lnTo>
                  <a:lnTo>
                    <a:pt x="49" y="350"/>
                  </a:lnTo>
                  <a:lnTo>
                    <a:pt x="49" y="354"/>
                  </a:lnTo>
                  <a:lnTo>
                    <a:pt x="51" y="354"/>
                  </a:lnTo>
                  <a:lnTo>
                    <a:pt x="51" y="352"/>
                  </a:lnTo>
                  <a:lnTo>
                    <a:pt x="50" y="352"/>
                  </a:lnTo>
                  <a:lnTo>
                    <a:pt x="50" y="356"/>
                  </a:lnTo>
                  <a:lnTo>
                    <a:pt x="53" y="356"/>
                  </a:lnTo>
                  <a:lnTo>
                    <a:pt x="53" y="353"/>
                  </a:lnTo>
                  <a:lnTo>
                    <a:pt x="51" y="354"/>
                  </a:lnTo>
                  <a:lnTo>
                    <a:pt x="53" y="356"/>
                  </a:lnTo>
                  <a:lnTo>
                    <a:pt x="54" y="354"/>
                  </a:lnTo>
                  <a:lnTo>
                    <a:pt x="53" y="354"/>
                  </a:lnTo>
                  <a:lnTo>
                    <a:pt x="53" y="358"/>
                  </a:lnTo>
                  <a:lnTo>
                    <a:pt x="55" y="358"/>
                  </a:lnTo>
                  <a:lnTo>
                    <a:pt x="55" y="356"/>
                  </a:lnTo>
                  <a:lnTo>
                    <a:pt x="54" y="357"/>
                  </a:lnTo>
                  <a:lnTo>
                    <a:pt x="55" y="358"/>
                  </a:lnTo>
                  <a:lnTo>
                    <a:pt x="56" y="357"/>
                  </a:lnTo>
                  <a:lnTo>
                    <a:pt x="55" y="357"/>
                  </a:lnTo>
                  <a:lnTo>
                    <a:pt x="55" y="361"/>
                  </a:lnTo>
                  <a:lnTo>
                    <a:pt x="58" y="361"/>
                  </a:lnTo>
                  <a:lnTo>
                    <a:pt x="58" y="358"/>
                  </a:lnTo>
                  <a:lnTo>
                    <a:pt x="56" y="360"/>
                  </a:lnTo>
                  <a:lnTo>
                    <a:pt x="59" y="362"/>
                  </a:lnTo>
                  <a:lnTo>
                    <a:pt x="62" y="362"/>
                  </a:lnTo>
                  <a:lnTo>
                    <a:pt x="62" y="360"/>
                  </a:lnTo>
                  <a:lnTo>
                    <a:pt x="62" y="362"/>
                  </a:lnTo>
                  <a:lnTo>
                    <a:pt x="64" y="364"/>
                  </a:lnTo>
                  <a:lnTo>
                    <a:pt x="66" y="364"/>
                  </a:lnTo>
                  <a:lnTo>
                    <a:pt x="66" y="361"/>
                  </a:lnTo>
                  <a:lnTo>
                    <a:pt x="64" y="362"/>
                  </a:lnTo>
                  <a:lnTo>
                    <a:pt x="67" y="365"/>
                  </a:lnTo>
                  <a:lnTo>
                    <a:pt x="70" y="365"/>
                  </a:lnTo>
                  <a:lnTo>
                    <a:pt x="70" y="362"/>
                  </a:lnTo>
                  <a:lnTo>
                    <a:pt x="68" y="364"/>
                  </a:lnTo>
                  <a:lnTo>
                    <a:pt x="71" y="366"/>
                  </a:lnTo>
                  <a:lnTo>
                    <a:pt x="72" y="366"/>
                  </a:lnTo>
                  <a:lnTo>
                    <a:pt x="72" y="364"/>
                  </a:lnTo>
                  <a:lnTo>
                    <a:pt x="71" y="365"/>
                  </a:lnTo>
                  <a:lnTo>
                    <a:pt x="74" y="367"/>
                  </a:lnTo>
                  <a:lnTo>
                    <a:pt x="75" y="367"/>
                  </a:lnTo>
                  <a:lnTo>
                    <a:pt x="75" y="365"/>
                  </a:lnTo>
                  <a:lnTo>
                    <a:pt x="74" y="366"/>
                  </a:lnTo>
                  <a:lnTo>
                    <a:pt x="76" y="369"/>
                  </a:lnTo>
                  <a:lnTo>
                    <a:pt x="77" y="369"/>
                  </a:lnTo>
                  <a:lnTo>
                    <a:pt x="77" y="366"/>
                  </a:lnTo>
                  <a:lnTo>
                    <a:pt x="76" y="366"/>
                  </a:lnTo>
                  <a:lnTo>
                    <a:pt x="76" y="370"/>
                  </a:lnTo>
                  <a:lnTo>
                    <a:pt x="80" y="370"/>
                  </a:lnTo>
                  <a:lnTo>
                    <a:pt x="80" y="367"/>
                  </a:lnTo>
                  <a:lnTo>
                    <a:pt x="79" y="369"/>
                  </a:lnTo>
                  <a:lnTo>
                    <a:pt x="80" y="370"/>
                  </a:lnTo>
                  <a:lnTo>
                    <a:pt x="81" y="369"/>
                  </a:lnTo>
                  <a:lnTo>
                    <a:pt x="80" y="369"/>
                  </a:lnTo>
                  <a:lnTo>
                    <a:pt x="80" y="373"/>
                  </a:lnTo>
                  <a:lnTo>
                    <a:pt x="84" y="373"/>
                  </a:lnTo>
                  <a:lnTo>
                    <a:pt x="84" y="370"/>
                  </a:lnTo>
                  <a:lnTo>
                    <a:pt x="83" y="370"/>
                  </a:lnTo>
                  <a:lnTo>
                    <a:pt x="83" y="371"/>
                  </a:lnTo>
                  <a:lnTo>
                    <a:pt x="84" y="371"/>
                  </a:lnTo>
                  <a:lnTo>
                    <a:pt x="84" y="370"/>
                  </a:lnTo>
                  <a:lnTo>
                    <a:pt x="80" y="370"/>
                  </a:lnTo>
                  <a:lnTo>
                    <a:pt x="80" y="373"/>
                  </a:lnTo>
                  <a:lnTo>
                    <a:pt x="81" y="373"/>
                  </a:lnTo>
                  <a:lnTo>
                    <a:pt x="81" y="371"/>
                  </a:lnTo>
                  <a:lnTo>
                    <a:pt x="76" y="371"/>
                  </a:lnTo>
                  <a:lnTo>
                    <a:pt x="76" y="374"/>
                  </a:lnTo>
                  <a:lnTo>
                    <a:pt x="77" y="374"/>
                  </a:lnTo>
                  <a:lnTo>
                    <a:pt x="77" y="373"/>
                  </a:lnTo>
                  <a:lnTo>
                    <a:pt x="72" y="373"/>
                  </a:lnTo>
                  <a:lnTo>
                    <a:pt x="71" y="374"/>
                  </a:lnTo>
                  <a:lnTo>
                    <a:pt x="72" y="375"/>
                  </a:lnTo>
                  <a:lnTo>
                    <a:pt x="72" y="374"/>
                  </a:lnTo>
                  <a:lnTo>
                    <a:pt x="70" y="374"/>
                  </a:lnTo>
                  <a:lnTo>
                    <a:pt x="68" y="375"/>
                  </a:lnTo>
                  <a:lnTo>
                    <a:pt x="70" y="377"/>
                  </a:lnTo>
                  <a:lnTo>
                    <a:pt x="70" y="375"/>
                  </a:lnTo>
                  <a:lnTo>
                    <a:pt x="67" y="375"/>
                  </a:lnTo>
                  <a:lnTo>
                    <a:pt x="64" y="377"/>
                  </a:lnTo>
                  <a:lnTo>
                    <a:pt x="63" y="377"/>
                  </a:lnTo>
                  <a:lnTo>
                    <a:pt x="63" y="379"/>
                  </a:lnTo>
                  <a:lnTo>
                    <a:pt x="64" y="379"/>
                  </a:lnTo>
                  <a:lnTo>
                    <a:pt x="64" y="378"/>
                  </a:lnTo>
                  <a:lnTo>
                    <a:pt x="63" y="378"/>
                  </a:lnTo>
                  <a:lnTo>
                    <a:pt x="59" y="379"/>
                  </a:lnTo>
                  <a:lnTo>
                    <a:pt x="58" y="379"/>
                  </a:lnTo>
                  <a:lnTo>
                    <a:pt x="58" y="382"/>
                  </a:lnTo>
                  <a:lnTo>
                    <a:pt x="59" y="382"/>
                  </a:lnTo>
                  <a:lnTo>
                    <a:pt x="59" y="381"/>
                  </a:lnTo>
                  <a:lnTo>
                    <a:pt x="55" y="381"/>
                  </a:lnTo>
                  <a:lnTo>
                    <a:pt x="55" y="383"/>
                  </a:lnTo>
                  <a:lnTo>
                    <a:pt x="56" y="383"/>
                  </a:lnTo>
                  <a:lnTo>
                    <a:pt x="56" y="382"/>
                  </a:lnTo>
                  <a:lnTo>
                    <a:pt x="54" y="382"/>
                  </a:lnTo>
                  <a:lnTo>
                    <a:pt x="54" y="388"/>
                  </a:lnTo>
                  <a:lnTo>
                    <a:pt x="55" y="388"/>
                  </a:lnTo>
                  <a:lnTo>
                    <a:pt x="54" y="387"/>
                  </a:lnTo>
                  <a:lnTo>
                    <a:pt x="53" y="388"/>
                  </a:lnTo>
                  <a:lnTo>
                    <a:pt x="53" y="399"/>
                  </a:lnTo>
                  <a:lnTo>
                    <a:pt x="56" y="399"/>
                  </a:lnTo>
                  <a:lnTo>
                    <a:pt x="56" y="390"/>
                  </a:lnTo>
                  <a:lnTo>
                    <a:pt x="54" y="390"/>
                  </a:lnTo>
                  <a:lnTo>
                    <a:pt x="55" y="391"/>
                  </a:lnTo>
                  <a:lnTo>
                    <a:pt x="56" y="390"/>
                  </a:lnTo>
                  <a:lnTo>
                    <a:pt x="58" y="390"/>
                  </a:lnTo>
                  <a:lnTo>
                    <a:pt x="58" y="383"/>
                  </a:lnTo>
                  <a:lnTo>
                    <a:pt x="55" y="383"/>
                  </a:lnTo>
                  <a:lnTo>
                    <a:pt x="55" y="386"/>
                  </a:lnTo>
                  <a:lnTo>
                    <a:pt x="59" y="386"/>
                  </a:lnTo>
                  <a:lnTo>
                    <a:pt x="59" y="382"/>
                  </a:lnTo>
                  <a:lnTo>
                    <a:pt x="56" y="382"/>
                  </a:lnTo>
                  <a:lnTo>
                    <a:pt x="56" y="384"/>
                  </a:lnTo>
                  <a:lnTo>
                    <a:pt x="62" y="384"/>
                  </a:lnTo>
                  <a:lnTo>
                    <a:pt x="62" y="381"/>
                  </a:lnTo>
                  <a:lnTo>
                    <a:pt x="59" y="381"/>
                  </a:lnTo>
                  <a:lnTo>
                    <a:pt x="60" y="383"/>
                  </a:lnTo>
                  <a:lnTo>
                    <a:pt x="64" y="382"/>
                  </a:lnTo>
                  <a:lnTo>
                    <a:pt x="63" y="379"/>
                  </a:lnTo>
                  <a:lnTo>
                    <a:pt x="63" y="382"/>
                  </a:lnTo>
                  <a:lnTo>
                    <a:pt x="67" y="382"/>
                  </a:lnTo>
                  <a:lnTo>
                    <a:pt x="67" y="378"/>
                  </a:lnTo>
                  <a:lnTo>
                    <a:pt x="64" y="378"/>
                  </a:lnTo>
                  <a:lnTo>
                    <a:pt x="66" y="381"/>
                  </a:lnTo>
                  <a:lnTo>
                    <a:pt x="68" y="379"/>
                  </a:lnTo>
                  <a:lnTo>
                    <a:pt x="67" y="377"/>
                  </a:lnTo>
                  <a:lnTo>
                    <a:pt x="67" y="379"/>
                  </a:lnTo>
                  <a:lnTo>
                    <a:pt x="71" y="379"/>
                  </a:lnTo>
                  <a:lnTo>
                    <a:pt x="71" y="378"/>
                  </a:lnTo>
                  <a:lnTo>
                    <a:pt x="72" y="377"/>
                  </a:lnTo>
                  <a:lnTo>
                    <a:pt x="71" y="375"/>
                  </a:lnTo>
                  <a:lnTo>
                    <a:pt x="71" y="378"/>
                  </a:lnTo>
                  <a:lnTo>
                    <a:pt x="74" y="378"/>
                  </a:lnTo>
                  <a:lnTo>
                    <a:pt x="74" y="377"/>
                  </a:lnTo>
                  <a:lnTo>
                    <a:pt x="75" y="375"/>
                  </a:lnTo>
                  <a:lnTo>
                    <a:pt x="74" y="374"/>
                  </a:lnTo>
                  <a:lnTo>
                    <a:pt x="74" y="377"/>
                  </a:lnTo>
                  <a:lnTo>
                    <a:pt x="80" y="377"/>
                  </a:lnTo>
                  <a:lnTo>
                    <a:pt x="80" y="373"/>
                  </a:lnTo>
                  <a:lnTo>
                    <a:pt x="77" y="373"/>
                  </a:lnTo>
                  <a:lnTo>
                    <a:pt x="77" y="375"/>
                  </a:lnTo>
                  <a:lnTo>
                    <a:pt x="84" y="375"/>
                  </a:lnTo>
                  <a:lnTo>
                    <a:pt x="84" y="371"/>
                  </a:lnTo>
                  <a:lnTo>
                    <a:pt x="81" y="371"/>
                  </a:lnTo>
                  <a:lnTo>
                    <a:pt x="81" y="374"/>
                  </a:lnTo>
                  <a:lnTo>
                    <a:pt x="87" y="374"/>
                  </a:lnTo>
                  <a:lnTo>
                    <a:pt x="87" y="369"/>
                  </a:lnTo>
                  <a:lnTo>
                    <a:pt x="81" y="369"/>
                  </a:lnTo>
                  <a:lnTo>
                    <a:pt x="81" y="370"/>
                  </a:lnTo>
                  <a:lnTo>
                    <a:pt x="84" y="370"/>
                  </a:lnTo>
                  <a:lnTo>
                    <a:pt x="84" y="369"/>
                  </a:lnTo>
                  <a:lnTo>
                    <a:pt x="81" y="366"/>
                  </a:lnTo>
                  <a:lnTo>
                    <a:pt x="77" y="366"/>
                  </a:lnTo>
                  <a:lnTo>
                    <a:pt x="77" y="367"/>
                  </a:lnTo>
                  <a:lnTo>
                    <a:pt x="80" y="367"/>
                  </a:lnTo>
                  <a:lnTo>
                    <a:pt x="80" y="365"/>
                  </a:lnTo>
                  <a:lnTo>
                    <a:pt x="76" y="365"/>
                  </a:lnTo>
                  <a:lnTo>
                    <a:pt x="76" y="366"/>
                  </a:lnTo>
                  <a:lnTo>
                    <a:pt x="77" y="365"/>
                  </a:lnTo>
                  <a:lnTo>
                    <a:pt x="76" y="364"/>
                  </a:lnTo>
                  <a:lnTo>
                    <a:pt x="74" y="364"/>
                  </a:lnTo>
                  <a:lnTo>
                    <a:pt x="74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72" y="362"/>
                  </a:lnTo>
                  <a:lnTo>
                    <a:pt x="71" y="361"/>
                  </a:lnTo>
                  <a:lnTo>
                    <a:pt x="67" y="361"/>
                  </a:lnTo>
                  <a:lnTo>
                    <a:pt x="67" y="362"/>
                  </a:lnTo>
                  <a:lnTo>
                    <a:pt x="68" y="361"/>
                  </a:lnTo>
                  <a:lnTo>
                    <a:pt x="67" y="360"/>
                  </a:lnTo>
                  <a:lnTo>
                    <a:pt x="64" y="360"/>
                  </a:lnTo>
                  <a:lnTo>
                    <a:pt x="64" y="361"/>
                  </a:lnTo>
                  <a:lnTo>
                    <a:pt x="66" y="360"/>
                  </a:lnTo>
                  <a:lnTo>
                    <a:pt x="63" y="358"/>
                  </a:lnTo>
                  <a:lnTo>
                    <a:pt x="59" y="358"/>
                  </a:lnTo>
                  <a:lnTo>
                    <a:pt x="59" y="360"/>
                  </a:lnTo>
                  <a:lnTo>
                    <a:pt x="60" y="358"/>
                  </a:lnTo>
                  <a:lnTo>
                    <a:pt x="59" y="357"/>
                  </a:lnTo>
                  <a:lnTo>
                    <a:pt x="56" y="357"/>
                  </a:lnTo>
                  <a:lnTo>
                    <a:pt x="56" y="358"/>
                  </a:lnTo>
                  <a:lnTo>
                    <a:pt x="59" y="358"/>
                  </a:lnTo>
                  <a:lnTo>
                    <a:pt x="59" y="357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4" y="356"/>
                  </a:lnTo>
                  <a:lnTo>
                    <a:pt x="56" y="356"/>
                  </a:lnTo>
                  <a:lnTo>
                    <a:pt x="56" y="354"/>
                  </a:lnTo>
                  <a:lnTo>
                    <a:pt x="54" y="352"/>
                  </a:lnTo>
                  <a:lnTo>
                    <a:pt x="51" y="352"/>
                  </a:lnTo>
                  <a:lnTo>
                    <a:pt x="51" y="353"/>
                  </a:lnTo>
                  <a:lnTo>
                    <a:pt x="54" y="353"/>
                  </a:lnTo>
                  <a:lnTo>
                    <a:pt x="54" y="350"/>
                  </a:lnTo>
                  <a:lnTo>
                    <a:pt x="50" y="350"/>
                  </a:lnTo>
                  <a:lnTo>
                    <a:pt x="50" y="352"/>
                  </a:lnTo>
                  <a:lnTo>
                    <a:pt x="53" y="352"/>
                  </a:lnTo>
                  <a:lnTo>
                    <a:pt x="53" y="349"/>
                  </a:lnTo>
                  <a:lnTo>
                    <a:pt x="49" y="349"/>
                  </a:lnTo>
                  <a:lnTo>
                    <a:pt x="49" y="350"/>
                  </a:lnTo>
                  <a:lnTo>
                    <a:pt x="50" y="349"/>
                  </a:lnTo>
                  <a:lnTo>
                    <a:pt x="47" y="346"/>
                  </a:lnTo>
                  <a:lnTo>
                    <a:pt x="45" y="346"/>
                  </a:lnTo>
                  <a:lnTo>
                    <a:pt x="45" y="348"/>
                  </a:lnTo>
                  <a:lnTo>
                    <a:pt x="46" y="346"/>
                  </a:lnTo>
                  <a:lnTo>
                    <a:pt x="43" y="344"/>
                  </a:lnTo>
                  <a:lnTo>
                    <a:pt x="42" y="345"/>
                  </a:lnTo>
                  <a:lnTo>
                    <a:pt x="42" y="348"/>
                  </a:lnTo>
                  <a:lnTo>
                    <a:pt x="46" y="348"/>
                  </a:lnTo>
                  <a:lnTo>
                    <a:pt x="46" y="344"/>
                  </a:lnTo>
                  <a:lnTo>
                    <a:pt x="43" y="344"/>
                  </a:lnTo>
                  <a:lnTo>
                    <a:pt x="43" y="346"/>
                  </a:lnTo>
                  <a:lnTo>
                    <a:pt x="47" y="346"/>
                  </a:lnTo>
                  <a:lnTo>
                    <a:pt x="47" y="343"/>
                  </a:lnTo>
                  <a:lnTo>
                    <a:pt x="45" y="343"/>
                  </a:lnTo>
                  <a:lnTo>
                    <a:pt x="45" y="345"/>
                  </a:lnTo>
                  <a:lnTo>
                    <a:pt x="49" y="345"/>
                  </a:lnTo>
                  <a:lnTo>
                    <a:pt x="49" y="341"/>
                  </a:lnTo>
                  <a:lnTo>
                    <a:pt x="46" y="341"/>
                  </a:lnTo>
                  <a:lnTo>
                    <a:pt x="46" y="344"/>
                  </a:lnTo>
                  <a:lnTo>
                    <a:pt x="49" y="344"/>
                  </a:lnTo>
                  <a:lnTo>
                    <a:pt x="49" y="343"/>
                  </a:lnTo>
                  <a:lnTo>
                    <a:pt x="50" y="341"/>
                  </a:lnTo>
                  <a:lnTo>
                    <a:pt x="49" y="340"/>
                  </a:lnTo>
                  <a:lnTo>
                    <a:pt x="49" y="343"/>
                  </a:lnTo>
                  <a:lnTo>
                    <a:pt x="53" y="343"/>
                  </a:lnTo>
                  <a:lnTo>
                    <a:pt x="53" y="339"/>
                  </a:lnTo>
                  <a:lnTo>
                    <a:pt x="50" y="339"/>
                  </a:lnTo>
                  <a:lnTo>
                    <a:pt x="50" y="341"/>
                  </a:lnTo>
                  <a:lnTo>
                    <a:pt x="54" y="341"/>
                  </a:lnTo>
                  <a:lnTo>
                    <a:pt x="54" y="340"/>
                  </a:lnTo>
                  <a:lnTo>
                    <a:pt x="56" y="337"/>
                  </a:lnTo>
                  <a:lnTo>
                    <a:pt x="55" y="336"/>
                  </a:lnTo>
                  <a:lnTo>
                    <a:pt x="55" y="339"/>
                  </a:lnTo>
                  <a:lnTo>
                    <a:pt x="59" y="339"/>
                  </a:lnTo>
                  <a:lnTo>
                    <a:pt x="59" y="337"/>
                  </a:lnTo>
                  <a:lnTo>
                    <a:pt x="60" y="336"/>
                  </a:lnTo>
                  <a:lnTo>
                    <a:pt x="59" y="335"/>
                  </a:lnTo>
                  <a:lnTo>
                    <a:pt x="60" y="337"/>
                  </a:lnTo>
                  <a:lnTo>
                    <a:pt x="64" y="336"/>
                  </a:lnTo>
                  <a:lnTo>
                    <a:pt x="63" y="333"/>
                  </a:lnTo>
                  <a:lnTo>
                    <a:pt x="63" y="336"/>
                  </a:lnTo>
                  <a:lnTo>
                    <a:pt x="66" y="336"/>
                  </a:lnTo>
                  <a:lnTo>
                    <a:pt x="66" y="335"/>
                  </a:lnTo>
                  <a:lnTo>
                    <a:pt x="68" y="332"/>
                  </a:lnTo>
                  <a:lnTo>
                    <a:pt x="67" y="331"/>
                  </a:lnTo>
                  <a:lnTo>
                    <a:pt x="67" y="333"/>
                  </a:lnTo>
                  <a:lnTo>
                    <a:pt x="70" y="333"/>
                  </a:lnTo>
                  <a:lnTo>
                    <a:pt x="70" y="332"/>
                  </a:lnTo>
                  <a:lnTo>
                    <a:pt x="72" y="329"/>
                  </a:lnTo>
                  <a:lnTo>
                    <a:pt x="71" y="328"/>
                  </a:lnTo>
                  <a:lnTo>
                    <a:pt x="71" y="331"/>
                  </a:lnTo>
                  <a:lnTo>
                    <a:pt x="75" y="331"/>
                  </a:lnTo>
                  <a:lnTo>
                    <a:pt x="75" y="327"/>
                  </a:lnTo>
                  <a:lnTo>
                    <a:pt x="72" y="327"/>
                  </a:lnTo>
                  <a:lnTo>
                    <a:pt x="72" y="329"/>
                  </a:lnTo>
                  <a:lnTo>
                    <a:pt x="76" y="329"/>
                  </a:lnTo>
                  <a:lnTo>
                    <a:pt x="76" y="328"/>
                  </a:lnTo>
                  <a:lnTo>
                    <a:pt x="79" y="326"/>
                  </a:lnTo>
                  <a:lnTo>
                    <a:pt x="77" y="324"/>
                  </a:lnTo>
                  <a:lnTo>
                    <a:pt x="77" y="327"/>
                  </a:lnTo>
                  <a:lnTo>
                    <a:pt x="81" y="327"/>
                  </a:lnTo>
                  <a:lnTo>
                    <a:pt x="81" y="326"/>
                  </a:lnTo>
                  <a:lnTo>
                    <a:pt x="83" y="324"/>
                  </a:lnTo>
                  <a:lnTo>
                    <a:pt x="81" y="323"/>
                  </a:lnTo>
                  <a:lnTo>
                    <a:pt x="83" y="326"/>
                  </a:lnTo>
                  <a:lnTo>
                    <a:pt x="85" y="324"/>
                  </a:lnTo>
                  <a:lnTo>
                    <a:pt x="84" y="322"/>
                  </a:lnTo>
                  <a:lnTo>
                    <a:pt x="84" y="324"/>
                  </a:lnTo>
                  <a:lnTo>
                    <a:pt x="89" y="324"/>
                  </a:lnTo>
                  <a:lnTo>
                    <a:pt x="89" y="323"/>
                  </a:lnTo>
                  <a:lnTo>
                    <a:pt x="91" y="322"/>
                  </a:lnTo>
                  <a:lnTo>
                    <a:pt x="89" y="320"/>
                  </a:lnTo>
                  <a:lnTo>
                    <a:pt x="91" y="323"/>
                  </a:lnTo>
                  <a:lnTo>
                    <a:pt x="93" y="322"/>
                  </a:lnTo>
                  <a:lnTo>
                    <a:pt x="94" y="320"/>
                  </a:lnTo>
                  <a:lnTo>
                    <a:pt x="94" y="318"/>
                  </a:lnTo>
                  <a:lnTo>
                    <a:pt x="92" y="318"/>
                  </a:lnTo>
                  <a:lnTo>
                    <a:pt x="92" y="320"/>
                  </a:lnTo>
                  <a:lnTo>
                    <a:pt x="96" y="320"/>
                  </a:lnTo>
                  <a:lnTo>
                    <a:pt x="96" y="316"/>
                  </a:lnTo>
                  <a:lnTo>
                    <a:pt x="93" y="316"/>
                  </a:lnTo>
                  <a:lnTo>
                    <a:pt x="93" y="319"/>
                  </a:lnTo>
                  <a:lnTo>
                    <a:pt x="98" y="319"/>
                  </a:lnTo>
                  <a:lnTo>
                    <a:pt x="98" y="315"/>
                  </a:lnTo>
                  <a:lnTo>
                    <a:pt x="96" y="315"/>
                  </a:lnTo>
                  <a:lnTo>
                    <a:pt x="97" y="316"/>
                  </a:lnTo>
                  <a:lnTo>
                    <a:pt x="98" y="315"/>
                  </a:lnTo>
                  <a:lnTo>
                    <a:pt x="97" y="314"/>
                  </a:lnTo>
                  <a:lnTo>
                    <a:pt x="97" y="316"/>
                  </a:lnTo>
                  <a:lnTo>
                    <a:pt x="100" y="316"/>
                  </a:lnTo>
                  <a:lnTo>
                    <a:pt x="100" y="315"/>
                  </a:lnTo>
                  <a:lnTo>
                    <a:pt x="101" y="314"/>
                  </a:lnTo>
                  <a:lnTo>
                    <a:pt x="100" y="312"/>
                  </a:lnTo>
                  <a:lnTo>
                    <a:pt x="101" y="315"/>
                  </a:lnTo>
                  <a:lnTo>
                    <a:pt x="104" y="314"/>
                  </a:lnTo>
                  <a:lnTo>
                    <a:pt x="102" y="311"/>
                  </a:lnTo>
                  <a:lnTo>
                    <a:pt x="102" y="314"/>
                  </a:lnTo>
                  <a:lnTo>
                    <a:pt x="105" y="314"/>
                  </a:lnTo>
                  <a:lnTo>
                    <a:pt x="108" y="312"/>
                  </a:lnTo>
                  <a:lnTo>
                    <a:pt x="108" y="311"/>
                  </a:lnTo>
                  <a:lnTo>
                    <a:pt x="109" y="310"/>
                  </a:lnTo>
                  <a:lnTo>
                    <a:pt x="108" y="309"/>
                  </a:lnTo>
                  <a:lnTo>
                    <a:pt x="108" y="311"/>
                  </a:lnTo>
                  <a:lnTo>
                    <a:pt x="112" y="311"/>
                  </a:lnTo>
                  <a:lnTo>
                    <a:pt x="112" y="310"/>
                  </a:lnTo>
                  <a:lnTo>
                    <a:pt x="113" y="309"/>
                  </a:lnTo>
                  <a:lnTo>
                    <a:pt x="114" y="309"/>
                  </a:lnTo>
                  <a:lnTo>
                    <a:pt x="114" y="305"/>
                  </a:lnTo>
                  <a:lnTo>
                    <a:pt x="110" y="305"/>
                  </a:lnTo>
                  <a:lnTo>
                    <a:pt x="110" y="306"/>
                  </a:lnTo>
                  <a:lnTo>
                    <a:pt x="113" y="306"/>
                  </a:lnTo>
                  <a:lnTo>
                    <a:pt x="113" y="298"/>
                  </a:lnTo>
                  <a:lnTo>
                    <a:pt x="110" y="295"/>
                  </a:lnTo>
                  <a:lnTo>
                    <a:pt x="109" y="297"/>
                  </a:lnTo>
                  <a:lnTo>
                    <a:pt x="112" y="297"/>
                  </a:lnTo>
                  <a:lnTo>
                    <a:pt x="112" y="290"/>
                  </a:lnTo>
                  <a:lnTo>
                    <a:pt x="108" y="290"/>
                  </a:lnTo>
                  <a:lnTo>
                    <a:pt x="108" y="292"/>
                  </a:lnTo>
                  <a:lnTo>
                    <a:pt x="109" y="290"/>
                  </a:lnTo>
                  <a:lnTo>
                    <a:pt x="106" y="288"/>
                  </a:lnTo>
                  <a:lnTo>
                    <a:pt x="104" y="288"/>
                  </a:lnTo>
                  <a:lnTo>
                    <a:pt x="104" y="289"/>
                  </a:lnTo>
                  <a:lnTo>
                    <a:pt x="105" y="288"/>
                  </a:lnTo>
                  <a:lnTo>
                    <a:pt x="104" y="286"/>
                  </a:lnTo>
                  <a:lnTo>
                    <a:pt x="100" y="286"/>
                  </a:lnTo>
                  <a:lnTo>
                    <a:pt x="100" y="288"/>
                  </a:lnTo>
                  <a:lnTo>
                    <a:pt x="101" y="286"/>
                  </a:lnTo>
                  <a:lnTo>
                    <a:pt x="100" y="285"/>
                  </a:lnTo>
                  <a:lnTo>
                    <a:pt x="97" y="285"/>
                  </a:lnTo>
                  <a:lnTo>
                    <a:pt x="97" y="286"/>
                  </a:lnTo>
                  <a:lnTo>
                    <a:pt x="98" y="285"/>
                  </a:lnTo>
                  <a:lnTo>
                    <a:pt x="97" y="284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4" y="284"/>
                  </a:lnTo>
                  <a:lnTo>
                    <a:pt x="93" y="282"/>
                  </a:lnTo>
                  <a:lnTo>
                    <a:pt x="89" y="281"/>
                  </a:lnTo>
                  <a:lnTo>
                    <a:pt x="85" y="281"/>
                  </a:lnTo>
                  <a:lnTo>
                    <a:pt x="85" y="282"/>
                  </a:lnTo>
                  <a:lnTo>
                    <a:pt x="87" y="281"/>
                  </a:lnTo>
                  <a:lnTo>
                    <a:pt x="85" y="280"/>
                  </a:lnTo>
                  <a:lnTo>
                    <a:pt x="81" y="280"/>
                  </a:lnTo>
                  <a:lnTo>
                    <a:pt x="81" y="281"/>
                  </a:lnTo>
                  <a:lnTo>
                    <a:pt x="83" y="280"/>
                  </a:lnTo>
                  <a:lnTo>
                    <a:pt x="81" y="278"/>
                  </a:lnTo>
                  <a:lnTo>
                    <a:pt x="76" y="278"/>
                  </a:lnTo>
                  <a:lnTo>
                    <a:pt x="76" y="280"/>
                  </a:lnTo>
                  <a:lnTo>
                    <a:pt x="77" y="278"/>
                  </a:lnTo>
                  <a:lnTo>
                    <a:pt x="75" y="277"/>
                  </a:lnTo>
                  <a:lnTo>
                    <a:pt x="72" y="277"/>
                  </a:lnTo>
                  <a:lnTo>
                    <a:pt x="72" y="278"/>
                  </a:lnTo>
                  <a:lnTo>
                    <a:pt x="75" y="278"/>
                  </a:lnTo>
                  <a:lnTo>
                    <a:pt x="75" y="276"/>
                  </a:lnTo>
                  <a:lnTo>
                    <a:pt x="70" y="276"/>
                  </a:lnTo>
                  <a:lnTo>
                    <a:pt x="70" y="277"/>
                  </a:lnTo>
                  <a:lnTo>
                    <a:pt x="72" y="277"/>
                  </a:lnTo>
                  <a:lnTo>
                    <a:pt x="72" y="274"/>
                  </a:lnTo>
                  <a:lnTo>
                    <a:pt x="68" y="274"/>
                  </a:lnTo>
                  <a:lnTo>
                    <a:pt x="68" y="276"/>
                  </a:lnTo>
                  <a:lnTo>
                    <a:pt x="70" y="274"/>
                  </a:lnTo>
                  <a:lnTo>
                    <a:pt x="68" y="273"/>
                  </a:lnTo>
                  <a:lnTo>
                    <a:pt x="66" y="273"/>
                  </a:lnTo>
                  <a:lnTo>
                    <a:pt x="66" y="274"/>
                  </a:lnTo>
                  <a:lnTo>
                    <a:pt x="67" y="273"/>
                  </a:lnTo>
                  <a:lnTo>
                    <a:pt x="66" y="272"/>
                  </a:lnTo>
                  <a:lnTo>
                    <a:pt x="63" y="272"/>
                  </a:lnTo>
                  <a:lnTo>
                    <a:pt x="63" y="273"/>
                  </a:lnTo>
                  <a:lnTo>
                    <a:pt x="64" y="272"/>
                  </a:lnTo>
                  <a:lnTo>
                    <a:pt x="63" y="271"/>
                  </a:lnTo>
                  <a:lnTo>
                    <a:pt x="60" y="271"/>
                  </a:lnTo>
                  <a:lnTo>
                    <a:pt x="60" y="272"/>
                  </a:lnTo>
                  <a:lnTo>
                    <a:pt x="62" y="271"/>
                  </a:lnTo>
                  <a:lnTo>
                    <a:pt x="60" y="269"/>
                  </a:lnTo>
                  <a:lnTo>
                    <a:pt x="55" y="269"/>
                  </a:lnTo>
                  <a:lnTo>
                    <a:pt x="55" y="271"/>
                  </a:lnTo>
                  <a:lnTo>
                    <a:pt x="56" y="269"/>
                  </a:lnTo>
                  <a:lnTo>
                    <a:pt x="55" y="268"/>
                  </a:lnTo>
                  <a:lnTo>
                    <a:pt x="53" y="267"/>
                  </a:lnTo>
                  <a:lnTo>
                    <a:pt x="47" y="267"/>
                  </a:lnTo>
                  <a:lnTo>
                    <a:pt x="47" y="268"/>
                  </a:lnTo>
                  <a:lnTo>
                    <a:pt x="49" y="267"/>
                  </a:lnTo>
                  <a:lnTo>
                    <a:pt x="47" y="265"/>
                  </a:lnTo>
                  <a:lnTo>
                    <a:pt x="43" y="265"/>
                  </a:lnTo>
                  <a:lnTo>
                    <a:pt x="43" y="267"/>
                  </a:lnTo>
                  <a:lnTo>
                    <a:pt x="45" y="265"/>
                  </a:lnTo>
                  <a:lnTo>
                    <a:pt x="43" y="264"/>
                  </a:lnTo>
                  <a:lnTo>
                    <a:pt x="42" y="265"/>
                  </a:lnTo>
                  <a:lnTo>
                    <a:pt x="45" y="265"/>
                  </a:lnTo>
                  <a:lnTo>
                    <a:pt x="45" y="264"/>
                  </a:lnTo>
                  <a:lnTo>
                    <a:pt x="42" y="264"/>
                  </a:lnTo>
                  <a:lnTo>
                    <a:pt x="42" y="267"/>
                  </a:lnTo>
                  <a:lnTo>
                    <a:pt x="46" y="267"/>
                  </a:lnTo>
                  <a:lnTo>
                    <a:pt x="46" y="263"/>
                  </a:lnTo>
                  <a:lnTo>
                    <a:pt x="43" y="263"/>
                  </a:lnTo>
                  <a:lnTo>
                    <a:pt x="45" y="264"/>
                  </a:lnTo>
                  <a:lnTo>
                    <a:pt x="46" y="263"/>
                  </a:lnTo>
                  <a:lnTo>
                    <a:pt x="47" y="263"/>
                  </a:lnTo>
                  <a:lnTo>
                    <a:pt x="47" y="260"/>
                  </a:lnTo>
                  <a:lnTo>
                    <a:pt x="45" y="260"/>
                  </a:lnTo>
                  <a:lnTo>
                    <a:pt x="46" y="261"/>
                  </a:lnTo>
                  <a:lnTo>
                    <a:pt x="47" y="260"/>
                  </a:lnTo>
                  <a:lnTo>
                    <a:pt x="46" y="259"/>
                  </a:lnTo>
                  <a:lnTo>
                    <a:pt x="46" y="261"/>
                  </a:lnTo>
                  <a:lnTo>
                    <a:pt x="50" y="261"/>
                  </a:lnTo>
                  <a:lnTo>
                    <a:pt x="50" y="257"/>
                  </a:lnTo>
                  <a:lnTo>
                    <a:pt x="47" y="257"/>
                  </a:lnTo>
                  <a:lnTo>
                    <a:pt x="49" y="259"/>
                  </a:lnTo>
                  <a:lnTo>
                    <a:pt x="50" y="257"/>
                  </a:lnTo>
                  <a:lnTo>
                    <a:pt x="49" y="256"/>
                  </a:lnTo>
                  <a:lnTo>
                    <a:pt x="49" y="259"/>
                  </a:lnTo>
                  <a:lnTo>
                    <a:pt x="53" y="259"/>
                  </a:lnTo>
                  <a:lnTo>
                    <a:pt x="53" y="255"/>
                  </a:lnTo>
                  <a:lnTo>
                    <a:pt x="50" y="255"/>
                  </a:lnTo>
                  <a:lnTo>
                    <a:pt x="50" y="257"/>
                  </a:lnTo>
                  <a:lnTo>
                    <a:pt x="54" y="257"/>
                  </a:lnTo>
                  <a:lnTo>
                    <a:pt x="54" y="254"/>
                  </a:lnTo>
                  <a:lnTo>
                    <a:pt x="51" y="254"/>
                  </a:lnTo>
                  <a:lnTo>
                    <a:pt x="51" y="256"/>
                  </a:lnTo>
                  <a:lnTo>
                    <a:pt x="55" y="256"/>
                  </a:lnTo>
                  <a:lnTo>
                    <a:pt x="55" y="250"/>
                  </a:lnTo>
                  <a:lnTo>
                    <a:pt x="53" y="247"/>
                  </a:lnTo>
                  <a:lnTo>
                    <a:pt x="51" y="248"/>
                  </a:lnTo>
                  <a:lnTo>
                    <a:pt x="54" y="248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50" y="244"/>
                  </a:lnTo>
                  <a:lnTo>
                    <a:pt x="53" y="244"/>
                  </a:lnTo>
                  <a:lnTo>
                    <a:pt x="53" y="239"/>
                  </a:lnTo>
                  <a:lnTo>
                    <a:pt x="49" y="239"/>
                  </a:lnTo>
                  <a:lnTo>
                    <a:pt x="49" y="240"/>
                  </a:lnTo>
                  <a:lnTo>
                    <a:pt x="51" y="240"/>
                  </a:lnTo>
                  <a:lnTo>
                    <a:pt x="51" y="234"/>
                  </a:lnTo>
                  <a:lnTo>
                    <a:pt x="47" y="234"/>
                  </a:lnTo>
                  <a:lnTo>
                    <a:pt x="47" y="235"/>
                  </a:lnTo>
                  <a:lnTo>
                    <a:pt x="50" y="235"/>
                  </a:lnTo>
                  <a:lnTo>
                    <a:pt x="50" y="231"/>
                  </a:lnTo>
                  <a:lnTo>
                    <a:pt x="47" y="229"/>
                  </a:lnTo>
                  <a:lnTo>
                    <a:pt x="46" y="230"/>
                  </a:lnTo>
                  <a:lnTo>
                    <a:pt x="49" y="230"/>
                  </a:lnTo>
                  <a:lnTo>
                    <a:pt x="49" y="225"/>
                  </a:lnTo>
                  <a:lnTo>
                    <a:pt x="45" y="225"/>
                  </a:lnTo>
                  <a:lnTo>
                    <a:pt x="45" y="226"/>
                  </a:lnTo>
                  <a:lnTo>
                    <a:pt x="47" y="226"/>
                  </a:lnTo>
                  <a:lnTo>
                    <a:pt x="47" y="223"/>
                  </a:lnTo>
                  <a:lnTo>
                    <a:pt x="45" y="223"/>
                  </a:lnTo>
                  <a:lnTo>
                    <a:pt x="45" y="226"/>
                  </a:lnTo>
                  <a:lnTo>
                    <a:pt x="49" y="226"/>
                  </a:lnTo>
                  <a:lnTo>
                    <a:pt x="49" y="222"/>
                  </a:lnTo>
                  <a:lnTo>
                    <a:pt x="46" y="222"/>
                  </a:lnTo>
                  <a:lnTo>
                    <a:pt x="47" y="223"/>
                  </a:lnTo>
                  <a:lnTo>
                    <a:pt x="49" y="222"/>
                  </a:lnTo>
                  <a:lnTo>
                    <a:pt x="50" y="222"/>
                  </a:lnTo>
                  <a:lnTo>
                    <a:pt x="50" y="220"/>
                  </a:lnTo>
                  <a:lnTo>
                    <a:pt x="47" y="220"/>
                  </a:lnTo>
                  <a:lnTo>
                    <a:pt x="47" y="222"/>
                  </a:lnTo>
                  <a:lnTo>
                    <a:pt x="51" y="222"/>
                  </a:lnTo>
                  <a:lnTo>
                    <a:pt x="51" y="218"/>
                  </a:lnTo>
                  <a:lnTo>
                    <a:pt x="49" y="218"/>
                  </a:lnTo>
                  <a:lnTo>
                    <a:pt x="49" y="221"/>
                  </a:lnTo>
                  <a:lnTo>
                    <a:pt x="53" y="221"/>
                  </a:lnTo>
                  <a:lnTo>
                    <a:pt x="53" y="217"/>
                  </a:lnTo>
                  <a:lnTo>
                    <a:pt x="50" y="217"/>
                  </a:lnTo>
                  <a:lnTo>
                    <a:pt x="50" y="220"/>
                  </a:lnTo>
                  <a:lnTo>
                    <a:pt x="54" y="220"/>
                  </a:lnTo>
                  <a:lnTo>
                    <a:pt x="54" y="216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5" y="218"/>
                  </a:lnTo>
                  <a:lnTo>
                    <a:pt x="55" y="214"/>
                  </a:lnTo>
                  <a:lnTo>
                    <a:pt x="53" y="214"/>
                  </a:lnTo>
                  <a:lnTo>
                    <a:pt x="53" y="217"/>
                  </a:lnTo>
                  <a:lnTo>
                    <a:pt x="55" y="217"/>
                  </a:lnTo>
                  <a:lnTo>
                    <a:pt x="55" y="216"/>
                  </a:lnTo>
                  <a:lnTo>
                    <a:pt x="56" y="214"/>
                  </a:lnTo>
                  <a:lnTo>
                    <a:pt x="55" y="213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9" y="212"/>
                  </a:lnTo>
                  <a:lnTo>
                    <a:pt x="56" y="212"/>
                  </a:lnTo>
                  <a:lnTo>
                    <a:pt x="56" y="214"/>
                  </a:lnTo>
                  <a:lnTo>
                    <a:pt x="62" y="214"/>
                  </a:lnTo>
                  <a:lnTo>
                    <a:pt x="62" y="210"/>
                  </a:lnTo>
                  <a:lnTo>
                    <a:pt x="59" y="210"/>
                  </a:lnTo>
                  <a:lnTo>
                    <a:pt x="59" y="213"/>
                  </a:lnTo>
                  <a:lnTo>
                    <a:pt x="62" y="213"/>
                  </a:lnTo>
                  <a:lnTo>
                    <a:pt x="64" y="212"/>
                  </a:lnTo>
                  <a:lnTo>
                    <a:pt x="63" y="209"/>
                  </a:lnTo>
                  <a:lnTo>
                    <a:pt x="63" y="212"/>
                  </a:lnTo>
                  <a:lnTo>
                    <a:pt x="66" y="212"/>
                  </a:lnTo>
                  <a:lnTo>
                    <a:pt x="66" y="210"/>
                  </a:lnTo>
                  <a:lnTo>
                    <a:pt x="67" y="209"/>
                  </a:lnTo>
                  <a:lnTo>
                    <a:pt x="66" y="208"/>
                  </a:lnTo>
                  <a:lnTo>
                    <a:pt x="66" y="210"/>
                  </a:lnTo>
                  <a:lnTo>
                    <a:pt x="68" y="210"/>
                  </a:lnTo>
                  <a:lnTo>
                    <a:pt x="68" y="209"/>
                  </a:lnTo>
                  <a:lnTo>
                    <a:pt x="70" y="208"/>
                  </a:lnTo>
                  <a:lnTo>
                    <a:pt x="68" y="206"/>
                  </a:lnTo>
                  <a:lnTo>
                    <a:pt x="70" y="209"/>
                  </a:lnTo>
                  <a:lnTo>
                    <a:pt x="72" y="208"/>
                  </a:lnTo>
                  <a:lnTo>
                    <a:pt x="71" y="205"/>
                  </a:lnTo>
                  <a:lnTo>
                    <a:pt x="71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74" y="204"/>
                  </a:lnTo>
                  <a:lnTo>
                    <a:pt x="74" y="206"/>
                  </a:lnTo>
                  <a:lnTo>
                    <a:pt x="80" y="206"/>
                  </a:lnTo>
                  <a:lnTo>
                    <a:pt x="80" y="202"/>
                  </a:lnTo>
                  <a:lnTo>
                    <a:pt x="77" y="202"/>
                  </a:lnTo>
                  <a:lnTo>
                    <a:pt x="77" y="205"/>
                  </a:lnTo>
                  <a:lnTo>
                    <a:pt x="83" y="205"/>
                  </a:lnTo>
                  <a:lnTo>
                    <a:pt x="85" y="204"/>
                  </a:lnTo>
                  <a:lnTo>
                    <a:pt x="84" y="201"/>
                  </a:lnTo>
                  <a:lnTo>
                    <a:pt x="84" y="204"/>
                  </a:lnTo>
                  <a:lnTo>
                    <a:pt x="87" y="204"/>
                  </a:lnTo>
                  <a:lnTo>
                    <a:pt x="89" y="202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3" y="202"/>
                  </a:lnTo>
                  <a:lnTo>
                    <a:pt x="97" y="201"/>
                  </a:lnTo>
                  <a:lnTo>
                    <a:pt x="98" y="200"/>
                  </a:lnTo>
                  <a:lnTo>
                    <a:pt x="98" y="189"/>
                  </a:lnTo>
                  <a:lnTo>
                    <a:pt x="96" y="189"/>
                  </a:lnTo>
                  <a:lnTo>
                    <a:pt x="96" y="192"/>
                  </a:lnTo>
                  <a:lnTo>
                    <a:pt x="100" y="192"/>
                  </a:lnTo>
                  <a:lnTo>
                    <a:pt x="100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8" y="189"/>
                  </a:lnTo>
                  <a:lnTo>
                    <a:pt x="100" y="185"/>
                  </a:lnTo>
                  <a:lnTo>
                    <a:pt x="98" y="184"/>
                  </a:lnTo>
                  <a:lnTo>
                    <a:pt x="97" y="185"/>
                  </a:lnTo>
                  <a:lnTo>
                    <a:pt x="100" y="185"/>
                  </a:lnTo>
                  <a:lnTo>
                    <a:pt x="100" y="175"/>
                  </a:lnTo>
                  <a:lnTo>
                    <a:pt x="97" y="175"/>
                  </a:lnTo>
                  <a:lnTo>
                    <a:pt x="97" y="178"/>
                  </a:lnTo>
                  <a:lnTo>
                    <a:pt x="101" y="178"/>
                  </a:lnTo>
                  <a:lnTo>
                    <a:pt x="101" y="174"/>
                  </a:lnTo>
                  <a:lnTo>
                    <a:pt x="98" y="171"/>
                  </a:lnTo>
                  <a:lnTo>
                    <a:pt x="96" y="171"/>
                  </a:lnTo>
                  <a:lnTo>
                    <a:pt x="96" y="172"/>
                  </a:lnTo>
                  <a:lnTo>
                    <a:pt x="97" y="171"/>
                  </a:lnTo>
                  <a:lnTo>
                    <a:pt x="94" y="170"/>
                  </a:lnTo>
                  <a:lnTo>
                    <a:pt x="92" y="170"/>
                  </a:lnTo>
                  <a:lnTo>
                    <a:pt x="92" y="171"/>
                  </a:lnTo>
                  <a:lnTo>
                    <a:pt x="93" y="170"/>
                  </a:lnTo>
                  <a:lnTo>
                    <a:pt x="91" y="168"/>
                  </a:lnTo>
                  <a:lnTo>
                    <a:pt x="88" y="168"/>
                  </a:lnTo>
                  <a:lnTo>
                    <a:pt x="88" y="170"/>
                  </a:lnTo>
                  <a:lnTo>
                    <a:pt x="89" y="168"/>
                  </a:lnTo>
                  <a:lnTo>
                    <a:pt x="87" y="167"/>
                  </a:lnTo>
                  <a:lnTo>
                    <a:pt x="84" y="167"/>
                  </a:lnTo>
                  <a:lnTo>
                    <a:pt x="84" y="168"/>
                  </a:lnTo>
                  <a:lnTo>
                    <a:pt x="85" y="167"/>
                  </a:lnTo>
                  <a:lnTo>
                    <a:pt x="83" y="166"/>
                  </a:lnTo>
                  <a:lnTo>
                    <a:pt x="79" y="165"/>
                  </a:lnTo>
                  <a:lnTo>
                    <a:pt x="74" y="165"/>
                  </a:lnTo>
                  <a:lnTo>
                    <a:pt x="74" y="166"/>
                  </a:lnTo>
                  <a:lnTo>
                    <a:pt x="75" y="165"/>
                  </a:lnTo>
                  <a:lnTo>
                    <a:pt x="74" y="163"/>
                  </a:lnTo>
                  <a:lnTo>
                    <a:pt x="71" y="163"/>
                  </a:lnTo>
                  <a:lnTo>
                    <a:pt x="71" y="165"/>
                  </a:lnTo>
                  <a:lnTo>
                    <a:pt x="72" y="163"/>
                  </a:lnTo>
                  <a:lnTo>
                    <a:pt x="70" y="162"/>
                  </a:lnTo>
                  <a:lnTo>
                    <a:pt x="63" y="162"/>
                  </a:lnTo>
                  <a:lnTo>
                    <a:pt x="63" y="163"/>
                  </a:lnTo>
                  <a:lnTo>
                    <a:pt x="64" y="162"/>
                  </a:lnTo>
                  <a:lnTo>
                    <a:pt x="62" y="161"/>
                  </a:lnTo>
                  <a:lnTo>
                    <a:pt x="58" y="161"/>
                  </a:lnTo>
                  <a:lnTo>
                    <a:pt x="58" y="162"/>
                  </a:lnTo>
                  <a:lnTo>
                    <a:pt x="59" y="161"/>
                  </a:lnTo>
                  <a:lnTo>
                    <a:pt x="56" y="159"/>
                  </a:lnTo>
                  <a:lnTo>
                    <a:pt x="51" y="159"/>
                  </a:lnTo>
                  <a:lnTo>
                    <a:pt x="51" y="163"/>
                  </a:lnTo>
                  <a:lnTo>
                    <a:pt x="55" y="163"/>
                  </a:lnTo>
                  <a:lnTo>
                    <a:pt x="55" y="159"/>
                  </a:lnTo>
                  <a:lnTo>
                    <a:pt x="53" y="159"/>
                  </a:lnTo>
                  <a:lnTo>
                    <a:pt x="53" y="162"/>
                  </a:lnTo>
                  <a:lnTo>
                    <a:pt x="56" y="162"/>
                  </a:lnTo>
                  <a:lnTo>
                    <a:pt x="56" y="158"/>
                  </a:lnTo>
                  <a:lnTo>
                    <a:pt x="54" y="158"/>
                  </a:lnTo>
                  <a:lnTo>
                    <a:pt x="54" y="161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5" y="157"/>
                  </a:lnTo>
                  <a:lnTo>
                    <a:pt x="55" y="159"/>
                  </a:lnTo>
                  <a:lnTo>
                    <a:pt x="58" y="159"/>
                  </a:lnTo>
                  <a:lnTo>
                    <a:pt x="58" y="158"/>
                  </a:lnTo>
                  <a:lnTo>
                    <a:pt x="59" y="157"/>
                  </a:lnTo>
                  <a:lnTo>
                    <a:pt x="58" y="155"/>
                  </a:lnTo>
                  <a:lnTo>
                    <a:pt x="58" y="158"/>
                  </a:lnTo>
                  <a:lnTo>
                    <a:pt x="62" y="158"/>
                  </a:lnTo>
                  <a:lnTo>
                    <a:pt x="62" y="154"/>
                  </a:lnTo>
                  <a:lnTo>
                    <a:pt x="59" y="154"/>
                  </a:lnTo>
                  <a:lnTo>
                    <a:pt x="59" y="157"/>
                  </a:lnTo>
                  <a:lnTo>
                    <a:pt x="62" y="157"/>
                  </a:lnTo>
                  <a:lnTo>
                    <a:pt x="62" y="155"/>
                  </a:lnTo>
                  <a:lnTo>
                    <a:pt x="64" y="153"/>
                  </a:lnTo>
                  <a:lnTo>
                    <a:pt x="63" y="151"/>
                  </a:lnTo>
                  <a:lnTo>
                    <a:pt x="63" y="154"/>
                  </a:lnTo>
                  <a:lnTo>
                    <a:pt x="67" y="154"/>
                  </a:lnTo>
                  <a:lnTo>
                    <a:pt x="67" y="153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53"/>
                  </a:lnTo>
                  <a:lnTo>
                    <a:pt x="70" y="153"/>
                  </a:lnTo>
                  <a:lnTo>
                    <a:pt x="72" y="151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74" y="151"/>
                  </a:lnTo>
                  <a:lnTo>
                    <a:pt x="74" y="150"/>
                  </a:lnTo>
                  <a:lnTo>
                    <a:pt x="75" y="149"/>
                  </a:lnTo>
                  <a:lnTo>
                    <a:pt x="74" y="148"/>
                  </a:lnTo>
                  <a:lnTo>
                    <a:pt x="75" y="150"/>
                  </a:lnTo>
                  <a:lnTo>
                    <a:pt x="77" y="149"/>
                  </a:lnTo>
                  <a:lnTo>
                    <a:pt x="76" y="146"/>
                  </a:lnTo>
                  <a:lnTo>
                    <a:pt x="76" y="149"/>
                  </a:lnTo>
                  <a:lnTo>
                    <a:pt x="81" y="149"/>
                  </a:lnTo>
                  <a:lnTo>
                    <a:pt x="81" y="148"/>
                  </a:lnTo>
                  <a:lnTo>
                    <a:pt x="83" y="146"/>
                  </a:lnTo>
                  <a:lnTo>
                    <a:pt x="84" y="146"/>
                  </a:lnTo>
                  <a:lnTo>
                    <a:pt x="84" y="129"/>
                  </a:lnTo>
                  <a:lnTo>
                    <a:pt x="80" y="129"/>
                  </a:lnTo>
                  <a:lnTo>
                    <a:pt x="80" y="130"/>
                  </a:lnTo>
                  <a:lnTo>
                    <a:pt x="83" y="130"/>
                  </a:lnTo>
                  <a:lnTo>
                    <a:pt x="83" y="128"/>
                  </a:lnTo>
                  <a:lnTo>
                    <a:pt x="77" y="128"/>
                  </a:lnTo>
                  <a:lnTo>
                    <a:pt x="77" y="129"/>
                  </a:lnTo>
                  <a:lnTo>
                    <a:pt x="80" y="129"/>
                  </a:lnTo>
                  <a:lnTo>
                    <a:pt x="80" y="128"/>
                  </a:lnTo>
                  <a:lnTo>
                    <a:pt x="77" y="125"/>
                  </a:lnTo>
                  <a:lnTo>
                    <a:pt x="74" y="125"/>
                  </a:lnTo>
                  <a:lnTo>
                    <a:pt x="74" y="127"/>
                  </a:lnTo>
                  <a:lnTo>
                    <a:pt x="76" y="127"/>
                  </a:lnTo>
                  <a:lnTo>
                    <a:pt x="76" y="125"/>
                  </a:lnTo>
                  <a:lnTo>
                    <a:pt x="74" y="123"/>
                  </a:lnTo>
                  <a:lnTo>
                    <a:pt x="71" y="123"/>
                  </a:lnTo>
                  <a:lnTo>
                    <a:pt x="71" y="124"/>
                  </a:lnTo>
                  <a:lnTo>
                    <a:pt x="72" y="123"/>
                  </a:lnTo>
                  <a:lnTo>
                    <a:pt x="71" y="121"/>
                  </a:lnTo>
                  <a:lnTo>
                    <a:pt x="68" y="121"/>
                  </a:lnTo>
                  <a:lnTo>
                    <a:pt x="68" y="123"/>
                  </a:lnTo>
                  <a:lnTo>
                    <a:pt x="70" y="121"/>
                  </a:lnTo>
                  <a:lnTo>
                    <a:pt x="68" y="120"/>
                  </a:lnTo>
                  <a:lnTo>
                    <a:pt x="64" y="120"/>
                  </a:lnTo>
                  <a:lnTo>
                    <a:pt x="64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20"/>
                  </a:lnTo>
                  <a:lnTo>
                    <a:pt x="64" y="119"/>
                  </a:lnTo>
                  <a:lnTo>
                    <a:pt x="63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4" y="116"/>
                  </a:lnTo>
                  <a:lnTo>
                    <a:pt x="62" y="116"/>
                  </a:lnTo>
                  <a:lnTo>
                    <a:pt x="62" y="119"/>
                  </a:lnTo>
                  <a:lnTo>
                    <a:pt x="66" y="119"/>
                  </a:lnTo>
                  <a:lnTo>
                    <a:pt x="66" y="113"/>
                  </a:lnTo>
                  <a:lnTo>
                    <a:pt x="63" y="113"/>
                  </a:lnTo>
                  <a:lnTo>
                    <a:pt x="63" y="116"/>
                  </a:lnTo>
                  <a:lnTo>
                    <a:pt x="67" y="116"/>
                  </a:lnTo>
                  <a:lnTo>
                    <a:pt x="67" y="112"/>
                  </a:lnTo>
                  <a:lnTo>
                    <a:pt x="64" y="112"/>
                  </a:lnTo>
                  <a:lnTo>
                    <a:pt x="66" y="113"/>
                  </a:lnTo>
                  <a:lnTo>
                    <a:pt x="67" y="112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6" y="110"/>
                  </a:lnTo>
                  <a:lnTo>
                    <a:pt x="66" y="112"/>
                  </a:lnTo>
                  <a:lnTo>
                    <a:pt x="70" y="112"/>
                  </a:lnTo>
                  <a:lnTo>
                    <a:pt x="70" y="108"/>
                  </a:lnTo>
                  <a:lnTo>
                    <a:pt x="67" y="108"/>
                  </a:lnTo>
                  <a:lnTo>
                    <a:pt x="68" y="110"/>
                  </a:lnTo>
                  <a:lnTo>
                    <a:pt x="70" y="108"/>
                  </a:lnTo>
                  <a:lnTo>
                    <a:pt x="68" y="107"/>
                  </a:lnTo>
                  <a:lnTo>
                    <a:pt x="68" y="110"/>
                  </a:lnTo>
                  <a:lnTo>
                    <a:pt x="72" y="110"/>
                  </a:lnTo>
                  <a:lnTo>
                    <a:pt x="72" y="91"/>
                  </a:lnTo>
                  <a:lnTo>
                    <a:pt x="67" y="91"/>
                  </a:lnTo>
                  <a:lnTo>
                    <a:pt x="67" y="93"/>
                  </a:lnTo>
                  <a:lnTo>
                    <a:pt x="68" y="91"/>
                  </a:lnTo>
                  <a:lnTo>
                    <a:pt x="67" y="90"/>
                  </a:lnTo>
                  <a:lnTo>
                    <a:pt x="64" y="90"/>
                  </a:lnTo>
                  <a:lnTo>
                    <a:pt x="64" y="91"/>
                  </a:lnTo>
                  <a:lnTo>
                    <a:pt x="66" y="90"/>
                  </a:lnTo>
                  <a:lnTo>
                    <a:pt x="64" y="89"/>
                  </a:lnTo>
                  <a:lnTo>
                    <a:pt x="60" y="89"/>
                  </a:lnTo>
                  <a:lnTo>
                    <a:pt x="60" y="90"/>
                  </a:lnTo>
                  <a:lnTo>
                    <a:pt x="62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8" y="89"/>
                  </a:lnTo>
                  <a:lnTo>
                    <a:pt x="59" y="87"/>
                  </a:lnTo>
                  <a:lnTo>
                    <a:pt x="58" y="86"/>
                  </a:lnTo>
                  <a:lnTo>
                    <a:pt x="54" y="86"/>
                  </a:lnTo>
                  <a:lnTo>
                    <a:pt x="54" y="87"/>
                  </a:lnTo>
                  <a:lnTo>
                    <a:pt x="55" y="86"/>
                  </a:lnTo>
                  <a:lnTo>
                    <a:pt x="53" y="85"/>
                  </a:lnTo>
                  <a:lnTo>
                    <a:pt x="50" y="85"/>
                  </a:lnTo>
                  <a:lnTo>
                    <a:pt x="50" y="86"/>
                  </a:lnTo>
                  <a:lnTo>
                    <a:pt x="51" y="85"/>
                  </a:lnTo>
                  <a:lnTo>
                    <a:pt x="49" y="83"/>
                  </a:lnTo>
                  <a:lnTo>
                    <a:pt x="46" y="83"/>
                  </a:lnTo>
                  <a:lnTo>
                    <a:pt x="46" y="85"/>
                  </a:lnTo>
                  <a:lnTo>
                    <a:pt x="47" y="83"/>
                  </a:lnTo>
                  <a:lnTo>
                    <a:pt x="45" y="82"/>
                  </a:lnTo>
                  <a:lnTo>
                    <a:pt x="39" y="82"/>
                  </a:lnTo>
                  <a:lnTo>
                    <a:pt x="34" y="81"/>
                  </a:lnTo>
                  <a:lnTo>
                    <a:pt x="34" y="82"/>
                  </a:lnTo>
                  <a:lnTo>
                    <a:pt x="36" y="81"/>
                  </a:lnTo>
                  <a:lnTo>
                    <a:pt x="33" y="79"/>
                  </a:lnTo>
                  <a:lnTo>
                    <a:pt x="29" y="79"/>
                  </a:lnTo>
                  <a:lnTo>
                    <a:pt x="29" y="81"/>
                  </a:lnTo>
                  <a:lnTo>
                    <a:pt x="30" y="82"/>
                  </a:lnTo>
                  <a:lnTo>
                    <a:pt x="32" y="81"/>
                  </a:lnTo>
                  <a:lnTo>
                    <a:pt x="33" y="81"/>
                  </a:lnTo>
                  <a:lnTo>
                    <a:pt x="33" y="76"/>
                  </a:lnTo>
                  <a:lnTo>
                    <a:pt x="30" y="76"/>
                  </a:lnTo>
                  <a:lnTo>
                    <a:pt x="30" y="78"/>
                  </a:lnTo>
                  <a:lnTo>
                    <a:pt x="34" y="78"/>
                  </a:lnTo>
                  <a:lnTo>
                    <a:pt x="34" y="73"/>
                  </a:lnTo>
                  <a:lnTo>
                    <a:pt x="32" y="73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0"/>
                  </a:lnTo>
                  <a:lnTo>
                    <a:pt x="33" y="70"/>
                  </a:lnTo>
                  <a:lnTo>
                    <a:pt x="34" y="72"/>
                  </a:lnTo>
                  <a:lnTo>
                    <a:pt x="36" y="70"/>
                  </a:lnTo>
                  <a:lnTo>
                    <a:pt x="37" y="70"/>
                  </a:lnTo>
                  <a:lnTo>
                    <a:pt x="37" y="68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8" y="70"/>
                  </a:lnTo>
                  <a:lnTo>
                    <a:pt x="38" y="66"/>
                  </a:lnTo>
                  <a:lnTo>
                    <a:pt x="36" y="66"/>
                  </a:lnTo>
                  <a:lnTo>
                    <a:pt x="36" y="69"/>
                  </a:lnTo>
                  <a:lnTo>
                    <a:pt x="39" y="69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6" y="64"/>
                  </a:lnTo>
                  <a:lnTo>
                    <a:pt x="37" y="62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4" y="58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28" y="56"/>
                  </a:lnTo>
                  <a:lnTo>
                    <a:pt x="25" y="56"/>
                  </a:lnTo>
                  <a:lnTo>
                    <a:pt x="25" y="57"/>
                  </a:lnTo>
                  <a:lnTo>
                    <a:pt x="26" y="56"/>
                  </a:lnTo>
                  <a:lnTo>
                    <a:pt x="25" y="55"/>
                  </a:lnTo>
                  <a:lnTo>
                    <a:pt x="22" y="55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2" y="53"/>
                  </a:lnTo>
                  <a:lnTo>
                    <a:pt x="20" y="53"/>
                  </a:lnTo>
                  <a:lnTo>
                    <a:pt x="20" y="55"/>
                  </a:lnTo>
                  <a:lnTo>
                    <a:pt x="21" y="53"/>
                  </a:lnTo>
                  <a:lnTo>
                    <a:pt x="20" y="52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6" y="52"/>
                  </a:lnTo>
                  <a:lnTo>
                    <a:pt x="15" y="51"/>
                  </a:lnTo>
                  <a:lnTo>
                    <a:pt x="13" y="52"/>
                  </a:lnTo>
                  <a:lnTo>
                    <a:pt x="16" y="52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5" y="36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1" y="34"/>
                  </a:lnTo>
                  <a:lnTo>
                    <a:pt x="9" y="35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4" y="26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5" y="27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7" y="27"/>
                  </a:lnTo>
                  <a:lnTo>
                    <a:pt x="7" y="23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8" y="26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11" y="23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15" y="21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3" y="15"/>
                  </a:lnTo>
                  <a:lnTo>
                    <a:pt x="13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0" y="11"/>
                  </a:lnTo>
                  <a:lnTo>
                    <a:pt x="17" y="9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5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7" name="Freeform 966"/>
            <p:cNvSpPr>
              <a:spLocks/>
            </p:cNvSpPr>
            <p:nvPr/>
          </p:nvSpPr>
          <p:spPr bwMode="auto">
            <a:xfrm rot="16200000">
              <a:off x="3168056" y="4479079"/>
              <a:ext cx="615955" cy="636589"/>
            </a:xfrm>
            <a:custGeom>
              <a:avLst/>
              <a:gdLst>
                <a:gd name="T0" fmla="*/ 318 w 388"/>
                <a:gd name="T1" fmla="*/ 8 h 401"/>
                <a:gd name="T2" fmla="*/ 334 w 388"/>
                <a:gd name="T3" fmla="*/ 20 h 401"/>
                <a:gd name="T4" fmla="*/ 345 w 388"/>
                <a:gd name="T5" fmla="*/ 25 h 401"/>
                <a:gd name="T6" fmla="*/ 352 w 388"/>
                <a:gd name="T7" fmla="*/ 29 h 401"/>
                <a:gd name="T8" fmla="*/ 331 w 388"/>
                <a:gd name="T9" fmla="*/ 37 h 401"/>
                <a:gd name="T10" fmla="*/ 328 w 388"/>
                <a:gd name="T11" fmla="*/ 43 h 401"/>
                <a:gd name="T12" fmla="*/ 342 w 388"/>
                <a:gd name="T13" fmla="*/ 53 h 401"/>
                <a:gd name="T14" fmla="*/ 333 w 388"/>
                <a:gd name="T15" fmla="*/ 57 h 401"/>
                <a:gd name="T16" fmla="*/ 313 w 388"/>
                <a:gd name="T17" fmla="*/ 62 h 401"/>
                <a:gd name="T18" fmla="*/ 304 w 388"/>
                <a:gd name="T19" fmla="*/ 71 h 401"/>
                <a:gd name="T20" fmla="*/ 325 w 388"/>
                <a:gd name="T21" fmla="*/ 77 h 401"/>
                <a:gd name="T22" fmla="*/ 335 w 388"/>
                <a:gd name="T23" fmla="*/ 84 h 401"/>
                <a:gd name="T24" fmla="*/ 334 w 388"/>
                <a:gd name="T25" fmla="*/ 91 h 401"/>
                <a:gd name="T26" fmla="*/ 338 w 388"/>
                <a:gd name="T27" fmla="*/ 101 h 401"/>
                <a:gd name="T28" fmla="*/ 339 w 388"/>
                <a:gd name="T29" fmla="*/ 115 h 401"/>
                <a:gd name="T30" fmla="*/ 337 w 388"/>
                <a:gd name="T31" fmla="*/ 125 h 401"/>
                <a:gd name="T32" fmla="*/ 342 w 388"/>
                <a:gd name="T33" fmla="*/ 152 h 401"/>
                <a:gd name="T34" fmla="*/ 330 w 388"/>
                <a:gd name="T35" fmla="*/ 156 h 401"/>
                <a:gd name="T36" fmla="*/ 338 w 388"/>
                <a:gd name="T37" fmla="*/ 170 h 401"/>
                <a:gd name="T38" fmla="*/ 350 w 388"/>
                <a:gd name="T39" fmla="*/ 176 h 401"/>
                <a:gd name="T40" fmla="*/ 338 w 388"/>
                <a:gd name="T41" fmla="*/ 191 h 401"/>
                <a:gd name="T42" fmla="*/ 343 w 388"/>
                <a:gd name="T43" fmla="*/ 206 h 401"/>
                <a:gd name="T44" fmla="*/ 369 w 388"/>
                <a:gd name="T45" fmla="*/ 211 h 401"/>
                <a:gd name="T46" fmla="*/ 386 w 388"/>
                <a:gd name="T47" fmla="*/ 215 h 401"/>
                <a:gd name="T48" fmla="*/ 358 w 388"/>
                <a:gd name="T49" fmla="*/ 219 h 401"/>
                <a:gd name="T50" fmla="*/ 346 w 388"/>
                <a:gd name="T51" fmla="*/ 225 h 401"/>
                <a:gd name="T52" fmla="*/ 330 w 388"/>
                <a:gd name="T53" fmla="*/ 244 h 401"/>
                <a:gd name="T54" fmla="*/ 312 w 388"/>
                <a:gd name="T55" fmla="*/ 250 h 401"/>
                <a:gd name="T56" fmla="*/ 313 w 388"/>
                <a:gd name="T57" fmla="*/ 262 h 401"/>
                <a:gd name="T58" fmla="*/ 326 w 388"/>
                <a:gd name="T59" fmla="*/ 265 h 401"/>
                <a:gd name="T60" fmla="*/ 1 w 388"/>
                <a:gd name="T61" fmla="*/ 274 h 401"/>
                <a:gd name="T62" fmla="*/ 328 w 388"/>
                <a:gd name="T63" fmla="*/ 262 h 401"/>
                <a:gd name="T64" fmla="*/ 310 w 388"/>
                <a:gd name="T65" fmla="*/ 258 h 401"/>
                <a:gd name="T66" fmla="*/ 312 w 388"/>
                <a:gd name="T67" fmla="*/ 252 h 401"/>
                <a:gd name="T68" fmla="*/ 325 w 388"/>
                <a:gd name="T69" fmla="*/ 249 h 401"/>
                <a:gd name="T70" fmla="*/ 345 w 388"/>
                <a:gd name="T71" fmla="*/ 228 h 401"/>
                <a:gd name="T72" fmla="*/ 358 w 388"/>
                <a:gd name="T73" fmla="*/ 223 h 401"/>
                <a:gd name="T74" fmla="*/ 376 w 388"/>
                <a:gd name="T75" fmla="*/ 216 h 401"/>
                <a:gd name="T76" fmla="*/ 376 w 388"/>
                <a:gd name="T77" fmla="*/ 211 h 401"/>
                <a:gd name="T78" fmla="*/ 351 w 388"/>
                <a:gd name="T79" fmla="*/ 203 h 401"/>
                <a:gd name="T80" fmla="*/ 338 w 388"/>
                <a:gd name="T81" fmla="*/ 201 h 401"/>
                <a:gd name="T82" fmla="*/ 346 w 388"/>
                <a:gd name="T83" fmla="*/ 185 h 401"/>
                <a:gd name="T84" fmla="*/ 343 w 388"/>
                <a:gd name="T85" fmla="*/ 172 h 401"/>
                <a:gd name="T86" fmla="*/ 328 w 388"/>
                <a:gd name="T87" fmla="*/ 163 h 401"/>
                <a:gd name="T88" fmla="*/ 338 w 388"/>
                <a:gd name="T89" fmla="*/ 159 h 401"/>
                <a:gd name="T90" fmla="*/ 346 w 388"/>
                <a:gd name="T91" fmla="*/ 134 h 401"/>
                <a:gd name="T92" fmla="*/ 334 w 388"/>
                <a:gd name="T93" fmla="*/ 122 h 401"/>
                <a:gd name="T94" fmla="*/ 345 w 388"/>
                <a:gd name="T95" fmla="*/ 110 h 401"/>
                <a:gd name="T96" fmla="*/ 338 w 388"/>
                <a:gd name="T97" fmla="*/ 101 h 401"/>
                <a:gd name="T98" fmla="*/ 337 w 388"/>
                <a:gd name="T99" fmla="*/ 93 h 401"/>
                <a:gd name="T100" fmla="*/ 337 w 388"/>
                <a:gd name="T101" fmla="*/ 79 h 401"/>
                <a:gd name="T102" fmla="*/ 324 w 388"/>
                <a:gd name="T103" fmla="*/ 74 h 401"/>
                <a:gd name="T104" fmla="*/ 303 w 388"/>
                <a:gd name="T105" fmla="*/ 67 h 401"/>
                <a:gd name="T106" fmla="*/ 313 w 388"/>
                <a:gd name="T107" fmla="*/ 64 h 401"/>
                <a:gd name="T108" fmla="*/ 333 w 388"/>
                <a:gd name="T109" fmla="*/ 59 h 401"/>
                <a:gd name="T110" fmla="*/ 348 w 388"/>
                <a:gd name="T111" fmla="*/ 51 h 401"/>
                <a:gd name="T112" fmla="*/ 333 w 388"/>
                <a:gd name="T113" fmla="*/ 43 h 401"/>
                <a:gd name="T114" fmla="*/ 328 w 388"/>
                <a:gd name="T115" fmla="*/ 40 h 401"/>
                <a:gd name="T116" fmla="*/ 345 w 388"/>
                <a:gd name="T117" fmla="*/ 36 h 401"/>
                <a:gd name="T118" fmla="*/ 347 w 388"/>
                <a:gd name="T119" fmla="*/ 25 h 401"/>
                <a:gd name="T120" fmla="*/ 335 w 388"/>
                <a:gd name="T121" fmla="*/ 16 h 401"/>
                <a:gd name="T122" fmla="*/ 320 w 388"/>
                <a:gd name="T123" fmla="*/ 9 h 401"/>
                <a:gd name="T124" fmla="*/ 310 w 388"/>
                <a:gd name="T125" fmla="*/ 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8" h="401">
                  <a:moveTo>
                    <a:pt x="309" y="0"/>
                  </a:moveTo>
                  <a:lnTo>
                    <a:pt x="307" y="3"/>
                  </a:lnTo>
                  <a:lnTo>
                    <a:pt x="308" y="4"/>
                  </a:lnTo>
                  <a:lnTo>
                    <a:pt x="309" y="3"/>
                  </a:lnTo>
                  <a:lnTo>
                    <a:pt x="308" y="3"/>
                  </a:lnTo>
                  <a:lnTo>
                    <a:pt x="308" y="7"/>
                  </a:lnTo>
                  <a:lnTo>
                    <a:pt x="312" y="7"/>
                  </a:lnTo>
                  <a:lnTo>
                    <a:pt x="312" y="4"/>
                  </a:lnTo>
                  <a:lnTo>
                    <a:pt x="310" y="5"/>
                  </a:lnTo>
                  <a:lnTo>
                    <a:pt x="313" y="8"/>
                  </a:lnTo>
                  <a:lnTo>
                    <a:pt x="316" y="9"/>
                  </a:lnTo>
                  <a:lnTo>
                    <a:pt x="317" y="9"/>
                  </a:lnTo>
                  <a:lnTo>
                    <a:pt x="317" y="7"/>
                  </a:lnTo>
                  <a:lnTo>
                    <a:pt x="316" y="8"/>
                  </a:lnTo>
                  <a:lnTo>
                    <a:pt x="318" y="11"/>
                  </a:lnTo>
                  <a:lnTo>
                    <a:pt x="320" y="11"/>
                  </a:lnTo>
                  <a:lnTo>
                    <a:pt x="320" y="8"/>
                  </a:lnTo>
                  <a:lnTo>
                    <a:pt x="318" y="8"/>
                  </a:lnTo>
                  <a:lnTo>
                    <a:pt x="318" y="12"/>
                  </a:lnTo>
                  <a:lnTo>
                    <a:pt x="321" y="12"/>
                  </a:lnTo>
                  <a:lnTo>
                    <a:pt x="321" y="9"/>
                  </a:lnTo>
                  <a:lnTo>
                    <a:pt x="320" y="11"/>
                  </a:lnTo>
                  <a:lnTo>
                    <a:pt x="322" y="13"/>
                  </a:lnTo>
                  <a:lnTo>
                    <a:pt x="325" y="15"/>
                  </a:lnTo>
                  <a:lnTo>
                    <a:pt x="325" y="12"/>
                  </a:lnTo>
                  <a:lnTo>
                    <a:pt x="324" y="13"/>
                  </a:lnTo>
                  <a:lnTo>
                    <a:pt x="326" y="16"/>
                  </a:lnTo>
                  <a:lnTo>
                    <a:pt x="328" y="16"/>
                  </a:lnTo>
                  <a:lnTo>
                    <a:pt x="328" y="13"/>
                  </a:lnTo>
                  <a:lnTo>
                    <a:pt x="326" y="13"/>
                  </a:lnTo>
                  <a:lnTo>
                    <a:pt x="326" y="19"/>
                  </a:lnTo>
                  <a:lnTo>
                    <a:pt x="330" y="19"/>
                  </a:lnTo>
                  <a:lnTo>
                    <a:pt x="330" y="16"/>
                  </a:lnTo>
                  <a:lnTo>
                    <a:pt x="329" y="17"/>
                  </a:lnTo>
                  <a:lnTo>
                    <a:pt x="331" y="20"/>
                  </a:lnTo>
                  <a:lnTo>
                    <a:pt x="334" y="20"/>
                  </a:lnTo>
                  <a:lnTo>
                    <a:pt x="334" y="17"/>
                  </a:lnTo>
                  <a:lnTo>
                    <a:pt x="333" y="19"/>
                  </a:lnTo>
                  <a:lnTo>
                    <a:pt x="335" y="21"/>
                  </a:lnTo>
                  <a:lnTo>
                    <a:pt x="338" y="21"/>
                  </a:lnTo>
                  <a:lnTo>
                    <a:pt x="338" y="19"/>
                  </a:lnTo>
                  <a:lnTo>
                    <a:pt x="337" y="19"/>
                  </a:lnTo>
                  <a:lnTo>
                    <a:pt x="337" y="22"/>
                  </a:lnTo>
                  <a:lnTo>
                    <a:pt x="339" y="22"/>
                  </a:lnTo>
                  <a:lnTo>
                    <a:pt x="339" y="20"/>
                  </a:lnTo>
                  <a:lnTo>
                    <a:pt x="339" y="22"/>
                  </a:lnTo>
                  <a:lnTo>
                    <a:pt x="342" y="24"/>
                  </a:lnTo>
                  <a:lnTo>
                    <a:pt x="342" y="21"/>
                  </a:lnTo>
                  <a:lnTo>
                    <a:pt x="341" y="22"/>
                  </a:lnTo>
                  <a:lnTo>
                    <a:pt x="343" y="25"/>
                  </a:lnTo>
                  <a:lnTo>
                    <a:pt x="346" y="25"/>
                  </a:lnTo>
                  <a:lnTo>
                    <a:pt x="346" y="22"/>
                  </a:lnTo>
                  <a:lnTo>
                    <a:pt x="345" y="22"/>
                  </a:lnTo>
                  <a:lnTo>
                    <a:pt x="345" y="25"/>
                  </a:lnTo>
                  <a:lnTo>
                    <a:pt x="347" y="28"/>
                  </a:lnTo>
                  <a:lnTo>
                    <a:pt x="350" y="28"/>
                  </a:lnTo>
                  <a:lnTo>
                    <a:pt x="350" y="25"/>
                  </a:lnTo>
                  <a:lnTo>
                    <a:pt x="348" y="25"/>
                  </a:lnTo>
                  <a:lnTo>
                    <a:pt x="348" y="29"/>
                  </a:lnTo>
                  <a:lnTo>
                    <a:pt x="351" y="29"/>
                  </a:lnTo>
                  <a:lnTo>
                    <a:pt x="351" y="26"/>
                  </a:lnTo>
                  <a:lnTo>
                    <a:pt x="350" y="26"/>
                  </a:lnTo>
                  <a:lnTo>
                    <a:pt x="350" y="30"/>
                  </a:lnTo>
                  <a:lnTo>
                    <a:pt x="352" y="30"/>
                  </a:lnTo>
                  <a:lnTo>
                    <a:pt x="352" y="28"/>
                  </a:lnTo>
                  <a:lnTo>
                    <a:pt x="351" y="29"/>
                  </a:lnTo>
                  <a:lnTo>
                    <a:pt x="352" y="30"/>
                  </a:lnTo>
                  <a:lnTo>
                    <a:pt x="354" y="29"/>
                  </a:lnTo>
                  <a:lnTo>
                    <a:pt x="352" y="28"/>
                  </a:lnTo>
                  <a:lnTo>
                    <a:pt x="351" y="29"/>
                  </a:lnTo>
                  <a:lnTo>
                    <a:pt x="352" y="30"/>
                  </a:lnTo>
                  <a:lnTo>
                    <a:pt x="352" y="29"/>
                  </a:lnTo>
                  <a:lnTo>
                    <a:pt x="350" y="29"/>
                  </a:lnTo>
                  <a:lnTo>
                    <a:pt x="346" y="30"/>
                  </a:lnTo>
                  <a:lnTo>
                    <a:pt x="343" y="32"/>
                  </a:lnTo>
                  <a:lnTo>
                    <a:pt x="343" y="33"/>
                  </a:lnTo>
                  <a:lnTo>
                    <a:pt x="343" y="32"/>
                  </a:lnTo>
                  <a:lnTo>
                    <a:pt x="338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3"/>
                  </a:lnTo>
                  <a:lnTo>
                    <a:pt x="335" y="34"/>
                  </a:lnTo>
                  <a:lnTo>
                    <a:pt x="335" y="36"/>
                  </a:lnTo>
                  <a:lnTo>
                    <a:pt x="335" y="34"/>
                  </a:lnTo>
                  <a:lnTo>
                    <a:pt x="334" y="34"/>
                  </a:lnTo>
                  <a:lnTo>
                    <a:pt x="331" y="36"/>
                  </a:lnTo>
                  <a:lnTo>
                    <a:pt x="330" y="36"/>
                  </a:lnTo>
                  <a:lnTo>
                    <a:pt x="330" y="38"/>
                  </a:lnTo>
                  <a:lnTo>
                    <a:pt x="331" y="38"/>
                  </a:lnTo>
                  <a:lnTo>
                    <a:pt x="331" y="37"/>
                  </a:lnTo>
                  <a:lnTo>
                    <a:pt x="330" y="37"/>
                  </a:lnTo>
                  <a:lnTo>
                    <a:pt x="328" y="38"/>
                  </a:lnTo>
                  <a:lnTo>
                    <a:pt x="326" y="38"/>
                  </a:lnTo>
                  <a:lnTo>
                    <a:pt x="325" y="40"/>
                  </a:lnTo>
                  <a:lnTo>
                    <a:pt x="326" y="41"/>
                  </a:lnTo>
                  <a:lnTo>
                    <a:pt x="326" y="40"/>
                  </a:lnTo>
                  <a:lnTo>
                    <a:pt x="324" y="40"/>
                  </a:lnTo>
                  <a:lnTo>
                    <a:pt x="324" y="42"/>
                  </a:lnTo>
                  <a:lnTo>
                    <a:pt x="325" y="42"/>
                  </a:lnTo>
                  <a:lnTo>
                    <a:pt x="325" y="41"/>
                  </a:lnTo>
                  <a:lnTo>
                    <a:pt x="324" y="41"/>
                  </a:lnTo>
                  <a:lnTo>
                    <a:pt x="324" y="45"/>
                  </a:lnTo>
                  <a:lnTo>
                    <a:pt x="325" y="45"/>
                  </a:lnTo>
                  <a:lnTo>
                    <a:pt x="325" y="42"/>
                  </a:lnTo>
                  <a:lnTo>
                    <a:pt x="324" y="43"/>
                  </a:lnTo>
                  <a:lnTo>
                    <a:pt x="326" y="46"/>
                  </a:lnTo>
                  <a:lnTo>
                    <a:pt x="328" y="46"/>
                  </a:lnTo>
                  <a:lnTo>
                    <a:pt x="328" y="43"/>
                  </a:lnTo>
                  <a:lnTo>
                    <a:pt x="328" y="46"/>
                  </a:lnTo>
                  <a:lnTo>
                    <a:pt x="330" y="47"/>
                  </a:lnTo>
                  <a:lnTo>
                    <a:pt x="331" y="47"/>
                  </a:lnTo>
                  <a:lnTo>
                    <a:pt x="331" y="45"/>
                  </a:lnTo>
                  <a:lnTo>
                    <a:pt x="331" y="47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5" y="46"/>
                  </a:lnTo>
                  <a:lnTo>
                    <a:pt x="334" y="46"/>
                  </a:lnTo>
                  <a:lnTo>
                    <a:pt x="334" y="50"/>
                  </a:lnTo>
                  <a:lnTo>
                    <a:pt x="338" y="50"/>
                  </a:lnTo>
                  <a:lnTo>
                    <a:pt x="338" y="47"/>
                  </a:lnTo>
                  <a:lnTo>
                    <a:pt x="337" y="47"/>
                  </a:lnTo>
                  <a:lnTo>
                    <a:pt x="337" y="51"/>
                  </a:lnTo>
                  <a:lnTo>
                    <a:pt x="339" y="51"/>
                  </a:lnTo>
                  <a:lnTo>
                    <a:pt x="339" y="49"/>
                  </a:lnTo>
                  <a:lnTo>
                    <a:pt x="339" y="51"/>
                  </a:lnTo>
                  <a:lnTo>
                    <a:pt x="342" y="53"/>
                  </a:lnTo>
                  <a:lnTo>
                    <a:pt x="342" y="50"/>
                  </a:lnTo>
                  <a:lnTo>
                    <a:pt x="341" y="51"/>
                  </a:lnTo>
                  <a:lnTo>
                    <a:pt x="343" y="54"/>
                  </a:lnTo>
                  <a:lnTo>
                    <a:pt x="346" y="55"/>
                  </a:lnTo>
                  <a:lnTo>
                    <a:pt x="346" y="53"/>
                  </a:lnTo>
                  <a:lnTo>
                    <a:pt x="345" y="53"/>
                  </a:lnTo>
                  <a:lnTo>
                    <a:pt x="345" y="57"/>
                  </a:lnTo>
                  <a:lnTo>
                    <a:pt x="347" y="57"/>
                  </a:lnTo>
                  <a:lnTo>
                    <a:pt x="347" y="54"/>
                  </a:lnTo>
                  <a:lnTo>
                    <a:pt x="347" y="57"/>
                  </a:lnTo>
                  <a:lnTo>
                    <a:pt x="350" y="58"/>
                  </a:lnTo>
                  <a:lnTo>
                    <a:pt x="350" y="54"/>
                  </a:lnTo>
                  <a:lnTo>
                    <a:pt x="346" y="54"/>
                  </a:lnTo>
                  <a:lnTo>
                    <a:pt x="342" y="55"/>
                  </a:lnTo>
                  <a:lnTo>
                    <a:pt x="342" y="57"/>
                  </a:lnTo>
                  <a:lnTo>
                    <a:pt x="342" y="55"/>
                  </a:lnTo>
                  <a:lnTo>
                    <a:pt x="334" y="55"/>
                  </a:lnTo>
                  <a:lnTo>
                    <a:pt x="333" y="57"/>
                  </a:lnTo>
                  <a:lnTo>
                    <a:pt x="334" y="58"/>
                  </a:lnTo>
                  <a:lnTo>
                    <a:pt x="334" y="57"/>
                  </a:lnTo>
                  <a:lnTo>
                    <a:pt x="330" y="57"/>
                  </a:lnTo>
                  <a:lnTo>
                    <a:pt x="329" y="58"/>
                  </a:lnTo>
                  <a:lnTo>
                    <a:pt x="330" y="59"/>
                  </a:lnTo>
                  <a:lnTo>
                    <a:pt x="330" y="58"/>
                  </a:lnTo>
                  <a:lnTo>
                    <a:pt x="325" y="58"/>
                  </a:lnTo>
                  <a:lnTo>
                    <a:pt x="322" y="59"/>
                  </a:lnTo>
                  <a:lnTo>
                    <a:pt x="322" y="60"/>
                  </a:lnTo>
                  <a:lnTo>
                    <a:pt x="322" y="59"/>
                  </a:lnTo>
                  <a:lnTo>
                    <a:pt x="321" y="59"/>
                  </a:lnTo>
                  <a:lnTo>
                    <a:pt x="318" y="60"/>
                  </a:lnTo>
                  <a:lnTo>
                    <a:pt x="318" y="62"/>
                  </a:lnTo>
                  <a:lnTo>
                    <a:pt x="318" y="60"/>
                  </a:lnTo>
                  <a:lnTo>
                    <a:pt x="313" y="60"/>
                  </a:lnTo>
                  <a:lnTo>
                    <a:pt x="312" y="62"/>
                  </a:lnTo>
                  <a:lnTo>
                    <a:pt x="313" y="63"/>
                  </a:lnTo>
                  <a:lnTo>
                    <a:pt x="313" y="62"/>
                  </a:lnTo>
                  <a:lnTo>
                    <a:pt x="310" y="62"/>
                  </a:lnTo>
                  <a:lnTo>
                    <a:pt x="309" y="63"/>
                  </a:lnTo>
                  <a:lnTo>
                    <a:pt x="310" y="64"/>
                  </a:lnTo>
                  <a:lnTo>
                    <a:pt x="310" y="63"/>
                  </a:lnTo>
                  <a:lnTo>
                    <a:pt x="305" y="63"/>
                  </a:lnTo>
                  <a:lnTo>
                    <a:pt x="304" y="64"/>
                  </a:lnTo>
                  <a:lnTo>
                    <a:pt x="305" y="66"/>
                  </a:lnTo>
                  <a:lnTo>
                    <a:pt x="305" y="64"/>
                  </a:lnTo>
                  <a:lnTo>
                    <a:pt x="303" y="64"/>
                  </a:lnTo>
                  <a:lnTo>
                    <a:pt x="301" y="66"/>
                  </a:lnTo>
                  <a:lnTo>
                    <a:pt x="303" y="67"/>
                  </a:lnTo>
                  <a:lnTo>
                    <a:pt x="303" y="66"/>
                  </a:lnTo>
                  <a:lnTo>
                    <a:pt x="300" y="66"/>
                  </a:lnTo>
                  <a:lnTo>
                    <a:pt x="300" y="70"/>
                  </a:lnTo>
                  <a:lnTo>
                    <a:pt x="303" y="71"/>
                  </a:lnTo>
                  <a:lnTo>
                    <a:pt x="304" y="71"/>
                  </a:lnTo>
                  <a:lnTo>
                    <a:pt x="304" y="68"/>
                  </a:lnTo>
                  <a:lnTo>
                    <a:pt x="304" y="71"/>
                  </a:lnTo>
                  <a:lnTo>
                    <a:pt x="307" y="72"/>
                  </a:lnTo>
                  <a:lnTo>
                    <a:pt x="310" y="72"/>
                  </a:lnTo>
                  <a:lnTo>
                    <a:pt x="310" y="70"/>
                  </a:lnTo>
                  <a:lnTo>
                    <a:pt x="309" y="71"/>
                  </a:lnTo>
                  <a:lnTo>
                    <a:pt x="312" y="74"/>
                  </a:lnTo>
                  <a:lnTo>
                    <a:pt x="313" y="74"/>
                  </a:lnTo>
                  <a:lnTo>
                    <a:pt x="313" y="71"/>
                  </a:lnTo>
                  <a:lnTo>
                    <a:pt x="313" y="74"/>
                  </a:lnTo>
                  <a:lnTo>
                    <a:pt x="316" y="75"/>
                  </a:lnTo>
                  <a:lnTo>
                    <a:pt x="318" y="75"/>
                  </a:lnTo>
                  <a:lnTo>
                    <a:pt x="318" y="72"/>
                  </a:lnTo>
                  <a:lnTo>
                    <a:pt x="317" y="74"/>
                  </a:lnTo>
                  <a:lnTo>
                    <a:pt x="320" y="76"/>
                  </a:lnTo>
                  <a:lnTo>
                    <a:pt x="321" y="76"/>
                  </a:lnTo>
                  <a:lnTo>
                    <a:pt x="321" y="74"/>
                  </a:lnTo>
                  <a:lnTo>
                    <a:pt x="320" y="75"/>
                  </a:lnTo>
                  <a:lnTo>
                    <a:pt x="322" y="77"/>
                  </a:lnTo>
                  <a:lnTo>
                    <a:pt x="325" y="77"/>
                  </a:lnTo>
                  <a:lnTo>
                    <a:pt x="325" y="75"/>
                  </a:lnTo>
                  <a:lnTo>
                    <a:pt x="324" y="76"/>
                  </a:lnTo>
                  <a:lnTo>
                    <a:pt x="326" y="79"/>
                  </a:lnTo>
                  <a:lnTo>
                    <a:pt x="328" y="79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9"/>
                  </a:lnTo>
                  <a:lnTo>
                    <a:pt x="328" y="80"/>
                  </a:lnTo>
                  <a:lnTo>
                    <a:pt x="330" y="81"/>
                  </a:lnTo>
                  <a:lnTo>
                    <a:pt x="331" y="81"/>
                  </a:lnTo>
                  <a:lnTo>
                    <a:pt x="331" y="79"/>
                  </a:lnTo>
                  <a:lnTo>
                    <a:pt x="330" y="79"/>
                  </a:lnTo>
                  <a:lnTo>
                    <a:pt x="330" y="83"/>
                  </a:lnTo>
                  <a:lnTo>
                    <a:pt x="334" y="83"/>
                  </a:lnTo>
                  <a:lnTo>
                    <a:pt x="334" y="80"/>
                  </a:lnTo>
                  <a:lnTo>
                    <a:pt x="333" y="80"/>
                  </a:lnTo>
                  <a:lnTo>
                    <a:pt x="333" y="84"/>
                  </a:lnTo>
                  <a:lnTo>
                    <a:pt x="335" y="84"/>
                  </a:lnTo>
                  <a:lnTo>
                    <a:pt x="335" y="81"/>
                  </a:lnTo>
                  <a:lnTo>
                    <a:pt x="334" y="81"/>
                  </a:lnTo>
                  <a:lnTo>
                    <a:pt x="334" y="85"/>
                  </a:lnTo>
                  <a:lnTo>
                    <a:pt x="338" y="85"/>
                  </a:lnTo>
                  <a:lnTo>
                    <a:pt x="338" y="83"/>
                  </a:lnTo>
                  <a:lnTo>
                    <a:pt x="337" y="83"/>
                  </a:lnTo>
                  <a:lnTo>
                    <a:pt x="337" y="84"/>
                  </a:lnTo>
                  <a:lnTo>
                    <a:pt x="338" y="84"/>
                  </a:lnTo>
                  <a:lnTo>
                    <a:pt x="338" y="83"/>
                  </a:lnTo>
                  <a:lnTo>
                    <a:pt x="335" y="84"/>
                  </a:lnTo>
                  <a:lnTo>
                    <a:pt x="334" y="84"/>
                  </a:lnTo>
                  <a:lnTo>
                    <a:pt x="334" y="89"/>
                  </a:lnTo>
                  <a:lnTo>
                    <a:pt x="335" y="89"/>
                  </a:lnTo>
                  <a:lnTo>
                    <a:pt x="335" y="88"/>
                  </a:lnTo>
                  <a:lnTo>
                    <a:pt x="333" y="88"/>
                  </a:lnTo>
                  <a:lnTo>
                    <a:pt x="333" y="92"/>
                  </a:lnTo>
                  <a:lnTo>
                    <a:pt x="334" y="92"/>
                  </a:lnTo>
                  <a:lnTo>
                    <a:pt x="334" y="91"/>
                  </a:lnTo>
                  <a:lnTo>
                    <a:pt x="331" y="92"/>
                  </a:lnTo>
                  <a:lnTo>
                    <a:pt x="330" y="92"/>
                  </a:lnTo>
                  <a:lnTo>
                    <a:pt x="330" y="100"/>
                  </a:lnTo>
                  <a:lnTo>
                    <a:pt x="334" y="100"/>
                  </a:lnTo>
                  <a:lnTo>
                    <a:pt x="334" y="97"/>
                  </a:lnTo>
                  <a:lnTo>
                    <a:pt x="333" y="97"/>
                  </a:lnTo>
                  <a:lnTo>
                    <a:pt x="333" y="101"/>
                  </a:lnTo>
                  <a:lnTo>
                    <a:pt x="335" y="101"/>
                  </a:lnTo>
                  <a:lnTo>
                    <a:pt x="335" y="98"/>
                  </a:lnTo>
                  <a:lnTo>
                    <a:pt x="334" y="98"/>
                  </a:lnTo>
                  <a:lnTo>
                    <a:pt x="334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7" y="100"/>
                  </a:lnTo>
                  <a:lnTo>
                    <a:pt x="337" y="104"/>
                  </a:lnTo>
                  <a:lnTo>
                    <a:pt x="339" y="104"/>
                  </a:lnTo>
                  <a:lnTo>
                    <a:pt x="339" y="101"/>
                  </a:lnTo>
                  <a:lnTo>
                    <a:pt x="338" y="101"/>
                  </a:lnTo>
                  <a:lnTo>
                    <a:pt x="338" y="106"/>
                  </a:lnTo>
                  <a:lnTo>
                    <a:pt x="342" y="106"/>
                  </a:lnTo>
                  <a:lnTo>
                    <a:pt x="342" y="104"/>
                  </a:lnTo>
                  <a:lnTo>
                    <a:pt x="341" y="104"/>
                  </a:lnTo>
                  <a:lnTo>
                    <a:pt x="341" y="108"/>
                  </a:lnTo>
                  <a:lnTo>
                    <a:pt x="343" y="110"/>
                  </a:lnTo>
                  <a:lnTo>
                    <a:pt x="346" y="112"/>
                  </a:lnTo>
                  <a:lnTo>
                    <a:pt x="346" y="108"/>
                  </a:lnTo>
                  <a:lnTo>
                    <a:pt x="343" y="109"/>
                  </a:lnTo>
                  <a:lnTo>
                    <a:pt x="343" y="110"/>
                  </a:lnTo>
                  <a:lnTo>
                    <a:pt x="343" y="109"/>
                  </a:lnTo>
                  <a:lnTo>
                    <a:pt x="341" y="109"/>
                  </a:lnTo>
                  <a:lnTo>
                    <a:pt x="341" y="113"/>
                  </a:lnTo>
                  <a:lnTo>
                    <a:pt x="342" y="113"/>
                  </a:lnTo>
                  <a:lnTo>
                    <a:pt x="342" y="112"/>
                  </a:lnTo>
                  <a:lnTo>
                    <a:pt x="338" y="112"/>
                  </a:lnTo>
                  <a:lnTo>
                    <a:pt x="338" y="115"/>
                  </a:lnTo>
                  <a:lnTo>
                    <a:pt x="339" y="115"/>
                  </a:lnTo>
                  <a:lnTo>
                    <a:pt x="339" y="114"/>
                  </a:lnTo>
                  <a:lnTo>
                    <a:pt x="337" y="114"/>
                  </a:lnTo>
                  <a:lnTo>
                    <a:pt x="337" y="117"/>
                  </a:lnTo>
                  <a:lnTo>
                    <a:pt x="338" y="117"/>
                  </a:lnTo>
                  <a:lnTo>
                    <a:pt x="338" y="115"/>
                  </a:lnTo>
                  <a:lnTo>
                    <a:pt x="334" y="115"/>
                  </a:lnTo>
                  <a:lnTo>
                    <a:pt x="334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23"/>
                  </a:lnTo>
                  <a:lnTo>
                    <a:pt x="334" y="125"/>
                  </a:lnTo>
                  <a:lnTo>
                    <a:pt x="335" y="123"/>
                  </a:lnTo>
                  <a:lnTo>
                    <a:pt x="334" y="123"/>
                  </a:lnTo>
                  <a:lnTo>
                    <a:pt x="334" y="127"/>
                  </a:lnTo>
                  <a:lnTo>
                    <a:pt x="338" y="127"/>
                  </a:lnTo>
                  <a:lnTo>
                    <a:pt x="338" y="125"/>
                  </a:lnTo>
                  <a:lnTo>
                    <a:pt x="337" y="125"/>
                  </a:lnTo>
                  <a:lnTo>
                    <a:pt x="337" y="129"/>
                  </a:lnTo>
                  <a:lnTo>
                    <a:pt x="339" y="129"/>
                  </a:lnTo>
                  <a:lnTo>
                    <a:pt x="339" y="126"/>
                  </a:lnTo>
                  <a:lnTo>
                    <a:pt x="338" y="126"/>
                  </a:lnTo>
                  <a:lnTo>
                    <a:pt x="338" y="131"/>
                  </a:lnTo>
                  <a:lnTo>
                    <a:pt x="342" y="131"/>
                  </a:lnTo>
                  <a:lnTo>
                    <a:pt x="342" y="129"/>
                  </a:lnTo>
                  <a:lnTo>
                    <a:pt x="341" y="129"/>
                  </a:lnTo>
                  <a:lnTo>
                    <a:pt x="341" y="134"/>
                  </a:lnTo>
                  <a:lnTo>
                    <a:pt x="342" y="135"/>
                  </a:lnTo>
                  <a:lnTo>
                    <a:pt x="343" y="134"/>
                  </a:lnTo>
                  <a:lnTo>
                    <a:pt x="342" y="134"/>
                  </a:lnTo>
                  <a:lnTo>
                    <a:pt x="342" y="144"/>
                  </a:lnTo>
                  <a:lnTo>
                    <a:pt x="343" y="144"/>
                  </a:lnTo>
                  <a:lnTo>
                    <a:pt x="342" y="143"/>
                  </a:lnTo>
                  <a:lnTo>
                    <a:pt x="341" y="144"/>
                  </a:lnTo>
                  <a:lnTo>
                    <a:pt x="341" y="152"/>
                  </a:lnTo>
                  <a:lnTo>
                    <a:pt x="342" y="152"/>
                  </a:lnTo>
                  <a:lnTo>
                    <a:pt x="342" y="151"/>
                  </a:lnTo>
                  <a:lnTo>
                    <a:pt x="338" y="151"/>
                  </a:lnTo>
                  <a:lnTo>
                    <a:pt x="338" y="153"/>
                  </a:lnTo>
                  <a:lnTo>
                    <a:pt x="339" y="153"/>
                  </a:lnTo>
                  <a:lnTo>
                    <a:pt x="339" y="152"/>
                  </a:lnTo>
                  <a:lnTo>
                    <a:pt x="337" y="152"/>
                  </a:lnTo>
                  <a:lnTo>
                    <a:pt x="337" y="155"/>
                  </a:lnTo>
                  <a:lnTo>
                    <a:pt x="338" y="155"/>
                  </a:lnTo>
                  <a:lnTo>
                    <a:pt x="338" y="153"/>
                  </a:lnTo>
                  <a:lnTo>
                    <a:pt x="334" y="153"/>
                  </a:lnTo>
                  <a:lnTo>
                    <a:pt x="334" y="156"/>
                  </a:lnTo>
                  <a:lnTo>
                    <a:pt x="335" y="156"/>
                  </a:lnTo>
                  <a:lnTo>
                    <a:pt x="335" y="155"/>
                  </a:lnTo>
                  <a:lnTo>
                    <a:pt x="333" y="155"/>
                  </a:lnTo>
                  <a:lnTo>
                    <a:pt x="333" y="157"/>
                  </a:lnTo>
                  <a:lnTo>
                    <a:pt x="334" y="157"/>
                  </a:lnTo>
                  <a:lnTo>
                    <a:pt x="334" y="156"/>
                  </a:lnTo>
                  <a:lnTo>
                    <a:pt x="330" y="156"/>
                  </a:lnTo>
                  <a:lnTo>
                    <a:pt x="330" y="160"/>
                  </a:lnTo>
                  <a:lnTo>
                    <a:pt x="331" y="160"/>
                  </a:lnTo>
                  <a:lnTo>
                    <a:pt x="331" y="159"/>
                  </a:lnTo>
                  <a:lnTo>
                    <a:pt x="329" y="159"/>
                  </a:lnTo>
                  <a:lnTo>
                    <a:pt x="329" y="161"/>
                  </a:lnTo>
                  <a:lnTo>
                    <a:pt x="330" y="161"/>
                  </a:lnTo>
                  <a:lnTo>
                    <a:pt x="330" y="160"/>
                  </a:lnTo>
                  <a:lnTo>
                    <a:pt x="326" y="160"/>
                  </a:lnTo>
                  <a:lnTo>
                    <a:pt x="326" y="166"/>
                  </a:lnTo>
                  <a:lnTo>
                    <a:pt x="330" y="166"/>
                  </a:lnTo>
                  <a:lnTo>
                    <a:pt x="330" y="164"/>
                  </a:lnTo>
                  <a:lnTo>
                    <a:pt x="329" y="165"/>
                  </a:lnTo>
                  <a:lnTo>
                    <a:pt x="331" y="168"/>
                  </a:lnTo>
                  <a:lnTo>
                    <a:pt x="334" y="169"/>
                  </a:lnTo>
                  <a:lnTo>
                    <a:pt x="335" y="169"/>
                  </a:lnTo>
                  <a:lnTo>
                    <a:pt x="335" y="166"/>
                  </a:lnTo>
                  <a:lnTo>
                    <a:pt x="335" y="169"/>
                  </a:lnTo>
                  <a:lnTo>
                    <a:pt x="338" y="170"/>
                  </a:lnTo>
                  <a:lnTo>
                    <a:pt x="338" y="168"/>
                  </a:lnTo>
                  <a:lnTo>
                    <a:pt x="337" y="169"/>
                  </a:lnTo>
                  <a:lnTo>
                    <a:pt x="339" y="172"/>
                  </a:lnTo>
                  <a:lnTo>
                    <a:pt x="342" y="172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41" y="172"/>
                  </a:lnTo>
                  <a:lnTo>
                    <a:pt x="343" y="174"/>
                  </a:lnTo>
                  <a:lnTo>
                    <a:pt x="346" y="174"/>
                  </a:lnTo>
                  <a:lnTo>
                    <a:pt x="346" y="172"/>
                  </a:lnTo>
                  <a:lnTo>
                    <a:pt x="345" y="172"/>
                  </a:lnTo>
                  <a:lnTo>
                    <a:pt x="345" y="177"/>
                  </a:lnTo>
                  <a:lnTo>
                    <a:pt x="347" y="177"/>
                  </a:lnTo>
                  <a:lnTo>
                    <a:pt x="347" y="174"/>
                  </a:lnTo>
                  <a:lnTo>
                    <a:pt x="346" y="174"/>
                  </a:lnTo>
                  <a:lnTo>
                    <a:pt x="346" y="178"/>
                  </a:lnTo>
                  <a:lnTo>
                    <a:pt x="350" y="178"/>
                  </a:lnTo>
                  <a:lnTo>
                    <a:pt x="350" y="176"/>
                  </a:lnTo>
                  <a:lnTo>
                    <a:pt x="348" y="176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7"/>
                  </a:lnTo>
                  <a:lnTo>
                    <a:pt x="346" y="177"/>
                  </a:lnTo>
                  <a:lnTo>
                    <a:pt x="346" y="184"/>
                  </a:lnTo>
                  <a:lnTo>
                    <a:pt x="347" y="184"/>
                  </a:lnTo>
                  <a:lnTo>
                    <a:pt x="346" y="182"/>
                  </a:lnTo>
                  <a:lnTo>
                    <a:pt x="345" y="184"/>
                  </a:lnTo>
                  <a:lnTo>
                    <a:pt x="345" y="190"/>
                  </a:lnTo>
                  <a:lnTo>
                    <a:pt x="346" y="190"/>
                  </a:lnTo>
                  <a:lnTo>
                    <a:pt x="346" y="189"/>
                  </a:lnTo>
                  <a:lnTo>
                    <a:pt x="342" y="189"/>
                  </a:lnTo>
                  <a:lnTo>
                    <a:pt x="341" y="190"/>
                  </a:lnTo>
                  <a:lnTo>
                    <a:pt x="342" y="191"/>
                  </a:lnTo>
                  <a:lnTo>
                    <a:pt x="342" y="190"/>
                  </a:lnTo>
                  <a:lnTo>
                    <a:pt x="339" y="191"/>
                  </a:lnTo>
                  <a:lnTo>
                    <a:pt x="338" y="191"/>
                  </a:lnTo>
                  <a:lnTo>
                    <a:pt x="338" y="194"/>
                  </a:lnTo>
                  <a:lnTo>
                    <a:pt x="339" y="194"/>
                  </a:lnTo>
                  <a:lnTo>
                    <a:pt x="339" y="193"/>
                  </a:lnTo>
                  <a:lnTo>
                    <a:pt x="338" y="193"/>
                  </a:lnTo>
                  <a:lnTo>
                    <a:pt x="335" y="194"/>
                  </a:lnTo>
                  <a:lnTo>
                    <a:pt x="334" y="194"/>
                  </a:lnTo>
                  <a:lnTo>
                    <a:pt x="334" y="198"/>
                  </a:lnTo>
                  <a:lnTo>
                    <a:pt x="335" y="198"/>
                  </a:lnTo>
                  <a:lnTo>
                    <a:pt x="335" y="197"/>
                  </a:lnTo>
                  <a:lnTo>
                    <a:pt x="334" y="197"/>
                  </a:lnTo>
                  <a:lnTo>
                    <a:pt x="331" y="198"/>
                  </a:lnTo>
                  <a:lnTo>
                    <a:pt x="330" y="198"/>
                  </a:lnTo>
                  <a:lnTo>
                    <a:pt x="330" y="204"/>
                  </a:lnTo>
                  <a:lnTo>
                    <a:pt x="335" y="204"/>
                  </a:lnTo>
                  <a:lnTo>
                    <a:pt x="335" y="202"/>
                  </a:lnTo>
                  <a:lnTo>
                    <a:pt x="335" y="204"/>
                  </a:lnTo>
                  <a:lnTo>
                    <a:pt x="338" y="206"/>
                  </a:lnTo>
                  <a:lnTo>
                    <a:pt x="343" y="206"/>
                  </a:lnTo>
                  <a:lnTo>
                    <a:pt x="343" y="203"/>
                  </a:lnTo>
                  <a:lnTo>
                    <a:pt x="343" y="206"/>
                  </a:lnTo>
                  <a:lnTo>
                    <a:pt x="347" y="207"/>
                  </a:lnTo>
                  <a:lnTo>
                    <a:pt x="350" y="207"/>
                  </a:lnTo>
                  <a:lnTo>
                    <a:pt x="350" y="204"/>
                  </a:lnTo>
                  <a:lnTo>
                    <a:pt x="350" y="207"/>
                  </a:lnTo>
                  <a:lnTo>
                    <a:pt x="352" y="208"/>
                  </a:lnTo>
                  <a:lnTo>
                    <a:pt x="358" y="208"/>
                  </a:lnTo>
                  <a:lnTo>
                    <a:pt x="358" y="206"/>
                  </a:lnTo>
                  <a:lnTo>
                    <a:pt x="358" y="208"/>
                  </a:lnTo>
                  <a:lnTo>
                    <a:pt x="360" y="210"/>
                  </a:lnTo>
                  <a:lnTo>
                    <a:pt x="363" y="210"/>
                  </a:lnTo>
                  <a:lnTo>
                    <a:pt x="363" y="207"/>
                  </a:lnTo>
                  <a:lnTo>
                    <a:pt x="363" y="210"/>
                  </a:lnTo>
                  <a:lnTo>
                    <a:pt x="366" y="211"/>
                  </a:lnTo>
                  <a:lnTo>
                    <a:pt x="369" y="211"/>
                  </a:lnTo>
                  <a:lnTo>
                    <a:pt x="369" y="208"/>
                  </a:lnTo>
                  <a:lnTo>
                    <a:pt x="369" y="211"/>
                  </a:lnTo>
                  <a:lnTo>
                    <a:pt x="372" y="212"/>
                  </a:lnTo>
                  <a:lnTo>
                    <a:pt x="373" y="212"/>
                  </a:lnTo>
                  <a:lnTo>
                    <a:pt x="373" y="210"/>
                  </a:lnTo>
                  <a:lnTo>
                    <a:pt x="373" y="212"/>
                  </a:lnTo>
                  <a:lnTo>
                    <a:pt x="376" y="214"/>
                  </a:lnTo>
                  <a:lnTo>
                    <a:pt x="379" y="214"/>
                  </a:lnTo>
                  <a:lnTo>
                    <a:pt x="379" y="211"/>
                  </a:lnTo>
                  <a:lnTo>
                    <a:pt x="379" y="214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3" y="212"/>
                  </a:lnTo>
                  <a:lnTo>
                    <a:pt x="381" y="214"/>
                  </a:lnTo>
                  <a:lnTo>
                    <a:pt x="384" y="216"/>
                  </a:lnTo>
                  <a:lnTo>
                    <a:pt x="385" y="216"/>
                  </a:lnTo>
                  <a:lnTo>
                    <a:pt x="385" y="214"/>
                  </a:lnTo>
                  <a:lnTo>
                    <a:pt x="384" y="215"/>
                  </a:lnTo>
                  <a:lnTo>
                    <a:pt x="385" y="216"/>
                  </a:lnTo>
                  <a:lnTo>
                    <a:pt x="386" y="215"/>
                  </a:lnTo>
                  <a:lnTo>
                    <a:pt x="386" y="214"/>
                  </a:lnTo>
                  <a:lnTo>
                    <a:pt x="381" y="214"/>
                  </a:lnTo>
                  <a:lnTo>
                    <a:pt x="379" y="215"/>
                  </a:lnTo>
                  <a:lnTo>
                    <a:pt x="379" y="216"/>
                  </a:lnTo>
                  <a:lnTo>
                    <a:pt x="379" y="215"/>
                  </a:lnTo>
                  <a:lnTo>
                    <a:pt x="376" y="215"/>
                  </a:lnTo>
                  <a:lnTo>
                    <a:pt x="373" y="216"/>
                  </a:lnTo>
                  <a:lnTo>
                    <a:pt x="373" y="218"/>
                  </a:lnTo>
                  <a:lnTo>
                    <a:pt x="373" y="216"/>
                  </a:lnTo>
                  <a:lnTo>
                    <a:pt x="369" y="216"/>
                  </a:lnTo>
                  <a:lnTo>
                    <a:pt x="367" y="218"/>
                  </a:lnTo>
                  <a:lnTo>
                    <a:pt x="367" y="219"/>
                  </a:lnTo>
                  <a:lnTo>
                    <a:pt x="367" y="218"/>
                  </a:lnTo>
                  <a:lnTo>
                    <a:pt x="366" y="218"/>
                  </a:lnTo>
                  <a:lnTo>
                    <a:pt x="363" y="219"/>
                  </a:lnTo>
                  <a:lnTo>
                    <a:pt x="363" y="220"/>
                  </a:lnTo>
                  <a:lnTo>
                    <a:pt x="363" y="219"/>
                  </a:lnTo>
                  <a:lnTo>
                    <a:pt x="358" y="219"/>
                  </a:lnTo>
                  <a:lnTo>
                    <a:pt x="356" y="220"/>
                  </a:lnTo>
                  <a:lnTo>
                    <a:pt x="358" y="221"/>
                  </a:lnTo>
                  <a:lnTo>
                    <a:pt x="358" y="220"/>
                  </a:lnTo>
                  <a:lnTo>
                    <a:pt x="355" y="220"/>
                  </a:lnTo>
                  <a:lnTo>
                    <a:pt x="354" y="221"/>
                  </a:lnTo>
                  <a:lnTo>
                    <a:pt x="355" y="223"/>
                  </a:lnTo>
                  <a:lnTo>
                    <a:pt x="355" y="221"/>
                  </a:lnTo>
                  <a:lnTo>
                    <a:pt x="350" y="221"/>
                  </a:lnTo>
                  <a:lnTo>
                    <a:pt x="348" y="223"/>
                  </a:lnTo>
                  <a:lnTo>
                    <a:pt x="350" y="224"/>
                  </a:lnTo>
                  <a:lnTo>
                    <a:pt x="350" y="223"/>
                  </a:lnTo>
                  <a:lnTo>
                    <a:pt x="347" y="224"/>
                  </a:lnTo>
                  <a:lnTo>
                    <a:pt x="347" y="225"/>
                  </a:lnTo>
                  <a:lnTo>
                    <a:pt x="347" y="224"/>
                  </a:lnTo>
                  <a:lnTo>
                    <a:pt x="345" y="224"/>
                  </a:lnTo>
                  <a:lnTo>
                    <a:pt x="345" y="227"/>
                  </a:lnTo>
                  <a:lnTo>
                    <a:pt x="346" y="227"/>
                  </a:lnTo>
                  <a:lnTo>
                    <a:pt x="346" y="225"/>
                  </a:lnTo>
                  <a:lnTo>
                    <a:pt x="342" y="225"/>
                  </a:lnTo>
                  <a:lnTo>
                    <a:pt x="341" y="227"/>
                  </a:lnTo>
                  <a:lnTo>
                    <a:pt x="341" y="229"/>
                  </a:lnTo>
                  <a:lnTo>
                    <a:pt x="342" y="229"/>
                  </a:lnTo>
                  <a:lnTo>
                    <a:pt x="342" y="228"/>
                  </a:lnTo>
                  <a:lnTo>
                    <a:pt x="338" y="228"/>
                  </a:lnTo>
                  <a:lnTo>
                    <a:pt x="338" y="231"/>
                  </a:lnTo>
                  <a:lnTo>
                    <a:pt x="339" y="231"/>
                  </a:lnTo>
                  <a:lnTo>
                    <a:pt x="339" y="229"/>
                  </a:lnTo>
                  <a:lnTo>
                    <a:pt x="337" y="229"/>
                  </a:lnTo>
                  <a:lnTo>
                    <a:pt x="337" y="244"/>
                  </a:lnTo>
                  <a:lnTo>
                    <a:pt x="338" y="244"/>
                  </a:lnTo>
                  <a:lnTo>
                    <a:pt x="338" y="242"/>
                  </a:lnTo>
                  <a:lnTo>
                    <a:pt x="334" y="242"/>
                  </a:lnTo>
                  <a:lnTo>
                    <a:pt x="331" y="244"/>
                  </a:lnTo>
                  <a:lnTo>
                    <a:pt x="331" y="245"/>
                  </a:lnTo>
                  <a:lnTo>
                    <a:pt x="331" y="244"/>
                  </a:lnTo>
                  <a:lnTo>
                    <a:pt x="330" y="244"/>
                  </a:lnTo>
                  <a:lnTo>
                    <a:pt x="328" y="245"/>
                  </a:lnTo>
                  <a:lnTo>
                    <a:pt x="328" y="246"/>
                  </a:lnTo>
                  <a:lnTo>
                    <a:pt x="328" y="245"/>
                  </a:lnTo>
                  <a:lnTo>
                    <a:pt x="325" y="245"/>
                  </a:lnTo>
                  <a:lnTo>
                    <a:pt x="322" y="246"/>
                  </a:lnTo>
                  <a:lnTo>
                    <a:pt x="322" y="248"/>
                  </a:lnTo>
                  <a:lnTo>
                    <a:pt x="322" y="246"/>
                  </a:lnTo>
                  <a:lnTo>
                    <a:pt x="320" y="246"/>
                  </a:lnTo>
                  <a:lnTo>
                    <a:pt x="318" y="248"/>
                  </a:lnTo>
                  <a:lnTo>
                    <a:pt x="320" y="249"/>
                  </a:lnTo>
                  <a:lnTo>
                    <a:pt x="320" y="248"/>
                  </a:lnTo>
                  <a:lnTo>
                    <a:pt x="317" y="248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50"/>
                  </a:lnTo>
                  <a:lnTo>
                    <a:pt x="313" y="252"/>
                  </a:lnTo>
                  <a:lnTo>
                    <a:pt x="313" y="250"/>
                  </a:lnTo>
                  <a:lnTo>
                    <a:pt x="312" y="250"/>
                  </a:lnTo>
                  <a:lnTo>
                    <a:pt x="309" y="252"/>
                  </a:lnTo>
                  <a:lnTo>
                    <a:pt x="309" y="253"/>
                  </a:lnTo>
                  <a:lnTo>
                    <a:pt x="309" y="252"/>
                  </a:lnTo>
                  <a:lnTo>
                    <a:pt x="307" y="252"/>
                  </a:lnTo>
                  <a:lnTo>
                    <a:pt x="307" y="254"/>
                  </a:lnTo>
                  <a:lnTo>
                    <a:pt x="308" y="254"/>
                  </a:lnTo>
                  <a:lnTo>
                    <a:pt x="308" y="253"/>
                  </a:lnTo>
                  <a:lnTo>
                    <a:pt x="304" y="253"/>
                  </a:lnTo>
                  <a:lnTo>
                    <a:pt x="301" y="256"/>
                  </a:lnTo>
                  <a:lnTo>
                    <a:pt x="305" y="259"/>
                  </a:lnTo>
                  <a:lnTo>
                    <a:pt x="309" y="259"/>
                  </a:lnTo>
                  <a:lnTo>
                    <a:pt x="309" y="257"/>
                  </a:lnTo>
                  <a:lnTo>
                    <a:pt x="308" y="258"/>
                  </a:lnTo>
                  <a:lnTo>
                    <a:pt x="310" y="261"/>
                  </a:lnTo>
                  <a:lnTo>
                    <a:pt x="312" y="261"/>
                  </a:lnTo>
                  <a:lnTo>
                    <a:pt x="312" y="258"/>
                  </a:lnTo>
                  <a:lnTo>
                    <a:pt x="310" y="259"/>
                  </a:lnTo>
                  <a:lnTo>
                    <a:pt x="313" y="262"/>
                  </a:lnTo>
                  <a:lnTo>
                    <a:pt x="316" y="262"/>
                  </a:lnTo>
                  <a:lnTo>
                    <a:pt x="316" y="259"/>
                  </a:lnTo>
                  <a:lnTo>
                    <a:pt x="314" y="261"/>
                  </a:lnTo>
                  <a:lnTo>
                    <a:pt x="317" y="263"/>
                  </a:lnTo>
                  <a:lnTo>
                    <a:pt x="318" y="263"/>
                  </a:lnTo>
                  <a:lnTo>
                    <a:pt x="318" y="261"/>
                  </a:lnTo>
                  <a:lnTo>
                    <a:pt x="317" y="262"/>
                  </a:lnTo>
                  <a:lnTo>
                    <a:pt x="320" y="265"/>
                  </a:lnTo>
                  <a:lnTo>
                    <a:pt x="322" y="265"/>
                  </a:lnTo>
                  <a:lnTo>
                    <a:pt x="322" y="262"/>
                  </a:lnTo>
                  <a:lnTo>
                    <a:pt x="321" y="263"/>
                  </a:lnTo>
                  <a:lnTo>
                    <a:pt x="324" y="266"/>
                  </a:lnTo>
                  <a:lnTo>
                    <a:pt x="325" y="266"/>
                  </a:lnTo>
                  <a:lnTo>
                    <a:pt x="325" y="263"/>
                  </a:lnTo>
                  <a:lnTo>
                    <a:pt x="324" y="263"/>
                  </a:lnTo>
                  <a:lnTo>
                    <a:pt x="324" y="267"/>
                  </a:lnTo>
                  <a:lnTo>
                    <a:pt x="326" y="267"/>
                  </a:lnTo>
                  <a:lnTo>
                    <a:pt x="326" y="265"/>
                  </a:lnTo>
                  <a:lnTo>
                    <a:pt x="325" y="266"/>
                  </a:lnTo>
                  <a:lnTo>
                    <a:pt x="328" y="269"/>
                  </a:lnTo>
                  <a:lnTo>
                    <a:pt x="329" y="269"/>
                  </a:lnTo>
                  <a:lnTo>
                    <a:pt x="329" y="266"/>
                  </a:lnTo>
                  <a:lnTo>
                    <a:pt x="328" y="267"/>
                  </a:lnTo>
                  <a:lnTo>
                    <a:pt x="331" y="271"/>
                  </a:lnTo>
                  <a:lnTo>
                    <a:pt x="334" y="271"/>
                  </a:lnTo>
                  <a:lnTo>
                    <a:pt x="334" y="269"/>
                  </a:lnTo>
                  <a:lnTo>
                    <a:pt x="333" y="270"/>
                  </a:lnTo>
                  <a:lnTo>
                    <a:pt x="335" y="273"/>
                  </a:lnTo>
                  <a:lnTo>
                    <a:pt x="338" y="274"/>
                  </a:lnTo>
                  <a:lnTo>
                    <a:pt x="338" y="270"/>
                  </a:lnTo>
                  <a:lnTo>
                    <a:pt x="0" y="270"/>
                  </a:lnTo>
                  <a:lnTo>
                    <a:pt x="0" y="401"/>
                  </a:lnTo>
                  <a:lnTo>
                    <a:pt x="4" y="401"/>
                  </a:lnTo>
                  <a:lnTo>
                    <a:pt x="4" y="271"/>
                  </a:lnTo>
                  <a:lnTo>
                    <a:pt x="1" y="271"/>
                  </a:lnTo>
                  <a:lnTo>
                    <a:pt x="1" y="274"/>
                  </a:lnTo>
                  <a:lnTo>
                    <a:pt x="338" y="274"/>
                  </a:lnTo>
                  <a:lnTo>
                    <a:pt x="339" y="270"/>
                  </a:lnTo>
                  <a:lnTo>
                    <a:pt x="337" y="269"/>
                  </a:lnTo>
                  <a:lnTo>
                    <a:pt x="335" y="270"/>
                  </a:lnTo>
                  <a:lnTo>
                    <a:pt x="337" y="269"/>
                  </a:lnTo>
                  <a:lnTo>
                    <a:pt x="335" y="267"/>
                  </a:lnTo>
                  <a:lnTo>
                    <a:pt x="331" y="267"/>
                  </a:lnTo>
                  <a:lnTo>
                    <a:pt x="331" y="269"/>
                  </a:lnTo>
                  <a:lnTo>
                    <a:pt x="333" y="267"/>
                  </a:lnTo>
                  <a:lnTo>
                    <a:pt x="330" y="265"/>
                  </a:lnTo>
                  <a:lnTo>
                    <a:pt x="328" y="265"/>
                  </a:lnTo>
                  <a:lnTo>
                    <a:pt x="328" y="266"/>
                  </a:lnTo>
                  <a:lnTo>
                    <a:pt x="329" y="265"/>
                  </a:lnTo>
                  <a:lnTo>
                    <a:pt x="328" y="263"/>
                  </a:lnTo>
                  <a:lnTo>
                    <a:pt x="325" y="263"/>
                  </a:lnTo>
                  <a:lnTo>
                    <a:pt x="325" y="265"/>
                  </a:lnTo>
                  <a:lnTo>
                    <a:pt x="328" y="265"/>
                  </a:lnTo>
                  <a:lnTo>
                    <a:pt x="328" y="262"/>
                  </a:lnTo>
                  <a:lnTo>
                    <a:pt x="324" y="262"/>
                  </a:lnTo>
                  <a:lnTo>
                    <a:pt x="324" y="263"/>
                  </a:lnTo>
                  <a:lnTo>
                    <a:pt x="325" y="262"/>
                  </a:lnTo>
                  <a:lnTo>
                    <a:pt x="324" y="261"/>
                  </a:lnTo>
                  <a:lnTo>
                    <a:pt x="320" y="261"/>
                  </a:lnTo>
                  <a:lnTo>
                    <a:pt x="320" y="262"/>
                  </a:lnTo>
                  <a:lnTo>
                    <a:pt x="321" y="261"/>
                  </a:lnTo>
                  <a:lnTo>
                    <a:pt x="320" y="259"/>
                  </a:lnTo>
                  <a:lnTo>
                    <a:pt x="317" y="259"/>
                  </a:lnTo>
                  <a:lnTo>
                    <a:pt x="317" y="261"/>
                  </a:lnTo>
                  <a:lnTo>
                    <a:pt x="318" y="259"/>
                  </a:lnTo>
                  <a:lnTo>
                    <a:pt x="317" y="258"/>
                  </a:lnTo>
                  <a:lnTo>
                    <a:pt x="313" y="258"/>
                  </a:lnTo>
                  <a:lnTo>
                    <a:pt x="313" y="259"/>
                  </a:lnTo>
                  <a:lnTo>
                    <a:pt x="314" y="258"/>
                  </a:lnTo>
                  <a:lnTo>
                    <a:pt x="313" y="257"/>
                  </a:lnTo>
                  <a:lnTo>
                    <a:pt x="310" y="257"/>
                  </a:lnTo>
                  <a:lnTo>
                    <a:pt x="310" y="258"/>
                  </a:lnTo>
                  <a:lnTo>
                    <a:pt x="312" y="257"/>
                  </a:lnTo>
                  <a:lnTo>
                    <a:pt x="310" y="256"/>
                  </a:lnTo>
                  <a:lnTo>
                    <a:pt x="305" y="256"/>
                  </a:lnTo>
                  <a:lnTo>
                    <a:pt x="305" y="257"/>
                  </a:lnTo>
                  <a:lnTo>
                    <a:pt x="307" y="256"/>
                  </a:lnTo>
                  <a:lnTo>
                    <a:pt x="305" y="254"/>
                  </a:lnTo>
                  <a:lnTo>
                    <a:pt x="304" y="256"/>
                  </a:lnTo>
                  <a:lnTo>
                    <a:pt x="305" y="257"/>
                  </a:lnTo>
                  <a:lnTo>
                    <a:pt x="307" y="256"/>
                  </a:lnTo>
                  <a:lnTo>
                    <a:pt x="305" y="254"/>
                  </a:lnTo>
                  <a:lnTo>
                    <a:pt x="305" y="257"/>
                  </a:lnTo>
                  <a:lnTo>
                    <a:pt x="310" y="257"/>
                  </a:lnTo>
                  <a:lnTo>
                    <a:pt x="310" y="253"/>
                  </a:lnTo>
                  <a:lnTo>
                    <a:pt x="308" y="253"/>
                  </a:lnTo>
                  <a:lnTo>
                    <a:pt x="308" y="256"/>
                  </a:lnTo>
                  <a:lnTo>
                    <a:pt x="310" y="256"/>
                  </a:lnTo>
                  <a:lnTo>
                    <a:pt x="313" y="254"/>
                  </a:lnTo>
                  <a:lnTo>
                    <a:pt x="312" y="252"/>
                  </a:lnTo>
                  <a:lnTo>
                    <a:pt x="312" y="254"/>
                  </a:lnTo>
                  <a:lnTo>
                    <a:pt x="314" y="254"/>
                  </a:lnTo>
                  <a:lnTo>
                    <a:pt x="314" y="253"/>
                  </a:lnTo>
                  <a:lnTo>
                    <a:pt x="316" y="252"/>
                  </a:lnTo>
                  <a:lnTo>
                    <a:pt x="314" y="250"/>
                  </a:lnTo>
                  <a:lnTo>
                    <a:pt x="316" y="253"/>
                  </a:lnTo>
                  <a:lnTo>
                    <a:pt x="318" y="252"/>
                  </a:lnTo>
                  <a:lnTo>
                    <a:pt x="317" y="249"/>
                  </a:lnTo>
                  <a:lnTo>
                    <a:pt x="317" y="252"/>
                  </a:lnTo>
                  <a:lnTo>
                    <a:pt x="321" y="252"/>
                  </a:lnTo>
                  <a:lnTo>
                    <a:pt x="321" y="250"/>
                  </a:lnTo>
                  <a:lnTo>
                    <a:pt x="322" y="249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4" y="250"/>
                  </a:lnTo>
                  <a:lnTo>
                    <a:pt x="326" y="249"/>
                  </a:lnTo>
                  <a:lnTo>
                    <a:pt x="325" y="246"/>
                  </a:lnTo>
                  <a:lnTo>
                    <a:pt x="325" y="249"/>
                  </a:lnTo>
                  <a:lnTo>
                    <a:pt x="329" y="249"/>
                  </a:lnTo>
                  <a:lnTo>
                    <a:pt x="331" y="248"/>
                  </a:lnTo>
                  <a:lnTo>
                    <a:pt x="330" y="245"/>
                  </a:lnTo>
                  <a:lnTo>
                    <a:pt x="330" y="248"/>
                  </a:lnTo>
                  <a:lnTo>
                    <a:pt x="333" y="248"/>
                  </a:lnTo>
                  <a:lnTo>
                    <a:pt x="335" y="246"/>
                  </a:lnTo>
                  <a:lnTo>
                    <a:pt x="334" y="244"/>
                  </a:lnTo>
                  <a:lnTo>
                    <a:pt x="334" y="246"/>
                  </a:lnTo>
                  <a:lnTo>
                    <a:pt x="341" y="246"/>
                  </a:lnTo>
                  <a:lnTo>
                    <a:pt x="341" y="231"/>
                  </a:lnTo>
                  <a:lnTo>
                    <a:pt x="338" y="231"/>
                  </a:lnTo>
                  <a:lnTo>
                    <a:pt x="338" y="233"/>
                  </a:lnTo>
                  <a:lnTo>
                    <a:pt x="342" y="233"/>
                  </a:lnTo>
                  <a:lnTo>
                    <a:pt x="342" y="229"/>
                  </a:lnTo>
                  <a:lnTo>
                    <a:pt x="339" y="229"/>
                  </a:lnTo>
                  <a:lnTo>
                    <a:pt x="339" y="232"/>
                  </a:lnTo>
                  <a:lnTo>
                    <a:pt x="345" y="232"/>
                  </a:lnTo>
                  <a:lnTo>
                    <a:pt x="345" y="228"/>
                  </a:lnTo>
                  <a:lnTo>
                    <a:pt x="342" y="228"/>
                  </a:lnTo>
                  <a:lnTo>
                    <a:pt x="343" y="229"/>
                  </a:lnTo>
                  <a:lnTo>
                    <a:pt x="345" y="228"/>
                  </a:lnTo>
                  <a:lnTo>
                    <a:pt x="343" y="227"/>
                  </a:lnTo>
                  <a:lnTo>
                    <a:pt x="343" y="229"/>
                  </a:lnTo>
                  <a:lnTo>
                    <a:pt x="348" y="229"/>
                  </a:lnTo>
                  <a:lnTo>
                    <a:pt x="348" y="225"/>
                  </a:lnTo>
                  <a:lnTo>
                    <a:pt x="346" y="225"/>
                  </a:lnTo>
                  <a:lnTo>
                    <a:pt x="346" y="228"/>
                  </a:lnTo>
                  <a:lnTo>
                    <a:pt x="348" y="228"/>
                  </a:lnTo>
                  <a:lnTo>
                    <a:pt x="351" y="227"/>
                  </a:lnTo>
                  <a:lnTo>
                    <a:pt x="351" y="225"/>
                  </a:lnTo>
                  <a:lnTo>
                    <a:pt x="352" y="224"/>
                  </a:lnTo>
                  <a:lnTo>
                    <a:pt x="351" y="223"/>
                  </a:lnTo>
                  <a:lnTo>
                    <a:pt x="351" y="225"/>
                  </a:lnTo>
                  <a:lnTo>
                    <a:pt x="356" y="225"/>
                  </a:lnTo>
                  <a:lnTo>
                    <a:pt x="356" y="224"/>
                  </a:lnTo>
                  <a:lnTo>
                    <a:pt x="358" y="223"/>
                  </a:lnTo>
                  <a:lnTo>
                    <a:pt x="356" y="221"/>
                  </a:lnTo>
                  <a:lnTo>
                    <a:pt x="356" y="224"/>
                  </a:lnTo>
                  <a:lnTo>
                    <a:pt x="359" y="224"/>
                  </a:lnTo>
                  <a:lnTo>
                    <a:pt x="359" y="223"/>
                  </a:lnTo>
                  <a:lnTo>
                    <a:pt x="360" y="221"/>
                  </a:lnTo>
                  <a:lnTo>
                    <a:pt x="359" y="220"/>
                  </a:lnTo>
                  <a:lnTo>
                    <a:pt x="359" y="223"/>
                  </a:lnTo>
                  <a:lnTo>
                    <a:pt x="364" y="223"/>
                  </a:lnTo>
                  <a:lnTo>
                    <a:pt x="367" y="221"/>
                  </a:lnTo>
                  <a:lnTo>
                    <a:pt x="366" y="219"/>
                  </a:lnTo>
                  <a:lnTo>
                    <a:pt x="366" y="221"/>
                  </a:lnTo>
                  <a:lnTo>
                    <a:pt x="368" y="221"/>
                  </a:lnTo>
                  <a:lnTo>
                    <a:pt x="371" y="220"/>
                  </a:lnTo>
                  <a:lnTo>
                    <a:pt x="369" y="218"/>
                  </a:lnTo>
                  <a:lnTo>
                    <a:pt x="369" y="220"/>
                  </a:lnTo>
                  <a:lnTo>
                    <a:pt x="375" y="220"/>
                  </a:lnTo>
                  <a:lnTo>
                    <a:pt x="377" y="219"/>
                  </a:lnTo>
                  <a:lnTo>
                    <a:pt x="376" y="216"/>
                  </a:lnTo>
                  <a:lnTo>
                    <a:pt x="376" y="219"/>
                  </a:lnTo>
                  <a:lnTo>
                    <a:pt x="380" y="219"/>
                  </a:lnTo>
                  <a:lnTo>
                    <a:pt x="383" y="218"/>
                  </a:lnTo>
                  <a:lnTo>
                    <a:pt x="381" y="215"/>
                  </a:lnTo>
                  <a:lnTo>
                    <a:pt x="381" y="218"/>
                  </a:lnTo>
                  <a:lnTo>
                    <a:pt x="386" y="218"/>
                  </a:lnTo>
                  <a:lnTo>
                    <a:pt x="388" y="214"/>
                  </a:lnTo>
                  <a:lnTo>
                    <a:pt x="386" y="212"/>
                  </a:lnTo>
                  <a:lnTo>
                    <a:pt x="384" y="212"/>
                  </a:lnTo>
                  <a:lnTo>
                    <a:pt x="384" y="214"/>
                  </a:lnTo>
                  <a:lnTo>
                    <a:pt x="385" y="212"/>
                  </a:lnTo>
                  <a:lnTo>
                    <a:pt x="384" y="211"/>
                  </a:lnTo>
                  <a:lnTo>
                    <a:pt x="381" y="211"/>
                  </a:lnTo>
                  <a:lnTo>
                    <a:pt x="381" y="212"/>
                  </a:lnTo>
                  <a:lnTo>
                    <a:pt x="383" y="211"/>
                  </a:lnTo>
                  <a:lnTo>
                    <a:pt x="380" y="210"/>
                  </a:lnTo>
                  <a:lnTo>
                    <a:pt x="376" y="210"/>
                  </a:lnTo>
                  <a:lnTo>
                    <a:pt x="376" y="211"/>
                  </a:lnTo>
                  <a:lnTo>
                    <a:pt x="377" y="210"/>
                  </a:lnTo>
                  <a:lnTo>
                    <a:pt x="375" y="208"/>
                  </a:lnTo>
                  <a:lnTo>
                    <a:pt x="372" y="208"/>
                  </a:lnTo>
                  <a:lnTo>
                    <a:pt x="372" y="210"/>
                  </a:lnTo>
                  <a:lnTo>
                    <a:pt x="373" y="208"/>
                  </a:lnTo>
                  <a:lnTo>
                    <a:pt x="371" y="207"/>
                  </a:lnTo>
                  <a:lnTo>
                    <a:pt x="366" y="207"/>
                  </a:lnTo>
                  <a:lnTo>
                    <a:pt x="366" y="208"/>
                  </a:lnTo>
                  <a:lnTo>
                    <a:pt x="367" y="207"/>
                  </a:lnTo>
                  <a:lnTo>
                    <a:pt x="364" y="206"/>
                  </a:lnTo>
                  <a:lnTo>
                    <a:pt x="360" y="206"/>
                  </a:lnTo>
                  <a:lnTo>
                    <a:pt x="360" y="207"/>
                  </a:lnTo>
                  <a:lnTo>
                    <a:pt x="362" y="206"/>
                  </a:lnTo>
                  <a:lnTo>
                    <a:pt x="359" y="204"/>
                  </a:lnTo>
                  <a:lnTo>
                    <a:pt x="352" y="204"/>
                  </a:lnTo>
                  <a:lnTo>
                    <a:pt x="352" y="206"/>
                  </a:lnTo>
                  <a:lnTo>
                    <a:pt x="354" y="204"/>
                  </a:lnTo>
                  <a:lnTo>
                    <a:pt x="351" y="203"/>
                  </a:lnTo>
                  <a:lnTo>
                    <a:pt x="347" y="203"/>
                  </a:lnTo>
                  <a:lnTo>
                    <a:pt x="347" y="204"/>
                  </a:lnTo>
                  <a:lnTo>
                    <a:pt x="348" y="203"/>
                  </a:lnTo>
                  <a:lnTo>
                    <a:pt x="345" y="202"/>
                  </a:lnTo>
                  <a:lnTo>
                    <a:pt x="338" y="202"/>
                  </a:lnTo>
                  <a:lnTo>
                    <a:pt x="338" y="203"/>
                  </a:lnTo>
                  <a:lnTo>
                    <a:pt x="339" y="202"/>
                  </a:lnTo>
                  <a:lnTo>
                    <a:pt x="337" y="201"/>
                  </a:lnTo>
                  <a:lnTo>
                    <a:pt x="331" y="201"/>
                  </a:lnTo>
                  <a:lnTo>
                    <a:pt x="331" y="202"/>
                  </a:lnTo>
                  <a:lnTo>
                    <a:pt x="334" y="202"/>
                  </a:lnTo>
                  <a:lnTo>
                    <a:pt x="334" y="199"/>
                  </a:lnTo>
                  <a:lnTo>
                    <a:pt x="331" y="199"/>
                  </a:lnTo>
                  <a:lnTo>
                    <a:pt x="333" y="202"/>
                  </a:lnTo>
                  <a:lnTo>
                    <a:pt x="335" y="201"/>
                  </a:lnTo>
                  <a:lnTo>
                    <a:pt x="334" y="198"/>
                  </a:lnTo>
                  <a:lnTo>
                    <a:pt x="334" y="201"/>
                  </a:lnTo>
                  <a:lnTo>
                    <a:pt x="338" y="201"/>
                  </a:lnTo>
                  <a:lnTo>
                    <a:pt x="338" y="195"/>
                  </a:lnTo>
                  <a:lnTo>
                    <a:pt x="335" y="195"/>
                  </a:lnTo>
                  <a:lnTo>
                    <a:pt x="337" y="198"/>
                  </a:lnTo>
                  <a:lnTo>
                    <a:pt x="339" y="197"/>
                  </a:lnTo>
                  <a:lnTo>
                    <a:pt x="338" y="194"/>
                  </a:lnTo>
                  <a:lnTo>
                    <a:pt x="338" y="197"/>
                  </a:lnTo>
                  <a:lnTo>
                    <a:pt x="342" y="197"/>
                  </a:lnTo>
                  <a:lnTo>
                    <a:pt x="342" y="193"/>
                  </a:lnTo>
                  <a:lnTo>
                    <a:pt x="339" y="193"/>
                  </a:lnTo>
                  <a:lnTo>
                    <a:pt x="341" y="195"/>
                  </a:lnTo>
                  <a:lnTo>
                    <a:pt x="343" y="194"/>
                  </a:lnTo>
                  <a:lnTo>
                    <a:pt x="343" y="193"/>
                  </a:lnTo>
                  <a:lnTo>
                    <a:pt x="345" y="191"/>
                  </a:lnTo>
                  <a:lnTo>
                    <a:pt x="343" y="190"/>
                  </a:lnTo>
                  <a:lnTo>
                    <a:pt x="343" y="193"/>
                  </a:lnTo>
                  <a:lnTo>
                    <a:pt x="348" y="193"/>
                  </a:lnTo>
                  <a:lnTo>
                    <a:pt x="348" y="185"/>
                  </a:lnTo>
                  <a:lnTo>
                    <a:pt x="346" y="185"/>
                  </a:lnTo>
                  <a:lnTo>
                    <a:pt x="347" y="186"/>
                  </a:lnTo>
                  <a:lnTo>
                    <a:pt x="348" y="185"/>
                  </a:lnTo>
                  <a:lnTo>
                    <a:pt x="350" y="185"/>
                  </a:lnTo>
                  <a:lnTo>
                    <a:pt x="350" y="178"/>
                  </a:lnTo>
                  <a:lnTo>
                    <a:pt x="347" y="178"/>
                  </a:lnTo>
                  <a:lnTo>
                    <a:pt x="347" y="181"/>
                  </a:lnTo>
                  <a:lnTo>
                    <a:pt x="352" y="181"/>
                  </a:lnTo>
                  <a:lnTo>
                    <a:pt x="352" y="174"/>
                  </a:lnTo>
                  <a:lnTo>
                    <a:pt x="347" y="174"/>
                  </a:lnTo>
                  <a:lnTo>
                    <a:pt x="347" y="176"/>
                  </a:lnTo>
                  <a:lnTo>
                    <a:pt x="350" y="176"/>
                  </a:lnTo>
                  <a:lnTo>
                    <a:pt x="350" y="173"/>
                  </a:lnTo>
                  <a:lnTo>
                    <a:pt x="346" y="173"/>
                  </a:lnTo>
                  <a:lnTo>
                    <a:pt x="346" y="174"/>
                  </a:lnTo>
                  <a:lnTo>
                    <a:pt x="348" y="174"/>
                  </a:lnTo>
                  <a:lnTo>
                    <a:pt x="348" y="170"/>
                  </a:lnTo>
                  <a:lnTo>
                    <a:pt x="343" y="170"/>
                  </a:lnTo>
                  <a:lnTo>
                    <a:pt x="343" y="172"/>
                  </a:lnTo>
                  <a:lnTo>
                    <a:pt x="345" y="170"/>
                  </a:lnTo>
                  <a:lnTo>
                    <a:pt x="343" y="169"/>
                  </a:lnTo>
                  <a:lnTo>
                    <a:pt x="342" y="170"/>
                  </a:lnTo>
                  <a:lnTo>
                    <a:pt x="345" y="170"/>
                  </a:lnTo>
                  <a:lnTo>
                    <a:pt x="345" y="168"/>
                  </a:lnTo>
                  <a:lnTo>
                    <a:pt x="339" y="168"/>
                  </a:lnTo>
                  <a:lnTo>
                    <a:pt x="339" y="169"/>
                  </a:lnTo>
                  <a:lnTo>
                    <a:pt x="341" y="168"/>
                  </a:lnTo>
                  <a:lnTo>
                    <a:pt x="339" y="166"/>
                  </a:lnTo>
                  <a:lnTo>
                    <a:pt x="337" y="165"/>
                  </a:lnTo>
                  <a:lnTo>
                    <a:pt x="334" y="165"/>
                  </a:lnTo>
                  <a:lnTo>
                    <a:pt x="334" y="166"/>
                  </a:lnTo>
                  <a:lnTo>
                    <a:pt x="335" y="165"/>
                  </a:lnTo>
                  <a:lnTo>
                    <a:pt x="333" y="164"/>
                  </a:lnTo>
                  <a:lnTo>
                    <a:pt x="331" y="165"/>
                  </a:lnTo>
                  <a:lnTo>
                    <a:pt x="333" y="164"/>
                  </a:lnTo>
                  <a:lnTo>
                    <a:pt x="331" y="163"/>
                  </a:lnTo>
                  <a:lnTo>
                    <a:pt x="328" y="163"/>
                  </a:lnTo>
                  <a:lnTo>
                    <a:pt x="328" y="164"/>
                  </a:lnTo>
                  <a:lnTo>
                    <a:pt x="330" y="164"/>
                  </a:lnTo>
                  <a:lnTo>
                    <a:pt x="330" y="161"/>
                  </a:lnTo>
                  <a:lnTo>
                    <a:pt x="328" y="161"/>
                  </a:lnTo>
                  <a:lnTo>
                    <a:pt x="328" y="164"/>
                  </a:lnTo>
                  <a:lnTo>
                    <a:pt x="333" y="164"/>
                  </a:lnTo>
                  <a:lnTo>
                    <a:pt x="333" y="160"/>
                  </a:lnTo>
                  <a:lnTo>
                    <a:pt x="330" y="160"/>
                  </a:lnTo>
                  <a:lnTo>
                    <a:pt x="330" y="163"/>
                  </a:lnTo>
                  <a:lnTo>
                    <a:pt x="334" y="163"/>
                  </a:lnTo>
                  <a:lnTo>
                    <a:pt x="334" y="157"/>
                  </a:lnTo>
                  <a:lnTo>
                    <a:pt x="331" y="157"/>
                  </a:lnTo>
                  <a:lnTo>
                    <a:pt x="331" y="160"/>
                  </a:lnTo>
                  <a:lnTo>
                    <a:pt x="337" y="160"/>
                  </a:lnTo>
                  <a:lnTo>
                    <a:pt x="337" y="156"/>
                  </a:lnTo>
                  <a:lnTo>
                    <a:pt x="334" y="156"/>
                  </a:lnTo>
                  <a:lnTo>
                    <a:pt x="334" y="159"/>
                  </a:lnTo>
                  <a:lnTo>
                    <a:pt x="338" y="159"/>
                  </a:lnTo>
                  <a:lnTo>
                    <a:pt x="338" y="155"/>
                  </a:lnTo>
                  <a:lnTo>
                    <a:pt x="335" y="155"/>
                  </a:lnTo>
                  <a:lnTo>
                    <a:pt x="335" y="157"/>
                  </a:lnTo>
                  <a:lnTo>
                    <a:pt x="341" y="157"/>
                  </a:lnTo>
                  <a:lnTo>
                    <a:pt x="341" y="153"/>
                  </a:lnTo>
                  <a:lnTo>
                    <a:pt x="338" y="153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2" y="152"/>
                  </a:lnTo>
                  <a:lnTo>
                    <a:pt x="339" y="152"/>
                  </a:lnTo>
                  <a:lnTo>
                    <a:pt x="339" y="155"/>
                  </a:lnTo>
                  <a:lnTo>
                    <a:pt x="345" y="155"/>
                  </a:lnTo>
                  <a:lnTo>
                    <a:pt x="345" y="146"/>
                  </a:lnTo>
                  <a:lnTo>
                    <a:pt x="342" y="146"/>
                  </a:lnTo>
                  <a:lnTo>
                    <a:pt x="343" y="147"/>
                  </a:lnTo>
                  <a:lnTo>
                    <a:pt x="345" y="146"/>
                  </a:lnTo>
                  <a:lnTo>
                    <a:pt x="346" y="146"/>
                  </a:lnTo>
                  <a:lnTo>
                    <a:pt x="346" y="134"/>
                  </a:lnTo>
                  <a:lnTo>
                    <a:pt x="343" y="131"/>
                  </a:lnTo>
                  <a:lnTo>
                    <a:pt x="342" y="132"/>
                  </a:lnTo>
                  <a:lnTo>
                    <a:pt x="345" y="132"/>
                  </a:lnTo>
                  <a:lnTo>
                    <a:pt x="345" y="127"/>
                  </a:lnTo>
                  <a:lnTo>
                    <a:pt x="339" y="127"/>
                  </a:lnTo>
                  <a:lnTo>
                    <a:pt x="339" y="129"/>
                  </a:lnTo>
                  <a:lnTo>
                    <a:pt x="342" y="129"/>
                  </a:lnTo>
                  <a:lnTo>
                    <a:pt x="342" y="125"/>
                  </a:lnTo>
                  <a:lnTo>
                    <a:pt x="338" y="125"/>
                  </a:lnTo>
                  <a:lnTo>
                    <a:pt x="338" y="126"/>
                  </a:lnTo>
                  <a:lnTo>
                    <a:pt x="341" y="126"/>
                  </a:lnTo>
                  <a:lnTo>
                    <a:pt x="341" y="123"/>
                  </a:lnTo>
                  <a:lnTo>
                    <a:pt x="335" y="123"/>
                  </a:lnTo>
                  <a:lnTo>
                    <a:pt x="335" y="125"/>
                  </a:lnTo>
                  <a:lnTo>
                    <a:pt x="338" y="125"/>
                  </a:lnTo>
                  <a:lnTo>
                    <a:pt x="338" y="123"/>
                  </a:lnTo>
                  <a:lnTo>
                    <a:pt x="335" y="121"/>
                  </a:lnTo>
                  <a:lnTo>
                    <a:pt x="334" y="122"/>
                  </a:lnTo>
                  <a:lnTo>
                    <a:pt x="337" y="122"/>
                  </a:lnTo>
                  <a:lnTo>
                    <a:pt x="337" y="121"/>
                  </a:lnTo>
                  <a:lnTo>
                    <a:pt x="334" y="121"/>
                  </a:lnTo>
                  <a:lnTo>
                    <a:pt x="334" y="123"/>
                  </a:lnTo>
                  <a:lnTo>
                    <a:pt x="338" y="123"/>
                  </a:lnTo>
                  <a:lnTo>
                    <a:pt x="338" y="117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41" y="119"/>
                  </a:lnTo>
                  <a:lnTo>
                    <a:pt x="341" y="115"/>
                  </a:lnTo>
                  <a:lnTo>
                    <a:pt x="338" y="115"/>
                  </a:lnTo>
                  <a:lnTo>
                    <a:pt x="338" y="118"/>
                  </a:lnTo>
                  <a:lnTo>
                    <a:pt x="342" y="118"/>
                  </a:lnTo>
                  <a:lnTo>
                    <a:pt x="342" y="113"/>
                  </a:lnTo>
                  <a:lnTo>
                    <a:pt x="339" y="113"/>
                  </a:lnTo>
                  <a:lnTo>
                    <a:pt x="339" y="115"/>
                  </a:lnTo>
                  <a:lnTo>
                    <a:pt x="345" y="115"/>
                  </a:lnTo>
                  <a:lnTo>
                    <a:pt x="345" y="110"/>
                  </a:lnTo>
                  <a:lnTo>
                    <a:pt x="342" y="110"/>
                  </a:lnTo>
                  <a:lnTo>
                    <a:pt x="342" y="113"/>
                  </a:lnTo>
                  <a:lnTo>
                    <a:pt x="345" y="113"/>
                  </a:lnTo>
                  <a:lnTo>
                    <a:pt x="347" y="112"/>
                  </a:lnTo>
                  <a:lnTo>
                    <a:pt x="347" y="108"/>
                  </a:lnTo>
                  <a:lnTo>
                    <a:pt x="345" y="106"/>
                  </a:lnTo>
                  <a:lnTo>
                    <a:pt x="343" y="108"/>
                  </a:lnTo>
                  <a:lnTo>
                    <a:pt x="345" y="106"/>
                  </a:lnTo>
                  <a:lnTo>
                    <a:pt x="343" y="105"/>
                  </a:lnTo>
                  <a:lnTo>
                    <a:pt x="342" y="106"/>
                  </a:lnTo>
                  <a:lnTo>
                    <a:pt x="345" y="106"/>
                  </a:lnTo>
                  <a:lnTo>
                    <a:pt x="345" y="102"/>
                  </a:lnTo>
                  <a:lnTo>
                    <a:pt x="339" y="102"/>
                  </a:lnTo>
                  <a:lnTo>
                    <a:pt x="339" y="104"/>
                  </a:lnTo>
                  <a:lnTo>
                    <a:pt x="342" y="104"/>
                  </a:lnTo>
                  <a:lnTo>
                    <a:pt x="342" y="100"/>
                  </a:lnTo>
                  <a:lnTo>
                    <a:pt x="338" y="100"/>
                  </a:lnTo>
                  <a:lnTo>
                    <a:pt x="338" y="101"/>
                  </a:lnTo>
                  <a:lnTo>
                    <a:pt x="341" y="101"/>
                  </a:lnTo>
                  <a:lnTo>
                    <a:pt x="341" y="98"/>
                  </a:lnTo>
                  <a:lnTo>
                    <a:pt x="335" y="98"/>
                  </a:lnTo>
                  <a:lnTo>
                    <a:pt x="335" y="100"/>
                  </a:lnTo>
                  <a:lnTo>
                    <a:pt x="338" y="100"/>
                  </a:lnTo>
                  <a:lnTo>
                    <a:pt x="338" y="97"/>
                  </a:lnTo>
                  <a:lnTo>
                    <a:pt x="334" y="97"/>
                  </a:lnTo>
                  <a:lnTo>
                    <a:pt x="334" y="98"/>
                  </a:lnTo>
                  <a:lnTo>
                    <a:pt x="337" y="98"/>
                  </a:lnTo>
                  <a:lnTo>
                    <a:pt x="337" y="96"/>
                  </a:lnTo>
                  <a:lnTo>
                    <a:pt x="331" y="96"/>
                  </a:lnTo>
                  <a:lnTo>
                    <a:pt x="331" y="97"/>
                  </a:lnTo>
                  <a:lnTo>
                    <a:pt x="334" y="97"/>
                  </a:lnTo>
                  <a:lnTo>
                    <a:pt x="334" y="93"/>
                  </a:lnTo>
                  <a:lnTo>
                    <a:pt x="331" y="93"/>
                  </a:lnTo>
                  <a:lnTo>
                    <a:pt x="333" y="96"/>
                  </a:lnTo>
                  <a:lnTo>
                    <a:pt x="335" y="94"/>
                  </a:lnTo>
                  <a:lnTo>
                    <a:pt x="337" y="93"/>
                  </a:lnTo>
                  <a:lnTo>
                    <a:pt x="337" y="89"/>
                  </a:lnTo>
                  <a:lnTo>
                    <a:pt x="334" y="89"/>
                  </a:lnTo>
                  <a:lnTo>
                    <a:pt x="334" y="92"/>
                  </a:lnTo>
                  <a:lnTo>
                    <a:pt x="338" y="92"/>
                  </a:lnTo>
                  <a:lnTo>
                    <a:pt x="338" y="85"/>
                  </a:lnTo>
                  <a:lnTo>
                    <a:pt x="335" y="85"/>
                  </a:lnTo>
                  <a:lnTo>
                    <a:pt x="337" y="88"/>
                  </a:lnTo>
                  <a:lnTo>
                    <a:pt x="339" y="87"/>
                  </a:lnTo>
                  <a:lnTo>
                    <a:pt x="341" y="85"/>
                  </a:lnTo>
                  <a:lnTo>
                    <a:pt x="341" y="81"/>
                  </a:lnTo>
                  <a:lnTo>
                    <a:pt x="335" y="81"/>
                  </a:lnTo>
                  <a:lnTo>
                    <a:pt x="335" y="83"/>
                  </a:lnTo>
                  <a:lnTo>
                    <a:pt x="338" y="83"/>
                  </a:lnTo>
                  <a:lnTo>
                    <a:pt x="338" y="80"/>
                  </a:lnTo>
                  <a:lnTo>
                    <a:pt x="334" y="80"/>
                  </a:lnTo>
                  <a:lnTo>
                    <a:pt x="334" y="81"/>
                  </a:lnTo>
                  <a:lnTo>
                    <a:pt x="337" y="81"/>
                  </a:lnTo>
                  <a:lnTo>
                    <a:pt x="337" y="79"/>
                  </a:lnTo>
                  <a:lnTo>
                    <a:pt x="331" y="79"/>
                  </a:lnTo>
                  <a:lnTo>
                    <a:pt x="331" y="80"/>
                  </a:lnTo>
                  <a:lnTo>
                    <a:pt x="334" y="80"/>
                  </a:lnTo>
                  <a:lnTo>
                    <a:pt x="334" y="77"/>
                  </a:lnTo>
                  <a:lnTo>
                    <a:pt x="330" y="77"/>
                  </a:lnTo>
                  <a:lnTo>
                    <a:pt x="330" y="79"/>
                  </a:lnTo>
                  <a:lnTo>
                    <a:pt x="331" y="77"/>
                  </a:lnTo>
                  <a:lnTo>
                    <a:pt x="329" y="76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5"/>
                  </a:lnTo>
                  <a:lnTo>
                    <a:pt x="326" y="75"/>
                  </a:lnTo>
                  <a:lnTo>
                    <a:pt x="326" y="76"/>
                  </a:lnTo>
                  <a:lnTo>
                    <a:pt x="328" y="75"/>
                  </a:lnTo>
                  <a:lnTo>
                    <a:pt x="326" y="74"/>
                  </a:lnTo>
                  <a:lnTo>
                    <a:pt x="322" y="74"/>
                  </a:lnTo>
                  <a:lnTo>
                    <a:pt x="322" y="75"/>
                  </a:lnTo>
                  <a:lnTo>
                    <a:pt x="324" y="74"/>
                  </a:lnTo>
                  <a:lnTo>
                    <a:pt x="322" y="72"/>
                  </a:lnTo>
                  <a:lnTo>
                    <a:pt x="320" y="72"/>
                  </a:lnTo>
                  <a:lnTo>
                    <a:pt x="320" y="74"/>
                  </a:lnTo>
                  <a:lnTo>
                    <a:pt x="321" y="72"/>
                  </a:lnTo>
                  <a:lnTo>
                    <a:pt x="320" y="71"/>
                  </a:lnTo>
                  <a:lnTo>
                    <a:pt x="316" y="71"/>
                  </a:lnTo>
                  <a:lnTo>
                    <a:pt x="316" y="72"/>
                  </a:lnTo>
                  <a:lnTo>
                    <a:pt x="317" y="71"/>
                  </a:lnTo>
                  <a:lnTo>
                    <a:pt x="314" y="70"/>
                  </a:lnTo>
                  <a:lnTo>
                    <a:pt x="312" y="70"/>
                  </a:lnTo>
                  <a:lnTo>
                    <a:pt x="312" y="71"/>
                  </a:lnTo>
                  <a:lnTo>
                    <a:pt x="313" y="70"/>
                  </a:lnTo>
                  <a:lnTo>
                    <a:pt x="312" y="68"/>
                  </a:lnTo>
                  <a:lnTo>
                    <a:pt x="307" y="68"/>
                  </a:lnTo>
                  <a:lnTo>
                    <a:pt x="307" y="70"/>
                  </a:lnTo>
                  <a:lnTo>
                    <a:pt x="308" y="68"/>
                  </a:lnTo>
                  <a:lnTo>
                    <a:pt x="305" y="67"/>
                  </a:lnTo>
                  <a:lnTo>
                    <a:pt x="303" y="67"/>
                  </a:lnTo>
                  <a:lnTo>
                    <a:pt x="303" y="68"/>
                  </a:lnTo>
                  <a:lnTo>
                    <a:pt x="304" y="67"/>
                  </a:lnTo>
                  <a:lnTo>
                    <a:pt x="301" y="66"/>
                  </a:lnTo>
                  <a:lnTo>
                    <a:pt x="300" y="67"/>
                  </a:lnTo>
                  <a:lnTo>
                    <a:pt x="300" y="70"/>
                  </a:lnTo>
                  <a:lnTo>
                    <a:pt x="304" y="70"/>
                  </a:lnTo>
                  <a:lnTo>
                    <a:pt x="304" y="68"/>
                  </a:lnTo>
                  <a:lnTo>
                    <a:pt x="305" y="67"/>
                  </a:lnTo>
                  <a:lnTo>
                    <a:pt x="304" y="66"/>
                  </a:lnTo>
                  <a:lnTo>
                    <a:pt x="304" y="68"/>
                  </a:lnTo>
                  <a:lnTo>
                    <a:pt x="307" y="68"/>
                  </a:lnTo>
                  <a:lnTo>
                    <a:pt x="307" y="67"/>
                  </a:lnTo>
                  <a:lnTo>
                    <a:pt x="308" y="66"/>
                  </a:lnTo>
                  <a:lnTo>
                    <a:pt x="307" y="64"/>
                  </a:lnTo>
                  <a:lnTo>
                    <a:pt x="307" y="67"/>
                  </a:lnTo>
                  <a:lnTo>
                    <a:pt x="312" y="67"/>
                  </a:lnTo>
                  <a:lnTo>
                    <a:pt x="312" y="66"/>
                  </a:lnTo>
                  <a:lnTo>
                    <a:pt x="313" y="64"/>
                  </a:lnTo>
                  <a:lnTo>
                    <a:pt x="312" y="63"/>
                  </a:lnTo>
                  <a:lnTo>
                    <a:pt x="312" y="66"/>
                  </a:lnTo>
                  <a:lnTo>
                    <a:pt x="314" y="66"/>
                  </a:lnTo>
                  <a:lnTo>
                    <a:pt x="314" y="64"/>
                  </a:lnTo>
                  <a:lnTo>
                    <a:pt x="316" y="63"/>
                  </a:lnTo>
                  <a:lnTo>
                    <a:pt x="314" y="62"/>
                  </a:lnTo>
                  <a:lnTo>
                    <a:pt x="314" y="64"/>
                  </a:lnTo>
                  <a:lnTo>
                    <a:pt x="320" y="64"/>
                  </a:lnTo>
                  <a:lnTo>
                    <a:pt x="322" y="63"/>
                  </a:lnTo>
                  <a:lnTo>
                    <a:pt x="321" y="60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6" y="62"/>
                  </a:lnTo>
                  <a:lnTo>
                    <a:pt x="325" y="59"/>
                  </a:lnTo>
                  <a:lnTo>
                    <a:pt x="325" y="62"/>
                  </a:lnTo>
                  <a:lnTo>
                    <a:pt x="331" y="62"/>
                  </a:lnTo>
                  <a:lnTo>
                    <a:pt x="331" y="60"/>
                  </a:lnTo>
                  <a:lnTo>
                    <a:pt x="333" y="59"/>
                  </a:lnTo>
                  <a:lnTo>
                    <a:pt x="331" y="58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9"/>
                  </a:lnTo>
                  <a:lnTo>
                    <a:pt x="337" y="58"/>
                  </a:lnTo>
                  <a:lnTo>
                    <a:pt x="335" y="57"/>
                  </a:lnTo>
                  <a:lnTo>
                    <a:pt x="335" y="59"/>
                  </a:lnTo>
                  <a:lnTo>
                    <a:pt x="343" y="59"/>
                  </a:lnTo>
                  <a:lnTo>
                    <a:pt x="347" y="58"/>
                  </a:lnTo>
                  <a:lnTo>
                    <a:pt x="346" y="55"/>
                  </a:lnTo>
                  <a:lnTo>
                    <a:pt x="346" y="58"/>
                  </a:lnTo>
                  <a:lnTo>
                    <a:pt x="350" y="58"/>
                  </a:lnTo>
                  <a:lnTo>
                    <a:pt x="351" y="54"/>
                  </a:lnTo>
                  <a:lnTo>
                    <a:pt x="348" y="53"/>
                  </a:lnTo>
                  <a:lnTo>
                    <a:pt x="346" y="53"/>
                  </a:lnTo>
                  <a:lnTo>
                    <a:pt x="346" y="54"/>
                  </a:lnTo>
                  <a:lnTo>
                    <a:pt x="348" y="54"/>
                  </a:lnTo>
                  <a:lnTo>
                    <a:pt x="348" y="51"/>
                  </a:lnTo>
                  <a:lnTo>
                    <a:pt x="347" y="51"/>
                  </a:lnTo>
                  <a:lnTo>
                    <a:pt x="345" y="50"/>
                  </a:lnTo>
                  <a:lnTo>
                    <a:pt x="343" y="51"/>
                  </a:lnTo>
                  <a:lnTo>
                    <a:pt x="345" y="50"/>
                  </a:lnTo>
                  <a:lnTo>
                    <a:pt x="343" y="49"/>
                  </a:lnTo>
                  <a:lnTo>
                    <a:pt x="341" y="47"/>
                  </a:lnTo>
                  <a:lnTo>
                    <a:pt x="338" y="47"/>
                  </a:lnTo>
                  <a:lnTo>
                    <a:pt x="338" y="49"/>
                  </a:lnTo>
                  <a:lnTo>
                    <a:pt x="341" y="49"/>
                  </a:lnTo>
                  <a:lnTo>
                    <a:pt x="341" y="46"/>
                  </a:lnTo>
                  <a:lnTo>
                    <a:pt x="335" y="46"/>
                  </a:lnTo>
                  <a:lnTo>
                    <a:pt x="335" y="47"/>
                  </a:lnTo>
                  <a:lnTo>
                    <a:pt x="338" y="47"/>
                  </a:lnTo>
                  <a:lnTo>
                    <a:pt x="338" y="45"/>
                  </a:lnTo>
                  <a:lnTo>
                    <a:pt x="334" y="45"/>
                  </a:lnTo>
                  <a:lnTo>
                    <a:pt x="334" y="46"/>
                  </a:lnTo>
                  <a:lnTo>
                    <a:pt x="335" y="45"/>
                  </a:lnTo>
                  <a:lnTo>
                    <a:pt x="333" y="43"/>
                  </a:lnTo>
                  <a:lnTo>
                    <a:pt x="330" y="43"/>
                  </a:lnTo>
                  <a:lnTo>
                    <a:pt x="330" y="45"/>
                  </a:lnTo>
                  <a:lnTo>
                    <a:pt x="331" y="43"/>
                  </a:lnTo>
                  <a:lnTo>
                    <a:pt x="329" y="42"/>
                  </a:lnTo>
                  <a:lnTo>
                    <a:pt x="326" y="42"/>
                  </a:lnTo>
                  <a:lnTo>
                    <a:pt x="326" y="43"/>
                  </a:lnTo>
                  <a:lnTo>
                    <a:pt x="328" y="42"/>
                  </a:lnTo>
                  <a:lnTo>
                    <a:pt x="326" y="41"/>
                  </a:lnTo>
                  <a:lnTo>
                    <a:pt x="324" y="41"/>
                  </a:lnTo>
                  <a:lnTo>
                    <a:pt x="324" y="45"/>
                  </a:lnTo>
                  <a:lnTo>
                    <a:pt x="328" y="45"/>
                  </a:lnTo>
                  <a:lnTo>
                    <a:pt x="328" y="41"/>
                  </a:lnTo>
                  <a:lnTo>
                    <a:pt x="325" y="41"/>
                  </a:lnTo>
                  <a:lnTo>
                    <a:pt x="325" y="43"/>
                  </a:lnTo>
                  <a:lnTo>
                    <a:pt x="328" y="43"/>
                  </a:lnTo>
                  <a:lnTo>
                    <a:pt x="328" y="42"/>
                  </a:lnTo>
                  <a:lnTo>
                    <a:pt x="329" y="41"/>
                  </a:lnTo>
                  <a:lnTo>
                    <a:pt x="328" y="40"/>
                  </a:lnTo>
                  <a:lnTo>
                    <a:pt x="329" y="42"/>
                  </a:lnTo>
                  <a:lnTo>
                    <a:pt x="331" y="41"/>
                  </a:lnTo>
                  <a:lnTo>
                    <a:pt x="330" y="38"/>
                  </a:lnTo>
                  <a:lnTo>
                    <a:pt x="330" y="41"/>
                  </a:lnTo>
                  <a:lnTo>
                    <a:pt x="334" y="41"/>
                  </a:lnTo>
                  <a:lnTo>
                    <a:pt x="334" y="37"/>
                  </a:lnTo>
                  <a:lnTo>
                    <a:pt x="331" y="37"/>
                  </a:lnTo>
                  <a:lnTo>
                    <a:pt x="333" y="40"/>
                  </a:lnTo>
                  <a:lnTo>
                    <a:pt x="335" y="38"/>
                  </a:lnTo>
                  <a:lnTo>
                    <a:pt x="334" y="36"/>
                  </a:lnTo>
                  <a:lnTo>
                    <a:pt x="334" y="38"/>
                  </a:lnTo>
                  <a:lnTo>
                    <a:pt x="337" y="38"/>
                  </a:lnTo>
                  <a:lnTo>
                    <a:pt x="339" y="37"/>
                  </a:lnTo>
                  <a:lnTo>
                    <a:pt x="339" y="36"/>
                  </a:lnTo>
                  <a:lnTo>
                    <a:pt x="341" y="34"/>
                  </a:lnTo>
                  <a:lnTo>
                    <a:pt x="339" y="33"/>
                  </a:lnTo>
                  <a:lnTo>
                    <a:pt x="339" y="36"/>
                  </a:lnTo>
                  <a:lnTo>
                    <a:pt x="345" y="36"/>
                  </a:lnTo>
                  <a:lnTo>
                    <a:pt x="347" y="34"/>
                  </a:lnTo>
                  <a:lnTo>
                    <a:pt x="351" y="33"/>
                  </a:lnTo>
                  <a:lnTo>
                    <a:pt x="350" y="30"/>
                  </a:lnTo>
                  <a:lnTo>
                    <a:pt x="350" y="33"/>
                  </a:lnTo>
                  <a:lnTo>
                    <a:pt x="354" y="33"/>
                  </a:lnTo>
                  <a:lnTo>
                    <a:pt x="354" y="32"/>
                  </a:lnTo>
                  <a:lnTo>
                    <a:pt x="356" y="29"/>
                  </a:lnTo>
                  <a:lnTo>
                    <a:pt x="354" y="26"/>
                  </a:lnTo>
                  <a:lnTo>
                    <a:pt x="351" y="26"/>
                  </a:lnTo>
                  <a:lnTo>
                    <a:pt x="351" y="28"/>
                  </a:lnTo>
                  <a:lnTo>
                    <a:pt x="354" y="28"/>
                  </a:lnTo>
                  <a:lnTo>
                    <a:pt x="354" y="25"/>
                  </a:lnTo>
                  <a:lnTo>
                    <a:pt x="350" y="25"/>
                  </a:lnTo>
                  <a:lnTo>
                    <a:pt x="350" y="26"/>
                  </a:lnTo>
                  <a:lnTo>
                    <a:pt x="352" y="26"/>
                  </a:lnTo>
                  <a:lnTo>
                    <a:pt x="352" y="24"/>
                  </a:lnTo>
                  <a:lnTo>
                    <a:pt x="347" y="24"/>
                  </a:lnTo>
                  <a:lnTo>
                    <a:pt x="347" y="25"/>
                  </a:lnTo>
                  <a:lnTo>
                    <a:pt x="348" y="24"/>
                  </a:lnTo>
                  <a:lnTo>
                    <a:pt x="347" y="22"/>
                  </a:lnTo>
                  <a:lnTo>
                    <a:pt x="346" y="24"/>
                  </a:lnTo>
                  <a:lnTo>
                    <a:pt x="348" y="24"/>
                  </a:lnTo>
                  <a:lnTo>
                    <a:pt x="348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5" y="21"/>
                  </a:lnTo>
                  <a:lnTo>
                    <a:pt x="343" y="20"/>
                  </a:lnTo>
                  <a:lnTo>
                    <a:pt x="341" y="19"/>
                  </a:lnTo>
                  <a:lnTo>
                    <a:pt x="338" y="19"/>
                  </a:lnTo>
                  <a:lnTo>
                    <a:pt x="338" y="20"/>
                  </a:lnTo>
                  <a:lnTo>
                    <a:pt x="341" y="20"/>
                  </a:lnTo>
                  <a:lnTo>
                    <a:pt x="341" y="17"/>
                  </a:lnTo>
                  <a:lnTo>
                    <a:pt x="335" y="17"/>
                  </a:lnTo>
                  <a:lnTo>
                    <a:pt x="335" y="19"/>
                  </a:lnTo>
                  <a:lnTo>
                    <a:pt x="337" y="17"/>
                  </a:lnTo>
                  <a:lnTo>
                    <a:pt x="335" y="16"/>
                  </a:lnTo>
                  <a:lnTo>
                    <a:pt x="331" y="16"/>
                  </a:lnTo>
                  <a:lnTo>
                    <a:pt x="331" y="17"/>
                  </a:lnTo>
                  <a:lnTo>
                    <a:pt x="333" y="16"/>
                  </a:lnTo>
                  <a:lnTo>
                    <a:pt x="331" y="15"/>
                  </a:lnTo>
                  <a:lnTo>
                    <a:pt x="328" y="15"/>
                  </a:lnTo>
                  <a:lnTo>
                    <a:pt x="328" y="16"/>
                  </a:lnTo>
                  <a:lnTo>
                    <a:pt x="330" y="16"/>
                  </a:lnTo>
                  <a:lnTo>
                    <a:pt x="330" y="12"/>
                  </a:lnTo>
                  <a:lnTo>
                    <a:pt x="326" y="12"/>
                  </a:lnTo>
                  <a:lnTo>
                    <a:pt x="326" y="13"/>
                  </a:lnTo>
                  <a:lnTo>
                    <a:pt x="328" y="12"/>
                  </a:lnTo>
                  <a:lnTo>
                    <a:pt x="326" y="11"/>
                  </a:lnTo>
                  <a:lnTo>
                    <a:pt x="324" y="9"/>
                  </a:lnTo>
                  <a:lnTo>
                    <a:pt x="322" y="11"/>
                  </a:lnTo>
                  <a:lnTo>
                    <a:pt x="324" y="9"/>
                  </a:lnTo>
                  <a:lnTo>
                    <a:pt x="322" y="8"/>
                  </a:lnTo>
                  <a:lnTo>
                    <a:pt x="320" y="8"/>
                  </a:lnTo>
                  <a:lnTo>
                    <a:pt x="320" y="9"/>
                  </a:lnTo>
                  <a:lnTo>
                    <a:pt x="322" y="9"/>
                  </a:lnTo>
                  <a:lnTo>
                    <a:pt x="322" y="7"/>
                  </a:lnTo>
                  <a:lnTo>
                    <a:pt x="318" y="7"/>
                  </a:lnTo>
                  <a:lnTo>
                    <a:pt x="318" y="8"/>
                  </a:lnTo>
                  <a:lnTo>
                    <a:pt x="320" y="7"/>
                  </a:lnTo>
                  <a:lnTo>
                    <a:pt x="318" y="5"/>
                  </a:lnTo>
                  <a:lnTo>
                    <a:pt x="316" y="5"/>
                  </a:lnTo>
                  <a:lnTo>
                    <a:pt x="316" y="7"/>
                  </a:lnTo>
                  <a:lnTo>
                    <a:pt x="317" y="5"/>
                  </a:lnTo>
                  <a:lnTo>
                    <a:pt x="314" y="4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3" y="3"/>
                  </a:lnTo>
                  <a:lnTo>
                    <a:pt x="309" y="3"/>
                  </a:lnTo>
                  <a:lnTo>
                    <a:pt x="309" y="4"/>
                  </a:lnTo>
                  <a:lnTo>
                    <a:pt x="312" y="4"/>
                  </a:lnTo>
                  <a:lnTo>
                    <a:pt x="312" y="3"/>
                  </a:lnTo>
                  <a:lnTo>
                    <a:pt x="310" y="2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8" name="Rectangle 967"/>
            <p:cNvSpPr>
              <a:spLocks noChangeArrowheads="1"/>
            </p:cNvSpPr>
            <p:nvPr/>
          </p:nvSpPr>
          <p:spPr bwMode="auto">
            <a:xfrm rot="16200000">
              <a:off x="3899897" y="4993432"/>
              <a:ext cx="6350" cy="217488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49" name="Freeform 968"/>
            <p:cNvSpPr>
              <a:spLocks/>
            </p:cNvSpPr>
            <p:nvPr/>
          </p:nvSpPr>
          <p:spPr bwMode="auto">
            <a:xfrm rot="16200000">
              <a:off x="942378" y="4785469"/>
              <a:ext cx="6350" cy="633414"/>
            </a:xfrm>
            <a:custGeom>
              <a:avLst/>
              <a:gdLst>
                <a:gd name="T0" fmla="*/ 4 w 4"/>
                <a:gd name="T1" fmla="*/ 0 h 399"/>
                <a:gd name="T2" fmla="*/ 0 w 4"/>
                <a:gd name="T3" fmla="*/ 0 h 399"/>
                <a:gd name="T4" fmla="*/ 0 w 4"/>
                <a:gd name="T5" fmla="*/ 399 h 399"/>
                <a:gd name="T6" fmla="*/ 4 w 4"/>
                <a:gd name="T7" fmla="*/ 399 h 399"/>
                <a:gd name="T8" fmla="*/ 4 w 4"/>
                <a:gd name="T9" fmla="*/ 1 h 399"/>
                <a:gd name="T10" fmla="*/ 4 w 4"/>
                <a:gd name="T11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99">
                  <a:moveTo>
                    <a:pt x="4" y="0"/>
                  </a:moveTo>
                  <a:lnTo>
                    <a:pt x="0" y="0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0" name="Freeform 969"/>
            <p:cNvSpPr>
              <a:spLocks/>
            </p:cNvSpPr>
            <p:nvPr/>
          </p:nvSpPr>
          <p:spPr bwMode="auto">
            <a:xfrm rot="16200000">
              <a:off x="1269402" y="4475904"/>
              <a:ext cx="622305" cy="636589"/>
            </a:xfrm>
            <a:custGeom>
              <a:avLst/>
              <a:gdLst>
                <a:gd name="T0" fmla="*/ 28 w 392"/>
                <a:gd name="T1" fmla="*/ 70 h 401"/>
                <a:gd name="T2" fmla="*/ 85 w 392"/>
                <a:gd name="T3" fmla="*/ 78 h 401"/>
                <a:gd name="T4" fmla="*/ 121 w 392"/>
                <a:gd name="T5" fmla="*/ 85 h 401"/>
                <a:gd name="T6" fmla="*/ 156 w 392"/>
                <a:gd name="T7" fmla="*/ 93 h 401"/>
                <a:gd name="T8" fmla="*/ 198 w 392"/>
                <a:gd name="T9" fmla="*/ 102 h 401"/>
                <a:gd name="T10" fmla="*/ 246 w 392"/>
                <a:gd name="T11" fmla="*/ 112 h 401"/>
                <a:gd name="T12" fmla="*/ 284 w 392"/>
                <a:gd name="T13" fmla="*/ 119 h 401"/>
                <a:gd name="T14" fmla="*/ 307 w 392"/>
                <a:gd name="T15" fmla="*/ 139 h 401"/>
                <a:gd name="T16" fmla="*/ 324 w 392"/>
                <a:gd name="T17" fmla="*/ 148 h 401"/>
                <a:gd name="T18" fmla="*/ 341 w 392"/>
                <a:gd name="T19" fmla="*/ 155 h 401"/>
                <a:gd name="T20" fmla="*/ 322 w 392"/>
                <a:gd name="T21" fmla="*/ 167 h 401"/>
                <a:gd name="T22" fmla="*/ 313 w 392"/>
                <a:gd name="T23" fmla="*/ 176 h 401"/>
                <a:gd name="T24" fmla="*/ 329 w 392"/>
                <a:gd name="T25" fmla="*/ 185 h 401"/>
                <a:gd name="T26" fmla="*/ 346 w 392"/>
                <a:gd name="T27" fmla="*/ 199 h 401"/>
                <a:gd name="T28" fmla="*/ 355 w 392"/>
                <a:gd name="T29" fmla="*/ 215 h 401"/>
                <a:gd name="T30" fmla="*/ 379 w 392"/>
                <a:gd name="T31" fmla="*/ 223 h 401"/>
                <a:gd name="T32" fmla="*/ 379 w 392"/>
                <a:gd name="T33" fmla="*/ 236 h 401"/>
                <a:gd name="T34" fmla="*/ 343 w 392"/>
                <a:gd name="T35" fmla="*/ 256 h 401"/>
                <a:gd name="T36" fmla="*/ 300 w 392"/>
                <a:gd name="T37" fmla="*/ 265 h 401"/>
                <a:gd name="T38" fmla="*/ 324 w 392"/>
                <a:gd name="T39" fmla="*/ 274 h 401"/>
                <a:gd name="T40" fmla="*/ 345 w 392"/>
                <a:gd name="T41" fmla="*/ 283 h 401"/>
                <a:gd name="T42" fmla="*/ 351 w 392"/>
                <a:gd name="T43" fmla="*/ 292 h 401"/>
                <a:gd name="T44" fmla="*/ 338 w 392"/>
                <a:gd name="T45" fmla="*/ 320 h 401"/>
                <a:gd name="T46" fmla="*/ 324 w 392"/>
                <a:gd name="T47" fmla="*/ 329 h 401"/>
                <a:gd name="T48" fmla="*/ 312 w 392"/>
                <a:gd name="T49" fmla="*/ 347 h 401"/>
                <a:gd name="T50" fmla="*/ 291 w 392"/>
                <a:gd name="T51" fmla="*/ 355 h 401"/>
                <a:gd name="T52" fmla="*/ 266 w 392"/>
                <a:gd name="T53" fmla="*/ 363 h 401"/>
                <a:gd name="T54" fmla="*/ 263 w 392"/>
                <a:gd name="T55" fmla="*/ 379 h 401"/>
                <a:gd name="T56" fmla="*/ 280 w 392"/>
                <a:gd name="T57" fmla="*/ 384 h 401"/>
                <a:gd name="T58" fmla="*/ 263 w 392"/>
                <a:gd name="T59" fmla="*/ 393 h 401"/>
                <a:gd name="T60" fmla="*/ 265 w 392"/>
                <a:gd name="T61" fmla="*/ 394 h 401"/>
                <a:gd name="T62" fmla="*/ 278 w 392"/>
                <a:gd name="T63" fmla="*/ 387 h 401"/>
                <a:gd name="T64" fmla="*/ 271 w 392"/>
                <a:gd name="T65" fmla="*/ 377 h 401"/>
                <a:gd name="T66" fmla="*/ 255 w 392"/>
                <a:gd name="T67" fmla="*/ 372 h 401"/>
                <a:gd name="T68" fmla="*/ 276 w 392"/>
                <a:gd name="T69" fmla="*/ 364 h 401"/>
                <a:gd name="T70" fmla="*/ 296 w 392"/>
                <a:gd name="T71" fmla="*/ 355 h 401"/>
                <a:gd name="T72" fmla="*/ 314 w 392"/>
                <a:gd name="T73" fmla="*/ 347 h 401"/>
                <a:gd name="T74" fmla="*/ 326 w 392"/>
                <a:gd name="T75" fmla="*/ 330 h 401"/>
                <a:gd name="T76" fmla="*/ 341 w 392"/>
                <a:gd name="T77" fmla="*/ 311 h 401"/>
                <a:gd name="T78" fmla="*/ 351 w 392"/>
                <a:gd name="T79" fmla="*/ 298 h 401"/>
                <a:gd name="T80" fmla="*/ 348 w 392"/>
                <a:gd name="T81" fmla="*/ 282 h 401"/>
                <a:gd name="T82" fmla="*/ 326 w 392"/>
                <a:gd name="T83" fmla="*/ 273 h 401"/>
                <a:gd name="T84" fmla="*/ 305 w 392"/>
                <a:gd name="T85" fmla="*/ 267 h 401"/>
                <a:gd name="T86" fmla="*/ 343 w 392"/>
                <a:gd name="T87" fmla="*/ 260 h 401"/>
                <a:gd name="T88" fmla="*/ 383 w 392"/>
                <a:gd name="T89" fmla="*/ 237 h 401"/>
                <a:gd name="T90" fmla="*/ 379 w 392"/>
                <a:gd name="T91" fmla="*/ 220 h 401"/>
                <a:gd name="T92" fmla="*/ 355 w 392"/>
                <a:gd name="T93" fmla="*/ 212 h 401"/>
                <a:gd name="T94" fmla="*/ 347 w 392"/>
                <a:gd name="T95" fmla="*/ 195 h 401"/>
                <a:gd name="T96" fmla="*/ 328 w 392"/>
                <a:gd name="T97" fmla="*/ 184 h 401"/>
                <a:gd name="T98" fmla="*/ 312 w 392"/>
                <a:gd name="T99" fmla="*/ 174 h 401"/>
                <a:gd name="T100" fmla="*/ 324 w 392"/>
                <a:gd name="T101" fmla="*/ 171 h 401"/>
                <a:gd name="T102" fmla="*/ 346 w 392"/>
                <a:gd name="T103" fmla="*/ 160 h 401"/>
                <a:gd name="T104" fmla="*/ 331 w 392"/>
                <a:gd name="T105" fmla="*/ 147 h 401"/>
                <a:gd name="T106" fmla="*/ 313 w 392"/>
                <a:gd name="T107" fmla="*/ 136 h 401"/>
                <a:gd name="T108" fmla="*/ 295 w 392"/>
                <a:gd name="T109" fmla="*/ 118 h 401"/>
                <a:gd name="T110" fmla="*/ 257 w 392"/>
                <a:gd name="T111" fmla="*/ 112 h 401"/>
                <a:gd name="T112" fmla="*/ 207 w 392"/>
                <a:gd name="T113" fmla="*/ 102 h 401"/>
                <a:gd name="T114" fmla="*/ 164 w 392"/>
                <a:gd name="T115" fmla="*/ 95 h 401"/>
                <a:gd name="T116" fmla="*/ 131 w 392"/>
                <a:gd name="T117" fmla="*/ 85 h 401"/>
                <a:gd name="T118" fmla="*/ 94 w 392"/>
                <a:gd name="T119" fmla="*/ 78 h 401"/>
                <a:gd name="T120" fmla="*/ 48 w 392"/>
                <a:gd name="T121" fmla="*/ 67 h 401"/>
                <a:gd name="T122" fmla="*/ 3 w 392"/>
                <a:gd name="T123" fmla="*/ 53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2" h="401">
                  <a:moveTo>
                    <a:pt x="4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4" y="54"/>
                  </a:lnTo>
                  <a:lnTo>
                    <a:pt x="3" y="55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7" y="55"/>
                  </a:lnTo>
                  <a:lnTo>
                    <a:pt x="5" y="55"/>
                  </a:lnTo>
                  <a:lnTo>
                    <a:pt x="5" y="58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8" y="59"/>
                  </a:lnTo>
                  <a:lnTo>
                    <a:pt x="8" y="62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6"/>
                  </a:lnTo>
                  <a:lnTo>
                    <a:pt x="11" y="67"/>
                  </a:lnTo>
                  <a:lnTo>
                    <a:pt x="17" y="68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8" y="70"/>
                  </a:lnTo>
                  <a:lnTo>
                    <a:pt x="38" y="67"/>
                  </a:lnTo>
                  <a:lnTo>
                    <a:pt x="38" y="70"/>
                  </a:lnTo>
                  <a:lnTo>
                    <a:pt x="42" y="71"/>
                  </a:lnTo>
                  <a:lnTo>
                    <a:pt x="47" y="71"/>
                  </a:lnTo>
                  <a:lnTo>
                    <a:pt x="47" y="68"/>
                  </a:lnTo>
                  <a:lnTo>
                    <a:pt x="47" y="71"/>
                  </a:lnTo>
                  <a:lnTo>
                    <a:pt x="51" y="72"/>
                  </a:lnTo>
                  <a:lnTo>
                    <a:pt x="59" y="72"/>
                  </a:lnTo>
                  <a:lnTo>
                    <a:pt x="67" y="74"/>
                  </a:lnTo>
                  <a:lnTo>
                    <a:pt x="67" y="71"/>
                  </a:lnTo>
                  <a:lnTo>
                    <a:pt x="66" y="72"/>
                  </a:lnTo>
                  <a:lnTo>
                    <a:pt x="68" y="75"/>
                  </a:lnTo>
                  <a:lnTo>
                    <a:pt x="75" y="75"/>
                  </a:lnTo>
                  <a:lnTo>
                    <a:pt x="75" y="72"/>
                  </a:lnTo>
                  <a:lnTo>
                    <a:pt x="75" y="75"/>
                  </a:lnTo>
                  <a:lnTo>
                    <a:pt x="77" y="76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6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5" y="75"/>
                  </a:lnTo>
                  <a:lnTo>
                    <a:pt x="85" y="78"/>
                  </a:lnTo>
                  <a:lnTo>
                    <a:pt x="88" y="79"/>
                  </a:lnTo>
                  <a:lnTo>
                    <a:pt x="93" y="79"/>
                  </a:lnTo>
                  <a:lnTo>
                    <a:pt x="93" y="76"/>
                  </a:lnTo>
                  <a:lnTo>
                    <a:pt x="92" y="78"/>
                  </a:lnTo>
                  <a:lnTo>
                    <a:pt x="94" y="80"/>
                  </a:lnTo>
                  <a:lnTo>
                    <a:pt x="97" y="80"/>
                  </a:lnTo>
                  <a:lnTo>
                    <a:pt x="97" y="78"/>
                  </a:lnTo>
                  <a:lnTo>
                    <a:pt x="96" y="79"/>
                  </a:lnTo>
                  <a:lnTo>
                    <a:pt x="98" y="82"/>
                  </a:lnTo>
                  <a:lnTo>
                    <a:pt x="102" y="82"/>
                  </a:lnTo>
                  <a:lnTo>
                    <a:pt x="102" y="79"/>
                  </a:lnTo>
                  <a:lnTo>
                    <a:pt x="101" y="80"/>
                  </a:lnTo>
                  <a:lnTo>
                    <a:pt x="104" y="83"/>
                  </a:lnTo>
                  <a:lnTo>
                    <a:pt x="105" y="83"/>
                  </a:lnTo>
                  <a:lnTo>
                    <a:pt x="105" y="80"/>
                  </a:lnTo>
                  <a:lnTo>
                    <a:pt x="104" y="82"/>
                  </a:lnTo>
                  <a:lnTo>
                    <a:pt x="106" y="84"/>
                  </a:lnTo>
                  <a:lnTo>
                    <a:pt x="114" y="84"/>
                  </a:lnTo>
                  <a:lnTo>
                    <a:pt x="114" y="82"/>
                  </a:lnTo>
                  <a:lnTo>
                    <a:pt x="114" y="84"/>
                  </a:lnTo>
                  <a:lnTo>
                    <a:pt x="117" y="85"/>
                  </a:lnTo>
                  <a:lnTo>
                    <a:pt x="121" y="85"/>
                  </a:lnTo>
                  <a:lnTo>
                    <a:pt x="121" y="83"/>
                  </a:lnTo>
                  <a:lnTo>
                    <a:pt x="121" y="85"/>
                  </a:lnTo>
                  <a:lnTo>
                    <a:pt x="123" y="87"/>
                  </a:lnTo>
                  <a:lnTo>
                    <a:pt x="128" y="87"/>
                  </a:lnTo>
                  <a:lnTo>
                    <a:pt x="128" y="84"/>
                  </a:lnTo>
                  <a:lnTo>
                    <a:pt x="128" y="87"/>
                  </a:lnTo>
                  <a:lnTo>
                    <a:pt x="131" y="88"/>
                  </a:lnTo>
                  <a:lnTo>
                    <a:pt x="134" y="88"/>
                  </a:lnTo>
                  <a:lnTo>
                    <a:pt x="134" y="85"/>
                  </a:lnTo>
                  <a:lnTo>
                    <a:pt x="134" y="88"/>
                  </a:lnTo>
                  <a:lnTo>
                    <a:pt x="136" y="89"/>
                  </a:lnTo>
                  <a:lnTo>
                    <a:pt x="142" y="89"/>
                  </a:lnTo>
                  <a:lnTo>
                    <a:pt x="142" y="87"/>
                  </a:lnTo>
                  <a:lnTo>
                    <a:pt x="140" y="88"/>
                  </a:lnTo>
                  <a:lnTo>
                    <a:pt x="143" y="91"/>
                  </a:lnTo>
                  <a:lnTo>
                    <a:pt x="145" y="91"/>
                  </a:lnTo>
                  <a:lnTo>
                    <a:pt x="145" y="88"/>
                  </a:lnTo>
                  <a:lnTo>
                    <a:pt x="144" y="89"/>
                  </a:lnTo>
                  <a:lnTo>
                    <a:pt x="147" y="92"/>
                  </a:lnTo>
                  <a:lnTo>
                    <a:pt x="151" y="92"/>
                  </a:lnTo>
                  <a:lnTo>
                    <a:pt x="151" y="89"/>
                  </a:lnTo>
                  <a:lnTo>
                    <a:pt x="151" y="92"/>
                  </a:lnTo>
                  <a:lnTo>
                    <a:pt x="155" y="95"/>
                  </a:lnTo>
                  <a:lnTo>
                    <a:pt x="157" y="95"/>
                  </a:lnTo>
                  <a:lnTo>
                    <a:pt x="157" y="92"/>
                  </a:lnTo>
                  <a:lnTo>
                    <a:pt x="156" y="93"/>
                  </a:lnTo>
                  <a:lnTo>
                    <a:pt x="159" y="96"/>
                  </a:lnTo>
                  <a:lnTo>
                    <a:pt x="160" y="96"/>
                  </a:lnTo>
                  <a:lnTo>
                    <a:pt x="160" y="93"/>
                  </a:lnTo>
                  <a:lnTo>
                    <a:pt x="160" y="96"/>
                  </a:lnTo>
                  <a:lnTo>
                    <a:pt x="164" y="97"/>
                  </a:lnTo>
                  <a:lnTo>
                    <a:pt x="172" y="97"/>
                  </a:lnTo>
                  <a:lnTo>
                    <a:pt x="172" y="95"/>
                  </a:lnTo>
                  <a:lnTo>
                    <a:pt x="172" y="97"/>
                  </a:lnTo>
                  <a:lnTo>
                    <a:pt x="176" y="99"/>
                  </a:lnTo>
                  <a:lnTo>
                    <a:pt x="178" y="99"/>
                  </a:lnTo>
                  <a:lnTo>
                    <a:pt x="178" y="96"/>
                  </a:lnTo>
                  <a:lnTo>
                    <a:pt x="178" y="99"/>
                  </a:lnTo>
                  <a:lnTo>
                    <a:pt x="182" y="100"/>
                  </a:lnTo>
                  <a:lnTo>
                    <a:pt x="185" y="100"/>
                  </a:lnTo>
                  <a:lnTo>
                    <a:pt x="185" y="97"/>
                  </a:lnTo>
                  <a:lnTo>
                    <a:pt x="185" y="100"/>
                  </a:lnTo>
                  <a:lnTo>
                    <a:pt x="187" y="101"/>
                  </a:lnTo>
                  <a:lnTo>
                    <a:pt x="194" y="101"/>
                  </a:lnTo>
                  <a:lnTo>
                    <a:pt x="194" y="99"/>
                  </a:lnTo>
                  <a:lnTo>
                    <a:pt x="194" y="101"/>
                  </a:lnTo>
                  <a:lnTo>
                    <a:pt x="197" y="102"/>
                  </a:lnTo>
                  <a:lnTo>
                    <a:pt x="198" y="102"/>
                  </a:lnTo>
                  <a:lnTo>
                    <a:pt x="198" y="100"/>
                  </a:lnTo>
                  <a:lnTo>
                    <a:pt x="198" y="102"/>
                  </a:lnTo>
                  <a:lnTo>
                    <a:pt x="200" y="104"/>
                  </a:lnTo>
                  <a:lnTo>
                    <a:pt x="206" y="104"/>
                  </a:lnTo>
                  <a:lnTo>
                    <a:pt x="206" y="101"/>
                  </a:lnTo>
                  <a:lnTo>
                    <a:pt x="204" y="102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8" y="102"/>
                  </a:lnTo>
                  <a:lnTo>
                    <a:pt x="208" y="105"/>
                  </a:lnTo>
                  <a:lnTo>
                    <a:pt x="211" y="106"/>
                  </a:lnTo>
                  <a:lnTo>
                    <a:pt x="214" y="106"/>
                  </a:lnTo>
                  <a:lnTo>
                    <a:pt x="214" y="104"/>
                  </a:lnTo>
                  <a:lnTo>
                    <a:pt x="214" y="106"/>
                  </a:lnTo>
                  <a:lnTo>
                    <a:pt x="216" y="108"/>
                  </a:lnTo>
                  <a:lnTo>
                    <a:pt x="217" y="108"/>
                  </a:lnTo>
                  <a:lnTo>
                    <a:pt x="217" y="105"/>
                  </a:lnTo>
                  <a:lnTo>
                    <a:pt x="216" y="106"/>
                  </a:lnTo>
                  <a:lnTo>
                    <a:pt x="219" y="109"/>
                  </a:lnTo>
                  <a:lnTo>
                    <a:pt x="224" y="109"/>
                  </a:lnTo>
                  <a:lnTo>
                    <a:pt x="229" y="110"/>
                  </a:lnTo>
                  <a:lnTo>
                    <a:pt x="233" y="110"/>
                  </a:lnTo>
                  <a:lnTo>
                    <a:pt x="238" y="112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6" y="112"/>
                  </a:lnTo>
                  <a:lnTo>
                    <a:pt x="249" y="113"/>
                  </a:lnTo>
                  <a:lnTo>
                    <a:pt x="253" y="113"/>
                  </a:lnTo>
                  <a:lnTo>
                    <a:pt x="253" y="110"/>
                  </a:lnTo>
                  <a:lnTo>
                    <a:pt x="253" y="113"/>
                  </a:lnTo>
                  <a:lnTo>
                    <a:pt x="257" y="114"/>
                  </a:lnTo>
                  <a:lnTo>
                    <a:pt x="259" y="114"/>
                  </a:lnTo>
                  <a:lnTo>
                    <a:pt x="259" y="112"/>
                  </a:lnTo>
                  <a:lnTo>
                    <a:pt x="259" y="114"/>
                  </a:lnTo>
                  <a:lnTo>
                    <a:pt x="263" y="116"/>
                  </a:lnTo>
                  <a:lnTo>
                    <a:pt x="269" y="116"/>
                  </a:lnTo>
                  <a:lnTo>
                    <a:pt x="269" y="113"/>
                  </a:lnTo>
                  <a:lnTo>
                    <a:pt x="269" y="116"/>
                  </a:lnTo>
                  <a:lnTo>
                    <a:pt x="271" y="117"/>
                  </a:lnTo>
                  <a:lnTo>
                    <a:pt x="274" y="117"/>
                  </a:lnTo>
                  <a:lnTo>
                    <a:pt x="274" y="114"/>
                  </a:lnTo>
                  <a:lnTo>
                    <a:pt x="274" y="117"/>
                  </a:lnTo>
                  <a:lnTo>
                    <a:pt x="276" y="118"/>
                  </a:lnTo>
                  <a:lnTo>
                    <a:pt x="280" y="118"/>
                  </a:lnTo>
                  <a:lnTo>
                    <a:pt x="280" y="116"/>
                  </a:lnTo>
                  <a:lnTo>
                    <a:pt x="280" y="118"/>
                  </a:lnTo>
                  <a:lnTo>
                    <a:pt x="283" y="119"/>
                  </a:lnTo>
                  <a:lnTo>
                    <a:pt x="284" y="119"/>
                  </a:lnTo>
                  <a:lnTo>
                    <a:pt x="284" y="117"/>
                  </a:lnTo>
                  <a:lnTo>
                    <a:pt x="284" y="119"/>
                  </a:lnTo>
                  <a:lnTo>
                    <a:pt x="287" y="121"/>
                  </a:lnTo>
                  <a:lnTo>
                    <a:pt x="290" y="121"/>
                  </a:lnTo>
                  <a:lnTo>
                    <a:pt x="290" y="118"/>
                  </a:lnTo>
                  <a:lnTo>
                    <a:pt x="290" y="121"/>
                  </a:lnTo>
                  <a:lnTo>
                    <a:pt x="292" y="122"/>
                  </a:lnTo>
                  <a:lnTo>
                    <a:pt x="292" y="119"/>
                  </a:lnTo>
                  <a:lnTo>
                    <a:pt x="291" y="119"/>
                  </a:lnTo>
                  <a:lnTo>
                    <a:pt x="291" y="122"/>
                  </a:lnTo>
                  <a:lnTo>
                    <a:pt x="292" y="123"/>
                  </a:lnTo>
                  <a:lnTo>
                    <a:pt x="293" y="122"/>
                  </a:lnTo>
                  <a:lnTo>
                    <a:pt x="292" y="122"/>
                  </a:lnTo>
                  <a:lnTo>
                    <a:pt x="292" y="135"/>
                  </a:lnTo>
                  <a:lnTo>
                    <a:pt x="297" y="135"/>
                  </a:lnTo>
                  <a:lnTo>
                    <a:pt x="297" y="133"/>
                  </a:lnTo>
                  <a:lnTo>
                    <a:pt x="296" y="134"/>
                  </a:lnTo>
                  <a:lnTo>
                    <a:pt x="299" y="136"/>
                  </a:lnTo>
                  <a:lnTo>
                    <a:pt x="300" y="136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3" y="138"/>
                  </a:lnTo>
                  <a:lnTo>
                    <a:pt x="305" y="138"/>
                  </a:lnTo>
                  <a:lnTo>
                    <a:pt x="305" y="135"/>
                  </a:lnTo>
                  <a:lnTo>
                    <a:pt x="304" y="136"/>
                  </a:lnTo>
                  <a:lnTo>
                    <a:pt x="307" y="139"/>
                  </a:lnTo>
                  <a:lnTo>
                    <a:pt x="308" y="139"/>
                  </a:lnTo>
                  <a:lnTo>
                    <a:pt x="308" y="136"/>
                  </a:lnTo>
                  <a:lnTo>
                    <a:pt x="307" y="138"/>
                  </a:lnTo>
                  <a:lnTo>
                    <a:pt x="309" y="140"/>
                  </a:lnTo>
                  <a:lnTo>
                    <a:pt x="312" y="140"/>
                  </a:lnTo>
                  <a:lnTo>
                    <a:pt x="312" y="138"/>
                  </a:lnTo>
                  <a:lnTo>
                    <a:pt x="310" y="139"/>
                  </a:lnTo>
                  <a:lnTo>
                    <a:pt x="313" y="142"/>
                  </a:lnTo>
                  <a:lnTo>
                    <a:pt x="314" y="142"/>
                  </a:lnTo>
                  <a:lnTo>
                    <a:pt x="314" y="139"/>
                  </a:lnTo>
                  <a:lnTo>
                    <a:pt x="313" y="139"/>
                  </a:lnTo>
                  <a:lnTo>
                    <a:pt x="313" y="143"/>
                  </a:lnTo>
                  <a:lnTo>
                    <a:pt x="317" y="143"/>
                  </a:lnTo>
                  <a:lnTo>
                    <a:pt x="317" y="140"/>
                  </a:lnTo>
                  <a:lnTo>
                    <a:pt x="316" y="142"/>
                  </a:lnTo>
                  <a:lnTo>
                    <a:pt x="320" y="146"/>
                  </a:lnTo>
                  <a:lnTo>
                    <a:pt x="321" y="146"/>
                  </a:lnTo>
                  <a:lnTo>
                    <a:pt x="321" y="143"/>
                  </a:lnTo>
                  <a:lnTo>
                    <a:pt x="320" y="143"/>
                  </a:lnTo>
                  <a:lnTo>
                    <a:pt x="320" y="147"/>
                  </a:lnTo>
                  <a:lnTo>
                    <a:pt x="322" y="147"/>
                  </a:lnTo>
                  <a:lnTo>
                    <a:pt x="322" y="144"/>
                  </a:lnTo>
                  <a:lnTo>
                    <a:pt x="321" y="146"/>
                  </a:lnTo>
                  <a:lnTo>
                    <a:pt x="324" y="148"/>
                  </a:lnTo>
                  <a:lnTo>
                    <a:pt x="326" y="148"/>
                  </a:lnTo>
                  <a:lnTo>
                    <a:pt x="326" y="146"/>
                  </a:lnTo>
                  <a:lnTo>
                    <a:pt x="325" y="147"/>
                  </a:lnTo>
                  <a:lnTo>
                    <a:pt x="328" y="150"/>
                  </a:lnTo>
                  <a:lnTo>
                    <a:pt x="330" y="151"/>
                  </a:lnTo>
                  <a:lnTo>
                    <a:pt x="331" y="151"/>
                  </a:lnTo>
                  <a:lnTo>
                    <a:pt x="331" y="148"/>
                  </a:lnTo>
                  <a:lnTo>
                    <a:pt x="330" y="148"/>
                  </a:lnTo>
                  <a:lnTo>
                    <a:pt x="330" y="152"/>
                  </a:lnTo>
                  <a:lnTo>
                    <a:pt x="334" y="152"/>
                  </a:lnTo>
                  <a:lnTo>
                    <a:pt x="334" y="150"/>
                  </a:lnTo>
                  <a:lnTo>
                    <a:pt x="333" y="151"/>
                  </a:lnTo>
                  <a:lnTo>
                    <a:pt x="334" y="152"/>
                  </a:lnTo>
                  <a:lnTo>
                    <a:pt x="335" y="151"/>
                  </a:lnTo>
                  <a:lnTo>
                    <a:pt x="334" y="151"/>
                  </a:lnTo>
                  <a:lnTo>
                    <a:pt x="334" y="155"/>
                  </a:lnTo>
                  <a:lnTo>
                    <a:pt x="338" y="155"/>
                  </a:lnTo>
                  <a:lnTo>
                    <a:pt x="338" y="152"/>
                  </a:lnTo>
                  <a:lnTo>
                    <a:pt x="337" y="152"/>
                  </a:lnTo>
                  <a:lnTo>
                    <a:pt x="337" y="155"/>
                  </a:lnTo>
                  <a:lnTo>
                    <a:pt x="339" y="157"/>
                  </a:lnTo>
                  <a:lnTo>
                    <a:pt x="342" y="157"/>
                  </a:lnTo>
                  <a:lnTo>
                    <a:pt x="342" y="155"/>
                  </a:lnTo>
                  <a:lnTo>
                    <a:pt x="341" y="155"/>
                  </a:lnTo>
                  <a:lnTo>
                    <a:pt x="341" y="159"/>
                  </a:lnTo>
                  <a:lnTo>
                    <a:pt x="342" y="160"/>
                  </a:lnTo>
                  <a:lnTo>
                    <a:pt x="343" y="159"/>
                  </a:lnTo>
                  <a:lnTo>
                    <a:pt x="342" y="159"/>
                  </a:lnTo>
                  <a:lnTo>
                    <a:pt x="342" y="163"/>
                  </a:lnTo>
                  <a:lnTo>
                    <a:pt x="346" y="163"/>
                  </a:lnTo>
                  <a:lnTo>
                    <a:pt x="34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4" y="161"/>
                  </a:lnTo>
                  <a:lnTo>
                    <a:pt x="333" y="163"/>
                  </a:lnTo>
                  <a:lnTo>
                    <a:pt x="334" y="164"/>
                  </a:lnTo>
                  <a:lnTo>
                    <a:pt x="334" y="163"/>
                  </a:lnTo>
                  <a:lnTo>
                    <a:pt x="330" y="163"/>
                  </a:lnTo>
                  <a:lnTo>
                    <a:pt x="329" y="164"/>
                  </a:lnTo>
                  <a:lnTo>
                    <a:pt x="330" y="165"/>
                  </a:lnTo>
                  <a:lnTo>
                    <a:pt x="330" y="164"/>
                  </a:lnTo>
                  <a:lnTo>
                    <a:pt x="326" y="164"/>
                  </a:lnTo>
                  <a:lnTo>
                    <a:pt x="325" y="165"/>
                  </a:lnTo>
                  <a:lnTo>
                    <a:pt x="326" y="167"/>
                  </a:lnTo>
                  <a:lnTo>
                    <a:pt x="326" y="165"/>
                  </a:lnTo>
                  <a:lnTo>
                    <a:pt x="325" y="165"/>
                  </a:lnTo>
                  <a:lnTo>
                    <a:pt x="322" y="167"/>
                  </a:lnTo>
                  <a:lnTo>
                    <a:pt x="322" y="168"/>
                  </a:lnTo>
                  <a:lnTo>
                    <a:pt x="322" y="167"/>
                  </a:lnTo>
                  <a:lnTo>
                    <a:pt x="321" y="167"/>
                  </a:lnTo>
                  <a:lnTo>
                    <a:pt x="318" y="168"/>
                  </a:lnTo>
                  <a:lnTo>
                    <a:pt x="318" y="169"/>
                  </a:lnTo>
                  <a:lnTo>
                    <a:pt x="318" y="168"/>
                  </a:lnTo>
                  <a:lnTo>
                    <a:pt x="316" y="168"/>
                  </a:lnTo>
                  <a:lnTo>
                    <a:pt x="314" y="169"/>
                  </a:lnTo>
                  <a:lnTo>
                    <a:pt x="316" y="171"/>
                  </a:lnTo>
                  <a:lnTo>
                    <a:pt x="316" y="169"/>
                  </a:lnTo>
                  <a:lnTo>
                    <a:pt x="313" y="169"/>
                  </a:lnTo>
                  <a:lnTo>
                    <a:pt x="312" y="171"/>
                  </a:lnTo>
                  <a:lnTo>
                    <a:pt x="313" y="172"/>
                  </a:lnTo>
                  <a:lnTo>
                    <a:pt x="313" y="171"/>
                  </a:lnTo>
                  <a:lnTo>
                    <a:pt x="310" y="171"/>
                  </a:lnTo>
                  <a:lnTo>
                    <a:pt x="309" y="172"/>
                  </a:lnTo>
                  <a:lnTo>
                    <a:pt x="310" y="173"/>
                  </a:lnTo>
                  <a:lnTo>
                    <a:pt x="310" y="172"/>
                  </a:lnTo>
                  <a:lnTo>
                    <a:pt x="309" y="172"/>
                  </a:lnTo>
                  <a:lnTo>
                    <a:pt x="309" y="176"/>
                  </a:lnTo>
                  <a:lnTo>
                    <a:pt x="312" y="177"/>
                  </a:lnTo>
                  <a:lnTo>
                    <a:pt x="314" y="177"/>
                  </a:lnTo>
                  <a:lnTo>
                    <a:pt x="314" y="174"/>
                  </a:lnTo>
                  <a:lnTo>
                    <a:pt x="313" y="176"/>
                  </a:lnTo>
                  <a:lnTo>
                    <a:pt x="316" y="178"/>
                  </a:lnTo>
                  <a:lnTo>
                    <a:pt x="317" y="178"/>
                  </a:lnTo>
                  <a:lnTo>
                    <a:pt x="317" y="176"/>
                  </a:lnTo>
                  <a:lnTo>
                    <a:pt x="316" y="177"/>
                  </a:lnTo>
                  <a:lnTo>
                    <a:pt x="318" y="180"/>
                  </a:lnTo>
                  <a:lnTo>
                    <a:pt x="320" y="180"/>
                  </a:lnTo>
                  <a:lnTo>
                    <a:pt x="320" y="177"/>
                  </a:lnTo>
                  <a:lnTo>
                    <a:pt x="318" y="178"/>
                  </a:lnTo>
                  <a:lnTo>
                    <a:pt x="321" y="181"/>
                  </a:lnTo>
                  <a:lnTo>
                    <a:pt x="322" y="181"/>
                  </a:lnTo>
                  <a:lnTo>
                    <a:pt x="322" y="178"/>
                  </a:lnTo>
                  <a:lnTo>
                    <a:pt x="321" y="180"/>
                  </a:lnTo>
                  <a:lnTo>
                    <a:pt x="324" y="182"/>
                  </a:lnTo>
                  <a:lnTo>
                    <a:pt x="325" y="182"/>
                  </a:lnTo>
                  <a:lnTo>
                    <a:pt x="325" y="180"/>
                  </a:lnTo>
                  <a:lnTo>
                    <a:pt x="324" y="180"/>
                  </a:lnTo>
                  <a:lnTo>
                    <a:pt x="324" y="184"/>
                  </a:lnTo>
                  <a:lnTo>
                    <a:pt x="328" y="184"/>
                  </a:lnTo>
                  <a:lnTo>
                    <a:pt x="328" y="181"/>
                  </a:lnTo>
                  <a:lnTo>
                    <a:pt x="326" y="181"/>
                  </a:lnTo>
                  <a:lnTo>
                    <a:pt x="326" y="186"/>
                  </a:lnTo>
                  <a:lnTo>
                    <a:pt x="330" y="186"/>
                  </a:lnTo>
                  <a:lnTo>
                    <a:pt x="330" y="184"/>
                  </a:lnTo>
                  <a:lnTo>
                    <a:pt x="329" y="185"/>
                  </a:lnTo>
                  <a:lnTo>
                    <a:pt x="330" y="186"/>
                  </a:lnTo>
                  <a:lnTo>
                    <a:pt x="331" y="185"/>
                  </a:lnTo>
                  <a:lnTo>
                    <a:pt x="330" y="185"/>
                  </a:lnTo>
                  <a:lnTo>
                    <a:pt x="330" y="189"/>
                  </a:lnTo>
                  <a:lnTo>
                    <a:pt x="334" y="189"/>
                  </a:lnTo>
                  <a:lnTo>
                    <a:pt x="334" y="186"/>
                  </a:lnTo>
                  <a:lnTo>
                    <a:pt x="333" y="188"/>
                  </a:lnTo>
                  <a:lnTo>
                    <a:pt x="334" y="189"/>
                  </a:lnTo>
                  <a:lnTo>
                    <a:pt x="335" y="188"/>
                  </a:lnTo>
                  <a:lnTo>
                    <a:pt x="334" y="188"/>
                  </a:lnTo>
                  <a:lnTo>
                    <a:pt x="334" y="191"/>
                  </a:lnTo>
                  <a:lnTo>
                    <a:pt x="338" y="191"/>
                  </a:lnTo>
                  <a:lnTo>
                    <a:pt x="338" y="189"/>
                  </a:lnTo>
                  <a:lnTo>
                    <a:pt x="337" y="190"/>
                  </a:lnTo>
                  <a:lnTo>
                    <a:pt x="338" y="191"/>
                  </a:lnTo>
                  <a:lnTo>
                    <a:pt x="339" y="190"/>
                  </a:lnTo>
                  <a:lnTo>
                    <a:pt x="338" y="190"/>
                  </a:lnTo>
                  <a:lnTo>
                    <a:pt x="338" y="194"/>
                  </a:lnTo>
                  <a:lnTo>
                    <a:pt x="342" y="194"/>
                  </a:lnTo>
                  <a:lnTo>
                    <a:pt x="342" y="191"/>
                  </a:lnTo>
                  <a:lnTo>
                    <a:pt x="341" y="191"/>
                  </a:lnTo>
                  <a:lnTo>
                    <a:pt x="341" y="195"/>
                  </a:lnTo>
                  <a:lnTo>
                    <a:pt x="343" y="198"/>
                  </a:lnTo>
                  <a:lnTo>
                    <a:pt x="346" y="199"/>
                  </a:lnTo>
                  <a:lnTo>
                    <a:pt x="346" y="197"/>
                  </a:lnTo>
                  <a:lnTo>
                    <a:pt x="345" y="197"/>
                  </a:lnTo>
                  <a:lnTo>
                    <a:pt x="345" y="202"/>
                  </a:lnTo>
                  <a:lnTo>
                    <a:pt x="347" y="202"/>
                  </a:lnTo>
                  <a:lnTo>
                    <a:pt x="347" y="199"/>
                  </a:lnTo>
                  <a:lnTo>
                    <a:pt x="346" y="199"/>
                  </a:lnTo>
                  <a:lnTo>
                    <a:pt x="346" y="202"/>
                  </a:lnTo>
                  <a:lnTo>
                    <a:pt x="347" y="203"/>
                  </a:lnTo>
                  <a:lnTo>
                    <a:pt x="350" y="205"/>
                  </a:lnTo>
                  <a:lnTo>
                    <a:pt x="350" y="202"/>
                  </a:lnTo>
                  <a:lnTo>
                    <a:pt x="348" y="202"/>
                  </a:lnTo>
                  <a:lnTo>
                    <a:pt x="348" y="208"/>
                  </a:lnTo>
                  <a:lnTo>
                    <a:pt x="351" y="208"/>
                  </a:lnTo>
                  <a:lnTo>
                    <a:pt x="351" y="206"/>
                  </a:lnTo>
                  <a:lnTo>
                    <a:pt x="350" y="206"/>
                  </a:lnTo>
                  <a:lnTo>
                    <a:pt x="350" y="211"/>
                  </a:lnTo>
                  <a:lnTo>
                    <a:pt x="352" y="211"/>
                  </a:lnTo>
                  <a:lnTo>
                    <a:pt x="352" y="208"/>
                  </a:lnTo>
                  <a:lnTo>
                    <a:pt x="351" y="208"/>
                  </a:lnTo>
                  <a:lnTo>
                    <a:pt x="351" y="214"/>
                  </a:lnTo>
                  <a:lnTo>
                    <a:pt x="354" y="214"/>
                  </a:lnTo>
                  <a:lnTo>
                    <a:pt x="354" y="211"/>
                  </a:lnTo>
                  <a:lnTo>
                    <a:pt x="352" y="212"/>
                  </a:lnTo>
                  <a:lnTo>
                    <a:pt x="355" y="215"/>
                  </a:lnTo>
                  <a:lnTo>
                    <a:pt x="358" y="215"/>
                  </a:lnTo>
                  <a:lnTo>
                    <a:pt x="358" y="212"/>
                  </a:lnTo>
                  <a:lnTo>
                    <a:pt x="356" y="214"/>
                  </a:lnTo>
                  <a:lnTo>
                    <a:pt x="359" y="216"/>
                  </a:lnTo>
                  <a:lnTo>
                    <a:pt x="363" y="216"/>
                  </a:lnTo>
                  <a:lnTo>
                    <a:pt x="363" y="214"/>
                  </a:lnTo>
                  <a:lnTo>
                    <a:pt x="363" y="216"/>
                  </a:lnTo>
                  <a:lnTo>
                    <a:pt x="366" y="218"/>
                  </a:lnTo>
                  <a:lnTo>
                    <a:pt x="367" y="218"/>
                  </a:lnTo>
                  <a:lnTo>
                    <a:pt x="367" y="215"/>
                  </a:lnTo>
                  <a:lnTo>
                    <a:pt x="366" y="216"/>
                  </a:lnTo>
                  <a:lnTo>
                    <a:pt x="368" y="219"/>
                  </a:lnTo>
                  <a:lnTo>
                    <a:pt x="371" y="219"/>
                  </a:lnTo>
                  <a:lnTo>
                    <a:pt x="371" y="216"/>
                  </a:lnTo>
                  <a:lnTo>
                    <a:pt x="371" y="219"/>
                  </a:lnTo>
                  <a:lnTo>
                    <a:pt x="373" y="220"/>
                  </a:lnTo>
                  <a:lnTo>
                    <a:pt x="375" y="220"/>
                  </a:lnTo>
                  <a:lnTo>
                    <a:pt x="375" y="218"/>
                  </a:lnTo>
                  <a:lnTo>
                    <a:pt x="373" y="219"/>
                  </a:lnTo>
                  <a:lnTo>
                    <a:pt x="376" y="222"/>
                  </a:lnTo>
                  <a:lnTo>
                    <a:pt x="377" y="222"/>
                  </a:lnTo>
                  <a:lnTo>
                    <a:pt x="377" y="219"/>
                  </a:lnTo>
                  <a:lnTo>
                    <a:pt x="376" y="220"/>
                  </a:lnTo>
                  <a:lnTo>
                    <a:pt x="379" y="223"/>
                  </a:lnTo>
                  <a:lnTo>
                    <a:pt x="380" y="223"/>
                  </a:lnTo>
                  <a:lnTo>
                    <a:pt x="380" y="220"/>
                  </a:lnTo>
                  <a:lnTo>
                    <a:pt x="379" y="222"/>
                  </a:lnTo>
                  <a:lnTo>
                    <a:pt x="381" y="224"/>
                  </a:lnTo>
                  <a:lnTo>
                    <a:pt x="383" y="224"/>
                  </a:lnTo>
                  <a:lnTo>
                    <a:pt x="383" y="222"/>
                  </a:lnTo>
                  <a:lnTo>
                    <a:pt x="381" y="223"/>
                  </a:lnTo>
                  <a:lnTo>
                    <a:pt x="384" y="226"/>
                  </a:lnTo>
                  <a:lnTo>
                    <a:pt x="385" y="226"/>
                  </a:lnTo>
                  <a:lnTo>
                    <a:pt x="385" y="223"/>
                  </a:lnTo>
                  <a:lnTo>
                    <a:pt x="385" y="226"/>
                  </a:lnTo>
                  <a:lnTo>
                    <a:pt x="388" y="227"/>
                  </a:lnTo>
                  <a:lnTo>
                    <a:pt x="388" y="224"/>
                  </a:lnTo>
                  <a:lnTo>
                    <a:pt x="386" y="223"/>
                  </a:lnTo>
                  <a:lnTo>
                    <a:pt x="381" y="228"/>
                  </a:lnTo>
                  <a:lnTo>
                    <a:pt x="381" y="231"/>
                  </a:lnTo>
                  <a:lnTo>
                    <a:pt x="383" y="231"/>
                  </a:lnTo>
                  <a:lnTo>
                    <a:pt x="383" y="229"/>
                  </a:lnTo>
                  <a:lnTo>
                    <a:pt x="380" y="229"/>
                  </a:lnTo>
                  <a:lnTo>
                    <a:pt x="380" y="233"/>
                  </a:lnTo>
                  <a:lnTo>
                    <a:pt x="381" y="233"/>
                  </a:lnTo>
                  <a:lnTo>
                    <a:pt x="381" y="232"/>
                  </a:lnTo>
                  <a:lnTo>
                    <a:pt x="379" y="232"/>
                  </a:lnTo>
                  <a:lnTo>
                    <a:pt x="379" y="236"/>
                  </a:lnTo>
                  <a:lnTo>
                    <a:pt x="380" y="236"/>
                  </a:lnTo>
                  <a:lnTo>
                    <a:pt x="379" y="235"/>
                  </a:lnTo>
                  <a:lnTo>
                    <a:pt x="377" y="236"/>
                  </a:lnTo>
                  <a:lnTo>
                    <a:pt x="377" y="245"/>
                  </a:lnTo>
                  <a:lnTo>
                    <a:pt x="379" y="246"/>
                  </a:lnTo>
                  <a:lnTo>
                    <a:pt x="380" y="245"/>
                  </a:lnTo>
                  <a:lnTo>
                    <a:pt x="379" y="245"/>
                  </a:lnTo>
                  <a:lnTo>
                    <a:pt x="379" y="252"/>
                  </a:lnTo>
                  <a:lnTo>
                    <a:pt x="381" y="252"/>
                  </a:lnTo>
                  <a:lnTo>
                    <a:pt x="381" y="249"/>
                  </a:lnTo>
                  <a:lnTo>
                    <a:pt x="380" y="249"/>
                  </a:lnTo>
                  <a:lnTo>
                    <a:pt x="380" y="253"/>
                  </a:lnTo>
                  <a:lnTo>
                    <a:pt x="381" y="253"/>
                  </a:lnTo>
                  <a:lnTo>
                    <a:pt x="381" y="252"/>
                  </a:lnTo>
                  <a:lnTo>
                    <a:pt x="376" y="253"/>
                  </a:lnTo>
                  <a:lnTo>
                    <a:pt x="366" y="253"/>
                  </a:lnTo>
                  <a:lnTo>
                    <a:pt x="362" y="254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56" y="254"/>
                  </a:lnTo>
                  <a:lnTo>
                    <a:pt x="352" y="256"/>
                  </a:lnTo>
                  <a:lnTo>
                    <a:pt x="352" y="257"/>
                  </a:lnTo>
                  <a:lnTo>
                    <a:pt x="352" y="256"/>
                  </a:lnTo>
                  <a:lnTo>
                    <a:pt x="343" y="256"/>
                  </a:lnTo>
                  <a:lnTo>
                    <a:pt x="339" y="257"/>
                  </a:lnTo>
                  <a:lnTo>
                    <a:pt x="339" y="258"/>
                  </a:lnTo>
                  <a:lnTo>
                    <a:pt x="339" y="257"/>
                  </a:lnTo>
                  <a:lnTo>
                    <a:pt x="334" y="257"/>
                  </a:lnTo>
                  <a:lnTo>
                    <a:pt x="333" y="258"/>
                  </a:lnTo>
                  <a:lnTo>
                    <a:pt x="334" y="260"/>
                  </a:lnTo>
                  <a:lnTo>
                    <a:pt x="334" y="258"/>
                  </a:lnTo>
                  <a:lnTo>
                    <a:pt x="326" y="258"/>
                  </a:lnTo>
                  <a:lnTo>
                    <a:pt x="324" y="260"/>
                  </a:lnTo>
                  <a:lnTo>
                    <a:pt x="324" y="261"/>
                  </a:lnTo>
                  <a:lnTo>
                    <a:pt x="324" y="260"/>
                  </a:lnTo>
                  <a:lnTo>
                    <a:pt x="321" y="260"/>
                  </a:lnTo>
                  <a:lnTo>
                    <a:pt x="317" y="261"/>
                  </a:lnTo>
                  <a:lnTo>
                    <a:pt x="317" y="262"/>
                  </a:lnTo>
                  <a:lnTo>
                    <a:pt x="317" y="261"/>
                  </a:lnTo>
                  <a:lnTo>
                    <a:pt x="314" y="261"/>
                  </a:lnTo>
                  <a:lnTo>
                    <a:pt x="312" y="262"/>
                  </a:lnTo>
                  <a:lnTo>
                    <a:pt x="312" y="263"/>
                  </a:lnTo>
                  <a:lnTo>
                    <a:pt x="312" y="262"/>
                  </a:lnTo>
                  <a:lnTo>
                    <a:pt x="305" y="262"/>
                  </a:lnTo>
                  <a:lnTo>
                    <a:pt x="304" y="263"/>
                  </a:lnTo>
                  <a:lnTo>
                    <a:pt x="305" y="265"/>
                  </a:lnTo>
                  <a:lnTo>
                    <a:pt x="305" y="263"/>
                  </a:lnTo>
                  <a:lnTo>
                    <a:pt x="300" y="265"/>
                  </a:lnTo>
                  <a:lnTo>
                    <a:pt x="299" y="265"/>
                  </a:lnTo>
                  <a:lnTo>
                    <a:pt x="299" y="269"/>
                  </a:lnTo>
                  <a:lnTo>
                    <a:pt x="301" y="269"/>
                  </a:lnTo>
                  <a:lnTo>
                    <a:pt x="301" y="266"/>
                  </a:lnTo>
                  <a:lnTo>
                    <a:pt x="301" y="269"/>
                  </a:lnTo>
                  <a:lnTo>
                    <a:pt x="304" y="270"/>
                  </a:lnTo>
                  <a:lnTo>
                    <a:pt x="305" y="270"/>
                  </a:lnTo>
                  <a:lnTo>
                    <a:pt x="305" y="267"/>
                  </a:lnTo>
                  <a:lnTo>
                    <a:pt x="305" y="270"/>
                  </a:lnTo>
                  <a:lnTo>
                    <a:pt x="308" y="271"/>
                  </a:lnTo>
                  <a:lnTo>
                    <a:pt x="312" y="271"/>
                  </a:lnTo>
                  <a:lnTo>
                    <a:pt x="312" y="269"/>
                  </a:lnTo>
                  <a:lnTo>
                    <a:pt x="312" y="271"/>
                  </a:lnTo>
                  <a:lnTo>
                    <a:pt x="314" y="273"/>
                  </a:lnTo>
                  <a:lnTo>
                    <a:pt x="317" y="273"/>
                  </a:lnTo>
                  <a:lnTo>
                    <a:pt x="317" y="270"/>
                  </a:lnTo>
                  <a:lnTo>
                    <a:pt x="316" y="271"/>
                  </a:lnTo>
                  <a:lnTo>
                    <a:pt x="318" y="274"/>
                  </a:lnTo>
                  <a:lnTo>
                    <a:pt x="322" y="274"/>
                  </a:lnTo>
                  <a:lnTo>
                    <a:pt x="322" y="271"/>
                  </a:lnTo>
                  <a:lnTo>
                    <a:pt x="322" y="274"/>
                  </a:lnTo>
                  <a:lnTo>
                    <a:pt x="325" y="275"/>
                  </a:lnTo>
                  <a:lnTo>
                    <a:pt x="325" y="273"/>
                  </a:lnTo>
                  <a:lnTo>
                    <a:pt x="324" y="274"/>
                  </a:lnTo>
                  <a:lnTo>
                    <a:pt x="326" y="277"/>
                  </a:lnTo>
                  <a:lnTo>
                    <a:pt x="330" y="277"/>
                  </a:lnTo>
                  <a:lnTo>
                    <a:pt x="330" y="274"/>
                  </a:lnTo>
                  <a:lnTo>
                    <a:pt x="329" y="275"/>
                  </a:lnTo>
                  <a:lnTo>
                    <a:pt x="331" y="278"/>
                  </a:lnTo>
                  <a:lnTo>
                    <a:pt x="334" y="279"/>
                  </a:lnTo>
                  <a:lnTo>
                    <a:pt x="335" y="279"/>
                  </a:lnTo>
                  <a:lnTo>
                    <a:pt x="335" y="277"/>
                  </a:lnTo>
                  <a:lnTo>
                    <a:pt x="335" y="279"/>
                  </a:lnTo>
                  <a:lnTo>
                    <a:pt x="338" y="280"/>
                  </a:lnTo>
                  <a:lnTo>
                    <a:pt x="339" y="280"/>
                  </a:lnTo>
                  <a:lnTo>
                    <a:pt x="339" y="278"/>
                  </a:lnTo>
                  <a:lnTo>
                    <a:pt x="338" y="278"/>
                  </a:lnTo>
                  <a:lnTo>
                    <a:pt x="338" y="282"/>
                  </a:lnTo>
                  <a:lnTo>
                    <a:pt x="342" y="282"/>
                  </a:lnTo>
                  <a:lnTo>
                    <a:pt x="342" y="279"/>
                  </a:lnTo>
                  <a:lnTo>
                    <a:pt x="341" y="279"/>
                  </a:lnTo>
                  <a:lnTo>
                    <a:pt x="341" y="283"/>
                  </a:lnTo>
                  <a:lnTo>
                    <a:pt x="343" y="283"/>
                  </a:lnTo>
                  <a:lnTo>
                    <a:pt x="343" y="280"/>
                  </a:lnTo>
                  <a:lnTo>
                    <a:pt x="343" y="283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5" y="283"/>
                  </a:lnTo>
                  <a:lnTo>
                    <a:pt x="347" y="286"/>
                  </a:lnTo>
                  <a:lnTo>
                    <a:pt x="350" y="287"/>
                  </a:lnTo>
                  <a:lnTo>
                    <a:pt x="350" y="284"/>
                  </a:lnTo>
                  <a:lnTo>
                    <a:pt x="348" y="286"/>
                  </a:lnTo>
                  <a:lnTo>
                    <a:pt x="354" y="291"/>
                  </a:lnTo>
                  <a:lnTo>
                    <a:pt x="355" y="291"/>
                  </a:lnTo>
                  <a:lnTo>
                    <a:pt x="355" y="288"/>
                  </a:lnTo>
                  <a:lnTo>
                    <a:pt x="354" y="288"/>
                  </a:lnTo>
                  <a:lnTo>
                    <a:pt x="354" y="292"/>
                  </a:lnTo>
                  <a:lnTo>
                    <a:pt x="356" y="292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5" y="294"/>
                  </a:lnTo>
                  <a:lnTo>
                    <a:pt x="358" y="294"/>
                  </a:lnTo>
                  <a:lnTo>
                    <a:pt x="358" y="291"/>
                  </a:lnTo>
                  <a:lnTo>
                    <a:pt x="356" y="290"/>
                  </a:lnTo>
                  <a:lnTo>
                    <a:pt x="355" y="291"/>
                  </a:lnTo>
                  <a:lnTo>
                    <a:pt x="356" y="292"/>
                  </a:lnTo>
                  <a:lnTo>
                    <a:pt x="356" y="291"/>
                  </a:lnTo>
                  <a:lnTo>
                    <a:pt x="354" y="291"/>
                  </a:lnTo>
                  <a:lnTo>
                    <a:pt x="354" y="294"/>
                  </a:lnTo>
                  <a:lnTo>
                    <a:pt x="355" y="294"/>
                  </a:lnTo>
                  <a:lnTo>
                    <a:pt x="355" y="292"/>
                  </a:lnTo>
                  <a:lnTo>
                    <a:pt x="351" y="292"/>
                  </a:lnTo>
                  <a:lnTo>
                    <a:pt x="348" y="295"/>
                  </a:lnTo>
                  <a:lnTo>
                    <a:pt x="350" y="296"/>
                  </a:lnTo>
                  <a:lnTo>
                    <a:pt x="350" y="295"/>
                  </a:lnTo>
                  <a:lnTo>
                    <a:pt x="347" y="296"/>
                  </a:lnTo>
                  <a:lnTo>
                    <a:pt x="346" y="296"/>
                  </a:lnTo>
                  <a:lnTo>
                    <a:pt x="345" y="298"/>
                  </a:lnTo>
                  <a:lnTo>
                    <a:pt x="345" y="300"/>
                  </a:lnTo>
                  <a:lnTo>
                    <a:pt x="346" y="300"/>
                  </a:lnTo>
                  <a:lnTo>
                    <a:pt x="346" y="299"/>
                  </a:lnTo>
                  <a:lnTo>
                    <a:pt x="342" y="299"/>
                  </a:lnTo>
                  <a:lnTo>
                    <a:pt x="342" y="301"/>
                  </a:lnTo>
                  <a:lnTo>
                    <a:pt x="343" y="301"/>
                  </a:lnTo>
                  <a:lnTo>
                    <a:pt x="342" y="300"/>
                  </a:lnTo>
                  <a:lnTo>
                    <a:pt x="341" y="301"/>
                  </a:lnTo>
                  <a:lnTo>
                    <a:pt x="341" y="305"/>
                  </a:lnTo>
                  <a:lnTo>
                    <a:pt x="342" y="305"/>
                  </a:lnTo>
                  <a:lnTo>
                    <a:pt x="342" y="304"/>
                  </a:lnTo>
                  <a:lnTo>
                    <a:pt x="338" y="304"/>
                  </a:lnTo>
                  <a:lnTo>
                    <a:pt x="338" y="311"/>
                  </a:lnTo>
                  <a:lnTo>
                    <a:pt x="339" y="311"/>
                  </a:lnTo>
                  <a:lnTo>
                    <a:pt x="339" y="309"/>
                  </a:lnTo>
                  <a:lnTo>
                    <a:pt x="337" y="309"/>
                  </a:lnTo>
                  <a:lnTo>
                    <a:pt x="337" y="320"/>
                  </a:lnTo>
                  <a:lnTo>
                    <a:pt x="338" y="320"/>
                  </a:lnTo>
                  <a:lnTo>
                    <a:pt x="338" y="318"/>
                  </a:lnTo>
                  <a:lnTo>
                    <a:pt x="335" y="320"/>
                  </a:lnTo>
                  <a:lnTo>
                    <a:pt x="334" y="320"/>
                  </a:lnTo>
                  <a:lnTo>
                    <a:pt x="333" y="321"/>
                  </a:lnTo>
                  <a:lnTo>
                    <a:pt x="334" y="322"/>
                  </a:lnTo>
                  <a:lnTo>
                    <a:pt x="334" y="321"/>
                  </a:lnTo>
                  <a:lnTo>
                    <a:pt x="330" y="321"/>
                  </a:lnTo>
                  <a:lnTo>
                    <a:pt x="330" y="324"/>
                  </a:lnTo>
                  <a:lnTo>
                    <a:pt x="331" y="324"/>
                  </a:lnTo>
                  <a:lnTo>
                    <a:pt x="330" y="322"/>
                  </a:lnTo>
                  <a:lnTo>
                    <a:pt x="329" y="324"/>
                  </a:lnTo>
                  <a:lnTo>
                    <a:pt x="330" y="325"/>
                  </a:lnTo>
                  <a:lnTo>
                    <a:pt x="330" y="324"/>
                  </a:lnTo>
                  <a:lnTo>
                    <a:pt x="328" y="324"/>
                  </a:lnTo>
                  <a:lnTo>
                    <a:pt x="325" y="326"/>
                  </a:lnTo>
                  <a:lnTo>
                    <a:pt x="326" y="328"/>
                  </a:lnTo>
                  <a:lnTo>
                    <a:pt x="326" y="326"/>
                  </a:lnTo>
                  <a:lnTo>
                    <a:pt x="324" y="326"/>
                  </a:lnTo>
                  <a:lnTo>
                    <a:pt x="324" y="329"/>
                  </a:lnTo>
                  <a:lnTo>
                    <a:pt x="325" y="329"/>
                  </a:lnTo>
                  <a:lnTo>
                    <a:pt x="324" y="328"/>
                  </a:lnTo>
                  <a:lnTo>
                    <a:pt x="322" y="329"/>
                  </a:lnTo>
                  <a:lnTo>
                    <a:pt x="324" y="330"/>
                  </a:lnTo>
                  <a:lnTo>
                    <a:pt x="324" y="329"/>
                  </a:lnTo>
                  <a:lnTo>
                    <a:pt x="321" y="329"/>
                  </a:lnTo>
                  <a:lnTo>
                    <a:pt x="321" y="333"/>
                  </a:lnTo>
                  <a:lnTo>
                    <a:pt x="322" y="333"/>
                  </a:lnTo>
                  <a:lnTo>
                    <a:pt x="322" y="332"/>
                  </a:lnTo>
                  <a:lnTo>
                    <a:pt x="320" y="332"/>
                  </a:lnTo>
                  <a:lnTo>
                    <a:pt x="320" y="338"/>
                  </a:lnTo>
                  <a:lnTo>
                    <a:pt x="322" y="338"/>
                  </a:lnTo>
                  <a:lnTo>
                    <a:pt x="322" y="335"/>
                  </a:lnTo>
                  <a:lnTo>
                    <a:pt x="321" y="335"/>
                  </a:lnTo>
                  <a:lnTo>
                    <a:pt x="321" y="345"/>
                  </a:lnTo>
                  <a:lnTo>
                    <a:pt x="322" y="346"/>
                  </a:lnTo>
                  <a:lnTo>
                    <a:pt x="324" y="345"/>
                  </a:lnTo>
                  <a:lnTo>
                    <a:pt x="322" y="345"/>
                  </a:lnTo>
                  <a:lnTo>
                    <a:pt x="322" y="346"/>
                  </a:lnTo>
                  <a:lnTo>
                    <a:pt x="324" y="346"/>
                  </a:lnTo>
                  <a:lnTo>
                    <a:pt x="324" y="345"/>
                  </a:lnTo>
                  <a:lnTo>
                    <a:pt x="321" y="345"/>
                  </a:lnTo>
                  <a:lnTo>
                    <a:pt x="318" y="346"/>
                  </a:lnTo>
                  <a:lnTo>
                    <a:pt x="318" y="347"/>
                  </a:lnTo>
                  <a:lnTo>
                    <a:pt x="318" y="346"/>
                  </a:lnTo>
                  <a:lnTo>
                    <a:pt x="314" y="346"/>
                  </a:lnTo>
                  <a:lnTo>
                    <a:pt x="312" y="347"/>
                  </a:lnTo>
                  <a:lnTo>
                    <a:pt x="312" y="349"/>
                  </a:lnTo>
                  <a:lnTo>
                    <a:pt x="312" y="347"/>
                  </a:lnTo>
                  <a:lnTo>
                    <a:pt x="310" y="347"/>
                  </a:lnTo>
                  <a:lnTo>
                    <a:pt x="308" y="349"/>
                  </a:lnTo>
                  <a:lnTo>
                    <a:pt x="308" y="350"/>
                  </a:lnTo>
                  <a:lnTo>
                    <a:pt x="308" y="349"/>
                  </a:lnTo>
                  <a:lnTo>
                    <a:pt x="303" y="349"/>
                  </a:lnTo>
                  <a:lnTo>
                    <a:pt x="301" y="350"/>
                  </a:lnTo>
                  <a:lnTo>
                    <a:pt x="303" y="351"/>
                  </a:lnTo>
                  <a:lnTo>
                    <a:pt x="303" y="350"/>
                  </a:lnTo>
                  <a:lnTo>
                    <a:pt x="300" y="350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0" y="351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6" y="354"/>
                  </a:lnTo>
                  <a:lnTo>
                    <a:pt x="296" y="352"/>
                  </a:lnTo>
                  <a:lnTo>
                    <a:pt x="293" y="352"/>
                  </a:lnTo>
                  <a:lnTo>
                    <a:pt x="292" y="354"/>
                  </a:lnTo>
                  <a:lnTo>
                    <a:pt x="293" y="355"/>
                  </a:lnTo>
                  <a:lnTo>
                    <a:pt x="293" y="354"/>
                  </a:lnTo>
                  <a:lnTo>
                    <a:pt x="291" y="354"/>
                  </a:lnTo>
                  <a:lnTo>
                    <a:pt x="290" y="355"/>
                  </a:lnTo>
                  <a:lnTo>
                    <a:pt x="291" y="356"/>
                  </a:lnTo>
                  <a:lnTo>
                    <a:pt x="291" y="355"/>
                  </a:lnTo>
                  <a:lnTo>
                    <a:pt x="287" y="355"/>
                  </a:lnTo>
                  <a:lnTo>
                    <a:pt x="287" y="358"/>
                  </a:lnTo>
                  <a:lnTo>
                    <a:pt x="288" y="358"/>
                  </a:lnTo>
                  <a:lnTo>
                    <a:pt x="288" y="356"/>
                  </a:lnTo>
                  <a:lnTo>
                    <a:pt x="286" y="356"/>
                  </a:lnTo>
                  <a:lnTo>
                    <a:pt x="284" y="358"/>
                  </a:lnTo>
                  <a:lnTo>
                    <a:pt x="286" y="359"/>
                  </a:lnTo>
                  <a:lnTo>
                    <a:pt x="286" y="358"/>
                  </a:lnTo>
                  <a:lnTo>
                    <a:pt x="282" y="358"/>
                  </a:lnTo>
                  <a:lnTo>
                    <a:pt x="279" y="359"/>
                  </a:lnTo>
                  <a:lnTo>
                    <a:pt x="279" y="360"/>
                  </a:lnTo>
                  <a:lnTo>
                    <a:pt x="279" y="359"/>
                  </a:lnTo>
                  <a:lnTo>
                    <a:pt x="278" y="359"/>
                  </a:lnTo>
                  <a:lnTo>
                    <a:pt x="275" y="360"/>
                  </a:lnTo>
                  <a:lnTo>
                    <a:pt x="275" y="362"/>
                  </a:lnTo>
                  <a:lnTo>
                    <a:pt x="275" y="360"/>
                  </a:lnTo>
                  <a:lnTo>
                    <a:pt x="270" y="360"/>
                  </a:lnTo>
                  <a:lnTo>
                    <a:pt x="269" y="362"/>
                  </a:lnTo>
                  <a:lnTo>
                    <a:pt x="270" y="363"/>
                  </a:lnTo>
                  <a:lnTo>
                    <a:pt x="270" y="362"/>
                  </a:lnTo>
                  <a:lnTo>
                    <a:pt x="269" y="362"/>
                  </a:lnTo>
                  <a:lnTo>
                    <a:pt x="266" y="363"/>
                  </a:lnTo>
                  <a:lnTo>
                    <a:pt x="266" y="364"/>
                  </a:lnTo>
                  <a:lnTo>
                    <a:pt x="266" y="363"/>
                  </a:lnTo>
                  <a:lnTo>
                    <a:pt x="262" y="363"/>
                  </a:lnTo>
                  <a:lnTo>
                    <a:pt x="261" y="364"/>
                  </a:lnTo>
                  <a:lnTo>
                    <a:pt x="262" y="366"/>
                  </a:lnTo>
                  <a:lnTo>
                    <a:pt x="262" y="364"/>
                  </a:lnTo>
                  <a:lnTo>
                    <a:pt x="259" y="364"/>
                  </a:lnTo>
                  <a:lnTo>
                    <a:pt x="258" y="366"/>
                  </a:lnTo>
                  <a:lnTo>
                    <a:pt x="259" y="367"/>
                  </a:lnTo>
                  <a:lnTo>
                    <a:pt x="259" y="366"/>
                  </a:lnTo>
                  <a:lnTo>
                    <a:pt x="255" y="366"/>
                  </a:lnTo>
                  <a:lnTo>
                    <a:pt x="253" y="368"/>
                  </a:lnTo>
                  <a:lnTo>
                    <a:pt x="254" y="370"/>
                  </a:lnTo>
                  <a:lnTo>
                    <a:pt x="254" y="368"/>
                  </a:lnTo>
                  <a:lnTo>
                    <a:pt x="252" y="368"/>
                  </a:lnTo>
                  <a:lnTo>
                    <a:pt x="250" y="370"/>
                  </a:lnTo>
                  <a:lnTo>
                    <a:pt x="252" y="371"/>
                  </a:lnTo>
                  <a:lnTo>
                    <a:pt x="252" y="370"/>
                  </a:lnTo>
                  <a:lnTo>
                    <a:pt x="250" y="370"/>
                  </a:lnTo>
                  <a:lnTo>
                    <a:pt x="250" y="373"/>
                  </a:lnTo>
                  <a:lnTo>
                    <a:pt x="255" y="376"/>
                  </a:lnTo>
                  <a:lnTo>
                    <a:pt x="259" y="376"/>
                  </a:lnTo>
                  <a:lnTo>
                    <a:pt x="259" y="373"/>
                  </a:lnTo>
                  <a:lnTo>
                    <a:pt x="258" y="375"/>
                  </a:lnTo>
                  <a:lnTo>
                    <a:pt x="261" y="377"/>
                  </a:lnTo>
                  <a:lnTo>
                    <a:pt x="263" y="379"/>
                  </a:lnTo>
                  <a:lnTo>
                    <a:pt x="266" y="379"/>
                  </a:lnTo>
                  <a:lnTo>
                    <a:pt x="266" y="376"/>
                  </a:lnTo>
                  <a:lnTo>
                    <a:pt x="265" y="377"/>
                  </a:lnTo>
                  <a:lnTo>
                    <a:pt x="267" y="380"/>
                  </a:lnTo>
                  <a:lnTo>
                    <a:pt x="269" y="380"/>
                  </a:lnTo>
                  <a:lnTo>
                    <a:pt x="269" y="377"/>
                  </a:lnTo>
                  <a:lnTo>
                    <a:pt x="267" y="379"/>
                  </a:lnTo>
                  <a:lnTo>
                    <a:pt x="270" y="381"/>
                  </a:lnTo>
                  <a:lnTo>
                    <a:pt x="273" y="381"/>
                  </a:lnTo>
                  <a:lnTo>
                    <a:pt x="273" y="379"/>
                  </a:lnTo>
                  <a:lnTo>
                    <a:pt x="271" y="379"/>
                  </a:lnTo>
                  <a:lnTo>
                    <a:pt x="271" y="381"/>
                  </a:lnTo>
                  <a:lnTo>
                    <a:pt x="273" y="383"/>
                  </a:lnTo>
                  <a:lnTo>
                    <a:pt x="275" y="384"/>
                  </a:lnTo>
                  <a:lnTo>
                    <a:pt x="276" y="384"/>
                  </a:lnTo>
                  <a:lnTo>
                    <a:pt x="276" y="381"/>
                  </a:lnTo>
                  <a:lnTo>
                    <a:pt x="275" y="383"/>
                  </a:lnTo>
                  <a:lnTo>
                    <a:pt x="278" y="385"/>
                  </a:lnTo>
                  <a:lnTo>
                    <a:pt x="279" y="385"/>
                  </a:lnTo>
                  <a:lnTo>
                    <a:pt x="279" y="383"/>
                  </a:lnTo>
                  <a:lnTo>
                    <a:pt x="278" y="383"/>
                  </a:lnTo>
                  <a:lnTo>
                    <a:pt x="278" y="387"/>
                  </a:lnTo>
                  <a:lnTo>
                    <a:pt x="280" y="387"/>
                  </a:lnTo>
                  <a:lnTo>
                    <a:pt x="280" y="384"/>
                  </a:lnTo>
                  <a:lnTo>
                    <a:pt x="279" y="383"/>
                  </a:lnTo>
                  <a:lnTo>
                    <a:pt x="278" y="384"/>
                  </a:lnTo>
                  <a:lnTo>
                    <a:pt x="279" y="385"/>
                  </a:lnTo>
                  <a:lnTo>
                    <a:pt x="279" y="384"/>
                  </a:lnTo>
                  <a:lnTo>
                    <a:pt x="275" y="384"/>
                  </a:lnTo>
                  <a:lnTo>
                    <a:pt x="274" y="385"/>
                  </a:lnTo>
                  <a:lnTo>
                    <a:pt x="275" y="387"/>
                  </a:lnTo>
                  <a:lnTo>
                    <a:pt x="275" y="385"/>
                  </a:lnTo>
                  <a:lnTo>
                    <a:pt x="273" y="385"/>
                  </a:lnTo>
                  <a:lnTo>
                    <a:pt x="271" y="387"/>
                  </a:lnTo>
                  <a:lnTo>
                    <a:pt x="273" y="388"/>
                  </a:lnTo>
                  <a:lnTo>
                    <a:pt x="273" y="387"/>
                  </a:lnTo>
                  <a:lnTo>
                    <a:pt x="270" y="387"/>
                  </a:lnTo>
                  <a:lnTo>
                    <a:pt x="267" y="389"/>
                  </a:lnTo>
                  <a:lnTo>
                    <a:pt x="269" y="390"/>
                  </a:lnTo>
                  <a:lnTo>
                    <a:pt x="269" y="389"/>
                  </a:lnTo>
                  <a:lnTo>
                    <a:pt x="266" y="389"/>
                  </a:lnTo>
                  <a:lnTo>
                    <a:pt x="263" y="392"/>
                  </a:lnTo>
                  <a:lnTo>
                    <a:pt x="265" y="393"/>
                  </a:lnTo>
                  <a:lnTo>
                    <a:pt x="265" y="392"/>
                  </a:lnTo>
                  <a:lnTo>
                    <a:pt x="262" y="392"/>
                  </a:lnTo>
                  <a:lnTo>
                    <a:pt x="262" y="394"/>
                  </a:lnTo>
                  <a:lnTo>
                    <a:pt x="263" y="394"/>
                  </a:lnTo>
                  <a:lnTo>
                    <a:pt x="263" y="393"/>
                  </a:lnTo>
                  <a:lnTo>
                    <a:pt x="261" y="393"/>
                  </a:lnTo>
                  <a:lnTo>
                    <a:pt x="261" y="396"/>
                  </a:lnTo>
                  <a:lnTo>
                    <a:pt x="262" y="396"/>
                  </a:lnTo>
                  <a:lnTo>
                    <a:pt x="262" y="394"/>
                  </a:lnTo>
                  <a:lnTo>
                    <a:pt x="259" y="394"/>
                  </a:lnTo>
                  <a:lnTo>
                    <a:pt x="259" y="397"/>
                  </a:lnTo>
                  <a:lnTo>
                    <a:pt x="261" y="397"/>
                  </a:lnTo>
                  <a:lnTo>
                    <a:pt x="261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9" y="398"/>
                  </a:lnTo>
                  <a:lnTo>
                    <a:pt x="259" y="397"/>
                  </a:lnTo>
                  <a:lnTo>
                    <a:pt x="258" y="397"/>
                  </a:lnTo>
                  <a:lnTo>
                    <a:pt x="258" y="401"/>
                  </a:lnTo>
                  <a:lnTo>
                    <a:pt x="262" y="401"/>
                  </a:lnTo>
                  <a:lnTo>
                    <a:pt x="262" y="397"/>
                  </a:lnTo>
                  <a:lnTo>
                    <a:pt x="259" y="397"/>
                  </a:lnTo>
                  <a:lnTo>
                    <a:pt x="259" y="400"/>
                  </a:lnTo>
                  <a:lnTo>
                    <a:pt x="263" y="400"/>
                  </a:lnTo>
                  <a:lnTo>
                    <a:pt x="263" y="396"/>
                  </a:lnTo>
                  <a:lnTo>
                    <a:pt x="261" y="396"/>
                  </a:lnTo>
                  <a:lnTo>
                    <a:pt x="261" y="398"/>
                  </a:lnTo>
                  <a:lnTo>
                    <a:pt x="265" y="398"/>
                  </a:lnTo>
                  <a:lnTo>
                    <a:pt x="265" y="394"/>
                  </a:lnTo>
                  <a:lnTo>
                    <a:pt x="262" y="394"/>
                  </a:lnTo>
                  <a:lnTo>
                    <a:pt x="262" y="397"/>
                  </a:lnTo>
                  <a:lnTo>
                    <a:pt x="266" y="397"/>
                  </a:lnTo>
                  <a:lnTo>
                    <a:pt x="266" y="393"/>
                  </a:lnTo>
                  <a:lnTo>
                    <a:pt x="263" y="393"/>
                  </a:lnTo>
                  <a:lnTo>
                    <a:pt x="263" y="396"/>
                  </a:lnTo>
                  <a:lnTo>
                    <a:pt x="266" y="396"/>
                  </a:lnTo>
                  <a:lnTo>
                    <a:pt x="266" y="394"/>
                  </a:lnTo>
                  <a:lnTo>
                    <a:pt x="269" y="392"/>
                  </a:lnTo>
                  <a:lnTo>
                    <a:pt x="267" y="390"/>
                  </a:lnTo>
                  <a:lnTo>
                    <a:pt x="267" y="393"/>
                  </a:lnTo>
                  <a:lnTo>
                    <a:pt x="270" y="393"/>
                  </a:lnTo>
                  <a:lnTo>
                    <a:pt x="270" y="392"/>
                  </a:lnTo>
                  <a:lnTo>
                    <a:pt x="273" y="389"/>
                  </a:lnTo>
                  <a:lnTo>
                    <a:pt x="271" y="388"/>
                  </a:lnTo>
                  <a:lnTo>
                    <a:pt x="271" y="390"/>
                  </a:lnTo>
                  <a:lnTo>
                    <a:pt x="274" y="390"/>
                  </a:lnTo>
                  <a:lnTo>
                    <a:pt x="274" y="389"/>
                  </a:lnTo>
                  <a:lnTo>
                    <a:pt x="275" y="388"/>
                  </a:lnTo>
                  <a:lnTo>
                    <a:pt x="274" y="387"/>
                  </a:lnTo>
                  <a:lnTo>
                    <a:pt x="274" y="389"/>
                  </a:lnTo>
                  <a:lnTo>
                    <a:pt x="276" y="389"/>
                  </a:lnTo>
                  <a:lnTo>
                    <a:pt x="276" y="388"/>
                  </a:lnTo>
                  <a:lnTo>
                    <a:pt x="278" y="387"/>
                  </a:lnTo>
                  <a:lnTo>
                    <a:pt x="276" y="385"/>
                  </a:lnTo>
                  <a:lnTo>
                    <a:pt x="276" y="388"/>
                  </a:lnTo>
                  <a:lnTo>
                    <a:pt x="280" y="388"/>
                  </a:lnTo>
                  <a:lnTo>
                    <a:pt x="280" y="387"/>
                  </a:lnTo>
                  <a:lnTo>
                    <a:pt x="282" y="385"/>
                  </a:lnTo>
                  <a:lnTo>
                    <a:pt x="280" y="383"/>
                  </a:lnTo>
                  <a:lnTo>
                    <a:pt x="279" y="383"/>
                  </a:lnTo>
                  <a:lnTo>
                    <a:pt x="279" y="384"/>
                  </a:lnTo>
                  <a:lnTo>
                    <a:pt x="282" y="384"/>
                  </a:lnTo>
                  <a:lnTo>
                    <a:pt x="282" y="381"/>
                  </a:lnTo>
                  <a:lnTo>
                    <a:pt x="278" y="381"/>
                  </a:lnTo>
                  <a:lnTo>
                    <a:pt x="278" y="383"/>
                  </a:lnTo>
                  <a:lnTo>
                    <a:pt x="279" y="381"/>
                  </a:lnTo>
                  <a:lnTo>
                    <a:pt x="278" y="380"/>
                  </a:lnTo>
                  <a:lnTo>
                    <a:pt x="275" y="380"/>
                  </a:lnTo>
                  <a:lnTo>
                    <a:pt x="275" y="381"/>
                  </a:lnTo>
                  <a:lnTo>
                    <a:pt x="276" y="380"/>
                  </a:lnTo>
                  <a:lnTo>
                    <a:pt x="274" y="379"/>
                  </a:lnTo>
                  <a:lnTo>
                    <a:pt x="273" y="380"/>
                  </a:lnTo>
                  <a:lnTo>
                    <a:pt x="275" y="380"/>
                  </a:lnTo>
                  <a:lnTo>
                    <a:pt x="275" y="377"/>
                  </a:lnTo>
                  <a:lnTo>
                    <a:pt x="270" y="377"/>
                  </a:lnTo>
                  <a:lnTo>
                    <a:pt x="270" y="379"/>
                  </a:lnTo>
                  <a:lnTo>
                    <a:pt x="271" y="377"/>
                  </a:lnTo>
                  <a:lnTo>
                    <a:pt x="270" y="376"/>
                  </a:lnTo>
                  <a:lnTo>
                    <a:pt x="267" y="376"/>
                  </a:lnTo>
                  <a:lnTo>
                    <a:pt x="267" y="377"/>
                  </a:lnTo>
                  <a:lnTo>
                    <a:pt x="269" y="376"/>
                  </a:lnTo>
                  <a:lnTo>
                    <a:pt x="267" y="375"/>
                  </a:lnTo>
                  <a:lnTo>
                    <a:pt x="263" y="375"/>
                  </a:lnTo>
                  <a:lnTo>
                    <a:pt x="263" y="376"/>
                  </a:lnTo>
                  <a:lnTo>
                    <a:pt x="265" y="375"/>
                  </a:lnTo>
                  <a:lnTo>
                    <a:pt x="262" y="373"/>
                  </a:lnTo>
                  <a:lnTo>
                    <a:pt x="261" y="375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55" y="372"/>
                  </a:lnTo>
                  <a:lnTo>
                    <a:pt x="255" y="373"/>
                  </a:lnTo>
                  <a:lnTo>
                    <a:pt x="257" y="372"/>
                  </a:lnTo>
                  <a:lnTo>
                    <a:pt x="252" y="370"/>
                  </a:lnTo>
                  <a:lnTo>
                    <a:pt x="250" y="371"/>
                  </a:lnTo>
                  <a:lnTo>
                    <a:pt x="250" y="373"/>
                  </a:lnTo>
                  <a:lnTo>
                    <a:pt x="253" y="373"/>
                  </a:lnTo>
                  <a:lnTo>
                    <a:pt x="253" y="372"/>
                  </a:lnTo>
                  <a:lnTo>
                    <a:pt x="254" y="371"/>
                  </a:lnTo>
                  <a:lnTo>
                    <a:pt x="253" y="370"/>
                  </a:lnTo>
                  <a:lnTo>
                    <a:pt x="253" y="372"/>
                  </a:lnTo>
                  <a:lnTo>
                    <a:pt x="255" y="372"/>
                  </a:lnTo>
                  <a:lnTo>
                    <a:pt x="255" y="371"/>
                  </a:lnTo>
                  <a:lnTo>
                    <a:pt x="258" y="368"/>
                  </a:lnTo>
                  <a:lnTo>
                    <a:pt x="257" y="367"/>
                  </a:lnTo>
                  <a:lnTo>
                    <a:pt x="257" y="370"/>
                  </a:lnTo>
                  <a:lnTo>
                    <a:pt x="261" y="370"/>
                  </a:lnTo>
                  <a:lnTo>
                    <a:pt x="261" y="368"/>
                  </a:lnTo>
                  <a:lnTo>
                    <a:pt x="262" y="367"/>
                  </a:lnTo>
                  <a:lnTo>
                    <a:pt x="261" y="366"/>
                  </a:lnTo>
                  <a:lnTo>
                    <a:pt x="261" y="368"/>
                  </a:lnTo>
                  <a:lnTo>
                    <a:pt x="263" y="368"/>
                  </a:lnTo>
                  <a:lnTo>
                    <a:pt x="263" y="367"/>
                  </a:lnTo>
                  <a:lnTo>
                    <a:pt x="265" y="366"/>
                  </a:lnTo>
                  <a:lnTo>
                    <a:pt x="263" y="364"/>
                  </a:lnTo>
                  <a:lnTo>
                    <a:pt x="263" y="367"/>
                  </a:lnTo>
                  <a:lnTo>
                    <a:pt x="267" y="367"/>
                  </a:lnTo>
                  <a:lnTo>
                    <a:pt x="270" y="366"/>
                  </a:lnTo>
                  <a:lnTo>
                    <a:pt x="269" y="363"/>
                  </a:lnTo>
                  <a:lnTo>
                    <a:pt x="269" y="366"/>
                  </a:lnTo>
                  <a:lnTo>
                    <a:pt x="271" y="366"/>
                  </a:lnTo>
                  <a:lnTo>
                    <a:pt x="271" y="364"/>
                  </a:lnTo>
                  <a:lnTo>
                    <a:pt x="273" y="363"/>
                  </a:lnTo>
                  <a:lnTo>
                    <a:pt x="271" y="362"/>
                  </a:lnTo>
                  <a:lnTo>
                    <a:pt x="271" y="364"/>
                  </a:lnTo>
                  <a:lnTo>
                    <a:pt x="276" y="364"/>
                  </a:lnTo>
                  <a:lnTo>
                    <a:pt x="279" y="363"/>
                  </a:lnTo>
                  <a:lnTo>
                    <a:pt x="278" y="360"/>
                  </a:lnTo>
                  <a:lnTo>
                    <a:pt x="278" y="363"/>
                  </a:lnTo>
                  <a:lnTo>
                    <a:pt x="280" y="363"/>
                  </a:lnTo>
                  <a:lnTo>
                    <a:pt x="283" y="362"/>
                  </a:lnTo>
                  <a:lnTo>
                    <a:pt x="282" y="359"/>
                  </a:lnTo>
                  <a:lnTo>
                    <a:pt x="282" y="362"/>
                  </a:lnTo>
                  <a:lnTo>
                    <a:pt x="287" y="362"/>
                  </a:lnTo>
                  <a:lnTo>
                    <a:pt x="287" y="360"/>
                  </a:lnTo>
                  <a:lnTo>
                    <a:pt x="288" y="359"/>
                  </a:lnTo>
                  <a:lnTo>
                    <a:pt x="287" y="358"/>
                  </a:lnTo>
                  <a:lnTo>
                    <a:pt x="287" y="360"/>
                  </a:lnTo>
                  <a:lnTo>
                    <a:pt x="291" y="360"/>
                  </a:lnTo>
                  <a:lnTo>
                    <a:pt x="291" y="356"/>
                  </a:lnTo>
                  <a:lnTo>
                    <a:pt x="288" y="356"/>
                  </a:lnTo>
                  <a:lnTo>
                    <a:pt x="288" y="359"/>
                  </a:lnTo>
                  <a:lnTo>
                    <a:pt x="292" y="359"/>
                  </a:lnTo>
                  <a:lnTo>
                    <a:pt x="292" y="358"/>
                  </a:lnTo>
                  <a:lnTo>
                    <a:pt x="293" y="356"/>
                  </a:lnTo>
                  <a:lnTo>
                    <a:pt x="292" y="355"/>
                  </a:lnTo>
                  <a:lnTo>
                    <a:pt x="292" y="358"/>
                  </a:lnTo>
                  <a:lnTo>
                    <a:pt x="295" y="358"/>
                  </a:lnTo>
                  <a:lnTo>
                    <a:pt x="295" y="356"/>
                  </a:lnTo>
                  <a:lnTo>
                    <a:pt x="296" y="355"/>
                  </a:lnTo>
                  <a:lnTo>
                    <a:pt x="295" y="354"/>
                  </a:lnTo>
                  <a:lnTo>
                    <a:pt x="295" y="356"/>
                  </a:lnTo>
                  <a:lnTo>
                    <a:pt x="297" y="356"/>
                  </a:lnTo>
                  <a:lnTo>
                    <a:pt x="297" y="355"/>
                  </a:lnTo>
                  <a:lnTo>
                    <a:pt x="299" y="354"/>
                  </a:lnTo>
                  <a:lnTo>
                    <a:pt x="297" y="352"/>
                  </a:lnTo>
                  <a:lnTo>
                    <a:pt x="297" y="355"/>
                  </a:lnTo>
                  <a:lnTo>
                    <a:pt x="301" y="355"/>
                  </a:lnTo>
                  <a:lnTo>
                    <a:pt x="301" y="354"/>
                  </a:lnTo>
                  <a:lnTo>
                    <a:pt x="303" y="352"/>
                  </a:lnTo>
                  <a:lnTo>
                    <a:pt x="301" y="351"/>
                  </a:lnTo>
                  <a:lnTo>
                    <a:pt x="301" y="354"/>
                  </a:lnTo>
                  <a:lnTo>
                    <a:pt x="304" y="354"/>
                  </a:lnTo>
                  <a:lnTo>
                    <a:pt x="304" y="352"/>
                  </a:lnTo>
                  <a:lnTo>
                    <a:pt x="305" y="351"/>
                  </a:lnTo>
                  <a:lnTo>
                    <a:pt x="304" y="350"/>
                  </a:lnTo>
                  <a:lnTo>
                    <a:pt x="304" y="352"/>
                  </a:lnTo>
                  <a:lnTo>
                    <a:pt x="309" y="352"/>
                  </a:lnTo>
                  <a:lnTo>
                    <a:pt x="312" y="351"/>
                  </a:lnTo>
                  <a:lnTo>
                    <a:pt x="310" y="349"/>
                  </a:lnTo>
                  <a:lnTo>
                    <a:pt x="310" y="351"/>
                  </a:lnTo>
                  <a:lnTo>
                    <a:pt x="313" y="351"/>
                  </a:lnTo>
                  <a:lnTo>
                    <a:pt x="316" y="350"/>
                  </a:lnTo>
                  <a:lnTo>
                    <a:pt x="314" y="347"/>
                  </a:lnTo>
                  <a:lnTo>
                    <a:pt x="314" y="350"/>
                  </a:lnTo>
                  <a:lnTo>
                    <a:pt x="320" y="350"/>
                  </a:lnTo>
                  <a:lnTo>
                    <a:pt x="322" y="349"/>
                  </a:lnTo>
                  <a:lnTo>
                    <a:pt x="321" y="346"/>
                  </a:lnTo>
                  <a:lnTo>
                    <a:pt x="321" y="349"/>
                  </a:lnTo>
                  <a:lnTo>
                    <a:pt x="326" y="349"/>
                  </a:lnTo>
                  <a:lnTo>
                    <a:pt x="326" y="345"/>
                  </a:lnTo>
                  <a:lnTo>
                    <a:pt x="324" y="342"/>
                  </a:lnTo>
                  <a:lnTo>
                    <a:pt x="322" y="343"/>
                  </a:lnTo>
                  <a:lnTo>
                    <a:pt x="325" y="343"/>
                  </a:lnTo>
                  <a:lnTo>
                    <a:pt x="325" y="334"/>
                  </a:lnTo>
                  <a:lnTo>
                    <a:pt x="321" y="334"/>
                  </a:lnTo>
                  <a:lnTo>
                    <a:pt x="321" y="335"/>
                  </a:lnTo>
                  <a:lnTo>
                    <a:pt x="324" y="335"/>
                  </a:lnTo>
                  <a:lnTo>
                    <a:pt x="324" y="333"/>
                  </a:lnTo>
                  <a:lnTo>
                    <a:pt x="321" y="333"/>
                  </a:lnTo>
                  <a:lnTo>
                    <a:pt x="321" y="335"/>
                  </a:lnTo>
                  <a:lnTo>
                    <a:pt x="325" y="335"/>
                  </a:lnTo>
                  <a:lnTo>
                    <a:pt x="325" y="330"/>
                  </a:lnTo>
                  <a:lnTo>
                    <a:pt x="322" y="330"/>
                  </a:lnTo>
                  <a:lnTo>
                    <a:pt x="322" y="333"/>
                  </a:lnTo>
                  <a:lnTo>
                    <a:pt x="325" y="333"/>
                  </a:lnTo>
                  <a:lnTo>
                    <a:pt x="325" y="332"/>
                  </a:lnTo>
                  <a:lnTo>
                    <a:pt x="326" y="330"/>
                  </a:lnTo>
                  <a:lnTo>
                    <a:pt x="328" y="330"/>
                  </a:lnTo>
                  <a:lnTo>
                    <a:pt x="328" y="328"/>
                  </a:lnTo>
                  <a:lnTo>
                    <a:pt x="325" y="328"/>
                  </a:lnTo>
                  <a:lnTo>
                    <a:pt x="325" y="330"/>
                  </a:lnTo>
                  <a:lnTo>
                    <a:pt x="328" y="330"/>
                  </a:lnTo>
                  <a:lnTo>
                    <a:pt x="328" y="329"/>
                  </a:lnTo>
                  <a:lnTo>
                    <a:pt x="330" y="326"/>
                  </a:lnTo>
                  <a:lnTo>
                    <a:pt x="329" y="325"/>
                  </a:lnTo>
                  <a:lnTo>
                    <a:pt x="329" y="328"/>
                  </a:lnTo>
                  <a:lnTo>
                    <a:pt x="331" y="328"/>
                  </a:lnTo>
                  <a:lnTo>
                    <a:pt x="331" y="326"/>
                  </a:lnTo>
                  <a:lnTo>
                    <a:pt x="333" y="325"/>
                  </a:lnTo>
                  <a:lnTo>
                    <a:pt x="334" y="325"/>
                  </a:lnTo>
                  <a:lnTo>
                    <a:pt x="334" y="322"/>
                  </a:lnTo>
                  <a:lnTo>
                    <a:pt x="331" y="322"/>
                  </a:lnTo>
                  <a:lnTo>
                    <a:pt x="331" y="325"/>
                  </a:lnTo>
                  <a:lnTo>
                    <a:pt x="335" y="325"/>
                  </a:lnTo>
                  <a:lnTo>
                    <a:pt x="335" y="324"/>
                  </a:lnTo>
                  <a:lnTo>
                    <a:pt x="337" y="322"/>
                  </a:lnTo>
                  <a:lnTo>
                    <a:pt x="335" y="321"/>
                  </a:lnTo>
                  <a:lnTo>
                    <a:pt x="337" y="324"/>
                  </a:lnTo>
                  <a:lnTo>
                    <a:pt x="339" y="322"/>
                  </a:lnTo>
                  <a:lnTo>
                    <a:pt x="341" y="321"/>
                  </a:lnTo>
                  <a:lnTo>
                    <a:pt x="341" y="311"/>
                  </a:lnTo>
                  <a:lnTo>
                    <a:pt x="338" y="311"/>
                  </a:lnTo>
                  <a:lnTo>
                    <a:pt x="338" y="313"/>
                  </a:lnTo>
                  <a:lnTo>
                    <a:pt x="342" y="313"/>
                  </a:lnTo>
                  <a:lnTo>
                    <a:pt x="342" y="305"/>
                  </a:lnTo>
                  <a:lnTo>
                    <a:pt x="339" y="305"/>
                  </a:lnTo>
                  <a:lnTo>
                    <a:pt x="339" y="308"/>
                  </a:lnTo>
                  <a:lnTo>
                    <a:pt x="345" y="308"/>
                  </a:lnTo>
                  <a:lnTo>
                    <a:pt x="345" y="303"/>
                  </a:lnTo>
                  <a:lnTo>
                    <a:pt x="342" y="303"/>
                  </a:lnTo>
                  <a:lnTo>
                    <a:pt x="343" y="304"/>
                  </a:lnTo>
                  <a:lnTo>
                    <a:pt x="345" y="303"/>
                  </a:lnTo>
                  <a:lnTo>
                    <a:pt x="346" y="303"/>
                  </a:lnTo>
                  <a:lnTo>
                    <a:pt x="346" y="300"/>
                  </a:lnTo>
                  <a:lnTo>
                    <a:pt x="343" y="300"/>
                  </a:lnTo>
                  <a:lnTo>
                    <a:pt x="343" y="303"/>
                  </a:lnTo>
                  <a:lnTo>
                    <a:pt x="348" y="303"/>
                  </a:lnTo>
                  <a:lnTo>
                    <a:pt x="348" y="299"/>
                  </a:lnTo>
                  <a:lnTo>
                    <a:pt x="346" y="299"/>
                  </a:lnTo>
                  <a:lnTo>
                    <a:pt x="347" y="300"/>
                  </a:lnTo>
                  <a:lnTo>
                    <a:pt x="348" y="299"/>
                  </a:lnTo>
                  <a:lnTo>
                    <a:pt x="347" y="298"/>
                  </a:lnTo>
                  <a:lnTo>
                    <a:pt x="348" y="300"/>
                  </a:lnTo>
                  <a:lnTo>
                    <a:pt x="351" y="299"/>
                  </a:lnTo>
                  <a:lnTo>
                    <a:pt x="351" y="298"/>
                  </a:lnTo>
                  <a:lnTo>
                    <a:pt x="354" y="295"/>
                  </a:lnTo>
                  <a:lnTo>
                    <a:pt x="352" y="294"/>
                  </a:lnTo>
                  <a:lnTo>
                    <a:pt x="352" y="296"/>
                  </a:lnTo>
                  <a:lnTo>
                    <a:pt x="358" y="296"/>
                  </a:lnTo>
                  <a:lnTo>
                    <a:pt x="358" y="292"/>
                  </a:lnTo>
                  <a:lnTo>
                    <a:pt x="355" y="292"/>
                  </a:lnTo>
                  <a:lnTo>
                    <a:pt x="355" y="295"/>
                  </a:lnTo>
                  <a:lnTo>
                    <a:pt x="358" y="295"/>
                  </a:lnTo>
                  <a:lnTo>
                    <a:pt x="358" y="294"/>
                  </a:lnTo>
                  <a:lnTo>
                    <a:pt x="359" y="292"/>
                  </a:lnTo>
                  <a:lnTo>
                    <a:pt x="358" y="290"/>
                  </a:lnTo>
                  <a:lnTo>
                    <a:pt x="356" y="290"/>
                  </a:lnTo>
                  <a:lnTo>
                    <a:pt x="356" y="291"/>
                  </a:lnTo>
                  <a:lnTo>
                    <a:pt x="359" y="291"/>
                  </a:lnTo>
                  <a:lnTo>
                    <a:pt x="359" y="288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8" y="290"/>
                  </a:lnTo>
                  <a:lnTo>
                    <a:pt x="358" y="287"/>
                  </a:lnTo>
                  <a:lnTo>
                    <a:pt x="354" y="287"/>
                  </a:lnTo>
                  <a:lnTo>
                    <a:pt x="354" y="288"/>
                  </a:lnTo>
                  <a:lnTo>
                    <a:pt x="355" y="287"/>
                  </a:lnTo>
                  <a:lnTo>
                    <a:pt x="351" y="283"/>
                  </a:lnTo>
                  <a:lnTo>
                    <a:pt x="348" y="282"/>
                  </a:lnTo>
                  <a:lnTo>
                    <a:pt x="347" y="283"/>
                  </a:lnTo>
                  <a:lnTo>
                    <a:pt x="348" y="282"/>
                  </a:lnTo>
                  <a:lnTo>
                    <a:pt x="347" y="280"/>
                  </a:lnTo>
                  <a:lnTo>
                    <a:pt x="345" y="279"/>
                  </a:lnTo>
                  <a:lnTo>
                    <a:pt x="342" y="279"/>
                  </a:lnTo>
                  <a:lnTo>
                    <a:pt x="342" y="280"/>
                  </a:lnTo>
                  <a:lnTo>
                    <a:pt x="345" y="280"/>
                  </a:lnTo>
                  <a:lnTo>
                    <a:pt x="345" y="278"/>
                  </a:lnTo>
                  <a:lnTo>
                    <a:pt x="339" y="278"/>
                  </a:lnTo>
                  <a:lnTo>
                    <a:pt x="339" y="279"/>
                  </a:lnTo>
                  <a:lnTo>
                    <a:pt x="342" y="279"/>
                  </a:lnTo>
                  <a:lnTo>
                    <a:pt x="342" y="277"/>
                  </a:lnTo>
                  <a:lnTo>
                    <a:pt x="338" y="277"/>
                  </a:lnTo>
                  <a:lnTo>
                    <a:pt x="338" y="278"/>
                  </a:lnTo>
                  <a:lnTo>
                    <a:pt x="339" y="277"/>
                  </a:lnTo>
                  <a:lnTo>
                    <a:pt x="337" y="275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5" y="275"/>
                  </a:lnTo>
                  <a:lnTo>
                    <a:pt x="333" y="274"/>
                  </a:lnTo>
                  <a:lnTo>
                    <a:pt x="331" y="275"/>
                  </a:lnTo>
                  <a:lnTo>
                    <a:pt x="333" y="274"/>
                  </a:lnTo>
                  <a:lnTo>
                    <a:pt x="331" y="273"/>
                  </a:lnTo>
                  <a:lnTo>
                    <a:pt x="326" y="273"/>
                  </a:lnTo>
                  <a:lnTo>
                    <a:pt x="326" y="274"/>
                  </a:lnTo>
                  <a:lnTo>
                    <a:pt x="328" y="273"/>
                  </a:lnTo>
                  <a:lnTo>
                    <a:pt x="326" y="271"/>
                  </a:lnTo>
                  <a:lnTo>
                    <a:pt x="324" y="270"/>
                  </a:lnTo>
                  <a:lnTo>
                    <a:pt x="318" y="270"/>
                  </a:lnTo>
                  <a:lnTo>
                    <a:pt x="318" y="271"/>
                  </a:lnTo>
                  <a:lnTo>
                    <a:pt x="320" y="270"/>
                  </a:lnTo>
                  <a:lnTo>
                    <a:pt x="318" y="269"/>
                  </a:lnTo>
                  <a:lnTo>
                    <a:pt x="314" y="269"/>
                  </a:lnTo>
                  <a:lnTo>
                    <a:pt x="314" y="270"/>
                  </a:lnTo>
                  <a:lnTo>
                    <a:pt x="316" y="269"/>
                  </a:lnTo>
                  <a:lnTo>
                    <a:pt x="313" y="267"/>
                  </a:lnTo>
                  <a:lnTo>
                    <a:pt x="308" y="267"/>
                  </a:lnTo>
                  <a:lnTo>
                    <a:pt x="308" y="269"/>
                  </a:lnTo>
                  <a:lnTo>
                    <a:pt x="309" y="267"/>
                  </a:lnTo>
                  <a:lnTo>
                    <a:pt x="307" y="266"/>
                  </a:lnTo>
                  <a:lnTo>
                    <a:pt x="304" y="266"/>
                  </a:lnTo>
                  <a:lnTo>
                    <a:pt x="304" y="267"/>
                  </a:lnTo>
                  <a:lnTo>
                    <a:pt x="305" y="266"/>
                  </a:lnTo>
                  <a:lnTo>
                    <a:pt x="303" y="265"/>
                  </a:lnTo>
                  <a:lnTo>
                    <a:pt x="299" y="265"/>
                  </a:lnTo>
                  <a:lnTo>
                    <a:pt x="299" y="269"/>
                  </a:lnTo>
                  <a:lnTo>
                    <a:pt x="300" y="269"/>
                  </a:lnTo>
                  <a:lnTo>
                    <a:pt x="305" y="267"/>
                  </a:lnTo>
                  <a:lnTo>
                    <a:pt x="308" y="265"/>
                  </a:lnTo>
                  <a:lnTo>
                    <a:pt x="307" y="263"/>
                  </a:lnTo>
                  <a:lnTo>
                    <a:pt x="307" y="266"/>
                  </a:lnTo>
                  <a:lnTo>
                    <a:pt x="313" y="266"/>
                  </a:lnTo>
                  <a:lnTo>
                    <a:pt x="316" y="265"/>
                  </a:lnTo>
                  <a:lnTo>
                    <a:pt x="314" y="262"/>
                  </a:lnTo>
                  <a:lnTo>
                    <a:pt x="314" y="265"/>
                  </a:lnTo>
                  <a:lnTo>
                    <a:pt x="318" y="265"/>
                  </a:lnTo>
                  <a:lnTo>
                    <a:pt x="322" y="263"/>
                  </a:lnTo>
                  <a:lnTo>
                    <a:pt x="321" y="261"/>
                  </a:lnTo>
                  <a:lnTo>
                    <a:pt x="321" y="263"/>
                  </a:lnTo>
                  <a:lnTo>
                    <a:pt x="325" y="263"/>
                  </a:lnTo>
                  <a:lnTo>
                    <a:pt x="328" y="262"/>
                  </a:lnTo>
                  <a:lnTo>
                    <a:pt x="326" y="260"/>
                  </a:lnTo>
                  <a:lnTo>
                    <a:pt x="326" y="262"/>
                  </a:lnTo>
                  <a:lnTo>
                    <a:pt x="335" y="262"/>
                  </a:lnTo>
                  <a:lnTo>
                    <a:pt x="335" y="261"/>
                  </a:lnTo>
                  <a:lnTo>
                    <a:pt x="337" y="260"/>
                  </a:lnTo>
                  <a:lnTo>
                    <a:pt x="335" y="258"/>
                  </a:lnTo>
                  <a:lnTo>
                    <a:pt x="335" y="261"/>
                  </a:lnTo>
                  <a:lnTo>
                    <a:pt x="341" y="261"/>
                  </a:lnTo>
                  <a:lnTo>
                    <a:pt x="345" y="260"/>
                  </a:lnTo>
                  <a:lnTo>
                    <a:pt x="343" y="257"/>
                  </a:lnTo>
                  <a:lnTo>
                    <a:pt x="343" y="260"/>
                  </a:lnTo>
                  <a:lnTo>
                    <a:pt x="354" y="260"/>
                  </a:lnTo>
                  <a:lnTo>
                    <a:pt x="358" y="258"/>
                  </a:lnTo>
                  <a:lnTo>
                    <a:pt x="356" y="256"/>
                  </a:lnTo>
                  <a:lnTo>
                    <a:pt x="356" y="258"/>
                  </a:lnTo>
                  <a:lnTo>
                    <a:pt x="363" y="258"/>
                  </a:lnTo>
                  <a:lnTo>
                    <a:pt x="367" y="257"/>
                  </a:lnTo>
                  <a:lnTo>
                    <a:pt x="366" y="254"/>
                  </a:lnTo>
                  <a:lnTo>
                    <a:pt x="366" y="257"/>
                  </a:lnTo>
                  <a:lnTo>
                    <a:pt x="376" y="257"/>
                  </a:lnTo>
                  <a:lnTo>
                    <a:pt x="381" y="256"/>
                  </a:lnTo>
                  <a:lnTo>
                    <a:pt x="384" y="254"/>
                  </a:lnTo>
                  <a:lnTo>
                    <a:pt x="384" y="248"/>
                  </a:lnTo>
                  <a:lnTo>
                    <a:pt x="380" y="248"/>
                  </a:lnTo>
                  <a:lnTo>
                    <a:pt x="380" y="249"/>
                  </a:lnTo>
                  <a:lnTo>
                    <a:pt x="383" y="249"/>
                  </a:lnTo>
                  <a:lnTo>
                    <a:pt x="383" y="245"/>
                  </a:lnTo>
                  <a:lnTo>
                    <a:pt x="380" y="243"/>
                  </a:lnTo>
                  <a:lnTo>
                    <a:pt x="379" y="244"/>
                  </a:lnTo>
                  <a:lnTo>
                    <a:pt x="381" y="244"/>
                  </a:lnTo>
                  <a:lnTo>
                    <a:pt x="381" y="237"/>
                  </a:lnTo>
                  <a:lnTo>
                    <a:pt x="379" y="237"/>
                  </a:lnTo>
                  <a:lnTo>
                    <a:pt x="380" y="239"/>
                  </a:lnTo>
                  <a:lnTo>
                    <a:pt x="381" y="237"/>
                  </a:lnTo>
                  <a:lnTo>
                    <a:pt x="383" y="237"/>
                  </a:lnTo>
                  <a:lnTo>
                    <a:pt x="383" y="233"/>
                  </a:lnTo>
                  <a:lnTo>
                    <a:pt x="380" y="233"/>
                  </a:lnTo>
                  <a:lnTo>
                    <a:pt x="380" y="236"/>
                  </a:lnTo>
                  <a:lnTo>
                    <a:pt x="384" y="236"/>
                  </a:lnTo>
                  <a:lnTo>
                    <a:pt x="384" y="231"/>
                  </a:lnTo>
                  <a:lnTo>
                    <a:pt x="381" y="231"/>
                  </a:lnTo>
                  <a:lnTo>
                    <a:pt x="381" y="233"/>
                  </a:lnTo>
                  <a:lnTo>
                    <a:pt x="385" y="233"/>
                  </a:lnTo>
                  <a:lnTo>
                    <a:pt x="385" y="229"/>
                  </a:lnTo>
                  <a:lnTo>
                    <a:pt x="383" y="229"/>
                  </a:lnTo>
                  <a:lnTo>
                    <a:pt x="384" y="231"/>
                  </a:lnTo>
                  <a:lnTo>
                    <a:pt x="389" y="226"/>
                  </a:lnTo>
                  <a:lnTo>
                    <a:pt x="392" y="224"/>
                  </a:lnTo>
                  <a:lnTo>
                    <a:pt x="386" y="222"/>
                  </a:lnTo>
                  <a:lnTo>
                    <a:pt x="384" y="222"/>
                  </a:lnTo>
                  <a:lnTo>
                    <a:pt x="384" y="223"/>
                  </a:lnTo>
                  <a:lnTo>
                    <a:pt x="385" y="222"/>
                  </a:lnTo>
                  <a:lnTo>
                    <a:pt x="384" y="220"/>
                  </a:lnTo>
                  <a:lnTo>
                    <a:pt x="381" y="220"/>
                  </a:lnTo>
                  <a:lnTo>
                    <a:pt x="381" y="222"/>
                  </a:lnTo>
                  <a:lnTo>
                    <a:pt x="383" y="220"/>
                  </a:lnTo>
                  <a:lnTo>
                    <a:pt x="381" y="219"/>
                  </a:lnTo>
                  <a:lnTo>
                    <a:pt x="379" y="219"/>
                  </a:lnTo>
                  <a:lnTo>
                    <a:pt x="379" y="220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6" y="218"/>
                  </a:lnTo>
                  <a:lnTo>
                    <a:pt x="376" y="219"/>
                  </a:lnTo>
                  <a:lnTo>
                    <a:pt x="377" y="218"/>
                  </a:lnTo>
                  <a:lnTo>
                    <a:pt x="376" y="216"/>
                  </a:lnTo>
                  <a:lnTo>
                    <a:pt x="373" y="216"/>
                  </a:lnTo>
                  <a:lnTo>
                    <a:pt x="373" y="218"/>
                  </a:lnTo>
                  <a:lnTo>
                    <a:pt x="375" y="216"/>
                  </a:lnTo>
                  <a:lnTo>
                    <a:pt x="372" y="215"/>
                  </a:lnTo>
                  <a:lnTo>
                    <a:pt x="368" y="215"/>
                  </a:lnTo>
                  <a:lnTo>
                    <a:pt x="368" y="216"/>
                  </a:lnTo>
                  <a:lnTo>
                    <a:pt x="369" y="215"/>
                  </a:lnTo>
                  <a:lnTo>
                    <a:pt x="368" y="214"/>
                  </a:lnTo>
                  <a:lnTo>
                    <a:pt x="366" y="214"/>
                  </a:lnTo>
                  <a:lnTo>
                    <a:pt x="366" y="215"/>
                  </a:lnTo>
                  <a:lnTo>
                    <a:pt x="367" y="214"/>
                  </a:lnTo>
                  <a:lnTo>
                    <a:pt x="364" y="212"/>
                  </a:lnTo>
                  <a:lnTo>
                    <a:pt x="359" y="212"/>
                  </a:lnTo>
                  <a:lnTo>
                    <a:pt x="359" y="214"/>
                  </a:lnTo>
                  <a:lnTo>
                    <a:pt x="360" y="212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5" y="212"/>
                  </a:lnTo>
                  <a:lnTo>
                    <a:pt x="356" y="211"/>
                  </a:lnTo>
                  <a:lnTo>
                    <a:pt x="355" y="210"/>
                  </a:lnTo>
                  <a:lnTo>
                    <a:pt x="352" y="210"/>
                  </a:lnTo>
                  <a:lnTo>
                    <a:pt x="352" y="211"/>
                  </a:lnTo>
                  <a:lnTo>
                    <a:pt x="355" y="211"/>
                  </a:lnTo>
                  <a:lnTo>
                    <a:pt x="355" y="207"/>
                  </a:lnTo>
                  <a:lnTo>
                    <a:pt x="351" y="207"/>
                  </a:lnTo>
                  <a:lnTo>
                    <a:pt x="351" y="208"/>
                  </a:lnTo>
                  <a:lnTo>
                    <a:pt x="354" y="208"/>
                  </a:lnTo>
                  <a:lnTo>
                    <a:pt x="354" y="205"/>
                  </a:lnTo>
                  <a:lnTo>
                    <a:pt x="350" y="205"/>
                  </a:lnTo>
                  <a:lnTo>
                    <a:pt x="350" y="206"/>
                  </a:lnTo>
                  <a:lnTo>
                    <a:pt x="352" y="206"/>
                  </a:lnTo>
                  <a:lnTo>
                    <a:pt x="352" y="201"/>
                  </a:lnTo>
                  <a:lnTo>
                    <a:pt x="351" y="201"/>
                  </a:lnTo>
                  <a:lnTo>
                    <a:pt x="348" y="199"/>
                  </a:lnTo>
                  <a:lnTo>
                    <a:pt x="347" y="201"/>
                  </a:lnTo>
                  <a:lnTo>
                    <a:pt x="350" y="201"/>
                  </a:lnTo>
                  <a:lnTo>
                    <a:pt x="350" y="198"/>
                  </a:lnTo>
                  <a:lnTo>
                    <a:pt x="346" y="198"/>
                  </a:lnTo>
                  <a:lnTo>
                    <a:pt x="346" y="199"/>
                  </a:lnTo>
                  <a:lnTo>
                    <a:pt x="348" y="199"/>
                  </a:lnTo>
                  <a:lnTo>
                    <a:pt x="348" y="195"/>
                  </a:lnTo>
                  <a:lnTo>
                    <a:pt x="347" y="195"/>
                  </a:lnTo>
                  <a:lnTo>
                    <a:pt x="345" y="194"/>
                  </a:lnTo>
                  <a:lnTo>
                    <a:pt x="343" y="195"/>
                  </a:lnTo>
                  <a:lnTo>
                    <a:pt x="345" y="194"/>
                  </a:lnTo>
                  <a:lnTo>
                    <a:pt x="343" y="193"/>
                  </a:lnTo>
                  <a:lnTo>
                    <a:pt x="342" y="194"/>
                  </a:lnTo>
                  <a:lnTo>
                    <a:pt x="345" y="194"/>
                  </a:lnTo>
                  <a:lnTo>
                    <a:pt x="345" y="190"/>
                  </a:lnTo>
                  <a:lnTo>
                    <a:pt x="339" y="190"/>
                  </a:lnTo>
                  <a:lnTo>
                    <a:pt x="339" y="191"/>
                  </a:lnTo>
                  <a:lnTo>
                    <a:pt x="342" y="191"/>
                  </a:lnTo>
                  <a:lnTo>
                    <a:pt x="342" y="190"/>
                  </a:lnTo>
                  <a:lnTo>
                    <a:pt x="339" y="188"/>
                  </a:lnTo>
                  <a:lnTo>
                    <a:pt x="335" y="188"/>
                  </a:lnTo>
                  <a:lnTo>
                    <a:pt x="335" y="189"/>
                  </a:lnTo>
                  <a:lnTo>
                    <a:pt x="338" y="189"/>
                  </a:lnTo>
                  <a:lnTo>
                    <a:pt x="338" y="188"/>
                  </a:lnTo>
                  <a:lnTo>
                    <a:pt x="335" y="185"/>
                  </a:lnTo>
                  <a:lnTo>
                    <a:pt x="331" y="185"/>
                  </a:lnTo>
                  <a:lnTo>
                    <a:pt x="331" y="186"/>
                  </a:lnTo>
                  <a:lnTo>
                    <a:pt x="334" y="186"/>
                  </a:lnTo>
                  <a:lnTo>
                    <a:pt x="334" y="185"/>
                  </a:lnTo>
                  <a:lnTo>
                    <a:pt x="331" y="182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30" y="184"/>
                  </a:lnTo>
                  <a:lnTo>
                    <a:pt x="330" y="180"/>
                  </a:lnTo>
                  <a:lnTo>
                    <a:pt x="325" y="180"/>
                  </a:lnTo>
                  <a:lnTo>
                    <a:pt x="325" y="181"/>
                  </a:lnTo>
                  <a:lnTo>
                    <a:pt x="328" y="181"/>
                  </a:lnTo>
                  <a:lnTo>
                    <a:pt x="328" y="178"/>
                  </a:lnTo>
                  <a:lnTo>
                    <a:pt x="324" y="178"/>
                  </a:lnTo>
                  <a:lnTo>
                    <a:pt x="324" y="180"/>
                  </a:lnTo>
                  <a:lnTo>
                    <a:pt x="325" y="178"/>
                  </a:lnTo>
                  <a:lnTo>
                    <a:pt x="324" y="177"/>
                  </a:lnTo>
                  <a:lnTo>
                    <a:pt x="321" y="177"/>
                  </a:lnTo>
                  <a:lnTo>
                    <a:pt x="321" y="178"/>
                  </a:lnTo>
                  <a:lnTo>
                    <a:pt x="322" y="177"/>
                  </a:lnTo>
                  <a:lnTo>
                    <a:pt x="321" y="176"/>
                  </a:lnTo>
                  <a:lnTo>
                    <a:pt x="318" y="176"/>
                  </a:lnTo>
                  <a:lnTo>
                    <a:pt x="318" y="177"/>
                  </a:lnTo>
                  <a:lnTo>
                    <a:pt x="320" y="176"/>
                  </a:lnTo>
                  <a:lnTo>
                    <a:pt x="318" y="174"/>
                  </a:lnTo>
                  <a:lnTo>
                    <a:pt x="316" y="174"/>
                  </a:lnTo>
                  <a:lnTo>
                    <a:pt x="316" y="176"/>
                  </a:lnTo>
                  <a:lnTo>
                    <a:pt x="317" y="174"/>
                  </a:lnTo>
                  <a:lnTo>
                    <a:pt x="316" y="173"/>
                  </a:lnTo>
                  <a:lnTo>
                    <a:pt x="312" y="173"/>
                  </a:lnTo>
                  <a:lnTo>
                    <a:pt x="312" y="174"/>
                  </a:lnTo>
                  <a:lnTo>
                    <a:pt x="313" y="173"/>
                  </a:lnTo>
                  <a:lnTo>
                    <a:pt x="310" y="172"/>
                  </a:lnTo>
                  <a:lnTo>
                    <a:pt x="309" y="173"/>
                  </a:lnTo>
                  <a:lnTo>
                    <a:pt x="309" y="176"/>
                  </a:lnTo>
                  <a:lnTo>
                    <a:pt x="312" y="176"/>
                  </a:lnTo>
                  <a:lnTo>
                    <a:pt x="312" y="174"/>
                  </a:lnTo>
                  <a:lnTo>
                    <a:pt x="313" y="173"/>
                  </a:lnTo>
                  <a:lnTo>
                    <a:pt x="312" y="172"/>
                  </a:lnTo>
                  <a:lnTo>
                    <a:pt x="312" y="174"/>
                  </a:lnTo>
                  <a:lnTo>
                    <a:pt x="314" y="174"/>
                  </a:lnTo>
                  <a:lnTo>
                    <a:pt x="314" y="173"/>
                  </a:lnTo>
                  <a:lnTo>
                    <a:pt x="316" y="172"/>
                  </a:lnTo>
                  <a:lnTo>
                    <a:pt x="314" y="171"/>
                  </a:lnTo>
                  <a:lnTo>
                    <a:pt x="314" y="173"/>
                  </a:lnTo>
                  <a:lnTo>
                    <a:pt x="317" y="173"/>
                  </a:lnTo>
                  <a:lnTo>
                    <a:pt x="317" y="172"/>
                  </a:lnTo>
                  <a:lnTo>
                    <a:pt x="318" y="171"/>
                  </a:lnTo>
                  <a:lnTo>
                    <a:pt x="317" y="169"/>
                  </a:lnTo>
                  <a:lnTo>
                    <a:pt x="317" y="172"/>
                  </a:lnTo>
                  <a:lnTo>
                    <a:pt x="320" y="172"/>
                  </a:lnTo>
                  <a:lnTo>
                    <a:pt x="322" y="171"/>
                  </a:lnTo>
                  <a:lnTo>
                    <a:pt x="321" y="168"/>
                  </a:lnTo>
                  <a:lnTo>
                    <a:pt x="321" y="171"/>
                  </a:lnTo>
                  <a:lnTo>
                    <a:pt x="324" y="171"/>
                  </a:lnTo>
                  <a:lnTo>
                    <a:pt x="326" y="169"/>
                  </a:lnTo>
                  <a:lnTo>
                    <a:pt x="325" y="167"/>
                  </a:lnTo>
                  <a:lnTo>
                    <a:pt x="325" y="169"/>
                  </a:lnTo>
                  <a:lnTo>
                    <a:pt x="328" y="169"/>
                  </a:lnTo>
                  <a:lnTo>
                    <a:pt x="328" y="168"/>
                  </a:lnTo>
                  <a:lnTo>
                    <a:pt x="329" y="167"/>
                  </a:lnTo>
                  <a:lnTo>
                    <a:pt x="328" y="165"/>
                  </a:lnTo>
                  <a:lnTo>
                    <a:pt x="328" y="168"/>
                  </a:lnTo>
                  <a:lnTo>
                    <a:pt x="331" y="168"/>
                  </a:lnTo>
                  <a:lnTo>
                    <a:pt x="331" y="167"/>
                  </a:lnTo>
                  <a:lnTo>
                    <a:pt x="333" y="165"/>
                  </a:lnTo>
                  <a:lnTo>
                    <a:pt x="331" y="164"/>
                  </a:lnTo>
                  <a:lnTo>
                    <a:pt x="331" y="167"/>
                  </a:lnTo>
                  <a:lnTo>
                    <a:pt x="335" y="167"/>
                  </a:lnTo>
                  <a:lnTo>
                    <a:pt x="335" y="165"/>
                  </a:lnTo>
                  <a:lnTo>
                    <a:pt x="337" y="164"/>
                  </a:lnTo>
                  <a:lnTo>
                    <a:pt x="335" y="163"/>
                  </a:lnTo>
                  <a:lnTo>
                    <a:pt x="335" y="165"/>
                  </a:lnTo>
                  <a:lnTo>
                    <a:pt x="339" y="165"/>
                  </a:lnTo>
                  <a:lnTo>
                    <a:pt x="347" y="163"/>
                  </a:lnTo>
                  <a:lnTo>
                    <a:pt x="346" y="159"/>
                  </a:lnTo>
                  <a:lnTo>
                    <a:pt x="343" y="159"/>
                  </a:lnTo>
                  <a:lnTo>
                    <a:pt x="343" y="160"/>
                  </a:lnTo>
                  <a:lnTo>
                    <a:pt x="346" y="160"/>
                  </a:lnTo>
                  <a:lnTo>
                    <a:pt x="346" y="159"/>
                  </a:lnTo>
                  <a:lnTo>
                    <a:pt x="343" y="156"/>
                  </a:lnTo>
                  <a:lnTo>
                    <a:pt x="342" y="157"/>
                  </a:lnTo>
                  <a:lnTo>
                    <a:pt x="345" y="157"/>
                  </a:lnTo>
                  <a:lnTo>
                    <a:pt x="345" y="154"/>
                  </a:lnTo>
                  <a:lnTo>
                    <a:pt x="339" y="154"/>
                  </a:lnTo>
                  <a:lnTo>
                    <a:pt x="339" y="155"/>
                  </a:lnTo>
                  <a:lnTo>
                    <a:pt x="341" y="154"/>
                  </a:lnTo>
                  <a:lnTo>
                    <a:pt x="339" y="152"/>
                  </a:lnTo>
                  <a:lnTo>
                    <a:pt x="338" y="154"/>
                  </a:lnTo>
                  <a:lnTo>
                    <a:pt x="341" y="154"/>
                  </a:lnTo>
                  <a:lnTo>
                    <a:pt x="341" y="151"/>
                  </a:lnTo>
                  <a:lnTo>
                    <a:pt x="335" y="151"/>
                  </a:lnTo>
                  <a:lnTo>
                    <a:pt x="335" y="152"/>
                  </a:lnTo>
                  <a:lnTo>
                    <a:pt x="338" y="152"/>
                  </a:lnTo>
                  <a:lnTo>
                    <a:pt x="338" y="151"/>
                  </a:lnTo>
                  <a:lnTo>
                    <a:pt x="335" y="148"/>
                  </a:lnTo>
                  <a:lnTo>
                    <a:pt x="331" y="148"/>
                  </a:lnTo>
                  <a:lnTo>
                    <a:pt x="331" y="150"/>
                  </a:lnTo>
                  <a:lnTo>
                    <a:pt x="334" y="150"/>
                  </a:lnTo>
                  <a:lnTo>
                    <a:pt x="334" y="147"/>
                  </a:lnTo>
                  <a:lnTo>
                    <a:pt x="330" y="147"/>
                  </a:lnTo>
                  <a:lnTo>
                    <a:pt x="330" y="148"/>
                  </a:lnTo>
                  <a:lnTo>
                    <a:pt x="331" y="147"/>
                  </a:lnTo>
                  <a:lnTo>
                    <a:pt x="329" y="146"/>
                  </a:lnTo>
                  <a:lnTo>
                    <a:pt x="328" y="147"/>
                  </a:lnTo>
                  <a:lnTo>
                    <a:pt x="329" y="146"/>
                  </a:lnTo>
                  <a:lnTo>
                    <a:pt x="328" y="144"/>
                  </a:lnTo>
                  <a:lnTo>
                    <a:pt x="324" y="144"/>
                  </a:lnTo>
                  <a:lnTo>
                    <a:pt x="324" y="146"/>
                  </a:lnTo>
                  <a:lnTo>
                    <a:pt x="325" y="144"/>
                  </a:lnTo>
                  <a:lnTo>
                    <a:pt x="324" y="143"/>
                  </a:lnTo>
                  <a:lnTo>
                    <a:pt x="321" y="143"/>
                  </a:lnTo>
                  <a:lnTo>
                    <a:pt x="321" y="144"/>
                  </a:lnTo>
                  <a:lnTo>
                    <a:pt x="324" y="144"/>
                  </a:lnTo>
                  <a:lnTo>
                    <a:pt x="324" y="142"/>
                  </a:lnTo>
                  <a:lnTo>
                    <a:pt x="320" y="142"/>
                  </a:lnTo>
                  <a:lnTo>
                    <a:pt x="320" y="143"/>
                  </a:lnTo>
                  <a:lnTo>
                    <a:pt x="321" y="142"/>
                  </a:lnTo>
                  <a:lnTo>
                    <a:pt x="318" y="139"/>
                  </a:lnTo>
                  <a:lnTo>
                    <a:pt x="314" y="139"/>
                  </a:lnTo>
                  <a:lnTo>
                    <a:pt x="314" y="140"/>
                  </a:lnTo>
                  <a:lnTo>
                    <a:pt x="317" y="140"/>
                  </a:lnTo>
                  <a:lnTo>
                    <a:pt x="317" y="138"/>
                  </a:lnTo>
                  <a:lnTo>
                    <a:pt x="313" y="138"/>
                  </a:lnTo>
                  <a:lnTo>
                    <a:pt x="313" y="139"/>
                  </a:lnTo>
                  <a:lnTo>
                    <a:pt x="314" y="138"/>
                  </a:lnTo>
                  <a:lnTo>
                    <a:pt x="313" y="136"/>
                  </a:lnTo>
                  <a:lnTo>
                    <a:pt x="309" y="136"/>
                  </a:lnTo>
                  <a:lnTo>
                    <a:pt x="309" y="138"/>
                  </a:lnTo>
                  <a:lnTo>
                    <a:pt x="310" y="136"/>
                  </a:lnTo>
                  <a:lnTo>
                    <a:pt x="309" y="135"/>
                  </a:lnTo>
                  <a:lnTo>
                    <a:pt x="307" y="135"/>
                  </a:lnTo>
                  <a:lnTo>
                    <a:pt x="307" y="136"/>
                  </a:lnTo>
                  <a:lnTo>
                    <a:pt x="308" y="135"/>
                  </a:lnTo>
                  <a:lnTo>
                    <a:pt x="307" y="134"/>
                  </a:lnTo>
                  <a:lnTo>
                    <a:pt x="303" y="134"/>
                  </a:lnTo>
                  <a:lnTo>
                    <a:pt x="303" y="135"/>
                  </a:lnTo>
                  <a:lnTo>
                    <a:pt x="304" y="134"/>
                  </a:lnTo>
                  <a:lnTo>
                    <a:pt x="301" y="133"/>
                  </a:lnTo>
                  <a:lnTo>
                    <a:pt x="299" y="133"/>
                  </a:lnTo>
                  <a:lnTo>
                    <a:pt x="299" y="134"/>
                  </a:lnTo>
                  <a:lnTo>
                    <a:pt x="300" y="133"/>
                  </a:lnTo>
                  <a:lnTo>
                    <a:pt x="299" y="131"/>
                  </a:lnTo>
                  <a:lnTo>
                    <a:pt x="293" y="131"/>
                  </a:lnTo>
                  <a:lnTo>
                    <a:pt x="293" y="133"/>
                  </a:lnTo>
                  <a:lnTo>
                    <a:pt x="296" y="133"/>
                  </a:lnTo>
                  <a:lnTo>
                    <a:pt x="296" y="122"/>
                  </a:lnTo>
                  <a:lnTo>
                    <a:pt x="293" y="119"/>
                  </a:lnTo>
                  <a:lnTo>
                    <a:pt x="292" y="121"/>
                  </a:lnTo>
                  <a:lnTo>
                    <a:pt x="295" y="121"/>
                  </a:lnTo>
                  <a:lnTo>
                    <a:pt x="295" y="118"/>
                  </a:lnTo>
                  <a:lnTo>
                    <a:pt x="293" y="118"/>
                  </a:lnTo>
                  <a:lnTo>
                    <a:pt x="291" y="117"/>
                  </a:lnTo>
                  <a:lnTo>
                    <a:pt x="287" y="117"/>
                  </a:lnTo>
                  <a:lnTo>
                    <a:pt x="287" y="118"/>
                  </a:lnTo>
                  <a:lnTo>
                    <a:pt x="288" y="117"/>
                  </a:lnTo>
                  <a:lnTo>
                    <a:pt x="286" y="116"/>
                  </a:lnTo>
                  <a:lnTo>
                    <a:pt x="283" y="116"/>
                  </a:lnTo>
                  <a:lnTo>
                    <a:pt x="283" y="117"/>
                  </a:lnTo>
                  <a:lnTo>
                    <a:pt x="284" y="116"/>
                  </a:lnTo>
                  <a:lnTo>
                    <a:pt x="282" y="114"/>
                  </a:lnTo>
                  <a:lnTo>
                    <a:pt x="276" y="114"/>
                  </a:lnTo>
                  <a:lnTo>
                    <a:pt x="276" y="116"/>
                  </a:lnTo>
                  <a:lnTo>
                    <a:pt x="278" y="114"/>
                  </a:lnTo>
                  <a:lnTo>
                    <a:pt x="275" y="113"/>
                  </a:lnTo>
                  <a:lnTo>
                    <a:pt x="271" y="113"/>
                  </a:lnTo>
                  <a:lnTo>
                    <a:pt x="271" y="114"/>
                  </a:lnTo>
                  <a:lnTo>
                    <a:pt x="273" y="113"/>
                  </a:lnTo>
                  <a:lnTo>
                    <a:pt x="270" y="112"/>
                  </a:lnTo>
                  <a:lnTo>
                    <a:pt x="263" y="112"/>
                  </a:lnTo>
                  <a:lnTo>
                    <a:pt x="263" y="113"/>
                  </a:lnTo>
                  <a:lnTo>
                    <a:pt x="265" y="112"/>
                  </a:lnTo>
                  <a:lnTo>
                    <a:pt x="261" y="110"/>
                  </a:lnTo>
                  <a:lnTo>
                    <a:pt x="257" y="110"/>
                  </a:lnTo>
                  <a:lnTo>
                    <a:pt x="257" y="112"/>
                  </a:lnTo>
                  <a:lnTo>
                    <a:pt x="258" y="110"/>
                  </a:lnTo>
                  <a:lnTo>
                    <a:pt x="254" y="109"/>
                  </a:lnTo>
                  <a:lnTo>
                    <a:pt x="249" y="109"/>
                  </a:lnTo>
                  <a:lnTo>
                    <a:pt x="249" y="110"/>
                  </a:lnTo>
                  <a:lnTo>
                    <a:pt x="250" y="109"/>
                  </a:lnTo>
                  <a:lnTo>
                    <a:pt x="248" y="108"/>
                  </a:lnTo>
                  <a:lnTo>
                    <a:pt x="238" y="108"/>
                  </a:lnTo>
                  <a:lnTo>
                    <a:pt x="233" y="106"/>
                  </a:lnTo>
                  <a:lnTo>
                    <a:pt x="229" y="106"/>
                  </a:lnTo>
                  <a:lnTo>
                    <a:pt x="224" y="105"/>
                  </a:lnTo>
                  <a:lnTo>
                    <a:pt x="219" y="105"/>
                  </a:lnTo>
                  <a:lnTo>
                    <a:pt x="219" y="106"/>
                  </a:lnTo>
                  <a:lnTo>
                    <a:pt x="220" y="105"/>
                  </a:lnTo>
                  <a:lnTo>
                    <a:pt x="219" y="104"/>
                  </a:lnTo>
                  <a:lnTo>
                    <a:pt x="216" y="104"/>
                  </a:lnTo>
                  <a:lnTo>
                    <a:pt x="216" y="105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2" y="102"/>
                  </a:lnTo>
                  <a:lnTo>
                    <a:pt x="210" y="101"/>
                  </a:lnTo>
                  <a:lnTo>
                    <a:pt x="207" y="101"/>
                  </a:lnTo>
                  <a:lnTo>
                    <a:pt x="207" y="102"/>
                  </a:lnTo>
                  <a:lnTo>
                    <a:pt x="208" y="101"/>
                  </a:lnTo>
                  <a:lnTo>
                    <a:pt x="207" y="100"/>
                  </a:lnTo>
                  <a:lnTo>
                    <a:pt x="200" y="100"/>
                  </a:lnTo>
                  <a:lnTo>
                    <a:pt x="200" y="101"/>
                  </a:lnTo>
                  <a:lnTo>
                    <a:pt x="202" y="100"/>
                  </a:lnTo>
                  <a:lnTo>
                    <a:pt x="199" y="99"/>
                  </a:lnTo>
                  <a:lnTo>
                    <a:pt x="197" y="99"/>
                  </a:lnTo>
                  <a:lnTo>
                    <a:pt x="197" y="100"/>
                  </a:lnTo>
                  <a:lnTo>
                    <a:pt x="198" y="99"/>
                  </a:lnTo>
                  <a:lnTo>
                    <a:pt x="195" y="97"/>
                  </a:lnTo>
                  <a:lnTo>
                    <a:pt x="187" y="97"/>
                  </a:lnTo>
                  <a:lnTo>
                    <a:pt x="187" y="99"/>
                  </a:lnTo>
                  <a:lnTo>
                    <a:pt x="189" y="97"/>
                  </a:lnTo>
                  <a:lnTo>
                    <a:pt x="186" y="96"/>
                  </a:lnTo>
                  <a:lnTo>
                    <a:pt x="182" y="96"/>
                  </a:lnTo>
                  <a:lnTo>
                    <a:pt x="182" y="97"/>
                  </a:lnTo>
                  <a:lnTo>
                    <a:pt x="183" y="96"/>
                  </a:lnTo>
                  <a:lnTo>
                    <a:pt x="179" y="95"/>
                  </a:lnTo>
                  <a:lnTo>
                    <a:pt x="176" y="95"/>
                  </a:lnTo>
                  <a:lnTo>
                    <a:pt x="176" y="96"/>
                  </a:lnTo>
                  <a:lnTo>
                    <a:pt x="177" y="95"/>
                  </a:lnTo>
                  <a:lnTo>
                    <a:pt x="173" y="93"/>
                  </a:lnTo>
                  <a:lnTo>
                    <a:pt x="164" y="93"/>
                  </a:lnTo>
                  <a:lnTo>
                    <a:pt x="164" y="95"/>
                  </a:lnTo>
                  <a:lnTo>
                    <a:pt x="165" y="93"/>
                  </a:lnTo>
                  <a:lnTo>
                    <a:pt x="161" y="92"/>
                  </a:lnTo>
                  <a:lnTo>
                    <a:pt x="159" y="92"/>
                  </a:lnTo>
                  <a:lnTo>
                    <a:pt x="159" y="93"/>
                  </a:lnTo>
                  <a:lnTo>
                    <a:pt x="160" y="92"/>
                  </a:lnTo>
                  <a:lnTo>
                    <a:pt x="159" y="91"/>
                  </a:lnTo>
                  <a:lnTo>
                    <a:pt x="155" y="91"/>
                  </a:lnTo>
                  <a:lnTo>
                    <a:pt x="155" y="92"/>
                  </a:lnTo>
                  <a:lnTo>
                    <a:pt x="156" y="91"/>
                  </a:lnTo>
                  <a:lnTo>
                    <a:pt x="152" y="88"/>
                  </a:lnTo>
                  <a:lnTo>
                    <a:pt x="147" y="88"/>
                  </a:lnTo>
                  <a:lnTo>
                    <a:pt x="147" y="89"/>
                  </a:lnTo>
                  <a:lnTo>
                    <a:pt x="148" y="88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43" y="88"/>
                  </a:lnTo>
                  <a:lnTo>
                    <a:pt x="144" y="87"/>
                  </a:lnTo>
                  <a:lnTo>
                    <a:pt x="143" y="85"/>
                  </a:lnTo>
                  <a:lnTo>
                    <a:pt x="136" y="85"/>
                  </a:lnTo>
                  <a:lnTo>
                    <a:pt x="136" y="87"/>
                  </a:lnTo>
                  <a:lnTo>
                    <a:pt x="138" y="85"/>
                  </a:lnTo>
                  <a:lnTo>
                    <a:pt x="135" y="84"/>
                  </a:lnTo>
                  <a:lnTo>
                    <a:pt x="131" y="84"/>
                  </a:lnTo>
                  <a:lnTo>
                    <a:pt x="131" y="85"/>
                  </a:lnTo>
                  <a:lnTo>
                    <a:pt x="132" y="84"/>
                  </a:lnTo>
                  <a:lnTo>
                    <a:pt x="130" y="83"/>
                  </a:lnTo>
                  <a:lnTo>
                    <a:pt x="123" y="83"/>
                  </a:lnTo>
                  <a:lnTo>
                    <a:pt x="123" y="84"/>
                  </a:lnTo>
                  <a:lnTo>
                    <a:pt x="124" y="83"/>
                  </a:lnTo>
                  <a:lnTo>
                    <a:pt x="122" y="82"/>
                  </a:lnTo>
                  <a:lnTo>
                    <a:pt x="117" y="82"/>
                  </a:lnTo>
                  <a:lnTo>
                    <a:pt x="117" y="83"/>
                  </a:lnTo>
                  <a:lnTo>
                    <a:pt x="118" y="82"/>
                  </a:lnTo>
                  <a:lnTo>
                    <a:pt x="115" y="80"/>
                  </a:lnTo>
                  <a:lnTo>
                    <a:pt x="106" y="80"/>
                  </a:lnTo>
                  <a:lnTo>
                    <a:pt x="106" y="82"/>
                  </a:lnTo>
                  <a:lnTo>
                    <a:pt x="107" y="80"/>
                  </a:lnTo>
                  <a:lnTo>
                    <a:pt x="106" y="79"/>
                  </a:lnTo>
                  <a:lnTo>
                    <a:pt x="104" y="79"/>
                  </a:lnTo>
                  <a:lnTo>
                    <a:pt x="104" y="80"/>
                  </a:lnTo>
                  <a:lnTo>
                    <a:pt x="105" y="79"/>
                  </a:lnTo>
                  <a:lnTo>
                    <a:pt x="104" y="78"/>
                  </a:lnTo>
                  <a:lnTo>
                    <a:pt x="98" y="78"/>
                  </a:lnTo>
                  <a:lnTo>
                    <a:pt x="98" y="79"/>
                  </a:lnTo>
                  <a:lnTo>
                    <a:pt x="100" y="78"/>
                  </a:lnTo>
                  <a:lnTo>
                    <a:pt x="98" y="76"/>
                  </a:lnTo>
                  <a:lnTo>
                    <a:pt x="94" y="76"/>
                  </a:lnTo>
                  <a:lnTo>
                    <a:pt x="94" y="78"/>
                  </a:lnTo>
                  <a:lnTo>
                    <a:pt x="96" y="76"/>
                  </a:lnTo>
                  <a:lnTo>
                    <a:pt x="94" y="75"/>
                  </a:lnTo>
                  <a:lnTo>
                    <a:pt x="88" y="75"/>
                  </a:lnTo>
                  <a:lnTo>
                    <a:pt x="88" y="76"/>
                  </a:lnTo>
                  <a:lnTo>
                    <a:pt x="89" y="75"/>
                  </a:lnTo>
                  <a:lnTo>
                    <a:pt x="86" y="74"/>
                  </a:lnTo>
                  <a:lnTo>
                    <a:pt x="83" y="74"/>
                  </a:lnTo>
                  <a:lnTo>
                    <a:pt x="83" y="75"/>
                  </a:lnTo>
                  <a:lnTo>
                    <a:pt x="84" y="74"/>
                  </a:lnTo>
                  <a:lnTo>
                    <a:pt x="81" y="72"/>
                  </a:lnTo>
                  <a:lnTo>
                    <a:pt x="77" y="72"/>
                  </a:lnTo>
                  <a:lnTo>
                    <a:pt x="77" y="74"/>
                  </a:lnTo>
                  <a:lnTo>
                    <a:pt x="79" y="72"/>
                  </a:lnTo>
                  <a:lnTo>
                    <a:pt x="76" y="71"/>
                  </a:lnTo>
                  <a:lnTo>
                    <a:pt x="68" y="71"/>
                  </a:lnTo>
                  <a:lnTo>
                    <a:pt x="68" y="72"/>
                  </a:lnTo>
                  <a:lnTo>
                    <a:pt x="69" y="71"/>
                  </a:lnTo>
                  <a:lnTo>
                    <a:pt x="68" y="70"/>
                  </a:lnTo>
                  <a:lnTo>
                    <a:pt x="67" y="70"/>
                  </a:lnTo>
                  <a:lnTo>
                    <a:pt x="59" y="68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2" y="68"/>
                  </a:lnTo>
                  <a:lnTo>
                    <a:pt x="48" y="67"/>
                  </a:lnTo>
                  <a:lnTo>
                    <a:pt x="42" y="67"/>
                  </a:lnTo>
                  <a:lnTo>
                    <a:pt x="42" y="68"/>
                  </a:lnTo>
                  <a:lnTo>
                    <a:pt x="43" y="67"/>
                  </a:lnTo>
                  <a:lnTo>
                    <a:pt x="39" y="66"/>
                  </a:lnTo>
                  <a:lnTo>
                    <a:pt x="28" y="66"/>
                  </a:lnTo>
                  <a:lnTo>
                    <a:pt x="22" y="64"/>
                  </a:lnTo>
                  <a:lnTo>
                    <a:pt x="17" y="64"/>
                  </a:lnTo>
                  <a:lnTo>
                    <a:pt x="11" y="63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1" y="59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8" y="55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5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5" y="53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4" y="53"/>
                  </a:lnTo>
                  <a:lnTo>
                    <a:pt x="3" y="51"/>
                  </a:lnTo>
                  <a:lnTo>
                    <a:pt x="1" y="53"/>
                  </a:lnTo>
                  <a:lnTo>
                    <a:pt x="4" y="5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1" name="Freeform 970"/>
            <p:cNvSpPr>
              <a:spLocks/>
            </p:cNvSpPr>
            <p:nvPr/>
          </p:nvSpPr>
          <p:spPr bwMode="auto">
            <a:xfrm rot="16200000">
              <a:off x="2098874" y="4325884"/>
              <a:ext cx="225427" cy="635001"/>
            </a:xfrm>
            <a:custGeom>
              <a:avLst/>
              <a:gdLst>
                <a:gd name="T0" fmla="*/ 53 w 142"/>
                <a:gd name="T1" fmla="*/ 13 h 400"/>
                <a:gd name="T2" fmla="*/ 71 w 142"/>
                <a:gd name="T3" fmla="*/ 25 h 400"/>
                <a:gd name="T4" fmla="*/ 87 w 142"/>
                <a:gd name="T5" fmla="*/ 44 h 400"/>
                <a:gd name="T6" fmla="*/ 110 w 142"/>
                <a:gd name="T7" fmla="*/ 53 h 400"/>
                <a:gd name="T8" fmla="*/ 142 w 142"/>
                <a:gd name="T9" fmla="*/ 68 h 400"/>
                <a:gd name="T10" fmla="*/ 113 w 142"/>
                <a:gd name="T11" fmla="*/ 75 h 400"/>
                <a:gd name="T12" fmla="*/ 88 w 142"/>
                <a:gd name="T13" fmla="*/ 87 h 400"/>
                <a:gd name="T14" fmla="*/ 59 w 142"/>
                <a:gd name="T15" fmla="*/ 97 h 400"/>
                <a:gd name="T16" fmla="*/ 42 w 142"/>
                <a:gd name="T17" fmla="*/ 117 h 400"/>
                <a:gd name="T18" fmla="*/ 55 w 142"/>
                <a:gd name="T19" fmla="*/ 135 h 400"/>
                <a:gd name="T20" fmla="*/ 43 w 142"/>
                <a:gd name="T21" fmla="*/ 143 h 400"/>
                <a:gd name="T22" fmla="*/ 18 w 142"/>
                <a:gd name="T23" fmla="*/ 155 h 400"/>
                <a:gd name="T24" fmla="*/ 26 w 142"/>
                <a:gd name="T25" fmla="*/ 168 h 400"/>
                <a:gd name="T26" fmla="*/ 60 w 142"/>
                <a:gd name="T27" fmla="*/ 178 h 400"/>
                <a:gd name="T28" fmla="*/ 98 w 142"/>
                <a:gd name="T29" fmla="*/ 186 h 400"/>
                <a:gd name="T30" fmla="*/ 59 w 142"/>
                <a:gd name="T31" fmla="*/ 206 h 400"/>
                <a:gd name="T32" fmla="*/ 63 w 142"/>
                <a:gd name="T33" fmla="*/ 218 h 400"/>
                <a:gd name="T34" fmla="*/ 77 w 142"/>
                <a:gd name="T35" fmla="*/ 225 h 400"/>
                <a:gd name="T36" fmla="*/ 29 w 142"/>
                <a:gd name="T37" fmla="*/ 237 h 400"/>
                <a:gd name="T38" fmla="*/ 34 w 142"/>
                <a:gd name="T39" fmla="*/ 249 h 400"/>
                <a:gd name="T40" fmla="*/ 41 w 142"/>
                <a:gd name="T41" fmla="*/ 262 h 400"/>
                <a:gd name="T42" fmla="*/ 62 w 142"/>
                <a:gd name="T43" fmla="*/ 278 h 400"/>
                <a:gd name="T44" fmla="*/ 41 w 142"/>
                <a:gd name="T45" fmla="*/ 286 h 400"/>
                <a:gd name="T46" fmla="*/ 30 w 142"/>
                <a:gd name="T47" fmla="*/ 301 h 400"/>
                <a:gd name="T48" fmla="*/ 12 w 142"/>
                <a:gd name="T49" fmla="*/ 313 h 400"/>
                <a:gd name="T50" fmla="*/ 9 w 142"/>
                <a:gd name="T51" fmla="*/ 339 h 400"/>
                <a:gd name="T52" fmla="*/ 30 w 142"/>
                <a:gd name="T53" fmla="*/ 349 h 400"/>
                <a:gd name="T54" fmla="*/ 62 w 142"/>
                <a:gd name="T55" fmla="*/ 363 h 400"/>
                <a:gd name="T56" fmla="*/ 89 w 142"/>
                <a:gd name="T57" fmla="*/ 373 h 400"/>
                <a:gd name="T58" fmla="*/ 67 w 142"/>
                <a:gd name="T59" fmla="*/ 381 h 400"/>
                <a:gd name="T60" fmla="*/ 54 w 142"/>
                <a:gd name="T61" fmla="*/ 400 h 400"/>
                <a:gd name="T62" fmla="*/ 67 w 142"/>
                <a:gd name="T63" fmla="*/ 386 h 400"/>
                <a:gd name="T64" fmla="*/ 85 w 142"/>
                <a:gd name="T65" fmla="*/ 376 h 400"/>
                <a:gd name="T66" fmla="*/ 70 w 142"/>
                <a:gd name="T67" fmla="*/ 362 h 400"/>
                <a:gd name="T68" fmla="*/ 42 w 142"/>
                <a:gd name="T69" fmla="*/ 350 h 400"/>
                <a:gd name="T70" fmla="*/ 16 w 142"/>
                <a:gd name="T71" fmla="*/ 339 h 400"/>
                <a:gd name="T72" fmla="*/ 7 w 142"/>
                <a:gd name="T73" fmla="*/ 321 h 400"/>
                <a:gd name="T74" fmla="*/ 26 w 142"/>
                <a:gd name="T75" fmla="*/ 309 h 400"/>
                <a:gd name="T76" fmla="*/ 26 w 142"/>
                <a:gd name="T77" fmla="*/ 294 h 400"/>
                <a:gd name="T78" fmla="*/ 67 w 142"/>
                <a:gd name="T79" fmla="*/ 278 h 400"/>
                <a:gd name="T80" fmla="*/ 50 w 142"/>
                <a:gd name="T81" fmla="*/ 269 h 400"/>
                <a:gd name="T82" fmla="*/ 47 w 142"/>
                <a:gd name="T83" fmla="*/ 252 h 400"/>
                <a:gd name="T84" fmla="*/ 22 w 142"/>
                <a:gd name="T85" fmla="*/ 240 h 400"/>
                <a:gd name="T86" fmla="*/ 46 w 142"/>
                <a:gd name="T87" fmla="*/ 235 h 400"/>
                <a:gd name="T88" fmla="*/ 80 w 142"/>
                <a:gd name="T89" fmla="*/ 223 h 400"/>
                <a:gd name="T90" fmla="*/ 47 w 142"/>
                <a:gd name="T91" fmla="*/ 211 h 400"/>
                <a:gd name="T92" fmla="*/ 83 w 142"/>
                <a:gd name="T93" fmla="*/ 206 h 400"/>
                <a:gd name="T94" fmla="*/ 81 w 142"/>
                <a:gd name="T95" fmla="*/ 180 h 400"/>
                <a:gd name="T96" fmla="*/ 39 w 142"/>
                <a:gd name="T97" fmla="*/ 170 h 400"/>
                <a:gd name="T98" fmla="*/ 11 w 142"/>
                <a:gd name="T99" fmla="*/ 163 h 400"/>
                <a:gd name="T100" fmla="*/ 29 w 142"/>
                <a:gd name="T101" fmla="*/ 152 h 400"/>
                <a:gd name="T102" fmla="*/ 50 w 142"/>
                <a:gd name="T103" fmla="*/ 140 h 400"/>
                <a:gd name="T104" fmla="*/ 46 w 142"/>
                <a:gd name="T105" fmla="*/ 122 h 400"/>
                <a:gd name="T106" fmla="*/ 45 w 142"/>
                <a:gd name="T107" fmla="*/ 112 h 400"/>
                <a:gd name="T108" fmla="*/ 64 w 142"/>
                <a:gd name="T109" fmla="*/ 100 h 400"/>
                <a:gd name="T110" fmla="*/ 92 w 142"/>
                <a:gd name="T111" fmla="*/ 88 h 400"/>
                <a:gd name="T112" fmla="*/ 114 w 142"/>
                <a:gd name="T113" fmla="*/ 76 h 400"/>
                <a:gd name="T114" fmla="*/ 135 w 142"/>
                <a:gd name="T115" fmla="*/ 70 h 400"/>
                <a:gd name="T116" fmla="*/ 123 w 142"/>
                <a:gd name="T117" fmla="*/ 55 h 400"/>
                <a:gd name="T118" fmla="*/ 93 w 142"/>
                <a:gd name="T119" fmla="*/ 44 h 400"/>
                <a:gd name="T120" fmla="*/ 76 w 142"/>
                <a:gd name="T121" fmla="*/ 23 h 400"/>
                <a:gd name="T122" fmla="*/ 58 w 142"/>
                <a:gd name="T123" fmla="*/ 15 h 400"/>
                <a:gd name="T124" fmla="*/ 39 w 142"/>
                <a:gd name="T125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2" h="400">
                  <a:moveTo>
                    <a:pt x="41" y="0"/>
                  </a:moveTo>
                  <a:lnTo>
                    <a:pt x="37" y="0"/>
                  </a:lnTo>
                  <a:lnTo>
                    <a:pt x="37" y="3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3" y="4"/>
                  </a:lnTo>
                  <a:lnTo>
                    <a:pt x="42" y="6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5" y="9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6" y="8"/>
                  </a:lnTo>
                  <a:lnTo>
                    <a:pt x="49" y="11"/>
                  </a:lnTo>
                  <a:lnTo>
                    <a:pt x="50" y="11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1" y="9"/>
                  </a:lnTo>
                  <a:lnTo>
                    <a:pt x="50" y="9"/>
                  </a:lnTo>
                  <a:lnTo>
                    <a:pt x="50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2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3" y="12"/>
                  </a:lnTo>
                  <a:lnTo>
                    <a:pt x="53" y="16"/>
                  </a:lnTo>
                  <a:lnTo>
                    <a:pt x="55" y="16"/>
                  </a:lnTo>
                  <a:lnTo>
                    <a:pt x="55" y="13"/>
                  </a:lnTo>
                  <a:lnTo>
                    <a:pt x="54" y="13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8" y="19"/>
                  </a:lnTo>
                  <a:lnTo>
                    <a:pt x="60" y="19"/>
                  </a:lnTo>
                  <a:lnTo>
                    <a:pt x="60" y="16"/>
                  </a:lnTo>
                  <a:lnTo>
                    <a:pt x="59" y="17"/>
                  </a:lnTo>
                  <a:lnTo>
                    <a:pt x="62" y="20"/>
                  </a:lnTo>
                  <a:lnTo>
                    <a:pt x="63" y="20"/>
                  </a:lnTo>
                  <a:lnTo>
                    <a:pt x="63" y="17"/>
                  </a:lnTo>
                  <a:lnTo>
                    <a:pt x="62" y="19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4" y="19"/>
                  </a:lnTo>
                  <a:lnTo>
                    <a:pt x="64" y="23"/>
                  </a:lnTo>
                  <a:lnTo>
                    <a:pt x="68" y="23"/>
                  </a:lnTo>
                  <a:lnTo>
                    <a:pt x="68" y="20"/>
                  </a:lnTo>
                  <a:lnTo>
                    <a:pt x="67" y="20"/>
                  </a:lnTo>
                  <a:lnTo>
                    <a:pt x="67" y="24"/>
                  </a:lnTo>
                  <a:lnTo>
                    <a:pt x="70" y="24"/>
                  </a:lnTo>
                  <a:lnTo>
                    <a:pt x="70" y="21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2" y="23"/>
                  </a:lnTo>
                  <a:lnTo>
                    <a:pt x="71" y="23"/>
                  </a:lnTo>
                  <a:lnTo>
                    <a:pt x="71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5" y="28"/>
                  </a:lnTo>
                  <a:lnTo>
                    <a:pt x="75" y="25"/>
                  </a:lnTo>
                  <a:lnTo>
                    <a:pt x="73" y="26"/>
                  </a:lnTo>
                  <a:lnTo>
                    <a:pt x="75" y="28"/>
                  </a:lnTo>
                  <a:lnTo>
                    <a:pt x="76" y="26"/>
                  </a:lnTo>
                  <a:lnTo>
                    <a:pt x="75" y="26"/>
                  </a:lnTo>
                  <a:lnTo>
                    <a:pt x="75" y="30"/>
                  </a:lnTo>
                  <a:lnTo>
                    <a:pt x="77" y="30"/>
                  </a:lnTo>
                  <a:lnTo>
                    <a:pt x="77" y="28"/>
                  </a:lnTo>
                  <a:lnTo>
                    <a:pt x="76" y="28"/>
                  </a:lnTo>
                  <a:lnTo>
                    <a:pt x="76" y="37"/>
                  </a:lnTo>
                  <a:lnTo>
                    <a:pt x="77" y="38"/>
                  </a:lnTo>
                  <a:lnTo>
                    <a:pt x="79" y="37"/>
                  </a:lnTo>
                  <a:lnTo>
                    <a:pt x="77" y="37"/>
                  </a:lnTo>
                  <a:lnTo>
                    <a:pt x="77" y="41"/>
                  </a:lnTo>
                  <a:lnTo>
                    <a:pt x="80" y="44"/>
                  </a:lnTo>
                  <a:lnTo>
                    <a:pt x="83" y="44"/>
                  </a:lnTo>
                  <a:lnTo>
                    <a:pt x="83" y="41"/>
                  </a:lnTo>
                  <a:lnTo>
                    <a:pt x="81" y="42"/>
                  </a:lnTo>
                  <a:lnTo>
                    <a:pt x="84" y="45"/>
                  </a:lnTo>
                  <a:lnTo>
                    <a:pt x="88" y="45"/>
                  </a:lnTo>
                  <a:lnTo>
                    <a:pt x="88" y="42"/>
                  </a:lnTo>
                  <a:lnTo>
                    <a:pt x="87" y="44"/>
                  </a:lnTo>
                  <a:lnTo>
                    <a:pt x="89" y="46"/>
                  </a:lnTo>
                  <a:lnTo>
                    <a:pt x="90" y="46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3" y="47"/>
                  </a:lnTo>
                  <a:lnTo>
                    <a:pt x="96" y="47"/>
                  </a:lnTo>
                  <a:lnTo>
                    <a:pt x="96" y="45"/>
                  </a:lnTo>
                  <a:lnTo>
                    <a:pt x="94" y="46"/>
                  </a:lnTo>
                  <a:lnTo>
                    <a:pt x="97" y="49"/>
                  </a:lnTo>
                  <a:lnTo>
                    <a:pt x="98" y="49"/>
                  </a:lnTo>
                  <a:lnTo>
                    <a:pt x="98" y="46"/>
                  </a:lnTo>
                  <a:lnTo>
                    <a:pt x="97" y="47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1" y="47"/>
                  </a:lnTo>
                  <a:lnTo>
                    <a:pt x="100" y="49"/>
                  </a:lnTo>
                  <a:lnTo>
                    <a:pt x="102" y="51"/>
                  </a:lnTo>
                  <a:lnTo>
                    <a:pt x="104" y="51"/>
                  </a:lnTo>
                  <a:lnTo>
                    <a:pt x="104" y="49"/>
                  </a:lnTo>
                  <a:lnTo>
                    <a:pt x="102" y="50"/>
                  </a:lnTo>
                  <a:lnTo>
                    <a:pt x="105" y="53"/>
                  </a:lnTo>
                  <a:lnTo>
                    <a:pt x="106" y="53"/>
                  </a:lnTo>
                  <a:lnTo>
                    <a:pt x="106" y="50"/>
                  </a:lnTo>
                  <a:lnTo>
                    <a:pt x="105" y="50"/>
                  </a:lnTo>
                  <a:lnTo>
                    <a:pt x="105" y="54"/>
                  </a:lnTo>
                  <a:lnTo>
                    <a:pt x="108" y="54"/>
                  </a:lnTo>
                  <a:lnTo>
                    <a:pt x="108" y="51"/>
                  </a:lnTo>
                  <a:lnTo>
                    <a:pt x="106" y="51"/>
                  </a:lnTo>
                  <a:lnTo>
                    <a:pt x="106" y="55"/>
                  </a:lnTo>
                  <a:lnTo>
                    <a:pt x="110" y="55"/>
                  </a:lnTo>
                  <a:lnTo>
                    <a:pt x="110" y="53"/>
                  </a:lnTo>
                  <a:lnTo>
                    <a:pt x="109" y="54"/>
                  </a:lnTo>
                  <a:lnTo>
                    <a:pt x="111" y="57"/>
                  </a:lnTo>
                  <a:lnTo>
                    <a:pt x="115" y="57"/>
                  </a:lnTo>
                  <a:lnTo>
                    <a:pt x="115" y="54"/>
                  </a:lnTo>
                  <a:lnTo>
                    <a:pt x="115" y="57"/>
                  </a:lnTo>
                  <a:lnTo>
                    <a:pt x="118" y="58"/>
                  </a:lnTo>
                  <a:lnTo>
                    <a:pt x="122" y="59"/>
                  </a:lnTo>
                  <a:lnTo>
                    <a:pt x="123" y="59"/>
                  </a:lnTo>
                  <a:lnTo>
                    <a:pt x="123" y="57"/>
                  </a:lnTo>
                  <a:lnTo>
                    <a:pt x="123" y="59"/>
                  </a:lnTo>
                  <a:lnTo>
                    <a:pt x="126" y="61"/>
                  </a:lnTo>
                  <a:lnTo>
                    <a:pt x="126" y="58"/>
                  </a:lnTo>
                  <a:lnTo>
                    <a:pt x="125" y="59"/>
                  </a:lnTo>
                  <a:lnTo>
                    <a:pt x="127" y="62"/>
                  </a:lnTo>
                  <a:lnTo>
                    <a:pt x="130" y="62"/>
                  </a:lnTo>
                  <a:lnTo>
                    <a:pt x="130" y="59"/>
                  </a:lnTo>
                  <a:lnTo>
                    <a:pt x="128" y="61"/>
                  </a:lnTo>
                  <a:lnTo>
                    <a:pt x="131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1" y="62"/>
                  </a:lnTo>
                  <a:lnTo>
                    <a:pt x="134" y="64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4" y="63"/>
                  </a:lnTo>
                  <a:lnTo>
                    <a:pt x="136" y="66"/>
                  </a:lnTo>
                  <a:lnTo>
                    <a:pt x="138" y="66"/>
                  </a:lnTo>
                  <a:lnTo>
                    <a:pt x="138" y="63"/>
                  </a:lnTo>
                  <a:lnTo>
                    <a:pt x="136" y="64"/>
                  </a:lnTo>
                  <a:lnTo>
                    <a:pt x="140" y="68"/>
                  </a:lnTo>
                  <a:lnTo>
                    <a:pt x="142" y="68"/>
                  </a:lnTo>
                  <a:lnTo>
                    <a:pt x="142" y="64"/>
                  </a:lnTo>
                  <a:lnTo>
                    <a:pt x="138" y="64"/>
                  </a:lnTo>
                  <a:lnTo>
                    <a:pt x="136" y="66"/>
                  </a:lnTo>
                  <a:lnTo>
                    <a:pt x="138" y="67"/>
                  </a:lnTo>
                  <a:lnTo>
                    <a:pt x="138" y="66"/>
                  </a:lnTo>
                  <a:lnTo>
                    <a:pt x="134" y="66"/>
                  </a:lnTo>
                  <a:lnTo>
                    <a:pt x="132" y="67"/>
                  </a:lnTo>
                  <a:lnTo>
                    <a:pt x="134" y="68"/>
                  </a:lnTo>
                  <a:lnTo>
                    <a:pt x="134" y="67"/>
                  </a:lnTo>
                  <a:lnTo>
                    <a:pt x="130" y="67"/>
                  </a:lnTo>
                  <a:lnTo>
                    <a:pt x="128" y="68"/>
                  </a:lnTo>
                  <a:lnTo>
                    <a:pt x="130" y="70"/>
                  </a:lnTo>
                  <a:lnTo>
                    <a:pt x="130" y="68"/>
                  </a:lnTo>
                  <a:lnTo>
                    <a:pt x="126" y="68"/>
                  </a:lnTo>
                  <a:lnTo>
                    <a:pt x="125" y="70"/>
                  </a:lnTo>
                  <a:lnTo>
                    <a:pt x="126" y="71"/>
                  </a:lnTo>
                  <a:lnTo>
                    <a:pt x="126" y="70"/>
                  </a:lnTo>
                  <a:lnTo>
                    <a:pt x="122" y="70"/>
                  </a:lnTo>
                  <a:lnTo>
                    <a:pt x="121" y="71"/>
                  </a:lnTo>
                  <a:lnTo>
                    <a:pt x="121" y="74"/>
                  </a:lnTo>
                  <a:lnTo>
                    <a:pt x="122" y="74"/>
                  </a:lnTo>
                  <a:lnTo>
                    <a:pt x="122" y="72"/>
                  </a:lnTo>
                  <a:lnTo>
                    <a:pt x="117" y="72"/>
                  </a:lnTo>
                  <a:lnTo>
                    <a:pt x="117" y="75"/>
                  </a:lnTo>
                  <a:lnTo>
                    <a:pt x="118" y="75"/>
                  </a:lnTo>
                  <a:lnTo>
                    <a:pt x="118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15" y="76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8"/>
                  </a:lnTo>
                  <a:lnTo>
                    <a:pt x="114" y="78"/>
                  </a:lnTo>
                  <a:lnTo>
                    <a:pt x="114" y="76"/>
                  </a:lnTo>
                  <a:lnTo>
                    <a:pt x="110" y="76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0" y="78"/>
                  </a:lnTo>
                  <a:lnTo>
                    <a:pt x="109" y="79"/>
                  </a:lnTo>
                  <a:lnTo>
                    <a:pt x="110" y="80"/>
                  </a:lnTo>
                  <a:lnTo>
                    <a:pt x="110" y="79"/>
                  </a:lnTo>
                  <a:lnTo>
                    <a:pt x="108" y="80"/>
                  </a:lnTo>
                  <a:lnTo>
                    <a:pt x="108" y="81"/>
                  </a:lnTo>
                  <a:lnTo>
                    <a:pt x="108" y="80"/>
                  </a:lnTo>
                  <a:lnTo>
                    <a:pt x="105" y="80"/>
                  </a:lnTo>
                  <a:lnTo>
                    <a:pt x="104" y="81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2" y="81"/>
                  </a:lnTo>
                  <a:lnTo>
                    <a:pt x="100" y="83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97" y="83"/>
                  </a:lnTo>
                  <a:lnTo>
                    <a:pt x="94" y="84"/>
                  </a:lnTo>
                  <a:lnTo>
                    <a:pt x="94" y="85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5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89" y="85"/>
                  </a:lnTo>
                  <a:lnTo>
                    <a:pt x="88" y="87"/>
                  </a:lnTo>
                  <a:lnTo>
                    <a:pt x="89" y="88"/>
                  </a:lnTo>
                  <a:lnTo>
                    <a:pt x="89" y="87"/>
                  </a:lnTo>
                  <a:lnTo>
                    <a:pt x="85" y="87"/>
                  </a:lnTo>
                  <a:lnTo>
                    <a:pt x="84" y="88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3" y="88"/>
                  </a:lnTo>
                  <a:lnTo>
                    <a:pt x="81" y="89"/>
                  </a:lnTo>
                  <a:lnTo>
                    <a:pt x="83" y="91"/>
                  </a:lnTo>
                  <a:lnTo>
                    <a:pt x="83" y="89"/>
                  </a:lnTo>
                  <a:lnTo>
                    <a:pt x="79" y="89"/>
                  </a:lnTo>
                  <a:lnTo>
                    <a:pt x="76" y="92"/>
                  </a:lnTo>
                  <a:lnTo>
                    <a:pt x="77" y="93"/>
                  </a:lnTo>
                  <a:lnTo>
                    <a:pt x="77" y="92"/>
                  </a:lnTo>
                  <a:lnTo>
                    <a:pt x="73" y="92"/>
                  </a:lnTo>
                  <a:lnTo>
                    <a:pt x="73" y="95"/>
                  </a:lnTo>
                  <a:lnTo>
                    <a:pt x="75" y="95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70" y="95"/>
                  </a:lnTo>
                  <a:lnTo>
                    <a:pt x="71" y="96"/>
                  </a:lnTo>
                  <a:lnTo>
                    <a:pt x="71" y="95"/>
                  </a:lnTo>
                  <a:lnTo>
                    <a:pt x="68" y="95"/>
                  </a:lnTo>
                  <a:lnTo>
                    <a:pt x="66" y="96"/>
                  </a:lnTo>
                  <a:lnTo>
                    <a:pt x="66" y="97"/>
                  </a:lnTo>
                  <a:lnTo>
                    <a:pt x="66" y="96"/>
                  </a:lnTo>
                  <a:lnTo>
                    <a:pt x="63" y="96"/>
                  </a:lnTo>
                  <a:lnTo>
                    <a:pt x="62" y="97"/>
                  </a:lnTo>
                  <a:lnTo>
                    <a:pt x="63" y="98"/>
                  </a:lnTo>
                  <a:lnTo>
                    <a:pt x="63" y="97"/>
                  </a:lnTo>
                  <a:lnTo>
                    <a:pt x="59" y="97"/>
                  </a:lnTo>
                  <a:lnTo>
                    <a:pt x="58" y="98"/>
                  </a:lnTo>
                  <a:lnTo>
                    <a:pt x="59" y="100"/>
                  </a:lnTo>
                  <a:lnTo>
                    <a:pt x="59" y="98"/>
                  </a:lnTo>
                  <a:lnTo>
                    <a:pt x="56" y="98"/>
                  </a:lnTo>
                  <a:lnTo>
                    <a:pt x="54" y="101"/>
                  </a:lnTo>
                  <a:lnTo>
                    <a:pt x="55" y="102"/>
                  </a:lnTo>
                  <a:lnTo>
                    <a:pt x="55" y="101"/>
                  </a:lnTo>
                  <a:lnTo>
                    <a:pt x="51" y="101"/>
                  </a:lnTo>
                  <a:lnTo>
                    <a:pt x="51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0" y="102"/>
                  </a:lnTo>
                  <a:lnTo>
                    <a:pt x="49" y="104"/>
                  </a:lnTo>
                  <a:lnTo>
                    <a:pt x="50" y="105"/>
                  </a:lnTo>
                  <a:lnTo>
                    <a:pt x="50" y="104"/>
                  </a:lnTo>
                  <a:lnTo>
                    <a:pt x="47" y="104"/>
                  </a:lnTo>
                  <a:lnTo>
                    <a:pt x="45" y="106"/>
                  </a:lnTo>
                  <a:lnTo>
                    <a:pt x="45" y="109"/>
                  </a:lnTo>
                  <a:lnTo>
                    <a:pt x="46" y="109"/>
                  </a:lnTo>
                  <a:lnTo>
                    <a:pt x="46" y="108"/>
                  </a:lnTo>
                  <a:lnTo>
                    <a:pt x="43" y="108"/>
                  </a:lnTo>
                  <a:lnTo>
                    <a:pt x="43" y="110"/>
                  </a:lnTo>
                  <a:lnTo>
                    <a:pt x="45" y="110"/>
                  </a:lnTo>
                  <a:lnTo>
                    <a:pt x="43" y="109"/>
                  </a:lnTo>
                  <a:lnTo>
                    <a:pt x="42" y="110"/>
                  </a:lnTo>
                  <a:lnTo>
                    <a:pt x="42" y="113"/>
                  </a:lnTo>
                  <a:lnTo>
                    <a:pt x="43" y="113"/>
                  </a:lnTo>
                  <a:lnTo>
                    <a:pt x="42" y="112"/>
                  </a:lnTo>
                  <a:lnTo>
                    <a:pt x="41" y="113"/>
                  </a:lnTo>
                  <a:lnTo>
                    <a:pt x="41" y="117"/>
                  </a:lnTo>
                  <a:lnTo>
                    <a:pt x="42" y="117"/>
                  </a:lnTo>
                  <a:lnTo>
                    <a:pt x="41" y="116"/>
                  </a:lnTo>
                  <a:lnTo>
                    <a:pt x="39" y="117"/>
                  </a:lnTo>
                  <a:lnTo>
                    <a:pt x="39" y="121"/>
                  </a:lnTo>
                  <a:lnTo>
                    <a:pt x="42" y="123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2" y="121"/>
                  </a:lnTo>
                  <a:lnTo>
                    <a:pt x="42" y="125"/>
                  </a:lnTo>
                  <a:lnTo>
                    <a:pt x="46" y="125"/>
                  </a:lnTo>
                  <a:lnTo>
                    <a:pt x="46" y="122"/>
                  </a:lnTo>
                  <a:lnTo>
                    <a:pt x="45" y="122"/>
                  </a:lnTo>
                  <a:lnTo>
                    <a:pt x="45" y="126"/>
                  </a:lnTo>
                  <a:lnTo>
                    <a:pt x="47" y="126"/>
                  </a:lnTo>
                  <a:lnTo>
                    <a:pt x="47" y="123"/>
                  </a:lnTo>
                  <a:lnTo>
                    <a:pt x="46" y="125"/>
                  </a:lnTo>
                  <a:lnTo>
                    <a:pt x="49" y="127"/>
                  </a:lnTo>
                  <a:lnTo>
                    <a:pt x="50" y="127"/>
                  </a:lnTo>
                  <a:lnTo>
                    <a:pt x="50" y="125"/>
                  </a:lnTo>
                  <a:lnTo>
                    <a:pt x="49" y="125"/>
                  </a:lnTo>
                  <a:lnTo>
                    <a:pt x="49" y="129"/>
                  </a:lnTo>
                  <a:lnTo>
                    <a:pt x="51" y="129"/>
                  </a:lnTo>
                  <a:lnTo>
                    <a:pt x="51" y="126"/>
                  </a:lnTo>
                  <a:lnTo>
                    <a:pt x="50" y="126"/>
                  </a:lnTo>
                  <a:lnTo>
                    <a:pt x="50" y="130"/>
                  </a:lnTo>
                  <a:lnTo>
                    <a:pt x="53" y="130"/>
                  </a:lnTo>
                  <a:lnTo>
                    <a:pt x="53" y="127"/>
                  </a:lnTo>
                  <a:lnTo>
                    <a:pt x="51" y="129"/>
                  </a:lnTo>
                  <a:lnTo>
                    <a:pt x="55" y="133"/>
                  </a:lnTo>
                  <a:lnTo>
                    <a:pt x="56" y="131"/>
                  </a:lnTo>
                  <a:lnTo>
                    <a:pt x="55" y="131"/>
                  </a:lnTo>
                  <a:lnTo>
                    <a:pt x="55" y="135"/>
                  </a:lnTo>
                  <a:lnTo>
                    <a:pt x="58" y="135"/>
                  </a:lnTo>
                  <a:lnTo>
                    <a:pt x="58" y="133"/>
                  </a:lnTo>
                  <a:lnTo>
                    <a:pt x="56" y="131"/>
                  </a:lnTo>
                  <a:lnTo>
                    <a:pt x="55" y="133"/>
                  </a:lnTo>
                  <a:lnTo>
                    <a:pt x="56" y="134"/>
                  </a:lnTo>
                  <a:lnTo>
                    <a:pt x="56" y="133"/>
                  </a:lnTo>
                  <a:lnTo>
                    <a:pt x="54" y="133"/>
                  </a:lnTo>
                  <a:lnTo>
                    <a:pt x="51" y="135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0" y="135"/>
                  </a:lnTo>
                  <a:lnTo>
                    <a:pt x="50" y="138"/>
                  </a:lnTo>
                  <a:lnTo>
                    <a:pt x="51" y="138"/>
                  </a:lnTo>
                  <a:lnTo>
                    <a:pt x="51" y="136"/>
                  </a:lnTo>
                  <a:lnTo>
                    <a:pt x="49" y="136"/>
                  </a:lnTo>
                  <a:lnTo>
                    <a:pt x="49" y="139"/>
                  </a:lnTo>
                  <a:lnTo>
                    <a:pt x="50" y="139"/>
                  </a:lnTo>
                  <a:lnTo>
                    <a:pt x="50" y="138"/>
                  </a:lnTo>
                  <a:lnTo>
                    <a:pt x="47" y="138"/>
                  </a:lnTo>
                  <a:lnTo>
                    <a:pt x="47" y="140"/>
                  </a:lnTo>
                  <a:lnTo>
                    <a:pt x="49" y="140"/>
                  </a:lnTo>
                  <a:lnTo>
                    <a:pt x="49" y="139"/>
                  </a:lnTo>
                  <a:lnTo>
                    <a:pt x="46" y="139"/>
                  </a:lnTo>
                  <a:lnTo>
                    <a:pt x="46" y="142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4"/>
                  </a:lnTo>
                  <a:lnTo>
                    <a:pt x="46" y="144"/>
                  </a:lnTo>
                  <a:lnTo>
                    <a:pt x="46" y="143"/>
                  </a:lnTo>
                  <a:lnTo>
                    <a:pt x="43" y="143"/>
                  </a:lnTo>
                  <a:lnTo>
                    <a:pt x="43" y="146"/>
                  </a:lnTo>
                  <a:lnTo>
                    <a:pt x="45" y="146"/>
                  </a:lnTo>
                  <a:lnTo>
                    <a:pt x="45" y="144"/>
                  </a:lnTo>
                  <a:lnTo>
                    <a:pt x="41" y="144"/>
                  </a:lnTo>
                  <a:lnTo>
                    <a:pt x="39" y="146"/>
                  </a:lnTo>
                  <a:lnTo>
                    <a:pt x="41" y="147"/>
                  </a:lnTo>
                  <a:lnTo>
                    <a:pt x="41" y="146"/>
                  </a:lnTo>
                  <a:lnTo>
                    <a:pt x="35" y="146"/>
                  </a:lnTo>
                  <a:lnTo>
                    <a:pt x="34" y="147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28" y="148"/>
                  </a:lnTo>
                  <a:lnTo>
                    <a:pt x="26" y="150"/>
                  </a:lnTo>
                  <a:lnTo>
                    <a:pt x="28" y="151"/>
                  </a:lnTo>
                  <a:lnTo>
                    <a:pt x="28" y="150"/>
                  </a:lnTo>
                  <a:lnTo>
                    <a:pt x="25" y="151"/>
                  </a:lnTo>
                  <a:lnTo>
                    <a:pt x="25" y="152"/>
                  </a:lnTo>
                  <a:lnTo>
                    <a:pt x="25" y="151"/>
                  </a:lnTo>
                  <a:lnTo>
                    <a:pt x="24" y="151"/>
                  </a:lnTo>
                  <a:lnTo>
                    <a:pt x="21" y="152"/>
                  </a:lnTo>
                  <a:lnTo>
                    <a:pt x="20" y="152"/>
                  </a:lnTo>
                  <a:lnTo>
                    <a:pt x="18" y="153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17" y="153"/>
                  </a:lnTo>
                  <a:lnTo>
                    <a:pt x="17" y="156"/>
                  </a:lnTo>
                  <a:lnTo>
                    <a:pt x="18" y="156"/>
                  </a:lnTo>
                  <a:lnTo>
                    <a:pt x="18" y="155"/>
                  </a:lnTo>
                  <a:lnTo>
                    <a:pt x="15" y="155"/>
                  </a:lnTo>
                  <a:lnTo>
                    <a:pt x="15" y="157"/>
                  </a:lnTo>
                  <a:lnTo>
                    <a:pt x="16" y="157"/>
                  </a:lnTo>
                  <a:lnTo>
                    <a:pt x="16" y="156"/>
                  </a:lnTo>
                  <a:lnTo>
                    <a:pt x="13" y="156"/>
                  </a:lnTo>
                  <a:lnTo>
                    <a:pt x="12" y="157"/>
                  </a:lnTo>
                  <a:lnTo>
                    <a:pt x="13" y="159"/>
                  </a:lnTo>
                  <a:lnTo>
                    <a:pt x="13" y="157"/>
                  </a:lnTo>
                  <a:lnTo>
                    <a:pt x="11" y="157"/>
                  </a:lnTo>
                  <a:lnTo>
                    <a:pt x="11" y="160"/>
                  </a:lnTo>
                  <a:lnTo>
                    <a:pt x="12" y="160"/>
                  </a:lnTo>
                  <a:lnTo>
                    <a:pt x="12" y="159"/>
                  </a:lnTo>
                  <a:lnTo>
                    <a:pt x="9" y="159"/>
                  </a:lnTo>
                  <a:lnTo>
                    <a:pt x="9" y="161"/>
                  </a:lnTo>
                  <a:lnTo>
                    <a:pt x="11" y="161"/>
                  </a:lnTo>
                  <a:lnTo>
                    <a:pt x="11" y="160"/>
                  </a:lnTo>
                  <a:lnTo>
                    <a:pt x="9" y="160"/>
                  </a:lnTo>
                  <a:lnTo>
                    <a:pt x="9" y="164"/>
                  </a:lnTo>
                  <a:lnTo>
                    <a:pt x="12" y="164"/>
                  </a:lnTo>
                  <a:lnTo>
                    <a:pt x="12" y="161"/>
                  </a:lnTo>
                  <a:lnTo>
                    <a:pt x="12" y="164"/>
                  </a:lnTo>
                  <a:lnTo>
                    <a:pt x="15" y="165"/>
                  </a:lnTo>
                  <a:lnTo>
                    <a:pt x="17" y="165"/>
                  </a:lnTo>
                  <a:lnTo>
                    <a:pt x="17" y="163"/>
                  </a:lnTo>
                  <a:lnTo>
                    <a:pt x="16" y="164"/>
                  </a:lnTo>
                  <a:lnTo>
                    <a:pt x="18" y="167"/>
                  </a:lnTo>
                  <a:lnTo>
                    <a:pt x="22" y="167"/>
                  </a:lnTo>
                  <a:lnTo>
                    <a:pt x="22" y="164"/>
                  </a:lnTo>
                  <a:lnTo>
                    <a:pt x="22" y="167"/>
                  </a:lnTo>
                  <a:lnTo>
                    <a:pt x="25" y="168"/>
                  </a:lnTo>
                  <a:lnTo>
                    <a:pt x="26" y="168"/>
                  </a:lnTo>
                  <a:lnTo>
                    <a:pt x="26" y="165"/>
                  </a:lnTo>
                  <a:lnTo>
                    <a:pt x="26" y="168"/>
                  </a:lnTo>
                  <a:lnTo>
                    <a:pt x="29" y="169"/>
                  </a:lnTo>
                  <a:lnTo>
                    <a:pt x="32" y="169"/>
                  </a:lnTo>
                  <a:lnTo>
                    <a:pt x="32" y="167"/>
                  </a:lnTo>
                  <a:lnTo>
                    <a:pt x="30" y="168"/>
                  </a:lnTo>
                  <a:lnTo>
                    <a:pt x="33" y="170"/>
                  </a:lnTo>
                  <a:lnTo>
                    <a:pt x="35" y="170"/>
                  </a:lnTo>
                  <a:lnTo>
                    <a:pt x="35" y="168"/>
                  </a:lnTo>
                  <a:lnTo>
                    <a:pt x="34" y="169"/>
                  </a:lnTo>
                  <a:lnTo>
                    <a:pt x="37" y="172"/>
                  </a:lnTo>
                  <a:lnTo>
                    <a:pt x="39" y="173"/>
                  </a:lnTo>
                  <a:lnTo>
                    <a:pt x="42" y="173"/>
                  </a:lnTo>
                  <a:lnTo>
                    <a:pt x="42" y="170"/>
                  </a:lnTo>
                  <a:lnTo>
                    <a:pt x="41" y="170"/>
                  </a:lnTo>
                  <a:lnTo>
                    <a:pt x="41" y="174"/>
                  </a:lnTo>
                  <a:lnTo>
                    <a:pt x="43" y="174"/>
                  </a:lnTo>
                  <a:lnTo>
                    <a:pt x="43" y="172"/>
                  </a:lnTo>
                  <a:lnTo>
                    <a:pt x="42" y="173"/>
                  </a:lnTo>
                  <a:lnTo>
                    <a:pt x="45" y="176"/>
                  </a:lnTo>
                  <a:lnTo>
                    <a:pt x="47" y="176"/>
                  </a:lnTo>
                  <a:lnTo>
                    <a:pt x="47" y="173"/>
                  </a:lnTo>
                  <a:lnTo>
                    <a:pt x="46" y="173"/>
                  </a:lnTo>
                  <a:lnTo>
                    <a:pt x="46" y="177"/>
                  </a:lnTo>
                  <a:lnTo>
                    <a:pt x="51" y="177"/>
                  </a:lnTo>
                  <a:lnTo>
                    <a:pt x="51" y="174"/>
                  </a:lnTo>
                  <a:lnTo>
                    <a:pt x="51" y="177"/>
                  </a:lnTo>
                  <a:lnTo>
                    <a:pt x="54" y="178"/>
                  </a:lnTo>
                  <a:lnTo>
                    <a:pt x="60" y="178"/>
                  </a:lnTo>
                  <a:lnTo>
                    <a:pt x="60" y="176"/>
                  </a:lnTo>
                  <a:lnTo>
                    <a:pt x="60" y="178"/>
                  </a:lnTo>
                  <a:lnTo>
                    <a:pt x="63" y="180"/>
                  </a:lnTo>
                  <a:lnTo>
                    <a:pt x="66" y="180"/>
                  </a:lnTo>
                  <a:lnTo>
                    <a:pt x="66" y="177"/>
                  </a:lnTo>
                  <a:lnTo>
                    <a:pt x="66" y="180"/>
                  </a:lnTo>
                  <a:lnTo>
                    <a:pt x="68" y="181"/>
                  </a:lnTo>
                  <a:lnTo>
                    <a:pt x="73" y="181"/>
                  </a:lnTo>
                  <a:lnTo>
                    <a:pt x="73" y="178"/>
                  </a:lnTo>
                  <a:lnTo>
                    <a:pt x="73" y="181"/>
                  </a:lnTo>
                  <a:lnTo>
                    <a:pt x="76" y="182"/>
                  </a:lnTo>
                  <a:lnTo>
                    <a:pt x="77" y="182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80" y="184"/>
                  </a:lnTo>
                  <a:lnTo>
                    <a:pt x="84" y="184"/>
                  </a:lnTo>
                  <a:lnTo>
                    <a:pt x="84" y="181"/>
                  </a:lnTo>
                  <a:lnTo>
                    <a:pt x="83" y="182"/>
                  </a:lnTo>
                  <a:lnTo>
                    <a:pt x="85" y="185"/>
                  </a:lnTo>
                  <a:lnTo>
                    <a:pt x="88" y="185"/>
                  </a:lnTo>
                  <a:lnTo>
                    <a:pt x="88" y="182"/>
                  </a:lnTo>
                  <a:lnTo>
                    <a:pt x="87" y="184"/>
                  </a:lnTo>
                  <a:lnTo>
                    <a:pt x="89" y="186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3" y="188"/>
                  </a:lnTo>
                  <a:lnTo>
                    <a:pt x="96" y="188"/>
                  </a:lnTo>
                  <a:lnTo>
                    <a:pt x="96" y="185"/>
                  </a:lnTo>
                  <a:lnTo>
                    <a:pt x="94" y="186"/>
                  </a:lnTo>
                  <a:lnTo>
                    <a:pt x="97" y="189"/>
                  </a:lnTo>
                  <a:lnTo>
                    <a:pt x="98" y="189"/>
                  </a:lnTo>
                  <a:lnTo>
                    <a:pt x="98" y="186"/>
                  </a:lnTo>
                  <a:lnTo>
                    <a:pt x="97" y="188"/>
                  </a:lnTo>
                  <a:lnTo>
                    <a:pt x="98" y="189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9"/>
                  </a:lnTo>
                  <a:lnTo>
                    <a:pt x="100" y="199"/>
                  </a:lnTo>
                  <a:lnTo>
                    <a:pt x="100" y="198"/>
                  </a:lnTo>
                  <a:lnTo>
                    <a:pt x="97" y="199"/>
                  </a:lnTo>
                  <a:lnTo>
                    <a:pt x="97" y="201"/>
                  </a:lnTo>
                  <a:lnTo>
                    <a:pt x="97" y="199"/>
                  </a:lnTo>
                  <a:lnTo>
                    <a:pt x="90" y="199"/>
                  </a:lnTo>
                  <a:lnTo>
                    <a:pt x="87" y="201"/>
                  </a:lnTo>
                  <a:lnTo>
                    <a:pt x="87" y="202"/>
                  </a:lnTo>
                  <a:lnTo>
                    <a:pt x="87" y="201"/>
                  </a:lnTo>
                  <a:lnTo>
                    <a:pt x="84" y="201"/>
                  </a:lnTo>
                  <a:lnTo>
                    <a:pt x="81" y="202"/>
                  </a:lnTo>
                  <a:lnTo>
                    <a:pt x="81" y="203"/>
                  </a:lnTo>
                  <a:lnTo>
                    <a:pt x="81" y="202"/>
                  </a:lnTo>
                  <a:lnTo>
                    <a:pt x="76" y="202"/>
                  </a:lnTo>
                  <a:lnTo>
                    <a:pt x="73" y="203"/>
                  </a:lnTo>
                  <a:lnTo>
                    <a:pt x="73" y="205"/>
                  </a:lnTo>
                  <a:lnTo>
                    <a:pt x="73" y="203"/>
                  </a:lnTo>
                  <a:lnTo>
                    <a:pt x="70" y="203"/>
                  </a:lnTo>
                  <a:lnTo>
                    <a:pt x="68" y="205"/>
                  </a:lnTo>
                  <a:lnTo>
                    <a:pt x="70" y="206"/>
                  </a:lnTo>
                  <a:lnTo>
                    <a:pt x="70" y="205"/>
                  </a:lnTo>
                  <a:lnTo>
                    <a:pt x="63" y="205"/>
                  </a:lnTo>
                  <a:lnTo>
                    <a:pt x="62" y="206"/>
                  </a:lnTo>
                  <a:lnTo>
                    <a:pt x="63" y="207"/>
                  </a:lnTo>
                  <a:lnTo>
                    <a:pt x="63" y="206"/>
                  </a:lnTo>
                  <a:lnTo>
                    <a:pt x="59" y="206"/>
                  </a:lnTo>
                  <a:lnTo>
                    <a:pt x="58" y="207"/>
                  </a:lnTo>
                  <a:lnTo>
                    <a:pt x="59" y="208"/>
                  </a:lnTo>
                  <a:lnTo>
                    <a:pt x="59" y="207"/>
                  </a:lnTo>
                  <a:lnTo>
                    <a:pt x="58" y="207"/>
                  </a:lnTo>
                  <a:lnTo>
                    <a:pt x="55" y="208"/>
                  </a:lnTo>
                  <a:lnTo>
                    <a:pt x="55" y="210"/>
                  </a:lnTo>
                  <a:lnTo>
                    <a:pt x="55" y="208"/>
                  </a:lnTo>
                  <a:lnTo>
                    <a:pt x="51" y="208"/>
                  </a:lnTo>
                  <a:lnTo>
                    <a:pt x="50" y="210"/>
                  </a:lnTo>
                  <a:lnTo>
                    <a:pt x="51" y="211"/>
                  </a:lnTo>
                  <a:lnTo>
                    <a:pt x="51" y="210"/>
                  </a:lnTo>
                  <a:lnTo>
                    <a:pt x="49" y="211"/>
                  </a:lnTo>
                  <a:lnTo>
                    <a:pt x="49" y="212"/>
                  </a:lnTo>
                  <a:lnTo>
                    <a:pt x="49" y="211"/>
                  </a:lnTo>
                  <a:lnTo>
                    <a:pt x="47" y="211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49" y="212"/>
                  </a:lnTo>
                  <a:lnTo>
                    <a:pt x="49" y="215"/>
                  </a:lnTo>
                  <a:lnTo>
                    <a:pt x="51" y="216"/>
                  </a:lnTo>
                  <a:lnTo>
                    <a:pt x="54" y="216"/>
                  </a:lnTo>
                  <a:lnTo>
                    <a:pt x="54" y="214"/>
                  </a:lnTo>
                  <a:lnTo>
                    <a:pt x="54" y="216"/>
                  </a:lnTo>
                  <a:lnTo>
                    <a:pt x="56" y="218"/>
                  </a:lnTo>
                  <a:lnTo>
                    <a:pt x="60" y="218"/>
                  </a:lnTo>
                  <a:lnTo>
                    <a:pt x="60" y="215"/>
                  </a:lnTo>
                  <a:lnTo>
                    <a:pt x="59" y="216"/>
                  </a:lnTo>
                  <a:lnTo>
                    <a:pt x="62" y="219"/>
                  </a:lnTo>
                  <a:lnTo>
                    <a:pt x="64" y="219"/>
                  </a:lnTo>
                  <a:lnTo>
                    <a:pt x="64" y="216"/>
                  </a:lnTo>
                  <a:lnTo>
                    <a:pt x="63" y="218"/>
                  </a:lnTo>
                  <a:lnTo>
                    <a:pt x="66" y="220"/>
                  </a:lnTo>
                  <a:lnTo>
                    <a:pt x="70" y="220"/>
                  </a:lnTo>
                  <a:lnTo>
                    <a:pt x="70" y="218"/>
                  </a:lnTo>
                  <a:lnTo>
                    <a:pt x="68" y="219"/>
                  </a:lnTo>
                  <a:lnTo>
                    <a:pt x="71" y="222"/>
                  </a:lnTo>
                  <a:lnTo>
                    <a:pt x="72" y="222"/>
                  </a:lnTo>
                  <a:lnTo>
                    <a:pt x="72" y="219"/>
                  </a:lnTo>
                  <a:lnTo>
                    <a:pt x="71" y="220"/>
                  </a:lnTo>
                  <a:lnTo>
                    <a:pt x="73" y="223"/>
                  </a:lnTo>
                  <a:lnTo>
                    <a:pt x="76" y="223"/>
                  </a:lnTo>
                  <a:lnTo>
                    <a:pt x="76" y="220"/>
                  </a:lnTo>
                  <a:lnTo>
                    <a:pt x="75" y="222"/>
                  </a:lnTo>
                  <a:lnTo>
                    <a:pt x="77" y="224"/>
                  </a:lnTo>
                  <a:lnTo>
                    <a:pt x="79" y="224"/>
                  </a:lnTo>
                  <a:lnTo>
                    <a:pt x="79" y="222"/>
                  </a:lnTo>
                  <a:lnTo>
                    <a:pt x="77" y="223"/>
                  </a:lnTo>
                  <a:lnTo>
                    <a:pt x="80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0" y="224"/>
                  </a:lnTo>
                  <a:lnTo>
                    <a:pt x="83" y="227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3" y="225"/>
                  </a:lnTo>
                  <a:lnTo>
                    <a:pt x="84" y="227"/>
                  </a:lnTo>
                  <a:lnTo>
                    <a:pt x="85" y="225"/>
                  </a:lnTo>
                  <a:lnTo>
                    <a:pt x="85" y="224"/>
                  </a:lnTo>
                  <a:lnTo>
                    <a:pt x="81" y="224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7" y="225"/>
                  </a:lnTo>
                  <a:lnTo>
                    <a:pt x="71" y="225"/>
                  </a:lnTo>
                  <a:lnTo>
                    <a:pt x="68" y="227"/>
                  </a:lnTo>
                  <a:lnTo>
                    <a:pt x="68" y="228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2" y="228"/>
                  </a:lnTo>
                  <a:lnTo>
                    <a:pt x="62" y="229"/>
                  </a:lnTo>
                  <a:lnTo>
                    <a:pt x="62" y="228"/>
                  </a:lnTo>
                  <a:lnTo>
                    <a:pt x="56" y="228"/>
                  </a:lnTo>
                  <a:lnTo>
                    <a:pt x="54" y="229"/>
                  </a:lnTo>
                  <a:lnTo>
                    <a:pt x="54" y="231"/>
                  </a:lnTo>
                  <a:lnTo>
                    <a:pt x="54" y="229"/>
                  </a:lnTo>
                  <a:lnTo>
                    <a:pt x="51" y="229"/>
                  </a:lnTo>
                  <a:lnTo>
                    <a:pt x="49" y="231"/>
                  </a:lnTo>
                  <a:lnTo>
                    <a:pt x="49" y="232"/>
                  </a:lnTo>
                  <a:lnTo>
                    <a:pt x="49" y="231"/>
                  </a:lnTo>
                  <a:lnTo>
                    <a:pt x="45" y="231"/>
                  </a:lnTo>
                  <a:lnTo>
                    <a:pt x="42" y="232"/>
                  </a:lnTo>
                  <a:lnTo>
                    <a:pt x="42" y="233"/>
                  </a:lnTo>
                  <a:lnTo>
                    <a:pt x="42" y="232"/>
                  </a:lnTo>
                  <a:lnTo>
                    <a:pt x="41" y="232"/>
                  </a:lnTo>
                  <a:lnTo>
                    <a:pt x="38" y="233"/>
                  </a:lnTo>
                  <a:lnTo>
                    <a:pt x="38" y="235"/>
                  </a:lnTo>
                  <a:lnTo>
                    <a:pt x="38" y="233"/>
                  </a:lnTo>
                  <a:lnTo>
                    <a:pt x="33" y="233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3" y="235"/>
                  </a:lnTo>
                  <a:lnTo>
                    <a:pt x="32" y="235"/>
                  </a:lnTo>
                  <a:lnTo>
                    <a:pt x="29" y="236"/>
                  </a:lnTo>
                  <a:lnTo>
                    <a:pt x="29" y="237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5" y="237"/>
                  </a:lnTo>
                  <a:lnTo>
                    <a:pt x="25" y="239"/>
                  </a:lnTo>
                  <a:lnTo>
                    <a:pt x="25" y="237"/>
                  </a:lnTo>
                  <a:lnTo>
                    <a:pt x="22" y="237"/>
                  </a:lnTo>
                  <a:lnTo>
                    <a:pt x="21" y="239"/>
                  </a:lnTo>
                  <a:lnTo>
                    <a:pt x="22" y="240"/>
                  </a:lnTo>
                  <a:lnTo>
                    <a:pt x="22" y="239"/>
                  </a:lnTo>
                  <a:lnTo>
                    <a:pt x="20" y="239"/>
                  </a:lnTo>
                  <a:lnTo>
                    <a:pt x="18" y="240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18" y="240"/>
                  </a:lnTo>
                  <a:lnTo>
                    <a:pt x="18" y="244"/>
                  </a:lnTo>
                  <a:lnTo>
                    <a:pt x="21" y="244"/>
                  </a:lnTo>
                  <a:lnTo>
                    <a:pt x="21" y="241"/>
                  </a:lnTo>
                  <a:lnTo>
                    <a:pt x="20" y="242"/>
                  </a:lnTo>
                  <a:lnTo>
                    <a:pt x="22" y="245"/>
                  </a:lnTo>
                  <a:lnTo>
                    <a:pt x="25" y="245"/>
                  </a:lnTo>
                  <a:lnTo>
                    <a:pt x="25" y="242"/>
                  </a:lnTo>
                  <a:lnTo>
                    <a:pt x="24" y="244"/>
                  </a:lnTo>
                  <a:lnTo>
                    <a:pt x="26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29" y="246"/>
                  </a:lnTo>
                  <a:lnTo>
                    <a:pt x="32" y="248"/>
                  </a:lnTo>
                  <a:lnTo>
                    <a:pt x="33" y="248"/>
                  </a:lnTo>
                  <a:lnTo>
                    <a:pt x="33" y="245"/>
                  </a:lnTo>
                  <a:lnTo>
                    <a:pt x="32" y="246"/>
                  </a:lnTo>
                  <a:lnTo>
                    <a:pt x="34" y="249"/>
                  </a:lnTo>
                  <a:lnTo>
                    <a:pt x="37" y="249"/>
                  </a:lnTo>
                  <a:lnTo>
                    <a:pt x="37" y="246"/>
                  </a:lnTo>
                  <a:lnTo>
                    <a:pt x="35" y="248"/>
                  </a:lnTo>
                  <a:lnTo>
                    <a:pt x="38" y="250"/>
                  </a:lnTo>
                  <a:lnTo>
                    <a:pt x="39" y="250"/>
                  </a:lnTo>
                  <a:lnTo>
                    <a:pt x="39" y="248"/>
                  </a:lnTo>
                  <a:lnTo>
                    <a:pt x="38" y="249"/>
                  </a:lnTo>
                  <a:lnTo>
                    <a:pt x="41" y="252"/>
                  </a:lnTo>
                  <a:lnTo>
                    <a:pt x="42" y="252"/>
                  </a:lnTo>
                  <a:lnTo>
                    <a:pt x="42" y="249"/>
                  </a:lnTo>
                  <a:lnTo>
                    <a:pt x="41" y="250"/>
                  </a:lnTo>
                  <a:lnTo>
                    <a:pt x="43" y="253"/>
                  </a:lnTo>
                  <a:lnTo>
                    <a:pt x="45" y="253"/>
                  </a:lnTo>
                  <a:lnTo>
                    <a:pt x="45" y="250"/>
                  </a:lnTo>
                  <a:lnTo>
                    <a:pt x="43" y="252"/>
                  </a:lnTo>
                  <a:lnTo>
                    <a:pt x="47" y="256"/>
                  </a:lnTo>
                  <a:lnTo>
                    <a:pt x="49" y="256"/>
                  </a:lnTo>
                  <a:lnTo>
                    <a:pt x="49" y="253"/>
                  </a:lnTo>
                  <a:lnTo>
                    <a:pt x="47" y="254"/>
                  </a:lnTo>
                  <a:lnTo>
                    <a:pt x="49" y="256"/>
                  </a:lnTo>
                  <a:lnTo>
                    <a:pt x="50" y="254"/>
                  </a:lnTo>
                  <a:lnTo>
                    <a:pt x="50" y="253"/>
                  </a:lnTo>
                  <a:lnTo>
                    <a:pt x="47" y="253"/>
                  </a:lnTo>
                  <a:lnTo>
                    <a:pt x="47" y="256"/>
                  </a:lnTo>
                  <a:lnTo>
                    <a:pt x="49" y="256"/>
                  </a:lnTo>
                  <a:lnTo>
                    <a:pt x="49" y="254"/>
                  </a:lnTo>
                  <a:lnTo>
                    <a:pt x="46" y="254"/>
                  </a:lnTo>
                  <a:lnTo>
                    <a:pt x="39" y="261"/>
                  </a:lnTo>
                  <a:lnTo>
                    <a:pt x="39" y="263"/>
                  </a:lnTo>
                  <a:lnTo>
                    <a:pt x="41" y="263"/>
                  </a:lnTo>
                  <a:lnTo>
                    <a:pt x="41" y="262"/>
                  </a:lnTo>
                  <a:lnTo>
                    <a:pt x="38" y="262"/>
                  </a:lnTo>
                  <a:lnTo>
                    <a:pt x="38" y="265"/>
                  </a:lnTo>
                  <a:lnTo>
                    <a:pt x="39" y="265"/>
                  </a:lnTo>
                  <a:lnTo>
                    <a:pt x="38" y="263"/>
                  </a:lnTo>
                  <a:lnTo>
                    <a:pt x="35" y="266"/>
                  </a:lnTo>
                  <a:lnTo>
                    <a:pt x="39" y="270"/>
                  </a:lnTo>
                  <a:lnTo>
                    <a:pt x="42" y="270"/>
                  </a:lnTo>
                  <a:lnTo>
                    <a:pt x="42" y="267"/>
                  </a:lnTo>
                  <a:lnTo>
                    <a:pt x="41" y="269"/>
                  </a:lnTo>
                  <a:lnTo>
                    <a:pt x="43" y="271"/>
                  </a:lnTo>
                  <a:lnTo>
                    <a:pt x="46" y="271"/>
                  </a:lnTo>
                  <a:lnTo>
                    <a:pt x="46" y="269"/>
                  </a:lnTo>
                  <a:lnTo>
                    <a:pt x="46" y="271"/>
                  </a:lnTo>
                  <a:lnTo>
                    <a:pt x="49" y="273"/>
                  </a:lnTo>
                  <a:lnTo>
                    <a:pt x="50" y="273"/>
                  </a:lnTo>
                  <a:lnTo>
                    <a:pt x="50" y="270"/>
                  </a:lnTo>
                  <a:lnTo>
                    <a:pt x="49" y="271"/>
                  </a:lnTo>
                  <a:lnTo>
                    <a:pt x="51" y="274"/>
                  </a:lnTo>
                  <a:lnTo>
                    <a:pt x="54" y="274"/>
                  </a:lnTo>
                  <a:lnTo>
                    <a:pt x="54" y="271"/>
                  </a:lnTo>
                  <a:lnTo>
                    <a:pt x="53" y="273"/>
                  </a:lnTo>
                  <a:lnTo>
                    <a:pt x="55" y="275"/>
                  </a:lnTo>
                  <a:lnTo>
                    <a:pt x="56" y="275"/>
                  </a:lnTo>
                  <a:lnTo>
                    <a:pt x="56" y="273"/>
                  </a:lnTo>
                  <a:lnTo>
                    <a:pt x="55" y="274"/>
                  </a:lnTo>
                  <a:lnTo>
                    <a:pt x="58" y="277"/>
                  </a:lnTo>
                  <a:lnTo>
                    <a:pt x="59" y="277"/>
                  </a:lnTo>
                  <a:lnTo>
                    <a:pt x="59" y="274"/>
                  </a:lnTo>
                  <a:lnTo>
                    <a:pt x="58" y="275"/>
                  </a:lnTo>
                  <a:lnTo>
                    <a:pt x="60" y="278"/>
                  </a:lnTo>
                  <a:lnTo>
                    <a:pt x="62" y="278"/>
                  </a:lnTo>
                  <a:lnTo>
                    <a:pt x="62" y="275"/>
                  </a:lnTo>
                  <a:lnTo>
                    <a:pt x="60" y="275"/>
                  </a:lnTo>
                  <a:lnTo>
                    <a:pt x="60" y="279"/>
                  </a:lnTo>
                  <a:lnTo>
                    <a:pt x="63" y="279"/>
                  </a:lnTo>
                  <a:lnTo>
                    <a:pt x="63" y="277"/>
                  </a:lnTo>
                  <a:lnTo>
                    <a:pt x="62" y="278"/>
                  </a:lnTo>
                  <a:lnTo>
                    <a:pt x="64" y="280"/>
                  </a:lnTo>
                  <a:lnTo>
                    <a:pt x="66" y="280"/>
                  </a:lnTo>
                  <a:lnTo>
                    <a:pt x="66" y="278"/>
                  </a:lnTo>
                  <a:lnTo>
                    <a:pt x="64" y="278"/>
                  </a:lnTo>
                  <a:lnTo>
                    <a:pt x="64" y="282"/>
                  </a:lnTo>
                  <a:lnTo>
                    <a:pt x="67" y="282"/>
                  </a:lnTo>
                  <a:lnTo>
                    <a:pt x="67" y="278"/>
                  </a:lnTo>
                  <a:lnTo>
                    <a:pt x="64" y="279"/>
                  </a:lnTo>
                  <a:lnTo>
                    <a:pt x="64" y="280"/>
                  </a:lnTo>
                  <a:lnTo>
                    <a:pt x="64" y="279"/>
                  </a:lnTo>
                  <a:lnTo>
                    <a:pt x="59" y="279"/>
                  </a:lnTo>
                  <a:lnTo>
                    <a:pt x="56" y="280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80"/>
                  </a:lnTo>
                  <a:lnTo>
                    <a:pt x="51" y="282"/>
                  </a:lnTo>
                  <a:lnTo>
                    <a:pt x="51" y="283"/>
                  </a:lnTo>
                  <a:lnTo>
                    <a:pt x="51" y="282"/>
                  </a:lnTo>
                  <a:lnTo>
                    <a:pt x="47" y="282"/>
                  </a:lnTo>
                  <a:lnTo>
                    <a:pt x="45" y="283"/>
                  </a:lnTo>
                  <a:lnTo>
                    <a:pt x="45" y="284"/>
                  </a:lnTo>
                  <a:lnTo>
                    <a:pt x="45" y="283"/>
                  </a:lnTo>
                  <a:lnTo>
                    <a:pt x="43" y="283"/>
                  </a:lnTo>
                  <a:lnTo>
                    <a:pt x="41" y="284"/>
                  </a:lnTo>
                  <a:lnTo>
                    <a:pt x="41" y="286"/>
                  </a:lnTo>
                  <a:lnTo>
                    <a:pt x="41" y="284"/>
                  </a:lnTo>
                  <a:lnTo>
                    <a:pt x="38" y="284"/>
                  </a:lnTo>
                  <a:lnTo>
                    <a:pt x="35" y="286"/>
                  </a:lnTo>
                  <a:lnTo>
                    <a:pt x="35" y="287"/>
                  </a:lnTo>
                  <a:lnTo>
                    <a:pt x="35" y="286"/>
                  </a:lnTo>
                  <a:lnTo>
                    <a:pt x="33" y="286"/>
                  </a:lnTo>
                  <a:lnTo>
                    <a:pt x="32" y="287"/>
                  </a:lnTo>
                  <a:lnTo>
                    <a:pt x="33" y="288"/>
                  </a:lnTo>
                  <a:lnTo>
                    <a:pt x="33" y="287"/>
                  </a:lnTo>
                  <a:lnTo>
                    <a:pt x="30" y="287"/>
                  </a:lnTo>
                  <a:lnTo>
                    <a:pt x="25" y="290"/>
                  </a:lnTo>
                  <a:lnTo>
                    <a:pt x="24" y="290"/>
                  </a:lnTo>
                  <a:lnTo>
                    <a:pt x="22" y="291"/>
                  </a:lnTo>
                  <a:lnTo>
                    <a:pt x="24" y="292"/>
                  </a:lnTo>
                  <a:lnTo>
                    <a:pt x="24" y="291"/>
                  </a:lnTo>
                  <a:lnTo>
                    <a:pt x="22" y="291"/>
                  </a:lnTo>
                  <a:lnTo>
                    <a:pt x="21" y="294"/>
                  </a:lnTo>
                  <a:lnTo>
                    <a:pt x="25" y="297"/>
                  </a:lnTo>
                  <a:lnTo>
                    <a:pt x="26" y="296"/>
                  </a:lnTo>
                  <a:lnTo>
                    <a:pt x="25" y="296"/>
                  </a:lnTo>
                  <a:lnTo>
                    <a:pt x="25" y="300"/>
                  </a:lnTo>
                  <a:lnTo>
                    <a:pt x="28" y="300"/>
                  </a:lnTo>
                  <a:lnTo>
                    <a:pt x="28" y="297"/>
                  </a:lnTo>
                  <a:lnTo>
                    <a:pt x="26" y="297"/>
                  </a:lnTo>
                  <a:lnTo>
                    <a:pt x="26" y="301"/>
                  </a:lnTo>
                  <a:lnTo>
                    <a:pt x="29" y="301"/>
                  </a:lnTo>
                  <a:lnTo>
                    <a:pt x="29" y="299"/>
                  </a:lnTo>
                  <a:lnTo>
                    <a:pt x="28" y="299"/>
                  </a:lnTo>
                  <a:lnTo>
                    <a:pt x="28" y="301"/>
                  </a:lnTo>
                  <a:lnTo>
                    <a:pt x="29" y="303"/>
                  </a:lnTo>
                  <a:lnTo>
                    <a:pt x="30" y="301"/>
                  </a:lnTo>
                  <a:lnTo>
                    <a:pt x="29" y="301"/>
                  </a:lnTo>
                  <a:lnTo>
                    <a:pt x="29" y="304"/>
                  </a:lnTo>
                  <a:lnTo>
                    <a:pt x="30" y="305"/>
                  </a:lnTo>
                  <a:lnTo>
                    <a:pt x="32" y="304"/>
                  </a:lnTo>
                  <a:lnTo>
                    <a:pt x="30" y="304"/>
                  </a:lnTo>
                  <a:lnTo>
                    <a:pt x="30" y="305"/>
                  </a:lnTo>
                  <a:lnTo>
                    <a:pt x="32" y="305"/>
                  </a:lnTo>
                  <a:lnTo>
                    <a:pt x="32" y="304"/>
                  </a:lnTo>
                  <a:lnTo>
                    <a:pt x="29" y="304"/>
                  </a:lnTo>
                  <a:lnTo>
                    <a:pt x="28" y="305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5" y="305"/>
                  </a:lnTo>
                  <a:lnTo>
                    <a:pt x="24" y="307"/>
                  </a:lnTo>
                  <a:lnTo>
                    <a:pt x="25" y="308"/>
                  </a:lnTo>
                  <a:lnTo>
                    <a:pt x="25" y="307"/>
                  </a:lnTo>
                  <a:lnTo>
                    <a:pt x="24" y="307"/>
                  </a:lnTo>
                  <a:lnTo>
                    <a:pt x="21" y="308"/>
                  </a:lnTo>
                  <a:lnTo>
                    <a:pt x="21" y="309"/>
                  </a:lnTo>
                  <a:lnTo>
                    <a:pt x="21" y="308"/>
                  </a:lnTo>
                  <a:lnTo>
                    <a:pt x="18" y="308"/>
                  </a:lnTo>
                  <a:lnTo>
                    <a:pt x="16" y="311"/>
                  </a:lnTo>
                  <a:lnTo>
                    <a:pt x="17" y="312"/>
                  </a:lnTo>
                  <a:lnTo>
                    <a:pt x="17" y="311"/>
                  </a:lnTo>
                  <a:lnTo>
                    <a:pt x="13" y="311"/>
                  </a:lnTo>
                  <a:lnTo>
                    <a:pt x="13" y="313"/>
                  </a:lnTo>
                  <a:lnTo>
                    <a:pt x="15" y="313"/>
                  </a:lnTo>
                  <a:lnTo>
                    <a:pt x="15" y="312"/>
                  </a:lnTo>
                  <a:lnTo>
                    <a:pt x="12" y="313"/>
                  </a:lnTo>
                  <a:lnTo>
                    <a:pt x="12" y="314"/>
                  </a:lnTo>
                  <a:lnTo>
                    <a:pt x="12" y="313"/>
                  </a:lnTo>
                  <a:lnTo>
                    <a:pt x="9" y="313"/>
                  </a:lnTo>
                  <a:lnTo>
                    <a:pt x="9" y="316"/>
                  </a:lnTo>
                  <a:lnTo>
                    <a:pt x="11" y="316"/>
                  </a:lnTo>
                  <a:lnTo>
                    <a:pt x="11" y="314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9" y="317"/>
                  </a:lnTo>
                  <a:lnTo>
                    <a:pt x="9" y="316"/>
                  </a:lnTo>
                  <a:lnTo>
                    <a:pt x="7" y="316"/>
                  </a:lnTo>
                  <a:lnTo>
                    <a:pt x="4" y="318"/>
                  </a:lnTo>
                  <a:lnTo>
                    <a:pt x="4" y="321"/>
                  </a:lnTo>
                  <a:lnTo>
                    <a:pt x="5" y="321"/>
                  </a:lnTo>
                  <a:lnTo>
                    <a:pt x="5" y="320"/>
                  </a:lnTo>
                  <a:lnTo>
                    <a:pt x="3" y="320"/>
                  </a:lnTo>
                  <a:lnTo>
                    <a:pt x="3" y="325"/>
                  </a:lnTo>
                  <a:lnTo>
                    <a:pt x="4" y="325"/>
                  </a:lnTo>
                  <a:lnTo>
                    <a:pt x="3" y="324"/>
                  </a:lnTo>
                  <a:lnTo>
                    <a:pt x="1" y="325"/>
                  </a:lnTo>
                  <a:lnTo>
                    <a:pt x="1" y="333"/>
                  </a:lnTo>
                  <a:lnTo>
                    <a:pt x="3" y="333"/>
                  </a:lnTo>
                  <a:lnTo>
                    <a:pt x="1" y="332"/>
                  </a:lnTo>
                  <a:lnTo>
                    <a:pt x="0" y="333"/>
                  </a:lnTo>
                  <a:lnTo>
                    <a:pt x="1" y="337"/>
                  </a:lnTo>
                  <a:lnTo>
                    <a:pt x="4" y="337"/>
                  </a:lnTo>
                  <a:lnTo>
                    <a:pt x="4" y="334"/>
                  </a:lnTo>
                  <a:lnTo>
                    <a:pt x="4" y="337"/>
                  </a:lnTo>
                  <a:lnTo>
                    <a:pt x="7" y="338"/>
                  </a:lnTo>
                  <a:lnTo>
                    <a:pt x="8" y="338"/>
                  </a:lnTo>
                  <a:lnTo>
                    <a:pt x="8" y="335"/>
                  </a:lnTo>
                  <a:lnTo>
                    <a:pt x="7" y="337"/>
                  </a:lnTo>
                  <a:lnTo>
                    <a:pt x="9" y="339"/>
                  </a:lnTo>
                  <a:lnTo>
                    <a:pt x="12" y="339"/>
                  </a:lnTo>
                  <a:lnTo>
                    <a:pt x="12" y="337"/>
                  </a:lnTo>
                  <a:lnTo>
                    <a:pt x="11" y="338"/>
                  </a:lnTo>
                  <a:lnTo>
                    <a:pt x="13" y="341"/>
                  </a:lnTo>
                  <a:lnTo>
                    <a:pt x="15" y="341"/>
                  </a:lnTo>
                  <a:lnTo>
                    <a:pt x="15" y="338"/>
                  </a:lnTo>
                  <a:lnTo>
                    <a:pt x="13" y="339"/>
                  </a:lnTo>
                  <a:lnTo>
                    <a:pt x="16" y="342"/>
                  </a:lnTo>
                  <a:lnTo>
                    <a:pt x="18" y="342"/>
                  </a:lnTo>
                  <a:lnTo>
                    <a:pt x="18" y="339"/>
                  </a:lnTo>
                  <a:lnTo>
                    <a:pt x="17" y="341"/>
                  </a:lnTo>
                  <a:lnTo>
                    <a:pt x="21" y="345"/>
                  </a:lnTo>
                  <a:lnTo>
                    <a:pt x="22" y="345"/>
                  </a:lnTo>
                  <a:lnTo>
                    <a:pt x="22" y="342"/>
                  </a:lnTo>
                  <a:lnTo>
                    <a:pt x="21" y="342"/>
                  </a:lnTo>
                  <a:lnTo>
                    <a:pt x="21" y="346"/>
                  </a:lnTo>
                  <a:lnTo>
                    <a:pt x="25" y="346"/>
                  </a:lnTo>
                  <a:lnTo>
                    <a:pt x="25" y="343"/>
                  </a:lnTo>
                  <a:lnTo>
                    <a:pt x="24" y="343"/>
                  </a:lnTo>
                  <a:lnTo>
                    <a:pt x="24" y="347"/>
                  </a:lnTo>
                  <a:lnTo>
                    <a:pt x="26" y="347"/>
                  </a:lnTo>
                  <a:lnTo>
                    <a:pt x="26" y="345"/>
                  </a:lnTo>
                  <a:lnTo>
                    <a:pt x="25" y="345"/>
                  </a:lnTo>
                  <a:lnTo>
                    <a:pt x="25" y="349"/>
                  </a:lnTo>
                  <a:lnTo>
                    <a:pt x="28" y="349"/>
                  </a:lnTo>
                  <a:lnTo>
                    <a:pt x="28" y="346"/>
                  </a:lnTo>
                  <a:lnTo>
                    <a:pt x="28" y="349"/>
                  </a:lnTo>
                  <a:lnTo>
                    <a:pt x="30" y="350"/>
                  </a:lnTo>
                  <a:lnTo>
                    <a:pt x="32" y="350"/>
                  </a:lnTo>
                  <a:lnTo>
                    <a:pt x="32" y="347"/>
                  </a:lnTo>
                  <a:lnTo>
                    <a:pt x="30" y="349"/>
                  </a:lnTo>
                  <a:lnTo>
                    <a:pt x="33" y="351"/>
                  </a:lnTo>
                  <a:lnTo>
                    <a:pt x="35" y="351"/>
                  </a:lnTo>
                  <a:lnTo>
                    <a:pt x="35" y="349"/>
                  </a:lnTo>
                  <a:lnTo>
                    <a:pt x="35" y="351"/>
                  </a:lnTo>
                  <a:lnTo>
                    <a:pt x="38" y="352"/>
                  </a:lnTo>
                  <a:lnTo>
                    <a:pt x="39" y="352"/>
                  </a:lnTo>
                  <a:lnTo>
                    <a:pt x="39" y="350"/>
                  </a:lnTo>
                  <a:lnTo>
                    <a:pt x="38" y="351"/>
                  </a:lnTo>
                  <a:lnTo>
                    <a:pt x="41" y="354"/>
                  </a:lnTo>
                  <a:lnTo>
                    <a:pt x="43" y="354"/>
                  </a:lnTo>
                  <a:lnTo>
                    <a:pt x="43" y="351"/>
                  </a:lnTo>
                  <a:lnTo>
                    <a:pt x="42" y="351"/>
                  </a:lnTo>
                  <a:lnTo>
                    <a:pt x="42" y="355"/>
                  </a:lnTo>
                  <a:lnTo>
                    <a:pt x="45" y="355"/>
                  </a:lnTo>
                  <a:lnTo>
                    <a:pt x="45" y="352"/>
                  </a:lnTo>
                  <a:lnTo>
                    <a:pt x="43" y="354"/>
                  </a:lnTo>
                  <a:lnTo>
                    <a:pt x="46" y="356"/>
                  </a:lnTo>
                  <a:lnTo>
                    <a:pt x="49" y="356"/>
                  </a:lnTo>
                  <a:lnTo>
                    <a:pt x="49" y="354"/>
                  </a:lnTo>
                  <a:lnTo>
                    <a:pt x="47" y="354"/>
                  </a:lnTo>
                  <a:lnTo>
                    <a:pt x="47" y="358"/>
                  </a:lnTo>
                  <a:lnTo>
                    <a:pt x="50" y="358"/>
                  </a:lnTo>
                  <a:lnTo>
                    <a:pt x="50" y="355"/>
                  </a:lnTo>
                  <a:lnTo>
                    <a:pt x="49" y="356"/>
                  </a:lnTo>
                  <a:lnTo>
                    <a:pt x="53" y="360"/>
                  </a:lnTo>
                  <a:lnTo>
                    <a:pt x="54" y="360"/>
                  </a:lnTo>
                  <a:lnTo>
                    <a:pt x="54" y="358"/>
                  </a:lnTo>
                  <a:lnTo>
                    <a:pt x="53" y="359"/>
                  </a:lnTo>
                  <a:lnTo>
                    <a:pt x="55" y="362"/>
                  </a:lnTo>
                  <a:lnTo>
                    <a:pt x="58" y="363"/>
                  </a:lnTo>
                  <a:lnTo>
                    <a:pt x="62" y="363"/>
                  </a:lnTo>
                  <a:lnTo>
                    <a:pt x="62" y="360"/>
                  </a:lnTo>
                  <a:lnTo>
                    <a:pt x="62" y="363"/>
                  </a:lnTo>
                  <a:lnTo>
                    <a:pt x="64" y="364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4"/>
                  </a:lnTo>
                  <a:lnTo>
                    <a:pt x="68" y="366"/>
                  </a:lnTo>
                  <a:lnTo>
                    <a:pt x="71" y="366"/>
                  </a:lnTo>
                  <a:lnTo>
                    <a:pt x="71" y="363"/>
                  </a:lnTo>
                  <a:lnTo>
                    <a:pt x="71" y="366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5" y="364"/>
                  </a:lnTo>
                  <a:lnTo>
                    <a:pt x="73" y="366"/>
                  </a:lnTo>
                  <a:lnTo>
                    <a:pt x="76" y="368"/>
                  </a:lnTo>
                  <a:lnTo>
                    <a:pt x="79" y="368"/>
                  </a:lnTo>
                  <a:lnTo>
                    <a:pt x="79" y="366"/>
                  </a:lnTo>
                  <a:lnTo>
                    <a:pt x="77" y="367"/>
                  </a:lnTo>
                  <a:lnTo>
                    <a:pt x="80" y="369"/>
                  </a:lnTo>
                  <a:lnTo>
                    <a:pt x="81" y="369"/>
                  </a:lnTo>
                  <a:lnTo>
                    <a:pt x="81" y="367"/>
                  </a:lnTo>
                  <a:lnTo>
                    <a:pt x="80" y="368"/>
                  </a:lnTo>
                  <a:lnTo>
                    <a:pt x="83" y="371"/>
                  </a:lnTo>
                  <a:lnTo>
                    <a:pt x="85" y="371"/>
                  </a:lnTo>
                  <a:lnTo>
                    <a:pt x="85" y="368"/>
                  </a:lnTo>
                  <a:lnTo>
                    <a:pt x="84" y="369"/>
                  </a:lnTo>
                  <a:lnTo>
                    <a:pt x="88" y="373"/>
                  </a:lnTo>
                  <a:lnTo>
                    <a:pt x="89" y="373"/>
                  </a:lnTo>
                  <a:lnTo>
                    <a:pt x="89" y="371"/>
                  </a:lnTo>
                  <a:lnTo>
                    <a:pt x="88" y="372"/>
                  </a:lnTo>
                  <a:lnTo>
                    <a:pt x="89" y="373"/>
                  </a:lnTo>
                  <a:lnTo>
                    <a:pt x="90" y="372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7" y="372"/>
                  </a:lnTo>
                  <a:lnTo>
                    <a:pt x="88" y="373"/>
                  </a:lnTo>
                  <a:lnTo>
                    <a:pt x="88" y="372"/>
                  </a:lnTo>
                  <a:lnTo>
                    <a:pt x="84" y="372"/>
                  </a:lnTo>
                  <a:lnTo>
                    <a:pt x="83" y="373"/>
                  </a:lnTo>
                  <a:lnTo>
                    <a:pt x="84" y="375"/>
                  </a:lnTo>
                  <a:lnTo>
                    <a:pt x="84" y="373"/>
                  </a:lnTo>
                  <a:lnTo>
                    <a:pt x="80" y="373"/>
                  </a:lnTo>
                  <a:lnTo>
                    <a:pt x="79" y="375"/>
                  </a:lnTo>
                  <a:lnTo>
                    <a:pt x="80" y="376"/>
                  </a:lnTo>
                  <a:lnTo>
                    <a:pt x="80" y="375"/>
                  </a:lnTo>
                  <a:lnTo>
                    <a:pt x="77" y="376"/>
                  </a:lnTo>
                  <a:lnTo>
                    <a:pt x="77" y="377"/>
                  </a:lnTo>
                  <a:lnTo>
                    <a:pt x="77" y="376"/>
                  </a:lnTo>
                  <a:lnTo>
                    <a:pt x="73" y="376"/>
                  </a:lnTo>
                  <a:lnTo>
                    <a:pt x="72" y="377"/>
                  </a:lnTo>
                  <a:lnTo>
                    <a:pt x="73" y="379"/>
                  </a:lnTo>
                  <a:lnTo>
                    <a:pt x="73" y="377"/>
                  </a:lnTo>
                  <a:lnTo>
                    <a:pt x="72" y="377"/>
                  </a:lnTo>
                  <a:lnTo>
                    <a:pt x="70" y="379"/>
                  </a:lnTo>
                  <a:lnTo>
                    <a:pt x="68" y="379"/>
                  </a:lnTo>
                  <a:lnTo>
                    <a:pt x="67" y="380"/>
                  </a:lnTo>
                  <a:lnTo>
                    <a:pt x="68" y="381"/>
                  </a:lnTo>
                  <a:lnTo>
                    <a:pt x="68" y="380"/>
                  </a:lnTo>
                  <a:lnTo>
                    <a:pt x="66" y="380"/>
                  </a:lnTo>
                  <a:lnTo>
                    <a:pt x="66" y="383"/>
                  </a:lnTo>
                  <a:lnTo>
                    <a:pt x="67" y="383"/>
                  </a:lnTo>
                  <a:lnTo>
                    <a:pt x="67" y="381"/>
                  </a:lnTo>
                  <a:lnTo>
                    <a:pt x="63" y="381"/>
                  </a:lnTo>
                  <a:lnTo>
                    <a:pt x="63" y="384"/>
                  </a:lnTo>
                  <a:lnTo>
                    <a:pt x="64" y="384"/>
                  </a:lnTo>
                  <a:lnTo>
                    <a:pt x="64" y="383"/>
                  </a:lnTo>
                  <a:lnTo>
                    <a:pt x="62" y="383"/>
                  </a:lnTo>
                  <a:lnTo>
                    <a:pt x="62" y="385"/>
                  </a:lnTo>
                  <a:lnTo>
                    <a:pt x="63" y="385"/>
                  </a:lnTo>
                  <a:lnTo>
                    <a:pt x="63" y="384"/>
                  </a:lnTo>
                  <a:lnTo>
                    <a:pt x="60" y="384"/>
                  </a:lnTo>
                  <a:lnTo>
                    <a:pt x="58" y="386"/>
                  </a:lnTo>
                  <a:lnTo>
                    <a:pt x="59" y="388"/>
                  </a:lnTo>
                  <a:lnTo>
                    <a:pt x="59" y="386"/>
                  </a:lnTo>
                  <a:lnTo>
                    <a:pt x="56" y="386"/>
                  </a:lnTo>
                  <a:lnTo>
                    <a:pt x="56" y="389"/>
                  </a:lnTo>
                  <a:lnTo>
                    <a:pt x="58" y="389"/>
                  </a:lnTo>
                  <a:lnTo>
                    <a:pt x="56" y="388"/>
                  </a:lnTo>
                  <a:lnTo>
                    <a:pt x="54" y="390"/>
                  </a:lnTo>
                  <a:lnTo>
                    <a:pt x="54" y="393"/>
                  </a:lnTo>
                  <a:lnTo>
                    <a:pt x="55" y="393"/>
                  </a:lnTo>
                  <a:lnTo>
                    <a:pt x="55" y="392"/>
                  </a:lnTo>
                  <a:lnTo>
                    <a:pt x="53" y="392"/>
                  </a:lnTo>
                  <a:lnTo>
                    <a:pt x="53" y="394"/>
                  </a:lnTo>
                  <a:lnTo>
                    <a:pt x="54" y="394"/>
                  </a:lnTo>
                  <a:lnTo>
                    <a:pt x="53" y="393"/>
                  </a:lnTo>
                  <a:lnTo>
                    <a:pt x="51" y="394"/>
                  </a:lnTo>
                  <a:lnTo>
                    <a:pt x="51" y="397"/>
                  </a:lnTo>
                  <a:lnTo>
                    <a:pt x="53" y="397"/>
                  </a:lnTo>
                  <a:lnTo>
                    <a:pt x="53" y="396"/>
                  </a:lnTo>
                  <a:lnTo>
                    <a:pt x="50" y="396"/>
                  </a:lnTo>
                  <a:lnTo>
                    <a:pt x="50" y="400"/>
                  </a:lnTo>
                  <a:lnTo>
                    <a:pt x="54" y="400"/>
                  </a:lnTo>
                  <a:lnTo>
                    <a:pt x="54" y="397"/>
                  </a:lnTo>
                  <a:lnTo>
                    <a:pt x="51" y="397"/>
                  </a:lnTo>
                  <a:lnTo>
                    <a:pt x="51" y="400"/>
                  </a:lnTo>
                  <a:lnTo>
                    <a:pt x="55" y="400"/>
                  </a:lnTo>
                  <a:lnTo>
                    <a:pt x="55" y="396"/>
                  </a:lnTo>
                  <a:lnTo>
                    <a:pt x="53" y="396"/>
                  </a:lnTo>
                  <a:lnTo>
                    <a:pt x="54" y="397"/>
                  </a:lnTo>
                  <a:lnTo>
                    <a:pt x="55" y="396"/>
                  </a:lnTo>
                  <a:lnTo>
                    <a:pt x="56" y="396"/>
                  </a:lnTo>
                  <a:lnTo>
                    <a:pt x="56" y="393"/>
                  </a:lnTo>
                  <a:lnTo>
                    <a:pt x="54" y="393"/>
                  </a:lnTo>
                  <a:lnTo>
                    <a:pt x="54" y="396"/>
                  </a:lnTo>
                  <a:lnTo>
                    <a:pt x="58" y="396"/>
                  </a:lnTo>
                  <a:lnTo>
                    <a:pt x="58" y="392"/>
                  </a:lnTo>
                  <a:lnTo>
                    <a:pt x="55" y="392"/>
                  </a:lnTo>
                  <a:lnTo>
                    <a:pt x="56" y="393"/>
                  </a:lnTo>
                  <a:lnTo>
                    <a:pt x="59" y="390"/>
                  </a:lnTo>
                  <a:lnTo>
                    <a:pt x="60" y="390"/>
                  </a:lnTo>
                  <a:lnTo>
                    <a:pt x="60" y="388"/>
                  </a:lnTo>
                  <a:lnTo>
                    <a:pt x="58" y="388"/>
                  </a:lnTo>
                  <a:lnTo>
                    <a:pt x="58" y="390"/>
                  </a:lnTo>
                  <a:lnTo>
                    <a:pt x="60" y="390"/>
                  </a:lnTo>
                  <a:lnTo>
                    <a:pt x="60" y="389"/>
                  </a:lnTo>
                  <a:lnTo>
                    <a:pt x="63" y="386"/>
                  </a:lnTo>
                  <a:lnTo>
                    <a:pt x="62" y="385"/>
                  </a:lnTo>
                  <a:lnTo>
                    <a:pt x="62" y="388"/>
                  </a:lnTo>
                  <a:lnTo>
                    <a:pt x="66" y="388"/>
                  </a:lnTo>
                  <a:lnTo>
                    <a:pt x="66" y="384"/>
                  </a:lnTo>
                  <a:lnTo>
                    <a:pt x="63" y="384"/>
                  </a:lnTo>
                  <a:lnTo>
                    <a:pt x="63" y="386"/>
                  </a:lnTo>
                  <a:lnTo>
                    <a:pt x="67" y="386"/>
                  </a:lnTo>
                  <a:lnTo>
                    <a:pt x="67" y="383"/>
                  </a:lnTo>
                  <a:lnTo>
                    <a:pt x="64" y="383"/>
                  </a:lnTo>
                  <a:lnTo>
                    <a:pt x="64" y="385"/>
                  </a:lnTo>
                  <a:lnTo>
                    <a:pt x="70" y="385"/>
                  </a:lnTo>
                  <a:lnTo>
                    <a:pt x="70" y="381"/>
                  </a:lnTo>
                  <a:lnTo>
                    <a:pt x="67" y="381"/>
                  </a:lnTo>
                  <a:lnTo>
                    <a:pt x="67" y="384"/>
                  </a:lnTo>
                  <a:lnTo>
                    <a:pt x="70" y="384"/>
                  </a:lnTo>
                  <a:lnTo>
                    <a:pt x="70" y="383"/>
                  </a:lnTo>
                  <a:lnTo>
                    <a:pt x="71" y="381"/>
                  </a:lnTo>
                  <a:lnTo>
                    <a:pt x="70" y="380"/>
                  </a:lnTo>
                  <a:lnTo>
                    <a:pt x="71" y="383"/>
                  </a:lnTo>
                  <a:lnTo>
                    <a:pt x="73" y="381"/>
                  </a:lnTo>
                  <a:lnTo>
                    <a:pt x="72" y="379"/>
                  </a:lnTo>
                  <a:lnTo>
                    <a:pt x="72" y="381"/>
                  </a:lnTo>
                  <a:lnTo>
                    <a:pt x="75" y="381"/>
                  </a:lnTo>
                  <a:lnTo>
                    <a:pt x="75" y="380"/>
                  </a:lnTo>
                  <a:lnTo>
                    <a:pt x="76" y="379"/>
                  </a:lnTo>
                  <a:lnTo>
                    <a:pt x="75" y="377"/>
                  </a:lnTo>
                  <a:lnTo>
                    <a:pt x="75" y="380"/>
                  </a:lnTo>
                  <a:lnTo>
                    <a:pt x="79" y="380"/>
                  </a:lnTo>
                  <a:lnTo>
                    <a:pt x="81" y="379"/>
                  </a:lnTo>
                  <a:lnTo>
                    <a:pt x="81" y="377"/>
                  </a:lnTo>
                  <a:lnTo>
                    <a:pt x="83" y="376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85" y="377"/>
                  </a:lnTo>
                  <a:lnTo>
                    <a:pt x="85" y="376"/>
                  </a:lnTo>
                  <a:lnTo>
                    <a:pt x="87" y="375"/>
                  </a:lnTo>
                  <a:lnTo>
                    <a:pt x="85" y="373"/>
                  </a:lnTo>
                  <a:lnTo>
                    <a:pt x="85" y="376"/>
                  </a:lnTo>
                  <a:lnTo>
                    <a:pt x="89" y="376"/>
                  </a:lnTo>
                  <a:lnTo>
                    <a:pt x="89" y="375"/>
                  </a:lnTo>
                  <a:lnTo>
                    <a:pt x="90" y="373"/>
                  </a:lnTo>
                  <a:lnTo>
                    <a:pt x="89" y="372"/>
                  </a:lnTo>
                  <a:lnTo>
                    <a:pt x="89" y="375"/>
                  </a:lnTo>
                  <a:lnTo>
                    <a:pt x="90" y="375"/>
                  </a:lnTo>
                  <a:lnTo>
                    <a:pt x="92" y="371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89" y="369"/>
                  </a:lnTo>
                  <a:lnTo>
                    <a:pt x="87" y="367"/>
                  </a:lnTo>
                  <a:lnTo>
                    <a:pt x="83" y="367"/>
                  </a:lnTo>
                  <a:lnTo>
                    <a:pt x="83" y="368"/>
                  </a:lnTo>
                  <a:lnTo>
                    <a:pt x="84" y="367"/>
                  </a:lnTo>
                  <a:lnTo>
                    <a:pt x="83" y="366"/>
                  </a:lnTo>
                  <a:lnTo>
                    <a:pt x="80" y="366"/>
                  </a:lnTo>
                  <a:lnTo>
                    <a:pt x="80" y="367"/>
                  </a:lnTo>
                  <a:lnTo>
                    <a:pt x="81" y="366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6"/>
                  </a:lnTo>
                  <a:lnTo>
                    <a:pt x="77" y="364"/>
                  </a:lnTo>
                  <a:lnTo>
                    <a:pt x="76" y="363"/>
                  </a:lnTo>
                  <a:lnTo>
                    <a:pt x="73" y="363"/>
                  </a:lnTo>
                  <a:lnTo>
                    <a:pt x="73" y="364"/>
                  </a:lnTo>
                  <a:lnTo>
                    <a:pt x="75" y="363"/>
                  </a:lnTo>
                  <a:lnTo>
                    <a:pt x="72" y="362"/>
                  </a:lnTo>
                  <a:lnTo>
                    <a:pt x="68" y="362"/>
                  </a:lnTo>
                  <a:lnTo>
                    <a:pt x="68" y="363"/>
                  </a:lnTo>
                  <a:lnTo>
                    <a:pt x="70" y="362"/>
                  </a:lnTo>
                  <a:lnTo>
                    <a:pt x="67" y="360"/>
                  </a:lnTo>
                  <a:lnTo>
                    <a:pt x="64" y="360"/>
                  </a:lnTo>
                  <a:lnTo>
                    <a:pt x="64" y="362"/>
                  </a:lnTo>
                  <a:lnTo>
                    <a:pt x="66" y="360"/>
                  </a:lnTo>
                  <a:lnTo>
                    <a:pt x="63" y="359"/>
                  </a:lnTo>
                  <a:lnTo>
                    <a:pt x="58" y="359"/>
                  </a:lnTo>
                  <a:lnTo>
                    <a:pt x="58" y="360"/>
                  </a:lnTo>
                  <a:lnTo>
                    <a:pt x="59" y="359"/>
                  </a:lnTo>
                  <a:lnTo>
                    <a:pt x="56" y="358"/>
                  </a:lnTo>
                  <a:lnTo>
                    <a:pt x="55" y="359"/>
                  </a:lnTo>
                  <a:lnTo>
                    <a:pt x="56" y="358"/>
                  </a:lnTo>
                  <a:lnTo>
                    <a:pt x="55" y="356"/>
                  </a:lnTo>
                  <a:lnTo>
                    <a:pt x="53" y="356"/>
                  </a:lnTo>
                  <a:lnTo>
                    <a:pt x="53" y="358"/>
                  </a:lnTo>
                  <a:lnTo>
                    <a:pt x="54" y="356"/>
                  </a:lnTo>
                  <a:lnTo>
                    <a:pt x="51" y="354"/>
                  </a:lnTo>
                  <a:lnTo>
                    <a:pt x="49" y="354"/>
                  </a:lnTo>
                  <a:lnTo>
                    <a:pt x="49" y="355"/>
                  </a:lnTo>
                  <a:lnTo>
                    <a:pt x="51" y="355"/>
                  </a:lnTo>
                  <a:lnTo>
                    <a:pt x="51" y="352"/>
                  </a:lnTo>
                  <a:lnTo>
                    <a:pt x="46" y="352"/>
                  </a:lnTo>
                  <a:lnTo>
                    <a:pt x="46" y="354"/>
                  </a:lnTo>
                  <a:lnTo>
                    <a:pt x="47" y="352"/>
                  </a:lnTo>
                  <a:lnTo>
                    <a:pt x="46" y="351"/>
                  </a:lnTo>
                  <a:lnTo>
                    <a:pt x="43" y="351"/>
                  </a:lnTo>
                  <a:lnTo>
                    <a:pt x="43" y="352"/>
                  </a:lnTo>
                  <a:lnTo>
                    <a:pt x="46" y="352"/>
                  </a:lnTo>
                  <a:lnTo>
                    <a:pt x="46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0"/>
                  </a:lnTo>
                  <a:lnTo>
                    <a:pt x="41" y="349"/>
                  </a:lnTo>
                  <a:lnTo>
                    <a:pt x="38" y="349"/>
                  </a:lnTo>
                  <a:lnTo>
                    <a:pt x="38" y="350"/>
                  </a:lnTo>
                  <a:lnTo>
                    <a:pt x="39" y="349"/>
                  </a:lnTo>
                  <a:lnTo>
                    <a:pt x="37" y="347"/>
                  </a:lnTo>
                  <a:lnTo>
                    <a:pt x="33" y="347"/>
                  </a:lnTo>
                  <a:lnTo>
                    <a:pt x="33" y="349"/>
                  </a:lnTo>
                  <a:lnTo>
                    <a:pt x="34" y="347"/>
                  </a:lnTo>
                  <a:lnTo>
                    <a:pt x="33" y="346"/>
                  </a:lnTo>
                  <a:lnTo>
                    <a:pt x="30" y="346"/>
                  </a:lnTo>
                  <a:lnTo>
                    <a:pt x="30" y="347"/>
                  </a:lnTo>
                  <a:lnTo>
                    <a:pt x="32" y="346"/>
                  </a:lnTo>
                  <a:lnTo>
                    <a:pt x="29" y="345"/>
                  </a:lnTo>
                  <a:lnTo>
                    <a:pt x="26" y="345"/>
                  </a:lnTo>
                  <a:lnTo>
                    <a:pt x="26" y="346"/>
                  </a:lnTo>
                  <a:lnTo>
                    <a:pt x="29" y="346"/>
                  </a:lnTo>
                  <a:lnTo>
                    <a:pt x="29" y="343"/>
                  </a:lnTo>
                  <a:lnTo>
                    <a:pt x="25" y="343"/>
                  </a:lnTo>
                  <a:lnTo>
                    <a:pt x="25" y="345"/>
                  </a:lnTo>
                  <a:lnTo>
                    <a:pt x="28" y="345"/>
                  </a:lnTo>
                  <a:lnTo>
                    <a:pt x="28" y="342"/>
                  </a:lnTo>
                  <a:lnTo>
                    <a:pt x="22" y="342"/>
                  </a:lnTo>
                  <a:lnTo>
                    <a:pt x="22" y="343"/>
                  </a:lnTo>
                  <a:lnTo>
                    <a:pt x="25" y="343"/>
                  </a:lnTo>
                  <a:lnTo>
                    <a:pt x="25" y="341"/>
                  </a:lnTo>
                  <a:lnTo>
                    <a:pt x="21" y="341"/>
                  </a:lnTo>
                  <a:lnTo>
                    <a:pt x="21" y="342"/>
                  </a:lnTo>
                  <a:lnTo>
                    <a:pt x="22" y="341"/>
                  </a:lnTo>
                  <a:lnTo>
                    <a:pt x="20" y="338"/>
                  </a:lnTo>
                  <a:lnTo>
                    <a:pt x="16" y="338"/>
                  </a:lnTo>
                  <a:lnTo>
                    <a:pt x="16" y="339"/>
                  </a:lnTo>
                  <a:lnTo>
                    <a:pt x="17" y="338"/>
                  </a:lnTo>
                  <a:lnTo>
                    <a:pt x="16" y="337"/>
                  </a:lnTo>
                  <a:lnTo>
                    <a:pt x="13" y="337"/>
                  </a:lnTo>
                  <a:lnTo>
                    <a:pt x="13" y="338"/>
                  </a:lnTo>
                  <a:lnTo>
                    <a:pt x="15" y="337"/>
                  </a:lnTo>
                  <a:lnTo>
                    <a:pt x="13" y="335"/>
                  </a:lnTo>
                  <a:lnTo>
                    <a:pt x="9" y="335"/>
                  </a:lnTo>
                  <a:lnTo>
                    <a:pt x="9" y="337"/>
                  </a:lnTo>
                  <a:lnTo>
                    <a:pt x="11" y="335"/>
                  </a:lnTo>
                  <a:lnTo>
                    <a:pt x="9" y="334"/>
                  </a:lnTo>
                  <a:lnTo>
                    <a:pt x="7" y="334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5" y="333"/>
                  </a:lnTo>
                  <a:lnTo>
                    <a:pt x="1" y="333"/>
                  </a:lnTo>
                  <a:lnTo>
                    <a:pt x="1" y="334"/>
                  </a:lnTo>
                  <a:lnTo>
                    <a:pt x="3" y="335"/>
                  </a:lnTo>
                  <a:lnTo>
                    <a:pt x="4" y="334"/>
                  </a:lnTo>
                  <a:lnTo>
                    <a:pt x="5" y="334"/>
                  </a:lnTo>
                  <a:lnTo>
                    <a:pt x="5" y="326"/>
                  </a:lnTo>
                  <a:lnTo>
                    <a:pt x="3" y="326"/>
                  </a:lnTo>
                  <a:lnTo>
                    <a:pt x="4" y="328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7" y="321"/>
                  </a:lnTo>
                  <a:lnTo>
                    <a:pt x="4" y="321"/>
                  </a:lnTo>
                  <a:lnTo>
                    <a:pt x="4" y="324"/>
                  </a:lnTo>
                  <a:lnTo>
                    <a:pt x="8" y="324"/>
                  </a:lnTo>
                  <a:lnTo>
                    <a:pt x="8" y="320"/>
                  </a:lnTo>
                  <a:lnTo>
                    <a:pt x="5" y="320"/>
                  </a:lnTo>
                  <a:lnTo>
                    <a:pt x="7" y="321"/>
                  </a:lnTo>
                  <a:lnTo>
                    <a:pt x="9" y="318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12" y="320"/>
                  </a:lnTo>
                  <a:lnTo>
                    <a:pt x="12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3" y="318"/>
                  </a:lnTo>
                  <a:lnTo>
                    <a:pt x="13" y="314"/>
                  </a:lnTo>
                  <a:lnTo>
                    <a:pt x="11" y="314"/>
                  </a:lnTo>
                  <a:lnTo>
                    <a:pt x="11" y="317"/>
                  </a:lnTo>
                  <a:lnTo>
                    <a:pt x="13" y="317"/>
                  </a:lnTo>
                  <a:lnTo>
                    <a:pt x="16" y="316"/>
                  </a:lnTo>
                  <a:lnTo>
                    <a:pt x="17" y="314"/>
                  </a:lnTo>
                  <a:lnTo>
                    <a:pt x="17" y="312"/>
                  </a:lnTo>
                  <a:lnTo>
                    <a:pt x="15" y="312"/>
                  </a:lnTo>
                  <a:lnTo>
                    <a:pt x="15" y="314"/>
                  </a:lnTo>
                  <a:lnTo>
                    <a:pt x="18" y="314"/>
                  </a:lnTo>
                  <a:lnTo>
                    <a:pt x="18" y="313"/>
                  </a:lnTo>
                  <a:lnTo>
                    <a:pt x="21" y="311"/>
                  </a:lnTo>
                  <a:lnTo>
                    <a:pt x="20" y="309"/>
                  </a:lnTo>
                  <a:lnTo>
                    <a:pt x="20" y="312"/>
                  </a:lnTo>
                  <a:lnTo>
                    <a:pt x="22" y="312"/>
                  </a:lnTo>
                  <a:lnTo>
                    <a:pt x="25" y="311"/>
                  </a:lnTo>
                  <a:lnTo>
                    <a:pt x="24" y="308"/>
                  </a:lnTo>
                  <a:lnTo>
                    <a:pt x="24" y="311"/>
                  </a:lnTo>
                  <a:lnTo>
                    <a:pt x="26" y="311"/>
                  </a:lnTo>
                  <a:lnTo>
                    <a:pt x="26" y="309"/>
                  </a:lnTo>
                  <a:lnTo>
                    <a:pt x="28" y="308"/>
                  </a:lnTo>
                  <a:lnTo>
                    <a:pt x="26" y="307"/>
                  </a:lnTo>
                  <a:lnTo>
                    <a:pt x="26" y="309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2" y="307"/>
                  </a:lnTo>
                  <a:lnTo>
                    <a:pt x="30" y="305"/>
                  </a:lnTo>
                  <a:lnTo>
                    <a:pt x="30" y="308"/>
                  </a:lnTo>
                  <a:lnTo>
                    <a:pt x="34" y="308"/>
                  </a:lnTo>
                  <a:lnTo>
                    <a:pt x="34" y="304"/>
                  </a:lnTo>
                  <a:lnTo>
                    <a:pt x="32" y="301"/>
                  </a:lnTo>
                  <a:lnTo>
                    <a:pt x="30" y="303"/>
                  </a:lnTo>
                  <a:lnTo>
                    <a:pt x="33" y="303"/>
                  </a:lnTo>
                  <a:lnTo>
                    <a:pt x="33" y="301"/>
                  </a:lnTo>
                  <a:lnTo>
                    <a:pt x="30" y="299"/>
                  </a:lnTo>
                  <a:lnTo>
                    <a:pt x="29" y="300"/>
                  </a:lnTo>
                  <a:lnTo>
                    <a:pt x="32" y="300"/>
                  </a:lnTo>
                  <a:lnTo>
                    <a:pt x="32" y="297"/>
                  </a:lnTo>
                  <a:lnTo>
                    <a:pt x="28" y="297"/>
                  </a:lnTo>
                  <a:lnTo>
                    <a:pt x="28" y="299"/>
                  </a:lnTo>
                  <a:lnTo>
                    <a:pt x="30" y="299"/>
                  </a:lnTo>
                  <a:lnTo>
                    <a:pt x="30" y="296"/>
                  </a:lnTo>
                  <a:lnTo>
                    <a:pt x="26" y="296"/>
                  </a:lnTo>
                  <a:lnTo>
                    <a:pt x="26" y="297"/>
                  </a:lnTo>
                  <a:lnTo>
                    <a:pt x="29" y="297"/>
                  </a:lnTo>
                  <a:lnTo>
                    <a:pt x="29" y="296"/>
                  </a:lnTo>
                  <a:lnTo>
                    <a:pt x="24" y="291"/>
                  </a:lnTo>
                  <a:lnTo>
                    <a:pt x="22" y="292"/>
                  </a:lnTo>
                  <a:lnTo>
                    <a:pt x="22" y="295"/>
                  </a:lnTo>
                  <a:lnTo>
                    <a:pt x="25" y="295"/>
                  </a:lnTo>
                  <a:lnTo>
                    <a:pt x="25" y="294"/>
                  </a:lnTo>
                  <a:lnTo>
                    <a:pt x="26" y="292"/>
                  </a:lnTo>
                  <a:lnTo>
                    <a:pt x="25" y="291"/>
                  </a:lnTo>
                  <a:lnTo>
                    <a:pt x="26" y="294"/>
                  </a:lnTo>
                  <a:lnTo>
                    <a:pt x="32" y="291"/>
                  </a:lnTo>
                  <a:lnTo>
                    <a:pt x="30" y="288"/>
                  </a:lnTo>
                  <a:lnTo>
                    <a:pt x="30" y="291"/>
                  </a:lnTo>
                  <a:lnTo>
                    <a:pt x="34" y="291"/>
                  </a:lnTo>
                  <a:lnTo>
                    <a:pt x="34" y="290"/>
                  </a:lnTo>
                  <a:lnTo>
                    <a:pt x="35" y="288"/>
                  </a:lnTo>
                  <a:lnTo>
                    <a:pt x="34" y="287"/>
                  </a:lnTo>
                  <a:lnTo>
                    <a:pt x="34" y="290"/>
                  </a:lnTo>
                  <a:lnTo>
                    <a:pt x="37" y="290"/>
                  </a:lnTo>
                  <a:lnTo>
                    <a:pt x="39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42" y="288"/>
                  </a:lnTo>
                  <a:lnTo>
                    <a:pt x="45" y="287"/>
                  </a:lnTo>
                  <a:lnTo>
                    <a:pt x="43" y="284"/>
                  </a:lnTo>
                  <a:lnTo>
                    <a:pt x="43" y="287"/>
                  </a:lnTo>
                  <a:lnTo>
                    <a:pt x="46" y="287"/>
                  </a:lnTo>
                  <a:lnTo>
                    <a:pt x="49" y="286"/>
                  </a:lnTo>
                  <a:lnTo>
                    <a:pt x="47" y="283"/>
                  </a:lnTo>
                  <a:lnTo>
                    <a:pt x="47" y="286"/>
                  </a:lnTo>
                  <a:lnTo>
                    <a:pt x="53" y="286"/>
                  </a:lnTo>
                  <a:lnTo>
                    <a:pt x="55" y="284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8" y="284"/>
                  </a:lnTo>
                  <a:lnTo>
                    <a:pt x="60" y="283"/>
                  </a:lnTo>
                  <a:lnTo>
                    <a:pt x="59" y="280"/>
                  </a:lnTo>
                  <a:lnTo>
                    <a:pt x="59" y="283"/>
                  </a:lnTo>
                  <a:lnTo>
                    <a:pt x="66" y="283"/>
                  </a:lnTo>
                  <a:lnTo>
                    <a:pt x="68" y="282"/>
                  </a:lnTo>
                  <a:lnTo>
                    <a:pt x="67" y="278"/>
                  </a:lnTo>
                  <a:lnTo>
                    <a:pt x="66" y="278"/>
                  </a:lnTo>
                  <a:lnTo>
                    <a:pt x="66" y="279"/>
                  </a:lnTo>
                  <a:lnTo>
                    <a:pt x="68" y="279"/>
                  </a:lnTo>
                  <a:lnTo>
                    <a:pt x="68" y="277"/>
                  </a:lnTo>
                  <a:lnTo>
                    <a:pt x="64" y="277"/>
                  </a:lnTo>
                  <a:lnTo>
                    <a:pt x="64" y="278"/>
                  </a:lnTo>
                  <a:lnTo>
                    <a:pt x="66" y="277"/>
                  </a:lnTo>
                  <a:lnTo>
                    <a:pt x="64" y="275"/>
                  </a:lnTo>
                  <a:lnTo>
                    <a:pt x="62" y="275"/>
                  </a:lnTo>
                  <a:lnTo>
                    <a:pt x="62" y="277"/>
                  </a:lnTo>
                  <a:lnTo>
                    <a:pt x="64" y="277"/>
                  </a:lnTo>
                  <a:lnTo>
                    <a:pt x="64" y="274"/>
                  </a:lnTo>
                  <a:lnTo>
                    <a:pt x="60" y="274"/>
                  </a:lnTo>
                  <a:lnTo>
                    <a:pt x="60" y="275"/>
                  </a:lnTo>
                  <a:lnTo>
                    <a:pt x="62" y="274"/>
                  </a:lnTo>
                  <a:lnTo>
                    <a:pt x="60" y="273"/>
                  </a:lnTo>
                  <a:lnTo>
                    <a:pt x="58" y="273"/>
                  </a:lnTo>
                  <a:lnTo>
                    <a:pt x="58" y="274"/>
                  </a:lnTo>
                  <a:lnTo>
                    <a:pt x="59" y="273"/>
                  </a:lnTo>
                  <a:lnTo>
                    <a:pt x="58" y="271"/>
                  </a:lnTo>
                  <a:lnTo>
                    <a:pt x="55" y="271"/>
                  </a:lnTo>
                  <a:lnTo>
                    <a:pt x="55" y="273"/>
                  </a:lnTo>
                  <a:lnTo>
                    <a:pt x="56" y="271"/>
                  </a:lnTo>
                  <a:lnTo>
                    <a:pt x="55" y="270"/>
                  </a:lnTo>
                  <a:lnTo>
                    <a:pt x="51" y="270"/>
                  </a:lnTo>
                  <a:lnTo>
                    <a:pt x="51" y="271"/>
                  </a:lnTo>
                  <a:lnTo>
                    <a:pt x="53" y="270"/>
                  </a:lnTo>
                  <a:lnTo>
                    <a:pt x="51" y="269"/>
                  </a:lnTo>
                  <a:lnTo>
                    <a:pt x="49" y="269"/>
                  </a:lnTo>
                  <a:lnTo>
                    <a:pt x="49" y="270"/>
                  </a:lnTo>
                  <a:lnTo>
                    <a:pt x="50" y="269"/>
                  </a:lnTo>
                  <a:lnTo>
                    <a:pt x="47" y="267"/>
                  </a:lnTo>
                  <a:lnTo>
                    <a:pt x="43" y="267"/>
                  </a:lnTo>
                  <a:lnTo>
                    <a:pt x="43" y="269"/>
                  </a:lnTo>
                  <a:lnTo>
                    <a:pt x="45" y="267"/>
                  </a:lnTo>
                  <a:lnTo>
                    <a:pt x="43" y="266"/>
                  </a:lnTo>
                  <a:lnTo>
                    <a:pt x="39" y="266"/>
                  </a:lnTo>
                  <a:lnTo>
                    <a:pt x="39" y="267"/>
                  </a:lnTo>
                  <a:lnTo>
                    <a:pt x="41" y="266"/>
                  </a:lnTo>
                  <a:lnTo>
                    <a:pt x="39" y="265"/>
                  </a:lnTo>
                  <a:lnTo>
                    <a:pt x="38" y="266"/>
                  </a:lnTo>
                  <a:lnTo>
                    <a:pt x="39" y="267"/>
                  </a:lnTo>
                  <a:lnTo>
                    <a:pt x="41" y="266"/>
                  </a:lnTo>
                  <a:lnTo>
                    <a:pt x="42" y="266"/>
                  </a:lnTo>
                  <a:lnTo>
                    <a:pt x="42" y="263"/>
                  </a:lnTo>
                  <a:lnTo>
                    <a:pt x="39" y="263"/>
                  </a:lnTo>
                  <a:lnTo>
                    <a:pt x="39" y="266"/>
                  </a:lnTo>
                  <a:lnTo>
                    <a:pt x="43" y="266"/>
                  </a:lnTo>
                  <a:lnTo>
                    <a:pt x="43" y="262"/>
                  </a:lnTo>
                  <a:lnTo>
                    <a:pt x="41" y="262"/>
                  </a:lnTo>
                  <a:lnTo>
                    <a:pt x="42" y="263"/>
                  </a:lnTo>
                  <a:lnTo>
                    <a:pt x="49" y="257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51" y="258"/>
                  </a:lnTo>
                  <a:lnTo>
                    <a:pt x="51" y="254"/>
                  </a:lnTo>
                  <a:lnTo>
                    <a:pt x="49" y="254"/>
                  </a:lnTo>
                  <a:lnTo>
                    <a:pt x="49" y="257"/>
                  </a:lnTo>
                  <a:lnTo>
                    <a:pt x="50" y="257"/>
                  </a:lnTo>
                  <a:lnTo>
                    <a:pt x="51" y="253"/>
                  </a:lnTo>
                  <a:lnTo>
                    <a:pt x="50" y="252"/>
                  </a:lnTo>
                  <a:lnTo>
                    <a:pt x="47" y="252"/>
                  </a:lnTo>
                  <a:lnTo>
                    <a:pt x="47" y="253"/>
                  </a:lnTo>
                  <a:lnTo>
                    <a:pt x="49" y="252"/>
                  </a:lnTo>
                  <a:lnTo>
                    <a:pt x="46" y="249"/>
                  </a:lnTo>
                  <a:lnTo>
                    <a:pt x="43" y="249"/>
                  </a:lnTo>
                  <a:lnTo>
                    <a:pt x="43" y="250"/>
                  </a:lnTo>
                  <a:lnTo>
                    <a:pt x="45" y="249"/>
                  </a:lnTo>
                  <a:lnTo>
                    <a:pt x="43" y="248"/>
                  </a:lnTo>
                  <a:lnTo>
                    <a:pt x="41" y="248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1" y="246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9" y="246"/>
                  </a:lnTo>
                  <a:lnTo>
                    <a:pt x="38" y="245"/>
                  </a:lnTo>
                  <a:lnTo>
                    <a:pt x="34" y="245"/>
                  </a:lnTo>
                  <a:lnTo>
                    <a:pt x="34" y="246"/>
                  </a:lnTo>
                  <a:lnTo>
                    <a:pt x="35" y="245"/>
                  </a:lnTo>
                  <a:lnTo>
                    <a:pt x="34" y="244"/>
                  </a:lnTo>
                  <a:lnTo>
                    <a:pt x="32" y="244"/>
                  </a:lnTo>
                  <a:lnTo>
                    <a:pt x="32" y="245"/>
                  </a:lnTo>
                  <a:lnTo>
                    <a:pt x="33" y="244"/>
                  </a:lnTo>
                  <a:lnTo>
                    <a:pt x="30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8" y="242"/>
                  </a:lnTo>
                  <a:lnTo>
                    <a:pt x="26" y="241"/>
                  </a:lnTo>
                  <a:lnTo>
                    <a:pt x="22" y="241"/>
                  </a:lnTo>
                  <a:lnTo>
                    <a:pt x="22" y="242"/>
                  </a:lnTo>
                  <a:lnTo>
                    <a:pt x="24" y="241"/>
                  </a:lnTo>
                  <a:lnTo>
                    <a:pt x="22" y="240"/>
                  </a:lnTo>
                  <a:lnTo>
                    <a:pt x="18" y="240"/>
                  </a:lnTo>
                  <a:lnTo>
                    <a:pt x="18" y="244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2" y="241"/>
                  </a:lnTo>
                  <a:lnTo>
                    <a:pt x="21" y="240"/>
                  </a:lnTo>
                  <a:lnTo>
                    <a:pt x="21" y="242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5" y="240"/>
                  </a:lnTo>
                  <a:lnTo>
                    <a:pt x="24" y="239"/>
                  </a:lnTo>
                  <a:lnTo>
                    <a:pt x="24" y="241"/>
                  </a:lnTo>
                  <a:lnTo>
                    <a:pt x="26" y="241"/>
                  </a:lnTo>
                  <a:lnTo>
                    <a:pt x="29" y="240"/>
                  </a:lnTo>
                  <a:lnTo>
                    <a:pt x="28" y="237"/>
                  </a:lnTo>
                  <a:lnTo>
                    <a:pt x="28" y="240"/>
                  </a:lnTo>
                  <a:lnTo>
                    <a:pt x="30" y="240"/>
                  </a:lnTo>
                  <a:lnTo>
                    <a:pt x="33" y="239"/>
                  </a:lnTo>
                  <a:lnTo>
                    <a:pt x="32" y="236"/>
                  </a:lnTo>
                  <a:lnTo>
                    <a:pt x="32" y="239"/>
                  </a:lnTo>
                  <a:lnTo>
                    <a:pt x="34" y="239"/>
                  </a:lnTo>
                  <a:lnTo>
                    <a:pt x="34" y="237"/>
                  </a:lnTo>
                  <a:lnTo>
                    <a:pt x="35" y="236"/>
                  </a:lnTo>
                  <a:lnTo>
                    <a:pt x="34" y="235"/>
                  </a:lnTo>
                  <a:lnTo>
                    <a:pt x="34" y="237"/>
                  </a:lnTo>
                  <a:lnTo>
                    <a:pt x="39" y="237"/>
                  </a:lnTo>
                  <a:lnTo>
                    <a:pt x="42" y="236"/>
                  </a:lnTo>
                  <a:lnTo>
                    <a:pt x="41" y="233"/>
                  </a:lnTo>
                  <a:lnTo>
                    <a:pt x="41" y="236"/>
                  </a:lnTo>
                  <a:lnTo>
                    <a:pt x="43" y="236"/>
                  </a:lnTo>
                  <a:lnTo>
                    <a:pt x="46" y="235"/>
                  </a:lnTo>
                  <a:lnTo>
                    <a:pt x="45" y="232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3"/>
                  </a:lnTo>
                  <a:lnTo>
                    <a:pt x="51" y="231"/>
                  </a:lnTo>
                  <a:lnTo>
                    <a:pt x="51" y="233"/>
                  </a:lnTo>
                  <a:lnTo>
                    <a:pt x="55" y="233"/>
                  </a:lnTo>
                  <a:lnTo>
                    <a:pt x="58" y="232"/>
                  </a:lnTo>
                  <a:lnTo>
                    <a:pt x="56" y="229"/>
                  </a:lnTo>
                  <a:lnTo>
                    <a:pt x="56" y="232"/>
                  </a:lnTo>
                  <a:lnTo>
                    <a:pt x="63" y="232"/>
                  </a:lnTo>
                  <a:lnTo>
                    <a:pt x="66" y="231"/>
                  </a:lnTo>
                  <a:lnTo>
                    <a:pt x="64" y="228"/>
                  </a:lnTo>
                  <a:lnTo>
                    <a:pt x="64" y="231"/>
                  </a:lnTo>
                  <a:lnTo>
                    <a:pt x="70" y="231"/>
                  </a:lnTo>
                  <a:lnTo>
                    <a:pt x="72" y="229"/>
                  </a:lnTo>
                  <a:lnTo>
                    <a:pt x="71" y="227"/>
                  </a:lnTo>
                  <a:lnTo>
                    <a:pt x="71" y="229"/>
                  </a:lnTo>
                  <a:lnTo>
                    <a:pt x="79" y="229"/>
                  </a:lnTo>
                  <a:lnTo>
                    <a:pt x="83" y="228"/>
                  </a:lnTo>
                  <a:lnTo>
                    <a:pt x="81" y="225"/>
                  </a:lnTo>
                  <a:lnTo>
                    <a:pt x="81" y="228"/>
                  </a:lnTo>
                  <a:lnTo>
                    <a:pt x="85" y="228"/>
                  </a:lnTo>
                  <a:lnTo>
                    <a:pt x="87" y="224"/>
                  </a:lnTo>
                  <a:lnTo>
                    <a:pt x="85" y="223"/>
                  </a:lnTo>
                  <a:lnTo>
                    <a:pt x="83" y="223"/>
                  </a:lnTo>
                  <a:lnTo>
                    <a:pt x="83" y="224"/>
                  </a:lnTo>
                  <a:lnTo>
                    <a:pt x="84" y="223"/>
                  </a:lnTo>
                  <a:lnTo>
                    <a:pt x="83" y="222"/>
                  </a:lnTo>
                  <a:lnTo>
                    <a:pt x="80" y="222"/>
                  </a:lnTo>
                  <a:lnTo>
                    <a:pt x="80" y="223"/>
                  </a:lnTo>
                  <a:lnTo>
                    <a:pt x="81" y="222"/>
                  </a:lnTo>
                  <a:lnTo>
                    <a:pt x="80" y="220"/>
                  </a:lnTo>
                  <a:lnTo>
                    <a:pt x="77" y="220"/>
                  </a:lnTo>
                  <a:lnTo>
                    <a:pt x="77" y="222"/>
                  </a:lnTo>
                  <a:lnTo>
                    <a:pt x="79" y="220"/>
                  </a:lnTo>
                  <a:lnTo>
                    <a:pt x="77" y="219"/>
                  </a:lnTo>
                  <a:lnTo>
                    <a:pt x="73" y="219"/>
                  </a:lnTo>
                  <a:lnTo>
                    <a:pt x="73" y="220"/>
                  </a:lnTo>
                  <a:lnTo>
                    <a:pt x="75" y="219"/>
                  </a:lnTo>
                  <a:lnTo>
                    <a:pt x="73" y="218"/>
                  </a:lnTo>
                  <a:lnTo>
                    <a:pt x="71" y="218"/>
                  </a:lnTo>
                  <a:lnTo>
                    <a:pt x="71" y="219"/>
                  </a:lnTo>
                  <a:lnTo>
                    <a:pt x="72" y="218"/>
                  </a:lnTo>
                  <a:lnTo>
                    <a:pt x="71" y="216"/>
                  </a:lnTo>
                  <a:lnTo>
                    <a:pt x="66" y="216"/>
                  </a:lnTo>
                  <a:lnTo>
                    <a:pt x="66" y="218"/>
                  </a:lnTo>
                  <a:lnTo>
                    <a:pt x="67" y="216"/>
                  </a:lnTo>
                  <a:lnTo>
                    <a:pt x="66" y="215"/>
                  </a:lnTo>
                  <a:lnTo>
                    <a:pt x="62" y="215"/>
                  </a:lnTo>
                  <a:lnTo>
                    <a:pt x="62" y="216"/>
                  </a:lnTo>
                  <a:lnTo>
                    <a:pt x="63" y="215"/>
                  </a:lnTo>
                  <a:lnTo>
                    <a:pt x="62" y="214"/>
                  </a:lnTo>
                  <a:lnTo>
                    <a:pt x="56" y="214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55" y="212"/>
                  </a:lnTo>
                  <a:lnTo>
                    <a:pt x="51" y="212"/>
                  </a:lnTo>
                  <a:lnTo>
                    <a:pt x="51" y="214"/>
                  </a:lnTo>
                  <a:lnTo>
                    <a:pt x="53" y="212"/>
                  </a:lnTo>
                  <a:lnTo>
                    <a:pt x="50" y="211"/>
                  </a:lnTo>
                  <a:lnTo>
                    <a:pt x="47" y="211"/>
                  </a:lnTo>
                  <a:lnTo>
                    <a:pt x="47" y="215"/>
                  </a:lnTo>
                  <a:lnTo>
                    <a:pt x="50" y="215"/>
                  </a:lnTo>
                  <a:lnTo>
                    <a:pt x="53" y="214"/>
                  </a:lnTo>
                  <a:lnTo>
                    <a:pt x="53" y="212"/>
                  </a:lnTo>
                  <a:lnTo>
                    <a:pt x="54" y="211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6" y="212"/>
                  </a:lnTo>
                  <a:lnTo>
                    <a:pt x="59" y="211"/>
                  </a:lnTo>
                  <a:lnTo>
                    <a:pt x="58" y="208"/>
                  </a:lnTo>
                  <a:lnTo>
                    <a:pt x="58" y="211"/>
                  </a:lnTo>
                  <a:lnTo>
                    <a:pt x="60" y="211"/>
                  </a:lnTo>
                  <a:lnTo>
                    <a:pt x="60" y="210"/>
                  </a:lnTo>
                  <a:lnTo>
                    <a:pt x="62" y="208"/>
                  </a:lnTo>
                  <a:lnTo>
                    <a:pt x="60" y="207"/>
                  </a:lnTo>
                  <a:lnTo>
                    <a:pt x="60" y="210"/>
                  </a:lnTo>
                  <a:lnTo>
                    <a:pt x="64" y="210"/>
                  </a:lnTo>
                  <a:lnTo>
                    <a:pt x="64" y="208"/>
                  </a:lnTo>
                  <a:lnTo>
                    <a:pt x="66" y="207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71" y="208"/>
                  </a:lnTo>
                  <a:lnTo>
                    <a:pt x="71" y="207"/>
                  </a:lnTo>
                  <a:lnTo>
                    <a:pt x="72" y="206"/>
                  </a:lnTo>
                  <a:lnTo>
                    <a:pt x="71" y="205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7" y="206"/>
                  </a:lnTo>
                  <a:lnTo>
                    <a:pt x="76" y="203"/>
                  </a:lnTo>
                  <a:lnTo>
                    <a:pt x="76" y="206"/>
                  </a:lnTo>
                  <a:lnTo>
                    <a:pt x="83" y="206"/>
                  </a:lnTo>
                  <a:lnTo>
                    <a:pt x="85" y="205"/>
                  </a:lnTo>
                  <a:lnTo>
                    <a:pt x="84" y="202"/>
                  </a:lnTo>
                  <a:lnTo>
                    <a:pt x="84" y="205"/>
                  </a:lnTo>
                  <a:lnTo>
                    <a:pt x="88" y="205"/>
                  </a:lnTo>
                  <a:lnTo>
                    <a:pt x="92" y="203"/>
                  </a:lnTo>
                  <a:lnTo>
                    <a:pt x="90" y="201"/>
                  </a:lnTo>
                  <a:lnTo>
                    <a:pt x="90" y="203"/>
                  </a:lnTo>
                  <a:lnTo>
                    <a:pt x="98" y="203"/>
                  </a:lnTo>
                  <a:lnTo>
                    <a:pt x="101" y="202"/>
                  </a:lnTo>
                  <a:lnTo>
                    <a:pt x="102" y="201"/>
                  </a:lnTo>
                  <a:lnTo>
                    <a:pt x="102" y="188"/>
                  </a:lnTo>
                  <a:lnTo>
                    <a:pt x="100" y="185"/>
                  </a:lnTo>
                  <a:lnTo>
                    <a:pt x="97" y="185"/>
                  </a:lnTo>
                  <a:lnTo>
                    <a:pt x="97" y="186"/>
                  </a:lnTo>
                  <a:lnTo>
                    <a:pt x="98" y="185"/>
                  </a:lnTo>
                  <a:lnTo>
                    <a:pt x="97" y="184"/>
                  </a:lnTo>
                  <a:lnTo>
                    <a:pt x="93" y="184"/>
                  </a:lnTo>
                  <a:lnTo>
                    <a:pt x="93" y="185"/>
                  </a:lnTo>
                  <a:lnTo>
                    <a:pt x="94" y="184"/>
                  </a:lnTo>
                  <a:lnTo>
                    <a:pt x="92" y="182"/>
                  </a:lnTo>
                  <a:lnTo>
                    <a:pt x="89" y="182"/>
                  </a:lnTo>
                  <a:lnTo>
                    <a:pt x="89" y="184"/>
                  </a:lnTo>
                  <a:lnTo>
                    <a:pt x="90" y="182"/>
                  </a:lnTo>
                  <a:lnTo>
                    <a:pt x="89" y="181"/>
                  </a:lnTo>
                  <a:lnTo>
                    <a:pt x="85" y="181"/>
                  </a:lnTo>
                  <a:lnTo>
                    <a:pt x="85" y="182"/>
                  </a:lnTo>
                  <a:lnTo>
                    <a:pt x="87" y="181"/>
                  </a:lnTo>
                  <a:lnTo>
                    <a:pt x="85" y="180"/>
                  </a:lnTo>
                  <a:lnTo>
                    <a:pt x="80" y="180"/>
                  </a:lnTo>
                  <a:lnTo>
                    <a:pt x="80" y="181"/>
                  </a:lnTo>
                  <a:lnTo>
                    <a:pt x="81" y="180"/>
                  </a:lnTo>
                  <a:lnTo>
                    <a:pt x="79" y="178"/>
                  </a:lnTo>
                  <a:lnTo>
                    <a:pt x="76" y="178"/>
                  </a:lnTo>
                  <a:lnTo>
                    <a:pt x="76" y="180"/>
                  </a:lnTo>
                  <a:lnTo>
                    <a:pt x="77" y="178"/>
                  </a:lnTo>
                  <a:lnTo>
                    <a:pt x="75" y="177"/>
                  </a:lnTo>
                  <a:lnTo>
                    <a:pt x="68" y="177"/>
                  </a:lnTo>
                  <a:lnTo>
                    <a:pt x="68" y="178"/>
                  </a:lnTo>
                  <a:lnTo>
                    <a:pt x="70" y="177"/>
                  </a:lnTo>
                  <a:lnTo>
                    <a:pt x="67" y="176"/>
                  </a:lnTo>
                  <a:lnTo>
                    <a:pt x="63" y="176"/>
                  </a:lnTo>
                  <a:lnTo>
                    <a:pt x="63" y="177"/>
                  </a:lnTo>
                  <a:lnTo>
                    <a:pt x="64" y="176"/>
                  </a:lnTo>
                  <a:lnTo>
                    <a:pt x="62" y="174"/>
                  </a:lnTo>
                  <a:lnTo>
                    <a:pt x="54" y="174"/>
                  </a:lnTo>
                  <a:lnTo>
                    <a:pt x="54" y="176"/>
                  </a:lnTo>
                  <a:lnTo>
                    <a:pt x="55" y="174"/>
                  </a:lnTo>
                  <a:lnTo>
                    <a:pt x="53" y="173"/>
                  </a:lnTo>
                  <a:lnTo>
                    <a:pt x="47" y="173"/>
                  </a:lnTo>
                  <a:lnTo>
                    <a:pt x="47" y="174"/>
                  </a:lnTo>
                  <a:lnTo>
                    <a:pt x="50" y="174"/>
                  </a:lnTo>
                  <a:lnTo>
                    <a:pt x="50" y="172"/>
                  </a:lnTo>
                  <a:lnTo>
                    <a:pt x="45" y="172"/>
                  </a:lnTo>
                  <a:lnTo>
                    <a:pt x="45" y="173"/>
                  </a:lnTo>
                  <a:lnTo>
                    <a:pt x="46" y="172"/>
                  </a:lnTo>
                  <a:lnTo>
                    <a:pt x="45" y="170"/>
                  </a:lnTo>
                  <a:lnTo>
                    <a:pt x="42" y="170"/>
                  </a:lnTo>
                  <a:lnTo>
                    <a:pt x="42" y="172"/>
                  </a:lnTo>
                  <a:lnTo>
                    <a:pt x="45" y="172"/>
                  </a:lnTo>
                  <a:lnTo>
                    <a:pt x="45" y="169"/>
                  </a:lnTo>
                  <a:lnTo>
                    <a:pt x="39" y="169"/>
                  </a:lnTo>
                  <a:lnTo>
                    <a:pt x="39" y="170"/>
                  </a:lnTo>
                  <a:lnTo>
                    <a:pt x="41" y="169"/>
                  </a:lnTo>
                  <a:lnTo>
                    <a:pt x="38" y="168"/>
                  </a:lnTo>
                  <a:lnTo>
                    <a:pt x="37" y="169"/>
                  </a:lnTo>
                  <a:lnTo>
                    <a:pt x="38" y="168"/>
                  </a:lnTo>
                  <a:lnTo>
                    <a:pt x="37" y="167"/>
                  </a:lnTo>
                  <a:lnTo>
                    <a:pt x="33" y="167"/>
                  </a:lnTo>
                  <a:lnTo>
                    <a:pt x="33" y="168"/>
                  </a:lnTo>
                  <a:lnTo>
                    <a:pt x="34" y="167"/>
                  </a:lnTo>
                  <a:lnTo>
                    <a:pt x="33" y="165"/>
                  </a:lnTo>
                  <a:lnTo>
                    <a:pt x="29" y="165"/>
                  </a:lnTo>
                  <a:lnTo>
                    <a:pt x="29" y="167"/>
                  </a:lnTo>
                  <a:lnTo>
                    <a:pt x="30" y="165"/>
                  </a:lnTo>
                  <a:lnTo>
                    <a:pt x="28" y="164"/>
                  </a:lnTo>
                  <a:lnTo>
                    <a:pt x="25" y="164"/>
                  </a:lnTo>
                  <a:lnTo>
                    <a:pt x="25" y="165"/>
                  </a:lnTo>
                  <a:lnTo>
                    <a:pt x="26" y="164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8" y="164"/>
                  </a:lnTo>
                  <a:lnTo>
                    <a:pt x="20" y="163"/>
                  </a:lnTo>
                  <a:lnTo>
                    <a:pt x="18" y="161"/>
                  </a:lnTo>
                  <a:lnTo>
                    <a:pt x="15" y="161"/>
                  </a:lnTo>
                  <a:lnTo>
                    <a:pt x="15" y="163"/>
                  </a:lnTo>
                  <a:lnTo>
                    <a:pt x="16" y="161"/>
                  </a:lnTo>
                  <a:lnTo>
                    <a:pt x="13" y="160"/>
                  </a:lnTo>
                  <a:lnTo>
                    <a:pt x="9" y="160"/>
                  </a:lnTo>
                  <a:lnTo>
                    <a:pt x="9" y="164"/>
                  </a:lnTo>
                  <a:lnTo>
                    <a:pt x="13" y="164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63"/>
                  </a:lnTo>
                  <a:lnTo>
                    <a:pt x="15" y="163"/>
                  </a:lnTo>
                  <a:lnTo>
                    <a:pt x="15" y="159"/>
                  </a:lnTo>
                  <a:lnTo>
                    <a:pt x="12" y="159"/>
                  </a:lnTo>
                  <a:lnTo>
                    <a:pt x="12" y="161"/>
                  </a:lnTo>
                  <a:lnTo>
                    <a:pt x="15" y="161"/>
                  </a:lnTo>
                  <a:lnTo>
                    <a:pt x="15" y="160"/>
                  </a:lnTo>
                  <a:lnTo>
                    <a:pt x="16" y="159"/>
                  </a:lnTo>
                  <a:lnTo>
                    <a:pt x="15" y="157"/>
                  </a:lnTo>
                  <a:lnTo>
                    <a:pt x="15" y="160"/>
                  </a:lnTo>
                  <a:lnTo>
                    <a:pt x="18" y="160"/>
                  </a:lnTo>
                  <a:lnTo>
                    <a:pt x="18" y="156"/>
                  </a:lnTo>
                  <a:lnTo>
                    <a:pt x="16" y="156"/>
                  </a:lnTo>
                  <a:lnTo>
                    <a:pt x="16" y="159"/>
                  </a:lnTo>
                  <a:lnTo>
                    <a:pt x="21" y="159"/>
                  </a:lnTo>
                  <a:lnTo>
                    <a:pt x="21" y="155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1" y="157"/>
                  </a:lnTo>
                  <a:lnTo>
                    <a:pt x="21" y="156"/>
                  </a:lnTo>
                  <a:lnTo>
                    <a:pt x="22" y="155"/>
                  </a:lnTo>
                  <a:lnTo>
                    <a:pt x="21" y="153"/>
                  </a:lnTo>
                  <a:lnTo>
                    <a:pt x="22" y="156"/>
                  </a:lnTo>
                  <a:lnTo>
                    <a:pt x="25" y="155"/>
                  </a:lnTo>
                  <a:lnTo>
                    <a:pt x="24" y="152"/>
                  </a:lnTo>
                  <a:lnTo>
                    <a:pt x="24" y="155"/>
                  </a:lnTo>
                  <a:lnTo>
                    <a:pt x="26" y="155"/>
                  </a:lnTo>
                  <a:lnTo>
                    <a:pt x="29" y="153"/>
                  </a:lnTo>
                  <a:lnTo>
                    <a:pt x="29" y="152"/>
                  </a:lnTo>
                  <a:lnTo>
                    <a:pt x="30" y="151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34" y="152"/>
                  </a:lnTo>
                  <a:lnTo>
                    <a:pt x="37" y="151"/>
                  </a:lnTo>
                  <a:lnTo>
                    <a:pt x="37" y="150"/>
                  </a:lnTo>
                  <a:lnTo>
                    <a:pt x="38" y="148"/>
                  </a:lnTo>
                  <a:lnTo>
                    <a:pt x="37" y="147"/>
                  </a:lnTo>
                  <a:lnTo>
                    <a:pt x="37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3" y="147"/>
                  </a:lnTo>
                  <a:lnTo>
                    <a:pt x="42" y="146"/>
                  </a:lnTo>
                  <a:lnTo>
                    <a:pt x="42" y="148"/>
                  </a:lnTo>
                  <a:lnTo>
                    <a:pt x="47" y="148"/>
                  </a:lnTo>
                  <a:lnTo>
                    <a:pt x="47" y="144"/>
                  </a:lnTo>
                  <a:lnTo>
                    <a:pt x="45" y="144"/>
                  </a:lnTo>
                  <a:lnTo>
                    <a:pt x="45" y="147"/>
                  </a:lnTo>
                  <a:lnTo>
                    <a:pt x="49" y="147"/>
                  </a:lnTo>
                  <a:lnTo>
                    <a:pt x="49" y="142"/>
                  </a:lnTo>
                  <a:lnTo>
                    <a:pt x="46" y="142"/>
                  </a:lnTo>
                  <a:lnTo>
                    <a:pt x="46" y="144"/>
                  </a:lnTo>
                  <a:lnTo>
                    <a:pt x="50" y="144"/>
                  </a:lnTo>
                  <a:lnTo>
                    <a:pt x="50" y="140"/>
                  </a:lnTo>
                  <a:lnTo>
                    <a:pt x="47" y="140"/>
                  </a:lnTo>
                  <a:lnTo>
                    <a:pt x="47" y="143"/>
                  </a:lnTo>
                  <a:lnTo>
                    <a:pt x="51" y="143"/>
                  </a:lnTo>
                  <a:lnTo>
                    <a:pt x="51" y="139"/>
                  </a:lnTo>
                  <a:lnTo>
                    <a:pt x="49" y="139"/>
                  </a:lnTo>
                  <a:lnTo>
                    <a:pt x="49" y="142"/>
                  </a:lnTo>
                  <a:lnTo>
                    <a:pt x="53" y="142"/>
                  </a:lnTo>
                  <a:lnTo>
                    <a:pt x="53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4" y="136"/>
                  </a:lnTo>
                  <a:lnTo>
                    <a:pt x="51" y="136"/>
                  </a:lnTo>
                  <a:lnTo>
                    <a:pt x="51" y="139"/>
                  </a:lnTo>
                  <a:lnTo>
                    <a:pt x="54" y="139"/>
                  </a:lnTo>
                  <a:lnTo>
                    <a:pt x="54" y="138"/>
                  </a:lnTo>
                  <a:lnTo>
                    <a:pt x="56" y="135"/>
                  </a:lnTo>
                  <a:lnTo>
                    <a:pt x="55" y="134"/>
                  </a:lnTo>
                  <a:lnTo>
                    <a:pt x="55" y="136"/>
                  </a:lnTo>
                  <a:lnTo>
                    <a:pt x="58" y="136"/>
                  </a:lnTo>
                  <a:lnTo>
                    <a:pt x="58" y="135"/>
                  </a:lnTo>
                  <a:lnTo>
                    <a:pt x="59" y="134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6" y="133"/>
                  </a:lnTo>
                  <a:lnTo>
                    <a:pt x="59" y="133"/>
                  </a:lnTo>
                  <a:lnTo>
                    <a:pt x="59" y="131"/>
                  </a:lnTo>
                  <a:lnTo>
                    <a:pt x="54" y="126"/>
                  </a:lnTo>
                  <a:lnTo>
                    <a:pt x="51" y="126"/>
                  </a:lnTo>
                  <a:lnTo>
                    <a:pt x="51" y="127"/>
                  </a:lnTo>
                  <a:lnTo>
                    <a:pt x="54" y="127"/>
                  </a:lnTo>
                  <a:lnTo>
                    <a:pt x="54" y="125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3" y="123"/>
                  </a:lnTo>
                  <a:lnTo>
                    <a:pt x="49" y="123"/>
                  </a:lnTo>
                  <a:lnTo>
                    <a:pt x="49" y="125"/>
                  </a:lnTo>
                  <a:lnTo>
                    <a:pt x="50" y="123"/>
                  </a:lnTo>
                  <a:lnTo>
                    <a:pt x="49" y="122"/>
                  </a:lnTo>
                  <a:lnTo>
                    <a:pt x="46" y="122"/>
                  </a:lnTo>
                  <a:lnTo>
                    <a:pt x="46" y="123"/>
                  </a:lnTo>
                  <a:lnTo>
                    <a:pt x="49" y="123"/>
                  </a:lnTo>
                  <a:lnTo>
                    <a:pt x="49" y="121"/>
                  </a:lnTo>
                  <a:lnTo>
                    <a:pt x="43" y="121"/>
                  </a:lnTo>
                  <a:lnTo>
                    <a:pt x="43" y="122"/>
                  </a:lnTo>
                  <a:lnTo>
                    <a:pt x="46" y="122"/>
                  </a:lnTo>
                  <a:lnTo>
                    <a:pt x="46" y="119"/>
                  </a:lnTo>
                  <a:lnTo>
                    <a:pt x="42" y="119"/>
                  </a:lnTo>
                  <a:lnTo>
                    <a:pt x="42" y="121"/>
                  </a:lnTo>
                  <a:lnTo>
                    <a:pt x="43" y="119"/>
                  </a:lnTo>
                  <a:lnTo>
                    <a:pt x="42" y="118"/>
                  </a:lnTo>
                  <a:lnTo>
                    <a:pt x="41" y="119"/>
                  </a:lnTo>
                  <a:lnTo>
                    <a:pt x="43" y="119"/>
                  </a:lnTo>
                  <a:lnTo>
                    <a:pt x="43" y="118"/>
                  </a:lnTo>
                  <a:lnTo>
                    <a:pt x="41" y="118"/>
                  </a:lnTo>
                  <a:lnTo>
                    <a:pt x="42" y="119"/>
                  </a:lnTo>
                  <a:lnTo>
                    <a:pt x="43" y="118"/>
                  </a:lnTo>
                  <a:lnTo>
                    <a:pt x="45" y="118"/>
                  </a:lnTo>
                  <a:lnTo>
                    <a:pt x="45" y="114"/>
                  </a:lnTo>
                  <a:lnTo>
                    <a:pt x="42" y="114"/>
                  </a:lnTo>
                  <a:lnTo>
                    <a:pt x="43" y="116"/>
                  </a:lnTo>
                  <a:lnTo>
                    <a:pt x="45" y="114"/>
                  </a:lnTo>
                  <a:lnTo>
                    <a:pt x="46" y="114"/>
                  </a:lnTo>
                  <a:lnTo>
                    <a:pt x="46" y="112"/>
                  </a:lnTo>
                  <a:lnTo>
                    <a:pt x="43" y="112"/>
                  </a:lnTo>
                  <a:lnTo>
                    <a:pt x="45" y="113"/>
                  </a:lnTo>
                  <a:lnTo>
                    <a:pt x="46" y="112"/>
                  </a:lnTo>
                  <a:lnTo>
                    <a:pt x="47" y="112"/>
                  </a:lnTo>
                  <a:lnTo>
                    <a:pt x="47" y="109"/>
                  </a:lnTo>
                  <a:lnTo>
                    <a:pt x="45" y="109"/>
                  </a:lnTo>
                  <a:lnTo>
                    <a:pt x="45" y="112"/>
                  </a:lnTo>
                  <a:lnTo>
                    <a:pt x="49" y="112"/>
                  </a:lnTo>
                  <a:lnTo>
                    <a:pt x="49" y="108"/>
                  </a:lnTo>
                  <a:lnTo>
                    <a:pt x="46" y="108"/>
                  </a:lnTo>
                  <a:lnTo>
                    <a:pt x="47" y="109"/>
                  </a:lnTo>
                  <a:lnTo>
                    <a:pt x="50" y="106"/>
                  </a:lnTo>
                  <a:lnTo>
                    <a:pt x="49" y="105"/>
                  </a:lnTo>
                  <a:lnTo>
                    <a:pt x="49" y="108"/>
                  </a:lnTo>
                  <a:lnTo>
                    <a:pt x="51" y="108"/>
                  </a:lnTo>
                  <a:lnTo>
                    <a:pt x="51" y="106"/>
                  </a:lnTo>
                  <a:lnTo>
                    <a:pt x="53" y="105"/>
                  </a:lnTo>
                  <a:lnTo>
                    <a:pt x="51" y="104"/>
                  </a:lnTo>
                  <a:lnTo>
                    <a:pt x="51" y="106"/>
                  </a:lnTo>
                  <a:lnTo>
                    <a:pt x="55" y="106"/>
                  </a:lnTo>
                  <a:lnTo>
                    <a:pt x="55" y="102"/>
                  </a:lnTo>
                  <a:lnTo>
                    <a:pt x="53" y="102"/>
                  </a:lnTo>
                  <a:lnTo>
                    <a:pt x="53" y="105"/>
                  </a:lnTo>
                  <a:lnTo>
                    <a:pt x="56" y="105"/>
                  </a:lnTo>
                  <a:lnTo>
                    <a:pt x="56" y="104"/>
                  </a:lnTo>
                  <a:lnTo>
                    <a:pt x="59" y="101"/>
                  </a:lnTo>
                  <a:lnTo>
                    <a:pt x="58" y="100"/>
                  </a:lnTo>
                  <a:lnTo>
                    <a:pt x="58" y="102"/>
                  </a:lnTo>
                  <a:lnTo>
                    <a:pt x="60" y="102"/>
                  </a:lnTo>
                  <a:lnTo>
                    <a:pt x="60" y="101"/>
                  </a:lnTo>
                  <a:lnTo>
                    <a:pt x="62" y="100"/>
                  </a:lnTo>
                  <a:lnTo>
                    <a:pt x="60" y="98"/>
                  </a:lnTo>
                  <a:lnTo>
                    <a:pt x="60" y="101"/>
                  </a:lnTo>
                  <a:lnTo>
                    <a:pt x="64" y="101"/>
                  </a:lnTo>
                  <a:lnTo>
                    <a:pt x="64" y="100"/>
                  </a:lnTo>
                  <a:lnTo>
                    <a:pt x="66" y="98"/>
                  </a:lnTo>
                  <a:lnTo>
                    <a:pt x="64" y="97"/>
                  </a:lnTo>
                  <a:lnTo>
                    <a:pt x="64" y="100"/>
                  </a:lnTo>
                  <a:lnTo>
                    <a:pt x="67" y="100"/>
                  </a:lnTo>
                  <a:lnTo>
                    <a:pt x="70" y="98"/>
                  </a:lnTo>
                  <a:lnTo>
                    <a:pt x="68" y="96"/>
                  </a:lnTo>
                  <a:lnTo>
                    <a:pt x="68" y="98"/>
                  </a:lnTo>
                  <a:lnTo>
                    <a:pt x="72" y="98"/>
                  </a:lnTo>
                  <a:lnTo>
                    <a:pt x="72" y="97"/>
                  </a:lnTo>
                  <a:lnTo>
                    <a:pt x="73" y="96"/>
                  </a:lnTo>
                  <a:lnTo>
                    <a:pt x="72" y="95"/>
                  </a:lnTo>
                  <a:lnTo>
                    <a:pt x="72" y="97"/>
                  </a:lnTo>
                  <a:lnTo>
                    <a:pt x="77" y="97"/>
                  </a:lnTo>
                  <a:lnTo>
                    <a:pt x="77" y="93"/>
                  </a:lnTo>
                  <a:lnTo>
                    <a:pt x="75" y="93"/>
                  </a:lnTo>
                  <a:lnTo>
                    <a:pt x="75" y="96"/>
                  </a:lnTo>
                  <a:lnTo>
                    <a:pt x="79" y="96"/>
                  </a:lnTo>
                  <a:lnTo>
                    <a:pt x="79" y="95"/>
                  </a:lnTo>
                  <a:lnTo>
                    <a:pt x="81" y="92"/>
                  </a:lnTo>
                  <a:lnTo>
                    <a:pt x="80" y="91"/>
                  </a:lnTo>
                  <a:lnTo>
                    <a:pt x="80" y="93"/>
                  </a:lnTo>
                  <a:lnTo>
                    <a:pt x="84" y="93"/>
                  </a:lnTo>
                  <a:lnTo>
                    <a:pt x="84" y="92"/>
                  </a:lnTo>
                  <a:lnTo>
                    <a:pt x="85" y="91"/>
                  </a:lnTo>
                  <a:lnTo>
                    <a:pt x="84" y="89"/>
                  </a:lnTo>
                  <a:lnTo>
                    <a:pt x="84" y="92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89"/>
                  </a:lnTo>
                  <a:lnTo>
                    <a:pt x="87" y="88"/>
                  </a:lnTo>
                  <a:lnTo>
                    <a:pt x="87" y="91"/>
                  </a:lnTo>
                  <a:lnTo>
                    <a:pt x="90" y="91"/>
                  </a:lnTo>
                  <a:lnTo>
                    <a:pt x="90" y="89"/>
                  </a:lnTo>
                  <a:lnTo>
                    <a:pt x="92" y="88"/>
                  </a:lnTo>
                  <a:lnTo>
                    <a:pt x="90" y="87"/>
                  </a:lnTo>
                  <a:lnTo>
                    <a:pt x="90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4" y="87"/>
                  </a:lnTo>
                  <a:lnTo>
                    <a:pt x="93" y="85"/>
                  </a:lnTo>
                  <a:lnTo>
                    <a:pt x="93" y="88"/>
                  </a:lnTo>
                  <a:lnTo>
                    <a:pt x="96" y="88"/>
                  </a:lnTo>
                  <a:lnTo>
                    <a:pt x="98" y="87"/>
                  </a:lnTo>
                  <a:lnTo>
                    <a:pt x="97" y="84"/>
                  </a:lnTo>
                  <a:lnTo>
                    <a:pt x="97" y="87"/>
                  </a:lnTo>
                  <a:lnTo>
                    <a:pt x="101" y="87"/>
                  </a:lnTo>
                  <a:lnTo>
                    <a:pt x="104" y="85"/>
                  </a:lnTo>
                  <a:lnTo>
                    <a:pt x="102" y="83"/>
                  </a:lnTo>
                  <a:lnTo>
                    <a:pt x="102" y="85"/>
                  </a:lnTo>
                  <a:lnTo>
                    <a:pt x="106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6" y="81"/>
                  </a:lnTo>
                  <a:lnTo>
                    <a:pt x="106" y="84"/>
                  </a:lnTo>
                  <a:lnTo>
                    <a:pt x="109" y="84"/>
                  </a:lnTo>
                  <a:lnTo>
                    <a:pt x="111" y="83"/>
                  </a:lnTo>
                  <a:lnTo>
                    <a:pt x="111" y="81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4" y="78"/>
                  </a:lnTo>
                  <a:lnTo>
                    <a:pt x="111" y="78"/>
                  </a:lnTo>
                  <a:lnTo>
                    <a:pt x="111" y="80"/>
                  </a:lnTo>
                  <a:lnTo>
                    <a:pt x="117" y="80"/>
                  </a:lnTo>
                  <a:lnTo>
                    <a:pt x="117" y="76"/>
                  </a:lnTo>
                  <a:lnTo>
                    <a:pt x="114" y="76"/>
                  </a:lnTo>
                  <a:lnTo>
                    <a:pt x="114" y="79"/>
                  </a:lnTo>
                  <a:lnTo>
                    <a:pt x="118" y="79"/>
                  </a:lnTo>
                  <a:lnTo>
                    <a:pt x="118" y="75"/>
                  </a:lnTo>
                  <a:lnTo>
                    <a:pt x="115" y="75"/>
                  </a:lnTo>
                  <a:lnTo>
                    <a:pt x="115" y="78"/>
                  </a:lnTo>
                  <a:lnTo>
                    <a:pt x="121" y="78"/>
                  </a:lnTo>
                  <a:lnTo>
                    <a:pt x="121" y="74"/>
                  </a:lnTo>
                  <a:lnTo>
                    <a:pt x="118" y="74"/>
                  </a:lnTo>
                  <a:lnTo>
                    <a:pt x="118" y="76"/>
                  </a:lnTo>
                  <a:lnTo>
                    <a:pt x="125" y="76"/>
                  </a:lnTo>
                  <a:lnTo>
                    <a:pt x="125" y="72"/>
                  </a:lnTo>
                  <a:lnTo>
                    <a:pt x="122" y="72"/>
                  </a:lnTo>
                  <a:lnTo>
                    <a:pt x="123" y="74"/>
                  </a:lnTo>
                  <a:lnTo>
                    <a:pt x="125" y="72"/>
                  </a:lnTo>
                  <a:lnTo>
                    <a:pt x="123" y="71"/>
                  </a:lnTo>
                  <a:lnTo>
                    <a:pt x="123" y="74"/>
                  </a:lnTo>
                  <a:lnTo>
                    <a:pt x="127" y="74"/>
                  </a:lnTo>
                  <a:lnTo>
                    <a:pt x="127" y="72"/>
                  </a:lnTo>
                  <a:lnTo>
                    <a:pt x="128" y="71"/>
                  </a:lnTo>
                  <a:lnTo>
                    <a:pt x="127" y="70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1" y="71"/>
                  </a:lnTo>
                  <a:lnTo>
                    <a:pt x="132" y="70"/>
                  </a:lnTo>
                  <a:lnTo>
                    <a:pt x="131" y="68"/>
                  </a:lnTo>
                  <a:lnTo>
                    <a:pt x="131" y="71"/>
                  </a:lnTo>
                  <a:lnTo>
                    <a:pt x="135" y="71"/>
                  </a:lnTo>
                  <a:lnTo>
                    <a:pt x="135" y="70"/>
                  </a:lnTo>
                  <a:lnTo>
                    <a:pt x="136" y="68"/>
                  </a:lnTo>
                  <a:lnTo>
                    <a:pt x="135" y="67"/>
                  </a:lnTo>
                  <a:lnTo>
                    <a:pt x="135" y="70"/>
                  </a:lnTo>
                  <a:lnTo>
                    <a:pt x="139" y="70"/>
                  </a:lnTo>
                  <a:lnTo>
                    <a:pt x="139" y="68"/>
                  </a:lnTo>
                  <a:lnTo>
                    <a:pt x="140" y="67"/>
                  </a:lnTo>
                  <a:lnTo>
                    <a:pt x="139" y="66"/>
                  </a:lnTo>
                  <a:lnTo>
                    <a:pt x="139" y="68"/>
                  </a:lnTo>
                  <a:lnTo>
                    <a:pt x="142" y="68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6"/>
                  </a:lnTo>
                  <a:lnTo>
                    <a:pt x="142" y="64"/>
                  </a:lnTo>
                  <a:lnTo>
                    <a:pt x="139" y="62"/>
                  </a:lnTo>
                  <a:lnTo>
                    <a:pt x="136" y="62"/>
                  </a:lnTo>
                  <a:lnTo>
                    <a:pt x="136" y="63"/>
                  </a:lnTo>
                  <a:lnTo>
                    <a:pt x="138" y="62"/>
                  </a:lnTo>
                  <a:lnTo>
                    <a:pt x="136" y="61"/>
                  </a:lnTo>
                  <a:lnTo>
                    <a:pt x="134" y="61"/>
                  </a:lnTo>
                  <a:lnTo>
                    <a:pt x="134" y="62"/>
                  </a:lnTo>
                  <a:lnTo>
                    <a:pt x="135" y="61"/>
                  </a:lnTo>
                  <a:lnTo>
                    <a:pt x="134" y="59"/>
                  </a:lnTo>
                  <a:lnTo>
                    <a:pt x="131" y="59"/>
                  </a:lnTo>
                  <a:lnTo>
                    <a:pt x="131" y="61"/>
                  </a:lnTo>
                  <a:lnTo>
                    <a:pt x="132" y="59"/>
                  </a:lnTo>
                  <a:lnTo>
                    <a:pt x="131" y="58"/>
                  </a:lnTo>
                  <a:lnTo>
                    <a:pt x="127" y="58"/>
                  </a:lnTo>
                  <a:lnTo>
                    <a:pt x="127" y="59"/>
                  </a:lnTo>
                  <a:lnTo>
                    <a:pt x="128" y="58"/>
                  </a:lnTo>
                  <a:lnTo>
                    <a:pt x="127" y="57"/>
                  </a:lnTo>
                  <a:lnTo>
                    <a:pt x="125" y="55"/>
                  </a:lnTo>
                  <a:lnTo>
                    <a:pt x="122" y="55"/>
                  </a:lnTo>
                  <a:lnTo>
                    <a:pt x="122" y="57"/>
                  </a:lnTo>
                  <a:lnTo>
                    <a:pt x="123" y="55"/>
                  </a:lnTo>
                  <a:lnTo>
                    <a:pt x="119" y="54"/>
                  </a:lnTo>
                  <a:lnTo>
                    <a:pt x="117" y="53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3" y="53"/>
                  </a:lnTo>
                  <a:lnTo>
                    <a:pt x="111" y="51"/>
                  </a:lnTo>
                  <a:lnTo>
                    <a:pt x="108" y="51"/>
                  </a:lnTo>
                  <a:lnTo>
                    <a:pt x="108" y="53"/>
                  </a:lnTo>
                  <a:lnTo>
                    <a:pt x="110" y="53"/>
                  </a:lnTo>
                  <a:lnTo>
                    <a:pt x="110" y="50"/>
                  </a:lnTo>
                  <a:lnTo>
                    <a:pt x="106" y="50"/>
                  </a:lnTo>
                  <a:lnTo>
                    <a:pt x="106" y="51"/>
                  </a:lnTo>
                  <a:lnTo>
                    <a:pt x="109" y="51"/>
                  </a:lnTo>
                  <a:lnTo>
                    <a:pt x="109" y="49"/>
                  </a:lnTo>
                  <a:lnTo>
                    <a:pt x="105" y="49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5" y="47"/>
                  </a:lnTo>
                  <a:lnTo>
                    <a:pt x="102" y="47"/>
                  </a:lnTo>
                  <a:lnTo>
                    <a:pt x="102" y="49"/>
                  </a:lnTo>
                  <a:lnTo>
                    <a:pt x="104" y="47"/>
                  </a:lnTo>
                  <a:lnTo>
                    <a:pt x="102" y="46"/>
                  </a:lnTo>
                  <a:lnTo>
                    <a:pt x="100" y="46"/>
                  </a:lnTo>
                  <a:lnTo>
                    <a:pt x="100" y="47"/>
                  </a:lnTo>
                  <a:lnTo>
                    <a:pt x="101" y="46"/>
                  </a:lnTo>
                  <a:lnTo>
                    <a:pt x="100" y="45"/>
                  </a:lnTo>
                  <a:lnTo>
                    <a:pt x="97" y="45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7" y="44"/>
                  </a:lnTo>
                  <a:lnTo>
                    <a:pt x="93" y="44"/>
                  </a:lnTo>
                  <a:lnTo>
                    <a:pt x="93" y="45"/>
                  </a:lnTo>
                  <a:lnTo>
                    <a:pt x="94" y="44"/>
                  </a:lnTo>
                  <a:lnTo>
                    <a:pt x="92" y="42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0" y="42"/>
                  </a:lnTo>
                  <a:lnTo>
                    <a:pt x="89" y="41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1"/>
                  </a:lnTo>
                  <a:lnTo>
                    <a:pt x="81" y="40"/>
                  </a:lnTo>
                  <a:lnTo>
                    <a:pt x="80" y="38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1" y="37"/>
                  </a:lnTo>
                  <a:lnTo>
                    <a:pt x="79" y="34"/>
                  </a:lnTo>
                  <a:lnTo>
                    <a:pt x="77" y="36"/>
                  </a:lnTo>
                  <a:lnTo>
                    <a:pt x="80" y="36"/>
                  </a:lnTo>
                  <a:lnTo>
                    <a:pt x="80" y="26"/>
                  </a:lnTo>
                  <a:lnTo>
                    <a:pt x="76" y="26"/>
                  </a:lnTo>
                  <a:lnTo>
                    <a:pt x="76" y="28"/>
                  </a:lnTo>
                  <a:lnTo>
                    <a:pt x="79" y="28"/>
                  </a:lnTo>
                  <a:lnTo>
                    <a:pt x="79" y="26"/>
                  </a:lnTo>
                  <a:lnTo>
                    <a:pt x="76" y="24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1"/>
                  </a:lnTo>
                  <a:lnTo>
                    <a:pt x="71" y="20"/>
                  </a:lnTo>
                  <a:lnTo>
                    <a:pt x="68" y="20"/>
                  </a:lnTo>
                  <a:lnTo>
                    <a:pt x="68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66" y="19"/>
                  </a:lnTo>
                  <a:lnTo>
                    <a:pt x="66" y="20"/>
                  </a:lnTo>
                  <a:lnTo>
                    <a:pt x="68" y="20"/>
                  </a:lnTo>
                  <a:lnTo>
                    <a:pt x="68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7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62" y="17"/>
                  </a:lnTo>
                  <a:lnTo>
                    <a:pt x="63" y="16"/>
                  </a:lnTo>
                  <a:lnTo>
                    <a:pt x="62" y="15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5" y="13"/>
                  </a:lnTo>
                  <a:lnTo>
                    <a:pt x="55" y="15"/>
                  </a:lnTo>
                  <a:lnTo>
                    <a:pt x="58" y="15"/>
                  </a:lnTo>
                  <a:lnTo>
                    <a:pt x="58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2"/>
                  </a:lnTo>
                  <a:lnTo>
                    <a:pt x="54" y="9"/>
                  </a:lnTo>
                  <a:lnTo>
                    <a:pt x="51" y="9"/>
                  </a:lnTo>
                  <a:lnTo>
                    <a:pt x="51" y="11"/>
                  </a:lnTo>
                  <a:lnTo>
                    <a:pt x="54" y="11"/>
                  </a:lnTo>
                  <a:lnTo>
                    <a:pt x="54" y="8"/>
                  </a:lnTo>
                  <a:lnTo>
                    <a:pt x="50" y="8"/>
                  </a:lnTo>
                  <a:lnTo>
                    <a:pt x="50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49" y="7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49" y="6"/>
                  </a:lnTo>
                  <a:lnTo>
                    <a:pt x="46" y="6"/>
                  </a:lnTo>
                  <a:lnTo>
                    <a:pt x="46" y="7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3"/>
                  </a:lnTo>
                  <a:lnTo>
                    <a:pt x="42" y="2"/>
                  </a:lnTo>
                  <a:lnTo>
                    <a:pt x="39" y="2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41" y="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2" name="Freeform 971"/>
            <p:cNvSpPr>
              <a:spLocks/>
            </p:cNvSpPr>
            <p:nvPr/>
          </p:nvSpPr>
          <p:spPr bwMode="auto">
            <a:xfrm rot="16200000">
              <a:off x="2753719" y="4429866"/>
              <a:ext cx="180976" cy="636589"/>
            </a:xfrm>
            <a:custGeom>
              <a:avLst/>
              <a:gdLst>
                <a:gd name="T0" fmla="*/ 94 w 114"/>
                <a:gd name="T1" fmla="*/ 16 h 401"/>
                <a:gd name="T2" fmla="*/ 108 w 114"/>
                <a:gd name="T3" fmla="*/ 24 h 401"/>
                <a:gd name="T4" fmla="*/ 102 w 114"/>
                <a:gd name="T5" fmla="*/ 40 h 401"/>
                <a:gd name="T6" fmla="*/ 85 w 114"/>
                <a:gd name="T7" fmla="*/ 59 h 401"/>
                <a:gd name="T8" fmla="*/ 77 w 114"/>
                <a:gd name="T9" fmla="*/ 74 h 401"/>
                <a:gd name="T10" fmla="*/ 72 w 114"/>
                <a:gd name="T11" fmla="*/ 84 h 401"/>
                <a:gd name="T12" fmla="*/ 47 w 114"/>
                <a:gd name="T13" fmla="*/ 92 h 401"/>
                <a:gd name="T14" fmla="*/ 49 w 114"/>
                <a:gd name="T15" fmla="*/ 114 h 401"/>
                <a:gd name="T16" fmla="*/ 40 w 114"/>
                <a:gd name="T17" fmla="*/ 125 h 401"/>
                <a:gd name="T18" fmla="*/ 29 w 114"/>
                <a:gd name="T19" fmla="*/ 147 h 401"/>
                <a:gd name="T20" fmla="*/ 49 w 114"/>
                <a:gd name="T21" fmla="*/ 155 h 401"/>
                <a:gd name="T22" fmla="*/ 49 w 114"/>
                <a:gd name="T23" fmla="*/ 163 h 401"/>
                <a:gd name="T24" fmla="*/ 19 w 114"/>
                <a:gd name="T25" fmla="*/ 170 h 401"/>
                <a:gd name="T26" fmla="*/ 26 w 114"/>
                <a:gd name="T27" fmla="*/ 204 h 401"/>
                <a:gd name="T28" fmla="*/ 51 w 114"/>
                <a:gd name="T29" fmla="*/ 214 h 401"/>
                <a:gd name="T30" fmla="*/ 61 w 114"/>
                <a:gd name="T31" fmla="*/ 222 h 401"/>
                <a:gd name="T32" fmla="*/ 64 w 114"/>
                <a:gd name="T33" fmla="*/ 239 h 401"/>
                <a:gd name="T34" fmla="*/ 63 w 114"/>
                <a:gd name="T35" fmla="*/ 257 h 401"/>
                <a:gd name="T36" fmla="*/ 68 w 114"/>
                <a:gd name="T37" fmla="*/ 266 h 401"/>
                <a:gd name="T38" fmla="*/ 44 w 114"/>
                <a:gd name="T39" fmla="*/ 275 h 401"/>
                <a:gd name="T40" fmla="*/ 25 w 114"/>
                <a:gd name="T41" fmla="*/ 283 h 401"/>
                <a:gd name="T42" fmla="*/ 2 w 114"/>
                <a:gd name="T43" fmla="*/ 294 h 401"/>
                <a:gd name="T44" fmla="*/ 14 w 114"/>
                <a:gd name="T45" fmla="*/ 318 h 401"/>
                <a:gd name="T46" fmla="*/ 31 w 114"/>
                <a:gd name="T47" fmla="*/ 328 h 401"/>
                <a:gd name="T48" fmla="*/ 55 w 114"/>
                <a:gd name="T49" fmla="*/ 339 h 401"/>
                <a:gd name="T50" fmla="*/ 69 w 114"/>
                <a:gd name="T51" fmla="*/ 347 h 401"/>
                <a:gd name="T52" fmla="*/ 59 w 114"/>
                <a:gd name="T53" fmla="*/ 354 h 401"/>
                <a:gd name="T54" fmla="*/ 39 w 114"/>
                <a:gd name="T55" fmla="*/ 364 h 401"/>
                <a:gd name="T56" fmla="*/ 36 w 114"/>
                <a:gd name="T57" fmla="*/ 375 h 401"/>
                <a:gd name="T58" fmla="*/ 57 w 114"/>
                <a:gd name="T59" fmla="*/ 384 h 401"/>
                <a:gd name="T60" fmla="*/ 49 w 114"/>
                <a:gd name="T61" fmla="*/ 379 h 401"/>
                <a:gd name="T62" fmla="*/ 31 w 114"/>
                <a:gd name="T63" fmla="*/ 375 h 401"/>
                <a:gd name="T64" fmla="*/ 48 w 114"/>
                <a:gd name="T65" fmla="*/ 364 h 401"/>
                <a:gd name="T66" fmla="*/ 60 w 114"/>
                <a:gd name="T67" fmla="*/ 355 h 401"/>
                <a:gd name="T68" fmla="*/ 73 w 114"/>
                <a:gd name="T69" fmla="*/ 345 h 401"/>
                <a:gd name="T70" fmla="*/ 60 w 114"/>
                <a:gd name="T71" fmla="*/ 337 h 401"/>
                <a:gd name="T72" fmla="*/ 34 w 114"/>
                <a:gd name="T73" fmla="*/ 326 h 401"/>
                <a:gd name="T74" fmla="*/ 18 w 114"/>
                <a:gd name="T75" fmla="*/ 318 h 401"/>
                <a:gd name="T76" fmla="*/ 2 w 114"/>
                <a:gd name="T77" fmla="*/ 304 h 401"/>
                <a:gd name="T78" fmla="*/ 15 w 114"/>
                <a:gd name="T79" fmla="*/ 288 h 401"/>
                <a:gd name="T80" fmla="*/ 40 w 114"/>
                <a:gd name="T81" fmla="*/ 283 h 401"/>
                <a:gd name="T82" fmla="*/ 55 w 114"/>
                <a:gd name="T83" fmla="*/ 273 h 401"/>
                <a:gd name="T84" fmla="*/ 69 w 114"/>
                <a:gd name="T85" fmla="*/ 263 h 401"/>
                <a:gd name="T86" fmla="*/ 61 w 114"/>
                <a:gd name="T87" fmla="*/ 254 h 401"/>
                <a:gd name="T88" fmla="*/ 65 w 114"/>
                <a:gd name="T89" fmla="*/ 233 h 401"/>
                <a:gd name="T90" fmla="*/ 61 w 114"/>
                <a:gd name="T91" fmla="*/ 216 h 401"/>
                <a:gd name="T92" fmla="*/ 48 w 114"/>
                <a:gd name="T93" fmla="*/ 208 h 401"/>
                <a:gd name="T94" fmla="*/ 21 w 114"/>
                <a:gd name="T95" fmla="*/ 199 h 401"/>
                <a:gd name="T96" fmla="*/ 25 w 114"/>
                <a:gd name="T97" fmla="*/ 174 h 401"/>
                <a:gd name="T98" fmla="*/ 51 w 114"/>
                <a:gd name="T99" fmla="*/ 167 h 401"/>
                <a:gd name="T100" fmla="*/ 52 w 114"/>
                <a:gd name="T101" fmla="*/ 152 h 401"/>
                <a:gd name="T102" fmla="*/ 31 w 114"/>
                <a:gd name="T103" fmla="*/ 144 h 401"/>
                <a:gd name="T104" fmla="*/ 40 w 114"/>
                <a:gd name="T105" fmla="*/ 130 h 401"/>
                <a:gd name="T106" fmla="*/ 51 w 114"/>
                <a:gd name="T107" fmla="*/ 118 h 401"/>
                <a:gd name="T108" fmla="*/ 43 w 114"/>
                <a:gd name="T109" fmla="*/ 98 h 401"/>
                <a:gd name="T110" fmla="*/ 60 w 114"/>
                <a:gd name="T111" fmla="*/ 92 h 401"/>
                <a:gd name="T112" fmla="*/ 85 w 114"/>
                <a:gd name="T113" fmla="*/ 79 h 401"/>
                <a:gd name="T114" fmla="*/ 80 w 114"/>
                <a:gd name="T115" fmla="*/ 68 h 401"/>
                <a:gd name="T116" fmla="*/ 94 w 114"/>
                <a:gd name="T117" fmla="*/ 59 h 401"/>
                <a:gd name="T118" fmla="*/ 103 w 114"/>
                <a:gd name="T119" fmla="*/ 38 h 401"/>
                <a:gd name="T120" fmla="*/ 108 w 114"/>
                <a:gd name="T121" fmla="*/ 20 h 401"/>
                <a:gd name="T122" fmla="*/ 95 w 114"/>
                <a:gd name="T123" fmla="*/ 13 h 401"/>
                <a:gd name="T124" fmla="*/ 103 w 114"/>
                <a:gd name="T125" fmla="*/ 4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" h="401">
                  <a:moveTo>
                    <a:pt x="103" y="4"/>
                  </a:moveTo>
                  <a:lnTo>
                    <a:pt x="103" y="0"/>
                  </a:lnTo>
                  <a:lnTo>
                    <a:pt x="101" y="0"/>
                  </a:lnTo>
                  <a:lnTo>
                    <a:pt x="101" y="4"/>
                  </a:lnTo>
                  <a:lnTo>
                    <a:pt x="102" y="4"/>
                  </a:lnTo>
                  <a:lnTo>
                    <a:pt x="102" y="3"/>
                  </a:lnTo>
                  <a:lnTo>
                    <a:pt x="99" y="3"/>
                  </a:lnTo>
                  <a:lnTo>
                    <a:pt x="99" y="6"/>
                  </a:lnTo>
                  <a:lnTo>
                    <a:pt x="101" y="6"/>
                  </a:lnTo>
                  <a:lnTo>
                    <a:pt x="99" y="4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9" y="8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7" y="9"/>
                  </a:lnTo>
                  <a:lnTo>
                    <a:pt x="98" y="9"/>
                  </a:lnTo>
                  <a:lnTo>
                    <a:pt x="97" y="8"/>
                  </a:lnTo>
                  <a:lnTo>
                    <a:pt x="95" y="9"/>
                  </a:lnTo>
                  <a:lnTo>
                    <a:pt x="95" y="13"/>
                  </a:lnTo>
                  <a:lnTo>
                    <a:pt x="97" y="13"/>
                  </a:lnTo>
                  <a:lnTo>
                    <a:pt x="97" y="12"/>
                  </a:lnTo>
                  <a:lnTo>
                    <a:pt x="94" y="12"/>
                  </a:lnTo>
                  <a:lnTo>
                    <a:pt x="94" y="16"/>
                  </a:lnTo>
                  <a:lnTo>
                    <a:pt x="97" y="19"/>
                  </a:lnTo>
                  <a:lnTo>
                    <a:pt x="98" y="19"/>
                  </a:lnTo>
                  <a:lnTo>
                    <a:pt x="98" y="16"/>
                  </a:lnTo>
                  <a:lnTo>
                    <a:pt x="97" y="16"/>
                  </a:lnTo>
                  <a:lnTo>
                    <a:pt x="97" y="20"/>
                  </a:lnTo>
                  <a:lnTo>
                    <a:pt x="101" y="20"/>
                  </a:lnTo>
                  <a:lnTo>
                    <a:pt x="101" y="17"/>
                  </a:lnTo>
                  <a:lnTo>
                    <a:pt x="99" y="17"/>
                  </a:lnTo>
                  <a:lnTo>
                    <a:pt x="99" y="21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1" y="19"/>
                  </a:lnTo>
                  <a:lnTo>
                    <a:pt x="101" y="23"/>
                  </a:lnTo>
                  <a:lnTo>
                    <a:pt x="105" y="23"/>
                  </a:lnTo>
                  <a:lnTo>
                    <a:pt x="105" y="20"/>
                  </a:lnTo>
                  <a:lnTo>
                    <a:pt x="103" y="20"/>
                  </a:lnTo>
                  <a:lnTo>
                    <a:pt x="103" y="24"/>
                  </a:lnTo>
                  <a:lnTo>
                    <a:pt x="106" y="24"/>
                  </a:lnTo>
                  <a:lnTo>
                    <a:pt x="106" y="21"/>
                  </a:lnTo>
                  <a:lnTo>
                    <a:pt x="105" y="21"/>
                  </a:lnTo>
                  <a:lnTo>
                    <a:pt x="105" y="24"/>
                  </a:lnTo>
                  <a:lnTo>
                    <a:pt x="107" y="26"/>
                  </a:lnTo>
                  <a:lnTo>
                    <a:pt x="108" y="26"/>
                  </a:lnTo>
                  <a:lnTo>
                    <a:pt x="108" y="24"/>
                  </a:lnTo>
                  <a:lnTo>
                    <a:pt x="107" y="24"/>
                  </a:lnTo>
                  <a:lnTo>
                    <a:pt x="107" y="26"/>
                  </a:lnTo>
                  <a:lnTo>
                    <a:pt x="110" y="29"/>
                  </a:lnTo>
                  <a:lnTo>
                    <a:pt x="111" y="28"/>
                  </a:lnTo>
                  <a:lnTo>
                    <a:pt x="110" y="28"/>
                  </a:lnTo>
                  <a:lnTo>
                    <a:pt x="110" y="29"/>
                  </a:lnTo>
                  <a:lnTo>
                    <a:pt x="111" y="29"/>
                  </a:lnTo>
                  <a:lnTo>
                    <a:pt x="111" y="28"/>
                  </a:lnTo>
                  <a:lnTo>
                    <a:pt x="108" y="28"/>
                  </a:lnTo>
                  <a:lnTo>
                    <a:pt x="105" y="32"/>
                  </a:lnTo>
                  <a:lnTo>
                    <a:pt x="105" y="34"/>
                  </a:lnTo>
                  <a:lnTo>
                    <a:pt x="106" y="34"/>
                  </a:lnTo>
                  <a:lnTo>
                    <a:pt x="106" y="33"/>
                  </a:lnTo>
                  <a:lnTo>
                    <a:pt x="103" y="33"/>
                  </a:lnTo>
                  <a:lnTo>
                    <a:pt x="103" y="36"/>
                  </a:lnTo>
                  <a:lnTo>
                    <a:pt x="105" y="36"/>
                  </a:lnTo>
                  <a:lnTo>
                    <a:pt x="105" y="34"/>
                  </a:lnTo>
                  <a:lnTo>
                    <a:pt x="102" y="34"/>
                  </a:lnTo>
                  <a:lnTo>
                    <a:pt x="102" y="37"/>
                  </a:lnTo>
                  <a:lnTo>
                    <a:pt x="103" y="37"/>
                  </a:lnTo>
                  <a:lnTo>
                    <a:pt x="102" y="36"/>
                  </a:lnTo>
                  <a:lnTo>
                    <a:pt x="101" y="37"/>
                  </a:lnTo>
                  <a:lnTo>
                    <a:pt x="101" y="40"/>
                  </a:lnTo>
                  <a:lnTo>
                    <a:pt x="102" y="40"/>
                  </a:lnTo>
                  <a:lnTo>
                    <a:pt x="101" y="38"/>
                  </a:lnTo>
                  <a:lnTo>
                    <a:pt x="99" y="40"/>
                  </a:lnTo>
                  <a:lnTo>
                    <a:pt x="99" y="47"/>
                  </a:lnTo>
                  <a:lnTo>
                    <a:pt x="101" y="47"/>
                  </a:lnTo>
                  <a:lnTo>
                    <a:pt x="101" y="46"/>
                  </a:lnTo>
                  <a:lnTo>
                    <a:pt x="98" y="46"/>
                  </a:lnTo>
                  <a:lnTo>
                    <a:pt x="98" y="54"/>
                  </a:lnTo>
                  <a:lnTo>
                    <a:pt x="99" y="54"/>
                  </a:lnTo>
                  <a:lnTo>
                    <a:pt x="99" y="53"/>
                  </a:lnTo>
                  <a:lnTo>
                    <a:pt x="97" y="54"/>
                  </a:lnTo>
                  <a:lnTo>
                    <a:pt x="97" y="55"/>
                  </a:lnTo>
                  <a:lnTo>
                    <a:pt x="97" y="54"/>
                  </a:lnTo>
                  <a:lnTo>
                    <a:pt x="93" y="54"/>
                  </a:lnTo>
                  <a:lnTo>
                    <a:pt x="91" y="55"/>
                  </a:lnTo>
                  <a:lnTo>
                    <a:pt x="93" y="57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89" y="57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6" y="57"/>
                  </a:lnTo>
                  <a:lnTo>
                    <a:pt x="84" y="59"/>
                  </a:lnTo>
                  <a:lnTo>
                    <a:pt x="85" y="60"/>
                  </a:lnTo>
                  <a:lnTo>
                    <a:pt x="85" y="59"/>
                  </a:lnTo>
                  <a:lnTo>
                    <a:pt x="84" y="59"/>
                  </a:lnTo>
                  <a:lnTo>
                    <a:pt x="81" y="60"/>
                  </a:lnTo>
                  <a:lnTo>
                    <a:pt x="80" y="60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8" y="64"/>
                  </a:lnTo>
                  <a:lnTo>
                    <a:pt x="78" y="63"/>
                  </a:lnTo>
                  <a:lnTo>
                    <a:pt x="76" y="63"/>
                  </a:lnTo>
                  <a:lnTo>
                    <a:pt x="76" y="66"/>
                  </a:lnTo>
                  <a:lnTo>
                    <a:pt x="77" y="66"/>
                  </a:lnTo>
                  <a:lnTo>
                    <a:pt x="77" y="64"/>
                  </a:lnTo>
                  <a:lnTo>
                    <a:pt x="74" y="64"/>
                  </a:lnTo>
                  <a:lnTo>
                    <a:pt x="74" y="70"/>
                  </a:lnTo>
                  <a:lnTo>
                    <a:pt x="77" y="70"/>
                  </a:lnTo>
                  <a:lnTo>
                    <a:pt x="77" y="67"/>
                  </a:lnTo>
                  <a:lnTo>
                    <a:pt x="76" y="67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78" y="68"/>
                  </a:lnTo>
                  <a:lnTo>
                    <a:pt x="77" y="68"/>
                  </a:lnTo>
                  <a:lnTo>
                    <a:pt x="77" y="74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78" y="71"/>
                  </a:lnTo>
                  <a:lnTo>
                    <a:pt x="78" y="74"/>
                  </a:lnTo>
                  <a:lnTo>
                    <a:pt x="80" y="75"/>
                  </a:lnTo>
                  <a:lnTo>
                    <a:pt x="81" y="74"/>
                  </a:lnTo>
                  <a:lnTo>
                    <a:pt x="80" y="74"/>
                  </a:lnTo>
                  <a:lnTo>
                    <a:pt x="80" y="76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1" y="76"/>
                  </a:lnTo>
                  <a:lnTo>
                    <a:pt x="81" y="80"/>
                  </a:lnTo>
                  <a:lnTo>
                    <a:pt x="82" y="81"/>
                  </a:lnTo>
                  <a:lnTo>
                    <a:pt x="84" y="80"/>
                  </a:lnTo>
                  <a:lnTo>
                    <a:pt x="82" y="80"/>
                  </a:lnTo>
                  <a:lnTo>
                    <a:pt x="82" y="83"/>
                  </a:lnTo>
                  <a:lnTo>
                    <a:pt x="84" y="83"/>
                  </a:lnTo>
                  <a:lnTo>
                    <a:pt x="84" y="81"/>
                  </a:lnTo>
                  <a:lnTo>
                    <a:pt x="81" y="81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2" y="84"/>
                  </a:lnTo>
                  <a:lnTo>
                    <a:pt x="72" y="85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5" y="85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3" y="85"/>
                  </a:lnTo>
                  <a:lnTo>
                    <a:pt x="61" y="87"/>
                  </a:lnTo>
                  <a:lnTo>
                    <a:pt x="63" y="88"/>
                  </a:lnTo>
                  <a:lnTo>
                    <a:pt x="63" y="87"/>
                  </a:lnTo>
                  <a:lnTo>
                    <a:pt x="59" y="87"/>
                  </a:lnTo>
                  <a:lnTo>
                    <a:pt x="57" y="88"/>
                  </a:lnTo>
                  <a:lnTo>
                    <a:pt x="59" y="89"/>
                  </a:lnTo>
                  <a:lnTo>
                    <a:pt x="59" y="88"/>
                  </a:lnTo>
                  <a:lnTo>
                    <a:pt x="56" y="88"/>
                  </a:lnTo>
                  <a:lnTo>
                    <a:pt x="53" y="89"/>
                  </a:lnTo>
                  <a:lnTo>
                    <a:pt x="53" y="91"/>
                  </a:lnTo>
                  <a:lnTo>
                    <a:pt x="53" y="89"/>
                  </a:lnTo>
                  <a:lnTo>
                    <a:pt x="51" y="89"/>
                  </a:lnTo>
                  <a:lnTo>
                    <a:pt x="49" y="91"/>
                  </a:lnTo>
                  <a:lnTo>
                    <a:pt x="51" y="92"/>
                  </a:lnTo>
                  <a:lnTo>
                    <a:pt x="51" y="91"/>
                  </a:lnTo>
                  <a:lnTo>
                    <a:pt x="47" y="91"/>
                  </a:lnTo>
                  <a:lnTo>
                    <a:pt x="46" y="92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4" y="92"/>
                  </a:lnTo>
                  <a:lnTo>
                    <a:pt x="44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2" y="93"/>
                  </a:lnTo>
                  <a:lnTo>
                    <a:pt x="42" y="102"/>
                  </a:lnTo>
                  <a:lnTo>
                    <a:pt x="44" y="102"/>
                  </a:lnTo>
                  <a:lnTo>
                    <a:pt x="44" y="100"/>
                  </a:lnTo>
                  <a:lnTo>
                    <a:pt x="43" y="100"/>
                  </a:lnTo>
                  <a:lnTo>
                    <a:pt x="43" y="112"/>
                  </a:lnTo>
                  <a:lnTo>
                    <a:pt x="46" y="112"/>
                  </a:lnTo>
                  <a:lnTo>
                    <a:pt x="46" y="109"/>
                  </a:lnTo>
                  <a:lnTo>
                    <a:pt x="44" y="109"/>
                  </a:lnTo>
                  <a:lnTo>
                    <a:pt x="44" y="113"/>
                  </a:lnTo>
                  <a:lnTo>
                    <a:pt x="47" y="113"/>
                  </a:lnTo>
                  <a:lnTo>
                    <a:pt x="47" y="110"/>
                  </a:lnTo>
                  <a:lnTo>
                    <a:pt x="46" y="110"/>
                  </a:lnTo>
                  <a:lnTo>
                    <a:pt x="46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47" y="112"/>
                  </a:lnTo>
                  <a:lnTo>
                    <a:pt x="47" y="117"/>
                  </a:lnTo>
                  <a:lnTo>
                    <a:pt x="49" y="117"/>
                  </a:lnTo>
                  <a:lnTo>
                    <a:pt x="49" y="114"/>
                  </a:lnTo>
                  <a:lnTo>
                    <a:pt x="48" y="114"/>
                  </a:lnTo>
                  <a:lnTo>
                    <a:pt x="48" y="117"/>
                  </a:lnTo>
                  <a:lnTo>
                    <a:pt x="49" y="118"/>
                  </a:lnTo>
                  <a:lnTo>
                    <a:pt x="51" y="117"/>
                  </a:lnTo>
                  <a:lnTo>
                    <a:pt x="49" y="117"/>
                  </a:lnTo>
                  <a:lnTo>
                    <a:pt x="49" y="122"/>
                  </a:lnTo>
                  <a:lnTo>
                    <a:pt x="52" y="122"/>
                  </a:lnTo>
                  <a:lnTo>
                    <a:pt x="52" y="119"/>
                  </a:lnTo>
                  <a:lnTo>
                    <a:pt x="51" y="119"/>
                  </a:lnTo>
                  <a:lnTo>
                    <a:pt x="51" y="121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1" y="119"/>
                  </a:lnTo>
                  <a:lnTo>
                    <a:pt x="48" y="121"/>
                  </a:lnTo>
                  <a:lnTo>
                    <a:pt x="47" y="121"/>
                  </a:lnTo>
                  <a:lnTo>
                    <a:pt x="46" y="122"/>
                  </a:lnTo>
                  <a:lnTo>
                    <a:pt x="47" y="123"/>
                  </a:lnTo>
                  <a:lnTo>
                    <a:pt x="47" y="122"/>
                  </a:lnTo>
                  <a:lnTo>
                    <a:pt x="43" y="122"/>
                  </a:lnTo>
                  <a:lnTo>
                    <a:pt x="43" y="125"/>
                  </a:lnTo>
                  <a:lnTo>
                    <a:pt x="44" y="125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0" y="125"/>
                  </a:lnTo>
                  <a:lnTo>
                    <a:pt x="42" y="126"/>
                  </a:lnTo>
                  <a:lnTo>
                    <a:pt x="42" y="125"/>
                  </a:lnTo>
                  <a:lnTo>
                    <a:pt x="39" y="125"/>
                  </a:lnTo>
                  <a:lnTo>
                    <a:pt x="38" y="126"/>
                  </a:lnTo>
                  <a:lnTo>
                    <a:pt x="39" y="127"/>
                  </a:lnTo>
                  <a:lnTo>
                    <a:pt x="39" y="126"/>
                  </a:lnTo>
                  <a:lnTo>
                    <a:pt x="36" y="126"/>
                  </a:lnTo>
                  <a:lnTo>
                    <a:pt x="36" y="129"/>
                  </a:lnTo>
                  <a:lnTo>
                    <a:pt x="38" y="129"/>
                  </a:lnTo>
                  <a:lnTo>
                    <a:pt x="38" y="127"/>
                  </a:lnTo>
                  <a:lnTo>
                    <a:pt x="35" y="127"/>
                  </a:lnTo>
                  <a:lnTo>
                    <a:pt x="32" y="130"/>
                  </a:lnTo>
                  <a:lnTo>
                    <a:pt x="34" y="131"/>
                  </a:lnTo>
                  <a:lnTo>
                    <a:pt x="34" y="130"/>
                  </a:lnTo>
                  <a:lnTo>
                    <a:pt x="31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31"/>
                  </a:lnTo>
                  <a:lnTo>
                    <a:pt x="30" y="131"/>
                  </a:lnTo>
                  <a:lnTo>
                    <a:pt x="30" y="139"/>
                  </a:lnTo>
                  <a:lnTo>
                    <a:pt x="31" y="139"/>
                  </a:lnTo>
                  <a:lnTo>
                    <a:pt x="30" y="138"/>
                  </a:lnTo>
                  <a:lnTo>
                    <a:pt x="29" y="139"/>
                  </a:lnTo>
                  <a:lnTo>
                    <a:pt x="29" y="147"/>
                  </a:lnTo>
                  <a:lnTo>
                    <a:pt x="31" y="150"/>
                  </a:lnTo>
                  <a:lnTo>
                    <a:pt x="34" y="150"/>
                  </a:lnTo>
                  <a:lnTo>
                    <a:pt x="34" y="147"/>
                  </a:lnTo>
                  <a:lnTo>
                    <a:pt x="32" y="148"/>
                  </a:lnTo>
                  <a:lnTo>
                    <a:pt x="35" y="151"/>
                  </a:lnTo>
                  <a:lnTo>
                    <a:pt x="39" y="151"/>
                  </a:lnTo>
                  <a:lnTo>
                    <a:pt x="39" y="148"/>
                  </a:lnTo>
                  <a:lnTo>
                    <a:pt x="38" y="150"/>
                  </a:lnTo>
                  <a:lnTo>
                    <a:pt x="40" y="152"/>
                  </a:lnTo>
                  <a:lnTo>
                    <a:pt x="42" y="152"/>
                  </a:lnTo>
                  <a:lnTo>
                    <a:pt x="42" y="150"/>
                  </a:lnTo>
                  <a:lnTo>
                    <a:pt x="40" y="151"/>
                  </a:lnTo>
                  <a:lnTo>
                    <a:pt x="43" y="153"/>
                  </a:lnTo>
                  <a:lnTo>
                    <a:pt x="46" y="153"/>
                  </a:lnTo>
                  <a:lnTo>
                    <a:pt x="46" y="151"/>
                  </a:lnTo>
                  <a:lnTo>
                    <a:pt x="44" y="152"/>
                  </a:lnTo>
                  <a:lnTo>
                    <a:pt x="47" y="155"/>
                  </a:lnTo>
                  <a:lnTo>
                    <a:pt x="48" y="155"/>
                  </a:lnTo>
                  <a:lnTo>
                    <a:pt x="48" y="152"/>
                  </a:lnTo>
                  <a:lnTo>
                    <a:pt x="47" y="152"/>
                  </a:lnTo>
                  <a:lnTo>
                    <a:pt x="47" y="156"/>
                  </a:lnTo>
                  <a:lnTo>
                    <a:pt x="51" y="156"/>
                  </a:lnTo>
                  <a:lnTo>
                    <a:pt x="51" y="153"/>
                  </a:lnTo>
                  <a:lnTo>
                    <a:pt x="49" y="155"/>
                  </a:lnTo>
                  <a:lnTo>
                    <a:pt x="53" y="159"/>
                  </a:lnTo>
                  <a:lnTo>
                    <a:pt x="55" y="159"/>
                  </a:lnTo>
                  <a:lnTo>
                    <a:pt x="55" y="156"/>
                  </a:lnTo>
                  <a:lnTo>
                    <a:pt x="53" y="156"/>
                  </a:lnTo>
                  <a:lnTo>
                    <a:pt x="53" y="160"/>
                  </a:lnTo>
                  <a:lnTo>
                    <a:pt x="56" y="160"/>
                  </a:lnTo>
                  <a:lnTo>
                    <a:pt x="56" y="157"/>
                  </a:lnTo>
                  <a:lnTo>
                    <a:pt x="55" y="159"/>
                  </a:lnTo>
                  <a:lnTo>
                    <a:pt x="59" y="163"/>
                  </a:lnTo>
                  <a:lnTo>
                    <a:pt x="60" y="163"/>
                  </a:lnTo>
                  <a:lnTo>
                    <a:pt x="60" y="160"/>
                  </a:lnTo>
                  <a:lnTo>
                    <a:pt x="59" y="160"/>
                  </a:lnTo>
                  <a:lnTo>
                    <a:pt x="59" y="164"/>
                  </a:lnTo>
                  <a:lnTo>
                    <a:pt x="61" y="164"/>
                  </a:lnTo>
                  <a:lnTo>
                    <a:pt x="61" y="161"/>
                  </a:lnTo>
                  <a:lnTo>
                    <a:pt x="60" y="161"/>
                  </a:lnTo>
                  <a:lnTo>
                    <a:pt x="60" y="163"/>
                  </a:lnTo>
                  <a:lnTo>
                    <a:pt x="61" y="163"/>
                  </a:lnTo>
                  <a:lnTo>
                    <a:pt x="61" y="161"/>
                  </a:lnTo>
                  <a:lnTo>
                    <a:pt x="56" y="161"/>
                  </a:lnTo>
                  <a:lnTo>
                    <a:pt x="52" y="163"/>
                  </a:lnTo>
                  <a:lnTo>
                    <a:pt x="52" y="164"/>
                  </a:lnTo>
                  <a:lnTo>
                    <a:pt x="52" y="163"/>
                  </a:lnTo>
                  <a:lnTo>
                    <a:pt x="49" y="163"/>
                  </a:lnTo>
                  <a:lnTo>
                    <a:pt x="47" y="164"/>
                  </a:lnTo>
                  <a:lnTo>
                    <a:pt x="47" y="165"/>
                  </a:lnTo>
                  <a:lnTo>
                    <a:pt x="47" y="164"/>
                  </a:lnTo>
                  <a:lnTo>
                    <a:pt x="43" y="164"/>
                  </a:lnTo>
                  <a:lnTo>
                    <a:pt x="40" y="165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36" y="165"/>
                  </a:lnTo>
                  <a:lnTo>
                    <a:pt x="35" y="167"/>
                  </a:lnTo>
                  <a:lnTo>
                    <a:pt x="36" y="168"/>
                  </a:lnTo>
                  <a:lnTo>
                    <a:pt x="36" y="167"/>
                  </a:lnTo>
                  <a:lnTo>
                    <a:pt x="32" y="167"/>
                  </a:lnTo>
                  <a:lnTo>
                    <a:pt x="30" y="168"/>
                  </a:lnTo>
                  <a:lnTo>
                    <a:pt x="30" y="169"/>
                  </a:lnTo>
                  <a:lnTo>
                    <a:pt x="30" y="168"/>
                  </a:lnTo>
                  <a:lnTo>
                    <a:pt x="27" y="168"/>
                  </a:lnTo>
                  <a:lnTo>
                    <a:pt x="26" y="169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70"/>
                  </a:lnTo>
                  <a:lnTo>
                    <a:pt x="23" y="172"/>
                  </a:lnTo>
                  <a:lnTo>
                    <a:pt x="23" y="170"/>
                  </a:lnTo>
                  <a:lnTo>
                    <a:pt x="19" y="170"/>
                  </a:lnTo>
                  <a:lnTo>
                    <a:pt x="18" y="172"/>
                  </a:lnTo>
                  <a:lnTo>
                    <a:pt x="19" y="173"/>
                  </a:lnTo>
                  <a:lnTo>
                    <a:pt x="19" y="172"/>
                  </a:lnTo>
                  <a:lnTo>
                    <a:pt x="18" y="172"/>
                  </a:lnTo>
                  <a:lnTo>
                    <a:pt x="15" y="173"/>
                  </a:lnTo>
                  <a:lnTo>
                    <a:pt x="15" y="174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90"/>
                  </a:lnTo>
                  <a:lnTo>
                    <a:pt x="14" y="191"/>
                  </a:lnTo>
                  <a:lnTo>
                    <a:pt x="15" y="190"/>
                  </a:lnTo>
                  <a:lnTo>
                    <a:pt x="14" y="190"/>
                  </a:lnTo>
                  <a:lnTo>
                    <a:pt x="14" y="197"/>
                  </a:lnTo>
                  <a:lnTo>
                    <a:pt x="17" y="197"/>
                  </a:lnTo>
                  <a:lnTo>
                    <a:pt x="17" y="194"/>
                  </a:lnTo>
                  <a:lnTo>
                    <a:pt x="15" y="194"/>
                  </a:lnTo>
                  <a:lnTo>
                    <a:pt x="15" y="203"/>
                  </a:lnTo>
                  <a:lnTo>
                    <a:pt x="19" y="203"/>
                  </a:lnTo>
                  <a:lnTo>
                    <a:pt x="19" y="201"/>
                  </a:lnTo>
                  <a:lnTo>
                    <a:pt x="19" y="203"/>
                  </a:lnTo>
                  <a:lnTo>
                    <a:pt x="22" y="204"/>
                  </a:lnTo>
                  <a:lnTo>
                    <a:pt x="26" y="204"/>
                  </a:lnTo>
                  <a:lnTo>
                    <a:pt x="26" y="202"/>
                  </a:lnTo>
                  <a:lnTo>
                    <a:pt x="26" y="204"/>
                  </a:lnTo>
                  <a:lnTo>
                    <a:pt x="29" y="206"/>
                  </a:lnTo>
                  <a:lnTo>
                    <a:pt x="30" y="206"/>
                  </a:lnTo>
                  <a:lnTo>
                    <a:pt x="30" y="203"/>
                  </a:lnTo>
                  <a:lnTo>
                    <a:pt x="30" y="206"/>
                  </a:lnTo>
                  <a:lnTo>
                    <a:pt x="32" y="207"/>
                  </a:lnTo>
                  <a:lnTo>
                    <a:pt x="36" y="207"/>
                  </a:lnTo>
                  <a:lnTo>
                    <a:pt x="36" y="204"/>
                  </a:lnTo>
                  <a:lnTo>
                    <a:pt x="35" y="206"/>
                  </a:lnTo>
                  <a:lnTo>
                    <a:pt x="38" y="208"/>
                  </a:lnTo>
                  <a:lnTo>
                    <a:pt x="39" y="208"/>
                  </a:lnTo>
                  <a:lnTo>
                    <a:pt x="39" y="206"/>
                  </a:lnTo>
                  <a:lnTo>
                    <a:pt x="39" y="208"/>
                  </a:lnTo>
                  <a:lnTo>
                    <a:pt x="42" y="210"/>
                  </a:lnTo>
                  <a:lnTo>
                    <a:pt x="44" y="210"/>
                  </a:lnTo>
                  <a:lnTo>
                    <a:pt x="44" y="207"/>
                  </a:lnTo>
                  <a:lnTo>
                    <a:pt x="44" y="210"/>
                  </a:lnTo>
                  <a:lnTo>
                    <a:pt x="47" y="211"/>
                  </a:lnTo>
                  <a:lnTo>
                    <a:pt x="47" y="208"/>
                  </a:lnTo>
                  <a:lnTo>
                    <a:pt x="46" y="210"/>
                  </a:lnTo>
                  <a:lnTo>
                    <a:pt x="48" y="212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48" y="211"/>
                  </a:lnTo>
                  <a:lnTo>
                    <a:pt x="51" y="214"/>
                  </a:lnTo>
                  <a:lnTo>
                    <a:pt x="52" y="214"/>
                  </a:lnTo>
                  <a:lnTo>
                    <a:pt x="52" y="211"/>
                  </a:lnTo>
                  <a:lnTo>
                    <a:pt x="51" y="212"/>
                  </a:lnTo>
                  <a:lnTo>
                    <a:pt x="53" y="215"/>
                  </a:lnTo>
                  <a:lnTo>
                    <a:pt x="55" y="215"/>
                  </a:lnTo>
                  <a:lnTo>
                    <a:pt x="55" y="212"/>
                  </a:lnTo>
                  <a:lnTo>
                    <a:pt x="53" y="212"/>
                  </a:lnTo>
                  <a:lnTo>
                    <a:pt x="53" y="216"/>
                  </a:lnTo>
                  <a:lnTo>
                    <a:pt x="57" y="216"/>
                  </a:lnTo>
                  <a:lnTo>
                    <a:pt x="57" y="214"/>
                  </a:lnTo>
                  <a:lnTo>
                    <a:pt x="56" y="214"/>
                  </a:lnTo>
                  <a:lnTo>
                    <a:pt x="56" y="218"/>
                  </a:lnTo>
                  <a:lnTo>
                    <a:pt x="59" y="218"/>
                  </a:lnTo>
                  <a:lnTo>
                    <a:pt x="59" y="215"/>
                  </a:lnTo>
                  <a:lnTo>
                    <a:pt x="57" y="216"/>
                  </a:lnTo>
                  <a:lnTo>
                    <a:pt x="60" y="219"/>
                  </a:lnTo>
                  <a:lnTo>
                    <a:pt x="61" y="219"/>
                  </a:lnTo>
                  <a:lnTo>
                    <a:pt x="61" y="216"/>
                  </a:lnTo>
                  <a:lnTo>
                    <a:pt x="60" y="216"/>
                  </a:lnTo>
                  <a:lnTo>
                    <a:pt x="60" y="220"/>
                  </a:lnTo>
                  <a:lnTo>
                    <a:pt x="63" y="220"/>
                  </a:lnTo>
                  <a:lnTo>
                    <a:pt x="63" y="218"/>
                  </a:lnTo>
                  <a:lnTo>
                    <a:pt x="61" y="218"/>
                  </a:lnTo>
                  <a:lnTo>
                    <a:pt x="61" y="222"/>
                  </a:lnTo>
                  <a:lnTo>
                    <a:pt x="64" y="222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5" y="220"/>
                  </a:lnTo>
                  <a:lnTo>
                    <a:pt x="64" y="220"/>
                  </a:lnTo>
                  <a:lnTo>
                    <a:pt x="64" y="224"/>
                  </a:lnTo>
                  <a:lnTo>
                    <a:pt x="67" y="224"/>
                  </a:lnTo>
                  <a:lnTo>
                    <a:pt x="67" y="222"/>
                  </a:lnTo>
                  <a:lnTo>
                    <a:pt x="65" y="222"/>
                  </a:lnTo>
                  <a:lnTo>
                    <a:pt x="65" y="227"/>
                  </a:lnTo>
                  <a:lnTo>
                    <a:pt x="68" y="227"/>
                  </a:lnTo>
                  <a:lnTo>
                    <a:pt x="68" y="224"/>
                  </a:lnTo>
                  <a:lnTo>
                    <a:pt x="67" y="224"/>
                  </a:lnTo>
                  <a:lnTo>
                    <a:pt x="67" y="229"/>
                  </a:lnTo>
                  <a:lnTo>
                    <a:pt x="68" y="229"/>
                  </a:lnTo>
                  <a:lnTo>
                    <a:pt x="68" y="228"/>
                  </a:lnTo>
                  <a:lnTo>
                    <a:pt x="65" y="228"/>
                  </a:lnTo>
                  <a:lnTo>
                    <a:pt x="65" y="233"/>
                  </a:lnTo>
                  <a:lnTo>
                    <a:pt x="67" y="233"/>
                  </a:lnTo>
                  <a:lnTo>
                    <a:pt x="67" y="232"/>
                  </a:lnTo>
                  <a:lnTo>
                    <a:pt x="64" y="232"/>
                  </a:lnTo>
                  <a:lnTo>
                    <a:pt x="64" y="239"/>
                  </a:lnTo>
                  <a:lnTo>
                    <a:pt x="65" y="239"/>
                  </a:lnTo>
                  <a:lnTo>
                    <a:pt x="64" y="237"/>
                  </a:lnTo>
                  <a:lnTo>
                    <a:pt x="63" y="239"/>
                  </a:lnTo>
                  <a:lnTo>
                    <a:pt x="63" y="244"/>
                  </a:lnTo>
                  <a:lnTo>
                    <a:pt x="64" y="244"/>
                  </a:lnTo>
                  <a:lnTo>
                    <a:pt x="64" y="242"/>
                  </a:lnTo>
                  <a:lnTo>
                    <a:pt x="61" y="242"/>
                  </a:lnTo>
                  <a:lnTo>
                    <a:pt x="61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0" y="246"/>
                  </a:lnTo>
                  <a:lnTo>
                    <a:pt x="60" y="253"/>
                  </a:lnTo>
                  <a:lnTo>
                    <a:pt x="61" y="253"/>
                  </a:lnTo>
                  <a:lnTo>
                    <a:pt x="61" y="252"/>
                  </a:lnTo>
                  <a:lnTo>
                    <a:pt x="59" y="252"/>
                  </a:lnTo>
                  <a:lnTo>
                    <a:pt x="59" y="256"/>
                  </a:lnTo>
                  <a:lnTo>
                    <a:pt x="61" y="258"/>
                  </a:lnTo>
                  <a:lnTo>
                    <a:pt x="63" y="258"/>
                  </a:lnTo>
                  <a:lnTo>
                    <a:pt x="63" y="256"/>
                  </a:lnTo>
                  <a:lnTo>
                    <a:pt x="61" y="256"/>
                  </a:lnTo>
                  <a:lnTo>
                    <a:pt x="61" y="259"/>
                  </a:lnTo>
                  <a:lnTo>
                    <a:pt x="64" y="259"/>
                  </a:lnTo>
                  <a:lnTo>
                    <a:pt x="64" y="257"/>
                  </a:lnTo>
                  <a:lnTo>
                    <a:pt x="63" y="257"/>
                  </a:lnTo>
                  <a:lnTo>
                    <a:pt x="63" y="261"/>
                  </a:lnTo>
                  <a:lnTo>
                    <a:pt x="65" y="261"/>
                  </a:lnTo>
                  <a:lnTo>
                    <a:pt x="65" y="258"/>
                  </a:lnTo>
                  <a:lnTo>
                    <a:pt x="64" y="258"/>
                  </a:lnTo>
                  <a:lnTo>
                    <a:pt x="64" y="262"/>
                  </a:lnTo>
                  <a:lnTo>
                    <a:pt x="67" y="262"/>
                  </a:lnTo>
                  <a:lnTo>
                    <a:pt x="67" y="259"/>
                  </a:lnTo>
                  <a:lnTo>
                    <a:pt x="65" y="259"/>
                  </a:lnTo>
                  <a:lnTo>
                    <a:pt x="65" y="263"/>
                  </a:lnTo>
                  <a:lnTo>
                    <a:pt x="68" y="263"/>
                  </a:lnTo>
                  <a:lnTo>
                    <a:pt x="68" y="261"/>
                  </a:lnTo>
                  <a:lnTo>
                    <a:pt x="67" y="261"/>
                  </a:lnTo>
                  <a:lnTo>
                    <a:pt x="67" y="265"/>
                  </a:lnTo>
                  <a:lnTo>
                    <a:pt x="69" y="265"/>
                  </a:lnTo>
                  <a:lnTo>
                    <a:pt x="69" y="262"/>
                  </a:lnTo>
                  <a:lnTo>
                    <a:pt x="68" y="262"/>
                  </a:lnTo>
                  <a:lnTo>
                    <a:pt x="68" y="267"/>
                  </a:lnTo>
                  <a:lnTo>
                    <a:pt x="70" y="267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9" y="270"/>
                  </a:lnTo>
                  <a:lnTo>
                    <a:pt x="72" y="270"/>
                  </a:lnTo>
                  <a:lnTo>
                    <a:pt x="72" y="266"/>
                  </a:lnTo>
                  <a:lnTo>
                    <a:pt x="68" y="266"/>
                  </a:lnTo>
                  <a:lnTo>
                    <a:pt x="67" y="267"/>
                  </a:lnTo>
                  <a:lnTo>
                    <a:pt x="68" y="269"/>
                  </a:lnTo>
                  <a:lnTo>
                    <a:pt x="68" y="267"/>
                  </a:lnTo>
                  <a:lnTo>
                    <a:pt x="64" y="267"/>
                  </a:lnTo>
                  <a:lnTo>
                    <a:pt x="63" y="269"/>
                  </a:lnTo>
                  <a:lnTo>
                    <a:pt x="64" y="270"/>
                  </a:lnTo>
                  <a:lnTo>
                    <a:pt x="64" y="269"/>
                  </a:lnTo>
                  <a:lnTo>
                    <a:pt x="59" y="269"/>
                  </a:lnTo>
                  <a:lnTo>
                    <a:pt x="57" y="270"/>
                  </a:lnTo>
                  <a:lnTo>
                    <a:pt x="59" y="271"/>
                  </a:lnTo>
                  <a:lnTo>
                    <a:pt x="59" y="270"/>
                  </a:lnTo>
                  <a:lnTo>
                    <a:pt x="56" y="271"/>
                  </a:lnTo>
                  <a:lnTo>
                    <a:pt x="56" y="273"/>
                  </a:lnTo>
                  <a:lnTo>
                    <a:pt x="56" y="271"/>
                  </a:lnTo>
                  <a:lnTo>
                    <a:pt x="55" y="271"/>
                  </a:lnTo>
                  <a:lnTo>
                    <a:pt x="52" y="273"/>
                  </a:lnTo>
                  <a:lnTo>
                    <a:pt x="52" y="274"/>
                  </a:lnTo>
                  <a:lnTo>
                    <a:pt x="52" y="273"/>
                  </a:lnTo>
                  <a:lnTo>
                    <a:pt x="49" y="273"/>
                  </a:lnTo>
                  <a:lnTo>
                    <a:pt x="48" y="274"/>
                  </a:lnTo>
                  <a:lnTo>
                    <a:pt x="49" y="275"/>
                  </a:lnTo>
                  <a:lnTo>
                    <a:pt x="49" y="274"/>
                  </a:lnTo>
                  <a:lnTo>
                    <a:pt x="47" y="274"/>
                  </a:lnTo>
                  <a:lnTo>
                    <a:pt x="44" y="275"/>
                  </a:lnTo>
                  <a:lnTo>
                    <a:pt x="43" y="275"/>
                  </a:lnTo>
                  <a:lnTo>
                    <a:pt x="43" y="278"/>
                  </a:lnTo>
                  <a:lnTo>
                    <a:pt x="44" y="278"/>
                  </a:lnTo>
                  <a:lnTo>
                    <a:pt x="44" y="276"/>
                  </a:lnTo>
                  <a:lnTo>
                    <a:pt x="42" y="276"/>
                  </a:lnTo>
                  <a:lnTo>
                    <a:pt x="40" y="278"/>
                  </a:lnTo>
                  <a:lnTo>
                    <a:pt x="42" y="279"/>
                  </a:lnTo>
                  <a:lnTo>
                    <a:pt x="42" y="278"/>
                  </a:lnTo>
                  <a:lnTo>
                    <a:pt x="39" y="278"/>
                  </a:lnTo>
                  <a:lnTo>
                    <a:pt x="38" y="279"/>
                  </a:lnTo>
                  <a:lnTo>
                    <a:pt x="39" y="280"/>
                  </a:lnTo>
                  <a:lnTo>
                    <a:pt x="39" y="279"/>
                  </a:lnTo>
                  <a:lnTo>
                    <a:pt x="38" y="279"/>
                  </a:lnTo>
                  <a:lnTo>
                    <a:pt x="35" y="280"/>
                  </a:lnTo>
                  <a:lnTo>
                    <a:pt x="35" y="282"/>
                  </a:lnTo>
                  <a:lnTo>
                    <a:pt x="35" y="280"/>
                  </a:lnTo>
                  <a:lnTo>
                    <a:pt x="31" y="280"/>
                  </a:lnTo>
                  <a:lnTo>
                    <a:pt x="29" y="282"/>
                  </a:lnTo>
                  <a:lnTo>
                    <a:pt x="29" y="283"/>
                  </a:lnTo>
                  <a:lnTo>
                    <a:pt x="29" y="282"/>
                  </a:lnTo>
                  <a:lnTo>
                    <a:pt x="27" y="282"/>
                  </a:lnTo>
                  <a:lnTo>
                    <a:pt x="25" y="283"/>
                  </a:lnTo>
                  <a:lnTo>
                    <a:pt x="25" y="284"/>
                  </a:lnTo>
                  <a:lnTo>
                    <a:pt x="25" y="283"/>
                  </a:lnTo>
                  <a:lnTo>
                    <a:pt x="21" y="283"/>
                  </a:lnTo>
                  <a:lnTo>
                    <a:pt x="19" y="284"/>
                  </a:lnTo>
                  <a:lnTo>
                    <a:pt x="21" y="286"/>
                  </a:lnTo>
                  <a:lnTo>
                    <a:pt x="21" y="284"/>
                  </a:lnTo>
                  <a:lnTo>
                    <a:pt x="18" y="284"/>
                  </a:lnTo>
                  <a:lnTo>
                    <a:pt x="15" y="286"/>
                  </a:lnTo>
                  <a:lnTo>
                    <a:pt x="15" y="287"/>
                  </a:lnTo>
                  <a:lnTo>
                    <a:pt x="15" y="286"/>
                  </a:lnTo>
                  <a:lnTo>
                    <a:pt x="13" y="286"/>
                  </a:lnTo>
                  <a:lnTo>
                    <a:pt x="11" y="287"/>
                  </a:lnTo>
                  <a:lnTo>
                    <a:pt x="13" y="288"/>
                  </a:lnTo>
                  <a:lnTo>
                    <a:pt x="13" y="287"/>
                  </a:lnTo>
                  <a:lnTo>
                    <a:pt x="10" y="287"/>
                  </a:lnTo>
                  <a:lnTo>
                    <a:pt x="9" y="288"/>
                  </a:lnTo>
                  <a:lnTo>
                    <a:pt x="10" y="290"/>
                  </a:lnTo>
                  <a:lnTo>
                    <a:pt x="10" y="288"/>
                  </a:lnTo>
                  <a:lnTo>
                    <a:pt x="6" y="288"/>
                  </a:lnTo>
                  <a:lnTo>
                    <a:pt x="6" y="291"/>
                  </a:lnTo>
                  <a:lnTo>
                    <a:pt x="8" y="291"/>
                  </a:lnTo>
                  <a:lnTo>
                    <a:pt x="8" y="290"/>
                  </a:lnTo>
                  <a:lnTo>
                    <a:pt x="6" y="290"/>
                  </a:lnTo>
                  <a:lnTo>
                    <a:pt x="4" y="291"/>
                  </a:lnTo>
                  <a:lnTo>
                    <a:pt x="2" y="291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4" y="292"/>
                  </a:lnTo>
                  <a:lnTo>
                    <a:pt x="1" y="292"/>
                  </a:lnTo>
                  <a:lnTo>
                    <a:pt x="1" y="301"/>
                  </a:lnTo>
                  <a:lnTo>
                    <a:pt x="2" y="301"/>
                  </a:lnTo>
                  <a:lnTo>
                    <a:pt x="1" y="300"/>
                  </a:lnTo>
                  <a:lnTo>
                    <a:pt x="0" y="301"/>
                  </a:lnTo>
                  <a:lnTo>
                    <a:pt x="0" y="312"/>
                  </a:lnTo>
                  <a:lnTo>
                    <a:pt x="2" y="312"/>
                  </a:lnTo>
                  <a:lnTo>
                    <a:pt x="2" y="309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6" y="311"/>
                  </a:lnTo>
                  <a:lnTo>
                    <a:pt x="5" y="312"/>
                  </a:lnTo>
                  <a:lnTo>
                    <a:pt x="8" y="314"/>
                  </a:lnTo>
                  <a:lnTo>
                    <a:pt x="9" y="314"/>
                  </a:lnTo>
                  <a:lnTo>
                    <a:pt x="9" y="312"/>
                  </a:lnTo>
                  <a:lnTo>
                    <a:pt x="8" y="312"/>
                  </a:lnTo>
                  <a:lnTo>
                    <a:pt x="8" y="316"/>
                  </a:lnTo>
                  <a:lnTo>
                    <a:pt x="11" y="316"/>
                  </a:lnTo>
                  <a:lnTo>
                    <a:pt x="11" y="313"/>
                  </a:lnTo>
                  <a:lnTo>
                    <a:pt x="10" y="314"/>
                  </a:lnTo>
                  <a:lnTo>
                    <a:pt x="14" y="318"/>
                  </a:lnTo>
                  <a:lnTo>
                    <a:pt x="15" y="318"/>
                  </a:lnTo>
                  <a:lnTo>
                    <a:pt x="15" y="316"/>
                  </a:lnTo>
                  <a:lnTo>
                    <a:pt x="14" y="317"/>
                  </a:lnTo>
                  <a:lnTo>
                    <a:pt x="18" y="321"/>
                  </a:lnTo>
                  <a:lnTo>
                    <a:pt x="19" y="321"/>
                  </a:lnTo>
                  <a:lnTo>
                    <a:pt x="19" y="318"/>
                  </a:lnTo>
                  <a:lnTo>
                    <a:pt x="18" y="318"/>
                  </a:lnTo>
                  <a:lnTo>
                    <a:pt x="18" y="322"/>
                  </a:lnTo>
                  <a:lnTo>
                    <a:pt x="21" y="322"/>
                  </a:lnTo>
                  <a:lnTo>
                    <a:pt x="21" y="320"/>
                  </a:lnTo>
                  <a:lnTo>
                    <a:pt x="19" y="320"/>
                  </a:lnTo>
                  <a:lnTo>
                    <a:pt x="19" y="324"/>
                  </a:lnTo>
                  <a:lnTo>
                    <a:pt x="22" y="324"/>
                  </a:lnTo>
                  <a:lnTo>
                    <a:pt x="22" y="321"/>
                  </a:lnTo>
                  <a:lnTo>
                    <a:pt x="21" y="322"/>
                  </a:lnTo>
                  <a:lnTo>
                    <a:pt x="23" y="325"/>
                  </a:lnTo>
                  <a:lnTo>
                    <a:pt x="26" y="325"/>
                  </a:lnTo>
                  <a:lnTo>
                    <a:pt x="26" y="322"/>
                  </a:lnTo>
                  <a:lnTo>
                    <a:pt x="25" y="324"/>
                  </a:lnTo>
                  <a:lnTo>
                    <a:pt x="27" y="326"/>
                  </a:lnTo>
                  <a:lnTo>
                    <a:pt x="30" y="326"/>
                  </a:lnTo>
                  <a:lnTo>
                    <a:pt x="30" y="324"/>
                  </a:lnTo>
                  <a:lnTo>
                    <a:pt x="29" y="325"/>
                  </a:lnTo>
                  <a:lnTo>
                    <a:pt x="31" y="328"/>
                  </a:lnTo>
                  <a:lnTo>
                    <a:pt x="32" y="328"/>
                  </a:lnTo>
                  <a:lnTo>
                    <a:pt x="32" y="325"/>
                  </a:lnTo>
                  <a:lnTo>
                    <a:pt x="31" y="326"/>
                  </a:lnTo>
                  <a:lnTo>
                    <a:pt x="34" y="329"/>
                  </a:lnTo>
                  <a:lnTo>
                    <a:pt x="36" y="329"/>
                  </a:lnTo>
                  <a:lnTo>
                    <a:pt x="36" y="326"/>
                  </a:lnTo>
                  <a:lnTo>
                    <a:pt x="36" y="329"/>
                  </a:lnTo>
                  <a:lnTo>
                    <a:pt x="39" y="330"/>
                  </a:lnTo>
                  <a:lnTo>
                    <a:pt x="39" y="328"/>
                  </a:lnTo>
                  <a:lnTo>
                    <a:pt x="38" y="328"/>
                  </a:lnTo>
                  <a:lnTo>
                    <a:pt x="38" y="331"/>
                  </a:lnTo>
                  <a:lnTo>
                    <a:pt x="42" y="331"/>
                  </a:lnTo>
                  <a:lnTo>
                    <a:pt x="42" y="329"/>
                  </a:lnTo>
                  <a:lnTo>
                    <a:pt x="40" y="330"/>
                  </a:lnTo>
                  <a:lnTo>
                    <a:pt x="46" y="335"/>
                  </a:lnTo>
                  <a:lnTo>
                    <a:pt x="47" y="335"/>
                  </a:lnTo>
                  <a:lnTo>
                    <a:pt x="47" y="333"/>
                  </a:lnTo>
                  <a:lnTo>
                    <a:pt x="46" y="334"/>
                  </a:lnTo>
                  <a:lnTo>
                    <a:pt x="49" y="338"/>
                  </a:lnTo>
                  <a:lnTo>
                    <a:pt x="52" y="338"/>
                  </a:lnTo>
                  <a:lnTo>
                    <a:pt x="52" y="335"/>
                  </a:lnTo>
                  <a:lnTo>
                    <a:pt x="51" y="337"/>
                  </a:lnTo>
                  <a:lnTo>
                    <a:pt x="53" y="339"/>
                  </a:lnTo>
                  <a:lnTo>
                    <a:pt x="55" y="339"/>
                  </a:lnTo>
                  <a:lnTo>
                    <a:pt x="55" y="337"/>
                  </a:lnTo>
                  <a:lnTo>
                    <a:pt x="53" y="338"/>
                  </a:lnTo>
                  <a:lnTo>
                    <a:pt x="56" y="341"/>
                  </a:lnTo>
                  <a:lnTo>
                    <a:pt x="59" y="341"/>
                  </a:lnTo>
                  <a:lnTo>
                    <a:pt x="59" y="338"/>
                  </a:lnTo>
                  <a:lnTo>
                    <a:pt x="57" y="339"/>
                  </a:lnTo>
                  <a:lnTo>
                    <a:pt x="60" y="342"/>
                  </a:lnTo>
                  <a:lnTo>
                    <a:pt x="61" y="342"/>
                  </a:lnTo>
                  <a:lnTo>
                    <a:pt x="61" y="339"/>
                  </a:lnTo>
                  <a:lnTo>
                    <a:pt x="60" y="339"/>
                  </a:lnTo>
                  <a:lnTo>
                    <a:pt x="60" y="343"/>
                  </a:lnTo>
                  <a:lnTo>
                    <a:pt x="64" y="343"/>
                  </a:lnTo>
                  <a:lnTo>
                    <a:pt x="64" y="341"/>
                  </a:lnTo>
                  <a:lnTo>
                    <a:pt x="63" y="341"/>
                  </a:lnTo>
                  <a:lnTo>
                    <a:pt x="63" y="345"/>
                  </a:lnTo>
                  <a:lnTo>
                    <a:pt x="65" y="345"/>
                  </a:lnTo>
                  <a:lnTo>
                    <a:pt x="65" y="342"/>
                  </a:lnTo>
                  <a:lnTo>
                    <a:pt x="64" y="343"/>
                  </a:lnTo>
                  <a:lnTo>
                    <a:pt x="67" y="346"/>
                  </a:lnTo>
                  <a:lnTo>
                    <a:pt x="68" y="346"/>
                  </a:lnTo>
                  <a:lnTo>
                    <a:pt x="68" y="343"/>
                  </a:lnTo>
                  <a:lnTo>
                    <a:pt x="67" y="343"/>
                  </a:lnTo>
                  <a:lnTo>
                    <a:pt x="67" y="347"/>
                  </a:lnTo>
                  <a:lnTo>
                    <a:pt x="69" y="347"/>
                  </a:lnTo>
                  <a:lnTo>
                    <a:pt x="69" y="345"/>
                  </a:lnTo>
                  <a:lnTo>
                    <a:pt x="68" y="345"/>
                  </a:lnTo>
                  <a:lnTo>
                    <a:pt x="68" y="348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69" y="346"/>
                  </a:lnTo>
                  <a:lnTo>
                    <a:pt x="69" y="350"/>
                  </a:lnTo>
                  <a:lnTo>
                    <a:pt x="72" y="350"/>
                  </a:lnTo>
                  <a:lnTo>
                    <a:pt x="72" y="346"/>
                  </a:lnTo>
                  <a:lnTo>
                    <a:pt x="69" y="347"/>
                  </a:lnTo>
                  <a:lnTo>
                    <a:pt x="68" y="347"/>
                  </a:lnTo>
                  <a:lnTo>
                    <a:pt x="67" y="348"/>
                  </a:lnTo>
                  <a:lnTo>
                    <a:pt x="68" y="350"/>
                  </a:lnTo>
                  <a:lnTo>
                    <a:pt x="68" y="348"/>
                  </a:lnTo>
                  <a:lnTo>
                    <a:pt x="65" y="348"/>
                  </a:lnTo>
                  <a:lnTo>
                    <a:pt x="63" y="351"/>
                  </a:lnTo>
                  <a:lnTo>
                    <a:pt x="64" y="352"/>
                  </a:lnTo>
                  <a:lnTo>
                    <a:pt x="64" y="351"/>
                  </a:lnTo>
                  <a:lnTo>
                    <a:pt x="61" y="351"/>
                  </a:lnTo>
                  <a:lnTo>
                    <a:pt x="60" y="352"/>
                  </a:lnTo>
                  <a:lnTo>
                    <a:pt x="60" y="355"/>
                  </a:lnTo>
                  <a:lnTo>
                    <a:pt x="61" y="355"/>
                  </a:lnTo>
                  <a:lnTo>
                    <a:pt x="61" y="354"/>
                  </a:lnTo>
                  <a:lnTo>
                    <a:pt x="59" y="354"/>
                  </a:lnTo>
                  <a:lnTo>
                    <a:pt x="57" y="355"/>
                  </a:lnTo>
                  <a:lnTo>
                    <a:pt x="57" y="358"/>
                  </a:lnTo>
                  <a:lnTo>
                    <a:pt x="59" y="358"/>
                  </a:lnTo>
                  <a:lnTo>
                    <a:pt x="59" y="356"/>
                  </a:lnTo>
                  <a:lnTo>
                    <a:pt x="56" y="356"/>
                  </a:lnTo>
                  <a:lnTo>
                    <a:pt x="55" y="358"/>
                  </a:lnTo>
                  <a:lnTo>
                    <a:pt x="55" y="360"/>
                  </a:lnTo>
                  <a:lnTo>
                    <a:pt x="56" y="360"/>
                  </a:lnTo>
                  <a:lnTo>
                    <a:pt x="56" y="359"/>
                  </a:lnTo>
                  <a:lnTo>
                    <a:pt x="55" y="359"/>
                  </a:lnTo>
                  <a:lnTo>
                    <a:pt x="52" y="360"/>
                  </a:lnTo>
                  <a:lnTo>
                    <a:pt x="52" y="362"/>
                  </a:lnTo>
                  <a:lnTo>
                    <a:pt x="52" y="360"/>
                  </a:lnTo>
                  <a:lnTo>
                    <a:pt x="48" y="360"/>
                  </a:lnTo>
                  <a:lnTo>
                    <a:pt x="47" y="362"/>
                  </a:lnTo>
                  <a:lnTo>
                    <a:pt x="48" y="363"/>
                  </a:lnTo>
                  <a:lnTo>
                    <a:pt x="48" y="362"/>
                  </a:lnTo>
                  <a:lnTo>
                    <a:pt x="46" y="362"/>
                  </a:lnTo>
                  <a:lnTo>
                    <a:pt x="44" y="363"/>
                  </a:lnTo>
                  <a:lnTo>
                    <a:pt x="46" y="364"/>
                  </a:lnTo>
                  <a:lnTo>
                    <a:pt x="46" y="363"/>
                  </a:lnTo>
                  <a:lnTo>
                    <a:pt x="43" y="363"/>
                  </a:lnTo>
                  <a:lnTo>
                    <a:pt x="40" y="364"/>
                  </a:lnTo>
                  <a:lnTo>
                    <a:pt x="39" y="364"/>
                  </a:lnTo>
                  <a:lnTo>
                    <a:pt x="38" y="366"/>
                  </a:lnTo>
                  <a:lnTo>
                    <a:pt x="39" y="367"/>
                  </a:lnTo>
                  <a:lnTo>
                    <a:pt x="39" y="366"/>
                  </a:lnTo>
                  <a:lnTo>
                    <a:pt x="35" y="366"/>
                  </a:lnTo>
                  <a:lnTo>
                    <a:pt x="35" y="368"/>
                  </a:lnTo>
                  <a:lnTo>
                    <a:pt x="36" y="368"/>
                  </a:lnTo>
                  <a:lnTo>
                    <a:pt x="36" y="367"/>
                  </a:lnTo>
                  <a:lnTo>
                    <a:pt x="34" y="367"/>
                  </a:lnTo>
                  <a:lnTo>
                    <a:pt x="32" y="368"/>
                  </a:lnTo>
                  <a:lnTo>
                    <a:pt x="34" y="369"/>
                  </a:lnTo>
                  <a:lnTo>
                    <a:pt x="34" y="368"/>
                  </a:lnTo>
                  <a:lnTo>
                    <a:pt x="31" y="368"/>
                  </a:lnTo>
                  <a:lnTo>
                    <a:pt x="29" y="371"/>
                  </a:lnTo>
                  <a:lnTo>
                    <a:pt x="30" y="372"/>
                  </a:lnTo>
                  <a:lnTo>
                    <a:pt x="30" y="371"/>
                  </a:lnTo>
                  <a:lnTo>
                    <a:pt x="29" y="371"/>
                  </a:lnTo>
                  <a:lnTo>
                    <a:pt x="27" y="373"/>
                  </a:lnTo>
                  <a:lnTo>
                    <a:pt x="30" y="376"/>
                  </a:lnTo>
                  <a:lnTo>
                    <a:pt x="32" y="376"/>
                  </a:lnTo>
                  <a:lnTo>
                    <a:pt x="32" y="373"/>
                  </a:lnTo>
                  <a:lnTo>
                    <a:pt x="31" y="375"/>
                  </a:lnTo>
                  <a:lnTo>
                    <a:pt x="34" y="377"/>
                  </a:lnTo>
                  <a:lnTo>
                    <a:pt x="36" y="377"/>
                  </a:lnTo>
                  <a:lnTo>
                    <a:pt x="36" y="375"/>
                  </a:lnTo>
                  <a:lnTo>
                    <a:pt x="35" y="376"/>
                  </a:lnTo>
                  <a:lnTo>
                    <a:pt x="38" y="379"/>
                  </a:lnTo>
                  <a:lnTo>
                    <a:pt x="40" y="379"/>
                  </a:lnTo>
                  <a:lnTo>
                    <a:pt x="40" y="376"/>
                  </a:lnTo>
                  <a:lnTo>
                    <a:pt x="39" y="377"/>
                  </a:lnTo>
                  <a:lnTo>
                    <a:pt x="42" y="380"/>
                  </a:lnTo>
                  <a:lnTo>
                    <a:pt x="43" y="380"/>
                  </a:lnTo>
                  <a:lnTo>
                    <a:pt x="43" y="377"/>
                  </a:lnTo>
                  <a:lnTo>
                    <a:pt x="42" y="379"/>
                  </a:lnTo>
                  <a:lnTo>
                    <a:pt x="44" y="381"/>
                  </a:lnTo>
                  <a:lnTo>
                    <a:pt x="47" y="381"/>
                  </a:lnTo>
                  <a:lnTo>
                    <a:pt x="47" y="379"/>
                  </a:lnTo>
                  <a:lnTo>
                    <a:pt x="46" y="380"/>
                  </a:lnTo>
                  <a:lnTo>
                    <a:pt x="48" y="383"/>
                  </a:lnTo>
                  <a:lnTo>
                    <a:pt x="51" y="384"/>
                  </a:lnTo>
                  <a:lnTo>
                    <a:pt x="52" y="384"/>
                  </a:lnTo>
                  <a:lnTo>
                    <a:pt x="52" y="381"/>
                  </a:lnTo>
                  <a:lnTo>
                    <a:pt x="52" y="384"/>
                  </a:lnTo>
                  <a:lnTo>
                    <a:pt x="55" y="385"/>
                  </a:lnTo>
                  <a:lnTo>
                    <a:pt x="55" y="383"/>
                  </a:lnTo>
                  <a:lnTo>
                    <a:pt x="53" y="383"/>
                  </a:lnTo>
                  <a:lnTo>
                    <a:pt x="53" y="386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6" y="384"/>
                  </a:lnTo>
                  <a:lnTo>
                    <a:pt x="56" y="388"/>
                  </a:lnTo>
                  <a:lnTo>
                    <a:pt x="59" y="388"/>
                  </a:lnTo>
                  <a:lnTo>
                    <a:pt x="59" y="385"/>
                  </a:lnTo>
                  <a:lnTo>
                    <a:pt x="57" y="385"/>
                  </a:lnTo>
                  <a:lnTo>
                    <a:pt x="57" y="401"/>
                  </a:lnTo>
                  <a:lnTo>
                    <a:pt x="61" y="401"/>
                  </a:lnTo>
                  <a:lnTo>
                    <a:pt x="61" y="384"/>
                  </a:lnTo>
                  <a:lnTo>
                    <a:pt x="57" y="384"/>
                  </a:lnTo>
                  <a:lnTo>
                    <a:pt x="57" y="385"/>
                  </a:lnTo>
                  <a:lnTo>
                    <a:pt x="60" y="385"/>
                  </a:lnTo>
                  <a:lnTo>
                    <a:pt x="60" y="383"/>
                  </a:lnTo>
                  <a:lnTo>
                    <a:pt x="55" y="383"/>
                  </a:lnTo>
                  <a:lnTo>
                    <a:pt x="55" y="384"/>
                  </a:lnTo>
                  <a:lnTo>
                    <a:pt x="57" y="384"/>
                  </a:lnTo>
                  <a:lnTo>
                    <a:pt x="57" y="381"/>
                  </a:lnTo>
                  <a:lnTo>
                    <a:pt x="56" y="381"/>
                  </a:lnTo>
                  <a:lnTo>
                    <a:pt x="53" y="380"/>
                  </a:lnTo>
                  <a:lnTo>
                    <a:pt x="51" y="380"/>
                  </a:lnTo>
                  <a:lnTo>
                    <a:pt x="51" y="381"/>
                  </a:lnTo>
                  <a:lnTo>
                    <a:pt x="52" y="380"/>
                  </a:lnTo>
                  <a:lnTo>
                    <a:pt x="49" y="379"/>
                  </a:lnTo>
                  <a:lnTo>
                    <a:pt x="48" y="380"/>
                  </a:lnTo>
                  <a:lnTo>
                    <a:pt x="49" y="379"/>
                  </a:lnTo>
                  <a:lnTo>
                    <a:pt x="48" y="377"/>
                  </a:lnTo>
                  <a:lnTo>
                    <a:pt x="44" y="377"/>
                  </a:lnTo>
                  <a:lnTo>
                    <a:pt x="44" y="379"/>
                  </a:lnTo>
                  <a:lnTo>
                    <a:pt x="46" y="377"/>
                  </a:lnTo>
                  <a:lnTo>
                    <a:pt x="44" y="376"/>
                  </a:lnTo>
                  <a:lnTo>
                    <a:pt x="42" y="376"/>
                  </a:lnTo>
                  <a:lnTo>
                    <a:pt x="42" y="377"/>
                  </a:lnTo>
                  <a:lnTo>
                    <a:pt x="43" y="376"/>
                  </a:lnTo>
                  <a:lnTo>
                    <a:pt x="42" y="375"/>
                  </a:lnTo>
                  <a:lnTo>
                    <a:pt x="38" y="375"/>
                  </a:lnTo>
                  <a:lnTo>
                    <a:pt x="38" y="376"/>
                  </a:lnTo>
                  <a:lnTo>
                    <a:pt x="39" y="375"/>
                  </a:lnTo>
                  <a:lnTo>
                    <a:pt x="38" y="373"/>
                  </a:lnTo>
                  <a:lnTo>
                    <a:pt x="34" y="373"/>
                  </a:lnTo>
                  <a:lnTo>
                    <a:pt x="34" y="375"/>
                  </a:lnTo>
                  <a:lnTo>
                    <a:pt x="35" y="373"/>
                  </a:lnTo>
                  <a:lnTo>
                    <a:pt x="34" y="372"/>
                  </a:lnTo>
                  <a:lnTo>
                    <a:pt x="30" y="372"/>
                  </a:lnTo>
                  <a:lnTo>
                    <a:pt x="30" y="373"/>
                  </a:lnTo>
                  <a:lnTo>
                    <a:pt x="31" y="372"/>
                  </a:lnTo>
                  <a:lnTo>
                    <a:pt x="30" y="371"/>
                  </a:lnTo>
                  <a:lnTo>
                    <a:pt x="29" y="372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2" y="369"/>
                  </a:lnTo>
                  <a:lnTo>
                    <a:pt x="32" y="372"/>
                  </a:lnTo>
                  <a:lnTo>
                    <a:pt x="35" y="372"/>
                  </a:lnTo>
                  <a:lnTo>
                    <a:pt x="35" y="371"/>
                  </a:lnTo>
                  <a:lnTo>
                    <a:pt x="36" y="369"/>
                  </a:lnTo>
                  <a:lnTo>
                    <a:pt x="35" y="368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9" y="367"/>
                  </a:lnTo>
                  <a:lnTo>
                    <a:pt x="36" y="367"/>
                  </a:lnTo>
                  <a:lnTo>
                    <a:pt x="36" y="369"/>
                  </a:lnTo>
                  <a:lnTo>
                    <a:pt x="40" y="369"/>
                  </a:lnTo>
                  <a:lnTo>
                    <a:pt x="40" y="368"/>
                  </a:lnTo>
                  <a:lnTo>
                    <a:pt x="42" y="367"/>
                  </a:lnTo>
                  <a:lnTo>
                    <a:pt x="40" y="366"/>
                  </a:lnTo>
                  <a:lnTo>
                    <a:pt x="42" y="368"/>
                  </a:lnTo>
                  <a:lnTo>
                    <a:pt x="44" y="367"/>
                  </a:lnTo>
                  <a:lnTo>
                    <a:pt x="43" y="364"/>
                  </a:lnTo>
                  <a:lnTo>
                    <a:pt x="43" y="367"/>
                  </a:lnTo>
                  <a:lnTo>
                    <a:pt x="47" y="367"/>
                  </a:lnTo>
                  <a:lnTo>
                    <a:pt x="47" y="366"/>
                  </a:lnTo>
                  <a:lnTo>
                    <a:pt x="48" y="364"/>
                  </a:lnTo>
                  <a:lnTo>
                    <a:pt x="47" y="363"/>
                  </a:lnTo>
                  <a:lnTo>
                    <a:pt x="47" y="366"/>
                  </a:lnTo>
                  <a:lnTo>
                    <a:pt x="49" y="366"/>
                  </a:lnTo>
                  <a:lnTo>
                    <a:pt x="49" y="364"/>
                  </a:lnTo>
                  <a:lnTo>
                    <a:pt x="51" y="363"/>
                  </a:lnTo>
                  <a:lnTo>
                    <a:pt x="49" y="362"/>
                  </a:lnTo>
                  <a:lnTo>
                    <a:pt x="49" y="364"/>
                  </a:lnTo>
                  <a:lnTo>
                    <a:pt x="53" y="364"/>
                  </a:lnTo>
                  <a:lnTo>
                    <a:pt x="56" y="363"/>
                  </a:lnTo>
                  <a:lnTo>
                    <a:pt x="55" y="360"/>
                  </a:lnTo>
                  <a:lnTo>
                    <a:pt x="55" y="363"/>
                  </a:lnTo>
                  <a:lnTo>
                    <a:pt x="59" y="363"/>
                  </a:lnTo>
                  <a:lnTo>
                    <a:pt x="59" y="359"/>
                  </a:lnTo>
                  <a:lnTo>
                    <a:pt x="56" y="359"/>
                  </a:lnTo>
                  <a:lnTo>
                    <a:pt x="57" y="360"/>
                  </a:lnTo>
                  <a:lnTo>
                    <a:pt x="59" y="359"/>
                  </a:lnTo>
                  <a:lnTo>
                    <a:pt x="57" y="358"/>
                  </a:lnTo>
                  <a:lnTo>
                    <a:pt x="57" y="360"/>
                  </a:lnTo>
                  <a:lnTo>
                    <a:pt x="61" y="360"/>
                  </a:lnTo>
                  <a:lnTo>
                    <a:pt x="61" y="356"/>
                  </a:lnTo>
                  <a:lnTo>
                    <a:pt x="59" y="356"/>
                  </a:lnTo>
                  <a:lnTo>
                    <a:pt x="60" y="358"/>
                  </a:lnTo>
                  <a:lnTo>
                    <a:pt x="61" y="356"/>
                  </a:lnTo>
                  <a:lnTo>
                    <a:pt x="60" y="355"/>
                  </a:lnTo>
                  <a:lnTo>
                    <a:pt x="60" y="358"/>
                  </a:lnTo>
                  <a:lnTo>
                    <a:pt x="64" y="358"/>
                  </a:lnTo>
                  <a:lnTo>
                    <a:pt x="64" y="354"/>
                  </a:lnTo>
                  <a:lnTo>
                    <a:pt x="61" y="354"/>
                  </a:lnTo>
                  <a:lnTo>
                    <a:pt x="63" y="355"/>
                  </a:lnTo>
                  <a:lnTo>
                    <a:pt x="64" y="354"/>
                  </a:lnTo>
                  <a:lnTo>
                    <a:pt x="63" y="352"/>
                  </a:lnTo>
                  <a:lnTo>
                    <a:pt x="63" y="355"/>
                  </a:lnTo>
                  <a:lnTo>
                    <a:pt x="65" y="355"/>
                  </a:lnTo>
                  <a:lnTo>
                    <a:pt x="65" y="354"/>
                  </a:lnTo>
                  <a:lnTo>
                    <a:pt x="68" y="351"/>
                  </a:lnTo>
                  <a:lnTo>
                    <a:pt x="67" y="350"/>
                  </a:lnTo>
                  <a:lnTo>
                    <a:pt x="67" y="352"/>
                  </a:lnTo>
                  <a:lnTo>
                    <a:pt x="69" y="352"/>
                  </a:lnTo>
                  <a:lnTo>
                    <a:pt x="69" y="351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70" y="351"/>
                  </a:lnTo>
                  <a:lnTo>
                    <a:pt x="73" y="350"/>
                  </a:lnTo>
                  <a:lnTo>
                    <a:pt x="72" y="346"/>
                  </a:lnTo>
                  <a:lnTo>
                    <a:pt x="70" y="346"/>
                  </a:lnTo>
                  <a:lnTo>
                    <a:pt x="70" y="347"/>
                  </a:lnTo>
                  <a:lnTo>
                    <a:pt x="73" y="347"/>
                  </a:lnTo>
                  <a:lnTo>
                    <a:pt x="73" y="345"/>
                  </a:lnTo>
                  <a:lnTo>
                    <a:pt x="69" y="345"/>
                  </a:lnTo>
                  <a:lnTo>
                    <a:pt x="69" y="346"/>
                  </a:lnTo>
                  <a:lnTo>
                    <a:pt x="72" y="346"/>
                  </a:lnTo>
                  <a:lnTo>
                    <a:pt x="72" y="343"/>
                  </a:lnTo>
                  <a:lnTo>
                    <a:pt x="68" y="343"/>
                  </a:lnTo>
                  <a:lnTo>
                    <a:pt x="68" y="345"/>
                  </a:lnTo>
                  <a:lnTo>
                    <a:pt x="70" y="345"/>
                  </a:lnTo>
                  <a:lnTo>
                    <a:pt x="70" y="342"/>
                  </a:lnTo>
                  <a:lnTo>
                    <a:pt x="67" y="342"/>
                  </a:lnTo>
                  <a:lnTo>
                    <a:pt x="67" y="343"/>
                  </a:lnTo>
                  <a:lnTo>
                    <a:pt x="68" y="342"/>
                  </a:lnTo>
                  <a:lnTo>
                    <a:pt x="67" y="341"/>
                  </a:lnTo>
                  <a:lnTo>
                    <a:pt x="64" y="341"/>
                  </a:lnTo>
                  <a:lnTo>
                    <a:pt x="64" y="342"/>
                  </a:lnTo>
                  <a:lnTo>
                    <a:pt x="67" y="342"/>
                  </a:lnTo>
                  <a:lnTo>
                    <a:pt x="67" y="339"/>
                  </a:lnTo>
                  <a:lnTo>
                    <a:pt x="61" y="339"/>
                  </a:lnTo>
                  <a:lnTo>
                    <a:pt x="61" y="341"/>
                  </a:lnTo>
                  <a:lnTo>
                    <a:pt x="64" y="341"/>
                  </a:lnTo>
                  <a:lnTo>
                    <a:pt x="64" y="338"/>
                  </a:lnTo>
                  <a:lnTo>
                    <a:pt x="60" y="338"/>
                  </a:lnTo>
                  <a:lnTo>
                    <a:pt x="60" y="339"/>
                  </a:lnTo>
                  <a:lnTo>
                    <a:pt x="61" y="338"/>
                  </a:lnTo>
                  <a:lnTo>
                    <a:pt x="60" y="337"/>
                  </a:lnTo>
                  <a:lnTo>
                    <a:pt x="56" y="337"/>
                  </a:lnTo>
                  <a:lnTo>
                    <a:pt x="56" y="338"/>
                  </a:lnTo>
                  <a:lnTo>
                    <a:pt x="57" y="337"/>
                  </a:lnTo>
                  <a:lnTo>
                    <a:pt x="56" y="335"/>
                  </a:lnTo>
                  <a:lnTo>
                    <a:pt x="53" y="335"/>
                  </a:lnTo>
                  <a:lnTo>
                    <a:pt x="53" y="337"/>
                  </a:lnTo>
                  <a:lnTo>
                    <a:pt x="55" y="335"/>
                  </a:lnTo>
                  <a:lnTo>
                    <a:pt x="53" y="334"/>
                  </a:lnTo>
                  <a:lnTo>
                    <a:pt x="49" y="334"/>
                  </a:lnTo>
                  <a:lnTo>
                    <a:pt x="49" y="335"/>
                  </a:lnTo>
                  <a:lnTo>
                    <a:pt x="51" y="334"/>
                  </a:lnTo>
                  <a:lnTo>
                    <a:pt x="48" y="331"/>
                  </a:lnTo>
                  <a:lnTo>
                    <a:pt x="46" y="331"/>
                  </a:lnTo>
                  <a:lnTo>
                    <a:pt x="46" y="333"/>
                  </a:lnTo>
                  <a:lnTo>
                    <a:pt x="47" y="331"/>
                  </a:lnTo>
                  <a:lnTo>
                    <a:pt x="43" y="328"/>
                  </a:lnTo>
                  <a:lnTo>
                    <a:pt x="39" y="328"/>
                  </a:lnTo>
                  <a:lnTo>
                    <a:pt x="39" y="329"/>
                  </a:lnTo>
                  <a:lnTo>
                    <a:pt x="42" y="329"/>
                  </a:lnTo>
                  <a:lnTo>
                    <a:pt x="42" y="326"/>
                  </a:lnTo>
                  <a:lnTo>
                    <a:pt x="40" y="326"/>
                  </a:lnTo>
                  <a:lnTo>
                    <a:pt x="38" y="325"/>
                  </a:lnTo>
                  <a:lnTo>
                    <a:pt x="34" y="325"/>
                  </a:lnTo>
                  <a:lnTo>
                    <a:pt x="34" y="326"/>
                  </a:lnTo>
                  <a:lnTo>
                    <a:pt x="35" y="325"/>
                  </a:lnTo>
                  <a:lnTo>
                    <a:pt x="34" y="324"/>
                  </a:lnTo>
                  <a:lnTo>
                    <a:pt x="31" y="324"/>
                  </a:lnTo>
                  <a:lnTo>
                    <a:pt x="31" y="325"/>
                  </a:lnTo>
                  <a:lnTo>
                    <a:pt x="32" y="324"/>
                  </a:lnTo>
                  <a:lnTo>
                    <a:pt x="31" y="322"/>
                  </a:lnTo>
                  <a:lnTo>
                    <a:pt x="27" y="322"/>
                  </a:lnTo>
                  <a:lnTo>
                    <a:pt x="27" y="324"/>
                  </a:lnTo>
                  <a:lnTo>
                    <a:pt x="29" y="322"/>
                  </a:lnTo>
                  <a:lnTo>
                    <a:pt x="27" y="321"/>
                  </a:lnTo>
                  <a:lnTo>
                    <a:pt x="23" y="321"/>
                  </a:lnTo>
                  <a:lnTo>
                    <a:pt x="23" y="322"/>
                  </a:lnTo>
                  <a:lnTo>
                    <a:pt x="25" y="321"/>
                  </a:lnTo>
                  <a:lnTo>
                    <a:pt x="23" y="320"/>
                  </a:lnTo>
                  <a:lnTo>
                    <a:pt x="21" y="320"/>
                  </a:lnTo>
                  <a:lnTo>
                    <a:pt x="21" y="321"/>
                  </a:lnTo>
                  <a:lnTo>
                    <a:pt x="23" y="321"/>
                  </a:lnTo>
                  <a:lnTo>
                    <a:pt x="23" y="318"/>
                  </a:lnTo>
                  <a:lnTo>
                    <a:pt x="19" y="318"/>
                  </a:lnTo>
                  <a:lnTo>
                    <a:pt x="19" y="320"/>
                  </a:lnTo>
                  <a:lnTo>
                    <a:pt x="22" y="320"/>
                  </a:lnTo>
                  <a:lnTo>
                    <a:pt x="22" y="317"/>
                  </a:lnTo>
                  <a:lnTo>
                    <a:pt x="18" y="317"/>
                  </a:lnTo>
                  <a:lnTo>
                    <a:pt x="18" y="318"/>
                  </a:lnTo>
                  <a:lnTo>
                    <a:pt x="19" y="317"/>
                  </a:lnTo>
                  <a:lnTo>
                    <a:pt x="17" y="314"/>
                  </a:lnTo>
                  <a:lnTo>
                    <a:pt x="14" y="314"/>
                  </a:lnTo>
                  <a:lnTo>
                    <a:pt x="14" y="316"/>
                  </a:lnTo>
                  <a:lnTo>
                    <a:pt x="15" y="314"/>
                  </a:lnTo>
                  <a:lnTo>
                    <a:pt x="13" y="312"/>
                  </a:lnTo>
                  <a:lnTo>
                    <a:pt x="9" y="312"/>
                  </a:lnTo>
                  <a:lnTo>
                    <a:pt x="9" y="313"/>
                  </a:lnTo>
                  <a:lnTo>
                    <a:pt x="11" y="313"/>
                  </a:lnTo>
                  <a:lnTo>
                    <a:pt x="11" y="311"/>
                  </a:lnTo>
                  <a:lnTo>
                    <a:pt x="8" y="311"/>
                  </a:lnTo>
                  <a:lnTo>
                    <a:pt x="8" y="312"/>
                  </a:lnTo>
                  <a:lnTo>
                    <a:pt x="9" y="311"/>
                  </a:lnTo>
                  <a:lnTo>
                    <a:pt x="8" y="309"/>
                  </a:lnTo>
                  <a:lnTo>
                    <a:pt x="4" y="309"/>
                  </a:lnTo>
                  <a:lnTo>
                    <a:pt x="4" y="311"/>
                  </a:lnTo>
                  <a:lnTo>
                    <a:pt x="5" y="309"/>
                  </a:lnTo>
                  <a:lnTo>
                    <a:pt x="4" y="308"/>
                  </a:lnTo>
                  <a:lnTo>
                    <a:pt x="1" y="308"/>
                  </a:lnTo>
                  <a:lnTo>
                    <a:pt x="1" y="309"/>
                  </a:lnTo>
                  <a:lnTo>
                    <a:pt x="4" y="309"/>
                  </a:lnTo>
                  <a:lnTo>
                    <a:pt x="4" y="303"/>
                  </a:lnTo>
                  <a:lnTo>
                    <a:pt x="1" y="303"/>
                  </a:lnTo>
                  <a:lnTo>
                    <a:pt x="2" y="304"/>
                  </a:lnTo>
                  <a:lnTo>
                    <a:pt x="4" y="303"/>
                  </a:lnTo>
                  <a:lnTo>
                    <a:pt x="5" y="303"/>
                  </a:lnTo>
                  <a:lnTo>
                    <a:pt x="5" y="294"/>
                  </a:lnTo>
                  <a:lnTo>
                    <a:pt x="2" y="294"/>
                  </a:lnTo>
                  <a:lnTo>
                    <a:pt x="2" y="296"/>
                  </a:lnTo>
                  <a:lnTo>
                    <a:pt x="6" y="296"/>
                  </a:lnTo>
                  <a:lnTo>
                    <a:pt x="6" y="292"/>
                  </a:lnTo>
                  <a:lnTo>
                    <a:pt x="4" y="292"/>
                  </a:lnTo>
                  <a:lnTo>
                    <a:pt x="5" y="295"/>
                  </a:lnTo>
                  <a:lnTo>
                    <a:pt x="8" y="294"/>
                  </a:lnTo>
                  <a:lnTo>
                    <a:pt x="6" y="291"/>
                  </a:lnTo>
                  <a:lnTo>
                    <a:pt x="6" y="294"/>
                  </a:lnTo>
                  <a:lnTo>
                    <a:pt x="10" y="294"/>
                  </a:lnTo>
                  <a:lnTo>
                    <a:pt x="10" y="290"/>
                  </a:lnTo>
                  <a:lnTo>
                    <a:pt x="8" y="290"/>
                  </a:lnTo>
                  <a:lnTo>
                    <a:pt x="8" y="292"/>
                  </a:lnTo>
                  <a:lnTo>
                    <a:pt x="11" y="292"/>
                  </a:lnTo>
                  <a:lnTo>
                    <a:pt x="11" y="291"/>
                  </a:lnTo>
                  <a:lnTo>
                    <a:pt x="13" y="290"/>
                  </a:lnTo>
                  <a:lnTo>
                    <a:pt x="11" y="288"/>
                  </a:lnTo>
                  <a:lnTo>
                    <a:pt x="11" y="291"/>
                  </a:lnTo>
                  <a:lnTo>
                    <a:pt x="14" y="291"/>
                  </a:lnTo>
                  <a:lnTo>
                    <a:pt x="14" y="290"/>
                  </a:lnTo>
                  <a:lnTo>
                    <a:pt x="15" y="288"/>
                  </a:lnTo>
                  <a:lnTo>
                    <a:pt x="14" y="287"/>
                  </a:lnTo>
                  <a:lnTo>
                    <a:pt x="14" y="290"/>
                  </a:lnTo>
                  <a:lnTo>
                    <a:pt x="17" y="290"/>
                  </a:lnTo>
                  <a:lnTo>
                    <a:pt x="19" y="288"/>
                  </a:lnTo>
                  <a:lnTo>
                    <a:pt x="18" y="286"/>
                  </a:lnTo>
                  <a:lnTo>
                    <a:pt x="18" y="288"/>
                  </a:lnTo>
                  <a:lnTo>
                    <a:pt x="22" y="288"/>
                  </a:lnTo>
                  <a:lnTo>
                    <a:pt x="22" y="287"/>
                  </a:lnTo>
                  <a:lnTo>
                    <a:pt x="23" y="286"/>
                  </a:lnTo>
                  <a:lnTo>
                    <a:pt x="22" y="284"/>
                  </a:lnTo>
                  <a:lnTo>
                    <a:pt x="22" y="287"/>
                  </a:lnTo>
                  <a:lnTo>
                    <a:pt x="26" y="287"/>
                  </a:lnTo>
                  <a:lnTo>
                    <a:pt x="29" y="286"/>
                  </a:lnTo>
                  <a:lnTo>
                    <a:pt x="27" y="283"/>
                  </a:lnTo>
                  <a:lnTo>
                    <a:pt x="27" y="286"/>
                  </a:lnTo>
                  <a:lnTo>
                    <a:pt x="30" y="286"/>
                  </a:lnTo>
                  <a:lnTo>
                    <a:pt x="32" y="284"/>
                  </a:lnTo>
                  <a:lnTo>
                    <a:pt x="31" y="282"/>
                  </a:lnTo>
                  <a:lnTo>
                    <a:pt x="31" y="284"/>
                  </a:lnTo>
                  <a:lnTo>
                    <a:pt x="36" y="284"/>
                  </a:lnTo>
                  <a:lnTo>
                    <a:pt x="39" y="283"/>
                  </a:lnTo>
                  <a:lnTo>
                    <a:pt x="38" y="280"/>
                  </a:lnTo>
                  <a:lnTo>
                    <a:pt x="38" y="283"/>
                  </a:lnTo>
                  <a:lnTo>
                    <a:pt x="40" y="283"/>
                  </a:lnTo>
                  <a:lnTo>
                    <a:pt x="40" y="282"/>
                  </a:lnTo>
                  <a:lnTo>
                    <a:pt x="42" y="280"/>
                  </a:lnTo>
                  <a:lnTo>
                    <a:pt x="40" y="279"/>
                  </a:lnTo>
                  <a:lnTo>
                    <a:pt x="40" y="282"/>
                  </a:lnTo>
                  <a:lnTo>
                    <a:pt x="43" y="282"/>
                  </a:lnTo>
                  <a:lnTo>
                    <a:pt x="43" y="280"/>
                  </a:lnTo>
                  <a:lnTo>
                    <a:pt x="44" y="279"/>
                  </a:lnTo>
                  <a:lnTo>
                    <a:pt x="43" y="278"/>
                  </a:lnTo>
                  <a:lnTo>
                    <a:pt x="43" y="280"/>
                  </a:lnTo>
                  <a:lnTo>
                    <a:pt x="47" y="280"/>
                  </a:lnTo>
                  <a:lnTo>
                    <a:pt x="47" y="276"/>
                  </a:lnTo>
                  <a:lnTo>
                    <a:pt x="44" y="276"/>
                  </a:lnTo>
                  <a:lnTo>
                    <a:pt x="46" y="279"/>
                  </a:lnTo>
                  <a:lnTo>
                    <a:pt x="48" y="278"/>
                  </a:lnTo>
                  <a:lnTo>
                    <a:pt x="47" y="275"/>
                  </a:lnTo>
                  <a:lnTo>
                    <a:pt x="47" y="278"/>
                  </a:lnTo>
                  <a:lnTo>
                    <a:pt x="51" y="278"/>
                  </a:lnTo>
                  <a:lnTo>
                    <a:pt x="51" y="276"/>
                  </a:lnTo>
                  <a:lnTo>
                    <a:pt x="52" y="275"/>
                  </a:lnTo>
                  <a:lnTo>
                    <a:pt x="51" y="274"/>
                  </a:lnTo>
                  <a:lnTo>
                    <a:pt x="51" y="276"/>
                  </a:lnTo>
                  <a:lnTo>
                    <a:pt x="53" y="276"/>
                  </a:lnTo>
                  <a:lnTo>
                    <a:pt x="56" y="275"/>
                  </a:lnTo>
                  <a:lnTo>
                    <a:pt x="55" y="273"/>
                  </a:lnTo>
                  <a:lnTo>
                    <a:pt x="55" y="275"/>
                  </a:lnTo>
                  <a:lnTo>
                    <a:pt x="57" y="275"/>
                  </a:lnTo>
                  <a:lnTo>
                    <a:pt x="60" y="274"/>
                  </a:lnTo>
                  <a:lnTo>
                    <a:pt x="60" y="273"/>
                  </a:lnTo>
                  <a:lnTo>
                    <a:pt x="61" y="271"/>
                  </a:lnTo>
                  <a:lnTo>
                    <a:pt x="60" y="270"/>
                  </a:lnTo>
                  <a:lnTo>
                    <a:pt x="60" y="273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7" y="270"/>
                  </a:lnTo>
                  <a:lnTo>
                    <a:pt x="65" y="269"/>
                  </a:lnTo>
                  <a:lnTo>
                    <a:pt x="65" y="271"/>
                  </a:lnTo>
                  <a:lnTo>
                    <a:pt x="69" y="271"/>
                  </a:lnTo>
                  <a:lnTo>
                    <a:pt x="69" y="270"/>
                  </a:lnTo>
                  <a:lnTo>
                    <a:pt x="70" y="269"/>
                  </a:lnTo>
                  <a:lnTo>
                    <a:pt x="69" y="267"/>
                  </a:lnTo>
                  <a:lnTo>
                    <a:pt x="69" y="270"/>
                  </a:lnTo>
                  <a:lnTo>
                    <a:pt x="72" y="270"/>
                  </a:lnTo>
                  <a:lnTo>
                    <a:pt x="72" y="266"/>
                  </a:lnTo>
                  <a:lnTo>
                    <a:pt x="70" y="266"/>
                  </a:lnTo>
                  <a:lnTo>
                    <a:pt x="70" y="267"/>
                  </a:lnTo>
                  <a:lnTo>
                    <a:pt x="73" y="267"/>
                  </a:lnTo>
                  <a:lnTo>
                    <a:pt x="73" y="263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72" y="265"/>
                  </a:lnTo>
                  <a:lnTo>
                    <a:pt x="72" y="261"/>
                  </a:lnTo>
                  <a:lnTo>
                    <a:pt x="68" y="261"/>
                  </a:lnTo>
                  <a:lnTo>
                    <a:pt x="68" y="262"/>
                  </a:lnTo>
                  <a:lnTo>
                    <a:pt x="70" y="262"/>
                  </a:lnTo>
                  <a:lnTo>
                    <a:pt x="70" y="259"/>
                  </a:lnTo>
                  <a:lnTo>
                    <a:pt x="67" y="259"/>
                  </a:lnTo>
                  <a:lnTo>
                    <a:pt x="67" y="261"/>
                  </a:lnTo>
                  <a:lnTo>
                    <a:pt x="69" y="261"/>
                  </a:lnTo>
                  <a:lnTo>
                    <a:pt x="69" y="258"/>
                  </a:lnTo>
                  <a:lnTo>
                    <a:pt x="65" y="258"/>
                  </a:lnTo>
                  <a:lnTo>
                    <a:pt x="65" y="259"/>
                  </a:lnTo>
                  <a:lnTo>
                    <a:pt x="68" y="259"/>
                  </a:lnTo>
                  <a:lnTo>
                    <a:pt x="68" y="257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7" y="258"/>
                  </a:lnTo>
                  <a:lnTo>
                    <a:pt x="67" y="256"/>
                  </a:lnTo>
                  <a:lnTo>
                    <a:pt x="63" y="256"/>
                  </a:lnTo>
                  <a:lnTo>
                    <a:pt x="63" y="257"/>
                  </a:lnTo>
                  <a:lnTo>
                    <a:pt x="65" y="257"/>
                  </a:lnTo>
                  <a:lnTo>
                    <a:pt x="65" y="254"/>
                  </a:lnTo>
                  <a:lnTo>
                    <a:pt x="61" y="254"/>
                  </a:lnTo>
                  <a:lnTo>
                    <a:pt x="61" y="256"/>
                  </a:lnTo>
                  <a:lnTo>
                    <a:pt x="63" y="254"/>
                  </a:lnTo>
                  <a:lnTo>
                    <a:pt x="61" y="253"/>
                  </a:lnTo>
                  <a:lnTo>
                    <a:pt x="60" y="254"/>
                  </a:lnTo>
                  <a:lnTo>
                    <a:pt x="63" y="254"/>
                  </a:lnTo>
                  <a:lnTo>
                    <a:pt x="63" y="253"/>
                  </a:lnTo>
                  <a:lnTo>
                    <a:pt x="60" y="253"/>
                  </a:lnTo>
                  <a:lnTo>
                    <a:pt x="60" y="256"/>
                  </a:lnTo>
                  <a:lnTo>
                    <a:pt x="64" y="256"/>
                  </a:lnTo>
                  <a:lnTo>
                    <a:pt x="64" y="248"/>
                  </a:lnTo>
                  <a:lnTo>
                    <a:pt x="61" y="248"/>
                  </a:lnTo>
                  <a:lnTo>
                    <a:pt x="61" y="250"/>
                  </a:lnTo>
                  <a:lnTo>
                    <a:pt x="65" y="250"/>
                  </a:lnTo>
                  <a:lnTo>
                    <a:pt x="65" y="244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7" y="246"/>
                  </a:lnTo>
                  <a:lnTo>
                    <a:pt x="67" y="240"/>
                  </a:lnTo>
                  <a:lnTo>
                    <a:pt x="64" y="240"/>
                  </a:lnTo>
                  <a:lnTo>
                    <a:pt x="65" y="241"/>
                  </a:lnTo>
                  <a:lnTo>
                    <a:pt x="67" y="240"/>
                  </a:lnTo>
                  <a:lnTo>
                    <a:pt x="68" y="240"/>
                  </a:lnTo>
                  <a:lnTo>
                    <a:pt x="68" y="233"/>
                  </a:lnTo>
                  <a:lnTo>
                    <a:pt x="65" y="233"/>
                  </a:lnTo>
                  <a:lnTo>
                    <a:pt x="65" y="236"/>
                  </a:lnTo>
                  <a:lnTo>
                    <a:pt x="69" y="236"/>
                  </a:lnTo>
                  <a:lnTo>
                    <a:pt x="69" y="229"/>
                  </a:lnTo>
                  <a:lnTo>
                    <a:pt x="67" y="229"/>
                  </a:lnTo>
                  <a:lnTo>
                    <a:pt x="67" y="232"/>
                  </a:lnTo>
                  <a:lnTo>
                    <a:pt x="70" y="232"/>
                  </a:lnTo>
                  <a:lnTo>
                    <a:pt x="70" y="223"/>
                  </a:lnTo>
                  <a:lnTo>
                    <a:pt x="67" y="223"/>
                  </a:lnTo>
                  <a:lnTo>
                    <a:pt x="67" y="224"/>
                  </a:lnTo>
                  <a:lnTo>
                    <a:pt x="69" y="224"/>
                  </a:lnTo>
                  <a:lnTo>
                    <a:pt x="69" y="220"/>
                  </a:lnTo>
                  <a:lnTo>
                    <a:pt x="65" y="220"/>
                  </a:lnTo>
                  <a:lnTo>
                    <a:pt x="65" y="222"/>
                  </a:lnTo>
                  <a:lnTo>
                    <a:pt x="68" y="222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20"/>
                  </a:lnTo>
                  <a:lnTo>
                    <a:pt x="67" y="220"/>
                  </a:lnTo>
                  <a:lnTo>
                    <a:pt x="67" y="218"/>
                  </a:lnTo>
                  <a:lnTo>
                    <a:pt x="63" y="218"/>
                  </a:lnTo>
                  <a:lnTo>
                    <a:pt x="63" y="219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1" y="216"/>
                  </a:lnTo>
                  <a:lnTo>
                    <a:pt x="61" y="218"/>
                  </a:lnTo>
                  <a:lnTo>
                    <a:pt x="64" y="218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60" y="216"/>
                  </a:lnTo>
                  <a:lnTo>
                    <a:pt x="61" y="215"/>
                  </a:lnTo>
                  <a:lnTo>
                    <a:pt x="60" y="214"/>
                  </a:lnTo>
                  <a:lnTo>
                    <a:pt x="57" y="214"/>
                  </a:lnTo>
                  <a:lnTo>
                    <a:pt x="57" y="215"/>
                  </a:lnTo>
                  <a:lnTo>
                    <a:pt x="60" y="215"/>
                  </a:lnTo>
                  <a:lnTo>
                    <a:pt x="60" y="212"/>
                  </a:lnTo>
                  <a:lnTo>
                    <a:pt x="55" y="212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7" y="211"/>
                  </a:lnTo>
                  <a:lnTo>
                    <a:pt x="53" y="211"/>
                  </a:lnTo>
                  <a:lnTo>
                    <a:pt x="53" y="212"/>
                  </a:lnTo>
                  <a:lnTo>
                    <a:pt x="55" y="211"/>
                  </a:lnTo>
                  <a:lnTo>
                    <a:pt x="53" y="210"/>
                  </a:lnTo>
                  <a:lnTo>
                    <a:pt x="51" y="210"/>
                  </a:lnTo>
                  <a:lnTo>
                    <a:pt x="51" y="211"/>
                  </a:lnTo>
                  <a:lnTo>
                    <a:pt x="52" y="210"/>
                  </a:lnTo>
                  <a:lnTo>
                    <a:pt x="51" y="208"/>
                  </a:lnTo>
                  <a:lnTo>
                    <a:pt x="48" y="208"/>
                  </a:lnTo>
                  <a:lnTo>
                    <a:pt x="48" y="210"/>
                  </a:lnTo>
                  <a:lnTo>
                    <a:pt x="49" y="208"/>
                  </a:lnTo>
                  <a:lnTo>
                    <a:pt x="48" y="207"/>
                  </a:lnTo>
                  <a:lnTo>
                    <a:pt x="46" y="206"/>
                  </a:lnTo>
                  <a:lnTo>
                    <a:pt x="42" y="206"/>
                  </a:lnTo>
                  <a:lnTo>
                    <a:pt x="42" y="207"/>
                  </a:lnTo>
                  <a:lnTo>
                    <a:pt x="43" y="206"/>
                  </a:lnTo>
                  <a:lnTo>
                    <a:pt x="40" y="204"/>
                  </a:lnTo>
                  <a:lnTo>
                    <a:pt x="38" y="204"/>
                  </a:lnTo>
                  <a:lnTo>
                    <a:pt x="38" y="206"/>
                  </a:lnTo>
                  <a:lnTo>
                    <a:pt x="39" y="204"/>
                  </a:lnTo>
                  <a:lnTo>
                    <a:pt x="38" y="203"/>
                  </a:lnTo>
                  <a:lnTo>
                    <a:pt x="32" y="203"/>
                  </a:lnTo>
                  <a:lnTo>
                    <a:pt x="32" y="204"/>
                  </a:lnTo>
                  <a:lnTo>
                    <a:pt x="34" y="203"/>
                  </a:lnTo>
                  <a:lnTo>
                    <a:pt x="31" y="202"/>
                  </a:lnTo>
                  <a:lnTo>
                    <a:pt x="29" y="202"/>
                  </a:lnTo>
                  <a:lnTo>
                    <a:pt x="29" y="203"/>
                  </a:lnTo>
                  <a:lnTo>
                    <a:pt x="30" y="202"/>
                  </a:lnTo>
                  <a:lnTo>
                    <a:pt x="27" y="201"/>
                  </a:lnTo>
                  <a:lnTo>
                    <a:pt x="22" y="201"/>
                  </a:lnTo>
                  <a:lnTo>
                    <a:pt x="22" y="202"/>
                  </a:lnTo>
                  <a:lnTo>
                    <a:pt x="23" y="201"/>
                  </a:lnTo>
                  <a:lnTo>
                    <a:pt x="21" y="199"/>
                  </a:lnTo>
                  <a:lnTo>
                    <a:pt x="17" y="199"/>
                  </a:lnTo>
                  <a:lnTo>
                    <a:pt x="17" y="201"/>
                  </a:lnTo>
                  <a:lnTo>
                    <a:pt x="19" y="201"/>
                  </a:lnTo>
                  <a:lnTo>
                    <a:pt x="19" y="193"/>
                  </a:lnTo>
                  <a:lnTo>
                    <a:pt x="15" y="193"/>
                  </a:lnTo>
                  <a:lnTo>
                    <a:pt x="15" y="194"/>
                  </a:lnTo>
                  <a:lnTo>
                    <a:pt x="18" y="194"/>
                  </a:lnTo>
                  <a:lnTo>
                    <a:pt x="18" y="190"/>
                  </a:lnTo>
                  <a:lnTo>
                    <a:pt x="15" y="187"/>
                  </a:lnTo>
                  <a:lnTo>
                    <a:pt x="14" y="189"/>
                  </a:lnTo>
                  <a:lnTo>
                    <a:pt x="17" y="189"/>
                  </a:lnTo>
                  <a:lnTo>
                    <a:pt x="17" y="174"/>
                  </a:lnTo>
                  <a:lnTo>
                    <a:pt x="14" y="174"/>
                  </a:lnTo>
                  <a:lnTo>
                    <a:pt x="14" y="177"/>
                  </a:lnTo>
                  <a:lnTo>
                    <a:pt x="17" y="177"/>
                  </a:lnTo>
                  <a:lnTo>
                    <a:pt x="19" y="176"/>
                  </a:lnTo>
                  <a:lnTo>
                    <a:pt x="18" y="173"/>
                  </a:lnTo>
                  <a:lnTo>
                    <a:pt x="18" y="176"/>
                  </a:lnTo>
                  <a:lnTo>
                    <a:pt x="21" y="176"/>
                  </a:lnTo>
                  <a:lnTo>
                    <a:pt x="21" y="174"/>
                  </a:lnTo>
                  <a:lnTo>
                    <a:pt x="22" y="173"/>
                  </a:lnTo>
                  <a:lnTo>
                    <a:pt x="21" y="172"/>
                  </a:lnTo>
                  <a:lnTo>
                    <a:pt x="21" y="174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2"/>
                  </a:lnTo>
                  <a:lnTo>
                    <a:pt x="25" y="170"/>
                  </a:lnTo>
                  <a:lnTo>
                    <a:pt x="25" y="173"/>
                  </a:lnTo>
                  <a:lnTo>
                    <a:pt x="29" y="173"/>
                  </a:lnTo>
                  <a:lnTo>
                    <a:pt x="29" y="172"/>
                  </a:lnTo>
                  <a:lnTo>
                    <a:pt x="30" y="170"/>
                  </a:lnTo>
                  <a:lnTo>
                    <a:pt x="29" y="169"/>
                  </a:lnTo>
                  <a:lnTo>
                    <a:pt x="29" y="172"/>
                  </a:lnTo>
                  <a:lnTo>
                    <a:pt x="31" y="172"/>
                  </a:lnTo>
                  <a:lnTo>
                    <a:pt x="34" y="170"/>
                  </a:lnTo>
                  <a:lnTo>
                    <a:pt x="32" y="168"/>
                  </a:lnTo>
                  <a:lnTo>
                    <a:pt x="32" y="170"/>
                  </a:lnTo>
                  <a:lnTo>
                    <a:pt x="38" y="170"/>
                  </a:lnTo>
                  <a:lnTo>
                    <a:pt x="38" y="169"/>
                  </a:lnTo>
                  <a:lnTo>
                    <a:pt x="39" y="168"/>
                  </a:lnTo>
                  <a:lnTo>
                    <a:pt x="38" y="167"/>
                  </a:lnTo>
                  <a:lnTo>
                    <a:pt x="38" y="169"/>
                  </a:lnTo>
                  <a:lnTo>
                    <a:pt x="42" y="169"/>
                  </a:lnTo>
                  <a:lnTo>
                    <a:pt x="44" y="168"/>
                  </a:lnTo>
                  <a:lnTo>
                    <a:pt x="43" y="165"/>
                  </a:lnTo>
                  <a:lnTo>
                    <a:pt x="43" y="168"/>
                  </a:lnTo>
                  <a:lnTo>
                    <a:pt x="48" y="168"/>
                  </a:lnTo>
                  <a:lnTo>
                    <a:pt x="51" y="167"/>
                  </a:lnTo>
                  <a:lnTo>
                    <a:pt x="49" y="164"/>
                  </a:lnTo>
                  <a:lnTo>
                    <a:pt x="49" y="167"/>
                  </a:lnTo>
                  <a:lnTo>
                    <a:pt x="53" y="167"/>
                  </a:lnTo>
                  <a:lnTo>
                    <a:pt x="57" y="165"/>
                  </a:lnTo>
                  <a:lnTo>
                    <a:pt x="56" y="163"/>
                  </a:lnTo>
                  <a:lnTo>
                    <a:pt x="56" y="165"/>
                  </a:lnTo>
                  <a:lnTo>
                    <a:pt x="64" y="165"/>
                  </a:lnTo>
                  <a:lnTo>
                    <a:pt x="64" y="160"/>
                  </a:lnTo>
                  <a:lnTo>
                    <a:pt x="60" y="160"/>
                  </a:lnTo>
                  <a:lnTo>
                    <a:pt x="60" y="161"/>
                  </a:lnTo>
                  <a:lnTo>
                    <a:pt x="63" y="161"/>
                  </a:lnTo>
                  <a:lnTo>
                    <a:pt x="63" y="159"/>
                  </a:lnTo>
                  <a:lnTo>
                    <a:pt x="59" y="159"/>
                  </a:lnTo>
                  <a:lnTo>
                    <a:pt x="59" y="160"/>
                  </a:lnTo>
                  <a:lnTo>
                    <a:pt x="60" y="159"/>
                  </a:lnTo>
                  <a:lnTo>
                    <a:pt x="57" y="156"/>
                  </a:lnTo>
                  <a:lnTo>
                    <a:pt x="55" y="156"/>
                  </a:lnTo>
                  <a:lnTo>
                    <a:pt x="55" y="157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3" y="155"/>
                  </a:lnTo>
                  <a:lnTo>
                    <a:pt x="53" y="156"/>
                  </a:lnTo>
                  <a:lnTo>
                    <a:pt x="55" y="155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53"/>
                  </a:lnTo>
                  <a:lnTo>
                    <a:pt x="51" y="153"/>
                  </a:lnTo>
                  <a:lnTo>
                    <a:pt x="51" y="151"/>
                  </a:lnTo>
                  <a:lnTo>
                    <a:pt x="47" y="151"/>
                  </a:lnTo>
                  <a:lnTo>
                    <a:pt x="47" y="152"/>
                  </a:lnTo>
                  <a:lnTo>
                    <a:pt x="48" y="151"/>
                  </a:lnTo>
                  <a:lnTo>
                    <a:pt x="47" y="150"/>
                  </a:lnTo>
                  <a:lnTo>
                    <a:pt x="43" y="150"/>
                  </a:lnTo>
                  <a:lnTo>
                    <a:pt x="43" y="151"/>
                  </a:lnTo>
                  <a:lnTo>
                    <a:pt x="44" y="150"/>
                  </a:lnTo>
                  <a:lnTo>
                    <a:pt x="43" y="148"/>
                  </a:lnTo>
                  <a:lnTo>
                    <a:pt x="40" y="148"/>
                  </a:lnTo>
                  <a:lnTo>
                    <a:pt x="40" y="150"/>
                  </a:lnTo>
                  <a:lnTo>
                    <a:pt x="42" y="148"/>
                  </a:lnTo>
                  <a:lnTo>
                    <a:pt x="40" y="147"/>
                  </a:lnTo>
                  <a:lnTo>
                    <a:pt x="35" y="147"/>
                  </a:lnTo>
                  <a:lnTo>
                    <a:pt x="35" y="148"/>
                  </a:lnTo>
                  <a:lnTo>
                    <a:pt x="36" y="147"/>
                  </a:lnTo>
                  <a:lnTo>
                    <a:pt x="35" y="146"/>
                  </a:lnTo>
                  <a:lnTo>
                    <a:pt x="31" y="146"/>
                  </a:lnTo>
                  <a:lnTo>
                    <a:pt x="31" y="147"/>
                  </a:lnTo>
                  <a:lnTo>
                    <a:pt x="32" y="146"/>
                  </a:lnTo>
                  <a:lnTo>
                    <a:pt x="31" y="144"/>
                  </a:lnTo>
                  <a:lnTo>
                    <a:pt x="30" y="146"/>
                  </a:lnTo>
                  <a:lnTo>
                    <a:pt x="32" y="146"/>
                  </a:lnTo>
                  <a:lnTo>
                    <a:pt x="32" y="140"/>
                  </a:lnTo>
                  <a:lnTo>
                    <a:pt x="30" y="140"/>
                  </a:lnTo>
                  <a:lnTo>
                    <a:pt x="31" y="142"/>
                  </a:lnTo>
                  <a:lnTo>
                    <a:pt x="32" y="140"/>
                  </a:lnTo>
                  <a:lnTo>
                    <a:pt x="34" y="140"/>
                  </a:lnTo>
                  <a:lnTo>
                    <a:pt x="34" y="132"/>
                  </a:lnTo>
                  <a:lnTo>
                    <a:pt x="31" y="132"/>
                  </a:lnTo>
                  <a:lnTo>
                    <a:pt x="31" y="135"/>
                  </a:lnTo>
                  <a:lnTo>
                    <a:pt x="35" y="135"/>
                  </a:lnTo>
                  <a:lnTo>
                    <a:pt x="35" y="131"/>
                  </a:lnTo>
                  <a:lnTo>
                    <a:pt x="32" y="131"/>
                  </a:lnTo>
                  <a:lnTo>
                    <a:pt x="32" y="134"/>
                  </a:lnTo>
                  <a:lnTo>
                    <a:pt x="35" y="134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0" y="129"/>
                  </a:lnTo>
                  <a:lnTo>
                    <a:pt x="42" y="127"/>
                  </a:lnTo>
                  <a:lnTo>
                    <a:pt x="40" y="126"/>
                  </a:lnTo>
                  <a:lnTo>
                    <a:pt x="40" y="129"/>
                  </a:lnTo>
                  <a:lnTo>
                    <a:pt x="43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3" y="125"/>
                  </a:lnTo>
                  <a:lnTo>
                    <a:pt x="43" y="127"/>
                  </a:lnTo>
                  <a:lnTo>
                    <a:pt x="47" y="127"/>
                  </a:lnTo>
                  <a:lnTo>
                    <a:pt x="47" y="123"/>
                  </a:lnTo>
                  <a:lnTo>
                    <a:pt x="44" y="123"/>
                  </a:lnTo>
                  <a:lnTo>
                    <a:pt x="44" y="126"/>
                  </a:lnTo>
                  <a:lnTo>
                    <a:pt x="48" y="126"/>
                  </a:lnTo>
                  <a:lnTo>
                    <a:pt x="48" y="125"/>
                  </a:lnTo>
                  <a:lnTo>
                    <a:pt x="49" y="123"/>
                  </a:lnTo>
                  <a:lnTo>
                    <a:pt x="48" y="122"/>
                  </a:lnTo>
                  <a:lnTo>
                    <a:pt x="49" y="125"/>
                  </a:lnTo>
                  <a:lnTo>
                    <a:pt x="52" y="123"/>
                  </a:lnTo>
                  <a:lnTo>
                    <a:pt x="51" y="121"/>
                  </a:lnTo>
                  <a:lnTo>
                    <a:pt x="51" y="123"/>
                  </a:lnTo>
                  <a:lnTo>
                    <a:pt x="55" y="123"/>
                  </a:lnTo>
                  <a:lnTo>
                    <a:pt x="55" y="118"/>
                  </a:lnTo>
                  <a:lnTo>
                    <a:pt x="51" y="118"/>
                  </a:lnTo>
                  <a:lnTo>
                    <a:pt x="51" y="119"/>
                  </a:lnTo>
                  <a:lnTo>
                    <a:pt x="53" y="119"/>
                  </a:lnTo>
                  <a:lnTo>
                    <a:pt x="53" y="117"/>
                  </a:lnTo>
                  <a:lnTo>
                    <a:pt x="51" y="114"/>
                  </a:lnTo>
                  <a:lnTo>
                    <a:pt x="49" y="115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48" y="113"/>
                  </a:lnTo>
                  <a:lnTo>
                    <a:pt x="48" y="114"/>
                  </a:lnTo>
                  <a:lnTo>
                    <a:pt x="51" y="114"/>
                  </a:lnTo>
                  <a:lnTo>
                    <a:pt x="51" y="110"/>
                  </a:lnTo>
                  <a:lnTo>
                    <a:pt x="47" y="110"/>
                  </a:lnTo>
                  <a:lnTo>
                    <a:pt x="47" y="112"/>
                  </a:lnTo>
                  <a:lnTo>
                    <a:pt x="49" y="112"/>
                  </a:lnTo>
                  <a:lnTo>
                    <a:pt x="49" y="109"/>
                  </a:lnTo>
                  <a:lnTo>
                    <a:pt x="46" y="109"/>
                  </a:lnTo>
                  <a:lnTo>
                    <a:pt x="46" y="110"/>
                  </a:lnTo>
                  <a:lnTo>
                    <a:pt x="48" y="110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9"/>
                  </a:lnTo>
                  <a:lnTo>
                    <a:pt x="47" y="109"/>
                  </a:lnTo>
                  <a:lnTo>
                    <a:pt x="47" y="98"/>
                  </a:lnTo>
                  <a:lnTo>
                    <a:pt x="43" y="98"/>
                  </a:lnTo>
                  <a:lnTo>
                    <a:pt x="43" y="100"/>
                  </a:lnTo>
                  <a:lnTo>
                    <a:pt x="46" y="100"/>
                  </a:lnTo>
                  <a:lnTo>
                    <a:pt x="46" y="95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8" y="97"/>
                  </a:lnTo>
                  <a:lnTo>
                    <a:pt x="48" y="93"/>
                  </a:lnTo>
                  <a:lnTo>
                    <a:pt x="46" y="93"/>
                  </a:lnTo>
                  <a:lnTo>
                    <a:pt x="46" y="96"/>
                  </a:lnTo>
                  <a:lnTo>
                    <a:pt x="48" y="96"/>
                  </a:lnTo>
                  <a:lnTo>
                    <a:pt x="48" y="95"/>
                  </a:lnTo>
                  <a:lnTo>
                    <a:pt x="49" y="93"/>
                  </a:lnTo>
                  <a:lnTo>
                    <a:pt x="48" y="92"/>
                  </a:lnTo>
                  <a:lnTo>
                    <a:pt x="48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3" y="92"/>
                  </a:lnTo>
                  <a:lnTo>
                    <a:pt x="52" y="91"/>
                  </a:lnTo>
                  <a:lnTo>
                    <a:pt x="52" y="93"/>
                  </a:lnTo>
                  <a:lnTo>
                    <a:pt x="55" y="93"/>
                  </a:lnTo>
                  <a:lnTo>
                    <a:pt x="57" y="92"/>
                  </a:lnTo>
                  <a:lnTo>
                    <a:pt x="56" y="89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60" y="91"/>
                  </a:lnTo>
                  <a:lnTo>
                    <a:pt x="61" y="89"/>
                  </a:lnTo>
                  <a:lnTo>
                    <a:pt x="60" y="88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4" y="89"/>
                  </a:lnTo>
                  <a:lnTo>
                    <a:pt x="65" y="88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7" y="89"/>
                  </a:lnTo>
                  <a:lnTo>
                    <a:pt x="69" y="88"/>
                  </a:lnTo>
                  <a:lnTo>
                    <a:pt x="68" y="85"/>
                  </a:lnTo>
                  <a:lnTo>
                    <a:pt x="68" y="88"/>
                  </a:lnTo>
                  <a:lnTo>
                    <a:pt x="73" y="88"/>
                  </a:lnTo>
                  <a:lnTo>
                    <a:pt x="76" y="87"/>
                  </a:lnTo>
                  <a:lnTo>
                    <a:pt x="74" y="84"/>
                  </a:lnTo>
                  <a:lnTo>
                    <a:pt x="74" y="87"/>
                  </a:lnTo>
                  <a:lnTo>
                    <a:pt x="76" y="87"/>
                  </a:lnTo>
                  <a:lnTo>
                    <a:pt x="81" y="85"/>
                  </a:lnTo>
                  <a:lnTo>
                    <a:pt x="86" y="85"/>
                  </a:lnTo>
                  <a:lnTo>
                    <a:pt x="86" y="80"/>
                  </a:lnTo>
                  <a:lnTo>
                    <a:pt x="84" y="78"/>
                  </a:lnTo>
                  <a:lnTo>
                    <a:pt x="82" y="79"/>
                  </a:lnTo>
                  <a:lnTo>
                    <a:pt x="85" y="79"/>
                  </a:lnTo>
                  <a:lnTo>
                    <a:pt x="85" y="76"/>
                  </a:lnTo>
                  <a:lnTo>
                    <a:pt x="82" y="74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4" y="74"/>
                  </a:lnTo>
                  <a:lnTo>
                    <a:pt x="81" y="71"/>
                  </a:lnTo>
                  <a:lnTo>
                    <a:pt x="80" y="72"/>
                  </a:lnTo>
                  <a:lnTo>
                    <a:pt x="82" y="72"/>
                  </a:lnTo>
                  <a:lnTo>
                    <a:pt x="82" y="70"/>
                  </a:lnTo>
                  <a:lnTo>
                    <a:pt x="78" y="70"/>
                  </a:lnTo>
                  <a:lnTo>
                    <a:pt x="78" y="71"/>
                  </a:lnTo>
                  <a:lnTo>
                    <a:pt x="81" y="71"/>
                  </a:lnTo>
                  <a:lnTo>
                    <a:pt x="81" y="67"/>
                  </a:lnTo>
                  <a:lnTo>
                    <a:pt x="77" y="67"/>
                  </a:lnTo>
                  <a:lnTo>
                    <a:pt x="77" y="68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76" y="66"/>
                  </a:lnTo>
                  <a:lnTo>
                    <a:pt x="76" y="67"/>
                  </a:lnTo>
                  <a:lnTo>
                    <a:pt x="78" y="67"/>
                  </a:lnTo>
                  <a:lnTo>
                    <a:pt x="78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7" y="67"/>
                  </a:lnTo>
                  <a:lnTo>
                    <a:pt x="81" y="67"/>
                  </a:lnTo>
                  <a:lnTo>
                    <a:pt x="81" y="63"/>
                  </a:lnTo>
                  <a:lnTo>
                    <a:pt x="78" y="63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84" y="62"/>
                  </a:lnTo>
                  <a:lnTo>
                    <a:pt x="81" y="62"/>
                  </a:lnTo>
                  <a:lnTo>
                    <a:pt x="82" y="64"/>
                  </a:lnTo>
                  <a:lnTo>
                    <a:pt x="85" y="63"/>
                  </a:lnTo>
                  <a:lnTo>
                    <a:pt x="84" y="60"/>
                  </a:lnTo>
                  <a:lnTo>
                    <a:pt x="84" y="63"/>
                  </a:lnTo>
                  <a:lnTo>
                    <a:pt x="86" y="63"/>
                  </a:lnTo>
                  <a:lnTo>
                    <a:pt x="86" y="62"/>
                  </a:lnTo>
                  <a:lnTo>
                    <a:pt x="89" y="59"/>
                  </a:lnTo>
                  <a:lnTo>
                    <a:pt x="87" y="58"/>
                  </a:lnTo>
                  <a:lnTo>
                    <a:pt x="87" y="60"/>
                  </a:lnTo>
                  <a:lnTo>
                    <a:pt x="90" y="60"/>
                  </a:lnTo>
                  <a:lnTo>
                    <a:pt x="93" y="59"/>
                  </a:lnTo>
                  <a:lnTo>
                    <a:pt x="91" y="57"/>
                  </a:lnTo>
                  <a:lnTo>
                    <a:pt x="91" y="59"/>
                  </a:lnTo>
                  <a:lnTo>
                    <a:pt x="94" y="59"/>
                  </a:lnTo>
                  <a:lnTo>
                    <a:pt x="94" y="58"/>
                  </a:lnTo>
                  <a:lnTo>
                    <a:pt x="95" y="57"/>
                  </a:lnTo>
                  <a:lnTo>
                    <a:pt x="94" y="55"/>
                  </a:lnTo>
                  <a:lnTo>
                    <a:pt x="94" y="58"/>
                  </a:lnTo>
                  <a:lnTo>
                    <a:pt x="98" y="58"/>
                  </a:lnTo>
                  <a:lnTo>
                    <a:pt x="101" y="57"/>
                  </a:lnTo>
                  <a:lnTo>
                    <a:pt x="102" y="55"/>
                  </a:lnTo>
                  <a:lnTo>
                    <a:pt x="102" y="47"/>
                  </a:lnTo>
                  <a:lnTo>
                    <a:pt x="99" y="47"/>
                  </a:lnTo>
                  <a:lnTo>
                    <a:pt x="99" y="50"/>
                  </a:lnTo>
                  <a:lnTo>
                    <a:pt x="103" y="50"/>
                  </a:lnTo>
                  <a:lnTo>
                    <a:pt x="103" y="41"/>
                  </a:lnTo>
                  <a:lnTo>
                    <a:pt x="101" y="41"/>
                  </a:lnTo>
                  <a:lnTo>
                    <a:pt x="102" y="42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38"/>
                  </a:lnTo>
                  <a:lnTo>
                    <a:pt x="102" y="38"/>
                  </a:lnTo>
                  <a:lnTo>
                    <a:pt x="103" y="40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6"/>
                  </a:lnTo>
                  <a:lnTo>
                    <a:pt x="103" y="36"/>
                  </a:lnTo>
                  <a:lnTo>
                    <a:pt x="103" y="38"/>
                  </a:lnTo>
                  <a:lnTo>
                    <a:pt x="107" y="38"/>
                  </a:lnTo>
                  <a:lnTo>
                    <a:pt x="107" y="34"/>
                  </a:lnTo>
                  <a:lnTo>
                    <a:pt x="105" y="34"/>
                  </a:lnTo>
                  <a:lnTo>
                    <a:pt x="105" y="37"/>
                  </a:lnTo>
                  <a:lnTo>
                    <a:pt x="108" y="37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7" y="34"/>
                  </a:lnTo>
                  <a:lnTo>
                    <a:pt x="111" y="30"/>
                  </a:lnTo>
                  <a:lnTo>
                    <a:pt x="110" y="29"/>
                  </a:lnTo>
                  <a:lnTo>
                    <a:pt x="110" y="32"/>
                  </a:lnTo>
                  <a:lnTo>
                    <a:pt x="114" y="32"/>
                  </a:lnTo>
                  <a:lnTo>
                    <a:pt x="114" y="28"/>
                  </a:lnTo>
                  <a:lnTo>
                    <a:pt x="110" y="24"/>
                  </a:lnTo>
                  <a:lnTo>
                    <a:pt x="108" y="25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07" y="23"/>
                  </a:lnTo>
                  <a:lnTo>
                    <a:pt x="107" y="24"/>
                  </a:lnTo>
                  <a:lnTo>
                    <a:pt x="108" y="23"/>
                  </a:lnTo>
                  <a:lnTo>
                    <a:pt x="107" y="21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08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19"/>
                  </a:lnTo>
                  <a:lnTo>
                    <a:pt x="102" y="19"/>
                  </a:lnTo>
                  <a:lnTo>
                    <a:pt x="102" y="20"/>
                  </a:lnTo>
                  <a:lnTo>
                    <a:pt x="105" y="20"/>
                  </a:lnTo>
                  <a:lnTo>
                    <a:pt x="105" y="17"/>
                  </a:lnTo>
                  <a:lnTo>
                    <a:pt x="101" y="17"/>
                  </a:lnTo>
                  <a:lnTo>
                    <a:pt x="101" y="19"/>
                  </a:lnTo>
                  <a:lnTo>
                    <a:pt x="103" y="19"/>
                  </a:lnTo>
                  <a:lnTo>
                    <a:pt x="103" y="16"/>
                  </a:lnTo>
                  <a:lnTo>
                    <a:pt x="98" y="16"/>
                  </a:lnTo>
                  <a:lnTo>
                    <a:pt x="98" y="17"/>
                  </a:lnTo>
                  <a:lnTo>
                    <a:pt x="101" y="17"/>
                  </a:lnTo>
                  <a:lnTo>
                    <a:pt x="101" y="15"/>
                  </a:lnTo>
                  <a:lnTo>
                    <a:pt x="97" y="15"/>
                  </a:lnTo>
                  <a:lnTo>
                    <a:pt x="97" y="16"/>
                  </a:lnTo>
                  <a:lnTo>
                    <a:pt x="98" y="15"/>
                  </a:lnTo>
                  <a:lnTo>
                    <a:pt x="97" y="13"/>
                  </a:lnTo>
                  <a:lnTo>
                    <a:pt x="95" y="15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5" y="13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99" y="11"/>
                  </a:lnTo>
                  <a:lnTo>
                    <a:pt x="97" y="11"/>
                  </a:lnTo>
                  <a:lnTo>
                    <a:pt x="98" y="12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1" y="8"/>
                  </a:lnTo>
                  <a:lnTo>
                    <a:pt x="98" y="8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2" y="7"/>
                  </a:lnTo>
                  <a:lnTo>
                    <a:pt x="99" y="7"/>
                  </a:lnTo>
                  <a:lnTo>
                    <a:pt x="101" y="8"/>
                  </a:lnTo>
                  <a:lnTo>
                    <a:pt x="102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1" y="4"/>
                  </a:lnTo>
                  <a:lnTo>
                    <a:pt x="101" y="7"/>
                  </a:lnTo>
                  <a:lnTo>
                    <a:pt x="105" y="7"/>
                  </a:lnTo>
                  <a:lnTo>
                    <a:pt x="105" y="2"/>
                  </a:lnTo>
                  <a:lnTo>
                    <a:pt x="102" y="2"/>
                  </a:lnTo>
                  <a:lnTo>
                    <a:pt x="102" y="4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3" name="Freeform 972"/>
            <p:cNvSpPr>
              <a:spLocks/>
            </p:cNvSpPr>
            <p:nvPr/>
          </p:nvSpPr>
          <p:spPr bwMode="auto">
            <a:xfrm rot="16200000">
              <a:off x="3291088" y="4602111"/>
              <a:ext cx="373065" cy="633414"/>
            </a:xfrm>
            <a:custGeom>
              <a:avLst/>
              <a:gdLst>
                <a:gd name="T0" fmla="*/ 211 w 235"/>
                <a:gd name="T1" fmla="*/ 7 h 399"/>
                <a:gd name="T2" fmla="*/ 198 w 235"/>
                <a:gd name="T3" fmla="*/ 15 h 399"/>
                <a:gd name="T4" fmla="*/ 182 w 235"/>
                <a:gd name="T5" fmla="*/ 24 h 399"/>
                <a:gd name="T6" fmla="*/ 190 w 235"/>
                <a:gd name="T7" fmla="*/ 31 h 399"/>
                <a:gd name="T8" fmla="*/ 208 w 235"/>
                <a:gd name="T9" fmla="*/ 40 h 399"/>
                <a:gd name="T10" fmla="*/ 197 w 235"/>
                <a:gd name="T11" fmla="*/ 45 h 399"/>
                <a:gd name="T12" fmla="*/ 193 w 235"/>
                <a:gd name="T13" fmla="*/ 53 h 399"/>
                <a:gd name="T14" fmla="*/ 221 w 235"/>
                <a:gd name="T15" fmla="*/ 62 h 399"/>
                <a:gd name="T16" fmla="*/ 227 w 235"/>
                <a:gd name="T17" fmla="*/ 65 h 399"/>
                <a:gd name="T18" fmla="*/ 204 w 235"/>
                <a:gd name="T19" fmla="*/ 74 h 399"/>
                <a:gd name="T20" fmla="*/ 195 w 235"/>
                <a:gd name="T21" fmla="*/ 82 h 399"/>
                <a:gd name="T22" fmla="*/ 202 w 235"/>
                <a:gd name="T23" fmla="*/ 94 h 399"/>
                <a:gd name="T24" fmla="*/ 193 w 235"/>
                <a:gd name="T25" fmla="*/ 99 h 399"/>
                <a:gd name="T26" fmla="*/ 191 w 235"/>
                <a:gd name="T27" fmla="*/ 108 h 399"/>
                <a:gd name="T28" fmla="*/ 198 w 235"/>
                <a:gd name="T29" fmla="*/ 115 h 399"/>
                <a:gd name="T30" fmla="*/ 194 w 235"/>
                <a:gd name="T31" fmla="*/ 123 h 399"/>
                <a:gd name="T32" fmla="*/ 197 w 235"/>
                <a:gd name="T33" fmla="*/ 153 h 399"/>
                <a:gd name="T34" fmla="*/ 204 w 235"/>
                <a:gd name="T35" fmla="*/ 159 h 399"/>
                <a:gd name="T36" fmla="*/ 202 w 235"/>
                <a:gd name="T37" fmla="*/ 162 h 399"/>
                <a:gd name="T38" fmla="*/ 189 w 235"/>
                <a:gd name="T39" fmla="*/ 170 h 399"/>
                <a:gd name="T40" fmla="*/ 190 w 235"/>
                <a:gd name="T41" fmla="*/ 187 h 399"/>
                <a:gd name="T42" fmla="*/ 200 w 235"/>
                <a:gd name="T43" fmla="*/ 196 h 399"/>
                <a:gd name="T44" fmla="*/ 178 w 235"/>
                <a:gd name="T45" fmla="*/ 202 h 399"/>
                <a:gd name="T46" fmla="*/ 152 w 235"/>
                <a:gd name="T47" fmla="*/ 209 h 399"/>
                <a:gd name="T48" fmla="*/ 166 w 235"/>
                <a:gd name="T49" fmla="*/ 218 h 399"/>
                <a:gd name="T50" fmla="*/ 185 w 235"/>
                <a:gd name="T51" fmla="*/ 223 h 399"/>
                <a:gd name="T52" fmla="*/ 207 w 235"/>
                <a:gd name="T53" fmla="*/ 246 h 399"/>
                <a:gd name="T54" fmla="*/ 228 w 235"/>
                <a:gd name="T55" fmla="*/ 254 h 399"/>
                <a:gd name="T56" fmla="*/ 220 w 235"/>
                <a:gd name="T57" fmla="*/ 256 h 399"/>
                <a:gd name="T58" fmla="*/ 204 w 235"/>
                <a:gd name="T59" fmla="*/ 265 h 399"/>
                <a:gd name="T60" fmla="*/ 197 w 235"/>
                <a:gd name="T61" fmla="*/ 272 h 399"/>
                <a:gd name="T62" fmla="*/ 210 w 235"/>
                <a:gd name="T63" fmla="*/ 264 h 399"/>
                <a:gd name="T64" fmla="*/ 224 w 235"/>
                <a:gd name="T65" fmla="*/ 257 h 399"/>
                <a:gd name="T66" fmla="*/ 224 w 235"/>
                <a:gd name="T67" fmla="*/ 250 h 399"/>
                <a:gd name="T68" fmla="*/ 199 w 235"/>
                <a:gd name="T69" fmla="*/ 240 h 399"/>
                <a:gd name="T70" fmla="*/ 185 w 235"/>
                <a:gd name="T71" fmla="*/ 222 h 399"/>
                <a:gd name="T72" fmla="*/ 162 w 235"/>
                <a:gd name="T73" fmla="*/ 216 h 399"/>
                <a:gd name="T74" fmla="*/ 155 w 235"/>
                <a:gd name="T75" fmla="*/ 209 h 399"/>
                <a:gd name="T76" fmla="*/ 182 w 235"/>
                <a:gd name="T77" fmla="*/ 205 h 399"/>
                <a:gd name="T78" fmla="*/ 204 w 235"/>
                <a:gd name="T79" fmla="*/ 197 h 399"/>
                <a:gd name="T80" fmla="*/ 187 w 235"/>
                <a:gd name="T81" fmla="*/ 187 h 399"/>
                <a:gd name="T82" fmla="*/ 189 w 235"/>
                <a:gd name="T83" fmla="*/ 170 h 399"/>
                <a:gd name="T84" fmla="*/ 200 w 235"/>
                <a:gd name="T85" fmla="*/ 163 h 399"/>
                <a:gd name="T86" fmla="*/ 203 w 235"/>
                <a:gd name="T87" fmla="*/ 157 h 399"/>
                <a:gd name="T88" fmla="*/ 195 w 235"/>
                <a:gd name="T89" fmla="*/ 150 h 399"/>
                <a:gd name="T90" fmla="*/ 195 w 235"/>
                <a:gd name="T91" fmla="*/ 128 h 399"/>
                <a:gd name="T92" fmla="*/ 200 w 235"/>
                <a:gd name="T93" fmla="*/ 117 h 399"/>
                <a:gd name="T94" fmla="*/ 194 w 235"/>
                <a:gd name="T95" fmla="*/ 110 h 399"/>
                <a:gd name="T96" fmla="*/ 195 w 235"/>
                <a:gd name="T97" fmla="*/ 106 h 399"/>
                <a:gd name="T98" fmla="*/ 200 w 235"/>
                <a:gd name="T99" fmla="*/ 98 h 399"/>
                <a:gd name="T100" fmla="*/ 202 w 235"/>
                <a:gd name="T101" fmla="*/ 85 h 399"/>
                <a:gd name="T102" fmla="*/ 202 w 235"/>
                <a:gd name="T103" fmla="*/ 77 h 399"/>
                <a:gd name="T104" fmla="*/ 220 w 235"/>
                <a:gd name="T105" fmla="*/ 73 h 399"/>
                <a:gd name="T106" fmla="*/ 233 w 235"/>
                <a:gd name="T107" fmla="*/ 64 h 399"/>
                <a:gd name="T108" fmla="*/ 215 w 235"/>
                <a:gd name="T109" fmla="*/ 57 h 399"/>
                <a:gd name="T110" fmla="*/ 187 w 235"/>
                <a:gd name="T111" fmla="*/ 51 h 399"/>
                <a:gd name="T112" fmla="*/ 202 w 235"/>
                <a:gd name="T113" fmla="*/ 47 h 399"/>
                <a:gd name="T114" fmla="*/ 203 w 235"/>
                <a:gd name="T115" fmla="*/ 35 h 399"/>
                <a:gd name="T116" fmla="*/ 183 w 235"/>
                <a:gd name="T117" fmla="*/ 28 h 399"/>
                <a:gd name="T118" fmla="*/ 186 w 235"/>
                <a:gd name="T119" fmla="*/ 24 h 399"/>
                <a:gd name="T120" fmla="*/ 200 w 235"/>
                <a:gd name="T121" fmla="*/ 18 h 399"/>
                <a:gd name="T122" fmla="*/ 214 w 235"/>
                <a:gd name="T123" fmla="*/ 10 h 399"/>
                <a:gd name="T124" fmla="*/ 229 w 235"/>
                <a:gd name="T12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5" h="399">
                  <a:moveTo>
                    <a:pt x="229" y="0"/>
                  </a:moveTo>
                  <a:lnTo>
                    <a:pt x="225" y="0"/>
                  </a:lnTo>
                  <a:lnTo>
                    <a:pt x="225" y="1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5" y="2"/>
                  </a:lnTo>
                  <a:lnTo>
                    <a:pt x="225" y="1"/>
                  </a:lnTo>
                  <a:lnTo>
                    <a:pt x="223" y="1"/>
                  </a:lnTo>
                  <a:lnTo>
                    <a:pt x="220" y="2"/>
                  </a:lnTo>
                  <a:lnTo>
                    <a:pt x="219" y="2"/>
                  </a:lnTo>
                  <a:lnTo>
                    <a:pt x="217" y="3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3"/>
                  </a:lnTo>
                  <a:lnTo>
                    <a:pt x="215" y="5"/>
                  </a:lnTo>
                  <a:lnTo>
                    <a:pt x="216" y="6"/>
                  </a:lnTo>
                  <a:lnTo>
                    <a:pt x="216" y="5"/>
                  </a:lnTo>
                  <a:lnTo>
                    <a:pt x="214" y="5"/>
                  </a:lnTo>
                  <a:lnTo>
                    <a:pt x="211" y="7"/>
                  </a:lnTo>
                  <a:lnTo>
                    <a:pt x="212" y="9"/>
                  </a:lnTo>
                  <a:lnTo>
                    <a:pt x="212" y="7"/>
                  </a:lnTo>
                  <a:lnTo>
                    <a:pt x="210" y="7"/>
                  </a:lnTo>
                  <a:lnTo>
                    <a:pt x="207" y="10"/>
                  </a:lnTo>
                  <a:lnTo>
                    <a:pt x="208" y="11"/>
                  </a:lnTo>
                  <a:lnTo>
                    <a:pt x="208" y="10"/>
                  </a:lnTo>
                  <a:lnTo>
                    <a:pt x="206" y="10"/>
                  </a:lnTo>
                  <a:lnTo>
                    <a:pt x="206" y="13"/>
                  </a:lnTo>
                  <a:lnTo>
                    <a:pt x="207" y="13"/>
                  </a:lnTo>
                  <a:lnTo>
                    <a:pt x="207" y="11"/>
                  </a:lnTo>
                  <a:lnTo>
                    <a:pt x="204" y="11"/>
                  </a:lnTo>
                  <a:lnTo>
                    <a:pt x="204" y="14"/>
                  </a:lnTo>
                  <a:lnTo>
                    <a:pt x="206" y="14"/>
                  </a:lnTo>
                  <a:lnTo>
                    <a:pt x="206" y="13"/>
                  </a:lnTo>
                  <a:lnTo>
                    <a:pt x="202" y="13"/>
                  </a:lnTo>
                  <a:lnTo>
                    <a:pt x="200" y="14"/>
                  </a:lnTo>
                  <a:lnTo>
                    <a:pt x="202" y="15"/>
                  </a:lnTo>
                  <a:lnTo>
                    <a:pt x="202" y="14"/>
                  </a:lnTo>
                  <a:lnTo>
                    <a:pt x="199" y="14"/>
                  </a:lnTo>
                  <a:lnTo>
                    <a:pt x="198" y="15"/>
                  </a:lnTo>
                  <a:lnTo>
                    <a:pt x="199" y="17"/>
                  </a:lnTo>
                  <a:lnTo>
                    <a:pt x="199" y="15"/>
                  </a:lnTo>
                  <a:lnTo>
                    <a:pt x="195" y="15"/>
                  </a:lnTo>
                  <a:lnTo>
                    <a:pt x="194" y="17"/>
                  </a:lnTo>
                  <a:lnTo>
                    <a:pt x="195" y="18"/>
                  </a:lnTo>
                  <a:lnTo>
                    <a:pt x="195" y="17"/>
                  </a:lnTo>
                  <a:lnTo>
                    <a:pt x="193" y="17"/>
                  </a:lnTo>
                  <a:lnTo>
                    <a:pt x="191" y="18"/>
                  </a:lnTo>
                  <a:lnTo>
                    <a:pt x="193" y="19"/>
                  </a:lnTo>
                  <a:lnTo>
                    <a:pt x="193" y="18"/>
                  </a:lnTo>
                  <a:lnTo>
                    <a:pt x="189" y="18"/>
                  </a:lnTo>
                  <a:lnTo>
                    <a:pt x="186" y="20"/>
                  </a:lnTo>
                  <a:lnTo>
                    <a:pt x="187" y="22"/>
                  </a:lnTo>
                  <a:lnTo>
                    <a:pt x="187" y="20"/>
                  </a:lnTo>
                  <a:lnTo>
                    <a:pt x="185" y="20"/>
                  </a:lnTo>
                  <a:lnTo>
                    <a:pt x="185" y="23"/>
                  </a:lnTo>
                  <a:lnTo>
                    <a:pt x="186" y="23"/>
                  </a:lnTo>
                  <a:lnTo>
                    <a:pt x="186" y="22"/>
                  </a:lnTo>
                  <a:lnTo>
                    <a:pt x="182" y="22"/>
                  </a:lnTo>
                  <a:lnTo>
                    <a:pt x="182" y="24"/>
                  </a:lnTo>
                  <a:lnTo>
                    <a:pt x="183" y="24"/>
                  </a:lnTo>
                  <a:lnTo>
                    <a:pt x="183" y="23"/>
                  </a:lnTo>
                  <a:lnTo>
                    <a:pt x="181" y="23"/>
                  </a:lnTo>
                  <a:lnTo>
                    <a:pt x="181" y="26"/>
                  </a:lnTo>
                  <a:lnTo>
                    <a:pt x="182" y="26"/>
                  </a:lnTo>
                  <a:lnTo>
                    <a:pt x="182" y="24"/>
                  </a:lnTo>
                  <a:lnTo>
                    <a:pt x="179" y="24"/>
                  </a:lnTo>
                  <a:lnTo>
                    <a:pt x="178" y="26"/>
                  </a:lnTo>
                  <a:lnTo>
                    <a:pt x="179" y="30"/>
                  </a:lnTo>
                  <a:lnTo>
                    <a:pt x="182" y="30"/>
                  </a:lnTo>
                  <a:lnTo>
                    <a:pt x="182" y="27"/>
                  </a:lnTo>
                  <a:lnTo>
                    <a:pt x="181" y="28"/>
                  </a:lnTo>
                  <a:lnTo>
                    <a:pt x="183" y="31"/>
                  </a:lnTo>
                  <a:lnTo>
                    <a:pt x="187" y="31"/>
                  </a:lnTo>
                  <a:lnTo>
                    <a:pt x="187" y="28"/>
                  </a:lnTo>
                  <a:lnTo>
                    <a:pt x="186" y="30"/>
                  </a:lnTo>
                  <a:lnTo>
                    <a:pt x="189" y="32"/>
                  </a:lnTo>
                  <a:lnTo>
                    <a:pt x="191" y="32"/>
                  </a:lnTo>
                  <a:lnTo>
                    <a:pt x="191" y="30"/>
                  </a:lnTo>
                  <a:lnTo>
                    <a:pt x="190" y="31"/>
                  </a:lnTo>
                  <a:lnTo>
                    <a:pt x="193" y="34"/>
                  </a:lnTo>
                  <a:lnTo>
                    <a:pt x="195" y="34"/>
                  </a:lnTo>
                  <a:lnTo>
                    <a:pt x="195" y="31"/>
                  </a:lnTo>
                  <a:lnTo>
                    <a:pt x="194" y="32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8" y="32"/>
                  </a:lnTo>
                  <a:lnTo>
                    <a:pt x="197" y="34"/>
                  </a:lnTo>
                  <a:lnTo>
                    <a:pt x="199" y="36"/>
                  </a:lnTo>
                  <a:lnTo>
                    <a:pt x="200" y="36"/>
                  </a:lnTo>
                  <a:lnTo>
                    <a:pt x="200" y="34"/>
                  </a:lnTo>
                  <a:lnTo>
                    <a:pt x="200" y="36"/>
                  </a:lnTo>
                  <a:lnTo>
                    <a:pt x="203" y="38"/>
                  </a:lnTo>
                  <a:lnTo>
                    <a:pt x="204" y="38"/>
                  </a:lnTo>
                  <a:lnTo>
                    <a:pt x="204" y="35"/>
                  </a:lnTo>
                  <a:lnTo>
                    <a:pt x="203" y="36"/>
                  </a:lnTo>
                  <a:lnTo>
                    <a:pt x="207" y="40"/>
                  </a:lnTo>
                  <a:lnTo>
                    <a:pt x="208" y="40"/>
                  </a:lnTo>
                  <a:lnTo>
                    <a:pt x="208" y="38"/>
                  </a:lnTo>
                  <a:lnTo>
                    <a:pt x="208" y="40"/>
                  </a:lnTo>
                  <a:lnTo>
                    <a:pt x="211" y="41"/>
                  </a:lnTo>
                  <a:lnTo>
                    <a:pt x="211" y="39"/>
                  </a:lnTo>
                  <a:lnTo>
                    <a:pt x="210" y="39"/>
                  </a:lnTo>
                  <a:lnTo>
                    <a:pt x="210" y="40"/>
                  </a:lnTo>
                  <a:lnTo>
                    <a:pt x="211" y="40"/>
                  </a:lnTo>
                  <a:lnTo>
                    <a:pt x="211" y="39"/>
                  </a:lnTo>
                  <a:lnTo>
                    <a:pt x="207" y="39"/>
                  </a:lnTo>
                  <a:lnTo>
                    <a:pt x="206" y="40"/>
                  </a:lnTo>
                  <a:lnTo>
                    <a:pt x="207" y="41"/>
                  </a:lnTo>
                  <a:lnTo>
                    <a:pt x="207" y="40"/>
                  </a:lnTo>
                  <a:lnTo>
                    <a:pt x="204" y="41"/>
                  </a:lnTo>
                  <a:lnTo>
                    <a:pt x="204" y="43"/>
                  </a:lnTo>
                  <a:lnTo>
                    <a:pt x="204" y="41"/>
                  </a:lnTo>
                  <a:lnTo>
                    <a:pt x="200" y="41"/>
                  </a:lnTo>
                  <a:lnTo>
                    <a:pt x="199" y="43"/>
                  </a:lnTo>
                  <a:lnTo>
                    <a:pt x="200" y="44"/>
                  </a:lnTo>
                  <a:lnTo>
                    <a:pt x="200" y="43"/>
                  </a:lnTo>
                  <a:lnTo>
                    <a:pt x="199" y="43"/>
                  </a:lnTo>
                  <a:lnTo>
                    <a:pt x="197" y="44"/>
                  </a:lnTo>
                  <a:lnTo>
                    <a:pt x="197" y="45"/>
                  </a:lnTo>
                  <a:lnTo>
                    <a:pt x="197" y="44"/>
                  </a:lnTo>
                  <a:lnTo>
                    <a:pt x="194" y="44"/>
                  </a:lnTo>
                  <a:lnTo>
                    <a:pt x="194" y="47"/>
                  </a:lnTo>
                  <a:lnTo>
                    <a:pt x="195" y="47"/>
                  </a:lnTo>
                  <a:lnTo>
                    <a:pt x="195" y="45"/>
                  </a:lnTo>
                  <a:lnTo>
                    <a:pt x="193" y="45"/>
                  </a:lnTo>
                  <a:lnTo>
                    <a:pt x="191" y="47"/>
                  </a:lnTo>
                  <a:lnTo>
                    <a:pt x="193" y="48"/>
                  </a:lnTo>
                  <a:lnTo>
                    <a:pt x="193" y="47"/>
                  </a:lnTo>
                  <a:lnTo>
                    <a:pt x="190" y="47"/>
                  </a:lnTo>
                  <a:lnTo>
                    <a:pt x="189" y="48"/>
                  </a:lnTo>
                  <a:lnTo>
                    <a:pt x="190" y="49"/>
                  </a:lnTo>
                  <a:lnTo>
                    <a:pt x="190" y="48"/>
                  </a:lnTo>
                  <a:lnTo>
                    <a:pt x="187" y="49"/>
                  </a:lnTo>
                  <a:lnTo>
                    <a:pt x="186" y="49"/>
                  </a:lnTo>
                  <a:lnTo>
                    <a:pt x="185" y="51"/>
                  </a:lnTo>
                  <a:lnTo>
                    <a:pt x="183" y="53"/>
                  </a:lnTo>
                  <a:lnTo>
                    <a:pt x="189" y="56"/>
                  </a:lnTo>
                  <a:lnTo>
                    <a:pt x="193" y="56"/>
                  </a:lnTo>
                  <a:lnTo>
                    <a:pt x="193" y="53"/>
                  </a:lnTo>
                  <a:lnTo>
                    <a:pt x="193" y="56"/>
                  </a:lnTo>
                  <a:lnTo>
                    <a:pt x="195" y="57"/>
                  </a:lnTo>
                  <a:lnTo>
                    <a:pt x="200" y="57"/>
                  </a:lnTo>
                  <a:lnTo>
                    <a:pt x="200" y="55"/>
                  </a:lnTo>
                  <a:lnTo>
                    <a:pt x="200" y="57"/>
                  </a:lnTo>
                  <a:lnTo>
                    <a:pt x="203" y="58"/>
                  </a:lnTo>
                  <a:lnTo>
                    <a:pt x="202" y="57"/>
                  </a:lnTo>
                  <a:lnTo>
                    <a:pt x="203" y="58"/>
                  </a:lnTo>
                  <a:lnTo>
                    <a:pt x="208" y="60"/>
                  </a:lnTo>
                  <a:lnTo>
                    <a:pt x="212" y="60"/>
                  </a:lnTo>
                  <a:lnTo>
                    <a:pt x="212" y="57"/>
                  </a:lnTo>
                  <a:lnTo>
                    <a:pt x="212" y="60"/>
                  </a:lnTo>
                  <a:lnTo>
                    <a:pt x="215" y="61"/>
                  </a:lnTo>
                  <a:lnTo>
                    <a:pt x="216" y="61"/>
                  </a:lnTo>
                  <a:lnTo>
                    <a:pt x="216" y="58"/>
                  </a:lnTo>
                  <a:lnTo>
                    <a:pt x="216" y="61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21" y="60"/>
                  </a:lnTo>
                  <a:lnTo>
                    <a:pt x="221" y="62"/>
                  </a:lnTo>
                  <a:lnTo>
                    <a:pt x="224" y="64"/>
                  </a:lnTo>
                  <a:lnTo>
                    <a:pt x="225" y="64"/>
                  </a:lnTo>
                  <a:lnTo>
                    <a:pt x="225" y="61"/>
                  </a:lnTo>
                  <a:lnTo>
                    <a:pt x="224" y="62"/>
                  </a:lnTo>
                  <a:lnTo>
                    <a:pt x="227" y="65"/>
                  </a:lnTo>
                  <a:lnTo>
                    <a:pt x="229" y="65"/>
                  </a:lnTo>
                  <a:lnTo>
                    <a:pt x="229" y="62"/>
                  </a:lnTo>
                  <a:lnTo>
                    <a:pt x="228" y="64"/>
                  </a:lnTo>
                  <a:lnTo>
                    <a:pt x="231" y="66"/>
                  </a:lnTo>
                  <a:lnTo>
                    <a:pt x="232" y="66"/>
                  </a:lnTo>
                  <a:lnTo>
                    <a:pt x="232" y="64"/>
                  </a:lnTo>
                  <a:lnTo>
                    <a:pt x="231" y="65"/>
                  </a:lnTo>
                  <a:lnTo>
                    <a:pt x="233" y="68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1" y="64"/>
                  </a:lnTo>
                  <a:lnTo>
                    <a:pt x="229" y="65"/>
                  </a:lnTo>
                  <a:lnTo>
                    <a:pt x="231" y="66"/>
                  </a:lnTo>
                  <a:lnTo>
                    <a:pt x="231" y="65"/>
                  </a:lnTo>
                  <a:lnTo>
                    <a:pt x="227" y="65"/>
                  </a:lnTo>
                  <a:lnTo>
                    <a:pt x="225" y="66"/>
                  </a:lnTo>
                  <a:lnTo>
                    <a:pt x="227" y="68"/>
                  </a:lnTo>
                  <a:lnTo>
                    <a:pt x="227" y="66"/>
                  </a:lnTo>
                  <a:lnTo>
                    <a:pt x="223" y="66"/>
                  </a:lnTo>
                  <a:lnTo>
                    <a:pt x="220" y="68"/>
                  </a:lnTo>
                  <a:lnTo>
                    <a:pt x="219" y="68"/>
                  </a:lnTo>
                  <a:lnTo>
                    <a:pt x="217" y="69"/>
                  </a:lnTo>
                  <a:lnTo>
                    <a:pt x="219" y="70"/>
                  </a:lnTo>
                  <a:lnTo>
                    <a:pt x="219" y="69"/>
                  </a:lnTo>
                  <a:lnTo>
                    <a:pt x="215" y="69"/>
                  </a:lnTo>
                  <a:lnTo>
                    <a:pt x="212" y="70"/>
                  </a:lnTo>
                  <a:lnTo>
                    <a:pt x="211" y="70"/>
                  </a:lnTo>
                  <a:lnTo>
                    <a:pt x="210" y="72"/>
                  </a:lnTo>
                  <a:lnTo>
                    <a:pt x="211" y="73"/>
                  </a:lnTo>
                  <a:lnTo>
                    <a:pt x="211" y="72"/>
                  </a:lnTo>
                  <a:lnTo>
                    <a:pt x="208" y="73"/>
                  </a:lnTo>
                  <a:lnTo>
                    <a:pt x="208" y="74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4" y="74"/>
                  </a:lnTo>
                  <a:lnTo>
                    <a:pt x="206" y="75"/>
                  </a:lnTo>
                  <a:lnTo>
                    <a:pt x="206" y="74"/>
                  </a:lnTo>
                  <a:lnTo>
                    <a:pt x="203" y="74"/>
                  </a:lnTo>
                  <a:lnTo>
                    <a:pt x="203" y="77"/>
                  </a:lnTo>
                  <a:lnTo>
                    <a:pt x="204" y="77"/>
                  </a:lnTo>
                  <a:lnTo>
                    <a:pt x="204" y="75"/>
                  </a:lnTo>
                  <a:lnTo>
                    <a:pt x="200" y="75"/>
                  </a:lnTo>
                  <a:lnTo>
                    <a:pt x="200" y="78"/>
                  </a:lnTo>
                  <a:lnTo>
                    <a:pt x="202" y="78"/>
                  </a:lnTo>
                  <a:lnTo>
                    <a:pt x="202" y="77"/>
                  </a:lnTo>
                  <a:lnTo>
                    <a:pt x="199" y="77"/>
                  </a:lnTo>
                  <a:lnTo>
                    <a:pt x="198" y="78"/>
                  </a:lnTo>
                  <a:lnTo>
                    <a:pt x="199" y="79"/>
                  </a:lnTo>
                  <a:lnTo>
                    <a:pt x="199" y="78"/>
                  </a:lnTo>
                  <a:lnTo>
                    <a:pt x="197" y="78"/>
                  </a:lnTo>
                  <a:lnTo>
                    <a:pt x="197" y="81"/>
                  </a:lnTo>
                  <a:lnTo>
                    <a:pt x="198" y="81"/>
                  </a:lnTo>
                  <a:lnTo>
                    <a:pt x="198" y="79"/>
                  </a:lnTo>
                  <a:lnTo>
                    <a:pt x="197" y="79"/>
                  </a:lnTo>
                  <a:lnTo>
                    <a:pt x="195" y="82"/>
                  </a:lnTo>
                  <a:lnTo>
                    <a:pt x="197" y="83"/>
                  </a:lnTo>
                  <a:lnTo>
                    <a:pt x="198" y="82"/>
                  </a:lnTo>
                  <a:lnTo>
                    <a:pt x="197" y="82"/>
                  </a:lnTo>
                  <a:lnTo>
                    <a:pt x="197" y="86"/>
                  </a:lnTo>
                  <a:lnTo>
                    <a:pt x="199" y="86"/>
                  </a:lnTo>
                  <a:lnTo>
                    <a:pt x="199" y="83"/>
                  </a:lnTo>
                  <a:lnTo>
                    <a:pt x="198" y="83"/>
                  </a:lnTo>
                  <a:lnTo>
                    <a:pt x="198" y="86"/>
                  </a:lnTo>
                  <a:lnTo>
                    <a:pt x="199" y="87"/>
                  </a:lnTo>
                  <a:lnTo>
                    <a:pt x="200" y="86"/>
                  </a:lnTo>
                  <a:lnTo>
                    <a:pt x="199" y="86"/>
                  </a:lnTo>
                  <a:lnTo>
                    <a:pt x="199" y="91"/>
                  </a:lnTo>
                  <a:lnTo>
                    <a:pt x="202" y="91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200" y="95"/>
                  </a:lnTo>
                  <a:lnTo>
                    <a:pt x="203" y="95"/>
                  </a:lnTo>
                  <a:lnTo>
                    <a:pt x="203" y="92"/>
                  </a:lnTo>
                  <a:lnTo>
                    <a:pt x="202" y="92"/>
                  </a:lnTo>
                  <a:lnTo>
                    <a:pt x="202" y="94"/>
                  </a:lnTo>
                  <a:lnTo>
                    <a:pt x="203" y="94"/>
                  </a:lnTo>
                  <a:lnTo>
                    <a:pt x="203" y="92"/>
                  </a:lnTo>
                  <a:lnTo>
                    <a:pt x="200" y="92"/>
                  </a:lnTo>
                  <a:lnTo>
                    <a:pt x="200" y="95"/>
                  </a:lnTo>
                  <a:lnTo>
                    <a:pt x="202" y="95"/>
                  </a:lnTo>
                  <a:lnTo>
                    <a:pt x="202" y="94"/>
                  </a:lnTo>
                  <a:lnTo>
                    <a:pt x="199" y="94"/>
                  </a:lnTo>
                  <a:lnTo>
                    <a:pt x="198" y="95"/>
                  </a:lnTo>
                  <a:lnTo>
                    <a:pt x="199" y="96"/>
                  </a:lnTo>
                  <a:lnTo>
                    <a:pt x="199" y="95"/>
                  </a:lnTo>
                  <a:lnTo>
                    <a:pt x="197" y="95"/>
                  </a:lnTo>
                  <a:lnTo>
                    <a:pt x="197" y="98"/>
                  </a:lnTo>
                  <a:lnTo>
                    <a:pt x="198" y="98"/>
                  </a:lnTo>
                  <a:lnTo>
                    <a:pt x="198" y="96"/>
                  </a:lnTo>
                  <a:lnTo>
                    <a:pt x="195" y="96"/>
                  </a:lnTo>
                  <a:lnTo>
                    <a:pt x="195" y="99"/>
                  </a:lnTo>
                  <a:lnTo>
                    <a:pt x="197" y="99"/>
                  </a:lnTo>
                  <a:lnTo>
                    <a:pt x="197" y="98"/>
                  </a:lnTo>
                  <a:lnTo>
                    <a:pt x="194" y="98"/>
                  </a:lnTo>
                  <a:lnTo>
                    <a:pt x="193" y="99"/>
                  </a:lnTo>
                  <a:lnTo>
                    <a:pt x="193" y="102"/>
                  </a:lnTo>
                  <a:lnTo>
                    <a:pt x="194" y="102"/>
                  </a:lnTo>
                  <a:lnTo>
                    <a:pt x="194" y="100"/>
                  </a:lnTo>
                  <a:lnTo>
                    <a:pt x="191" y="100"/>
                  </a:lnTo>
                  <a:lnTo>
                    <a:pt x="191" y="103"/>
                  </a:lnTo>
                  <a:lnTo>
                    <a:pt x="193" y="103"/>
                  </a:lnTo>
                  <a:lnTo>
                    <a:pt x="193" y="102"/>
                  </a:lnTo>
                  <a:lnTo>
                    <a:pt x="190" y="102"/>
                  </a:lnTo>
                  <a:lnTo>
                    <a:pt x="190" y="104"/>
                  </a:lnTo>
                  <a:lnTo>
                    <a:pt x="191" y="104"/>
                  </a:lnTo>
                  <a:lnTo>
                    <a:pt x="190" y="103"/>
                  </a:lnTo>
                  <a:lnTo>
                    <a:pt x="187" y="106"/>
                  </a:lnTo>
                  <a:lnTo>
                    <a:pt x="189" y="110"/>
                  </a:lnTo>
                  <a:lnTo>
                    <a:pt x="190" y="110"/>
                  </a:lnTo>
                  <a:lnTo>
                    <a:pt x="190" y="107"/>
                  </a:lnTo>
                  <a:lnTo>
                    <a:pt x="189" y="108"/>
                  </a:lnTo>
                  <a:lnTo>
                    <a:pt x="191" y="111"/>
                  </a:lnTo>
                  <a:lnTo>
                    <a:pt x="193" y="111"/>
                  </a:lnTo>
                  <a:lnTo>
                    <a:pt x="193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94" y="112"/>
                  </a:lnTo>
                  <a:lnTo>
                    <a:pt x="194" y="110"/>
                  </a:lnTo>
                  <a:lnTo>
                    <a:pt x="193" y="110"/>
                  </a:lnTo>
                  <a:lnTo>
                    <a:pt x="193" y="113"/>
                  </a:lnTo>
                  <a:lnTo>
                    <a:pt x="195" y="113"/>
                  </a:lnTo>
                  <a:lnTo>
                    <a:pt x="195" y="111"/>
                  </a:lnTo>
                  <a:lnTo>
                    <a:pt x="194" y="111"/>
                  </a:lnTo>
                  <a:lnTo>
                    <a:pt x="194" y="115"/>
                  </a:lnTo>
                  <a:lnTo>
                    <a:pt x="197" y="115"/>
                  </a:lnTo>
                  <a:lnTo>
                    <a:pt x="197" y="112"/>
                  </a:lnTo>
                  <a:lnTo>
                    <a:pt x="195" y="112"/>
                  </a:lnTo>
                  <a:lnTo>
                    <a:pt x="195" y="116"/>
                  </a:lnTo>
                  <a:lnTo>
                    <a:pt x="198" y="116"/>
                  </a:lnTo>
                  <a:lnTo>
                    <a:pt x="198" y="113"/>
                  </a:lnTo>
                  <a:lnTo>
                    <a:pt x="197" y="113"/>
                  </a:lnTo>
                  <a:lnTo>
                    <a:pt x="197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198" y="115"/>
                  </a:lnTo>
                  <a:lnTo>
                    <a:pt x="198" y="117"/>
                  </a:lnTo>
                  <a:lnTo>
                    <a:pt x="199" y="119"/>
                  </a:lnTo>
                  <a:lnTo>
                    <a:pt x="200" y="117"/>
                  </a:lnTo>
                  <a:lnTo>
                    <a:pt x="199" y="117"/>
                  </a:lnTo>
                  <a:lnTo>
                    <a:pt x="199" y="121"/>
                  </a:lnTo>
                  <a:lnTo>
                    <a:pt x="202" y="121"/>
                  </a:lnTo>
                  <a:lnTo>
                    <a:pt x="202" y="119"/>
                  </a:lnTo>
                  <a:lnTo>
                    <a:pt x="200" y="117"/>
                  </a:lnTo>
                  <a:lnTo>
                    <a:pt x="198" y="120"/>
                  </a:lnTo>
                  <a:lnTo>
                    <a:pt x="199" y="121"/>
                  </a:lnTo>
                  <a:lnTo>
                    <a:pt x="199" y="120"/>
                  </a:lnTo>
                  <a:lnTo>
                    <a:pt x="197" y="120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5" y="121"/>
                  </a:lnTo>
                  <a:lnTo>
                    <a:pt x="195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4" y="123"/>
                  </a:lnTo>
                  <a:lnTo>
                    <a:pt x="194" y="125"/>
                  </a:lnTo>
                  <a:lnTo>
                    <a:pt x="195" y="125"/>
                  </a:lnTo>
                  <a:lnTo>
                    <a:pt x="194" y="124"/>
                  </a:lnTo>
                  <a:lnTo>
                    <a:pt x="191" y="127"/>
                  </a:lnTo>
                  <a:lnTo>
                    <a:pt x="191" y="129"/>
                  </a:lnTo>
                  <a:lnTo>
                    <a:pt x="193" y="129"/>
                  </a:lnTo>
                  <a:lnTo>
                    <a:pt x="193" y="128"/>
                  </a:lnTo>
                  <a:lnTo>
                    <a:pt x="190" y="128"/>
                  </a:lnTo>
                  <a:lnTo>
                    <a:pt x="190" y="132"/>
                  </a:lnTo>
                  <a:lnTo>
                    <a:pt x="191" y="132"/>
                  </a:lnTo>
                  <a:lnTo>
                    <a:pt x="191" y="130"/>
                  </a:lnTo>
                  <a:lnTo>
                    <a:pt x="189" y="130"/>
                  </a:lnTo>
                  <a:lnTo>
                    <a:pt x="189" y="137"/>
                  </a:lnTo>
                  <a:lnTo>
                    <a:pt x="191" y="137"/>
                  </a:lnTo>
                  <a:lnTo>
                    <a:pt x="191" y="134"/>
                  </a:lnTo>
                  <a:lnTo>
                    <a:pt x="190" y="134"/>
                  </a:lnTo>
                  <a:lnTo>
                    <a:pt x="190" y="149"/>
                  </a:lnTo>
                  <a:lnTo>
                    <a:pt x="193" y="151"/>
                  </a:lnTo>
                  <a:lnTo>
                    <a:pt x="195" y="153"/>
                  </a:lnTo>
                  <a:lnTo>
                    <a:pt x="197" y="153"/>
                  </a:lnTo>
                  <a:lnTo>
                    <a:pt x="197" y="150"/>
                  </a:lnTo>
                  <a:lnTo>
                    <a:pt x="195" y="150"/>
                  </a:lnTo>
                  <a:lnTo>
                    <a:pt x="195" y="154"/>
                  </a:lnTo>
                  <a:lnTo>
                    <a:pt x="198" y="154"/>
                  </a:lnTo>
                  <a:lnTo>
                    <a:pt x="198" y="151"/>
                  </a:lnTo>
                  <a:lnTo>
                    <a:pt x="197" y="151"/>
                  </a:lnTo>
                  <a:lnTo>
                    <a:pt x="197" y="155"/>
                  </a:lnTo>
                  <a:lnTo>
                    <a:pt x="200" y="155"/>
                  </a:lnTo>
                  <a:lnTo>
                    <a:pt x="200" y="153"/>
                  </a:lnTo>
                  <a:lnTo>
                    <a:pt x="199" y="153"/>
                  </a:lnTo>
                  <a:lnTo>
                    <a:pt x="199" y="157"/>
                  </a:lnTo>
                  <a:lnTo>
                    <a:pt x="202" y="157"/>
                  </a:lnTo>
                  <a:lnTo>
                    <a:pt x="202" y="154"/>
                  </a:lnTo>
                  <a:lnTo>
                    <a:pt x="200" y="154"/>
                  </a:lnTo>
                  <a:lnTo>
                    <a:pt x="200" y="158"/>
                  </a:lnTo>
                  <a:lnTo>
                    <a:pt x="203" y="158"/>
                  </a:lnTo>
                  <a:lnTo>
                    <a:pt x="203" y="155"/>
                  </a:lnTo>
                  <a:lnTo>
                    <a:pt x="202" y="155"/>
                  </a:lnTo>
                  <a:lnTo>
                    <a:pt x="202" y="159"/>
                  </a:lnTo>
                  <a:lnTo>
                    <a:pt x="204" y="159"/>
                  </a:lnTo>
                  <a:lnTo>
                    <a:pt x="204" y="157"/>
                  </a:lnTo>
                  <a:lnTo>
                    <a:pt x="203" y="157"/>
                  </a:lnTo>
                  <a:lnTo>
                    <a:pt x="203" y="161"/>
                  </a:lnTo>
                  <a:lnTo>
                    <a:pt x="206" y="161"/>
                  </a:lnTo>
                  <a:lnTo>
                    <a:pt x="206" y="158"/>
                  </a:lnTo>
                  <a:lnTo>
                    <a:pt x="204" y="158"/>
                  </a:lnTo>
                  <a:lnTo>
                    <a:pt x="204" y="162"/>
                  </a:lnTo>
                  <a:lnTo>
                    <a:pt x="207" y="162"/>
                  </a:lnTo>
                  <a:lnTo>
                    <a:pt x="207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7" y="161"/>
                  </a:lnTo>
                  <a:lnTo>
                    <a:pt x="207" y="159"/>
                  </a:lnTo>
                  <a:lnTo>
                    <a:pt x="204" y="161"/>
                  </a:lnTo>
                  <a:lnTo>
                    <a:pt x="204" y="162"/>
                  </a:lnTo>
                  <a:lnTo>
                    <a:pt x="204" y="161"/>
                  </a:lnTo>
                  <a:lnTo>
                    <a:pt x="202" y="161"/>
                  </a:lnTo>
                  <a:lnTo>
                    <a:pt x="200" y="162"/>
                  </a:lnTo>
                  <a:lnTo>
                    <a:pt x="202" y="163"/>
                  </a:lnTo>
                  <a:lnTo>
                    <a:pt x="202" y="162"/>
                  </a:lnTo>
                  <a:lnTo>
                    <a:pt x="199" y="162"/>
                  </a:lnTo>
                  <a:lnTo>
                    <a:pt x="198" y="163"/>
                  </a:lnTo>
                  <a:lnTo>
                    <a:pt x="199" y="164"/>
                  </a:lnTo>
                  <a:lnTo>
                    <a:pt x="199" y="163"/>
                  </a:lnTo>
                  <a:lnTo>
                    <a:pt x="197" y="163"/>
                  </a:lnTo>
                  <a:lnTo>
                    <a:pt x="195" y="164"/>
                  </a:lnTo>
                  <a:lnTo>
                    <a:pt x="197" y="166"/>
                  </a:lnTo>
                  <a:lnTo>
                    <a:pt x="197" y="164"/>
                  </a:lnTo>
                  <a:lnTo>
                    <a:pt x="194" y="164"/>
                  </a:lnTo>
                  <a:lnTo>
                    <a:pt x="193" y="166"/>
                  </a:lnTo>
                  <a:lnTo>
                    <a:pt x="194" y="167"/>
                  </a:lnTo>
                  <a:lnTo>
                    <a:pt x="194" y="166"/>
                  </a:lnTo>
                  <a:lnTo>
                    <a:pt x="191" y="166"/>
                  </a:lnTo>
                  <a:lnTo>
                    <a:pt x="189" y="168"/>
                  </a:lnTo>
                  <a:lnTo>
                    <a:pt x="190" y="170"/>
                  </a:lnTo>
                  <a:lnTo>
                    <a:pt x="190" y="168"/>
                  </a:lnTo>
                  <a:lnTo>
                    <a:pt x="187" y="168"/>
                  </a:lnTo>
                  <a:lnTo>
                    <a:pt x="187" y="171"/>
                  </a:lnTo>
                  <a:lnTo>
                    <a:pt x="189" y="171"/>
                  </a:lnTo>
                  <a:lnTo>
                    <a:pt x="189" y="170"/>
                  </a:lnTo>
                  <a:lnTo>
                    <a:pt x="186" y="170"/>
                  </a:lnTo>
                  <a:lnTo>
                    <a:pt x="186" y="172"/>
                  </a:lnTo>
                  <a:lnTo>
                    <a:pt x="187" y="172"/>
                  </a:lnTo>
                  <a:lnTo>
                    <a:pt x="187" y="171"/>
                  </a:lnTo>
                  <a:lnTo>
                    <a:pt x="185" y="171"/>
                  </a:lnTo>
                  <a:lnTo>
                    <a:pt x="185" y="174"/>
                  </a:lnTo>
                  <a:lnTo>
                    <a:pt x="186" y="174"/>
                  </a:lnTo>
                  <a:lnTo>
                    <a:pt x="186" y="172"/>
                  </a:lnTo>
                  <a:lnTo>
                    <a:pt x="185" y="172"/>
                  </a:lnTo>
                  <a:lnTo>
                    <a:pt x="183" y="175"/>
                  </a:lnTo>
                  <a:lnTo>
                    <a:pt x="185" y="176"/>
                  </a:lnTo>
                  <a:lnTo>
                    <a:pt x="186" y="175"/>
                  </a:lnTo>
                  <a:lnTo>
                    <a:pt x="185" y="175"/>
                  </a:lnTo>
                  <a:lnTo>
                    <a:pt x="185" y="182"/>
                  </a:lnTo>
                  <a:lnTo>
                    <a:pt x="187" y="182"/>
                  </a:lnTo>
                  <a:lnTo>
                    <a:pt x="187" y="179"/>
                  </a:lnTo>
                  <a:lnTo>
                    <a:pt x="186" y="179"/>
                  </a:lnTo>
                  <a:lnTo>
                    <a:pt x="186" y="189"/>
                  </a:lnTo>
                  <a:lnTo>
                    <a:pt x="190" y="189"/>
                  </a:lnTo>
                  <a:lnTo>
                    <a:pt x="190" y="187"/>
                  </a:lnTo>
                  <a:lnTo>
                    <a:pt x="189" y="188"/>
                  </a:lnTo>
                  <a:lnTo>
                    <a:pt x="193" y="192"/>
                  </a:lnTo>
                  <a:lnTo>
                    <a:pt x="194" y="192"/>
                  </a:lnTo>
                  <a:lnTo>
                    <a:pt x="194" y="189"/>
                  </a:lnTo>
                  <a:lnTo>
                    <a:pt x="193" y="191"/>
                  </a:lnTo>
                  <a:lnTo>
                    <a:pt x="197" y="195"/>
                  </a:lnTo>
                  <a:lnTo>
                    <a:pt x="198" y="195"/>
                  </a:lnTo>
                  <a:lnTo>
                    <a:pt x="198" y="192"/>
                  </a:lnTo>
                  <a:lnTo>
                    <a:pt x="197" y="193"/>
                  </a:lnTo>
                  <a:lnTo>
                    <a:pt x="198" y="195"/>
                  </a:lnTo>
                  <a:lnTo>
                    <a:pt x="199" y="193"/>
                  </a:lnTo>
                  <a:lnTo>
                    <a:pt x="198" y="193"/>
                  </a:lnTo>
                  <a:lnTo>
                    <a:pt x="198" y="197"/>
                  </a:lnTo>
                  <a:lnTo>
                    <a:pt x="200" y="197"/>
                  </a:lnTo>
                  <a:lnTo>
                    <a:pt x="200" y="195"/>
                  </a:lnTo>
                  <a:lnTo>
                    <a:pt x="199" y="195"/>
                  </a:lnTo>
                  <a:lnTo>
                    <a:pt x="199" y="199"/>
                  </a:lnTo>
                  <a:lnTo>
                    <a:pt x="202" y="199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200"/>
                  </a:lnTo>
                  <a:lnTo>
                    <a:pt x="203" y="200"/>
                  </a:lnTo>
                  <a:lnTo>
                    <a:pt x="203" y="197"/>
                  </a:lnTo>
                  <a:lnTo>
                    <a:pt x="202" y="197"/>
                  </a:lnTo>
                  <a:lnTo>
                    <a:pt x="202" y="201"/>
                  </a:lnTo>
                  <a:lnTo>
                    <a:pt x="204" y="201"/>
                  </a:lnTo>
                  <a:lnTo>
                    <a:pt x="204" y="197"/>
                  </a:lnTo>
                  <a:lnTo>
                    <a:pt x="200" y="199"/>
                  </a:lnTo>
                  <a:lnTo>
                    <a:pt x="200" y="200"/>
                  </a:lnTo>
                  <a:lnTo>
                    <a:pt x="200" y="199"/>
                  </a:lnTo>
                  <a:lnTo>
                    <a:pt x="197" y="199"/>
                  </a:lnTo>
                  <a:lnTo>
                    <a:pt x="194" y="200"/>
                  </a:lnTo>
                  <a:lnTo>
                    <a:pt x="194" y="201"/>
                  </a:lnTo>
                  <a:lnTo>
                    <a:pt x="194" y="200"/>
                  </a:lnTo>
                  <a:lnTo>
                    <a:pt x="187" y="200"/>
                  </a:lnTo>
                  <a:lnTo>
                    <a:pt x="185" y="201"/>
                  </a:lnTo>
                  <a:lnTo>
                    <a:pt x="185" y="202"/>
                  </a:lnTo>
                  <a:lnTo>
                    <a:pt x="185" y="201"/>
                  </a:lnTo>
                  <a:lnTo>
                    <a:pt x="181" y="201"/>
                  </a:lnTo>
                  <a:lnTo>
                    <a:pt x="178" y="202"/>
                  </a:lnTo>
                  <a:lnTo>
                    <a:pt x="178" y="204"/>
                  </a:lnTo>
                  <a:lnTo>
                    <a:pt x="178" y="202"/>
                  </a:lnTo>
                  <a:lnTo>
                    <a:pt x="172" y="202"/>
                  </a:lnTo>
                  <a:lnTo>
                    <a:pt x="170" y="204"/>
                  </a:lnTo>
                  <a:lnTo>
                    <a:pt x="172" y="205"/>
                  </a:lnTo>
                  <a:lnTo>
                    <a:pt x="172" y="204"/>
                  </a:lnTo>
                  <a:lnTo>
                    <a:pt x="169" y="204"/>
                  </a:lnTo>
                  <a:lnTo>
                    <a:pt x="166" y="205"/>
                  </a:lnTo>
                  <a:lnTo>
                    <a:pt x="166" y="206"/>
                  </a:lnTo>
                  <a:lnTo>
                    <a:pt x="166" y="205"/>
                  </a:lnTo>
                  <a:lnTo>
                    <a:pt x="162" y="205"/>
                  </a:lnTo>
                  <a:lnTo>
                    <a:pt x="160" y="206"/>
                  </a:lnTo>
                  <a:lnTo>
                    <a:pt x="160" y="208"/>
                  </a:lnTo>
                  <a:lnTo>
                    <a:pt x="160" y="206"/>
                  </a:lnTo>
                  <a:lnTo>
                    <a:pt x="159" y="206"/>
                  </a:lnTo>
                  <a:lnTo>
                    <a:pt x="156" y="208"/>
                  </a:lnTo>
                  <a:lnTo>
                    <a:pt x="156" y="209"/>
                  </a:lnTo>
                  <a:lnTo>
                    <a:pt x="156" y="208"/>
                  </a:lnTo>
                  <a:lnTo>
                    <a:pt x="155" y="208"/>
                  </a:lnTo>
                  <a:lnTo>
                    <a:pt x="152" y="209"/>
                  </a:lnTo>
                  <a:lnTo>
                    <a:pt x="152" y="210"/>
                  </a:lnTo>
                  <a:lnTo>
                    <a:pt x="152" y="209"/>
                  </a:lnTo>
                  <a:lnTo>
                    <a:pt x="148" y="209"/>
                  </a:lnTo>
                  <a:lnTo>
                    <a:pt x="147" y="210"/>
                  </a:lnTo>
                  <a:lnTo>
                    <a:pt x="148" y="212"/>
                  </a:lnTo>
                  <a:lnTo>
                    <a:pt x="148" y="210"/>
                  </a:lnTo>
                  <a:lnTo>
                    <a:pt x="147" y="210"/>
                  </a:lnTo>
                  <a:lnTo>
                    <a:pt x="147" y="214"/>
                  </a:lnTo>
                  <a:lnTo>
                    <a:pt x="149" y="216"/>
                  </a:lnTo>
                  <a:lnTo>
                    <a:pt x="155" y="216"/>
                  </a:lnTo>
                  <a:lnTo>
                    <a:pt x="155" y="213"/>
                  </a:lnTo>
                  <a:lnTo>
                    <a:pt x="155" y="216"/>
                  </a:lnTo>
                  <a:lnTo>
                    <a:pt x="157" y="217"/>
                  </a:lnTo>
                  <a:lnTo>
                    <a:pt x="160" y="217"/>
                  </a:lnTo>
                  <a:lnTo>
                    <a:pt x="160" y="214"/>
                  </a:lnTo>
                  <a:lnTo>
                    <a:pt x="160" y="217"/>
                  </a:lnTo>
                  <a:lnTo>
                    <a:pt x="162" y="218"/>
                  </a:lnTo>
                  <a:lnTo>
                    <a:pt x="166" y="218"/>
                  </a:lnTo>
                  <a:lnTo>
                    <a:pt x="166" y="216"/>
                  </a:lnTo>
                  <a:lnTo>
                    <a:pt x="166" y="218"/>
                  </a:lnTo>
                  <a:lnTo>
                    <a:pt x="169" y="219"/>
                  </a:lnTo>
                  <a:lnTo>
                    <a:pt x="170" y="219"/>
                  </a:lnTo>
                  <a:lnTo>
                    <a:pt x="170" y="217"/>
                  </a:lnTo>
                  <a:lnTo>
                    <a:pt x="170" y="219"/>
                  </a:lnTo>
                  <a:lnTo>
                    <a:pt x="173" y="221"/>
                  </a:lnTo>
                  <a:lnTo>
                    <a:pt x="176" y="221"/>
                  </a:lnTo>
                  <a:lnTo>
                    <a:pt x="176" y="218"/>
                  </a:lnTo>
                  <a:lnTo>
                    <a:pt x="176" y="221"/>
                  </a:lnTo>
                  <a:lnTo>
                    <a:pt x="178" y="222"/>
                  </a:lnTo>
                  <a:lnTo>
                    <a:pt x="179" y="222"/>
                  </a:lnTo>
                  <a:lnTo>
                    <a:pt x="179" y="219"/>
                  </a:lnTo>
                  <a:lnTo>
                    <a:pt x="179" y="222"/>
                  </a:lnTo>
                  <a:lnTo>
                    <a:pt x="182" y="223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2" y="222"/>
                  </a:lnTo>
                  <a:lnTo>
                    <a:pt x="185" y="225"/>
                  </a:lnTo>
                  <a:lnTo>
                    <a:pt x="186" y="225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7" y="226"/>
                  </a:lnTo>
                  <a:lnTo>
                    <a:pt x="190" y="226"/>
                  </a:lnTo>
                  <a:lnTo>
                    <a:pt x="190" y="223"/>
                  </a:lnTo>
                  <a:lnTo>
                    <a:pt x="189" y="225"/>
                  </a:lnTo>
                  <a:lnTo>
                    <a:pt x="193" y="229"/>
                  </a:lnTo>
                  <a:lnTo>
                    <a:pt x="194" y="229"/>
                  </a:lnTo>
                  <a:lnTo>
                    <a:pt x="194" y="226"/>
                  </a:lnTo>
                  <a:lnTo>
                    <a:pt x="193" y="227"/>
                  </a:lnTo>
                  <a:lnTo>
                    <a:pt x="195" y="230"/>
                  </a:lnTo>
                  <a:lnTo>
                    <a:pt x="197" y="230"/>
                  </a:lnTo>
                  <a:lnTo>
                    <a:pt x="197" y="227"/>
                  </a:lnTo>
                  <a:lnTo>
                    <a:pt x="195" y="227"/>
                  </a:lnTo>
                  <a:lnTo>
                    <a:pt x="195" y="242"/>
                  </a:lnTo>
                  <a:lnTo>
                    <a:pt x="197" y="243"/>
                  </a:lnTo>
                  <a:lnTo>
                    <a:pt x="199" y="244"/>
                  </a:lnTo>
                  <a:lnTo>
                    <a:pt x="203" y="244"/>
                  </a:lnTo>
                  <a:lnTo>
                    <a:pt x="203" y="242"/>
                  </a:lnTo>
                  <a:lnTo>
                    <a:pt x="203" y="244"/>
                  </a:lnTo>
                  <a:lnTo>
                    <a:pt x="206" y="246"/>
                  </a:lnTo>
                  <a:lnTo>
                    <a:pt x="207" y="246"/>
                  </a:lnTo>
                  <a:lnTo>
                    <a:pt x="207" y="243"/>
                  </a:lnTo>
                  <a:lnTo>
                    <a:pt x="207" y="246"/>
                  </a:lnTo>
                  <a:lnTo>
                    <a:pt x="210" y="247"/>
                  </a:lnTo>
                  <a:lnTo>
                    <a:pt x="212" y="247"/>
                  </a:lnTo>
                  <a:lnTo>
                    <a:pt x="212" y="244"/>
                  </a:lnTo>
                  <a:lnTo>
                    <a:pt x="211" y="246"/>
                  </a:lnTo>
                  <a:lnTo>
                    <a:pt x="214" y="248"/>
                  </a:lnTo>
                  <a:lnTo>
                    <a:pt x="216" y="248"/>
                  </a:lnTo>
                  <a:lnTo>
                    <a:pt x="216" y="246"/>
                  </a:lnTo>
                  <a:lnTo>
                    <a:pt x="215" y="247"/>
                  </a:lnTo>
                  <a:lnTo>
                    <a:pt x="217" y="250"/>
                  </a:lnTo>
                  <a:lnTo>
                    <a:pt x="220" y="250"/>
                  </a:lnTo>
                  <a:lnTo>
                    <a:pt x="220" y="247"/>
                  </a:lnTo>
                  <a:lnTo>
                    <a:pt x="220" y="250"/>
                  </a:lnTo>
                  <a:lnTo>
                    <a:pt x="223" y="251"/>
                  </a:lnTo>
                  <a:lnTo>
                    <a:pt x="223" y="248"/>
                  </a:lnTo>
                  <a:lnTo>
                    <a:pt x="221" y="250"/>
                  </a:lnTo>
                  <a:lnTo>
                    <a:pt x="224" y="252"/>
                  </a:lnTo>
                  <a:lnTo>
                    <a:pt x="227" y="254"/>
                  </a:lnTo>
                  <a:lnTo>
                    <a:pt x="228" y="254"/>
                  </a:lnTo>
                  <a:lnTo>
                    <a:pt x="228" y="251"/>
                  </a:lnTo>
                  <a:lnTo>
                    <a:pt x="227" y="252"/>
                  </a:lnTo>
                  <a:lnTo>
                    <a:pt x="229" y="255"/>
                  </a:lnTo>
                  <a:lnTo>
                    <a:pt x="231" y="255"/>
                  </a:lnTo>
                  <a:lnTo>
                    <a:pt x="231" y="252"/>
                  </a:lnTo>
                  <a:lnTo>
                    <a:pt x="229" y="254"/>
                  </a:lnTo>
                  <a:lnTo>
                    <a:pt x="231" y="255"/>
                  </a:lnTo>
                  <a:lnTo>
                    <a:pt x="232" y="254"/>
                  </a:lnTo>
                  <a:lnTo>
                    <a:pt x="232" y="252"/>
                  </a:lnTo>
                  <a:lnTo>
                    <a:pt x="228" y="252"/>
                  </a:lnTo>
                  <a:lnTo>
                    <a:pt x="227" y="254"/>
                  </a:lnTo>
                  <a:lnTo>
                    <a:pt x="228" y="255"/>
                  </a:lnTo>
                  <a:lnTo>
                    <a:pt x="228" y="254"/>
                  </a:lnTo>
                  <a:lnTo>
                    <a:pt x="223" y="254"/>
                  </a:lnTo>
                  <a:lnTo>
                    <a:pt x="221" y="255"/>
                  </a:lnTo>
                  <a:lnTo>
                    <a:pt x="223" y="256"/>
                  </a:lnTo>
                  <a:lnTo>
                    <a:pt x="223" y="255"/>
                  </a:lnTo>
                  <a:lnTo>
                    <a:pt x="220" y="256"/>
                  </a:lnTo>
                  <a:lnTo>
                    <a:pt x="220" y="257"/>
                  </a:lnTo>
                  <a:lnTo>
                    <a:pt x="220" y="256"/>
                  </a:lnTo>
                  <a:lnTo>
                    <a:pt x="216" y="256"/>
                  </a:lnTo>
                  <a:lnTo>
                    <a:pt x="215" y="257"/>
                  </a:lnTo>
                  <a:lnTo>
                    <a:pt x="216" y="259"/>
                  </a:lnTo>
                  <a:lnTo>
                    <a:pt x="216" y="257"/>
                  </a:lnTo>
                  <a:lnTo>
                    <a:pt x="214" y="257"/>
                  </a:lnTo>
                  <a:lnTo>
                    <a:pt x="212" y="259"/>
                  </a:lnTo>
                  <a:lnTo>
                    <a:pt x="214" y="260"/>
                  </a:lnTo>
                  <a:lnTo>
                    <a:pt x="214" y="259"/>
                  </a:lnTo>
                  <a:lnTo>
                    <a:pt x="211" y="259"/>
                  </a:lnTo>
                  <a:lnTo>
                    <a:pt x="210" y="260"/>
                  </a:lnTo>
                  <a:lnTo>
                    <a:pt x="211" y="261"/>
                  </a:lnTo>
                  <a:lnTo>
                    <a:pt x="211" y="260"/>
                  </a:lnTo>
                  <a:lnTo>
                    <a:pt x="208" y="261"/>
                  </a:lnTo>
                  <a:lnTo>
                    <a:pt x="207" y="261"/>
                  </a:lnTo>
                  <a:lnTo>
                    <a:pt x="206" y="263"/>
                  </a:lnTo>
                  <a:lnTo>
                    <a:pt x="207" y="264"/>
                  </a:lnTo>
                  <a:lnTo>
                    <a:pt x="207" y="263"/>
                  </a:lnTo>
                  <a:lnTo>
                    <a:pt x="204" y="263"/>
                  </a:lnTo>
                  <a:lnTo>
                    <a:pt x="203" y="264"/>
                  </a:lnTo>
                  <a:lnTo>
                    <a:pt x="204" y="265"/>
                  </a:lnTo>
                  <a:lnTo>
                    <a:pt x="204" y="264"/>
                  </a:lnTo>
                  <a:lnTo>
                    <a:pt x="202" y="264"/>
                  </a:lnTo>
                  <a:lnTo>
                    <a:pt x="202" y="267"/>
                  </a:lnTo>
                  <a:lnTo>
                    <a:pt x="203" y="267"/>
                  </a:lnTo>
                  <a:lnTo>
                    <a:pt x="203" y="265"/>
                  </a:lnTo>
                  <a:lnTo>
                    <a:pt x="200" y="265"/>
                  </a:lnTo>
                  <a:lnTo>
                    <a:pt x="198" y="267"/>
                  </a:lnTo>
                  <a:lnTo>
                    <a:pt x="198" y="268"/>
                  </a:lnTo>
                  <a:lnTo>
                    <a:pt x="198" y="267"/>
                  </a:lnTo>
                  <a:lnTo>
                    <a:pt x="195" y="267"/>
                  </a:lnTo>
                  <a:lnTo>
                    <a:pt x="194" y="268"/>
                  </a:lnTo>
                  <a:lnTo>
                    <a:pt x="195" y="269"/>
                  </a:lnTo>
                  <a:lnTo>
                    <a:pt x="195" y="268"/>
                  </a:lnTo>
                  <a:lnTo>
                    <a:pt x="0" y="268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269"/>
                  </a:lnTo>
                  <a:lnTo>
                    <a:pt x="1" y="269"/>
                  </a:lnTo>
                  <a:lnTo>
                    <a:pt x="1" y="272"/>
                  </a:lnTo>
                  <a:lnTo>
                    <a:pt x="197" y="272"/>
                  </a:lnTo>
                  <a:lnTo>
                    <a:pt x="197" y="271"/>
                  </a:lnTo>
                  <a:lnTo>
                    <a:pt x="198" y="269"/>
                  </a:lnTo>
                  <a:lnTo>
                    <a:pt x="197" y="268"/>
                  </a:lnTo>
                  <a:lnTo>
                    <a:pt x="197" y="271"/>
                  </a:lnTo>
                  <a:lnTo>
                    <a:pt x="199" y="271"/>
                  </a:lnTo>
                  <a:lnTo>
                    <a:pt x="202" y="269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206" y="269"/>
                  </a:lnTo>
                  <a:lnTo>
                    <a:pt x="206" y="265"/>
                  </a:lnTo>
                  <a:lnTo>
                    <a:pt x="203" y="265"/>
                  </a:lnTo>
                  <a:lnTo>
                    <a:pt x="203" y="268"/>
                  </a:lnTo>
                  <a:lnTo>
                    <a:pt x="206" y="268"/>
                  </a:lnTo>
                  <a:lnTo>
                    <a:pt x="206" y="267"/>
                  </a:lnTo>
                  <a:lnTo>
                    <a:pt x="207" y="265"/>
                  </a:lnTo>
                  <a:lnTo>
                    <a:pt x="206" y="264"/>
                  </a:lnTo>
                  <a:lnTo>
                    <a:pt x="206" y="267"/>
                  </a:lnTo>
                  <a:lnTo>
                    <a:pt x="208" y="267"/>
                  </a:lnTo>
                  <a:lnTo>
                    <a:pt x="208" y="265"/>
                  </a:lnTo>
                  <a:lnTo>
                    <a:pt x="210" y="264"/>
                  </a:lnTo>
                  <a:lnTo>
                    <a:pt x="208" y="263"/>
                  </a:lnTo>
                  <a:lnTo>
                    <a:pt x="210" y="265"/>
                  </a:lnTo>
                  <a:lnTo>
                    <a:pt x="212" y="264"/>
                  </a:lnTo>
                  <a:lnTo>
                    <a:pt x="212" y="263"/>
                  </a:lnTo>
                  <a:lnTo>
                    <a:pt x="214" y="261"/>
                  </a:lnTo>
                  <a:lnTo>
                    <a:pt x="212" y="260"/>
                  </a:lnTo>
                  <a:lnTo>
                    <a:pt x="212" y="263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6" y="260"/>
                  </a:lnTo>
                  <a:lnTo>
                    <a:pt x="215" y="259"/>
                  </a:lnTo>
                  <a:lnTo>
                    <a:pt x="215" y="261"/>
                  </a:lnTo>
                  <a:lnTo>
                    <a:pt x="217" y="261"/>
                  </a:lnTo>
                  <a:lnTo>
                    <a:pt x="217" y="260"/>
                  </a:lnTo>
                  <a:lnTo>
                    <a:pt x="219" y="259"/>
                  </a:lnTo>
                  <a:lnTo>
                    <a:pt x="217" y="257"/>
                  </a:lnTo>
                  <a:lnTo>
                    <a:pt x="217" y="260"/>
                  </a:lnTo>
                  <a:lnTo>
                    <a:pt x="221" y="260"/>
                  </a:lnTo>
                  <a:lnTo>
                    <a:pt x="224" y="259"/>
                  </a:lnTo>
                  <a:lnTo>
                    <a:pt x="224" y="257"/>
                  </a:lnTo>
                  <a:lnTo>
                    <a:pt x="225" y="256"/>
                  </a:lnTo>
                  <a:lnTo>
                    <a:pt x="224" y="255"/>
                  </a:lnTo>
                  <a:lnTo>
                    <a:pt x="224" y="257"/>
                  </a:lnTo>
                  <a:lnTo>
                    <a:pt x="229" y="257"/>
                  </a:lnTo>
                  <a:lnTo>
                    <a:pt x="229" y="256"/>
                  </a:lnTo>
                  <a:lnTo>
                    <a:pt x="231" y="255"/>
                  </a:lnTo>
                  <a:lnTo>
                    <a:pt x="229" y="254"/>
                  </a:lnTo>
                  <a:lnTo>
                    <a:pt x="229" y="256"/>
                  </a:lnTo>
                  <a:lnTo>
                    <a:pt x="232" y="256"/>
                  </a:lnTo>
                  <a:lnTo>
                    <a:pt x="233" y="252"/>
                  </a:lnTo>
                  <a:lnTo>
                    <a:pt x="232" y="251"/>
                  </a:lnTo>
                  <a:lnTo>
                    <a:pt x="229" y="251"/>
                  </a:lnTo>
                  <a:lnTo>
                    <a:pt x="229" y="252"/>
                  </a:lnTo>
                  <a:lnTo>
                    <a:pt x="231" y="251"/>
                  </a:lnTo>
                  <a:lnTo>
                    <a:pt x="229" y="250"/>
                  </a:lnTo>
                  <a:lnTo>
                    <a:pt x="227" y="250"/>
                  </a:lnTo>
                  <a:lnTo>
                    <a:pt x="227" y="251"/>
                  </a:lnTo>
                  <a:lnTo>
                    <a:pt x="228" y="250"/>
                  </a:lnTo>
                  <a:lnTo>
                    <a:pt x="225" y="248"/>
                  </a:lnTo>
                  <a:lnTo>
                    <a:pt x="224" y="250"/>
                  </a:lnTo>
                  <a:lnTo>
                    <a:pt x="225" y="248"/>
                  </a:lnTo>
                  <a:lnTo>
                    <a:pt x="224" y="247"/>
                  </a:lnTo>
                  <a:lnTo>
                    <a:pt x="221" y="246"/>
                  </a:lnTo>
                  <a:lnTo>
                    <a:pt x="217" y="246"/>
                  </a:lnTo>
                  <a:lnTo>
                    <a:pt x="217" y="247"/>
                  </a:lnTo>
                  <a:lnTo>
                    <a:pt x="219" y="246"/>
                  </a:lnTo>
                  <a:lnTo>
                    <a:pt x="217" y="244"/>
                  </a:lnTo>
                  <a:lnTo>
                    <a:pt x="214" y="244"/>
                  </a:lnTo>
                  <a:lnTo>
                    <a:pt x="214" y="246"/>
                  </a:lnTo>
                  <a:lnTo>
                    <a:pt x="215" y="244"/>
                  </a:lnTo>
                  <a:lnTo>
                    <a:pt x="214" y="243"/>
                  </a:lnTo>
                  <a:lnTo>
                    <a:pt x="210" y="243"/>
                  </a:lnTo>
                  <a:lnTo>
                    <a:pt x="210" y="244"/>
                  </a:lnTo>
                  <a:lnTo>
                    <a:pt x="211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6" y="243"/>
                  </a:lnTo>
                  <a:lnTo>
                    <a:pt x="207" y="242"/>
                  </a:lnTo>
                  <a:lnTo>
                    <a:pt x="204" y="240"/>
                  </a:lnTo>
                  <a:lnTo>
                    <a:pt x="199" y="240"/>
                  </a:lnTo>
                  <a:lnTo>
                    <a:pt x="199" y="242"/>
                  </a:lnTo>
                  <a:lnTo>
                    <a:pt x="200" y="240"/>
                  </a:lnTo>
                  <a:lnTo>
                    <a:pt x="198" y="239"/>
                  </a:lnTo>
                  <a:lnTo>
                    <a:pt x="197" y="240"/>
                  </a:lnTo>
                  <a:lnTo>
                    <a:pt x="199" y="240"/>
                  </a:lnTo>
                  <a:lnTo>
                    <a:pt x="199" y="226"/>
                  </a:lnTo>
                  <a:lnTo>
                    <a:pt x="195" y="226"/>
                  </a:lnTo>
                  <a:lnTo>
                    <a:pt x="195" y="227"/>
                  </a:lnTo>
                  <a:lnTo>
                    <a:pt x="197" y="226"/>
                  </a:lnTo>
                  <a:lnTo>
                    <a:pt x="195" y="225"/>
                  </a:lnTo>
                  <a:lnTo>
                    <a:pt x="193" y="225"/>
                  </a:lnTo>
                  <a:lnTo>
                    <a:pt x="193" y="226"/>
                  </a:lnTo>
                  <a:lnTo>
                    <a:pt x="194" y="225"/>
                  </a:lnTo>
                  <a:lnTo>
                    <a:pt x="191" y="222"/>
                  </a:lnTo>
                  <a:lnTo>
                    <a:pt x="187" y="222"/>
                  </a:lnTo>
                  <a:lnTo>
                    <a:pt x="187" y="223"/>
                  </a:lnTo>
                  <a:lnTo>
                    <a:pt x="189" y="222"/>
                  </a:lnTo>
                  <a:lnTo>
                    <a:pt x="187" y="221"/>
                  </a:lnTo>
                  <a:lnTo>
                    <a:pt x="185" y="221"/>
                  </a:lnTo>
                  <a:lnTo>
                    <a:pt x="185" y="222"/>
                  </a:lnTo>
                  <a:lnTo>
                    <a:pt x="186" y="221"/>
                  </a:lnTo>
                  <a:lnTo>
                    <a:pt x="185" y="219"/>
                  </a:lnTo>
                  <a:lnTo>
                    <a:pt x="182" y="219"/>
                  </a:lnTo>
                  <a:lnTo>
                    <a:pt x="182" y="221"/>
                  </a:lnTo>
                  <a:lnTo>
                    <a:pt x="183" y="219"/>
                  </a:lnTo>
                  <a:lnTo>
                    <a:pt x="181" y="218"/>
                  </a:lnTo>
                  <a:lnTo>
                    <a:pt x="178" y="218"/>
                  </a:lnTo>
                  <a:lnTo>
                    <a:pt x="178" y="219"/>
                  </a:lnTo>
                  <a:lnTo>
                    <a:pt x="179" y="218"/>
                  </a:lnTo>
                  <a:lnTo>
                    <a:pt x="177" y="217"/>
                  </a:lnTo>
                  <a:lnTo>
                    <a:pt x="173" y="217"/>
                  </a:lnTo>
                  <a:lnTo>
                    <a:pt x="173" y="218"/>
                  </a:lnTo>
                  <a:lnTo>
                    <a:pt x="174" y="217"/>
                  </a:lnTo>
                  <a:lnTo>
                    <a:pt x="172" y="216"/>
                  </a:lnTo>
                  <a:lnTo>
                    <a:pt x="169" y="216"/>
                  </a:lnTo>
                  <a:lnTo>
                    <a:pt x="169" y="217"/>
                  </a:lnTo>
                  <a:lnTo>
                    <a:pt x="170" y="216"/>
                  </a:lnTo>
                  <a:lnTo>
                    <a:pt x="168" y="214"/>
                  </a:lnTo>
                  <a:lnTo>
                    <a:pt x="162" y="214"/>
                  </a:lnTo>
                  <a:lnTo>
                    <a:pt x="162" y="216"/>
                  </a:lnTo>
                  <a:lnTo>
                    <a:pt x="164" y="214"/>
                  </a:lnTo>
                  <a:lnTo>
                    <a:pt x="161" y="213"/>
                  </a:lnTo>
                  <a:lnTo>
                    <a:pt x="157" y="213"/>
                  </a:lnTo>
                  <a:lnTo>
                    <a:pt x="157" y="214"/>
                  </a:lnTo>
                  <a:lnTo>
                    <a:pt x="159" y="213"/>
                  </a:lnTo>
                  <a:lnTo>
                    <a:pt x="156" y="212"/>
                  </a:lnTo>
                  <a:lnTo>
                    <a:pt x="149" y="212"/>
                  </a:lnTo>
                  <a:lnTo>
                    <a:pt x="149" y="213"/>
                  </a:lnTo>
                  <a:lnTo>
                    <a:pt x="151" y="212"/>
                  </a:lnTo>
                  <a:lnTo>
                    <a:pt x="148" y="210"/>
                  </a:lnTo>
                  <a:lnTo>
                    <a:pt x="147" y="212"/>
                  </a:lnTo>
                  <a:lnTo>
                    <a:pt x="147" y="214"/>
                  </a:lnTo>
                  <a:lnTo>
                    <a:pt x="149" y="214"/>
                  </a:lnTo>
                  <a:lnTo>
                    <a:pt x="149" y="213"/>
                  </a:lnTo>
                  <a:lnTo>
                    <a:pt x="151" y="212"/>
                  </a:lnTo>
                  <a:lnTo>
                    <a:pt x="149" y="210"/>
                  </a:lnTo>
                  <a:lnTo>
                    <a:pt x="149" y="213"/>
                  </a:lnTo>
                  <a:lnTo>
                    <a:pt x="153" y="213"/>
                  </a:lnTo>
                  <a:lnTo>
                    <a:pt x="156" y="212"/>
                  </a:lnTo>
                  <a:lnTo>
                    <a:pt x="155" y="209"/>
                  </a:lnTo>
                  <a:lnTo>
                    <a:pt x="155" y="212"/>
                  </a:lnTo>
                  <a:lnTo>
                    <a:pt x="157" y="212"/>
                  </a:lnTo>
                  <a:lnTo>
                    <a:pt x="160" y="210"/>
                  </a:lnTo>
                  <a:lnTo>
                    <a:pt x="159" y="208"/>
                  </a:lnTo>
                  <a:lnTo>
                    <a:pt x="159" y="210"/>
                  </a:lnTo>
                  <a:lnTo>
                    <a:pt x="161" y="210"/>
                  </a:lnTo>
                  <a:lnTo>
                    <a:pt x="164" y="209"/>
                  </a:lnTo>
                  <a:lnTo>
                    <a:pt x="162" y="206"/>
                  </a:lnTo>
                  <a:lnTo>
                    <a:pt x="162" y="209"/>
                  </a:lnTo>
                  <a:lnTo>
                    <a:pt x="168" y="209"/>
                  </a:lnTo>
                  <a:lnTo>
                    <a:pt x="170" y="208"/>
                  </a:lnTo>
                  <a:lnTo>
                    <a:pt x="169" y="205"/>
                  </a:lnTo>
                  <a:lnTo>
                    <a:pt x="169" y="208"/>
                  </a:lnTo>
                  <a:lnTo>
                    <a:pt x="173" y="208"/>
                  </a:lnTo>
                  <a:lnTo>
                    <a:pt x="173" y="206"/>
                  </a:lnTo>
                  <a:lnTo>
                    <a:pt x="174" y="205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9" y="206"/>
                  </a:lnTo>
                  <a:lnTo>
                    <a:pt x="182" y="205"/>
                  </a:lnTo>
                  <a:lnTo>
                    <a:pt x="181" y="202"/>
                  </a:lnTo>
                  <a:lnTo>
                    <a:pt x="181" y="205"/>
                  </a:lnTo>
                  <a:lnTo>
                    <a:pt x="186" y="205"/>
                  </a:lnTo>
                  <a:lnTo>
                    <a:pt x="189" y="204"/>
                  </a:lnTo>
                  <a:lnTo>
                    <a:pt x="187" y="201"/>
                  </a:lnTo>
                  <a:lnTo>
                    <a:pt x="187" y="204"/>
                  </a:lnTo>
                  <a:lnTo>
                    <a:pt x="195" y="204"/>
                  </a:lnTo>
                  <a:lnTo>
                    <a:pt x="198" y="202"/>
                  </a:lnTo>
                  <a:lnTo>
                    <a:pt x="197" y="200"/>
                  </a:lnTo>
                  <a:lnTo>
                    <a:pt x="197" y="202"/>
                  </a:lnTo>
                  <a:lnTo>
                    <a:pt x="202" y="202"/>
                  </a:lnTo>
                  <a:lnTo>
                    <a:pt x="206" y="201"/>
                  </a:lnTo>
                  <a:lnTo>
                    <a:pt x="204" y="197"/>
                  </a:lnTo>
                  <a:lnTo>
                    <a:pt x="203" y="197"/>
                  </a:lnTo>
                  <a:lnTo>
                    <a:pt x="203" y="199"/>
                  </a:lnTo>
                  <a:lnTo>
                    <a:pt x="206" y="199"/>
                  </a:lnTo>
                  <a:lnTo>
                    <a:pt x="206" y="196"/>
                  </a:lnTo>
                  <a:lnTo>
                    <a:pt x="202" y="196"/>
                  </a:lnTo>
                  <a:lnTo>
                    <a:pt x="202" y="197"/>
                  </a:lnTo>
                  <a:lnTo>
                    <a:pt x="204" y="197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200" y="196"/>
                  </a:lnTo>
                  <a:lnTo>
                    <a:pt x="203" y="196"/>
                  </a:lnTo>
                  <a:lnTo>
                    <a:pt x="203" y="193"/>
                  </a:lnTo>
                  <a:lnTo>
                    <a:pt x="199" y="193"/>
                  </a:lnTo>
                  <a:lnTo>
                    <a:pt x="199" y="195"/>
                  </a:lnTo>
                  <a:lnTo>
                    <a:pt x="202" y="195"/>
                  </a:lnTo>
                  <a:lnTo>
                    <a:pt x="202" y="193"/>
                  </a:lnTo>
                  <a:lnTo>
                    <a:pt x="199" y="191"/>
                  </a:lnTo>
                  <a:lnTo>
                    <a:pt x="197" y="191"/>
                  </a:lnTo>
                  <a:lnTo>
                    <a:pt x="197" y="192"/>
                  </a:lnTo>
                  <a:lnTo>
                    <a:pt x="198" y="191"/>
                  </a:lnTo>
                  <a:lnTo>
                    <a:pt x="195" y="188"/>
                  </a:lnTo>
                  <a:lnTo>
                    <a:pt x="193" y="188"/>
                  </a:lnTo>
                  <a:lnTo>
                    <a:pt x="193" y="189"/>
                  </a:lnTo>
                  <a:lnTo>
                    <a:pt x="194" y="188"/>
                  </a:lnTo>
                  <a:lnTo>
                    <a:pt x="191" y="185"/>
                  </a:lnTo>
                  <a:lnTo>
                    <a:pt x="187" y="185"/>
                  </a:lnTo>
                  <a:lnTo>
                    <a:pt x="187" y="187"/>
                  </a:lnTo>
                  <a:lnTo>
                    <a:pt x="190" y="187"/>
                  </a:lnTo>
                  <a:lnTo>
                    <a:pt x="190" y="178"/>
                  </a:lnTo>
                  <a:lnTo>
                    <a:pt x="186" y="178"/>
                  </a:lnTo>
                  <a:lnTo>
                    <a:pt x="186" y="179"/>
                  </a:lnTo>
                  <a:lnTo>
                    <a:pt x="189" y="179"/>
                  </a:lnTo>
                  <a:lnTo>
                    <a:pt x="189" y="175"/>
                  </a:lnTo>
                  <a:lnTo>
                    <a:pt x="186" y="172"/>
                  </a:lnTo>
                  <a:lnTo>
                    <a:pt x="185" y="174"/>
                  </a:lnTo>
                  <a:lnTo>
                    <a:pt x="185" y="176"/>
                  </a:lnTo>
                  <a:lnTo>
                    <a:pt x="189" y="176"/>
                  </a:lnTo>
                  <a:lnTo>
                    <a:pt x="189" y="172"/>
                  </a:lnTo>
                  <a:lnTo>
                    <a:pt x="186" y="172"/>
                  </a:lnTo>
                  <a:lnTo>
                    <a:pt x="186" y="175"/>
                  </a:lnTo>
                  <a:lnTo>
                    <a:pt x="190" y="175"/>
                  </a:lnTo>
                  <a:lnTo>
                    <a:pt x="190" y="171"/>
                  </a:lnTo>
                  <a:lnTo>
                    <a:pt x="187" y="171"/>
                  </a:lnTo>
                  <a:lnTo>
                    <a:pt x="187" y="174"/>
                  </a:lnTo>
                  <a:lnTo>
                    <a:pt x="191" y="174"/>
                  </a:lnTo>
                  <a:lnTo>
                    <a:pt x="191" y="170"/>
                  </a:lnTo>
                  <a:lnTo>
                    <a:pt x="189" y="170"/>
                  </a:lnTo>
                  <a:lnTo>
                    <a:pt x="189" y="172"/>
                  </a:lnTo>
                  <a:lnTo>
                    <a:pt x="191" y="172"/>
                  </a:lnTo>
                  <a:lnTo>
                    <a:pt x="191" y="171"/>
                  </a:lnTo>
                  <a:lnTo>
                    <a:pt x="194" y="168"/>
                  </a:lnTo>
                  <a:lnTo>
                    <a:pt x="193" y="167"/>
                  </a:lnTo>
                  <a:lnTo>
                    <a:pt x="193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7" y="167"/>
                  </a:lnTo>
                  <a:lnTo>
                    <a:pt x="195" y="166"/>
                  </a:lnTo>
                  <a:lnTo>
                    <a:pt x="195" y="168"/>
                  </a:lnTo>
                  <a:lnTo>
                    <a:pt x="198" y="168"/>
                  </a:lnTo>
                  <a:lnTo>
                    <a:pt x="198" y="167"/>
                  </a:lnTo>
                  <a:lnTo>
                    <a:pt x="199" y="166"/>
                  </a:lnTo>
                  <a:lnTo>
                    <a:pt x="198" y="164"/>
                  </a:lnTo>
                  <a:lnTo>
                    <a:pt x="198" y="167"/>
                  </a:lnTo>
                  <a:lnTo>
                    <a:pt x="200" y="167"/>
                  </a:lnTo>
                  <a:lnTo>
                    <a:pt x="200" y="166"/>
                  </a:lnTo>
                  <a:lnTo>
                    <a:pt x="202" y="164"/>
                  </a:lnTo>
                  <a:lnTo>
                    <a:pt x="200" y="163"/>
                  </a:lnTo>
                  <a:lnTo>
                    <a:pt x="200" y="166"/>
                  </a:lnTo>
                  <a:lnTo>
                    <a:pt x="203" y="166"/>
                  </a:lnTo>
                  <a:lnTo>
                    <a:pt x="203" y="164"/>
                  </a:lnTo>
                  <a:lnTo>
                    <a:pt x="204" y="163"/>
                  </a:lnTo>
                  <a:lnTo>
                    <a:pt x="203" y="162"/>
                  </a:lnTo>
                  <a:lnTo>
                    <a:pt x="203" y="164"/>
                  </a:lnTo>
                  <a:lnTo>
                    <a:pt x="206" y="164"/>
                  </a:lnTo>
                  <a:lnTo>
                    <a:pt x="208" y="163"/>
                  </a:lnTo>
                  <a:lnTo>
                    <a:pt x="210" y="162"/>
                  </a:lnTo>
                  <a:lnTo>
                    <a:pt x="210" y="158"/>
                  </a:lnTo>
                  <a:lnTo>
                    <a:pt x="206" y="158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57"/>
                  </a:lnTo>
                  <a:lnTo>
                    <a:pt x="204" y="157"/>
                  </a:lnTo>
                  <a:lnTo>
                    <a:pt x="204" y="158"/>
                  </a:lnTo>
                  <a:lnTo>
                    <a:pt x="207" y="158"/>
                  </a:lnTo>
                  <a:lnTo>
                    <a:pt x="207" y="155"/>
                  </a:lnTo>
                  <a:lnTo>
                    <a:pt x="203" y="155"/>
                  </a:lnTo>
                  <a:lnTo>
                    <a:pt x="203" y="157"/>
                  </a:lnTo>
                  <a:lnTo>
                    <a:pt x="206" y="157"/>
                  </a:lnTo>
                  <a:lnTo>
                    <a:pt x="206" y="154"/>
                  </a:lnTo>
                  <a:lnTo>
                    <a:pt x="202" y="154"/>
                  </a:lnTo>
                  <a:lnTo>
                    <a:pt x="202" y="155"/>
                  </a:lnTo>
                  <a:lnTo>
                    <a:pt x="204" y="155"/>
                  </a:lnTo>
                  <a:lnTo>
                    <a:pt x="204" y="153"/>
                  </a:lnTo>
                  <a:lnTo>
                    <a:pt x="200" y="153"/>
                  </a:lnTo>
                  <a:lnTo>
                    <a:pt x="200" y="154"/>
                  </a:lnTo>
                  <a:lnTo>
                    <a:pt x="203" y="154"/>
                  </a:lnTo>
                  <a:lnTo>
                    <a:pt x="203" y="151"/>
                  </a:lnTo>
                  <a:lnTo>
                    <a:pt x="198" y="151"/>
                  </a:lnTo>
                  <a:lnTo>
                    <a:pt x="198" y="153"/>
                  </a:lnTo>
                  <a:lnTo>
                    <a:pt x="200" y="153"/>
                  </a:lnTo>
                  <a:lnTo>
                    <a:pt x="200" y="150"/>
                  </a:lnTo>
                  <a:lnTo>
                    <a:pt x="197" y="150"/>
                  </a:lnTo>
                  <a:lnTo>
                    <a:pt x="197" y="151"/>
                  </a:lnTo>
                  <a:lnTo>
                    <a:pt x="199" y="151"/>
                  </a:lnTo>
                  <a:lnTo>
                    <a:pt x="199" y="149"/>
                  </a:lnTo>
                  <a:lnTo>
                    <a:pt x="195" y="149"/>
                  </a:lnTo>
                  <a:lnTo>
                    <a:pt x="195" y="150"/>
                  </a:lnTo>
                  <a:lnTo>
                    <a:pt x="197" y="149"/>
                  </a:lnTo>
                  <a:lnTo>
                    <a:pt x="194" y="147"/>
                  </a:lnTo>
                  <a:lnTo>
                    <a:pt x="193" y="149"/>
                  </a:lnTo>
                  <a:lnTo>
                    <a:pt x="194" y="147"/>
                  </a:lnTo>
                  <a:lnTo>
                    <a:pt x="193" y="146"/>
                  </a:lnTo>
                  <a:lnTo>
                    <a:pt x="191" y="147"/>
                  </a:lnTo>
                  <a:lnTo>
                    <a:pt x="194" y="147"/>
                  </a:lnTo>
                  <a:lnTo>
                    <a:pt x="194" y="133"/>
                  </a:lnTo>
                  <a:lnTo>
                    <a:pt x="190" y="133"/>
                  </a:lnTo>
                  <a:lnTo>
                    <a:pt x="190" y="134"/>
                  </a:lnTo>
                  <a:lnTo>
                    <a:pt x="193" y="134"/>
                  </a:lnTo>
                  <a:lnTo>
                    <a:pt x="193" y="132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4" y="134"/>
                  </a:lnTo>
                  <a:lnTo>
                    <a:pt x="194" y="129"/>
                  </a:lnTo>
                  <a:lnTo>
                    <a:pt x="191" y="129"/>
                  </a:lnTo>
                  <a:lnTo>
                    <a:pt x="191" y="132"/>
                  </a:lnTo>
                  <a:lnTo>
                    <a:pt x="195" y="132"/>
                  </a:lnTo>
                  <a:lnTo>
                    <a:pt x="195" y="128"/>
                  </a:lnTo>
                  <a:lnTo>
                    <a:pt x="193" y="128"/>
                  </a:lnTo>
                  <a:lnTo>
                    <a:pt x="194" y="129"/>
                  </a:lnTo>
                  <a:lnTo>
                    <a:pt x="197" y="127"/>
                  </a:lnTo>
                  <a:lnTo>
                    <a:pt x="198" y="127"/>
                  </a:lnTo>
                  <a:lnTo>
                    <a:pt x="198" y="124"/>
                  </a:lnTo>
                  <a:lnTo>
                    <a:pt x="195" y="124"/>
                  </a:lnTo>
                  <a:lnTo>
                    <a:pt x="195" y="127"/>
                  </a:lnTo>
                  <a:lnTo>
                    <a:pt x="199" y="127"/>
                  </a:lnTo>
                  <a:lnTo>
                    <a:pt x="199" y="123"/>
                  </a:lnTo>
                  <a:lnTo>
                    <a:pt x="197" y="123"/>
                  </a:lnTo>
                  <a:lnTo>
                    <a:pt x="197" y="125"/>
                  </a:lnTo>
                  <a:lnTo>
                    <a:pt x="200" y="125"/>
                  </a:lnTo>
                  <a:lnTo>
                    <a:pt x="200" y="121"/>
                  </a:lnTo>
                  <a:lnTo>
                    <a:pt x="198" y="121"/>
                  </a:lnTo>
                  <a:lnTo>
                    <a:pt x="198" y="124"/>
                  </a:lnTo>
                  <a:lnTo>
                    <a:pt x="200" y="124"/>
                  </a:lnTo>
                  <a:lnTo>
                    <a:pt x="200" y="123"/>
                  </a:lnTo>
                  <a:lnTo>
                    <a:pt x="203" y="120"/>
                  </a:lnTo>
                  <a:lnTo>
                    <a:pt x="202" y="117"/>
                  </a:lnTo>
                  <a:lnTo>
                    <a:pt x="200" y="117"/>
                  </a:lnTo>
                  <a:lnTo>
                    <a:pt x="200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0" y="115"/>
                  </a:lnTo>
                  <a:lnTo>
                    <a:pt x="199" y="116"/>
                  </a:lnTo>
                  <a:lnTo>
                    <a:pt x="202" y="116"/>
                  </a:lnTo>
                  <a:lnTo>
                    <a:pt x="202" y="113"/>
                  </a:lnTo>
                  <a:lnTo>
                    <a:pt x="198" y="113"/>
                  </a:lnTo>
                  <a:lnTo>
                    <a:pt x="198" y="115"/>
                  </a:lnTo>
                  <a:lnTo>
                    <a:pt x="200" y="115"/>
                  </a:lnTo>
                  <a:lnTo>
                    <a:pt x="200" y="112"/>
                  </a:lnTo>
                  <a:lnTo>
                    <a:pt x="197" y="112"/>
                  </a:lnTo>
                  <a:lnTo>
                    <a:pt x="197" y="113"/>
                  </a:lnTo>
                  <a:lnTo>
                    <a:pt x="199" y="113"/>
                  </a:lnTo>
                  <a:lnTo>
                    <a:pt x="199" y="111"/>
                  </a:lnTo>
                  <a:lnTo>
                    <a:pt x="195" y="111"/>
                  </a:lnTo>
                  <a:lnTo>
                    <a:pt x="195" y="112"/>
                  </a:lnTo>
                  <a:lnTo>
                    <a:pt x="198" y="112"/>
                  </a:lnTo>
                  <a:lnTo>
                    <a:pt x="198" y="110"/>
                  </a:lnTo>
                  <a:lnTo>
                    <a:pt x="194" y="110"/>
                  </a:lnTo>
                  <a:lnTo>
                    <a:pt x="194" y="111"/>
                  </a:lnTo>
                  <a:lnTo>
                    <a:pt x="197" y="111"/>
                  </a:lnTo>
                  <a:lnTo>
                    <a:pt x="197" y="108"/>
                  </a:lnTo>
                  <a:lnTo>
                    <a:pt x="193" y="108"/>
                  </a:lnTo>
                  <a:lnTo>
                    <a:pt x="193" y="110"/>
                  </a:lnTo>
                  <a:lnTo>
                    <a:pt x="195" y="110"/>
                  </a:lnTo>
                  <a:lnTo>
                    <a:pt x="195" y="107"/>
                  </a:lnTo>
                  <a:lnTo>
                    <a:pt x="191" y="107"/>
                  </a:lnTo>
                  <a:lnTo>
                    <a:pt x="191" y="108"/>
                  </a:lnTo>
                  <a:lnTo>
                    <a:pt x="193" y="107"/>
                  </a:lnTo>
                  <a:lnTo>
                    <a:pt x="191" y="106"/>
                  </a:lnTo>
                  <a:lnTo>
                    <a:pt x="189" y="106"/>
                  </a:lnTo>
                  <a:lnTo>
                    <a:pt x="189" y="107"/>
                  </a:lnTo>
                  <a:lnTo>
                    <a:pt x="190" y="108"/>
                  </a:lnTo>
                  <a:lnTo>
                    <a:pt x="193" y="106"/>
                  </a:lnTo>
                  <a:lnTo>
                    <a:pt x="194" y="106"/>
                  </a:lnTo>
                  <a:lnTo>
                    <a:pt x="194" y="103"/>
                  </a:lnTo>
                  <a:lnTo>
                    <a:pt x="191" y="103"/>
                  </a:lnTo>
                  <a:lnTo>
                    <a:pt x="191" y="106"/>
                  </a:lnTo>
                  <a:lnTo>
                    <a:pt x="195" y="106"/>
                  </a:lnTo>
                  <a:lnTo>
                    <a:pt x="195" y="102"/>
                  </a:lnTo>
                  <a:lnTo>
                    <a:pt x="193" y="102"/>
                  </a:lnTo>
                  <a:lnTo>
                    <a:pt x="193" y="104"/>
                  </a:lnTo>
                  <a:lnTo>
                    <a:pt x="197" y="104"/>
                  </a:lnTo>
                  <a:lnTo>
                    <a:pt x="197" y="100"/>
                  </a:lnTo>
                  <a:lnTo>
                    <a:pt x="194" y="100"/>
                  </a:lnTo>
                  <a:lnTo>
                    <a:pt x="195" y="102"/>
                  </a:lnTo>
                  <a:lnTo>
                    <a:pt x="197" y="100"/>
                  </a:lnTo>
                  <a:lnTo>
                    <a:pt x="195" y="99"/>
                  </a:lnTo>
                  <a:lnTo>
                    <a:pt x="195" y="102"/>
                  </a:lnTo>
                  <a:lnTo>
                    <a:pt x="199" y="102"/>
                  </a:lnTo>
                  <a:lnTo>
                    <a:pt x="199" y="98"/>
                  </a:lnTo>
                  <a:lnTo>
                    <a:pt x="197" y="98"/>
                  </a:lnTo>
                  <a:lnTo>
                    <a:pt x="197" y="100"/>
                  </a:lnTo>
                  <a:lnTo>
                    <a:pt x="200" y="100"/>
                  </a:lnTo>
                  <a:lnTo>
                    <a:pt x="200" y="96"/>
                  </a:lnTo>
                  <a:lnTo>
                    <a:pt x="198" y="96"/>
                  </a:lnTo>
                  <a:lnTo>
                    <a:pt x="198" y="99"/>
                  </a:lnTo>
                  <a:lnTo>
                    <a:pt x="200" y="99"/>
                  </a:lnTo>
                  <a:lnTo>
                    <a:pt x="200" y="98"/>
                  </a:lnTo>
                  <a:lnTo>
                    <a:pt x="202" y="96"/>
                  </a:lnTo>
                  <a:lnTo>
                    <a:pt x="200" y="95"/>
                  </a:lnTo>
                  <a:lnTo>
                    <a:pt x="200" y="98"/>
                  </a:lnTo>
                  <a:lnTo>
                    <a:pt x="204" y="98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2" y="96"/>
                  </a:lnTo>
                  <a:lnTo>
                    <a:pt x="206" y="96"/>
                  </a:lnTo>
                  <a:lnTo>
                    <a:pt x="206" y="91"/>
                  </a:lnTo>
                  <a:lnTo>
                    <a:pt x="202" y="91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87"/>
                  </a:lnTo>
                  <a:lnTo>
                    <a:pt x="200" y="87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03" y="86"/>
                  </a:lnTo>
                  <a:lnTo>
                    <a:pt x="200" y="83"/>
                  </a:lnTo>
                  <a:lnTo>
                    <a:pt x="199" y="85"/>
                  </a:lnTo>
                  <a:lnTo>
                    <a:pt x="202" y="85"/>
                  </a:lnTo>
                  <a:lnTo>
                    <a:pt x="202" y="82"/>
                  </a:lnTo>
                  <a:lnTo>
                    <a:pt x="198" y="82"/>
                  </a:lnTo>
                  <a:lnTo>
                    <a:pt x="198" y="83"/>
                  </a:lnTo>
                  <a:lnTo>
                    <a:pt x="200" y="83"/>
                  </a:lnTo>
                  <a:lnTo>
                    <a:pt x="200" y="82"/>
                  </a:lnTo>
                  <a:lnTo>
                    <a:pt x="198" y="79"/>
                  </a:lnTo>
                  <a:lnTo>
                    <a:pt x="197" y="81"/>
                  </a:lnTo>
                  <a:lnTo>
                    <a:pt x="197" y="83"/>
                  </a:lnTo>
                  <a:lnTo>
                    <a:pt x="200" y="83"/>
                  </a:lnTo>
                  <a:lnTo>
                    <a:pt x="200" y="79"/>
                  </a:lnTo>
                  <a:lnTo>
                    <a:pt x="198" y="79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1"/>
                  </a:lnTo>
                  <a:lnTo>
                    <a:pt x="202" y="79"/>
                  </a:lnTo>
                  <a:lnTo>
                    <a:pt x="200" y="78"/>
                  </a:lnTo>
                  <a:lnTo>
                    <a:pt x="200" y="81"/>
                  </a:lnTo>
                  <a:lnTo>
                    <a:pt x="204" y="81"/>
                  </a:lnTo>
                  <a:lnTo>
                    <a:pt x="204" y="77"/>
                  </a:lnTo>
                  <a:lnTo>
                    <a:pt x="202" y="77"/>
                  </a:lnTo>
                  <a:lnTo>
                    <a:pt x="202" y="79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04" y="75"/>
                  </a:lnTo>
                  <a:lnTo>
                    <a:pt x="204" y="78"/>
                  </a:lnTo>
                  <a:lnTo>
                    <a:pt x="207" y="78"/>
                  </a:lnTo>
                  <a:lnTo>
                    <a:pt x="207" y="77"/>
                  </a:lnTo>
                  <a:lnTo>
                    <a:pt x="208" y="75"/>
                  </a:lnTo>
                  <a:lnTo>
                    <a:pt x="207" y="74"/>
                  </a:lnTo>
                  <a:lnTo>
                    <a:pt x="207" y="77"/>
                  </a:lnTo>
                  <a:lnTo>
                    <a:pt x="210" y="77"/>
                  </a:lnTo>
                  <a:lnTo>
                    <a:pt x="212" y="75"/>
                  </a:lnTo>
                  <a:lnTo>
                    <a:pt x="212" y="74"/>
                  </a:lnTo>
                  <a:lnTo>
                    <a:pt x="214" y="73"/>
                  </a:lnTo>
                  <a:lnTo>
                    <a:pt x="212" y="72"/>
                  </a:lnTo>
                  <a:lnTo>
                    <a:pt x="214" y="74"/>
                  </a:lnTo>
                  <a:lnTo>
                    <a:pt x="216" y="73"/>
                  </a:lnTo>
                  <a:lnTo>
                    <a:pt x="215" y="70"/>
                  </a:lnTo>
                  <a:lnTo>
                    <a:pt x="215" y="73"/>
                  </a:lnTo>
                  <a:lnTo>
                    <a:pt x="220" y="73"/>
                  </a:lnTo>
                  <a:lnTo>
                    <a:pt x="220" y="72"/>
                  </a:lnTo>
                  <a:lnTo>
                    <a:pt x="221" y="70"/>
                  </a:lnTo>
                  <a:lnTo>
                    <a:pt x="220" y="69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8" y="70"/>
                  </a:lnTo>
                  <a:lnTo>
                    <a:pt x="228" y="69"/>
                  </a:lnTo>
                  <a:lnTo>
                    <a:pt x="229" y="68"/>
                  </a:lnTo>
                  <a:lnTo>
                    <a:pt x="228" y="66"/>
                  </a:lnTo>
                  <a:lnTo>
                    <a:pt x="228" y="69"/>
                  </a:lnTo>
                  <a:lnTo>
                    <a:pt x="232" y="69"/>
                  </a:lnTo>
                  <a:lnTo>
                    <a:pt x="232" y="68"/>
                  </a:lnTo>
                  <a:lnTo>
                    <a:pt x="233" y="66"/>
                  </a:lnTo>
                  <a:lnTo>
                    <a:pt x="232" y="65"/>
                  </a:lnTo>
                  <a:lnTo>
                    <a:pt x="232" y="68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3" y="64"/>
                  </a:lnTo>
                  <a:lnTo>
                    <a:pt x="233" y="65"/>
                  </a:lnTo>
                  <a:lnTo>
                    <a:pt x="235" y="64"/>
                  </a:lnTo>
                  <a:lnTo>
                    <a:pt x="233" y="62"/>
                  </a:lnTo>
                  <a:lnTo>
                    <a:pt x="231" y="62"/>
                  </a:lnTo>
                  <a:lnTo>
                    <a:pt x="231" y="64"/>
                  </a:lnTo>
                  <a:lnTo>
                    <a:pt x="232" y="62"/>
                  </a:lnTo>
                  <a:lnTo>
                    <a:pt x="231" y="61"/>
                  </a:lnTo>
                  <a:lnTo>
                    <a:pt x="227" y="61"/>
                  </a:lnTo>
                  <a:lnTo>
                    <a:pt x="227" y="62"/>
                  </a:lnTo>
                  <a:lnTo>
                    <a:pt x="228" y="61"/>
                  </a:lnTo>
                  <a:lnTo>
                    <a:pt x="227" y="60"/>
                  </a:lnTo>
                  <a:lnTo>
                    <a:pt x="224" y="60"/>
                  </a:lnTo>
                  <a:lnTo>
                    <a:pt x="224" y="61"/>
                  </a:lnTo>
                  <a:lnTo>
                    <a:pt x="225" y="60"/>
                  </a:lnTo>
                  <a:lnTo>
                    <a:pt x="223" y="58"/>
                  </a:lnTo>
                  <a:lnTo>
                    <a:pt x="219" y="58"/>
                  </a:lnTo>
                  <a:lnTo>
                    <a:pt x="219" y="60"/>
                  </a:lnTo>
                  <a:lnTo>
                    <a:pt x="220" y="58"/>
                  </a:lnTo>
                  <a:lnTo>
                    <a:pt x="217" y="57"/>
                  </a:lnTo>
                  <a:lnTo>
                    <a:pt x="215" y="57"/>
                  </a:lnTo>
                  <a:lnTo>
                    <a:pt x="215" y="58"/>
                  </a:lnTo>
                  <a:lnTo>
                    <a:pt x="216" y="57"/>
                  </a:lnTo>
                  <a:lnTo>
                    <a:pt x="214" y="56"/>
                  </a:lnTo>
                  <a:lnTo>
                    <a:pt x="208" y="56"/>
                  </a:lnTo>
                  <a:lnTo>
                    <a:pt x="203" y="55"/>
                  </a:lnTo>
                  <a:lnTo>
                    <a:pt x="203" y="56"/>
                  </a:lnTo>
                  <a:lnTo>
                    <a:pt x="204" y="55"/>
                  </a:lnTo>
                  <a:lnTo>
                    <a:pt x="202" y="53"/>
                  </a:lnTo>
                  <a:lnTo>
                    <a:pt x="195" y="53"/>
                  </a:lnTo>
                  <a:lnTo>
                    <a:pt x="195" y="55"/>
                  </a:lnTo>
                  <a:lnTo>
                    <a:pt x="197" y="53"/>
                  </a:lnTo>
                  <a:lnTo>
                    <a:pt x="194" y="52"/>
                  </a:lnTo>
                  <a:lnTo>
                    <a:pt x="189" y="52"/>
                  </a:lnTo>
                  <a:lnTo>
                    <a:pt x="189" y="53"/>
                  </a:lnTo>
                  <a:lnTo>
                    <a:pt x="190" y="52"/>
                  </a:lnTo>
                  <a:lnTo>
                    <a:pt x="187" y="51"/>
                  </a:lnTo>
                  <a:lnTo>
                    <a:pt x="186" y="52"/>
                  </a:lnTo>
                  <a:lnTo>
                    <a:pt x="187" y="53"/>
                  </a:lnTo>
                  <a:lnTo>
                    <a:pt x="189" y="52"/>
                  </a:lnTo>
                  <a:lnTo>
                    <a:pt x="187" y="51"/>
                  </a:lnTo>
                  <a:lnTo>
                    <a:pt x="189" y="53"/>
                  </a:lnTo>
                  <a:lnTo>
                    <a:pt x="191" y="52"/>
                  </a:lnTo>
                  <a:lnTo>
                    <a:pt x="191" y="51"/>
                  </a:lnTo>
                  <a:lnTo>
                    <a:pt x="193" y="49"/>
                  </a:lnTo>
                  <a:lnTo>
                    <a:pt x="191" y="48"/>
                  </a:lnTo>
                  <a:lnTo>
                    <a:pt x="191" y="51"/>
                  </a:lnTo>
                  <a:lnTo>
                    <a:pt x="194" y="51"/>
                  </a:lnTo>
                  <a:lnTo>
                    <a:pt x="194" y="49"/>
                  </a:lnTo>
                  <a:lnTo>
                    <a:pt x="195" y="48"/>
                  </a:lnTo>
                  <a:lnTo>
                    <a:pt x="194" y="47"/>
                  </a:lnTo>
                  <a:lnTo>
                    <a:pt x="194" y="49"/>
                  </a:lnTo>
                  <a:lnTo>
                    <a:pt x="198" y="49"/>
                  </a:lnTo>
                  <a:lnTo>
                    <a:pt x="198" y="45"/>
                  </a:lnTo>
                  <a:lnTo>
                    <a:pt x="195" y="45"/>
                  </a:lnTo>
                  <a:lnTo>
                    <a:pt x="195" y="48"/>
                  </a:lnTo>
                  <a:lnTo>
                    <a:pt x="198" y="48"/>
                  </a:lnTo>
                  <a:lnTo>
                    <a:pt x="200" y="47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202" y="47"/>
                  </a:lnTo>
                  <a:lnTo>
                    <a:pt x="202" y="45"/>
                  </a:lnTo>
                  <a:lnTo>
                    <a:pt x="203" y="44"/>
                  </a:lnTo>
                  <a:lnTo>
                    <a:pt x="202" y="43"/>
                  </a:lnTo>
                  <a:lnTo>
                    <a:pt x="202" y="45"/>
                  </a:lnTo>
                  <a:lnTo>
                    <a:pt x="206" y="45"/>
                  </a:lnTo>
                  <a:lnTo>
                    <a:pt x="208" y="44"/>
                  </a:lnTo>
                  <a:lnTo>
                    <a:pt x="208" y="43"/>
                  </a:lnTo>
                  <a:lnTo>
                    <a:pt x="210" y="41"/>
                  </a:lnTo>
                  <a:lnTo>
                    <a:pt x="208" y="40"/>
                  </a:lnTo>
                  <a:lnTo>
                    <a:pt x="208" y="43"/>
                  </a:lnTo>
                  <a:lnTo>
                    <a:pt x="214" y="43"/>
                  </a:lnTo>
                  <a:lnTo>
                    <a:pt x="214" y="38"/>
                  </a:lnTo>
                  <a:lnTo>
                    <a:pt x="212" y="38"/>
                  </a:lnTo>
                  <a:lnTo>
                    <a:pt x="210" y="36"/>
                  </a:lnTo>
                  <a:lnTo>
                    <a:pt x="207" y="36"/>
                  </a:lnTo>
                  <a:lnTo>
                    <a:pt x="207" y="38"/>
                  </a:lnTo>
                  <a:lnTo>
                    <a:pt x="208" y="36"/>
                  </a:lnTo>
                  <a:lnTo>
                    <a:pt x="206" y="34"/>
                  </a:lnTo>
                  <a:lnTo>
                    <a:pt x="203" y="34"/>
                  </a:lnTo>
                  <a:lnTo>
                    <a:pt x="203" y="35"/>
                  </a:lnTo>
                  <a:lnTo>
                    <a:pt x="204" y="34"/>
                  </a:lnTo>
                  <a:lnTo>
                    <a:pt x="202" y="32"/>
                  </a:lnTo>
                  <a:lnTo>
                    <a:pt x="199" y="32"/>
                  </a:lnTo>
                  <a:lnTo>
                    <a:pt x="199" y="34"/>
                  </a:lnTo>
                  <a:lnTo>
                    <a:pt x="200" y="32"/>
                  </a:lnTo>
                  <a:lnTo>
                    <a:pt x="199" y="31"/>
                  </a:lnTo>
                  <a:lnTo>
                    <a:pt x="197" y="31"/>
                  </a:lnTo>
                  <a:lnTo>
                    <a:pt x="197" y="32"/>
                  </a:lnTo>
                  <a:lnTo>
                    <a:pt x="198" y="31"/>
                  </a:lnTo>
                  <a:lnTo>
                    <a:pt x="197" y="30"/>
                  </a:lnTo>
                  <a:lnTo>
                    <a:pt x="193" y="30"/>
                  </a:lnTo>
                  <a:lnTo>
                    <a:pt x="193" y="31"/>
                  </a:lnTo>
                  <a:lnTo>
                    <a:pt x="194" y="30"/>
                  </a:lnTo>
                  <a:lnTo>
                    <a:pt x="193" y="28"/>
                  </a:lnTo>
                  <a:lnTo>
                    <a:pt x="189" y="28"/>
                  </a:lnTo>
                  <a:lnTo>
                    <a:pt x="189" y="30"/>
                  </a:lnTo>
                  <a:lnTo>
                    <a:pt x="190" y="28"/>
                  </a:lnTo>
                  <a:lnTo>
                    <a:pt x="189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27"/>
                  </a:lnTo>
                  <a:lnTo>
                    <a:pt x="183" y="26"/>
                  </a:lnTo>
                  <a:lnTo>
                    <a:pt x="179" y="26"/>
                  </a:lnTo>
                  <a:lnTo>
                    <a:pt x="179" y="27"/>
                  </a:lnTo>
                  <a:lnTo>
                    <a:pt x="181" y="28"/>
                  </a:lnTo>
                  <a:lnTo>
                    <a:pt x="182" y="27"/>
                  </a:lnTo>
                  <a:lnTo>
                    <a:pt x="181" y="26"/>
                  </a:lnTo>
                  <a:lnTo>
                    <a:pt x="181" y="28"/>
                  </a:lnTo>
                  <a:lnTo>
                    <a:pt x="185" y="28"/>
                  </a:lnTo>
                  <a:lnTo>
                    <a:pt x="185" y="24"/>
                  </a:lnTo>
                  <a:lnTo>
                    <a:pt x="182" y="24"/>
                  </a:lnTo>
                  <a:lnTo>
                    <a:pt x="182" y="27"/>
                  </a:lnTo>
                  <a:lnTo>
                    <a:pt x="186" y="27"/>
                  </a:lnTo>
                  <a:lnTo>
                    <a:pt x="186" y="23"/>
                  </a:lnTo>
                  <a:lnTo>
                    <a:pt x="183" y="23"/>
                  </a:lnTo>
                  <a:lnTo>
                    <a:pt x="183" y="26"/>
                  </a:lnTo>
                  <a:lnTo>
                    <a:pt x="189" y="26"/>
                  </a:lnTo>
                  <a:lnTo>
                    <a:pt x="189" y="22"/>
                  </a:lnTo>
                  <a:lnTo>
                    <a:pt x="186" y="22"/>
                  </a:lnTo>
                  <a:lnTo>
                    <a:pt x="186" y="24"/>
                  </a:lnTo>
                  <a:lnTo>
                    <a:pt x="189" y="24"/>
                  </a:lnTo>
                  <a:lnTo>
                    <a:pt x="189" y="23"/>
                  </a:lnTo>
                  <a:lnTo>
                    <a:pt x="191" y="20"/>
                  </a:lnTo>
                  <a:lnTo>
                    <a:pt x="190" y="19"/>
                  </a:lnTo>
                  <a:lnTo>
                    <a:pt x="190" y="22"/>
                  </a:lnTo>
                  <a:lnTo>
                    <a:pt x="194" y="22"/>
                  </a:lnTo>
                  <a:lnTo>
                    <a:pt x="194" y="20"/>
                  </a:lnTo>
                  <a:lnTo>
                    <a:pt x="195" y="19"/>
                  </a:lnTo>
                  <a:lnTo>
                    <a:pt x="194" y="18"/>
                  </a:lnTo>
                  <a:lnTo>
                    <a:pt x="194" y="20"/>
                  </a:lnTo>
                  <a:lnTo>
                    <a:pt x="197" y="20"/>
                  </a:lnTo>
                  <a:lnTo>
                    <a:pt x="197" y="19"/>
                  </a:lnTo>
                  <a:lnTo>
                    <a:pt x="198" y="18"/>
                  </a:lnTo>
                  <a:lnTo>
                    <a:pt x="197" y="17"/>
                  </a:lnTo>
                  <a:lnTo>
                    <a:pt x="197" y="19"/>
                  </a:lnTo>
                  <a:lnTo>
                    <a:pt x="200" y="19"/>
                  </a:lnTo>
                  <a:lnTo>
                    <a:pt x="200" y="18"/>
                  </a:lnTo>
                  <a:lnTo>
                    <a:pt x="202" y="17"/>
                  </a:lnTo>
                  <a:lnTo>
                    <a:pt x="200" y="15"/>
                  </a:lnTo>
                  <a:lnTo>
                    <a:pt x="200" y="18"/>
                  </a:lnTo>
                  <a:lnTo>
                    <a:pt x="203" y="18"/>
                  </a:lnTo>
                  <a:lnTo>
                    <a:pt x="203" y="17"/>
                  </a:lnTo>
                  <a:lnTo>
                    <a:pt x="204" y="15"/>
                  </a:lnTo>
                  <a:lnTo>
                    <a:pt x="203" y="14"/>
                  </a:lnTo>
                  <a:lnTo>
                    <a:pt x="203" y="17"/>
                  </a:lnTo>
                  <a:lnTo>
                    <a:pt x="208" y="17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6" y="15"/>
                  </a:lnTo>
                  <a:lnTo>
                    <a:pt x="210" y="15"/>
                  </a:lnTo>
                  <a:lnTo>
                    <a:pt x="210" y="11"/>
                  </a:lnTo>
                  <a:lnTo>
                    <a:pt x="207" y="11"/>
                  </a:lnTo>
                  <a:lnTo>
                    <a:pt x="207" y="14"/>
                  </a:lnTo>
                  <a:lnTo>
                    <a:pt x="210" y="14"/>
                  </a:lnTo>
                  <a:lnTo>
                    <a:pt x="210" y="13"/>
                  </a:lnTo>
                  <a:lnTo>
                    <a:pt x="212" y="10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5" y="6"/>
                  </a:lnTo>
                  <a:lnTo>
                    <a:pt x="215" y="9"/>
                  </a:lnTo>
                  <a:lnTo>
                    <a:pt x="217" y="9"/>
                  </a:lnTo>
                  <a:lnTo>
                    <a:pt x="217" y="7"/>
                  </a:lnTo>
                  <a:lnTo>
                    <a:pt x="219" y="6"/>
                  </a:lnTo>
                  <a:lnTo>
                    <a:pt x="217" y="5"/>
                  </a:lnTo>
                  <a:lnTo>
                    <a:pt x="217" y="7"/>
                  </a:lnTo>
                  <a:lnTo>
                    <a:pt x="220" y="7"/>
                  </a:lnTo>
                  <a:lnTo>
                    <a:pt x="220" y="6"/>
                  </a:lnTo>
                  <a:lnTo>
                    <a:pt x="221" y="5"/>
                  </a:lnTo>
                  <a:lnTo>
                    <a:pt x="220" y="3"/>
                  </a:lnTo>
                  <a:lnTo>
                    <a:pt x="221" y="6"/>
                  </a:lnTo>
                  <a:lnTo>
                    <a:pt x="224" y="5"/>
                  </a:lnTo>
                  <a:lnTo>
                    <a:pt x="223" y="2"/>
                  </a:lnTo>
                  <a:lnTo>
                    <a:pt x="223" y="5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8" y="2"/>
                  </a:lnTo>
                  <a:lnTo>
                    <a:pt x="229" y="2"/>
                  </a:lnTo>
                  <a:lnTo>
                    <a:pt x="229" y="1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4" name="Rectangle 973"/>
            <p:cNvSpPr>
              <a:spLocks noChangeArrowheads="1"/>
            </p:cNvSpPr>
            <p:nvPr/>
          </p:nvSpPr>
          <p:spPr bwMode="auto">
            <a:xfrm rot="16200000">
              <a:off x="3899897" y="4993432"/>
              <a:ext cx="6350" cy="217488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5" name="Rectangle 974"/>
            <p:cNvSpPr>
              <a:spLocks noChangeArrowheads="1"/>
            </p:cNvSpPr>
            <p:nvPr/>
          </p:nvSpPr>
          <p:spPr bwMode="auto">
            <a:xfrm rot="16200000">
              <a:off x="2317950" y="3454347"/>
              <a:ext cx="4763" cy="338297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6" name="Rectangle 975"/>
            <p:cNvSpPr>
              <a:spLocks noChangeArrowheads="1"/>
            </p:cNvSpPr>
            <p:nvPr/>
          </p:nvSpPr>
          <p:spPr bwMode="auto">
            <a:xfrm rot="16200000">
              <a:off x="1046359" y="5133926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8" name="Freeform 977"/>
            <p:cNvSpPr>
              <a:spLocks noEditPoints="1"/>
            </p:cNvSpPr>
            <p:nvPr/>
          </p:nvSpPr>
          <p:spPr bwMode="auto">
            <a:xfrm rot="16200000">
              <a:off x="1040803" y="5249021"/>
              <a:ext cx="114301" cy="80963"/>
            </a:xfrm>
            <a:custGeom>
              <a:avLst/>
              <a:gdLst>
                <a:gd name="T0" fmla="*/ 0 w 72"/>
                <a:gd name="T1" fmla="*/ 32 h 51"/>
                <a:gd name="T2" fmla="*/ 17 w 72"/>
                <a:gd name="T3" fmla="*/ 32 h 51"/>
                <a:gd name="T4" fmla="*/ 17 w 72"/>
                <a:gd name="T5" fmla="*/ 0 h 51"/>
                <a:gd name="T6" fmla="*/ 26 w 72"/>
                <a:gd name="T7" fmla="*/ 0 h 51"/>
                <a:gd name="T8" fmla="*/ 72 w 72"/>
                <a:gd name="T9" fmla="*/ 34 h 51"/>
                <a:gd name="T10" fmla="*/ 72 w 72"/>
                <a:gd name="T11" fmla="*/ 42 h 51"/>
                <a:gd name="T12" fmla="*/ 26 w 72"/>
                <a:gd name="T13" fmla="*/ 42 h 51"/>
                <a:gd name="T14" fmla="*/ 26 w 72"/>
                <a:gd name="T15" fmla="*/ 51 h 51"/>
                <a:gd name="T16" fmla="*/ 17 w 72"/>
                <a:gd name="T17" fmla="*/ 51 h 51"/>
                <a:gd name="T18" fmla="*/ 17 w 72"/>
                <a:gd name="T19" fmla="*/ 42 h 51"/>
                <a:gd name="T20" fmla="*/ 0 w 72"/>
                <a:gd name="T21" fmla="*/ 42 h 51"/>
                <a:gd name="T22" fmla="*/ 0 w 72"/>
                <a:gd name="T23" fmla="*/ 32 h 51"/>
                <a:gd name="T24" fmla="*/ 26 w 72"/>
                <a:gd name="T25" fmla="*/ 32 h 51"/>
                <a:gd name="T26" fmla="*/ 54 w 72"/>
                <a:gd name="T27" fmla="*/ 32 h 51"/>
                <a:gd name="T28" fmla="*/ 26 w 72"/>
                <a:gd name="T29" fmla="*/ 12 h 51"/>
                <a:gd name="T30" fmla="*/ 26 w 72"/>
                <a:gd name="T31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51">
                  <a:moveTo>
                    <a:pt x="0" y="32"/>
                  </a:moveTo>
                  <a:lnTo>
                    <a:pt x="17" y="32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72" y="34"/>
                  </a:lnTo>
                  <a:lnTo>
                    <a:pt x="72" y="42"/>
                  </a:lnTo>
                  <a:lnTo>
                    <a:pt x="26" y="42"/>
                  </a:lnTo>
                  <a:lnTo>
                    <a:pt x="26" y="51"/>
                  </a:lnTo>
                  <a:lnTo>
                    <a:pt x="17" y="51"/>
                  </a:lnTo>
                  <a:lnTo>
                    <a:pt x="17" y="42"/>
                  </a:lnTo>
                  <a:lnTo>
                    <a:pt x="0" y="42"/>
                  </a:lnTo>
                  <a:lnTo>
                    <a:pt x="0" y="32"/>
                  </a:lnTo>
                  <a:close/>
                  <a:moveTo>
                    <a:pt x="26" y="32"/>
                  </a:moveTo>
                  <a:lnTo>
                    <a:pt x="54" y="32"/>
                  </a:lnTo>
                  <a:lnTo>
                    <a:pt x="26" y="12"/>
                  </a:lnTo>
                  <a:lnTo>
                    <a:pt x="26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59" name="Rectangle 978"/>
            <p:cNvSpPr>
              <a:spLocks noChangeArrowheads="1"/>
            </p:cNvSpPr>
            <p:nvPr/>
          </p:nvSpPr>
          <p:spPr bwMode="auto">
            <a:xfrm rot="16200000">
              <a:off x="1890911" y="5133926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1" name="Freeform 980"/>
            <p:cNvSpPr>
              <a:spLocks noEditPoints="1"/>
            </p:cNvSpPr>
            <p:nvPr/>
          </p:nvSpPr>
          <p:spPr bwMode="auto">
            <a:xfrm rot="16200000">
              <a:off x="1884561" y="5251402"/>
              <a:ext cx="115888" cy="77788"/>
            </a:xfrm>
            <a:custGeom>
              <a:avLst/>
              <a:gdLst>
                <a:gd name="T0" fmla="*/ 53 w 73"/>
                <a:gd name="T1" fmla="*/ 39 h 49"/>
                <a:gd name="T2" fmla="*/ 61 w 73"/>
                <a:gd name="T3" fmla="*/ 35 h 49"/>
                <a:gd name="T4" fmla="*/ 65 w 73"/>
                <a:gd name="T5" fmla="*/ 30 h 49"/>
                <a:gd name="T6" fmla="*/ 65 w 73"/>
                <a:gd name="T7" fmla="*/ 22 h 49"/>
                <a:gd name="T8" fmla="*/ 60 w 73"/>
                <a:gd name="T9" fmla="*/ 15 h 49"/>
                <a:gd name="T10" fmla="*/ 51 w 73"/>
                <a:gd name="T11" fmla="*/ 11 h 49"/>
                <a:gd name="T12" fmla="*/ 39 w 73"/>
                <a:gd name="T13" fmla="*/ 10 h 49"/>
                <a:gd name="T14" fmla="*/ 46 w 73"/>
                <a:gd name="T15" fmla="*/ 18 h 49"/>
                <a:gd name="T16" fmla="*/ 48 w 73"/>
                <a:gd name="T17" fmla="*/ 27 h 49"/>
                <a:gd name="T18" fmla="*/ 46 w 73"/>
                <a:gd name="T19" fmla="*/ 38 h 49"/>
                <a:gd name="T20" fmla="*/ 36 w 73"/>
                <a:gd name="T21" fmla="*/ 45 h 49"/>
                <a:gd name="T22" fmla="*/ 25 w 73"/>
                <a:gd name="T23" fmla="*/ 49 h 49"/>
                <a:gd name="T24" fmla="*/ 12 w 73"/>
                <a:gd name="T25" fmla="*/ 45 h 49"/>
                <a:gd name="T26" fmla="*/ 2 w 73"/>
                <a:gd name="T27" fmla="*/ 38 h 49"/>
                <a:gd name="T28" fmla="*/ 0 w 73"/>
                <a:gd name="T29" fmla="*/ 26 h 49"/>
                <a:gd name="T30" fmla="*/ 2 w 73"/>
                <a:gd name="T31" fmla="*/ 15 h 49"/>
                <a:gd name="T32" fmla="*/ 8 w 73"/>
                <a:gd name="T33" fmla="*/ 7 h 49"/>
                <a:gd name="T34" fmla="*/ 35 w 73"/>
                <a:gd name="T35" fmla="*/ 0 h 49"/>
                <a:gd name="T36" fmla="*/ 65 w 73"/>
                <a:gd name="T37" fmla="*/ 9 h 49"/>
                <a:gd name="T38" fmla="*/ 72 w 73"/>
                <a:gd name="T39" fmla="*/ 17 h 49"/>
                <a:gd name="T40" fmla="*/ 73 w 73"/>
                <a:gd name="T41" fmla="*/ 27 h 49"/>
                <a:gd name="T42" fmla="*/ 72 w 73"/>
                <a:gd name="T43" fmla="*/ 38 h 49"/>
                <a:gd name="T44" fmla="*/ 65 w 73"/>
                <a:gd name="T45" fmla="*/ 44 h 49"/>
                <a:gd name="T46" fmla="*/ 55 w 73"/>
                <a:gd name="T47" fmla="*/ 48 h 49"/>
                <a:gd name="T48" fmla="*/ 21 w 73"/>
                <a:gd name="T49" fmla="*/ 10 h 49"/>
                <a:gd name="T50" fmla="*/ 13 w 73"/>
                <a:gd name="T51" fmla="*/ 14 h 49"/>
                <a:gd name="T52" fmla="*/ 9 w 73"/>
                <a:gd name="T53" fmla="*/ 20 h 49"/>
                <a:gd name="T54" fmla="*/ 9 w 73"/>
                <a:gd name="T55" fmla="*/ 28 h 49"/>
                <a:gd name="T56" fmla="*/ 13 w 73"/>
                <a:gd name="T57" fmla="*/ 35 h 49"/>
                <a:gd name="T58" fmla="*/ 19 w 73"/>
                <a:gd name="T59" fmla="*/ 39 h 49"/>
                <a:gd name="T60" fmla="*/ 29 w 73"/>
                <a:gd name="T61" fmla="*/ 39 h 49"/>
                <a:gd name="T62" fmla="*/ 35 w 73"/>
                <a:gd name="T63" fmla="*/ 35 h 49"/>
                <a:gd name="T64" fmla="*/ 39 w 73"/>
                <a:gd name="T65" fmla="*/ 28 h 49"/>
                <a:gd name="T66" fmla="*/ 39 w 73"/>
                <a:gd name="T67" fmla="*/ 20 h 49"/>
                <a:gd name="T68" fmla="*/ 35 w 73"/>
                <a:gd name="T69" fmla="*/ 14 h 49"/>
                <a:gd name="T70" fmla="*/ 29 w 73"/>
                <a:gd name="T7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" h="49">
                  <a:moveTo>
                    <a:pt x="55" y="48"/>
                  </a:moveTo>
                  <a:lnTo>
                    <a:pt x="53" y="39"/>
                  </a:lnTo>
                  <a:lnTo>
                    <a:pt x="59" y="36"/>
                  </a:lnTo>
                  <a:lnTo>
                    <a:pt x="61" y="35"/>
                  </a:lnTo>
                  <a:lnTo>
                    <a:pt x="64" y="32"/>
                  </a:lnTo>
                  <a:lnTo>
                    <a:pt x="65" y="30"/>
                  </a:lnTo>
                  <a:lnTo>
                    <a:pt x="65" y="26"/>
                  </a:lnTo>
                  <a:lnTo>
                    <a:pt x="65" y="22"/>
                  </a:lnTo>
                  <a:lnTo>
                    <a:pt x="63" y="18"/>
                  </a:lnTo>
                  <a:lnTo>
                    <a:pt x="60" y="15"/>
                  </a:lnTo>
                  <a:lnTo>
                    <a:pt x="55" y="13"/>
                  </a:lnTo>
                  <a:lnTo>
                    <a:pt x="51" y="11"/>
                  </a:lnTo>
                  <a:lnTo>
                    <a:pt x="46" y="10"/>
                  </a:lnTo>
                  <a:lnTo>
                    <a:pt x="39" y="10"/>
                  </a:lnTo>
                  <a:lnTo>
                    <a:pt x="43" y="13"/>
                  </a:lnTo>
                  <a:lnTo>
                    <a:pt x="46" y="18"/>
                  </a:lnTo>
                  <a:lnTo>
                    <a:pt x="48" y="22"/>
                  </a:lnTo>
                  <a:lnTo>
                    <a:pt x="48" y="27"/>
                  </a:lnTo>
                  <a:lnTo>
                    <a:pt x="48" y="34"/>
                  </a:lnTo>
                  <a:lnTo>
                    <a:pt x="46" y="38"/>
                  </a:lnTo>
                  <a:lnTo>
                    <a:pt x="42" y="43"/>
                  </a:lnTo>
                  <a:lnTo>
                    <a:pt x="36" y="45"/>
                  </a:lnTo>
                  <a:lnTo>
                    <a:pt x="31" y="48"/>
                  </a:lnTo>
                  <a:lnTo>
                    <a:pt x="25" y="49"/>
                  </a:lnTo>
                  <a:lnTo>
                    <a:pt x="18" y="48"/>
                  </a:lnTo>
                  <a:lnTo>
                    <a:pt x="12" y="45"/>
                  </a:lnTo>
                  <a:lnTo>
                    <a:pt x="6" y="43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5" y="11"/>
                  </a:lnTo>
                  <a:lnTo>
                    <a:pt x="8" y="7"/>
                  </a:lnTo>
                  <a:lnTo>
                    <a:pt x="19" y="2"/>
                  </a:lnTo>
                  <a:lnTo>
                    <a:pt x="35" y="0"/>
                  </a:lnTo>
                  <a:lnTo>
                    <a:pt x="53" y="2"/>
                  </a:lnTo>
                  <a:lnTo>
                    <a:pt x="65" y="9"/>
                  </a:lnTo>
                  <a:lnTo>
                    <a:pt x="69" y="11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3" y="27"/>
                  </a:lnTo>
                  <a:lnTo>
                    <a:pt x="73" y="32"/>
                  </a:lnTo>
                  <a:lnTo>
                    <a:pt x="72" y="38"/>
                  </a:lnTo>
                  <a:lnTo>
                    <a:pt x="69" y="41"/>
                  </a:lnTo>
                  <a:lnTo>
                    <a:pt x="65" y="44"/>
                  </a:lnTo>
                  <a:lnTo>
                    <a:pt x="60" y="47"/>
                  </a:lnTo>
                  <a:lnTo>
                    <a:pt x="55" y="48"/>
                  </a:lnTo>
                  <a:close/>
                  <a:moveTo>
                    <a:pt x="25" y="10"/>
                  </a:moveTo>
                  <a:lnTo>
                    <a:pt x="21" y="10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9" y="20"/>
                  </a:lnTo>
                  <a:lnTo>
                    <a:pt x="8" y="24"/>
                  </a:lnTo>
                  <a:lnTo>
                    <a:pt x="9" y="28"/>
                  </a:lnTo>
                  <a:lnTo>
                    <a:pt x="10" y="32"/>
                  </a:lnTo>
                  <a:lnTo>
                    <a:pt x="13" y="35"/>
                  </a:lnTo>
                  <a:lnTo>
                    <a:pt x="15" y="38"/>
                  </a:lnTo>
                  <a:lnTo>
                    <a:pt x="19" y="39"/>
                  </a:lnTo>
                  <a:lnTo>
                    <a:pt x="25" y="39"/>
                  </a:lnTo>
                  <a:lnTo>
                    <a:pt x="29" y="39"/>
                  </a:lnTo>
                  <a:lnTo>
                    <a:pt x="33" y="38"/>
                  </a:lnTo>
                  <a:lnTo>
                    <a:pt x="35" y="35"/>
                  </a:lnTo>
                  <a:lnTo>
                    <a:pt x="38" y="32"/>
                  </a:lnTo>
                  <a:lnTo>
                    <a:pt x="39" y="28"/>
                  </a:lnTo>
                  <a:lnTo>
                    <a:pt x="40" y="24"/>
                  </a:lnTo>
                  <a:lnTo>
                    <a:pt x="39" y="20"/>
                  </a:lnTo>
                  <a:lnTo>
                    <a:pt x="38" y="17"/>
                  </a:lnTo>
                  <a:lnTo>
                    <a:pt x="35" y="14"/>
                  </a:lnTo>
                  <a:lnTo>
                    <a:pt x="33" y="11"/>
                  </a:lnTo>
                  <a:lnTo>
                    <a:pt x="29" y="1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2" name="Rectangle 981"/>
            <p:cNvSpPr>
              <a:spLocks noChangeArrowheads="1"/>
            </p:cNvSpPr>
            <p:nvPr/>
          </p:nvSpPr>
          <p:spPr bwMode="auto">
            <a:xfrm rot="16200000">
              <a:off x="2733876" y="5133926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4" name="Freeform 983"/>
            <p:cNvSpPr>
              <a:spLocks noEditPoints="1"/>
            </p:cNvSpPr>
            <p:nvPr/>
          </p:nvSpPr>
          <p:spPr bwMode="auto">
            <a:xfrm rot="16200000">
              <a:off x="2727525" y="5252990"/>
              <a:ext cx="115888" cy="74613"/>
            </a:xfrm>
            <a:custGeom>
              <a:avLst/>
              <a:gdLst>
                <a:gd name="T0" fmla="*/ 43 w 73"/>
                <a:gd name="T1" fmla="*/ 10 h 47"/>
                <a:gd name="T2" fmla="*/ 51 w 73"/>
                <a:gd name="T3" fmla="*/ 3 h 47"/>
                <a:gd name="T4" fmla="*/ 60 w 73"/>
                <a:gd name="T5" fmla="*/ 3 h 47"/>
                <a:gd name="T6" fmla="*/ 68 w 73"/>
                <a:gd name="T7" fmla="*/ 8 h 47"/>
                <a:gd name="T8" fmla="*/ 73 w 73"/>
                <a:gd name="T9" fmla="*/ 17 h 47"/>
                <a:gd name="T10" fmla="*/ 73 w 73"/>
                <a:gd name="T11" fmla="*/ 30 h 47"/>
                <a:gd name="T12" fmla="*/ 68 w 73"/>
                <a:gd name="T13" fmla="*/ 40 h 47"/>
                <a:gd name="T14" fmla="*/ 60 w 73"/>
                <a:gd name="T15" fmla="*/ 45 h 47"/>
                <a:gd name="T16" fmla="*/ 51 w 73"/>
                <a:gd name="T17" fmla="*/ 45 h 47"/>
                <a:gd name="T18" fmla="*/ 43 w 73"/>
                <a:gd name="T19" fmla="*/ 40 h 47"/>
                <a:gd name="T20" fmla="*/ 39 w 73"/>
                <a:gd name="T21" fmla="*/ 38 h 47"/>
                <a:gd name="T22" fmla="*/ 34 w 73"/>
                <a:gd name="T23" fmla="*/ 44 h 47"/>
                <a:gd name="T24" fmla="*/ 26 w 73"/>
                <a:gd name="T25" fmla="*/ 47 h 47"/>
                <a:gd name="T26" fmla="*/ 17 w 73"/>
                <a:gd name="T27" fmla="*/ 46 h 47"/>
                <a:gd name="T28" fmla="*/ 6 w 73"/>
                <a:gd name="T29" fmla="*/ 41 h 47"/>
                <a:gd name="T30" fmla="*/ 1 w 73"/>
                <a:gd name="T31" fmla="*/ 30 h 47"/>
                <a:gd name="T32" fmla="*/ 1 w 73"/>
                <a:gd name="T33" fmla="*/ 17 h 47"/>
                <a:gd name="T34" fmla="*/ 6 w 73"/>
                <a:gd name="T35" fmla="*/ 7 h 47"/>
                <a:gd name="T36" fmla="*/ 17 w 73"/>
                <a:gd name="T37" fmla="*/ 2 h 47"/>
                <a:gd name="T38" fmla="*/ 27 w 73"/>
                <a:gd name="T39" fmla="*/ 2 h 47"/>
                <a:gd name="T40" fmla="*/ 35 w 73"/>
                <a:gd name="T41" fmla="*/ 4 h 47"/>
                <a:gd name="T42" fmla="*/ 40 w 73"/>
                <a:gd name="T43" fmla="*/ 11 h 47"/>
                <a:gd name="T44" fmla="*/ 56 w 73"/>
                <a:gd name="T45" fmla="*/ 12 h 47"/>
                <a:gd name="T46" fmla="*/ 48 w 73"/>
                <a:gd name="T47" fmla="*/ 16 h 47"/>
                <a:gd name="T48" fmla="*/ 46 w 73"/>
                <a:gd name="T49" fmla="*/ 20 h 47"/>
                <a:gd name="T50" fmla="*/ 46 w 73"/>
                <a:gd name="T51" fmla="*/ 28 h 47"/>
                <a:gd name="T52" fmla="*/ 48 w 73"/>
                <a:gd name="T53" fmla="*/ 33 h 47"/>
                <a:gd name="T54" fmla="*/ 55 w 73"/>
                <a:gd name="T55" fmla="*/ 36 h 47"/>
                <a:gd name="T56" fmla="*/ 63 w 73"/>
                <a:gd name="T57" fmla="*/ 33 h 47"/>
                <a:gd name="T58" fmla="*/ 65 w 73"/>
                <a:gd name="T59" fmla="*/ 28 h 47"/>
                <a:gd name="T60" fmla="*/ 65 w 73"/>
                <a:gd name="T61" fmla="*/ 20 h 47"/>
                <a:gd name="T62" fmla="*/ 63 w 73"/>
                <a:gd name="T63" fmla="*/ 16 h 47"/>
                <a:gd name="T64" fmla="*/ 56 w 73"/>
                <a:gd name="T65" fmla="*/ 12 h 47"/>
                <a:gd name="T66" fmla="*/ 19 w 73"/>
                <a:gd name="T67" fmla="*/ 11 h 47"/>
                <a:gd name="T68" fmla="*/ 13 w 73"/>
                <a:gd name="T69" fmla="*/ 13 h 47"/>
                <a:gd name="T70" fmla="*/ 9 w 73"/>
                <a:gd name="T71" fmla="*/ 20 h 47"/>
                <a:gd name="T72" fmla="*/ 9 w 73"/>
                <a:gd name="T73" fmla="*/ 28 h 47"/>
                <a:gd name="T74" fmla="*/ 12 w 73"/>
                <a:gd name="T75" fmla="*/ 34 h 47"/>
                <a:gd name="T76" fmla="*/ 18 w 73"/>
                <a:gd name="T77" fmla="*/ 37 h 47"/>
                <a:gd name="T78" fmla="*/ 26 w 73"/>
                <a:gd name="T79" fmla="*/ 37 h 47"/>
                <a:gd name="T80" fmla="*/ 33 w 73"/>
                <a:gd name="T81" fmla="*/ 34 h 47"/>
                <a:gd name="T82" fmla="*/ 36 w 73"/>
                <a:gd name="T83" fmla="*/ 28 h 47"/>
                <a:gd name="T84" fmla="*/ 36 w 73"/>
                <a:gd name="T85" fmla="*/ 20 h 47"/>
                <a:gd name="T86" fmla="*/ 33 w 73"/>
                <a:gd name="T87" fmla="*/ 13 h 47"/>
                <a:gd name="T88" fmla="*/ 26 w 73"/>
                <a:gd name="T89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47">
                  <a:moveTo>
                    <a:pt x="42" y="15"/>
                  </a:moveTo>
                  <a:lnTo>
                    <a:pt x="43" y="10"/>
                  </a:lnTo>
                  <a:lnTo>
                    <a:pt x="47" y="6"/>
                  </a:lnTo>
                  <a:lnTo>
                    <a:pt x="51" y="3"/>
                  </a:lnTo>
                  <a:lnTo>
                    <a:pt x="56" y="3"/>
                  </a:lnTo>
                  <a:lnTo>
                    <a:pt x="60" y="3"/>
                  </a:lnTo>
                  <a:lnTo>
                    <a:pt x="65" y="6"/>
                  </a:lnTo>
                  <a:lnTo>
                    <a:pt x="68" y="8"/>
                  </a:lnTo>
                  <a:lnTo>
                    <a:pt x="72" y="13"/>
                  </a:lnTo>
                  <a:lnTo>
                    <a:pt x="73" y="17"/>
                  </a:lnTo>
                  <a:lnTo>
                    <a:pt x="73" y="24"/>
                  </a:lnTo>
                  <a:lnTo>
                    <a:pt x="73" y="30"/>
                  </a:lnTo>
                  <a:lnTo>
                    <a:pt x="72" y="34"/>
                  </a:lnTo>
                  <a:lnTo>
                    <a:pt x="68" y="40"/>
                  </a:lnTo>
                  <a:lnTo>
                    <a:pt x="64" y="42"/>
                  </a:lnTo>
                  <a:lnTo>
                    <a:pt x="60" y="45"/>
                  </a:lnTo>
                  <a:lnTo>
                    <a:pt x="55" y="45"/>
                  </a:lnTo>
                  <a:lnTo>
                    <a:pt x="51" y="45"/>
                  </a:lnTo>
                  <a:lnTo>
                    <a:pt x="47" y="42"/>
                  </a:lnTo>
                  <a:lnTo>
                    <a:pt x="43" y="40"/>
                  </a:lnTo>
                  <a:lnTo>
                    <a:pt x="42" y="34"/>
                  </a:lnTo>
                  <a:lnTo>
                    <a:pt x="39" y="38"/>
                  </a:lnTo>
                  <a:lnTo>
                    <a:pt x="36" y="41"/>
                  </a:lnTo>
                  <a:lnTo>
                    <a:pt x="34" y="44"/>
                  </a:lnTo>
                  <a:lnTo>
                    <a:pt x="31" y="46"/>
                  </a:lnTo>
                  <a:lnTo>
                    <a:pt x="26" y="47"/>
                  </a:lnTo>
                  <a:lnTo>
                    <a:pt x="22" y="47"/>
                  </a:lnTo>
                  <a:lnTo>
                    <a:pt x="17" y="46"/>
                  </a:lnTo>
                  <a:lnTo>
                    <a:pt x="10" y="45"/>
                  </a:lnTo>
                  <a:lnTo>
                    <a:pt x="6" y="41"/>
                  </a:lnTo>
                  <a:lnTo>
                    <a:pt x="2" y="36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2" y="4"/>
                  </a:lnTo>
                  <a:lnTo>
                    <a:pt x="17" y="2"/>
                  </a:lnTo>
                  <a:lnTo>
                    <a:pt x="22" y="0"/>
                  </a:lnTo>
                  <a:lnTo>
                    <a:pt x="27" y="2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0" y="11"/>
                  </a:lnTo>
                  <a:lnTo>
                    <a:pt x="42" y="15"/>
                  </a:lnTo>
                  <a:close/>
                  <a:moveTo>
                    <a:pt x="56" y="12"/>
                  </a:moveTo>
                  <a:lnTo>
                    <a:pt x="51" y="13"/>
                  </a:lnTo>
                  <a:lnTo>
                    <a:pt x="48" y="16"/>
                  </a:lnTo>
                  <a:lnTo>
                    <a:pt x="47" y="17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6" y="28"/>
                  </a:lnTo>
                  <a:lnTo>
                    <a:pt x="47" y="30"/>
                  </a:lnTo>
                  <a:lnTo>
                    <a:pt x="48" y="33"/>
                  </a:lnTo>
                  <a:lnTo>
                    <a:pt x="51" y="34"/>
                  </a:lnTo>
                  <a:lnTo>
                    <a:pt x="55" y="36"/>
                  </a:lnTo>
                  <a:lnTo>
                    <a:pt x="59" y="34"/>
                  </a:lnTo>
                  <a:lnTo>
                    <a:pt x="63" y="33"/>
                  </a:lnTo>
                  <a:lnTo>
                    <a:pt x="64" y="30"/>
                  </a:lnTo>
                  <a:lnTo>
                    <a:pt x="65" y="28"/>
                  </a:lnTo>
                  <a:lnTo>
                    <a:pt x="65" y="24"/>
                  </a:lnTo>
                  <a:lnTo>
                    <a:pt x="65" y="20"/>
                  </a:lnTo>
                  <a:lnTo>
                    <a:pt x="64" y="17"/>
                  </a:lnTo>
                  <a:lnTo>
                    <a:pt x="63" y="16"/>
                  </a:lnTo>
                  <a:lnTo>
                    <a:pt x="59" y="13"/>
                  </a:lnTo>
                  <a:lnTo>
                    <a:pt x="56" y="12"/>
                  </a:lnTo>
                  <a:close/>
                  <a:moveTo>
                    <a:pt x="22" y="11"/>
                  </a:moveTo>
                  <a:lnTo>
                    <a:pt x="19" y="11"/>
                  </a:lnTo>
                  <a:lnTo>
                    <a:pt x="15" y="12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9" y="20"/>
                  </a:lnTo>
                  <a:lnTo>
                    <a:pt x="8" y="24"/>
                  </a:lnTo>
                  <a:lnTo>
                    <a:pt x="9" y="28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15" y="36"/>
                  </a:lnTo>
                  <a:lnTo>
                    <a:pt x="18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2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5" y="16"/>
                  </a:lnTo>
                  <a:lnTo>
                    <a:pt x="33" y="13"/>
                  </a:lnTo>
                  <a:lnTo>
                    <a:pt x="30" y="12"/>
                  </a:lnTo>
                  <a:lnTo>
                    <a:pt x="26" y="11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5" name="Rectangle 984"/>
            <p:cNvSpPr>
              <a:spLocks noChangeArrowheads="1"/>
            </p:cNvSpPr>
            <p:nvPr/>
          </p:nvSpPr>
          <p:spPr bwMode="auto">
            <a:xfrm rot="16200000">
              <a:off x="3578427" y="5133926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7" name="Freeform 986"/>
            <p:cNvSpPr>
              <a:spLocks noEditPoints="1"/>
            </p:cNvSpPr>
            <p:nvPr/>
          </p:nvSpPr>
          <p:spPr bwMode="auto">
            <a:xfrm rot="16200000">
              <a:off x="3572871" y="5252196"/>
              <a:ext cx="115888" cy="76200"/>
            </a:xfrm>
            <a:custGeom>
              <a:avLst/>
              <a:gdLst>
                <a:gd name="T0" fmla="*/ 36 w 73"/>
                <a:gd name="T1" fmla="*/ 0 h 48"/>
                <a:gd name="T2" fmla="*/ 44 w 73"/>
                <a:gd name="T3" fmla="*/ 1 h 48"/>
                <a:gd name="T4" fmla="*/ 52 w 73"/>
                <a:gd name="T5" fmla="*/ 1 h 48"/>
                <a:gd name="T6" fmla="*/ 57 w 73"/>
                <a:gd name="T7" fmla="*/ 2 h 48"/>
                <a:gd name="T8" fmla="*/ 63 w 73"/>
                <a:gd name="T9" fmla="*/ 5 h 48"/>
                <a:gd name="T10" fmla="*/ 67 w 73"/>
                <a:gd name="T11" fmla="*/ 8 h 48"/>
                <a:gd name="T12" fmla="*/ 69 w 73"/>
                <a:gd name="T13" fmla="*/ 10 h 48"/>
                <a:gd name="T14" fmla="*/ 72 w 73"/>
                <a:gd name="T15" fmla="*/ 14 h 48"/>
                <a:gd name="T16" fmla="*/ 73 w 73"/>
                <a:gd name="T17" fmla="*/ 19 h 48"/>
                <a:gd name="T18" fmla="*/ 73 w 73"/>
                <a:gd name="T19" fmla="*/ 25 h 48"/>
                <a:gd name="T20" fmla="*/ 73 w 73"/>
                <a:gd name="T21" fmla="*/ 30 h 48"/>
                <a:gd name="T22" fmla="*/ 72 w 73"/>
                <a:gd name="T23" fmla="*/ 35 h 48"/>
                <a:gd name="T24" fmla="*/ 69 w 73"/>
                <a:gd name="T25" fmla="*/ 39 h 48"/>
                <a:gd name="T26" fmla="*/ 65 w 73"/>
                <a:gd name="T27" fmla="*/ 42 h 48"/>
                <a:gd name="T28" fmla="*/ 60 w 73"/>
                <a:gd name="T29" fmla="*/ 44 h 48"/>
                <a:gd name="T30" fmla="*/ 53 w 73"/>
                <a:gd name="T31" fmla="*/ 46 h 48"/>
                <a:gd name="T32" fmla="*/ 50 w 73"/>
                <a:gd name="T33" fmla="*/ 47 h 48"/>
                <a:gd name="T34" fmla="*/ 43 w 73"/>
                <a:gd name="T35" fmla="*/ 48 h 48"/>
                <a:gd name="T36" fmla="*/ 36 w 73"/>
                <a:gd name="T37" fmla="*/ 48 h 48"/>
                <a:gd name="T38" fmla="*/ 29 w 73"/>
                <a:gd name="T39" fmla="*/ 48 h 48"/>
                <a:gd name="T40" fmla="*/ 22 w 73"/>
                <a:gd name="T41" fmla="*/ 47 h 48"/>
                <a:gd name="T42" fmla="*/ 15 w 73"/>
                <a:gd name="T43" fmla="*/ 46 h 48"/>
                <a:gd name="T44" fmla="*/ 12 w 73"/>
                <a:gd name="T45" fmla="*/ 43 h 48"/>
                <a:gd name="T46" fmla="*/ 6 w 73"/>
                <a:gd name="T47" fmla="*/ 40 h 48"/>
                <a:gd name="T48" fmla="*/ 4 w 73"/>
                <a:gd name="T49" fmla="*/ 38 h 48"/>
                <a:gd name="T50" fmla="*/ 1 w 73"/>
                <a:gd name="T51" fmla="*/ 34 h 48"/>
                <a:gd name="T52" fmla="*/ 0 w 73"/>
                <a:gd name="T53" fmla="*/ 29 h 48"/>
                <a:gd name="T54" fmla="*/ 0 w 73"/>
                <a:gd name="T55" fmla="*/ 25 h 48"/>
                <a:gd name="T56" fmla="*/ 1 w 73"/>
                <a:gd name="T57" fmla="*/ 18 h 48"/>
                <a:gd name="T58" fmla="*/ 2 w 73"/>
                <a:gd name="T59" fmla="*/ 12 h 48"/>
                <a:gd name="T60" fmla="*/ 6 w 73"/>
                <a:gd name="T61" fmla="*/ 8 h 48"/>
                <a:gd name="T62" fmla="*/ 19 w 73"/>
                <a:gd name="T63" fmla="*/ 2 h 48"/>
                <a:gd name="T64" fmla="*/ 36 w 73"/>
                <a:gd name="T65" fmla="*/ 0 h 48"/>
                <a:gd name="T66" fmla="*/ 36 w 73"/>
                <a:gd name="T67" fmla="*/ 10 h 48"/>
                <a:gd name="T68" fmla="*/ 22 w 73"/>
                <a:gd name="T69" fmla="*/ 10 h 48"/>
                <a:gd name="T70" fmla="*/ 14 w 73"/>
                <a:gd name="T71" fmla="*/ 14 h 48"/>
                <a:gd name="T72" fmla="*/ 10 w 73"/>
                <a:gd name="T73" fmla="*/ 17 h 48"/>
                <a:gd name="T74" fmla="*/ 9 w 73"/>
                <a:gd name="T75" fmla="*/ 21 h 48"/>
                <a:gd name="T76" fmla="*/ 8 w 73"/>
                <a:gd name="T77" fmla="*/ 25 h 48"/>
                <a:gd name="T78" fmla="*/ 9 w 73"/>
                <a:gd name="T79" fmla="*/ 27 h 48"/>
                <a:gd name="T80" fmla="*/ 10 w 73"/>
                <a:gd name="T81" fmla="*/ 31 h 48"/>
                <a:gd name="T82" fmla="*/ 14 w 73"/>
                <a:gd name="T83" fmla="*/ 34 h 48"/>
                <a:gd name="T84" fmla="*/ 22 w 73"/>
                <a:gd name="T85" fmla="*/ 38 h 48"/>
                <a:gd name="T86" fmla="*/ 36 w 73"/>
                <a:gd name="T87" fmla="*/ 38 h 48"/>
                <a:gd name="T88" fmla="*/ 51 w 73"/>
                <a:gd name="T89" fmla="*/ 38 h 48"/>
                <a:gd name="T90" fmla="*/ 60 w 73"/>
                <a:gd name="T91" fmla="*/ 34 h 48"/>
                <a:gd name="T92" fmla="*/ 63 w 73"/>
                <a:gd name="T93" fmla="*/ 31 h 48"/>
                <a:gd name="T94" fmla="*/ 65 w 73"/>
                <a:gd name="T95" fmla="*/ 29 h 48"/>
                <a:gd name="T96" fmla="*/ 65 w 73"/>
                <a:gd name="T97" fmla="*/ 23 h 48"/>
                <a:gd name="T98" fmla="*/ 65 w 73"/>
                <a:gd name="T99" fmla="*/ 21 h 48"/>
                <a:gd name="T100" fmla="*/ 63 w 73"/>
                <a:gd name="T101" fmla="*/ 17 h 48"/>
                <a:gd name="T102" fmla="*/ 60 w 73"/>
                <a:gd name="T103" fmla="*/ 14 h 48"/>
                <a:gd name="T104" fmla="*/ 51 w 73"/>
                <a:gd name="T105" fmla="*/ 10 h 48"/>
                <a:gd name="T106" fmla="*/ 36 w 73"/>
                <a:gd name="T10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8">
                  <a:moveTo>
                    <a:pt x="36" y="0"/>
                  </a:moveTo>
                  <a:lnTo>
                    <a:pt x="44" y="1"/>
                  </a:lnTo>
                  <a:lnTo>
                    <a:pt x="52" y="1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9" y="10"/>
                  </a:lnTo>
                  <a:lnTo>
                    <a:pt x="72" y="14"/>
                  </a:lnTo>
                  <a:lnTo>
                    <a:pt x="73" y="19"/>
                  </a:lnTo>
                  <a:lnTo>
                    <a:pt x="73" y="25"/>
                  </a:lnTo>
                  <a:lnTo>
                    <a:pt x="73" y="30"/>
                  </a:lnTo>
                  <a:lnTo>
                    <a:pt x="72" y="35"/>
                  </a:lnTo>
                  <a:lnTo>
                    <a:pt x="69" y="39"/>
                  </a:lnTo>
                  <a:lnTo>
                    <a:pt x="65" y="42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50" y="47"/>
                  </a:lnTo>
                  <a:lnTo>
                    <a:pt x="43" y="48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2" y="47"/>
                  </a:lnTo>
                  <a:lnTo>
                    <a:pt x="15" y="46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18"/>
                  </a:lnTo>
                  <a:lnTo>
                    <a:pt x="2" y="12"/>
                  </a:lnTo>
                  <a:lnTo>
                    <a:pt x="6" y="8"/>
                  </a:lnTo>
                  <a:lnTo>
                    <a:pt x="19" y="2"/>
                  </a:lnTo>
                  <a:lnTo>
                    <a:pt x="36" y="0"/>
                  </a:lnTo>
                  <a:close/>
                  <a:moveTo>
                    <a:pt x="36" y="10"/>
                  </a:moveTo>
                  <a:lnTo>
                    <a:pt x="22" y="10"/>
                  </a:lnTo>
                  <a:lnTo>
                    <a:pt x="14" y="14"/>
                  </a:lnTo>
                  <a:lnTo>
                    <a:pt x="10" y="17"/>
                  </a:lnTo>
                  <a:lnTo>
                    <a:pt x="9" y="21"/>
                  </a:lnTo>
                  <a:lnTo>
                    <a:pt x="8" y="25"/>
                  </a:lnTo>
                  <a:lnTo>
                    <a:pt x="9" y="27"/>
                  </a:lnTo>
                  <a:lnTo>
                    <a:pt x="10" y="31"/>
                  </a:lnTo>
                  <a:lnTo>
                    <a:pt x="14" y="34"/>
                  </a:lnTo>
                  <a:lnTo>
                    <a:pt x="22" y="38"/>
                  </a:lnTo>
                  <a:lnTo>
                    <a:pt x="36" y="38"/>
                  </a:lnTo>
                  <a:lnTo>
                    <a:pt x="51" y="38"/>
                  </a:lnTo>
                  <a:lnTo>
                    <a:pt x="60" y="34"/>
                  </a:lnTo>
                  <a:lnTo>
                    <a:pt x="63" y="31"/>
                  </a:lnTo>
                  <a:lnTo>
                    <a:pt x="65" y="29"/>
                  </a:lnTo>
                  <a:lnTo>
                    <a:pt x="65" y="23"/>
                  </a:lnTo>
                  <a:lnTo>
                    <a:pt x="65" y="21"/>
                  </a:lnTo>
                  <a:lnTo>
                    <a:pt x="63" y="17"/>
                  </a:lnTo>
                  <a:lnTo>
                    <a:pt x="60" y="14"/>
                  </a:lnTo>
                  <a:lnTo>
                    <a:pt x="51" y="10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8" name="Rectangle 987"/>
            <p:cNvSpPr>
              <a:spLocks noChangeArrowheads="1"/>
            </p:cNvSpPr>
            <p:nvPr/>
          </p:nvSpPr>
          <p:spPr bwMode="auto">
            <a:xfrm rot="16200000">
              <a:off x="628846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9" name="Rectangle 988"/>
            <p:cNvSpPr>
              <a:spLocks noChangeArrowheads="1"/>
            </p:cNvSpPr>
            <p:nvPr/>
          </p:nvSpPr>
          <p:spPr bwMode="auto">
            <a:xfrm rot="16200000">
              <a:off x="841571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0" name="Rectangle 989"/>
            <p:cNvSpPr>
              <a:spLocks noChangeArrowheads="1"/>
            </p:cNvSpPr>
            <p:nvPr/>
          </p:nvSpPr>
          <p:spPr bwMode="auto">
            <a:xfrm rot="16200000">
              <a:off x="1263847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1" name="Rectangle 990"/>
            <p:cNvSpPr>
              <a:spLocks noChangeArrowheads="1"/>
            </p:cNvSpPr>
            <p:nvPr/>
          </p:nvSpPr>
          <p:spPr bwMode="auto">
            <a:xfrm rot="16200000">
              <a:off x="1473398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2" name="Rectangle 991"/>
            <p:cNvSpPr>
              <a:spLocks noChangeArrowheads="1"/>
            </p:cNvSpPr>
            <p:nvPr/>
          </p:nvSpPr>
          <p:spPr bwMode="auto">
            <a:xfrm rot="16200000">
              <a:off x="1684536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3" name="Rectangle 992"/>
            <p:cNvSpPr>
              <a:spLocks noChangeArrowheads="1"/>
            </p:cNvSpPr>
            <p:nvPr/>
          </p:nvSpPr>
          <p:spPr bwMode="auto">
            <a:xfrm rot="16200000">
              <a:off x="2106812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4" name="Rectangle 993"/>
            <p:cNvSpPr>
              <a:spLocks noChangeArrowheads="1"/>
            </p:cNvSpPr>
            <p:nvPr/>
          </p:nvSpPr>
          <p:spPr bwMode="auto">
            <a:xfrm rot="16200000">
              <a:off x="2316362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5" name="Rectangle 994"/>
            <p:cNvSpPr>
              <a:spLocks noChangeArrowheads="1"/>
            </p:cNvSpPr>
            <p:nvPr/>
          </p:nvSpPr>
          <p:spPr bwMode="auto">
            <a:xfrm rot="16200000">
              <a:off x="2529088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6" name="Rectangle 995"/>
            <p:cNvSpPr>
              <a:spLocks noChangeArrowheads="1"/>
            </p:cNvSpPr>
            <p:nvPr/>
          </p:nvSpPr>
          <p:spPr bwMode="auto">
            <a:xfrm rot="16200000">
              <a:off x="2951364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7" name="Rectangle 996"/>
            <p:cNvSpPr>
              <a:spLocks noChangeArrowheads="1"/>
            </p:cNvSpPr>
            <p:nvPr/>
          </p:nvSpPr>
          <p:spPr bwMode="auto">
            <a:xfrm rot="16200000">
              <a:off x="3160914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8" name="Rectangle 997"/>
            <p:cNvSpPr>
              <a:spLocks noChangeArrowheads="1"/>
            </p:cNvSpPr>
            <p:nvPr/>
          </p:nvSpPr>
          <p:spPr bwMode="auto">
            <a:xfrm rot="16200000">
              <a:off x="3372052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9" name="Rectangle 998"/>
            <p:cNvSpPr>
              <a:spLocks noChangeArrowheads="1"/>
            </p:cNvSpPr>
            <p:nvPr/>
          </p:nvSpPr>
          <p:spPr bwMode="auto">
            <a:xfrm rot="16200000">
              <a:off x="3794328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0" name="Rectangle 999"/>
            <p:cNvSpPr>
              <a:spLocks noChangeArrowheads="1"/>
            </p:cNvSpPr>
            <p:nvPr/>
          </p:nvSpPr>
          <p:spPr bwMode="auto">
            <a:xfrm rot="16200000">
              <a:off x="4007053" y="5138689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5" name="Rectangle 1004"/>
            <p:cNvSpPr>
              <a:spLocks noChangeArrowheads="1"/>
            </p:cNvSpPr>
            <p:nvPr/>
          </p:nvSpPr>
          <p:spPr bwMode="auto">
            <a:xfrm rot="16200000">
              <a:off x="2317156" y="2523272"/>
              <a:ext cx="6350" cy="338297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6" name="Rectangle 1005"/>
            <p:cNvSpPr>
              <a:spLocks noChangeArrowheads="1"/>
            </p:cNvSpPr>
            <p:nvPr/>
          </p:nvSpPr>
          <p:spPr bwMode="auto">
            <a:xfrm rot="16200000">
              <a:off x="1046359" y="4221107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7" name="Rectangle 1006"/>
            <p:cNvSpPr>
              <a:spLocks noChangeArrowheads="1"/>
            </p:cNvSpPr>
            <p:nvPr/>
          </p:nvSpPr>
          <p:spPr bwMode="auto">
            <a:xfrm rot="16200000">
              <a:off x="1890911" y="4221107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8" name="Rectangle 1007"/>
            <p:cNvSpPr>
              <a:spLocks noChangeArrowheads="1"/>
            </p:cNvSpPr>
            <p:nvPr/>
          </p:nvSpPr>
          <p:spPr bwMode="auto">
            <a:xfrm rot="16200000">
              <a:off x="2733876" y="4221107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9" name="Rectangle 1008"/>
            <p:cNvSpPr>
              <a:spLocks noChangeArrowheads="1"/>
            </p:cNvSpPr>
            <p:nvPr/>
          </p:nvSpPr>
          <p:spPr bwMode="auto">
            <a:xfrm rot="16200000">
              <a:off x="3578427" y="4221107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0" name="Rectangle 1009"/>
            <p:cNvSpPr>
              <a:spLocks noChangeArrowheads="1"/>
            </p:cNvSpPr>
            <p:nvPr/>
          </p:nvSpPr>
          <p:spPr bwMode="auto">
            <a:xfrm rot="16200000">
              <a:off x="628846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1" name="Rectangle 1010"/>
            <p:cNvSpPr>
              <a:spLocks noChangeArrowheads="1"/>
            </p:cNvSpPr>
            <p:nvPr/>
          </p:nvSpPr>
          <p:spPr bwMode="auto">
            <a:xfrm rot="16200000">
              <a:off x="841571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2" name="Rectangle 1011"/>
            <p:cNvSpPr>
              <a:spLocks noChangeArrowheads="1"/>
            </p:cNvSpPr>
            <p:nvPr/>
          </p:nvSpPr>
          <p:spPr bwMode="auto">
            <a:xfrm rot="16200000">
              <a:off x="1263847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3" name="Rectangle 1012"/>
            <p:cNvSpPr>
              <a:spLocks noChangeArrowheads="1"/>
            </p:cNvSpPr>
            <p:nvPr/>
          </p:nvSpPr>
          <p:spPr bwMode="auto">
            <a:xfrm rot="16200000">
              <a:off x="1473398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4" name="Rectangle 1013"/>
            <p:cNvSpPr>
              <a:spLocks noChangeArrowheads="1"/>
            </p:cNvSpPr>
            <p:nvPr/>
          </p:nvSpPr>
          <p:spPr bwMode="auto">
            <a:xfrm rot="16200000">
              <a:off x="1684536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5" name="Rectangle 1014"/>
            <p:cNvSpPr>
              <a:spLocks noChangeArrowheads="1"/>
            </p:cNvSpPr>
            <p:nvPr/>
          </p:nvSpPr>
          <p:spPr bwMode="auto">
            <a:xfrm rot="16200000">
              <a:off x="2106812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6" name="Rectangle 1015"/>
            <p:cNvSpPr>
              <a:spLocks noChangeArrowheads="1"/>
            </p:cNvSpPr>
            <p:nvPr/>
          </p:nvSpPr>
          <p:spPr bwMode="auto">
            <a:xfrm rot="16200000">
              <a:off x="2316362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7" name="Rectangle 1016"/>
            <p:cNvSpPr>
              <a:spLocks noChangeArrowheads="1"/>
            </p:cNvSpPr>
            <p:nvPr/>
          </p:nvSpPr>
          <p:spPr bwMode="auto">
            <a:xfrm rot="16200000">
              <a:off x="2529088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8" name="Rectangle 1017"/>
            <p:cNvSpPr>
              <a:spLocks noChangeArrowheads="1"/>
            </p:cNvSpPr>
            <p:nvPr/>
          </p:nvSpPr>
          <p:spPr bwMode="auto">
            <a:xfrm rot="16200000">
              <a:off x="2951364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99" name="Rectangle 1018"/>
            <p:cNvSpPr>
              <a:spLocks noChangeArrowheads="1"/>
            </p:cNvSpPr>
            <p:nvPr/>
          </p:nvSpPr>
          <p:spPr bwMode="auto">
            <a:xfrm rot="16200000">
              <a:off x="3160914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0" name="Rectangle 1019"/>
            <p:cNvSpPr>
              <a:spLocks noChangeArrowheads="1"/>
            </p:cNvSpPr>
            <p:nvPr/>
          </p:nvSpPr>
          <p:spPr bwMode="auto">
            <a:xfrm rot="16200000">
              <a:off x="3372052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1" name="Rectangle 1020"/>
            <p:cNvSpPr>
              <a:spLocks noChangeArrowheads="1"/>
            </p:cNvSpPr>
            <p:nvPr/>
          </p:nvSpPr>
          <p:spPr bwMode="auto">
            <a:xfrm rot="16200000">
              <a:off x="3794328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2" name="Rectangle 1021"/>
            <p:cNvSpPr>
              <a:spLocks noChangeArrowheads="1"/>
            </p:cNvSpPr>
            <p:nvPr/>
          </p:nvSpPr>
          <p:spPr bwMode="auto">
            <a:xfrm rot="16200000">
              <a:off x="4007053" y="4216344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3" name="Rectangle 1022"/>
            <p:cNvSpPr>
              <a:spLocks noChangeArrowheads="1"/>
            </p:cNvSpPr>
            <p:nvPr/>
          </p:nvSpPr>
          <p:spPr bwMode="auto">
            <a:xfrm rot="16200000">
              <a:off x="164499" y="4677516"/>
              <a:ext cx="93187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4" name="Rectangle 1023"/>
            <p:cNvSpPr>
              <a:spLocks noChangeArrowheads="1"/>
            </p:cNvSpPr>
            <p:nvPr/>
          </p:nvSpPr>
          <p:spPr bwMode="auto">
            <a:xfrm rot="16200000">
              <a:off x="659009" y="5068838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5" name="Freeform 1024"/>
            <p:cNvSpPr>
              <a:spLocks noEditPoints="1"/>
            </p:cNvSpPr>
            <p:nvPr/>
          </p:nvSpPr>
          <p:spPr bwMode="auto">
            <a:xfrm rot="16200000">
              <a:off x="484383" y="5051376"/>
              <a:ext cx="115888" cy="74613"/>
            </a:xfrm>
            <a:custGeom>
              <a:avLst/>
              <a:gdLst>
                <a:gd name="T0" fmla="*/ 37 w 73"/>
                <a:gd name="T1" fmla="*/ 0 h 47"/>
                <a:gd name="T2" fmla="*/ 44 w 73"/>
                <a:gd name="T3" fmla="*/ 0 h 47"/>
                <a:gd name="T4" fmla="*/ 51 w 73"/>
                <a:gd name="T5" fmla="*/ 1 h 47"/>
                <a:gd name="T6" fmla="*/ 57 w 73"/>
                <a:gd name="T7" fmla="*/ 2 h 47"/>
                <a:gd name="T8" fmla="*/ 63 w 73"/>
                <a:gd name="T9" fmla="*/ 3 h 47"/>
                <a:gd name="T10" fmla="*/ 67 w 73"/>
                <a:gd name="T11" fmla="*/ 6 h 47"/>
                <a:gd name="T12" fmla="*/ 69 w 73"/>
                <a:gd name="T13" fmla="*/ 10 h 47"/>
                <a:gd name="T14" fmla="*/ 72 w 73"/>
                <a:gd name="T15" fmla="*/ 14 h 47"/>
                <a:gd name="T16" fmla="*/ 73 w 73"/>
                <a:gd name="T17" fmla="*/ 18 h 47"/>
                <a:gd name="T18" fmla="*/ 73 w 73"/>
                <a:gd name="T19" fmla="*/ 23 h 47"/>
                <a:gd name="T20" fmla="*/ 73 w 73"/>
                <a:gd name="T21" fmla="*/ 28 h 47"/>
                <a:gd name="T22" fmla="*/ 71 w 73"/>
                <a:gd name="T23" fmla="*/ 34 h 47"/>
                <a:gd name="T24" fmla="*/ 68 w 73"/>
                <a:gd name="T25" fmla="*/ 37 h 47"/>
                <a:gd name="T26" fmla="*/ 64 w 73"/>
                <a:gd name="T27" fmla="*/ 40 h 47"/>
                <a:gd name="T28" fmla="*/ 59 w 73"/>
                <a:gd name="T29" fmla="*/ 43 h 47"/>
                <a:gd name="T30" fmla="*/ 54 w 73"/>
                <a:gd name="T31" fmla="*/ 45 h 47"/>
                <a:gd name="T32" fmla="*/ 48 w 73"/>
                <a:gd name="T33" fmla="*/ 45 h 47"/>
                <a:gd name="T34" fmla="*/ 43 w 73"/>
                <a:gd name="T35" fmla="*/ 47 h 47"/>
                <a:gd name="T36" fmla="*/ 37 w 73"/>
                <a:gd name="T37" fmla="*/ 47 h 47"/>
                <a:gd name="T38" fmla="*/ 29 w 73"/>
                <a:gd name="T39" fmla="*/ 47 h 47"/>
                <a:gd name="T40" fmla="*/ 21 w 73"/>
                <a:gd name="T41" fmla="*/ 45 h 47"/>
                <a:gd name="T42" fmla="*/ 16 w 73"/>
                <a:gd name="T43" fmla="*/ 44 h 47"/>
                <a:gd name="T44" fmla="*/ 10 w 73"/>
                <a:gd name="T45" fmla="*/ 41 h 47"/>
                <a:gd name="T46" fmla="*/ 6 w 73"/>
                <a:gd name="T47" fmla="*/ 39 h 47"/>
                <a:gd name="T48" fmla="*/ 4 w 73"/>
                <a:gd name="T49" fmla="*/ 36 h 47"/>
                <a:gd name="T50" fmla="*/ 1 w 73"/>
                <a:gd name="T51" fmla="*/ 32 h 47"/>
                <a:gd name="T52" fmla="*/ 0 w 73"/>
                <a:gd name="T53" fmla="*/ 28 h 47"/>
                <a:gd name="T54" fmla="*/ 0 w 73"/>
                <a:gd name="T55" fmla="*/ 23 h 47"/>
                <a:gd name="T56" fmla="*/ 0 w 73"/>
                <a:gd name="T57" fmla="*/ 17 h 47"/>
                <a:gd name="T58" fmla="*/ 2 w 73"/>
                <a:gd name="T59" fmla="*/ 11 h 47"/>
                <a:gd name="T60" fmla="*/ 6 w 73"/>
                <a:gd name="T61" fmla="*/ 6 h 47"/>
                <a:gd name="T62" fmla="*/ 18 w 73"/>
                <a:gd name="T63" fmla="*/ 1 h 47"/>
                <a:gd name="T64" fmla="*/ 37 w 73"/>
                <a:gd name="T65" fmla="*/ 0 h 47"/>
                <a:gd name="T66" fmla="*/ 37 w 73"/>
                <a:gd name="T67" fmla="*/ 9 h 47"/>
                <a:gd name="T68" fmla="*/ 22 w 73"/>
                <a:gd name="T69" fmla="*/ 10 h 47"/>
                <a:gd name="T70" fmla="*/ 13 w 73"/>
                <a:gd name="T71" fmla="*/ 13 h 47"/>
                <a:gd name="T72" fmla="*/ 10 w 73"/>
                <a:gd name="T73" fmla="*/ 15 h 47"/>
                <a:gd name="T74" fmla="*/ 9 w 73"/>
                <a:gd name="T75" fmla="*/ 19 h 47"/>
                <a:gd name="T76" fmla="*/ 8 w 73"/>
                <a:gd name="T77" fmla="*/ 23 h 47"/>
                <a:gd name="T78" fmla="*/ 9 w 73"/>
                <a:gd name="T79" fmla="*/ 27 h 47"/>
                <a:gd name="T80" fmla="*/ 10 w 73"/>
                <a:gd name="T81" fmla="*/ 30 h 47"/>
                <a:gd name="T82" fmla="*/ 13 w 73"/>
                <a:gd name="T83" fmla="*/ 34 h 47"/>
                <a:gd name="T84" fmla="*/ 22 w 73"/>
                <a:gd name="T85" fmla="*/ 36 h 47"/>
                <a:gd name="T86" fmla="*/ 37 w 73"/>
                <a:gd name="T87" fmla="*/ 37 h 47"/>
                <a:gd name="T88" fmla="*/ 51 w 73"/>
                <a:gd name="T89" fmla="*/ 36 h 47"/>
                <a:gd name="T90" fmla="*/ 59 w 73"/>
                <a:gd name="T91" fmla="*/ 34 h 47"/>
                <a:gd name="T92" fmla="*/ 63 w 73"/>
                <a:gd name="T93" fmla="*/ 30 h 47"/>
                <a:gd name="T94" fmla="*/ 64 w 73"/>
                <a:gd name="T95" fmla="*/ 27 h 47"/>
                <a:gd name="T96" fmla="*/ 65 w 73"/>
                <a:gd name="T97" fmla="*/ 23 h 47"/>
                <a:gd name="T98" fmla="*/ 64 w 73"/>
                <a:gd name="T99" fmla="*/ 19 h 47"/>
                <a:gd name="T100" fmla="*/ 63 w 73"/>
                <a:gd name="T101" fmla="*/ 15 h 47"/>
                <a:gd name="T102" fmla="*/ 60 w 73"/>
                <a:gd name="T103" fmla="*/ 13 h 47"/>
                <a:gd name="T104" fmla="*/ 51 w 73"/>
                <a:gd name="T105" fmla="*/ 10 h 47"/>
                <a:gd name="T106" fmla="*/ 37 w 73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7">
                  <a:moveTo>
                    <a:pt x="37" y="0"/>
                  </a:moveTo>
                  <a:lnTo>
                    <a:pt x="44" y="0"/>
                  </a:lnTo>
                  <a:lnTo>
                    <a:pt x="51" y="1"/>
                  </a:lnTo>
                  <a:lnTo>
                    <a:pt x="57" y="2"/>
                  </a:lnTo>
                  <a:lnTo>
                    <a:pt x="63" y="3"/>
                  </a:lnTo>
                  <a:lnTo>
                    <a:pt x="67" y="6"/>
                  </a:lnTo>
                  <a:lnTo>
                    <a:pt x="69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3" y="23"/>
                  </a:lnTo>
                  <a:lnTo>
                    <a:pt x="73" y="28"/>
                  </a:lnTo>
                  <a:lnTo>
                    <a:pt x="71" y="34"/>
                  </a:lnTo>
                  <a:lnTo>
                    <a:pt x="68" y="37"/>
                  </a:lnTo>
                  <a:lnTo>
                    <a:pt x="64" y="40"/>
                  </a:lnTo>
                  <a:lnTo>
                    <a:pt x="59" y="43"/>
                  </a:lnTo>
                  <a:lnTo>
                    <a:pt x="54" y="45"/>
                  </a:lnTo>
                  <a:lnTo>
                    <a:pt x="48" y="45"/>
                  </a:lnTo>
                  <a:lnTo>
                    <a:pt x="43" y="47"/>
                  </a:lnTo>
                  <a:lnTo>
                    <a:pt x="37" y="47"/>
                  </a:lnTo>
                  <a:lnTo>
                    <a:pt x="29" y="47"/>
                  </a:lnTo>
                  <a:lnTo>
                    <a:pt x="21" y="45"/>
                  </a:lnTo>
                  <a:lnTo>
                    <a:pt x="16" y="44"/>
                  </a:lnTo>
                  <a:lnTo>
                    <a:pt x="10" y="41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8" y="1"/>
                  </a:lnTo>
                  <a:lnTo>
                    <a:pt x="37" y="0"/>
                  </a:lnTo>
                  <a:close/>
                  <a:moveTo>
                    <a:pt x="37" y="9"/>
                  </a:moveTo>
                  <a:lnTo>
                    <a:pt x="22" y="10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9" y="19"/>
                  </a:lnTo>
                  <a:lnTo>
                    <a:pt x="8" y="23"/>
                  </a:lnTo>
                  <a:lnTo>
                    <a:pt x="9" y="27"/>
                  </a:lnTo>
                  <a:lnTo>
                    <a:pt x="10" y="30"/>
                  </a:lnTo>
                  <a:lnTo>
                    <a:pt x="13" y="34"/>
                  </a:lnTo>
                  <a:lnTo>
                    <a:pt x="22" y="36"/>
                  </a:lnTo>
                  <a:lnTo>
                    <a:pt x="37" y="37"/>
                  </a:lnTo>
                  <a:lnTo>
                    <a:pt x="51" y="36"/>
                  </a:lnTo>
                  <a:lnTo>
                    <a:pt x="59" y="34"/>
                  </a:lnTo>
                  <a:lnTo>
                    <a:pt x="63" y="30"/>
                  </a:lnTo>
                  <a:lnTo>
                    <a:pt x="64" y="27"/>
                  </a:lnTo>
                  <a:lnTo>
                    <a:pt x="65" y="23"/>
                  </a:lnTo>
                  <a:lnTo>
                    <a:pt x="64" y="19"/>
                  </a:lnTo>
                  <a:lnTo>
                    <a:pt x="63" y="15"/>
                  </a:lnTo>
                  <a:lnTo>
                    <a:pt x="60" y="13"/>
                  </a:lnTo>
                  <a:lnTo>
                    <a:pt x="51" y="10"/>
                  </a:lnTo>
                  <a:lnTo>
                    <a:pt x="3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6" name="Rectangle 1025"/>
            <p:cNvSpPr>
              <a:spLocks noChangeArrowheads="1"/>
            </p:cNvSpPr>
            <p:nvPr/>
          </p:nvSpPr>
          <p:spPr bwMode="auto">
            <a:xfrm rot="16200000">
              <a:off x="659009" y="4856112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7" name="Freeform 1026"/>
            <p:cNvSpPr>
              <a:spLocks/>
            </p:cNvSpPr>
            <p:nvPr/>
          </p:nvSpPr>
          <p:spPr bwMode="auto">
            <a:xfrm rot="16200000">
              <a:off x="484383" y="4851349"/>
              <a:ext cx="115888" cy="74613"/>
            </a:xfrm>
            <a:custGeom>
              <a:avLst/>
              <a:gdLst>
                <a:gd name="T0" fmla="*/ 19 w 73"/>
                <a:gd name="T1" fmla="*/ 0 h 47"/>
                <a:gd name="T2" fmla="*/ 21 w 73"/>
                <a:gd name="T3" fmla="*/ 9 h 47"/>
                <a:gd name="T4" fmla="*/ 17 w 73"/>
                <a:gd name="T5" fmla="*/ 10 h 47"/>
                <a:gd name="T6" fmla="*/ 14 w 73"/>
                <a:gd name="T7" fmla="*/ 11 h 47"/>
                <a:gd name="T8" fmla="*/ 11 w 73"/>
                <a:gd name="T9" fmla="*/ 13 h 47"/>
                <a:gd name="T10" fmla="*/ 10 w 73"/>
                <a:gd name="T11" fmla="*/ 15 h 47"/>
                <a:gd name="T12" fmla="*/ 9 w 73"/>
                <a:gd name="T13" fmla="*/ 19 h 47"/>
                <a:gd name="T14" fmla="*/ 9 w 73"/>
                <a:gd name="T15" fmla="*/ 22 h 47"/>
                <a:gd name="T16" fmla="*/ 9 w 73"/>
                <a:gd name="T17" fmla="*/ 27 h 47"/>
                <a:gd name="T18" fmla="*/ 10 w 73"/>
                <a:gd name="T19" fmla="*/ 30 h 47"/>
                <a:gd name="T20" fmla="*/ 13 w 73"/>
                <a:gd name="T21" fmla="*/ 34 h 47"/>
                <a:gd name="T22" fmla="*/ 17 w 73"/>
                <a:gd name="T23" fmla="*/ 35 h 47"/>
                <a:gd name="T24" fmla="*/ 21 w 73"/>
                <a:gd name="T25" fmla="*/ 36 h 47"/>
                <a:gd name="T26" fmla="*/ 26 w 73"/>
                <a:gd name="T27" fmla="*/ 37 h 47"/>
                <a:gd name="T28" fmla="*/ 30 w 73"/>
                <a:gd name="T29" fmla="*/ 36 h 47"/>
                <a:gd name="T30" fmla="*/ 34 w 73"/>
                <a:gd name="T31" fmla="*/ 35 h 47"/>
                <a:gd name="T32" fmla="*/ 36 w 73"/>
                <a:gd name="T33" fmla="*/ 34 h 47"/>
                <a:gd name="T34" fmla="*/ 39 w 73"/>
                <a:gd name="T35" fmla="*/ 31 h 47"/>
                <a:gd name="T36" fmla="*/ 40 w 73"/>
                <a:gd name="T37" fmla="*/ 27 h 47"/>
                <a:gd name="T38" fmla="*/ 42 w 73"/>
                <a:gd name="T39" fmla="*/ 22 h 47"/>
                <a:gd name="T40" fmla="*/ 40 w 73"/>
                <a:gd name="T41" fmla="*/ 18 h 47"/>
                <a:gd name="T42" fmla="*/ 39 w 73"/>
                <a:gd name="T43" fmla="*/ 14 h 47"/>
                <a:gd name="T44" fmla="*/ 38 w 73"/>
                <a:gd name="T45" fmla="*/ 11 h 47"/>
                <a:gd name="T46" fmla="*/ 35 w 73"/>
                <a:gd name="T47" fmla="*/ 10 h 47"/>
                <a:gd name="T48" fmla="*/ 36 w 73"/>
                <a:gd name="T49" fmla="*/ 0 h 47"/>
                <a:gd name="T50" fmla="*/ 73 w 73"/>
                <a:gd name="T51" fmla="*/ 7 h 47"/>
                <a:gd name="T52" fmla="*/ 73 w 73"/>
                <a:gd name="T53" fmla="*/ 43 h 47"/>
                <a:gd name="T54" fmla="*/ 64 w 73"/>
                <a:gd name="T55" fmla="*/ 43 h 47"/>
                <a:gd name="T56" fmla="*/ 64 w 73"/>
                <a:gd name="T57" fmla="*/ 15 h 47"/>
                <a:gd name="T58" fmla="*/ 44 w 73"/>
                <a:gd name="T59" fmla="*/ 11 h 47"/>
                <a:gd name="T60" fmla="*/ 47 w 73"/>
                <a:gd name="T61" fmla="*/ 17 h 47"/>
                <a:gd name="T62" fmla="*/ 49 w 73"/>
                <a:gd name="T63" fmla="*/ 20 h 47"/>
                <a:gd name="T64" fmla="*/ 49 w 73"/>
                <a:gd name="T65" fmla="*/ 24 h 47"/>
                <a:gd name="T66" fmla="*/ 48 w 73"/>
                <a:gd name="T67" fmla="*/ 31 h 47"/>
                <a:gd name="T68" fmla="*/ 47 w 73"/>
                <a:gd name="T69" fmla="*/ 36 h 47"/>
                <a:gd name="T70" fmla="*/ 43 w 73"/>
                <a:gd name="T71" fmla="*/ 40 h 47"/>
                <a:gd name="T72" fmla="*/ 38 w 73"/>
                <a:gd name="T73" fmla="*/ 44 h 47"/>
                <a:gd name="T74" fmla="*/ 32 w 73"/>
                <a:gd name="T75" fmla="*/ 45 h 47"/>
                <a:gd name="T76" fmla="*/ 26 w 73"/>
                <a:gd name="T77" fmla="*/ 47 h 47"/>
                <a:gd name="T78" fmla="*/ 19 w 73"/>
                <a:gd name="T79" fmla="*/ 45 h 47"/>
                <a:gd name="T80" fmla="*/ 14 w 73"/>
                <a:gd name="T81" fmla="*/ 44 h 47"/>
                <a:gd name="T82" fmla="*/ 9 w 73"/>
                <a:gd name="T83" fmla="*/ 41 h 47"/>
                <a:gd name="T84" fmla="*/ 5 w 73"/>
                <a:gd name="T85" fmla="*/ 37 h 47"/>
                <a:gd name="T86" fmla="*/ 2 w 73"/>
                <a:gd name="T87" fmla="*/ 32 h 47"/>
                <a:gd name="T88" fmla="*/ 1 w 73"/>
                <a:gd name="T89" fmla="*/ 28 h 47"/>
                <a:gd name="T90" fmla="*/ 0 w 73"/>
                <a:gd name="T91" fmla="*/ 22 h 47"/>
                <a:gd name="T92" fmla="*/ 1 w 73"/>
                <a:gd name="T93" fmla="*/ 17 h 47"/>
                <a:gd name="T94" fmla="*/ 2 w 73"/>
                <a:gd name="T95" fmla="*/ 11 h 47"/>
                <a:gd name="T96" fmla="*/ 5 w 73"/>
                <a:gd name="T97" fmla="*/ 6 h 47"/>
                <a:gd name="T98" fmla="*/ 9 w 73"/>
                <a:gd name="T99" fmla="*/ 2 h 47"/>
                <a:gd name="T100" fmla="*/ 14 w 73"/>
                <a:gd name="T101" fmla="*/ 1 h 47"/>
                <a:gd name="T102" fmla="*/ 19 w 73"/>
                <a:gd name="T10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47">
                  <a:moveTo>
                    <a:pt x="19" y="0"/>
                  </a:moveTo>
                  <a:lnTo>
                    <a:pt x="21" y="9"/>
                  </a:lnTo>
                  <a:lnTo>
                    <a:pt x="17" y="10"/>
                  </a:lnTo>
                  <a:lnTo>
                    <a:pt x="14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7"/>
                  </a:lnTo>
                  <a:lnTo>
                    <a:pt x="10" y="30"/>
                  </a:lnTo>
                  <a:lnTo>
                    <a:pt x="13" y="34"/>
                  </a:lnTo>
                  <a:lnTo>
                    <a:pt x="17" y="35"/>
                  </a:lnTo>
                  <a:lnTo>
                    <a:pt x="21" y="36"/>
                  </a:lnTo>
                  <a:lnTo>
                    <a:pt x="26" y="37"/>
                  </a:lnTo>
                  <a:lnTo>
                    <a:pt x="30" y="36"/>
                  </a:lnTo>
                  <a:lnTo>
                    <a:pt x="34" y="35"/>
                  </a:lnTo>
                  <a:lnTo>
                    <a:pt x="36" y="34"/>
                  </a:lnTo>
                  <a:lnTo>
                    <a:pt x="39" y="31"/>
                  </a:lnTo>
                  <a:lnTo>
                    <a:pt x="40" y="27"/>
                  </a:lnTo>
                  <a:lnTo>
                    <a:pt x="42" y="22"/>
                  </a:lnTo>
                  <a:lnTo>
                    <a:pt x="40" y="18"/>
                  </a:lnTo>
                  <a:lnTo>
                    <a:pt x="39" y="14"/>
                  </a:lnTo>
                  <a:lnTo>
                    <a:pt x="38" y="11"/>
                  </a:lnTo>
                  <a:lnTo>
                    <a:pt x="35" y="10"/>
                  </a:lnTo>
                  <a:lnTo>
                    <a:pt x="36" y="0"/>
                  </a:lnTo>
                  <a:lnTo>
                    <a:pt x="73" y="7"/>
                  </a:lnTo>
                  <a:lnTo>
                    <a:pt x="73" y="43"/>
                  </a:lnTo>
                  <a:lnTo>
                    <a:pt x="64" y="43"/>
                  </a:lnTo>
                  <a:lnTo>
                    <a:pt x="64" y="15"/>
                  </a:lnTo>
                  <a:lnTo>
                    <a:pt x="44" y="11"/>
                  </a:lnTo>
                  <a:lnTo>
                    <a:pt x="47" y="17"/>
                  </a:lnTo>
                  <a:lnTo>
                    <a:pt x="49" y="20"/>
                  </a:lnTo>
                  <a:lnTo>
                    <a:pt x="49" y="24"/>
                  </a:lnTo>
                  <a:lnTo>
                    <a:pt x="48" y="31"/>
                  </a:lnTo>
                  <a:lnTo>
                    <a:pt x="47" y="36"/>
                  </a:lnTo>
                  <a:lnTo>
                    <a:pt x="43" y="40"/>
                  </a:lnTo>
                  <a:lnTo>
                    <a:pt x="38" y="44"/>
                  </a:lnTo>
                  <a:lnTo>
                    <a:pt x="32" y="45"/>
                  </a:lnTo>
                  <a:lnTo>
                    <a:pt x="26" y="47"/>
                  </a:lnTo>
                  <a:lnTo>
                    <a:pt x="19" y="45"/>
                  </a:lnTo>
                  <a:lnTo>
                    <a:pt x="14" y="44"/>
                  </a:lnTo>
                  <a:lnTo>
                    <a:pt x="9" y="41"/>
                  </a:lnTo>
                  <a:lnTo>
                    <a:pt x="5" y="37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1"/>
                  </a:lnTo>
                  <a:lnTo>
                    <a:pt x="5" y="6"/>
                  </a:lnTo>
                  <a:lnTo>
                    <a:pt x="9" y="2"/>
                  </a:lnTo>
                  <a:lnTo>
                    <a:pt x="14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8" name="Rectangle 1027"/>
            <p:cNvSpPr>
              <a:spLocks noChangeArrowheads="1"/>
            </p:cNvSpPr>
            <p:nvPr/>
          </p:nvSpPr>
          <p:spPr bwMode="auto">
            <a:xfrm rot="16200000">
              <a:off x="659009" y="4644972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09" name="Freeform 1028"/>
            <p:cNvSpPr>
              <a:spLocks/>
            </p:cNvSpPr>
            <p:nvPr/>
          </p:nvSpPr>
          <p:spPr bwMode="auto">
            <a:xfrm rot="16200000">
              <a:off x="387545" y="4652910"/>
              <a:ext cx="114301" cy="44450"/>
            </a:xfrm>
            <a:custGeom>
              <a:avLst/>
              <a:gdLst>
                <a:gd name="T0" fmla="*/ 0 w 72"/>
                <a:gd name="T1" fmla="*/ 28 h 28"/>
                <a:gd name="T2" fmla="*/ 0 w 72"/>
                <a:gd name="T3" fmla="*/ 17 h 28"/>
                <a:gd name="T4" fmla="*/ 56 w 72"/>
                <a:gd name="T5" fmla="*/ 17 h 28"/>
                <a:gd name="T6" fmla="*/ 53 w 72"/>
                <a:gd name="T7" fmla="*/ 15 h 28"/>
                <a:gd name="T8" fmla="*/ 49 w 72"/>
                <a:gd name="T9" fmla="*/ 10 h 28"/>
                <a:gd name="T10" fmla="*/ 47 w 72"/>
                <a:gd name="T11" fmla="*/ 6 h 28"/>
                <a:gd name="T12" fmla="*/ 45 w 72"/>
                <a:gd name="T13" fmla="*/ 0 h 28"/>
                <a:gd name="T14" fmla="*/ 55 w 72"/>
                <a:gd name="T15" fmla="*/ 0 h 28"/>
                <a:gd name="T16" fmla="*/ 57 w 72"/>
                <a:gd name="T17" fmla="*/ 8 h 28"/>
                <a:gd name="T18" fmla="*/ 62 w 72"/>
                <a:gd name="T19" fmla="*/ 14 h 28"/>
                <a:gd name="T20" fmla="*/ 68 w 72"/>
                <a:gd name="T21" fmla="*/ 19 h 28"/>
                <a:gd name="T22" fmla="*/ 72 w 72"/>
                <a:gd name="T23" fmla="*/ 21 h 28"/>
                <a:gd name="T24" fmla="*/ 72 w 72"/>
                <a:gd name="T25" fmla="*/ 28 h 28"/>
                <a:gd name="T26" fmla="*/ 0 w 72"/>
                <a:gd name="T2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28">
                  <a:moveTo>
                    <a:pt x="0" y="28"/>
                  </a:moveTo>
                  <a:lnTo>
                    <a:pt x="0" y="17"/>
                  </a:lnTo>
                  <a:lnTo>
                    <a:pt x="56" y="17"/>
                  </a:lnTo>
                  <a:lnTo>
                    <a:pt x="53" y="15"/>
                  </a:lnTo>
                  <a:lnTo>
                    <a:pt x="49" y="10"/>
                  </a:lnTo>
                  <a:lnTo>
                    <a:pt x="47" y="6"/>
                  </a:lnTo>
                  <a:lnTo>
                    <a:pt x="45" y="0"/>
                  </a:lnTo>
                  <a:lnTo>
                    <a:pt x="55" y="0"/>
                  </a:lnTo>
                  <a:lnTo>
                    <a:pt x="57" y="8"/>
                  </a:lnTo>
                  <a:lnTo>
                    <a:pt x="62" y="14"/>
                  </a:lnTo>
                  <a:lnTo>
                    <a:pt x="68" y="19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0" name="Freeform 1029"/>
            <p:cNvSpPr>
              <a:spLocks noEditPoints="1"/>
            </p:cNvSpPr>
            <p:nvPr/>
          </p:nvSpPr>
          <p:spPr bwMode="auto">
            <a:xfrm rot="16200000">
              <a:off x="482002" y="4637829"/>
              <a:ext cx="117476" cy="77788"/>
            </a:xfrm>
            <a:custGeom>
              <a:avLst/>
              <a:gdLst>
                <a:gd name="T0" fmla="*/ 37 w 74"/>
                <a:gd name="T1" fmla="*/ 0 h 49"/>
                <a:gd name="T2" fmla="*/ 45 w 74"/>
                <a:gd name="T3" fmla="*/ 2 h 49"/>
                <a:gd name="T4" fmla="*/ 53 w 74"/>
                <a:gd name="T5" fmla="*/ 2 h 49"/>
                <a:gd name="T6" fmla="*/ 58 w 74"/>
                <a:gd name="T7" fmla="*/ 3 h 49"/>
                <a:gd name="T8" fmla="*/ 63 w 74"/>
                <a:gd name="T9" fmla="*/ 5 h 49"/>
                <a:gd name="T10" fmla="*/ 67 w 74"/>
                <a:gd name="T11" fmla="*/ 8 h 49"/>
                <a:gd name="T12" fmla="*/ 70 w 74"/>
                <a:gd name="T13" fmla="*/ 11 h 49"/>
                <a:gd name="T14" fmla="*/ 72 w 74"/>
                <a:gd name="T15" fmla="*/ 15 h 49"/>
                <a:gd name="T16" fmla="*/ 74 w 74"/>
                <a:gd name="T17" fmla="*/ 20 h 49"/>
                <a:gd name="T18" fmla="*/ 74 w 74"/>
                <a:gd name="T19" fmla="*/ 24 h 49"/>
                <a:gd name="T20" fmla="*/ 74 w 74"/>
                <a:gd name="T21" fmla="*/ 30 h 49"/>
                <a:gd name="T22" fmla="*/ 72 w 74"/>
                <a:gd name="T23" fmla="*/ 36 h 49"/>
                <a:gd name="T24" fmla="*/ 68 w 74"/>
                <a:gd name="T25" fmla="*/ 39 h 49"/>
                <a:gd name="T26" fmla="*/ 64 w 74"/>
                <a:gd name="T27" fmla="*/ 42 h 49"/>
                <a:gd name="T28" fmla="*/ 60 w 74"/>
                <a:gd name="T29" fmla="*/ 45 h 49"/>
                <a:gd name="T30" fmla="*/ 54 w 74"/>
                <a:gd name="T31" fmla="*/ 46 h 49"/>
                <a:gd name="T32" fmla="*/ 50 w 74"/>
                <a:gd name="T33" fmla="*/ 47 h 49"/>
                <a:gd name="T34" fmla="*/ 43 w 74"/>
                <a:gd name="T35" fmla="*/ 49 h 49"/>
                <a:gd name="T36" fmla="*/ 37 w 74"/>
                <a:gd name="T37" fmla="*/ 49 h 49"/>
                <a:gd name="T38" fmla="*/ 29 w 74"/>
                <a:gd name="T39" fmla="*/ 47 h 49"/>
                <a:gd name="T40" fmla="*/ 22 w 74"/>
                <a:gd name="T41" fmla="*/ 47 h 49"/>
                <a:gd name="T42" fmla="*/ 16 w 74"/>
                <a:gd name="T43" fmla="*/ 46 h 49"/>
                <a:gd name="T44" fmla="*/ 11 w 74"/>
                <a:gd name="T45" fmla="*/ 43 h 49"/>
                <a:gd name="T46" fmla="*/ 7 w 74"/>
                <a:gd name="T47" fmla="*/ 41 h 49"/>
                <a:gd name="T48" fmla="*/ 4 w 74"/>
                <a:gd name="T49" fmla="*/ 38 h 49"/>
                <a:gd name="T50" fmla="*/ 2 w 74"/>
                <a:gd name="T51" fmla="*/ 34 h 49"/>
                <a:gd name="T52" fmla="*/ 0 w 74"/>
                <a:gd name="T53" fmla="*/ 29 h 49"/>
                <a:gd name="T54" fmla="*/ 0 w 74"/>
                <a:gd name="T55" fmla="*/ 24 h 49"/>
                <a:gd name="T56" fmla="*/ 2 w 74"/>
                <a:gd name="T57" fmla="*/ 19 h 49"/>
                <a:gd name="T58" fmla="*/ 3 w 74"/>
                <a:gd name="T59" fmla="*/ 12 h 49"/>
                <a:gd name="T60" fmla="*/ 7 w 74"/>
                <a:gd name="T61" fmla="*/ 8 h 49"/>
                <a:gd name="T62" fmla="*/ 20 w 74"/>
                <a:gd name="T63" fmla="*/ 3 h 49"/>
                <a:gd name="T64" fmla="*/ 37 w 74"/>
                <a:gd name="T65" fmla="*/ 0 h 49"/>
                <a:gd name="T66" fmla="*/ 37 w 74"/>
                <a:gd name="T67" fmla="*/ 11 h 49"/>
                <a:gd name="T68" fmla="*/ 22 w 74"/>
                <a:gd name="T69" fmla="*/ 11 h 49"/>
                <a:gd name="T70" fmla="*/ 15 w 74"/>
                <a:gd name="T71" fmla="*/ 15 h 49"/>
                <a:gd name="T72" fmla="*/ 11 w 74"/>
                <a:gd name="T73" fmla="*/ 17 h 49"/>
                <a:gd name="T74" fmla="*/ 9 w 74"/>
                <a:gd name="T75" fmla="*/ 21 h 49"/>
                <a:gd name="T76" fmla="*/ 8 w 74"/>
                <a:gd name="T77" fmla="*/ 24 h 49"/>
                <a:gd name="T78" fmla="*/ 9 w 74"/>
                <a:gd name="T79" fmla="*/ 28 h 49"/>
                <a:gd name="T80" fmla="*/ 11 w 74"/>
                <a:gd name="T81" fmla="*/ 32 h 49"/>
                <a:gd name="T82" fmla="*/ 15 w 74"/>
                <a:gd name="T83" fmla="*/ 34 h 49"/>
                <a:gd name="T84" fmla="*/ 22 w 74"/>
                <a:gd name="T85" fmla="*/ 38 h 49"/>
                <a:gd name="T86" fmla="*/ 37 w 74"/>
                <a:gd name="T87" fmla="*/ 38 h 49"/>
                <a:gd name="T88" fmla="*/ 51 w 74"/>
                <a:gd name="T89" fmla="*/ 38 h 49"/>
                <a:gd name="T90" fmla="*/ 60 w 74"/>
                <a:gd name="T91" fmla="*/ 34 h 49"/>
                <a:gd name="T92" fmla="*/ 63 w 74"/>
                <a:gd name="T93" fmla="*/ 32 h 49"/>
                <a:gd name="T94" fmla="*/ 64 w 74"/>
                <a:gd name="T95" fmla="*/ 28 h 49"/>
                <a:gd name="T96" fmla="*/ 66 w 74"/>
                <a:gd name="T97" fmla="*/ 24 h 49"/>
                <a:gd name="T98" fmla="*/ 66 w 74"/>
                <a:gd name="T99" fmla="*/ 21 h 49"/>
                <a:gd name="T100" fmla="*/ 63 w 74"/>
                <a:gd name="T101" fmla="*/ 17 h 49"/>
                <a:gd name="T102" fmla="*/ 60 w 74"/>
                <a:gd name="T103" fmla="*/ 15 h 49"/>
                <a:gd name="T104" fmla="*/ 51 w 74"/>
                <a:gd name="T105" fmla="*/ 11 h 49"/>
                <a:gd name="T106" fmla="*/ 37 w 74"/>
                <a:gd name="T107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9">
                  <a:moveTo>
                    <a:pt x="37" y="0"/>
                  </a:moveTo>
                  <a:lnTo>
                    <a:pt x="45" y="2"/>
                  </a:lnTo>
                  <a:lnTo>
                    <a:pt x="53" y="2"/>
                  </a:lnTo>
                  <a:lnTo>
                    <a:pt x="58" y="3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70" y="11"/>
                  </a:lnTo>
                  <a:lnTo>
                    <a:pt x="72" y="15"/>
                  </a:lnTo>
                  <a:lnTo>
                    <a:pt x="74" y="20"/>
                  </a:lnTo>
                  <a:lnTo>
                    <a:pt x="74" y="24"/>
                  </a:lnTo>
                  <a:lnTo>
                    <a:pt x="74" y="30"/>
                  </a:lnTo>
                  <a:lnTo>
                    <a:pt x="72" y="36"/>
                  </a:lnTo>
                  <a:lnTo>
                    <a:pt x="68" y="39"/>
                  </a:lnTo>
                  <a:lnTo>
                    <a:pt x="64" y="42"/>
                  </a:lnTo>
                  <a:lnTo>
                    <a:pt x="60" y="45"/>
                  </a:lnTo>
                  <a:lnTo>
                    <a:pt x="54" y="46"/>
                  </a:lnTo>
                  <a:lnTo>
                    <a:pt x="50" y="47"/>
                  </a:lnTo>
                  <a:lnTo>
                    <a:pt x="43" y="49"/>
                  </a:lnTo>
                  <a:lnTo>
                    <a:pt x="37" y="49"/>
                  </a:lnTo>
                  <a:lnTo>
                    <a:pt x="29" y="47"/>
                  </a:lnTo>
                  <a:lnTo>
                    <a:pt x="22" y="47"/>
                  </a:lnTo>
                  <a:lnTo>
                    <a:pt x="16" y="46"/>
                  </a:lnTo>
                  <a:lnTo>
                    <a:pt x="11" y="43"/>
                  </a:lnTo>
                  <a:lnTo>
                    <a:pt x="7" y="41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2"/>
                  </a:lnTo>
                  <a:lnTo>
                    <a:pt x="7" y="8"/>
                  </a:lnTo>
                  <a:lnTo>
                    <a:pt x="20" y="3"/>
                  </a:lnTo>
                  <a:lnTo>
                    <a:pt x="37" y="0"/>
                  </a:lnTo>
                  <a:close/>
                  <a:moveTo>
                    <a:pt x="37" y="11"/>
                  </a:moveTo>
                  <a:lnTo>
                    <a:pt x="22" y="11"/>
                  </a:lnTo>
                  <a:lnTo>
                    <a:pt x="15" y="15"/>
                  </a:lnTo>
                  <a:lnTo>
                    <a:pt x="11" y="17"/>
                  </a:lnTo>
                  <a:lnTo>
                    <a:pt x="9" y="21"/>
                  </a:lnTo>
                  <a:lnTo>
                    <a:pt x="8" y="24"/>
                  </a:lnTo>
                  <a:lnTo>
                    <a:pt x="9" y="28"/>
                  </a:lnTo>
                  <a:lnTo>
                    <a:pt x="11" y="32"/>
                  </a:lnTo>
                  <a:lnTo>
                    <a:pt x="15" y="34"/>
                  </a:lnTo>
                  <a:lnTo>
                    <a:pt x="22" y="38"/>
                  </a:lnTo>
                  <a:lnTo>
                    <a:pt x="37" y="38"/>
                  </a:lnTo>
                  <a:lnTo>
                    <a:pt x="51" y="38"/>
                  </a:lnTo>
                  <a:lnTo>
                    <a:pt x="60" y="34"/>
                  </a:lnTo>
                  <a:lnTo>
                    <a:pt x="63" y="32"/>
                  </a:lnTo>
                  <a:lnTo>
                    <a:pt x="64" y="28"/>
                  </a:lnTo>
                  <a:lnTo>
                    <a:pt x="66" y="24"/>
                  </a:lnTo>
                  <a:lnTo>
                    <a:pt x="66" y="21"/>
                  </a:lnTo>
                  <a:lnTo>
                    <a:pt x="63" y="17"/>
                  </a:lnTo>
                  <a:lnTo>
                    <a:pt x="60" y="15"/>
                  </a:lnTo>
                  <a:lnTo>
                    <a:pt x="51" y="11"/>
                  </a:lnTo>
                  <a:lnTo>
                    <a:pt x="37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1" name="Rectangle 1030"/>
            <p:cNvSpPr>
              <a:spLocks noChangeArrowheads="1"/>
            </p:cNvSpPr>
            <p:nvPr/>
          </p:nvSpPr>
          <p:spPr bwMode="auto">
            <a:xfrm rot="16200000">
              <a:off x="659009" y="4433833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2" name="Freeform 1031"/>
            <p:cNvSpPr>
              <a:spLocks/>
            </p:cNvSpPr>
            <p:nvPr/>
          </p:nvSpPr>
          <p:spPr bwMode="auto">
            <a:xfrm rot="16200000">
              <a:off x="387545" y="4441771"/>
              <a:ext cx="114301" cy="44450"/>
            </a:xfrm>
            <a:custGeom>
              <a:avLst/>
              <a:gdLst>
                <a:gd name="T0" fmla="*/ 0 w 72"/>
                <a:gd name="T1" fmla="*/ 28 h 28"/>
                <a:gd name="T2" fmla="*/ 0 w 72"/>
                <a:gd name="T3" fmla="*/ 17 h 28"/>
                <a:gd name="T4" fmla="*/ 56 w 72"/>
                <a:gd name="T5" fmla="*/ 17 h 28"/>
                <a:gd name="T6" fmla="*/ 54 w 72"/>
                <a:gd name="T7" fmla="*/ 15 h 28"/>
                <a:gd name="T8" fmla="*/ 50 w 72"/>
                <a:gd name="T9" fmla="*/ 10 h 28"/>
                <a:gd name="T10" fmla="*/ 47 w 72"/>
                <a:gd name="T11" fmla="*/ 6 h 28"/>
                <a:gd name="T12" fmla="*/ 46 w 72"/>
                <a:gd name="T13" fmla="*/ 0 h 28"/>
                <a:gd name="T14" fmla="*/ 54 w 72"/>
                <a:gd name="T15" fmla="*/ 0 h 28"/>
                <a:gd name="T16" fmla="*/ 58 w 72"/>
                <a:gd name="T17" fmla="*/ 8 h 28"/>
                <a:gd name="T18" fmla="*/ 63 w 72"/>
                <a:gd name="T19" fmla="*/ 14 h 28"/>
                <a:gd name="T20" fmla="*/ 68 w 72"/>
                <a:gd name="T21" fmla="*/ 19 h 28"/>
                <a:gd name="T22" fmla="*/ 72 w 72"/>
                <a:gd name="T23" fmla="*/ 21 h 28"/>
                <a:gd name="T24" fmla="*/ 72 w 72"/>
                <a:gd name="T25" fmla="*/ 28 h 28"/>
                <a:gd name="T26" fmla="*/ 0 w 72"/>
                <a:gd name="T2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28">
                  <a:moveTo>
                    <a:pt x="0" y="28"/>
                  </a:moveTo>
                  <a:lnTo>
                    <a:pt x="0" y="17"/>
                  </a:lnTo>
                  <a:lnTo>
                    <a:pt x="56" y="17"/>
                  </a:lnTo>
                  <a:lnTo>
                    <a:pt x="54" y="15"/>
                  </a:lnTo>
                  <a:lnTo>
                    <a:pt x="50" y="10"/>
                  </a:lnTo>
                  <a:lnTo>
                    <a:pt x="47" y="6"/>
                  </a:lnTo>
                  <a:lnTo>
                    <a:pt x="46" y="0"/>
                  </a:lnTo>
                  <a:lnTo>
                    <a:pt x="54" y="0"/>
                  </a:lnTo>
                  <a:lnTo>
                    <a:pt x="58" y="8"/>
                  </a:lnTo>
                  <a:lnTo>
                    <a:pt x="63" y="14"/>
                  </a:lnTo>
                  <a:lnTo>
                    <a:pt x="68" y="19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3" name="Freeform 1032"/>
            <p:cNvSpPr>
              <a:spLocks/>
            </p:cNvSpPr>
            <p:nvPr/>
          </p:nvSpPr>
          <p:spPr bwMode="auto">
            <a:xfrm rot="16200000">
              <a:off x="482795" y="4425896"/>
              <a:ext cx="115888" cy="77788"/>
            </a:xfrm>
            <a:custGeom>
              <a:avLst/>
              <a:gdLst>
                <a:gd name="T0" fmla="*/ 19 w 73"/>
                <a:gd name="T1" fmla="*/ 0 h 49"/>
                <a:gd name="T2" fmla="*/ 21 w 73"/>
                <a:gd name="T3" fmla="*/ 11 h 49"/>
                <a:gd name="T4" fmla="*/ 17 w 73"/>
                <a:gd name="T5" fmla="*/ 11 h 49"/>
                <a:gd name="T6" fmla="*/ 14 w 73"/>
                <a:gd name="T7" fmla="*/ 12 h 49"/>
                <a:gd name="T8" fmla="*/ 12 w 73"/>
                <a:gd name="T9" fmla="*/ 15 h 49"/>
                <a:gd name="T10" fmla="*/ 9 w 73"/>
                <a:gd name="T11" fmla="*/ 17 h 49"/>
                <a:gd name="T12" fmla="*/ 9 w 73"/>
                <a:gd name="T13" fmla="*/ 20 h 49"/>
                <a:gd name="T14" fmla="*/ 8 w 73"/>
                <a:gd name="T15" fmla="*/ 24 h 49"/>
                <a:gd name="T16" fmla="*/ 9 w 73"/>
                <a:gd name="T17" fmla="*/ 28 h 49"/>
                <a:gd name="T18" fmla="*/ 10 w 73"/>
                <a:gd name="T19" fmla="*/ 32 h 49"/>
                <a:gd name="T20" fmla="*/ 13 w 73"/>
                <a:gd name="T21" fmla="*/ 34 h 49"/>
                <a:gd name="T22" fmla="*/ 17 w 73"/>
                <a:gd name="T23" fmla="*/ 37 h 49"/>
                <a:gd name="T24" fmla="*/ 21 w 73"/>
                <a:gd name="T25" fmla="*/ 38 h 49"/>
                <a:gd name="T26" fmla="*/ 25 w 73"/>
                <a:gd name="T27" fmla="*/ 38 h 49"/>
                <a:gd name="T28" fmla="*/ 30 w 73"/>
                <a:gd name="T29" fmla="*/ 38 h 49"/>
                <a:gd name="T30" fmla="*/ 34 w 73"/>
                <a:gd name="T31" fmla="*/ 37 h 49"/>
                <a:gd name="T32" fmla="*/ 37 w 73"/>
                <a:gd name="T33" fmla="*/ 36 h 49"/>
                <a:gd name="T34" fmla="*/ 39 w 73"/>
                <a:gd name="T35" fmla="*/ 32 h 49"/>
                <a:gd name="T36" fmla="*/ 40 w 73"/>
                <a:gd name="T37" fmla="*/ 29 h 49"/>
                <a:gd name="T38" fmla="*/ 40 w 73"/>
                <a:gd name="T39" fmla="*/ 24 h 49"/>
                <a:gd name="T40" fmla="*/ 40 w 73"/>
                <a:gd name="T41" fmla="*/ 20 h 49"/>
                <a:gd name="T42" fmla="*/ 39 w 73"/>
                <a:gd name="T43" fmla="*/ 16 h 49"/>
                <a:gd name="T44" fmla="*/ 37 w 73"/>
                <a:gd name="T45" fmla="*/ 13 h 49"/>
                <a:gd name="T46" fmla="*/ 35 w 73"/>
                <a:gd name="T47" fmla="*/ 11 h 49"/>
                <a:gd name="T48" fmla="*/ 35 w 73"/>
                <a:gd name="T49" fmla="*/ 2 h 49"/>
                <a:gd name="T50" fmla="*/ 73 w 73"/>
                <a:gd name="T51" fmla="*/ 9 h 49"/>
                <a:gd name="T52" fmla="*/ 73 w 73"/>
                <a:gd name="T53" fmla="*/ 43 h 49"/>
                <a:gd name="T54" fmla="*/ 63 w 73"/>
                <a:gd name="T55" fmla="*/ 43 h 49"/>
                <a:gd name="T56" fmla="*/ 63 w 73"/>
                <a:gd name="T57" fmla="*/ 17 h 49"/>
                <a:gd name="T58" fmla="*/ 44 w 73"/>
                <a:gd name="T59" fmla="*/ 13 h 49"/>
                <a:gd name="T60" fmla="*/ 47 w 73"/>
                <a:gd name="T61" fmla="*/ 17 h 49"/>
                <a:gd name="T62" fmla="*/ 48 w 73"/>
                <a:gd name="T63" fmla="*/ 22 h 49"/>
                <a:gd name="T64" fmla="*/ 50 w 73"/>
                <a:gd name="T65" fmla="*/ 26 h 49"/>
                <a:gd name="T66" fmla="*/ 48 w 73"/>
                <a:gd name="T67" fmla="*/ 32 h 49"/>
                <a:gd name="T68" fmla="*/ 47 w 73"/>
                <a:gd name="T69" fmla="*/ 37 h 49"/>
                <a:gd name="T70" fmla="*/ 43 w 73"/>
                <a:gd name="T71" fmla="*/ 42 h 49"/>
                <a:gd name="T72" fmla="*/ 38 w 73"/>
                <a:gd name="T73" fmla="*/ 46 h 49"/>
                <a:gd name="T74" fmla="*/ 33 w 73"/>
                <a:gd name="T75" fmla="*/ 47 h 49"/>
                <a:gd name="T76" fmla="*/ 26 w 73"/>
                <a:gd name="T77" fmla="*/ 49 h 49"/>
                <a:gd name="T78" fmla="*/ 19 w 73"/>
                <a:gd name="T79" fmla="*/ 47 h 49"/>
                <a:gd name="T80" fmla="*/ 14 w 73"/>
                <a:gd name="T81" fmla="*/ 46 h 49"/>
                <a:gd name="T82" fmla="*/ 9 w 73"/>
                <a:gd name="T83" fmla="*/ 42 h 49"/>
                <a:gd name="T84" fmla="*/ 5 w 73"/>
                <a:gd name="T85" fmla="*/ 38 h 49"/>
                <a:gd name="T86" fmla="*/ 2 w 73"/>
                <a:gd name="T87" fmla="*/ 34 h 49"/>
                <a:gd name="T88" fmla="*/ 0 w 73"/>
                <a:gd name="T89" fmla="*/ 29 h 49"/>
                <a:gd name="T90" fmla="*/ 0 w 73"/>
                <a:gd name="T91" fmla="*/ 24 h 49"/>
                <a:gd name="T92" fmla="*/ 0 w 73"/>
                <a:gd name="T93" fmla="*/ 17 h 49"/>
                <a:gd name="T94" fmla="*/ 2 w 73"/>
                <a:gd name="T95" fmla="*/ 12 h 49"/>
                <a:gd name="T96" fmla="*/ 5 w 73"/>
                <a:gd name="T97" fmla="*/ 8 h 49"/>
                <a:gd name="T98" fmla="*/ 9 w 73"/>
                <a:gd name="T99" fmla="*/ 4 h 49"/>
                <a:gd name="T100" fmla="*/ 14 w 73"/>
                <a:gd name="T101" fmla="*/ 2 h 49"/>
                <a:gd name="T102" fmla="*/ 19 w 73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49">
                  <a:moveTo>
                    <a:pt x="19" y="0"/>
                  </a:moveTo>
                  <a:lnTo>
                    <a:pt x="21" y="11"/>
                  </a:lnTo>
                  <a:lnTo>
                    <a:pt x="17" y="11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9" y="17"/>
                  </a:lnTo>
                  <a:lnTo>
                    <a:pt x="9" y="20"/>
                  </a:lnTo>
                  <a:lnTo>
                    <a:pt x="8" y="24"/>
                  </a:lnTo>
                  <a:lnTo>
                    <a:pt x="9" y="28"/>
                  </a:lnTo>
                  <a:lnTo>
                    <a:pt x="10" y="32"/>
                  </a:lnTo>
                  <a:lnTo>
                    <a:pt x="13" y="34"/>
                  </a:lnTo>
                  <a:lnTo>
                    <a:pt x="17" y="37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30" y="38"/>
                  </a:lnTo>
                  <a:lnTo>
                    <a:pt x="34" y="37"/>
                  </a:lnTo>
                  <a:lnTo>
                    <a:pt x="37" y="36"/>
                  </a:lnTo>
                  <a:lnTo>
                    <a:pt x="39" y="32"/>
                  </a:lnTo>
                  <a:lnTo>
                    <a:pt x="40" y="29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39" y="16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5" y="2"/>
                  </a:lnTo>
                  <a:lnTo>
                    <a:pt x="73" y="9"/>
                  </a:lnTo>
                  <a:lnTo>
                    <a:pt x="73" y="43"/>
                  </a:lnTo>
                  <a:lnTo>
                    <a:pt x="63" y="43"/>
                  </a:lnTo>
                  <a:lnTo>
                    <a:pt x="63" y="17"/>
                  </a:lnTo>
                  <a:lnTo>
                    <a:pt x="44" y="13"/>
                  </a:lnTo>
                  <a:lnTo>
                    <a:pt x="47" y="17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48" y="32"/>
                  </a:lnTo>
                  <a:lnTo>
                    <a:pt x="47" y="37"/>
                  </a:lnTo>
                  <a:lnTo>
                    <a:pt x="43" y="42"/>
                  </a:lnTo>
                  <a:lnTo>
                    <a:pt x="38" y="46"/>
                  </a:lnTo>
                  <a:lnTo>
                    <a:pt x="33" y="47"/>
                  </a:lnTo>
                  <a:lnTo>
                    <a:pt x="26" y="49"/>
                  </a:lnTo>
                  <a:lnTo>
                    <a:pt x="19" y="47"/>
                  </a:lnTo>
                  <a:lnTo>
                    <a:pt x="14" y="46"/>
                  </a:lnTo>
                  <a:lnTo>
                    <a:pt x="9" y="42"/>
                  </a:lnTo>
                  <a:lnTo>
                    <a:pt x="5" y="38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4" name="Rectangle 1033"/>
            <p:cNvSpPr>
              <a:spLocks noChangeArrowheads="1"/>
            </p:cNvSpPr>
            <p:nvPr/>
          </p:nvSpPr>
          <p:spPr bwMode="auto">
            <a:xfrm rot="16200000">
              <a:off x="659009" y="4222694"/>
              <a:ext cx="6350" cy="666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7" name="Rectangle 1036"/>
            <p:cNvSpPr>
              <a:spLocks noChangeArrowheads="1"/>
            </p:cNvSpPr>
            <p:nvPr/>
          </p:nvSpPr>
          <p:spPr bwMode="auto">
            <a:xfrm rot="16200000">
              <a:off x="643134" y="5129164"/>
              <a:ext cx="4763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8" name="Rectangle 1037"/>
            <p:cNvSpPr>
              <a:spLocks noChangeArrowheads="1"/>
            </p:cNvSpPr>
            <p:nvPr/>
          </p:nvSpPr>
          <p:spPr bwMode="auto">
            <a:xfrm rot="16200000">
              <a:off x="642340" y="5044232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19" name="Rectangle 1038"/>
            <p:cNvSpPr>
              <a:spLocks noChangeArrowheads="1"/>
            </p:cNvSpPr>
            <p:nvPr/>
          </p:nvSpPr>
          <p:spPr bwMode="auto">
            <a:xfrm rot="16200000">
              <a:off x="642340" y="500295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0" name="Rectangle 1039"/>
            <p:cNvSpPr>
              <a:spLocks noChangeArrowheads="1"/>
            </p:cNvSpPr>
            <p:nvPr/>
          </p:nvSpPr>
          <p:spPr bwMode="auto">
            <a:xfrm rot="16200000">
              <a:off x="642340" y="495850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1" name="Rectangle 1040"/>
            <p:cNvSpPr>
              <a:spLocks noChangeArrowheads="1"/>
            </p:cNvSpPr>
            <p:nvPr/>
          </p:nvSpPr>
          <p:spPr bwMode="auto">
            <a:xfrm rot="16200000">
              <a:off x="642340" y="4917231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2" name="Rectangle 1041"/>
            <p:cNvSpPr>
              <a:spLocks noChangeArrowheads="1"/>
            </p:cNvSpPr>
            <p:nvPr/>
          </p:nvSpPr>
          <p:spPr bwMode="auto">
            <a:xfrm rot="16200000">
              <a:off x="642340" y="4831505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3" name="Rectangle 1042"/>
            <p:cNvSpPr>
              <a:spLocks noChangeArrowheads="1"/>
            </p:cNvSpPr>
            <p:nvPr/>
          </p:nvSpPr>
          <p:spPr bwMode="auto">
            <a:xfrm rot="16200000">
              <a:off x="642340" y="4790230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4" name="Rectangle 1043"/>
            <p:cNvSpPr>
              <a:spLocks noChangeArrowheads="1"/>
            </p:cNvSpPr>
            <p:nvPr/>
          </p:nvSpPr>
          <p:spPr bwMode="auto">
            <a:xfrm rot="16200000">
              <a:off x="643134" y="4746573"/>
              <a:ext cx="4763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5" name="Rectangle 1044"/>
            <p:cNvSpPr>
              <a:spLocks noChangeArrowheads="1"/>
            </p:cNvSpPr>
            <p:nvPr/>
          </p:nvSpPr>
          <p:spPr bwMode="auto">
            <a:xfrm rot="16200000">
              <a:off x="642340" y="4704504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6" name="Rectangle 1045"/>
            <p:cNvSpPr>
              <a:spLocks noChangeArrowheads="1"/>
            </p:cNvSpPr>
            <p:nvPr/>
          </p:nvSpPr>
          <p:spPr bwMode="auto">
            <a:xfrm rot="16200000">
              <a:off x="642340" y="4620366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7" name="Rectangle 1046"/>
            <p:cNvSpPr>
              <a:spLocks noChangeArrowheads="1"/>
            </p:cNvSpPr>
            <p:nvPr/>
          </p:nvSpPr>
          <p:spPr bwMode="auto">
            <a:xfrm rot="16200000">
              <a:off x="642340" y="4577503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8" name="Rectangle 1047"/>
            <p:cNvSpPr>
              <a:spLocks noChangeArrowheads="1"/>
            </p:cNvSpPr>
            <p:nvPr/>
          </p:nvSpPr>
          <p:spPr bwMode="auto">
            <a:xfrm rot="16200000">
              <a:off x="642340" y="4534640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29" name="Rectangle 1048"/>
            <p:cNvSpPr>
              <a:spLocks noChangeArrowheads="1"/>
            </p:cNvSpPr>
            <p:nvPr/>
          </p:nvSpPr>
          <p:spPr bwMode="auto">
            <a:xfrm rot="16200000">
              <a:off x="642340" y="4493365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0" name="Rectangle 1049"/>
            <p:cNvSpPr>
              <a:spLocks noChangeArrowheads="1"/>
            </p:cNvSpPr>
            <p:nvPr/>
          </p:nvSpPr>
          <p:spPr bwMode="auto">
            <a:xfrm rot="16200000">
              <a:off x="642340" y="4407639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1" name="Rectangle 1050"/>
            <p:cNvSpPr>
              <a:spLocks noChangeArrowheads="1"/>
            </p:cNvSpPr>
            <p:nvPr/>
          </p:nvSpPr>
          <p:spPr bwMode="auto">
            <a:xfrm rot="16200000">
              <a:off x="642340" y="4366364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2" name="Rectangle 1051"/>
            <p:cNvSpPr>
              <a:spLocks noChangeArrowheads="1"/>
            </p:cNvSpPr>
            <p:nvPr/>
          </p:nvSpPr>
          <p:spPr bwMode="auto">
            <a:xfrm rot="16200000">
              <a:off x="642340" y="4321914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3" name="Rectangle 1052"/>
            <p:cNvSpPr>
              <a:spLocks noChangeArrowheads="1"/>
            </p:cNvSpPr>
            <p:nvPr/>
          </p:nvSpPr>
          <p:spPr bwMode="auto">
            <a:xfrm rot="16200000">
              <a:off x="642340" y="4280638"/>
              <a:ext cx="6350" cy="333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5" name="Rectangle 1054"/>
            <p:cNvSpPr>
              <a:spLocks noChangeArrowheads="1"/>
            </p:cNvSpPr>
            <p:nvPr/>
          </p:nvSpPr>
          <p:spPr bwMode="auto">
            <a:xfrm rot="16200000">
              <a:off x="3547469" y="4677516"/>
              <a:ext cx="93187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6" name="Rectangle 1055"/>
            <p:cNvSpPr>
              <a:spLocks noChangeArrowheads="1"/>
            </p:cNvSpPr>
            <p:nvPr/>
          </p:nvSpPr>
          <p:spPr bwMode="auto">
            <a:xfrm rot="16200000">
              <a:off x="3974510" y="5068044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7" name="Rectangle 1056"/>
            <p:cNvSpPr>
              <a:spLocks noChangeArrowheads="1"/>
            </p:cNvSpPr>
            <p:nvPr/>
          </p:nvSpPr>
          <p:spPr bwMode="auto">
            <a:xfrm rot="16200000">
              <a:off x="3974510" y="4855318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8" name="Rectangle 1057"/>
            <p:cNvSpPr>
              <a:spLocks noChangeArrowheads="1"/>
            </p:cNvSpPr>
            <p:nvPr/>
          </p:nvSpPr>
          <p:spPr bwMode="auto">
            <a:xfrm rot="16200000">
              <a:off x="3974510" y="4644179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39" name="Rectangle 1058"/>
            <p:cNvSpPr>
              <a:spLocks noChangeArrowheads="1"/>
            </p:cNvSpPr>
            <p:nvPr/>
          </p:nvSpPr>
          <p:spPr bwMode="auto">
            <a:xfrm rot="16200000">
              <a:off x="3974510" y="4433040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0" name="Rectangle 1059"/>
            <p:cNvSpPr>
              <a:spLocks noChangeArrowheads="1"/>
            </p:cNvSpPr>
            <p:nvPr/>
          </p:nvSpPr>
          <p:spPr bwMode="auto">
            <a:xfrm rot="16200000">
              <a:off x="3974510" y="4221901"/>
              <a:ext cx="6350" cy="682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1" name="Rectangle 1060"/>
            <p:cNvSpPr>
              <a:spLocks noChangeArrowheads="1"/>
            </p:cNvSpPr>
            <p:nvPr/>
          </p:nvSpPr>
          <p:spPr bwMode="auto">
            <a:xfrm rot="16200000">
              <a:off x="3991972" y="5128370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2" name="Rectangle 1061"/>
            <p:cNvSpPr>
              <a:spLocks noChangeArrowheads="1"/>
            </p:cNvSpPr>
            <p:nvPr/>
          </p:nvSpPr>
          <p:spPr bwMode="auto">
            <a:xfrm rot="16200000">
              <a:off x="3991178" y="50434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3" name="Rectangle 1062"/>
            <p:cNvSpPr>
              <a:spLocks noChangeArrowheads="1"/>
            </p:cNvSpPr>
            <p:nvPr/>
          </p:nvSpPr>
          <p:spPr bwMode="auto">
            <a:xfrm rot="16200000">
              <a:off x="3991178" y="50021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4" name="Rectangle 1063"/>
            <p:cNvSpPr>
              <a:spLocks noChangeArrowheads="1"/>
            </p:cNvSpPr>
            <p:nvPr/>
          </p:nvSpPr>
          <p:spPr bwMode="auto">
            <a:xfrm rot="16200000">
              <a:off x="3991178" y="495771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5" name="Rectangle 1064"/>
            <p:cNvSpPr>
              <a:spLocks noChangeArrowheads="1"/>
            </p:cNvSpPr>
            <p:nvPr/>
          </p:nvSpPr>
          <p:spPr bwMode="auto">
            <a:xfrm rot="16200000">
              <a:off x="3991178" y="491643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6" name="Rectangle 1065"/>
            <p:cNvSpPr>
              <a:spLocks noChangeArrowheads="1"/>
            </p:cNvSpPr>
            <p:nvPr/>
          </p:nvSpPr>
          <p:spPr bwMode="auto">
            <a:xfrm rot="16200000">
              <a:off x="3991178" y="483071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7" name="Rectangle 1066"/>
            <p:cNvSpPr>
              <a:spLocks noChangeArrowheads="1"/>
            </p:cNvSpPr>
            <p:nvPr/>
          </p:nvSpPr>
          <p:spPr bwMode="auto">
            <a:xfrm rot="16200000">
              <a:off x="3991178" y="478943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8" name="Rectangle 1067"/>
            <p:cNvSpPr>
              <a:spLocks noChangeArrowheads="1"/>
            </p:cNvSpPr>
            <p:nvPr/>
          </p:nvSpPr>
          <p:spPr bwMode="auto">
            <a:xfrm rot="16200000">
              <a:off x="3991972" y="4745779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49" name="Rectangle 1068"/>
            <p:cNvSpPr>
              <a:spLocks noChangeArrowheads="1"/>
            </p:cNvSpPr>
            <p:nvPr/>
          </p:nvSpPr>
          <p:spPr bwMode="auto">
            <a:xfrm rot="16200000">
              <a:off x="3991178" y="47037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0" name="Rectangle 1069"/>
            <p:cNvSpPr>
              <a:spLocks noChangeArrowheads="1"/>
            </p:cNvSpPr>
            <p:nvPr/>
          </p:nvSpPr>
          <p:spPr bwMode="auto">
            <a:xfrm rot="16200000">
              <a:off x="3991178" y="46195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1" name="Rectangle 1070"/>
            <p:cNvSpPr>
              <a:spLocks noChangeArrowheads="1"/>
            </p:cNvSpPr>
            <p:nvPr/>
          </p:nvSpPr>
          <p:spPr bwMode="auto">
            <a:xfrm rot="16200000">
              <a:off x="3991178" y="457670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2" name="Rectangle 1071"/>
            <p:cNvSpPr>
              <a:spLocks noChangeArrowheads="1"/>
            </p:cNvSpPr>
            <p:nvPr/>
          </p:nvSpPr>
          <p:spPr bwMode="auto">
            <a:xfrm rot="16200000">
              <a:off x="3991178" y="45338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3" name="Rectangle 1072"/>
            <p:cNvSpPr>
              <a:spLocks noChangeArrowheads="1"/>
            </p:cNvSpPr>
            <p:nvPr/>
          </p:nvSpPr>
          <p:spPr bwMode="auto">
            <a:xfrm rot="16200000">
              <a:off x="3991178" y="449257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4" name="Rectangle 1073"/>
            <p:cNvSpPr>
              <a:spLocks noChangeArrowheads="1"/>
            </p:cNvSpPr>
            <p:nvPr/>
          </p:nvSpPr>
          <p:spPr bwMode="auto">
            <a:xfrm rot="16200000">
              <a:off x="3991178" y="440684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5" name="Rectangle 1074"/>
            <p:cNvSpPr>
              <a:spLocks noChangeArrowheads="1"/>
            </p:cNvSpPr>
            <p:nvPr/>
          </p:nvSpPr>
          <p:spPr bwMode="auto">
            <a:xfrm rot="16200000">
              <a:off x="3991178" y="436557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6" name="Rectangle 1075"/>
            <p:cNvSpPr>
              <a:spLocks noChangeArrowheads="1"/>
            </p:cNvSpPr>
            <p:nvPr/>
          </p:nvSpPr>
          <p:spPr bwMode="auto">
            <a:xfrm rot="16200000">
              <a:off x="3991178" y="432112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57" name="Rectangle 1076"/>
            <p:cNvSpPr>
              <a:spLocks noChangeArrowheads="1"/>
            </p:cNvSpPr>
            <p:nvPr/>
          </p:nvSpPr>
          <p:spPr bwMode="auto">
            <a:xfrm rot="16200000">
              <a:off x="3991178" y="427984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49" name="Freeform 767"/>
            <p:cNvSpPr>
              <a:spLocks/>
            </p:cNvSpPr>
            <p:nvPr/>
          </p:nvSpPr>
          <p:spPr bwMode="auto">
            <a:xfrm rot="16200000">
              <a:off x="820140" y="3047143"/>
              <a:ext cx="249239" cy="635001"/>
            </a:xfrm>
            <a:custGeom>
              <a:avLst/>
              <a:gdLst>
                <a:gd name="T0" fmla="*/ 127 w 157"/>
                <a:gd name="T1" fmla="*/ 13 h 400"/>
                <a:gd name="T2" fmla="*/ 128 w 157"/>
                <a:gd name="T3" fmla="*/ 52 h 400"/>
                <a:gd name="T4" fmla="*/ 141 w 157"/>
                <a:gd name="T5" fmla="*/ 67 h 400"/>
                <a:gd name="T6" fmla="*/ 137 w 157"/>
                <a:gd name="T7" fmla="*/ 84 h 400"/>
                <a:gd name="T8" fmla="*/ 131 w 157"/>
                <a:gd name="T9" fmla="*/ 98 h 400"/>
                <a:gd name="T10" fmla="*/ 130 w 157"/>
                <a:gd name="T11" fmla="*/ 120 h 400"/>
                <a:gd name="T12" fmla="*/ 135 w 157"/>
                <a:gd name="T13" fmla="*/ 140 h 400"/>
                <a:gd name="T14" fmla="*/ 145 w 157"/>
                <a:gd name="T15" fmla="*/ 165 h 400"/>
                <a:gd name="T16" fmla="*/ 154 w 157"/>
                <a:gd name="T17" fmla="*/ 171 h 400"/>
                <a:gd name="T18" fmla="*/ 136 w 157"/>
                <a:gd name="T19" fmla="*/ 178 h 400"/>
                <a:gd name="T20" fmla="*/ 118 w 157"/>
                <a:gd name="T21" fmla="*/ 187 h 400"/>
                <a:gd name="T22" fmla="*/ 113 w 157"/>
                <a:gd name="T23" fmla="*/ 196 h 400"/>
                <a:gd name="T24" fmla="*/ 124 w 157"/>
                <a:gd name="T25" fmla="*/ 218 h 400"/>
                <a:gd name="T26" fmla="*/ 139 w 157"/>
                <a:gd name="T27" fmla="*/ 226 h 400"/>
                <a:gd name="T28" fmla="*/ 134 w 157"/>
                <a:gd name="T29" fmla="*/ 234 h 400"/>
                <a:gd name="T30" fmla="*/ 123 w 157"/>
                <a:gd name="T31" fmla="*/ 242 h 400"/>
                <a:gd name="T32" fmla="*/ 118 w 157"/>
                <a:gd name="T33" fmla="*/ 258 h 400"/>
                <a:gd name="T34" fmla="*/ 106 w 157"/>
                <a:gd name="T35" fmla="*/ 268 h 400"/>
                <a:gd name="T36" fmla="*/ 96 w 157"/>
                <a:gd name="T37" fmla="*/ 275 h 400"/>
                <a:gd name="T38" fmla="*/ 102 w 157"/>
                <a:gd name="T39" fmla="*/ 283 h 400"/>
                <a:gd name="T40" fmla="*/ 102 w 157"/>
                <a:gd name="T41" fmla="*/ 293 h 400"/>
                <a:gd name="T42" fmla="*/ 89 w 157"/>
                <a:gd name="T43" fmla="*/ 302 h 400"/>
                <a:gd name="T44" fmla="*/ 97 w 157"/>
                <a:gd name="T45" fmla="*/ 313 h 400"/>
                <a:gd name="T46" fmla="*/ 106 w 157"/>
                <a:gd name="T47" fmla="*/ 318 h 400"/>
                <a:gd name="T48" fmla="*/ 93 w 157"/>
                <a:gd name="T49" fmla="*/ 324 h 400"/>
                <a:gd name="T50" fmla="*/ 72 w 157"/>
                <a:gd name="T51" fmla="*/ 334 h 400"/>
                <a:gd name="T52" fmla="*/ 48 w 157"/>
                <a:gd name="T53" fmla="*/ 340 h 400"/>
                <a:gd name="T54" fmla="*/ 31 w 157"/>
                <a:gd name="T55" fmla="*/ 347 h 400"/>
                <a:gd name="T56" fmla="*/ 10 w 157"/>
                <a:gd name="T57" fmla="*/ 357 h 400"/>
                <a:gd name="T58" fmla="*/ 4 w 157"/>
                <a:gd name="T59" fmla="*/ 389 h 400"/>
                <a:gd name="T60" fmla="*/ 3 w 157"/>
                <a:gd name="T61" fmla="*/ 392 h 400"/>
                <a:gd name="T62" fmla="*/ 10 w 157"/>
                <a:gd name="T63" fmla="*/ 372 h 400"/>
                <a:gd name="T64" fmla="*/ 22 w 157"/>
                <a:gd name="T65" fmla="*/ 356 h 400"/>
                <a:gd name="T66" fmla="*/ 39 w 157"/>
                <a:gd name="T67" fmla="*/ 347 h 400"/>
                <a:gd name="T68" fmla="*/ 51 w 157"/>
                <a:gd name="T69" fmla="*/ 340 h 400"/>
                <a:gd name="T70" fmla="*/ 69 w 157"/>
                <a:gd name="T71" fmla="*/ 338 h 400"/>
                <a:gd name="T72" fmla="*/ 89 w 157"/>
                <a:gd name="T73" fmla="*/ 327 h 400"/>
                <a:gd name="T74" fmla="*/ 103 w 157"/>
                <a:gd name="T75" fmla="*/ 324 h 400"/>
                <a:gd name="T76" fmla="*/ 103 w 157"/>
                <a:gd name="T77" fmla="*/ 313 h 400"/>
                <a:gd name="T78" fmla="*/ 92 w 157"/>
                <a:gd name="T79" fmla="*/ 306 h 400"/>
                <a:gd name="T80" fmla="*/ 92 w 157"/>
                <a:gd name="T81" fmla="*/ 300 h 400"/>
                <a:gd name="T82" fmla="*/ 105 w 157"/>
                <a:gd name="T83" fmla="*/ 293 h 400"/>
                <a:gd name="T84" fmla="*/ 103 w 157"/>
                <a:gd name="T85" fmla="*/ 283 h 400"/>
                <a:gd name="T86" fmla="*/ 96 w 157"/>
                <a:gd name="T87" fmla="*/ 277 h 400"/>
                <a:gd name="T88" fmla="*/ 105 w 157"/>
                <a:gd name="T89" fmla="*/ 271 h 400"/>
                <a:gd name="T90" fmla="*/ 118 w 157"/>
                <a:gd name="T91" fmla="*/ 267 h 400"/>
                <a:gd name="T92" fmla="*/ 123 w 157"/>
                <a:gd name="T93" fmla="*/ 251 h 400"/>
                <a:gd name="T94" fmla="*/ 130 w 157"/>
                <a:gd name="T95" fmla="*/ 239 h 400"/>
                <a:gd name="T96" fmla="*/ 143 w 157"/>
                <a:gd name="T97" fmla="*/ 229 h 400"/>
                <a:gd name="T98" fmla="*/ 136 w 157"/>
                <a:gd name="T99" fmla="*/ 221 h 400"/>
                <a:gd name="T100" fmla="*/ 116 w 157"/>
                <a:gd name="T101" fmla="*/ 212 h 400"/>
                <a:gd name="T102" fmla="*/ 114 w 157"/>
                <a:gd name="T103" fmla="*/ 192 h 400"/>
                <a:gd name="T104" fmla="*/ 124 w 157"/>
                <a:gd name="T105" fmla="*/ 186 h 400"/>
                <a:gd name="T106" fmla="*/ 135 w 157"/>
                <a:gd name="T107" fmla="*/ 182 h 400"/>
                <a:gd name="T108" fmla="*/ 154 w 157"/>
                <a:gd name="T109" fmla="*/ 173 h 400"/>
                <a:gd name="T110" fmla="*/ 147 w 157"/>
                <a:gd name="T111" fmla="*/ 162 h 400"/>
                <a:gd name="T112" fmla="*/ 134 w 157"/>
                <a:gd name="T113" fmla="*/ 133 h 400"/>
                <a:gd name="T114" fmla="*/ 130 w 157"/>
                <a:gd name="T115" fmla="*/ 114 h 400"/>
                <a:gd name="T116" fmla="*/ 135 w 157"/>
                <a:gd name="T117" fmla="*/ 95 h 400"/>
                <a:gd name="T118" fmla="*/ 140 w 157"/>
                <a:gd name="T119" fmla="*/ 85 h 400"/>
                <a:gd name="T120" fmla="*/ 147 w 157"/>
                <a:gd name="T121" fmla="*/ 69 h 400"/>
                <a:gd name="T122" fmla="*/ 127 w 157"/>
                <a:gd name="T123" fmla="*/ 51 h 400"/>
                <a:gd name="T124" fmla="*/ 127 w 157"/>
                <a:gd name="T125" fmla="*/ 15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" h="400">
                  <a:moveTo>
                    <a:pt x="124" y="0"/>
                  </a:moveTo>
                  <a:lnTo>
                    <a:pt x="122" y="2"/>
                  </a:lnTo>
                  <a:lnTo>
                    <a:pt x="123" y="4"/>
                  </a:lnTo>
                  <a:lnTo>
                    <a:pt x="124" y="2"/>
                  </a:lnTo>
                  <a:lnTo>
                    <a:pt x="123" y="2"/>
                  </a:lnTo>
                  <a:lnTo>
                    <a:pt x="123" y="6"/>
                  </a:lnTo>
                  <a:lnTo>
                    <a:pt x="126" y="6"/>
                  </a:lnTo>
                  <a:lnTo>
                    <a:pt x="126" y="4"/>
                  </a:lnTo>
                  <a:lnTo>
                    <a:pt x="124" y="4"/>
                  </a:lnTo>
                  <a:lnTo>
                    <a:pt x="124" y="10"/>
                  </a:lnTo>
                  <a:lnTo>
                    <a:pt x="127" y="10"/>
                  </a:lnTo>
                  <a:lnTo>
                    <a:pt x="127" y="8"/>
                  </a:lnTo>
                  <a:lnTo>
                    <a:pt x="126" y="8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28" y="13"/>
                  </a:lnTo>
                  <a:lnTo>
                    <a:pt x="127" y="13"/>
                  </a:lnTo>
                  <a:lnTo>
                    <a:pt x="127" y="14"/>
                  </a:lnTo>
                  <a:lnTo>
                    <a:pt x="128" y="14"/>
                  </a:lnTo>
                  <a:lnTo>
                    <a:pt x="127" y="13"/>
                  </a:lnTo>
                  <a:lnTo>
                    <a:pt x="126" y="14"/>
                  </a:lnTo>
                  <a:lnTo>
                    <a:pt x="126" y="18"/>
                  </a:lnTo>
                  <a:lnTo>
                    <a:pt x="127" y="18"/>
                  </a:lnTo>
                  <a:lnTo>
                    <a:pt x="127" y="17"/>
                  </a:lnTo>
                  <a:lnTo>
                    <a:pt x="124" y="17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2"/>
                  </a:lnTo>
                  <a:lnTo>
                    <a:pt x="123" y="22"/>
                  </a:lnTo>
                  <a:lnTo>
                    <a:pt x="123" y="32"/>
                  </a:lnTo>
                  <a:lnTo>
                    <a:pt x="124" y="34"/>
                  </a:lnTo>
                  <a:lnTo>
                    <a:pt x="126" y="32"/>
                  </a:lnTo>
                  <a:lnTo>
                    <a:pt x="124" y="32"/>
                  </a:lnTo>
                  <a:lnTo>
                    <a:pt x="124" y="44"/>
                  </a:lnTo>
                  <a:lnTo>
                    <a:pt x="126" y="46"/>
                  </a:lnTo>
                  <a:lnTo>
                    <a:pt x="127" y="44"/>
                  </a:lnTo>
                  <a:lnTo>
                    <a:pt x="126" y="44"/>
                  </a:lnTo>
                  <a:lnTo>
                    <a:pt x="126" y="55"/>
                  </a:lnTo>
                  <a:lnTo>
                    <a:pt x="128" y="55"/>
                  </a:lnTo>
                  <a:lnTo>
                    <a:pt x="128" y="52"/>
                  </a:lnTo>
                  <a:lnTo>
                    <a:pt x="128" y="55"/>
                  </a:lnTo>
                  <a:lnTo>
                    <a:pt x="132" y="57"/>
                  </a:lnTo>
                  <a:lnTo>
                    <a:pt x="134" y="57"/>
                  </a:lnTo>
                  <a:lnTo>
                    <a:pt x="134" y="55"/>
                  </a:lnTo>
                  <a:lnTo>
                    <a:pt x="132" y="56"/>
                  </a:lnTo>
                  <a:lnTo>
                    <a:pt x="136" y="60"/>
                  </a:lnTo>
                  <a:lnTo>
                    <a:pt x="137" y="60"/>
                  </a:lnTo>
                  <a:lnTo>
                    <a:pt x="137" y="57"/>
                  </a:lnTo>
                  <a:lnTo>
                    <a:pt x="136" y="59"/>
                  </a:lnTo>
                  <a:lnTo>
                    <a:pt x="137" y="60"/>
                  </a:lnTo>
                  <a:lnTo>
                    <a:pt x="139" y="59"/>
                  </a:lnTo>
                  <a:lnTo>
                    <a:pt x="137" y="59"/>
                  </a:lnTo>
                  <a:lnTo>
                    <a:pt x="137" y="63"/>
                  </a:lnTo>
                  <a:lnTo>
                    <a:pt x="140" y="63"/>
                  </a:lnTo>
                  <a:lnTo>
                    <a:pt x="140" y="60"/>
                  </a:lnTo>
                  <a:lnTo>
                    <a:pt x="139" y="61"/>
                  </a:lnTo>
                  <a:lnTo>
                    <a:pt x="141" y="64"/>
                  </a:lnTo>
                  <a:lnTo>
                    <a:pt x="143" y="63"/>
                  </a:lnTo>
                  <a:lnTo>
                    <a:pt x="141" y="63"/>
                  </a:lnTo>
                  <a:lnTo>
                    <a:pt x="141" y="67"/>
                  </a:lnTo>
                  <a:lnTo>
                    <a:pt x="144" y="67"/>
                  </a:lnTo>
                  <a:lnTo>
                    <a:pt x="144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3" y="67"/>
                  </a:lnTo>
                  <a:lnTo>
                    <a:pt x="141" y="68"/>
                  </a:lnTo>
                  <a:lnTo>
                    <a:pt x="141" y="72"/>
                  </a:lnTo>
                  <a:lnTo>
                    <a:pt x="143" y="72"/>
                  </a:lnTo>
                  <a:lnTo>
                    <a:pt x="141" y="70"/>
                  </a:lnTo>
                  <a:lnTo>
                    <a:pt x="140" y="72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0" y="77"/>
                  </a:lnTo>
                  <a:lnTo>
                    <a:pt x="139" y="78"/>
                  </a:lnTo>
                  <a:lnTo>
                    <a:pt x="139" y="82"/>
                  </a:lnTo>
                  <a:lnTo>
                    <a:pt x="140" y="82"/>
                  </a:lnTo>
                  <a:lnTo>
                    <a:pt x="140" y="81"/>
                  </a:lnTo>
                  <a:lnTo>
                    <a:pt x="137" y="81"/>
                  </a:lnTo>
                  <a:lnTo>
                    <a:pt x="137" y="84"/>
                  </a:lnTo>
                  <a:lnTo>
                    <a:pt x="139" y="84"/>
                  </a:lnTo>
                  <a:lnTo>
                    <a:pt x="137" y="82"/>
                  </a:lnTo>
                  <a:lnTo>
                    <a:pt x="136" y="84"/>
                  </a:lnTo>
                  <a:lnTo>
                    <a:pt x="136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5" y="85"/>
                  </a:lnTo>
                  <a:lnTo>
                    <a:pt x="135" y="89"/>
                  </a:lnTo>
                  <a:lnTo>
                    <a:pt x="136" y="89"/>
                  </a:lnTo>
                  <a:lnTo>
                    <a:pt x="135" y="87"/>
                  </a:lnTo>
                  <a:lnTo>
                    <a:pt x="134" y="89"/>
                  </a:lnTo>
                  <a:lnTo>
                    <a:pt x="134" y="93"/>
                  </a:lnTo>
                  <a:lnTo>
                    <a:pt x="135" y="93"/>
                  </a:lnTo>
                  <a:lnTo>
                    <a:pt x="135" y="91"/>
                  </a:lnTo>
                  <a:lnTo>
                    <a:pt x="132" y="91"/>
                  </a:lnTo>
                  <a:lnTo>
                    <a:pt x="132" y="95"/>
                  </a:lnTo>
                  <a:lnTo>
                    <a:pt x="134" y="95"/>
                  </a:lnTo>
                  <a:lnTo>
                    <a:pt x="134" y="94"/>
                  </a:lnTo>
                  <a:lnTo>
                    <a:pt x="131" y="94"/>
                  </a:lnTo>
                  <a:lnTo>
                    <a:pt x="131" y="98"/>
                  </a:lnTo>
                  <a:lnTo>
                    <a:pt x="132" y="98"/>
                  </a:lnTo>
                  <a:lnTo>
                    <a:pt x="132" y="97"/>
                  </a:lnTo>
                  <a:lnTo>
                    <a:pt x="130" y="97"/>
                  </a:lnTo>
                  <a:lnTo>
                    <a:pt x="130" y="101"/>
                  </a:lnTo>
                  <a:lnTo>
                    <a:pt x="131" y="101"/>
                  </a:lnTo>
                  <a:lnTo>
                    <a:pt x="131" y="99"/>
                  </a:lnTo>
                  <a:lnTo>
                    <a:pt x="128" y="99"/>
                  </a:lnTo>
                  <a:lnTo>
                    <a:pt x="128" y="104"/>
                  </a:lnTo>
                  <a:lnTo>
                    <a:pt x="130" y="104"/>
                  </a:lnTo>
                  <a:lnTo>
                    <a:pt x="128" y="103"/>
                  </a:lnTo>
                  <a:lnTo>
                    <a:pt x="127" y="104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30" y="108"/>
                  </a:lnTo>
                  <a:lnTo>
                    <a:pt x="128" y="108"/>
                  </a:lnTo>
                  <a:lnTo>
                    <a:pt x="128" y="118"/>
                  </a:lnTo>
                  <a:lnTo>
                    <a:pt x="131" y="118"/>
                  </a:lnTo>
                  <a:lnTo>
                    <a:pt x="131" y="115"/>
                  </a:lnTo>
                  <a:lnTo>
                    <a:pt x="130" y="115"/>
                  </a:lnTo>
                  <a:lnTo>
                    <a:pt x="130" y="120"/>
                  </a:lnTo>
                  <a:lnTo>
                    <a:pt x="131" y="120"/>
                  </a:lnTo>
                  <a:lnTo>
                    <a:pt x="130" y="119"/>
                  </a:lnTo>
                  <a:lnTo>
                    <a:pt x="128" y="120"/>
                  </a:lnTo>
                  <a:lnTo>
                    <a:pt x="128" y="125"/>
                  </a:lnTo>
                  <a:lnTo>
                    <a:pt x="130" y="125"/>
                  </a:lnTo>
                  <a:lnTo>
                    <a:pt x="130" y="124"/>
                  </a:lnTo>
                  <a:lnTo>
                    <a:pt x="127" y="124"/>
                  </a:lnTo>
                  <a:lnTo>
                    <a:pt x="127" y="131"/>
                  </a:lnTo>
                  <a:lnTo>
                    <a:pt x="128" y="131"/>
                  </a:lnTo>
                  <a:lnTo>
                    <a:pt x="127" y="129"/>
                  </a:lnTo>
                  <a:lnTo>
                    <a:pt x="126" y="131"/>
                  </a:lnTo>
                  <a:lnTo>
                    <a:pt x="127" y="135"/>
                  </a:lnTo>
                  <a:lnTo>
                    <a:pt x="128" y="135"/>
                  </a:lnTo>
                  <a:lnTo>
                    <a:pt x="128" y="132"/>
                  </a:lnTo>
                  <a:lnTo>
                    <a:pt x="127" y="133"/>
                  </a:lnTo>
                  <a:lnTo>
                    <a:pt x="131" y="137"/>
                  </a:lnTo>
                  <a:lnTo>
                    <a:pt x="132" y="137"/>
                  </a:lnTo>
                  <a:lnTo>
                    <a:pt x="132" y="135"/>
                  </a:lnTo>
                  <a:lnTo>
                    <a:pt x="131" y="136"/>
                  </a:lnTo>
                  <a:lnTo>
                    <a:pt x="135" y="140"/>
                  </a:lnTo>
                  <a:lnTo>
                    <a:pt x="136" y="140"/>
                  </a:lnTo>
                  <a:lnTo>
                    <a:pt x="136" y="137"/>
                  </a:lnTo>
                  <a:lnTo>
                    <a:pt x="135" y="137"/>
                  </a:lnTo>
                  <a:lnTo>
                    <a:pt x="135" y="140"/>
                  </a:lnTo>
                  <a:lnTo>
                    <a:pt x="137" y="142"/>
                  </a:lnTo>
                  <a:lnTo>
                    <a:pt x="139" y="142"/>
                  </a:lnTo>
                  <a:lnTo>
                    <a:pt x="139" y="140"/>
                  </a:lnTo>
                  <a:lnTo>
                    <a:pt x="137" y="140"/>
                  </a:lnTo>
                  <a:lnTo>
                    <a:pt x="137" y="142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0" y="144"/>
                  </a:lnTo>
                  <a:lnTo>
                    <a:pt x="140" y="163"/>
                  </a:lnTo>
                  <a:lnTo>
                    <a:pt x="143" y="163"/>
                  </a:lnTo>
                  <a:lnTo>
                    <a:pt x="143" y="161"/>
                  </a:lnTo>
                  <a:lnTo>
                    <a:pt x="141" y="162"/>
                  </a:lnTo>
                  <a:lnTo>
                    <a:pt x="145" y="166"/>
                  </a:lnTo>
                  <a:lnTo>
                    <a:pt x="147" y="166"/>
                  </a:lnTo>
                  <a:lnTo>
                    <a:pt x="147" y="163"/>
                  </a:lnTo>
                  <a:lnTo>
                    <a:pt x="145" y="165"/>
                  </a:lnTo>
                  <a:lnTo>
                    <a:pt x="147" y="166"/>
                  </a:lnTo>
                  <a:lnTo>
                    <a:pt x="148" y="165"/>
                  </a:lnTo>
                  <a:lnTo>
                    <a:pt x="147" y="165"/>
                  </a:lnTo>
                  <a:lnTo>
                    <a:pt x="147" y="169"/>
                  </a:lnTo>
                  <a:lnTo>
                    <a:pt x="149" y="169"/>
                  </a:lnTo>
                  <a:lnTo>
                    <a:pt x="149" y="166"/>
                  </a:lnTo>
                  <a:lnTo>
                    <a:pt x="148" y="167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49" y="167"/>
                  </a:lnTo>
                  <a:lnTo>
                    <a:pt x="149" y="171"/>
                  </a:lnTo>
                  <a:lnTo>
                    <a:pt x="152" y="171"/>
                  </a:lnTo>
                  <a:lnTo>
                    <a:pt x="152" y="169"/>
                  </a:lnTo>
                  <a:lnTo>
                    <a:pt x="151" y="170"/>
                  </a:lnTo>
                  <a:lnTo>
                    <a:pt x="152" y="171"/>
                  </a:lnTo>
                  <a:lnTo>
                    <a:pt x="153" y="170"/>
                  </a:lnTo>
                  <a:lnTo>
                    <a:pt x="152" y="170"/>
                  </a:lnTo>
                  <a:lnTo>
                    <a:pt x="152" y="174"/>
                  </a:lnTo>
                  <a:lnTo>
                    <a:pt x="154" y="174"/>
                  </a:lnTo>
                  <a:lnTo>
                    <a:pt x="154" y="171"/>
                  </a:lnTo>
                  <a:lnTo>
                    <a:pt x="153" y="171"/>
                  </a:lnTo>
                  <a:lnTo>
                    <a:pt x="153" y="174"/>
                  </a:lnTo>
                  <a:lnTo>
                    <a:pt x="154" y="175"/>
                  </a:lnTo>
                  <a:lnTo>
                    <a:pt x="156" y="174"/>
                  </a:lnTo>
                  <a:lnTo>
                    <a:pt x="156" y="173"/>
                  </a:lnTo>
                  <a:lnTo>
                    <a:pt x="149" y="173"/>
                  </a:lnTo>
                  <a:lnTo>
                    <a:pt x="148" y="174"/>
                  </a:lnTo>
                  <a:lnTo>
                    <a:pt x="149" y="175"/>
                  </a:lnTo>
                  <a:lnTo>
                    <a:pt x="149" y="174"/>
                  </a:lnTo>
                  <a:lnTo>
                    <a:pt x="145" y="175"/>
                  </a:lnTo>
                  <a:lnTo>
                    <a:pt x="145" y="176"/>
                  </a:lnTo>
                  <a:lnTo>
                    <a:pt x="145" y="175"/>
                  </a:lnTo>
                  <a:lnTo>
                    <a:pt x="141" y="175"/>
                  </a:lnTo>
                  <a:lnTo>
                    <a:pt x="140" y="176"/>
                  </a:lnTo>
                  <a:lnTo>
                    <a:pt x="141" y="178"/>
                  </a:lnTo>
                  <a:lnTo>
                    <a:pt x="141" y="176"/>
                  </a:lnTo>
                  <a:lnTo>
                    <a:pt x="136" y="176"/>
                  </a:lnTo>
                  <a:lnTo>
                    <a:pt x="135" y="178"/>
                  </a:lnTo>
                  <a:lnTo>
                    <a:pt x="136" y="179"/>
                  </a:lnTo>
                  <a:lnTo>
                    <a:pt x="136" y="178"/>
                  </a:lnTo>
                  <a:lnTo>
                    <a:pt x="134" y="178"/>
                  </a:lnTo>
                  <a:lnTo>
                    <a:pt x="132" y="179"/>
                  </a:lnTo>
                  <a:lnTo>
                    <a:pt x="134" y="180"/>
                  </a:lnTo>
                  <a:lnTo>
                    <a:pt x="134" y="179"/>
                  </a:lnTo>
                  <a:lnTo>
                    <a:pt x="130" y="179"/>
                  </a:lnTo>
                  <a:lnTo>
                    <a:pt x="128" y="180"/>
                  </a:lnTo>
                  <a:lnTo>
                    <a:pt x="130" y="182"/>
                  </a:lnTo>
                  <a:lnTo>
                    <a:pt x="130" y="180"/>
                  </a:lnTo>
                  <a:lnTo>
                    <a:pt x="127" y="180"/>
                  </a:lnTo>
                  <a:lnTo>
                    <a:pt x="126" y="182"/>
                  </a:lnTo>
                  <a:lnTo>
                    <a:pt x="127" y="183"/>
                  </a:lnTo>
                  <a:lnTo>
                    <a:pt x="127" y="182"/>
                  </a:lnTo>
                  <a:lnTo>
                    <a:pt x="126" y="182"/>
                  </a:lnTo>
                  <a:lnTo>
                    <a:pt x="123" y="183"/>
                  </a:lnTo>
                  <a:lnTo>
                    <a:pt x="122" y="183"/>
                  </a:lnTo>
                  <a:lnTo>
                    <a:pt x="120" y="184"/>
                  </a:lnTo>
                  <a:lnTo>
                    <a:pt x="122" y="186"/>
                  </a:lnTo>
                  <a:lnTo>
                    <a:pt x="122" y="184"/>
                  </a:lnTo>
                  <a:lnTo>
                    <a:pt x="118" y="184"/>
                  </a:lnTo>
                  <a:lnTo>
                    <a:pt x="118" y="187"/>
                  </a:lnTo>
                  <a:lnTo>
                    <a:pt x="119" y="187"/>
                  </a:lnTo>
                  <a:lnTo>
                    <a:pt x="118" y="186"/>
                  </a:lnTo>
                  <a:lnTo>
                    <a:pt x="116" y="187"/>
                  </a:lnTo>
                  <a:lnTo>
                    <a:pt x="118" y="188"/>
                  </a:lnTo>
                  <a:lnTo>
                    <a:pt x="118" y="187"/>
                  </a:lnTo>
                  <a:lnTo>
                    <a:pt x="115" y="187"/>
                  </a:lnTo>
                  <a:lnTo>
                    <a:pt x="115" y="190"/>
                  </a:lnTo>
                  <a:lnTo>
                    <a:pt x="116" y="190"/>
                  </a:lnTo>
                  <a:lnTo>
                    <a:pt x="115" y="188"/>
                  </a:lnTo>
                  <a:lnTo>
                    <a:pt x="114" y="190"/>
                  </a:lnTo>
                  <a:lnTo>
                    <a:pt x="114" y="192"/>
                  </a:lnTo>
                  <a:lnTo>
                    <a:pt x="115" y="192"/>
                  </a:lnTo>
                  <a:lnTo>
                    <a:pt x="115" y="191"/>
                  </a:lnTo>
                  <a:lnTo>
                    <a:pt x="113" y="191"/>
                  </a:lnTo>
                  <a:lnTo>
                    <a:pt x="113" y="194"/>
                  </a:lnTo>
                  <a:lnTo>
                    <a:pt x="114" y="194"/>
                  </a:lnTo>
                  <a:lnTo>
                    <a:pt x="113" y="192"/>
                  </a:lnTo>
                  <a:lnTo>
                    <a:pt x="111" y="194"/>
                  </a:lnTo>
                  <a:lnTo>
                    <a:pt x="111" y="196"/>
                  </a:lnTo>
                  <a:lnTo>
                    <a:pt x="113" y="196"/>
                  </a:lnTo>
                  <a:lnTo>
                    <a:pt x="111" y="195"/>
                  </a:lnTo>
                  <a:lnTo>
                    <a:pt x="110" y="196"/>
                  </a:lnTo>
                  <a:lnTo>
                    <a:pt x="110" y="208"/>
                  </a:lnTo>
                  <a:lnTo>
                    <a:pt x="113" y="208"/>
                  </a:lnTo>
                  <a:lnTo>
                    <a:pt x="113" y="205"/>
                  </a:lnTo>
                  <a:lnTo>
                    <a:pt x="111" y="205"/>
                  </a:lnTo>
                  <a:lnTo>
                    <a:pt x="111" y="214"/>
                  </a:lnTo>
                  <a:lnTo>
                    <a:pt x="114" y="214"/>
                  </a:lnTo>
                  <a:lnTo>
                    <a:pt x="114" y="212"/>
                  </a:lnTo>
                  <a:lnTo>
                    <a:pt x="113" y="213"/>
                  </a:lnTo>
                  <a:lnTo>
                    <a:pt x="115" y="216"/>
                  </a:lnTo>
                  <a:lnTo>
                    <a:pt x="118" y="216"/>
                  </a:lnTo>
                  <a:lnTo>
                    <a:pt x="118" y="213"/>
                  </a:lnTo>
                  <a:lnTo>
                    <a:pt x="118" y="216"/>
                  </a:lnTo>
                  <a:lnTo>
                    <a:pt x="120" y="217"/>
                  </a:lnTo>
                  <a:lnTo>
                    <a:pt x="122" y="217"/>
                  </a:lnTo>
                  <a:lnTo>
                    <a:pt x="122" y="214"/>
                  </a:lnTo>
                  <a:lnTo>
                    <a:pt x="120" y="216"/>
                  </a:lnTo>
                  <a:lnTo>
                    <a:pt x="123" y="218"/>
                  </a:lnTo>
                  <a:lnTo>
                    <a:pt x="124" y="218"/>
                  </a:lnTo>
                  <a:lnTo>
                    <a:pt x="124" y="216"/>
                  </a:lnTo>
                  <a:lnTo>
                    <a:pt x="124" y="218"/>
                  </a:lnTo>
                  <a:lnTo>
                    <a:pt x="127" y="220"/>
                  </a:lnTo>
                  <a:lnTo>
                    <a:pt x="128" y="220"/>
                  </a:lnTo>
                  <a:lnTo>
                    <a:pt x="128" y="217"/>
                  </a:lnTo>
                  <a:lnTo>
                    <a:pt x="127" y="218"/>
                  </a:lnTo>
                  <a:lnTo>
                    <a:pt x="131" y="222"/>
                  </a:lnTo>
                  <a:lnTo>
                    <a:pt x="134" y="222"/>
                  </a:lnTo>
                  <a:lnTo>
                    <a:pt x="134" y="220"/>
                  </a:lnTo>
                  <a:lnTo>
                    <a:pt x="132" y="220"/>
                  </a:lnTo>
                  <a:lnTo>
                    <a:pt x="132" y="224"/>
                  </a:lnTo>
                  <a:lnTo>
                    <a:pt x="135" y="224"/>
                  </a:lnTo>
                  <a:lnTo>
                    <a:pt x="135" y="221"/>
                  </a:lnTo>
                  <a:lnTo>
                    <a:pt x="134" y="222"/>
                  </a:lnTo>
                  <a:lnTo>
                    <a:pt x="136" y="225"/>
                  </a:lnTo>
                  <a:lnTo>
                    <a:pt x="137" y="225"/>
                  </a:lnTo>
                  <a:lnTo>
                    <a:pt x="137" y="222"/>
                  </a:lnTo>
                  <a:lnTo>
                    <a:pt x="136" y="222"/>
                  </a:lnTo>
                  <a:lnTo>
                    <a:pt x="136" y="226"/>
                  </a:lnTo>
                  <a:lnTo>
                    <a:pt x="139" y="226"/>
                  </a:lnTo>
                  <a:lnTo>
                    <a:pt x="139" y="224"/>
                  </a:lnTo>
                  <a:lnTo>
                    <a:pt x="137" y="224"/>
                  </a:lnTo>
                  <a:lnTo>
                    <a:pt x="137" y="228"/>
                  </a:lnTo>
                  <a:lnTo>
                    <a:pt x="140" y="228"/>
                  </a:lnTo>
                  <a:lnTo>
                    <a:pt x="140" y="225"/>
                  </a:lnTo>
                  <a:lnTo>
                    <a:pt x="139" y="226"/>
                  </a:lnTo>
                  <a:lnTo>
                    <a:pt x="141" y="229"/>
                  </a:lnTo>
                  <a:lnTo>
                    <a:pt x="143" y="228"/>
                  </a:lnTo>
                  <a:lnTo>
                    <a:pt x="143" y="226"/>
                  </a:lnTo>
                  <a:lnTo>
                    <a:pt x="140" y="226"/>
                  </a:lnTo>
                  <a:lnTo>
                    <a:pt x="136" y="230"/>
                  </a:lnTo>
                  <a:lnTo>
                    <a:pt x="137" y="231"/>
                  </a:lnTo>
                  <a:lnTo>
                    <a:pt x="137" y="230"/>
                  </a:lnTo>
                  <a:lnTo>
                    <a:pt x="134" y="230"/>
                  </a:lnTo>
                  <a:lnTo>
                    <a:pt x="134" y="233"/>
                  </a:lnTo>
                  <a:lnTo>
                    <a:pt x="135" y="233"/>
                  </a:lnTo>
                  <a:lnTo>
                    <a:pt x="135" y="231"/>
                  </a:lnTo>
                  <a:lnTo>
                    <a:pt x="132" y="231"/>
                  </a:lnTo>
                  <a:lnTo>
                    <a:pt x="132" y="234"/>
                  </a:lnTo>
                  <a:lnTo>
                    <a:pt x="134" y="234"/>
                  </a:lnTo>
                  <a:lnTo>
                    <a:pt x="134" y="233"/>
                  </a:lnTo>
                  <a:lnTo>
                    <a:pt x="131" y="233"/>
                  </a:lnTo>
                  <a:lnTo>
                    <a:pt x="128" y="235"/>
                  </a:lnTo>
                  <a:lnTo>
                    <a:pt x="130" y="237"/>
                  </a:lnTo>
                  <a:lnTo>
                    <a:pt x="130" y="235"/>
                  </a:lnTo>
                  <a:lnTo>
                    <a:pt x="127" y="235"/>
                  </a:lnTo>
                  <a:lnTo>
                    <a:pt x="127" y="238"/>
                  </a:lnTo>
                  <a:lnTo>
                    <a:pt x="128" y="238"/>
                  </a:lnTo>
                  <a:lnTo>
                    <a:pt x="127" y="237"/>
                  </a:lnTo>
                  <a:lnTo>
                    <a:pt x="126" y="238"/>
                  </a:lnTo>
                  <a:lnTo>
                    <a:pt x="127" y="239"/>
                  </a:lnTo>
                  <a:lnTo>
                    <a:pt x="127" y="238"/>
                  </a:lnTo>
                  <a:lnTo>
                    <a:pt x="124" y="238"/>
                  </a:lnTo>
                  <a:lnTo>
                    <a:pt x="124" y="242"/>
                  </a:lnTo>
                  <a:lnTo>
                    <a:pt x="126" y="242"/>
                  </a:lnTo>
                  <a:lnTo>
                    <a:pt x="126" y="241"/>
                  </a:lnTo>
                  <a:lnTo>
                    <a:pt x="123" y="241"/>
                  </a:lnTo>
                  <a:lnTo>
                    <a:pt x="123" y="243"/>
                  </a:lnTo>
                  <a:lnTo>
                    <a:pt x="124" y="243"/>
                  </a:lnTo>
                  <a:lnTo>
                    <a:pt x="123" y="242"/>
                  </a:lnTo>
                  <a:lnTo>
                    <a:pt x="122" y="243"/>
                  </a:lnTo>
                  <a:lnTo>
                    <a:pt x="122" y="247"/>
                  </a:lnTo>
                  <a:lnTo>
                    <a:pt x="123" y="247"/>
                  </a:lnTo>
                  <a:lnTo>
                    <a:pt x="123" y="246"/>
                  </a:lnTo>
                  <a:lnTo>
                    <a:pt x="120" y="246"/>
                  </a:lnTo>
                  <a:lnTo>
                    <a:pt x="120" y="250"/>
                  </a:lnTo>
                  <a:lnTo>
                    <a:pt x="122" y="250"/>
                  </a:lnTo>
                  <a:lnTo>
                    <a:pt x="120" y="248"/>
                  </a:lnTo>
                  <a:lnTo>
                    <a:pt x="119" y="250"/>
                  </a:lnTo>
                  <a:lnTo>
                    <a:pt x="119" y="254"/>
                  </a:lnTo>
                  <a:lnTo>
                    <a:pt x="120" y="254"/>
                  </a:lnTo>
                  <a:lnTo>
                    <a:pt x="120" y="252"/>
                  </a:lnTo>
                  <a:lnTo>
                    <a:pt x="118" y="252"/>
                  </a:lnTo>
                  <a:lnTo>
                    <a:pt x="118" y="256"/>
                  </a:lnTo>
                  <a:lnTo>
                    <a:pt x="119" y="256"/>
                  </a:lnTo>
                  <a:lnTo>
                    <a:pt x="119" y="255"/>
                  </a:lnTo>
                  <a:lnTo>
                    <a:pt x="116" y="255"/>
                  </a:lnTo>
                  <a:lnTo>
                    <a:pt x="116" y="259"/>
                  </a:lnTo>
                  <a:lnTo>
                    <a:pt x="118" y="259"/>
                  </a:lnTo>
                  <a:lnTo>
                    <a:pt x="118" y="258"/>
                  </a:lnTo>
                  <a:lnTo>
                    <a:pt x="115" y="258"/>
                  </a:lnTo>
                  <a:lnTo>
                    <a:pt x="115" y="263"/>
                  </a:lnTo>
                  <a:lnTo>
                    <a:pt x="116" y="263"/>
                  </a:lnTo>
                  <a:lnTo>
                    <a:pt x="116" y="262"/>
                  </a:lnTo>
                  <a:lnTo>
                    <a:pt x="114" y="262"/>
                  </a:lnTo>
                  <a:lnTo>
                    <a:pt x="114" y="266"/>
                  </a:lnTo>
                  <a:lnTo>
                    <a:pt x="115" y="266"/>
                  </a:lnTo>
                  <a:lnTo>
                    <a:pt x="114" y="264"/>
                  </a:lnTo>
                  <a:lnTo>
                    <a:pt x="113" y="266"/>
                  </a:lnTo>
                  <a:lnTo>
                    <a:pt x="114" y="267"/>
                  </a:lnTo>
                  <a:lnTo>
                    <a:pt x="114" y="266"/>
                  </a:lnTo>
                  <a:lnTo>
                    <a:pt x="111" y="266"/>
                  </a:lnTo>
                  <a:lnTo>
                    <a:pt x="110" y="267"/>
                  </a:lnTo>
                  <a:lnTo>
                    <a:pt x="111" y="268"/>
                  </a:lnTo>
                  <a:lnTo>
                    <a:pt x="111" y="267"/>
                  </a:lnTo>
                  <a:lnTo>
                    <a:pt x="109" y="267"/>
                  </a:lnTo>
                  <a:lnTo>
                    <a:pt x="107" y="268"/>
                  </a:lnTo>
                  <a:lnTo>
                    <a:pt x="109" y="269"/>
                  </a:lnTo>
                  <a:lnTo>
                    <a:pt x="109" y="268"/>
                  </a:lnTo>
                  <a:lnTo>
                    <a:pt x="106" y="268"/>
                  </a:lnTo>
                  <a:lnTo>
                    <a:pt x="105" y="269"/>
                  </a:lnTo>
                  <a:lnTo>
                    <a:pt x="106" y="271"/>
                  </a:lnTo>
                  <a:lnTo>
                    <a:pt x="106" y="269"/>
                  </a:lnTo>
                  <a:lnTo>
                    <a:pt x="103" y="269"/>
                  </a:lnTo>
                  <a:lnTo>
                    <a:pt x="102" y="271"/>
                  </a:lnTo>
                  <a:lnTo>
                    <a:pt x="103" y="272"/>
                  </a:lnTo>
                  <a:lnTo>
                    <a:pt x="103" y="271"/>
                  </a:lnTo>
                  <a:lnTo>
                    <a:pt x="101" y="271"/>
                  </a:lnTo>
                  <a:lnTo>
                    <a:pt x="101" y="273"/>
                  </a:lnTo>
                  <a:lnTo>
                    <a:pt x="102" y="273"/>
                  </a:lnTo>
                  <a:lnTo>
                    <a:pt x="102" y="272"/>
                  </a:lnTo>
                  <a:lnTo>
                    <a:pt x="98" y="272"/>
                  </a:lnTo>
                  <a:lnTo>
                    <a:pt x="98" y="275"/>
                  </a:lnTo>
                  <a:lnTo>
                    <a:pt x="99" y="275"/>
                  </a:lnTo>
                  <a:lnTo>
                    <a:pt x="99" y="273"/>
                  </a:lnTo>
                  <a:lnTo>
                    <a:pt x="97" y="273"/>
                  </a:lnTo>
                  <a:lnTo>
                    <a:pt x="97" y="276"/>
                  </a:lnTo>
                  <a:lnTo>
                    <a:pt x="98" y="276"/>
                  </a:lnTo>
                  <a:lnTo>
                    <a:pt x="98" y="275"/>
                  </a:lnTo>
                  <a:lnTo>
                    <a:pt x="96" y="275"/>
                  </a:lnTo>
                  <a:lnTo>
                    <a:pt x="94" y="276"/>
                  </a:lnTo>
                  <a:lnTo>
                    <a:pt x="94" y="279"/>
                  </a:lnTo>
                  <a:lnTo>
                    <a:pt x="96" y="279"/>
                  </a:lnTo>
                  <a:lnTo>
                    <a:pt x="96" y="277"/>
                  </a:lnTo>
                  <a:lnTo>
                    <a:pt x="94" y="277"/>
                  </a:lnTo>
                  <a:lnTo>
                    <a:pt x="94" y="281"/>
                  </a:lnTo>
                  <a:lnTo>
                    <a:pt x="96" y="281"/>
                  </a:lnTo>
                  <a:lnTo>
                    <a:pt x="96" y="279"/>
                  </a:lnTo>
                  <a:lnTo>
                    <a:pt x="94" y="280"/>
                  </a:lnTo>
                  <a:lnTo>
                    <a:pt x="97" y="283"/>
                  </a:lnTo>
                  <a:lnTo>
                    <a:pt x="98" y="283"/>
                  </a:lnTo>
                  <a:lnTo>
                    <a:pt x="98" y="280"/>
                  </a:lnTo>
                  <a:lnTo>
                    <a:pt x="97" y="280"/>
                  </a:lnTo>
                  <a:lnTo>
                    <a:pt x="97" y="284"/>
                  </a:lnTo>
                  <a:lnTo>
                    <a:pt x="99" y="284"/>
                  </a:lnTo>
                  <a:lnTo>
                    <a:pt x="99" y="281"/>
                  </a:lnTo>
                  <a:lnTo>
                    <a:pt x="98" y="283"/>
                  </a:lnTo>
                  <a:lnTo>
                    <a:pt x="101" y="285"/>
                  </a:lnTo>
                  <a:lnTo>
                    <a:pt x="102" y="285"/>
                  </a:lnTo>
                  <a:lnTo>
                    <a:pt x="102" y="283"/>
                  </a:lnTo>
                  <a:lnTo>
                    <a:pt x="101" y="283"/>
                  </a:lnTo>
                  <a:lnTo>
                    <a:pt x="101" y="285"/>
                  </a:lnTo>
                  <a:lnTo>
                    <a:pt x="103" y="288"/>
                  </a:lnTo>
                  <a:lnTo>
                    <a:pt x="105" y="288"/>
                  </a:lnTo>
                  <a:lnTo>
                    <a:pt x="105" y="285"/>
                  </a:lnTo>
                  <a:lnTo>
                    <a:pt x="103" y="286"/>
                  </a:lnTo>
                  <a:lnTo>
                    <a:pt x="107" y="290"/>
                  </a:lnTo>
                  <a:lnTo>
                    <a:pt x="109" y="290"/>
                  </a:lnTo>
                  <a:lnTo>
                    <a:pt x="109" y="288"/>
                  </a:lnTo>
                  <a:lnTo>
                    <a:pt x="107" y="288"/>
                  </a:lnTo>
                  <a:lnTo>
                    <a:pt x="107" y="290"/>
                  </a:lnTo>
                  <a:lnTo>
                    <a:pt x="110" y="293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07" y="290"/>
                  </a:lnTo>
                  <a:lnTo>
                    <a:pt x="106" y="292"/>
                  </a:lnTo>
                  <a:lnTo>
                    <a:pt x="107" y="293"/>
                  </a:lnTo>
                  <a:lnTo>
                    <a:pt x="107" y="292"/>
                  </a:lnTo>
                  <a:lnTo>
                    <a:pt x="103" y="292"/>
                  </a:lnTo>
                  <a:lnTo>
                    <a:pt x="102" y="293"/>
                  </a:lnTo>
                  <a:lnTo>
                    <a:pt x="103" y="294"/>
                  </a:lnTo>
                  <a:lnTo>
                    <a:pt x="103" y="293"/>
                  </a:lnTo>
                  <a:lnTo>
                    <a:pt x="101" y="294"/>
                  </a:lnTo>
                  <a:lnTo>
                    <a:pt x="101" y="296"/>
                  </a:lnTo>
                  <a:lnTo>
                    <a:pt x="101" y="294"/>
                  </a:lnTo>
                  <a:lnTo>
                    <a:pt x="97" y="294"/>
                  </a:lnTo>
                  <a:lnTo>
                    <a:pt x="97" y="297"/>
                  </a:lnTo>
                  <a:lnTo>
                    <a:pt x="98" y="297"/>
                  </a:lnTo>
                  <a:lnTo>
                    <a:pt x="98" y="296"/>
                  </a:lnTo>
                  <a:lnTo>
                    <a:pt x="96" y="296"/>
                  </a:lnTo>
                  <a:lnTo>
                    <a:pt x="94" y="297"/>
                  </a:lnTo>
                  <a:lnTo>
                    <a:pt x="96" y="298"/>
                  </a:lnTo>
                  <a:lnTo>
                    <a:pt x="96" y="297"/>
                  </a:lnTo>
                  <a:lnTo>
                    <a:pt x="93" y="297"/>
                  </a:lnTo>
                  <a:lnTo>
                    <a:pt x="92" y="298"/>
                  </a:lnTo>
                  <a:lnTo>
                    <a:pt x="93" y="300"/>
                  </a:lnTo>
                  <a:lnTo>
                    <a:pt x="93" y="298"/>
                  </a:lnTo>
                  <a:lnTo>
                    <a:pt x="90" y="298"/>
                  </a:lnTo>
                  <a:lnTo>
                    <a:pt x="88" y="301"/>
                  </a:lnTo>
                  <a:lnTo>
                    <a:pt x="89" y="302"/>
                  </a:lnTo>
                  <a:lnTo>
                    <a:pt x="89" y="301"/>
                  </a:lnTo>
                  <a:lnTo>
                    <a:pt x="86" y="301"/>
                  </a:lnTo>
                  <a:lnTo>
                    <a:pt x="85" y="302"/>
                  </a:lnTo>
                  <a:lnTo>
                    <a:pt x="85" y="307"/>
                  </a:lnTo>
                  <a:lnTo>
                    <a:pt x="88" y="307"/>
                  </a:lnTo>
                  <a:lnTo>
                    <a:pt x="88" y="305"/>
                  </a:lnTo>
                  <a:lnTo>
                    <a:pt x="86" y="306"/>
                  </a:lnTo>
                  <a:lnTo>
                    <a:pt x="89" y="309"/>
                  </a:lnTo>
                  <a:lnTo>
                    <a:pt x="90" y="309"/>
                  </a:lnTo>
                  <a:lnTo>
                    <a:pt x="90" y="306"/>
                  </a:lnTo>
                  <a:lnTo>
                    <a:pt x="89" y="307"/>
                  </a:lnTo>
                  <a:lnTo>
                    <a:pt x="92" y="310"/>
                  </a:lnTo>
                  <a:lnTo>
                    <a:pt x="94" y="310"/>
                  </a:lnTo>
                  <a:lnTo>
                    <a:pt x="94" y="307"/>
                  </a:lnTo>
                  <a:lnTo>
                    <a:pt x="93" y="307"/>
                  </a:lnTo>
                  <a:lnTo>
                    <a:pt x="93" y="311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4" y="310"/>
                  </a:lnTo>
                  <a:lnTo>
                    <a:pt x="97" y="313"/>
                  </a:lnTo>
                  <a:lnTo>
                    <a:pt x="98" y="313"/>
                  </a:lnTo>
                  <a:lnTo>
                    <a:pt x="98" y="310"/>
                  </a:lnTo>
                  <a:lnTo>
                    <a:pt x="97" y="310"/>
                  </a:lnTo>
                  <a:lnTo>
                    <a:pt x="97" y="314"/>
                  </a:lnTo>
                  <a:lnTo>
                    <a:pt x="99" y="314"/>
                  </a:lnTo>
                  <a:lnTo>
                    <a:pt x="99" y="311"/>
                  </a:lnTo>
                  <a:lnTo>
                    <a:pt x="98" y="313"/>
                  </a:lnTo>
                  <a:lnTo>
                    <a:pt x="101" y="315"/>
                  </a:lnTo>
                  <a:lnTo>
                    <a:pt x="102" y="315"/>
                  </a:lnTo>
                  <a:lnTo>
                    <a:pt x="102" y="313"/>
                  </a:lnTo>
                  <a:lnTo>
                    <a:pt x="101" y="313"/>
                  </a:lnTo>
                  <a:lnTo>
                    <a:pt x="101" y="315"/>
                  </a:lnTo>
                  <a:lnTo>
                    <a:pt x="103" y="318"/>
                  </a:lnTo>
                  <a:lnTo>
                    <a:pt x="106" y="319"/>
                  </a:lnTo>
                  <a:lnTo>
                    <a:pt x="106" y="317"/>
                  </a:lnTo>
                  <a:lnTo>
                    <a:pt x="105" y="317"/>
                  </a:lnTo>
                  <a:lnTo>
                    <a:pt x="105" y="320"/>
                  </a:lnTo>
                  <a:lnTo>
                    <a:pt x="107" y="320"/>
                  </a:lnTo>
                  <a:lnTo>
                    <a:pt x="107" y="318"/>
                  </a:lnTo>
                  <a:lnTo>
                    <a:pt x="106" y="318"/>
                  </a:lnTo>
                  <a:lnTo>
                    <a:pt x="106" y="320"/>
                  </a:lnTo>
                  <a:lnTo>
                    <a:pt x="107" y="322"/>
                  </a:lnTo>
                  <a:lnTo>
                    <a:pt x="109" y="320"/>
                  </a:lnTo>
                  <a:lnTo>
                    <a:pt x="109" y="319"/>
                  </a:lnTo>
                  <a:lnTo>
                    <a:pt x="105" y="319"/>
                  </a:lnTo>
                  <a:lnTo>
                    <a:pt x="103" y="320"/>
                  </a:lnTo>
                  <a:lnTo>
                    <a:pt x="105" y="322"/>
                  </a:lnTo>
                  <a:lnTo>
                    <a:pt x="105" y="320"/>
                  </a:lnTo>
                  <a:lnTo>
                    <a:pt x="103" y="320"/>
                  </a:lnTo>
                  <a:lnTo>
                    <a:pt x="99" y="322"/>
                  </a:lnTo>
                  <a:lnTo>
                    <a:pt x="99" y="323"/>
                  </a:lnTo>
                  <a:lnTo>
                    <a:pt x="99" y="322"/>
                  </a:lnTo>
                  <a:lnTo>
                    <a:pt x="97" y="322"/>
                  </a:lnTo>
                  <a:lnTo>
                    <a:pt x="96" y="323"/>
                  </a:lnTo>
                  <a:lnTo>
                    <a:pt x="97" y="324"/>
                  </a:lnTo>
                  <a:lnTo>
                    <a:pt x="97" y="323"/>
                  </a:lnTo>
                  <a:lnTo>
                    <a:pt x="93" y="323"/>
                  </a:lnTo>
                  <a:lnTo>
                    <a:pt x="92" y="324"/>
                  </a:lnTo>
                  <a:lnTo>
                    <a:pt x="93" y="326"/>
                  </a:lnTo>
                  <a:lnTo>
                    <a:pt x="93" y="324"/>
                  </a:lnTo>
                  <a:lnTo>
                    <a:pt x="90" y="324"/>
                  </a:lnTo>
                  <a:lnTo>
                    <a:pt x="89" y="326"/>
                  </a:lnTo>
                  <a:lnTo>
                    <a:pt x="90" y="327"/>
                  </a:lnTo>
                  <a:lnTo>
                    <a:pt x="90" y="326"/>
                  </a:lnTo>
                  <a:lnTo>
                    <a:pt x="89" y="326"/>
                  </a:lnTo>
                  <a:lnTo>
                    <a:pt x="86" y="327"/>
                  </a:lnTo>
                  <a:lnTo>
                    <a:pt x="85" y="327"/>
                  </a:lnTo>
                  <a:lnTo>
                    <a:pt x="84" y="328"/>
                  </a:lnTo>
                  <a:lnTo>
                    <a:pt x="85" y="330"/>
                  </a:lnTo>
                  <a:lnTo>
                    <a:pt x="85" y="328"/>
                  </a:lnTo>
                  <a:lnTo>
                    <a:pt x="82" y="328"/>
                  </a:lnTo>
                  <a:lnTo>
                    <a:pt x="80" y="331"/>
                  </a:lnTo>
                  <a:lnTo>
                    <a:pt x="81" y="332"/>
                  </a:lnTo>
                  <a:lnTo>
                    <a:pt x="81" y="331"/>
                  </a:lnTo>
                  <a:lnTo>
                    <a:pt x="80" y="331"/>
                  </a:lnTo>
                  <a:lnTo>
                    <a:pt x="77" y="332"/>
                  </a:lnTo>
                  <a:lnTo>
                    <a:pt x="77" y="334"/>
                  </a:lnTo>
                  <a:lnTo>
                    <a:pt x="77" y="332"/>
                  </a:lnTo>
                  <a:lnTo>
                    <a:pt x="75" y="332"/>
                  </a:lnTo>
                  <a:lnTo>
                    <a:pt x="72" y="334"/>
                  </a:lnTo>
                  <a:lnTo>
                    <a:pt x="72" y="335"/>
                  </a:lnTo>
                  <a:lnTo>
                    <a:pt x="72" y="334"/>
                  </a:lnTo>
                  <a:lnTo>
                    <a:pt x="68" y="334"/>
                  </a:lnTo>
                  <a:lnTo>
                    <a:pt x="67" y="335"/>
                  </a:lnTo>
                  <a:lnTo>
                    <a:pt x="68" y="336"/>
                  </a:lnTo>
                  <a:lnTo>
                    <a:pt x="68" y="335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61" y="338"/>
                  </a:lnTo>
                  <a:lnTo>
                    <a:pt x="61" y="336"/>
                  </a:lnTo>
                  <a:lnTo>
                    <a:pt x="59" y="336"/>
                  </a:lnTo>
                  <a:lnTo>
                    <a:pt x="56" y="338"/>
                  </a:lnTo>
                  <a:lnTo>
                    <a:pt x="56" y="339"/>
                  </a:lnTo>
                  <a:lnTo>
                    <a:pt x="56" y="338"/>
                  </a:lnTo>
                  <a:lnTo>
                    <a:pt x="52" y="338"/>
                  </a:lnTo>
                  <a:lnTo>
                    <a:pt x="51" y="339"/>
                  </a:lnTo>
                  <a:lnTo>
                    <a:pt x="52" y="340"/>
                  </a:lnTo>
                  <a:lnTo>
                    <a:pt x="52" y="339"/>
                  </a:lnTo>
                  <a:lnTo>
                    <a:pt x="50" y="339"/>
                  </a:lnTo>
                  <a:lnTo>
                    <a:pt x="48" y="340"/>
                  </a:lnTo>
                  <a:lnTo>
                    <a:pt x="50" y="341"/>
                  </a:lnTo>
                  <a:lnTo>
                    <a:pt x="50" y="340"/>
                  </a:lnTo>
                  <a:lnTo>
                    <a:pt x="46" y="340"/>
                  </a:lnTo>
                  <a:lnTo>
                    <a:pt x="44" y="341"/>
                  </a:lnTo>
                  <a:lnTo>
                    <a:pt x="46" y="343"/>
                  </a:lnTo>
                  <a:lnTo>
                    <a:pt x="46" y="341"/>
                  </a:lnTo>
                  <a:lnTo>
                    <a:pt x="44" y="341"/>
                  </a:lnTo>
                  <a:lnTo>
                    <a:pt x="42" y="343"/>
                  </a:lnTo>
                  <a:lnTo>
                    <a:pt x="42" y="344"/>
                  </a:lnTo>
                  <a:lnTo>
                    <a:pt x="42" y="343"/>
                  </a:lnTo>
                  <a:lnTo>
                    <a:pt x="39" y="343"/>
                  </a:lnTo>
                  <a:lnTo>
                    <a:pt x="38" y="344"/>
                  </a:lnTo>
                  <a:lnTo>
                    <a:pt x="39" y="345"/>
                  </a:lnTo>
                  <a:lnTo>
                    <a:pt x="39" y="344"/>
                  </a:lnTo>
                  <a:lnTo>
                    <a:pt x="37" y="344"/>
                  </a:lnTo>
                  <a:lnTo>
                    <a:pt x="35" y="345"/>
                  </a:lnTo>
                  <a:lnTo>
                    <a:pt x="37" y="347"/>
                  </a:lnTo>
                  <a:lnTo>
                    <a:pt x="37" y="345"/>
                  </a:lnTo>
                  <a:lnTo>
                    <a:pt x="34" y="345"/>
                  </a:lnTo>
                  <a:lnTo>
                    <a:pt x="31" y="347"/>
                  </a:lnTo>
                  <a:lnTo>
                    <a:pt x="31" y="348"/>
                  </a:lnTo>
                  <a:lnTo>
                    <a:pt x="31" y="347"/>
                  </a:lnTo>
                  <a:lnTo>
                    <a:pt x="29" y="347"/>
                  </a:lnTo>
                  <a:lnTo>
                    <a:pt x="27" y="348"/>
                  </a:lnTo>
                  <a:lnTo>
                    <a:pt x="29" y="349"/>
                  </a:lnTo>
                  <a:lnTo>
                    <a:pt x="29" y="348"/>
                  </a:lnTo>
                  <a:lnTo>
                    <a:pt x="27" y="348"/>
                  </a:lnTo>
                  <a:lnTo>
                    <a:pt x="25" y="349"/>
                  </a:lnTo>
                  <a:lnTo>
                    <a:pt x="25" y="351"/>
                  </a:lnTo>
                  <a:lnTo>
                    <a:pt x="25" y="349"/>
                  </a:lnTo>
                  <a:lnTo>
                    <a:pt x="22" y="349"/>
                  </a:lnTo>
                  <a:lnTo>
                    <a:pt x="20" y="352"/>
                  </a:lnTo>
                  <a:lnTo>
                    <a:pt x="21" y="353"/>
                  </a:lnTo>
                  <a:lnTo>
                    <a:pt x="21" y="352"/>
                  </a:lnTo>
                  <a:lnTo>
                    <a:pt x="17" y="352"/>
                  </a:lnTo>
                  <a:lnTo>
                    <a:pt x="14" y="355"/>
                  </a:lnTo>
                  <a:lnTo>
                    <a:pt x="16" y="356"/>
                  </a:lnTo>
                  <a:lnTo>
                    <a:pt x="16" y="355"/>
                  </a:lnTo>
                  <a:lnTo>
                    <a:pt x="13" y="355"/>
                  </a:lnTo>
                  <a:lnTo>
                    <a:pt x="10" y="357"/>
                  </a:lnTo>
                  <a:lnTo>
                    <a:pt x="12" y="358"/>
                  </a:lnTo>
                  <a:lnTo>
                    <a:pt x="12" y="357"/>
                  </a:lnTo>
                  <a:lnTo>
                    <a:pt x="9" y="357"/>
                  </a:lnTo>
                  <a:lnTo>
                    <a:pt x="9" y="362"/>
                  </a:lnTo>
                  <a:lnTo>
                    <a:pt x="10" y="362"/>
                  </a:lnTo>
                  <a:lnTo>
                    <a:pt x="9" y="361"/>
                  </a:lnTo>
                  <a:lnTo>
                    <a:pt x="8" y="362"/>
                  </a:lnTo>
                  <a:lnTo>
                    <a:pt x="8" y="370"/>
                  </a:lnTo>
                  <a:lnTo>
                    <a:pt x="9" y="370"/>
                  </a:lnTo>
                  <a:lnTo>
                    <a:pt x="8" y="369"/>
                  </a:lnTo>
                  <a:lnTo>
                    <a:pt x="6" y="370"/>
                  </a:lnTo>
                  <a:lnTo>
                    <a:pt x="6" y="383"/>
                  </a:lnTo>
                  <a:lnTo>
                    <a:pt x="8" y="383"/>
                  </a:lnTo>
                  <a:lnTo>
                    <a:pt x="6" y="382"/>
                  </a:lnTo>
                  <a:lnTo>
                    <a:pt x="5" y="383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6" y="385"/>
                  </a:lnTo>
                  <a:lnTo>
                    <a:pt x="4" y="385"/>
                  </a:lnTo>
                  <a:lnTo>
                    <a:pt x="4" y="389"/>
                  </a:lnTo>
                  <a:lnTo>
                    <a:pt x="5" y="389"/>
                  </a:lnTo>
                  <a:lnTo>
                    <a:pt x="4" y="387"/>
                  </a:lnTo>
                  <a:lnTo>
                    <a:pt x="3" y="389"/>
                  </a:lnTo>
                  <a:lnTo>
                    <a:pt x="3" y="392"/>
                  </a:lnTo>
                  <a:lnTo>
                    <a:pt x="4" y="392"/>
                  </a:lnTo>
                  <a:lnTo>
                    <a:pt x="4" y="391"/>
                  </a:lnTo>
                  <a:lnTo>
                    <a:pt x="1" y="391"/>
                  </a:lnTo>
                  <a:lnTo>
                    <a:pt x="1" y="395"/>
                  </a:lnTo>
                  <a:lnTo>
                    <a:pt x="3" y="395"/>
                  </a:lnTo>
                  <a:lnTo>
                    <a:pt x="1" y="394"/>
                  </a:lnTo>
                  <a:lnTo>
                    <a:pt x="0" y="395"/>
                  </a:lnTo>
                  <a:lnTo>
                    <a:pt x="0" y="400"/>
                  </a:lnTo>
                  <a:lnTo>
                    <a:pt x="4" y="400"/>
                  </a:lnTo>
                  <a:lnTo>
                    <a:pt x="4" y="396"/>
                  </a:lnTo>
                  <a:lnTo>
                    <a:pt x="1" y="396"/>
                  </a:lnTo>
                  <a:lnTo>
                    <a:pt x="3" y="398"/>
                  </a:lnTo>
                  <a:lnTo>
                    <a:pt x="4" y="396"/>
                  </a:lnTo>
                  <a:lnTo>
                    <a:pt x="5" y="396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3" y="395"/>
                  </a:lnTo>
                  <a:lnTo>
                    <a:pt x="6" y="395"/>
                  </a:lnTo>
                  <a:lnTo>
                    <a:pt x="6" y="390"/>
                  </a:lnTo>
                  <a:lnTo>
                    <a:pt x="4" y="390"/>
                  </a:lnTo>
                  <a:lnTo>
                    <a:pt x="5" y="391"/>
                  </a:lnTo>
                  <a:lnTo>
                    <a:pt x="6" y="390"/>
                  </a:lnTo>
                  <a:lnTo>
                    <a:pt x="8" y="390"/>
                  </a:lnTo>
                  <a:lnTo>
                    <a:pt x="8" y="386"/>
                  </a:lnTo>
                  <a:lnTo>
                    <a:pt x="5" y="386"/>
                  </a:lnTo>
                  <a:lnTo>
                    <a:pt x="5" y="389"/>
                  </a:lnTo>
                  <a:lnTo>
                    <a:pt x="9" y="389"/>
                  </a:lnTo>
                  <a:lnTo>
                    <a:pt x="9" y="385"/>
                  </a:lnTo>
                  <a:lnTo>
                    <a:pt x="6" y="385"/>
                  </a:lnTo>
                  <a:lnTo>
                    <a:pt x="8" y="386"/>
                  </a:lnTo>
                  <a:lnTo>
                    <a:pt x="9" y="385"/>
                  </a:lnTo>
                  <a:lnTo>
                    <a:pt x="10" y="385"/>
                  </a:lnTo>
                  <a:lnTo>
                    <a:pt x="10" y="372"/>
                  </a:lnTo>
                  <a:lnTo>
                    <a:pt x="8" y="372"/>
                  </a:lnTo>
                  <a:lnTo>
                    <a:pt x="9" y="373"/>
                  </a:lnTo>
                  <a:lnTo>
                    <a:pt x="10" y="372"/>
                  </a:lnTo>
                  <a:lnTo>
                    <a:pt x="12" y="372"/>
                  </a:lnTo>
                  <a:lnTo>
                    <a:pt x="12" y="364"/>
                  </a:lnTo>
                  <a:lnTo>
                    <a:pt x="9" y="364"/>
                  </a:lnTo>
                  <a:lnTo>
                    <a:pt x="10" y="365"/>
                  </a:lnTo>
                  <a:lnTo>
                    <a:pt x="12" y="364"/>
                  </a:lnTo>
                  <a:lnTo>
                    <a:pt x="13" y="364"/>
                  </a:lnTo>
                  <a:lnTo>
                    <a:pt x="13" y="358"/>
                  </a:lnTo>
                  <a:lnTo>
                    <a:pt x="10" y="358"/>
                  </a:lnTo>
                  <a:lnTo>
                    <a:pt x="10" y="361"/>
                  </a:lnTo>
                  <a:lnTo>
                    <a:pt x="13" y="361"/>
                  </a:lnTo>
                  <a:lnTo>
                    <a:pt x="13" y="360"/>
                  </a:lnTo>
                  <a:lnTo>
                    <a:pt x="16" y="357"/>
                  </a:lnTo>
                  <a:lnTo>
                    <a:pt x="14" y="356"/>
                  </a:lnTo>
                  <a:lnTo>
                    <a:pt x="14" y="358"/>
                  </a:lnTo>
                  <a:lnTo>
                    <a:pt x="17" y="358"/>
                  </a:lnTo>
                  <a:lnTo>
                    <a:pt x="17" y="357"/>
                  </a:lnTo>
                  <a:lnTo>
                    <a:pt x="20" y="355"/>
                  </a:lnTo>
                  <a:lnTo>
                    <a:pt x="18" y="353"/>
                  </a:lnTo>
                  <a:lnTo>
                    <a:pt x="18" y="356"/>
                  </a:lnTo>
                  <a:lnTo>
                    <a:pt x="22" y="356"/>
                  </a:lnTo>
                  <a:lnTo>
                    <a:pt x="22" y="355"/>
                  </a:lnTo>
                  <a:lnTo>
                    <a:pt x="25" y="352"/>
                  </a:lnTo>
                  <a:lnTo>
                    <a:pt x="23" y="351"/>
                  </a:lnTo>
                  <a:lnTo>
                    <a:pt x="23" y="353"/>
                  </a:lnTo>
                  <a:lnTo>
                    <a:pt x="26" y="353"/>
                  </a:lnTo>
                  <a:lnTo>
                    <a:pt x="29" y="352"/>
                  </a:lnTo>
                  <a:lnTo>
                    <a:pt x="27" y="349"/>
                  </a:lnTo>
                  <a:lnTo>
                    <a:pt x="27" y="352"/>
                  </a:lnTo>
                  <a:lnTo>
                    <a:pt x="30" y="352"/>
                  </a:lnTo>
                  <a:lnTo>
                    <a:pt x="30" y="351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51"/>
                  </a:lnTo>
                  <a:lnTo>
                    <a:pt x="33" y="351"/>
                  </a:lnTo>
                  <a:lnTo>
                    <a:pt x="35" y="349"/>
                  </a:lnTo>
                  <a:lnTo>
                    <a:pt x="34" y="347"/>
                  </a:lnTo>
                  <a:lnTo>
                    <a:pt x="34" y="349"/>
                  </a:lnTo>
                  <a:lnTo>
                    <a:pt x="38" y="349"/>
                  </a:lnTo>
                  <a:lnTo>
                    <a:pt x="38" y="348"/>
                  </a:lnTo>
                  <a:lnTo>
                    <a:pt x="39" y="347"/>
                  </a:lnTo>
                  <a:lnTo>
                    <a:pt x="38" y="345"/>
                  </a:lnTo>
                  <a:lnTo>
                    <a:pt x="38" y="348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2" y="345"/>
                  </a:lnTo>
                  <a:lnTo>
                    <a:pt x="41" y="344"/>
                  </a:lnTo>
                  <a:lnTo>
                    <a:pt x="41" y="347"/>
                  </a:lnTo>
                  <a:lnTo>
                    <a:pt x="43" y="347"/>
                  </a:lnTo>
                  <a:lnTo>
                    <a:pt x="46" y="345"/>
                  </a:lnTo>
                  <a:lnTo>
                    <a:pt x="44" y="343"/>
                  </a:lnTo>
                  <a:lnTo>
                    <a:pt x="44" y="345"/>
                  </a:lnTo>
                  <a:lnTo>
                    <a:pt x="47" y="345"/>
                  </a:lnTo>
                  <a:lnTo>
                    <a:pt x="47" y="344"/>
                  </a:lnTo>
                  <a:lnTo>
                    <a:pt x="48" y="343"/>
                  </a:lnTo>
                  <a:lnTo>
                    <a:pt x="47" y="341"/>
                  </a:lnTo>
                  <a:lnTo>
                    <a:pt x="47" y="344"/>
                  </a:lnTo>
                  <a:lnTo>
                    <a:pt x="51" y="344"/>
                  </a:lnTo>
                  <a:lnTo>
                    <a:pt x="51" y="343"/>
                  </a:lnTo>
                  <a:lnTo>
                    <a:pt x="52" y="341"/>
                  </a:lnTo>
                  <a:lnTo>
                    <a:pt x="51" y="340"/>
                  </a:lnTo>
                  <a:lnTo>
                    <a:pt x="51" y="343"/>
                  </a:lnTo>
                  <a:lnTo>
                    <a:pt x="54" y="343"/>
                  </a:lnTo>
                  <a:lnTo>
                    <a:pt x="54" y="341"/>
                  </a:lnTo>
                  <a:lnTo>
                    <a:pt x="55" y="340"/>
                  </a:lnTo>
                  <a:lnTo>
                    <a:pt x="54" y="339"/>
                  </a:lnTo>
                  <a:lnTo>
                    <a:pt x="54" y="341"/>
                  </a:lnTo>
                  <a:lnTo>
                    <a:pt x="58" y="341"/>
                  </a:lnTo>
                  <a:lnTo>
                    <a:pt x="60" y="340"/>
                  </a:lnTo>
                  <a:lnTo>
                    <a:pt x="59" y="338"/>
                  </a:lnTo>
                  <a:lnTo>
                    <a:pt x="59" y="340"/>
                  </a:lnTo>
                  <a:lnTo>
                    <a:pt x="63" y="340"/>
                  </a:lnTo>
                  <a:lnTo>
                    <a:pt x="63" y="339"/>
                  </a:lnTo>
                  <a:lnTo>
                    <a:pt x="64" y="338"/>
                  </a:lnTo>
                  <a:lnTo>
                    <a:pt x="63" y="336"/>
                  </a:lnTo>
                  <a:lnTo>
                    <a:pt x="63" y="339"/>
                  </a:lnTo>
                  <a:lnTo>
                    <a:pt x="69" y="339"/>
                  </a:lnTo>
                  <a:lnTo>
                    <a:pt x="69" y="338"/>
                  </a:lnTo>
                  <a:lnTo>
                    <a:pt x="71" y="336"/>
                  </a:lnTo>
                  <a:lnTo>
                    <a:pt x="69" y="335"/>
                  </a:lnTo>
                  <a:lnTo>
                    <a:pt x="69" y="338"/>
                  </a:lnTo>
                  <a:lnTo>
                    <a:pt x="73" y="338"/>
                  </a:lnTo>
                  <a:lnTo>
                    <a:pt x="76" y="336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8" y="336"/>
                  </a:lnTo>
                  <a:lnTo>
                    <a:pt x="81" y="335"/>
                  </a:lnTo>
                  <a:lnTo>
                    <a:pt x="80" y="332"/>
                  </a:lnTo>
                  <a:lnTo>
                    <a:pt x="80" y="335"/>
                  </a:lnTo>
                  <a:lnTo>
                    <a:pt x="82" y="335"/>
                  </a:lnTo>
                  <a:lnTo>
                    <a:pt x="82" y="334"/>
                  </a:lnTo>
                  <a:lnTo>
                    <a:pt x="85" y="331"/>
                  </a:lnTo>
                  <a:lnTo>
                    <a:pt x="84" y="330"/>
                  </a:lnTo>
                  <a:lnTo>
                    <a:pt x="84" y="332"/>
                  </a:lnTo>
                  <a:lnTo>
                    <a:pt x="86" y="332"/>
                  </a:lnTo>
                  <a:lnTo>
                    <a:pt x="86" y="331"/>
                  </a:lnTo>
                  <a:lnTo>
                    <a:pt x="88" y="330"/>
                  </a:lnTo>
                  <a:lnTo>
                    <a:pt x="86" y="328"/>
                  </a:lnTo>
                  <a:lnTo>
                    <a:pt x="88" y="331"/>
                  </a:lnTo>
                  <a:lnTo>
                    <a:pt x="90" y="330"/>
                  </a:lnTo>
                  <a:lnTo>
                    <a:pt x="89" y="327"/>
                  </a:lnTo>
                  <a:lnTo>
                    <a:pt x="89" y="330"/>
                  </a:lnTo>
                  <a:lnTo>
                    <a:pt x="92" y="330"/>
                  </a:lnTo>
                  <a:lnTo>
                    <a:pt x="92" y="328"/>
                  </a:lnTo>
                  <a:lnTo>
                    <a:pt x="93" y="327"/>
                  </a:lnTo>
                  <a:lnTo>
                    <a:pt x="92" y="326"/>
                  </a:lnTo>
                  <a:lnTo>
                    <a:pt x="92" y="328"/>
                  </a:lnTo>
                  <a:lnTo>
                    <a:pt x="94" y="328"/>
                  </a:lnTo>
                  <a:lnTo>
                    <a:pt x="94" y="327"/>
                  </a:lnTo>
                  <a:lnTo>
                    <a:pt x="96" y="326"/>
                  </a:lnTo>
                  <a:lnTo>
                    <a:pt x="94" y="324"/>
                  </a:lnTo>
                  <a:lnTo>
                    <a:pt x="94" y="327"/>
                  </a:lnTo>
                  <a:lnTo>
                    <a:pt x="98" y="327"/>
                  </a:lnTo>
                  <a:lnTo>
                    <a:pt x="98" y="326"/>
                  </a:lnTo>
                  <a:lnTo>
                    <a:pt x="99" y="324"/>
                  </a:lnTo>
                  <a:lnTo>
                    <a:pt x="98" y="323"/>
                  </a:lnTo>
                  <a:lnTo>
                    <a:pt x="98" y="326"/>
                  </a:lnTo>
                  <a:lnTo>
                    <a:pt x="101" y="326"/>
                  </a:lnTo>
                  <a:lnTo>
                    <a:pt x="105" y="324"/>
                  </a:lnTo>
                  <a:lnTo>
                    <a:pt x="103" y="322"/>
                  </a:lnTo>
                  <a:lnTo>
                    <a:pt x="103" y="324"/>
                  </a:lnTo>
                  <a:lnTo>
                    <a:pt x="106" y="324"/>
                  </a:lnTo>
                  <a:lnTo>
                    <a:pt x="106" y="323"/>
                  </a:lnTo>
                  <a:lnTo>
                    <a:pt x="107" y="322"/>
                  </a:lnTo>
                  <a:lnTo>
                    <a:pt x="106" y="320"/>
                  </a:lnTo>
                  <a:lnTo>
                    <a:pt x="106" y="323"/>
                  </a:lnTo>
                  <a:lnTo>
                    <a:pt x="109" y="323"/>
                  </a:lnTo>
                  <a:lnTo>
                    <a:pt x="110" y="319"/>
                  </a:lnTo>
                  <a:lnTo>
                    <a:pt x="109" y="318"/>
                  </a:lnTo>
                  <a:lnTo>
                    <a:pt x="107" y="319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06" y="317"/>
                  </a:lnTo>
                  <a:lnTo>
                    <a:pt x="106" y="318"/>
                  </a:lnTo>
                  <a:lnTo>
                    <a:pt x="109" y="318"/>
                  </a:lnTo>
                  <a:lnTo>
                    <a:pt x="109" y="315"/>
                  </a:lnTo>
                  <a:lnTo>
                    <a:pt x="107" y="315"/>
                  </a:lnTo>
                  <a:lnTo>
                    <a:pt x="105" y="314"/>
                  </a:lnTo>
                  <a:lnTo>
                    <a:pt x="103" y="315"/>
                  </a:lnTo>
                  <a:lnTo>
                    <a:pt x="105" y="314"/>
                  </a:lnTo>
                  <a:lnTo>
                    <a:pt x="103" y="313"/>
                  </a:lnTo>
                  <a:lnTo>
                    <a:pt x="102" y="314"/>
                  </a:lnTo>
                  <a:lnTo>
                    <a:pt x="105" y="314"/>
                  </a:lnTo>
                  <a:lnTo>
                    <a:pt x="105" y="311"/>
                  </a:lnTo>
                  <a:lnTo>
                    <a:pt x="101" y="311"/>
                  </a:lnTo>
                  <a:lnTo>
                    <a:pt x="101" y="313"/>
                  </a:lnTo>
                  <a:lnTo>
                    <a:pt x="102" y="311"/>
                  </a:lnTo>
                  <a:lnTo>
                    <a:pt x="101" y="310"/>
                  </a:lnTo>
                  <a:lnTo>
                    <a:pt x="98" y="310"/>
                  </a:lnTo>
                  <a:lnTo>
                    <a:pt x="98" y="311"/>
                  </a:lnTo>
                  <a:lnTo>
                    <a:pt x="101" y="311"/>
                  </a:lnTo>
                  <a:lnTo>
                    <a:pt x="101" y="309"/>
                  </a:lnTo>
                  <a:lnTo>
                    <a:pt x="97" y="309"/>
                  </a:lnTo>
                  <a:lnTo>
                    <a:pt x="97" y="310"/>
                  </a:lnTo>
                  <a:lnTo>
                    <a:pt x="98" y="309"/>
                  </a:lnTo>
                  <a:lnTo>
                    <a:pt x="97" y="307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7" y="309"/>
                  </a:lnTo>
                  <a:lnTo>
                    <a:pt x="97" y="306"/>
                  </a:lnTo>
                  <a:lnTo>
                    <a:pt x="92" y="306"/>
                  </a:lnTo>
                  <a:lnTo>
                    <a:pt x="92" y="307"/>
                  </a:lnTo>
                  <a:lnTo>
                    <a:pt x="93" y="306"/>
                  </a:lnTo>
                  <a:lnTo>
                    <a:pt x="92" y="305"/>
                  </a:lnTo>
                  <a:lnTo>
                    <a:pt x="89" y="305"/>
                  </a:lnTo>
                  <a:lnTo>
                    <a:pt x="89" y="306"/>
                  </a:lnTo>
                  <a:lnTo>
                    <a:pt x="90" y="305"/>
                  </a:lnTo>
                  <a:lnTo>
                    <a:pt x="89" y="303"/>
                  </a:lnTo>
                  <a:lnTo>
                    <a:pt x="86" y="303"/>
                  </a:lnTo>
                  <a:lnTo>
                    <a:pt x="86" y="305"/>
                  </a:lnTo>
                  <a:lnTo>
                    <a:pt x="89" y="305"/>
                  </a:lnTo>
                  <a:lnTo>
                    <a:pt x="89" y="303"/>
                  </a:lnTo>
                  <a:lnTo>
                    <a:pt x="86" y="303"/>
                  </a:lnTo>
                  <a:lnTo>
                    <a:pt x="88" y="305"/>
                  </a:lnTo>
                  <a:lnTo>
                    <a:pt x="89" y="303"/>
                  </a:lnTo>
                  <a:lnTo>
                    <a:pt x="88" y="302"/>
                  </a:lnTo>
                  <a:lnTo>
                    <a:pt x="88" y="305"/>
                  </a:lnTo>
                  <a:lnTo>
                    <a:pt x="90" y="305"/>
                  </a:lnTo>
                  <a:lnTo>
                    <a:pt x="90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302"/>
                  </a:lnTo>
                  <a:lnTo>
                    <a:pt x="94" y="302"/>
                  </a:lnTo>
                  <a:lnTo>
                    <a:pt x="94" y="301"/>
                  </a:lnTo>
                  <a:lnTo>
                    <a:pt x="96" y="300"/>
                  </a:lnTo>
                  <a:lnTo>
                    <a:pt x="94" y="298"/>
                  </a:lnTo>
                  <a:lnTo>
                    <a:pt x="94" y="301"/>
                  </a:lnTo>
                  <a:lnTo>
                    <a:pt x="97" y="301"/>
                  </a:lnTo>
                  <a:lnTo>
                    <a:pt x="97" y="300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300"/>
                  </a:lnTo>
                  <a:lnTo>
                    <a:pt x="101" y="300"/>
                  </a:lnTo>
                  <a:lnTo>
                    <a:pt x="101" y="296"/>
                  </a:lnTo>
                  <a:lnTo>
                    <a:pt x="98" y="296"/>
                  </a:lnTo>
                  <a:lnTo>
                    <a:pt x="98" y="298"/>
                  </a:lnTo>
                  <a:lnTo>
                    <a:pt x="102" y="298"/>
                  </a:lnTo>
                  <a:lnTo>
                    <a:pt x="105" y="297"/>
                  </a:lnTo>
                  <a:lnTo>
                    <a:pt x="105" y="296"/>
                  </a:lnTo>
                  <a:lnTo>
                    <a:pt x="106" y="294"/>
                  </a:lnTo>
                  <a:lnTo>
                    <a:pt x="105" y="293"/>
                  </a:lnTo>
                  <a:lnTo>
                    <a:pt x="105" y="296"/>
                  </a:lnTo>
                  <a:lnTo>
                    <a:pt x="109" y="296"/>
                  </a:lnTo>
                  <a:lnTo>
                    <a:pt x="109" y="294"/>
                  </a:lnTo>
                  <a:lnTo>
                    <a:pt x="110" y="293"/>
                  </a:lnTo>
                  <a:lnTo>
                    <a:pt x="109" y="292"/>
                  </a:lnTo>
                  <a:lnTo>
                    <a:pt x="109" y="294"/>
                  </a:lnTo>
                  <a:lnTo>
                    <a:pt x="111" y="294"/>
                  </a:lnTo>
                  <a:lnTo>
                    <a:pt x="113" y="290"/>
                  </a:lnTo>
                  <a:lnTo>
                    <a:pt x="110" y="288"/>
                  </a:lnTo>
                  <a:lnTo>
                    <a:pt x="109" y="289"/>
                  </a:lnTo>
                  <a:lnTo>
                    <a:pt x="111" y="289"/>
                  </a:lnTo>
                  <a:lnTo>
                    <a:pt x="111" y="286"/>
                  </a:lnTo>
                  <a:lnTo>
                    <a:pt x="107" y="286"/>
                  </a:lnTo>
                  <a:lnTo>
                    <a:pt x="107" y="288"/>
                  </a:lnTo>
                  <a:lnTo>
                    <a:pt x="109" y="286"/>
                  </a:lnTo>
                  <a:lnTo>
                    <a:pt x="106" y="284"/>
                  </a:lnTo>
                  <a:lnTo>
                    <a:pt x="103" y="284"/>
                  </a:lnTo>
                  <a:lnTo>
                    <a:pt x="103" y="285"/>
                  </a:lnTo>
                  <a:lnTo>
                    <a:pt x="105" y="284"/>
                  </a:lnTo>
                  <a:lnTo>
                    <a:pt x="103" y="283"/>
                  </a:lnTo>
                  <a:lnTo>
                    <a:pt x="102" y="284"/>
                  </a:lnTo>
                  <a:lnTo>
                    <a:pt x="105" y="284"/>
                  </a:lnTo>
                  <a:lnTo>
                    <a:pt x="105" y="281"/>
                  </a:lnTo>
                  <a:lnTo>
                    <a:pt x="101" y="281"/>
                  </a:lnTo>
                  <a:lnTo>
                    <a:pt x="101" y="283"/>
                  </a:lnTo>
                  <a:lnTo>
                    <a:pt x="102" y="281"/>
                  </a:lnTo>
                  <a:lnTo>
                    <a:pt x="101" y="280"/>
                  </a:lnTo>
                  <a:lnTo>
                    <a:pt x="98" y="280"/>
                  </a:lnTo>
                  <a:lnTo>
                    <a:pt x="98" y="281"/>
                  </a:lnTo>
                  <a:lnTo>
                    <a:pt x="101" y="281"/>
                  </a:lnTo>
                  <a:lnTo>
                    <a:pt x="101" y="279"/>
                  </a:lnTo>
                  <a:lnTo>
                    <a:pt x="97" y="279"/>
                  </a:lnTo>
                  <a:lnTo>
                    <a:pt x="97" y="280"/>
                  </a:lnTo>
                  <a:lnTo>
                    <a:pt x="98" y="279"/>
                  </a:lnTo>
                  <a:lnTo>
                    <a:pt x="97" y="277"/>
                  </a:lnTo>
                  <a:lnTo>
                    <a:pt x="94" y="277"/>
                  </a:lnTo>
                  <a:lnTo>
                    <a:pt x="94" y="281"/>
                  </a:lnTo>
                  <a:lnTo>
                    <a:pt x="98" y="281"/>
                  </a:lnTo>
                  <a:lnTo>
                    <a:pt x="98" y="277"/>
                  </a:lnTo>
                  <a:lnTo>
                    <a:pt x="96" y="277"/>
                  </a:lnTo>
                  <a:lnTo>
                    <a:pt x="97" y="279"/>
                  </a:lnTo>
                  <a:lnTo>
                    <a:pt x="98" y="277"/>
                  </a:lnTo>
                  <a:lnTo>
                    <a:pt x="97" y="276"/>
                  </a:lnTo>
                  <a:lnTo>
                    <a:pt x="97" y="279"/>
                  </a:lnTo>
                  <a:lnTo>
                    <a:pt x="101" y="279"/>
                  </a:lnTo>
                  <a:lnTo>
                    <a:pt x="101" y="275"/>
                  </a:lnTo>
                  <a:lnTo>
                    <a:pt x="98" y="275"/>
                  </a:lnTo>
                  <a:lnTo>
                    <a:pt x="98" y="277"/>
                  </a:lnTo>
                  <a:lnTo>
                    <a:pt x="102" y="277"/>
                  </a:lnTo>
                  <a:lnTo>
                    <a:pt x="102" y="273"/>
                  </a:lnTo>
                  <a:lnTo>
                    <a:pt x="99" y="273"/>
                  </a:lnTo>
                  <a:lnTo>
                    <a:pt x="99" y="276"/>
                  </a:lnTo>
                  <a:lnTo>
                    <a:pt x="105" y="276"/>
                  </a:lnTo>
                  <a:lnTo>
                    <a:pt x="105" y="272"/>
                  </a:lnTo>
                  <a:lnTo>
                    <a:pt x="102" y="272"/>
                  </a:lnTo>
                  <a:lnTo>
                    <a:pt x="102" y="275"/>
                  </a:lnTo>
                  <a:lnTo>
                    <a:pt x="105" y="275"/>
                  </a:lnTo>
                  <a:lnTo>
                    <a:pt x="105" y="273"/>
                  </a:lnTo>
                  <a:lnTo>
                    <a:pt x="106" y="272"/>
                  </a:lnTo>
                  <a:lnTo>
                    <a:pt x="105" y="271"/>
                  </a:lnTo>
                  <a:lnTo>
                    <a:pt x="105" y="273"/>
                  </a:lnTo>
                  <a:lnTo>
                    <a:pt x="107" y="273"/>
                  </a:lnTo>
                  <a:lnTo>
                    <a:pt x="107" y="272"/>
                  </a:lnTo>
                  <a:lnTo>
                    <a:pt x="109" y="271"/>
                  </a:lnTo>
                  <a:lnTo>
                    <a:pt x="107" y="269"/>
                  </a:lnTo>
                  <a:lnTo>
                    <a:pt x="107" y="272"/>
                  </a:lnTo>
                  <a:lnTo>
                    <a:pt x="110" y="272"/>
                  </a:lnTo>
                  <a:lnTo>
                    <a:pt x="110" y="271"/>
                  </a:lnTo>
                  <a:lnTo>
                    <a:pt x="111" y="269"/>
                  </a:lnTo>
                  <a:lnTo>
                    <a:pt x="110" y="268"/>
                  </a:lnTo>
                  <a:lnTo>
                    <a:pt x="110" y="271"/>
                  </a:lnTo>
                  <a:lnTo>
                    <a:pt x="113" y="271"/>
                  </a:lnTo>
                  <a:lnTo>
                    <a:pt x="113" y="269"/>
                  </a:lnTo>
                  <a:lnTo>
                    <a:pt x="114" y="268"/>
                  </a:lnTo>
                  <a:lnTo>
                    <a:pt x="113" y="267"/>
                  </a:lnTo>
                  <a:lnTo>
                    <a:pt x="113" y="269"/>
                  </a:lnTo>
                  <a:lnTo>
                    <a:pt x="115" y="269"/>
                  </a:lnTo>
                  <a:lnTo>
                    <a:pt x="115" y="268"/>
                  </a:lnTo>
                  <a:lnTo>
                    <a:pt x="116" y="267"/>
                  </a:lnTo>
                  <a:lnTo>
                    <a:pt x="118" y="267"/>
                  </a:lnTo>
                  <a:lnTo>
                    <a:pt x="118" y="263"/>
                  </a:lnTo>
                  <a:lnTo>
                    <a:pt x="115" y="263"/>
                  </a:lnTo>
                  <a:lnTo>
                    <a:pt x="115" y="266"/>
                  </a:lnTo>
                  <a:lnTo>
                    <a:pt x="119" y="266"/>
                  </a:lnTo>
                  <a:lnTo>
                    <a:pt x="119" y="259"/>
                  </a:lnTo>
                  <a:lnTo>
                    <a:pt x="116" y="259"/>
                  </a:lnTo>
                  <a:lnTo>
                    <a:pt x="116" y="262"/>
                  </a:lnTo>
                  <a:lnTo>
                    <a:pt x="120" y="262"/>
                  </a:lnTo>
                  <a:lnTo>
                    <a:pt x="120" y="256"/>
                  </a:lnTo>
                  <a:lnTo>
                    <a:pt x="118" y="256"/>
                  </a:lnTo>
                  <a:lnTo>
                    <a:pt x="118" y="259"/>
                  </a:lnTo>
                  <a:lnTo>
                    <a:pt x="122" y="259"/>
                  </a:lnTo>
                  <a:lnTo>
                    <a:pt x="122" y="254"/>
                  </a:lnTo>
                  <a:lnTo>
                    <a:pt x="119" y="254"/>
                  </a:lnTo>
                  <a:lnTo>
                    <a:pt x="119" y="256"/>
                  </a:lnTo>
                  <a:lnTo>
                    <a:pt x="123" y="256"/>
                  </a:lnTo>
                  <a:lnTo>
                    <a:pt x="123" y="251"/>
                  </a:lnTo>
                  <a:lnTo>
                    <a:pt x="120" y="251"/>
                  </a:lnTo>
                  <a:lnTo>
                    <a:pt x="122" y="252"/>
                  </a:lnTo>
                  <a:lnTo>
                    <a:pt x="123" y="251"/>
                  </a:lnTo>
                  <a:lnTo>
                    <a:pt x="124" y="251"/>
                  </a:lnTo>
                  <a:lnTo>
                    <a:pt x="124" y="247"/>
                  </a:lnTo>
                  <a:lnTo>
                    <a:pt x="122" y="247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26" y="245"/>
                  </a:lnTo>
                  <a:lnTo>
                    <a:pt x="123" y="245"/>
                  </a:lnTo>
                  <a:lnTo>
                    <a:pt x="124" y="246"/>
                  </a:lnTo>
                  <a:lnTo>
                    <a:pt x="126" y="245"/>
                  </a:lnTo>
                  <a:lnTo>
                    <a:pt x="127" y="245"/>
                  </a:lnTo>
                  <a:lnTo>
                    <a:pt x="127" y="242"/>
                  </a:lnTo>
                  <a:lnTo>
                    <a:pt x="124" y="242"/>
                  </a:lnTo>
                  <a:lnTo>
                    <a:pt x="124" y="245"/>
                  </a:lnTo>
                  <a:lnTo>
                    <a:pt x="128" y="245"/>
                  </a:lnTo>
                  <a:lnTo>
                    <a:pt x="128" y="239"/>
                  </a:lnTo>
                  <a:lnTo>
                    <a:pt x="126" y="239"/>
                  </a:lnTo>
                  <a:lnTo>
                    <a:pt x="126" y="242"/>
                  </a:lnTo>
                  <a:lnTo>
                    <a:pt x="128" y="242"/>
                  </a:lnTo>
                  <a:lnTo>
                    <a:pt x="128" y="241"/>
                  </a:lnTo>
                  <a:lnTo>
                    <a:pt x="130" y="239"/>
                  </a:lnTo>
                  <a:lnTo>
                    <a:pt x="131" y="239"/>
                  </a:lnTo>
                  <a:lnTo>
                    <a:pt x="131" y="237"/>
                  </a:lnTo>
                  <a:lnTo>
                    <a:pt x="128" y="237"/>
                  </a:lnTo>
                  <a:lnTo>
                    <a:pt x="128" y="239"/>
                  </a:lnTo>
                  <a:lnTo>
                    <a:pt x="131" y="239"/>
                  </a:lnTo>
                  <a:lnTo>
                    <a:pt x="131" y="238"/>
                  </a:lnTo>
                  <a:lnTo>
                    <a:pt x="134" y="235"/>
                  </a:lnTo>
                  <a:lnTo>
                    <a:pt x="132" y="234"/>
                  </a:lnTo>
                  <a:lnTo>
                    <a:pt x="132" y="237"/>
                  </a:lnTo>
                  <a:lnTo>
                    <a:pt x="136" y="237"/>
                  </a:lnTo>
                  <a:lnTo>
                    <a:pt x="136" y="233"/>
                  </a:lnTo>
                  <a:lnTo>
                    <a:pt x="134" y="233"/>
                  </a:lnTo>
                  <a:lnTo>
                    <a:pt x="134" y="235"/>
                  </a:lnTo>
                  <a:lnTo>
                    <a:pt x="137" y="235"/>
                  </a:lnTo>
                  <a:lnTo>
                    <a:pt x="137" y="231"/>
                  </a:lnTo>
                  <a:lnTo>
                    <a:pt x="135" y="231"/>
                  </a:lnTo>
                  <a:lnTo>
                    <a:pt x="135" y="234"/>
                  </a:lnTo>
                  <a:lnTo>
                    <a:pt x="139" y="234"/>
                  </a:lnTo>
                  <a:lnTo>
                    <a:pt x="139" y="233"/>
                  </a:lnTo>
                  <a:lnTo>
                    <a:pt x="143" y="229"/>
                  </a:lnTo>
                  <a:lnTo>
                    <a:pt x="141" y="228"/>
                  </a:lnTo>
                  <a:lnTo>
                    <a:pt x="141" y="230"/>
                  </a:lnTo>
                  <a:lnTo>
                    <a:pt x="143" y="230"/>
                  </a:lnTo>
                  <a:lnTo>
                    <a:pt x="144" y="226"/>
                  </a:lnTo>
                  <a:lnTo>
                    <a:pt x="141" y="224"/>
                  </a:lnTo>
                  <a:lnTo>
                    <a:pt x="139" y="224"/>
                  </a:lnTo>
                  <a:lnTo>
                    <a:pt x="139" y="225"/>
                  </a:lnTo>
                  <a:lnTo>
                    <a:pt x="141" y="225"/>
                  </a:lnTo>
                  <a:lnTo>
                    <a:pt x="141" y="222"/>
                  </a:lnTo>
                  <a:lnTo>
                    <a:pt x="137" y="222"/>
                  </a:lnTo>
                  <a:lnTo>
                    <a:pt x="137" y="224"/>
                  </a:lnTo>
                  <a:lnTo>
                    <a:pt x="140" y="224"/>
                  </a:lnTo>
                  <a:lnTo>
                    <a:pt x="140" y="221"/>
                  </a:lnTo>
                  <a:lnTo>
                    <a:pt x="136" y="221"/>
                  </a:lnTo>
                  <a:lnTo>
                    <a:pt x="136" y="222"/>
                  </a:lnTo>
                  <a:lnTo>
                    <a:pt x="137" y="221"/>
                  </a:lnTo>
                  <a:lnTo>
                    <a:pt x="136" y="220"/>
                  </a:lnTo>
                  <a:lnTo>
                    <a:pt x="134" y="220"/>
                  </a:lnTo>
                  <a:lnTo>
                    <a:pt x="134" y="221"/>
                  </a:lnTo>
                  <a:lnTo>
                    <a:pt x="136" y="221"/>
                  </a:lnTo>
                  <a:lnTo>
                    <a:pt x="136" y="218"/>
                  </a:lnTo>
                  <a:lnTo>
                    <a:pt x="131" y="218"/>
                  </a:lnTo>
                  <a:lnTo>
                    <a:pt x="131" y="220"/>
                  </a:lnTo>
                  <a:lnTo>
                    <a:pt x="132" y="218"/>
                  </a:lnTo>
                  <a:lnTo>
                    <a:pt x="130" y="216"/>
                  </a:lnTo>
                  <a:lnTo>
                    <a:pt x="127" y="216"/>
                  </a:lnTo>
                  <a:lnTo>
                    <a:pt x="127" y="217"/>
                  </a:lnTo>
                  <a:lnTo>
                    <a:pt x="128" y="216"/>
                  </a:lnTo>
                  <a:lnTo>
                    <a:pt x="126" y="214"/>
                  </a:lnTo>
                  <a:lnTo>
                    <a:pt x="123" y="214"/>
                  </a:lnTo>
                  <a:lnTo>
                    <a:pt x="123" y="216"/>
                  </a:lnTo>
                  <a:lnTo>
                    <a:pt x="124" y="214"/>
                  </a:lnTo>
                  <a:lnTo>
                    <a:pt x="123" y="213"/>
                  </a:lnTo>
                  <a:lnTo>
                    <a:pt x="120" y="213"/>
                  </a:lnTo>
                  <a:lnTo>
                    <a:pt x="120" y="214"/>
                  </a:lnTo>
                  <a:lnTo>
                    <a:pt x="122" y="213"/>
                  </a:lnTo>
                  <a:lnTo>
                    <a:pt x="119" y="212"/>
                  </a:lnTo>
                  <a:lnTo>
                    <a:pt x="115" y="212"/>
                  </a:lnTo>
                  <a:lnTo>
                    <a:pt x="115" y="213"/>
                  </a:lnTo>
                  <a:lnTo>
                    <a:pt x="116" y="212"/>
                  </a:lnTo>
                  <a:lnTo>
                    <a:pt x="115" y="211"/>
                  </a:lnTo>
                  <a:lnTo>
                    <a:pt x="113" y="211"/>
                  </a:lnTo>
                  <a:lnTo>
                    <a:pt x="113" y="212"/>
                  </a:lnTo>
                  <a:lnTo>
                    <a:pt x="115" y="212"/>
                  </a:lnTo>
                  <a:lnTo>
                    <a:pt x="115" y="204"/>
                  </a:lnTo>
                  <a:lnTo>
                    <a:pt x="111" y="204"/>
                  </a:lnTo>
                  <a:lnTo>
                    <a:pt x="111" y="205"/>
                  </a:lnTo>
                  <a:lnTo>
                    <a:pt x="114" y="205"/>
                  </a:lnTo>
                  <a:lnTo>
                    <a:pt x="114" y="197"/>
                  </a:lnTo>
                  <a:lnTo>
                    <a:pt x="111" y="197"/>
                  </a:lnTo>
                  <a:lnTo>
                    <a:pt x="113" y="199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5" y="195"/>
                  </a:lnTo>
                  <a:lnTo>
                    <a:pt x="113" y="195"/>
                  </a:lnTo>
                  <a:lnTo>
                    <a:pt x="114" y="196"/>
                  </a:lnTo>
                  <a:lnTo>
                    <a:pt x="115" y="195"/>
                  </a:lnTo>
                  <a:lnTo>
                    <a:pt x="116" y="195"/>
                  </a:lnTo>
                  <a:lnTo>
                    <a:pt x="116" y="192"/>
                  </a:lnTo>
                  <a:lnTo>
                    <a:pt x="114" y="192"/>
                  </a:lnTo>
                  <a:lnTo>
                    <a:pt x="114" y="195"/>
                  </a:lnTo>
                  <a:lnTo>
                    <a:pt x="118" y="195"/>
                  </a:lnTo>
                  <a:lnTo>
                    <a:pt x="118" y="191"/>
                  </a:lnTo>
                  <a:lnTo>
                    <a:pt x="115" y="191"/>
                  </a:lnTo>
                  <a:lnTo>
                    <a:pt x="116" y="192"/>
                  </a:lnTo>
                  <a:lnTo>
                    <a:pt x="118" y="191"/>
                  </a:lnTo>
                  <a:lnTo>
                    <a:pt x="119" y="191"/>
                  </a:lnTo>
                  <a:lnTo>
                    <a:pt x="119" y="188"/>
                  </a:lnTo>
                  <a:lnTo>
                    <a:pt x="116" y="188"/>
                  </a:lnTo>
                  <a:lnTo>
                    <a:pt x="116" y="191"/>
                  </a:lnTo>
                  <a:lnTo>
                    <a:pt x="119" y="191"/>
                  </a:lnTo>
                  <a:lnTo>
                    <a:pt x="119" y="190"/>
                  </a:lnTo>
                  <a:lnTo>
                    <a:pt x="120" y="188"/>
                  </a:lnTo>
                  <a:lnTo>
                    <a:pt x="122" y="188"/>
                  </a:lnTo>
                  <a:lnTo>
                    <a:pt x="122" y="186"/>
                  </a:lnTo>
                  <a:lnTo>
                    <a:pt x="119" y="186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7"/>
                  </a:lnTo>
                  <a:lnTo>
                    <a:pt x="124" y="186"/>
                  </a:lnTo>
                  <a:lnTo>
                    <a:pt x="123" y="184"/>
                  </a:lnTo>
                  <a:lnTo>
                    <a:pt x="124" y="187"/>
                  </a:lnTo>
                  <a:lnTo>
                    <a:pt x="127" y="186"/>
                  </a:lnTo>
                  <a:lnTo>
                    <a:pt x="126" y="183"/>
                  </a:lnTo>
                  <a:lnTo>
                    <a:pt x="126" y="186"/>
                  </a:lnTo>
                  <a:lnTo>
                    <a:pt x="128" y="186"/>
                  </a:lnTo>
                  <a:lnTo>
                    <a:pt x="128" y="184"/>
                  </a:lnTo>
                  <a:lnTo>
                    <a:pt x="130" y="183"/>
                  </a:lnTo>
                  <a:lnTo>
                    <a:pt x="128" y="182"/>
                  </a:lnTo>
                  <a:lnTo>
                    <a:pt x="128" y="184"/>
                  </a:lnTo>
                  <a:lnTo>
                    <a:pt x="131" y="184"/>
                  </a:lnTo>
                  <a:lnTo>
                    <a:pt x="131" y="183"/>
                  </a:lnTo>
                  <a:lnTo>
                    <a:pt x="132" y="182"/>
                  </a:lnTo>
                  <a:lnTo>
                    <a:pt x="131" y="180"/>
                  </a:lnTo>
                  <a:lnTo>
                    <a:pt x="131" y="183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6" y="180"/>
                  </a:lnTo>
                  <a:lnTo>
                    <a:pt x="135" y="179"/>
                  </a:lnTo>
                  <a:lnTo>
                    <a:pt x="135" y="182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9" y="179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43" y="180"/>
                  </a:lnTo>
                  <a:lnTo>
                    <a:pt x="143" y="179"/>
                  </a:lnTo>
                  <a:lnTo>
                    <a:pt x="144" y="178"/>
                  </a:lnTo>
                  <a:lnTo>
                    <a:pt x="143" y="176"/>
                  </a:lnTo>
                  <a:lnTo>
                    <a:pt x="143" y="179"/>
                  </a:lnTo>
                  <a:lnTo>
                    <a:pt x="147" y="179"/>
                  </a:lnTo>
                  <a:lnTo>
                    <a:pt x="151" y="178"/>
                  </a:lnTo>
                  <a:lnTo>
                    <a:pt x="151" y="176"/>
                  </a:lnTo>
                  <a:lnTo>
                    <a:pt x="152" y="175"/>
                  </a:lnTo>
                  <a:lnTo>
                    <a:pt x="151" y="174"/>
                  </a:lnTo>
                  <a:lnTo>
                    <a:pt x="151" y="176"/>
                  </a:lnTo>
                  <a:lnTo>
                    <a:pt x="156" y="176"/>
                  </a:lnTo>
                  <a:lnTo>
                    <a:pt x="157" y="173"/>
                  </a:lnTo>
                  <a:lnTo>
                    <a:pt x="156" y="171"/>
                  </a:lnTo>
                  <a:lnTo>
                    <a:pt x="154" y="173"/>
                  </a:lnTo>
                  <a:lnTo>
                    <a:pt x="157" y="173"/>
                  </a:lnTo>
                  <a:lnTo>
                    <a:pt x="157" y="170"/>
                  </a:lnTo>
                  <a:lnTo>
                    <a:pt x="153" y="170"/>
                  </a:lnTo>
                  <a:lnTo>
                    <a:pt x="153" y="171"/>
                  </a:lnTo>
                  <a:lnTo>
                    <a:pt x="156" y="171"/>
                  </a:lnTo>
                  <a:lnTo>
                    <a:pt x="156" y="170"/>
                  </a:lnTo>
                  <a:lnTo>
                    <a:pt x="153" y="167"/>
                  </a:lnTo>
                  <a:lnTo>
                    <a:pt x="151" y="167"/>
                  </a:lnTo>
                  <a:lnTo>
                    <a:pt x="151" y="169"/>
                  </a:lnTo>
                  <a:lnTo>
                    <a:pt x="153" y="169"/>
                  </a:lnTo>
                  <a:lnTo>
                    <a:pt x="153" y="167"/>
                  </a:lnTo>
                  <a:lnTo>
                    <a:pt x="151" y="165"/>
                  </a:lnTo>
                  <a:lnTo>
                    <a:pt x="148" y="165"/>
                  </a:lnTo>
                  <a:lnTo>
                    <a:pt x="148" y="166"/>
                  </a:lnTo>
                  <a:lnTo>
                    <a:pt x="151" y="166"/>
                  </a:lnTo>
                  <a:lnTo>
                    <a:pt x="151" y="165"/>
                  </a:lnTo>
                  <a:lnTo>
                    <a:pt x="148" y="162"/>
                  </a:lnTo>
                  <a:lnTo>
                    <a:pt x="145" y="162"/>
                  </a:lnTo>
                  <a:lnTo>
                    <a:pt x="145" y="163"/>
                  </a:lnTo>
                  <a:lnTo>
                    <a:pt x="147" y="162"/>
                  </a:lnTo>
                  <a:lnTo>
                    <a:pt x="144" y="159"/>
                  </a:lnTo>
                  <a:lnTo>
                    <a:pt x="141" y="159"/>
                  </a:lnTo>
                  <a:lnTo>
                    <a:pt x="141" y="161"/>
                  </a:lnTo>
                  <a:lnTo>
                    <a:pt x="144" y="161"/>
                  </a:lnTo>
                  <a:lnTo>
                    <a:pt x="144" y="144"/>
                  </a:lnTo>
                  <a:lnTo>
                    <a:pt x="140" y="140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41" y="139"/>
                  </a:lnTo>
                  <a:lnTo>
                    <a:pt x="137" y="139"/>
                  </a:lnTo>
                  <a:lnTo>
                    <a:pt x="137" y="140"/>
                  </a:lnTo>
                  <a:lnTo>
                    <a:pt x="139" y="139"/>
                  </a:lnTo>
                  <a:lnTo>
                    <a:pt x="137" y="137"/>
                  </a:lnTo>
                  <a:lnTo>
                    <a:pt x="136" y="139"/>
                  </a:lnTo>
                  <a:lnTo>
                    <a:pt x="139" y="139"/>
                  </a:lnTo>
                  <a:lnTo>
                    <a:pt x="139" y="136"/>
                  </a:lnTo>
                  <a:lnTo>
                    <a:pt x="135" y="136"/>
                  </a:lnTo>
                  <a:lnTo>
                    <a:pt x="135" y="137"/>
                  </a:lnTo>
                  <a:lnTo>
                    <a:pt x="136" y="136"/>
                  </a:lnTo>
                  <a:lnTo>
                    <a:pt x="134" y="133"/>
                  </a:lnTo>
                  <a:lnTo>
                    <a:pt x="131" y="133"/>
                  </a:lnTo>
                  <a:lnTo>
                    <a:pt x="131" y="135"/>
                  </a:lnTo>
                  <a:lnTo>
                    <a:pt x="132" y="133"/>
                  </a:lnTo>
                  <a:lnTo>
                    <a:pt x="130" y="131"/>
                  </a:lnTo>
                  <a:lnTo>
                    <a:pt x="127" y="131"/>
                  </a:lnTo>
                  <a:lnTo>
                    <a:pt x="127" y="132"/>
                  </a:lnTo>
                  <a:lnTo>
                    <a:pt x="128" y="133"/>
                  </a:lnTo>
                  <a:lnTo>
                    <a:pt x="130" y="132"/>
                  </a:lnTo>
                  <a:lnTo>
                    <a:pt x="131" y="132"/>
                  </a:lnTo>
                  <a:lnTo>
                    <a:pt x="131" y="125"/>
                  </a:lnTo>
                  <a:lnTo>
                    <a:pt x="128" y="125"/>
                  </a:lnTo>
                  <a:lnTo>
                    <a:pt x="128" y="128"/>
                  </a:lnTo>
                  <a:lnTo>
                    <a:pt x="132" y="128"/>
                  </a:lnTo>
                  <a:lnTo>
                    <a:pt x="132" y="122"/>
                  </a:lnTo>
                  <a:lnTo>
                    <a:pt x="130" y="122"/>
                  </a:lnTo>
                  <a:lnTo>
                    <a:pt x="131" y="123"/>
                  </a:lnTo>
                  <a:lnTo>
                    <a:pt x="132" y="122"/>
                  </a:lnTo>
                  <a:lnTo>
                    <a:pt x="134" y="122"/>
                  </a:lnTo>
                  <a:lnTo>
                    <a:pt x="134" y="114"/>
                  </a:lnTo>
                  <a:lnTo>
                    <a:pt x="130" y="114"/>
                  </a:lnTo>
                  <a:lnTo>
                    <a:pt x="130" y="115"/>
                  </a:lnTo>
                  <a:lnTo>
                    <a:pt x="132" y="115"/>
                  </a:lnTo>
                  <a:lnTo>
                    <a:pt x="132" y="108"/>
                  </a:lnTo>
                  <a:lnTo>
                    <a:pt x="130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1" y="106"/>
                  </a:lnTo>
                  <a:lnTo>
                    <a:pt x="128" y="106"/>
                  </a:lnTo>
                  <a:lnTo>
                    <a:pt x="130" y="107"/>
                  </a:lnTo>
                  <a:lnTo>
                    <a:pt x="131" y="106"/>
                  </a:lnTo>
                  <a:lnTo>
                    <a:pt x="132" y="106"/>
                  </a:lnTo>
                  <a:lnTo>
                    <a:pt x="132" y="101"/>
                  </a:lnTo>
                  <a:lnTo>
                    <a:pt x="130" y="101"/>
                  </a:lnTo>
                  <a:lnTo>
                    <a:pt x="130" y="103"/>
                  </a:lnTo>
                  <a:lnTo>
                    <a:pt x="134" y="103"/>
                  </a:lnTo>
                  <a:lnTo>
                    <a:pt x="134" y="98"/>
                  </a:lnTo>
                  <a:lnTo>
                    <a:pt x="131" y="98"/>
                  </a:lnTo>
                  <a:lnTo>
                    <a:pt x="131" y="101"/>
                  </a:lnTo>
                  <a:lnTo>
                    <a:pt x="135" y="101"/>
                  </a:lnTo>
                  <a:lnTo>
                    <a:pt x="135" y="95"/>
                  </a:lnTo>
                  <a:lnTo>
                    <a:pt x="132" y="95"/>
                  </a:lnTo>
                  <a:lnTo>
                    <a:pt x="132" y="98"/>
                  </a:lnTo>
                  <a:lnTo>
                    <a:pt x="136" y="98"/>
                  </a:lnTo>
                  <a:lnTo>
                    <a:pt x="136" y="93"/>
                  </a:lnTo>
                  <a:lnTo>
                    <a:pt x="134" y="93"/>
                  </a:lnTo>
                  <a:lnTo>
                    <a:pt x="134" y="95"/>
                  </a:lnTo>
                  <a:lnTo>
                    <a:pt x="137" y="95"/>
                  </a:lnTo>
                  <a:lnTo>
                    <a:pt x="137" y="90"/>
                  </a:lnTo>
                  <a:lnTo>
                    <a:pt x="135" y="90"/>
                  </a:lnTo>
                  <a:lnTo>
                    <a:pt x="136" y="91"/>
                  </a:lnTo>
                  <a:lnTo>
                    <a:pt x="137" y="90"/>
                  </a:lnTo>
                  <a:lnTo>
                    <a:pt x="139" y="90"/>
                  </a:lnTo>
                  <a:lnTo>
                    <a:pt x="139" y="86"/>
                  </a:lnTo>
                  <a:lnTo>
                    <a:pt x="136" y="86"/>
                  </a:lnTo>
                  <a:lnTo>
                    <a:pt x="136" y="89"/>
                  </a:lnTo>
                  <a:lnTo>
                    <a:pt x="140" y="89"/>
                  </a:lnTo>
                  <a:lnTo>
                    <a:pt x="140" y="85"/>
                  </a:lnTo>
                  <a:lnTo>
                    <a:pt x="137" y="85"/>
                  </a:lnTo>
                  <a:lnTo>
                    <a:pt x="139" y="86"/>
                  </a:lnTo>
                  <a:lnTo>
                    <a:pt x="140" y="85"/>
                  </a:lnTo>
                  <a:lnTo>
                    <a:pt x="141" y="85"/>
                  </a:lnTo>
                  <a:lnTo>
                    <a:pt x="141" y="82"/>
                  </a:lnTo>
                  <a:lnTo>
                    <a:pt x="139" y="82"/>
                  </a:lnTo>
                  <a:lnTo>
                    <a:pt x="139" y="85"/>
                  </a:lnTo>
                  <a:lnTo>
                    <a:pt x="143" y="85"/>
                  </a:lnTo>
                  <a:lnTo>
                    <a:pt x="143" y="80"/>
                  </a:lnTo>
                  <a:lnTo>
                    <a:pt x="140" y="80"/>
                  </a:lnTo>
                  <a:lnTo>
                    <a:pt x="141" y="81"/>
                  </a:lnTo>
                  <a:lnTo>
                    <a:pt x="143" y="80"/>
                  </a:lnTo>
                  <a:lnTo>
                    <a:pt x="144" y="80"/>
                  </a:lnTo>
                  <a:lnTo>
                    <a:pt x="144" y="73"/>
                  </a:lnTo>
                  <a:lnTo>
                    <a:pt x="141" y="73"/>
                  </a:lnTo>
                  <a:lnTo>
                    <a:pt x="143" y="74"/>
                  </a:lnTo>
                  <a:lnTo>
                    <a:pt x="144" y="73"/>
                  </a:lnTo>
                  <a:lnTo>
                    <a:pt x="145" y="73"/>
                  </a:lnTo>
                  <a:lnTo>
                    <a:pt x="145" y="69"/>
                  </a:lnTo>
                  <a:lnTo>
                    <a:pt x="143" y="69"/>
                  </a:lnTo>
                  <a:lnTo>
                    <a:pt x="144" y="70"/>
                  </a:lnTo>
                  <a:lnTo>
                    <a:pt x="145" y="69"/>
                  </a:lnTo>
                  <a:lnTo>
                    <a:pt x="147" y="69"/>
                  </a:lnTo>
                  <a:lnTo>
                    <a:pt x="147" y="63"/>
                  </a:lnTo>
                  <a:lnTo>
                    <a:pt x="143" y="63"/>
                  </a:lnTo>
                  <a:lnTo>
                    <a:pt x="143" y="64"/>
                  </a:lnTo>
                  <a:lnTo>
                    <a:pt x="145" y="64"/>
                  </a:lnTo>
                  <a:lnTo>
                    <a:pt x="145" y="63"/>
                  </a:lnTo>
                  <a:lnTo>
                    <a:pt x="141" y="59"/>
                  </a:lnTo>
                  <a:lnTo>
                    <a:pt x="139" y="59"/>
                  </a:lnTo>
                  <a:lnTo>
                    <a:pt x="139" y="60"/>
                  </a:lnTo>
                  <a:lnTo>
                    <a:pt x="141" y="60"/>
                  </a:lnTo>
                  <a:lnTo>
                    <a:pt x="141" y="59"/>
                  </a:lnTo>
                  <a:lnTo>
                    <a:pt x="139" y="56"/>
                  </a:lnTo>
                  <a:lnTo>
                    <a:pt x="136" y="56"/>
                  </a:lnTo>
                  <a:lnTo>
                    <a:pt x="136" y="57"/>
                  </a:lnTo>
                  <a:lnTo>
                    <a:pt x="137" y="56"/>
                  </a:lnTo>
                  <a:lnTo>
                    <a:pt x="135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4" y="53"/>
                  </a:lnTo>
                  <a:lnTo>
                    <a:pt x="130" y="51"/>
                  </a:lnTo>
                  <a:lnTo>
                    <a:pt x="127" y="51"/>
                  </a:lnTo>
                  <a:lnTo>
                    <a:pt x="127" y="52"/>
                  </a:lnTo>
                  <a:lnTo>
                    <a:pt x="130" y="52"/>
                  </a:lnTo>
                  <a:lnTo>
                    <a:pt x="130" y="44"/>
                  </a:lnTo>
                  <a:lnTo>
                    <a:pt x="127" y="42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28" y="32"/>
                  </a:lnTo>
                  <a:lnTo>
                    <a:pt x="126" y="30"/>
                  </a:lnTo>
                  <a:lnTo>
                    <a:pt x="124" y="31"/>
                  </a:lnTo>
                  <a:lnTo>
                    <a:pt x="127" y="31"/>
                  </a:lnTo>
                  <a:lnTo>
                    <a:pt x="127" y="23"/>
                  </a:lnTo>
                  <a:lnTo>
                    <a:pt x="124" y="23"/>
                  </a:lnTo>
                  <a:lnTo>
                    <a:pt x="124" y="26"/>
                  </a:lnTo>
                  <a:lnTo>
                    <a:pt x="128" y="26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21"/>
                  </a:lnTo>
                  <a:lnTo>
                    <a:pt x="130" y="21"/>
                  </a:lnTo>
                  <a:lnTo>
                    <a:pt x="130" y="15"/>
                  </a:lnTo>
                  <a:lnTo>
                    <a:pt x="127" y="15"/>
                  </a:lnTo>
                  <a:lnTo>
                    <a:pt x="128" y="17"/>
                  </a:lnTo>
                  <a:lnTo>
                    <a:pt x="130" y="15"/>
                  </a:lnTo>
                  <a:lnTo>
                    <a:pt x="131" y="15"/>
                  </a:lnTo>
                  <a:lnTo>
                    <a:pt x="131" y="12"/>
                  </a:lnTo>
                  <a:lnTo>
                    <a:pt x="127" y="12"/>
                  </a:lnTo>
                  <a:lnTo>
                    <a:pt x="127" y="13"/>
                  </a:lnTo>
                  <a:lnTo>
                    <a:pt x="130" y="13"/>
                  </a:lnTo>
                  <a:lnTo>
                    <a:pt x="130" y="6"/>
                  </a:lnTo>
                  <a:lnTo>
                    <a:pt x="126" y="6"/>
                  </a:lnTo>
                  <a:lnTo>
                    <a:pt x="126" y="8"/>
                  </a:lnTo>
                  <a:lnTo>
                    <a:pt x="128" y="8"/>
                  </a:lnTo>
                  <a:lnTo>
                    <a:pt x="128" y="2"/>
                  </a:lnTo>
                  <a:lnTo>
                    <a:pt x="124" y="2"/>
                  </a:lnTo>
                  <a:lnTo>
                    <a:pt x="12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0" name="Freeform 768"/>
            <p:cNvSpPr>
              <a:spLocks/>
            </p:cNvSpPr>
            <p:nvPr/>
          </p:nvSpPr>
          <p:spPr bwMode="auto">
            <a:xfrm rot="16200000">
              <a:off x="1397991" y="2991580"/>
              <a:ext cx="361953" cy="636589"/>
            </a:xfrm>
            <a:custGeom>
              <a:avLst/>
              <a:gdLst>
                <a:gd name="T0" fmla="*/ 5 w 228"/>
                <a:gd name="T1" fmla="*/ 29 h 401"/>
                <a:gd name="T2" fmla="*/ 6 w 228"/>
                <a:gd name="T3" fmla="*/ 50 h 401"/>
                <a:gd name="T4" fmla="*/ 13 w 228"/>
                <a:gd name="T5" fmla="*/ 63 h 401"/>
                <a:gd name="T6" fmla="*/ 34 w 228"/>
                <a:gd name="T7" fmla="*/ 68 h 401"/>
                <a:gd name="T8" fmla="*/ 55 w 228"/>
                <a:gd name="T9" fmla="*/ 76 h 401"/>
                <a:gd name="T10" fmla="*/ 73 w 228"/>
                <a:gd name="T11" fmla="*/ 85 h 401"/>
                <a:gd name="T12" fmla="*/ 89 w 228"/>
                <a:gd name="T13" fmla="*/ 90 h 401"/>
                <a:gd name="T14" fmla="*/ 106 w 228"/>
                <a:gd name="T15" fmla="*/ 98 h 401"/>
                <a:gd name="T16" fmla="*/ 124 w 228"/>
                <a:gd name="T17" fmla="*/ 103 h 401"/>
                <a:gd name="T18" fmla="*/ 149 w 228"/>
                <a:gd name="T19" fmla="*/ 111 h 401"/>
                <a:gd name="T20" fmla="*/ 166 w 228"/>
                <a:gd name="T21" fmla="*/ 124 h 401"/>
                <a:gd name="T22" fmla="*/ 175 w 228"/>
                <a:gd name="T23" fmla="*/ 136 h 401"/>
                <a:gd name="T24" fmla="*/ 197 w 228"/>
                <a:gd name="T25" fmla="*/ 155 h 401"/>
                <a:gd name="T26" fmla="*/ 191 w 228"/>
                <a:gd name="T27" fmla="*/ 170 h 401"/>
                <a:gd name="T28" fmla="*/ 196 w 228"/>
                <a:gd name="T29" fmla="*/ 179 h 401"/>
                <a:gd name="T30" fmla="*/ 201 w 228"/>
                <a:gd name="T31" fmla="*/ 190 h 401"/>
                <a:gd name="T32" fmla="*/ 208 w 228"/>
                <a:gd name="T33" fmla="*/ 204 h 401"/>
                <a:gd name="T34" fmla="*/ 221 w 228"/>
                <a:gd name="T35" fmla="*/ 220 h 401"/>
                <a:gd name="T36" fmla="*/ 220 w 228"/>
                <a:gd name="T37" fmla="*/ 251 h 401"/>
                <a:gd name="T38" fmla="*/ 193 w 228"/>
                <a:gd name="T39" fmla="*/ 261 h 401"/>
                <a:gd name="T40" fmla="*/ 186 w 228"/>
                <a:gd name="T41" fmla="*/ 270 h 401"/>
                <a:gd name="T42" fmla="*/ 201 w 228"/>
                <a:gd name="T43" fmla="*/ 283 h 401"/>
                <a:gd name="T44" fmla="*/ 197 w 228"/>
                <a:gd name="T45" fmla="*/ 299 h 401"/>
                <a:gd name="T46" fmla="*/ 191 w 228"/>
                <a:gd name="T47" fmla="*/ 316 h 401"/>
                <a:gd name="T48" fmla="*/ 183 w 228"/>
                <a:gd name="T49" fmla="*/ 326 h 401"/>
                <a:gd name="T50" fmla="*/ 173 w 228"/>
                <a:gd name="T51" fmla="*/ 348 h 401"/>
                <a:gd name="T52" fmla="*/ 162 w 228"/>
                <a:gd name="T53" fmla="*/ 356 h 401"/>
                <a:gd name="T54" fmla="*/ 148 w 228"/>
                <a:gd name="T55" fmla="*/ 365 h 401"/>
                <a:gd name="T56" fmla="*/ 153 w 228"/>
                <a:gd name="T57" fmla="*/ 382 h 401"/>
                <a:gd name="T58" fmla="*/ 149 w 228"/>
                <a:gd name="T59" fmla="*/ 390 h 401"/>
                <a:gd name="T60" fmla="*/ 148 w 228"/>
                <a:gd name="T61" fmla="*/ 395 h 401"/>
                <a:gd name="T62" fmla="*/ 155 w 228"/>
                <a:gd name="T63" fmla="*/ 385 h 401"/>
                <a:gd name="T64" fmla="*/ 149 w 228"/>
                <a:gd name="T65" fmla="*/ 372 h 401"/>
                <a:gd name="T66" fmla="*/ 154 w 228"/>
                <a:gd name="T67" fmla="*/ 365 h 401"/>
                <a:gd name="T68" fmla="*/ 167 w 228"/>
                <a:gd name="T69" fmla="*/ 356 h 401"/>
                <a:gd name="T70" fmla="*/ 176 w 228"/>
                <a:gd name="T71" fmla="*/ 350 h 401"/>
                <a:gd name="T72" fmla="*/ 187 w 228"/>
                <a:gd name="T73" fmla="*/ 327 h 401"/>
                <a:gd name="T74" fmla="*/ 191 w 228"/>
                <a:gd name="T75" fmla="*/ 316 h 401"/>
                <a:gd name="T76" fmla="*/ 200 w 228"/>
                <a:gd name="T77" fmla="*/ 299 h 401"/>
                <a:gd name="T78" fmla="*/ 204 w 228"/>
                <a:gd name="T79" fmla="*/ 283 h 401"/>
                <a:gd name="T80" fmla="*/ 186 w 228"/>
                <a:gd name="T81" fmla="*/ 266 h 401"/>
                <a:gd name="T82" fmla="*/ 195 w 228"/>
                <a:gd name="T83" fmla="*/ 263 h 401"/>
                <a:gd name="T84" fmla="*/ 217 w 228"/>
                <a:gd name="T85" fmla="*/ 253 h 401"/>
                <a:gd name="T86" fmla="*/ 224 w 228"/>
                <a:gd name="T87" fmla="*/ 220 h 401"/>
                <a:gd name="T88" fmla="*/ 209 w 228"/>
                <a:gd name="T89" fmla="*/ 209 h 401"/>
                <a:gd name="T90" fmla="*/ 204 w 228"/>
                <a:gd name="T91" fmla="*/ 190 h 401"/>
                <a:gd name="T92" fmla="*/ 199 w 228"/>
                <a:gd name="T93" fmla="*/ 179 h 401"/>
                <a:gd name="T94" fmla="*/ 190 w 228"/>
                <a:gd name="T95" fmla="*/ 173 h 401"/>
                <a:gd name="T96" fmla="*/ 199 w 228"/>
                <a:gd name="T97" fmla="*/ 156 h 401"/>
                <a:gd name="T98" fmla="*/ 178 w 228"/>
                <a:gd name="T99" fmla="*/ 136 h 401"/>
                <a:gd name="T100" fmla="*/ 171 w 228"/>
                <a:gd name="T101" fmla="*/ 127 h 401"/>
                <a:gd name="T102" fmla="*/ 158 w 228"/>
                <a:gd name="T103" fmla="*/ 113 h 401"/>
                <a:gd name="T104" fmla="*/ 128 w 228"/>
                <a:gd name="T105" fmla="*/ 106 h 401"/>
                <a:gd name="T106" fmla="*/ 115 w 228"/>
                <a:gd name="T107" fmla="*/ 100 h 401"/>
                <a:gd name="T108" fmla="*/ 93 w 228"/>
                <a:gd name="T109" fmla="*/ 92 h 401"/>
                <a:gd name="T110" fmla="*/ 79 w 228"/>
                <a:gd name="T111" fmla="*/ 85 h 401"/>
                <a:gd name="T112" fmla="*/ 60 w 228"/>
                <a:gd name="T113" fmla="*/ 77 h 401"/>
                <a:gd name="T114" fmla="*/ 36 w 228"/>
                <a:gd name="T115" fmla="*/ 68 h 401"/>
                <a:gd name="T116" fmla="*/ 15 w 228"/>
                <a:gd name="T117" fmla="*/ 63 h 401"/>
                <a:gd name="T118" fmla="*/ 10 w 228"/>
                <a:gd name="T119" fmla="*/ 52 h 401"/>
                <a:gd name="T120" fmla="*/ 4 w 228"/>
                <a:gd name="T121" fmla="*/ 35 h 401"/>
                <a:gd name="T122" fmla="*/ 7 w 228"/>
                <a:gd name="T123" fmla="*/ 9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8" h="401">
                  <a:moveTo>
                    <a:pt x="4" y="0"/>
                  </a:moveTo>
                  <a:lnTo>
                    <a:pt x="1" y="3"/>
                  </a:lnTo>
                  <a:lnTo>
                    <a:pt x="2" y="4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2" y="30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5"/>
                  </a:lnTo>
                  <a:lnTo>
                    <a:pt x="9" y="55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7" y="55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8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3" y="59"/>
                  </a:lnTo>
                  <a:lnTo>
                    <a:pt x="13" y="63"/>
                  </a:lnTo>
                  <a:lnTo>
                    <a:pt x="15" y="63"/>
                  </a:lnTo>
                  <a:lnTo>
                    <a:pt x="15" y="60"/>
                  </a:lnTo>
                  <a:lnTo>
                    <a:pt x="14" y="60"/>
                  </a:lnTo>
                  <a:lnTo>
                    <a:pt x="14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19" y="68"/>
                  </a:lnTo>
                  <a:lnTo>
                    <a:pt x="22" y="68"/>
                  </a:lnTo>
                  <a:lnTo>
                    <a:pt x="22" y="65"/>
                  </a:lnTo>
                  <a:lnTo>
                    <a:pt x="22" y="68"/>
                  </a:lnTo>
                  <a:lnTo>
                    <a:pt x="24" y="69"/>
                  </a:lnTo>
                  <a:lnTo>
                    <a:pt x="30" y="69"/>
                  </a:lnTo>
                  <a:lnTo>
                    <a:pt x="30" y="67"/>
                  </a:lnTo>
                  <a:lnTo>
                    <a:pt x="30" y="69"/>
                  </a:lnTo>
                  <a:lnTo>
                    <a:pt x="32" y="71"/>
                  </a:lnTo>
                  <a:lnTo>
                    <a:pt x="34" y="71"/>
                  </a:lnTo>
                  <a:lnTo>
                    <a:pt x="34" y="68"/>
                  </a:lnTo>
                  <a:lnTo>
                    <a:pt x="34" y="71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9"/>
                  </a:lnTo>
                  <a:lnTo>
                    <a:pt x="40" y="72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3" y="72"/>
                  </a:lnTo>
                  <a:lnTo>
                    <a:pt x="45" y="75"/>
                  </a:lnTo>
                  <a:lnTo>
                    <a:pt x="49" y="75"/>
                  </a:lnTo>
                  <a:lnTo>
                    <a:pt x="49" y="72"/>
                  </a:lnTo>
                  <a:lnTo>
                    <a:pt x="48" y="73"/>
                  </a:lnTo>
                  <a:lnTo>
                    <a:pt x="51" y="76"/>
                  </a:lnTo>
                  <a:lnTo>
                    <a:pt x="52" y="76"/>
                  </a:lnTo>
                  <a:lnTo>
                    <a:pt x="52" y="73"/>
                  </a:lnTo>
                  <a:lnTo>
                    <a:pt x="51" y="75"/>
                  </a:lnTo>
                  <a:lnTo>
                    <a:pt x="53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5" y="76"/>
                  </a:lnTo>
                  <a:lnTo>
                    <a:pt x="57" y="79"/>
                  </a:lnTo>
                  <a:lnTo>
                    <a:pt x="59" y="79"/>
                  </a:lnTo>
                  <a:lnTo>
                    <a:pt x="59" y="76"/>
                  </a:lnTo>
                  <a:lnTo>
                    <a:pt x="57" y="77"/>
                  </a:lnTo>
                  <a:lnTo>
                    <a:pt x="60" y="80"/>
                  </a:lnTo>
                  <a:lnTo>
                    <a:pt x="61" y="80"/>
                  </a:lnTo>
                  <a:lnTo>
                    <a:pt x="61" y="77"/>
                  </a:lnTo>
                  <a:lnTo>
                    <a:pt x="60" y="79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2" y="80"/>
                  </a:lnTo>
                  <a:lnTo>
                    <a:pt x="66" y="84"/>
                  </a:lnTo>
                  <a:lnTo>
                    <a:pt x="70" y="84"/>
                  </a:lnTo>
                  <a:lnTo>
                    <a:pt x="70" y="81"/>
                  </a:lnTo>
                  <a:lnTo>
                    <a:pt x="69" y="83"/>
                  </a:lnTo>
                  <a:lnTo>
                    <a:pt x="72" y="85"/>
                  </a:lnTo>
                  <a:lnTo>
                    <a:pt x="73" y="85"/>
                  </a:lnTo>
                  <a:lnTo>
                    <a:pt x="73" y="83"/>
                  </a:lnTo>
                  <a:lnTo>
                    <a:pt x="73" y="85"/>
                  </a:lnTo>
                  <a:lnTo>
                    <a:pt x="76" y="86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7" y="85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1" y="85"/>
                  </a:lnTo>
                  <a:lnTo>
                    <a:pt x="81" y="88"/>
                  </a:lnTo>
                  <a:lnTo>
                    <a:pt x="83" y="89"/>
                  </a:lnTo>
                  <a:lnTo>
                    <a:pt x="85" y="89"/>
                  </a:lnTo>
                  <a:lnTo>
                    <a:pt x="85" y="86"/>
                  </a:lnTo>
                  <a:lnTo>
                    <a:pt x="83" y="88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6" y="89"/>
                  </a:lnTo>
                  <a:lnTo>
                    <a:pt x="89" y="92"/>
                  </a:lnTo>
                  <a:lnTo>
                    <a:pt x="90" y="92"/>
                  </a:lnTo>
                  <a:lnTo>
                    <a:pt x="90" y="89"/>
                  </a:lnTo>
                  <a:lnTo>
                    <a:pt x="89" y="90"/>
                  </a:lnTo>
                  <a:lnTo>
                    <a:pt x="91" y="93"/>
                  </a:lnTo>
                  <a:lnTo>
                    <a:pt x="93" y="93"/>
                  </a:lnTo>
                  <a:lnTo>
                    <a:pt x="93" y="90"/>
                  </a:lnTo>
                  <a:lnTo>
                    <a:pt x="91" y="90"/>
                  </a:lnTo>
                  <a:lnTo>
                    <a:pt x="91" y="94"/>
                  </a:lnTo>
                  <a:lnTo>
                    <a:pt x="94" y="94"/>
                  </a:lnTo>
                  <a:lnTo>
                    <a:pt x="94" y="92"/>
                  </a:lnTo>
                  <a:lnTo>
                    <a:pt x="93" y="93"/>
                  </a:lnTo>
                  <a:lnTo>
                    <a:pt x="95" y="96"/>
                  </a:lnTo>
                  <a:lnTo>
                    <a:pt x="97" y="96"/>
                  </a:lnTo>
                  <a:lnTo>
                    <a:pt x="97" y="93"/>
                  </a:lnTo>
                  <a:lnTo>
                    <a:pt x="95" y="94"/>
                  </a:lnTo>
                  <a:lnTo>
                    <a:pt x="98" y="97"/>
                  </a:lnTo>
                  <a:lnTo>
                    <a:pt x="100" y="97"/>
                  </a:lnTo>
                  <a:lnTo>
                    <a:pt x="100" y="94"/>
                  </a:lnTo>
                  <a:lnTo>
                    <a:pt x="99" y="96"/>
                  </a:lnTo>
                  <a:lnTo>
                    <a:pt x="102" y="98"/>
                  </a:lnTo>
                  <a:lnTo>
                    <a:pt x="106" y="98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11" y="101"/>
                  </a:lnTo>
                  <a:lnTo>
                    <a:pt x="114" y="101"/>
                  </a:lnTo>
                  <a:lnTo>
                    <a:pt x="114" y="98"/>
                  </a:lnTo>
                  <a:lnTo>
                    <a:pt x="112" y="100"/>
                  </a:lnTo>
                  <a:lnTo>
                    <a:pt x="115" y="102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15" y="101"/>
                  </a:lnTo>
                  <a:lnTo>
                    <a:pt x="117" y="103"/>
                  </a:lnTo>
                  <a:lnTo>
                    <a:pt x="120" y="103"/>
                  </a:lnTo>
                  <a:lnTo>
                    <a:pt x="120" y="101"/>
                  </a:lnTo>
                  <a:lnTo>
                    <a:pt x="119" y="101"/>
                  </a:lnTo>
                  <a:lnTo>
                    <a:pt x="119" y="105"/>
                  </a:lnTo>
                  <a:lnTo>
                    <a:pt x="121" y="105"/>
                  </a:lnTo>
                  <a:lnTo>
                    <a:pt x="121" y="102"/>
                  </a:lnTo>
                  <a:lnTo>
                    <a:pt x="120" y="103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7" y="107"/>
                  </a:lnTo>
                  <a:lnTo>
                    <a:pt x="127" y="105"/>
                  </a:lnTo>
                  <a:lnTo>
                    <a:pt x="125" y="106"/>
                  </a:lnTo>
                  <a:lnTo>
                    <a:pt x="128" y="109"/>
                  </a:lnTo>
                  <a:lnTo>
                    <a:pt x="131" y="109"/>
                  </a:lnTo>
                  <a:lnTo>
                    <a:pt x="131" y="106"/>
                  </a:lnTo>
                  <a:lnTo>
                    <a:pt x="131" y="109"/>
                  </a:lnTo>
                  <a:lnTo>
                    <a:pt x="135" y="110"/>
                  </a:lnTo>
                  <a:lnTo>
                    <a:pt x="137" y="111"/>
                  </a:lnTo>
                  <a:lnTo>
                    <a:pt x="141" y="111"/>
                  </a:lnTo>
                  <a:lnTo>
                    <a:pt x="141" y="109"/>
                  </a:lnTo>
                  <a:lnTo>
                    <a:pt x="140" y="110"/>
                  </a:lnTo>
                  <a:lnTo>
                    <a:pt x="142" y="113"/>
                  </a:lnTo>
                  <a:lnTo>
                    <a:pt x="145" y="113"/>
                  </a:lnTo>
                  <a:lnTo>
                    <a:pt x="145" y="110"/>
                  </a:lnTo>
                  <a:lnTo>
                    <a:pt x="144" y="111"/>
                  </a:lnTo>
                  <a:lnTo>
                    <a:pt x="146" y="114"/>
                  </a:lnTo>
                  <a:lnTo>
                    <a:pt x="149" y="114"/>
                  </a:lnTo>
                  <a:lnTo>
                    <a:pt x="149" y="111"/>
                  </a:lnTo>
                  <a:lnTo>
                    <a:pt x="149" y="114"/>
                  </a:lnTo>
                  <a:lnTo>
                    <a:pt x="152" y="115"/>
                  </a:lnTo>
                  <a:lnTo>
                    <a:pt x="155" y="117"/>
                  </a:lnTo>
                  <a:lnTo>
                    <a:pt x="157" y="117"/>
                  </a:lnTo>
                  <a:lnTo>
                    <a:pt x="157" y="114"/>
                  </a:lnTo>
                  <a:lnTo>
                    <a:pt x="155" y="115"/>
                  </a:lnTo>
                  <a:lnTo>
                    <a:pt x="159" y="119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59" y="118"/>
                  </a:lnTo>
                  <a:lnTo>
                    <a:pt x="162" y="120"/>
                  </a:lnTo>
                  <a:lnTo>
                    <a:pt x="165" y="120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3" y="122"/>
                  </a:lnTo>
                  <a:lnTo>
                    <a:pt x="166" y="122"/>
                  </a:lnTo>
                  <a:lnTo>
                    <a:pt x="166" y="119"/>
                  </a:lnTo>
                  <a:lnTo>
                    <a:pt x="165" y="119"/>
                  </a:lnTo>
                  <a:lnTo>
                    <a:pt x="165" y="122"/>
                  </a:lnTo>
                  <a:lnTo>
                    <a:pt x="166" y="124"/>
                  </a:lnTo>
                  <a:lnTo>
                    <a:pt x="167" y="126"/>
                  </a:lnTo>
                  <a:lnTo>
                    <a:pt x="169" y="124"/>
                  </a:lnTo>
                  <a:lnTo>
                    <a:pt x="167" y="124"/>
                  </a:lnTo>
                  <a:lnTo>
                    <a:pt x="167" y="130"/>
                  </a:lnTo>
                  <a:lnTo>
                    <a:pt x="170" y="130"/>
                  </a:lnTo>
                  <a:lnTo>
                    <a:pt x="170" y="127"/>
                  </a:lnTo>
                  <a:lnTo>
                    <a:pt x="169" y="127"/>
                  </a:lnTo>
                  <a:lnTo>
                    <a:pt x="169" y="132"/>
                  </a:lnTo>
                  <a:lnTo>
                    <a:pt x="171" y="135"/>
                  </a:lnTo>
                  <a:lnTo>
                    <a:pt x="173" y="135"/>
                  </a:lnTo>
                  <a:lnTo>
                    <a:pt x="173" y="132"/>
                  </a:lnTo>
                  <a:lnTo>
                    <a:pt x="171" y="134"/>
                  </a:lnTo>
                  <a:lnTo>
                    <a:pt x="174" y="136"/>
                  </a:lnTo>
                  <a:lnTo>
                    <a:pt x="175" y="136"/>
                  </a:lnTo>
                  <a:lnTo>
                    <a:pt x="175" y="134"/>
                  </a:lnTo>
                  <a:lnTo>
                    <a:pt x="174" y="134"/>
                  </a:lnTo>
                  <a:lnTo>
                    <a:pt x="174" y="137"/>
                  </a:lnTo>
                  <a:lnTo>
                    <a:pt x="176" y="137"/>
                  </a:lnTo>
                  <a:lnTo>
                    <a:pt x="176" y="135"/>
                  </a:lnTo>
                  <a:lnTo>
                    <a:pt x="175" y="136"/>
                  </a:lnTo>
                  <a:lnTo>
                    <a:pt x="178" y="139"/>
                  </a:lnTo>
                  <a:lnTo>
                    <a:pt x="179" y="139"/>
                  </a:lnTo>
                  <a:lnTo>
                    <a:pt x="179" y="136"/>
                  </a:lnTo>
                  <a:lnTo>
                    <a:pt x="178" y="137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6" y="141"/>
                  </a:lnTo>
                  <a:lnTo>
                    <a:pt x="184" y="141"/>
                  </a:lnTo>
                  <a:lnTo>
                    <a:pt x="184" y="144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0" y="145"/>
                  </a:lnTo>
                  <a:lnTo>
                    <a:pt x="188" y="147"/>
                  </a:lnTo>
                  <a:lnTo>
                    <a:pt x="196" y="155"/>
                  </a:lnTo>
                  <a:lnTo>
                    <a:pt x="197" y="153"/>
                  </a:lnTo>
                  <a:lnTo>
                    <a:pt x="196" y="153"/>
                  </a:lnTo>
                  <a:lnTo>
                    <a:pt x="196" y="157"/>
                  </a:lnTo>
                  <a:lnTo>
                    <a:pt x="199" y="157"/>
                  </a:lnTo>
                  <a:lnTo>
                    <a:pt x="199" y="155"/>
                  </a:lnTo>
                  <a:lnTo>
                    <a:pt x="197" y="155"/>
                  </a:lnTo>
                  <a:lnTo>
                    <a:pt x="197" y="157"/>
                  </a:lnTo>
                  <a:lnTo>
                    <a:pt x="199" y="158"/>
                  </a:lnTo>
                  <a:lnTo>
                    <a:pt x="200" y="157"/>
                  </a:lnTo>
                  <a:lnTo>
                    <a:pt x="199" y="157"/>
                  </a:lnTo>
                  <a:lnTo>
                    <a:pt x="199" y="160"/>
                  </a:lnTo>
                  <a:lnTo>
                    <a:pt x="200" y="161"/>
                  </a:lnTo>
                  <a:lnTo>
                    <a:pt x="201" y="160"/>
                  </a:lnTo>
                  <a:lnTo>
                    <a:pt x="200" y="158"/>
                  </a:lnTo>
                  <a:lnTo>
                    <a:pt x="196" y="162"/>
                  </a:lnTo>
                  <a:lnTo>
                    <a:pt x="197" y="164"/>
                  </a:lnTo>
                  <a:lnTo>
                    <a:pt x="197" y="162"/>
                  </a:lnTo>
                  <a:lnTo>
                    <a:pt x="195" y="164"/>
                  </a:lnTo>
                  <a:lnTo>
                    <a:pt x="193" y="164"/>
                  </a:lnTo>
                  <a:lnTo>
                    <a:pt x="193" y="166"/>
                  </a:lnTo>
                  <a:lnTo>
                    <a:pt x="195" y="166"/>
                  </a:lnTo>
                  <a:lnTo>
                    <a:pt x="195" y="165"/>
                  </a:lnTo>
                  <a:lnTo>
                    <a:pt x="192" y="165"/>
                  </a:lnTo>
                  <a:lnTo>
                    <a:pt x="190" y="168"/>
                  </a:lnTo>
                  <a:lnTo>
                    <a:pt x="190" y="170"/>
                  </a:lnTo>
                  <a:lnTo>
                    <a:pt x="191" y="170"/>
                  </a:lnTo>
                  <a:lnTo>
                    <a:pt x="191" y="169"/>
                  </a:lnTo>
                  <a:lnTo>
                    <a:pt x="188" y="169"/>
                  </a:lnTo>
                  <a:lnTo>
                    <a:pt x="188" y="172"/>
                  </a:lnTo>
                  <a:lnTo>
                    <a:pt x="190" y="172"/>
                  </a:lnTo>
                  <a:lnTo>
                    <a:pt x="190" y="170"/>
                  </a:lnTo>
                  <a:lnTo>
                    <a:pt x="187" y="170"/>
                  </a:lnTo>
                  <a:lnTo>
                    <a:pt x="187" y="177"/>
                  </a:lnTo>
                  <a:lnTo>
                    <a:pt x="190" y="177"/>
                  </a:lnTo>
                  <a:lnTo>
                    <a:pt x="190" y="174"/>
                  </a:lnTo>
                  <a:lnTo>
                    <a:pt x="188" y="175"/>
                  </a:lnTo>
                  <a:lnTo>
                    <a:pt x="192" y="179"/>
                  </a:lnTo>
                  <a:lnTo>
                    <a:pt x="193" y="179"/>
                  </a:lnTo>
                  <a:lnTo>
                    <a:pt x="193" y="177"/>
                  </a:lnTo>
                  <a:lnTo>
                    <a:pt x="192" y="178"/>
                  </a:lnTo>
                  <a:lnTo>
                    <a:pt x="193" y="179"/>
                  </a:lnTo>
                  <a:lnTo>
                    <a:pt x="195" y="178"/>
                  </a:lnTo>
                  <a:lnTo>
                    <a:pt x="193" y="178"/>
                  </a:lnTo>
                  <a:lnTo>
                    <a:pt x="193" y="182"/>
                  </a:lnTo>
                  <a:lnTo>
                    <a:pt x="196" y="182"/>
                  </a:lnTo>
                  <a:lnTo>
                    <a:pt x="196" y="179"/>
                  </a:lnTo>
                  <a:lnTo>
                    <a:pt x="195" y="181"/>
                  </a:lnTo>
                  <a:lnTo>
                    <a:pt x="196" y="183"/>
                  </a:lnTo>
                  <a:lnTo>
                    <a:pt x="197" y="182"/>
                  </a:lnTo>
                  <a:lnTo>
                    <a:pt x="196" y="182"/>
                  </a:lnTo>
                  <a:lnTo>
                    <a:pt x="196" y="186"/>
                  </a:lnTo>
                  <a:lnTo>
                    <a:pt x="199" y="186"/>
                  </a:lnTo>
                  <a:lnTo>
                    <a:pt x="199" y="183"/>
                  </a:lnTo>
                  <a:lnTo>
                    <a:pt x="197" y="183"/>
                  </a:lnTo>
                  <a:lnTo>
                    <a:pt x="197" y="186"/>
                  </a:lnTo>
                  <a:lnTo>
                    <a:pt x="199" y="187"/>
                  </a:lnTo>
                  <a:lnTo>
                    <a:pt x="200" y="186"/>
                  </a:lnTo>
                  <a:lnTo>
                    <a:pt x="199" y="186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7"/>
                  </a:lnTo>
                  <a:lnTo>
                    <a:pt x="200" y="187"/>
                  </a:lnTo>
                  <a:lnTo>
                    <a:pt x="200" y="190"/>
                  </a:lnTo>
                  <a:lnTo>
                    <a:pt x="201" y="191"/>
                  </a:lnTo>
                  <a:lnTo>
                    <a:pt x="203" y="190"/>
                  </a:lnTo>
                  <a:lnTo>
                    <a:pt x="201" y="190"/>
                  </a:lnTo>
                  <a:lnTo>
                    <a:pt x="201" y="192"/>
                  </a:lnTo>
                  <a:lnTo>
                    <a:pt x="203" y="194"/>
                  </a:lnTo>
                  <a:lnTo>
                    <a:pt x="204" y="192"/>
                  </a:lnTo>
                  <a:lnTo>
                    <a:pt x="203" y="192"/>
                  </a:lnTo>
                  <a:lnTo>
                    <a:pt x="203" y="196"/>
                  </a:lnTo>
                  <a:lnTo>
                    <a:pt x="205" y="196"/>
                  </a:lnTo>
                  <a:lnTo>
                    <a:pt x="205" y="194"/>
                  </a:lnTo>
                  <a:lnTo>
                    <a:pt x="204" y="194"/>
                  </a:lnTo>
                  <a:lnTo>
                    <a:pt x="204" y="199"/>
                  </a:lnTo>
                  <a:lnTo>
                    <a:pt x="207" y="199"/>
                  </a:lnTo>
                  <a:lnTo>
                    <a:pt x="207" y="196"/>
                  </a:lnTo>
                  <a:lnTo>
                    <a:pt x="205" y="196"/>
                  </a:lnTo>
                  <a:lnTo>
                    <a:pt x="205" y="203"/>
                  </a:lnTo>
                  <a:lnTo>
                    <a:pt x="208" y="203"/>
                  </a:lnTo>
                  <a:lnTo>
                    <a:pt x="208" y="200"/>
                  </a:lnTo>
                  <a:lnTo>
                    <a:pt x="207" y="200"/>
                  </a:lnTo>
                  <a:lnTo>
                    <a:pt x="207" y="207"/>
                  </a:lnTo>
                  <a:lnTo>
                    <a:pt x="209" y="207"/>
                  </a:lnTo>
                  <a:lnTo>
                    <a:pt x="209" y="204"/>
                  </a:lnTo>
                  <a:lnTo>
                    <a:pt x="208" y="204"/>
                  </a:lnTo>
                  <a:lnTo>
                    <a:pt x="208" y="213"/>
                  </a:lnTo>
                  <a:lnTo>
                    <a:pt x="210" y="213"/>
                  </a:lnTo>
                  <a:lnTo>
                    <a:pt x="210" y="211"/>
                  </a:lnTo>
                  <a:lnTo>
                    <a:pt x="209" y="211"/>
                  </a:lnTo>
                  <a:lnTo>
                    <a:pt x="209" y="215"/>
                  </a:lnTo>
                  <a:lnTo>
                    <a:pt x="212" y="215"/>
                  </a:lnTo>
                  <a:lnTo>
                    <a:pt x="212" y="212"/>
                  </a:lnTo>
                  <a:lnTo>
                    <a:pt x="212" y="215"/>
                  </a:lnTo>
                  <a:lnTo>
                    <a:pt x="216" y="217"/>
                  </a:lnTo>
                  <a:lnTo>
                    <a:pt x="216" y="215"/>
                  </a:lnTo>
                  <a:lnTo>
                    <a:pt x="214" y="216"/>
                  </a:lnTo>
                  <a:lnTo>
                    <a:pt x="218" y="220"/>
                  </a:lnTo>
                  <a:lnTo>
                    <a:pt x="220" y="220"/>
                  </a:lnTo>
                  <a:lnTo>
                    <a:pt x="220" y="217"/>
                  </a:lnTo>
                  <a:lnTo>
                    <a:pt x="218" y="217"/>
                  </a:lnTo>
                  <a:lnTo>
                    <a:pt x="218" y="220"/>
                  </a:lnTo>
                  <a:lnTo>
                    <a:pt x="221" y="223"/>
                  </a:lnTo>
                  <a:lnTo>
                    <a:pt x="222" y="223"/>
                  </a:lnTo>
                  <a:lnTo>
                    <a:pt x="222" y="220"/>
                  </a:lnTo>
                  <a:lnTo>
                    <a:pt x="221" y="220"/>
                  </a:lnTo>
                  <a:lnTo>
                    <a:pt x="221" y="223"/>
                  </a:lnTo>
                  <a:lnTo>
                    <a:pt x="224" y="225"/>
                  </a:lnTo>
                  <a:lnTo>
                    <a:pt x="225" y="224"/>
                  </a:lnTo>
                  <a:lnTo>
                    <a:pt x="224" y="223"/>
                  </a:lnTo>
                  <a:lnTo>
                    <a:pt x="222" y="224"/>
                  </a:lnTo>
                  <a:lnTo>
                    <a:pt x="222" y="228"/>
                  </a:lnTo>
                  <a:lnTo>
                    <a:pt x="224" y="228"/>
                  </a:lnTo>
                  <a:lnTo>
                    <a:pt x="224" y="227"/>
                  </a:lnTo>
                  <a:lnTo>
                    <a:pt x="221" y="227"/>
                  </a:lnTo>
                  <a:lnTo>
                    <a:pt x="221" y="232"/>
                  </a:lnTo>
                  <a:lnTo>
                    <a:pt x="222" y="232"/>
                  </a:lnTo>
                  <a:lnTo>
                    <a:pt x="221" y="230"/>
                  </a:lnTo>
                  <a:lnTo>
                    <a:pt x="220" y="232"/>
                  </a:lnTo>
                  <a:lnTo>
                    <a:pt x="220" y="237"/>
                  </a:lnTo>
                  <a:lnTo>
                    <a:pt x="221" y="237"/>
                  </a:lnTo>
                  <a:lnTo>
                    <a:pt x="221" y="236"/>
                  </a:lnTo>
                  <a:lnTo>
                    <a:pt x="218" y="236"/>
                  </a:lnTo>
                  <a:lnTo>
                    <a:pt x="218" y="253"/>
                  </a:lnTo>
                  <a:lnTo>
                    <a:pt x="220" y="253"/>
                  </a:lnTo>
                  <a:lnTo>
                    <a:pt x="220" y="251"/>
                  </a:lnTo>
                  <a:lnTo>
                    <a:pt x="217" y="251"/>
                  </a:lnTo>
                  <a:lnTo>
                    <a:pt x="213" y="253"/>
                  </a:lnTo>
                  <a:lnTo>
                    <a:pt x="210" y="254"/>
                  </a:lnTo>
                  <a:lnTo>
                    <a:pt x="210" y="255"/>
                  </a:lnTo>
                  <a:lnTo>
                    <a:pt x="210" y="254"/>
                  </a:lnTo>
                  <a:lnTo>
                    <a:pt x="209" y="254"/>
                  </a:lnTo>
                  <a:lnTo>
                    <a:pt x="207" y="255"/>
                  </a:lnTo>
                  <a:lnTo>
                    <a:pt x="207" y="257"/>
                  </a:lnTo>
                  <a:lnTo>
                    <a:pt x="207" y="255"/>
                  </a:lnTo>
                  <a:lnTo>
                    <a:pt x="205" y="255"/>
                  </a:lnTo>
                  <a:lnTo>
                    <a:pt x="201" y="257"/>
                  </a:lnTo>
                  <a:lnTo>
                    <a:pt x="201" y="258"/>
                  </a:lnTo>
                  <a:lnTo>
                    <a:pt x="201" y="257"/>
                  </a:lnTo>
                  <a:lnTo>
                    <a:pt x="200" y="257"/>
                  </a:lnTo>
                  <a:lnTo>
                    <a:pt x="197" y="258"/>
                  </a:lnTo>
                  <a:lnTo>
                    <a:pt x="197" y="259"/>
                  </a:lnTo>
                  <a:lnTo>
                    <a:pt x="197" y="258"/>
                  </a:lnTo>
                  <a:lnTo>
                    <a:pt x="193" y="258"/>
                  </a:lnTo>
                  <a:lnTo>
                    <a:pt x="192" y="259"/>
                  </a:lnTo>
                  <a:lnTo>
                    <a:pt x="193" y="261"/>
                  </a:lnTo>
                  <a:lnTo>
                    <a:pt x="193" y="259"/>
                  </a:lnTo>
                  <a:lnTo>
                    <a:pt x="191" y="259"/>
                  </a:lnTo>
                  <a:lnTo>
                    <a:pt x="190" y="261"/>
                  </a:lnTo>
                  <a:lnTo>
                    <a:pt x="191" y="262"/>
                  </a:lnTo>
                  <a:lnTo>
                    <a:pt x="191" y="261"/>
                  </a:lnTo>
                  <a:lnTo>
                    <a:pt x="187" y="261"/>
                  </a:lnTo>
                  <a:lnTo>
                    <a:pt x="186" y="262"/>
                  </a:lnTo>
                  <a:lnTo>
                    <a:pt x="187" y="263"/>
                  </a:lnTo>
                  <a:lnTo>
                    <a:pt x="187" y="262"/>
                  </a:lnTo>
                  <a:lnTo>
                    <a:pt x="184" y="262"/>
                  </a:lnTo>
                  <a:lnTo>
                    <a:pt x="183" y="263"/>
                  </a:lnTo>
                  <a:lnTo>
                    <a:pt x="184" y="264"/>
                  </a:lnTo>
                  <a:lnTo>
                    <a:pt x="184" y="263"/>
                  </a:lnTo>
                  <a:lnTo>
                    <a:pt x="182" y="264"/>
                  </a:lnTo>
                  <a:lnTo>
                    <a:pt x="182" y="268"/>
                  </a:lnTo>
                  <a:lnTo>
                    <a:pt x="183" y="268"/>
                  </a:lnTo>
                  <a:lnTo>
                    <a:pt x="183" y="266"/>
                  </a:lnTo>
                  <a:lnTo>
                    <a:pt x="182" y="267"/>
                  </a:lnTo>
                  <a:lnTo>
                    <a:pt x="184" y="270"/>
                  </a:lnTo>
                  <a:lnTo>
                    <a:pt x="186" y="270"/>
                  </a:lnTo>
                  <a:lnTo>
                    <a:pt x="186" y="267"/>
                  </a:lnTo>
                  <a:lnTo>
                    <a:pt x="184" y="268"/>
                  </a:lnTo>
                  <a:lnTo>
                    <a:pt x="190" y="274"/>
                  </a:lnTo>
                  <a:lnTo>
                    <a:pt x="191" y="274"/>
                  </a:lnTo>
                  <a:lnTo>
                    <a:pt x="191" y="271"/>
                  </a:lnTo>
                  <a:lnTo>
                    <a:pt x="190" y="272"/>
                  </a:lnTo>
                  <a:lnTo>
                    <a:pt x="196" y="279"/>
                  </a:lnTo>
                  <a:lnTo>
                    <a:pt x="197" y="278"/>
                  </a:lnTo>
                  <a:lnTo>
                    <a:pt x="196" y="278"/>
                  </a:lnTo>
                  <a:lnTo>
                    <a:pt x="196" y="281"/>
                  </a:lnTo>
                  <a:lnTo>
                    <a:pt x="199" y="281"/>
                  </a:lnTo>
                  <a:lnTo>
                    <a:pt x="199" y="279"/>
                  </a:lnTo>
                  <a:lnTo>
                    <a:pt x="197" y="279"/>
                  </a:lnTo>
                  <a:lnTo>
                    <a:pt x="197" y="283"/>
                  </a:lnTo>
                  <a:lnTo>
                    <a:pt x="200" y="283"/>
                  </a:lnTo>
                  <a:lnTo>
                    <a:pt x="200" y="280"/>
                  </a:lnTo>
                  <a:lnTo>
                    <a:pt x="199" y="280"/>
                  </a:lnTo>
                  <a:lnTo>
                    <a:pt x="199" y="283"/>
                  </a:lnTo>
                  <a:lnTo>
                    <a:pt x="200" y="284"/>
                  </a:lnTo>
                  <a:lnTo>
                    <a:pt x="201" y="283"/>
                  </a:lnTo>
                  <a:lnTo>
                    <a:pt x="200" y="284"/>
                  </a:lnTo>
                  <a:lnTo>
                    <a:pt x="201" y="287"/>
                  </a:lnTo>
                  <a:lnTo>
                    <a:pt x="203" y="285"/>
                  </a:lnTo>
                  <a:lnTo>
                    <a:pt x="201" y="285"/>
                  </a:lnTo>
                  <a:lnTo>
                    <a:pt x="201" y="291"/>
                  </a:lnTo>
                  <a:lnTo>
                    <a:pt x="204" y="291"/>
                  </a:lnTo>
                  <a:lnTo>
                    <a:pt x="204" y="288"/>
                  </a:lnTo>
                  <a:lnTo>
                    <a:pt x="203" y="288"/>
                  </a:lnTo>
                  <a:lnTo>
                    <a:pt x="203" y="291"/>
                  </a:lnTo>
                  <a:lnTo>
                    <a:pt x="204" y="291"/>
                  </a:lnTo>
                  <a:lnTo>
                    <a:pt x="203" y="291"/>
                  </a:lnTo>
                  <a:lnTo>
                    <a:pt x="201" y="293"/>
                  </a:lnTo>
                  <a:lnTo>
                    <a:pt x="203" y="293"/>
                  </a:lnTo>
                  <a:lnTo>
                    <a:pt x="203" y="292"/>
                  </a:lnTo>
                  <a:lnTo>
                    <a:pt x="200" y="292"/>
                  </a:lnTo>
                  <a:lnTo>
                    <a:pt x="200" y="295"/>
                  </a:lnTo>
                  <a:lnTo>
                    <a:pt x="201" y="295"/>
                  </a:lnTo>
                  <a:lnTo>
                    <a:pt x="200" y="293"/>
                  </a:lnTo>
                  <a:lnTo>
                    <a:pt x="197" y="296"/>
                  </a:lnTo>
                  <a:lnTo>
                    <a:pt x="197" y="299"/>
                  </a:lnTo>
                  <a:lnTo>
                    <a:pt x="199" y="299"/>
                  </a:lnTo>
                  <a:lnTo>
                    <a:pt x="199" y="297"/>
                  </a:lnTo>
                  <a:lnTo>
                    <a:pt x="196" y="297"/>
                  </a:lnTo>
                  <a:lnTo>
                    <a:pt x="196" y="300"/>
                  </a:lnTo>
                  <a:lnTo>
                    <a:pt x="197" y="300"/>
                  </a:lnTo>
                  <a:lnTo>
                    <a:pt x="196" y="299"/>
                  </a:lnTo>
                  <a:lnTo>
                    <a:pt x="195" y="300"/>
                  </a:lnTo>
                  <a:lnTo>
                    <a:pt x="195" y="302"/>
                  </a:lnTo>
                  <a:lnTo>
                    <a:pt x="196" y="302"/>
                  </a:lnTo>
                  <a:lnTo>
                    <a:pt x="195" y="302"/>
                  </a:lnTo>
                  <a:lnTo>
                    <a:pt x="193" y="305"/>
                  </a:lnTo>
                  <a:lnTo>
                    <a:pt x="193" y="306"/>
                  </a:lnTo>
                  <a:lnTo>
                    <a:pt x="195" y="306"/>
                  </a:lnTo>
                  <a:lnTo>
                    <a:pt x="195" y="305"/>
                  </a:lnTo>
                  <a:lnTo>
                    <a:pt x="192" y="305"/>
                  </a:lnTo>
                  <a:lnTo>
                    <a:pt x="192" y="310"/>
                  </a:lnTo>
                  <a:lnTo>
                    <a:pt x="193" y="310"/>
                  </a:lnTo>
                  <a:lnTo>
                    <a:pt x="192" y="310"/>
                  </a:lnTo>
                  <a:lnTo>
                    <a:pt x="191" y="313"/>
                  </a:lnTo>
                  <a:lnTo>
                    <a:pt x="191" y="316"/>
                  </a:lnTo>
                  <a:lnTo>
                    <a:pt x="192" y="316"/>
                  </a:lnTo>
                  <a:lnTo>
                    <a:pt x="192" y="314"/>
                  </a:lnTo>
                  <a:lnTo>
                    <a:pt x="190" y="314"/>
                  </a:lnTo>
                  <a:lnTo>
                    <a:pt x="190" y="321"/>
                  </a:lnTo>
                  <a:lnTo>
                    <a:pt x="191" y="321"/>
                  </a:lnTo>
                  <a:lnTo>
                    <a:pt x="191" y="319"/>
                  </a:lnTo>
                  <a:lnTo>
                    <a:pt x="188" y="319"/>
                  </a:lnTo>
                  <a:lnTo>
                    <a:pt x="187" y="321"/>
                  </a:lnTo>
                  <a:lnTo>
                    <a:pt x="187" y="323"/>
                  </a:lnTo>
                  <a:lnTo>
                    <a:pt x="188" y="323"/>
                  </a:lnTo>
                  <a:lnTo>
                    <a:pt x="188" y="322"/>
                  </a:lnTo>
                  <a:lnTo>
                    <a:pt x="186" y="322"/>
                  </a:lnTo>
                  <a:lnTo>
                    <a:pt x="186" y="325"/>
                  </a:lnTo>
                  <a:lnTo>
                    <a:pt x="187" y="325"/>
                  </a:lnTo>
                  <a:lnTo>
                    <a:pt x="187" y="323"/>
                  </a:lnTo>
                  <a:lnTo>
                    <a:pt x="184" y="323"/>
                  </a:lnTo>
                  <a:lnTo>
                    <a:pt x="184" y="327"/>
                  </a:lnTo>
                  <a:lnTo>
                    <a:pt x="186" y="327"/>
                  </a:lnTo>
                  <a:lnTo>
                    <a:pt x="186" y="326"/>
                  </a:lnTo>
                  <a:lnTo>
                    <a:pt x="183" y="326"/>
                  </a:lnTo>
                  <a:lnTo>
                    <a:pt x="183" y="329"/>
                  </a:lnTo>
                  <a:lnTo>
                    <a:pt x="184" y="329"/>
                  </a:lnTo>
                  <a:lnTo>
                    <a:pt x="183" y="327"/>
                  </a:lnTo>
                  <a:lnTo>
                    <a:pt x="182" y="329"/>
                  </a:lnTo>
                  <a:lnTo>
                    <a:pt x="182" y="331"/>
                  </a:lnTo>
                  <a:lnTo>
                    <a:pt x="183" y="331"/>
                  </a:lnTo>
                  <a:lnTo>
                    <a:pt x="182" y="330"/>
                  </a:lnTo>
                  <a:lnTo>
                    <a:pt x="180" y="331"/>
                  </a:lnTo>
                  <a:lnTo>
                    <a:pt x="180" y="342"/>
                  </a:lnTo>
                  <a:lnTo>
                    <a:pt x="182" y="342"/>
                  </a:lnTo>
                  <a:lnTo>
                    <a:pt x="180" y="340"/>
                  </a:lnTo>
                  <a:lnTo>
                    <a:pt x="179" y="342"/>
                  </a:lnTo>
                  <a:lnTo>
                    <a:pt x="179" y="346"/>
                  </a:lnTo>
                  <a:lnTo>
                    <a:pt x="180" y="346"/>
                  </a:lnTo>
                  <a:lnTo>
                    <a:pt x="179" y="344"/>
                  </a:lnTo>
                  <a:lnTo>
                    <a:pt x="178" y="346"/>
                  </a:lnTo>
                  <a:lnTo>
                    <a:pt x="179" y="347"/>
                  </a:lnTo>
                  <a:lnTo>
                    <a:pt x="179" y="346"/>
                  </a:lnTo>
                  <a:lnTo>
                    <a:pt x="175" y="346"/>
                  </a:lnTo>
                  <a:lnTo>
                    <a:pt x="173" y="348"/>
                  </a:lnTo>
                  <a:lnTo>
                    <a:pt x="174" y="350"/>
                  </a:lnTo>
                  <a:lnTo>
                    <a:pt x="174" y="348"/>
                  </a:lnTo>
                  <a:lnTo>
                    <a:pt x="171" y="348"/>
                  </a:lnTo>
                  <a:lnTo>
                    <a:pt x="170" y="350"/>
                  </a:lnTo>
                  <a:lnTo>
                    <a:pt x="171" y="351"/>
                  </a:lnTo>
                  <a:lnTo>
                    <a:pt x="171" y="350"/>
                  </a:lnTo>
                  <a:lnTo>
                    <a:pt x="169" y="350"/>
                  </a:lnTo>
                  <a:lnTo>
                    <a:pt x="169" y="352"/>
                  </a:lnTo>
                  <a:lnTo>
                    <a:pt x="170" y="352"/>
                  </a:lnTo>
                  <a:lnTo>
                    <a:pt x="169" y="351"/>
                  </a:lnTo>
                  <a:lnTo>
                    <a:pt x="167" y="352"/>
                  </a:lnTo>
                  <a:lnTo>
                    <a:pt x="169" y="353"/>
                  </a:lnTo>
                  <a:lnTo>
                    <a:pt x="169" y="352"/>
                  </a:lnTo>
                  <a:lnTo>
                    <a:pt x="166" y="352"/>
                  </a:lnTo>
                  <a:lnTo>
                    <a:pt x="165" y="353"/>
                  </a:lnTo>
                  <a:lnTo>
                    <a:pt x="165" y="356"/>
                  </a:lnTo>
                  <a:lnTo>
                    <a:pt x="166" y="356"/>
                  </a:lnTo>
                  <a:lnTo>
                    <a:pt x="166" y="355"/>
                  </a:lnTo>
                  <a:lnTo>
                    <a:pt x="163" y="355"/>
                  </a:lnTo>
                  <a:lnTo>
                    <a:pt x="162" y="356"/>
                  </a:lnTo>
                  <a:lnTo>
                    <a:pt x="162" y="359"/>
                  </a:lnTo>
                  <a:lnTo>
                    <a:pt x="163" y="359"/>
                  </a:lnTo>
                  <a:lnTo>
                    <a:pt x="163" y="357"/>
                  </a:lnTo>
                  <a:lnTo>
                    <a:pt x="159" y="357"/>
                  </a:lnTo>
                  <a:lnTo>
                    <a:pt x="157" y="360"/>
                  </a:lnTo>
                  <a:lnTo>
                    <a:pt x="158" y="361"/>
                  </a:lnTo>
                  <a:lnTo>
                    <a:pt x="158" y="360"/>
                  </a:lnTo>
                  <a:lnTo>
                    <a:pt x="154" y="360"/>
                  </a:lnTo>
                  <a:lnTo>
                    <a:pt x="154" y="363"/>
                  </a:lnTo>
                  <a:lnTo>
                    <a:pt x="155" y="363"/>
                  </a:lnTo>
                  <a:lnTo>
                    <a:pt x="155" y="361"/>
                  </a:lnTo>
                  <a:lnTo>
                    <a:pt x="153" y="361"/>
                  </a:lnTo>
                  <a:lnTo>
                    <a:pt x="153" y="364"/>
                  </a:lnTo>
                  <a:lnTo>
                    <a:pt x="154" y="364"/>
                  </a:lnTo>
                  <a:lnTo>
                    <a:pt x="154" y="363"/>
                  </a:lnTo>
                  <a:lnTo>
                    <a:pt x="152" y="363"/>
                  </a:lnTo>
                  <a:lnTo>
                    <a:pt x="149" y="365"/>
                  </a:lnTo>
                  <a:lnTo>
                    <a:pt x="150" y="367"/>
                  </a:lnTo>
                  <a:lnTo>
                    <a:pt x="150" y="365"/>
                  </a:lnTo>
                  <a:lnTo>
                    <a:pt x="148" y="365"/>
                  </a:lnTo>
                  <a:lnTo>
                    <a:pt x="148" y="368"/>
                  </a:lnTo>
                  <a:lnTo>
                    <a:pt x="149" y="368"/>
                  </a:lnTo>
                  <a:lnTo>
                    <a:pt x="149" y="367"/>
                  </a:lnTo>
                  <a:lnTo>
                    <a:pt x="146" y="367"/>
                  </a:lnTo>
                  <a:lnTo>
                    <a:pt x="146" y="369"/>
                  </a:lnTo>
                  <a:lnTo>
                    <a:pt x="148" y="369"/>
                  </a:lnTo>
                  <a:lnTo>
                    <a:pt x="148" y="368"/>
                  </a:lnTo>
                  <a:lnTo>
                    <a:pt x="145" y="368"/>
                  </a:lnTo>
                  <a:lnTo>
                    <a:pt x="145" y="374"/>
                  </a:lnTo>
                  <a:lnTo>
                    <a:pt x="148" y="374"/>
                  </a:lnTo>
                  <a:lnTo>
                    <a:pt x="148" y="372"/>
                  </a:lnTo>
                  <a:lnTo>
                    <a:pt x="146" y="373"/>
                  </a:lnTo>
                  <a:lnTo>
                    <a:pt x="152" y="378"/>
                  </a:lnTo>
                  <a:lnTo>
                    <a:pt x="153" y="377"/>
                  </a:lnTo>
                  <a:lnTo>
                    <a:pt x="152" y="377"/>
                  </a:lnTo>
                  <a:lnTo>
                    <a:pt x="152" y="381"/>
                  </a:lnTo>
                  <a:lnTo>
                    <a:pt x="154" y="381"/>
                  </a:lnTo>
                  <a:lnTo>
                    <a:pt x="154" y="378"/>
                  </a:lnTo>
                  <a:lnTo>
                    <a:pt x="153" y="378"/>
                  </a:lnTo>
                  <a:lnTo>
                    <a:pt x="153" y="382"/>
                  </a:lnTo>
                  <a:lnTo>
                    <a:pt x="155" y="382"/>
                  </a:lnTo>
                  <a:lnTo>
                    <a:pt x="155" y="380"/>
                  </a:lnTo>
                  <a:lnTo>
                    <a:pt x="154" y="380"/>
                  </a:lnTo>
                  <a:lnTo>
                    <a:pt x="154" y="382"/>
                  </a:lnTo>
                  <a:lnTo>
                    <a:pt x="155" y="384"/>
                  </a:lnTo>
                  <a:lnTo>
                    <a:pt x="157" y="382"/>
                  </a:lnTo>
                  <a:lnTo>
                    <a:pt x="155" y="382"/>
                  </a:lnTo>
                  <a:lnTo>
                    <a:pt x="155" y="384"/>
                  </a:lnTo>
                  <a:lnTo>
                    <a:pt x="157" y="384"/>
                  </a:lnTo>
                  <a:lnTo>
                    <a:pt x="155" y="382"/>
                  </a:lnTo>
                  <a:lnTo>
                    <a:pt x="154" y="384"/>
                  </a:lnTo>
                  <a:lnTo>
                    <a:pt x="154" y="386"/>
                  </a:lnTo>
                  <a:lnTo>
                    <a:pt x="155" y="386"/>
                  </a:lnTo>
                  <a:lnTo>
                    <a:pt x="155" y="385"/>
                  </a:lnTo>
                  <a:lnTo>
                    <a:pt x="153" y="385"/>
                  </a:lnTo>
                  <a:lnTo>
                    <a:pt x="152" y="386"/>
                  </a:lnTo>
                  <a:lnTo>
                    <a:pt x="152" y="389"/>
                  </a:lnTo>
                  <a:lnTo>
                    <a:pt x="153" y="389"/>
                  </a:lnTo>
                  <a:lnTo>
                    <a:pt x="152" y="388"/>
                  </a:lnTo>
                  <a:lnTo>
                    <a:pt x="149" y="390"/>
                  </a:lnTo>
                  <a:lnTo>
                    <a:pt x="149" y="393"/>
                  </a:lnTo>
                  <a:lnTo>
                    <a:pt x="150" y="393"/>
                  </a:lnTo>
                  <a:lnTo>
                    <a:pt x="150" y="391"/>
                  </a:lnTo>
                  <a:lnTo>
                    <a:pt x="148" y="391"/>
                  </a:lnTo>
                  <a:lnTo>
                    <a:pt x="148" y="395"/>
                  </a:lnTo>
                  <a:lnTo>
                    <a:pt x="149" y="395"/>
                  </a:lnTo>
                  <a:lnTo>
                    <a:pt x="149" y="394"/>
                  </a:lnTo>
                  <a:lnTo>
                    <a:pt x="146" y="394"/>
                  </a:lnTo>
                  <a:lnTo>
                    <a:pt x="146" y="398"/>
                  </a:lnTo>
                  <a:lnTo>
                    <a:pt x="148" y="398"/>
                  </a:lnTo>
                  <a:lnTo>
                    <a:pt x="148" y="397"/>
                  </a:lnTo>
                  <a:lnTo>
                    <a:pt x="145" y="397"/>
                  </a:lnTo>
                  <a:lnTo>
                    <a:pt x="145" y="399"/>
                  </a:lnTo>
                  <a:lnTo>
                    <a:pt x="149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6" y="401"/>
                  </a:lnTo>
                  <a:lnTo>
                    <a:pt x="150" y="401"/>
                  </a:lnTo>
                  <a:lnTo>
                    <a:pt x="150" y="395"/>
                  </a:lnTo>
                  <a:lnTo>
                    <a:pt x="148" y="395"/>
                  </a:lnTo>
                  <a:lnTo>
                    <a:pt x="148" y="398"/>
                  </a:lnTo>
                  <a:lnTo>
                    <a:pt x="152" y="398"/>
                  </a:lnTo>
                  <a:lnTo>
                    <a:pt x="152" y="393"/>
                  </a:lnTo>
                  <a:lnTo>
                    <a:pt x="149" y="393"/>
                  </a:lnTo>
                  <a:lnTo>
                    <a:pt x="149" y="395"/>
                  </a:lnTo>
                  <a:lnTo>
                    <a:pt x="153" y="395"/>
                  </a:lnTo>
                  <a:lnTo>
                    <a:pt x="153" y="391"/>
                  </a:lnTo>
                  <a:lnTo>
                    <a:pt x="150" y="391"/>
                  </a:lnTo>
                  <a:lnTo>
                    <a:pt x="152" y="393"/>
                  </a:lnTo>
                  <a:lnTo>
                    <a:pt x="154" y="390"/>
                  </a:lnTo>
                  <a:lnTo>
                    <a:pt x="155" y="390"/>
                  </a:lnTo>
                  <a:lnTo>
                    <a:pt x="155" y="388"/>
                  </a:lnTo>
                  <a:lnTo>
                    <a:pt x="153" y="388"/>
                  </a:lnTo>
                  <a:lnTo>
                    <a:pt x="154" y="389"/>
                  </a:lnTo>
                  <a:lnTo>
                    <a:pt x="155" y="388"/>
                  </a:lnTo>
                  <a:lnTo>
                    <a:pt x="154" y="386"/>
                  </a:lnTo>
                  <a:lnTo>
                    <a:pt x="154" y="389"/>
                  </a:lnTo>
                  <a:lnTo>
                    <a:pt x="158" y="389"/>
                  </a:lnTo>
                  <a:lnTo>
                    <a:pt x="158" y="385"/>
                  </a:lnTo>
                  <a:lnTo>
                    <a:pt x="155" y="385"/>
                  </a:lnTo>
                  <a:lnTo>
                    <a:pt x="157" y="386"/>
                  </a:lnTo>
                  <a:lnTo>
                    <a:pt x="158" y="385"/>
                  </a:lnTo>
                  <a:lnTo>
                    <a:pt x="159" y="385"/>
                  </a:lnTo>
                  <a:lnTo>
                    <a:pt x="159" y="382"/>
                  </a:lnTo>
                  <a:lnTo>
                    <a:pt x="157" y="380"/>
                  </a:lnTo>
                  <a:lnTo>
                    <a:pt x="155" y="381"/>
                  </a:lnTo>
                  <a:lnTo>
                    <a:pt x="158" y="381"/>
                  </a:lnTo>
                  <a:lnTo>
                    <a:pt x="158" y="378"/>
                  </a:lnTo>
                  <a:lnTo>
                    <a:pt x="154" y="378"/>
                  </a:lnTo>
                  <a:lnTo>
                    <a:pt x="154" y="380"/>
                  </a:lnTo>
                  <a:lnTo>
                    <a:pt x="157" y="380"/>
                  </a:lnTo>
                  <a:lnTo>
                    <a:pt x="157" y="377"/>
                  </a:lnTo>
                  <a:lnTo>
                    <a:pt x="153" y="377"/>
                  </a:lnTo>
                  <a:lnTo>
                    <a:pt x="153" y="378"/>
                  </a:lnTo>
                  <a:lnTo>
                    <a:pt x="155" y="378"/>
                  </a:lnTo>
                  <a:lnTo>
                    <a:pt x="155" y="377"/>
                  </a:lnTo>
                  <a:lnTo>
                    <a:pt x="149" y="371"/>
                  </a:lnTo>
                  <a:lnTo>
                    <a:pt x="146" y="371"/>
                  </a:lnTo>
                  <a:lnTo>
                    <a:pt x="146" y="372"/>
                  </a:lnTo>
                  <a:lnTo>
                    <a:pt x="149" y="372"/>
                  </a:lnTo>
                  <a:lnTo>
                    <a:pt x="149" y="369"/>
                  </a:lnTo>
                  <a:lnTo>
                    <a:pt x="146" y="369"/>
                  </a:lnTo>
                  <a:lnTo>
                    <a:pt x="146" y="372"/>
                  </a:lnTo>
                  <a:lnTo>
                    <a:pt x="150" y="372"/>
                  </a:lnTo>
                  <a:lnTo>
                    <a:pt x="150" y="368"/>
                  </a:lnTo>
                  <a:lnTo>
                    <a:pt x="148" y="368"/>
                  </a:lnTo>
                  <a:lnTo>
                    <a:pt x="148" y="371"/>
                  </a:lnTo>
                  <a:lnTo>
                    <a:pt x="152" y="371"/>
                  </a:lnTo>
                  <a:lnTo>
                    <a:pt x="152" y="367"/>
                  </a:lnTo>
                  <a:lnTo>
                    <a:pt x="149" y="367"/>
                  </a:lnTo>
                  <a:lnTo>
                    <a:pt x="149" y="369"/>
                  </a:lnTo>
                  <a:lnTo>
                    <a:pt x="152" y="369"/>
                  </a:lnTo>
                  <a:lnTo>
                    <a:pt x="152" y="368"/>
                  </a:lnTo>
                  <a:lnTo>
                    <a:pt x="154" y="365"/>
                  </a:lnTo>
                  <a:lnTo>
                    <a:pt x="153" y="364"/>
                  </a:lnTo>
                  <a:lnTo>
                    <a:pt x="153" y="367"/>
                  </a:lnTo>
                  <a:lnTo>
                    <a:pt x="157" y="367"/>
                  </a:lnTo>
                  <a:lnTo>
                    <a:pt x="157" y="363"/>
                  </a:lnTo>
                  <a:lnTo>
                    <a:pt x="154" y="363"/>
                  </a:lnTo>
                  <a:lnTo>
                    <a:pt x="154" y="365"/>
                  </a:lnTo>
                  <a:lnTo>
                    <a:pt x="158" y="365"/>
                  </a:lnTo>
                  <a:lnTo>
                    <a:pt x="158" y="361"/>
                  </a:lnTo>
                  <a:lnTo>
                    <a:pt x="155" y="361"/>
                  </a:lnTo>
                  <a:lnTo>
                    <a:pt x="155" y="364"/>
                  </a:lnTo>
                  <a:lnTo>
                    <a:pt x="159" y="364"/>
                  </a:lnTo>
                  <a:lnTo>
                    <a:pt x="159" y="363"/>
                  </a:lnTo>
                  <a:lnTo>
                    <a:pt x="162" y="360"/>
                  </a:lnTo>
                  <a:lnTo>
                    <a:pt x="161" y="359"/>
                  </a:lnTo>
                  <a:lnTo>
                    <a:pt x="161" y="361"/>
                  </a:lnTo>
                  <a:lnTo>
                    <a:pt x="166" y="361"/>
                  </a:lnTo>
                  <a:lnTo>
                    <a:pt x="166" y="357"/>
                  </a:lnTo>
                  <a:lnTo>
                    <a:pt x="163" y="357"/>
                  </a:lnTo>
                  <a:lnTo>
                    <a:pt x="165" y="359"/>
                  </a:lnTo>
                  <a:lnTo>
                    <a:pt x="166" y="357"/>
                  </a:lnTo>
                  <a:lnTo>
                    <a:pt x="165" y="356"/>
                  </a:lnTo>
                  <a:lnTo>
                    <a:pt x="165" y="359"/>
                  </a:lnTo>
                  <a:lnTo>
                    <a:pt x="169" y="359"/>
                  </a:lnTo>
                  <a:lnTo>
                    <a:pt x="169" y="355"/>
                  </a:lnTo>
                  <a:lnTo>
                    <a:pt x="166" y="355"/>
                  </a:lnTo>
                  <a:lnTo>
                    <a:pt x="167" y="356"/>
                  </a:lnTo>
                  <a:lnTo>
                    <a:pt x="169" y="355"/>
                  </a:lnTo>
                  <a:lnTo>
                    <a:pt x="167" y="353"/>
                  </a:lnTo>
                  <a:lnTo>
                    <a:pt x="167" y="356"/>
                  </a:lnTo>
                  <a:lnTo>
                    <a:pt x="170" y="356"/>
                  </a:lnTo>
                  <a:lnTo>
                    <a:pt x="170" y="355"/>
                  </a:lnTo>
                  <a:lnTo>
                    <a:pt x="171" y="353"/>
                  </a:lnTo>
                  <a:lnTo>
                    <a:pt x="173" y="353"/>
                  </a:lnTo>
                  <a:lnTo>
                    <a:pt x="173" y="351"/>
                  </a:lnTo>
                  <a:lnTo>
                    <a:pt x="170" y="351"/>
                  </a:lnTo>
                  <a:lnTo>
                    <a:pt x="170" y="353"/>
                  </a:lnTo>
                  <a:lnTo>
                    <a:pt x="173" y="353"/>
                  </a:lnTo>
                  <a:lnTo>
                    <a:pt x="173" y="352"/>
                  </a:lnTo>
                  <a:lnTo>
                    <a:pt x="174" y="351"/>
                  </a:lnTo>
                  <a:lnTo>
                    <a:pt x="173" y="350"/>
                  </a:lnTo>
                  <a:lnTo>
                    <a:pt x="173" y="352"/>
                  </a:lnTo>
                  <a:lnTo>
                    <a:pt x="175" y="352"/>
                  </a:lnTo>
                  <a:lnTo>
                    <a:pt x="175" y="351"/>
                  </a:lnTo>
                  <a:lnTo>
                    <a:pt x="178" y="348"/>
                  </a:lnTo>
                  <a:lnTo>
                    <a:pt x="176" y="347"/>
                  </a:lnTo>
                  <a:lnTo>
                    <a:pt x="176" y="350"/>
                  </a:lnTo>
                  <a:lnTo>
                    <a:pt x="180" y="350"/>
                  </a:lnTo>
                  <a:lnTo>
                    <a:pt x="180" y="348"/>
                  </a:lnTo>
                  <a:lnTo>
                    <a:pt x="182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80" y="343"/>
                  </a:lnTo>
                  <a:lnTo>
                    <a:pt x="182" y="344"/>
                  </a:lnTo>
                  <a:lnTo>
                    <a:pt x="183" y="343"/>
                  </a:lnTo>
                  <a:lnTo>
                    <a:pt x="184" y="343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3" y="334"/>
                  </a:lnTo>
                  <a:lnTo>
                    <a:pt x="184" y="333"/>
                  </a:lnTo>
                  <a:lnTo>
                    <a:pt x="186" y="333"/>
                  </a:lnTo>
                  <a:lnTo>
                    <a:pt x="186" y="330"/>
                  </a:lnTo>
                  <a:lnTo>
                    <a:pt x="183" y="330"/>
                  </a:lnTo>
                  <a:lnTo>
                    <a:pt x="184" y="331"/>
                  </a:lnTo>
                  <a:lnTo>
                    <a:pt x="186" y="330"/>
                  </a:lnTo>
                  <a:lnTo>
                    <a:pt x="187" y="330"/>
                  </a:lnTo>
                  <a:lnTo>
                    <a:pt x="187" y="327"/>
                  </a:lnTo>
                  <a:lnTo>
                    <a:pt x="184" y="327"/>
                  </a:lnTo>
                  <a:lnTo>
                    <a:pt x="184" y="330"/>
                  </a:lnTo>
                  <a:lnTo>
                    <a:pt x="188" y="330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6" y="327"/>
                  </a:lnTo>
                  <a:lnTo>
                    <a:pt x="190" y="327"/>
                  </a:lnTo>
                  <a:lnTo>
                    <a:pt x="190" y="323"/>
                  </a:lnTo>
                  <a:lnTo>
                    <a:pt x="187" y="323"/>
                  </a:lnTo>
                  <a:lnTo>
                    <a:pt x="187" y="326"/>
                  </a:lnTo>
                  <a:lnTo>
                    <a:pt x="191" y="326"/>
                  </a:lnTo>
                  <a:lnTo>
                    <a:pt x="191" y="322"/>
                  </a:lnTo>
                  <a:lnTo>
                    <a:pt x="188" y="322"/>
                  </a:lnTo>
                  <a:lnTo>
                    <a:pt x="190" y="323"/>
                  </a:lnTo>
                  <a:lnTo>
                    <a:pt x="191" y="322"/>
                  </a:lnTo>
                  <a:lnTo>
                    <a:pt x="190" y="321"/>
                  </a:lnTo>
                  <a:lnTo>
                    <a:pt x="190" y="323"/>
                  </a:lnTo>
                  <a:lnTo>
                    <a:pt x="193" y="323"/>
                  </a:lnTo>
                  <a:lnTo>
                    <a:pt x="193" y="316"/>
                  </a:lnTo>
                  <a:lnTo>
                    <a:pt x="191" y="316"/>
                  </a:lnTo>
                  <a:lnTo>
                    <a:pt x="191" y="318"/>
                  </a:lnTo>
                  <a:lnTo>
                    <a:pt x="195" y="318"/>
                  </a:lnTo>
                  <a:lnTo>
                    <a:pt x="195" y="313"/>
                  </a:lnTo>
                  <a:lnTo>
                    <a:pt x="192" y="313"/>
                  </a:lnTo>
                  <a:lnTo>
                    <a:pt x="195" y="314"/>
                  </a:lnTo>
                  <a:lnTo>
                    <a:pt x="196" y="312"/>
                  </a:lnTo>
                  <a:lnTo>
                    <a:pt x="196" y="306"/>
                  </a:lnTo>
                  <a:lnTo>
                    <a:pt x="193" y="306"/>
                  </a:lnTo>
                  <a:lnTo>
                    <a:pt x="193" y="309"/>
                  </a:lnTo>
                  <a:lnTo>
                    <a:pt x="197" y="309"/>
                  </a:lnTo>
                  <a:lnTo>
                    <a:pt x="197" y="305"/>
                  </a:lnTo>
                  <a:lnTo>
                    <a:pt x="195" y="305"/>
                  </a:lnTo>
                  <a:lnTo>
                    <a:pt x="197" y="306"/>
                  </a:lnTo>
                  <a:lnTo>
                    <a:pt x="199" y="304"/>
                  </a:lnTo>
                  <a:lnTo>
                    <a:pt x="199" y="301"/>
                  </a:lnTo>
                  <a:lnTo>
                    <a:pt x="196" y="301"/>
                  </a:lnTo>
                  <a:lnTo>
                    <a:pt x="197" y="302"/>
                  </a:lnTo>
                  <a:lnTo>
                    <a:pt x="199" y="301"/>
                  </a:lnTo>
                  <a:lnTo>
                    <a:pt x="200" y="301"/>
                  </a:lnTo>
                  <a:lnTo>
                    <a:pt x="200" y="299"/>
                  </a:lnTo>
                  <a:lnTo>
                    <a:pt x="197" y="299"/>
                  </a:lnTo>
                  <a:lnTo>
                    <a:pt x="197" y="301"/>
                  </a:lnTo>
                  <a:lnTo>
                    <a:pt x="201" y="301"/>
                  </a:lnTo>
                  <a:lnTo>
                    <a:pt x="201" y="297"/>
                  </a:lnTo>
                  <a:lnTo>
                    <a:pt x="199" y="297"/>
                  </a:lnTo>
                  <a:lnTo>
                    <a:pt x="200" y="299"/>
                  </a:lnTo>
                  <a:lnTo>
                    <a:pt x="203" y="296"/>
                  </a:lnTo>
                  <a:lnTo>
                    <a:pt x="204" y="296"/>
                  </a:lnTo>
                  <a:lnTo>
                    <a:pt x="204" y="293"/>
                  </a:lnTo>
                  <a:lnTo>
                    <a:pt x="201" y="293"/>
                  </a:lnTo>
                  <a:lnTo>
                    <a:pt x="201" y="296"/>
                  </a:lnTo>
                  <a:lnTo>
                    <a:pt x="204" y="296"/>
                  </a:lnTo>
                  <a:lnTo>
                    <a:pt x="205" y="295"/>
                  </a:lnTo>
                  <a:lnTo>
                    <a:pt x="207" y="292"/>
                  </a:lnTo>
                  <a:lnTo>
                    <a:pt x="207" y="287"/>
                  </a:lnTo>
                  <a:lnTo>
                    <a:pt x="203" y="287"/>
                  </a:lnTo>
                  <a:lnTo>
                    <a:pt x="203" y="288"/>
                  </a:lnTo>
                  <a:lnTo>
                    <a:pt x="205" y="288"/>
                  </a:lnTo>
                  <a:lnTo>
                    <a:pt x="205" y="285"/>
                  </a:lnTo>
                  <a:lnTo>
                    <a:pt x="204" y="283"/>
                  </a:lnTo>
                  <a:lnTo>
                    <a:pt x="201" y="280"/>
                  </a:lnTo>
                  <a:lnTo>
                    <a:pt x="200" y="281"/>
                  </a:lnTo>
                  <a:lnTo>
                    <a:pt x="203" y="281"/>
                  </a:lnTo>
                  <a:lnTo>
                    <a:pt x="203" y="279"/>
                  </a:lnTo>
                  <a:lnTo>
                    <a:pt x="199" y="279"/>
                  </a:lnTo>
                  <a:lnTo>
                    <a:pt x="199" y="280"/>
                  </a:lnTo>
                  <a:lnTo>
                    <a:pt x="201" y="280"/>
                  </a:lnTo>
                  <a:lnTo>
                    <a:pt x="201" y="278"/>
                  </a:lnTo>
                  <a:lnTo>
                    <a:pt x="197" y="278"/>
                  </a:lnTo>
                  <a:lnTo>
                    <a:pt x="197" y="279"/>
                  </a:lnTo>
                  <a:lnTo>
                    <a:pt x="200" y="279"/>
                  </a:lnTo>
                  <a:lnTo>
                    <a:pt x="200" y="278"/>
                  </a:lnTo>
                  <a:lnTo>
                    <a:pt x="192" y="270"/>
                  </a:lnTo>
                  <a:lnTo>
                    <a:pt x="190" y="270"/>
                  </a:lnTo>
                  <a:lnTo>
                    <a:pt x="190" y="271"/>
                  </a:lnTo>
                  <a:lnTo>
                    <a:pt x="191" y="270"/>
                  </a:lnTo>
                  <a:lnTo>
                    <a:pt x="187" y="266"/>
                  </a:lnTo>
                  <a:lnTo>
                    <a:pt x="184" y="266"/>
                  </a:lnTo>
                  <a:lnTo>
                    <a:pt x="184" y="267"/>
                  </a:lnTo>
                  <a:lnTo>
                    <a:pt x="186" y="266"/>
                  </a:lnTo>
                  <a:lnTo>
                    <a:pt x="184" y="264"/>
                  </a:lnTo>
                  <a:lnTo>
                    <a:pt x="182" y="264"/>
                  </a:lnTo>
                  <a:lnTo>
                    <a:pt x="182" y="266"/>
                  </a:lnTo>
                  <a:lnTo>
                    <a:pt x="183" y="268"/>
                  </a:lnTo>
                  <a:lnTo>
                    <a:pt x="186" y="267"/>
                  </a:lnTo>
                  <a:lnTo>
                    <a:pt x="186" y="266"/>
                  </a:lnTo>
                  <a:lnTo>
                    <a:pt x="187" y="264"/>
                  </a:lnTo>
                  <a:lnTo>
                    <a:pt x="186" y="263"/>
                  </a:lnTo>
                  <a:lnTo>
                    <a:pt x="186" y="266"/>
                  </a:lnTo>
                  <a:lnTo>
                    <a:pt x="188" y="266"/>
                  </a:lnTo>
                  <a:lnTo>
                    <a:pt x="188" y="264"/>
                  </a:lnTo>
                  <a:lnTo>
                    <a:pt x="190" y="263"/>
                  </a:lnTo>
                  <a:lnTo>
                    <a:pt x="188" y="262"/>
                  </a:lnTo>
                  <a:lnTo>
                    <a:pt x="188" y="264"/>
                  </a:lnTo>
                  <a:lnTo>
                    <a:pt x="192" y="264"/>
                  </a:lnTo>
                  <a:lnTo>
                    <a:pt x="192" y="263"/>
                  </a:lnTo>
                  <a:lnTo>
                    <a:pt x="193" y="262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5" y="263"/>
                  </a:lnTo>
                  <a:lnTo>
                    <a:pt x="195" y="262"/>
                  </a:lnTo>
                  <a:lnTo>
                    <a:pt x="196" y="261"/>
                  </a:lnTo>
                  <a:lnTo>
                    <a:pt x="195" y="259"/>
                  </a:lnTo>
                  <a:lnTo>
                    <a:pt x="195" y="262"/>
                  </a:lnTo>
                  <a:lnTo>
                    <a:pt x="199" y="262"/>
                  </a:lnTo>
                  <a:lnTo>
                    <a:pt x="201" y="261"/>
                  </a:lnTo>
                  <a:lnTo>
                    <a:pt x="200" y="258"/>
                  </a:lnTo>
                  <a:lnTo>
                    <a:pt x="200" y="261"/>
                  </a:lnTo>
                  <a:lnTo>
                    <a:pt x="203" y="261"/>
                  </a:lnTo>
                  <a:lnTo>
                    <a:pt x="207" y="259"/>
                  </a:lnTo>
                  <a:lnTo>
                    <a:pt x="205" y="257"/>
                  </a:lnTo>
                  <a:lnTo>
                    <a:pt x="205" y="259"/>
                  </a:lnTo>
                  <a:lnTo>
                    <a:pt x="208" y="259"/>
                  </a:lnTo>
                  <a:lnTo>
                    <a:pt x="210" y="258"/>
                  </a:lnTo>
                  <a:lnTo>
                    <a:pt x="209" y="255"/>
                  </a:lnTo>
                  <a:lnTo>
                    <a:pt x="209" y="258"/>
                  </a:lnTo>
                  <a:lnTo>
                    <a:pt x="212" y="258"/>
                  </a:lnTo>
                  <a:lnTo>
                    <a:pt x="214" y="257"/>
                  </a:lnTo>
                  <a:lnTo>
                    <a:pt x="218" y="255"/>
                  </a:lnTo>
                  <a:lnTo>
                    <a:pt x="217" y="253"/>
                  </a:lnTo>
                  <a:lnTo>
                    <a:pt x="217" y="255"/>
                  </a:lnTo>
                  <a:lnTo>
                    <a:pt x="222" y="255"/>
                  </a:lnTo>
                  <a:lnTo>
                    <a:pt x="222" y="237"/>
                  </a:lnTo>
                  <a:lnTo>
                    <a:pt x="220" y="237"/>
                  </a:lnTo>
                  <a:lnTo>
                    <a:pt x="220" y="240"/>
                  </a:lnTo>
                  <a:lnTo>
                    <a:pt x="224" y="240"/>
                  </a:lnTo>
                  <a:lnTo>
                    <a:pt x="224" y="233"/>
                  </a:lnTo>
                  <a:lnTo>
                    <a:pt x="221" y="233"/>
                  </a:lnTo>
                  <a:lnTo>
                    <a:pt x="222" y="234"/>
                  </a:lnTo>
                  <a:lnTo>
                    <a:pt x="224" y="233"/>
                  </a:lnTo>
                  <a:lnTo>
                    <a:pt x="225" y="233"/>
                  </a:lnTo>
                  <a:lnTo>
                    <a:pt x="225" y="228"/>
                  </a:lnTo>
                  <a:lnTo>
                    <a:pt x="222" y="228"/>
                  </a:lnTo>
                  <a:lnTo>
                    <a:pt x="222" y="230"/>
                  </a:lnTo>
                  <a:lnTo>
                    <a:pt x="226" y="230"/>
                  </a:lnTo>
                  <a:lnTo>
                    <a:pt x="226" y="225"/>
                  </a:lnTo>
                  <a:lnTo>
                    <a:pt x="224" y="225"/>
                  </a:lnTo>
                  <a:lnTo>
                    <a:pt x="225" y="227"/>
                  </a:lnTo>
                  <a:lnTo>
                    <a:pt x="228" y="224"/>
                  </a:lnTo>
                  <a:lnTo>
                    <a:pt x="224" y="220"/>
                  </a:lnTo>
                  <a:lnTo>
                    <a:pt x="222" y="221"/>
                  </a:lnTo>
                  <a:lnTo>
                    <a:pt x="225" y="221"/>
                  </a:lnTo>
                  <a:lnTo>
                    <a:pt x="225" y="219"/>
                  </a:lnTo>
                  <a:lnTo>
                    <a:pt x="221" y="219"/>
                  </a:lnTo>
                  <a:lnTo>
                    <a:pt x="221" y="220"/>
                  </a:lnTo>
                  <a:lnTo>
                    <a:pt x="222" y="219"/>
                  </a:lnTo>
                  <a:lnTo>
                    <a:pt x="221" y="217"/>
                  </a:lnTo>
                  <a:lnTo>
                    <a:pt x="220" y="219"/>
                  </a:lnTo>
                  <a:lnTo>
                    <a:pt x="222" y="219"/>
                  </a:lnTo>
                  <a:lnTo>
                    <a:pt x="222" y="216"/>
                  </a:lnTo>
                  <a:lnTo>
                    <a:pt x="218" y="216"/>
                  </a:lnTo>
                  <a:lnTo>
                    <a:pt x="218" y="217"/>
                  </a:lnTo>
                  <a:lnTo>
                    <a:pt x="220" y="216"/>
                  </a:lnTo>
                  <a:lnTo>
                    <a:pt x="217" y="213"/>
                  </a:lnTo>
                  <a:lnTo>
                    <a:pt x="213" y="211"/>
                  </a:lnTo>
                  <a:lnTo>
                    <a:pt x="210" y="211"/>
                  </a:lnTo>
                  <a:lnTo>
                    <a:pt x="210" y="212"/>
                  </a:lnTo>
                  <a:lnTo>
                    <a:pt x="213" y="212"/>
                  </a:lnTo>
                  <a:lnTo>
                    <a:pt x="213" y="209"/>
                  </a:lnTo>
                  <a:lnTo>
                    <a:pt x="209" y="209"/>
                  </a:lnTo>
                  <a:lnTo>
                    <a:pt x="209" y="211"/>
                  </a:lnTo>
                  <a:lnTo>
                    <a:pt x="212" y="211"/>
                  </a:lnTo>
                  <a:lnTo>
                    <a:pt x="212" y="203"/>
                  </a:lnTo>
                  <a:lnTo>
                    <a:pt x="208" y="203"/>
                  </a:lnTo>
                  <a:lnTo>
                    <a:pt x="208" y="204"/>
                  </a:lnTo>
                  <a:lnTo>
                    <a:pt x="210" y="204"/>
                  </a:lnTo>
                  <a:lnTo>
                    <a:pt x="210" y="199"/>
                  </a:lnTo>
                  <a:lnTo>
                    <a:pt x="207" y="199"/>
                  </a:lnTo>
                  <a:lnTo>
                    <a:pt x="207" y="200"/>
                  </a:lnTo>
                  <a:lnTo>
                    <a:pt x="209" y="200"/>
                  </a:lnTo>
                  <a:lnTo>
                    <a:pt x="209" y="195"/>
                  </a:lnTo>
                  <a:lnTo>
                    <a:pt x="205" y="195"/>
                  </a:lnTo>
                  <a:lnTo>
                    <a:pt x="205" y="196"/>
                  </a:lnTo>
                  <a:lnTo>
                    <a:pt x="208" y="196"/>
                  </a:lnTo>
                  <a:lnTo>
                    <a:pt x="208" y="192"/>
                  </a:lnTo>
                  <a:lnTo>
                    <a:pt x="204" y="192"/>
                  </a:lnTo>
                  <a:lnTo>
                    <a:pt x="204" y="194"/>
                  </a:lnTo>
                  <a:lnTo>
                    <a:pt x="207" y="194"/>
                  </a:lnTo>
                  <a:lnTo>
                    <a:pt x="207" y="192"/>
                  </a:lnTo>
                  <a:lnTo>
                    <a:pt x="204" y="190"/>
                  </a:lnTo>
                  <a:lnTo>
                    <a:pt x="203" y="191"/>
                  </a:lnTo>
                  <a:lnTo>
                    <a:pt x="205" y="191"/>
                  </a:lnTo>
                  <a:lnTo>
                    <a:pt x="205" y="190"/>
                  </a:lnTo>
                  <a:lnTo>
                    <a:pt x="203" y="187"/>
                  </a:lnTo>
                  <a:lnTo>
                    <a:pt x="201" y="189"/>
                  </a:lnTo>
                  <a:lnTo>
                    <a:pt x="204" y="189"/>
                  </a:lnTo>
                  <a:lnTo>
                    <a:pt x="204" y="186"/>
                  </a:lnTo>
                  <a:lnTo>
                    <a:pt x="200" y="186"/>
                  </a:lnTo>
                  <a:lnTo>
                    <a:pt x="200" y="187"/>
                  </a:lnTo>
                  <a:lnTo>
                    <a:pt x="203" y="187"/>
                  </a:lnTo>
                  <a:lnTo>
                    <a:pt x="203" y="186"/>
                  </a:lnTo>
                  <a:lnTo>
                    <a:pt x="200" y="183"/>
                  </a:lnTo>
                  <a:lnTo>
                    <a:pt x="199" y="185"/>
                  </a:lnTo>
                  <a:lnTo>
                    <a:pt x="201" y="185"/>
                  </a:lnTo>
                  <a:lnTo>
                    <a:pt x="201" y="182"/>
                  </a:lnTo>
                  <a:lnTo>
                    <a:pt x="197" y="182"/>
                  </a:lnTo>
                  <a:lnTo>
                    <a:pt x="197" y="183"/>
                  </a:lnTo>
                  <a:lnTo>
                    <a:pt x="200" y="183"/>
                  </a:lnTo>
                  <a:lnTo>
                    <a:pt x="200" y="182"/>
                  </a:lnTo>
                  <a:lnTo>
                    <a:pt x="199" y="179"/>
                  </a:lnTo>
                  <a:lnTo>
                    <a:pt x="197" y="178"/>
                  </a:lnTo>
                  <a:lnTo>
                    <a:pt x="195" y="178"/>
                  </a:lnTo>
                  <a:lnTo>
                    <a:pt x="195" y="179"/>
                  </a:lnTo>
                  <a:lnTo>
                    <a:pt x="197" y="179"/>
                  </a:lnTo>
                  <a:lnTo>
                    <a:pt x="197" y="178"/>
                  </a:lnTo>
                  <a:lnTo>
                    <a:pt x="195" y="175"/>
                  </a:lnTo>
                  <a:lnTo>
                    <a:pt x="192" y="175"/>
                  </a:lnTo>
                  <a:lnTo>
                    <a:pt x="192" y="177"/>
                  </a:lnTo>
                  <a:lnTo>
                    <a:pt x="193" y="175"/>
                  </a:lnTo>
                  <a:lnTo>
                    <a:pt x="191" y="173"/>
                  </a:lnTo>
                  <a:lnTo>
                    <a:pt x="188" y="173"/>
                  </a:lnTo>
                  <a:lnTo>
                    <a:pt x="188" y="174"/>
                  </a:lnTo>
                  <a:lnTo>
                    <a:pt x="191" y="174"/>
                  </a:lnTo>
                  <a:lnTo>
                    <a:pt x="191" y="172"/>
                  </a:lnTo>
                  <a:lnTo>
                    <a:pt x="188" y="172"/>
                  </a:lnTo>
                  <a:lnTo>
                    <a:pt x="188" y="174"/>
                  </a:lnTo>
                  <a:lnTo>
                    <a:pt x="192" y="174"/>
                  </a:lnTo>
                  <a:lnTo>
                    <a:pt x="192" y="170"/>
                  </a:lnTo>
                  <a:lnTo>
                    <a:pt x="190" y="170"/>
                  </a:lnTo>
                  <a:lnTo>
                    <a:pt x="190" y="173"/>
                  </a:lnTo>
                  <a:lnTo>
                    <a:pt x="193" y="173"/>
                  </a:lnTo>
                  <a:lnTo>
                    <a:pt x="193" y="169"/>
                  </a:lnTo>
                  <a:lnTo>
                    <a:pt x="191" y="169"/>
                  </a:lnTo>
                  <a:lnTo>
                    <a:pt x="192" y="170"/>
                  </a:lnTo>
                  <a:lnTo>
                    <a:pt x="195" y="168"/>
                  </a:lnTo>
                  <a:lnTo>
                    <a:pt x="193" y="166"/>
                  </a:lnTo>
                  <a:lnTo>
                    <a:pt x="193" y="169"/>
                  </a:lnTo>
                  <a:lnTo>
                    <a:pt x="197" y="169"/>
                  </a:lnTo>
                  <a:lnTo>
                    <a:pt x="197" y="165"/>
                  </a:lnTo>
                  <a:lnTo>
                    <a:pt x="195" y="165"/>
                  </a:lnTo>
                  <a:lnTo>
                    <a:pt x="196" y="168"/>
                  </a:lnTo>
                  <a:lnTo>
                    <a:pt x="199" y="166"/>
                  </a:lnTo>
                  <a:lnTo>
                    <a:pt x="199" y="165"/>
                  </a:lnTo>
                  <a:lnTo>
                    <a:pt x="204" y="160"/>
                  </a:lnTo>
                  <a:lnTo>
                    <a:pt x="201" y="157"/>
                  </a:lnTo>
                  <a:lnTo>
                    <a:pt x="200" y="158"/>
                  </a:lnTo>
                  <a:lnTo>
                    <a:pt x="203" y="158"/>
                  </a:lnTo>
                  <a:lnTo>
                    <a:pt x="203" y="157"/>
                  </a:lnTo>
                  <a:lnTo>
                    <a:pt x="200" y="155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201" y="153"/>
                  </a:lnTo>
                  <a:lnTo>
                    <a:pt x="197" y="153"/>
                  </a:lnTo>
                  <a:lnTo>
                    <a:pt x="197" y="155"/>
                  </a:lnTo>
                  <a:lnTo>
                    <a:pt x="200" y="155"/>
                  </a:lnTo>
                  <a:lnTo>
                    <a:pt x="200" y="153"/>
                  </a:lnTo>
                  <a:lnTo>
                    <a:pt x="191" y="144"/>
                  </a:lnTo>
                  <a:lnTo>
                    <a:pt x="188" y="144"/>
                  </a:lnTo>
                  <a:lnTo>
                    <a:pt x="188" y="145"/>
                  </a:lnTo>
                  <a:lnTo>
                    <a:pt x="190" y="144"/>
                  </a:lnTo>
                  <a:lnTo>
                    <a:pt x="187" y="141"/>
                  </a:lnTo>
                  <a:lnTo>
                    <a:pt x="186" y="143"/>
                  </a:lnTo>
                  <a:lnTo>
                    <a:pt x="188" y="143"/>
                  </a:lnTo>
                  <a:lnTo>
                    <a:pt x="188" y="140"/>
                  </a:lnTo>
                  <a:lnTo>
                    <a:pt x="184" y="140"/>
                  </a:lnTo>
                  <a:lnTo>
                    <a:pt x="184" y="141"/>
                  </a:lnTo>
                  <a:lnTo>
                    <a:pt x="186" y="140"/>
                  </a:lnTo>
                  <a:lnTo>
                    <a:pt x="180" y="135"/>
                  </a:lnTo>
                  <a:lnTo>
                    <a:pt x="178" y="135"/>
                  </a:lnTo>
                  <a:lnTo>
                    <a:pt x="178" y="136"/>
                  </a:lnTo>
                  <a:lnTo>
                    <a:pt x="179" y="135"/>
                  </a:lnTo>
                  <a:lnTo>
                    <a:pt x="178" y="134"/>
                  </a:lnTo>
                  <a:lnTo>
                    <a:pt x="175" y="134"/>
                  </a:lnTo>
                  <a:lnTo>
                    <a:pt x="175" y="135"/>
                  </a:lnTo>
                  <a:lnTo>
                    <a:pt x="178" y="135"/>
                  </a:lnTo>
                  <a:lnTo>
                    <a:pt x="178" y="132"/>
                  </a:lnTo>
                  <a:lnTo>
                    <a:pt x="174" y="132"/>
                  </a:lnTo>
                  <a:lnTo>
                    <a:pt x="174" y="134"/>
                  </a:lnTo>
                  <a:lnTo>
                    <a:pt x="175" y="132"/>
                  </a:lnTo>
                  <a:lnTo>
                    <a:pt x="174" y="131"/>
                  </a:lnTo>
                  <a:lnTo>
                    <a:pt x="171" y="131"/>
                  </a:lnTo>
                  <a:lnTo>
                    <a:pt x="171" y="132"/>
                  </a:lnTo>
                  <a:lnTo>
                    <a:pt x="173" y="131"/>
                  </a:lnTo>
                  <a:lnTo>
                    <a:pt x="171" y="130"/>
                  </a:lnTo>
                  <a:lnTo>
                    <a:pt x="170" y="131"/>
                  </a:lnTo>
                  <a:lnTo>
                    <a:pt x="173" y="131"/>
                  </a:lnTo>
                  <a:lnTo>
                    <a:pt x="173" y="126"/>
                  </a:lnTo>
                  <a:lnTo>
                    <a:pt x="169" y="126"/>
                  </a:lnTo>
                  <a:lnTo>
                    <a:pt x="169" y="127"/>
                  </a:lnTo>
                  <a:lnTo>
                    <a:pt x="171" y="127"/>
                  </a:lnTo>
                  <a:lnTo>
                    <a:pt x="171" y="124"/>
                  </a:lnTo>
                  <a:lnTo>
                    <a:pt x="169" y="122"/>
                  </a:lnTo>
                  <a:lnTo>
                    <a:pt x="167" y="123"/>
                  </a:lnTo>
                  <a:lnTo>
                    <a:pt x="170" y="123"/>
                  </a:lnTo>
                  <a:lnTo>
                    <a:pt x="169" y="120"/>
                  </a:lnTo>
                  <a:lnTo>
                    <a:pt x="166" y="120"/>
                  </a:lnTo>
                  <a:lnTo>
                    <a:pt x="169" y="120"/>
                  </a:lnTo>
                  <a:lnTo>
                    <a:pt x="169" y="118"/>
                  </a:lnTo>
                  <a:lnTo>
                    <a:pt x="165" y="118"/>
                  </a:lnTo>
                  <a:lnTo>
                    <a:pt x="165" y="119"/>
                  </a:lnTo>
                  <a:lnTo>
                    <a:pt x="167" y="119"/>
                  </a:lnTo>
                  <a:lnTo>
                    <a:pt x="167" y="117"/>
                  </a:lnTo>
                  <a:lnTo>
                    <a:pt x="162" y="117"/>
                  </a:lnTo>
                  <a:lnTo>
                    <a:pt x="162" y="118"/>
                  </a:lnTo>
                  <a:lnTo>
                    <a:pt x="163" y="117"/>
                  </a:lnTo>
                  <a:lnTo>
                    <a:pt x="162" y="115"/>
                  </a:lnTo>
                  <a:lnTo>
                    <a:pt x="159" y="115"/>
                  </a:lnTo>
                  <a:lnTo>
                    <a:pt x="159" y="117"/>
                  </a:lnTo>
                  <a:lnTo>
                    <a:pt x="161" y="115"/>
                  </a:lnTo>
                  <a:lnTo>
                    <a:pt x="158" y="113"/>
                  </a:lnTo>
                  <a:lnTo>
                    <a:pt x="155" y="113"/>
                  </a:lnTo>
                  <a:lnTo>
                    <a:pt x="155" y="114"/>
                  </a:lnTo>
                  <a:lnTo>
                    <a:pt x="157" y="113"/>
                  </a:lnTo>
                  <a:lnTo>
                    <a:pt x="153" y="111"/>
                  </a:lnTo>
                  <a:lnTo>
                    <a:pt x="150" y="110"/>
                  </a:lnTo>
                  <a:lnTo>
                    <a:pt x="146" y="110"/>
                  </a:lnTo>
                  <a:lnTo>
                    <a:pt x="146" y="111"/>
                  </a:lnTo>
                  <a:lnTo>
                    <a:pt x="148" y="110"/>
                  </a:lnTo>
                  <a:lnTo>
                    <a:pt x="146" y="109"/>
                  </a:lnTo>
                  <a:lnTo>
                    <a:pt x="142" y="109"/>
                  </a:lnTo>
                  <a:lnTo>
                    <a:pt x="142" y="110"/>
                  </a:lnTo>
                  <a:lnTo>
                    <a:pt x="144" y="109"/>
                  </a:lnTo>
                  <a:lnTo>
                    <a:pt x="142" y="107"/>
                  </a:lnTo>
                  <a:lnTo>
                    <a:pt x="137" y="107"/>
                  </a:lnTo>
                  <a:lnTo>
                    <a:pt x="137" y="109"/>
                  </a:lnTo>
                  <a:lnTo>
                    <a:pt x="138" y="107"/>
                  </a:lnTo>
                  <a:lnTo>
                    <a:pt x="136" y="106"/>
                  </a:lnTo>
                  <a:lnTo>
                    <a:pt x="132" y="105"/>
                  </a:lnTo>
                  <a:lnTo>
                    <a:pt x="128" y="105"/>
                  </a:lnTo>
                  <a:lnTo>
                    <a:pt x="128" y="106"/>
                  </a:lnTo>
                  <a:lnTo>
                    <a:pt x="129" y="105"/>
                  </a:lnTo>
                  <a:lnTo>
                    <a:pt x="128" y="103"/>
                  </a:lnTo>
                  <a:lnTo>
                    <a:pt x="125" y="103"/>
                  </a:lnTo>
                  <a:lnTo>
                    <a:pt x="125" y="105"/>
                  </a:lnTo>
                  <a:lnTo>
                    <a:pt x="128" y="105"/>
                  </a:lnTo>
                  <a:lnTo>
                    <a:pt x="128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4" y="102"/>
                  </a:lnTo>
                  <a:lnTo>
                    <a:pt x="123" y="101"/>
                  </a:lnTo>
                  <a:lnTo>
                    <a:pt x="120" y="101"/>
                  </a:lnTo>
                  <a:lnTo>
                    <a:pt x="120" y="102"/>
                  </a:lnTo>
                  <a:lnTo>
                    <a:pt x="123" y="102"/>
                  </a:lnTo>
                  <a:lnTo>
                    <a:pt x="123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0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1" y="97"/>
                  </a:lnTo>
                  <a:lnTo>
                    <a:pt x="111" y="98"/>
                  </a:lnTo>
                  <a:lnTo>
                    <a:pt x="112" y="97"/>
                  </a:lnTo>
                  <a:lnTo>
                    <a:pt x="107" y="94"/>
                  </a:lnTo>
                  <a:lnTo>
                    <a:pt x="102" y="94"/>
                  </a:lnTo>
                  <a:lnTo>
                    <a:pt x="102" y="96"/>
                  </a:lnTo>
                  <a:lnTo>
                    <a:pt x="103" y="94"/>
                  </a:lnTo>
                  <a:lnTo>
                    <a:pt x="102" y="93"/>
                  </a:lnTo>
                  <a:lnTo>
                    <a:pt x="98" y="93"/>
                  </a:lnTo>
                  <a:lnTo>
                    <a:pt x="98" y="94"/>
                  </a:lnTo>
                  <a:lnTo>
                    <a:pt x="99" y="93"/>
                  </a:lnTo>
                  <a:lnTo>
                    <a:pt x="98" y="92"/>
                  </a:lnTo>
                  <a:lnTo>
                    <a:pt x="95" y="92"/>
                  </a:lnTo>
                  <a:lnTo>
                    <a:pt x="95" y="93"/>
                  </a:lnTo>
                  <a:lnTo>
                    <a:pt x="97" y="92"/>
                  </a:lnTo>
                  <a:lnTo>
                    <a:pt x="95" y="90"/>
                  </a:lnTo>
                  <a:lnTo>
                    <a:pt x="93" y="90"/>
                  </a:lnTo>
                  <a:lnTo>
                    <a:pt x="93" y="92"/>
                  </a:lnTo>
                  <a:lnTo>
                    <a:pt x="95" y="92"/>
                  </a:lnTo>
                  <a:lnTo>
                    <a:pt x="95" y="89"/>
                  </a:lnTo>
                  <a:lnTo>
                    <a:pt x="91" y="89"/>
                  </a:lnTo>
                  <a:lnTo>
                    <a:pt x="91" y="90"/>
                  </a:lnTo>
                  <a:lnTo>
                    <a:pt x="93" y="89"/>
                  </a:lnTo>
                  <a:lnTo>
                    <a:pt x="91" y="88"/>
                  </a:lnTo>
                  <a:lnTo>
                    <a:pt x="89" y="88"/>
                  </a:lnTo>
                  <a:lnTo>
                    <a:pt x="89" y="89"/>
                  </a:lnTo>
                  <a:lnTo>
                    <a:pt x="90" y="88"/>
                  </a:lnTo>
                  <a:lnTo>
                    <a:pt x="89" y="86"/>
                  </a:lnTo>
                  <a:lnTo>
                    <a:pt x="86" y="86"/>
                  </a:lnTo>
                  <a:lnTo>
                    <a:pt x="86" y="88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3" y="85"/>
                  </a:lnTo>
                  <a:lnTo>
                    <a:pt x="83" y="86"/>
                  </a:lnTo>
                  <a:lnTo>
                    <a:pt x="85" y="85"/>
                  </a:lnTo>
                  <a:lnTo>
                    <a:pt x="82" y="84"/>
                  </a:lnTo>
                  <a:lnTo>
                    <a:pt x="79" y="84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79" y="83"/>
                  </a:lnTo>
                  <a:lnTo>
                    <a:pt x="76" y="83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4" y="81"/>
                  </a:lnTo>
                  <a:lnTo>
                    <a:pt x="72" y="81"/>
                  </a:lnTo>
                  <a:lnTo>
                    <a:pt x="72" y="83"/>
                  </a:lnTo>
                  <a:lnTo>
                    <a:pt x="73" y="81"/>
                  </a:lnTo>
                  <a:lnTo>
                    <a:pt x="72" y="80"/>
                  </a:lnTo>
                  <a:lnTo>
                    <a:pt x="66" y="80"/>
                  </a:lnTo>
                  <a:lnTo>
                    <a:pt x="66" y="81"/>
                  </a:lnTo>
                  <a:lnTo>
                    <a:pt x="68" y="80"/>
                  </a:lnTo>
                  <a:lnTo>
                    <a:pt x="65" y="77"/>
                  </a:lnTo>
                  <a:lnTo>
                    <a:pt x="62" y="77"/>
                  </a:lnTo>
                  <a:lnTo>
                    <a:pt x="62" y="79"/>
                  </a:lnTo>
                  <a:lnTo>
                    <a:pt x="64" y="77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7"/>
                  </a:lnTo>
                  <a:lnTo>
                    <a:pt x="61" y="76"/>
                  </a:lnTo>
                  <a:lnTo>
                    <a:pt x="60" y="75"/>
                  </a:lnTo>
                  <a:lnTo>
                    <a:pt x="57" y="75"/>
                  </a:lnTo>
                  <a:lnTo>
                    <a:pt x="57" y="76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3" y="73"/>
                  </a:lnTo>
                  <a:lnTo>
                    <a:pt x="53" y="75"/>
                  </a:lnTo>
                  <a:lnTo>
                    <a:pt x="55" y="73"/>
                  </a:lnTo>
                  <a:lnTo>
                    <a:pt x="53" y="72"/>
                  </a:lnTo>
                  <a:lnTo>
                    <a:pt x="51" y="72"/>
                  </a:lnTo>
                  <a:lnTo>
                    <a:pt x="51" y="73"/>
                  </a:lnTo>
                  <a:lnTo>
                    <a:pt x="52" y="72"/>
                  </a:lnTo>
                  <a:lnTo>
                    <a:pt x="51" y="71"/>
                  </a:lnTo>
                  <a:lnTo>
                    <a:pt x="45" y="71"/>
                  </a:lnTo>
                  <a:lnTo>
                    <a:pt x="45" y="72"/>
                  </a:lnTo>
                  <a:lnTo>
                    <a:pt x="47" y="71"/>
                  </a:lnTo>
                  <a:lnTo>
                    <a:pt x="45" y="69"/>
                  </a:lnTo>
                  <a:lnTo>
                    <a:pt x="42" y="68"/>
                  </a:lnTo>
                  <a:lnTo>
                    <a:pt x="36" y="68"/>
                  </a:lnTo>
                  <a:lnTo>
                    <a:pt x="36" y="69"/>
                  </a:lnTo>
                  <a:lnTo>
                    <a:pt x="38" y="68"/>
                  </a:lnTo>
                  <a:lnTo>
                    <a:pt x="35" y="67"/>
                  </a:lnTo>
                  <a:lnTo>
                    <a:pt x="32" y="67"/>
                  </a:lnTo>
                  <a:lnTo>
                    <a:pt x="32" y="68"/>
                  </a:lnTo>
                  <a:lnTo>
                    <a:pt x="34" y="67"/>
                  </a:lnTo>
                  <a:lnTo>
                    <a:pt x="31" y="65"/>
                  </a:lnTo>
                  <a:lnTo>
                    <a:pt x="24" y="65"/>
                  </a:lnTo>
                  <a:lnTo>
                    <a:pt x="24" y="67"/>
                  </a:lnTo>
                  <a:lnTo>
                    <a:pt x="26" y="65"/>
                  </a:lnTo>
                  <a:lnTo>
                    <a:pt x="23" y="64"/>
                  </a:lnTo>
                  <a:lnTo>
                    <a:pt x="19" y="64"/>
                  </a:lnTo>
                  <a:lnTo>
                    <a:pt x="19" y="65"/>
                  </a:lnTo>
                  <a:lnTo>
                    <a:pt x="21" y="64"/>
                  </a:lnTo>
                  <a:lnTo>
                    <a:pt x="18" y="63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5" y="62"/>
                  </a:lnTo>
                  <a:lnTo>
                    <a:pt x="15" y="63"/>
                  </a:lnTo>
                  <a:lnTo>
                    <a:pt x="18" y="63"/>
                  </a:lnTo>
                  <a:lnTo>
                    <a:pt x="18" y="59"/>
                  </a:lnTo>
                  <a:lnTo>
                    <a:pt x="14" y="59"/>
                  </a:lnTo>
                  <a:lnTo>
                    <a:pt x="14" y="60"/>
                  </a:lnTo>
                  <a:lnTo>
                    <a:pt x="17" y="60"/>
                  </a:lnTo>
                  <a:lnTo>
                    <a:pt x="17" y="59"/>
                  </a:lnTo>
                  <a:lnTo>
                    <a:pt x="13" y="55"/>
                  </a:lnTo>
                  <a:lnTo>
                    <a:pt x="11" y="56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0" y="54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0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1"/>
                  </a:lnTo>
                  <a:lnTo>
                    <a:pt x="7" y="51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9" y="51"/>
                  </a:lnTo>
                  <a:lnTo>
                    <a:pt x="9" y="46"/>
                  </a:lnTo>
                  <a:lnTo>
                    <a:pt x="5" y="46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4" y="41"/>
                  </a:lnTo>
                  <a:lnTo>
                    <a:pt x="2" y="42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4" y="35"/>
                  </a:lnTo>
                  <a:lnTo>
                    <a:pt x="1" y="35"/>
                  </a:lnTo>
                  <a:lnTo>
                    <a:pt x="1" y="38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7" y="33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9" y="30"/>
                  </a:lnTo>
                  <a:lnTo>
                    <a:pt x="9" y="12"/>
                  </a:lnTo>
                  <a:lnTo>
                    <a:pt x="7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1" name="Freeform 769"/>
            <p:cNvSpPr>
              <a:spLocks/>
            </p:cNvSpPr>
            <p:nvPr/>
          </p:nvSpPr>
          <p:spPr bwMode="auto">
            <a:xfrm rot="16200000">
              <a:off x="2160787" y="2919348"/>
              <a:ext cx="101601" cy="635001"/>
            </a:xfrm>
            <a:custGeom>
              <a:avLst/>
              <a:gdLst>
                <a:gd name="T0" fmla="*/ 25 w 64"/>
                <a:gd name="T1" fmla="*/ 9 h 400"/>
                <a:gd name="T2" fmla="*/ 31 w 64"/>
                <a:gd name="T3" fmla="*/ 21 h 400"/>
                <a:gd name="T4" fmla="*/ 42 w 64"/>
                <a:gd name="T5" fmla="*/ 46 h 400"/>
                <a:gd name="T6" fmla="*/ 52 w 64"/>
                <a:gd name="T7" fmla="*/ 57 h 400"/>
                <a:gd name="T8" fmla="*/ 62 w 64"/>
                <a:gd name="T9" fmla="*/ 63 h 400"/>
                <a:gd name="T10" fmla="*/ 48 w 64"/>
                <a:gd name="T11" fmla="*/ 76 h 400"/>
                <a:gd name="T12" fmla="*/ 39 w 64"/>
                <a:gd name="T13" fmla="*/ 85 h 400"/>
                <a:gd name="T14" fmla="*/ 31 w 64"/>
                <a:gd name="T15" fmla="*/ 93 h 400"/>
                <a:gd name="T16" fmla="*/ 17 w 64"/>
                <a:gd name="T17" fmla="*/ 106 h 400"/>
                <a:gd name="T18" fmla="*/ 21 w 64"/>
                <a:gd name="T19" fmla="*/ 129 h 400"/>
                <a:gd name="T20" fmla="*/ 13 w 64"/>
                <a:gd name="T21" fmla="*/ 144 h 400"/>
                <a:gd name="T22" fmla="*/ 1 w 64"/>
                <a:gd name="T23" fmla="*/ 156 h 400"/>
                <a:gd name="T24" fmla="*/ 10 w 64"/>
                <a:gd name="T25" fmla="*/ 165 h 400"/>
                <a:gd name="T26" fmla="*/ 22 w 64"/>
                <a:gd name="T27" fmla="*/ 177 h 400"/>
                <a:gd name="T28" fmla="*/ 41 w 64"/>
                <a:gd name="T29" fmla="*/ 198 h 400"/>
                <a:gd name="T30" fmla="*/ 29 w 64"/>
                <a:gd name="T31" fmla="*/ 203 h 400"/>
                <a:gd name="T32" fmla="*/ 27 w 64"/>
                <a:gd name="T33" fmla="*/ 219 h 400"/>
                <a:gd name="T34" fmla="*/ 25 w 64"/>
                <a:gd name="T35" fmla="*/ 227 h 400"/>
                <a:gd name="T36" fmla="*/ 8 w 64"/>
                <a:gd name="T37" fmla="*/ 237 h 400"/>
                <a:gd name="T38" fmla="*/ 16 w 64"/>
                <a:gd name="T39" fmla="*/ 250 h 400"/>
                <a:gd name="T40" fmla="*/ 18 w 64"/>
                <a:gd name="T41" fmla="*/ 261 h 400"/>
                <a:gd name="T42" fmla="*/ 24 w 64"/>
                <a:gd name="T43" fmla="*/ 275 h 400"/>
                <a:gd name="T44" fmla="*/ 25 w 64"/>
                <a:gd name="T45" fmla="*/ 280 h 400"/>
                <a:gd name="T46" fmla="*/ 14 w 64"/>
                <a:gd name="T47" fmla="*/ 301 h 400"/>
                <a:gd name="T48" fmla="*/ 5 w 64"/>
                <a:gd name="T49" fmla="*/ 314 h 400"/>
                <a:gd name="T50" fmla="*/ 12 w 64"/>
                <a:gd name="T51" fmla="*/ 341 h 400"/>
                <a:gd name="T52" fmla="*/ 25 w 64"/>
                <a:gd name="T53" fmla="*/ 355 h 400"/>
                <a:gd name="T54" fmla="*/ 39 w 64"/>
                <a:gd name="T55" fmla="*/ 367 h 400"/>
                <a:gd name="T56" fmla="*/ 43 w 64"/>
                <a:gd name="T57" fmla="*/ 372 h 400"/>
                <a:gd name="T58" fmla="*/ 35 w 64"/>
                <a:gd name="T59" fmla="*/ 380 h 400"/>
                <a:gd name="T60" fmla="*/ 29 w 64"/>
                <a:gd name="T61" fmla="*/ 396 h 400"/>
                <a:gd name="T62" fmla="*/ 38 w 64"/>
                <a:gd name="T63" fmla="*/ 380 h 400"/>
                <a:gd name="T64" fmla="*/ 45 w 64"/>
                <a:gd name="T65" fmla="*/ 373 h 400"/>
                <a:gd name="T66" fmla="*/ 37 w 64"/>
                <a:gd name="T67" fmla="*/ 359 h 400"/>
                <a:gd name="T68" fmla="*/ 20 w 64"/>
                <a:gd name="T69" fmla="*/ 347 h 400"/>
                <a:gd name="T70" fmla="*/ 7 w 64"/>
                <a:gd name="T71" fmla="*/ 332 h 400"/>
                <a:gd name="T72" fmla="*/ 12 w 64"/>
                <a:gd name="T73" fmla="*/ 309 h 400"/>
                <a:gd name="T74" fmla="*/ 12 w 64"/>
                <a:gd name="T75" fmla="*/ 295 h 400"/>
                <a:gd name="T76" fmla="*/ 26 w 64"/>
                <a:gd name="T77" fmla="*/ 279 h 400"/>
                <a:gd name="T78" fmla="*/ 27 w 64"/>
                <a:gd name="T79" fmla="*/ 270 h 400"/>
                <a:gd name="T80" fmla="*/ 17 w 64"/>
                <a:gd name="T81" fmla="*/ 263 h 400"/>
                <a:gd name="T82" fmla="*/ 20 w 64"/>
                <a:gd name="T83" fmla="*/ 248 h 400"/>
                <a:gd name="T84" fmla="*/ 8 w 64"/>
                <a:gd name="T85" fmla="*/ 239 h 400"/>
                <a:gd name="T86" fmla="*/ 22 w 64"/>
                <a:gd name="T87" fmla="*/ 231 h 400"/>
                <a:gd name="T88" fmla="*/ 29 w 64"/>
                <a:gd name="T89" fmla="*/ 216 h 400"/>
                <a:gd name="T90" fmla="*/ 27 w 64"/>
                <a:gd name="T91" fmla="*/ 210 h 400"/>
                <a:gd name="T92" fmla="*/ 35 w 64"/>
                <a:gd name="T93" fmla="*/ 201 h 400"/>
                <a:gd name="T94" fmla="*/ 33 w 64"/>
                <a:gd name="T95" fmla="*/ 180 h 400"/>
                <a:gd name="T96" fmla="*/ 16 w 64"/>
                <a:gd name="T97" fmla="*/ 169 h 400"/>
                <a:gd name="T98" fmla="*/ 8 w 64"/>
                <a:gd name="T99" fmla="*/ 160 h 400"/>
                <a:gd name="T100" fmla="*/ 9 w 64"/>
                <a:gd name="T101" fmla="*/ 156 h 400"/>
                <a:gd name="T102" fmla="*/ 21 w 64"/>
                <a:gd name="T103" fmla="*/ 143 h 400"/>
                <a:gd name="T104" fmla="*/ 20 w 64"/>
                <a:gd name="T105" fmla="*/ 126 h 400"/>
                <a:gd name="T106" fmla="*/ 18 w 64"/>
                <a:gd name="T107" fmla="*/ 105 h 400"/>
                <a:gd name="T108" fmla="*/ 31 w 64"/>
                <a:gd name="T109" fmla="*/ 92 h 400"/>
                <a:gd name="T110" fmla="*/ 42 w 64"/>
                <a:gd name="T111" fmla="*/ 88 h 400"/>
                <a:gd name="T112" fmla="*/ 48 w 64"/>
                <a:gd name="T113" fmla="*/ 79 h 400"/>
                <a:gd name="T114" fmla="*/ 63 w 64"/>
                <a:gd name="T115" fmla="*/ 66 h 400"/>
                <a:gd name="T116" fmla="*/ 55 w 64"/>
                <a:gd name="T117" fmla="*/ 55 h 400"/>
                <a:gd name="T118" fmla="*/ 47 w 64"/>
                <a:gd name="T119" fmla="*/ 46 h 400"/>
                <a:gd name="T120" fmla="*/ 33 w 64"/>
                <a:gd name="T121" fmla="*/ 23 h 400"/>
                <a:gd name="T122" fmla="*/ 25 w 64"/>
                <a:gd name="T123" fmla="*/ 13 h 400"/>
                <a:gd name="T124" fmla="*/ 21 w 64"/>
                <a:gd name="T125" fmla="*/ 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400">
                  <a:moveTo>
                    <a:pt x="21" y="0"/>
                  </a:moveTo>
                  <a:lnTo>
                    <a:pt x="17" y="0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20" y="6"/>
                  </a:lnTo>
                  <a:lnTo>
                    <a:pt x="21" y="7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2" y="12"/>
                  </a:lnTo>
                  <a:lnTo>
                    <a:pt x="25" y="12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7" y="19"/>
                  </a:lnTo>
                  <a:lnTo>
                    <a:pt x="30" y="21"/>
                  </a:lnTo>
                  <a:lnTo>
                    <a:pt x="31" y="20"/>
                  </a:lnTo>
                  <a:lnTo>
                    <a:pt x="30" y="20"/>
                  </a:lnTo>
                  <a:lnTo>
                    <a:pt x="30" y="24"/>
                  </a:lnTo>
                  <a:lnTo>
                    <a:pt x="33" y="24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31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3" y="24"/>
                  </a:lnTo>
                  <a:lnTo>
                    <a:pt x="33" y="40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9" y="46"/>
                  </a:lnTo>
                  <a:lnTo>
                    <a:pt x="42" y="46"/>
                  </a:lnTo>
                  <a:lnTo>
                    <a:pt x="42" y="44"/>
                  </a:lnTo>
                  <a:lnTo>
                    <a:pt x="41" y="44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3" y="47"/>
                  </a:lnTo>
                  <a:lnTo>
                    <a:pt x="45" y="46"/>
                  </a:lnTo>
                  <a:lnTo>
                    <a:pt x="43" y="46"/>
                  </a:lnTo>
                  <a:lnTo>
                    <a:pt x="43" y="50"/>
                  </a:lnTo>
                  <a:lnTo>
                    <a:pt x="46" y="50"/>
                  </a:lnTo>
                  <a:lnTo>
                    <a:pt x="46" y="47"/>
                  </a:lnTo>
                  <a:lnTo>
                    <a:pt x="45" y="47"/>
                  </a:lnTo>
                  <a:lnTo>
                    <a:pt x="45" y="51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6" y="51"/>
                  </a:lnTo>
                  <a:lnTo>
                    <a:pt x="47" y="53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7" y="55"/>
                  </a:lnTo>
                  <a:lnTo>
                    <a:pt x="51" y="55"/>
                  </a:lnTo>
                  <a:lnTo>
                    <a:pt x="51" y="53"/>
                  </a:lnTo>
                  <a:lnTo>
                    <a:pt x="50" y="53"/>
                  </a:lnTo>
                  <a:lnTo>
                    <a:pt x="50" y="57"/>
                  </a:lnTo>
                  <a:lnTo>
                    <a:pt x="52" y="57"/>
                  </a:lnTo>
                  <a:lnTo>
                    <a:pt x="52" y="54"/>
                  </a:lnTo>
                  <a:lnTo>
                    <a:pt x="51" y="54"/>
                  </a:lnTo>
                  <a:lnTo>
                    <a:pt x="51" y="58"/>
                  </a:lnTo>
                  <a:lnTo>
                    <a:pt x="54" y="58"/>
                  </a:lnTo>
                  <a:lnTo>
                    <a:pt x="54" y="55"/>
                  </a:lnTo>
                  <a:lnTo>
                    <a:pt x="52" y="57"/>
                  </a:lnTo>
                  <a:lnTo>
                    <a:pt x="56" y="61"/>
                  </a:lnTo>
                  <a:lnTo>
                    <a:pt x="58" y="61"/>
                  </a:lnTo>
                  <a:lnTo>
                    <a:pt x="58" y="58"/>
                  </a:lnTo>
                  <a:lnTo>
                    <a:pt x="56" y="58"/>
                  </a:lnTo>
                  <a:lnTo>
                    <a:pt x="56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8" y="59"/>
                  </a:lnTo>
                  <a:lnTo>
                    <a:pt x="58" y="63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59" y="61"/>
                  </a:lnTo>
                  <a:lnTo>
                    <a:pt x="59" y="63"/>
                  </a:lnTo>
                  <a:lnTo>
                    <a:pt x="60" y="64"/>
                  </a:lnTo>
                  <a:lnTo>
                    <a:pt x="62" y="63"/>
                  </a:lnTo>
                  <a:lnTo>
                    <a:pt x="60" y="63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0" y="63"/>
                  </a:lnTo>
                  <a:lnTo>
                    <a:pt x="59" y="64"/>
                  </a:lnTo>
                  <a:lnTo>
                    <a:pt x="60" y="66"/>
                  </a:lnTo>
                  <a:lnTo>
                    <a:pt x="60" y="64"/>
                  </a:lnTo>
                  <a:lnTo>
                    <a:pt x="58" y="64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59" y="66"/>
                  </a:lnTo>
                  <a:lnTo>
                    <a:pt x="56" y="66"/>
                  </a:lnTo>
                  <a:lnTo>
                    <a:pt x="54" y="68"/>
                  </a:lnTo>
                  <a:lnTo>
                    <a:pt x="55" y="70"/>
                  </a:lnTo>
                  <a:lnTo>
                    <a:pt x="55" y="68"/>
                  </a:lnTo>
                  <a:lnTo>
                    <a:pt x="52" y="68"/>
                  </a:lnTo>
                  <a:lnTo>
                    <a:pt x="52" y="71"/>
                  </a:lnTo>
                  <a:lnTo>
                    <a:pt x="54" y="71"/>
                  </a:lnTo>
                  <a:lnTo>
                    <a:pt x="52" y="70"/>
                  </a:lnTo>
                  <a:lnTo>
                    <a:pt x="48" y="74"/>
                  </a:lnTo>
                  <a:lnTo>
                    <a:pt x="48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47" y="75"/>
                  </a:lnTo>
                  <a:lnTo>
                    <a:pt x="47" y="78"/>
                  </a:lnTo>
                  <a:lnTo>
                    <a:pt x="48" y="78"/>
                  </a:lnTo>
                  <a:lnTo>
                    <a:pt x="47" y="76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2" y="81"/>
                  </a:lnTo>
                  <a:lnTo>
                    <a:pt x="43" y="83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41" y="84"/>
                  </a:lnTo>
                  <a:lnTo>
                    <a:pt x="42" y="84"/>
                  </a:lnTo>
                  <a:lnTo>
                    <a:pt x="42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9" y="85"/>
                  </a:lnTo>
                  <a:lnTo>
                    <a:pt x="39" y="84"/>
                  </a:lnTo>
                  <a:lnTo>
                    <a:pt x="37" y="84"/>
                  </a:lnTo>
                  <a:lnTo>
                    <a:pt x="37" y="87"/>
                  </a:lnTo>
                  <a:lnTo>
                    <a:pt x="38" y="87"/>
                  </a:lnTo>
                  <a:lnTo>
                    <a:pt x="38" y="85"/>
                  </a:lnTo>
                  <a:lnTo>
                    <a:pt x="35" y="85"/>
                  </a:lnTo>
                  <a:lnTo>
                    <a:pt x="35" y="88"/>
                  </a:lnTo>
                  <a:lnTo>
                    <a:pt x="37" y="88"/>
                  </a:lnTo>
                  <a:lnTo>
                    <a:pt x="37" y="87"/>
                  </a:lnTo>
                  <a:lnTo>
                    <a:pt x="34" y="87"/>
                  </a:lnTo>
                  <a:lnTo>
                    <a:pt x="33" y="88"/>
                  </a:lnTo>
                  <a:lnTo>
                    <a:pt x="33" y="91"/>
                  </a:lnTo>
                  <a:lnTo>
                    <a:pt x="34" y="91"/>
                  </a:lnTo>
                  <a:lnTo>
                    <a:pt x="34" y="89"/>
                  </a:lnTo>
                  <a:lnTo>
                    <a:pt x="31" y="89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3" y="91"/>
                  </a:lnTo>
                  <a:lnTo>
                    <a:pt x="30" y="91"/>
                  </a:lnTo>
                  <a:lnTo>
                    <a:pt x="30" y="93"/>
                  </a:lnTo>
                  <a:lnTo>
                    <a:pt x="31" y="93"/>
                  </a:lnTo>
                  <a:lnTo>
                    <a:pt x="31" y="92"/>
                  </a:lnTo>
                  <a:lnTo>
                    <a:pt x="29" y="92"/>
                  </a:lnTo>
                  <a:lnTo>
                    <a:pt x="29" y="95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7" y="93"/>
                  </a:lnTo>
                  <a:lnTo>
                    <a:pt x="21" y="100"/>
                  </a:lnTo>
                  <a:lnTo>
                    <a:pt x="22" y="101"/>
                  </a:lnTo>
                  <a:lnTo>
                    <a:pt x="22" y="100"/>
                  </a:lnTo>
                  <a:lnTo>
                    <a:pt x="20" y="100"/>
                  </a:lnTo>
                  <a:lnTo>
                    <a:pt x="20" y="104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18" y="102"/>
                  </a:lnTo>
                  <a:lnTo>
                    <a:pt x="18" y="105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17" y="104"/>
                  </a:lnTo>
                  <a:lnTo>
                    <a:pt x="17" y="108"/>
                  </a:lnTo>
                  <a:lnTo>
                    <a:pt x="18" y="108"/>
                  </a:lnTo>
                  <a:lnTo>
                    <a:pt x="17" y="106"/>
                  </a:lnTo>
                  <a:lnTo>
                    <a:pt x="16" y="108"/>
                  </a:lnTo>
                  <a:lnTo>
                    <a:pt x="16" y="113"/>
                  </a:lnTo>
                  <a:lnTo>
                    <a:pt x="17" y="113"/>
                  </a:lnTo>
                  <a:lnTo>
                    <a:pt x="16" y="112"/>
                  </a:lnTo>
                  <a:lnTo>
                    <a:pt x="14" y="113"/>
                  </a:lnTo>
                  <a:lnTo>
                    <a:pt x="14" y="121"/>
                  </a:lnTo>
                  <a:lnTo>
                    <a:pt x="17" y="123"/>
                  </a:lnTo>
                  <a:lnTo>
                    <a:pt x="18" y="122"/>
                  </a:lnTo>
                  <a:lnTo>
                    <a:pt x="17" y="122"/>
                  </a:lnTo>
                  <a:lnTo>
                    <a:pt x="17" y="125"/>
                  </a:lnTo>
                  <a:lnTo>
                    <a:pt x="18" y="126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9"/>
                  </a:lnTo>
                  <a:lnTo>
                    <a:pt x="21" y="129"/>
                  </a:lnTo>
                  <a:lnTo>
                    <a:pt x="21" y="126"/>
                  </a:lnTo>
                  <a:lnTo>
                    <a:pt x="20" y="126"/>
                  </a:lnTo>
                  <a:lnTo>
                    <a:pt x="20" y="131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1" y="129"/>
                  </a:lnTo>
                  <a:lnTo>
                    <a:pt x="21" y="133"/>
                  </a:lnTo>
                  <a:lnTo>
                    <a:pt x="22" y="133"/>
                  </a:lnTo>
                  <a:lnTo>
                    <a:pt x="22" y="131"/>
                  </a:lnTo>
                  <a:lnTo>
                    <a:pt x="20" y="131"/>
                  </a:lnTo>
                  <a:lnTo>
                    <a:pt x="20" y="134"/>
                  </a:lnTo>
                  <a:lnTo>
                    <a:pt x="21" y="134"/>
                  </a:lnTo>
                  <a:lnTo>
                    <a:pt x="20" y="133"/>
                  </a:lnTo>
                  <a:lnTo>
                    <a:pt x="18" y="134"/>
                  </a:lnTo>
                  <a:lnTo>
                    <a:pt x="18" y="136"/>
                  </a:lnTo>
                  <a:lnTo>
                    <a:pt x="20" y="136"/>
                  </a:lnTo>
                  <a:lnTo>
                    <a:pt x="18" y="135"/>
                  </a:lnTo>
                  <a:lnTo>
                    <a:pt x="17" y="136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6" y="139"/>
                  </a:lnTo>
                  <a:lnTo>
                    <a:pt x="16" y="144"/>
                  </a:lnTo>
                  <a:lnTo>
                    <a:pt x="17" y="144"/>
                  </a:lnTo>
                  <a:lnTo>
                    <a:pt x="17" y="143"/>
                  </a:lnTo>
                  <a:lnTo>
                    <a:pt x="14" y="144"/>
                  </a:lnTo>
                  <a:lnTo>
                    <a:pt x="13" y="144"/>
                  </a:lnTo>
                  <a:lnTo>
                    <a:pt x="12" y="146"/>
                  </a:lnTo>
                  <a:lnTo>
                    <a:pt x="13" y="147"/>
                  </a:lnTo>
                  <a:lnTo>
                    <a:pt x="13" y="146"/>
                  </a:lnTo>
                  <a:lnTo>
                    <a:pt x="10" y="146"/>
                  </a:lnTo>
                  <a:lnTo>
                    <a:pt x="7" y="150"/>
                  </a:lnTo>
                  <a:lnTo>
                    <a:pt x="7" y="152"/>
                  </a:lnTo>
                  <a:lnTo>
                    <a:pt x="8" y="152"/>
                  </a:lnTo>
                  <a:lnTo>
                    <a:pt x="8" y="151"/>
                  </a:lnTo>
                  <a:lnTo>
                    <a:pt x="5" y="151"/>
                  </a:lnTo>
                  <a:lnTo>
                    <a:pt x="5" y="153"/>
                  </a:lnTo>
                  <a:lnTo>
                    <a:pt x="7" y="153"/>
                  </a:lnTo>
                  <a:lnTo>
                    <a:pt x="7" y="152"/>
                  </a:lnTo>
                  <a:lnTo>
                    <a:pt x="4" y="152"/>
                  </a:lnTo>
                  <a:lnTo>
                    <a:pt x="4" y="155"/>
                  </a:lnTo>
                  <a:lnTo>
                    <a:pt x="5" y="155"/>
                  </a:lnTo>
                  <a:lnTo>
                    <a:pt x="5" y="153"/>
                  </a:lnTo>
                  <a:lnTo>
                    <a:pt x="3" y="153"/>
                  </a:lnTo>
                  <a:lnTo>
                    <a:pt x="3" y="157"/>
                  </a:lnTo>
                  <a:lnTo>
                    <a:pt x="4" y="157"/>
                  </a:lnTo>
                  <a:lnTo>
                    <a:pt x="4" y="156"/>
                  </a:lnTo>
                  <a:lnTo>
                    <a:pt x="1" y="156"/>
                  </a:lnTo>
                  <a:lnTo>
                    <a:pt x="1" y="159"/>
                  </a:lnTo>
                  <a:lnTo>
                    <a:pt x="3" y="159"/>
                  </a:lnTo>
                  <a:lnTo>
                    <a:pt x="1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3" y="163"/>
                  </a:lnTo>
                  <a:lnTo>
                    <a:pt x="3" y="160"/>
                  </a:lnTo>
                  <a:lnTo>
                    <a:pt x="1" y="161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5" y="161"/>
                  </a:lnTo>
                  <a:lnTo>
                    <a:pt x="4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7" y="164"/>
                  </a:lnTo>
                  <a:lnTo>
                    <a:pt x="8" y="167"/>
                  </a:lnTo>
                  <a:lnTo>
                    <a:pt x="8" y="168"/>
                  </a:lnTo>
                  <a:lnTo>
                    <a:pt x="12" y="168"/>
                  </a:lnTo>
                  <a:lnTo>
                    <a:pt x="12" y="165"/>
                  </a:lnTo>
                  <a:lnTo>
                    <a:pt x="10" y="165"/>
                  </a:lnTo>
                  <a:lnTo>
                    <a:pt x="10" y="169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2" y="167"/>
                  </a:lnTo>
                  <a:lnTo>
                    <a:pt x="12" y="170"/>
                  </a:lnTo>
                  <a:lnTo>
                    <a:pt x="14" y="170"/>
                  </a:lnTo>
                  <a:lnTo>
                    <a:pt x="14" y="168"/>
                  </a:lnTo>
                  <a:lnTo>
                    <a:pt x="13" y="169"/>
                  </a:lnTo>
                  <a:lnTo>
                    <a:pt x="14" y="170"/>
                  </a:lnTo>
                  <a:lnTo>
                    <a:pt x="16" y="169"/>
                  </a:lnTo>
                  <a:lnTo>
                    <a:pt x="14" y="169"/>
                  </a:lnTo>
                  <a:lnTo>
                    <a:pt x="14" y="173"/>
                  </a:lnTo>
                  <a:lnTo>
                    <a:pt x="17" y="173"/>
                  </a:lnTo>
                  <a:lnTo>
                    <a:pt x="17" y="170"/>
                  </a:lnTo>
                  <a:lnTo>
                    <a:pt x="16" y="170"/>
                  </a:lnTo>
                  <a:lnTo>
                    <a:pt x="16" y="173"/>
                  </a:lnTo>
                  <a:lnTo>
                    <a:pt x="18" y="176"/>
                  </a:lnTo>
                  <a:lnTo>
                    <a:pt x="21" y="177"/>
                  </a:lnTo>
                  <a:lnTo>
                    <a:pt x="22" y="177"/>
                  </a:lnTo>
                  <a:lnTo>
                    <a:pt x="22" y="174"/>
                  </a:lnTo>
                  <a:lnTo>
                    <a:pt x="22" y="177"/>
                  </a:lnTo>
                  <a:lnTo>
                    <a:pt x="25" y="178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25" y="177"/>
                  </a:lnTo>
                  <a:lnTo>
                    <a:pt x="27" y="180"/>
                  </a:lnTo>
                  <a:lnTo>
                    <a:pt x="30" y="180"/>
                  </a:lnTo>
                  <a:lnTo>
                    <a:pt x="30" y="177"/>
                  </a:lnTo>
                  <a:lnTo>
                    <a:pt x="29" y="178"/>
                  </a:lnTo>
                  <a:lnTo>
                    <a:pt x="33" y="182"/>
                  </a:lnTo>
                  <a:lnTo>
                    <a:pt x="34" y="182"/>
                  </a:lnTo>
                  <a:lnTo>
                    <a:pt x="34" y="180"/>
                  </a:lnTo>
                  <a:lnTo>
                    <a:pt x="33" y="181"/>
                  </a:lnTo>
                  <a:lnTo>
                    <a:pt x="37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37" y="184"/>
                  </a:lnTo>
                  <a:lnTo>
                    <a:pt x="41" y="188"/>
                  </a:lnTo>
                  <a:lnTo>
                    <a:pt x="42" y="188"/>
                  </a:lnTo>
                  <a:lnTo>
                    <a:pt x="42" y="185"/>
                  </a:lnTo>
                  <a:lnTo>
                    <a:pt x="41" y="185"/>
                  </a:lnTo>
                  <a:lnTo>
                    <a:pt x="41" y="198"/>
                  </a:lnTo>
                  <a:lnTo>
                    <a:pt x="42" y="198"/>
                  </a:lnTo>
                  <a:lnTo>
                    <a:pt x="41" y="197"/>
                  </a:lnTo>
                  <a:lnTo>
                    <a:pt x="39" y="198"/>
                  </a:lnTo>
                  <a:lnTo>
                    <a:pt x="41" y="199"/>
                  </a:lnTo>
                  <a:lnTo>
                    <a:pt x="41" y="198"/>
                  </a:lnTo>
                  <a:lnTo>
                    <a:pt x="37" y="198"/>
                  </a:lnTo>
                  <a:lnTo>
                    <a:pt x="35" y="199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4" y="199"/>
                  </a:lnTo>
                  <a:lnTo>
                    <a:pt x="33" y="201"/>
                  </a:lnTo>
                  <a:lnTo>
                    <a:pt x="34" y="202"/>
                  </a:lnTo>
                  <a:lnTo>
                    <a:pt x="34" y="201"/>
                  </a:lnTo>
                  <a:lnTo>
                    <a:pt x="31" y="201"/>
                  </a:lnTo>
                  <a:lnTo>
                    <a:pt x="30" y="202"/>
                  </a:lnTo>
                  <a:lnTo>
                    <a:pt x="31" y="203"/>
                  </a:lnTo>
                  <a:lnTo>
                    <a:pt x="31" y="202"/>
                  </a:lnTo>
                  <a:lnTo>
                    <a:pt x="29" y="202"/>
                  </a:lnTo>
                  <a:lnTo>
                    <a:pt x="27" y="203"/>
                  </a:lnTo>
                  <a:lnTo>
                    <a:pt x="29" y="205"/>
                  </a:lnTo>
                  <a:lnTo>
                    <a:pt x="29" y="203"/>
                  </a:lnTo>
                  <a:lnTo>
                    <a:pt x="26" y="203"/>
                  </a:lnTo>
                  <a:lnTo>
                    <a:pt x="26" y="206"/>
                  </a:lnTo>
                  <a:lnTo>
                    <a:pt x="27" y="206"/>
                  </a:lnTo>
                  <a:lnTo>
                    <a:pt x="27" y="205"/>
                  </a:lnTo>
                  <a:lnTo>
                    <a:pt x="24" y="205"/>
                  </a:lnTo>
                  <a:lnTo>
                    <a:pt x="24" y="207"/>
                  </a:lnTo>
                  <a:lnTo>
                    <a:pt x="25" y="207"/>
                  </a:lnTo>
                  <a:lnTo>
                    <a:pt x="25" y="206"/>
                  </a:lnTo>
                  <a:lnTo>
                    <a:pt x="22" y="206"/>
                  </a:lnTo>
                  <a:lnTo>
                    <a:pt x="18" y="210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1" y="211"/>
                  </a:lnTo>
                  <a:lnTo>
                    <a:pt x="20" y="211"/>
                  </a:lnTo>
                  <a:lnTo>
                    <a:pt x="20" y="214"/>
                  </a:lnTo>
                  <a:lnTo>
                    <a:pt x="21" y="215"/>
                  </a:lnTo>
                  <a:lnTo>
                    <a:pt x="24" y="216"/>
                  </a:lnTo>
                  <a:lnTo>
                    <a:pt x="25" y="216"/>
                  </a:lnTo>
                  <a:lnTo>
                    <a:pt x="25" y="214"/>
                  </a:lnTo>
                  <a:lnTo>
                    <a:pt x="24" y="215"/>
                  </a:lnTo>
                  <a:lnTo>
                    <a:pt x="27" y="219"/>
                  </a:lnTo>
                  <a:lnTo>
                    <a:pt x="29" y="219"/>
                  </a:lnTo>
                  <a:lnTo>
                    <a:pt x="29" y="216"/>
                  </a:lnTo>
                  <a:lnTo>
                    <a:pt x="27" y="216"/>
                  </a:lnTo>
                  <a:lnTo>
                    <a:pt x="27" y="220"/>
                  </a:lnTo>
                  <a:lnTo>
                    <a:pt x="30" y="220"/>
                  </a:lnTo>
                  <a:lnTo>
                    <a:pt x="30" y="218"/>
                  </a:lnTo>
                  <a:lnTo>
                    <a:pt x="29" y="219"/>
                  </a:lnTo>
                  <a:lnTo>
                    <a:pt x="35" y="225"/>
                  </a:lnTo>
                  <a:lnTo>
                    <a:pt x="37" y="224"/>
                  </a:lnTo>
                  <a:lnTo>
                    <a:pt x="37" y="223"/>
                  </a:lnTo>
                  <a:lnTo>
                    <a:pt x="34" y="223"/>
                  </a:lnTo>
                  <a:lnTo>
                    <a:pt x="31" y="224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29" y="224"/>
                  </a:lnTo>
                  <a:lnTo>
                    <a:pt x="27" y="225"/>
                  </a:lnTo>
                  <a:lnTo>
                    <a:pt x="29" y="227"/>
                  </a:lnTo>
                  <a:lnTo>
                    <a:pt x="29" y="225"/>
                  </a:lnTo>
                  <a:lnTo>
                    <a:pt x="25" y="227"/>
                  </a:lnTo>
                  <a:lnTo>
                    <a:pt x="25" y="228"/>
                  </a:lnTo>
                  <a:lnTo>
                    <a:pt x="25" y="227"/>
                  </a:lnTo>
                  <a:lnTo>
                    <a:pt x="22" y="227"/>
                  </a:lnTo>
                  <a:lnTo>
                    <a:pt x="21" y="228"/>
                  </a:lnTo>
                  <a:lnTo>
                    <a:pt x="22" y="229"/>
                  </a:lnTo>
                  <a:lnTo>
                    <a:pt x="22" y="228"/>
                  </a:lnTo>
                  <a:lnTo>
                    <a:pt x="20" y="228"/>
                  </a:lnTo>
                  <a:lnTo>
                    <a:pt x="18" y="229"/>
                  </a:lnTo>
                  <a:lnTo>
                    <a:pt x="20" y="231"/>
                  </a:lnTo>
                  <a:lnTo>
                    <a:pt x="20" y="229"/>
                  </a:lnTo>
                  <a:lnTo>
                    <a:pt x="17" y="229"/>
                  </a:lnTo>
                  <a:lnTo>
                    <a:pt x="14" y="232"/>
                  </a:lnTo>
                  <a:lnTo>
                    <a:pt x="16" y="233"/>
                  </a:lnTo>
                  <a:lnTo>
                    <a:pt x="16" y="232"/>
                  </a:lnTo>
                  <a:lnTo>
                    <a:pt x="13" y="232"/>
                  </a:lnTo>
                  <a:lnTo>
                    <a:pt x="10" y="235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9" y="235"/>
                  </a:lnTo>
                  <a:lnTo>
                    <a:pt x="9" y="237"/>
                  </a:lnTo>
                  <a:lnTo>
                    <a:pt x="10" y="237"/>
                  </a:lnTo>
                  <a:lnTo>
                    <a:pt x="9" y="236"/>
                  </a:lnTo>
                  <a:lnTo>
                    <a:pt x="8" y="237"/>
                  </a:lnTo>
                  <a:lnTo>
                    <a:pt x="9" y="239"/>
                  </a:lnTo>
                  <a:lnTo>
                    <a:pt x="9" y="237"/>
                  </a:lnTo>
                  <a:lnTo>
                    <a:pt x="7" y="237"/>
                  </a:lnTo>
                  <a:lnTo>
                    <a:pt x="7" y="241"/>
                  </a:lnTo>
                  <a:lnTo>
                    <a:pt x="9" y="244"/>
                  </a:lnTo>
                  <a:lnTo>
                    <a:pt x="10" y="244"/>
                  </a:lnTo>
                  <a:lnTo>
                    <a:pt x="10" y="241"/>
                  </a:lnTo>
                  <a:lnTo>
                    <a:pt x="9" y="241"/>
                  </a:lnTo>
                  <a:lnTo>
                    <a:pt x="9" y="245"/>
                  </a:lnTo>
                  <a:lnTo>
                    <a:pt x="12" y="245"/>
                  </a:lnTo>
                  <a:lnTo>
                    <a:pt x="12" y="242"/>
                  </a:lnTo>
                  <a:lnTo>
                    <a:pt x="10" y="244"/>
                  </a:lnTo>
                  <a:lnTo>
                    <a:pt x="14" y="248"/>
                  </a:lnTo>
                  <a:lnTo>
                    <a:pt x="16" y="248"/>
                  </a:lnTo>
                  <a:lnTo>
                    <a:pt x="16" y="245"/>
                  </a:lnTo>
                  <a:lnTo>
                    <a:pt x="14" y="245"/>
                  </a:lnTo>
                  <a:lnTo>
                    <a:pt x="14" y="249"/>
                  </a:lnTo>
                  <a:lnTo>
                    <a:pt x="17" y="249"/>
                  </a:lnTo>
                  <a:lnTo>
                    <a:pt x="17" y="246"/>
                  </a:lnTo>
                  <a:lnTo>
                    <a:pt x="16" y="246"/>
                  </a:lnTo>
                  <a:lnTo>
                    <a:pt x="16" y="250"/>
                  </a:lnTo>
                  <a:lnTo>
                    <a:pt x="18" y="250"/>
                  </a:lnTo>
                  <a:lnTo>
                    <a:pt x="18" y="248"/>
                  </a:lnTo>
                  <a:lnTo>
                    <a:pt x="17" y="248"/>
                  </a:lnTo>
                  <a:lnTo>
                    <a:pt x="17" y="252"/>
                  </a:lnTo>
                  <a:lnTo>
                    <a:pt x="20" y="252"/>
                  </a:lnTo>
                  <a:lnTo>
                    <a:pt x="20" y="249"/>
                  </a:lnTo>
                  <a:lnTo>
                    <a:pt x="18" y="249"/>
                  </a:lnTo>
                  <a:lnTo>
                    <a:pt x="18" y="252"/>
                  </a:lnTo>
                  <a:lnTo>
                    <a:pt x="20" y="253"/>
                  </a:lnTo>
                  <a:lnTo>
                    <a:pt x="21" y="252"/>
                  </a:lnTo>
                  <a:lnTo>
                    <a:pt x="20" y="252"/>
                  </a:lnTo>
                  <a:lnTo>
                    <a:pt x="20" y="253"/>
                  </a:lnTo>
                  <a:lnTo>
                    <a:pt x="21" y="253"/>
                  </a:lnTo>
                  <a:lnTo>
                    <a:pt x="20" y="253"/>
                  </a:lnTo>
                  <a:lnTo>
                    <a:pt x="18" y="256"/>
                  </a:lnTo>
                  <a:lnTo>
                    <a:pt x="18" y="257"/>
                  </a:lnTo>
                  <a:lnTo>
                    <a:pt x="20" y="257"/>
                  </a:lnTo>
                  <a:lnTo>
                    <a:pt x="20" y="256"/>
                  </a:lnTo>
                  <a:lnTo>
                    <a:pt x="17" y="256"/>
                  </a:lnTo>
                  <a:lnTo>
                    <a:pt x="17" y="261"/>
                  </a:lnTo>
                  <a:lnTo>
                    <a:pt x="18" y="261"/>
                  </a:lnTo>
                  <a:lnTo>
                    <a:pt x="18" y="260"/>
                  </a:lnTo>
                  <a:lnTo>
                    <a:pt x="16" y="260"/>
                  </a:lnTo>
                  <a:lnTo>
                    <a:pt x="16" y="269"/>
                  </a:lnTo>
                  <a:lnTo>
                    <a:pt x="18" y="269"/>
                  </a:lnTo>
                  <a:lnTo>
                    <a:pt x="18" y="266"/>
                  </a:lnTo>
                  <a:lnTo>
                    <a:pt x="17" y="266"/>
                  </a:lnTo>
                  <a:lnTo>
                    <a:pt x="17" y="269"/>
                  </a:lnTo>
                  <a:lnTo>
                    <a:pt x="18" y="270"/>
                  </a:lnTo>
                  <a:lnTo>
                    <a:pt x="21" y="271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1" y="269"/>
                  </a:lnTo>
                  <a:lnTo>
                    <a:pt x="21" y="273"/>
                  </a:lnTo>
                  <a:lnTo>
                    <a:pt x="24" y="273"/>
                  </a:lnTo>
                  <a:lnTo>
                    <a:pt x="24" y="270"/>
                  </a:lnTo>
                  <a:lnTo>
                    <a:pt x="22" y="270"/>
                  </a:lnTo>
                  <a:lnTo>
                    <a:pt x="22" y="274"/>
                  </a:lnTo>
                  <a:lnTo>
                    <a:pt x="25" y="274"/>
                  </a:lnTo>
                  <a:lnTo>
                    <a:pt x="25" y="271"/>
                  </a:lnTo>
                  <a:lnTo>
                    <a:pt x="24" y="271"/>
                  </a:lnTo>
                  <a:lnTo>
                    <a:pt x="24" y="275"/>
                  </a:lnTo>
                  <a:lnTo>
                    <a:pt x="26" y="275"/>
                  </a:lnTo>
                  <a:lnTo>
                    <a:pt x="26" y="273"/>
                  </a:lnTo>
                  <a:lnTo>
                    <a:pt x="25" y="273"/>
                  </a:lnTo>
                  <a:lnTo>
                    <a:pt x="25" y="277"/>
                  </a:lnTo>
                  <a:lnTo>
                    <a:pt x="27" y="277"/>
                  </a:lnTo>
                  <a:lnTo>
                    <a:pt x="27" y="274"/>
                  </a:lnTo>
                  <a:lnTo>
                    <a:pt x="26" y="274"/>
                  </a:lnTo>
                  <a:lnTo>
                    <a:pt x="26" y="279"/>
                  </a:lnTo>
                  <a:lnTo>
                    <a:pt x="29" y="279"/>
                  </a:lnTo>
                  <a:lnTo>
                    <a:pt x="29" y="277"/>
                  </a:lnTo>
                  <a:lnTo>
                    <a:pt x="27" y="277"/>
                  </a:lnTo>
                  <a:lnTo>
                    <a:pt x="27" y="280"/>
                  </a:lnTo>
                  <a:lnTo>
                    <a:pt x="30" y="280"/>
                  </a:lnTo>
                  <a:lnTo>
                    <a:pt x="30" y="278"/>
                  </a:lnTo>
                  <a:lnTo>
                    <a:pt x="29" y="277"/>
                  </a:lnTo>
                  <a:lnTo>
                    <a:pt x="27" y="278"/>
                  </a:lnTo>
                  <a:lnTo>
                    <a:pt x="29" y="279"/>
                  </a:lnTo>
                  <a:lnTo>
                    <a:pt x="29" y="278"/>
                  </a:lnTo>
                  <a:lnTo>
                    <a:pt x="25" y="278"/>
                  </a:lnTo>
                  <a:lnTo>
                    <a:pt x="24" y="279"/>
                  </a:lnTo>
                  <a:lnTo>
                    <a:pt x="25" y="280"/>
                  </a:lnTo>
                  <a:lnTo>
                    <a:pt x="25" y="279"/>
                  </a:lnTo>
                  <a:lnTo>
                    <a:pt x="21" y="280"/>
                  </a:lnTo>
                  <a:lnTo>
                    <a:pt x="20" y="280"/>
                  </a:lnTo>
                  <a:lnTo>
                    <a:pt x="20" y="283"/>
                  </a:lnTo>
                  <a:lnTo>
                    <a:pt x="21" y="283"/>
                  </a:lnTo>
                  <a:lnTo>
                    <a:pt x="21" y="282"/>
                  </a:lnTo>
                  <a:lnTo>
                    <a:pt x="18" y="282"/>
                  </a:lnTo>
                  <a:lnTo>
                    <a:pt x="16" y="284"/>
                  </a:lnTo>
                  <a:lnTo>
                    <a:pt x="17" y="286"/>
                  </a:lnTo>
                  <a:lnTo>
                    <a:pt x="17" y="284"/>
                  </a:lnTo>
                  <a:lnTo>
                    <a:pt x="14" y="284"/>
                  </a:lnTo>
                  <a:lnTo>
                    <a:pt x="8" y="291"/>
                  </a:lnTo>
                  <a:lnTo>
                    <a:pt x="10" y="294"/>
                  </a:lnTo>
                  <a:lnTo>
                    <a:pt x="12" y="292"/>
                  </a:lnTo>
                  <a:lnTo>
                    <a:pt x="10" y="292"/>
                  </a:lnTo>
                  <a:lnTo>
                    <a:pt x="10" y="297"/>
                  </a:lnTo>
                  <a:lnTo>
                    <a:pt x="13" y="297"/>
                  </a:lnTo>
                  <a:lnTo>
                    <a:pt x="13" y="295"/>
                  </a:lnTo>
                  <a:lnTo>
                    <a:pt x="12" y="295"/>
                  </a:lnTo>
                  <a:lnTo>
                    <a:pt x="12" y="301"/>
                  </a:lnTo>
                  <a:lnTo>
                    <a:pt x="14" y="301"/>
                  </a:lnTo>
                  <a:lnTo>
                    <a:pt x="14" y="299"/>
                  </a:lnTo>
                  <a:lnTo>
                    <a:pt x="13" y="299"/>
                  </a:lnTo>
                  <a:lnTo>
                    <a:pt x="13" y="304"/>
                  </a:lnTo>
                  <a:lnTo>
                    <a:pt x="14" y="305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3" y="303"/>
                  </a:lnTo>
                  <a:lnTo>
                    <a:pt x="9" y="307"/>
                  </a:lnTo>
                  <a:lnTo>
                    <a:pt x="9" y="309"/>
                  </a:lnTo>
                  <a:lnTo>
                    <a:pt x="10" y="309"/>
                  </a:lnTo>
                  <a:lnTo>
                    <a:pt x="10" y="308"/>
                  </a:lnTo>
                  <a:lnTo>
                    <a:pt x="8" y="308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7" y="309"/>
                  </a:lnTo>
                  <a:lnTo>
                    <a:pt x="7" y="313"/>
                  </a:lnTo>
                  <a:lnTo>
                    <a:pt x="8" y="313"/>
                  </a:lnTo>
                  <a:lnTo>
                    <a:pt x="8" y="312"/>
                  </a:lnTo>
                  <a:lnTo>
                    <a:pt x="5" y="312"/>
                  </a:lnTo>
                  <a:lnTo>
                    <a:pt x="5" y="314"/>
                  </a:lnTo>
                  <a:lnTo>
                    <a:pt x="7" y="314"/>
                  </a:lnTo>
                  <a:lnTo>
                    <a:pt x="5" y="313"/>
                  </a:lnTo>
                  <a:lnTo>
                    <a:pt x="4" y="314"/>
                  </a:lnTo>
                  <a:lnTo>
                    <a:pt x="4" y="318"/>
                  </a:lnTo>
                  <a:lnTo>
                    <a:pt x="5" y="318"/>
                  </a:lnTo>
                  <a:lnTo>
                    <a:pt x="5" y="317"/>
                  </a:lnTo>
                  <a:lnTo>
                    <a:pt x="3" y="317"/>
                  </a:lnTo>
                  <a:lnTo>
                    <a:pt x="3" y="335"/>
                  </a:lnTo>
                  <a:lnTo>
                    <a:pt x="5" y="335"/>
                  </a:lnTo>
                  <a:lnTo>
                    <a:pt x="5" y="333"/>
                  </a:lnTo>
                  <a:lnTo>
                    <a:pt x="4" y="334"/>
                  </a:lnTo>
                  <a:lnTo>
                    <a:pt x="9" y="339"/>
                  </a:lnTo>
                  <a:lnTo>
                    <a:pt x="10" y="338"/>
                  </a:lnTo>
                  <a:lnTo>
                    <a:pt x="9" y="338"/>
                  </a:lnTo>
                  <a:lnTo>
                    <a:pt x="9" y="342"/>
                  </a:lnTo>
                  <a:lnTo>
                    <a:pt x="12" y="342"/>
                  </a:lnTo>
                  <a:lnTo>
                    <a:pt x="12" y="339"/>
                  </a:lnTo>
                  <a:lnTo>
                    <a:pt x="10" y="341"/>
                  </a:lnTo>
                  <a:lnTo>
                    <a:pt x="12" y="342"/>
                  </a:lnTo>
                  <a:lnTo>
                    <a:pt x="13" y="341"/>
                  </a:lnTo>
                  <a:lnTo>
                    <a:pt x="12" y="341"/>
                  </a:lnTo>
                  <a:lnTo>
                    <a:pt x="12" y="345"/>
                  </a:lnTo>
                  <a:lnTo>
                    <a:pt x="14" y="345"/>
                  </a:lnTo>
                  <a:lnTo>
                    <a:pt x="14" y="342"/>
                  </a:lnTo>
                  <a:lnTo>
                    <a:pt x="13" y="342"/>
                  </a:lnTo>
                  <a:lnTo>
                    <a:pt x="13" y="347"/>
                  </a:lnTo>
                  <a:lnTo>
                    <a:pt x="16" y="347"/>
                  </a:lnTo>
                  <a:lnTo>
                    <a:pt x="16" y="345"/>
                  </a:lnTo>
                  <a:lnTo>
                    <a:pt x="14" y="346"/>
                  </a:lnTo>
                  <a:lnTo>
                    <a:pt x="18" y="350"/>
                  </a:lnTo>
                  <a:lnTo>
                    <a:pt x="20" y="350"/>
                  </a:lnTo>
                  <a:lnTo>
                    <a:pt x="20" y="347"/>
                  </a:lnTo>
                  <a:lnTo>
                    <a:pt x="18" y="347"/>
                  </a:lnTo>
                  <a:lnTo>
                    <a:pt x="18" y="351"/>
                  </a:lnTo>
                  <a:lnTo>
                    <a:pt x="21" y="351"/>
                  </a:lnTo>
                  <a:lnTo>
                    <a:pt x="21" y="349"/>
                  </a:lnTo>
                  <a:lnTo>
                    <a:pt x="20" y="349"/>
                  </a:lnTo>
                  <a:lnTo>
                    <a:pt x="20" y="352"/>
                  </a:lnTo>
                  <a:lnTo>
                    <a:pt x="22" y="352"/>
                  </a:lnTo>
                  <a:lnTo>
                    <a:pt x="22" y="350"/>
                  </a:lnTo>
                  <a:lnTo>
                    <a:pt x="21" y="351"/>
                  </a:lnTo>
                  <a:lnTo>
                    <a:pt x="25" y="355"/>
                  </a:lnTo>
                  <a:lnTo>
                    <a:pt x="26" y="354"/>
                  </a:lnTo>
                  <a:lnTo>
                    <a:pt x="25" y="354"/>
                  </a:lnTo>
                  <a:lnTo>
                    <a:pt x="25" y="358"/>
                  </a:lnTo>
                  <a:lnTo>
                    <a:pt x="27" y="358"/>
                  </a:lnTo>
                  <a:lnTo>
                    <a:pt x="27" y="355"/>
                  </a:lnTo>
                  <a:lnTo>
                    <a:pt x="26" y="355"/>
                  </a:lnTo>
                  <a:lnTo>
                    <a:pt x="26" y="358"/>
                  </a:lnTo>
                  <a:lnTo>
                    <a:pt x="30" y="362"/>
                  </a:lnTo>
                  <a:lnTo>
                    <a:pt x="31" y="362"/>
                  </a:lnTo>
                  <a:lnTo>
                    <a:pt x="31" y="359"/>
                  </a:lnTo>
                  <a:lnTo>
                    <a:pt x="30" y="360"/>
                  </a:lnTo>
                  <a:lnTo>
                    <a:pt x="33" y="363"/>
                  </a:lnTo>
                  <a:lnTo>
                    <a:pt x="34" y="363"/>
                  </a:lnTo>
                  <a:lnTo>
                    <a:pt x="34" y="360"/>
                  </a:lnTo>
                  <a:lnTo>
                    <a:pt x="33" y="360"/>
                  </a:lnTo>
                  <a:lnTo>
                    <a:pt x="33" y="364"/>
                  </a:lnTo>
                  <a:lnTo>
                    <a:pt x="35" y="364"/>
                  </a:lnTo>
                  <a:lnTo>
                    <a:pt x="35" y="362"/>
                  </a:lnTo>
                  <a:lnTo>
                    <a:pt x="34" y="363"/>
                  </a:lnTo>
                  <a:lnTo>
                    <a:pt x="38" y="367"/>
                  </a:lnTo>
                  <a:lnTo>
                    <a:pt x="39" y="367"/>
                  </a:lnTo>
                  <a:lnTo>
                    <a:pt x="39" y="364"/>
                  </a:lnTo>
                  <a:lnTo>
                    <a:pt x="38" y="366"/>
                  </a:lnTo>
                  <a:lnTo>
                    <a:pt x="39" y="367"/>
                  </a:lnTo>
                  <a:lnTo>
                    <a:pt x="41" y="366"/>
                  </a:lnTo>
                  <a:lnTo>
                    <a:pt x="39" y="366"/>
                  </a:lnTo>
                  <a:lnTo>
                    <a:pt x="39" y="369"/>
                  </a:lnTo>
                  <a:lnTo>
                    <a:pt x="42" y="369"/>
                  </a:lnTo>
                  <a:lnTo>
                    <a:pt x="42" y="367"/>
                  </a:lnTo>
                  <a:lnTo>
                    <a:pt x="41" y="368"/>
                  </a:lnTo>
                  <a:lnTo>
                    <a:pt x="42" y="369"/>
                  </a:lnTo>
                  <a:lnTo>
                    <a:pt x="43" y="368"/>
                  </a:lnTo>
                  <a:lnTo>
                    <a:pt x="42" y="368"/>
                  </a:lnTo>
                  <a:lnTo>
                    <a:pt x="42" y="372"/>
                  </a:lnTo>
                  <a:lnTo>
                    <a:pt x="45" y="372"/>
                  </a:lnTo>
                  <a:lnTo>
                    <a:pt x="45" y="369"/>
                  </a:lnTo>
                  <a:lnTo>
                    <a:pt x="43" y="369"/>
                  </a:lnTo>
                  <a:lnTo>
                    <a:pt x="43" y="371"/>
                  </a:lnTo>
                  <a:lnTo>
                    <a:pt x="45" y="371"/>
                  </a:lnTo>
                  <a:lnTo>
                    <a:pt x="43" y="369"/>
                  </a:lnTo>
                  <a:lnTo>
                    <a:pt x="42" y="371"/>
                  </a:lnTo>
                  <a:lnTo>
                    <a:pt x="43" y="372"/>
                  </a:lnTo>
                  <a:lnTo>
                    <a:pt x="43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2" y="373"/>
                  </a:lnTo>
                  <a:lnTo>
                    <a:pt x="42" y="372"/>
                  </a:lnTo>
                  <a:lnTo>
                    <a:pt x="39" y="372"/>
                  </a:lnTo>
                  <a:lnTo>
                    <a:pt x="39" y="375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38" y="373"/>
                  </a:lnTo>
                  <a:lnTo>
                    <a:pt x="38" y="376"/>
                  </a:lnTo>
                  <a:lnTo>
                    <a:pt x="39" y="376"/>
                  </a:lnTo>
                  <a:lnTo>
                    <a:pt x="39" y="375"/>
                  </a:lnTo>
                  <a:lnTo>
                    <a:pt x="37" y="375"/>
                  </a:lnTo>
                  <a:lnTo>
                    <a:pt x="37" y="377"/>
                  </a:lnTo>
                  <a:lnTo>
                    <a:pt x="38" y="377"/>
                  </a:lnTo>
                  <a:lnTo>
                    <a:pt x="37" y="376"/>
                  </a:lnTo>
                  <a:lnTo>
                    <a:pt x="34" y="379"/>
                  </a:lnTo>
                  <a:lnTo>
                    <a:pt x="34" y="381"/>
                  </a:lnTo>
                  <a:lnTo>
                    <a:pt x="35" y="381"/>
                  </a:lnTo>
                  <a:lnTo>
                    <a:pt x="35" y="380"/>
                  </a:lnTo>
                  <a:lnTo>
                    <a:pt x="33" y="380"/>
                  </a:lnTo>
                  <a:lnTo>
                    <a:pt x="33" y="383"/>
                  </a:lnTo>
                  <a:lnTo>
                    <a:pt x="34" y="383"/>
                  </a:lnTo>
                  <a:lnTo>
                    <a:pt x="33" y="381"/>
                  </a:lnTo>
                  <a:lnTo>
                    <a:pt x="31" y="383"/>
                  </a:lnTo>
                  <a:lnTo>
                    <a:pt x="31" y="386"/>
                  </a:lnTo>
                  <a:lnTo>
                    <a:pt x="33" y="386"/>
                  </a:lnTo>
                  <a:lnTo>
                    <a:pt x="33" y="385"/>
                  </a:lnTo>
                  <a:lnTo>
                    <a:pt x="30" y="385"/>
                  </a:lnTo>
                  <a:lnTo>
                    <a:pt x="30" y="389"/>
                  </a:lnTo>
                  <a:lnTo>
                    <a:pt x="31" y="389"/>
                  </a:lnTo>
                  <a:lnTo>
                    <a:pt x="30" y="388"/>
                  </a:lnTo>
                  <a:lnTo>
                    <a:pt x="29" y="389"/>
                  </a:lnTo>
                  <a:lnTo>
                    <a:pt x="29" y="396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27" y="394"/>
                  </a:lnTo>
                  <a:lnTo>
                    <a:pt x="27" y="400"/>
                  </a:lnTo>
                  <a:lnTo>
                    <a:pt x="31" y="400"/>
                  </a:lnTo>
                  <a:lnTo>
                    <a:pt x="31" y="396"/>
                  </a:lnTo>
                  <a:lnTo>
                    <a:pt x="29" y="396"/>
                  </a:lnTo>
                  <a:lnTo>
                    <a:pt x="29" y="398"/>
                  </a:lnTo>
                  <a:lnTo>
                    <a:pt x="33" y="398"/>
                  </a:lnTo>
                  <a:lnTo>
                    <a:pt x="33" y="390"/>
                  </a:lnTo>
                  <a:lnTo>
                    <a:pt x="30" y="390"/>
                  </a:lnTo>
                  <a:lnTo>
                    <a:pt x="31" y="392"/>
                  </a:lnTo>
                  <a:lnTo>
                    <a:pt x="33" y="390"/>
                  </a:lnTo>
                  <a:lnTo>
                    <a:pt x="34" y="390"/>
                  </a:lnTo>
                  <a:lnTo>
                    <a:pt x="34" y="386"/>
                  </a:lnTo>
                  <a:lnTo>
                    <a:pt x="31" y="386"/>
                  </a:lnTo>
                  <a:lnTo>
                    <a:pt x="31" y="389"/>
                  </a:lnTo>
                  <a:lnTo>
                    <a:pt x="35" y="389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4" y="385"/>
                  </a:lnTo>
                  <a:lnTo>
                    <a:pt x="35" y="384"/>
                  </a:lnTo>
                  <a:lnTo>
                    <a:pt x="37" y="384"/>
                  </a:lnTo>
                  <a:lnTo>
                    <a:pt x="37" y="381"/>
                  </a:lnTo>
                  <a:lnTo>
                    <a:pt x="34" y="381"/>
                  </a:lnTo>
                  <a:lnTo>
                    <a:pt x="34" y="384"/>
                  </a:lnTo>
                  <a:lnTo>
                    <a:pt x="38" y="384"/>
                  </a:lnTo>
                  <a:lnTo>
                    <a:pt x="38" y="380"/>
                  </a:lnTo>
                  <a:lnTo>
                    <a:pt x="35" y="380"/>
                  </a:lnTo>
                  <a:lnTo>
                    <a:pt x="37" y="381"/>
                  </a:lnTo>
                  <a:lnTo>
                    <a:pt x="39" y="379"/>
                  </a:lnTo>
                  <a:lnTo>
                    <a:pt x="41" y="379"/>
                  </a:lnTo>
                  <a:lnTo>
                    <a:pt x="41" y="376"/>
                  </a:lnTo>
                  <a:lnTo>
                    <a:pt x="38" y="376"/>
                  </a:lnTo>
                  <a:lnTo>
                    <a:pt x="38" y="379"/>
                  </a:lnTo>
                  <a:lnTo>
                    <a:pt x="42" y="379"/>
                  </a:lnTo>
                  <a:lnTo>
                    <a:pt x="42" y="375"/>
                  </a:lnTo>
                  <a:lnTo>
                    <a:pt x="39" y="375"/>
                  </a:lnTo>
                  <a:lnTo>
                    <a:pt x="39" y="377"/>
                  </a:lnTo>
                  <a:lnTo>
                    <a:pt x="43" y="377"/>
                  </a:lnTo>
                  <a:lnTo>
                    <a:pt x="43" y="373"/>
                  </a:lnTo>
                  <a:lnTo>
                    <a:pt x="41" y="373"/>
                  </a:lnTo>
                  <a:lnTo>
                    <a:pt x="41" y="376"/>
                  </a:lnTo>
                  <a:lnTo>
                    <a:pt x="45" y="376"/>
                  </a:lnTo>
                  <a:lnTo>
                    <a:pt x="45" y="372"/>
                  </a:lnTo>
                  <a:lnTo>
                    <a:pt x="42" y="372"/>
                  </a:lnTo>
                  <a:lnTo>
                    <a:pt x="42" y="375"/>
                  </a:lnTo>
                  <a:lnTo>
                    <a:pt x="45" y="375"/>
                  </a:lnTo>
                  <a:lnTo>
                    <a:pt x="45" y="373"/>
                  </a:lnTo>
                  <a:lnTo>
                    <a:pt x="46" y="372"/>
                  </a:lnTo>
                  <a:lnTo>
                    <a:pt x="47" y="372"/>
                  </a:lnTo>
                  <a:lnTo>
                    <a:pt x="47" y="368"/>
                  </a:lnTo>
                  <a:lnTo>
                    <a:pt x="43" y="368"/>
                  </a:lnTo>
                  <a:lnTo>
                    <a:pt x="43" y="369"/>
                  </a:lnTo>
                  <a:lnTo>
                    <a:pt x="46" y="369"/>
                  </a:lnTo>
                  <a:lnTo>
                    <a:pt x="46" y="368"/>
                  </a:lnTo>
                  <a:lnTo>
                    <a:pt x="43" y="366"/>
                  </a:lnTo>
                  <a:lnTo>
                    <a:pt x="41" y="366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3" y="366"/>
                  </a:lnTo>
                  <a:lnTo>
                    <a:pt x="41" y="363"/>
                  </a:lnTo>
                  <a:lnTo>
                    <a:pt x="38" y="363"/>
                  </a:lnTo>
                  <a:lnTo>
                    <a:pt x="38" y="364"/>
                  </a:lnTo>
                  <a:lnTo>
                    <a:pt x="39" y="363"/>
                  </a:lnTo>
                  <a:lnTo>
                    <a:pt x="37" y="360"/>
                  </a:lnTo>
                  <a:lnTo>
                    <a:pt x="34" y="360"/>
                  </a:lnTo>
                  <a:lnTo>
                    <a:pt x="34" y="362"/>
                  </a:lnTo>
                  <a:lnTo>
                    <a:pt x="37" y="362"/>
                  </a:lnTo>
                  <a:lnTo>
                    <a:pt x="37" y="359"/>
                  </a:lnTo>
                  <a:lnTo>
                    <a:pt x="33" y="359"/>
                  </a:lnTo>
                  <a:lnTo>
                    <a:pt x="33" y="360"/>
                  </a:lnTo>
                  <a:lnTo>
                    <a:pt x="34" y="359"/>
                  </a:lnTo>
                  <a:lnTo>
                    <a:pt x="33" y="358"/>
                  </a:lnTo>
                  <a:lnTo>
                    <a:pt x="30" y="358"/>
                  </a:lnTo>
                  <a:lnTo>
                    <a:pt x="30" y="359"/>
                  </a:lnTo>
                  <a:lnTo>
                    <a:pt x="31" y="358"/>
                  </a:lnTo>
                  <a:lnTo>
                    <a:pt x="29" y="355"/>
                  </a:lnTo>
                  <a:lnTo>
                    <a:pt x="27" y="356"/>
                  </a:lnTo>
                  <a:lnTo>
                    <a:pt x="30" y="356"/>
                  </a:lnTo>
                  <a:lnTo>
                    <a:pt x="30" y="354"/>
                  </a:lnTo>
                  <a:lnTo>
                    <a:pt x="26" y="354"/>
                  </a:lnTo>
                  <a:lnTo>
                    <a:pt x="26" y="355"/>
                  </a:lnTo>
                  <a:lnTo>
                    <a:pt x="29" y="355"/>
                  </a:lnTo>
                  <a:lnTo>
                    <a:pt x="29" y="354"/>
                  </a:lnTo>
                  <a:lnTo>
                    <a:pt x="24" y="349"/>
                  </a:lnTo>
                  <a:lnTo>
                    <a:pt x="21" y="349"/>
                  </a:lnTo>
                  <a:lnTo>
                    <a:pt x="21" y="350"/>
                  </a:lnTo>
                  <a:lnTo>
                    <a:pt x="24" y="350"/>
                  </a:lnTo>
                  <a:lnTo>
                    <a:pt x="24" y="347"/>
                  </a:lnTo>
                  <a:lnTo>
                    <a:pt x="20" y="347"/>
                  </a:lnTo>
                  <a:lnTo>
                    <a:pt x="20" y="349"/>
                  </a:lnTo>
                  <a:lnTo>
                    <a:pt x="22" y="349"/>
                  </a:lnTo>
                  <a:lnTo>
                    <a:pt x="22" y="346"/>
                  </a:lnTo>
                  <a:lnTo>
                    <a:pt x="18" y="346"/>
                  </a:lnTo>
                  <a:lnTo>
                    <a:pt x="18" y="347"/>
                  </a:lnTo>
                  <a:lnTo>
                    <a:pt x="20" y="346"/>
                  </a:lnTo>
                  <a:lnTo>
                    <a:pt x="17" y="343"/>
                  </a:lnTo>
                  <a:lnTo>
                    <a:pt x="14" y="343"/>
                  </a:lnTo>
                  <a:lnTo>
                    <a:pt x="14" y="345"/>
                  </a:lnTo>
                  <a:lnTo>
                    <a:pt x="17" y="345"/>
                  </a:lnTo>
                  <a:lnTo>
                    <a:pt x="17" y="341"/>
                  </a:lnTo>
                  <a:lnTo>
                    <a:pt x="13" y="341"/>
                  </a:lnTo>
                  <a:lnTo>
                    <a:pt x="13" y="342"/>
                  </a:lnTo>
                  <a:lnTo>
                    <a:pt x="16" y="342"/>
                  </a:lnTo>
                  <a:lnTo>
                    <a:pt x="16" y="341"/>
                  </a:lnTo>
                  <a:lnTo>
                    <a:pt x="13" y="338"/>
                  </a:lnTo>
                  <a:lnTo>
                    <a:pt x="10" y="338"/>
                  </a:lnTo>
                  <a:lnTo>
                    <a:pt x="10" y="339"/>
                  </a:lnTo>
                  <a:lnTo>
                    <a:pt x="13" y="339"/>
                  </a:lnTo>
                  <a:lnTo>
                    <a:pt x="13" y="338"/>
                  </a:lnTo>
                  <a:lnTo>
                    <a:pt x="7" y="332"/>
                  </a:lnTo>
                  <a:lnTo>
                    <a:pt x="4" y="332"/>
                  </a:lnTo>
                  <a:lnTo>
                    <a:pt x="4" y="333"/>
                  </a:lnTo>
                  <a:lnTo>
                    <a:pt x="7" y="333"/>
                  </a:lnTo>
                  <a:lnTo>
                    <a:pt x="7" y="318"/>
                  </a:lnTo>
                  <a:lnTo>
                    <a:pt x="4" y="318"/>
                  </a:lnTo>
                  <a:lnTo>
                    <a:pt x="4" y="321"/>
                  </a:lnTo>
                  <a:lnTo>
                    <a:pt x="8" y="321"/>
                  </a:lnTo>
                  <a:lnTo>
                    <a:pt x="8" y="316"/>
                  </a:lnTo>
                  <a:lnTo>
                    <a:pt x="5" y="316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6"/>
                  </a:lnTo>
                  <a:lnTo>
                    <a:pt x="9" y="313"/>
                  </a:lnTo>
                  <a:lnTo>
                    <a:pt x="7" y="313"/>
                  </a:lnTo>
                  <a:lnTo>
                    <a:pt x="7" y="316"/>
                  </a:lnTo>
                  <a:lnTo>
                    <a:pt x="10" y="316"/>
                  </a:lnTo>
                  <a:lnTo>
                    <a:pt x="10" y="311"/>
                  </a:lnTo>
                  <a:lnTo>
                    <a:pt x="8" y="311"/>
                  </a:lnTo>
                  <a:lnTo>
                    <a:pt x="8" y="313"/>
                  </a:lnTo>
                  <a:lnTo>
                    <a:pt x="12" y="313"/>
                  </a:lnTo>
                  <a:lnTo>
                    <a:pt x="12" y="309"/>
                  </a:lnTo>
                  <a:lnTo>
                    <a:pt x="9" y="309"/>
                  </a:lnTo>
                  <a:lnTo>
                    <a:pt x="9" y="312"/>
                  </a:lnTo>
                  <a:lnTo>
                    <a:pt x="13" y="312"/>
                  </a:lnTo>
                  <a:lnTo>
                    <a:pt x="13" y="308"/>
                  </a:lnTo>
                  <a:lnTo>
                    <a:pt x="10" y="308"/>
                  </a:lnTo>
                  <a:lnTo>
                    <a:pt x="12" y="309"/>
                  </a:lnTo>
                  <a:lnTo>
                    <a:pt x="16" y="305"/>
                  </a:lnTo>
                  <a:lnTo>
                    <a:pt x="14" y="304"/>
                  </a:lnTo>
                  <a:lnTo>
                    <a:pt x="14" y="307"/>
                  </a:lnTo>
                  <a:lnTo>
                    <a:pt x="16" y="307"/>
                  </a:lnTo>
                  <a:lnTo>
                    <a:pt x="17" y="303"/>
                  </a:lnTo>
                  <a:lnTo>
                    <a:pt x="16" y="301"/>
                  </a:lnTo>
                  <a:lnTo>
                    <a:pt x="14" y="303"/>
                  </a:lnTo>
                  <a:lnTo>
                    <a:pt x="17" y="303"/>
                  </a:lnTo>
                  <a:lnTo>
                    <a:pt x="17" y="297"/>
                  </a:lnTo>
                  <a:lnTo>
                    <a:pt x="13" y="297"/>
                  </a:lnTo>
                  <a:lnTo>
                    <a:pt x="13" y="299"/>
                  </a:lnTo>
                  <a:lnTo>
                    <a:pt x="16" y="299"/>
                  </a:lnTo>
                  <a:lnTo>
                    <a:pt x="16" y="294"/>
                  </a:lnTo>
                  <a:lnTo>
                    <a:pt x="12" y="294"/>
                  </a:lnTo>
                  <a:lnTo>
                    <a:pt x="12" y="295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2" y="290"/>
                  </a:lnTo>
                  <a:lnTo>
                    <a:pt x="10" y="291"/>
                  </a:lnTo>
                  <a:lnTo>
                    <a:pt x="12" y="292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6" y="288"/>
                  </a:lnTo>
                  <a:lnTo>
                    <a:pt x="18" y="288"/>
                  </a:lnTo>
                  <a:lnTo>
                    <a:pt x="18" y="287"/>
                  </a:lnTo>
                  <a:lnTo>
                    <a:pt x="21" y="284"/>
                  </a:lnTo>
                  <a:lnTo>
                    <a:pt x="20" y="283"/>
                  </a:lnTo>
                  <a:lnTo>
                    <a:pt x="20" y="286"/>
                  </a:lnTo>
                  <a:lnTo>
                    <a:pt x="24" y="286"/>
                  </a:lnTo>
                  <a:lnTo>
                    <a:pt x="24" y="282"/>
                  </a:lnTo>
                  <a:lnTo>
                    <a:pt x="21" y="282"/>
                  </a:lnTo>
                  <a:lnTo>
                    <a:pt x="22" y="284"/>
                  </a:lnTo>
                  <a:lnTo>
                    <a:pt x="26" y="283"/>
                  </a:lnTo>
                  <a:lnTo>
                    <a:pt x="26" y="282"/>
                  </a:lnTo>
                  <a:lnTo>
                    <a:pt x="27" y="280"/>
                  </a:lnTo>
                  <a:lnTo>
                    <a:pt x="26" y="279"/>
                  </a:lnTo>
                  <a:lnTo>
                    <a:pt x="26" y="282"/>
                  </a:lnTo>
                  <a:lnTo>
                    <a:pt x="30" y="282"/>
                  </a:lnTo>
                  <a:lnTo>
                    <a:pt x="30" y="280"/>
                  </a:lnTo>
                  <a:lnTo>
                    <a:pt x="31" y="279"/>
                  </a:lnTo>
                  <a:lnTo>
                    <a:pt x="30" y="277"/>
                  </a:lnTo>
                  <a:lnTo>
                    <a:pt x="29" y="277"/>
                  </a:lnTo>
                  <a:lnTo>
                    <a:pt x="29" y="278"/>
                  </a:lnTo>
                  <a:lnTo>
                    <a:pt x="31" y="278"/>
                  </a:lnTo>
                  <a:lnTo>
                    <a:pt x="31" y="275"/>
                  </a:lnTo>
                  <a:lnTo>
                    <a:pt x="27" y="275"/>
                  </a:lnTo>
                  <a:lnTo>
                    <a:pt x="27" y="277"/>
                  </a:lnTo>
                  <a:lnTo>
                    <a:pt x="30" y="277"/>
                  </a:lnTo>
                  <a:lnTo>
                    <a:pt x="30" y="273"/>
                  </a:lnTo>
                  <a:lnTo>
                    <a:pt x="26" y="273"/>
                  </a:lnTo>
                  <a:lnTo>
                    <a:pt x="26" y="274"/>
                  </a:lnTo>
                  <a:lnTo>
                    <a:pt x="29" y="274"/>
                  </a:lnTo>
                  <a:lnTo>
                    <a:pt x="29" y="271"/>
                  </a:lnTo>
                  <a:lnTo>
                    <a:pt x="25" y="271"/>
                  </a:lnTo>
                  <a:lnTo>
                    <a:pt x="25" y="273"/>
                  </a:lnTo>
                  <a:lnTo>
                    <a:pt x="27" y="273"/>
                  </a:lnTo>
                  <a:lnTo>
                    <a:pt x="27" y="270"/>
                  </a:lnTo>
                  <a:lnTo>
                    <a:pt x="24" y="270"/>
                  </a:lnTo>
                  <a:lnTo>
                    <a:pt x="24" y="271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2" y="269"/>
                  </a:lnTo>
                  <a:lnTo>
                    <a:pt x="22" y="270"/>
                  </a:lnTo>
                  <a:lnTo>
                    <a:pt x="25" y="270"/>
                  </a:lnTo>
                  <a:lnTo>
                    <a:pt x="25" y="267"/>
                  </a:lnTo>
                  <a:lnTo>
                    <a:pt x="21" y="267"/>
                  </a:lnTo>
                  <a:lnTo>
                    <a:pt x="21" y="269"/>
                  </a:lnTo>
                  <a:lnTo>
                    <a:pt x="22" y="267"/>
                  </a:lnTo>
                  <a:lnTo>
                    <a:pt x="20" y="266"/>
                  </a:lnTo>
                  <a:lnTo>
                    <a:pt x="18" y="267"/>
                  </a:lnTo>
                  <a:lnTo>
                    <a:pt x="21" y="267"/>
                  </a:lnTo>
                  <a:lnTo>
                    <a:pt x="21" y="265"/>
                  </a:lnTo>
                  <a:lnTo>
                    <a:pt x="17" y="265"/>
                  </a:lnTo>
                  <a:lnTo>
                    <a:pt x="17" y="266"/>
                  </a:lnTo>
                  <a:lnTo>
                    <a:pt x="20" y="266"/>
                  </a:lnTo>
                  <a:lnTo>
                    <a:pt x="20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1" y="263"/>
                  </a:lnTo>
                  <a:lnTo>
                    <a:pt x="21" y="257"/>
                  </a:lnTo>
                  <a:lnTo>
                    <a:pt x="18" y="257"/>
                  </a:lnTo>
                  <a:lnTo>
                    <a:pt x="18" y="260"/>
                  </a:lnTo>
                  <a:lnTo>
                    <a:pt x="22" y="260"/>
                  </a:lnTo>
                  <a:lnTo>
                    <a:pt x="22" y="256"/>
                  </a:lnTo>
                  <a:lnTo>
                    <a:pt x="20" y="256"/>
                  </a:lnTo>
                  <a:lnTo>
                    <a:pt x="22" y="257"/>
                  </a:lnTo>
                  <a:lnTo>
                    <a:pt x="24" y="254"/>
                  </a:lnTo>
                  <a:lnTo>
                    <a:pt x="24" y="252"/>
                  </a:lnTo>
                  <a:lnTo>
                    <a:pt x="21" y="249"/>
                  </a:lnTo>
                  <a:lnTo>
                    <a:pt x="20" y="250"/>
                  </a:lnTo>
                  <a:lnTo>
                    <a:pt x="22" y="250"/>
                  </a:lnTo>
                  <a:lnTo>
                    <a:pt x="22" y="248"/>
                  </a:lnTo>
                  <a:lnTo>
                    <a:pt x="18" y="248"/>
                  </a:lnTo>
                  <a:lnTo>
                    <a:pt x="18" y="249"/>
                  </a:lnTo>
                  <a:lnTo>
                    <a:pt x="21" y="249"/>
                  </a:lnTo>
                  <a:lnTo>
                    <a:pt x="21" y="246"/>
                  </a:lnTo>
                  <a:lnTo>
                    <a:pt x="17" y="246"/>
                  </a:lnTo>
                  <a:lnTo>
                    <a:pt x="17" y="248"/>
                  </a:lnTo>
                  <a:lnTo>
                    <a:pt x="20" y="248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6" y="246"/>
                  </a:lnTo>
                  <a:lnTo>
                    <a:pt x="18" y="246"/>
                  </a:lnTo>
                  <a:lnTo>
                    <a:pt x="18" y="244"/>
                  </a:lnTo>
                  <a:lnTo>
                    <a:pt x="14" y="244"/>
                  </a:lnTo>
                  <a:lnTo>
                    <a:pt x="14" y="245"/>
                  </a:lnTo>
                  <a:lnTo>
                    <a:pt x="16" y="244"/>
                  </a:lnTo>
                  <a:lnTo>
                    <a:pt x="13" y="241"/>
                  </a:lnTo>
                  <a:lnTo>
                    <a:pt x="10" y="241"/>
                  </a:lnTo>
                  <a:lnTo>
                    <a:pt x="10" y="242"/>
                  </a:lnTo>
                  <a:lnTo>
                    <a:pt x="13" y="242"/>
                  </a:lnTo>
                  <a:lnTo>
                    <a:pt x="13" y="240"/>
                  </a:lnTo>
                  <a:lnTo>
                    <a:pt x="9" y="240"/>
                  </a:lnTo>
                  <a:lnTo>
                    <a:pt x="9" y="241"/>
                  </a:lnTo>
                  <a:lnTo>
                    <a:pt x="10" y="240"/>
                  </a:lnTo>
                  <a:lnTo>
                    <a:pt x="9" y="239"/>
                  </a:lnTo>
                  <a:lnTo>
                    <a:pt x="8" y="240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8" y="239"/>
                  </a:lnTo>
                  <a:lnTo>
                    <a:pt x="8" y="241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2" y="239"/>
                  </a:lnTo>
                  <a:lnTo>
                    <a:pt x="13" y="239"/>
                  </a:lnTo>
                  <a:lnTo>
                    <a:pt x="13" y="236"/>
                  </a:lnTo>
                  <a:lnTo>
                    <a:pt x="10" y="236"/>
                  </a:lnTo>
                  <a:lnTo>
                    <a:pt x="10" y="239"/>
                  </a:lnTo>
                  <a:lnTo>
                    <a:pt x="13" y="239"/>
                  </a:lnTo>
                  <a:lnTo>
                    <a:pt x="13" y="237"/>
                  </a:lnTo>
                  <a:lnTo>
                    <a:pt x="16" y="235"/>
                  </a:lnTo>
                  <a:lnTo>
                    <a:pt x="14" y="233"/>
                  </a:lnTo>
                  <a:lnTo>
                    <a:pt x="14" y="236"/>
                  </a:lnTo>
                  <a:lnTo>
                    <a:pt x="17" y="236"/>
                  </a:lnTo>
                  <a:lnTo>
                    <a:pt x="17" y="235"/>
                  </a:lnTo>
                  <a:lnTo>
                    <a:pt x="20" y="232"/>
                  </a:lnTo>
                  <a:lnTo>
                    <a:pt x="18" y="231"/>
                  </a:lnTo>
                  <a:lnTo>
                    <a:pt x="18" y="233"/>
                  </a:lnTo>
                  <a:lnTo>
                    <a:pt x="21" y="233"/>
                  </a:lnTo>
                  <a:lnTo>
                    <a:pt x="21" y="232"/>
                  </a:lnTo>
                  <a:lnTo>
                    <a:pt x="22" y="231"/>
                  </a:lnTo>
                  <a:lnTo>
                    <a:pt x="21" y="229"/>
                  </a:lnTo>
                  <a:lnTo>
                    <a:pt x="21" y="232"/>
                  </a:lnTo>
                  <a:lnTo>
                    <a:pt x="24" y="232"/>
                  </a:lnTo>
                  <a:lnTo>
                    <a:pt x="24" y="231"/>
                  </a:lnTo>
                  <a:lnTo>
                    <a:pt x="25" y="229"/>
                  </a:lnTo>
                  <a:lnTo>
                    <a:pt x="24" y="228"/>
                  </a:lnTo>
                  <a:lnTo>
                    <a:pt x="24" y="231"/>
                  </a:lnTo>
                  <a:lnTo>
                    <a:pt x="26" y="231"/>
                  </a:lnTo>
                  <a:lnTo>
                    <a:pt x="30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30" y="228"/>
                  </a:lnTo>
                  <a:lnTo>
                    <a:pt x="33" y="228"/>
                  </a:lnTo>
                  <a:lnTo>
                    <a:pt x="35" y="227"/>
                  </a:lnTo>
                  <a:lnTo>
                    <a:pt x="34" y="224"/>
                  </a:lnTo>
                  <a:lnTo>
                    <a:pt x="34" y="227"/>
                  </a:lnTo>
                  <a:lnTo>
                    <a:pt x="37" y="227"/>
                  </a:lnTo>
                  <a:lnTo>
                    <a:pt x="38" y="223"/>
                  </a:lnTo>
                  <a:lnTo>
                    <a:pt x="31" y="216"/>
                  </a:lnTo>
                  <a:lnTo>
                    <a:pt x="29" y="216"/>
                  </a:lnTo>
                  <a:lnTo>
                    <a:pt x="29" y="218"/>
                  </a:lnTo>
                  <a:lnTo>
                    <a:pt x="31" y="218"/>
                  </a:lnTo>
                  <a:lnTo>
                    <a:pt x="31" y="215"/>
                  </a:lnTo>
                  <a:lnTo>
                    <a:pt x="27" y="215"/>
                  </a:lnTo>
                  <a:lnTo>
                    <a:pt x="27" y="216"/>
                  </a:lnTo>
                  <a:lnTo>
                    <a:pt x="29" y="215"/>
                  </a:lnTo>
                  <a:lnTo>
                    <a:pt x="26" y="212"/>
                  </a:lnTo>
                  <a:lnTo>
                    <a:pt x="24" y="212"/>
                  </a:lnTo>
                  <a:lnTo>
                    <a:pt x="24" y="214"/>
                  </a:lnTo>
                  <a:lnTo>
                    <a:pt x="25" y="212"/>
                  </a:lnTo>
                  <a:lnTo>
                    <a:pt x="22" y="211"/>
                  </a:lnTo>
                  <a:lnTo>
                    <a:pt x="21" y="212"/>
                  </a:lnTo>
                  <a:lnTo>
                    <a:pt x="24" y="212"/>
                  </a:lnTo>
                  <a:lnTo>
                    <a:pt x="24" y="210"/>
                  </a:lnTo>
                  <a:lnTo>
                    <a:pt x="20" y="210"/>
                  </a:lnTo>
                  <a:lnTo>
                    <a:pt x="20" y="211"/>
                  </a:lnTo>
                  <a:lnTo>
                    <a:pt x="21" y="212"/>
                  </a:lnTo>
                  <a:lnTo>
                    <a:pt x="25" y="208"/>
                  </a:lnTo>
                  <a:lnTo>
                    <a:pt x="24" y="207"/>
                  </a:lnTo>
                  <a:lnTo>
                    <a:pt x="24" y="210"/>
                  </a:lnTo>
                  <a:lnTo>
                    <a:pt x="27" y="210"/>
                  </a:lnTo>
                  <a:lnTo>
                    <a:pt x="27" y="206"/>
                  </a:lnTo>
                  <a:lnTo>
                    <a:pt x="25" y="206"/>
                  </a:lnTo>
                  <a:lnTo>
                    <a:pt x="25" y="208"/>
                  </a:lnTo>
                  <a:lnTo>
                    <a:pt x="30" y="208"/>
                  </a:lnTo>
                  <a:lnTo>
                    <a:pt x="30" y="205"/>
                  </a:lnTo>
                  <a:lnTo>
                    <a:pt x="27" y="205"/>
                  </a:lnTo>
                  <a:lnTo>
                    <a:pt x="27" y="207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1" y="205"/>
                  </a:lnTo>
                  <a:lnTo>
                    <a:pt x="30" y="203"/>
                  </a:lnTo>
                  <a:lnTo>
                    <a:pt x="30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3"/>
                  </a:lnTo>
                  <a:lnTo>
                    <a:pt x="33" y="202"/>
                  </a:lnTo>
                  <a:lnTo>
                    <a:pt x="33" y="205"/>
                  </a:lnTo>
                  <a:lnTo>
                    <a:pt x="35" y="205"/>
                  </a:lnTo>
                  <a:lnTo>
                    <a:pt x="35" y="203"/>
                  </a:lnTo>
                  <a:lnTo>
                    <a:pt x="37" y="202"/>
                  </a:lnTo>
                  <a:lnTo>
                    <a:pt x="35" y="201"/>
                  </a:lnTo>
                  <a:lnTo>
                    <a:pt x="35" y="203"/>
                  </a:lnTo>
                  <a:lnTo>
                    <a:pt x="38" y="203"/>
                  </a:lnTo>
                  <a:lnTo>
                    <a:pt x="38" y="202"/>
                  </a:lnTo>
                  <a:lnTo>
                    <a:pt x="39" y="201"/>
                  </a:lnTo>
                  <a:lnTo>
                    <a:pt x="38" y="199"/>
                  </a:lnTo>
                  <a:lnTo>
                    <a:pt x="38" y="202"/>
                  </a:lnTo>
                  <a:lnTo>
                    <a:pt x="42" y="202"/>
                  </a:lnTo>
                  <a:lnTo>
                    <a:pt x="42" y="201"/>
                  </a:lnTo>
                  <a:lnTo>
                    <a:pt x="43" y="199"/>
                  </a:lnTo>
                  <a:lnTo>
                    <a:pt x="45" y="199"/>
                  </a:lnTo>
                  <a:lnTo>
                    <a:pt x="45" y="184"/>
                  </a:lnTo>
                  <a:lnTo>
                    <a:pt x="41" y="184"/>
                  </a:lnTo>
                  <a:lnTo>
                    <a:pt x="41" y="185"/>
                  </a:lnTo>
                  <a:lnTo>
                    <a:pt x="42" y="184"/>
                  </a:lnTo>
                  <a:lnTo>
                    <a:pt x="39" y="181"/>
                  </a:lnTo>
                  <a:lnTo>
                    <a:pt x="37" y="181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35" y="178"/>
                  </a:lnTo>
                  <a:lnTo>
                    <a:pt x="33" y="178"/>
                  </a:lnTo>
                  <a:lnTo>
                    <a:pt x="33" y="180"/>
                  </a:lnTo>
                  <a:lnTo>
                    <a:pt x="34" y="178"/>
                  </a:lnTo>
                  <a:lnTo>
                    <a:pt x="31" y="176"/>
                  </a:lnTo>
                  <a:lnTo>
                    <a:pt x="27" y="176"/>
                  </a:lnTo>
                  <a:lnTo>
                    <a:pt x="27" y="177"/>
                  </a:lnTo>
                  <a:lnTo>
                    <a:pt x="29" y="176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5" y="176"/>
                  </a:lnTo>
                  <a:lnTo>
                    <a:pt x="26" y="174"/>
                  </a:lnTo>
                  <a:lnTo>
                    <a:pt x="24" y="173"/>
                  </a:lnTo>
                  <a:lnTo>
                    <a:pt x="21" y="173"/>
                  </a:lnTo>
                  <a:lnTo>
                    <a:pt x="21" y="174"/>
                  </a:lnTo>
                  <a:lnTo>
                    <a:pt x="22" y="173"/>
                  </a:lnTo>
                  <a:lnTo>
                    <a:pt x="20" y="172"/>
                  </a:lnTo>
                  <a:lnTo>
                    <a:pt x="18" y="173"/>
                  </a:lnTo>
                  <a:lnTo>
                    <a:pt x="20" y="172"/>
                  </a:lnTo>
                  <a:lnTo>
                    <a:pt x="18" y="170"/>
                  </a:lnTo>
                  <a:lnTo>
                    <a:pt x="17" y="172"/>
                  </a:lnTo>
                  <a:lnTo>
                    <a:pt x="20" y="172"/>
                  </a:lnTo>
                  <a:lnTo>
                    <a:pt x="20" y="169"/>
                  </a:lnTo>
                  <a:lnTo>
                    <a:pt x="16" y="169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18" y="169"/>
                  </a:lnTo>
                  <a:lnTo>
                    <a:pt x="16" y="167"/>
                  </a:lnTo>
                  <a:lnTo>
                    <a:pt x="13" y="167"/>
                  </a:lnTo>
                  <a:lnTo>
                    <a:pt x="13" y="168"/>
                  </a:lnTo>
                  <a:lnTo>
                    <a:pt x="16" y="168"/>
                  </a:lnTo>
                  <a:lnTo>
                    <a:pt x="16" y="165"/>
                  </a:lnTo>
                  <a:lnTo>
                    <a:pt x="12" y="165"/>
                  </a:lnTo>
                  <a:lnTo>
                    <a:pt x="12" y="167"/>
                  </a:lnTo>
                  <a:lnTo>
                    <a:pt x="14" y="167"/>
                  </a:lnTo>
                  <a:lnTo>
                    <a:pt x="14" y="164"/>
                  </a:lnTo>
                  <a:lnTo>
                    <a:pt x="9" y="164"/>
                  </a:lnTo>
                  <a:lnTo>
                    <a:pt x="9" y="165"/>
                  </a:lnTo>
                  <a:lnTo>
                    <a:pt x="12" y="165"/>
                  </a:lnTo>
                  <a:lnTo>
                    <a:pt x="10" y="163"/>
                  </a:lnTo>
                  <a:lnTo>
                    <a:pt x="9" y="161"/>
                  </a:lnTo>
                  <a:lnTo>
                    <a:pt x="5" y="161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61"/>
                  </a:lnTo>
                  <a:lnTo>
                    <a:pt x="5" y="160"/>
                  </a:lnTo>
                  <a:lnTo>
                    <a:pt x="4" y="159"/>
                  </a:lnTo>
                  <a:lnTo>
                    <a:pt x="1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3" y="157"/>
                  </a:lnTo>
                  <a:lnTo>
                    <a:pt x="3" y="160"/>
                  </a:lnTo>
                  <a:lnTo>
                    <a:pt x="7" y="160"/>
                  </a:lnTo>
                  <a:lnTo>
                    <a:pt x="7" y="155"/>
                  </a:lnTo>
                  <a:lnTo>
                    <a:pt x="4" y="155"/>
                  </a:lnTo>
                  <a:lnTo>
                    <a:pt x="4" y="157"/>
                  </a:lnTo>
                  <a:lnTo>
                    <a:pt x="8" y="157"/>
                  </a:lnTo>
                  <a:lnTo>
                    <a:pt x="8" y="153"/>
                  </a:lnTo>
                  <a:lnTo>
                    <a:pt x="5" y="153"/>
                  </a:lnTo>
                  <a:lnTo>
                    <a:pt x="5" y="156"/>
                  </a:lnTo>
                  <a:lnTo>
                    <a:pt x="9" y="156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5"/>
                  </a:lnTo>
                  <a:lnTo>
                    <a:pt x="10" y="155"/>
                  </a:lnTo>
                  <a:lnTo>
                    <a:pt x="10" y="151"/>
                  </a:lnTo>
                  <a:lnTo>
                    <a:pt x="8" y="151"/>
                  </a:lnTo>
                  <a:lnTo>
                    <a:pt x="9" y="152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7"/>
                  </a:lnTo>
                  <a:lnTo>
                    <a:pt x="14" y="146"/>
                  </a:lnTo>
                  <a:lnTo>
                    <a:pt x="16" y="148"/>
                  </a:lnTo>
                  <a:lnTo>
                    <a:pt x="18" y="147"/>
                  </a:lnTo>
                  <a:lnTo>
                    <a:pt x="20" y="146"/>
                  </a:lnTo>
                  <a:lnTo>
                    <a:pt x="20" y="140"/>
                  </a:lnTo>
                  <a:lnTo>
                    <a:pt x="17" y="140"/>
                  </a:lnTo>
                  <a:lnTo>
                    <a:pt x="17" y="143"/>
                  </a:lnTo>
                  <a:lnTo>
                    <a:pt x="21" y="143"/>
                  </a:lnTo>
                  <a:lnTo>
                    <a:pt x="21" y="138"/>
                  </a:lnTo>
                  <a:lnTo>
                    <a:pt x="18" y="138"/>
                  </a:lnTo>
                  <a:lnTo>
                    <a:pt x="20" y="139"/>
                  </a:lnTo>
                  <a:lnTo>
                    <a:pt x="21" y="138"/>
                  </a:lnTo>
                  <a:lnTo>
                    <a:pt x="22" y="138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21" y="136"/>
                  </a:lnTo>
                  <a:lnTo>
                    <a:pt x="22" y="135"/>
                  </a:lnTo>
                  <a:lnTo>
                    <a:pt x="24" y="135"/>
                  </a:lnTo>
                  <a:lnTo>
                    <a:pt x="24" y="133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25" y="135"/>
                  </a:lnTo>
                  <a:lnTo>
                    <a:pt x="25" y="127"/>
                  </a:lnTo>
                  <a:lnTo>
                    <a:pt x="21" y="127"/>
                  </a:lnTo>
                  <a:lnTo>
                    <a:pt x="21" y="129"/>
                  </a:lnTo>
                  <a:lnTo>
                    <a:pt x="24" y="129"/>
                  </a:lnTo>
                  <a:lnTo>
                    <a:pt x="24" y="125"/>
                  </a:lnTo>
                  <a:lnTo>
                    <a:pt x="20" y="125"/>
                  </a:lnTo>
                  <a:lnTo>
                    <a:pt x="20" y="126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0" y="122"/>
                  </a:lnTo>
                  <a:lnTo>
                    <a:pt x="18" y="123"/>
                  </a:lnTo>
                  <a:lnTo>
                    <a:pt x="21" y="123"/>
                  </a:lnTo>
                  <a:lnTo>
                    <a:pt x="21" y="122"/>
                  </a:lnTo>
                  <a:lnTo>
                    <a:pt x="17" y="118"/>
                  </a:lnTo>
                  <a:lnTo>
                    <a:pt x="16" y="119"/>
                  </a:lnTo>
                  <a:lnTo>
                    <a:pt x="18" y="119"/>
                  </a:lnTo>
                  <a:lnTo>
                    <a:pt x="18" y="114"/>
                  </a:lnTo>
                  <a:lnTo>
                    <a:pt x="16" y="114"/>
                  </a:lnTo>
                  <a:lnTo>
                    <a:pt x="17" y="116"/>
                  </a:lnTo>
                  <a:lnTo>
                    <a:pt x="18" y="114"/>
                  </a:lnTo>
                  <a:lnTo>
                    <a:pt x="20" y="114"/>
                  </a:lnTo>
                  <a:lnTo>
                    <a:pt x="20" y="109"/>
                  </a:lnTo>
                  <a:lnTo>
                    <a:pt x="17" y="109"/>
                  </a:lnTo>
                  <a:lnTo>
                    <a:pt x="18" y="110"/>
                  </a:lnTo>
                  <a:lnTo>
                    <a:pt x="20" y="109"/>
                  </a:lnTo>
                  <a:lnTo>
                    <a:pt x="21" y="109"/>
                  </a:lnTo>
                  <a:lnTo>
                    <a:pt x="21" y="105"/>
                  </a:lnTo>
                  <a:lnTo>
                    <a:pt x="18" y="105"/>
                  </a:lnTo>
                  <a:lnTo>
                    <a:pt x="18" y="108"/>
                  </a:lnTo>
                  <a:lnTo>
                    <a:pt x="22" y="108"/>
                  </a:lnTo>
                  <a:lnTo>
                    <a:pt x="22" y="104"/>
                  </a:lnTo>
                  <a:lnTo>
                    <a:pt x="20" y="104"/>
                  </a:lnTo>
                  <a:lnTo>
                    <a:pt x="20" y="106"/>
                  </a:lnTo>
                  <a:lnTo>
                    <a:pt x="24" y="106"/>
                  </a:lnTo>
                  <a:lnTo>
                    <a:pt x="24" y="101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30" y="96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3" y="97"/>
                  </a:lnTo>
                  <a:lnTo>
                    <a:pt x="33" y="93"/>
                  </a:lnTo>
                  <a:lnTo>
                    <a:pt x="30" y="93"/>
                  </a:lnTo>
                  <a:lnTo>
                    <a:pt x="30" y="96"/>
                  </a:lnTo>
                  <a:lnTo>
                    <a:pt x="34" y="96"/>
                  </a:lnTo>
                  <a:lnTo>
                    <a:pt x="34" y="92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35" y="95"/>
                  </a:lnTo>
                  <a:lnTo>
                    <a:pt x="35" y="91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7" y="93"/>
                  </a:lnTo>
                  <a:lnTo>
                    <a:pt x="37" y="89"/>
                  </a:lnTo>
                  <a:lnTo>
                    <a:pt x="34" y="89"/>
                  </a:lnTo>
                  <a:lnTo>
                    <a:pt x="35" y="91"/>
                  </a:lnTo>
                  <a:lnTo>
                    <a:pt x="37" y="89"/>
                  </a:lnTo>
                  <a:lnTo>
                    <a:pt x="35" y="88"/>
                  </a:lnTo>
                  <a:lnTo>
                    <a:pt x="35" y="91"/>
                  </a:lnTo>
                  <a:lnTo>
                    <a:pt x="39" y="91"/>
                  </a:lnTo>
                  <a:lnTo>
                    <a:pt x="39" y="87"/>
                  </a:lnTo>
                  <a:lnTo>
                    <a:pt x="37" y="87"/>
                  </a:lnTo>
                  <a:lnTo>
                    <a:pt x="37" y="89"/>
                  </a:lnTo>
                  <a:lnTo>
                    <a:pt x="41" y="89"/>
                  </a:lnTo>
                  <a:lnTo>
                    <a:pt x="41" y="85"/>
                  </a:lnTo>
                  <a:lnTo>
                    <a:pt x="38" y="85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42" y="84"/>
                  </a:lnTo>
                  <a:lnTo>
                    <a:pt x="39" y="84"/>
                  </a:lnTo>
                  <a:lnTo>
                    <a:pt x="39" y="87"/>
                  </a:lnTo>
                  <a:lnTo>
                    <a:pt x="45" y="87"/>
                  </a:lnTo>
                  <a:lnTo>
                    <a:pt x="45" y="83"/>
                  </a:lnTo>
                  <a:lnTo>
                    <a:pt x="42" y="83"/>
                  </a:lnTo>
                  <a:lnTo>
                    <a:pt x="42" y="85"/>
                  </a:lnTo>
                  <a:lnTo>
                    <a:pt x="45" y="85"/>
                  </a:lnTo>
                  <a:lnTo>
                    <a:pt x="45" y="84"/>
                  </a:lnTo>
                  <a:lnTo>
                    <a:pt x="47" y="81"/>
                  </a:lnTo>
                  <a:lnTo>
                    <a:pt x="46" y="80"/>
                  </a:lnTo>
                  <a:lnTo>
                    <a:pt x="46" y="83"/>
                  </a:lnTo>
                  <a:lnTo>
                    <a:pt x="50" y="83"/>
                  </a:lnTo>
                  <a:lnTo>
                    <a:pt x="50" y="79"/>
                  </a:lnTo>
                  <a:lnTo>
                    <a:pt x="47" y="79"/>
                  </a:lnTo>
                  <a:lnTo>
                    <a:pt x="48" y="80"/>
                  </a:lnTo>
                  <a:lnTo>
                    <a:pt x="50" y="79"/>
                  </a:lnTo>
                  <a:lnTo>
                    <a:pt x="51" y="79"/>
                  </a:lnTo>
                  <a:lnTo>
                    <a:pt x="51" y="76"/>
                  </a:lnTo>
                  <a:lnTo>
                    <a:pt x="48" y="76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1" y="76"/>
                  </a:lnTo>
                  <a:lnTo>
                    <a:pt x="55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2"/>
                  </a:lnTo>
                  <a:lnTo>
                    <a:pt x="56" y="71"/>
                  </a:lnTo>
                  <a:lnTo>
                    <a:pt x="59" y="68"/>
                  </a:lnTo>
                  <a:lnTo>
                    <a:pt x="58" y="67"/>
                  </a:lnTo>
                  <a:lnTo>
                    <a:pt x="58" y="70"/>
                  </a:lnTo>
                  <a:lnTo>
                    <a:pt x="62" y="70"/>
                  </a:lnTo>
                  <a:lnTo>
                    <a:pt x="62" y="66"/>
                  </a:lnTo>
                  <a:lnTo>
                    <a:pt x="59" y="66"/>
                  </a:lnTo>
                  <a:lnTo>
                    <a:pt x="59" y="68"/>
                  </a:lnTo>
                  <a:lnTo>
                    <a:pt x="62" y="68"/>
                  </a:lnTo>
                  <a:lnTo>
                    <a:pt x="62" y="67"/>
                  </a:lnTo>
                  <a:lnTo>
                    <a:pt x="63" y="66"/>
                  </a:lnTo>
                  <a:lnTo>
                    <a:pt x="64" y="66"/>
                  </a:lnTo>
                  <a:lnTo>
                    <a:pt x="64" y="63"/>
                  </a:lnTo>
                  <a:lnTo>
                    <a:pt x="62" y="61"/>
                  </a:lnTo>
                  <a:lnTo>
                    <a:pt x="60" y="62"/>
                  </a:lnTo>
                  <a:lnTo>
                    <a:pt x="63" y="62"/>
                  </a:lnTo>
                  <a:lnTo>
                    <a:pt x="63" y="59"/>
                  </a:lnTo>
                  <a:lnTo>
                    <a:pt x="59" y="59"/>
                  </a:lnTo>
                  <a:lnTo>
                    <a:pt x="59" y="61"/>
                  </a:lnTo>
                  <a:lnTo>
                    <a:pt x="62" y="61"/>
                  </a:lnTo>
                  <a:lnTo>
                    <a:pt x="62" y="58"/>
                  </a:lnTo>
                  <a:lnTo>
                    <a:pt x="58" y="58"/>
                  </a:lnTo>
                  <a:lnTo>
                    <a:pt x="58" y="59"/>
                  </a:lnTo>
                  <a:lnTo>
                    <a:pt x="60" y="59"/>
                  </a:lnTo>
                  <a:lnTo>
                    <a:pt x="60" y="57"/>
                  </a:lnTo>
                  <a:lnTo>
                    <a:pt x="56" y="57"/>
                  </a:lnTo>
                  <a:lnTo>
                    <a:pt x="56" y="58"/>
                  </a:lnTo>
                  <a:lnTo>
                    <a:pt x="58" y="57"/>
                  </a:lnTo>
                  <a:lnTo>
                    <a:pt x="55" y="54"/>
                  </a:lnTo>
                  <a:lnTo>
                    <a:pt x="52" y="54"/>
                  </a:lnTo>
                  <a:lnTo>
                    <a:pt x="52" y="55"/>
                  </a:lnTo>
                  <a:lnTo>
                    <a:pt x="55" y="55"/>
                  </a:lnTo>
                  <a:lnTo>
                    <a:pt x="55" y="53"/>
                  </a:lnTo>
                  <a:lnTo>
                    <a:pt x="51" y="53"/>
                  </a:lnTo>
                  <a:lnTo>
                    <a:pt x="51" y="54"/>
                  </a:lnTo>
                  <a:lnTo>
                    <a:pt x="54" y="54"/>
                  </a:lnTo>
                  <a:lnTo>
                    <a:pt x="54" y="51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1" y="53"/>
                  </a:lnTo>
                  <a:lnTo>
                    <a:pt x="51" y="51"/>
                  </a:lnTo>
                  <a:lnTo>
                    <a:pt x="48" y="49"/>
                  </a:lnTo>
                  <a:lnTo>
                    <a:pt x="47" y="50"/>
                  </a:lnTo>
                  <a:lnTo>
                    <a:pt x="50" y="50"/>
                  </a:lnTo>
                  <a:lnTo>
                    <a:pt x="50" y="47"/>
                  </a:lnTo>
                  <a:lnTo>
                    <a:pt x="46" y="47"/>
                  </a:lnTo>
                  <a:lnTo>
                    <a:pt x="46" y="49"/>
                  </a:lnTo>
                  <a:lnTo>
                    <a:pt x="48" y="49"/>
                  </a:lnTo>
                  <a:lnTo>
                    <a:pt x="48" y="46"/>
                  </a:lnTo>
                  <a:lnTo>
                    <a:pt x="45" y="46"/>
                  </a:lnTo>
                  <a:lnTo>
                    <a:pt x="45" y="47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5" y="44"/>
                  </a:lnTo>
                  <a:lnTo>
                    <a:pt x="42" y="44"/>
                  </a:lnTo>
                  <a:lnTo>
                    <a:pt x="42" y="45"/>
                  </a:lnTo>
                  <a:lnTo>
                    <a:pt x="45" y="45"/>
                  </a:lnTo>
                  <a:lnTo>
                    <a:pt x="45" y="42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3" y="41"/>
                  </a:lnTo>
                  <a:lnTo>
                    <a:pt x="39" y="41"/>
                  </a:lnTo>
                  <a:lnTo>
                    <a:pt x="39" y="42"/>
                  </a:lnTo>
                  <a:lnTo>
                    <a:pt x="41" y="41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7" y="38"/>
                  </a:lnTo>
                  <a:lnTo>
                    <a:pt x="35" y="37"/>
                  </a:lnTo>
                  <a:lnTo>
                    <a:pt x="34" y="38"/>
                  </a:lnTo>
                  <a:lnTo>
                    <a:pt x="37" y="38"/>
                  </a:lnTo>
                  <a:lnTo>
                    <a:pt x="37" y="23"/>
                  </a:lnTo>
                  <a:lnTo>
                    <a:pt x="33" y="23"/>
                  </a:lnTo>
                  <a:lnTo>
                    <a:pt x="33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0" y="16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27" y="15"/>
                  </a:lnTo>
                  <a:lnTo>
                    <a:pt x="27" y="16"/>
                  </a:lnTo>
                  <a:lnTo>
                    <a:pt x="30" y="16"/>
                  </a:lnTo>
                  <a:lnTo>
                    <a:pt x="30" y="13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9" y="15"/>
                  </a:lnTo>
                  <a:lnTo>
                    <a:pt x="29" y="12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8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2" name="Freeform 770"/>
            <p:cNvSpPr>
              <a:spLocks/>
            </p:cNvSpPr>
            <p:nvPr/>
          </p:nvSpPr>
          <p:spPr bwMode="auto">
            <a:xfrm rot="16200000">
              <a:off x="2811663" y="2944748"/>
              <a:ext cx="66676" cy="631826"/>
            </a:xfrm>
            <a:custGeom>
              <a:avLst/>
              <a:gdLst>
                <a:gd name="T0" fmla="*/ 30 w 42"/>
                <a:gd name="T1" fmla="*/ 15 h 398"/>
                <a:gd name="T2" fmla="*/ 38 w 42"/>
                <a:gd name="T3" fmla="*/ 24 h 398"/>
                <a:gd name="T4" fmla="*/ 31 w 42"/>
                <a:gd name="T5" fmla="*/ 51 h 398"/>
                <a:gd name="T6" fmla="*/ 24 w 42"/>
                <a:gd name="T7" fmla="*/ 60 h 398"/>
                <a:gd name="T8" fmla="*/ 24 w 42"/>
                <a:gd name="T9" fmla="*/ 68 h 398"/>
                <a:gd name="T10" fmla="*/ 20 w 42"/>
                <a:gd name="T11" fmla="*/ 82 h 398"/>
                <a:gd name="T12" fmla="*/ 9 w 42"/>
                <a:gd name="T13" fmla="*/ 91 h 398"/>
                <a:gd name="T14" fmla="*/ 12 w 42"/>
                <a:gd name="T15" fmla="*/ 111 h 398"/>
                <a:gd name="T16" fmla="*/ 11 w 42"/>
                <a:gd name="T17" fmla="*/ 121 h 398"/>
                <a:gd name="T18" fmla="*/ 4 w 42"/>
                <a:gd name="T19" fmla="*/ 142 h 398"/>
                <a:gd name="T20" fmla="*/ 12 w 42"/>
                <a:gd name="T21" fmla="*/ 148 h 398"/>
                <a:gd name="T22" fmla="*/ 20 w 42"/>
                <a:gd name="T23" fmla="*/ 155 h 398"/>
                <a:gd name="T24" fmla="*/ 11 w 42"/>
                <a:gd name="T25" fmla="*/ 165 h 398"/>
                <a:gd name="T26" fmla="*/ 3 w 42"/>
                <a:gd name="T27" fmla="*/ 191 h 398"/>
                <a:gd name="T28" fmla="*/ 18 w 42"/>
                <a:gd name="T29" fmla="*/ 205 h 398"/>
                <a:gd name="T30" fmla="*/ 26 w 42"/>
                <a:gd name="T31" fmla="*/ 214 h 398"/>
                <a:gd name="T32" fmla="*/ 30 w 42"/>
                <a:gd name="T33" fmla="*/ 226 h 398"/>
                <a:gd name="T34" fmla="*/ 31 w 42"/>
                <a:gd name="T35" fmla="*/ 261 h 398"/>
                <a:gd name="T36" fmla="*/ 22 w 42"/>
                <a:gd name="T37" fmla="*/ 272 h 398"/>
                <a:gd name="T38" fmla="*/ 12 w 42"/>
                <a:gd name="T39" fmla="*/ 284 h 398"/>
                <a:gd name="T40" fmla="*/ 7 w 42"/>
                <a:gd name="T41" fmla="*/ 306 h 398"/>
                <a:gd name="T42" fmla="*/ 18 w 42"/>
                <a:gd name="T43" fmla="*/ 322 h 398"/>
                <a:gd name="T44" fmla="*/ 26 w 42"/>
                <a:gd name="T45" fmla="*/ 332 h 398"/>
                <a:gd name="T46" fmla="*/ 35 w 42"/>
                <a:gd name="T47" fmla="*/ 339 h 398"/>
                <a:gd name="T48" fmla="*/ 38 w 42"/>
                <a:gd name="T49" fmla="*/ 345 h 398"/>
                <a:gd name="T50" fmla="*/ 34 w 42"/>
                <a:gd name="T51" fmla="*/ 357 h 398"/>
                <a:gd name="T52" fmla="*/ 26 w 42"/>
                <a:gd name="T53" fmla="*/ 364 h 398"/>
                <a:gd name="T54" fmla="*/ 28 w 42"/>
                <a:gd name="T55" fmla="*/ 374 h 398"/>
                <a:gd name="T56" fmla="*/ 33 w 42"/>
                <a:gd name="T57" fmla="*/ 379 h 398"/>
                <a:gd name="T58" fmla="*/ 35 w 42"/>
                <a:gd name="T59" fmla="*/ 398 h 398"/>
                <a:gd name="T60" fmla="*/ 31 w 42"/>
                <a:gd name="T61" fmla="*/ 375 h 398"/>
                <a:gd name="T62" fmla="*/ 28 w 42"/>
                <a:gd name="T63" fmla="*/ 371 h 398"/>
                <a:gd name="T64" fmla="*/ 29 w 42"/>
                <a:gd name="T65" fmla="*/ 367 h 398"/>
                <a:gd name="T66" fmla="*/ 34 w 42"/>
                <a:gd name="T67" fmla="*/ 358 h 398"/>
                <a:gd name="T68" fmla="*/ 41 w 42"/>
                <a:gd name="T69" fmla="*/ 348 h 398"/>
                <a:gd name="T70" fmla="*/ 35 w 42"/>
                <a:gd name="T71" fmla="*/ 337 h 398"/>
                <a:gd name="T72" fmla="*/ 30 w 42"/>
                <a:gd name="T73" fmla="*/ 329 h 398"/>
                <a:gd name="T74" fmla="*/ 26 w 42"/>
                <a:gd name="T75" fmla="*/ 322 h 398"/>
                <a:gd name="T76" fmla="*/ 17 w 42"/>
                <a:gd name="T77" fmla="*/ 312 h 398"/>
                <a:gd name="T78" fmla="*/ 9 w 42"/>
                <a:gd name="T79" fmla="*/ 289 h 398"/>
                <a:gd name="T80" fmla="*/ 20 w 42"/>
                <a:gd name="T81" fmla="*/ 281 h 398"/>
                <a:gd name="T82" fmla="*/ 28 w 42"/>
                <a:gd name="T83" fmla="*/ 272 h 398"/>
                <a:gd name="T84" fmla="*/ 31 w 42"/>
                <a:gd name="T85" fmla="*/ 256 h 398"/>
                <a:gd name="T86" fmla="*/ 33 w 42"/>
                <a:gd name="T87" fmla="*/ 227 h 398"/>
                <a:gd name="T88" fmla="*/ 25 w 42"/>
                <a:gd name="T89" fmla="*/ 213 h 398"/>
                <a:gd name="T90" fmla="*/ 14 w 42"/>
                <a:gd name="T91" fmla="*/ 200 h 398"/>
                <a:gd name="T92" fmla="*/ 1 w 42"/>
                <a:gd name="T93" fmla="*/ 179 h 398"/>
                <a:gd name="T94" fmla="*/ 13 w 42"/>
                <a:gd name="T95" fmla="*/ 167 h 398"/>
                <a:gd name="T96" fmla="*/ 22 w 42"/>
                <a:gd name="T97" fmla="*/ 157 h 398"/>
                <a:gd name="T98" fmla="*/ 13 w 42"/>
                <a:gd name="T99" fmla="*/ 149 h 398"/>
                <a:gd name="T100" fmla="*/ 7 w 42"/>
                <a:gd name="T101" fmla="*/ 140 h 398"/>
                <a:gd name="T102" fmla="*/ 12 w 42"/>
                <a:gd name="T103" fmla="*/ 127 h 398"/>
                <a:gd name="T104" fmla="*/ 13 w 42"/>
                <a:gd name="T105" fmla="*/ 115 h 398"/>
                <a:gd name="T106" fmla="*/ 12 w 42"/>
                <a:gd name="T107" fmla="*/ 91 h 398"/>
                <a:gd name="T108" fmla="*/ 17 w 42"/>
                <a:gd name="T109" fmla="*/ 86 h 398"/>
                <a:gd name="T110" fmla="*/ 26 w 42"/>
                <a:gd name="T111" fmla="*/ 81 h 398"/>
                <a:gd name="T112" fmla="*/ 22 w 42"/>
                <a:gd name="T113" fmla="*/ 65 h 398"/>
                <a:gd name="T114" fmla="*/ 31 w 42"/>
                <a:gd name="T115" fmla="*/ 53 h 398"/>
                <a:gd name="T116" fmla="*/ 38 w 42"/>
                <a:gd name="T117" fmla="*/ 28 h 398"/>
                <a:gd name="T118" fmla="*/ 35 w 42"/>
                <a:gd name="T119" fmla="*/ 21 h 398"/>
                <a:gd name="T120" fmla="*/ 30 w 42"/>
                <a:gd name="T121" fmla="*/ 1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" h="398">
                  <a:moveTo>
                    <a:pt x="35" y="0"/>
                  </a:moveTo>
                  <a:lnTo>
                    <a:pt x="31" y="0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7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1" y="17"/>
                  </a:lnTo>
                  <a:lnTo>
                    <a:pt x="33" y="15"/>
                  </a:lnTo>
                  <a:lnTo>
                    <a:pt x="31" y="15"/>
                  </a:lnTo>
                  <a:lnTo>
                    <a:pt x="31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5" y="23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5" y="27"/>
                  </a:lnTo>
                  <a:lnTo>
                    <a:pt x="38" y="27"/>
                  </a:lnTo>
                  <a:lnTo>
                    <a:pt x="38" y="24"/>
                  </a:lnTo>
                  <a:lnTo>
                    <a:pt x="37" y="23"/>
                  </a:lnTo>
                  <a:lnTo>
                    <a:pt x="35" y="24"/>
                  </a:lnTo>
                  <a:lnTo>
                    <a:pt x="35" y="27"/>
                  </a:lnTo>
                  <a:lnTo>
                    <a:pt x="37" y="27"/>
                  </a:lnTo>
                  <a:lnTo>
                    <a:pt x="35" y="26"/>
                  </a:lnTo>
                  <a:lnTo>
                    <a:pt x="34" y="27"/>
                  </a:lnTo>
                  <a:lnTo>
                    <a:pt x="34" y="31"/>
                  </a:lnTo>
                  <a:lnTo>
                    <a:pt x="35" y="31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1" y="35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1" y="49"/>
                  </a:lnTo>
                  <a:lnTo>
                    <a:pt x="29" y="52"/>
                  </a:lnTo>
                  <a:lnTo>
                    <a:pt x="30" y="53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26" y="55"/>
                  </a:lnTo>
                  <a:lnTo>
                    <a:pt x="24" y="57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5" y="58"/>
                  </a:lnTo>
                  <a:lnTo>
                    <a:pt x="22" y="58"/>
                  </a:lnTo>
                  <a:lnTo>
                    <a:pt x="22" y="62"/>
                  </a:lnTo>
                  <a:lnTo>
                    <a:pt x="24" y="62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2" y="70"/>
                  </a:lnTo>
                  <a:lnTo>
                    <a:pt x="25" y="70"/>
                  </a:lnTo>
                  <a:lnTo>
                    <a:pt x="25" y="68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5" y="74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9"/>
                  </a:lnTo>
                  <a:lnTo>
                    <a:pt x="26" y="79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9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1" y="79"/>
                  </a:lnTo>
                  <a:lnTo>
                    <a:pt x="18" y="82"/>
                  </a:lnTo>
                  <a:lnTo>
                    <a:pt x="20" y="83"/>
                  </a:lnTo>
                  <a:lnTo>
                    <a:pt x="20" y="82"/>
                  </a:lnTo>
                  <a:lnTo>
                    <a:pt x="17" y="82"/>
                  </a:lnTo>
                  <a:lnTo>
                    <a:pt x="14" y="85"/>
                  </a:lnTo>
                  <a:lnTo>
                    <a:pt x="16" y="86"/>
                  </a:lnTo>
                  <a:lnTo>
                    <a:pt x="16" y="85"/>
                  </a:lnTo>
                  <a:lnTo>
                    <a:pt x="13" y="85"/>
                  </a:lnTo>
                  <a:lnTo>
                    <a:pt x="13" y="87"/>
                  </a:lnTo>
                  <a:lnTo>
                    <a:pt x="14" y="87"/>
                  </a:lnTo>
                  <a:lnTo>
                    <a:pt x="14" y="86"/>
                  </a:lnTo>
                  <a:lnTo>
                    <a:pt x="12" y="86"/>
                  </a:lnTo>
                  <a:lnTo>
                    <a:pt x="12" y="89"/>
                  </a:lnTo>
                  <a:lnTo>
                    <a:pt x="13" y="89"/>
                  </a:lnTo>
                  <a:lnTo>
                    <a:pt x="13" y="87"/>
                  </a:lnTo>
                  <a:lnTo>
                    <a:pt x="11" y="87"/>
                  </a:lnTo>
                  <a:lnTo>
                    <a:pt x="9" y="89"/>
                  </a:lnTo>
                  <a:lnTo>
                    <a:pt x="9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8" y="102"/>
                  </a:lnTo>
                  <a:lnTo>
                    <a:pt x="11" y="102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7"/>
                  </a:lnTo>
                  <a:lnTo>
                    <a:pt x="11" y="108"/>
                  </a:lnTo>
                  <a:lnTo>
                    <a:pt x="12" y="107"/>
                  </a:lnTo>
                  <a:lnTo>
                    <a:pt x="11" y="107"/>
                  </a:lnTo>
                  <a:lnTo>
                    <a:pt x="11" y="113"/>
                  </a:lnTo>
                  <a:lnTo>
                    <a:pt x="13" y="113"/>
                  </a:lnTo>
                  <a:lnTo>
                    <a:pt x="13" y="111"/>
                  </a:lnTo>
                  <a:lnTo>
                    <a:pt x="12" y="111"/>
                  </a:lnTo>
                  <a:lnTo>
                    <a:pt x="12" y="119"/>
                  </a:lnTo>
                  <a:lnTo>
                    <a:pt x="14" y="119"/>
                  </a:lnTo>
                  <a:lnTo>
                    <a:pt x="14" y="116"/>
                  </a:lnTo>
                  <a:lnTo>
                    <a:pt x="13" y="116"/>
                  </a:lnTo>
                  <a:lnTo>
                    <a:pt x="13" y="117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2" y="116"/>
                  </a:lnTo>
                  <a:lnTo>
                    <a:pt x="12" y="119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1" y="117"/>
                  </a:lnTo>
                  <a:lnTo>
                    <a:pt x="11" y="119"/>
                  </a:lnTo>
                  <a:lnTo>
                    <a:pt x="9" y="121"/>
                  </a:lnTo>
                  <a:lnTo>
                    <a:pt x="11" y="121"/>
                  </a:lnTo>
                  <a:lnTo>
                    <a:pt x="9" y="120"/>
                  </a:lnTo>
                  <a:lnTo>
                    <a:pt x="8" y="121"/>
                  </a:lnTo>
                  <a:lnTo>
                    <a:pt x="8" y="124"/>
                  </a:lnTo>
                  <a:lnTo>
                    <a:pt x="9" y="124"/>
                  </a:lnTo>
                  <a:lnTo>
                    <a:pt x="9" y="123"/>
                  </a:lnTo>
                  <a:lnTo>
                    <a:pt x="7" y="123"/>
                  </a:lnTo>
                  <a:lnTo>
                    <a:pt x="7" y="125"/>
                  </a:lnTo>
                  <a:lnTo>
                    <a:pt x="8" y="125"/>
                  </a:lnTo>
                  <a:lnTo>
                    <a:pt x="7" y="124"/>
                  </a:lnTo>
                  <a:lnTo>
                    <a:pt x="5" y="125"/>
                  </a:lnTo>
                  <a:lnTo>
                    <a:pt x="5" y="129"/>
                  </a:lnTo>
                  <a:lnTo>
                    <a:pt x="7" y="129"/>
                  </a:lnTo>
                  <a:lnTo>
                    <a:pt x="7" y="128"/>
                  </a:lnTo>
                  <a:lnTo>
                    <a:pt x="4" y="128"/>
                  </a:lnTo>
                  <a:lnTo>
                    <a:pt x="4" y="142"/>
                  </a:lnTo>
                  <a:lnTo>
                    <a:pt x="5" y="144"/>
                  </a:lnTo>
                  <a:lnTo>
                    <a:pt x="7" y="142"/>
                  </a:lnTo>
                  <a:lnTo>
                    <a:pt x="5" y="142"/>
                  </a:lnTo>
                  <a:lnTo>
                    <a:pt x="5" y="146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7" y="148"/>
                  </a:lnTo>
                  <a:lnTo>
                    <a:pt x="9" y="148"/>
                  </a:lnTo>
                  <a:lnTo>
                    <a:pt x="9" y="145"/>
                  </a:lnTo>
                  <a:lnTo>
                    <a:pt x="8" y="146"/>
                  </a:lnTo>
                  <a:lnTo>
                    <a:pt x="12" y="150"/>
                  </a:lnTo>
                  <a:lnTo>
                    <a:pt x="13" y="150"/>
                  </a:lnTo>
                  <a:lnTo>
                    <a:pt x="13" y="148"/>
                  </a:lnTo>
                  <a:lnTo>
                    <a:pt x="12" y="148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4" y="149"/>
                  </a:lnTo>
                  <a:lnTo>
                    <a:pt x="13" y="149"/>
                  </a:lnTo>
                  <a:lnTo>
                    <a:pt x="13" y="151"/>
                  </a:lnTo>
                  <a:lnTo>
                    <a:pt x="16" y="154"/>
                  </a:lnTo>
                  <a:lnTo>
                    <a:pt x="17" y="153"/>
                  </a:lnTo>
                  <a:lnTo>
                    <a:pt x="16" y="153"/>
                  </a:lnTo>
                  <a:lnTo>
                    <a:pt x="16" y="157"/>
                  </a:lnTo>
                  <a:lnTo>
                    <a:pt x="18" y="157"/>
                  </a:lnTo>
                  <a:lnTo>
                    <a:pt x="18" y="154"/>
                  </a:lnTo>
                  <a:lnTo>
                    <a:pt x="17" y="154"/>
                  </a:lnTo>
                  <a:lnTo>
                    <a:pt x="17" y="158"/>
                  </a:lnTo>
                  <a:lnTo>
                    <a:pt x="20" y="158"/>
                  </a:lnTo>
                  <a:lnTo>
                    <a:pt x="20" y="155"/>
                  </a:lnTo>
                  <a:lnTo>
                    <a:pt x="18" y="155"/>
                  </a:lnTo>
                  <a:lnTo>
                    <a:pt x="18" y="158"/>
                  </a:lnTo>
                  <a:lnTo>
                    <a:pt x="20" y="161"/>
                  </a:lnTo>
                  <a:lnTo>
                    <a:pt x="21" y="159"/>
                  </a:lnTo>
                  <a:lnTo>
                    <a:pt x="21" y="158"/>
                  </a:lnTo>
                  <a:lnTo>
                    <a:pt x="18" y="158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3" y="161"/>
                  </a:lnTo>
                  <a:lnTo>
                    <a:pt x="14" y="162"/>
                  </a:lnTo>
                  <a:lnTo>
                    <a:pt x="14" y="161"/>
                  </a:lnTo>
                  <a:lnTo>
                    <a:pt x="11" y="162"/>
                  </a:lnTo>
                  <a:lnTo>
                    <a:pt x="9" y="162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1" y="163"/>
                  </a:lnTo>
                  <a:lnTo>
                    <a:pt x="9" y="163"/>
                  </a:lnTo>
                  <a:lnTo>
                    <a:pt x="7" y="165"/>
                  </a:lnTo>
                  <a:lnTo>
                    <a:pt x="5" y="165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7" y="166"/>
                  </a:lnTo>
                  <a:lnTo>
                    <a:pt x="4" y="166"/>
                  </a:lnTo>
                  <a:lnTo>
                    <a:pt x="0" y="170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3" y="180"/>
                  </a:lnTo>
                  <a:lnTo>
                    <a:pt x="1" y="180"/>
                  </a:lnTo>
                  <a:lnTo>
                    <a:pt x="1" y="189"/>
                  </a:lnTo>
                  <a:lnTo>
                    <a:pt x="3" y="191"/>
                  </a:lnTo>
                  <a:lnTo>
                    <a:pt x="4" y="189"/>
                  </a:lnTo>
                  <a:lnTo>
                    <a:pt x="3" y="189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8" y="201"/>
                  </a:lnTo>
                  <a:lnTo>
                    <a:pt x="11" y="202"/>
                  </a:lnTo>
                  <a:lnTo>
                    <a:pt x="11" y="200"/>
                  </a:lnTo>
                  <a:lnTo>
                    <a:pt x="9" y="201"/>
                  </a:lnTo>
                  <a:lnTo>
                    <a:pt x="12" y="204"/>
                  </a:lnTo>
                  <a:lnTo>
                    <a:pt x="13" y="204"/>
                  </a:lnTo>
                  <a:lnTo>
                    <a:pt x="13" y="201"/>
                  </a:lnTo>
                  <a:lnTo>
                    <a:pt x="12" y="202"/>
                  </a:lnTo>
                  <a:lnTo>
                    <a:pt x="14" y="205"/>
                  </a:lnTo>
                  <a:lnTo>
                    <a:pt x="18" y="208"/>
                  </a:lnTo>
                  <a:lnTo>
                    <a:pt x="18" y="205"/>
                  </a:lnTo>
                  <a:lnTo>
                    <a:pt x="17" y="206"/>
                  </a:lnTo>
                  <a:lnTo>
                    <a:pt x="21" y="210"/>
                  </a:lnTo>
                  <a:lnTo>
                    <a:pt x="22" y="209"/>
                  </a:lnTo>
                  <a:lnTo>
                    <a:pt x="21" y="209"/>
                  </a:lnTo>
                  <a:lnTo>
                    <a:pt x="21" y="213"/>
                  </a:lnTo>
                  <a:lnTo>
                    <a:pt x="24" y="213"/>
                  </a:lnTo>
                  <a:lnTo>
                    <a:pt x="24" y="210"/>
                  </a:lnTo>
                  <a:lnTo>
                    <a:pt x="22" y="210"/>
                  </a:lnTo>
                  <a:lnTo>
                    <a:pt x="22" y="214"/>
                  </a:lnTo>
                  <a:lnTo>
                    <a:pt x="25" y="214"/>
                  </a:lnTo>
                  <a:lnTo>
                    <a:pt x="25" y="212"/>
                  </a:lnTo>
                  <a:lnTo>
                    <a:pt x="24" y="212"/>
                  </a:lnTo>
                  <a:lnTo>
                    <a:pt x="24" y="214"/>
                  </a:lnTo>
                  <a:lnTo>
                    <a:pt x="25" y="216"/>
                  </a:lnTo>
                  <a:lnTo>
                    <a:pt x="26" y="214"/>
                  </a:lnTo>
                  <a:lnTo>
                    <a:pt x="25" y="214"/>
                  </a:lnTo>
                  <a:lnTo>
                    <a:pt x="25" y="218"/>
                  </a:lnTo>
                  <a:lnTo>
                    <a:pt x="28" y="218"/>
                  </a:lnTo>
                  <a:lnTo>
                    <a:pt x="28" y="216"/>
                  </a:lnTo>
                  <a:lnTo>
                    <a:pt x="26" y="216"/>
                  </a:lnTo>
                  <a:lnTo>
                    <a:pt x="26" y="221"/>
                  </a:lnTo>
                  <a:lnTo>
                    <a:pt x="29" y="221"/>
                  </a:lnTo>
                  <a:lnTo>
                    <a:pt x="29" y="218"/>
                  </a:lnTo>
                  <a:lnTo>
                    <a:pt x="28" y="218"/>
                  </a:lnTo>
                  <a:lnTo>
                    <a:pt x="28" y="225"/>
                  </a:lnTo>
                  <a:lnTo>
                    <a:pt x="30" y="225"/>
                  </a:lnTo>
                  <a:lnTo>
                    <a:pt x="30" y="222"/>
                  </a:lnTo>
                  <a:lnTo>
                    <a:pt x="29" y="222"/>
                  </a:lnTo>
                  <a:lnTo>
                    <a:pt x="29" y="226"/>
                  </a:lnTo>
                  <a:lnTo>
                    <a:pt x="30" y="226"/>
                  </a:lnTo>
                  <a:lnTo>
                    <a:pt x="29" y="225"/>
                  </a:lnTo>
                  <a:lnTo>
                    <a:pt x="28" y="226"/>
                  </a:lnTo>
                  <a:lnTo>
                    <a:pt x="28" y="255"/>
                  </a:lnTo>
                  <a:lnTo>
                    <a:pt x="30" y="255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6"/>
                  </a:lnTo>
                  <a:lnTo>
                    <a:pt x="30" y="257"/>
                  </a:lnTo>
                  <a:lnTo>
                    <a:pt x="31" y="256"/>
                  </a:lnTo>
                  <a:lnTo>
                    <a:pt x="30" y="256"/>
                  </a:lnTo>
                  <a:lnTo>
                    <a:pt x="30" y="260"/>
                  </a:lnTo>
                  <a:lnTo>
                    <a:pt x="33" y="260"/>
                  </a:lnTo>
                  <a:lnTo>
                    <a:pt x="33" y="257"/>
                  </a:lnTo>
                  <a:lnTo>
                    <a:pt x="31" y="257"/>
                  </a:lnTo>
                  <a:lnTo>
                    <a:pt x="31" y="261"/>
                  </a:lnTo>
                  <a:lnTo>
                    <a:pt x="33" y="263"/>
                  </a:lnTo>
                  <a:lnTo>
                    <a:pt x="34" y="261"/>
                  </a:lnTo>
                  <a:lnTo>
                    <a:pt x="33" y="261"/>
                  </a:lnTo>
                  <a:lnTo>
                    <a:pt x="33" y="264"/>
                  </a:lnTo>
                  <a:lnTo>
                    <a:pt x="34" y="264"/>
                  </a:lnTo>
                  <a:lnTo>
                    <a:pt x="33" y="263"/>
                  </a:lnTo>
                  <a:lnTo>
                    <a:pt x="31" y="264"/>
                  </a:lnTo>
                  <a:lnTo>
                    <a:pt x="33" y="265"/>
                  </a:lnTo>
                  <a:lnTo>
                    <a:pt x="33" y="264"/>
                  </a:lnTo>
                  <a:lnTo>
                    <a:pt x="30" y="264"/>
                  </a:lnTo>
                  <a:lnTo>
                    <a:pt x="24" y="271"/>
                  </a:lnTo>
                  <a:lnTo>
                    <a:pt x="24" y="273"/>
                  </a:lnTo>
                  <a:lnTo>
                    <a:pt x="25" y="273"/>
                  </a:lnTo>
                  <a:lnTo>
                    <a:pt x="25" y="272"/>
                  </a:lnTo>
                  <a:lnTo>
                    <a:pt x="22" y="272"/>
                  </a:lnTo>
                  <a:lnTo>
                    <a:pt x="22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1" y="273"/>
                  </a:lnTo>
                  <a:lnTo>
                    <a:pt x="21" y="276"/>
                  </a:lnTo>
                  <a:lnTo>
                    <a:pt x="22" y="276"/>
                  </a:lnTo>
                  <a:lnTo>
                    <a:pt x="21" y="274"/>
                  </a:lnTo>
                  <a:lnTo>
                    <a:pt x="18" y="277"/>
                  </a:lnTo>
                  <a:lnTo>
                    <a:pt x="20" y="278"/>
                  </a:lnTo>
                  <a:lnTo>
                    <a:pt x="20" y="277"/>
                  </a:lnTo>
                  <a:lnTo>
                    <a:pt x="18" y="277"/>
                  </a:lnTo>
                  <a:lnTo>
                    <a:pt x="16" y="278"/>
                  </a:lnTo>
                  <a:lnTo>
                    <a:pt x="14" y="278"/>
                  </a:lnTo>
                  <a:lnTo>
                    <a:pt x="11" y="282"/>
                  </a:lnTo>
                  <a:lnTo>
                    <a:pt x="12" y="284"/>
                  </a:lnTo>
                  <a:lnTo>
                    <a:pt x="12" y="282"/>
                  </a:lnTo>
                  <a:lnTo>
                    <a:pt x="9" y="282"/>
                  </a:lnTo>
                  <a:lnTo>
                    <a:pt x="9" y="284"/>
                  </a:lnTo>
                  <a:lnTo>
                    <a:pt x="8" y="286"/>
                  </a:lnTo>
                  <a:lnTo>
                    <a:pt x="9" y="286"/>
                  </a:lnTo>
                  <a:lnTo>
                    <a:pt x="9" y="285"/>
                  </a:lnTo>
                  <a:lnTo>
                    <a:pt x="7" y="285"/>
                  </a:lnTo>
                  <a:lnTo>
                    <a:pt x="7" y="288"/>
                  </a:lnTo>
                  <a:lnTo>
                    <a:pt x="8" y="288"/>
                  </a:lnTo>
                  <a:lnTo>
                    <a:pt x="7" y="286"/>
                  </a:lnTo>
                  <a:lnTo>
                    <a:pt x="5" y="288"/>
                  </a:lnTo>
                  <a:lnTo>
                    <a:pt x="5" y="309"/>
                  </a:lnTo>
                  <a:lnTo>
                    <a:pt x="8" y="309"/>
                  </a:lnTo>
                  <a:lnTo>
                    <a:pt x="8" y="306"/>
                  </a:lnTo>
                  <a:lnTo>
                    <a:pt x="7" y="306"/>
                  </a:lnTo>
                  <a:lnTo>
                    <a:pt x="7" y="309"/>
                  </a:lnTo>
                  <a:lnTo>
                    <a:pt x="12" y="314"/>
                  </a:lnTo>
                  <a:lnTo>
                    <a:pt x="13" y="312"/>
                  </a:lnTo>
                  <a:lnTo>
                    <a:pt x="12" y="312"/>
                  </a:lnTo>
                  <a:lnTo>
                    <a:pt x="12" y="316"/>
                  </a:lnTo>
                  <a:lnTo>
                    <a:pt x="14" y="316"/>
                  </a:lnTo>
                  <a:lnTo>
                    <a:pt x="14" y="314"/>
                  </a:lnTo>
                  <a:lnTo>
                    <a:pt x="13" y="314"/>
                  </a:lnTo>
                  <a:lnTo>
                    <a:pt x="13" y="316"/>
                  </a:lnTo>
                  <a:lnTo>
                    <a:pt x="14" y="318"/>
                  </a:lnTo>
                  <a:lnTo>
                    <a:pt x="16" y="316"/>
                  </a:lnTo>
                  <a:lnTo>
                    <a:pt x="14" y="316"/>
                  </a:lnTo>
                  <a:lnTo>
                    <a:pt x="14" y="319"/>
                  </a:lnTo>
                  <a:lnTo>
                    <a:pt x="17" y="322"/>
                  </a:lnTo>
                  <a:lnTo>
                    <a:pt x="18" y="322"/>
                  </a:lnTo>
                  <a:lnTo>
                    <a:pt x="18" y="319"/>
                  </a:lnTo>
                  <a:lnTo>
                    <a:pt x="17" y="320"/>
                  </a:lnTo>
                  <a:lnTo>
                    <a:pt x="22" y="326"/>
                  </a:lnTo>
                  <a:lnTo>
                    <a:pt x="24" y="326"/>
                  </a:lnTo>
                  <a:lnTo>
                    <a:pt x="24" y="323"/>
                  </a:lnTo>
                  <a:lnTo>
                    <a:pt x="22" y="323"/>
                  </a:lnTo>
                  <a:lnTo>
                    <a:pt x="22" y="326"/>
                  </a:lnTo>
                  <a:lnTo>
                    <a:pt x="25" y="328"/>
                  </a:lnTo>
                  <a:lnTo>
                    <a:pt x="26" y="327"/>
                  </a:lnTo>
                  <a:lnTo>
                    <a:pt x="25" y="327"/>
                  </a:lnTo>
                  <a:lnTo>
                    <a:pt x="25" y="331"/>
                  </a:lnTo>
                  <a:lnTo>
                    <a:pt x="28" y="331"/>
                  </a:lnTo>
                  <a:lnTo>
                    <a:pt x="28" y="328"/>
                  </a:lnTo>
                  <a:lnTo>
                    <a:pt x="26" y="328"/>
                  </a:lnTo>
                  <a:lnTo>
                    <a:pt x="26" y="332"/>
                  </a:lnTo>
                  <a:lnTo>
                    <a:pt x="29" y="332"/>
                  </a:lnTo>
                  <a:lnTo>
                    <a:pt x="29" y="329"/>
                  </a:lnTo>
                  <a:lnTo>
                    <a:pt x="28" y="329"/>
                  </a:lnTo>
                  <a:lnTo>
                    <a:pt x="28" y="332"/>
                  </a:lnTo>
                  <a:lnTo>
                    <a:pt x="29" y="333"/>
                  </a:lnTo>
                  <a:lnTo>
                    <a:pt x="31" y="335"/>
                  </a:lnTo>
                  <a:lnTo>
                    <a:pt x="31" y="332"/>
                  </a:lnTo>
                  <a:lnTo>
                    <a:pt x="30" y="332"/>
                  </a:lnTo>
                  <a:lnTo>
                    <a:pt x="30" y="335"/>
                  </a:lnTo>
                  <a:lnTo>
                    <a:pt x="33" y="337"/>
                  </a:lnTo>
                  <a:lnTo>
                    <a:pt x="34" y="337"/>
                  </a:lnTo>
                  <a:lnTo>
                    <a:pt x="34" y="335"/>
                  </a:lnTo>
                  <a:lnTo>
                    <a:pt x="33" y="335"/>
                  </a:lnTo>
                  <a:lnTo>
                    <a:pt x="33" y="339"/>
                  </a:lnTo>
                  <a:lnTo>
                    <a:pt x="35" y="339"/>
                  </a:lnTo>
                  <a:lnTo>
                    <a:pt x="35" y="336"/>
                  </a:lnTo>
                  <a:lnTo>
                    <a:pt x="34" y="336"/>
                  </a:lnTo>
                  <a:lnTo>
                    <a:pt x="34" y="339"/>
                  </a:lnTo>
                  <a:lnTo>
                    <a:pt x="35" y="340"/>
                  </a:lnTo>
                  <a:lnTo>
                    <a:pt x="37" y="339"/>
                  </a:lnTo>
                  <a:lnTo>
                    <a:pt x="35" y="339"/>
                  </a:lnTo>
                  <a:lnTo>
                    <a:pt x="35" y="343"/>
                  </a:lnTo>
                  <a:lnTo>
                    <a:pt x="38" y="343"/>
                  </a:lnTo>
                  <a:lnTo>
                    <a:pt x="38" y="340"/>
                  </a:lnTo>
                  <a:lnTo>
                    <a:pt x="37" y="340"/>
                  </a:lnTo>
                  <a:lnTo>
                    <a:pt x="37" y="343"/>
                  </a:lnTo>
                  <a:lnTo>
                    <a:pt x="38" y="345"/>
                  </a:lnTo>
                  <a:lnTo>
                    <a:pt x="39" y="344"/>
                  </a:lnTo>
                  <a:lnTo>
                    <a:pt x="38" y="344"/>
                  </a:lnTo>
                  <a:lnTo>
                    <a:pt x="38" y="345"/>
                  </a:lnTo>
                  <a:lnTo>
                    <a:pt x="39" y="345"/>
                  </a:lnTo>
                  <a:lnTo>
                    <a:pt x="38" y="344"/>
                  </a:lnTo>
                  <a:lnTo>
                    <a:pt x="37" y="345"/>
                  </a:lnTo>
                  <a:lnTo>
                    <a:pt x="37" y="346"/>
                  </a:lnTo>
                  <a:lnTo>
                    <a:pt x="35" y="349"/>
                  </a:lnTo>
                  <a:lnTo>
                    <a:pt x="35" y="350"/>
                  </a:lnTo>
                  <a:lnTo>
                    <a:pt x="37" y="350"/>
                  </a:lnTo>
                  <a:lnTo>
                    <a:pt x="37" y="349"/>
                  </a:lnTo>
                  <a:lnTo>
                    <a:pt x="34" y="349"/>
                  </a:lnTo>
                  <a:lnTo>
                    <a:pt x="34" y="354"/>
                  </a:lnTo>
                  <a:lnTo>
                    <a:pt x="35" y="354"/>
                  </a:lnTo>
                  <a:lnTo>
                    <a:pt x="35" y="353"/>
                  </a:lnTo>
                  <a:lnTo>
                    <a:pt x="33" y="353"/>
                  </a:lnTo>
                  <a:lnTo>
                    <a:pt x="33" y="357"/>
                  </a:lnTo>
                  <a:lnTo>
                    <a:pt x="34" y="357"/>
                  </a:lnTo>
                  <a:lnTo>
                    <a:pt x="34" y="356"/>
                  </a:lnTo>
                  <a:lnTo>
                    <a:pt x="31" y="356"/>
                  </a:lnTo>
                  <a:lnTo>
                    <a:pt x="30" y="357"/>
                  </a:lnTo>
                  <a:lnTo>
                    <a:pt x="30" y="360"/>
                  </a:lnTo>
                  <a:lnTo>
                    <a:pt x="31" y="360"/>
                  </a:lnTo>
                  <a:lnTo>
                    <a:pt x="31" y="358"/>
                  </a:lnTo>
                  <a:lnTo>
                    <a:pt x="29" y="358"/>
                  </a:lnTo>
                  <a:lnTo>
                    <a:pt x="26" y="361"/>
                  </a:lnTo>
                  <a:lnTo>
                    <a:pt x="26" y="364"/>
                  </a:lnTo>
                  <a:lnTo>
                    <a:pt x="28" y="364"/>
                  </a:lnTo>
                  <a:lnTo>
                    <a:pt x="28" y="362"/>
                  </a:lnTo>
                  <a:lnTo>
                    <a:pt x="25" y="362"/>
                  </a:lnTo>
                  <a:lnTo>
                    <a:pt x="25" y="365"/>
                  </a:lnTo>
                  <a:lnTo>
                    <a:pt x="26" y="365"/>
                  </a:lnTo>
                  <a:lnTo>
                    <a:pt x="26" y="364"/>
                  </a:lnTo>
                  <a:lnTo>
                    <a:pt x="24" y="364"/>
                  </a:lnTo>
                  <a:lnTo>
                    <a:pt x="24" y="366"/>
                  </a:lnTo>
                  <a:lnTo>
                    <a:pt x="25" y="366"/>
                  </a:lnTo>
                  <a:lnTo>
                    <a:pt x="24" y="365"/>
                  </a:lnTo>
                  <a:lnTo>
                    <a:pt x="22" y="366"/>
                  </a:lnTo>
                  <a:lnTo>
                    <a:pt x="22" y="369"/>
                  </a:lnTo>
                  <a:lnTo>
                    <a:pt x="24" y="369"/>
                  </a:lnTo>
                  <a:lnTo>
                    <a:pt x="24" y="367"/>
                  </a:lnTo>
                  <a:lnTo>
                    <a:pt x="22" y="367"/>
                  </a:lnTo>
                  <a:lnTo>
                    <a:pt x="22" y="371"/>
                  </a:lnTo>
                  <a:lnTo>
                    <a:pt x="25" y="373"/>
                  </a:lnTo>
                  <a:lnTo>
                    <a:pt x="25" y="370"/>
                  </a:lnTo>
                  <a:lnTo>
                    <a:pt x="24" y="370"/>
                  </a:lnTo>
                  <a:lnTo>
                    <a:pt x="24" y="374"/>
                  </a:lnTo>
                  <a:lnTo>
                    <a:pt x="28" y="374"/>
                  </a:lnTo>
                  <a:lnTo>
                    <a:pt x="28" y="371"/>
                  </a:lnTo>
                  <a:lnTo>
                    <a:pt x="26" y="371"/>
                  </a:lnTo>
                  <a:lnTo>
                    <a:pt x="26" y="375"/>
                  </a:lnTo>
                  <a:lnTo>
                    <a:pt x="29" y="375"/>
                  </a:lnTo>
                  <a:lnTo>
                    <a:pt x="29" y="373"/>
                  </a:lnTo>
                  <a:lnTo>
                    <a:pt x="28" y="373"/>
                  </a:lnTo>
                  <a:lnTo>
                    <a:pt x="28" y="377"/>
                  </a:lnTo>
                  <a:lnTo>
                    <a:pt x="30" y="377"/>
                  </a:lnTo>
                  <a:lnTo>
                    <a:pt x="30" y="374"/>
                  </a:lnTo>
                  <a:lnTo>
                    <a:pt x="29" y="375"/>
                  </a:lnTo>
                  <a:lnTo>
                    <a:pt x="30" y="377"/>
                  </a:lnTo>
                  <a:lnTo>
                    <a:pt x="31" y="375"/>
                  </a:lnTo>
                  <a:lnTo>
                    <a:pt x="30" y="375"/>
                  </a:lnTo>
                  <a:lnTo>
                    <a:pt x="30" y="379"/>
                  </a:lnTo>
                  <a:lnTo>
                    <a:pt x="33" y="379"/>
                  </a:lnTo>
                  <a:lnTo>
                    <a:pt x="33" y="377"/>
                  </a:lnTo>
                  <a:lnTo>
                    <a:pt x="31" y="377"/>
                  </a:lnTo>
                  <a:lnTo>
                    <a:pt x="31" y="381"/>
                  </a:lnTo>
                  <a:lnTo>
                    <a:pt x="34" y="381"/>
                  </a:lnTo>
                  <a:lnTo>
                    <a:pt x="34" y="378"/>
                  </a:lnTo>
                  <a:lnTo>
                    <a:pt x="33" y="378"/>
                  </a:lnTo>
                  <a:lnTo>
                    <a:pt x="33" y="381"/>
                  </a:lnTo>
                  <a:lnTo>
                    <a:pt x="34" y="382"/>
                  </a:lnTo>
                  <a:lnTo>
                    <a:pt x="35" y="381"/>
                  </a:lnTo>
                  <a:lnTo>
                    <a:pt x="34" y="381"/>
                  </a:lnTo>
                  <a:lnTo>
                    <a:pt x="34" y="384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2"/>
                  </a:lnTo>
                  <a:lnTo>
                    <a:pt x="35" y="398"/>
                  </a:lnTo>
                  <a:lnTo>
                    <a:pt x="39" y="398"/>
                  </a:lnTo>
                  <a:lnTo>
                    <a:pt x="39" y="381"/>
                  </a:lnTo>
                  <a:lnTo>
                    <a:pt x="35" y="381"/>
                  </a:lnTo>
                  <a:lnTo>
                    <a:pt x="35" y="382"/>
                  </a:lnTo>
                  <a:lnTo>
                    <a:pt x="38" y="382"/>
                  </a:lnTo>
                  <a:lnTo>
                    <a:pt x="38" y="381"/>
                  </a:lnTo>
                  <a:lnTo>
                    <a:pt x="35" y="378"/>
                  </a:lnTo>
                  <a:lnTo>
                    <a:pt x="34" y="379"/>
                  </a:lnTo>
                  <a:lnTo>
                    <a:pt x="37" y="379"/>
                  </a:lnTo>
                  <a:lnTo>
                    <a:pt x="37" y="377"/>
                  </a:lnTo>
                  <a:lnTo>
                    <a:pt x="33" y="377"/>
                  </a:lnTo>
                  <a:lnTo>
                    <a:pt x="33" y="378"/>
                  </a:lnTo>
                  <a:lnTo>
                    <a:pt x="35" y="378"/>
                  </a:lnTo>
                  <a:lnTo>
                    <a:pt x="35" y="375"/>
                  </a:lnTo>
                  <a:lnTo>
                    <a:pt x="31" y="375"/>
                  </a:lnTo>
                  <a:lnTo>
                    <a:pt x="31" y="377"/>
                  </a:lnTo>
                  <a:lnTo>
                    <a:pt x="34" y="377"/>
                  </a:lnTo>
                  <a:lnTo>
                    <a:pt x="34" y="375"/>
                  </a:lnTo>
                  <a:lnTo>
                    <a:pt x="31" y="373"/>
                  </a:lnTo>
                  <a:lnTo>
                    <a:pt x="29" y="373"/>
                  </a:lnTo>
                  <a:lnTo>
                    <a:pt x="29" y="374"/>
                  </a:lnTo>
                  <a:lnTo>
                    <a:pt x="31" y="374"/>
                  </a:lnTo>
                  <a:lnTo>
                    <a:pt x="31" y="371"/>
                  </a:lnTo>
                  <a:lnTo>
                    <a:pt x="28" y="371"/>
                  </a:lnTo>
                  <a:lnTo>
                    <a:pt x="28" y="373"/>
                  </a:lnTo>
                  <a:lnTo>
                    <a:pt x="30" y="373"/>
                  </a:lnTo>
                  <a:lnTo>
                    <a:pt x="30" y="370"/>
                  </a:lnTo>
                  <a:lnTo>
                    <a:pt x="25" y="370"/>
                  </a:lnTo>
                  <a:lnTo>
                    <a:pt x="25" y="371"/>
                  </a:lnTo>
                  <a:lnTo>
                    <a:pt x="28" y="371"/>
                  </a:lnTo>
                  <a:lnTo>
                    <a:pt x="28" y="369"/>
                  </a:lnTo>
                  <a:lnTo>
                    <a:pt x="26" y="369"/>
                  </a:lnTo>
                  <a:lnTo>
                    <a:pt x="24" y="367"/>
                  </a:lnTo>
                  <a:lnTo>
                    <a:pt x="22" y="369"/>
                  </a:lnTo>
                  <a:lnTo>
                    <a:pt x="22" y="371"/>
                  </a:lnTo>
                  <a:lnTo>
                    <a:pt x="26" y="371"/>
                  </a:lnTo>
                  <a:lnTo>
                    <a:pt x="26" y="367"/>
                  </a:lnTo>
                  <a:lnTo>
                    <a:pt x="24" y="367"/>
                  </a:lnTo>
                  <a:lnTo>
                    <a:pt x="25" y="369"/>
                  </a:lnTo>
                  <a:lnTo>
                    <a:pt x="26" y="367"/>
                  </a:lnTo>
                  <a:lnTo>
                    <a:pt x="28" y="367"/>
                  </a:lnTo>
                  <a:lnTo>
                    <a:pt x="28" y="365"/>
                  </a:lnTo>
                  <a:lnTo>
                    <a:pt x="25" y="365"/>
                  </a:lnTo>
                  <a:lnTo>
                    <a:pt x="25" y="367"/>
                  </a:lnTo>
                  <a:lnTo>
                    <a:pt x="29" y="367"/>
                  </a:lnTo>
                  <a:lnTo>
                    <a:pt x="29" y="364"/>
                  </a:lnTo>
                  <a:lnTo>
                    <a:pt x="26" y="364"/>
                  </a:lnTo>
                  <a:lnTo>
                    <a:pt x="26" y="366"/>
                  </a:lnTo>
                  <a:lnTo>
                    <a:pt x="30" y="366"/>
                  </a:lnTo>
                  <a:lnTo>
                    <a:pt x="30" y="362"/>
                  </a:lnTo>
                  <a:lnTo>
                    <a:pt x="28" y="362"/>
                  </a:lnTo>
                  <a:lnTo>
                    <a:pt x="29" y="364"/>
                  </a:lnTo>
                  <a:lnTo>
                    <a:pt x="31" y="361"/>
                  </a:lnTo>
                  <a:lnTo>
                    <a:pt x="30" y="360"/>
                  </a:lnTo>
                  <a:lnTo>
                    <a:pt x="30" y="362"/>
                  </a:lnTo>
                  <a:lnTo>
                    <a:pt x="34" y="362"/>
                  </a:lnTo>
                  <a:lnTo>
                    <a:pt x="34" y="358"/>
                  </a:lnTo>
                  <a:lnTo>
                    <a:pt x="31" y="358"/>
                  </a:lnTo>
                  <a:lnTo>
                    <a:pt x="33" y="360"/>
                  </a:lnTo>
                  <a:lnTo>
                    <a:pt x="34" y="358"/>
                  </a:lnTo>
                  <a:lnTo>
                    <a:pt x="33" y="357"/>
                  </a:lnTo>
                  <a:lnTo>
                    <a:pt x="33" y="360"/>
                  </a:lnTo>
                  <a:lnTo>
                    <a:pt x="37" y="360"/>
                  </a:lnTo>
                  <a:lnTo>
                    <a:pt x="37" y="354"/>
                  </a:lnTo>
                  <a:lnTo>
                    <a:pt x="34" y="354"/>
                  </a:lnTo>
                  <a:lnTo>
                    <a:pt x="34" y="357"/>
                  </a:lnTo>
                  <a:lnTo>
                    <a:pt x="38" y="357"/>
                  </a:lnTo>
                  <a:lnTo>
                    <a:pt x="38" y="350"/>
                  </a:lnTo>
                  <a:lnTo>
                    <a:pt x="35" y="350"/>
                  </a:lnTo>
                  <a:lnTo>
                    <a:pt x="35" y="353"/>
                  </a:lnTo>
                  <a:lnTo>
                    <a:pt x="39" y="353"/>
                  </a:lnTo>
                  <a:lnTo>
                    <a:pt x="39" y="349"/>
                  </a:lnTo>
                  <a:lnTo>
                    <a:pt x="37" y="349"/>
                  </a:lnTo>
                  <a:lnTo>
                    <a:pt x="39" y="350"/>
                  </a:lnTo>
                  <a:lnTo>
                    <a:pt x="41" y="348"/>
                  </a:lnTo>
                  <a:lnTo>
                    <a:pt x="38" y="346"/>
                  </a:lnTo>
                  <a:lnTo>
                    <a:pt x="39" y="348"/>
                  </a:lnTo>
                  <a:lnTo>
                    <a:pt x="41" y="346"/>
                  </a:lnTo>
                  <a:lnTo>
                    <a:pt x="42" y="346"/>
                  </a:lnTo>
                  <a:lnTo>
                    <a:pt x="42" y="344"/>
                  </a:lnTo>
                  <a:lnTo>
                    <a:pt x="41" y="341"/>
                  </a:lnTo>
                  <a:lnTo>
                    <a:pt x="38" y="341"/>
                  </a:lnTo>
                  <a:lnTo>
                    <a:pt x="41" y="341"/>
                  </a:lnTo>
                  <a:lnTo>
                    <a:pt x="41" y="339"/>
                  </a:lnTo>
                  <a:lnTo>
                    <a:pt x="37" y="339"/>
                  </a:lnTo>
                  <a:lnTo>
                    <a:pt x="37" y="340"/>
                  </a:lnTo>
                  <a:lnTo>
                    <a:pt x="39" y="340"/>
                  </a:lnTo>
                  <a:lnTo>
                    <a:pt x="39" y="339"/>
                  </a:lnTo>
                  <a:lnTo>
                    <a:pt x="37" y="336"/>
                  </a:lnTo>
                  <a:lnTo>
                    <a:pt x="35" y="337"/>
                  </a:lnTo>
                  <a:lnTo>
                    <a:pt x="38" y="337"/>
                  </a:lnTo>
                  <a:lnTo>
                    <a:pt x="38" y="335"/>
                  </a:lnTo>
                  <a:lnTo>
                    <a:pt x="34" y="335"/>
                  </a:lnTo>
                  <a:lnTo>
                    <a:pt x="34" y="336"/>
                  </a:lnTo>
                  <a:lnTo>
                    <a:pt x="37" y="336"/>
                  </a:lnTo>
                  <a:lnTo>
                    <a:pt x="37" y="333"/>
                  </a:lnTo>
                  <a:lnTo>
                    <a:pt x="33" y="333"/>
                  </a:lnTo>
                  <a:lnTo>
                    <a:pt x="33" y="335"/>
                  </a:lnTo>
                  <a:lnTo>
                    <a:pt x="34" y="333"/>
                  </a:lnTo>
                  <a:lnTo>
                    <a:pt x="33" y="332"/>
                  </a:lnTo>
                  <a:lnTo>
                    <a:pt x="31" y="333"/>
                  </a:lnTo>
                  <a:lnTo>
                    <a:pt x="34" y="333"/>
                  </a:lnTo>
                  <a:lnTo>
                    <a:pt x="34" y="331"/>
                  </a:lnTo>
                  <a:lnTo>
                    <a:pt x="33" y="331"/>
                  </a:lnTo>
                  <a:lnTo>
                    <a:pt x="30" y="329"/>
                  </a:lnTo>
                  <a:lnTo>
                    <a:pt x="29" y="331"/>
                  </a:lnTo>
                  <a:lnTo>
                    <a:pt x="31" y="331"/>
                  </a:lnTo>
                  <a:lnTo>
                    <a:pt x="31" y="328"/>
                  </a:lnTo>
                  <a:lnTo>
                    <a:pt x="28" y="328"/>
                  </a:lnTo>
                  <a:lnTo>
                    <a:pt x="28" y="329"/>
                  </a:lnTo>
                  <a:lnTo>
                    <a:pt x="30" y="329"/>
                  </a:lnTo>
                  <a:lnTo>
                    <a:pt x="30" y="327"/>
                  </a:lnTo>
                  <a:lnTo>
                    <a:pt x="26" y="327"/>
                  </a:lnTo>
                  <a:lnTo>
                    <a:pt x="26" y="328"/>
                  </a:lnTo>
                  <a:lnTo>
                    <a:pt x="29" y="328"/>
                  </a:lnTo>
                  <a:lnTo>
                    <a:pt x="29" y="327"/>
                  </a:lnTo>
                  <a:lnTo>
                    <a:pt x="25" y="323"/>
                  </a:lnTo>
                  <a:lnTo>
                    <a:pt x="24" y="324"/>
                  </a:lnTo>
                  <a:lnTo>
                    <a:pt x="26" y="324"/>
                  </a:lnTo>
                  <a:lnTo>
                    <a:pt x="26" y="322"/>
                  </a:lnTo>
                  <a:lnTo>
                    <a:pt x="22" y="322"/>
                  </a:lnTo>
                  <a:lnTo>
                    <a:pt x="22" y="323"/>
                  </a:lnTo>
                  <a:lnTo>
                    <a:pt x="24" y="322"/>
                  </a:lnTo>
                  <a:lnTo>
                    <a:pt x="20" y="318"/>
                  </a:lnTo>
                  <a:lnTo>
                    <a:pt x="17" y="318"/>
                  </a:lnTo>
                  <a:lnTo>
                    <a:pt x="17" y="319"/>
                  </a:lnTo>
                  <a:lnTo>
                    <a:pt x="18" y="318"/>
                  </a:lnTo>
                  <a:lnTo>
                    <a:pt x="17" y="316"/>
                  </a:lnTo>
                  <a:lnTo>
                    <a:pt x="16" y="318"/>
                  </a:lnTo>
                  <a:lnTo>
                    <a:pt x="18" y="318"/>
                  </a:lnTo>
                  <a:lnTo>
                    <a:pt x="18" y="316"/>
                  </a:lnTo>
                  <a:lnTo>
                    <a:pt x="16" y="314"/>
                  </a:lnTo>
                  <a:lnTo>
                    <a:pt x="14" y="315"/>
                  </a:lnTo>
                  <a:lnTo>
                    <a:pt x="17" y="315"/>
                  </a:lnTo>
                  <a:lnTo>
                    <a:pt x="17" y="312"/>
                  </a:lnTo>
                  <a:lnTo>
                    <a:pt x="13" y="312"/>
                  </a:lnTo>
                  <a:lnTo>
                    <a:pt x="13" y="314"/>
                  </a:lnTo>
                  <a:lnTo>
                    <a:pt x="16" y="314"/>
                  </a:lnTo>
                  <a:lnTo>
                    <a:pt x="16" y="312"/>
                  </a:lnTo>
                  <a:lnTo>
                    <a:pt x="9" y="306"/>
                  </a:lnTo>
                  <a:lnTo>
                    <a:pt x="8" y="307"/>
                  </a:lnTo>
                  <a:lnTo>
                    <a:pt x="11" y="307"/>
                  </a:lnTo>
                  <a:lnTo>
                    <a:pt x="11" y="305"/>
                  </a:lnTo>
                  <a:lnTo>
                    <a:pt x="7" y="305"/>
                  </a:lnTo>
                  <a:lnTo>
                    <a:pt x="7" y="306"/>
                  </a:lnTo>
                  <a:lnTo>
                    <a:pt x="9" y="306"/>
                  </a:lnTo>
                  <a:lnTo>
                    <a:pt x="9" y="289"/>
                  </a:lnTo>
                  <a:lnTo>
                    <a:pt x="7" y="289"/>
                  </a:lnTo>
                  <a:lnTo>
                    <a:pt x="8" y="290"/>
                  </a:lnTo>
                  <a:lnTo>
                    <a:pt x="9" y="289"/>
                  </a:lnTo>
                  <a:lnTo>
                    <a:pt x="11" y="289"/>
                  </a:lnTo>
                  <a:lnTo>
                    <a:pt x="11" y="286"/>
                  </a:lnTo>
                  <a:lnTo>
                    <a:pt x="8" y="286"/>
                  </a:lnTo>
                  <a:lnTo>
                    <a:pt x="8" y="289"/>
                  </a:lnTo>
                  <a:lnTo>
                    <a:pt x="11" y="289"/>
                  </a:lnTo>
                  <a:lnTo>
                    <a:pt x="12" y="288"/>
                  </a:lnTo>
                  <a:lnTo>
                    <a:pt x="13" y="285"/>
                  </a:lnTo>
                  <a:lnTo>
                    <a:pt x="11" y="284"/>
                  </a:lnTo>
                  <a:lnTo>
                    <a:pt x="11" y="286"/>
                  </a:lnTo>
                  <a:lnTo>
                    <a:pt x="13" y="286"/>
                  </a:lnTo>
                  <a:lnTo>
                    <a:pt x="13" y="285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7" y="282"/>
                  </a:lnTo>
                  <a:lnTo>
                    <a:pt x="20" y="281"/>
                  </a:lnTo>
                  <a:lnTo>
                    <a:pt x="18" y="278"/>
                  </a:lnTo>
                  <a:lnTo>
                    <a:pt x="18" y="281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4" y="277"/>
                  </a:lnTo>
                  <a:lnTo>
                    <a:pt x="25" y="277"/>
                  </a:lnTo>
                  <a:lnTo>
                    <a:pt x="25" y="274"/>
                  </a:lnTo>
                  <a:lnTo>
                    <a:pt x="22" y="274"/>
                  </a:lnTo>
                  <a:lnTo>
                    <a:pt x="22" y="277"/>
                  </a:lnTo>
                  <a:lnTo>
                    <a:pt x="26" y="277"/>
                  </a:lnTo>
                  <a:lnTo>
                    <a:pt x="26" y="273"/>
                  </a:lnTo>
                  <a:lnTo>
                    <a:pt x="24" y="273"/>
                  </a:lnTo>
                  <a:lnTo>
                    <a:pt x="24" y="276"/>
                  </a:lnTo>
                  <a:lnTo>
                    <a:pt x="28" y="276"/>
                  </a:lnTo>
                  <a:lnTo>
                    <a:pt x="28" y="272"/>
                  </a:lnTo>
                  <a:lnTo>
                    <a:pt x="25" y="272"/>
                  </a:lnTo>
                  <a:lnTo>
                    <a:pt x="26" y="273"/>
                  </a:lnTo>
                  <a:lnTo>
                    <a:pt x="33" y="267"/>
                  </a:lnTo>
                  <a:lnTo>
                    <a:pt x="31" y="265"/>
                  </a:lnTo>
                  <a:lnTo>
                    <a:pt x="31" y="268"/>
                  </a:lnTo>
                  <a:lnTo>
                    <a:pt x="34" y="268"/>
                  </a:lnTo>
                  <a:lnTo>
                    <a:pt x="34" y="267"/>
                  </a:lnTo>
                  <a:lnTo>
                    <a:pt x="35" y="265"/>
                  </a:lnTo>
                  <a:lnTo>
                    <a:pt x="37" y="265"/>
                  </a:lnTo>
                  <a:lnTo>
                    <a:pt x="37" y="261"/>
                  </a:lnTo>
                  <a:lnTo>
                    <a:pt x="34" y="259"/>
                  </a:lnTo>
                  <a:lnTo>
                    <a:pt x="33" y="260"/>
                  </a:lnTo>
                  <a:lnTo>
                    <a:pt x="35" y="260"/>
                  </a:lnTo>
                  <a:lnTo>
                    <a:pt x="35" y="256"/>
                  </a:lnTo>
                  <a:lnTo>
                    <a:pt x="31" y="256"/>
                  </a:lnTo>
                  <a:lnTo>
                    <a:pt x="31" y="257"/>
                  </a:lnTo>
                  <a:lnTo>
                    <a:pt x="34" y="257"/>
                  </a:lnTo>
                  <a:lnTo>
                    <a:pt x="34" y="256"/>
                  </a:lnTo>
                  <a:lnTo>
                    <a:pt x="31" y="254"/>
                  </a:lnTo>
                  <a:lnTo>
                    <a:pt x="30" y="255"/>
                  </a:lnTo>
                  <a:lnTo>
                    <a:pt x="33" y="255"/>
                  </a:lnTo>
                  <a:lnTo>
                    <a:pt x="33" y="251"/>
                  </a:lnTo>
                  <a:lnTo>
                    <a:pt x="29" y="251"/>
                  </a:lnTo>
                  <a:lnTo>
                    <a:pt x="29" y="252"/>
                  </a:lnTo>
                  <a:lnTo>
                    <a:pt x="31" y="252"/>
                  </a:lnTo>
                  <a:lnTo>
                    <a:pt x="31" y="227"/>
                  </a:lnTo>
                  <a:lnTo>
                    <a:pt x="29" y="227"/>
                  </a:lnTo>
                  <a:lnTo>
                    <a:pt x="30" y="229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3" y="221"/>
                  </a:lnTo>
                  <a:lnTo>
                    <a:pt x="29" y="221"/>
                  </a:lnTo>
                  <a:lnTo>
                    <a:pt x="29" y="222"/>
                  </a:lnTo>
                  <a:lnTo>
                    <a:pt x="31" y="222"/>
                  </a:lnTo>
                  <a:lnTo>
                    <a:pt x="31" y="217"/>
                  </a:lnTo>
                  <a:lnTo>
                    <a:pt x="28" y="217"/>
                  </a:lnTo>
                  <a:lnTo>
                    <a:pt x="28" y="218"/>
                  </a:lnTo>
                  <a:lnTo>
                    <a:pt x="30" y="218"/>
                  </a:lnTo>
                  <a:lnTo>
                    <a:pt x="30" y="214"/>
                  </a:lnTo>
                  <a:lnTo>
                    <a:pt x="26" y="214"/>
                  </a:lnTo>
                  <a:lnTo>
                    <a:pt x="26" y="216"/>
                  </a:lnTo>
                  <a:lnTo>
                    <a:pt x="29" y="216"/>
                  </a:lnTo>
                  <a:lnTo>
                    <a:pt x="29" y="214"/>
                  </a:lnTo>
                  <a:lnTo>
                    <a:pt x="26" y="212"/>
                  </a:lnTo>
                  <a:lnTo>
                    <a:pt x="25" y="213"/>
                  </a:lnTo>
                  <a:lnTo>
                    <a:pt x="28" y="213"/>
                  </a:lnTo>
                  <a:lnTo>
                    <a:pt x="28" y="210"/>
                  </a:lnTo>
                  <a:lnTo>
                    <a:pt x="24" y="210"/>
                  </a:lnTo>
                  <a:lnTo>
                    <a:pt x="24" y="212"/>
                  </a:lnTo>
                  <a:lnTo>
                    <a:pt x="26" y="212"/>
                  </a:lnTo>
                  <a:lnTo>
                    <a:pt x="26" y="209"/>
                  </a:lnTo>
                  <a:lnTo>
                    <a:pt x="22" y="209"/>
                  </a:lnTo>
                  <a:lnTo>
                    <a:pt x="22" y="210"/>
                  </a:lnTo>
                  <a:lnTo>
                    <a:pt x="25" y="210"/>
                  </a:lnTo>
                  <a:lnTo>
                    <a:pt x="25" y="209"/>
                  </a:lnTo>
                  <a:lnTo>
                    <a:pt x="20" y="204"/>
                  </a:lnTo>
                  <a:lnTo>
                    <a:pt x="16" y="201"/>
                  </a:lnTo>
                  <a:lnTo>
                    <a:pt x="14" y="202"/>
                  </a:lnTo>
                  <a:lnTo>
                    <a:pt x="16" y="201"/>
                  </a:lnTo>
                  <a:lnTo>
                    <a:pt x="14" y="200"/>
                  </a:lnTo>
                  <a:lnTo>
                    <a:pt x="12" y="200"/>
                  </a:lnTo>
                  <a:lnTo>
                    <a:pt x="12" y="201"/>
                  </a:lnTo>
                  <a:lnTo>
                    <a:pt x="13" y="200"/>
                  </a:lnTo>
                  <a:lnTo>
                    <a:pt x="12" y="199"/>
                  </a:lnTo>
                  <a:lnTo>
                    <a:pt x="9" y="197"/>
                  </a:lnTo>
                  <a:lnTo>
                    <a:pt x="5" y="196"/>
                  </a:lnTo>
                  <a:lnTo>
                    <a:pt x="4" y="197"/>
                  </a:lnTo>
                  <a:lnTo>
                    <a:pt x="7" y="197"/>
                  </a:lnTo>
                  <a:lnTo>
                    <a:pt x="7" y="189"/>
                  </a:lnTo>
                  <a:lnTo>
                    <a:pt x="4" y="187"/>
                  </a:lnTo>
                  <a:lnTo>
                    <a:pt x="3" y="188"/>
                  </a:lnTo>
                  <a:lnTo>
                    <a:pt x="5" y="188"/>
                  </a:lnTo>
                  <a:lnTo>
                    <a:pt x="5" y="180"/>
                  </a:lnTo>
                  <a:lnTo>
                    <a:pt x="3" y="178"/>
                  </a:lnTo>
                  <a:lnTo>
                    <a:pt x="1" y="179"/>
                  </a:lnTo>
                  <a:lnTo>
                    <a:pt x="4" y="179"/>
                  </a:lnTo>
                  <a:lnTo>
                    <a:pt x="4" y="171"/>
                  </a:lnTo>
                  <a:lnTo>
                    <a:pt x="1" y="171"/>
                  </a:lnTo>
                  <a:lnTo>
                    <a:pt x="3" y="172"/>
                  </a:lnTo>
                  <a:lnTo>
                    <a:pt x="7" y="168"/>
                  </a:lnTo>
                  <a:lnTo>
                    <a:pt x="5" y="167"/>
                  </a:lnTo>
                  <a:lnTo>
                    <a:pt x="5" y="170"/>
                  </a:lnTo>
                  <a:lnTo>
                    <a:pt x="9" y="170"/>
                  </a:lnTo>
                  <a:lnTo>
                    <a:pt x="9" y="166"/>
                  </a:lnTo>
                  <a:lnTo>
                    <a:pt x="7" y="166"/>
                  </a:lnTo>
                  <a:lnTo>
                    <a:pt x="8" y="168"/>
                  </a:lnTo>
                  <a:lnTo>
                    <a:pt x="11" y="167"/>
                  </a:lnTo>
                  <a:lnTo>
                    <a:pt x="9" y="165"/>
                  </a:lnTo>
                  <a:lnTo>
                    <a:pt x="9" y="167"/>
                  </a:lnTo>
                  <a:lnTo>
                    <a:pt x="13" y="167"/>
                  </a:lnTo>
                  <a:lnTo>
                    <a:pt x="13" y="163"/>
                  </a:lnTo>
                  <a:lnTo>
                    <a:pt x="11" y="163"/>
                  </a:lnTo>
                  <a:lnTo>
                    <a:pt x="12" y="166"/>
                  </a:lnTo>
                  <a:lnTo>
                    <a:pt x="16" y="165"/>
                  </a:lnTo>
                  <a:lnTo>
                    <a:pt x="16" y="163"/>
                  </a:lnTo>
                  <a:lnTo>
                    <a:pt x="17" y="162"/>
                  </a:lnTo>
                  <a:lnTo>
                    <a:pt x="16" y="161"/>
                  </a:lnTo>
                  <a:lnTo>
                    <a:pt x="17" y="163"/>
                  </a:lnTo>
                  <a:lnTo>
                    <a:pt x="20" y="162"/>
                  </a:lnTo>
                  <a:lnTo>
                    <a:pt x="18" y="159"/>
                  </a:lnTo>
                  <a:lnTo>
                    <a:pt x="18" y="162"/>
                  </a:lnTo>
                  <a:lnTo>
                    <a:pt x="25" y="162"/>
                  </a:lnTo>
                  <a:lnTo>
                    <a:pt x="22" y="157"/>
                  </a:lnTo>
                  <a:lnTo>
                    <a:pt x="20" y="157"/>
                  </a:lnTo>
                  <a:lnTo>
                    <a:pt x="22" y="157"/>
                  </a:lnTo>
                  <a:lnTo>
                    <a:pt x="22" y="154"/>
                  </a:lnTo>
                  <a:lnTo>
                    <a:pt x="18" y="154"/>
                  </a:lnTo>
                  <a:lnTo>
                    <a:pt x="18" y="155"/>
                  </a:lnTo>
                  <a:lnTo>
                    <a:pt x="21" y="155"/>
                  </a:lnTo>
                  <a:lnTo>
                    <a:pt x="21" y="153"/>
                  </a:lnTo>
                  <a:lnTo>
                    <a:pt x="17" y="153"/>
                  </a:lnTo>
                  <a:lnTo>
                    <a:pt x="17" y="154"/>
                  </a:lnTo>
                  <a:lnTo>
                    <a:pt x="20" y="154"/>
                  </a:lnTo>
                  <a:lnTo>
                    <a:pt x="20" y="153"/>
                  </a:lnTo>
                  <a:lnTo>
                    <a:pt x="16" y="149"/>
                  </a:lnTo>
                  <a:lnTo>
                    <a:pt x="14" y="150"/>
                  </a:lnTo>
                  <a:lnTo>
                    <a:pt x="17" y="150"/>
                  </a:lnTo>
                  <a:lnTo>
                    <a:pt x="17" y="148"/>
                  </a:lnTo>
                  <a:lnTo>
                    <a:pt x="13" y="148"/>
                  </a:lnTo>
                  <a:lnTo>
                    <a:pt x="13" y="149"/>
                  </a:lnTo>
                  <a:lnTo>
                    <a:pt x="16" y="149"/>
                  </a:lnTo>
                  <a:lnTo>
                    <a:pt x="16" y="146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8" y="144"/>
                  </a:lnTo>
                  <a:lnTo>
                    <a:pt x="8" y="145"/>
                  </a:lnTo>
                  <a:lnTo>
                    <a:pt x="11" y="145"/>
                  </a:lnTo>
                  <a:lnTo>
                    <a:pt x="11" y="142"/>
                  </a:lnTo>
                  <a:lnTo>
                    <a:pt x="7" y="142"/>
                  </a:lnTo>
                  <a:lnTo>
                    <a:pt x="7" y="144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7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8" y="129"/>
                  </a:lnTo>
                  <a:lnTo>
                    <a:pt x="5" y="129"/>
                  </a:lnTo>
                  <a:lnTo>
                    <a:pt x="5" y="132"/>
                  </a:lnTo>
                  <a:lnTo>
                    <a:pt x="9" y="132"/>
                  </a:lnTo>
                  <a:lnTo>
                    <a:pt x="9" y="127"/>
                  </a:lnTo>
                  <a:lnTo>
                    <a:pt x="7" y="127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4"/>
                  </a:lnTo>
                  <a:lnTo>
                    <a:pt x="8" y="124"/>
                  </a:lnTo>
                  <a:lnTo>
                    <a:pt x="8" y="127"/>
                  </a:lnTo>
                  <a:lnTo>
                    <a:pt x="12" y="127"/>
                  </a:lnTo>
                  <a:lnTo>
                    <a:pt x="12" y="123"/>
                  </a:lnTo>
                  <a:lnTo>
                    <a:pt x="9" y="123"/>
                  </a:lnTo>
                  <a:lnTo>
                    <a:pt x="11" y="124"/>
                  </a:lnTo>
                  <a:lnTo>
                    <a:pt x="12" y="123"/>
                  </a:lnTo>
                  <a:lnTo>
                    <a:pt x="13" y="123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12" y="121"/>
                  </a:lnTo>
                  <a:lnTo>
                    <a:pt x="16" y="121"/>
                  </a:lnTo>
                  <a:lnTo>
                    <a:pt x="16" y="117"/>
                  </a:lnTo>
                  <a:lnTo>
                    <a:pt x="13" y="117"/>
                  </a:lnTo>
                  <a:lnTo>
                    <a:pt x="13" y="120"/>
                  </a:lnTo>
                  <a:lnTo>
                    <a:pt x="17" y="120"/>
                  </a:lnTo>
                  <a:lnTo>
                    <a:pt x="17" y="115"/>
                  </a:lnTo>
                  <a:lnTo>
                    <a:pt x="13" y="115"/>
                  </a:lnTo>
                  <a:lnTo>
                    <a:pt x="13" y="116"/>
                  </a:lnTo>
                  <a:lnTo>
                    <a:pt x="16" y="116"/>
                  </a:lnTo>
                  <a:lnTo>
                    <a:pt x="16" y="110"/>
                  </a:lnTo>
                  <a:lnTo>
                    <a:pt x="12" y="110"/>
                  </a:lnTo>
                  <a:lnTo>
                    <a:pt x="12" y="111"/>
                  </a:lnTo>
                  <a:lnTo>
                    <a:pt x="14" y="111"/>
                  </a:lnTo>
                  <a:lnTo>
                    <a:pt x="14" y="107"/>
                  </a:lnTo>
                  <a:lnTo>
                    <a:pt x="12" y="104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98"/>
                  </a:lnTo>
                  <a:lnTo>
                    <a:pt x="9" y="98"/>
                  </a:lnTo>
                  <a:lnTo>
                    <a:pt x="9" y="99"/>
                  </a:lnTo>
                  <a:lnTo>
                    <a:pt x="12" y="99"/>
                  </a:lnTo>
                  <a:lnTo>
                    <a:pt x="12" y="91"/>
                  </a:lnTo>
                  <a:lnTo>
                    <a:pt x="9" y="91"/>
                  </a:lnTo>
                  <a:lnTo>
                    <a:pt x="9" y="94"/>
                  </a:lnTo>
                  <a:lnTo>
                    <a:pt x="13" y="94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12" y="91"/>
                  </a:lnTo>
                  <a:lnTo>
                    <a:pt x="13" y="90"/>
                  </a:lnTo>
                  <a:lnTo>
                    <a:pt x="12" y="89"/>
                  </a:lnTo>
                  <a:lnTo>
                    <a:pt x="12" y="91"/>
                  </a:lnTo>
                  <a:lnTo>
                    <a:pt x="16" y="91"/>
                  </a:lnTo>
                  <a:lnTo>
                    <a:pt x="16" y="87"/>
                  </a:lnTo>
                  <a:lnTo>
                    <a:pt x="13" y="87"/>
                  </a:lnTo>
                  <a:lnTo>
                    <a:pt x="13" y="90"/>
                  </a:lnTo>
                  <a:lnTo>
                    <a:pt x="17" y="90"/>
                  </a:lnTo>
                  <a:lnTo>
                    <a:pt x="17" y="86"/>
                  </a:lnTo>
                  <a:lnTo>
                    <a:pt x="14" y="86"/>
                  </a:lnTo>
                  <a:lnTo>
                    <a:pt x="14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20" y="85"/>
                  </a:lnTo>
                  <a:lnTo>
                    <a:pt x="18" y="83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1" y="85"/>
                  </a:lnTo>
                  <a:lnTo>
                    <a:pt x="24" y="82"/>
                  </a:lnTo>
                  <a:lnTo>
                    <a:pt x="22" y="81"/>
                  </a:lnTo>
                  <a:lnTo>
                    <a:pt x="22" y="83"/>
                  </a:lnTo>
                  <a:lnTo>
                    <a:pt x="25" y="83"/>
                  </a:lnTo>
                  <a:lnTo>
                    <a:pt x="25" y="82"/>
                  </a:lnTo>
                  <a:lnTo>
                    <a:pt x="26" y="81"/>
                  </a:lnTo>
                  <a:lnTo>
                    <a:pt x="25" y="79"/>
                  </a:lnTo>
                  <a:lnTo>
                    <a:pt x="25" y="82"/>
                  </a:lnTo>
                  <a:lnTo>
                    <a:pt x="29" y="82"/>
                  </a:lnTo>
                  <a:lnTo>
                    <a:pt x="29" y="73"/>
                  </a:lnTo>
                  <a:lnTo>
                    <a:pt x="26" y="70"/>
                  </a:lnTo>
                  <a:lnTo>
                    <a:pt x="25" y="72"/>
                  </a:lnTo>
                  <a:lnTo>
                    <a:pt x="28" y="72"/>
                  </a:lnTo>
                  <a:lnTo>
                    <a:pt x="28" y="66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6" y="64"/>
                  </a:lnTo>
                  <a:lnTo>
                    <a:pt x="24" y="61"/>
                  </a:lnTo>
                  <a:lnTo>
                    <a:pt x="22" y="62"/>
                  </a:lnTo>
                  <a:lnTo>
                    <a:pt x="22" y="65"/>
                  </a:lnTo>
                  <a:lnTo>
                    <a:pt x="26" y="65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5" y="58"/>
                  </a:lnTo>
                  <a:lnTo>
                    <a:pt x="26" y="60"/>
                  </a:lnTo>
                  <a:lnTo>
                    <a:pt x="29" y="57"/>
                  </a:lnTo>
                  <a:lnTo>
                    <a:pt x="30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7"/>
                  </a:lnTo>
                  <a:lnTo>
                    <a:pt x="31" y="57"/>
                  </a:lnTo>
                  <a:lnTo>
                    <a:pt x="31" y="53"/>
                  </a:lnTo>
                  <a:lnTo>
                    <a:pt x="29" y="53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5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3" y="39"/>
                  </a:lnTo>
                  <a:lnTo>
                    <a:pt x="37" y="39"/>
                  </a:lnTo>
                  <a:lnTo>
                    <a:pt x="37" y="31"/>
                  </a:lnTo>
                  <a:lnTo>
                    <a:pt x="34" y="31"/>
                  </a:lnTo>
                  <a:lnTo>
                    <a:pt x="34" y="34"/>
                  </a:lnTo>
                  <a:lnTo>
                    <a:pt x="38" y="34"/>
                  </a:lnTo>
                  <a:lnTo>
                    <a:pt x="38" y="28"/>
                  </a:lnTo>
                  <a:lnTo>
                    <a:pt x="35" y="28"/>
                  </a:lnTo>
                  <a:lnTo>
                    <a:pt x="37" y="30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39" y="26"/>
                  </a:lnTo>
                  <a:lnTo>
                    <a:pt x="37" y="26"/>
                  </a:lnTo>
                  <a:lnTo>
                    <a:pt x="38" y="27"/>
                  </a:lnTo>
                  <a:lnTo>
                    <a:pt x="39" y="26"/>
                  </a:lnTo>
                  <a:lnTo>
                    <a:pt x="38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19"/>
                  </a:lnTo>
                  <a:lnTo>
                    <a:pt x="35" y="21"/>
                  </a:lnTo>
                  <a:lnTo>
                    <a:pt x="38" y="21"/>
                  </a:lnTo>
                  <a:lnTo>
                    <a:pt x="37" y="18"/>
                  </a:lnTo>
                  <a:lnTo>
                    <a:pt x="34" y="18"/>
                  </a:lnTo>
                  <a:lnTo>
                    <a:pt x="37" y="18"/>
                  </a:lnTo>
                  <a:lnTo>
                    <a:pt x="37" y="15"/>
                  </a:lnTo>
                  <a:lnTo>
                    <a:pt x="33" y="15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3" y="13"/>
                  </a:lnTo>
                  <a:lnTo>
                    <a:pt x="31" y="14"/>
                  </a:lnTo>
                  <a:lnTo>
                    <a:pt x="34" y="14"/>
                  </a:lnTo>
                  <a:lnTo>
                    <a:pt x="34" y="11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3" y="13"/>
                  </a:lnTo>
                  <a:lnTo>
                    <a:pt x="33" y="9"/>
                  </a:lnTo>
                  <a:lnTo>
                    <a:pt x="30" y="9"/>
                  </a:lnTo>
                  <a:lnTo>
                    <a:pt x="31" y="10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4" y="1"/>
                  </a:lnTo>
                  <a:lnTo>
                    <a:pt x="31" y="1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3" name="Freeform 771"/>
            <p:cNvSpPr>
              <a:spLocks/>
            </p:cNvSpPr>
            <p:nvPr/>
          </p:nvSpPr>
          <p:spPr bwMode="auto">
            <a:xfrm rot="16200000">
              <a:off x="3341889" y="3033649"/>
              <a:ext cx="274640" cy="636589"/>
            </a:xfrm>
            <a:custGeom>
              <a:avLst/>
              <a:gdLst>
                <a:gd name="T0" fmla="*/ 151 w 173"/>
                <a:gd name="T1" fmla="*/ 9 h 401"/>
                <a:gd name="T2" fmla="*/ 141 w 173"/>
                <a:gd name="T3" fmla="*/ 23 h 401"/>
                <a:gd name="T4" fmla="*/ 149 w 173"/>
                <a:gd name="T5" fmla="*/ 31 h 401"/>
                <a:gd name="T6" fmla="*/ 153 w 173"/>
                <a:gd name="T7" fmla="*/ 40 h 401"/>
                <a:gd name="T8" fmla="*/ 141 w 173"/>
                <a:gd name="T9" fmla="*/ 51 h 401"/>
                <a:gd name="T10" fmla="*/ 164 w 173"/>
                <a:gd name="T11" fmla="*/ 61 h 401"/>
                <a:gd name="T12" fmla="*/ 154 w 173"/>
                <a:gd name="T13" fmla="*/ 73 h 401"/>
                <a:gd name="T14" fmla="*/ 153 w 173"/>
                <a:gd name="T15" fmla="*/ 92 h 401"/>
                <a:gd name="T16" fmla="*/ 149 w 173"/>
                <a:gd name="T17" fmla="*/ 115 h 401"/>
                <a:gd name="T18" fmla="*/ 151 w 173"/>
                <a:gd name="T19" fmla="*/ 147 h 401"/>
                <a:gd name="T20" fmla="*/ 156 w 173"/>
                <a:gd name="T21" fmla="*/ 159 h 401"/>
                <a:gd name="T22" fmla="*/ 147 w 173"/>
                <a:gd name="T23" fmla="*/ 171 h 401"/>
                <a:gd name="T24" fmla="*/ 157 w 173"/>
                <a:gd name="T25" fmla="*/ 197 h 401"/>
                <a:gd name="T26" fmla="*/ 137 w 173"/>
                <a:gd name="T27" fmla="*/ 205 h 401"/>
                <a:gd name="T28" fmla="*/ 137 w 173"/>
                <a:gd name="T29" fmla="*/ 217 h 401"/>
                <a:gd name="T30" fmla="*/ 153 w 173"/>
                <a:gd name="T31" fmla="*/ 226 h 401"/>
                <a:gd name="T32" fmla="*/ 162 w 173"/>
                <a:gd name="T33" fmla="*/ 248 h 401"/>
                <a:gd name="T34" fmla="*/ 164 w 173"/>
                <a:gd name="T35" fmla="*/ 256 h 401"/>
                <a:gd name="T36" fmla="*/ 156 w 173"/>
                <a:gd name="T37" fmla="*/ 264 h 401"/>
                <a:gd name="T38" fmla="*/ 149 w 173"/>
                <a:gd name="T39" fmla="*/ 273 h 401"/>
                <a:gd name="T40" fmla="*/ 160 w 173"/>
                <a:gd name="T41" fmla="*/ 285 h 401"/>
                <a:gd name="T42" fmla="*/ 160 w 173"/>
                <a:gd name="T43" fmla="*/ 305 h 401"/>
                <a:gd name="T44" fmla="*/ 149 w 173"/>
                <a:gd name="T45" fmla="*/ 316 h 401"/>
                <a:gd name="T46" fmla="*/ 140 w 173"/>
                <a:gd name="T47" fmla="*/ 336 h 401"/>
                <a:gd name="T48" fmla="*/ 128 w 173"/>
                <a:gd name="T49" fmla="*/ 348 h 401"/>
                <a:gd name="T50" fmla="*/ 106 w 173"/>
                <a:gd name="T51" fmla="*/ 358 h 401"/>
                <a:gd name="T52" fmla="*/ 88 w 173"/>
                <a:gd name="T53" fmla="*/ 369 h 401"/>
                <a:gd name="T54" fmla="*/ 55 w 173"/>
                <a:gd name="T55" fmla="*/ 377 h 401"/>
                <a:gd name="T56" fmla="*/ 34 w 173"/>
                <a:gd name="T57" fmla="*/ 382 h 401"/>
                <a:gd name="T58" fmla="*/ 16 w 173"/>
                <a:gd name="T59" fmla="*/ 390 h 401"/>
                <a:gd name="T60" fmla="*/ 0 w 173"/>
                <a:gd name="T61" fmla="*/ 401 h 401"/>
                <a:gd name="T62" fmla="*/ 14 w 173"/>
                <a:gd name="T63" fmla="*/ 391 h 401"/>
                <a:gd name="T64" fmla="*/ 35 w 173"/>
                <a:gd name="T65" fmla="*/ 387 h 401"/>
                <a:gd name="T66" fmla="*/ 50 w 173"/>
                <a:gd name="T67" fmla="*/ 378 h 401"/>
                <a:gd name="T68" fmla="*/ 76 w 173"/>
                <a:gd name="T69" fmla="*/ 374 h 401"/>
                <a:gd name="T70" fmla="*/ 96 w 173"/>
                <a:gd name="T71" fmla="*/ 363 h 401"/>
                <a:gd name="T72" fmla="*/ 116 w 173"/>
                <a:gd name="T73" fmla="*/ 360 h 401"/>
                <a:gd name="T74" fmla="*/ 131 w 173"/>
                <a:gd name="T75" fmla="*/ 350 h 401"/>
                <a:gd name="T76" fmla="*/ 145 w 173"/>
                <a:gd name="T77" fmla="*/ 337 h 401"/>
                <a:gd name="T78" fmla="*/ 149 w 173"/>
                <a:gd name="T79" fmla="*/ 315 h 401"/>
                <a:gd name="T80" fmla="*/ 162 w 173"/>
                <a:gd name="T81" fmla="*/ 306 h 401"/>
                <a:gd name="T82" fmla="*/ 162 w 173"/>
                <a:gd name="T83" fmla="*/ 288 h 401"/>
                <a:gd name="T84" fmla="*/ 148 w 173"/>
                <a:gd name="T85" fmla="*/ 277 h 401"/>
                <a:gd name="T86" fmla="*/ 158 w 173"/>
                <a:gd name="T87" fmla="*/ 271 h 401"/>
                <a:gd name="T88" fmla="*/ 162 w 173"/>
                <a:gd name="T89" fmla="*/ 259 h 401"/>
                <a:gd name="T90" fmla="*/ 168 w 173"/>
                <a:gd name="T91" fmla="*/ 247 h 401"/>
                <a:gd name="T92" fmla="*/ 158 w 173"/>
                <a:gd name="T93" fmla="*/ 239 h 401"/>
                <a:gd name="T94" fmla="*/ 144 w 173"/>
                <a:gd name="T95" fmla="*/ 216 h 401"/>
                <a:gd name="T96" fmla="*/ 136 w 173"/>
                <a:gd name="T97" fmla="*/ 209 h 401"/>
                <a:gd name="T98" fmla="*/ 147 w 173"/>
                <a:gd name="T99" fmla="*/ 204 h 401"/>
                <a:gd name="T100" fmla="*/ 152 w 173"/>
                <a:gd name="T101" fmla="*/ 185 h 401"/>
                <a:gd name="T102" fmla="*/ 151 w 173"/>
                <a:gd name="T103" fmla="*/ 168 h 401"/>
                <a:gd name="T104" fmla="*/ 157 w 173"/>
                <a:gd name="T105" fmla="*/ 153 h 401"/>
                <a:gd name="T106" fmla="*/ 152 w 173"/>
                <a:gd name="T107" fmla="*/ 124 h 401"/>
                <a:gd name="T108" fmla="*/ 148 w 173"/>
                <a:gd name="T109" fmla="*/ 106 h 401"/>
                <a:gd name="T110" fmla="*/ 154 w 173"/>
                <a:gd name="T111" fmla="*/ 82 h 401"/>
                <a:gd name="T112" fmla="*/ 158 w 173"/>
                <a:gd name="T113" fmla="*/ 72 h 401"/>
                <a:gd name="T114" fmla="*/ 158 w 173"/>
                <a:gd name="T115" fmla="*/ 57 h 401"/>
                <a:gd name="T116" fmla="*/ 145 w 173"/>
                <a:gd name="T117" fmla="*/ 48 h 401"/>
                <a:gd name="T118" fmla="*/ 153 w 173"/>
                <a:gd name="T119" fmla="*/ 41 h 401"/>
                <a:gd name="T120" fmla="*/ 148 w 173"/>
                <a:gd name="T121" fmla="*/ 28 h 401"/>
                <a:gd name="T122" fmla="*/ 144 w 173"/>
                <a:gd name="T123" fmla="*/ 22 h 401"/>
                <a:gd name="T124" fmla="*/ 153 w 173"/>
                <a:gd name="T125" fmla="*/ 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" h="401">
                  <a:moveTo>
                    <a:pt x="162" y="0"/>
                  </a:moveTo>
                  <a:lnTo>
                    <a:pt x="158" y="0"/>
                  </a:lnTo>
                  <a:lnTo>
                    <a:pt x="158" y="1"/>
                  </a:lnTo>
                  <a:lnTo>
                    <a:pt x="160" y="1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8" y="2"/>
                  </a:lnTo>
                  <a:lnTo>
                    <a:pt x="158" y="1"/>
                  </a:lnTo>
                  <a:lnTo>
                    <a:pt x="156" y="1"/>
                  </a:lnTo>
                  <a:lnTo>
                    <a:pt x="156" y="3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3" y="5"/>
                  </a:lnTo>
                  <a:lnTo>
                    <a:pt x="153" y="7"/>
                  </a:lnTo>
                  <a:lnTo>
                    <a:pt x="154" y="7"/>
                  </a:lnTo>
                  <a:lnTo>
                    <a:pt x="154" y="6"/>
                  </a:lnTo>
                  <a:lnTo>
                    <a:pt x="152" y="6"/>
                  </a:lnTo>
                  <a:lnTo>
                    <a:pt x="152" y="10"/>
                  </a:lnTo>
                  <a:lnTo>
                    <a:pt x="153" y="10"/>
                  </a:lnTo>
                  <a:lnTo>
                    <a:pt x="153" y="9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2" y="13"/>
                  </a:lnTo>
                  <a:lnTo>
                    <a:pt x="152" y="11"/>
                  </a:lnTo>
                  <a:lnTo>
                    <a:pt x="149" y="11"/>
                  </a:lnTo>
                  <a:lnTo>
                    <a:pt x="149" y="14"/>
                  </a:lnTo>
                  <a:lnTo>
                    <a:pt x="151" y="14"/>
                  </a:lnTo>
                  <a:lnTo>
                    <a:pt x="151" y="13"/>
                  </a:lnTo>
                  <a:lnTo>
                    <a:pt x="148" y="13"/>
                  </a:lnTo>
                  <a:lnTo>
                    <a:pt x="148" y="15"/>
                  </a:lnTo>
                  <a:lnTo>
                    <a:pt x="149" y="15"/>
                  </a:lnTo>
                  <a:lnTo>
                    <a:pt x="149" y="14"/>
                  </a:lnTo>
                  <a:lnTo>
                    <a:pt x="147" y="14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5" y="19"/>
                  </a:lnTo>
                  <a:lnTo>
                    <a:pt x="145" y="18"/>
                  </a:lnTo>
                  <a:lnTo>
                    <a:pt x="143" y="18"/>
                  </a:lnTo>
                  <a:lnTo>
                    <a:pt x="143" y="20"/>
                  </a:lnTo>
                  <a:lnTo>
                    <a:pt x="144" y="20"/>
                  </a:lnTo>
                  <a:lnTo>
                    <a:pt x="143" y="19"/>
                  </a:lnTo>
                  <a:lnTo>
                    <a:pt x="141" y="20"/>
                  </a:lnTo>
                  <a:lnTo>
                    <a:pt x="141" y="23"/>
                  </a:lnTo>
                  <a:lnTo>
                    <a:pt x="143" y="23"/>
                  </a:lnTo>
                  <a:lnTo>
                    <a:pt x="143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1" y="24"/>
                  </a:lnTo>
                  <a:lnTo>
                    <a:pt x="140" y="23"/>
                  </a:lnTo>
                  <a:lnTo>
                    <a:pt x="139" y="24"/>
                  </a:lnTo>
                  <a:lnTo>
                    <a:pt x="140" y="28"/>
                  </a:lnTo>
                  <a:lnTo>
                    <a:pt x="141" y="28"/>
                  </a:lnTo>
                  <a:lnTo>
                    <a:pt x="141" y="26"/>
                  </a:lnTo>
                  <a:lnTo>
                    <a:pt x="140" y="27"/>
                  </a:lnTo>
                  <a:lnTo>
                    <a:pt x="143" y="30"/>
                  </a:lnTo>
                  <a:lnTo>
                    <a:pt x="144" y="30"/>
                  </a:lnTo>
                  <a:lnTo>
                    <a:pt x="144" y="27"/>
                  </a:lnTo>
                  <a:lnTo>
                    <a:pt x="143" y="28"/>
                  </a:lnTo>
                  <a:lnTo>
                    <a:pt x="147" y="32"/>
                  </a:lnTo>
                  <a:lnTo>
                    <a:pt x="148" y="32"/>
                  </a:lnTo>
                  <a:lnTo>
                    <a:pt x="148" y="30"/>
                  </a:lnTo>
                  <a:lnTo>
                    <a:pt x="147" y="30"/>
                  </a:lnTo>
                  <a:lnTo>
                    <a:pt x="147" y="34"/>
                  </a:lnTo>
                  <a:lnTo>
                    <a:pt x="149" y="34"/>
                  </a:lnTo>
                  <a:lnTo>
                    <a:pt x="149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51" y="35"/>
                  </a:lnTo>
                  <a:lnTo>
                    <a:pt x="151" y="32"/>
                  </a:lnTo>
                  <a:lnTo>
                    <a:pt x="149" y="32"/>
                  </a:lnTo>
                  <a:lnTo>
                    <a:pt x="149" y="36"/>
                  </a:lnTo>
                  <a:lnTo>
                    <a:pt x="152" y="36"/>
                  </a:lnTo>
                  <a:lnTo>
                    <a:pt x="152" y="34"/>
                  </a:lnTo>
                  <a:lnTo>
                    <a:pt x="151" y="35"/>
                  </a:lnTo>
                  <a:lnTo>
                    <a:pt x="152" y="36"/>
                  </a:lnTo>
                  <a:lnTo>
                    <a:pt x="153" y="35"/>
                  </a:lnTo>
                  <a:lnTo>
                    <a:pt x="152" y="35"/>
                  </a:lnTo>
                  <a:lnTo>
                    <a:pt x="152" y="39"/>
                  </a:lnTo>
                  <a:lnTo>
                    <a:pt x="154" y="39"/>
                  </a:lnTo>
                  <a:lnTo>
                    <a:pt x="154" y="36"/>
                  </a:lnTo>
                  <a:lnTo>
                    <a:pt x="153" y="36"/>
                  </a:lnTo>
                  <a:lnTo>
                    <a:pt x="153" y="39"/>
                  </a:lnTo>
                  <a:lnTo>
                    <a:pt x="154" y="39"/>
                  </a:lnTo>
                  <a:lnTo>
                    <a:pt x="154" y="38"/>
                  </a:lnTo>
                  <a:lnTo>
                    <a:pt x="152" y="38"/>
                  </a:lnTo>
                  <a:lnTo>
                    <a:pt x="152" y="40"/>
                  </a:lnTo>
                  <a:lnTo>
                    <a:pt x="153" y="40"/>
                  </a:lnTo>
                  <a:lnTo>
                    <a:pt x="153" y="39"/>
                  </a:lnTo>
                  <a:lnTo>
                    <a:pt x="151" y="39"/>
                  </a:lnTo>
                  <a:lnTo>
                    <a:pt x="151" y="41"/>
                  </a:lnTo>
                  <a:lnTo>
                    <a:pt x="152" y="41"/>
                  </a:lnTo>
                  <a:lnTo>
                    <a:pt x="152" y="40"/>
                  </a:lnTo>
                  <a:lnTo>
                    <a:pt x="149" y="40"/>
                  </a:lnTo>
                  <a:lnTo>
                    <a:pt x="149" y="43"/>
                  </a:lnTo>
                  <a:lnTo>
                    <a:pt x="151" y="43"/>
                  </a:lnTo>
                  <a:lnTo>
                    <a:pt x="151" y="41"/>
                  </a:lnTo>
                  <a:lnTo>
                    <a:pt x="148" y="41"/>
                  </a:lnTo>
                  <a:lnTo>
                    <a:pt x="148" y="44"/>
                  </a:lnTo>
                  <a:lnTo>
                    <a:pt x="149" y="44"/>
                  </a:lnTo>
                  <a:lnTo>
                    <a:pt x="148" y="43"/>
                  </a:lnTo>
                  <a:lnTo>
                    <a:pt x="145" y="45"/>
                  </a:lnTo>
                  <a:lnTo>
                    <a:pt x="145" y="48"/>
                  </a:lnTo>
                  <a:lnTo>
                    <a:pt x="147" y="48"/>
                  </a:lnTo>
                  <a:lnTo>
                    <a:pt x="147" y="47"/>
                  </a:lnTo>
                  <a:lnTo>
                    <a:pt x="144" y="47"/>
                  </a:lnTo>
                  <a:lnTo>
                    <a:pt x="144" y="49"/>
                  </a:lnTo>
                  <a:lnTo>
                    <a:pt x="145" y="49"/>
                  </a:lnTo>
                  <a:lnTo>
                    <a:pt x="144" y="48"/>
                  </a:lnTo>
                  <a:lnTo>
                    <a:pt x="141" y="51"/>
                  </a:lnTo>
                  <a:lnTo>
                    <a:pt x="145" y="55"/>
                  </a:lnTo>
                  <a:lnTo>
                    <a:pt x="148" y="55"/>
                  </a:lnTo>
                  <a:lnTo>
                    <a:pt x="148" y="52"/>
                  </a:lnTo>
                  <a:lnTo>
                    <a:pt x="147" y="53"/>
                  </a:lnTo>
                  <a:lnTo>
                    <a:pt x="149" y="56"/>
                  </a:lnTo>
                  <a:lnTo>
                    <a:pt x="151" y="56"/>
                  </a:lnTo>
                  <a:lnTo>
                    <a:pt x="151" y="53"/>
                  </a:lnTo>
                  <a:lnTo>
                    <a:pt x="149" y="55"/>
                  </a:lnTo>
                  <a:lnTo>
                    <a:pt x="152" y="57"/>
                  </a:lnTo>
                  <a:lnTo>
                    <a:pt x="153" y="57"/>
                  </a:lnTo>
                  <a:lnTo>
                    <a:pt x="153" y="55"/>
                  </a:lnTo>
                  <a:lnTo>
                    <a:pt x="153" y="57"/>
                  </a:lnTo>
                  <a:lnTo>
                    <a:pt x="156" y="58"/>
                  </a:lnTo>
                  <a:lnTo>
                    <a:pt x="156" y="56"/>
                  </a:lnTo>
                  <a:lnTo>
                    <a:pt x="154" y="57"/>
                  </a:lnTo>
                  <a:lnTo>
                    <a:pt x="158" y="61"/>
                  </a:lnTo>
                  <a:lnTo>
                    <a:pt x="160" y="61"/>
                  </a:lnTo>
                  <a:lnTo>
                    <a:pt x="160" y="58"/>
                  </a:lnTo>
                  <a:lnTo>
                    <a:pt x="158" y="60"/>
                  </a:lnTo>
                  <a:lnTo>
                    <a:pt x="161" y="62"/>
                  </a:lnTo>
                  <a:lnTo>
                    <a:pt x="164" y="64"/>
                  </a:lnTo>
                  <a:lnTo>
                    <a:pt x="164" y="61"/>
                  </a:lnTo>
                  <a:lnTo>
                    <a:pt x="162" y="62"/>
                  </a:lnTo>
                  <a:lnTo>
                    <a:pt x="165" y="65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4" y="62"/>
                  </a:lnTo>
                  <a:lnTo>
                    <a:pt x="164" y="65"/>
                  </a:lnTo>
                  <a:lnTo>
                    <a:pt x="165" y="65"/>
                  </a:lnTo>
                  <a:lnTo>
                    <a:pt x="165" y="64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2" y="65"/>
                  </a:lnTo>
                  <a:lnTo>
                    <a:pt x="160" y="65"/>
                  </a:lnTo>
                  <a:lnTo>
                    <a:pt x="160" y="68"/>
                  </a:lnTo>
                  <a:lnTo>
                    <a:pt x="161" y="68"/>
                  </a:lnTo>
                  <a:lnTo>
                    <a:pt x="161" y="66"/>
                  </a:lnTo>
                  <a:lnTo>
                    <a:pt x="158" y="66"/>
                  </a:lnTo>
                  <a:lnTo>
                    <a:pt x="158" y="69"/>
                  </a:lnTo>
                  <a:lnTo>
                    <a:pt x="160" y="69"/>
                  </a:lnTo>
                  <a:lnTo>
                    <a:pt x="160" y="68"/>
                  </a:lnTo>
                  <a:lnTo>
                    <a:pt x="157" y="68"/>
                  </a:lnTo>
                  <a:lnTo>
                    <a:pt x="154" y="70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6" y="72"/>
                  </a:lnTo>
                  <a:lnTo>
                    <a:pt x="153" y="72"/>
                  </a:lnTo>
                  <a:lnTo>
                    <a:pt x="153" y="73"/>
                  </a:lnTo>
                  <a:lnTo>
                    <a:pt x="152" y="75"/>
                  </a:lnTo>
                  <a:lnTo>
                    <a:pt x="153" y="75"/>
                  </a:lnTo>
                  <a:lnTo>
                    <a:pt x="153" y="74"/>
                  </a:lnTo>
                  <a:lnTo>
                    <a:pt x="151" y="74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2" y="77"/>
                  </a:lnTo>
                  <a:lnTo>
                    <a:pt x="149" y="77"/>
                  </a:lnTo>
                  <a:lnTo>
                    <a:pt x="149" y="86"/>
                  </a:lnTo>
                  <a:lnTo>
                    <a:pt x="152" y="86"/>
                  </a:lnTo>
                  <a:lnTo>
                    <a:pt x="152" y="83"/>
                  </a:lnTo>
                  <a:lnTo>
                    <a:pt x="151" y="83"/>
                  </a:lnTo>
                  <a:lnTo>
                    <a:pt x="151" y="91"/>
                  </a:lnTo>
                  <a:lnTo>
                    <a:pt x="153" y="91"/>
                  </a:lnTo>
                  <a:lnTo>
                    <a:pt x="153" y="89"/>
                  </a:lnTo>
                  <a:lnTo>
                    <a:pt x="152" y="89"/>
                  </a:lnTo>
                  <a:lnTo>
                    <a:pt x="152" y="92"/>
                  </a:lnTo>
                  <a:lnTo>
                    <a:pt x="153" y="92"/>
                  </a:lnTo>
                  <a:lnTo>
                    <a:pt x="152" y="91"/>
                  </a:lnTo>
                  <a:lnTo>
                    <a:pt x="151" y="92"/>
                  </a:lnTo>
                  <a:lnTo>
                    <a:pt x="151" y="95"/>
                  </a:lnTo>
                  <a:lnTo>
                    <a:pt x="152" y="95"/>
                  </a:lnTo>
                  <a:lnTo>
                    <a:pt x="151" y="95"/>
                  </a:lnTo>
                  <a:lnTo>
                    <a:pt x="149" y="98"/>
                  </a:lnTo>
                  <a:lnTo>
                    <a:pt x="151" y="98"/>
                  </a:lnTo>
                  <a:lnTo>
                    <a:pt x="149" y="96"/>
                  </a:lnTo>
                  <a:lnTo>
                    <a:pt x="148" y="98"/>
                  </a:lnTo>
                  <a:lnTo>
                    <a:pt x="148" y="102"/>
                  </a:lnTo>
                  <a:lnTo>
                    <a:pt x="149" y="102"/>
                  </a:lnTo>
                  <a:lnTo>
                    <a:pt x="148" y="100"/>
                  </a:lnTo>
                  <a:lnTo>
                    <a:pt x="147" y="102"/>
                  </a:lnTo>
                  <a:lnTo>
                    <a:pt x="147" y="107"/>
                  </a:lnTo>
                  <a:lnTo>
                    <a:pt x="148" y="108"/>
                  </a:lnTo>
                  <a:lnTo>
                    <a:pt x="149" y="107"/>
                  </a:lnTo>
                  <a:lnTo>
                    <a:pt x="148" y="107"/>
                  </a:lnTo>
                  <a:lnTo>
                    <a:pt x="148" y="110"/>
                  </a:lnTo>
                  <a:lnTo>
                    <a:pt x="149" y="111"/>
                  </a:lnTo>
                  <a:lnTo>
                    <a:pt x="151" y="110"/>
                  </a:lnTo>
                  <a:lnTo>
                    <a:pt x="149" y="110"/>
                  </a:lnTo>
                  <a:lnTo>
                    <a:pt x="149" y="115"/>
                  </a:lnTo>
                  <a:lnTo>
                    <a:pt x="152" y="115"/>
                  </a:lnTo>
                  <a:lnTo>
                    <a:pt x="152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52" y="117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2" y="119"/>
                  </a:lnTo>
                  <a:lnTo>
                    <a:pt x="153" y="119"/>
                  </a:lnTo>
                  <a:lnTo>
                    <a:pt x="152" y="117"/>
                  </a:lnTo>
                  <a:lnTo>
                    <a:pt x="151" y="119"/>
                  </a:lnTo>
                  <a:lnTo>
                    <a:pt x="151" y="121"/>
                  </a:lnTo>
                  <a:lnTo>
                    <a:pt x="152" y="121"/>
                  </a:lnTo>
                  <a:lnTo>
                    <a:pt x="151" y="120"/>
                  </a:lnTo>
                  <a:lnTo>
                    <a:pt x="149" y="121"/>
                  </a:lnTo>
                  <a:lnTo>
                    <a:pt x="149" y="127"/>
                  </a:lnTo>
                  <a:lnTo>
                    <a:pt x="151" y="127"/>
                  </a:lnTo>
                  <a:lnTo>
                    <a:pt x="151" y="125"/>
                  </a:lnTo>
                  <a:lnTo>
                    <a:pt x="148" y="125"/>
                  </a:lnTo>
                  <a:lnTo>
                    <a:pt x="148" y="147"/>
                  </a:lnTo>
                  <a:lnTo>
                    <a:pt x="149" y="149"/>
                  </a:lnTo>
                  <a:lnTo>
                    <a:pt x="151" y="147"/>
                  </a:lnTo>
                  <a:lnTo>
                    <a:pt x="149" y="147"/>
                  </a:lnTo>
                  <a:lnTo>
                    <a:pt x="149" y="151"/>
                  </a:lnTo>
                  <a:lnTo>
                    <a:pt x="152" y="151"/>
                  </a:lnTo>
                  <a:lnTo>
                    <a:pt x="152" y="149"/>
                  </a:lnTo>
                  <a:lnTo>
                    <a:pt x="151" y="149"/>
                  </a:lnTo>
                  <a:lnTo>
                    <a:pt x="151" y="153"/>
                  </a:lnTo>
                  <a:lnTo>
                    <a:pt x="153" y="153"/>
                  </a:lnTo>
                  <a:lnTo>
                    <a:pt x="153" y="150"/>
                  </a:lnTo>
                  <a:lnTo>
                    <a:pt x="152" y="150"/>
                  </a:lnTo>
                  <a:lnTo>
                    <a:pt x="152" y="153"/>
                  </a:lnTo>
                  <a:lnTo>
                    <a:pt x="153" y="154"/>
                  </a:lnTo>
                  <a:lnTo>
                    <a:pt x="154" y="153"/>
                  </a:lnTo>
                  <a:lnTo>
                    <a:pt x="153" y="153"/>
                  </a:lnTo>
                  <a:lnTo>
                    <a:pt x="153" y="155"/>
                  </a:lnTo>
                  <a:lnTo>
                    <a:pt x="154" y="157"/>
                  </a:lnTo>
                  <a:lnTo>
                    <a:pt x="156" y="155"/>
                  </a:lnTo>
                  <a:lnTo>
                    <a:pt x="154" y="155"/>
                  </a:lnTo>
                  <a:lnTo>
                    <a:pt x="154" y="158"/>
                  </a:lnTo>
                  <a:lnTo>
                    <a:pt x="156" y="159"/>
                  </a:lnTo>
                  <a:lnTo>
                    <a:pt x="157" y="158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57" y="159"/>
                  </a:lnTo>
                  <a:lnTo>
                    <a:pt x="156" y="158"/>
                  </a:lnTo>
                  <a:lnTo>
                    <a:pt x="153" y="161"/>
                  </a:lnTo>
                  <a:lnTo>
                    <a:pt x="153" y="163"/>
                  </a:lnTo>
                  <a:lnTo>
                    <a:pt x="154" y="163"/>
                  </a:lnTo>
                  <a:lnTo>
                    <a:pt x="153" y="162"/>
                  </a:lnTo>
                  <a:lnTo>
                    <a:pt x="152" y="163"/>
                  </a:lnTo>
                  <a:lnTo>
                    <a:pt x="153" y="164"/>
                  </a:lnTo>
                  <a:lnTo>
                    <a:pt x="153" y="163"/>
                  </a:lnTo>
                  <a:lnTo>
                    <a:pt x="151" y="163"/>
                  </a:lnTo>
                  <a:lnTo>
                    <a:pt x="151" y="166"/>
                  </a:lnTo>
                  <a:lnTo>
                    <a:pt x="152" y="166"/>
                  </a:lnTo>
                  <a:lnTo>
                    <a:pt x="152" y="164"/>
                  </a:lnTo>
                  <a:lnTo>
                    <a:pt x="149" y="164"/>
                  </a:lnTo>
                  <a:lnTo>
                    <a:pt x="149" y="168"/>
                  </a:lnTo>
                  <a:lnTo>
                    <a:pt x="151" y="168"/>
                  </a:lnTo>
                  <a:lnTo>
                    <a:pt x="151" y="167"/>
                  </a:lnTo>
                  <a:lnTo>
                    <a:pt x="148" y="167"/>
                  </a:lnTo>
                  <a:lnTo>
                    <a:pt x="148" y="171"/>
                  </a:lnTo>
                  <a:lnTo>
                    <a:pt x="149" y="171"/>
                  </a:lnTo>
                  <a:lnTo>
                    <a:pt x="148" y="170"/>
                  </a:lnTo>
                  <a:lnTo>
                    <a:pt x="147" y="171"/>
                  </a:lnTo>
                  <a:lnTo>
                    <a:pt x="147" y="178"/>
                  </a:lnTo>
                  <a:lnTo>
                    <a:pt x="148" y="179"/>
                  </a:lnTo>
                  <a:lnTo>
                    <a:pt x="149" y="178"/>
                  </a:lnTo>
                  <a:lnTo>
                    <a:pt x="148" y="178"/>
                  </a:lnTo>
                  <a:lnTo>
                    <a:pt x="148" y="188"/>
                  </a:lnTo>
                  <a:lnTo>
                    <a:pt x="151" y="188"/>
                  </a:lnTo>
                  <a:lnTo>
                    <a:pt x="151" y="185"/>
                  </a:lnTo>
                  <a:lnTo>
                    <a:pt x="149" y="185"/>
                  </a:lnTo>
                  <a:lnTo>
                    <a:pt x="149" y="188"/>
                  </a:lnTo>
                  <a:lnTo>
                    <a:pt x="152" y="191"/>
                  </a:lnTo>
                  <a:lnTo>
                    <a:pt x="153" y="189"/>
                  </a:lnTo>
                  <a:lnTo>
                    <a:pt x="152" y="189"/>
                  </a:lnTo>
                  <a:lnTo>
                    <a:pt x="152" y="192"/>
                  </a:lnTo>
                  <a:lnTo>
                    <a:pt x="153" y="193"/>
                  </a:lnTo>
                  <a:lnTo>
                    <a:pt x="154" y="192"/>
                  </a:lnTo>
                  <a:lnTo>
                    <a:pt x="153" y="193"/>
                  </a:lnTo>
                  <a:lnTo>
                    <a:pt x="154" y="196"/>
                  </a:lnTo>
                  <a:lnTo>
                    <a:pt x="156" y="195"/>
                  </a:lnTo>
                  <a:lnTo>
                    <a:pt x="154" y="195"/>
                  </a:lnTo>
                  <a:lnTo>
                    <a:pt x="154" y="197"/>
                  </a:lnTo>
                  <a:lnTo>
                    <a:pt x="156" y="199"/>
                  </a:lnTo>
                  <a:lnTo>
                    <a:pt x="157" y="197"/>
                  </a:lnTo>
                  <a:lnTo>
                    <a:pt x="156" y="196"/>
                  </a:lnTo>
                  <a:lnTo>
                    <a:pt x="154" y="197"/>
                  </a:lnTo>
                  <a:lnTo>
                    <a:pt x="156" y="199"/>
                  </a:lnTo>
                  <a:lnTo>
                    <a:pt x="156" y="197"/>
                  </a:lnTo>
                  <a:lnTo>
                    <a:pt x="154" y="197"/>
                  </a:lnTo>
                  <a:lnTo>
                    <a:pt x="152" y="199"/>
                  </a:lnTo>
                  <a:lnTo>
                    <a:pt x="152" y="200"/>
                  </a:lnTo>
                  <a:lnTo>
                    <a:pt x="152" y="199"/>
                  </a:lnTo>
                  <a:lnTo>
                    <a:pt x="148" y="199"/>
                  </a:lnTo>
                  <a:lnTo>
                    <a:pt x="147" y="200"/>
                  </a:lnTo>
                  <a:lnTo>
                    <a:pt x="148" y="201"/>
                  </a:lnTo>
                  <a:lnTo>
                    <a:pt x="148" y="200"/>
                  </a:lnTo>
                  <a:lnTo>
                    <a:pt x="145" y="200"/>
                  </a:lnTo>
                  <a:lnTo>
                    <a:pt x="144" y="201"/>
                  </a:lnTo>
                  <a:lnTo>
                    <a:pt x="145" y="202"/>
                  </a:lnTo>
                  <a:lnTo>
                    <a:pt x="145" y="201"/>
                  </a:lnTo>
                  <a:lnTo>
                    <a:pt x="143" y="201"/>
                  </a:lnTo>
                  <a:lnTo>
                    <a:pt x="140" y="204"/>
                  </a:lnTo>
                  <a:lnTo>
                    <a:pt x="141" y="205"/>
                  </a:lnTo>
                  <a:lnTo>
                    <a:pt x="141" y="204"/>
                  </a:lnTo>
                  <a:lnTo>
                    <a:pt x="139" y="204"/>
                  </a:lnTo>
                  <a:lnTo>
                    <a:pt x="137" y="205"/>
                  </a:lnTo>
                  <a:lnTo>
                    <a:pt x="139" y="206"/>
                  </a:lnTo>
                  <a:lnTo>
                    <a:pt x="139" y="205"/>
                  </a:lnTo>
                  <a:lnTo>
                    <a:pt x="136" y="206"/>
                  </a:lnTo>
                  <a:lnTo>
                    <a:pt x="135" y="206"/>
                  </a:lnTo>
                  <a:lnTo>
                    <a:pt x="134" y="208"/>
                  </a:lnTo>
                  <a:lnTo>
                    <a:pt x="135" y="209"/>
                  </a:lnTo>
                  <a:lnTo>
                    <a:pt x="135" y="208"/>
                  </a:lnTo>
                  <a:lnTo>
                    <a:pt x="132" y="208"/>
                  </a:lnTo>
                  <a:lnTo>
                    <a:pt x="132" y="210"/>
                  </a:lnTo>
                  <a:lnTo>
                    <a:pt x="134" y="210"/>
                  </a:lnTo>
                  <a:lnTo>
                    <a:pt x="134" y="209"/>
                  </a:lnTo>
                  <a:lnTo>
                    <a:pt x="132" y="209"/>
                  </a:lnTo>
                  <a:lnTo>
                    <a:pt x="131" y="212"/>
                  </a:lnTo>
                  <a:lnTo>
                    <a:pt x="134" y="214"/>
                  </a:lnTo>
                  <a:lnTo>
                    <a:pt x="136" y="214"/>
                  </a:lnTo>
                  <a:lnTo>
                    <a:pt x="136" y="212"/>
                  </a:lnTo>
                  <a:lnTo>
                    <a:pt x="135" y="213"/>
                  </a:lnTo>
                  <a:lnTo>
                    <a:pt x="137" y="216"/>
                  </a:lnTo>
                  <a:lnTo>
                    <a:pt x="139" y="216"/>
                  </a:lnTo>
                  <a:lnTo>
                    <a:pt x="139" y="213"/>
                  </a:lnTo>
                  <a:lnTo>
                    <a:pt x="137" y="213"/>
                  </a:lnTo>
                  <a:lnTo>
                    <a:pt x="137" y="217"/>
                  </a:lnTo>
                  <a:lnTo>
                    <a:pt x="141" y="217"/>
                  </a:lnTo>
                  <a:lnTo>
                    <a:pt x="141" y="214"/>
                  </a:lnTo>
                  <a:lnTo>
                    <a:pt x="140" y="214"/>
                  </a:lnTo>
                  <a:lnTo>
                    <a:pt x="140" y="217"/>
                  </a:lnTo>
                  <a:lnTo>
                    <a:pt x="141" y="218"/>
                  </a:lnTo>
                  <a:lnTo>
                    <a:pt x="144" y="219"/>
                  </a:lnTo>
                  <a:lnTo>
                    <a:pt x="145" y="219"/>
                  </a:lnTo>
                  <a:lnTo>
                    <a:pt x="145" y="217"/>
                  </a:lnTo>
                  <a:lnTo>
                    <a:pt x="144" y="218"/>
                  </a:lnTo>
                  <a:lnTo>
                    <a:pt x="148" y="222"/>
                  </a:lnTo>
                  <a:lnTo>
                    <a:pt x="149" y="222"/>
                  </a:lnTo>
                  <a:lnTo>
                    <a:pt x="149" y="219"/>
                  </a:lnTo>
                  <a:lnTo>
                    <a:pt x="148" y="221"/>
                  </a:lnTo>
                  <a:lnTo>
                    <a:pt x="149" y="223"/>
                  </a:lnTo>
                  <a:lnTo>
                    <a:pt x="149" y="225"/>
                  </a:lnTo>
                  <a:lnTo>
                    <a:pt x="152" y="225"/>
                  </a:lnTo>
                  <a:lnTo>
                    <a:pt x="152" y="222"/>
                  </a:lnTo>
                  <a:lnTo>
                    <a:pt x="151" y="222"/>
                  </a:lnTo>
                  <a:lnTo>
                    <a:pt x="151" y="225"/>
                  </a:lnTo>
                  <a:lnTo>
                    <a:pt x="153" y="227"/>
                  </a:lnTo>
                  <a:lnTo>
                    <a:pt x="154" y="226"/>
                  </a:lnTo>
                  <a:lnTo>
                    <a:pt x="153" y="226"/>
                  </a:lnTo>
                  <a:lnTo>
                    <a:pt x="153" y="236"/>
                  </a:lnTo>
                  <a:lnTo>
                    <a:pt x="154" y="238"/>
                  </a:lnTo>
                  <a:lnTo>
                    <a:pt x="156" y="236"/>
                  </a:lnTo>
                  <a:lnTo>
                    <a:pt x="154" y="236"/>
                  </a:lnTo>
                  <a:lnTo>
                    <a:pt x="154" y="240"/>
                  </a:lnTo>
                  <a:lnTo>
                    <a:pt x="157" y="243"/>
                  </a:lnTo>
                  <a:lnTo>
                    <a:pt x="158" y="243"/>
                  </a:lnTo>
                  <a:lnTo>
                    <a:pt x="158" y="240"/>
                  </a:lnTo>
                  <a:lnTo>
                    <a:pt x="157" y="240"/>
                  </a:lnTo>
                  <a:lnTo>
                    <a:pt x="157" y="244"/>
                  </a:lnTo>
                  <a:lnTo>
                    <a:pt x="161" y="244"/>
                  </a:lnTo>
                  <a:lnTo>
                    <a:pt x="161" y="242"/>
                  </a:lnTo>
                  <a:lnTo>
                    <a:pt x="160" y="242"/>
                  </a:lnTo>
                  <a:lnTo>
                    <a:pt x="160" y="246"/>
                  </a:lnTo>
                  <a:lnTo>
                    <a:pt x="162" y="246"/>
                  </a:lnTo>
                  <a:lnTo>
                    <a:pt x="162" y="243"/>
                  </a:lnTo>
                  <a:lnTo>
                    <a:pt x="161" y="243"/>
                  </a:lnTo>
                  <a:lnTo>
                    <a:pt x="161" y="247"/>
                  </a:lnTo>
                  <a:lnTo>
                    <a:pt x="164" y="247"/>
                  </a:lnTo>
                  <a:lnTo>
                    <a:pt x="164" y="244"/>
                  </a:lnTo>
                  <a:lnTo>
                    <a:pt x="162" y="244"/>
                  </a:lnTo>
                  <a:lnTo>
                    <a:pt x="162" y="248"/>
                  </a:lnTo>
                  <a:lnTo>
                    <a:pt x="165" y="248"/>
                  </a:lnTo>
                  <a:lnTo>
                    <a:pt x="165" y="246"/>
                  </a:lnTo>
                  <a:lnTo>
                    <a:pt x="164" y="247"/>
                  </a:lnTo>
                  <a:lnTo>
                    <a:pt x="168" y="251"/>
                  </a:lnTo>
                  <a:lnTo>
                    <a:pt x="169" y="251"/>
                  </a:lnTo>
                  <a:lnTo>
                    <a:pt x="169" y="248"/>
                  </a:lnTo>
                  <a:lnTo>
                    <a:pt x="168" y="248"/>
                  </a:lnTo>
                  <a:lnTo>
                    <a:pt x="168" y="251"/>
                  </a:lnTo>
                  <a:lnTo>
                    <a:pt x="169" y="252"/>
                  </a:lnTo>
                  <a:lnTo>
                    <a:pt x="170" y="251"/>
                  </a:lnTo>
                  <a:lnTo>
                    <a:pt x="169" y="251"/>
                  </a:lnTo>
                  <a:lnTo>
                    <a:pt x="169" y="252"/>
                  </a:lnTo>
                  <a:lnTo>
                    <a:pt x="170" y="252"/>
                  </a:lnTo>
                  <a:lnTo>
                    <a:pt x="169" y="251"/>
                  </a:lnTo>
                  <a:lnTo>
                    <a:pt x="166" y="254"/>
                  </a:lnTo>
                  <a:lnTo>
                    <a:pt x="168" y="255"/>
                  </a:lnTo>
                  <a:lnTo>
                    <a:pt x="168" y="254"/>
                  </a:lnTo>
                  <a:lnTo>
                    <a:pt x="165" y="254"/>
                  </a:lnTo>
                  <a:lnTo>
                    <a:pt x="165" y="256"/>
                  </a:lnTo>
                  <a:lnTo>
                    <a:pt x="166" y="256"/>
                  </a:lnTo>
                  <a:lnTo>
                    <a:pt x="165" y="255"/>
                  </a:lnTo>
                  <a:lnTo>
                    <a:pt x="164" y="256"/>
                  </a:lnTo>
                  <a:lnTo>
                    <a:pt x="165" y="257"/>
                  </a:lnTo>
                  <a:lnTo>
                    <a:pt x="165" y="256"/>
                  </a:lnTo>
                  <a:lnTo>
                    <a:pt x="162" y="256"/>
                  </a:lnTo>
                  <a:lnTo>
                    <a:pt x="162" y="259"/>
                  </a:lnTo>
                  <a:lnTo>
                    <a:pt x="164" y="259"/>
                  </a:lnTo>
                  <a:lnTo>
                    <a:pt x="164" y="257"/>
                  </a:lnTo>
                  <a:lnTo>
                    <a:pt x="161" y="257"/>
                  </a:lnTo>
                  <a:lnTo>
                    <a:pt x="161" y="260"/>
                  </a:lnTo>
                  <a:lnTo>
                    <a:pt x="162" y="260"/>
                  </a:lnTo>
                  <a:lnTo>
                    <a:pt x="161" y="259"/>
                  </a:lnTo>
                  <a:lnTo>
                    <a:pt x="160" y="260"/>
                  </a:lnTo>
                  <a:lnTo>
                    <a:pt x="160" y="263"/>
                  </a:lnTo>
                  <a:lnTo>
                    <a:pt x="161" y="263"/>
                  </a:lnTo>
                  <a:lnTo>
                    <a:pt x="161" y="261"/>
                  </a:lnTo>
                  <a:lnTo>
                    <a:pt x="158" y="261"/>
                  </a:lnTo>
                  <a:lnTo>
                    <a:pt x="158" y="264"/>
                  </a:lnTo>
                  <a:lnTo>
                    <a:pt x="160" y="264"/>
                  </a:lnTo>
                  <a:lnTo>
                    <a:pt x="158" y="263"/>
                  </a:lnTo>
                  <a:lnTo>
                    <a:pt x="157" y="264"/>
                  </a:lnTo>
                  <a:lnTo>
                    <a:pt x="158" y="265"/>
                  </a:lnTo>
                  <a:lnTo>
                    <a:pt x="158" y="264"/>
                  </a:lnTo>
                  <a:lnTo>
                    <a:pt x="156" y="264"/>
                  </a:lnTo>
                  <a:lnTo>
                    <a:pt x="156" y="267"/>
                  </a:lnTo>
                  <a:lnTo>
                    <a:pt x="157" y="267"/>
                  </a:lnTo>
                  <a:lnTo>
                    <a:pt x="157" y="265"/>
                  </a:lnTo>
                  <a:lnTo>
                    <a:pt x="154" y="265"/>
                  </a:lnTo>
                  <a:lnTo>
                    <a:pt x="154" y="268"/>
                  </a:lnTo>
                  <a:lnTo>
                    <a:pt x="156" y="268"/>
                  </a:lnTo>
                  <a:lnTo>
                    <a:pt x="156" y="267"/>
                  </a:lnTo>
                  <a:lnTo>
                    <a:pt x="153" y="267"/>
                  </a:lnTo>
                  <a:lnTo>
                    <a:pt x="153" y="269"/>
                  </a:lnTo>
                  <a:lnTo>
                    <a:pt x="154" y="269"/>
                  </a:lnTo>
                  <a:lnTo>
                    <a:pt x="153" y="268"/>
                  </a:lnTo>
                  <a:lnTo>
                    <a:pt x="152" y="269"/>
                  </a:lnTo>
                  <a:lnTo>
                    <a:pt x="153" y="271"/>
                  </a:lnTo>
                  <a:lnTo>
                    <a:pt x="153" y="269"/>
                  </a:lnTo>
                  <a:lnTo>
                    <a:pt x="151" y="269"/>
                  </a:lnTo>
                  <a:lnTo>
                    <a:pt x="151" y="273"/>
                  </a:lnTo>
                  <a:lnTo>
                    <a:pt x="152" y="273"/>
                  </a:lnTo>
                  <a:lnTo>
                    <a:pt x="152" y="272"/>
                  </a:lnTo>
                  <a:lnTo>
                    <a:pt x="149" y="272"/>
                  </a:lnTo>
                  <a:lnTo>
                    <a:pt x="149" y="274"/>
                  </a:lnTo>
                  <a:lnTo>
                    <a:pt x="151" y="274"/>
                  </a:lnTo>
                  <a:lnTo>
                    <a:pt x="149" y="273"/>
                  </a:lnTo>
                  <a:lnTo>
                    <a:pt x="148" y="274"/>
                  </a:lnTo>
                  <a:lnTo>
                    <a:pt x="148" y="277"/>
                  </a:lnTo>
                  <a:lnTo>
                    <a:pt x="149" y="277"/>
                  </a:lnTo>
                  <a:lnTo>
                    <a:pt x="149" y="276"/>
                  </a:lnTo>
                  <a:lnTo>
                    <a:pt x="148" y="276"/>
                  </a:lnTo>
                  <a:lnTo>
                    <a:pt x="147" y="278"/>
                  </a:lnTo>
                  <a:lnTo>
                    <a:pt x="149" y="281"/>
                  </a:lnTo>
                  <a:lnTo>
                    <a:pt x="152" y="281"/>
                  </a:lnTo>
                  <a:lnTo>
                    <a:pt x="152" y="278"/>
                  </a:lnTo>
                  <a:lnTo>
                    <a:pt x="151" y="278"/>
                  </a:lnTo>
                  <a:lnTo>
                    <a:pt x="151" y="282"/>
                  </a:lnTo>
                  <a:lnTo>
                    <a:pt x="153" y="282"/>
                  </a:lnTo>
                  <a:lnTo>
                    <a:pt x="153" y="280"/>
                  </a:lnTo>
                  <a:lnTo>
                    <a:pt x="152" y="281"/>
                  </a:lnTo>
                  <a:lnTo>
                    <a:pt x="156" y="285"/>
                  </a:lnTo>
                  <a:lnTo>
                    <a:pt x="157" y="285"/>
                  </a:lnTo>
                  <a:lnTo>
                    <a:pt x="157" y="282"/>
                  </a:lnTo>
                  <a:lnTo>
                    <a:pt x="156" y="284"/>
                  </a:lnTo>
                  <a:lnTo>
                    <a:pt x="160" y="288"/>
                  </a:lnTo>
                  <a:lnTo>
                    <a:pt x="161" y="288"/>
                  </a:lnTo>
                  <a:lnTo>
                    <a:pt x="161" y="285"/>
                  </a:lnTo>
                  <a:lnTo>
                    <a:pt x="160" y="285"/>
                  </a:lnTo>
                  <a:lnTo>
                    <a:pt x="160" y="288"/>
                  </a:lnTo>
                  <a:lnTo>
                    <a:pt x="162" y="290"/>
                  </a:lnTo>
                  <a:lnTo>
                    <a:pt x="164" y="290"/>
                  </a:lnTo>
                  <a:lnTo>
                    <a:pt x="164" y="288"/>
                  </a:lnTo>
                  <a:lnTo>
                    <a:pt x="162" y="288"/>
                  </a:lnTo>
                  <a:lnTo>
                    <a:pt x="162" y="291"/>
                  </a:lnTo>
                  <a:lnTo>
                    <a:pt x="165" y="291"/>
                  </a:lnTo>
                  <a:lnTo>
                    <a:pt x="165" y="289"/>
                  </a:lnTo>
                  <a:lnTo>
                    <a:pt x="164" y="289"/>
                  </a:lnTo>
                  <a:lnTo>
                    <a:pt x="164" y="291"/>
                  </a:lnTo>
                  <a:lnTo>
                    <a:pt x="165" y="291"/>
                  </a:lnTo>
                  <a:lnTo>
                    <a:pt x="164" y="290"/>
                  </a:lnTo>
                  <a:lnTo>
                    <a:pt x="162" y="291"/>
                  </a:lnTo>
                  <a:lnTo>
                    <a:pt x="162" y="295"/>
                  </a:lnTo>
                  <a:lnTo>
                    <a:pt x="164" y="295"/>
                  </a:lnTo>
                  <a:lnTo>
                    <a:pt x="164" y="294"/>
                  </a:lnTo>
                  <a:lnTo>
                    <a:pt x="161" y="294"/>
                  </a:lnTo>
                  <a:lnTo>
                    <a:pt x="161" y="299"/>
                  </a:lnTo>
                  <a:lnTo>
                    <a:pt x="162" y="299"/>
                  </a:lnTo>
                  <a:lnTo>
                    <a:pt x="161" y="298"/>
                  </a:lnTo>
                  <a:lnTo>
                    <a:pt x="160" y="299"/>
                  </a:lnTo>
                  <a:lnTo>
                    <a:pt x="160" y="305"/>
                  </a:lnTo>
                  <a:lnTo>
                    <a:pt x="161" y="305"/>
                  </a:lnTo>
                  <a:lnTo>
                    <a:pt x="160" y="303"/>
                  </a:lnTo>
                  <a:lnTo>
                    <a:pt x="158" y="305"/>
                  </a:lnTo>
                  <a:lnTo>
                    <a:pt x="158" y="307"/>
                  </a:lnTo>
                  <a:lnTo>
                    <a:pt x="160" y="307"/>
                  </a:lnTo>
                  <a:lnTo>
                    <a:pt x="160" y="306"/>
                  </a:lnTo>
                  <a:lnTo>
                    <a:pt x="157" y="306"/>
                  </a:lnTo>
                  <a:lnTo>
                    <a:pt x="156" y="307"/>
                  </a:lnTo>
                  <a:lnTo>
                    <a:pt x="157" y="308"/>
                  </a:lnTo>
                  <a:lnTo>
                    <a:pt x="157" y="307"/>
                  </a:lnTo>
                  <a:lnTo>
                    <a:pt x="154" y="307"/>
                  </a:lnTo>
                  <a:lnTo>
                    <a:pt x="154" y="310"/>
                  </a:lnTo>
                  <a:lnTo>
                    <a:pt x="156" y="310"/>
                  </a:lnTo>
                  <a:lnTo>
                    <a:pt x="156" y="308"/>
                  </a:lnTo>
                  <a:lnTo>
                    <a:pt x="153" y="308"/>
                  </a:lnTo>
                  <a:lnTo>
                    <a:pt x="149" y="312"/>
                  </a:lnTo>
                  <a:lnTo>
                    <a:pt x="149" y="315"/>
                  </a:lnTo>
                  <a:lnTo>
                    <a:pt x="151" y="315"/>
                  </a:lnTo>
                  <a:lnTo>
                    <a:pt x="151" y="314"/>
                  </a:lnTo>
                  <a:lnTo>
                    <a:pt x="148" y="314"/>
                  </a:lnTo>
                  <a:lnTo>
                    <a:pt x="148" y="316"/>
                  </a:lnTo>
                  <a:lnTo>
                    <a:pt x="149" y="316"/>
                  </a:lnTo>
                  <a:lnTo>
                    <a:pt x="149" y="315"/>
                  </a:lnTo>
                  <a:lnTo>
                    <a:pt x="147" y="315"/>
                  </a:lnTo>
                  <a:lnTo>
                    <a:pt x="147" y="319"/>
                  </a:lnTo>
                  <a:lnTo>
                    <a:pt x="148" y="319"/>
                  </a:lnTo>
                  <a:lnTo>
                    <a:pt x="148" y="318"/>
                  </a:lnTo>
                  <a:lnTo>
                    <a:pt x="145" y="318"/>
                  </a:lnTo>
                  <a:lnTo>
                    <a:pt x="145" y="322"/>
                  </a:lnTo>
                  <a:lnTo>
                    <a:pt x="147" y="322"/>
                  </a:lnTo>
                  <a:lnTo>
                    <a:pt x="147" y="320"/>
                  </a:lnTo>
                  <a:lnTo>
                    <a:pt x="144" y="320"/>
                  </a:lnTo>
                  <a:lnTo>
                    <a:pt x="144" y="328"/>
                  </a:lnTo>
                  <a:lnTo>
                    <a:pt x="145" y="328"/>
                  </a:lnTo>
                  <a:lnTo>
                    <a:pt x="145" y="327"/>
                  </a:lnTo>
                  <a:lnTo>
                    <a:pt x="143" y="327"/>
                  </a:lnTo>
                  <a:lnTo>
                    <a:pt x="143" y="333"/>
                  </a:lnTo>
                  <a:lnTo>
                    <a:pt x="144" y="333"/>
                  </a:lnTo>
                  <a:lnTo>
                    <a:pt x="144" y="332"/>
                  </a:lnTo>
                  <a:lnTo>
                    <a:pt x="141" y="332"/>
                  </a:lnTo>
                  <a:lnTo>
                    <a:pt x="141" y="336"/>
                  </a:lnTo>
                  <a:lnTo>
                    <a:pt x="143" y="336"/>
                  </a:lnTo>
                  <a:lnTo>
                    <a:pt x="141" y="335"/>
                  </a:lnTo>
                  <a:lnTo>
                    <a:pt x="140" y="336"/>
                  </a:lnTo>
                  <a:lnTo>
                    <a:pt x="140" y="343"/>
                  </a:lnTo>
                  <a:lnTo>
                    <a:pt x="141" y="343"/>
                  </a:lnTo>
                  <a:lnTo>
                    <a:pt x="141" y="341"/>
                  </a:lnTo>
                  <a:lnTo>
                    <a:pt x="139" y="341"/>
                  </a:lnTo>
                  <a:lnTo>
                    <a:pt x="139" y="344"/>
                  </a:lnTo>
                  <a:lnTo>
                    <a:pt x="140" y="344"/>
                  </a:lnTo>
                  <a:lnTo>
                    <a:pt x="139" y="343"/>
                  </a:lnTo>
                  <a:lnTo>
                    <a:pt x="137" y="344"/>
                  </a:lnTo>
                  <a:lnTo>
                    <a:pt x="139" y="345"/>
                  </a:lnTo>
                  <a:lnTo>
                    <a:pt x="139" y="344"/>
                  </a:lnTo>
                  <a:lnTo>
                    <a:pt x="136" y="345"/>
                  </a:lnTo>
                  <a:lnTo>
                    <a:pt x="136" y="346"/>
                  </a:lnTo>
                  <a:lnTo>
                    <a:pt x="136" y="345"/>
                  </a:lnTo>
                  <a:lnTo>
                    <a:pt x="132" y="345"/>
                  </a:lnTo>
                  <a:lnTo>
                    <a:pt x="131" y="346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0" y="346"/>
                  </a:lnTo>
                  <a:lnTo>
                    <a:pt x="128" y="348"/>
                  </a:lnTo>
                  <a:lnTo>
                    <a:pt x="130" y="349"/>
                  </a:lnTo>
                  <a:lnTo>
                    <a:pt x="130" y="348"/>
                  </a:lnTo>
                  <a:lnTo>
                    <a:pt x="128" y="348"/>
                  </a:lnTo>
                  <a:lnTo>
                    <a:pt x="126" y="349"/>
                  </a:lnTo>
                  <a:lnTo>
                    <a:pt x="124" y="349"/>
                  </a:lnTo>
                  <a:lnTo>
                    <a:pt x="122" y="352"/>
                  </a:lnTo>
                  <a:lnTo>
                    <a:pt x="123" y="353"/>
                  </a:lnTo>
                  <a:lnTo>
                    <a:pt x="123" y="352"/>
                  </a:lnTo>
                  <a:lnTo>
                    <a:pt x="120" y="352"/>
                  </a:lnTo>
                  <a:lnTo>
                    <a:pt x="118" y="354"/>
                  </a:lnTo>
                  <a:lnTo>
                    <a:pt x="119" y="356"/>
                  </a:lnTo>
                  <a:lnTo>
                    <a:pt x="119" y="354"/>
                  </a:lnTo>
                  <a:lnTo>
                    <a:pt x="116" y="354"/>
                  </a:lnTo>
                  <a:lnTo>
                    <a:pt x="116" y="357"/>
                  </a:lnTo>
                  <a:lnTo>
                    <a:pt x="118" y="357"/>
                  </a:lnTo>
                  <a:lnTo>
                    <a:pt x="118" y="356"/>
                  </a:lnTo>
                  <a:lnTo>
                    <a:pt x="115" y="356"/>
                  </a:lnTo>
                  <a:lnTo>
                    <a:pt x="114" y="357"/>
                  </a:lnTo>
                  <a:lnTo>
                    <a:pt x="115" y="358"/>
                  </a:lnTo>
                  <a:lnTo>
                    <a:pt x="115" y="357"/>
                  </a:lnTo>
                  <a:lnTo>
                    <a:pt x="113" y="357"/>
                  </a:lnTo>
                  <a:lnTo>
                    <a:pt x="109" y="358"/>
                  </a:lnTo>
                  <a:lnTo>
                    <a:pt x="109" y="360"/>
                  </a:lnTo>
                  <a:lnTo>
                    <a:pt x="109" y="358"/>
                  </a:lnTo>
                  <a:lnTo>
                    <a:pt x="106" y="358"/>
                  </a:lnTo>
                  <a:lnTo>
                    <a:pt x="105" y="360"/>
                  </a:lnTo>
                  <a:lnTo>
                    <a:pt x="106" y="361"/>
                  </a:lnTo>
                  <a:lnTo>
                    <a:pt x="106" y="360"/>
                  </a:lnTo>
                  <a:lnTo>
                    <a:pt x="101" y="360"/>
                  </a:lnTo>
                  <a:lnTo>
                    <a:pt x="99" y="361"/>
                  </a:lnTo>
                  <a:lnTo>
                    <a:pt x="101" y="362"/>
                  </a:lnTo>
                  <a:lnTo>
                    <a:pt x="101" y="361"/>
                  </a:lnTo>
                  <a:lnTo>
                    <a:pt x="98" y="361"/>
                  </a:lnTo>
                  <a:lnTo>
                    <a:pt x="97" y="362"/>
                  </a:lnTo>
                  <a:lnTo>
                    <a:pt x="98" y="363"/>
                  </a:lnTo>
                  <a:lnTo>
                    <a:pt x="98" y="362"/>
                  </a:lnTo>
                  <a:lnTo>
                    <a:pt x="94" y="362"/>
                  </a:lnTo>
                  <a:lnTo>
                    <a:pt x="92" y="365"/>
                  </a:lnTo>
                  <a:lnTo>
                    <a:pt x="93" y="366"/>
                  </a:lnTo>
                  <a:lnTo>
                    <a:pt x="93" y="365"/>
                  </a:lnTo>
                  <a:lnTo>
                    <a:pt x="90" y="365"/>
                  </a:lnTo>
                  <a:lnTo>
                    <a:pt x="89" y="366"/>
                  </a:lnTo>
                  <a:lnTo>
                    <a:pt x="90" y="367"/>
                  </a:lnTo>
                  <a:lnTo>
                    <a:pt x="90" y="366"/>
                  </a:lnTo>
                  <a:lnTo>
                    <a:pt x="88" y="366"/>
                  </a:lnTo>
                  <a:lnTo>
                    <a:pt x="86" y="367"/>
                  </a:lnTo>
                  <a:lnTo>
                    <a:pt x="88" y="369"/>
                  </a:lnTo>
                  <a:lnTo>
                    <a:pt x="88" y="367"/>
                  </a:lnTo>
                  <a:lnTo>
                    <a:pt x="85" y="367"/>
                  </a:lnTo>
                  <a:lnTo>
                    <a:pt x="85" y="370"/>
                  </a:lnTo>
                  <a:lnTo>
                    <a:pt x="86" y="370"/>
                  </a:lnTo>
                  <a:lnTo>
                    <a:pt x="86" y="369"/>
                  </a:lnTo>
                  <a:lnTo>
                    <a:pt x="82" y="369"/>
                  </a:lnTo>
                  <a:lnTo>
                    <a:pt x="80" y="370"/>
                  </a:lnTo>
                  <a:lnTo>
                    <a:pt x="80" y="371"/>
                  </a:lnTo>
                  <a:lnTo>
                    <a:pt x="80" y="370"/>
                  </a:lnTo>
                  <a:lnTo>
                    <a:pt x="76" y="370"/>
                  </a:lnTo>
                  <a:lnTo>
                    <a:pt x="73" y="371"/>
                  </a:lnTo>
                  <a:lnTo>
                    <a:pt x="73" y="373"/>
                  </a:lnTo>
                  <a:lnTo>
                    <a:pt x="73" y="371"/>
                  </a:lnTo>
                  <a:lnTo>
                    <a:pt x="71" y="371"/>
                  </a:lnTo>
                  <a:lnTo>
                    <a:pt x="65" y="373"/>
                  </a:lnTo>
                  <a:lnTo>
                    <a:pt x="61" y="373"/>
                  </a:lnTo>
                  <a:lnTo>
                    <a:pt x="60" y="374"/>
                  </a:lnTo>
                  <a:lnTo>
                    <a:pt x="61" y="375"/>
                  </a:lnTo>
                  <a:lnTo>
                    <a:pt x="61" y="374"/>
                  </a:lnTo>
                  <a:lnTo>
                    <a:pt x="55" y="374"/>
                  </a:lnTo>
                  <a:lnTo>
                    <a:pt x="54" y="375"/>
                  </a:lnTo>
                  <a:lnTo>
                    <a:pt x="55" y="377"/>
                  </a:lnTo>
                  <a:lnTo>
                    <a:pt x="55" y="375"/>
                  </a:lnTo>
                  <a:lnTo>
                    <a:pt x="51" y="375"/>
                  </a:lnTo>
                  <a:lnTo>
                    <a:pt x="50" y="377"/>
                  </a:lnTo>
                  <a:lnTo>
                    <a:pt x="51" y="378"/>
                  </a:lnTo>
                  <a:lnTo>
                    <a:pt x="51" y="377"/>
                  </a:lnTo>
                  <a:lnTo>
                    <a:pt x="50" y="377"/>
                  </a:lnTo>
                  <a:lnTo>
                    <a:pt x="46" y="378"/>
                  </a:lnTo>
                  <a:lnTo>
                    <a:pt x="46" y="379"/>
                  </a:lnTo>
                  <a:lnTo>
                    <a:pt x="46" y="378"/>
                  </a:lnTo>
                  <a:lnTo>
                    <a:pt x="43" y="378"/>
                  </a:lnTo>
                  <a:lnTo>
                    <a:pt x="42" y="379"/>
                  </a:lnTo>
                  <a:lnTo>
                    <a:pt x="43" y="380"/>
                  </a:lnTo>
                  <a:lnTo>
                    <a:pt x="43" y="379"/>
                  </a:lnTo>
                  <a:lnTo>
                    <a:pt x="41" y="379"/>
                  </a:lnTo>
                  <a:lnTo>
                    <a:pt x="39" y="380"/>
                  </a:lnTo>
                  <a:lnTo>
                    <a:pt x="41" y="382"/>
                  </a:lnTo>
                  <a:lnTo>
                    <a:pt x="41" y="380"/>
                  </a:lnTo>
                  <a:lnTo>
                    <a:pt x="37" y="380"/>
                  </a:lnTo>
                  <a:lnTo>
                    <a:pt x="35" y="382"/>
                  </a:lnTo>
                  <a:lnTo>
                    <a:pt x="37" y="383"/>
                  </a:lnTo>
                  <a:lnTo>
                    <a:pt x="37" y="382"/>
                  </a:lnTo>
                  <a:lnTo>
                    <a:pt x="34" y="382"/>
                  </a:lnTo>
                  <a:lnTo>
                    <a:pt x="33" y="383"/>
                  </a:lnTo>
                  <a:lnTo>
                    <a:pt x="34" y="384"/>
                  </a:lnTo>
                  <a:lnTo>
                    <a:pt x="34" y="383"/>
                  </a:lnTo>
                  <a:lnTo>
                    <a:pt x="30" y="383"/>
                  </a:lnTo>
                  <a:lnTo>
                    <a:pt x="29" y="384"/>
                  </a:lnTo>
                  <a:lnTo>
                    <a:pt x="30" y="386"/>
                  </a:lnTo>
                  <a:lnTo>
                    <a:pt x="30" y="384"/>
                  </a:lnTo>
                  <a:lnTo>
                    <a:pt x="27" y="386"/>
                  </a:lnTo>
                  <a:lnTo>
                    <a:pt x="27" y="387"/>
                  </a:lnTo>
                  <a:lnTo>
                    <a:pt x="27" y="386"/>
                  </a:lnTo>
                  <a:lnTo>
                    <a:pt x="22" y="386"/>
                  </a:lnTo>
                  <a:lnTo>
                    <a:pt x="21" y="387"/>
                  </a:lnTo>
                  <a:lnTo>
                    <a:pt x="22" y="388"/>
                  </a:lnTo>
                  <a:lnTo>
                    <a:pt x="22" y="387"/>
                  </a:lnTo>
                  <a:lnTo>
                    <a:pt x="21" y="387"/>
                  </a:lnTo>
                  <a:lnTo>
                    <a:pt x="18" y="388"/>
                  </a:lnTo>
                  <a:lnTo>
                    <a:pt x="18" y="390"/>
                  </a:lnTo>
                  <a:lnTo>
                    <a:pt x="18" y="388"/>
                  </a:lnTo>
                  <a:lnTo>
                    <a:pt x="16" y="388"/>
                  </a:lnTo>
                  <a:lnTo>
                    <a:pt x="14" y="390"/>
                  </a:lnTo>
                  <a:lnTo>
                    <a:pt x="16" y="391"/>
                  </a:lnTo>
                  <a:lnTo>
                    <a:pt x="16" y="390"/>
                  </a:lnTo>
                  <a:lnTo>
                    <a:pt x="13" y="390"/>
                  </a:lnTo>
                  <a:lnTo>
                    <a:pt x="12" y="391"/>
                  </a:lnTo>
                  <a:lnTo>
                    <a:pt x="13" y="392"/>
                  </a:lnTo>
                  <a:lnTo>
                    <a:pt x="13" y="391"/>
                  </a:lnTo>
                  <a:lnTo>
                    <a:pt x="9" y="391"/>
                  </a:lnTo>
                  <a:lnTo>
                    <a:pt x="8" y="392"/>
                  </a:lnTo>
                  <a:lnTo>
                    <a:pt x="9" y="394"/>
                  </a:lnTo>
                  <a:lnTo>
                    <a:pt x="9" y="392"/>
                  </a:lnTo>
                  <a:lnTo>
                    <a:pt x="6" y="392"/>
                  </a:lnTo>
                  <a:lnTo>
                    <a:pt x="4" y="395"/>
                  </a:lnTo>
                  <a:lnTo>
                    <a:pt x="5" y="396"/>
                  </a:lnTo>
                  <a:lnTo>
                    <a:pt x="5" y="395"/>
                  </a:lnTo>
                  <a:lnTo>
                    <a:pt x="1" y="395"/>
                  </a:lnTo>
                  <a:lnTo>
                    <a:pt x="1" y="398"/>
                  </a:lnTo>
                  <a:lnTo>
                    <a:pt x="3" y="398"/>
                  </a:lnTo>
                  <a:lnTo>
                    <a:pt x="3" y="396"/>
                  </a:lnTo>
                  <a:lnTo>
                    <a:pt x="0" y="396"/>
                  </a:lnTo>
                  <a:lnTo>
                    <a:pt x="0" y="399"/>
                  </a:lnTo>
                  <a:lnTo>
                    <a:pt x="1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401"/>
                  </a:lnTo>
                  <a:lnTo>
                    <a:pt x="4" y="401"/>
                  </a:lnTo>
                  <a:lnTo>
                    <a:pt x="4" y="398"/>
                  </a:lnTo>
                  <a:lnTo>
                    <a:pt x="1" y="398"/>
                  </a:lnTo>
                  <a:lnTo>
                    <a:pt x="1" y="400"/>
                  </a:lnTo>
                  <a:lnTo>
                    <a:pt x="5" y="400"/>
                  </a:lnTo>
                  <a:lnTo>
                    <a:pt x="5" y="396"/>
                  </a:lnTo>
                  <a:lnTo>
                    <a:pt x="3" y="396"/>
                  </a:lnTo>
                  <a:lnTo>
                    <a:pt x="3" y="399"/>
                  </a:lnTo>
                  <a:lnTo>
                    <a:pt x="6" y="399"/>
                  </a:lnTo>
                  <a:lnTo>
                    <a:pt x="6" y="398"/>
                  </a:lnTo>
                  <a:lnTo>
                    <a:pt x="9" y="395"/>
                  </a:lnTo>
                  <a:lnTo>
                    <a:pt x="8" y="394"/>
                  </a:lnTo>
                  <a:lnTo>
                    <a:pt x="8" y="396"/>
                  </a:lnTo>
                  <a:lnTo>
                    <a:pt x="10" y="396"/>
                  </a:lnTo>
                  <a:lnTo>
                    <a:pt x="10" y="395"/>
                  </a:lnTo>
                  <a:lnTo>
                    <a:pt x="12" y="394"/>
                  </a:lnTo>
                  <a:lnTo>
                    <a:pt x="10" y="392"/>
                  </a:lnTo>
                  <a:lnTo>
                    <a:pt x="10" y="395"/>
                  </a:lnTo>
                  <a:lnTo>
                    <a:pt x="14" y="395"/>
                  </a:lnTo>
                  <a:lnTo>
                    <a:pt x="14" y="394"/>
                  </a:lnTo>
                  <a:lnTo>
                    <a:pt x="16" y="392"/>
                  </a:lnTo>
                  <a:lnTo>
                    <a:pt x="14" y="391"/>
                  </a:lnTo>
                  <a:lnTo>
                    <a:pt x="14" y="394"/>
                  </a:lnTo>
                  <a:lnTo>
                    <a:pt x="17" y="394"/>
                  </a:lnTo>
                  <a:lnTo>
                    <a:pt x="17" y="392"/>
                  </a:lnTo>
                  <a:lnTo>
                    <a:pt x="18" y="391"/>
                  </a:lnTo>
                  <a:lnTo>
                    <a:pt x="17" y="390"/>
                  </a:lnTo>
                  <a:lnTo>
                    <a:pt x="17" y="392"/>
                  </a:lnTo>
                  <a:lnTo>
                    <a:pt x="20" y="392"/>
                  </a:lnTo>
                  <a:lnTo>
                    <a:pt x="22" y="391"/>
                  </a:lnTo>
                  <a:lnTo>
                    <a:pt x="21" y="388"/>
                  </a:lnTo>
                  <a:lnTo>
                    <a:pt x="21" y="391"/>
                  </a:lnTo>
                  <a:lnTo>
                    <a:pt x="23" y="391"/>
                  </a:lnTo>
                  <a:lnTo>
                    <a:pt x="23" y="390"/>
                  </a:lnTo>
                  <a:lnTo>
                    <a:pt x="25" y="388"/>
                  </a:lnTo>
                  <a:lnTo>
                    <a:pt x="23" y="387"/>
                  </a:lnTo>
                  <a:lnTo>
                    <a:pt x="23" y="390"/>
                  </a:lnTo>
                  <a:lnTo>
                    <a:pt x="29" y="390"/>
                  </a:lnTo>
                  <a:lnTo>
                    <a:pt x="31" y="388"/>
                  </a:lnTo>
                  <a:lnTo>
                    <a:pt x="31" y="387"/>
                  </a:lnTo>
                  <a:lnTo>
                    <a:pt x="33" y="386"/>
                  </a:lnTo>
                  <a:lnTo>
                    <a:pt x="31" y="384"/>
                  </a:lnTo>
                  <a:lnTo>
                    <a:pt x="31" y="387"/>
                  </a:lnTo>
                  <a:lnTo>
                    <a:pt x="35" y="387"/>
                  </a:lnTo>
                  <a:lnTo>
                    <a:pt x="35" y="386"/>
                  </a:lnTo>
                  <a:lnTo>
                    <a:pt x="37" y="384"/>
                  </a:lnTo>
                  <a:lnTo>
                    <a:pt x="35" y="383"/>
                  </a:lnTo>
                  <a:lnTo>
                    <a:pt x="35" y="386"/>
                  </a:lnTo>
                  <a:lnTo>
                    <a:pt x="38" y="386"/>
                  </a:lnTo>
                  <a:lnTo>
                    <a:pt x="38" y="384"/>
                  </a:lnTo>
                  <a:lnTo>
                    <a:pt x="39" y="383"/>
                  </a:lnTo>
                  <a:lnTo>
                    <a:pt x="38" y="382"/>
                  </a:lnTo>
                  <a:lnTo>
                    <a:pt x="38" y="384"/>
                  </a:lnTo>
                  <a:lnTo>
                    <a:pt x="42" y="384"/>
                  </a:lnTo>
                  <a:lnTo>
                    <a:pt x="42" y="383"/>
                  </a:lnTo>
                  <a:lnTo>
                    <a:pt x="43" y="382"/>
                  </a:lnTo>
                  <a:lnTo>
                    <a:pt x="42" y="380"/>
                  </a:lnTo>
                  <a:lnTo>
                    <a:pt x="42" y="383"/>
                  </a:lnTo>
                  <a:lnTo>
                    <a:pt x="44" y="383"/>
                  </a:lnTo>
                  <a:lnTo>
                    <a:pt x="44" y="382"/>
                  </a:lnTo>
                  <a:lnTo>
                    <a:pt x="46" y="380"/>
                  </a:lnTo>
                  <a:lnTo>
                    <a:pt x="44" y="379"/>
                  </a:lnTo>
                  <a:lnTo>
                    <a:pt x="44" y="382"/>
                  </a:lnTo>
                  <a:lnTo>
                    <a:pt x="47" y="382"/>
                  </a:lnTo>
                  <a:lnTo>
                    <a:pt x="51" y="380"/>
                  </a:lnTo>
                  <a:lnTo>
                    <a:pt x="50" y="378"/>
                  </a:lnTo>
                  <a:lnTo>
                    <a:pt x="50" y="380"/>
                  </a:lnTo>
                  <a:lnTo>
                    <a:pt x="52" y="380"/>
                  </a:lnTo>
                  <a:lnTo>
                    <a:pt x="52" y="379"/>
                  </a:lnTo>
                  <a:lnTo>
                    <a:pt x="54" y="378"/>
                  </a:lnTo>
                  <a:lnTo>
                    <a:pt x="52" y="377"/>
                  </a:lnTo>
                  <a:lnTo>
                    <a:pt x="52" y="379"/>
                  </a:lnTo>
                  <a:lnTo>
                    <a:pt x="56" y="379"/>
                  </a:lnTo>
                  <a:lnTo>
                    <a:pt x="56" y="378"/>
                  </a:lnTo>
                  <a:lnTo>
                    <a:pt x="58" y="377"/>
                  </a:lnTo>
                  <a:lnTo>
                    <a:pt x="56" y="375"/>
                  </a:lnTo>
                  <a:lnTo>
                    <a:pt x="56" y="378"/>
                  </a:lnTo>
                  <a:lnTo>
                    <a:pt x="63" y="378"/>
                  </a:lnTo>
                  <a:lnTo>
                    <a:pt x="63" y="377"/>
                  </a:lnTo>
                  <a:lnTo>
                    <a:pt x="64" y="375"/>
                  </a:lnTo>
                  <a:lnTo>
                    <a:pt x="63" y="374"/>
                  </a:lnTo>
                  <a:lnTo>
                    <a:pt x="63" y="377"/>
                  </a:lnTo>
                  <a:lnTo>
                    <a:pt x="65" y="377"/>
                  </a:lnTo>
                  <a:lnTo>
                    <a:pt x="71" y="375"/>
                  </a:lnTo>
                  <a:lnTo>
                    <a:pt x="75" y="375"/>
                  </a:lnTo>
                  <a:lnTo>
                    <a:pt x="77" y="374"/>
                  </a:lnTo>
                  <a:lnTo>
                    <a:pt x="76" y="371"/>
                  </a:lnTo>
                  <a:lnTo>
                    <a:pt x="76" y="374"/>
                  </a:lnTo>
                  <a:lnTo>
                    <a:pt x="81" y="374"/>
                  </a:lnTo>
                  <a:lnTo>
                    <a:pt x="84" y="373"/>
                  </a:lnTo>
                  <a:lnTo>
                    <a:pt x="82" y="370"/>
                  </a:lnTo>
                  <a:lnTo>
                    <a:pt x="82" y="373"/>
                  </a:lnTo>
                  <a:lnTo>
                    <a:pt x="89" y="373"/>
                  </a:lnTo>
                  <a:lnTo>
                    <a:pt x="89" y="369"/>
                  </a:lnTo>
                  <a:lnTo>
                    <a:pt x="86" y="369"/>
                  </a:lnTo>
                  <a:lnTo>
                    <a:pt x="86" y="371"/>
                  </a:lnTo>
                  <a:lnTo>
                    <a:pt x="89" y="371"/>
                  </a:lnTo>
                  <a:lnTo>
                    <a:pt x="89" y="370"/>
                  </a:lnTo>
                  <a:lnTo>
                    <a:pt x="90" y="369"/>
                  </a:lnTo>
                  <a:lnTo>
                    <a:pt x="89" y="367"/>
                  </a:lnTo>
                  <a:lnTo>
                    <a:pt x="89" y="370"/>
                  </a:lnTo>
                  <a:lnTo>
                    <a:pt x="92" y="370"/>
                  </a:lnTo>
                  <a:lnTo>
                    <a:pt x="92" y="369"/>
                  </a:lnTo>
                  <a:lnTo>
                    <a:pt x="93" y="367"/>
                  </a:lnTo>
                  <a:lnTo>
                    <a:pt x="92" y="366"/>
                  </a:lnTo>
                  <a:lnTo>
                    <a:pt x="92" y="369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7" y="365"/>
                  </a:lnTo>
                  <a:lnTo>
                    <a:pt x="96" y="363"/>
                  </a:lnTo>
                  <a:lnTo>
                    <a:pt x="96" y="366"/>
                  </a:lnTo>
                  <a:lnTo>
                    <a:pt x="99" y="366"/>
                  </a:lnTo>
                  <a:lnTo>
                    <a:pt x="99" y="365"/>
                  </a:lnTo>
                  <a:lnTo>
                    <a:pt x="101" y="363"/>
                  </a:lnTo>
                  <a:lnTo>
                    <a:pt x="99" y="362"/>
                  </a:lnTo>
                  <a:lnTo>
                    <a:pt x="99" y="365"/>
                  </a:lnTo>
                  <a:lnTo>
                    <a:pt x="102" y="365"/>
                  </a:lnTo>
                  <a:lnTo>
                    <a:pt x="102" y="363"/>
                  </a:lnTo>
                  <a:lnTo>
                    <a:pt x="103" y="362"/>
                  </a:lnTo>
                  <a:lnTo>
                    <a:pt x="102" y="361"/>
                  </a:lnTo>
                  <a:lnTo>
                    <a:pt x="102" y="363"/>
                  </a:lnTo>
                  <a:lnTo>
                    <a:pt x="107" y="363"/>
                  </a:lnTo>
                  <a:lnTo>
                    <a:pt x="107" y="362"/>
                  </a:lnTo>
                  <a:lnTo>
                    <a:pt x="109" y="361"/>
                  </a:lnTo>
                  <a:lnTo>
                    <a:pt x="107" y="360"/>
                  </a:lnTo>
                  <a:lnTo>
                    <a:pt x="107" y="362"/>
                  </a:lnTo>
                  <a:lnTo>
                    <a:pt x="110" y="362"/>
                  </a:lnTo>
                  <a:lnTo>
                    <a:pt x="114" y="361"/>
                  </a:lnTo>
                  <a:lnTo>
                    <a:pt x="113" y="358"/>
                  </a:lnTo>
                  <a:lnTo>
                    <a:pt x="113" y="361"/>
                  </a:lnTo>
                  <a:lnTo>
                    <a:pt x="116" y="361"/>
                  </a:lnTo>
                  <a:lnTo>
                    <a:pt x="116" y="360"/>
                  </a:lnTo>
                  <a:lnTo>
                    <a:pt x="118" y="358"/>
                  </a:lnTo>
                  <a:lnTo>
                    <a:pt x="116" y="357"/>
                  </a:lnTo>
                  <a:lnTo>
                    <a:pt x="116" y="360"/>
                  </a:lnTo>
                  <a:lnTo>
                    <a:pt x="120" y="360"/>
                  </a:lnTo>
                  <a:lnTo>
                    <a:pt x="120" y="356"/>
                  </a:lnTo>
                  <a:lnTo>
                    <a:pt x="118" y="356"/>
                  </a:lnTo>
                  <a:lnTo>
                    <a:pt x="118" y="358"/>
                  </a:lnTo>
                  <a:lnTo>
                    <a:pt x="120" y="358"/>
                  </a:lnTo>
                  <a:lnTo>
                    <a:pt x="120" y="357"/>
                  </a:lnTo>
                  <a:lnTo>
                    <a:pt x="123" y="354"/>
                  </a:lnTo>
                  <a:lnTo>
                    <a:pt x="122" y="353"/>
                  </a:lnTo>
                  <a:lnTo>
                    <a:pt x="122" y="356"/>
                  </a:lnTo>
                  <a:lnTo>
                    <a:pt x="124" y="356"/>
                  </a:lnTo>
                  <a:lnTo>
                    <a:pt x="124" y="354"/>
                  </a:lnTo>
                  <a:lnTo>
                    <a:pt x="127" y="352"/>
                  </a:lnTo>
                  <a:lnTo>
                    <a:pt x="126" y="350"/>
                  </a:lnTo>
                  <a:lnTo>
                    <a:pt x="127" y="353"/>
                  </a:lnTo>
                  <a:lnTo>
                    <a:pt x="130" y="352"/>
                  </a:lnTo>
                  <a:lnTo>
                    <a:pt x="128" y="349"/>
                  </a:lnTo>
                  <a:lnTo>
                    <a:pt x="128" y="352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2" y="349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4" y="350"/>
                  </a:lnTo>
                  <a:lnTo>
                    <a:pt x="134" y="349"/>
                  </a:lnTo>
                  <a:lnTo>
                    <a:pt x="135" y="348"/>
                  </a:lnTo>
                  <a:lnTo>
                    <a:pt x="134" y="346"/>
                  </a:lnTo>
                  <a:lnTo>
                    <a:pt x="134" y="349"/>
                  </a:lnTo>
                  <a:lnTo>
                    <a:pt x="137" y="349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41" y="345"/>
                  </a:lnTo>
                  <a:lnTo>
                    <a:pt x="143" y="345"/>
                  </a:lnTo>
                  <a:lnTo>
                    <a:pt x="143" y="343"/>
                  </a:lnTo>
                  <a:lnTo>
                    <a:pt x="140" y="343"/>
                  </a:lnTo>
                  <a:lnTo>
                    <a:pt x="140" y="345"/>
                  </a:lnTo>
                  <a:lnTo>
                    <a:pt x="144" y="345"/>
                  </a:lnTo>
                  <a:lnTo>
                    <a:pt x="144" y="337"/>
                  </a:lnTo>
                  <a:lnTo>
                    <a:pt x="141" y="337"/>
                  </a:lnTo>
                  <a:lnTo>
                    <a:pt x="143" y="339"/>
                  </a:lnTo>
                  <a:lnTo>
                    <a:pt x="144" y="337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3" y="333"/>
                  </a:lnTo>
                  <a:lnTo>
                    <a:pt x="143" y="336"/>
                  </a:lnTo>
                  <a:lnTo>
                    <a:pt x="147" y="336"/>
                  </a:lnTo>
                  <a:lnTo>
                    <a:pt x="147" y="328"/>
                  </a:lnTo>
                  <a:lnTo>
                    <a:pt x="144" y="328"/>
                  </a:lnTo>
                  <a:lnTo>
                    <a:pt x="144" y="331"/>
                  </a:lnTo>
                  <a:lnTo>
                    <a:pt x="148" y="331"/>
                  </a:lnTo>
                  <a:lnTo>
                    <a:pt x="148" y="322"/>
                  </a:lnTo>
                  <a:lnTo>
                    <a:pt x="145" y="322"/>
                  </a:lnTo>
                  <a:lnTo>
                    <a:pt x="145" y="324"/>
                  </a:lnTo>
                  <a:lnTo>
                    <a:pt x="149" y="324"/>
                  </a:lnTo>
                  <a:lnTo>
                    <a:pt x="149" y="319"/>
                  </a:lnTo>
                  <a:lnTo>
                    <a:pt x="147" y="319"/>
                  </a:lnTo>
                  <a:lnTo>
                    <a:pt x="147" y="322"/>
                  </a:lnTo>
                  <a:lnTo>
                    <a:pt x="151" y="322"/>
                  </a:lnTo>
                  <a:lnTo>
                    <a:pt x="151" y="316"/>
                  </a:lnTo>
                  <a:lnTo>
                    <a:pt x="148" y="316"/>
                  </a:lnTo>
                  <a:lnTo>
                    <a:pt x="148" y="319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9" y="318"/>
                  </a:lnTo>
                  <a:lnTo>
                    <a:pt x="153" y="318"/>
                  </a:lnTo>
                  <a:lnTo>
                    <a:pt x="153" y="314"/>
                  </a:lnTo>
                  <a:lnTo>
                    <a:pt x="151" y="314"/>
                  </a:lnTo>
                  <a:lnTo>
                    <a:pt x="152" y="315"/>
                  </a:lnTo>
                  <a:lnTo>
                    <a:pt x="156" y="311"/>
                  </a:lnTo>
                  <a:lnTo>
                    <a:pt x="154" y="310"/>
                  </a:lnTo>
                  <a:lnTo>
                    <a:pt x="154" y="312"/>
                  </a:lnTo>
                  <a:lnTo>
                    <a:pt x="158" y="312"/>
                  </a:lnTo>
                  <a:lnTo>
                    <a:pt x="158" y="308"/>
                  </a:lnTo>
                  <a:lnTo>
                    <a:pt x="156" y="308"/>
                  </a:lnTo>
                  <a:lnTo>
                    <a:pt x="156" y="311"/>
                  </a:lnTo>
                  <a:lnTo>
                    <a:pt x="158" y="311"/>
                  </a:lnTo>
                  <a:lnTo>
                    <a:pt x="158" y="310"/>
                  </a:lnTo>
                  <a:lnTo>
                    <a:pt x="160" y="308"/>
                  </a:lnTo>
                  <a:lnTo>
                    <a:pt x="158" y="307"/>
                  </a:lnTo>
                  <a:lnTo>
                    <a:pt x="158" y="310"/>
                  </a:lnTo>
                  <a:lnTo>
                    <a:pt x="162" y="310"/>
                  </a:lnTo>
                  <a:lnTo>
                    <a:pt x="162" y="306"/>
                  </a:lnTo>
                  <a:lnTo>
                    <a:pt x="160" y="306"/>
                  </a:lnTo>
                  <a:lnTo>
                    <a:pt x="161" y="307"/>
                  </a:lnTo>
                  <a:lnTo>
                    <a:pt x="162" y="306"/>
                  </a:lnTo>
                  <a:lnTo>
                    <a:pt x="164" y="306"/>
                  </a:lnTo>
                  <a:lnTo>
                    <a:pt x="164" y="301"/>
                  </a:lnTo>
                  <a:lnTo>
                    <a:pt x="161" y="301"/>
                  </a:lnTo>
                  <a:lnTo>
                    <a:pt x="162" y="302"/>
                  </a:lnTo>
                  <a:lnTo>
                    <a:pt x="164" y="301"/>
                  </a:lnTo>
                  <a:lnTo>
                    <a:pt x="165" y="301"/>
                  </a:lnTo>
                  <a:lnTo>
                    <a:pt x="165" y="295"/>
                  </a:lnTo>
                  <a:lnTo>
                    <a:pt x="162" y="295"/>
                  </a:lnTo>
                  <a:lnTo>
                    <a:pt x="162" y="298"/>
                  </a:lnTo>
                  <a:lnTo>
                    <a:pt x="166" y="298"/>
                  </a:lnTo>
                  <a:lnTo>
                    <a:pt x="166" y="293"/>
                  </a:lnTo>
                  <a:lnTo>
                    <a:pt x="164" y="293"/>
                  </a:lnTo>
                  <a:lnTo>
                    <a:pt x="165" y="294"/>
                  </a:lnTo>
                  <a:lnTo>
                    <a:pt x="166" y="293"/>
                  </a:lnTo>
                  <a:lnTo>
                    <a:pt x="168" y="293"/>
                  </a:lnTo>
                  <a:lnTo>
                    <a:pt x="168" y="288"/>
                  </a:lnTo>
                  <a:lnTo>
                    <a:pt x="164" y="288"/>
                  </a:lnTo>
                  <a:lnTo>
                    <a:pt x="164" y="289"/>
                  </a:lnTo>
                  <a:lnTo>
                    <a:pt x="166" y="289"/>
                  </a:lnTo>
                  <a:lnTo>
                    <a:pt x="166" y="286"/>
                  </a:lnTo>
                  <a:lnTo>
                    <a:pt x="162" y="286"/>
                  </a:lnTo>
                  <a:lnTo>
                    <a:pt x="162" y="288"/>
                  </a:lnTo>
                  <a:lnTo>
                    <a:pt x="164" y="286"/>
                  </a:lnTo>
                  <a:lnTo>
                    <a:pt x="162" y="285"/>
                  </a:lnTo>
                  <a:lnTo>
                    <a:pt x="161" y="286"/>
                  </a:lnTo>
                  <a:lnTo>
                    <a:pt x="164" y="286"/>
                  </a:lnTo>
                  <a:lnTo>
                    <a:pt x="164" y="284"/>
                  </a:lnTo>
                  <a:lnTo>
                    <a:pt x="160" y="284"/>
                  </a:lnTo>
                  <a:lnTo>
                    <a:pt x="160" y="285"/>
                  </a:lnTo>
                  <a:lnTo>
                    <a:pt x="161" y="284"/>
                  </a:lnTo>
                  <a:lnTo>
                    <a:pt x="158" y="281"/>
                  </a:lnTo>
                  <a:lnTo>
                    <a:pt x="156" y="281"/>
                  </a:lnTo>
                  <a:lnTo>
                    <a:pt x="156" y="282"/>
                  </a:lnTo>
                  <a:lnTo>
                    <a:pt x="157" y="281"/>
                  </a:lnTo>
                  <a:lnTo>
                    <a:pt x="154" y="278"/>
                  </a:lnTo>
                  <a:lnTo>
                    <a:pt x="152" y="278"/>
                  </a:lnTo>
                  <a:lnTo>
                    <a:pt x="152" y="280"/>
                  </a:lnTo>
                  <a:lnTo>
                    <a:pt x="154" y="280"/>
                  </a:lnTo>
                  <a:lnTo>
                    <a:pt x="154" y="277"/>
                  </a:lnTo>
                  <a:lnTo>
                    <a:pt x="149" y="277"/>
                  </a:lnTo>
                  <a:lnTo>
                    <a:pt x="149" y="278"/>
                  </a:lnTo>
                  <a:lnTo>
                    <a:pt x="151" y="277"/>
                  </a:lnTo>
                  <a:lnTo>
                    <a:pt x="149" y="276"/>
                  </a:lnTo>
                  <a:lnTo>
                    <a:pt x="148" y="277"/>
                  </a:lnTo>
                  <a:lnTo>
                    <a:pt x="148" y="280"/>
                  </a:lnTo>
                  <a:lnTo>
                    <a:pt x="152" y="280"/>
                  </a:lnTo>
                  <a:lnTo>
                    <a:pt x="152" y="276"/>
                  </a:lnTo>
                  <a:lnTo>
                    <a:pt x="149" y="276"/>
                  </a:lnTo>
                  <a:lnTo>
                    <a:pt x="151" y="277"/>
                  </a:lnTo>
                  <a:lnTo>
                    <a:pt x="152" y="276"/>
                  </a:lnTo>
                  <a:lnTo>
                    <a:pt x="153" y="276"/>
                  </a:lnTo>
                  <a:lnTo>
                    <a:pt x="153" y="273"/>
                  </a:lnTo>
                  <a:lnTo>
                    <a:pt x="151" y="273"/>
                  </a:lnTo>
                  <a:lnTo>
                    <a:pt x="151" y="276"/>
                  </a:lnTo>
                  <a:lnTo>
                    <a:pt x="154" y="276"/>
                  </a:lnTo>
                  <a:lnTo>
                    <a:pt x="154" y="271"/>
                  </a:lnTo>
                  <a:lnTo>
                    <a:pt x="152" y="271"/>
                  </a:lnTo>
                  <a:lnTo>
                    <a:pt x="152" y="273"/>
                  </a:lnTo>
                  <a:lnTo>
                    <a:pt x="154" y="273"/>
                  </a:lnTo>
                  <a:lnTo>
                    <a:pt x="154" y="272"/>
                  </a:lnTo>
                  <a:lnTo>
                    <a:pt x="156" y="271"/>
                  </a:lnTo>
                  <a:lnTo>
                    <a:pt x="157" y="271"/>
                  </a:lnTo>
                  <a:lnTo>
                    <a:pt x="157" y="268"/>
                  </a:lnTo>
                  <a:lnTo>
                    <a:pt x="154" y="268"/>
                  </a:lnTo>
                  <a:lnTo>
                    <a:pt x="154" y="271"/>
                  </a:lnTo>
                  <a:lnTo>
                    <a:pt x="158" y="271"/>
                  </a:lnTo>
                  <a:lnTo>
                    <a:pt x="158" y="267"/>
                  </a:lnTo>
                  <a:lnTo>
                    <a:pt x="156" y="267"/>
                  </a:lnTo>
                  <a:lnTo>
                    <a:pt x="156" y="269"/>
                  </a:lnTo>
                  <a:lnTo>
                    <a:pt x="160" y="269"/>
                  </a:lnTo>
                  <a:lnTo>
                    <a:pt x="160" y="265"/>
                  </a:lnTo>
                  <a:lnTo>
                    <a:pt x="157" y="265"/>
                  </a:lnTo>
                  <a:lnTo>
                    <a:pt x="157" y="268"/>
                  </a:lnTo>
                  <a:lnTo>
                    <a:pt x="160" y="268"/>
                  </a:lnTo>
                  <a:lnTo>
                    <a:pt x="160" y="267"/>
                  </a:lnTo>
                  <a:lnTo>
                    <a:pt x="161" y="265"/>
                  </a:lnTo>
                  <a:lnTo>
                    <a:pt x="162" y="265"/>
                  </a:lnTo>
                  <a:lnTo>
                    <a:pt x="162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64" y="265"/>
                  </a:lnTo>
                  <a:lnTo>
                    <a:pt x="164" y="261"/>
                  </a:lnTo>
                  <a:lnTo>
                    <a:pt x="161" y="261"/>
                  </a:lnTo>
                  <a:lnTo>
                    <a:pt x="162" y="263"/>
                  </a:lnTo>
                  <a:lnTo>
                    <a:pt x="164" y="261"/>
                  </a:lnTo>
                  <a:lnTo>
                    <a:pt x="165" y="261"/>
                  </a:lnTo>
                  <a:lnTo>
                    <a:pt x="165" y="259"/>
                  </a:lnTo>
                  <a:lnTo>
                    <a:pt x="162" y="259"/>
                  </a:lnTo>
                  <a:lnTo>
                    <a:pt x="162" y="261"/>
                  </a:lnTo>
                  <a:lnTo>
                    <a:pt x="166" y="261"/>
                  </a:lnTo>
                  <a:lnTo>
                    <a:pt x="166" y="257"/>
                  </a:lnTo>
                  <a:lnTo>
                    <a:pt x="164" y="257"/>
                  </a:lnTo>
                  <a:lnTo>
                    <a:pt x="164" y="260"/>
                  </a:lnTo>
                  <a:lnTo>
                    <a:pt x="166" y="260"/>
                  </a:lnTo>
                  <a:lnTo>
                    <a:pt x="166" y="259"/>
                  </a:lnTo>
                  <a:lnTo>
                    <a:pt x="168" y="257"/>
                  </a:lnTo>
                  <a:lnTo>
                    <a:pt x="169" y="257"/>
                  </a:lnTo>
                  <a:lnTo>
                    <a:pt x="169" y="255"/>
                  </a:lnTo>
                  <a:lnTo>
                    <a:pt x="166" y="255"/>
                  </a:lnTo>
                  <a:lnTo>
                    <a:pt x="166" y="257"/>
                  </a:lnTo>
                  <a:lnTo>
                    <a:pt x="169" y="257"/>
                  </a:lnTo>
                  <a:lnTo>
                    <a:pt x="169" y="256"/>
                  </a:lnTo>
                  <a:lnTo>
                    <a:pt x="172" y="254"/>
                  </a:lnTo>
                  <a:lnTo>
                    <a:pt x="173" y="254"/>
                  </a:lnTo>
                  <a:lnTo>
                    <a:pt x="173" y="251"/>
                  </a:lnTo>
                  <a:lnTo>
                    <a:pt x="170" y="248"/>
                  </a:lnTo>
                  <a:lnTo>
                    <a:pt x="169" y="250"/>
                  </a:lnTo>
                  <a:lnTo>
                    <a:pt x="172" y="250"/>
                  </a:lnTo>
                  <a:lnTo>
                    <a:pt x="172" y="247"/>
                  </a:lnTo>
                  <a:lnTo>
                    <a:pt x="168" y="247"/>
                  </a:lnTo>
                  <a:lnTo>
                    <a:pt x="168" y="248"/>
                  </a:lnTo>
                  <a:lnTo>
                    <a:pt x="169" y="247"/>
                  </a:lnTo>
                  <a:lnTo>
                    <a:pt x="166" y="244"/>
                  </a:lnTo>
                  <a:lnTo>
                    <a:pt x="164" y="244"/>
                  </a:lnTo>
                  <a:lnTo>
                    <a:pt x="164" y="246"/>
                  </a:lnTo>
                  <a:lnTo>
                    <a:pt x="166" y="246"/>
                  </a:lnTo>
                  <a:lnTo>
                    <a:pt x="166" y="243"/>
                  </a:lnTo>
                  <a:lnTo>
                    <a:pt x="162" y="243"/>
                  </a:lnTo>
                  <a:lnTo>
                    <a:pt x="162" y="244"/>
                  </a:lnTo>
                  <a:lnTo>
                    <a:pt x="165" y="244"/>
                  </a:lnTo>
                  <a:lnTo>
                    <a:pt x="165" y="242"/>
                  </a:lnTo>
                  <a:lnTo>
                    <a:pt x="161" y="242"/>
                  </a:lnTo>
                  <a:lnTo>
                    <a:pt x="161" y="243"/>
                  </a:lnTo>
                  <a:lnTo>
                    <a:pt x="164" y="243"/>
                  </a:lnTo>
                  <a:lnTo>
                    <a:pt x="164" y="240"/>
                  </a:lnTo>
                  <a:lnTo>
                    <a:pt x="158" y="240"/>
                  </a:lnTo>
                  <a:lnTo>
                    <a:pt x="158" y="242"/>
                  </a:lnTo>
                  <a:lnTo>
                    <a:pt x="161" y="242"/>
                  </a:lnTo>
                  <a:lnTo>
                    <a:pt x="161" y="239"/>
                  </a:lnTo>
                  <a:lnTo>
                    <a:pt x="157" y="239"/>
                  </a:lnTo>
                  <a:lnTo>
                    <a:pt x="157" y="240"/>
                  </a:lnTo>
                  <a:lnTo>
                    <a:pt x="158" y="239"/>
                  </a:lnTo>
                  <a:lnTo>
                    <a:pt x="157" y="238"/>
                  </a:lnTo>
                  <a:lnTo>
                    <a:pt x="156" y="239"/>
                  </a:lnTo>
                  <a:lnTo>
                    <a:pt x="158" y="239"/>
                  </a:lnTo>
                  <a:lnTo>
                    <a:pt x="158" y="236"/>
                  </a:lnTo>
                  <a:lnTo>
                    <a:pt x="156" y="234"/>
                  </a:lnTo>
                  <a:lnTo>
                    <a:pt x="154" y="235"/>
                  </a:lnTo>
                  <a:lnTo>
                    <a:pt x="157" y="235"/>
                  </a:lnTo>
                  <a:lnTo>
                    <a:pt x="157" y="226"/>
                  </a:lnTo>
                  <a:lnTo>
                    <a:pt x="153" y="222"/>
                  </a:lnTo>
                  <a:lnTo>
                    <a:pt x="152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1" y="221"/>
                  </a:lnTo>
                  <a:lnTo>
                    <a:pt x="151" y="222"/>
                  </a:lnTo>
                  <a:lnTo>
                    <a:pt x="153" y="222"/>
                  </a:lnTo>
                  <a:lnTo>
                    <a:pt x="152" y="219"/>
                  </a:lnTo>
                  <a:lnTo>
                    <a:pt x="151" y="218"/>
                  </a:lnTo>
                  <a:lnTo>
                    <a:pt x="148" y="218"/>
                  </a:lnTo>
                  <a:lnTo>
                    <a:pt x="148" y="219"/>
                  </a:lnTo>
                  <a:lnTo>
                    <a:pt x="149" y="218"/>
                  </a:lnTo>
                  <a:lnTo>
                    <a:pt x="147" y="216"/>
                  </a:lnTo>
                  <a:lnTo>
                    <a:pt x="144" y="216"/>
                  </a:lnTo>
                  <a:lnTo>
                    <a:pt x="144" y="217"/>
                  </a:lnTo>
                  <a:lnTo>
                    <a:pt x="145" y="216"/>
                  </a:lnTo>
                  <a:lnTo>
                    <a:pt x="143" y="214"/>
                  </a:lnTo>
                  <a:lnTo>
                    <a:pt x="141" y="216"/>
                  </a:lnTo>
                  <a:lnTo>
                    <a:pt x="144" y="216"/>
                  </a:lnTo>
                  <a:lnTo>
                    <a:pt x="144" y="213"/>
                  </a:lnTo>
                  <a:lnTo>
                    <a:pt x="139" y="213"/>
                  </a:lnTo>
                  <a:lnTo>
                    <a:pt x="139" y="214"/>
                  </a:lnTo>
                  <a:lnTo>
                    <a:pt x="141" y="214"/>
                  </a:lnTo>
                  <a:lnTo>
                    <a:pt x="141" y="212"/>
                  </a:lnTo>
                  <a:lnTo>
                    <a:pt x="137" y="212"/>
                  </a:lnTo>
                  <a:lnTo>
                    <a:pt x="137" y="213"/>
                  </a:lnTo>
                  <a:lnTo>
                    <a:pt x="139" y="212"/>
                  </a:lnTo>
                  <a:lnTo>
                    <a:pt x="137" y="210"/>
                  </a:lnTo>
                  <a:lnTo>
                    <a:pt x="134" y="210"/>
                  </a:lnTo>
                  <a:lnTo>
                    <a:pt x="134" y="212"/>
                  </a:lnTo>
                  <a:lnTo>
                    <a:pt x="135" y="210"/>
                  </a:lnTo>
                  <a:lnTo>
                    <a:pt x="134" y="209"/>
                  </a:lnTo>
                  <a:lnTo>
                    <a:pt x="132" y="210"/>
                  </a:lnTo>
                  <a:lnTo>
                    <a:pt x="132" y="213"/>
                  </a:lnTo>
                  <a:lnTo>
                    <a:pt x="136" y="213"/>
                  </a:lnTo>
                  <a:lnTo>
                    <a:pt x="136" y="209"/>
                  </a:lnTo>
                  <a:lnTo>
                    <a:pt x="134" y="209"/>
                  </a:lnTo>
                  <a:lnTo>
                    <a:pt x="134" y="212"/>
                  </a:lnTo>
                  <a:lnTo>
                    <a:pt x="136" y="212"/>
                  </a:lnTo>
                  <a:lnTo>
                    <a:pt x="136" y="210"/>
                  </a:lnTo>
                  <a:lnTo>
                    <a:pt x="137" y="209"/>
                  </a:lnTo>
                  <a:lnTo>
                    <a:pt x="136" y="208"/>
                  </a:lnTo>
                  <a:lnTo>
                    <a:pt x="137" y="210"/>
                  </a:lnTo>
                  <a:lnTo>
                    <a:pt x="140" y="209"/>
                  </a:lnTo>
                  <a:lnTo>
                    <a:pt x="140" y="208"/>
                  </a:lnTo>
                  <a:lnTo>
                    <a:pt x="141" y="206"/>
                  </a:lnTo>
                  <a:lnTo>
                    <a:pt x="140" y="205"/>
                  </a:lnTo>
                  <a:lnTo>
                    <a:pt x="140" y="208"/>
                  </a:lnTo>
                  <a:lnTo>
                    <a:pt x="143" y="208"/>
                  </a:lnTo>
                  <a:lnTo>
                    <a:pt x="143" y="206"/>
                  </a:lnTo>
                  <a:lnTo>
                    <a:pt x="145" y="204"/>
                  </a:lnTo>
                  <a:lnTo>
                    <a:pt x="144" y="202"/>
                  </a:lnTo>
                  <a:lnTo>
                    <a:pt x="144" y="205"/>
                  </a:lnTo>
                  <a:lnTo>
                    <a:pt x="147" y="205"/>
                  </a:lnTo>
                  <a:lnTo>
                    <a:pt x="147" y="204"/>
                  </a:lnTo>
                  <a:lnTo>
                    <a:pt x="148" y="202"/>
                  </a:lnTo>
                  <a:lnTo>
                    <a:pt x="147" y="201"/>
                  </a:lnTo>
                  <a:lnTo>
                    <a:pt x="147" y="204"/>
                  </a:lnTo>
                  <a:lnTo>
                    <a:pt x="149" y="204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49" y="200"/>
                  </a:lnTo>
                  <a:lnTo>
                    <a:pt x="149" y="202"/>
                  </a:lnTo>
                  <a:lnTo>
                    <a:pt x="153" y="202"/>
                  </a:lnTo>
                  <a:lnTo>
                    <a:pt x="156" y="201"/>
                  </a:lnTo>
                  <a:lnTo>
                    <a:pt x="154" y="199"/>
                  </a:lnTo>
                  <a:lnTo>
                    <a:pt x="154" y="201"/>
                  </a:lnTo>
                  <a:lnTo>
                    <a:pt x="157" y="201"/>
                  </a:lnTo>
                  <a:lnTo>
                    <a:pt x="157" y="200"/>
                  </a:lnTo>
                  <a:lnTo>
                    <a:pt x="160" y="197"/>
                  </a:lnTo>
                  <a:lnTo>
                    <a:pt x="157" y="195"/>
                  </a:lnTo>
                  <a:lnTo>
                    <a:pt x="156" y="196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7" y="192"/>
                  </a:lnTo>
                  <a:lnTo>
                    <a:pt x="154" y="189"/>
                  </a:lnTo>
                  <a:lnTo>
                    <a:pt x="153" y="191"/>
                  </a:lnTo>
                  <a:lnTo>
                    <a:pt x="156" y="191"/>
                  </a:lnTo>
                  <a:lnTo>
                    <a:pt x="156" y="189"/>
                  </a:lnTo>
                  <a:lnTo>
                    <a:pt x="152" y="185"/>
                  </a:lnTo>
                  <a:lnTo>
                    <a:pt x="151" y="187"/>
                  </a:lnTo>
                  <a:lnTo>
                    <a:pt x="153" y="187"/>
                  </a:lnTo>
                  <a:lnTo>
                    <a:pt x="153" y="184"/>
                  </a:lnTo>
                  <a:lnTo>
                    <a:pt x="149" y="184"/>
                  </a:lnTo>
                  <a:lnTo>
                    <a:pt x="149" y="185"/>
                  </a:lnTo>
                  <a:lnTo>
                    <a:pt x="152" y="185"/>
                  </a:lnTo>
                  <a:lnTo>
                    <a:pt x="152" y="178"/>
                  </a:lnTo>
                  <a:lnTo>
                    <a:pt x="149" y="175"/>
                  </a:lnTo>
                  <a:lnTo>
                    <a:pt x="148" y="176"/>
                  </a:lnTo>
                  <a:lnTo>
                    <a:pt x="151" y="176"/>
                  </a:lnTo>
                  <a:lnTo>
                    <a:pt x="151" y="172"/>
                  </a:lnTo>
                  <a:lnTo>
                    <a:pt x="148" y="172"/>
                  </a:lnTo>
                  <a:lnTo>
                    <a:pt x="149" y="174"/>
                  </a:lnTo>
                  <a:lnTo>
                    <a:pt x="151" y="172"/>
                  </a:lnTo>
                  <a:lnTo>
                    <a:pt x="152" y="172"/>
                  </a:lnTo>
                  <a:lnTo>
                    <a:pt x="152" y="168"/>
                  </a:lnTo>
                  <a:lnTo>
                    <a:pt x="149" y="168"/>
                  </a:lnTo>
                  <a:lnTo>
                    <a:pt x="149" y="171"/>
                  </a:lnTo>
                  <a:lnTo>
                    <a:pt x="153" y="171"/>
                  </a:lnTo>
                  <a:lnTo>
                    <a:pt x="153" y="166"/>
                  </a:lnTo>
                  <a:lnTo>
                    <a:pt x="151" y="166"/>
                  </a:lnTo>
                  <a:lnTo>
                    <a:pt x="151" y="168"/>
                  </a:lnTo>
                  <a:lnTo>
                    <a:pt x="154" y="168"/>
                  </a:lnTo>
                  <a:lnTo>
                    <a:pt x="154" y="164"/>
                  </a:lnTo>
                  <a:lnTo>
                    <a:pt x="152" y="164"/>
                  </a:lnTo>
                  <a:lnTo>
                    <a:pt x="152" y="167"/>
                  </a:lnTo>
                  <a:lnTo>
                    <a:pt x="154" y="167"/>
                  </a:lnTo>
                  <a:lnTo>
                    <a:pt x="154" y="166"/>
                  </a:lnTo>
                  <a:lnTo>
                    <a:pt x="156" y="164"/>
                  </a:lnTo>
                  <a:lnTo>
                    <a:pt x="157" y="164"/>
                  </a:lnTo>
                  <a:lnTo>
                    <a:pt x="157" y="162"/>
                  </a:lnTo>
                  <a:lnTo>
                    <a:pt x="154" y="162"/>
                  </a:lnTo>
                  <a:lnTo>
                    <a:pt x="156" y="163"/>
                  </a:lnTo>
                  <a:lnTo>
                    <a:pt x="158" y="161"/>
                  </a:lnTo>
                  <a:lnTo>
                    <a:pt x="160" y="161"/>
                  </a:lnTo>
                  <a:lnTo>
                    <a:pt x="160" y="158"/>
                  </a:lnTo>
                  <a:lnTo>
                    <a:pt x="157" y="155"/>
                  </a:lnTo>
                  <a:lnTo>
                    <a:pt x="156" y="157"/>
                  </a:lnTo>
                  <a:lnTo>
                    <a:pt x="158" y="157"/>
                  </a:lnTo>
                  <a:lnTo>
                    <a:pt x="158" y="155"/>
                  </a:lnTo>
                  <a:lnTo>
                    <a:pt x="156" y="153"/>
                  </a:lnTo>
                  <a:lnTo>
                    <a:pt x="154" y="154"/>
                  </a:lnTo>
                  <a:lnTo>
                    <a:pt x="157" y="154"/>
                  </a:lnTo>
                  <a:lnTo>
                    <a:pt x="157" y="153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6" y="151"/>
                  </a:lnTo>
                  <a:lnTo>
                    <a:pt x="156" y="149"/>
                  </a:lnTo>
                  <a:lnTo>
                    <a:pt x="152" y="149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4" y="147"/>
                  </a:lnTo>
                  <a:lnTo>
                    <a:pt x="151" y="147"/>
                  </a:lnTo>
                  <a:lnTo>
                    <a:pt x="151" y="149"/>
                  </a:lnTo>
                  <a:lnTo>
                    <a:pt x="153" y="149"/>
                  </a:lnTo>
                  <a:lnTo>
                    <a:pt x="153" y="147"/>
                  </a:lnTo>
                  <a:lnTo>
                    <a:pt x="151" y="145"/>
                  </a:lnTo>
                  <a:lnTo>
                    <a:pt x="149" y="146"/>
                  </a:lnTo>
                  <a:lnTo>
                    <a:pt x="152" y="146"/>
                  </a:lnTo>
                  <a:lnTo>
                    <a:pt x="152" y="127"/>
                  </a:lnTo>
                  <a:lnTo>
                    <a:pt x="149" y="127"/>
                  </a:lnTo>
                  <a:lnTo>
                    <a:pt x="149" y="129"/>
                  </a:lnTo>
                  <a:lnTo>
                    <a:pt x="153" y="129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52" y="124"/>
                  </a:lnTo>
                  <a:lnTo>
                    <a:pt x="153" y="123"/>
                  </a:lnTo>
                  <a:lnTo>
                    <a:pt x="154" y="123"/>
                  </a:lnTo>
                  <a:lnTo>
                    <a:pt x="154" y="120"/>
                  </a:lnTo>
                  <a:lnTo>
                    <a:pt x="152" y="120"/>
                  </a:lnTo>
                  <a:lnTo>
                    <a:pt x="153" y="121"/>
                  </a:lnTo>
                  <a:lnTo>
                    <a:pt x="154" y="120"/>
                  </a:lnTo>
                  <a:lnTo>
                    <a:pt x="156" y="120"/>
                  </a:lnTo>
                  <a:lnTo>
                    <a:pt x="156" y="116"/>
                  </a:lnTo>
                  <a:lnTo>
                    <a:pt x="153" y="113"/>
                  </a:lnTo>
                  <a:lnTo>
                    <a:pt x="152" y="115"/>
                  </a:lnTo>
                  <a:lnTo>
                    <a:pt x="154" y="115"/>
                  </a:lnTo>
                  <a:lnTo>
                    <a:pt x="154" y="111"/>
                  </a:lnTo>
                  <a:lnTo>
                    <a:pt x="151" y="111"/>
                  </a:lnTo>
                  <a:lnTo>
                    <a:pt x="151" y="112"/>
                  </a:lnTo>
                  <a:lnTo>
                    <a:pt x="153" y="112"/>
                  </a:lnTo>
                  <a:lnTo>
                    <a:pt x="153" y="110"/>
                  </a:lnTo>
                  <a:lnTo>
                    <a:pt x="151" y="107"/>
                  </a:lnTo>
                  <a:lnTo>
                    <a:pt x="149" y="108"/>
                  </a:lnTo>
                  <a:lnTo>
                    <a:pt x="152" y="108"/>
                  </a:lnTo>
                  <a:lnTo>
                    <a:pt x="152" y="107"/>
                  </a:lnTo>
                  <a:lnTo>
                    <a:pt x="149" y="104"/>
                  </a:lnTo>
                  <a:lnTo>
                    <a:pt x="148" y="106"/>
                  </a:lnTo>
                  <a:lnTo>
                    <a:pt x="151" y="106"/>
                  </a:lnTo>
                  <a:lnTo>
                    <a:pt x="151" y="103"/>
                  </a:lnTo>
                  <a:lnTo>
                    <a:pt x="148" y="103"/>
                  </a:lnTo>
                  <a:lnTo>
                    <a:pt x="149" y="104"/>
                  </a:lnTo>
                  <a:lnTo>
                    <a:pt x="151" y="103"/>
                  </a:lnTo>
                  <a:lnTo>
                    <a:pt x="152" y="103"/>
                  </a:lnTo>
                  <a:lnTo>
                    <a:pt x="152" y="99"/>
                  </a:lnTo>
                  <a:lnTo>
                    <a:pt x="149" y="99"/>
                  </a:lnTo>
                  <a:lnTo>
                    <a:pt x="151" y="100"/>
                  </a:lnTo>
                  <a:lnTo>
                    <a:pt x="152" y="99"/>
                  </a:lnTo>
                  <a:lnTo>
                    <a:pt x="153" y="99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2" y="94"/>
                  </a:lnTo>
                  <a:lnTo>
                    <a:pt x="153" y="95"/>
                  </a:lnTo>
                  <a:lnTo>
                    <a:pt x="154" y="94"/>
                  </a:lnTo>
                  <a:lnTo>
                    <a:pt x="156" y="94"/>
                  </a:lnTo>
                  <a:lnTo>
                    <a:pt x="156" y="87"/>
                  </a:lnTo>
                  <a:lnTo>
                    <a:pt x="152" y="87"/>
                  </a:lnTo>
                  <a:lnTo>
                    <a:pt x="152" y="89"/>
                  </a:lnTo>
                  <a:lnTo>
                    <a:pt x="154" y="89"/>
                  </a:lnTo>
                  <a:lnTo>
                    <a:pt x="154" y="82"/>
                  </a:lnTo>
                  <a:lnTo>
                    <a:pt x="151" y="82"/>
                  </a:lnTo>
                  <a:lnTo>
                    <a:pt x="151" y="83"/>
                  </a:lnTo>
                  <a:lnTo>
                    <a:pt x="153" y="83"/>
                  </a:lnTo>
                  <a:lnTo>
                    <a:pt x="153" y="78"/>
                  </a:lnTo>
                  <a:lnTo>
                    <a:pt x="151" y="78"/>
                  </a:lnTo>
                  <a:lnTo>
                    <a:pt x="151" y="81"/>
                  </a:lnTo>
                  <a:lnTo>
                    <a:pt x="154" y="81"/>
                  </a:lnTo>
                  <a:lnTo>
                    <a:pt x="154" y="75"/>
                  </a:lnTo>
                  <a:lnTo>
                    <a:pt x="152" y="75"/>
                  </a:lnTo>
                  <a:lnTo>
                    <a:pt x="152" y="78"/>
                  </a:lnTo>
                  <a:lnTo>
                    <a:pt x="154" y="78"/>
                  </a:lnTo>
                  <a:lnTo>
                    <a:pt x="156" y="77"/>
                  </a:lnTo>
                  <a:lnTo>
                    <a:pt x="157" y="74"/>
                  </a:lnTo>
                  <a:lnTo>
                    <a:pt x="154" y="73"/>
                  </a:lnTo>
                  <a:lnTo>
                    <a:pt x="154" y="75"/>
                  </a:lnTo>
                  <a:lnTo>
                    <a:pt x="158" y="75"/>
                  </a:lnTo>
                  <a:lnTo>
                    <a:pt x="158" y="72"/>
                  </a:lnTo>
                  <a:lnTo>
                    <a:pt x="156" y="72"/>
                  </a:lnTo>
                  <a:lnTo>
                    <a:pt x="157" y="73"/>
                  </a:lnTo>
                  <a:lnTo>
                    <a:pt x="160" y="70"/>
                  </a:lnTo>
                  <a:lnTo>
                    <a:pt x="158" y="69"/>
                  </a:lnTo>
                  <a:lnTo>
                    <a:pt x="158" y="72"/>
                  </a:lnTo>
                  <a:lnTo>
                    <a:pt x="162" y="72"/>
                  </a:lnTo>
                  <a:lnTo>
                    <a:pt x="162" y="68"/>
                  </a:lnTo>
                  <a:lnTo>
                    <a:pt x="160" y="68"/>
                  </a:lnTo>
                  <a:lnTo>
                    <a:pt x="160" y="70"/>
                  </a:lnTo>
                  <a:lnTo>
                    <a:pt x="164" y="70"/>
                  </a:lnTo>
                  <a:lnTo>
                    <a:pt x="164" y="66"/>
                  </a:lnTo>
                  <a:lnTo>
                    <a:pt x="161" y="66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6" y="68"/>
                  </a:lnTo>
                  <a:lnTo>
                    <a:pt x="168" y="66"/>
                  </a:lnTo>
                  <a:lnTo>
                    <a:pt x="168" y="64"/>
                  </a:lnTo>
                  <a:lnTo>
                    <a:pt x="165" y="64"/>
                  </a:lnTo>
                  <a:lnTo>
                    <a:pt x="165" y="66"/>
                  </a:lnTo>
                  <a:lnTo>
                    <a:pt x="166" y="66"/>
                  </a:lnTo>
                  <a:lnTo>
                    <a:pt x="168" y="62"/>
                  </a:lnTo>
                  <a:lnTo>
                    <a:pt x="165" y="60"/>
                  </a:lnTo>
                  <a:lnTo>
                    <a:pt x="162" y="58"/>
                  </a:lnTo>
                  <a:lnTo>
                    <a:pt x="161" y="60"/>
                  </a:lnTo>
                  <a:lnTo>
                    <a:pt x="162" y="58"/>
                  </a:lnTo>
                  <a:lnTo>
                    <a:pt x="161" y="57"/>
                  </a:lnTo>
                  <a:lnTo>
                    <a:pt x="158" y="57"/>
                  </a:lnTo>
                  <a:lnTo>
                    <a:pt x="158" y="58"/>
                  </a:lnTo>
                  <a:lnTo>
                    <a:pt x="160" y="57"/>
                  </a:lnTo>
                  <a:lnTo>
                    <a:pt x="157" y="55"/>
                  </a:lnTo>
                  <a:lnTo>
                    <a:pt x="154" y="53"/>
                  </a:lnTo>
                  <a:lnTo>
                    <a:pt x="152" y="53"/>
                  </a:lnTo>
                  <a:lnTo>
                    <a:pt x="152" y="55"/>
                  </a:lnTo>
                  <a:lnTo>
                    <a:pt x="153" y="53"/>
                  </a:lnTo>
                  <a:lnTo>
                    <a:pt x="152" y="52"/>
                  </a:lnTo>
                  <a:lnTo>
                    <a:pt x="149" y="52"/>
                  </a:lnTo>
                  <a:lnTo>
                    <a:pt x="149" y="53"/>
                  </a:lnTo>
                  <a:lnTo>
                    <a:pt x="151" y="52"/>
                  </a:lnTo>
                  <a:lnTo>
                    <a:pt x="149" y="51"/>
                  </a:lnTo>
                  <a:lnTo>
                    <a:pt x="145" y="51"/>
                  </a:lnTo>
                  <a:lnTo>
                    <a:pt x="145" y="52"/>
                  </a:lnTo>
                  <a:lnTo>
                    <a:pt x="147" y="51"/>
                  </a:lnTo>
                  <a:lnTo>
                    <a:pt x="145" y="49"/>
                  </a:lnTo>
                  <a:lnTo>
                    <a:pt x="144" y="51"/>
                  </a:lnTo>
                  <a:lnTo>
                    <a:pt x="145" y="52"/>
                  </a:lnTo>
                  <a:lnTo>
                    <a:pt x="147" y="51"/>
                  </a:lnTo>
                  <a:lnTo>
                    <a:pt x="148" y="51"/>
                  </a:lnTo>
                  <a:lnTo>
                    <a:pt x="148" y="48"/>
                  </a:lnTo>
                  <a:lnTo>
                    <a:pt x="145" y="48"/>
                  </a:lnTo>
                  <a:lnTo>
                    <a:pt x="145" y="51"/>
                  </a:lnTo>
                  <a:lnTo>
                    <a:pt x="149" y="51"/>
                  </a:lnTo>
                  <a:lnTo>
                    <a:pt x="149" y="47"/>
                  </a:lnTo>
                  <a:lnTo>
                    <a:pt x="147" y="47"/>
                  </a:lnTo>
                  <a:lnTo>
                    <a:pt x="148" y="48"/>
                  </a:lnTo>
                  <a:lnTo>
                    <a:pt x="151" y="45"/>
                  </a:lnTo>
                  <a:lnTo>
                    <a:pt x="152" y="45"/>
                  </a:lnTo>
                  <a:lnTo>
                    <a:pt x="152" y="43"/>
                  </a:lnTo>
                  <a:lnTo>
                    <a:pt x="149" y="43"/>
                  </a:lnTo>
                  <a:lnTo>
                    <a:pt x="149" y="45"/>
                  </a:lnTo>
                  <a:lnTo>
                    <a:pt x="153" y="45"/>
                  </a:lnTo>
                  <a:lnTo>
                    <a:pt x="153" y="41"/>
                  </a:lnTo>
                  <a:lnTo>
                    <a:pt x="151" y="41"/>
                  </a:lnTo>
                  <a:lnTo>
                    <a:pt x="151" y="44"/>
                  </a:lnTo>
                  <a:lnTo>
                    <a:pt x="154" y="44"/>
                  </a:lnTo>
                  <a:lnTo>
                    <a:pt x="154" y="40"/>
                  </a:lnTo>
                  <a:lnTo>
                    <a:pt x="152" y="40"/>
                  </a:lnTo>
                  <a:lnTo>
                    <a:pt x="152" y="43"/>
                  </a:lnTo>
                  <a:lnTo>
                    <a:pt x="156" y="43"/>
                  </a:lnTo>
                  <a:lnTo>
                    <a:pt x="156" y="39"/>
                  </a:lnTo>
                  <a:lnTo>
                    <a:pt x="153" y="39"/>
                  </a:lnTo>
                  <a:lnTo>
                    <a:pt x="153" y="41"/>
                  </a:lnTo>
                  <a:lnTo>
                    <a:pt x="157" y="41"/>
                  </a:lnTo>
                  <a:lnTo>
                    <a:pt x="157" y="35"/>
                  </a:lnTo>
                  <a:lnTo>
                    <a:pt x="153" y="35"/>
                  </a:lnTo>
                  <a:lnTo>
                    <a:pt x="153" y="36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3" y="32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3" y="34"/>
                  </a:lnTo>
                  <a:lnTo>
                    <a:pt x="153" y="31"/>
                  </a:lnTo>
                  <a:lnTo>
                    <a:pt x="149" y="31"/>
                  </a:lnTo>
                  <a:lnTo>
                    <a:pt x="149" y="32"/>
                  </a:lnTo>
                  <a:lnTo>
                    <a:pt x="152" y="32"/>
                  </a:lnTo>
                  <a:lnTo>
                    <a:pt x="152" y="30"/>
                  </a:lnTo>
                  <a:lnTo>
                    <a:pt x="148" y="30"/>
                  </a:lnTo>
                  <a:lnTo>
                    <a:pt x="148" y="31"/>
                  </a:lnTo>
                  <a:lnTo>
                    <a:pt x="151" y="31"/>
                  </a:lnTo>
                  <a:lnTo>
                    <a:pt x="151" y="28"/>
                  </a:lnTo>
                  <a:lnTo>
                    <a:pt x="147" y="28"/>
                  </a:lnTo>
                  <a:lnTo>
                    <a:pt x="147" y="30"/>
                  </a:lnTo>
                  <a:lnTo>
                    <a:pt x="148" y="28"/>
                  </a:lnTo>
                  <a:lnTo>
                    <a:pt x="145" y="26"/>
                  </a:lnTo>
                  <a:lnTo>
                    <a:pt x="143" y="26"/>
                  </a:lnTo>
                  <a:lnTo>
                    <a:pt x="143" y="27"/>
                  </a:lnTo>
                  <a:lnTo>
                    <a:pt x="144" y="26"/>
                  </a:lnTo>
                  <a:lnTo>
                    <a:pt x="143" y="24"/>
                  </a:lnTo>
                  <a:lnTo>
                    <a:pt x="140" y="24"/>
                  </a:lnTo>
                  <a:lnTo>
                    <a:pt x="140" y="26"/>
                  </a:lnTo>
                  <a:lnTo>
                    <a:pt x="141" y="27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4" y="23"/>
                  </a:lnTo>
                  <a:lnTo>
                    <a:pt x="141" y="23"/>
                  </a:lnTo>
                  <a:lnTo>
                    <a:pt x="141" y="26"/>
                  </a:lnTo>
                  <a:lnTo>
                    <a:pt x="145" y="26"/>
                  </a:lnTo>
                  <a:lnTo>
                    <a:pt x="145" y="22"/>
                  </a:lnTo>
                  <a:lnTo>
                    <a:pt x="143" y="22"/>
                  </a:lnTo>
                  <a:lnTo>
                    <a:pt x="144" y="23"/>
                  </a:lnTo>
                  <a:lnTo>
                    <a:pt x="145" y="22"/>
                  </a:lnTo>
                  <a:lnTo>
                    <a:pt x="147" y="22"/>
                  </a:lnTo>
                  <a:lnTo>
                    <a:pt x="147" y="19"/>
                  </a:lnTo>
                  <a:lnTo>
                    <a:pt x="144" y="19"/>
                  </a:lnTo>
                  <a:lnTo>
                    <a:pt x="144" y="22"/>
                  </a:lnTo>
                  <a:lnTo>
                    <a:pt x="148" y="22"/>
                  </a:lnTo>
                  <a:lnTo>
                    <a:pt x="148" y="18"/>
                  </a:lnTo>
                  <a:lnTo>
                    <a:pt x="145" y="18"/>
                  </a:lnTo>
                  <a:lnTo>
                    <a:pt x="147" y="19"/>
                  </a:lnTo>
                  <a:lnTo>
                    <a:pt x="149" y="17"/>
                  </a:lnTo>
                  <a:lnTo>
                    <a:pt x="148" y="15"/>
                  </a:lnTo>
                  <a:lnTo>
                    <a:pt x="148" y="18"/>
                  </a:lnTo>
                  <a:lnTo>
                    <a:pt x="152" y="18"/>
                  </a:lnTo>
                  <a:lnTo>
                    <a:pt x="152" y="14"/>
                  </a:lnTo>
                  <a:lnTo>
                    <a:pt x="149" y="14"/>
                  </a:lnTo>
                  <a:lnTo>
                    <a:pt x="149" y="17"/>
                  </a:lnTo>
                  <a:lnTo>
                    <a:pt x="153" y="17"/>
                  </a:lnTo>
                  <a:lnTo>
                    <a:pt x="153" y="13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4" y="15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3"/>
                  </a:lnTo>
                  <a:lnTo>
                    <a:pt x="156" y="13"/>
                  </a:lnTo>
                  <a:lnTo>
                    <a:pt x="156" y="7"/>
                  </a:lnTo>
                  <a:lnTo>
                    <a:pt x="153" y="7"/>
                  </a:lnTo>
                  <a:lnTo>
                    <a:pt x="153" y="10"/>
                  </a:lnTo>
                  <a:lnTo>
                    <a:pt x="157" y="10"/>
                  </a:lnTo>
                  <a:lnTo>
                    <a:pt x="157" y="6"/>
                  </a:lnTo>
                  <a:lnTo>
                    <a:pt x="154" y="6"/>
                  </a:lnTo>
                  <a:lnTo>
                    <a:pt x="156" y="7"/>
                  </a:lnTo>
                  <a:lnTo>
                    <a:pt x="158" y="5"/>
                  </a:lnTo>
                  <a:lnTo>
                    <a:pt x="160" y="5"/>
                  </a:lnTo>
                  <a:lnTo>
                    <a:pt x="160" y="2"/>
                  </a:lnTo>
                  <a:lnTo>
                    <a:pt x="157" y="2"/>
                  </a:lnTo>
                  <a:lnTo>
                    <a:pt x="157" y="5"/>
                  </a:lnTo>
                  <a:lnTo>
                    <a:pt x="161" y="5"/>
                  </a:lnTo>
                  <a:lnTo>
                    <a:pt x="161" y="1"/>
                  </a:lnTo>
                  <a:lnTo>
                    <a:pt x="158" y="1"/>
                  </a:lnTo>
                  <a:lnTo>
                    <a:pt x="158" y="3"/>
                  </a:lnTo>
                  <a:lnTo>
                    <a:pt x="162" y="3"/>
                  </a:lnTo>
                  <a:lnTo>
                    <a:pt x="162" y="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54" name="Freeform 772"/>
            <p:cNvSpPr>
              <a:spLocks/>
            </p:cNvSpPr>
            <p:nvPr/>
          </p:nvSpPr>
          <p:spPr bwMode="auto">
            <a:xfrm rot="16200000">
              <a:off x="3884022" y="3396394"/>
              <a:ext cx="36513" cy="219075"/>
            </a:xfrm>
            <a:custGeom>
              <a:avLst/>
              <a:gdLst>
                <a:gd name="T0" fmla="*/ 21 w 23"/>
                <a:gd name="T1" fmla="*/ 2 h 138"/>
                <a:gd name="T2" fmla="*/ 14 w 23"/>
                <a:gd name="T3" fmla="*/ 9 h 138"/>
                <a:gd name="T4" fmla="*/ 11 w 23"/>
                <a:gd name="T5" fmla="*/ 9 h 138"/>
                <a:gd name="T6" fmla="*/ 9 w 23"/>
                <a:gd name="T7" fmla="*/ 15 h 138"/>
                <a:gd name="T8" fmla="*/ 11 w 23"/>
                <a:gd name="T9" fmla="*/ 20 h 138"/>
                <a:gd name="T10" fmla="*/ 14 w 23"/>
                <a:gd name="T11" fmla="*/ 23 h 138"/>
                <a:gd name="T12" fmla="*/ 11 w 23"/>
                <a:gd name="T13" fmla="*/ 44 h 138"/>
                <a:gd name="T14" fmla="*/ 13 w 23"/>
                <a:gd name="T15" fmla="*/ 54 h 138"/>
                <a:gd name="T16" fmla="*/ 17 w 23"/>
                <a:gd name="T17" fmla="*/ 58 h 138"/>
                <a:gd name="T18" fmla="*/ 18 w 23"/>
                <a:gd name="T19" fmla="*/ 60 h 138"/>
                <a:gd name="T20" fmla="*/ 18 w 23"/>
                <a:gd name="T21" fmla="*/ 62 h 138"/>
                <a:gd name="T22" fmla="*/ 18 w 23"/>
                <a:gd name="T23" fmla="*/ 66 h 138"/>
                <a:gd name="T24" fmla="*/ 14 w 23"/>
                <a:gd name="T25" fmla="*/ 69 h 138"/>
                <a:gd name="T26" fmla="*/ 13 w 23"/>
                <a:gd name="T27" fmla="*/ 72 h 138"/>
                <a:gd name="T28" fmla="*/ 11 w 23"/>
                <a:gd name="T29" fmla="*/ 72 h 138"/>
                <a:gd name="T30" fmla="*/ 6 w 23"/>
                <a:gd name="T31" fmla="*/ 73 h 138"/>
                <a:gd name="T32" fmla="*/ 5 w 23"/>
                <a:gd name="T33" fmla="*/ 77 h 138"/>
                <a:gd name="T34" fmla="*/ 1 w 23"/>
                <a:gd name="T35" fmla="*/ 83 h 138"/>
                <a:gd name="T36" fmla="*/ 2 w 23"/>
                <a:gd name="T37" fmla="*/ 85 h 138"/>
                <a:gd name="T38" fmla="*/ 5 w 23"/>
                <a:gd name="T39" fmla="*/ 85 h 138"/>
                <a:gd name="T40" fmla="*/ 5 w 23"/>
                <a:gd name="T41" fmla="*/ 87 h 138"/>
                <a:gd name="T42" fmla="*/ 6 w 23"/>
                <a:gd name="T43" fmla="*/ 98 h 138"/>
                <a:gd name="T44" fmla="*/ 9 w 23"/>
                <a:gd name="T45" fmla="*/ 107 h 138"/>
                <a:gd name="T46" fmla="*/ 6 w 23"/>
                <a:gd name="T47" fmla="*/ 107 h 138"/>
                <a:gd name="T48" fmla="*/ 4 w 23"/>
                <a:gd name="T49" fmla="*/ 111 h 138"/>
                <a:gd name="T50" fmla="*/ 2 w 23"/>
                <a:gd name="T51" fmla="*/ 119 h 138"/>
                <a:gd name="T52" fmla="*/ 4 w 23"/>
                <a:gd name="T53" fmla="*/ 121 h 138"/>
                <a:gd name="T54" fmla="*/ 6 w 23"/>
                <a:gd name="T55" fmla="*/ 117 h 138"/>
                <a:gd name="T56" fmla="*/ 4 w 23"/>
                <a:gd name="T57" fmla="*/ 115 h 138"/>
                <a:gd name="T58" fmla="*/ 6 w 23"/>
                <a:gd name="T59" fmla="*/ 113 h 138"/>
                <a:gd name="T60" fmla="*/ 7 w 23"/>
                <a:gd name="T61" fmla="*/ 111 h 138"/>
                <a:gd name="T62" fmla="*/ 7 w 23"/>
                <a:gd name="T63" fmla="*/ 109 h 138"/>
                <a:gd name="T64" fmla="*/ 10 w 23"/>
                <a:gd name="T65" fmla="*/ 96 h 138"/>
                <a:gd name="T66" fmla="*/ 9 w 23"/>
                <a:gd name="T67" fmla="*/ 86 h 138"/>
                <a:gd name="T68" fmla="*/ 4 w 23"/>
                <a:gd name="T69" fmla="*/ 83 h 138"/>
                <a:gd name="T70" fmla="*/ 2 w 23"/>
                <a:gd name="T71" fmla="*/ 82 h 138"/>
                <a:gd name="T72" fmla="*/ 2 w 23"/>
                <a:gd name="T73" fmla="*/ 82 h 138"/>
                <a:gd name="T74" fmla="*/ 9 w 23"/>
                <a:gd name="T75" fmla="*/ 75 h 138"/>
                <a:gd name="T76" fmla="*/ 7 w 23"/>
                <a:gd name="T77" fmla="*/ 74 h 138"/>
                <a:gd name="T78" fmla="*/ 10 w 23"/>
                <a:gd name="T79" fmla="*/ 73 h 138"/>
                <a:gd name="T80" fmla="*/ 11 w 23"/>
                <a:gd name="T81" fmla="*/ 74 h 138"/>
                <a:gd name="T82" fmla="*/ 14 w 23"/>
                <a:gd name="T83" fmla="*/ 73 h 138"/>
                <a:gd name="T84" fmla="*/ 17 w 23"/>
                <a:gd name="T85" fmla="*/ 72 h 138"/>
                <a:gd name="T86" fmla="*/ 19 w 23"/>
                <a:gd name="T87" fmla="*/ 70 h 138"/>
                <a:gd name="T88" fmla="*/ 22 w 23"/>
                <a:gd name="T89" fmla="*/ 66 h 138"/>
                <a:gd name="T90" fmla="*/ 21 w 23"/>
                <a:gd name="T91" fmla="*/ 60 h 138"/>
                <a:gd name="T92" fmla="*/ 15 w 23"/>
                <a:gd name="T93" fmla="*/ 54 h 138"/>
                <a:gd name="T94" fmla="*/ 14 w 23"/>
                <a:gd name="T95" fmla="*/ 53 h 138"/>
                <a:gd name="T96" fmla="*/ 15 w 23"/>
                <a:gd name="T97" fmla="*/ 52 h 138"/>
                <a:gd name="T98" fmla="*/ 17 w 23"/>
                <a:gd name="T99" fmla="*/ 23 h 138"/>
                <a:gd name="T100" fmla="*/ 13 w 23"/>
                <a:gd name="T101" fmla="*/ 17 h 138"/>
                <a:gd name="T102" fmla="*/ 10 w 23"/>
                <a:gd name="T103" fmla="*/ 14 h 138"/>
                <a:gd name="T104" fmla="*/ 13 w 23"/>
                <a:gd name="T105" fmla="*/ 14 h 138"/>
                <a:gd name="T106" fmla="*/ 13 w 23"/>
                <a:gd name="T107" fmla="*/ 9 h 138"/>
                <a:gd name="T108" fmla="*/ 15 w 23"/>
                <a:gd name="T109" fmla="*/ 9 h 138"/>
                <a:gd name="T110" fmla="*/ 23 w 23"/>
                <a:gd name="T111" fmla="*/ 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" h="138">
                  <a:moveTo>
                    <a:pt x="22" y="3"/>
                  </a:moveTo>
                  <a:lnTo>
                    <a:pt x="22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11" y="23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1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3" y="54"/>
                  </a:lnTo>
                  <a:lnTo>
                    <a:pt x="14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4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60"/>
                  </a:lnTo>
                  <a:lnTo>
                    <a:pt x="17" y="61"/>
                  </a:lnTo>
                  <a:lnTo>
                    <a:pt x="18" y="60"/>
                  </a:lnTo>
                  <a:lnTo>
                    <a:pt x="17" y="60"/>
                  </a:lnTo>
                  <a:lnTo>
                    <a:pt x="17" y="65"/>
                  </a:lnTo>
                  <a:lnTo>
                    <a:pt x="19" y="65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8" y="68"/>
                  </a:lnTo>
                  <a:lnTo>
                    <a:pt x="19" y="69"/>
                  </a:lnTo>
                  <a:lnTo>
                    <a:pt x="21" y="68"/>
                  </a:lnTo>
                  <a:lnTo>
                    <a:pt x="21" y="66"/>
                  </a:lnTo>
                  <a:lnTo>
                    <a:pt x="18" y="66"/>
                  </a:lnTo>
                  <a:lnTo>
                    <a:pt x="17" y="68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5" y="68"/>
                  </a:lnTo>
                  <a:lnTo>
                    <a:pt x="14" y="69"/>
                  </a:lnTo>
                  <a:lnTo>
                    <a:pt x="15" y="70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70"/>
                  </a:lnTo>
                  <a:lnTo>
                    <a:pt x="13" y="72"/>
                  </a:lnTo>
                  <a:lnTo>
                    <a:pt x="13" y="70"/>
                  </a:lnTo>
                  <a:lnTo>
                    <a:pt x="10" y="70"/>
                  </a:lnTo>
                  <a:lnTo>
                    <a:pt x="10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9" y="72"/>
                  </a:lnTo>
                  <a:lnTo>
                    <a:pt x="7" y="73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7" y="74"/>
                  </a:lnTo>
                  <a:lnTo>
                    <a:pt x="5" y="74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4" y="75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3"/>
                  </a:lnTo>
                  <a:lnTo>
                    <a:pt x="2" y="83"/>
                  </a:lnTo>
                  <a:lnTo>
                    <a:pt x="2" y="87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4" y="85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7"/>
                  </a:lnTo>
                  <a:lnTo>
                    <a:pt x="5" y="87"/>
                  </a:lnTo>
                  <a:lnTo>
                    <a:pt x="5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6" y="91"/>
                  </a:lnTo>
                  <a:lnTo>
                    <a:pt x="6" y="98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107"/>
                  </a:lnTo>
                  <a:lnTo>
                    <a:pt x="9" y="107"/>
                  </a:lnTo>
                  <a:lnTo>
                    <a:pt x="9" y="106"/>
                  </a:lnTo>
                  <a:lnTo>
                    <a:pt x="6" y="106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6" y="107"/>
                  </a:lnTo>
                  <a:lnTo>
                    <a:pt x="5" y="108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5" y="109"/>
                  </a:lnTo>
                  <a:lnTo>
                    <a:pt x="4" y="111"/>
                  </a:lnTo>
                  <a:lnTo>
                    <a:pt x="4" y="115"/>
                  </a:lnTo>
                  <a:lnTo>
                    <a:pt x="5" y="115"/>
                  </a:lnTo>
                  <a:lnTo>
                    <a:pt x="5" y="113"/>
                  </a:lnTo>
                  <a:lnTo>
                    <a:pt x="2" y="113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38"/>
                  </a:lnTo>
                  <a:lnTo>
                    <a:pt x="6" y="138"/>
                  </a:lnTo>
                  <a:lnTo>
                    <a:pt x="6" y="117"/>
                  </a:lnTo>
                  <a:lnTo>
                    <a:pt x="2" y="117"/>
                  </a:lnTo>
                  <a:lnTo>
                    <a:pt x="2" y="121"/>
                  </a:lnTo>
                  <a:lnTo>
                    <a:pt x="6" y="121"/>
                  </a:lnTo>
                  <a:lnTo>
                    <a:pt x="6" y="115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7" y="117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6" y="113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09"/>
                  </a:lnTo>
                  <a:lnTo>
                    <a:pt x="6" y="109"/>
                  </a:lnTo>
                  <a:lnTo>
                    <a:pt x="7" y="111"/>
                  </a:lnTo>
                  <a:lnTo>
                    <a:pt x="9" y="109"/>
                  </a:lnTo>
                  <a:lnTo>
                    <a:pt x="10" y="109"/>
                  </a:lnTo>
                  <a:lnTo>
                    <a:pt x="10" y="107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11" y="109"/>
                  </a:lnTo>
                  <a:lnTo>
                    <a:pt x="11" y="98"/>
                  </a:lnTo>
                  <a:lnTo>
                    <a:pt x="9" y="95"/>
                  </a:lnTo>
                  <a:lnTo>
                    <a:pt x="7" y="96"/>
                  </a:lnTo>
                  <a:lnTo>
                    <a:pt x="10" y="96"/>
                  </a:lnTo>
                  <a:lnTo>
                    <a:pt x="10" y="91"/>
                  </a:lnTo>
                  <a:lnTo>
                    <a:pt x="7" y="89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9" y="86"/>
                  </a:lnTo>
                  <a:lnTo>
                    <a:pt x="5" y="86"/>
                  </a:lnTo>
                  <a:lnTo>
                    <a:pt x="5" y="87"/>
                  </a:lnTo>
                  <a:lnTo>
                    <a:pt x="7" y="87"/>
                  </a:lnTo>
                  <a:lnTo>
                    <a:pt x="7" y="83"/>
                  </a:lnTo>
                  <a:lnTo>
                    <a:pt x="4" y="83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4" y="81"/>
                  </a:lnTo>
                  <a:lnTo>
                    <a:pt x="2" y="82"/>
                  </a:lnTo>
                  <a:lnTo>
                    <a:pt x="5" y="82"/>
                  </a:lnTo>
                  <a:lnTo>
                    <a:pt x="5" y="79"/>
                  </a:lnTo>
                  <a:lnTo>
                    <a:pt x="1" y="79"/>
                  </a:lnTo>
                  <a:lnTo>
                    <a:pt x="1" y="81"/>
                  </a:lnTo>
                  <a:lnTo>
                    <a:pt x="2" y="82"/>
                  </a:lnTo>
                  <a:lnTo>
                    <a:pt x="6" y="78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9" y="79"/>
                  </a:lnTo>
                  <a:lnTo>
                    <a:pt x="9" y="75"/>
                  </a:lnTo>
                  <a:lnTo>
                    <a:pt x="6" y="75"/>
                  </a:lnTo>
                  <a:lnTo>
                    <a:pt x="6" y="78"/>
                  </a:lnTo>
                  <a:lnTo>
                    <a:pt x="10" y="78"/>
                  </a:lnTo>
                  <a:lnTo>
                    <a:pt x="10" y="74"/>
                  </a:lnTo>
                  <a:lnTo>
                    <a:pt x="7" y="74"/>
                  </a:lnTo>
                  <a:lnTo>
                    <a:pt x="7" y="77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11" y="74"/>
                  </a:lnTo>
                  <a:lnTo>
                    <a:pt x="10" y="73"/>
                  </a:lnTo>
                  <a:lnTo>
                    <a:pt x="10" y="75"/>
                  </a:lnTo>
                  <a:lnTo>
                    <a:pt x="14" y="75"/>
                  </a:lnTo>
                  <a:lnTo>
                    <a:pt x="14" y="72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15" y="72"/>
                  </a:lnTo>
                  <a:lnTo>
                    <a:pt x="14" y="70"/>
                  </a:lnTo>
                  <a:lnTo>
                    <a:pt x="14" y="73"/>
                  </a:lnTo>
                  <a:lnTo>
                    <a:pt x="17" y="73"/>
                  </a:lnTo>
                  <a:lnTo>
                    <a:pt x="17" y="72"/>
                  </a:lnTo>
                  <a:lnTo>
                    <a:pt x="18" y="70"/>
                  </a:lnTo>
                  <a:lnTo>
                    <a:pt x="17" y="69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2" y="66"/>
                  </a:lnTo>
                  <a:lnTo>
                    <a:pt x="21" y="65"/>
                  </a:lnTo>
                  <a:lnTo>
                    <a:pt x="19" y="66"/>
                  </a:lnTo>
                  <a:lnTo>
                    <a:pt x="22" y="66"/>
                  </a:lnTo>
                  <a:lnTo>
                    <a:pt x="22" y="61"/>
                  </a:lnTo>
                  <a:lnTo>
                    <a:pt x="18" y="61"/>
                  </a:lnTo>
                  <a:lnTo>
                    <a:pt x="18" y="62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18" y="57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4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5" y="52"/>
                  </a:lnTo>
                  <a:lnTo>
                    <a:pt x="14" y="53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5" y="52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3" y="48"/>
                  </a:lnTo>
                  <a:lnTo>
                    <a:pt x="17" y="48"/>
                  </a:lnTo>
                  <a:lnTo>
                    <a:pt x="17" y="23"/>
                  </a:lnTo>
                  <a:lnTo>
                    <a:pt x="14" y="20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5" y="19"/>
                  </a:lnTo>
                  <a:lnTo>
                    <a:pt x="13" y="17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4" y="15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3" y="11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5" y="9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23" y="5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263" name="TextBox 1262"/>
            <p:cNvSpPr txBox="1"/>
            <p:nvPr/>
          </p:nvSpPr>
          <p:spPr>
            <a:xfrm>
              <a:off x="1142827" y="1653270"/>
              <a:ext cx="2436119" cy="410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b="1" dirty="0"/>
                <a:t>Pulse 91234 (1.4MA, 1.7T)</a:t>
              </a:r>
            </a:p>
          </p:txBody>
        </p:sp>
        <p:sp>
          <p:nvSpPr>
            <p:cNvPr id="1264" name="TextBox 1263"/>
            <p:cNvSpPr txBox="1"/>
            <p:nvPr/>
          </p:nvSpPr>
          <p:spPr>
            <a:xfrm>
              <a:off x="1265434" y="2480779"/>
              <a:ext cx="1191423" cy="45140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600" b="1" dirty="0">
                  <a:solidFill>
                    <a:srgbClr val="C00000"/>
                  </a:solidFill>
                </a:rPr>
                <a:t>P</a:t>
              </a:r>
              <a:r>
                <a:rPr lang="en-GB" sz="1600" b="1" baseline="-25000" dirty="0">
                  <a:solidFill>
                    <a:srgbClr val="C00000"/>
                  </a:solidFill>
                </a:rPr>
                <a:t>NBI</a:t>
              </a:r>
              <a:r>
                <a:rPr lang="en-GB" sz="1600" b="1" dirty="0">
                  <a:solidFill>
                    <a:srgbClr val="C00000"/>
                  </a:solidFill>
                </a:rPr>
                <a:t> (MW)</a:t>
              </a:r>
            </a:p>
          </p:txBody>
        </p:sp>
        <p:sp>
          <p:nvSpPr>
            <p:cNvPr id="1265" name="TextBox 1264"/>
            <p:cNvSpPr txBox="1"/>
            <p:nvPr/>
          </p:nvSpPr>
          <p:spPr>
            <a:xfrm>
              <a:off x="2314692" y="3279725"/>
              <a:ext cx="1516170" cy="7797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b="1" dirty="0">
                  <a:solidFill>
                    <a:srgbClr val="C00000"/>
                  </a:solidFill>
                </a:rPr>
                <a:t>Isotopic ratio (vis. Spec.)</a:t>
              </a:r>
            </a:p>
          </p:txBody>
        </p:sp>
        <p:sp>
          <p:nvSpPr>
            <p:cNvPr id="1266" name="TextBox 1265"/>
            <p:cNvSpPr txBox="1"/>
            <p:nvPr/>
          </p:nvSpPr>
          <p:spPr>
            <a:xfrm>
              <a:off x="1648625" y="4217932"/>
              <a:ext cx="416197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 dirty="0">
                  <a:solidFill>
                    <a:srgbClr val="0000FF"/>
                  </a:solidFill>
                </a:rPr>
                <a:t>D</a:t>
              </a:r>
            </a:p>
          </p:txBody>
        </p:sp>
        <p:sp>
          <p:nvSpPr>
            <p:cNvPr id="1267" name="TextBox 1266"/>
            <p:cNvSpPr txBox="1"/>
            <p:nvPr/>
          </p:nvSpPr>
          <p:spPr>
            <a:xfrm>
              <a:off x="1685939" y="4788642"/>
              <a:ext cx="416197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 dirty="0">
                  <a:solidFill>
                    <a:srgbClr val="FF0000"/>
                  </a:solidFill>
                </a:rPr>
                <a:t>H</a:t>
              </a:r>
            </a:p>
          </p:txBody>
        </p:sp>
        <p:sp>
          <p:nvSpPr>
            <p:cNvPr id="1268" name="Freeform 823"/>
            <p:cNvSpPr>
              <a:spLocks/>
            </p:cNvSpPr>
            <p:nvPr/>
          </p:nvSpPr>
          <p:spPr bwMode="auto">
            <a:xfrm rot="16200000">
              <a:off x="3489040" y="5264103"/>
              <a:ext cx="115888" cy="42863"/>
            </a:xfrm>
            <a:custGeom>
              <a:avLst/>
              <a:gdLst>
                <a:gd name="T0" fmla="*/ 0 w 73"/>
                <a:gd name="T1" fmla="*/ 27 h 27"/>
                <a:gd name="T2" fmla="*/ 0 w 73"/>
                <a:gd name="T3" fmla="*/ 17 h 27"/>
                <a:gd name="T4" fmla="*/ 58 w 73"/>
                <a:gd name="T5" fmla="*/ 17 h 27"/>
                <a:gd name="T6" fmla="*/ 54 w 73"/>
                <a:gd name="T7" fmla="*/ 14 h 27"/>
                <a:gd name="T8" fmla="*/ 51 w 73"/>
                <a:gd name="T9" fmla="*/ 9 h 27"/>
                <a:gd name="T10" fmla="*/ 48 w 73"/>
                <a:gd name="T11" fmla="*/ 5 h 27"/>
                <a:gd name="T12" fmla="*/ 46 w 73"/>
                <a:gd name="T13" fmla="*/ 0 h 27"/>
                <a:gd name="T14" fmla="*/ 55 w 73"/>
                <a:gd name="T15" fmla="*/ 0 h 27"/>
                <a:gd name="T16" fmla="*/ 59 w 73"/>
                <a:gd name="T17" fmla="*/ 8 h 27"/>
                <a:gd name="T18" fmla="*/ 63 w 73"/>
                <a:gd name="T19" fmla="*/ 13 h 27"/>
                <a:gd name="T20" fmla="*/ 68 w 73"/>
                <a:gd name="T21" fmla="*/ 18 h 27"/>
                <a:gd name="T22" fmla="*/ 73 w 73"/>
                <a:gd name="T23" fmla="*/ 21 h 27"/>
                <a:gd name="T24" fmla="*/ 73 w 73"/>
                <a:gd name="T25" fmla="*/ 27 h 27"/>
                <a:gd name="T26" fmla="*/ 0 w 73"/>
                <a:gd name="T2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27">
                  <a:moveTo>
                    <a:pt x="0" y="27"/>
                  </a:moveTo>
                  <a:lnTo>
                    <a:pt x="0" y="17"/>
                  </a:lnTo>
                  <a:lnTo>
                    <a:pt x="58" y="17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8" y="5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8"/>
                  </a:lnTo>
                  <a:lnTo>
                    <a:pt x="63" y="13"/>
                  </a:lnTo>
                  <a:lnTo>
                    <a:pt x="68" y="18"/>
                  </a:lnTo>
                  <a:lnTo>
                    <a:pt x="73" y="21"/>
                  </a:lnTo>
                  <a:lnTo>
                    <a:pt x="73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270" name="TextBox 1269"/>
          <p:cNvSpPr txBox="1"/>
          <p:nvPr/>
        </p:nvSpPr>
        <p:spPr>
          <a:xfrm>
            <a:off x="2045003" y="4013382"/>
            <a:ext cx="12594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/>
              <a:t>Time (s)</a:t>
            </a:r>
          </a:p>
        </p:txBody>
      </p:sp>
    </p:spTree>
    <p:extLst>
      <p:ext uri="{BB962C8B-B14F-4D97-AF65-F5344CB8AC3E}">
        <p14:creationId xmlns:p14="http://schemas.microsoft.com/office/powerpoint/2010/main" val="3457207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4533551" y="922137"/>
            <a:ext cx="4470659" cy="2712540"/>
          </a:xfrm>
        </p:spPr>
        <p:txBody>
          <a:bodyPr>
            <a:normAutofit fontScale="92500"/>
          </a:bodyPr>
          <a:lstStyle/>
          <a:p>
            <a:pPr algn="just">
              <a:buFont typeface="Wingdings" panose="05000000000000000000" pitchFamily="2" charset="2"/>
              <a:buChar char="q"/>
            </a:pPr>
            <a:r>
              <a:rPr lang="en-GB" sz="1800" dirty="0"/>
              <a:t>14MeV neutron generator deployed inside JET vessel by remote handling </a:t>
            </a:r>
          </a:p>
          <a:p>
            <a:pPr lvl="1" algn="just">
              <a:buFont typeface="Wingdings" panose="05000000000000000000" pitchFamily="2" charset="2"/>
              <a:buChar char="§"/>
            </a:pPr>
            <a:r>
              <a:rPr lang="en-GB" sz="1800" dirty="0">
                <a:solidFill>
                  <a:srgbClr val="0000FF"/>
                </a:solidFill>
              </a:rPr>
              <a:t>76h of irradiation in 73 different poloidal and toroidal positions </a:t>
            </a:r>
          </a:p>
          <a:p>
            <a:pPr lvl="1" algn="just">
              <a:buFont typeface="Wingdings" panose="05000000000000000000" pitchFamily="2" charset="2"/>
              <a:buChar char="§"/>
            </a:pPr>
            <a:r>
              <a:rPr lang="en-GB" sz="1800" dirty="0">
                <a:solidFill>
                  <a:srgbClr val="0000FF"/>
                </a:solidFill>
              </a:rPr>
              <a:t>Calibration within ±6% </a:t>
            </a:r>
          </a:p>
          <a:p>
            <a:pPr algn="just">
              <a:spcBef>
                <a:spcPct val="50000"/>
              </a:spcBef>
              <a:buSzPct val="100000"/>
              <a:buFont typeface="Wingdings" panose="05000000000000000000" pitchFamily="2" charset="2"/>
              <a:buChar char="q"/>
              <a:defRPr/>
            </a:pPr>
            <a:r>
              <a:rPr lang="en-GB" sz="1800" dirty="0" err="1"/>
              <a:t>Neutronic</a:t>
            </a:r>
            <a:r>
              <a:rPr lang="en-GB" sz="1800" dirty="0"/>
              <a:t> modelling carried out and  codes validated for ITER.</a:t>
            </a:r>
          </a:p>
          <a:p>
            <a:pPr marL="0" indent="0" algn="just">
              <a:spcBef>
                <a:spcPct val="50000"/>
              </a:spcBef>
              <a:buSzPct val="100000"/>
              <a:buNone/>
              <a:defRPr/>
            </a:pPr>
            <a:r>
              <a:rPr lang="en-GB" sz="1800" dirty="0">
                <a:solidFill>
                  <a:srgbClr val="0000FF"/>
                </a:solidFill>
                <a:sym typeface="Wingdings" panose="05000000000000000000" pitchFamily="2" charset="2"/>
              </a:rPr>
              <a:t> </a:t>
            </a:r>
            <a:r>
              <a:rPr lang="en-GB" sz="1800" dirty="0">
                <a:solidFill>
                  <a:srgbClr val="0000FF"/>
                </a:solidFill>
              </a:rPr>
              <a:t>Procedure transferable to ITER.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-25026" y="34128"/>
            <a:ext cx="8237222" cy="627534"/>
          </a:xfrm>
        </p:spPr>
        <p:txBody>
          <a:bodyPr>
            <a:noAutofit/>
          </a:bodyPr>
          <a:lstStyle/>
          <a:p>
            <a:r>
              <a:rPr lang="en-GB" sz="2400" dirty="0">
                <a:solidFill>
                  <a:srgbClr val="C00000"/>
                </a:solidFill>
              </a:rPr>
              <a:t>14MeV neutron detector for the D-T phase calibrated with an accuracy of ±6%. 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7544" y="808198"/>
            <a:ext cx="3463204" cy="2014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Content Placeholder 1"/>
          <p:cNvSpPr txBox="1">
            <a:spLocks/>
          </p:cNvSpPr>
          <p:nvPr/>
        </p:nvSpPr>
        <p:spPr>
          <a:xfrm>
            <a:off x="107507" y="729359"/>
            <a:ext cx="4426045" cy="594066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−"/>
              <a:defRPr sz="2200" b="1" i="0" kern="1200" baseline="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Courier New" panose="02070309020205020404" pitchFamily="49" charset="0"/>
              <a:buChar char="o"/>
              <a:defRPr sz="2000" b="0" i="0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7145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it-IT" sz="1800" dirty="0"/>
              <a:t>3 Fission (</a:t>
            </a:r>
            <a:r>
              <a:rPr lang="en-GB" sz="1800" baseline="30000" dirty="0"/>
              <a:t>235</a:t>
            </a:r>
            <a:r>
              <a:rPr lang="en-GB" sz="1800" dirty="0"/>
              <a:t>U) </a:t>
            </a:r>
            <a:r>
              <a:rPr lang="it-IT" sz="1800" dirty="0"/>
              <a:t>chambers and 1 Activation system</a:t>
            </a:r>
          </a:p>
          <a:p>
            <a:pPr marL="457200" lvl="1" indent="0">
              <a:spcBef>
                <a:spcPct val="50000"/>
              </a:spcBef>
              <a:buSzPct val="100000"/>
              <a:buNone/>
              <a:defRPr/>
            </a:pPr>
            <a:endParaRPr lang="en-GB" dirty="0"/>
          </a:p>
          <a:p>
            <a:endParaRPr lang="en-GB" dirty="0"/>
          </a:p>
        </p:txBody>
      </p:sp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8173" y="2775313"/>
            <a:ext cx="3497055" cy="2019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Content Placeholder 6"/>
          <p:cNvSpPr>
            <a:spLocks noGrp="1"/>
          </p:cNvSpPr>
          <p:nvPr>
            <p:ph idx="13"/>
          </p:nvPr>
        </p:nvSpPr>
        <p:spPr>
          <a:xfrm>
            <a:off x="6300192" y="3782392"/>
            <a:ext cx="2330746" cy="877590"/>
          </a:xfrm>
          <a:ln>
            <a:solidFill>
              <a:schemeClr val="accent1"/>
            </a:solidFill>
          </a:ln>
        </p:spPr>
        <p:txBody>
          <a:bodyPr/>
          <a:lstStyle/>
          <a:p>
            <a:pPr algn="ctr"/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P. Batistoni, </a:t>
            </a:r>
            <a:r>
              <a:rPr lang="en-GB" i="1" dirty="0" err="1">
                <a:solidFill>
                  <a:schemeClr val="accent1">
                    <a:lumMod val="75000"/>
                  </a:schemeClr>
                </a:solidFill>
                <a:latin typeface="+mj-lt"/>
              </a:rPr>
              <a:t>Nuc</a:t>
            </a:r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 </a:t>
            </a:r>
            <a:r>
              <a:rPr lang="en-GB" i="1" dirty="0" err="1">
                <a:solidFill>
                  <a:schemeClr val="accent1">
                    <a:lumMod val="75000"/>
                  </a:schemeClr>
                </a:solidFill>
                <a:latin typeface="+mj-lt"/>
              </a:rPr>
              <a:t>Fus</a:t>
            </a:r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  2018, </a:t>
            </a:r>
          </a:p>
          <a:p>
            <a:pPr algn="ctr"/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E. </a:t>
            </a:r>
            <a:r>
              <a:rPr lang="en-GB" i="1" dirty="0" err="1">
                <a:solidFill>
                  <a:schemeClr val="accent1">
                    <a:lumMod val="75000"/>
                  </a:schemeClr>
                </a:solidFill>
                <a:latin typeface="+mj-lt"/>
              </a:rPr>
              <a:t>Laszynska</a:t>
            </a:r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, SOFT 2018 , </a:t>
            </a:r>
          </a:p>
          <a:p>
            <a:pPr algn="ctr"/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T. </a:t>
            </a:r>
            <a:r>
              <a:rPr lang="en-GB" i="1" dirty="0" err="1">
                <a:solidFill>
                  <a:schemeClr val="accent1">
                    <a:lumMod val="75000"/>
                  </a:schemeClr>
                </a:solidFill>
                <a:latin typeface="+mj-lt"/>
              </a:rPr>
              <a:t>Vasilopoulou</a:t>
            </a:r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, SOFT 2018, </a:t>
            </a:r>
          </a:p>
          <a:p>
            <a:pPr algn="ctr"/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S. R. </a:t>
            </a:r>
            <a:r>
              <a:rPr lang="en-GB" i="1" dirty="0" err="1">
                <a:solidFill>
                  <a:schemeClr val="accent1">
                    <a:lumMod val="75000"/>
                  </a:schemeClr>
                </a:solidFill>
                <a:latin typeface="+mj-lt"/>
              </a:rPr>
              <a:t>Villari</a:t>
            </a:r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, SOFT 2018</a:t>
            </a:r>
          </a:p>
        </p:txBody>
      </p:sp>
    </p:spTree>
    <p:extLst>
      <p:ext uri="{BB962C8B-B14F-4D97-AF65-F5344CB8AC3E}">
        <p14:creationId xmlns:p14="http://schemas.microsoft.com/office/powerpoint/2010/main" val="2442363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63068" y="22313"/>
            <a:ext cx="8237222" cy="627534"/>
          </a:xfrm>
        </p:spPr>
        <p:txBody>
          <a:bodyPr/>
          <a:lstStyle/>
          <a:p>
            <a:r>
              <a:rPr lang="en-GB" sz="2400" dirty="0" smtClean="0">
                <a:solidFill>
                  <a:srgbClr val="C00000"/>
                </a:solidFill>
              </a:rPr>
              <a:t>Tritium operation with JET-ILW:</a:t>
            </a:r>
            <a:br>
              <a:rPr lang="en-GB" sz="2400" dirty="0" smtClean="0">
                <a:solidFill>
                  <a:srgbClr val="C00000"/>
                </a:solidFill>
              </a:rPr>
            </a:br>
            <a:r>
              <a:rPr lang="en-GB" sz="2400" dirty="0" smtClean="0">
                <a:solidFill>
                  <a:srgbClr val="C00000"/>
                </a:solidFill>
              </a:rPr>
              <a:t>x5 more neutron budget than in DTE1</a:t>
            </a:r>
            <a:endParaRPr lang="en-GB" sz="2400" dirty="0">
              <a:solidFill>
                <a:srgbClr val="C00000"/>
              </a:solidFill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3"/>
          </p:nvPr>
        </p:nvSpPr>
        <p:spPr>
          <a:xfrm>
            <a:off x="24811" y="4397460"/>
            <a:ext cx="1948783" cy="321089"/>
          </a:xfrm>
          <a:ln>
            <a:solidFill>
              <a:schemeClr val="accent1"/>
            </a:solidFill>
          </a:ln>
        </p:spPr>
        <p:txBody>
          <a:bodyPr/>
          <a:lstStyle/>
          <a:p>
            <a:pPr algn="ctr"/>
            <a:r>
              <a:rPr lang="en-GB" i="1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E. Belonohy, SOFT 2016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11" y="1782161"/>
            <a:ext cx="5843334" cy="2484276"/>
          </a:xfrm>
          <a:prstGeom prst="rect">
            <a:avLst/>
          </a:prstGeom>
        </p:spPr>
      </p:pic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7215409"/>
              </p:ext>
            </p:extLst>
          </p:nvPr>
        </p:nvGraphicFramePr>
        <p:xfrm>
          <a:off x="43190" y="783686"/>
          <a:ext cx="3880738" cy="8458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92506">
                  <a:extLst>
                    <a:ext uri="{9D8B030D-6E8A-4147-A177-3AD203B41FA5}">
                      <a16:colId xmlns:a16="http://schemas.microsoft.com/office/drawing/2014/main" xmlns="" val="1172405193"/>
                    </a:ext>
                  </a:extLst>
                </a:gridCol>
                <a:gridCol w="936104">
                  <a:extLst>
                    <a:ext uri="{9D8B030D-6E8A-4147-A177-3AD203B41FA5}">
                      <a16:colId xmlns:a16="http://schemas.microsoft.com/office/drawing/2014/main" xmlns="" val="830282295"/>
                    </a:ext>
                  </a:extLst>
                </a:gridCol>
                <a:gridCol w="1152128">
                  <a:extLst>
                    <a:ext uri="{9D8B030D-6E8A-4147-A177-3AD203B41FA5}">
                      <a16:colId xmlns:a16="http://schemas.microsoft.com/office/drawing/2014/main" xmlns="" val="2236857195"/>
                    </a:ext>
                  </a:extLst>
                </a:gridCol>
              </a:tblGrid>
              <a:tr h="278130">
                <a:tc>
                  <a:txBody>
                    <a:bodyPr/>
                    <a:lstStyle/>
                    <a:p>
                      <a:endParaRPr lang="en-GB" sz="1400" b="1" dirty="0">
                        <a:solidFill>
                          <a:schemeClr val="tx1"/>
                        </a:solidFill>
                      </a:endParaRPr>
                    </a:p>
                  </a:txBody>
                  <a:tcPr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dirty="0" smtClean="0">
                          <a:solidFill>
                            <a:schemeClr val="tx1"/>
                          </a:solidFill>
                        </a:rPr>
                        <a:t>DTE1</a:t>
                      </a:r>
                      <a:endParaRPr lang="en-GB" sz="1400" b="1" dirty="0">
                        <a:solidFill>
                          <a:schemeClr val="tx1"/>
                        </a:solidFill>
                      </a:endParaRPr>
                    </a:p>
                  </a:txBody>
                  <a:tcPr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dirty="0" smtClean="0">
                          <a:solidFill>
                            <a:srgbClr val="FF0000"/>
                          </a:solidFill>
                        </a:rPr>
                        <a:t>TT</a:t>
                      </a:r>
                      <a:endParaRPr lang="en-GB" sz="1400" b="1" dirty="0">
                        <a:solidFill>
                          <a:srgbClr val="FF0000"/>
                        </a:solidFill>
                      </a:endParaRPr>
                    </a:p>
                  </a:txBody>
                  <a:tcPr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732807074"/>
                  </a:ext>
                </a:extLst>
              </a:tr>
              <a:tr h="278130">
                <a:tc>
                  <a:txBody>
                    <a:bodyPr/>
                    <a:lstStyle/>
                    <a:p>
                      <a:r>
                        <a:rPr lang="en-GB" sz="1400" b="1" dirty="0" smtClean="0"/>
                        <a:t>Neutron</a:t>
                      </a:r>
                      <a:endParaRPr lang="en-GB" sz="1400" b="1" dirty="0"/>
                    </a:p>
                  </a:txBody>
                  <a:tcPr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dirty="0" smtClean="0"/>
                        <a:t>3. 10</a:t>
                      </a:r>
                      <a:r>
                        <a:rPr lang="en-GB" sz="1400" b="1" baseline="30000" dirty="0" smtClean="0"/>
                        <a:t>20</a:t>
                      </a:r>
                      <a:endParaRPr lang="en-GB" sz="1400" b="1" baseline="30000" dirty="0"/>
                    </a:p>
                  </a:txBody>
                  <a:tcPr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dirty="0" smtClean="0">
                          <a:solidFill>
                            <a:srgbClr val="FF0000"/>
                          </a:solidFill>
                        </a:rPr>
                        <a:t>0.1 10</a:t>
                      </a:r>
                      <a:r>
                        <a:rPr lang="en-GB" sz="1400" b="1" baseline="30000" dirty="0" smtClean="0">
                          <a:solidFill>
                            <a:srgbClr val="FF0000"/>
                          </a:solidFill>
                        </a:rPr>
                        <a:t>21</a:t>
                      </a:r>
                      <a:endParaRPr lang="en-GB" sz="1400" b="1" baseline="30000" dirty="0">
                        <a:solidFill>
                          <a:srgbClr val="FF0000"/>
                        </a:solidFill>
                      </a:endParaRP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938118861"/>
                  </a:ext>
                </a:extLst>
              </a:tr>
              <a:tr h="278130">
                <a:tc>
                  <a:txBody>
                    <a:bodyPr/>
                    <a:lstStyle/>
                    <a:p>
                      <a:r>
                        <a:rPr lang="en-GB" sz="1400" b="1" dirty="0" smtClean="0"/>
                        <a:t>Tritium injected</a:t>
                      </a:r>
                      <a:endParaRPr lang="en-GB" sz="1400" b="1" dirty="0"/>
                    </a:p>
                  </a:txBody>
                  <a:tcPr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dirty="0" smtClean="0"/>
                        <a:t>35g</a:t>
                      </a:r>
                      <a:endParaRPr lang="en-GB" sz="1400" b="1" dirty="0"/>
                    </a:p>
                  </a:txBody>
                  <a:tcPr marT="34290" marB="34290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 smtClean="0">
                          <a:solidFill>
                            <a:srgbClr val="FF0000"/>
                          </a:solidFill>
                        </a:rPr>
                        <a:t>~300g</a:t>
                      </a: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623443170"/>
                  </a:ext>
                </a:extLst>
              </a:tr>
            </a:tbl>
          </a:graphicData>
        </a:graphic>
      </p:graphicFrame>
      <p:sp>
        <p:nvSpPr>
          <p:cNvPr id="8" name="Right Arrow 7"/>
          <p:cNvSpPr/>
          <p:nvPr/>
        </p:nvSpPr>
        <p:spPr>
          <a:xfrm>
            <a:off x="5332224" y="1087688"/>
            <a:ext cx="648072" cy="216024"/>
          </a:xfrm>
          <a:prstGeom prst="rightArrow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TextBox 8"/>
          <p:cNvSpPr txBox="1"/>
          <p:nvPr/>
        </p:nvSpPr>
        <p:spPr>
          <a:xfrm>
            <a:off x="6228997" y="849451"/>
            <a:ext cx="2879384" cy="923330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GB" b="1" dirty="0"/>
              <a:t>Strict accounting of tritium used &lt;11g in </a:t>
            </a:r>
            <a:r>
              <a:rPr lang="en-GB" b="1" dirty="0" err="1"/>
              <a:t>cryo</a:t>
            </a:r>
            <a:r>
              <a:rPr lang="en-GB" b="1" dirty="0"/>
              <a:t> panels regenerated every day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372200" y="2471891"/>
            <a:ext cx="229111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b="1" dirty="0"/>
              <a:t>Restricted access to area where neutron activation and </a:t>
            </a:r>
            <a:r>
              <a:rPr lang="en-GB" b="1" dirty="0">
                <a:latin typeface="Symbol" panose="05050102010706020507" pitchFamily="18" charset="2"/>
              </a:rPr>
              <a:t>g</a:t>
            </a:r>
            <a:r>
              <a:rPr lang="en-GB" b="1" dirty="0"/>
              <a:t> radiation can be high.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73594" y="4434666"/>
            <a:ext cx="7494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Plasma operation rehearsal planned during the D campaign</a:t>
            </a:r>
          </a:p>
        </p:txBody>
      </p:sp>
      <p:sp>
        <p:nvSpPr>
          <p:cNvPr id="7" name="Rectangle 6"/>
          <p:cNvSpPr/>
          <p:nvPr/>
        </p:nvSpPr>
        <p:spPr>
          <a:xfrm>
            <a:off x="97244" y="3111812"/>
            <a:ext cx="648072" cy="623248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TextBox 3"/>
          <p:cNvSpPr txBox="1"/>
          <p:nvPr/>
        </p:nvSpPr>
        <p:spPr>
          <a:xfrm>
            <a:off x="-36512" y="3072056"/>
            <a:ext cx="86409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T: 60g</a:t>
            </a:r>
          </a:p>
          <a:p>
            <a:pPr algn="ctr"/>
            <a:r>
              <a:rPr lang="en-GB" sz="1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DTE2</a:t>
            </a: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1143963"/>
              </p:ext>
            </p:extLst>
          </p:nvPr>
        </p:nvGraphicFramePr>
        <p:xfrm>
          <a:off x="3931395" y="783299"/>
          <a:ext cx="1152128" cy="8458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2128">
                  <a:extLst>
                    <a:ext uri="{9D8B030D-6E8A-4147-A177-3AD203B41FA5}">
                      <a16:colId xmlns:a16="http://schemas.microsoft.com/office/drawing/2014/main" xmlns="" val="1267108478"/>
                    </a:ext>
                  </a:extLst>
                </a:gridCol>
              </a:tblGrid>
              <a:tr h="278130">
                <a:tc>
                  <a:txBody>
                    <a:bodyPr/>
                    <a:lstStyle/>
                    <a:p>
                      <a:pPr algn="ctr"/>
                      <a:r>
                        <a:rPr lang="en-GB" sz="1400" b="1" dirty="0" smtClean="0">
                          <a:solidFill>
                            <a:srgbClr val="FF0000"/>
                          </a:solidFill>
                        </a:rPr>
                        <a:t>DTE2</a:t>
                      </a:r>
                      <a:endParaRPr lang="en-GB" sz="1400" b="1" dirty="0">
                        <a:solidFill>
                          <a:srgbClr val="FF0000"/>
                        </a:solidFill>
                      </a:endParaRPr>
                    </a:p>
                  </a:txBody>
                  <a:tcPr marT="34290" marB="34290"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788643591"/>
                  </a:ext>
                </a:extLst>
              </a:tr>
              <a:tr h="278130">
                <a:tc>
                  <a:txBody>
                    <a:bodyPr/>
                    <a:lstStyle/>
                    <a:p>
                      <a:pPr algn="ctr"/>
                      <a:r>
                        <a:rPr lang="en-GB" sz="1400" b="1" dirty="0" smtClean="0">
                          <a:solidFill>
                            <a:srgbClr val="FF0000"/>
                          </a:solidFill>
                        </a:rPr>
                        <a:t>1.55 10</a:t>
                      </a:r>
                      <a:r>
                        <a:rPr lang="en-GB" sz="1400" b="1" baseline="30000" dirty="0" smtClean="0">
                          <a:solidFill>
                            <a:srgbClr val="FF0000"/>
                          </a:solidFill>
                        </a:rPr>
                        <a:t>21</a:t>
                      </a:r>
                      <a:endParaRPr lang="en-GB" sz="1400" b="1" baseline="30000" dirty="0">
                        <a:solidFill>
                          <a:srgbClr val="FF0000"/>
                        </a:solidFill>
                      </a:endParaRP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1948997283"/>
                  </a:ext>
                </a:extLst>
              </a:tr>
              <a:tr h="27813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400" b="1" dirty="0" smtClean="0">
                          <a:solidFill>
                            <a:srgbClr val="FF0000"/>
                          </a:solidFill>
                        </a:rPr>
                        <a:t>~150g</a:t>
                      </a:r>
                    </a:p>
                  </a:txBody>
                  <a:tcPr marT="34290" marB="34290"/>
                </a:tc>
                <a:extLst>
                  <a:ext uri="{0D108BD9-81ED-4DB2-BD59-A6C34878D82A}">
                    <a16:rowId xmlns:a16="http://schemas.microsoft.com/office/drawing/2014/main" xmlns="" val="31633414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4735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65291"/>
            <a:ext cx="8496944" cy="627534"/>
          </a:xfrm>
        </p:spPr>
        <p:txBody>
          <a:bodyPr/>
          <a:lstStyle/>
          <a:p>
            <a:r>
              <a:rPr lang="en-GB" dirty="0" smtClean="0">
                <a:solidFill>
                  <a:srgbClr val="C00000"/>
                </a:solidFill>
              </a:rPr>
              <a:t>Highlights of the preparation for D-T</a:t>
            </a:r>
            <a:endParaRPr lang="en-GB" dirty="0">
              <a:solidFill>
                <a:srgbClr val="C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9512" y="897564"/>
            <a:ext cx="8856984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GB" sz="2000" b="1" dirty="0">
              <a:solidFill>
                <a:srgbClr val="C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5496" y="639908"/>
            <a:ext cx="9002825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q"/>
            </a:pPr>
            <a:r>
              <a:rPr lang="en-GB" b="1" dirty="0">
                <a:latin typeface="Arial" panose="020B0604020202020204" pitchFamily="34" charset="0"/>
                <a:cs typeface="Arial" panose="020B0604020202020204" pitchFamily="34" charset="0"/>
              </a:rPr>
              <a:t>Existing D-T scenarios have reached 7-8MW/2.5s equivalent fusion power and can attain 10 to 16MW of fusion power with 40MW of input power in the JET ITER-like wall</a:t>
            </a:r>
          </a:p>
          <a:p>
            <a:pPr marL="342900" indent="-342900" algn="just">
              <a:buFont typeface="Wingdings" panose="05000000000000000000" pitchFamily="2" charset="2"/>
              <a:buChar char="q"/>
            </a:pPr>
            <a:endParaRPr lang="en-GB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>
              <a:buFont typeface="Wingdings" panose="05000000000000000000" pitchFamily="2" charset="2"/>
              <a:buChar char="q"/>
            </a:pPr>
            <a:r>
              <a:rPr lang="en-GB" b="1" dirty="0">
                <a:latin typeface="Arial" panose="020B0604020202020204" pitchFamily="34" charset="0"/>
                <a:cs typeface="Arial" panose="020B0604020202020204" pitchFamily="34" charset="0"/>
              </a:rPr>
              <a:t>After-glow ITB scenario is a credible route for alpha particle driven instabilities study and code validation for ITER</a:t>
            </a:r>
          </a:p>
          <a:p>
            <a:pPr marL="342900" indent="-342900" algn="just">
              <a:buFont typeface="Wingdings" panose="05000000000000000000" pitchFamily="2" charset="2"/>
              <a:buChar char="q"/>
            </a:pPr>
            <a:endParaRPr lang="en-GB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>
              <a:buFont typeface="Wingdings" panose="05000000000000000000" pitchFamily="2" charset="2"/>
              <a:buChar char="q"/>
            </a:pPr>
            <a:r>
              <a:rPr lang="en-GB" b="1" dirty="0">
                <a:latin typeface="Arial" panose="020B0604020202020204" pitchFamily="34" charset="0"/>
                <a:cs typeface="Arial" panose="020B0604020202020204" pitchFamily="34" charset="0"/>
              </a:rPr>
              <a:t>Confinement and particle transport show strong positive isotope dependences and is also investigated for ITER conditions</a:t>
            </a:r>
          </a:p>
          <a:p>
            <a:pPr marL="342900" indent="-342900" algn="just">
              <a:buFont typeface="Wingdings" panose="05000000000000000000" pitchFamily="2" charset="2"/>
              <a:buChar char="q"/>
            </a:pPr>
            <a:endParaRPr lang="en-GB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>
              <a:buFont typeface="Wingdings" panose="05000000000000000000" pitchFamily="2" charset="2"/>
              <a:buChar char="q"/>
            </a:pPr>
            <a:r>
              <a:rPr lang="en-GB" b="1" dirty="0">
                <a:latin typeface="Arial" panose="020B0604020202020204" pitchFamily="34" charset="0"/>
                <a:cs typeface="Arial" panose="020B0604020202020204" pitchFamily="34" charset="0"/>
              </a:rPr>
              <a:t>Tritium will modify the SOL conditions and plasma surface interactions significantly but retention is expected to stay low</a:t>
            </a:r>
          </a:p>
          <a:p>
            <a:pPr marL="342900" indent="-342900" algn="just">
              <a:buFont typeface="Wingdings" panose="05000000000000000000" pitchFamily="2" charset="2"/>
              <a:buChar char="q"/>
            </a:pPr>
            <a:endParaRPr lang="en-GB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algn="just">
              <a:buFont typeface="Wingdings" panose="05000000000000000000" pitchFamily="2" charset="2"/>
              <a:buChar char="q"/>
            </a:pPr>
            <a:r>
              <a:rPr lang="en-GB" b="1" dirty="0">
                <a:latin typeface="Arial" panose="020B0604020202020204" pitchFamily="34" charset="0"/>
                <a:cs typeface="Arial" panose="020B0604020202020204" pitchFamily="34" charset="0"/>
              </a:rPr>
              <a:t>JET has developed a comprehensive set of diagnostics, tools and procedures in support of ITER burning plasma operation</a:t>
            </a:r>
          </a:p>
        </p:txBody>
      </p:sp>
    </p:spTree>
    <p:extLst>
      <p:ext uri="{BB962C8B-B14F-4D97-AF65-F5344CB8AC3E}">
        <p14:creationId xmlns:p14="http://schemas.microsoft.com/office/powerpoint/2010/main" val="3490883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504" y="4538180"/>
            <a:ext cx="1000309" cy="27543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11760" y="4558609"/>
            <a:ext cx="686678" cy="296466"/>
          </a:xfrm>
          <a:prstGeom prst="rect">
            <a:avLst/>
          </a:prstGeom>
        </p:spPr>
      </p:pic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7664" y="4561196"/>
            <a:ext cx="860904" cy="281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7504" y="0"/>
            <a:ext cx="7543800" cy="685800"/>
          </a:xfrm>
        </p:spPr>
        <p:txBody>
          <a:bodyPr/>
          <a:lstStyle/>
          <a:p>
            <a:r>
              <a:rPr lang="en-GB" dirty="0" smtClean="0">
                <a:solidFill>
                  <a:srgbClr val="C00000"/>
                </a:solidFill>
              </a:rPr>
              <a:t>Next JET timeline and Prospects </a:t>
            </a:r>
            <a:endParaRPr lang="en-GB" dirty="0">
              <a:solidFill>
                <a:srgbClr val="C00000"/>
              </a:solidFill>
            </a:endParaRPr>
          </a:p>
        </p:txBody>
      </p:sp>
      <p:pic>
        <p:nvPicPr>
          <p:cNvPr id="4" name="Picture 3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024" y="593318"/>
            <a:ext cx="10692680" cy="1242138"/>
          </a:xfrm>
          <a:prstGeom prst="rect">
            <a:avLst/>
          </a:prstGeom>
          <a:noFill/>
        </p:spPr>
      </p:pic>
      <p:sp>
        <p:nvSpPr>
          <p:cNvPr id="2" name="Rectangle 1"/>
          <p:cNvSpPr/>
          <p:nvPr/>
        </p:nvSpPr>
        <p:spPr>
          <a:xfrm>
            <a:off x="5076056" y="3152234"/>
            <a:ext cx="3960440" cy="163121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>
              <a:spcBef>
                <a:spcPts val="1200"/>
              </a:spcBef>
              <a:tabLst>
                <a:tab pos="139700" algn="l"/>
                <a:tab pos="457200" algn="l"/>
              </a:tabLst>
            </a:pPr>
            <a:r>
              <a:rPr lang="en-US" sz="2000" b="1" u="sng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D-T campaign </a:t>
            </a:r>
          </a:p>
          <a:p>
            <a:pPr marL="342900" indent="-342900" algn="just">
              <a:spcBef>
                <a:spcPts val="1200"/>
              </a:spcBef>
              <a:buFont typeface="Wingdings" panose="05000000000000000000" pitchFamily="2" charset="2"/>
              <a:buChar char="Ø"/>
              <a:tabLst>
                <a:tab pos="139700" algn="l"/>
                <a:tab pos="457200" algn="l"/>
              </a:tabLst>
            </a:pPr>
            <a:r>
              <a:rPr lang="en-US" sz="20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15 MW of fusion power for 5s in stationary conditions</a:t>
            </a:r>
          </a:p>
          <a:p>
            <a:pPr marL="342900" indent="-342900" algn="just">
              <a:spcBef>
                <a:spcPts val="1200"/>
              </a:spcBef>
              <a:buFont typeface="Wingdings" panose="05000000000000000000" pitchFamily="2" charset="2"/>
              <a:buChar char="Ø"/>
              <a:tabLst>
                <a:tab pos="139700" algn="l"/>
                <a:tab pos="457200" algn="l"/>
              </a:tabLst>
            </a:pPr>
            <a:r>
              <a:rPr lang="en-US" sz="2000" b="1" dirty="0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Study of alpha physics</a:t>
            </a:r>
            <a:endParaRPr lang="en-GB" sz="2000" b="1" dirty="0"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283968" y="1934131"/>
            <a:ext cx="1800200" cy="1077218"/>
          </a:xfrm>
          <a:prstGeom prst="rect">
            <a:avLst/>
          </a:prstGeom>
          <a:solidFill>
            <a:srgbClr val="99FF66"/>
          </a:solidFill>
        </p:spPr>
        <p:txBody>
          <a:bodyPr wrap="square">
            <a:spAutoFit/>
          </a:bodyPr>
          <a:lstStyle/>
          <a:p>
            <a:pPr algn="ctr">
              <a:spcBef>
                <a:spcPts val="1200"/>
              </a:spcBef>
              <a:tabLst>
                <a:tab pos="139700" algn="l"/>
                <a:tab pos="457200" algn="l"/>
              </a:tabLst>
            </a:pPr>
            <a:r>
              <a:rPr lang="en-US" b="1" u="sng" dirty="0">
                <a:solidFill>
                  <a:srgbClr val="008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H &amp; T</a:t>
            </a:r>
          </a:p>
          <a:p>
            <a:pPr marL="342900" indent="-342900" algn="ctr">
              <a:spcBef>
                <a:spcPts val="1200"/>
              </a:spcBef>
              <a:buFont typeface="Wingdings" panose="05000000000000000000" pitchFamily="2" charset="2"/>
              <a:buChar char="Ø"/>
              <a:tabLst>
                <a:tab pos="139700" algn="l"/>
                <a:tab pos="457200" algn="l"/>
              </a:tabLst>
            </a:pPr>
            <a:r>
              <a:rPr lang="en-US" b="1" dirty="0">
                <a:solidFill>
                  <a:srgbClr val="008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Isotope campaigns </a:t>
            </a:r>
          </a:p>
        </p:txBody>
      </p:sp>
      <p:cxnSp>
        <p:nvCxnSpPr>
          <p:cNvPr id="8" name="Connecteur droit avec flèche 7"/>
          <p:cNvCxnSpPr/>
          <p:nvPr/>
        </p:nvCxnSpPr>
        <p:spPr>
          <a:xfrm flipV="1">
            <a:off x="3337590" y="1297882"/>
            <a:ext cx="802362" cy="460520"/>
          </a:xfrm>
          <a:prstGeom prst="straightConnector1">
            <a:avLst/>
          </a:prstGeom>
          <a:ln w="444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onnecteur droit avec flèche 9"/>
          <p:cNvCxnSpPr/>
          <p:nvPr/>
        </p:nvCxnSpPr>
        <p:spPr>
          <a:xfrm flipV="1">
            <a:off x="5559904" y="1383619"/>
            <a:ext cx="112" cy="550511"/>
          </a:xfrm>
          <a:prstGeom prst="straightConnector1">
            <a:avLst/>
          </a:prstGeom>
          <a:ln w="444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eur droit avec flèche 24"/>
          <p:cNvCxnSpPr/>
          <p:nvPr/>
        </p:nvCxnSpPr>
        <p:spPr>
          <a:xfrm flipV="1">
            <a:off x="6992157" y="1383619"/>
            <a:ext cx="172131" cy="1767228"/>
          </a:xfrm>
          <a:prstGeom prst="straightConnector1">
            <a:avLst/>
          </a:prstGeom>
          <a:ln w="444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1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326" y="2900878"/>
            <a:ext cx="2944525" cy="1658187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467544" y="2914092"/>
            <a:ext cx="35411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Shattered Pellet </a:t>
            </a:r>
            <a:r>
              <a:rPr lang="en-GB" sz="16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Injector</a:t>
            </a:r>
            <a:endParaRPr lang="en-GB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47664" y="4850911"/>
            <a:ext cx="901469" cy="283199"/>
          </a:xfrm>
          <a:prstGeom prst="rect">
            <a:avLst/>
          </a:prstGeom>
        </p:spPr>
      </p:pic>
      <p:pic>
        <p:nvPicPr>
          <p:cNvPr id="16" name="Picture 2" descr="\\CCFEPC\Home\P-T\sjach\Documents\My Pictures\ITER_logo.png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7584" y="4730087"/>
            <a:ext cx="704167" cy="361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1" name="Connecteur droit avec flèche 7"/>
          <p:cNvCxnSpPr/>
          <p:nvPr/>
        </p:nvCxnSpPr>
        <p:spPr>
          <a:xfrm flipV="1">
            <a:off x="2763833" y="1380073"/>
            <a:ext cx="1830" cy="535598"/>
          </a:xfrm>
          <a:prstGeom prst="straightConnector1">
            <a:avLst/>
          </a:prstGeom>
          <a:ln w="444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/>
          <p:cNvSpPr/>
          <p:nvPr/>
        </p:nvSpPr>
        <p:spPr>
          <a:xfrm>
            <a:off x="16221" y="1750373"/>
            <a:ext cx="3321369" cy="123110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>
              <a:spcBef>
                <a:spcPts val="1200"/>
              </a:spcBef>
              <a:tabLst>
                <a:tab pos="139700" algn="l"/>
                <a:tab pos="457200" algn="l"/>
              </a:tabLst>
            </a:pPr>
            <a:r>
              <a:rPr lang="en-US" b="1" u="sng" dirty="0">
                <a:solidFill>
                  <a:srgbClr val="0000FF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D campaign</a:t>
            </a:r>
          </a:p>
          <a:p>
            <a:pPr marL="342900" indent="-342900" algn="just">
              <a:spcBef>
                <a:spcPts val="1200"/>
              </a:spcBef>
              <a:buFont typeface="Wingdings" panose="05000000000000000000" pitchFamily="2" charset="2"/>
              <a:buChar char="Ø"/>
              <a:tabLst>
                <a:tab pos="139700" algn="l"/>
                <a:tab pos="457200" algn="l"/>
              </a:tabLst>
            </a:pPr>
            <a:r>
              <a:rPr lang="en-US" b="1" dirty="0" smtClean="0">
                <a:solidFill>
                  <a:srgbClr val="0000FF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Disruption/RE </a:t>
            </a:r>
            <a:r>
              <a:rPr lang="en-US" b="1" dirty="0">
                <a:solidFill>
                  <a:srgbClr val="0000FF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studies</a:t>
            </a:r>
            <a:endParaRPr lang="en-GB" b="1" dirty="0">
              <a:solidFill>
                <a:srgbClr val="0000FF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  <a:p>
            <a:pPr marL="342900" indent="-342900" algn="just">
              <a:spcBef>
                <a:spcPts val="1200"/>
              </a:spcBef>
              <a:buFont typeface="Wingdings" panose="05000000000000000000" pitchFamily="2" charset="2"/>
              <a:buChar char="Ø"/>
              <a:tabLst>
                <a:tab pos="139700" algn="l"/>
                <a:tab pos="457200" algn="l"/>
              </a:tabLst>
            </a:pPr>
            <a:r>
              <a:rPr lang="en-US" b="1" dirty="0" smtClean="0">
                <a:solidFill>
                  <a:srgbClr val="0000FF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D-T </a:t>
            </a:r>
            <a:r>
              <a:rPr lang="en-US" b="1" dirty="0">
                <a:solidFill>
                  <a:srgbClr val="0000FF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scenario </a:t>
            </a:r>
            <a:r>
              <a:rPr lang="en-US" b="1" dirty="0" smtClean="0">
                <a:solidFill>
                  <a:srgbClr val="0000FF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preparation</a:t>
            </a:r>
            <a:endParaRPr lang="en-US" b="1" dirty="0">
              <a:solidFill>
                <a:srgbClr val="0000FF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8242424" y="602105"/>
            <a:ext cx="2666280" cy="123848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2979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179512" y="0"/>
            <a:ext cx="7821488" cy="685800"/>
          </a:xfrm>
        </p:spPr>
        <p:txBody>
          <a:bodyPr>
            <a:noAutofit/>
          </a:bodyPr>
          <a:lstStyle/>
          <a:p>
            <a:r>
              <a:rPr lang="en-GB" sz="2400" dirty="0">
                <a:solidFill>
                  <a:srgbClr val="C00000"/>
                </a:solidFill>
              </a:rPr>
              <a:t>Thank you for your attention on behalf of the </a:t>
            </a:r>
            <a:r>
              <a:rPr lang="en-US" sz="2400" dirty="0" err="1">
                <a:solidFill>
                  <a:srgbClr val="C00000"/>
                </a:solidFill>
              </a:rPr>
              <a:t>EUROfusion</a:t>
            </a:r>
            <a:r>
              <a:rPr lang="en-US" sz="2400" dirty="0">
                <a:solidFill>
                  <a:srgbClr val="C00000"/>
                </a:solidFill>
              </a:rPr>
              <a:t> JET contributors </a:t>
            </a:r>
            <a:endParaRPr lang="en-GB" sz="2400" dirty="0">
              <a:solidFill>
                <a:srgbClr val="C00000"/>
              </a:solidFill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6512" y="685802"/>
            <a:ext cx="9242426" cy="41790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96139" y="3867558"/>
            <a:ext cx="961827" cy="81042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63891" y="3938245"/>
            <a:ext cx="963743" cy="71954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83768" y="3938245"/>
            <a:ext cx="949076" cy="71180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9331" y="984783"/>
            <a:ext cx="978295" cy="7408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9593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5496" y="0"/>
            <a:ext cx="8496944" cy="685800"/>
          </a:xfrm>
        </p:spPr>
        <p:txBody>
          <a:bodyPr>
            <a:normAutofit/>
          </a:bodyPr>
          <a:lstStyle/>
          <a:p>
            <a:r>
              <a:rPr lang="en-GB" dirty="0" smtClean="0">
                <a:solidFill>
                  <a:srgbClr val="C00000"/>
                </a:solidFill>
              </a:rPr>
              <a:t>JET papers at this </a:t>
            </a:r>
            <a:r>
              <a:rPr lang="en-GB" dirty="0" smtClean="0">
                <a:solidFill>
                  <a:srgbClr val="C00000"/>
                </a:solidFill>
              </a:rPr>
              <a:t>Fusion Energy</a:t>
            </a:r>
            <a:r>
              <a:rPr lang="en-GB" dirty="0" smtClean="0">
                <a:solidFill>
                  <a:srgbClr val="C00000"/>
                </a:solidFill>
              </a:rPr>
              <a:t> </a:t>
            </a:r>
            <a:r>
              <a:rPr lang="en-GB" dirty="0">
                <a:solidFill>
                  <a:srgbClr val="C00000"/>
                </a:solidFill>
              </a:rPr>
              <a:t>C</a:t>
            </a:r>
            <a:r>
              <a:rPr lang="en-GB" dirty="0" smtClean="0">
                <a:solidFill>
                  <a:srgbClr val="C00000"/>
                </a:solidFill>
              </a:rPr>
              <a:t>onference</a:t>
            </a:r>
            <a:endParaRPr lang="en-GB" dirty="0">
              <a:solidFill>
                <a:srgbClr val="C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-20487" y="771550"/>
            <a:ext cx="9164487" cy="3816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100" b="1" dirty="0"/>
              <a:t>OV2-1: H. Meyer, Overview of Physics Studies on ASDEX-Upgrade</a:t>
            </a:r>
          </a:p>
          <a:p>
            <a:r>
              <a:rPr lang="en-GB" sz="1100" b="1" dirty="0"/>
              <a:t>EX/3-6: L. Garzotti, Scenario Development for DT Operation at JET</a:t>
            </a:r>
          </a:p>
          <a:p>
            <a:r>
              <a:rPr lang="en-GB" sz="1100" b="1" dirty="0"/>
              <a:t>TH/3-1: J. Garcia, First Principles and Integrated Modelling Achievements Towards Trustful Fusion Power Predictions for JET and ITER</a:t>
            </a:r>
          </a:p>
          <a:p>
            <a:r>
              <a:rPr lang="en-GB" sz="1100" b="1" dirty="0"/>
              <a:t>EX/P1-5: H.-T. Kim, High Fusion Performance at High </a:t>
            </a:r>
            <a:r>
              <a:rPr lang="en-GB" sz="1100" b="1" dirty="0" err="1"/>
              <a:t>Ti</a:t>
            </a:r>
            <a:r>
              <a:rPr lang="en-GB" sz="1100" b="1" dirty="0"/>
              <a:t>/</a:t>
            </a:r>
            <a:r>
              <a:rPr lang="en-GB" sz="1100" b="1" dirty="0" err="1"/>
              <a:t>Te</a:t>
            </a:r>
            <a:r>
              <a:rPr lang="en-GB" sz="1100" b="1" dirty="0"/>
              <a:t> in JET-ILW Baseline Plasmas with High NBI Heating Power and Low Gas Puffing</a:t>
            </a:r>
          </a:p>
          <a:p>
            <a:r>
              <a:rPr lang="en-GB" sz="1100" b="1" dirty="0"/>
              <a:t>EX/2-1: E. de la Luna, Impact of ELM Control in JET Experiments on H-Mode Terminations with/without Current Ramp-Down and Implications for ITER</a:t>
            </a:r>
          </a:p>
          <a:p>
            <a:r>
              <a:rPr lang="en-GB" sz="1100" b="1" dirty="0"/>
              <a:t>EX/P1-22: C. Sozzi, Early Identification of Disruption Paths for Prevention and Avoidance</a:t>
            </a:r>
          </a:p>
          <a:p>
            <a:r>
              <a:rPr lang="en-GB" sz="1100" b="1" dirty="0"/>
              <a:t>EX/P8-1: A. Kappatou, Energy Confinement and Performance of Pure Helium Plasmas and Helium Seeded Deuterium Plasmas</a:t>
            </a:r>
          </a:p>
          <a:p>
            <a:r>
              <a:rPr lang="en-GB" sz="1100" b="1" dirty="0"/>
              <a:t>EX/P7-1: G. Verdoolaege, First Analysis of the Updated ITPA Global H-Mode Confinement Database.</a:t>
            </a:r>
          </a:p>
          <a:p>
            <a:r>
              <a:rPr lang="en-GB" sz="1100" b="1" dirty="0"/>
              <a:t>EX/P1-4; H. Weisen, Isotope Dependence of Confinement in JET Deuterium and Hydrogen Plasmas</a:t>
            </a:r>
          </a:p>
          <a:p>
            <a:r>
              <a:rPr lang="en-GB" sz="1100" b="1" dirty="0"/>
              <a:t>EX/P8-22; L. Frassinetti, Role of the Pressure Position on the Pedestal Stability in AUG, JET-ILW and TCV in Deuterium and Hydrogen Plasmas and Implications for ITER</a:t>
            </a:r>
          </a:p>
          <a:p>
            <a:r>
              <a:rPr lang="en-GB" sz="1100" b="1" dirty="0"/>
              <a:t>EX/4-1: J. C. Hillesheim, Implications of JET-ILW L-H Transition Studies for ITER</a:t>
            </a:r>
          </a:p>
          <a:p>
            <a:r>
              <a:rPr lang="en-GB" sz="1100" b="1" dirty="0"/>
              <a:t>TH/2-2: M. T. </a:t>
            </a:r>
            <a:r>
              <a:rPr lang="en-GB" sz="1100" b="1" dirty="0" err="1"/>
              <a:t>Kotschenreuther</a:t>
            </a:r>
            <a:r>
              <a:rPr lang="en-GB" sz="1100" b="1" dirty="0"/>
              <a:t>, </a:t>
            </a:r>
            <a:r>
              <a:rPr lang="en-GB" sz="1100" b="1" dirty="0" err="1"/>
              <a:t>Gyrokinetic</a:t>
            </a:r>
            <a:r>
              <a:rPr lang="en-GB" sz="1100" b="1" dirty="0"/>
              <a:t> Analysis and Simulations of Pedestals</a:t>
            </a:r>
          </a:p>
          <a:p>
            <a:r>
              <a:rPr lang="en-GB" sz="1100" b="1" dirty="0"/>
              <a:t>EX/3-4: C. Giroud, Optimization of JET-DT and ITER Operation by Developing an Understanding of the Role of Low-Z Impurity on the H-Mode Pedestal</a:t>
            </a:r>
          </a:p>
          <a:p>
            <a:r>
              <a:rPr lang="en-GB" sz="1100" b="1" dirty="0"/>
              <a:t>TH/4-4: H. Strauss, Asymmetric Wall Force Reduction in ITER and JET Disruptions</a:t>
            </a:r>
          </a:p>
          <a:p>
            <a:r>
              <a:rPr lang="en-GB" sz="1100" b="1" dirty="0"/>
              <a:t>EX/P1-23: S. Jachmich, Minimizing Power Load Asymmetries During Disruption Mitigation at JET</a:t>
            </a:r>
          </a:p>
          <a:p>
            <a:r>
              <a:rPr lang="en-GB" sz="1100" b="1" dirty="0"/>
              <a:t>EX/P1-24: S. N. Gerasimov, Overview of Disruptions with JET-ILW</a:t>
            </a:r>
          </a:p>
          <a:p>
            <a:r>
              <a:rPr lang="en-GB" sz="1100" b="1" dirty="0"/>
              <a:t>TH/P6-26: S. Nowak, Analysis and Modelling of NTMs Dynamics in JET Discharges Using the European Transport Simulator (ETS) and Integrated Modelling </a:t>
            </a:r>
            <a:r>
              <a:rPr lang="en-GB" sz="1100" b="1" dirty="0" smtClean="0"/>
              <a:t>Tools</a:t>
            </a:r>
          </a:p>
          <a:p>
            <a:pPr lvl="0"/>
            <a:r>
              <a:rPr lang="en-GB" sz="1100" b="1" dirty="0">
                <a:solidFill>
                  <a:prstClr val="black"/>
                </a:solidFill>
              </a:rPr>
              <a:t>EX/9-4 S. </a:t>
            </a:r>
            <a:r>
              <a:rPr lang="en-GB" sz="1100" b="1" dirty="0" err="1">
                <a:solidFill>
                  <a:prstClr val="black"/>
                </a:solidFill>
              </a:rPr>
              <a:t>Brezinsek</a:t>
            </a:r>
            <a:r>
              <a:rPr lang="en-GB" sz="1100" b="1" dirty="0">
                <a:solidFill>
                  <a:prstClr val="black"/>
                </a:solidFill>
              </a:rPr>
              <a:t>, Erosion, Screening, and Migration of Tungsten in JET Equipped with Tungsten </a:t>
            </a:r>
            <a:r>
              <a:rPr lang="en-GB" sz="1100" b="1" dirty="0" err="1">
                <a:solidFill>
                  <a:prstClr val="black"/>
                </a:solidFill>
              </a:rPr>
              <a:t>Divertor</a:t>
            </a:r>
            <a:endParaRPr lang="en-GB" sz="1100" b="1" dirty="0">
              <a:solidFill>
                <a:prstClr val="black"/>
              </a:solidFill>
            </a:endParaRPr>
          </a:p>
          <a:p>
            <a:pPr lvl="0"/>
            <a:r>
              <a:rPr lang="en-GB" sz="1100" b="1" dirty="0">
                <a:solidFill>
                  <a:prstClr val="black"/>
                </a:solidFill>
              </a:rPr>
              <a:t>EX/P1-29 C. C. </a:t>
            </a:r>
            <a:r>
              <a:rPr lang="en-GB" sz="1100" b="1" dirty="0" err="1">
                <a:solidFill>
                  <a:prstClr val="black"/>
                </a:solidFill>
              </a:rPr>
              <a:t>Klepper</a:t>
            </a:r>
            <a:r>
              <a:rPr lang="en-GB" sz="1100" b="1" dirty="0">
                <a:solidFill>
                  <a:prstClr val="black"/>
                </a:solidFill>
              </a:rPr>
              <a:t>, Sub-</a:t>
            </a:r>
            <a:r>
              <a:rPr lang="en-GB" sz="1100" b="1" dirty="0" err="1">
                <a:solidFill>
                  <a:prstClr val="black"/>
                </a:solidFill>
              </a:rPr>
              <a:t>divertor</a:t>
            </a:r>
            <a:r>
              <a:rPr lang="en-GB" sz="1100" b="1" dirty="0">
                <a:solidFill>
                  <a:prstClr val="black"/>
                </a:solidFill>
              </a:rPr>
              <a:t> Fuel Isotopic Content Detection Limit for JET and Impact on the Control of ICRH for JET-ILW and JET-DT Operation</a:t>
            </a:r>
          </a:p>
          <a:p>
            <a:endParaRPr lang="en-GB" sz="1100" b="1" dirty="0"/>
          </a:p>
        </p:txBody>
      </p:sp>
    </p:spTree>
    <p:extLst>
      <p:ext uri="{BB962C8B-B14F-4D97-AF65-F5344CB8AC3E}">
        <p14:creationId xmlns:p14="http://schemas.microsoft.com/office/powerpoint/2010/main" val="1500727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350" y="821245"/>
            <a:ext cx="9124032" cy="3647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100" b="1" dirty="0"/>
              <a:t>TH/3-2: F. J. Casson, Predictive Multichannel Flux-Driven Modelling to Optimize ICRH Tungsten Control in JET</a:t>
            </a:r>
          </a:p>
          <a:p>
            <a:r>
              <a:rPr lang="en-GB" sz="1100" b="1" dirty="0"/>
              <a:t>EX/P1-3: D. Frigione, Impact of Neon Injection on Electron Density Peaking in JET Hybrid Plasmas</a:t>
            </a:r>
          </a:p>
          <a:p>
            <a:r>
              <a:rPr lang="en-GB" sz="1100" b="1" dirty="0"/>
              <a:t>EX/4-4: T. Tala, Core Density Peaking Experiments in JET, DIII-D and </a:t>
            </a:r>
            <a:r>
              <a:rPr lang="en-GB" sz="1100" b="1" dirty="0" err="1"/>
              <a:t>Cmod</a:t>
            </a:r>
            <a:r>
              <a:rPr lang="en-GB" sz="1100" b="1" dirty="0"/>
              <a:t> in Various Operational Scenarios Driven by Fuelling or Transport</a:t>
            </a:r>
          </a:p>
          <a:p>
            <a:r>
              <a:rPr lang="en-GB" sz="1100" b="1" dirty="0"/>
              <a:t>EX/P6-5: S. </a:t>
            </a:r>
            <a:r>
              <a:rPr lang="en-GB" sz="1100" b="1" dirty="0" err="1"/>
              <a:t>Mordijck</a:t>
            </a:r>
            <a:r>
              <a:rPr lang="en-GB" sz="1100" b="1" dirty="0"/>
              <a:t>, Particle Transport from the Bottom Up</a:t>
            </a:r>
          </a:p>
          <a:p>
            <a:r>
              <a:rPr lang="en-GB" sz="1100" b="1" dirty="0"/>
              <a:t>TH/P6-14: P. Strand, Towards a Predictive Modelling Capacity for DT Plasmas European Transport Simulator (ETS) Verification and Validation</a:t>
            </a:r>
          </a:p>
          <a:p>
            <a:r>
              <a:rPr lang="en-GB" sz="1100" b="1" dirty="0"/>
              <a:t>TH/P5-27: R. Coelho, Plasma Equilibrium Reconstruction of JET Discharges Using the IMAS Modelling Infrastructure</a:t>
            </a:r>
          </a:p>
          <a:p>
            <a:r>
              <a:rPr lang="en-GB" sz="1100" b="1" dirty="0"/>
              <a:t>TH/P2-15: Y. V. Yakovenko, Simulations of the </a:t>
            </a:r>
            <a:r>
              <a:rPr lang="en-GB" sz="1100" b="1" dirty="0" err="1"/>
              <a:t>Sawtooth</a:t>
            </a:r>
            <a:r>
              <a:rPr lang="en-GB" sz="1100" b="1" dirty="0"/>
              <a:t>-Induced Redistribution of Fast Ions in JET and ITER</a:t>
            </a:r>
          </a:p>
          <a:p>
            <a:r>
              <a:rPr lang="en-GB" sz="1100" b="1" dirty="0"/>
              <a:t>FIP/P7-42: J. Figueiredo, JET Upgraded Diagnostic Capabilities and Scientific Exploitation in Support of Deuterium-Tritium Operation</a:t>
            </a:r>
          </a:p>
          <a:p>
            <a:r>
              <a:rPr lang="en-GB" sz="1100" b="1" dirty="0"/>
              <a:t>EX/8-1: Y. O. Kazakov, Recent Advances in ICRF Heating of Mixture Plasmas: Survey of JET and AUG Experiments and Extrapolation to JETDT and ITER</a:t>
            </a:r>
          </a:p>
          <a:p>
            <a:r>
              <a:rPr lang="en-GB" sz="1100" b="1" dirty="0"/>
              <a:t>TH/P7-22: C.-S. Chang, Wide </a:t>
            </a:r>
            <a:r>
              <a:rPr lang="en-GB" sz="1100" b="1" dirty="0" err="1"/>
              <a:t>Divertor</a:t>
            </a:r>
            <a:r>
              <a:rPr lang="en-GB" sz="1100" b="1" dirty="0"/>
              <a:t> Heat-Flux Width in ITER from Self-Organization between the Neoclassical and Turbulent Transports across the </a:t>
            </a:r>
            <a:r>
              <a:rPr lang="en-GB" sz="1100" b="1" dirty="0" err="1"/>
              <a:t>Separatrix</a:t>
            </a:r>
            <a:r>
              <a:rPr lang="en-GB" sz="1100" b="1" dirty="0"/>
              <a:t> Surface</a:t>
            </a:r>
          </a:p>
          <a:p>
            <a:r>
              <a:rPr lang="en-GB" sz="1100" b="1" dirty="0"/>
              <a:t>TH/7-1: F. Militello, Predicting Scrape-Off Layer Profiles and Filamentary Transport for Reactor Relevant Devices</a:t>
            </a:r>
          </a:p>
          <a:p>
            <a:r>
              <a:rPr lang="en-GB" sz="1100" b="1" dirty="0"/>
              <a:t>TH/P5-22: P. Zanca, A Power-Balance Model of Density Limit in Fusion Plasmas</a:t>
            </a:r>
          </a:p>
          <a:p>
            <a:r>
              <a:rPr lang="en-GB" sz="1100" b="1" dirty="0"/>
              <a:t>TH/P6-24: G. Telesca, Numerical Simulation of High Neutron Rate JET-ILW DD Pulses in View of Extension to DT Experiments</a:t>
            </a:r>
          </a:p>
          <a:p>
            <a:r>
              <a:rPr lang="en-GB" sz="1100" b="1" dirty="0"/>
              <a:t>TH/P7-5: M. Wischmeier, The Physics Basis for a Solution to the Power and Particle Exhaust Problem of a Next Step Device</a:t>
            </a:r>
          </a:p>
          <a:p>
            <a:r>
              <a:rPr lang="en-GB" sz="1100" b="1" dirty="0"/>
              <a:t>EX/P1-16: B. Viola, The Impact of Poloidal Flux Expansion on JET </a:t>
            </a:r>
            <a:r>
              <a:rPr lang="en-GB" sz="1100" b="1" dirty="0" err="1"/>
              <a:t>Divertor</a:t>
            </a:r>
            <a:r>
              <a:rPr lang="en-GB" sz="1100" b="1" dirty="0"/>
              <a:t> Radiation Performance</a:t>
            </a:r>
          </a:p>
          <a:p>
            <a:r>
              <a:rPr lang="en-GB" sz="1100" b="1" dirty="0"/>
              <a:t>EX/P1-31: V. Huber, The Software and Hardware Architecture of the Real-Time Protection of In-Vessel Components in JET-ILW</a:t>
            </a:r>
          </a:p>
          <a:p>
            <a:r>
              <a:rPr lang="en-GB" sz="1100" b="1" dirty="0"/>
              <a:t>FIP/2-4: D. Iglesias, Advances in Predictive Thermo-Mechanical Modelling for the JET </a:t>
            </a:r>
            <a:r>
              <a:rPr lang="en-GB" sz="1100" b="1" dirty="0" err="1"/>
              <a:t>Divertor</a:t>
            </a:r>
            <a:r>
              <a:rPr lang="en-GB" sz="1100" b="1" dirty="0"/>
              <a:t> Experimental Interpretation, Improved Protection, and Reliable Operation</a:t>
            </a:r>
          </a:p>
          <a:p>
            <a:r>
              <a:rPr lang="en-GB" sz="1100" b="1" dirty="0"/>
              <a:t>EX/P1-15: M. Mayer, Erosion and Deposition in the JET </a:t>
            </a:r>
            <a:r>
              <a:rPr lang="en-GB" sz="1100" b="1" dirty="0" err="1"/>
              <a:t>Divertor</a:t>
            </a:r>
            <a:r>
              <a:rPr lang="en-GB" sz="1100" b="1" dirty="0"/>
              <a:t> During the ITER Like Wall Campaigns</a:t>
            </a:r>
          </a:p>
          <a:p>
            <a:r>
              <a:rPr lang="en-GB" sz="1100" b="1" dirty="0"/>
              <a:t>EX/P1-14: D. Borodin, Extrapolation of Be Erosion Modelling from JET and PISCESB to </a:t>
            </a:r>
            <a:r>
              <a:rPr lang="en-GB" sz="1100" b="1" dirty="0" smtClean="0"/>
              <a:t>ITER</a:t>
            </a:r>
            <a:endParaRPr lang="en-GB" sz="1100" b="1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-19472" y="0"/>
            <a:ext cx="8623920" cy="685800"/>
          </a:xfrm>
        </p:spPr>
        <p:txBody>
          <a:bodyPr>
            <a:normAutofit/>
          </a:bodyPr>
          <a:lstStyle/>
          <a:p>
            <a:r>
              <a:rPr lang="en-GB" dirty="0" smtClean="0">
                <a:solidFill>
                  <a:srgbClr val="C00000"/>
                </a:solidFill>
              </a:rPr>
              <a:t>JET papers at this </a:t>
            </a:r>
            <a:r>
              <a:rPr lang="en-GB" dirty="0" smtClean="0">
                <a:solidFill>
                  <a:srgbClr val="C00000"/>
                </a:solidFill>
              </a:rPr>
              <a:t>Fusion Energy </a:t>
            </a:r>
            <a:r>
              <a:rPr lang="en-GB" dirty="0">
                <a:solidFill>
                  <a:srgbClr val="C00000"/>
                </a:solidFill>
              </a:rPr>
              <a:t>C</a:t>
            </a:r>
            <a:r>
              <a:rPr lang="en-GB" dirty="0" smtClean="0">
                <a:solidFill>
                  <a:srgbClr val="C00000"/>
                </a:solidFill>
              </a:rPr>
              <a:t>onference</a:t>
            </a:r>
            <a:endParaRPr lang="en-GB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9270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34535" y="-7367"/>
            <a:ext cx="7543800" cy="685800"/>
          </a:xfrm>
        </p:spPr>
        <p:txBody>
          <a:bodyPr>
            <a:normAutofit/>
          </a:bodyPr>
          <a:lstStyle/>
          <a:p>
            <a:r>
              <a:rPr lang="en-GB" sz="3200" dirty="0">
                <a:solidFill>
                  <a:srgbClr val="C00000"/>
                </a:solidFill>
              </a:rPr>
              <a:t>Objectives and outline</a:t>
            </a:r>
          </a:p>
        </p:txBody>
      </p:sp>
      <p:sp>
        <p:nvSpPr>
          <p:cNvPr id="4" name="Rectangle 3"/>
          <p:cNvSpPr/>
          <p:nvPr/>
        </p:nvSpPr>
        <p:spPr>
          <a:xfrm>
            <a:off x="4592969" y="1931106"/>
            <a:ext cx="458754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n-GB" sz="2400" b="1" dirty="0">
                <a:solidFill>
                  <a:prstClr val="black"/>
                </a:solidFill>
              </a:rPr>
              <a:t>Develop D-T scenario and fusion power prediction</a:t>
            </a:r>
          </a:p>
          <a:p>
            <a:pPr marL="514350" indent="-514350">
              <a:buFont typeface="+mj-lt"/>
              <a:buAutoNum type="arabicPeriod"/>
            </a:pPr>
            <a:endParaRPr lang="en-GB" sz="2400" b="1" dirty="0">
              <a:solidFill>
                <a:prstClr val="black"/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 sz="2400" b="1" dirty="0">
                <a:solidFill>
                  <a:prstClr val="black"/>
                </a:solidFill>
              </a:rPr>
              <a:t>Understand isotope physics </a:t>
            </a:r>
          </a:p>
          <a:p>
            <a:pPr marL="514350" indent="-514350">
              <a:buFont typeface="+mj-lt"/>
              <a:buAutoNum type="arabicPeriod"/>
            </a:pPr>
            <a:endParaRPr lang="en-GB" sz="2400" b="1" dirty="0">
              <a:solidFill>
                <a:prstClr val="black"/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 sz="2400" b="1" dirty="0">
                <a:solidFill>
                  <a:prstClr val="black"/>
                </a:solidFill>
              </a:rPr>
              <a:t>Prepare the operation in D-T</a:t>
            </a:r>
          </a:p>
        </p:txBody>
      </p:sp>
      <p:sp>
        <p:nvSpPr>
          <p:cNvPr id="2" name="Rectangle 1"/>
          <p:cNvSpPr/>
          <p:nvPr/>
        </p:nvSpPr>
        <p:spPr>
          <a:xfrm>
            <a:off x="827584" y="4319764"/>
            <a:ext cx="6885988" cy="30777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GB" sz="1400" b="1" i="1" u="sng" dirty="0">
                <a:solidFill>
                  <a:schemeClr val="accent1">
                    <a:lumMod val="75000"/>
                  </a:schemeClr>
                </a:solidFill>
              </a:rPr>
              <a:t>DTE1 in 1997-98: </a:t>
            </a:r>
            <a:r>
              <a:rPr lang="it-IT" sz="1400" b="1" i="1" dirty="0">
                <a:solidFill>
                  <a:schemeClr val="accent1">
                    <a:lumMod val="75000"/>
                  </a:schemeClr>
                </a:solidFill>
              </a:rPr>
              <a:t>M. Keilhacker Nuc Fus 39 (1999) 209 &amp; J. Jacquinot Nuc Fus 39 (1999) 235</a:t>
            </a:r>
            <a:endParaRPr lang="en-GB" sz="1400" b="1" i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878" y="627534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GB" b="1" u="sng" dirty="0" err="1">
                <a:solidFill>
                  <a:srgbClr val="0000FF"/>
                </a:solidFill>
                <a:latin typeface="Calibri" panose="020F0502020204030204" pitchFamily="34" charset="0"/>
              </a:rPr>
              <a:t>EUROfusion</a:t>
            </a:r>
            <a:r>
              <a:rPr lang="en-GB" b="1" u="sng" dirty="0">
                <a:solidFill>
                  <a:srgbClr val="0000FF"/>
                </a:solidFill>
                <a:latin typeface="Calibri" panose="020F0502020204030204" pitchFamily="34" charset="0"/>
              </a:rPr>
              <a:t> research roadmap</a:t>
            </a:r>
            <a:r>
              <a:rPr lang="en-GB" b="1" dirty="0">
                <a:solidFill>
                  <a:srgbClr val="0000FF"/>
                </a:solidFill>
                <a:latin typeface="Calibri" panose="020F0502020204030204" pitchFamily="34" charset="0"/>
              </a:rPr>
              <a:t>: Secure the success of future ITER operation via specific preparation and experiments, including D-T operation of JET.</a:t>
            </a:r>
            <a:endParaRPr lang="en-GB" b="1" dirty="0">
              <a:solidFill>
                <a:srgbClr val="0000FF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1446" y="1300484"/>
            <a:ext cx="4354530" cy="2999458"/>
            <a:chOff x="-83953" y="2073622"/>
            <a:chExt cx="4727961" cy="4235504"/>
          </a:xfrm>
        </p:grpSpPr>
        <p:pic>
          <p:nvPicPr>
            <p:cNvPr id="5" name="Picture 2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188230"/>
              <a:ext cx="4644008" cy="38846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ectangle 14"/>
            <p:cNvSpPr/>
            <p:nvPr/>
          </p:nvSpPr>
          <p:spPr>
            <a:xfrm>
              <a:off x="398641" y="2194669"/>
              <a:ext cx="4186237" cy="340049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1" name="Groupe 10"/>
            <p:cNvGrpSpPr/>
            <p:nvPr/>
          </p:nvGrpSpPr>
          <p:grpSpPr>
            <a:xfrm>
              <a:off x="385763" y="4538237"/>
              <a:ext cx="2693193" cy="1050492"/>
              <a:chOff x="385763" y="4266839"/>
              <a:chExt cx="2693193" cy="1050492"/>
            </a:xfrm>
          </p:grpSpPr>
          <p:sp>
            <p:nvSpPr>
              <p:cNvPr id="6" name="Forme libre 5"/>
              <p:cNvSpPr/>
              <p:nvPr/>
            </p:nvSpPr>
            <p:spPr>
              <a:xfrm>
                <a:off x="385763" y="4266839"/>
                <a:ext cx="2485723" cy="767124"/>
              </a:xfrm>
              <a:custGeom>
                <a:avLst/>
                <a:gdLst>
                  <a:gd name="connsiteX0" fmla="*/ 0 w 2485723"/>
                  <a:gd name="connsiteY0" fmla="*/ 767124 h 767124"/>
                  <a:gd name="connsiteX1" fmla="*/ 50006 w 2485723"/>
                  <a:gd name="connsiteY1" fmla="*/ 648061 h 767124"/>
                  <a:gd name="connsiteX2" fmla="*/ 80962 w 2485723"/>
                  <a:gd name="connsiteY2" fmla="*/ 571861 h 767124"/>
                  <a:gd name="connsiteX3" fmla="*/ 116681 w 2485723"/>
                  <a:gd name="connsiteY3" fmla="*/ 555192 h 767124"/>
                  <a:gd name="connsiteX4" fmla="*/ 150018 w 2485723"/>
                  <a:gd name="connsiteY4" fmla="*/ 457561 h 767124"/>
                  <a:gd name="connsiteX5" fmla="*/ 219075 w 2485723"/>
                  <a:gd name="connsiteY5" fmla="*/ 428986 h 767124"/>
                  <a:gd name="connsiteX6" fmla="*/ 257175 w 2485723"/>
                  <a:gd name="connsiteY6" fmla="*/ 340880 h 767124"/>
                  <a:gd name="connsiteX7" fmla="*/ 276225 w 2485723"/>
                  <a:gd name="connsiteY7" fmla="*/ 314686 h 767124"/>
                  <a:gd name="connsiteX8" fmla="*/ 316706 w 2485723"/>
                  <a:gd name="connsiteY8" fmla="*/ 345642 h 767124"/>
                  <a:gd name="connsiteX9" fmla="*/ 354806 w 2485723"/>
                  <a:gd name="connsiteY9" fmla="*/ 319449 h 767124"/>
                  <a:gd name="connsiteX10" fmla="*/ 373856 w 2485723"/>
                  <a:gd name="connsiteY10" fmla="*/ 338499 h 767124"/>
                  <a:gd name="connsiteX11" fmla="*/ 395287 w 2485723"/>
                  <a:gd name="connsiteY11" fmla="*/ 321830 h 767124"/>
                  <a:gd name="connsiteX12" fmla="*/ 433387 w 2485723"/>
                  <a:gd name="connsiteY12" fmla="*/ 371836 h 767124"/>
                  <a:gd name="connsiteX13" fmla="*/ 495300 w 2485723"/>
                  <a:gd name="connsiteY13" fmla="*/ 307542 h 767124"/>
                  <a:gd name="connsiteX14" fmla="*/ 526256 w 2485723"/>
                  <a:gd name="connsiteY14" fmla="*/ 333736 h 767124"/>
                  <a:gd name="connsiteX15" fmla="*/ 554831 w 2485723"/>
                  <a:gd name="connsiteY15" fmla="*/ 326592 h 767124"/>
                  <a:gd name="connsiteX16" fmla="*/ 600075 w 2485723"/>
                  <a:gd name="connsiteY16" fmla="*/ 274205 h 767124"/>
                  <a:gd name="connsiteX17" fmla="*/ 645318 w 2485723"/>
                  <a:gd name="connsiteY17" fmla="*/ 214674 h 767124"/>
                  <a:gd name="connsiteX18" fmla="*/ 661987 w 2485723"/>
                  <a:gd name="connsiteY18" fmla="*/ 186099 h 767124"/>
                  <a:gd name="connsiteX19" fmla="*/ 700087 w 2485723"/>
                  <a:gd name="connsiteY19" fmla="*/ 262299 h 767124"/>
                  <a:gd name="connsiteX20" fmla="*/ 711993 w 2485723"/>
                  <a:gd name="connsiteY20" fmla="*/ 281349 h 767124"/>
                  <a:gd name="connsiteX21" fmla="*/ 731043 w 2485723"/>
                  <a:gd name="connsiteY21" fmla="*/ 288492 h 767124"/>
                  <a:gd name="connsiteX22" fmla="*/ 771525 w 2485723"/>
                  <a:gd name="connsiteY22" fmla="*/ 245630 h 767124"/>
                  <a:gd name="connsiteX23" fmla="*/ 781050 w 2485723"/>
                  <a:gd name="connsiteY23" fmla="*/ 236105 h 767124"/>
                  <a:gd name="connsiteX24" fmla="*/ 812006 w 2485723"/>
                  <a:gd name="connsiteY24" fmla="*/ 278967 h 767124"/>
                  <a:gd name="connsiteX25" fmla="*/ 828675 w 2485723"/>
                  <a:gd name="connsiteY25" fmla="*/ 288492 h 767124"/>
                  <a:gd name="connsiteX26" fmla="*/ 838200 w 2485723"/>
                  <a:gd name="connsiteY26" fmla="*/ 281349 h 767124"/>
                  <a:gd name="connsiteX27" fmla="*/ 847725 w 2485723"/>
                  <a:gd name="connsiteY27" fmla="*/ 250392 h 767124"/>
                  <a:gd name="connsiteX28" fmla="*/ 890587 w 2485723"/>
                  <a:gd name="connsiteY28" fmla="*/ 238486 h 767124"/>
                  <a:gd name="connsiteX29" fmla="*/ 916781 w 2485723"/>
                  <a:gd name="connsiteY29" fmla="*/ 233724 h 767124"/>
                  <a:gd name="connsiteX30" fmla="*/ 945356 w 2485723"/>
                  <a:gd name="connsiteY30" fmla="*/ 193242 h 767124"/>
                  <a:gd name="connsiteX31" fmla="*/ 973931 w 2485723"/>
                  <a:gd name="connsiteY31" fmla="*/ 181336 h 767124"/>
                  <a:gd name="connsiteX32" fmla="*/ 1000125 w 2485723"/>
                  <a:gd name="connsiteY32" fmla="*/ 259917 h 767124"/>
                  <a:gd name="connsiteX33" fmla="*/ 1012031 w 2485723"/>
                  <a:gd name="connsiteY33" fmla="*/ 262299 h 767124"/>
                  <a:gd name="connsiteX34" fmla="*/ 1026318 w 2485723"/>
                  <a:gd name="connsiteY34" fmla="*/ 221817 h 767124"/>
                  <a:gd name="connsiteX35" fmla="*/ 1054893 w 2485723"/>
                  <a:gd name="connsiteY35" fmla="*/ 193242 h 767124"/>
                  <a:gd name="connsiteX36" fmla="*/ 1083468 w 2485723"/>
                  <a:gd name="connsiteY36" fmla="*/ 233724 h 767124"/>
                  <a:gd name="connsiteX37" fmla="*/ 1100137 w 2485723"/>
                  <a:gd name="connsiteY37" fmla="*/ 233724 h 767124"/>
                  <a:gd name="connsiteX38" fmla="*/ 1154906 w 2485723"/>
                  <a:gd name="connsiteY38" fmla="*/ 200386 h 767124"/>
                  <a:gd name="connsiteX39" fmla="*/ 1169193 w 2485723"/>
                  <a:gd name="connsiteY39" fmla="*/ 207530 h 767124"/>
                  <a:gd name="connsiteX40" fmla="*/ 1195387 w 2485723"/>
                  <a:gd name="connsiteY40" fmla="*/ 200386 h 767124"/>
                  <a:gd name="connsiteX41" fmla="*/ 1238250 w 2485723"/>
                  <a:gd name="connsiteY41" fmla="*/ 169430 h 767124"/>
                  <a:gd name="connsiteX42" fmla="*/ 1269206 w 2485723"/>
                  <a:gd name="connsiteY42" fmla="*/ 217055 h 767124"/>
                  <a:gd name="connsiteX43" fmla="*/ 1288256 w 2485723"/>
                  <a:gd name="connsiteY43" fmla="*/ 238486 h 767124"/>
                  <a:gd name="connsiteX44" fmla="*/ 1312068 w 2485723"/>
                  <a:gd name="connsiteY44" fmla="*/ 255155 h 767124"/>
                  <a:gd name="connsiteX45" fmla="*/ 1331118 w 2485723"/>
                  <a:gd name="connsiteY45" fmla="*/ 231342 h 767124"/>
                  <a:gd name="connsiteX46" fmla="*/ 1364456 w 2485723"/>
                  <a:gd name="connsiteY46" fmla="*/ 240867 h 767124"/>
                  <a:gd name="connsiteX47" fmla="*/ 1381125 w 2485723"/>
                  <a:gd name="connsiteY47" fmla="*/ 228961 h 767124"/>
                  <a:gd name="connsiteX48" fmla="*/ 1426368 w 2485723"/>
                  <a:gd name="connsiteY48" fmla="*/ 238486 h 767124"/>
                  <a:gd name="connsiteX49" fmla="*/ 1473993 w 2485723"/>
                  <a:gd name="connsiteY49" fmla="*/ 198005 h 767124"/>
                  <a:gd name="connsiteX50" fmla="*/ 1497806 w 2485723"/>
                  <a:gd name="connsiteY50" fmla="*/ 209911 h 767124"/>
                  <a:gd name="connsiteX51" fmla="*/ 1562100 w 2485723"/>
                  <a:gd name="connsiteY51" fmla="*/ 255155 h 767124"/>
                  <a:gd name="connsiteX52" fmla="*/ 1597818 w 2485723"/>
                  <a:gd name="connsiteY52" fmla="*/ 212292 h 767124"/>
                  <a:gd name="connsiteX53" fmla="*/ 1619250 w 2485723"/>
                  <a:gd name="connsiteY53" fmla="*/ 178955 h 767124"/>
                  <a:gd name="connsiteX54" fmla="*/ 1643062 w 2485723"/>
                  <a:gd name="connsiteY54" fmla="*/ 183717 h 767124"/>
                  <a:gd name="connsiteX55" fmla="*/ 1654968 w 2485723"/>
                  <a:gd name="connsiteY55" fmla="*/ 195624 h 767124"/>
                  <a:gd name="connsiteX56" fmla="*/ 1683543 w 2485723"/>
                  <a:gd name="connsiteY56" fmla="*/ 178955 h 767124"/>
                  <a:gd name="connsiteX57" fmla="*/ 1726406 w 2485723"/>
                  <a:gd name="connsiteY57" fmla="*/ 136092 h 767124"/>
                  <a:gd name="connsiteX58" fmla="*/ 1750218 w 2485723"/>
                  <a:gd name="connsiteY58" fmla="*/ 169430 h 767124"/>
                  <a:gd name="connsiteX59" fmla="*/ 1766887 w 2485723"/>
                  <a:gd name="connsiteY59" fmla="*/ 205149 h 767124"/>
                  <a:gd name="connsiteX60" fmla="*/ 1776412 w 2485723"/>
                  <a:gd name="connsiteY60" fmla="*/ 212292 h 767124"/>
                  <a:gd name="connsiteX61" fmla="*/ 1814512 w 2485723"/>
                  <a:gd name="connsiteY61" fmla="*/ 164667 h 767124"/>
                  <a:gd name="connsiteX62" fmla="*/ 1852612 w 2485723"/>
                  <a:gd name="connsiteY62" fmla="*/ 140855 h 767124"/>
                  <a:gd name="connsiteX63" fmla="*/ 1871662 w 2485723"/>
                  <a:gd name="connsiteY63" fmla="*/ 133711 h 767124"/>
                  <a:gd name="connsiteX64" fmla="*/ 1895475 w 2485723"/>
                  <a:gd name="connsiteY64" fmla="*/ 167049 h 767124"/>
                  <a:gd name="connsiteX65" fmla="*/ 1952625 w 2485723"/>
                  <a:gd name="connsiteY65" fmla="*/ 150380 h 767124"/>
                  <a:gd name="connsiteX66" fmla="*/ 1969293 w 2485723"/>
                  <a:gd name="connsiteY66" fmla="*/ 62274 h 767124"/>
                  <a:gd name="connsiteX67" fmla="*/ 1993106 w 2485723"/>
                  <a:gd name="connsiteY67" fmla="*/ 361 h 767124"/>
                  <a:gd name="connsiteX68" fmla="*/ 2007393 w 2485723"/>
                  <a:gd name="connsiteY68" fmla="*/ 38461 h 767124"/>
                  <a:gd name="connsiteX69" fmla="*/ 2026443 w 2485723"/>
                  <a:gd name="connsiteY69" fmla="*/ 74180 h 767124"/>
                  <a:gd name="connsiteX70" fmla="*/ 2050256 w 2485723"/>
                  <a:gd name="connsiteY70" fmla="*/ 150380 h 767124"/>
                  <a:gd name="connsiteX71" fmla="*/ 2057400 w 2485723"/>
                  <a:gd name="connsiteY71" fmla="*/ 171811 h 767124"/>
                  <a:gd name="connsiteX72" fmla="*/ 2088356 w 2485723"/>
                  <a:gd name="connsiteY72" fmla="*/ 162286 h 767124"/>
                  <a:gd name="connsiteX73" fmla="*/ 2138362 w 2485723"/>
                  <a:gd name="connsiteY73" fmla="*/ 178955 h 767124"/>
                  <a:gd name="connsiteX74" fmla="*/ 2171700 w 2485723"/>
                  <a:gd name="connsiteY74" fmla="*/ 178955 h 767124"/>
                  <a:gd name="connsiteX75" fmla="*/ 2190750 w 2485723"/>
                  <a:gd name="connsiteY75" fmla="*/ 171811 h 767124"/>
                  <a:gd name="connsiteX76" fmla="*/ 2209800 w 2485723"/>
                  <a:gd name="connsiteY76" fmla="*/ 155142 h 767124"/>
                  <a:gd name="connsiteX77" fmla="*/ 2238375 w 2485723"/>
                  <a:gd name="connsiteY77" fmla="*/ 214674 h 767124"/>
                  <a:gd name="connsiteX78" fmla="*/ 2276475 w 2485723"/>
                  <a:gd name="connsiteY78" fmla="*/ 386124 h 767124"/>
                  <a:gd name="connsiteX79" fmla="*/ 2321718 w 2485723"/>
                  <a:gd name="connsiteY79" fmla="*/ 459942 h 767124"/>
                  <a:gd name="connsiteX80" fmla="*/ 2340768 w 2485723"/>
                  <a:gd name="connsiteY80" fmla="*/ 498042 h 767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2485723" h="767124">
                    <a:moveTo>
                      <a:pt x="0" y="767124"/>
                    </a:moveTo>
                    <a:cubicBezTo>
                      <a:pt x="18256" y="723666"/>
                      <a:pt x="36512" y="680605"/>
                      <a:pt x="50006" y="648061"/>
                    </a:cubicBezTo>
                    <a:cubicBezTo>
                      <a:pt x="63500" y="615517"/>
                      <a:pt x="69850" y="587339"/>
                      <a:pt x="80962" y="571861"/>
                    </a:cubicBezTo>
                    <a:cubicBezTo>
                      <a:pt x="92075" y="556383"/>
                      <a:pt x="105172" y="574242"/>
                      <a:pt x="116681" y="555192"/>
                    </a:cubicBezTo>
                    <a:cubicBezTo>
                      <a:pt x="128190" y="536142"/>
                      <a:pt x="132952" y="478595"/>
                      <a:pt x="150018" y="457561"/>
                    </a:cubicBezTo>
                    <a:cubicBezTo>
                      <a:pt x="167084" y="436527"/>
                      <a:pt x="201216" y="448433"/>
                      <a:pt x="219075" y="428986"/>
                    </a:cubicBezTo>
                    <a:cubicBezTo>
                      <a:pt x="236934" y="409539"/>
                      <a:pt x="247650" y="359930"/>
                      <a:pt x="257175" y="340880"/>
                    </a:cubicBezTo>
                    <a:cubicBezTo>
                      <a:pt x="266700" y="321830"/>
                      <a:pt x="266303" y="313892"/>
                      <a:pt x="276225" y="314686"/>
                    </a:cubicBezTo>
                    <a:cubicBezTo>
                      <a:pt x="286147" y="315480"/>
                      <a:pt x="303609" y="344848"/>
                      <a:pt x="316706" y="345642"/>
                    </a:cubicBezTo>
                    <a:cubicBezTo>
                      <a:pt x="329803" y="346436"/>
                      <a:pt x="345281" y="320639"/>
                      <a:pt x="354806" y="319449"/>
                    </a:cubicBezTo>
                    <a:cubicBezTo>
                      <a:pt x="364331" y="318259"/>
                      <a:pt x="367109" y="338102"/>
                      <a:pt x="373856" y="338499"/>
                    </a:cubicBezTo>
                    <a:cubicBezTo>
                      <a:pt x="380603" y="338896"/>
                      <a:pt x="385365" y="316274"/>
                      <a:pt x="395287" y="321830"/>
                    </a:cubicBezTo>
                    <a:cubicBezTo>
                      <a:pt x="405209" y="327386"/>
                      <a:pt x="416718" y="374217"/>
                      <a:pt x="433387" y="371836"/>
                    </a:cubicBezTo>
                    <a:cubicBezTo>
                      <a:pt x="450056" y="369455"/>
                      <a:pt x="479822" y="313892"/>
                      <a:pt x="495300" y="307542"/>
                    </a:cubicBezTo>
                    <a:cubicBezTo>
                      <a:pt x="510778" y="301192"/>
                      <a:pt x="516334" y="330561"/>
                      <a:pt x="526256" y="333736"/>
                    </a:cubicBezTo>
                    <a:cubicBezTo>
                      <a:pt x="536178" y="336911"/>
                      <a:pt x="542528" y="336514"/>
                      <a:pt x="554831" y="326592"/>
                    </a:cubicBezTo>
                    <a:cubicBezTo>
                      <a:pt x="567134" y="316670"/>
                      <a:pt x="584994" y="292858"/>
                      <a:pt x="600075" y="274205"/>
                    </a:cubicBezTo>
                    <a:cubicBezTo>
                      <a:pt x="615156" y="255552"/>
                      <a:pt x="634999" y="229358"/>
                      <a:pt x="645318" y="214674"/>
                    </a:cubicBezTo>
                    <a:cubicBezTo>
                      <a:pt x="655637" y="199990"/>
                      <a:pt x="652859" y="178161"/>
                      <a:pt x="661987" y="186099"/>
                    </a:cubicBezTo>
                    <a:cubicBezTo>
                      <a:pt x="671115" y="194037"/>
                      <a:pt x="691753" y="246424"/>
                      <a:pt x="700087" y="262299"/>
                    </a:cubicBezTo>
                    <a:cubicBezTo>
                      <a:pt x="708421" y="278174"/>
                      <a:pt x="706834" y="276983"/>
                      <a:pt x="711993" y="281349"/>
                    </a:cubicBezTo>
                    <a:cubicBezTo>
                      <a:pt x="717152" y="285714"/>
                      <a:pt x="721121" y="294445"/>
                      <a:pt x="731043" y="288492"/>
                    </a:cubicBezTo>
                    <a:cubicBezTo>
                      <a:pt x="740965" y="282539"/>
                      <a:pt x="763191" y="254361"/>
                      <a:pt x="771525" y="245630"/>
                    </a:cubicBezTo>
                    <a:cubicBezTo>
                      <a:pt x="779859" y="236899"/>
                      <a:pt x="774303" y="230549"/>
                      <a:pt x="781050" y="236105"/>
                    </a:cubicBezTo>
                    <a:cubicBezTo>
                      <a:pt x="787797" y="241661"/>
                      <a:pt x="804069" y="270236"/>
                      <a:pt x="812006" y="278967"/>
                    </a:cubicBezTo>
                    <a:cubicBezTo>
                      <a:pt x="819943" y="287698"/>
                      <a:pt x="824309" y="288095"/>
                      <a:pt x="828675" y="288492"/>
                    </a:cubicBezTo>
                    <a:cubicBezTo>
                      <a:pt x="833041" y="288889"/>
                      <a:pt x="835025" y="287699"/>
                      <a:pt x="838200" y="281349"/>
                    </a:cubicBezTo>
                    <a:cubicBezTo>
                      <a:pt x="841375" y="274999"/>
                      <a:pt x="838994" y="257536"/>
                      <a:pt x="847725" y="250392"/>
                    </a:cubicBezTo>
                    <a:cubicBezTo>
                      <a:pt x="856456" y="243248"/>
                      <a:pt x="879078" y="241264"/>
                      <a:pt x="890587" y="238486"/>
                    </a:cubicBezTo>
                    <a:cubicBezTo>
                      <a:pt x="902096" y="235708"/>
                      <a:pt x="907653" y="241265"/>
                      <a:pt x="916781" y="233724"/>
                    </a:cubicBezTo>
                    <a:cubicBezTo>
                      <a:pt x="925909" y="226183"/>
                      <a:pt x="935831" y="201973"/>
                      <a:pt x="945356" y="193242"/>
                    </a:cubicBezTo>
                    <a:cubicBezTo>
                      <a:pt x="954881" y="184511"/>
                      <a:pt x="964803" y="170223"/>
                      <a:pt x="973931" y="181336"/>
                    </a:cubicBezTo>
                    <a:cubicBezTo>
                      <a:pt x="983059" y="192448"/>
                      <a:pt x="993775" y="246423"/>
                      <a:pt x="1000125" y="259917"/>
                    </a:cubicBezTo>
                    <a:cubicBezTo>
                      <a:pt x="1006475" y="273411"/>
                      <a:pt x="1007666" y="268649"/>
                      <a:pt x="1012031" y="262299"/>
                    </a:cubicBezTo>
                    <a:cubicBezTo>
                      <a:pt x="1016396" y="255949"/>
                      <a:pt x="1019174" y="233326"/>
                      <a:pt x="1026318" y="221817"/>
                    </a:cubicBezTo>
                    <a:cubicBezTo>
                      <a:pt x="1033462" y="210308"/>
                      <a:pt x="1045368" y="191257"/>
                      <a:pt x="1054893" y="193242"/>
                    </a:cubicBezTo>
                    <a:cubicBezTo>
                      <a:pt x="1064418" y="195226"/>
                      <a:pt x="1075927" y="226977"/>
                      <a:pt x="1083468" y="233724"/>
                    </a:cubicBezTo>
                    <a:cubicBezTo>
                      <a:pt x="1091009" y="240471"/>
                      <a:pt x="1088231" y="239280"/>
                      <a:pt x="1100137" y="233724"/>
                    </a:cubicBezTo>
                    <a:cubicBezTo>
                      <a:pt x="1112043" y="228168"/>
                      <a:pt x="1143397" y="204752"/>
                      <a:pt x="1154906" y="200386"/>
                    </a:cubicBezTo>
                    <a:cubicBezTo>
                      <a:pt x="1166415" y="196020"/>
                      <a:pt x="1162446" y="207530"/>
                      <a:pt x="1169193" y="207530"/>
                    </a:cubicBezTo>
                    <a:cubicBezTo>
                      <a:pt x="1175940" y="207530"/>
                      <a:pt x="1183878" y="206736"/>
                      <a:pt x="1195387" y="200386"/>
                    </a:cubicBezTo>
                    <a:cubicBezTo>
                      <a:pt x="1206897" y="194036"/>
                      <a:pt x="1225947" y="166652"/>
                      <a:pt x="1238250" y="169430"/>
                    </a:cubicBezTo>
                    <a:cubicBezTo>
                      <a:pt x="1250553" y="172208"/>
                      <a:pt x="1260872" y="205546"/>
                      <a:pt x="1269206" y="217055"/>
                    </a:cubicBezTo>
                    <a:cubicBezTo>
                      <a:pt x="1277540" y="228564"/>
                      <a:pt x="1281112" y="232136"/>
                      <a:pt x="1288256" y="238486"/>
                    </a:cubicBezTo>
                    <a:cubicBezTo>
                      <a:pt x="1295400" y="244836"/>
                      <a:pt x="1304924" y="256346"/>
                      <a:pt x="1312068" y="255155"/>
                    </a:cubicBezTo>
                    <a:cubicBezTo>
                      <a:pt x="1319212" y="253964"/>
                      <a:pt x="1322387" y="233723"/>
                      <a:pt x="1331118" y="231342"/>
                    </a:cubicBezTo>
                    <a:cubicBezTo>
                      <a:pt x="1339849" y="228961"/>
                      <a:pt x="1356122" y="241264"/>
                      <a:pt x="1364456" y="240867"/>
                    </a:cubicBezTo>
                    <a:cubicBezTo>
                      <a:pt x="1372790" y="240470"/>
                      <a:pt x="1370806" y="229358"/>
                      <a:pt x="1381125" y="228961"/>
                    </a:cubicBezTo>
                    <a:cubicBezTo>
                      <a:pt x="1391444" y="228564"/>
                      <a:pt x="1410890" y="243645"/>
                      <a:pt x="1426368" y="238486"/>
                    </a:cubicBezTo>
                    <a:cubicBezTo>
                      <a:pt x="1441846" y="233327"/>
                      <a:pt x="1462087" y="202767"/>
                      <a:pt x="1473993" y="198005"/>
                    </a:cubicBezTo>
                    <a:cubicBezTo>
                      <a:pt x="1485899" y="193243"/>
                      <a:pt x="1483122" y="200386"/>
                      <a:pt x="1497806" y="209911"/>
                    </a:cubicBezTo>
                    <a:cubicBezTo>
                      <a:pt x="1512490" y="219436"/>
                      <a:pt x="1545431" y="254758"/>
                      <a:pt x="1562100" y="255155"/>
                    </a:cubicBezTo>
                    <a:cubicBezTo>
                      <a:pt x="1578769" y="255552"/>
                      <a:pt x="1588293" y="224992"/>
                      <a:pt x="1597818" y="212292"/>
                    </a:cubicBezTo>
                    <a:cubicBezTo>
                      <a:pt x="1607343" y="199592"/>
                      <a:pt x="1611709" y="183717"/>
                      <a:pt x="1619250" y="178955"/>
                    </a:cubicBezTo>
                    <a:cubicBezTo>
                      <a:pt x="1626791" y="174193"/>
                      <a:pt x="1637109" y="180939"/>
                      <a:pt x="1643062" y="183717"/>
                    </a:cubicBezTo>
                    <a:cubicBezTo>
                      <a:pt x="1649015" y="186495"/>
                      <a:pt x="1648221" y="196418"/>
                      <a:pt x="1654968" y="195624"/>
                    </a:cubicBezTo>
                    <a:cubicBezTo>
                      <a:pt x="1661715" y="194830"/>
                      <a:pt x="1671637" y="188877"/>
                      <a:pt x="1683543" y="178955"/>
                    </a:cubicBezTo>
                    <a:cubicBezTo>
                      <a:pt x="1695449" y="169033"/>
                      <a:pt x="1715294" y="137679"/>
                      <a:pt x="1726406" y="136092"/>
                    </a:cubicBezTo>
                    <a:cubicBezTo>
                      <a:pt x="1737518" y="134505"/>
                      <a:pt x="1743471" y="157921"/>
                      <a:pt x="1750218" y="169430"/>
                    </a:cubicBezTo>
                    <a:cubicBezTo>
                      <a:pt x="1756965" y="180939"/>
                      <a:pt x="1762521" y="198005"/>
                      <a:pt x="1766887" y="205149"/>
                    </a:cubicBezTo>
                    <a:cubicBezTo>
                      <a:pt x="1771253" y="212293"/>
                      <a:pt x="1768475" y="219039"/>
                      <a:pt x="1776412" y="212292"/>
                    </a:cubicBezTo>
                    <a:cubicBezTo>
                      <a:pt x="1784349" y="205545"/>
                      <a:pt x="1801812" y="176573"/>
                      <a:pt x="1814512" y="164667"/>
                    </a:cubicBezTo>
                    <a:cubicBezTo>
                      <a:pt x="1827212" y="152761"/>
                      <a:pt x="1843087" y="146014"/>
                      <a:pt x="1852612" y="140855"/>
                    </a:cubicBezTo>
                    <a:cubicBezTo>
                      <a:pt x="1862137" y="135696"/>
                      <a:pt x="1864518" y="129345"/>
                      <a:pt x="1871662" y="133711"/>
                    </a:cubicBezTo>
                    <a:cubicBezTo>
                      <a:pt x="1878806" y="138077"/>
                      <a:pt x="1881981" y="164271"/>
                      <a:pt x="1895475" y="167049"/>
                    </a:cubicBezTo>
                    <a:cubicBezTo>
                      <a:pt x="1908969" y="169827"/>
                      <a:pt x="1940322" y="167842"/>
                      <a:pt x="1952625" y="150380"/>
                    </a:cubicBezTo>
                    <a:cubicBezTo>
                      <a:pt x="1964928" y="132917"/>
                      <a:pt x="1962546" y="87277"/>
                      <a:pt x="1969293" y="62274"/>
                    </a:cubicBezTo>
                    <a:cubicBezTo>
                      <a:pt x="1976040" y="37271"/>
                      <a:pt x="1986756" y="4330"/>
                      <a:pt x="1993106" y="361"/>
                    </a:cubicBezTo>
                    <a:cubicBezTo>
                      <a:pt x="1999456" y="-3608"/>
                      <a:pt x="2001837" y="26158"/>
                      <a:pt x="2007393" y="38461"/>
                    </a:cubicBezTo>
                    <a:cubicBezTo>
                      <a:pt x="2012949" y="50764"/>
                      <a:pt x="2019299" y="55527"/>
                      <a:pt x="2026443" y="74180"/>
                    </a:cubicBezTo>
                    <a:cubicBezTo>
                      <a:pt x="2033587" y="92833"/>
                      <a:pt x="2045097" y="134108"/>
                      <a:pt x="2050256" y="150380"/>
                    </a:cubicBezTo>
                    <a:cubicBezTo>
                      <a:pt x="2055415" y="166652"/>
                      <a:pt x="2051050" y="169827"/>
                      <a:pt x="2057400" y="171811"/>
                    </a:cubicBezTo>
                    <a:cubicBezTo>
                      <a:pt x="2063750" y="173795"/>
                      <a:pt x="2074862" y="161095"/>
                      <a:pt x="2088356" y="162286"/>
                    </a:cubicBezTo>
                    <a:cubicBezTo>
                      <a:pt x="2101850" y="163477"/>
                      <a:pt x="2124471" y="176177"/>
                      <a:pt x="2138362" y="178955"/>
                    </a:cubicBezTo>
                    <a:cubicBezTo>
                      <a:pt x="2152253" y="181733"/>
                      <a:pt x="2162969" y="180146"/>
                      <a:pt x="2171700" y="178955"/>
                    </a:cubicBezTo>
                    <a:cubicBezTo>
                      <a:pt x="2180431" y="177764"/>
                      <a:pt x="2184400" y="175780"/>
                      <a:pt x="2190750" y="171811"/>
                    </a:cubicBezTo>
                    <a:cubicBezTo>
                      <a:pt x="2197100" y="167842"/>
                      <a:pt x="2201863" y="147998"/>
                      <a:pt x="2209800" y="155142"/>
                    </a:cubicBezTo>
                    <a:cubicBezTo>
                      <a:pt x="2217738" y="162286"/>
                      <a:pt x="2227263" y="176177"/>
                      <a:pt x="2238375" y="214674"/>
                    </a:cubicBezTo>
                    <a:cubicBezTo>
                      <a:pt x="2249487" y="253171"/>
                      <a:pt x="2262585" y="345246"/>
                      <a:pt x="2276475" y="386124"/>
                    </a:cubicBezTo>
                    <a:cubicBezTo>
                      <a:pt x="2290365" y="427002"/>
                      <a:pt x="2311003" y="441289"/>
                      <a:pt x="2321718" y="459942"/>
                    </a:cubicBezTo>
                    <a:cubicBezTo>
                      <a:pt x="2332433" y="478595"/>
                      <a:pt x="2672555" y="370645"/>
                      <a:pt x="2340768" y="49804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9" name="Forme libre 8"/>
              <p:cNvSpPr/>
              <p:nvPr/>
            </p:nvSpPr>
            <p:spPr>
              <a:xfrm>
                <a:off x="2709863" y="4731544"/>
                <a:ext cx="369093" cy="585787"/>
              </a:xfrm>
              <a:custGeom>
                <a:avLst/>
                <a:gdLst>
                  <a:gd name="connsiteX0" fmla="*/ 0 w 369093"/>
                  <a:gd name="connsiteY0" fmla="*/ 0 h 585787"/>
                  <a:gd name="connsiteX1" fmla="*/ 19050 w 369093"/>
                  <a:gd name="connsiteY1" fmla="*/ 61912 h 585787"/>
                  <a:gd name="connsiteX2" fmla="*/ 69056 w 369093"/>
                  <a:gd name="connsiteY2" fmla="*/ 202406 h 585787"/>
                  <a:gd name="connsiteX3" fmla="*/ 114300 w 369093"/>
                  <a:gd name="connsiteY3" fmla="*/ 276225 h 585787"/>
                  <a:gd name="connsiteX4" fmla="*/ 157162 w 369093"/>
                  <a:gd name="connsiteY4" fmla="*/ 352425 h 585787"/>
                  <a:gd name="connsiteX5" fmla="*/ 161925 w 369093"/>
                  <a:gd name="connsiteY5" fmla="*/ 433387 h 585787"/>
                  <a:gd name="connsiteX6" fmla="*/ 190500 w 369093"/>
                  <a:gd name="connsiteY6" fmla="*/ 492919 h 585787"/>
                  <a:gd name="connsiteX7" fmla="*/ 250031 w 369093"/>
                  <a:gd name="connsiteY7" fmla="*/ 550069 h 585787"/>
                  <a:gd name="connsiteX8" fmla="*/ 369093 w 369093"/>
                  <a:gd name="connsiteY8" fmla="*/ 585787 h 58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9093" h="585787">
                    <a:moveTo>
                      <a:pt x="0" y="0"/>
                    </a:moveTo>
                    <a:cubicBezTo>
                      <a:pt x="3770" y="14089"/>
                      <a:pt x="7541" y="28178"/>
                      <a:pt x="19050" y="61912"/>
                    </a:cubicBezTo>
                    <a:cubicBezTo>
                      <a:pt x="30559" y="95646"/>
                      <a:pt x="53181" y="166687"/>
                      <a:pt x="69056" y="202406"/>
                    </a:cubicBezTo>
                    <a:cubicBezTo>
                      <a:pt x="84931" y="238125"/>
                      <a:pt x="99616" y="251222"/>
                      <a:pt x="114300" y="276225"/>
                    </a:cubicBezTo>
                    <a:cubicBezTo>
                      <a:pt x="128984" y="301228"/>
                      <a:pt x="149225" y="326231"/>
                      <a:pt x="157162" y="352425"/>
                    </a:cubicBezTo>
                    <a:cubicBezTo>
                      <a:pt x="165099" y="378619"/>
                      <a:pt x="156369" y="409971"/>
                      <a:pt x="161925" y="433387"/>
                    </a:cubicBezTo>
                    <a:cubicBezTo>
                      <a:pt x="167481" y="456803"/>
                      <a:pt x="175816" y="473472"/>
                      <a:pt x="190500" y="492919"/>
                    </a:cubicBezTo>
                    <a:cubicBezTo>
                      <a:pt x="205184" y="512366"/>
                      <a:pt x="220266" y="534591"/>
                      <a:pt x="250031" y="550069"/>
                    </a:cubicBezTo>
                    <a:cubicBezTo>
                      <a:pt x="279796" y="565547"/>
                      <a:pt x="324444" y="575667"/>
                      <a:pt x="369093" y="58578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10" name="Rectangle 9"/>
              <p:cNvSpPr/>
              <p:nvPr/>
            </p:nvSpPr>
            <p:spPr>
              <a:xfrm rot="4207736">
                <a:off x="2717006" y="4653136"/>
                <a:ext cx="184546" cy="14401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12" name="Forme libre 11"/>
            <p:cNvSpPr/>
            <p:nvPr/>
          </p:nvSpPr>
          <p:spPr>
            <a:xfrm>
              <a:off x="1262130" y="2460806"/>
              <a:ext cx="1088264" cy="3136006"/>
            </a:xfrm>
            <a:custGeom>
              <a:avLst/>
              <a:gdLst>
                <a:gd name="connsiteX0" fmla="*/ 0 w 1088264"/>
                <a:gd name="connsiteY0" fmla="*/ 3136006 h 3136006"/>
                <a:gd name="connsiteX1" fmla="*/ 70833 w 1088264"/>
                <a:gd name="connsiteY1" fmla="*/ 2884868 h 3136006"/>
                <a:gd name="connsiteX2" fmla="*/ 212501 w 1088264"/>
                <a:gd name="connsiteY2" fmla="*/ 2157212 h 3136006"/>
                <a:gd name="connsiteX3" fmla="*/ 328411 w 1088264"/>
                <a:gd name="connsiteY3" fmla="*/ 1358722 h 3136006"/>
                <a:gd name="connsiteX4" fmla="*/ 405684 w 1088264"/>
                <a:gd name="connsiteY4" fmla="*/ 792051 h 3136006"/>
                <a:gd name="connsiteX5" fmla="*/ 476518 w 1088264"/>
                <a:gd name="connsiteY5" fmla="*/ 412124 h 3136006"/>
                <a:gd name="connsiteX6" fmla="*/ 502276 w 1088264"/>
                <a:gd name="connsiteY6" fmla="*/ 238260 h 3136006"/>
                <a:gd name="connsiteX7" fmla="*/ 502276 w 1088264"/>
                <a:gd name="connsiteY7" fmla="*/ 193184 h 3136006"/>
                <a:gd name="connsiteX8" fmla="*/ 521594 w 1088264"/>
                <a:gd name="connsiteY8" fmla="*/ 199623 h 3136006"/>
                <a:gd name="connsiteX9" fmla="*/ 547352 w 1088264"/>
                <a:gd name="connsiteY9" fmla="*/ 38637 h 3136006"/>
                <a:gd name="connsiteX10" fmla="*/ 585988 w 1088264"/>
                <a:gd name="connsiteY10" fmla="*/ 0 h 3136006"/>
                <a:gd name="connsiteX11" fmla="*/ 585988 w 1088264"/>
                <a:gd name="connsiteY11" fmla="*/ 0 h 3136006"/>
                <a:gd name="connsiteX12" fmla="*/ 585988 w 1088264"/>
                <a:gd name="connsiteY12" fmla="*/ 12879 h 3136006"/>
                <a:gd name="connsiteX13" fmla="*/ 592428 w 1088264"/>
                <a:gd name="connsiteY13" fmla="*/ 51516 h 3136006"/>
                <a:gd name="connsiteX14" fmla="*/ 618185 w 1088264"/>
                <a:gd name="connsiteY14" fmla="*/ 482958 h 3136006"/>
                <a:gd name="connsiteX15" fmla="*/ 650383 w 1088264"/>
                <a:gd name="connsiteY15" fmla="*/ 1571223 h 3136006"/>
                <a:gd name="connsiteX16" fmla="*/ 676140 w 1088264"/>
                <a:gd name="connsiteY16" fmla="*/ 2286000 h 3136006"/>
                <a:gd name="connsiteX17" fmla="*/ 714777 w 1088264"/>
                <a:gd name="connsiteY17" fmla="*/ 2607972 h 3136006"/>
                <a:gd name="connsiteX18" fmla="*/ 792050 w 1088264"/>
                <a:gd name="connsiteY18" fmla="*/ 2884868 h 3136006"/>
                <a:gd name="connsiteX19" fmla="*/ 804929 w 1088264"/>
                <a:gd name="connsiteY19" fmla="*/ 2904186 h 3136006"/>
                <a:gd name="connsiteX20" fmla="*/ 804929 w 1088264"/>
                <a:gd name="connsiteY20" fmla="*/ 2968581 h 3136006"/>
                <a:gd name="connsiteX21" fmla="*/ 850005 w 1088264"/>
                <a:gd name="connsiteY21" fmla="*/ 3020096 h 3136006"/>
                <a:gd name="connsiteX22" fmla="*/ 1036749 w 1088264"/>
                <a:gd name="connsiteY22" fmla="*/ 3116688 h 3136006"/>
                <a:gd name="connsiteX23" fmla="*/ 1088264 w 1088264"/>
                <a:gd name="connsiteY23" fmla="*/ 3129567 h 313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64" h="3136006">
                  <a:moveTo>
                    <a:pt x="0" y="3136006"/>
                  </a:moveTo>
                  <a:cubicBezTo>
                    <a:pt x="17708" y="3092003"/>
                    <a:pt x="35416" y="3048000"/>
                    <a:pt x="70833" y="2884868"/>
                  </a:cubicBezTo>
                  <a:cubicBezTo>
                    <a:pt x="106250" y="2721736"/>
                    <a:pt x="169571" y="2411570"/>
                    <a:pt x="212501" y="2157212"/>
                  </a:cubicBezTo>
                  <a:cubicBezTo>
                    <a:pt x="255431" y="1902854"/>
                    <a:pt x="296214" y="1586249"/>
                    <a:pt x="328411" y="1358722"/>
                  </a:cubicBezTo>
                  <a:cubicBezTo>
                    <a:pt x="360608" y="1131195"/>
                    <a:pt x="381000" y="949817"/>
                    <a:pt x="405684" y="792051"/>
                  </a:cubicBezTo>
                  <a:cubicBezTo>
                    <a:pt x="430369" y="634285"/>
                    <a:pt x="460419" y="504422"/>
                    <a:pt x="476518" y="412124"/>
                  </a:cubicBezTo>
                  <a:cubicBezTo>
                    <a:pt x="492617" y="319825"/>
                    <a:pt x="497983" y="274750"/>
                    <a:pt x="502276" y="238260"/>
                  </a:cubicBezTo>
                  <a:cubicBezTo>
                    <a:pt x="506569" y="201770"/>
                    <a:pt x="499056" y="199623"/>
                    <a:pt x="502276" y="193184"/>
                  </a:cubicBezTo>
                  <a:cubicBezTo>
                    <a:pt x="505496" y="186745"/>
                    <a:pt x="514081" y="225381"/>
                    <a:pt x="521594" y="199623"/>
                  </a:cubicBezTo>
                  <a:cubicBezTo>
                    <a:pt x="529107" y="173865"/>
                    <a:pt x="536620" y="71907"/>
                    <a:pt x="547352" y="38637"/>
                  </a:cubicBezTo>
                  <a:cubicBezTo>
                    <a:pt x="558084" y="5366"/>
                    <a:pt x="585988" y="0"/>
                    <a:pt x="585988" y="0"/>
                  </a:cubicBezTo>
                  <a:lnTo>
                    <a:pt x="585988" y="0"/>
                  </a:lnTo>
                  <a:cubicBezTo>
                    <a:pt x="585988" y="2146"/>
                    <a:pt x="584915" y="4293"/>
                    <a:pt x="585988" y="12879"/>
                  </a:cubicBezTo>
                  <a:cubicBezTo>
                    <a:pt x="587061" y="21465"/>
                    <a:pt x="587062" y="-26831"/>
                    <a:pt x="592428" y="51516"/>
                  </a:cubicBezTo>
                  <a:cubicBezTo>
                    <a:pt x="597794" y="129862"/>
                    <a:pt x="608526" y="229674"/>
                    <a:pt x="618185" y="482958"/>
                  </a:cubicBezTo>
                  <a:cubicBezTo>
                    <a:pt x="627844" y="736242"/>
                    <a:pt x="640724" y="1270716"/>
                    <a:pt x="650383" y="1571223"/>
                  </a:cubicBezTo>
                  <a:cubicBezTo>
                    <a:pt x="660042" y="1871730"/>
                    <a:pt x="665408" y="2113208"/>
                    <a:pt x="676140" y="2286000"/>
                  </a:cubicBezTo>
                  <a:cubicBezTo>
                    <a:pt x="686872" y="2458792"/>
                    <a:pt x="695459" y="2508161"/>
                    <a:pt x="714777" y="2607972"/>
                  </a:cubicBezTo>
                  <a:cubicBezTo>
                    <a:pt x="734095" y="2707783"/>
                    <a:pt x="777025" y="2835499"/>
                    <a:pt x="792050" y="2884868"/>
                  </a:cubicBezTo>
                  <a:cubicBezTo>
                    <a:pt x="807075" y="2934237"/>
                    <a:pt x="802782" y="2890234"/>
                    <a:pt x="804929" y="2904186"/>
                  </a:cubicBezTo>
                  <a:cubicBezTo>
                    <a:pt x="807076" y="2918138"/>
                    <a:pt x="797416" y="2949263"/>
                    <a:pt x="804929" y="2968581"/>
                  </a:cubicBezTo>
                  <a:cubicBezTo>
                    <a:pt x="812442" y="2987899"/>
                    <a:pt x="811368" y="2995412"/>
                    <a:pt x="850005" y="3020096"/>
                  </a:cubicBezTo>
                  <a:cubicBezTo>
                    <a:pt x="888642" y="3044780"/>
                    <a:pt x="997039" y="3098443"/>
                    <a:pt x="1036749" y="3116688"/>
                  </a:cubicBezTo>
                  <a:cubicBezTo>
                    <a:pt x="1076459" y="3134933"/>
                    <a:pt x="1082361" y="3132250"/>
                    <a:pt x="1088264" y="3129567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8" name="Freeform 1036"/>
            <p:cNvSpPr>
              <a:spLocks/>
            </p:cNvSpPr>
            <p:nvPr/>
          </p:nvSpPr>
          <p:spPr bwMode="auto">
            <a:xfrm rot="16200000">
              <a:off x="1731465" y="3570088"/>
              <a:ext cx="1535487" cy="2516188"/>
            </a:xfrm>
            <a:custGeom>
              <a:avLst/>
              <a:gdLst>
                <a:gd name="T0" fmla="*/ 33 w 516"/>
                <a:gd name="T1" fmla="*/ 77 h 1585"/>
                <a:gd name="T2" fmla="*/ 70 w 516"/>
                <a:gd name="T3" fmla="*/ 135 h 1585"/>
                <a:gd name="T4" fmla="*/ 126 w 516"/>
                <a:gd name="T5" fmla="*/ 183 h 1585"/>
                <a:gd name="T6" fmla="*/ 206 w 516"/>
                <a:gd name="T7" fmla="*/ 261 h 1585"/>
                <a:gd name="T8" fmla="*/ 325 w 516"/>
                <a:gd name="T9" fmla="*/ 337 h 1585"/>
                <a:gd name="T10" fmla="*/ 375 w 516"/>
                <a:gd name="T11" fmla="*/ 390 h 1585"/>
                <a:gd name="T12" fmla="*/ 434 w 516"/>
                <a:gd name="T13" fmla="*/ 457 h 1585"/>
                <a:gd name="T14" fmla="*/ 485 w 516"/>
                <a:gd name="T15" fmla="*/ 504 h 1585"/>
                <a:gd name="T16" fmla="*/ 498 w 516"/>
                <a:gd name="T17" fmla="*/ 542 h 1585"/>
                <a:gd name="T18" fmla="*/ 484 w 516"/>
                <a:gd name="T19" fmla="*/ 583 h 1585"/>
                <a:gd name="T20" fmla="*/ 476 w 516"/>
                <a:gd name="T21" fmla="*/ 634 h 1585"/>
                <a:gd name="T22" fmla="*/ 490 w 516"/>
                <a:gd name="T23" fmla="*/ 666 h 1585"/>
                <a:gd name="T24" fmla="*/ 461 w 516"/>
                <a:gd name="T25" fmla="*/ 721 h 1585"/>
                <a:gd name="T26" fmla="*/ 482 w 516"/>
                <a:gd name="T27" fmla="*/ 782 h 1585"/>
                <a:gd name="T28" fmla="*/ 490 w 516"/>
                <a:gd name="T29" fmla="*/ 818 h 1585"/>
                <a:gd name="T30" fmla="*/ 491 w 516"/>
                <a:gd name="T31" fmla="*/ 871 h 1585"/>
                <a:gd name="T32" fmla="*/ 505 w 516"/>
                <a:gd name="T33" fmla="*/ 907 h 1585"/>
                <a:gd name="T34" fmla="*/ 512 w 516"/>
                <a:gd name="T35" fmla="*/ 953 h 1585"/>
                <a:gd name="T36" fmla="*/ 495 w 516"/>
                <a:gd name="T37" fmla="*/ 990 h 1585"/>
                <a:gd name="T38" fmla="*/ 381 w 516"/>
                <a:gd name="T39" fmla="*/ 1045 h 1585"/>
                <a:gd name="T40" fmla="*/ 393 w 516"/>
                <a:gd name="T41" fmla="*/ 1092 h 1585"/>
                <a:gd name="T42" fmla="*/ 383 w 516"/>
                <a:gd name="T43" fmla="*/ 1134 h 1585"/>
                <a:gd name="T44" fmla="*/ 376 w 516"/>
                <a:gd name="T45" fmla="*/ 1193 h 1585"/>
                <a:gd name="T46" fmla="*/ 379 w 516"/>
                <a:gd name="T47" fmla="*/ 1241 h 1585"/>
                <a:gd name="T48" fmla="*/ 374 w 516"/>
                <a:gd name="T49" fmla="*/ 1286 h 1585"/>
                <a:gd name="T50" fmla="*/ 395 w 516"/>
                <a:gd name="T51" fmla="*/ 1337 h 1585"/>
                <a:gd name="T52" fmla="*/ 388 w 516"/>
                <a:gd name="T53" fmla="*/ 1389 h 1585"/>
                <a:gd name="T54" fmla="*/ 366 w 516"/>
                <a:gd name="T55" fmla="*/ 1440 h 1585"/>
                <a:gd name="T56" fmla="*/ 320 w 516"/>
                <a:gd name="T57" fmla="*/ 1490 h 1585"/>
                <a:gd name="T58" fmla="*/ 226 w 516"/>
                <a:gd name="T59" fmla="*/ 1540 h 1585"/>
                <a:gd name="T60" fmla="*/ 249 w 516"/>
                <a:gd name="T61" fmla="*/ 1578 h 1585"/>
                <a:gd name="T62" fmla="*/ 226 w 516"/>
                <a:gd name="T63" fmla="*/ 1540 h 1585"/>
                <a:gd name="T64" fmla="*/ 320 w 516"/>
                <a:gd name="T65" fmla="*/ 1494 h 1585"/>
                <a:gd name="T66" fmla="*/ 366 w 516"/>
                <a:gd name="T67" fmla="*/ 1443 h 1585"/>
                <a:gd name="T68" fmla="*/ 372 w 516"/>
                <a:gd name="T69" fmla="*/ 1403 h 1585"/>
                <a:gd name="T70" fmla="*/ 396 w 516"/>
                <a:gd name="T71" fmla="*/ 1358 h 1585"/>
                <a:gd name="T72" fmla="*/ 368 w 516"/>
                <a:gd name="T73" fmla="*/ 1303 h 1585"/>
                <a:gd name="T74" fmla="*/ 376 w 516"/>
                <a:gd name="T75" fmla="*/ 1263 h 1585"/>
                <a:gd name="T76" fmla="*/ 387 w 516"/>
                <a:gd name="T77" fmla="*/ 1224 h 1585"/>
                <a:gd name="T78" fmla="*/ 364 w 516"/>
                <a:gd name="T79" fmla="*/ 1165 h 1585"/>
                <a:gd name="T80" fmla="*/ 389 w 516"/>
                <a:gd name="T81" fmla="*/ 1123 h 1585"/>
                <a:gd name="T82" fmla="*/ 385 w 516"/>
                <a:gd name="T83" fmla="*/ 1079 h 1585"/>
                <a:gd name="T84" fmla="*/ 434 w 516"/>
                <a:gd name="T85" fmla="*/ 1023 h 1585"/>
                <a:gd name="T86" fmla="*/ 503 w 516"/>
                <a:gd name="T87" fmla="*/ 971 h 1585"/>
                <a:gd name="T88" fmla="*/ 493 w 516"/>
                <a:gd name="T89" fmla="*/ 919 h 1585"/>
                <a:gd name="T90" fmla="*/ 506 w 516"/>
                <a:gd name="T91" fmla="*/ 877 h 1585"/>
                <a:gd name="T92" fmla="*/ 493 w 516"/>
                <a:gd name="T93" fmla="*/ 826 h 1585"/>
                <a:gd name="T94" fmla="*/ 482 w 516"/>
                <a:gd name="T95" fmla="*/ 769 h 1585"/>
                <a:gd name="T96" fmla="*/ 459 w 516"/>
                <a:gd name="T97" fmla="*/ 731 h 1585"/>
                <a:gd name="T98" fmla="*/ 484 w 516"/>
                <a:gd name="T99" fmla="*/ 674 h 1585"/>
                <a:gd name="T100" fmla="*/ 477 w 516"/>
                <a:gd name="T101" fmla="*/ 632 h 1585"/>
                <a:gd name="T102" fmla="*/ 486 w 516"/>
                <a:gd name="T103" fmla="*/ 591 h 1585"/>
                <a:gd name="T104" fmla="*/ 505 w 516"/>
                <a:gd name="T105" fmla="*/ 560 h 1585"/>
                <a:gd name="T106" fmla="*/ 488 w 516"/>
                <a:gd name="T107" fmla="*/ 516 h 1585"/>
                <a:gd name="T108" fmla="*/ 438 w 516"/>
                <a:gd name="T109" fmla="*/ 458 h 1585"/>
                <a:gd name="T110" fmla="*/ 387 w 516"/>
                <a:gd name="T111" fmla="*/ 392 h 1585"/>
                <a:gd name="T112" fmla="*/ 333 w 516"/>
                <a:gd name="T113" fmla="*/ 342 h 1585"/>
                <a:gd name="T114" fmla="*/ 215 w 516"/>
                <a:gd name="T115" fmla="*/ 266 h 1585"/>
                <a:gd name="T116" fmla="*/ 152 w 516"/>
                <a:gd name="T117" fmla="*/ 210 h 1585"/>
                <a:gd name="T118" fmla="*/ 95 w 516"/>
                <a:gd name="T119" fmla="*/ 151 h 1585"/>
                <a:gd name="T120" fmla="*/ 53 w 516"/>
                <a:gd name="T121" fmla="*/ 101 h 1585"/>
                <a:gd name="T122" fmla="*/ 20 w 516"/>
                <a:gd name="T123" fmla="*/ 30 h 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1585">
                  <a:moveTo>
                    <a:pt x="4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7" y="33"/>
                  </a:lnTo>
                  <a:lnTo>
                    <a:pt x="25" y="52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7" y="58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28" y="64"/>
                  </a:lnTo>
                  <a:lnTo>
                    <a:pt x="33" y="77"/>
                  </a:lnTo>
                  <a:lnTo>
                    <a:pt x="32" y="76"/>
                  </a:lnTo>
                  <a:lnTo>
                    <a:pt x="33" y="77"/>
                  </a:lnTo>
                  <a:lnTo>
                    <a:pt x="38" y="84"/>
                  </a:lnTo>
                  <a:lnTo>
                    <a:pt x="40" y="83"/>
                  </a:lnTo>
                  <a:lnTo>
                    <a:pt x="38" y="84"/>
                  </a:lnTo>
                  <a:lnTo>
                    <a:pt x="41" y="90"/>
                  </a:lnTo>
                  <a:lnTo>
                    <a:pt x="45" y="97"/>
                  </a:lnTo>
                  <a:lnTo>
                    <a:pt x="44" y="96"/>
                  </a:lnTo>
                  <a:lnTo>
                    <a:pt x="45" y="97"/>
                  </a:lnTo>
                  <a:lnTo>
                    <a:pt x="49" y="102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2" y="114"/>
                  </a:lnTo>
                  <a:lnTo>
                    <a:pt x="61" y="115"/>
                  </a:lnTo>
                  <a:lnTo>
                    <a:pt x="65" y="122"/>
                  </a:lnTo>
                  <a:lnTo>
                    <a:pt x="70" y="135"/>
                  </a:lnTo>
                  <a:lnTo>
                    <a:pt x="71" y="134"/>
                  </a:lnTo>
                  <a:lnTo>
                    <a:pt x="70" y="134"/>
                  </a:lnTo>
                  <a:lnTo>
                    <a:pt x="71" y="140"/>
                  </a:lnTo>
                  <a:lnTo>
                    <a:pt x="71" y="141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93" y="155"/>
                  </a:lnTo>
                  <a:lnTo>
                    <a:pt x="93" y="152"/>
                  </a:lnTo>
                  <a:lnTo>
                    <a:pt x="92" y="153"/>
                  </a:lnTo>
                  <a:lnTo>
                    <a:pt x="100" y="160"/>
                  </a:lnTo>
                  <a:lnTo>
                    <a:pt x="105" y="166"/>
                  </a:lnTo>
                  <a:lnTo>
                    <a:pt x="106" y="168"/>
                  </a:lnTo>
                  <a:lnTo>
                    <a:pt x="116" y="174"/>
                  </a:lnTo>
                  <a:lnTo>
                    <a:pt x="116" y="172"/>
                  </a:lnTo>
                  <a:lnTo>
                    <a:pt x="114" y="173"/>
                  </a:lnTo>
                  <a:lnTo>
                    <a:pt x="117" y="179"/>
                  </a:lnTo>
                  <a:lnTo>
                    <a:pt x="118" y="181"/>
                  </a:lnTo>
                  <a:lnTo>
                    <a:pt x="126" y="186"/>
                  </a:lnTo>
                  <a:lnTo>
                    <a:pt x="126" y="183"/>
                  </a:lnTo>
                  <a:lnTo>
                    <a:pt x="125" y="183"/>
                  </a:lnTo>
                  <a:lnTo>
                    <a:pt x="125" y="186"/>
                  </a:lnTo>
                  <a:lnTo>
                    <a:pt x="131" y="191"/>
                  </a:lnTo>
                  <a:lnTo>
                    <a:pt x="137" y="198"/>
                  </a:lnTo>
                  <a:lnTo>
                    <a:pt x="143" y="204"/>
                  </a:lnTo>
                  <a:lnTo>
                    <a:pt x="148" y="211"/>
                  </a:lnTo>
                  <a:lnTo>
                    <a:pt x="150" y="210"/>
                  </a:lnTo>
                  <a:lnTo>
                    <a:pt x="148" y="211"/>
                  </a:lnTo>
                  <a:lnTo>
                    <a:pt x="154" y="224"/>
                  </a:lnTo>
                  <a:lnTo>
                    <a:pt x="158" y="231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80" y="244"/>
                  </a:lnTo>
                  <a:lnTo>
                    <a:pt x="180" y="241"/>
                  </a:lnTo>
                  <a:lnTo>
                    <a:pt x="178" y="242"/>
                  </a:lnTo>
                  <a:lnTo>
                    <a:pt x="186" y="249"/>
                  </a:lnTo>
                  <a:lnTo>
                    <a:pt x="188" y="250"/>
                  </a:lnTo>
                  <a:lnTo>
                    <a:pt x="206" y="263"/>
                  </a:lnTo>
                  <a:lnTo>
                    <a:pt x="206" y="261"/>
                  </a:lnTo>
                  <a:lnTo>
                    <a:pt x="205" y="262"/>
                  </a:lnTo>
                  <a:lnTo>
                    <a:pt x="213" y="268"/>
                  </a:lnTo>
                  <a:lnTo>
                    <a:pt x="214" y="270"/>
                  </a:lnTo>
                  <a:lnTo>
                    <a:pt x="226" y="275"/>
                  </a:lnTo>
                  <a:lnTo>
                    <a:pt x="226" y="272"/>
                  </a:lnTo>
                  <a:lnTo>
                    <a:pt x="224" y="274"/>
                  </a:lnTo>
                  <a:lnTo>
                    <a:pt x="240" y="287"/>
                  </a:lnTo>
                  <a:lnTo>
                    <a:pt x="245" y="293"/>
                  </a:lnTo>
                  <a:lnTo>
                    <a:pt x="247" y="295"/>
                  </a:lnTo>
                  <a:lnTo>
                    <a:pt x="257" y="301"/>
                  </a:lnTo>
                  <a:lnTo>
                    <a:pt x="269" y="306"/>
                  </a:lnTo>
                  <a:lnTo>
                    <a:pt x="283" y="313"/>
                  </a:lnTo>
                  <a:lnTo>
                    <a:pt x="294" y="320"/>
                  </a:lnTo>
                  <a:lnTo>
                    <a:pt x="307" y="326"/>
                  </a:lnTo>
                  <a:lnTo>
                    <a:pt x="307" y="323"/>
                  </a:lnTo>
                  <a:lnTo>
                    <a:pt x="305" y="325"/>
                  </a:lnTo>
                  <a:lnTo>
                    <a:pt x="313" y="333"/>
                  </a:lnTo>
                  <a:lnTo>
                    <a:pt x="325" y="339"/>
                  </a:lnTo>
                  <a:lnTo>
                    <a:pt x="325" y="337"/>
                  </a:lnTo>
                  <a:lnTo>
                    <a:pt x="324" y="338"/>
                  </a:lnTo>
                  <a:lnTo>
                    <a:pt x="332" y="346"/>
                  </a:lnTo>
                  <a:lnTo>
                    <a:pt x="347" y="352"/>
                  </a:lnTo>
                  <a:lnTo>
                    <a:pt x="347" y="350"/>
                  </a:lnTo>
                  <a:lnTo>
                    <a:pt x="346" y="351"/>
                  </a:lnTo>
                  <a:lnTo>
                    <a:pt x="353" y="356"/>
                  </a:lnTo>
                  <a:lnTo>
                    <a:pt x="358" y="363"/>
                  </a:lnTo>
                  <a:lnTo>
                    <a:pt x="359" y="361"/>
                  </a:lnTo>
                  <a:lnTo>
                    <a:pt x="358" y="360"/>
                  </a:lnTo>
                  <a:lnTo>
                    <a:pt x="350" y="367"/>
                  </a:lnTo>
                  <a:lnTo>
                    <a:pt x="350" y="368"/>
                  </a:lnTo>
                  <a:lnTo>
                    <a:pt x="346" y="375"/>
                  </a:lnTo>
                  <a:lnTo>
                    <a:pt x="345" y="376"/>
                  </a:lnTo>
                  <a:lnTo>
                    <a:pt x="347" y="377"/>
                  </a:lnTo>
                  <a:lnTo>
                    <a:pt x="362" y="384"/>
                  </a:lnTo>
                  <a:lnTo>
                    <a:pt x="374" y="389"/>
                  </a:lnTo>
                  <a:lnTo>
                    <a:pt x="374" y="386"/>
                  </a:lnTo>
                  <a:lnTo>
                    <a:pt x="372" y="388"/>
                  </a:lnTo>
                  <a:lnTo>
                    <a:pt x="375" y="390"/>
                  </a:lnTo>
                  <a:lnTo>
                    <a:pt x="385" y="395"/>
                  </a:lnTo>
                  <a:lnTo>
                    <a:pt x="406" y="409"/>
                  </a:lnTo>
                  <a:lnTo>
                    <a:pt x="406" y="406"/>
                  </a:lnTo>
                  <a:lnTo>
                    <a:pt x="405" y="407"/>
                  </a:lnTo>
                  <a:lnTo>
                    <a:pt x="409" y="414"/>
                  </a:lnTo>
                  <a:lnTo>
                    <a:pt x="417" y="420"/>
                  </a:lnTo>
                  <a:lnTo>
                    <a:pt x="425" y="428"/>
                  </a:lnTo>
                  <a:lnTo>
                    <a:pt x="433" y="433"/>
                  </a:lnTo>
                  <a:lnTo>
                    <a:pt x="433" y="431"/>
                  </a:lnTo>
                  <a:lnTo>
                    <a:pt x="431" y="431"/>
                  </a:lnTo>
                  <a:lnTo>
                    <a:pt x="431" y="433"/>
                  </a:lnTo>
                  <a:lnTo>
                    <a:pt x="438" y="439"/>
                  </a:lnTo>
                  <a:lnTo>
                    <a:pt x="439" y="437"/>
                  </a:lnTo>
                  <a:lnTo>
                    <a:pt x="438" y="437"/>
                  </a:lnTo>
                  <a:lnTo>
                    <a:pt x="436" y="444"/>
                  </a:lnTo>
                  <a:lnTo>
                    <a:pt x="436" y="450"/>
                  </a:lnTo>
                  <a:lnTo>
                    <a:pt x="438" y="450"/>
                  </a:lnTo>
                  <a:lnTo>
                    <a:pt x="436" y="450"/>
                  </a:lnTo>
                  <a:lnTo>
                    <a:pt x="434" y="457"/>
                  </a:lnTo>
                  <a:lnTo>
                    <a:pt x="433" y="458"/>
                  </a:lnTo>
                  <a:lnTo>
                    <a:pt x="435" y="460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0" y="465"/>
                  </a:lnTo>
                  <a:lnTo>
                    <a:pt x="455" y="471"/>
                  </a:lnTo>
                  <a:lnTo>
                    <a:pt x="459" y="477"/>
                  </a:lnTo>
                  <a:lnTo>
                    <a:pt x="459" y="478"/>
                  </a:lnTo>
                  <a:lnTo>
                    <a:pt x="461" y="478"/>
                  </a:lnTo>
                  <a:lnTo>
                    <a:pt x="461" y="475"/>
                  </a:lnTo>
                  <a:lnTo>
                    <a:pt x="460" y="477"/>
                  </a:lnTo>
                  <a:lnTo>
                    <a:pt x="467" y="483"/>
                  </a:lnTo>
                  <a:lnTo>
                    <a:pt x="468" y="482"/>
                  </a:lnTo>
                  <a:lnTo>
                    <a:pt x="467" y="482"/>
                  </a:lnTo>
                  <a:lnTo>
                    <a:pt x="463" y="488"/>
                  </a:lnTo>
                  <a:lnTo>
                    <a:pt x="461" y="488"/>
                  </a:lnTo>
                  <a:lnTo>
                    <a:pt x="464" y="491"/>
                  </a:lnTo>
                  <a:lnTo>
                    <a:pt x="473" y="498"/>
                  </a:lnTo>
                  <a:lnTo>
                    <a:pt x="485" y="504"/>
                  </a:lnTo>
                  <a:lnTo>
                    <a:pt x="485" y="501"/>
                  </a:lnTo>
                  <a:lnTo>
                    <a:pt x="484" y="503"/>
                  </a:lnTo>
                  <a:lnTo>
                    <a:pt x="486" y="509"/>
                  </a:lnTo>
                  <a:lnTo>
                    <a:pt x="488" y="508"/>
                  </a:lnTo>
                  <a:lnTo>
                    <a:pt x="486" y="508"/>
                  </a:lnTo>
                  <a:lnTo>
                    <a:pt x="484" y="515"/>
                  </a:lnTo>
                  <a:lnTo>
                    <a:pt x="482" y="515"/>
                  </a:lnTo>
                  <a:lnTo>
                    <a:pt x="484" y="516"/>
                  </a:lnTo>
                  <a:lnTo>
                    <a:pt x="488" y="521"/>
                  </a:lnTo>
                  <a:lnTo>
                    <a:pt x="489" y="520"/>
                  </a:lnTo>
                  <a:lnTo>
                    <a:pt x="488" y="520"/>
                  </a:lnTo>
                  <a:lnTo>
                    <a:pt x="485" y="526"/>
                  </a:lnTo>
                  <a:lnTo>
                    <a:pt x="484" y="528"/>
                  </a:lnTo>
                  <a:lnTo>
                    <a:pt x="499" y="536"/>
                  </a:lnTo>
                  <a:lnTo>
                    <a:pt x="499" y="533"/>
                  </a:lnTo>
                  <a:lnTo>
                    <a:pt x="498" y="533"/>
                  </a:lnTo>
                  <a:lnTo>
                    <a:pt x="497" y="539"/>
                  </a:lnTo>
                  <a:lnTo>
                    <a:pt x="495" y="541"/>
                  </a:lnTo>
                  <a:lnTo>
                    <a:pt x="498" y="542"/>
                  </a:lnTo>
                  <a:lnTo>
                    <a:pt x="510" y="549"/>
                  </a:lnTo>
                  <a:lnTo>
                    <a:pt x="510" y="546"/>
                  </a:lnTo>
                  <a:lnTo>
                    <a:pt x="508" y="547"/>
                  </a:lnTo>
                  <a:lnTo>
                    <a:pt x="511" y="553"/>
                  </a:lnTo>
                  <a:lnTo>
                    <a:pt x="512" y="551"/>
                  </a:lnTo>
                  <a:lnTo>
                    <a:pt x="512" y="550"/>
                  </a:lnTo>
                  <a:lnTo>
                    <a:pt x="503" y="556"/>
                  </a:lnTo>
                  <a:lnTo>
                    <a:pt x="502" y="556"/>
                  </a:lnTo>
                  <a:lnTo>
                    <a:pt x="502" y="558"/>
                  </a:lnTo>
                  <a:lnTo>
                    <a:pt x="501" y="564"/>
                  </a:lnTo>
                  <a:lnTo>
                    <a:pt x="502" y="564"/>
                  </a:lnTo>
                  <a:lnTo>
                    <a:pt x="502" y="563"/>
                  </a:lnTo>
                  <a:lnTo>
                    <a:pt x="490" y="570"/>
                  </a:lnTo>
                  <a:lnTo>
                    <a:pt x="488" y="570"/>
                  </a:lnTo>
                  <a:lnTo>
                    <a:pt x="489" y="572"/>
                  </a:lnTo>
                  <a:lnTo>
                    <a:pt x="491" y="579"/>
                  </a:lnTo>
                  <a:lnTo>
                    <a:pt x="493" y="577"/>
                  </a:lnTo>
                  <a:lnTo>
                    <a:pt x="491" y="576"/>
                  </a:lnTo>
                  <a:lnTo>
                    <a:pt x="484" y="583"/>
                  </a:lnTo>
                  <a:lnTo>
                    <a:pt x="484" y="584"/>
                  </a:lnTo>
                  <a:lnTo>
                    <a:pt x="482" y="589"/>
                  </a:lnTo>
                  <a:lnTo>
                    <a:pt x="482" y="592"/>
                  </a:lnTo>
                  <a:lnTo>
                    <a:pt x="484" y="597"/>
                  </a:lnTo>
                  <a:lnTo>
                    <a:pt x="485" y="596"/>
                  </a:lnTo>
                  <a:lnTo>
                    <a:pt x="484" y="596"/>
                  </a:lnTo>
                  <a:lnTo>
                    <a:pt x="484" y="598"/>
                  </a:lnTo>
                  <a:lnTo>
                    <a:pt x="485" y="604"/>
                  </a:lnTo>
                  <a:lnTo>
                    <a:pt x="486" y="602"/>
                  </a:lnTo>
                  <a:lnTo>
                    <a:pt x="486" y="601"/>
                  </a:lnTo>
                  <a:lnTo>
                    <a:pt x="485" y="601"/>
                  </a:lnTo>
                  <a:lnTo>
                    <a:pt x="459" y="614"/>
                  </a:lnTo>
                  <a:lnTo>
                    <a:pt x="456" y="614"/>
                  </a:lnTo>
                  <a:lnTo>
                    <a:pt x="457" y="615"/>
                  </a:lnTo>
                  <a:lnTo>
                    <a:pt x="459" y="622"/>
                  </a:lnTo>
                  <a:lnTo>
                    <a:pt x="459" y="623"/>
                  </a:lnTo>
                  <a:lnTo>
                    <a:pt x="467" y="631"/>
                  </a:lnTo>
                  <a:lnTo>
                    <a:pt x="476" y="636"/>
                  </a:lnTo>
                  <a:lnTo>
                    <a:pt x="476" y="634"/>
                  </a:lnTo>
                  <a:lnTo>
                    <a:pt x="474" y="634"/>
                  </a:lnTo>
                  <a:lnTo>
                    <a:pt x="474" y="635"/>
                  </a:lnTo>
                  <a:lnTo>
                    <a:pt x="476" y="635"/>
                  </a:lnTo>
                  <a:lnTo>
                    <a:pt x="474" y="635"/>
                  </a:lnTo>
                  <a:lnTo>
                    <a:pt x="473" y="640"/>
                  </a:lnTo>
                  <a:lnTo>
                    <a:pt x="474" y="640"/>
                  </a:lnTo>
                  <a:lnTo>
                    <a:pt x="473" y="639"/>
                  </a:lnTo>
                  <a:lnTo>
                    <a:pt x="468" y="645"/>
                  </a:lnTo>
                  <a:lnTo>
                    <a:pt x="467" y="647"/>
                  </a:lnTo>
                  <a:lnTo>
                    <a:pt x="468" y="647"/>
                  </a:lnTo>
                  <a:lnTo>
                    <a:pt x="469" y="653"/>
                  </a:lnTo>
                  <a:lnTo>
                    <a:pt x="469" y="656"/>
                  </a:lnTo>
                  <a:lnTo>
                    <a:pt x="472" y="656"/>
                  </a:lnTo>
                  <a:lnTo>
                    <a:pt x="472" y="653"/>
                  </a:lnTo>
                  <a:lnTo>
                    <a:pt x="471" y="655"/>
                  </a:lnTo>
                  <a:lnTo>
                    <a:pt x="478" y="661"/>
                  </a:lnTo>
                  <a:lnTo>
                    <a:pt x="480" y="663"/>
                  </a:lnTo>
                  <a:lnTo>
                    <a:pt x="490" y="669"/>
                  </a:lnTo>
                  <a:lnTo>
                    <a:pt x="490" y="666"/>
                  </a:lnTo>
                  <a:lnTo>
                    <a:pt x="489" y="665"/>
                  </a:lnTo>
                  <a:lnTo>
                    <a:pt x="481" y="672"/>
                  </a:lnTo>
                  <a:lnTo>
                    <a:pt x="482" y="673"/>
                  </a:lnTo>
                  <a:lnTo>
                    <a:pt x="482" y="672"/>
                  </a:lnTo>
                  <a:lnTo>
                    <a:pt x="464" y="677"/>
                  </a:lnTo>
                  <a:lnTo>
                    <a:pt x="463" y="677"/>
                  </a:lnTo>
                  <a:lnTo>
                    <a:pt x="463" y="685"/>
                  </a:lnTo>
                  <a:lnTo>
                    <a:pt x="464" y="685"/>
                  </a:lnTo>
                  <a:lnTo>
                    <a:pt x="463" y="683"/>
                  </a:lnTo>
                  <a:lnTo>
                    <a:pt x="455" y="691"/>
                  </a:lnTo>
                  <a:lnTo>
                    <a:pt x="456" y="693"/>
                  </a:lnTo>
                  <a:lnTo>
                    <a:pt x="472" y="706"/>
                  </a:lnTo>
                  <a:lnTo>
                    <a:pt x="473" y="704"/>
                  </a:lnTo>
                  <a:lnTo>
                    <a:pt x="472" y="703"/>
                  </a:lnTo>
                  <a:lnTo>
                    <a:pt x="465" y="710"/>
                  </a:lnTo>
                  <a:lnTo>
                    <a:pt x="465" y="717"/>
                  </a:lnTo>
                  <a:lnTo>
                    <a:pt x="467" y="717"/>
                  </a:lnTo>
                  <a:lnTo>
                    <a:pt x="465" y="716"/>
                  </a:lnTo>
                  <a:lnTo>
                    <a:pt x="461" y="721"/>
                  </a:lnTo>
                  <a:lnTo>
                    <a:pt x="456" y="728"/>
                  </a:lnTo>
                  <a:lnTo>
                    <a:pt x="455" y="729"/>
                  </a:lnTo>
                  <a:lnTo>
                    <a:pt x="464" y="738"/>
                  </a:lnTo>
                  <a:lnTo>
                    <a:pt x="474" y="745"/>
                  </a:lnTo>
                  <a:lnTo>
                    <a:pt x="474" y="742"/>
                  </a:lnTo>
                  <a:lnTo>
                    <a:pt x="473" y="742"/>
                  </a:lnTo>
                  <a:lnTo>
                    <a:pt x="469" y="749"/>
                  </a:lnTo>
                  <a:lnTo>
                    <a:pt x="467" y="754"/>
                  </a:lnTo>
                  <a:lnTo>
                    <a:pt x="467" y="757"/>
                  </a:lnTo>
                  <a:lnTo>
                    <a:pt x="468" y="758"/>
                  </a:lnTo>
                  <a:lnTo>
                    <a:pt x="476" y="763"/>
                  </a:lnTo>
                  <a:lnTo>
                    <a:pt x="476" y="761"/>
                  </a:lnTo>
                  <a:lnTo>
                    <a:pt x="474" y="762"/>
                  </a:lnTo>
                  <a:lnTo>
                    <a:pt x="478" y="769"/>
                  </a:lnTo>
                  <a:lnTo>
                    <a:pt x="480" y="767"/>
                  </a:lnTo>
                  <a:lnTo>
                    <a:pt x="478" y="767"/>
                  </a:lnTo>
                  <a:lnTo>
                    <a:pt x="476" y="774"/>
                  </a:lnTo>
                  <a:lnTo>
                    <a:pt x="474" y="774"/>
                  </a:lnTo>
                  <a:lnTo>
                    <a:pt x="482" y="782"/>
                  </a:lnTo>
                  <a:lnTo>
                    <a:pt x="484" y="780"/>
                  </a:lnTo>
                  <a:lnTo>
                    <a:pt x="482" y="780"/>
                  </a:lnTo>
                  <a:lnTo>
                    <a:pt x="480" y="787"/>
                  </a:lnTo>
                  <a:lnTo>
                    <a:pt x="476" y="793"/>
                  </a:lnTo>
                  <a:lnTo>
                    <a:pt x="474" y="793"/>
                  </a:lnTo>
                  <a:lnTo>
                    <a:pt x="476" y="795"/>
                  </a:lnTo>
                  <a:lnTo>
                    <a:pt x="480" y="800"/>
                  </a:lnTo>
                  <a:lnTo>
                    <a:pt x="481" y="799"/>
                  </a:lnTo>
                  <a:lnTo>
                    <a:pt x="480" y="799"/>
                  </a:lnTo>
                  <a:lnTo>
                    <a:pt x="480" y="800"/>
                  </a:lnTo>
                  <a:lnTo>
                    <a:pt x="481" y="800"/>
                  </a:lnTo>
                  <a:lnTo>
                    <a:pt x="480" y="800"/>
                  </a:lnTo>
                  <a:lnTo>
                    <a:pt x="478" y="805"/>
                  </a:lnTo>
                  <a:lnTo>
                    <a:pt x="477" y="805"/>
                  </a:lnTo>
                  <a:lnTo>
                    <a:pt x="478" y="807"/>
                  </a:lnTo>
                  <a:lnTo>
                    <a:pt x="484" y="813"/>
                  </a:lnTo>
                  <a:lnTo>
                    <a:pt x="490" y="820"/>
                  </a:lnTo>
                  <a:lnTo>
                    <a:pt x="491" y="818"/>
                  </a:lnTo>
                  <a:lnTo>
                    <a:pt x="490" y="818"/>
                  </a:lnTo>
                  <a:lnTo>
                    <a:pt x="490" y="825"/>
                  </a:lnTo>
                  <a:lnTo>
                    <a:pt x="491" y="825"/>
                  </a:lnTo>
                  <a:lnTo>
                    <a:pt x="490" y="824"/>
                  </a:lnTo>
                  <a:lnTo>
                    <a:pt x="485" y="830"/>
                  </a:lnTo>
                  <a:lnTo>
                    <a:pt x="484" y="831"/>
                  </a:lnTo>
                  <a:lnTo>
                    <a:pt x="486" y="834"/>
                  </a:lnTo>
                  <a:lnTo>
                    <a:pt x="495" y="841"/>
                  </a:lnTo>
                  <a:lnTo>
                    <a:pt x="495" y="838"/>
                  </a:lnTo>
                  <a:lnTo>
                    <a:pt x="494" y="839"/>
                  </a:lnTo>
                  <a:lnTo>
                    <a:pt x="498" y="844"/>
                  </a:lnTo>
                  <a:lnTo>
                    <a:pt x="505" y="851"/>
                  </a:lnTo>
                  <a:lnTo>
                    <a:pt x="506" y="850"/>
                  </a:lnTo>
                  <a:lnTo>
                    <a:pt x="505" y="851"/>
                  </a:lnTo>
                  <a:lnTo>
                    <a:pt x="507" y="858"/>
                  </a:lnTo>
                  <a:lnTo>
                    <a:pt x="508" y="856"/>
                  </a:lnTo>
                  <a:lnTo>
                    <a:pt x="508" y="855"/>
                  </a:lnTo>
                  <a:lnTo>
                    <a:pt x="493" y="861"/>
                  </a:lnTo>
                  <a:lnTo>
                    <a:pt x="491" y="861"/>
                  </a:lnTo>
                  <a:lnTo>
                    <a:pt x="491" y="871"/>
                  </a:lnTo>
                  <a:lnTo>
                    <a:pt x="493" y="872"/>
                  </a:lnTo>
                  <a:lnTo>
                    <a:pt x="505" y="877"/>
                  </a:lnTo>
                  <a:lnTo>
                    <a:pt x="505" y="875"/>
                  </a:lnTo>
                  <a:lnTo>
                    <a:pt x="503" y="875"/>
                  </a:lnTo>
                  <a:lnTo>
                    <a:pt x="503" y="876"/>
                  </a:lnTo>
                  <a:lnTo>
                    <a:pt x="505" y="876"/>
                  </a:lnTo>
                  <a:lnTo>
                    <a:pt x="503" y="875"/>
                  </a:lnTo>
                  <a:lnTo>
                    <a:pt x="498" y="880"/>
                  </a:lnTo>
                  <a:lnTo>
                    <a:pt x="498" y="881"/>
                  </a:lnTo>
                  <a:lnTo>
                    <a:pt x="495" y="888"/>
                  </a:lnTo>
                  <a:lnTo>
                    <a:pt x="494" y="888"/>
                  </a:lnTo>
                  <a:lnTo>
                    <a:pt x="495" y="889"/>
                  </a:lnTo>
                  <a:lnTo>
                    <a:pt x="498" y="896"/>
                  </a:lnTo>
                  <a:lnTo>
                    <a:pt x="506" y="902"/>
                  </a:lnTo>
                  <a:lnTo>
                    <a:pt x="507" y="901"/>
                  </a:lnTo>
                  <a:lnTo>
                    <a:pt x="506" y="901"/>
                  </a:lnTo>
                  <a:lnTo>
                    <a:pt x="505" y="907"/>
                  </a:lnTo>
                  <a:lnTo>
                    <a:pt x="506" y="907"/>
                  </a:lnTo>
                  <a:lnTo>
                    <a:pt x="505" y="907"/>
                  </a:lnTo>
                  <a:lnTo>
                    <a:pt x="502" y="914"/>
                  </a:lnTo>
                  <a:lnTo>
                    <a:pt x="503" y="914"/>
                  </a:lnTo>
                  <a:lnTo>
                    <a:pt x="503" y="913"/>
                  </a:lnTo>
                  <a:lnTo>
                    <a:pt x="493" y="918"/>
                  </a:lnTo>
                  <a:lnTo>
                    <a:pt x="491" y="918"/>
                  </a:lnTo>
                  <a:lnTo>
                    <a:pt x="491" y="920"/>
                  </a:lnTo>
                  <a:lnTo>
                    <a:pt x="493" y="920"/>
                  </a:lnTo>
                  <a:lnTo>
                    <a:pt x="491" y="920"/>
                  </a:lnTo>
                  <a:lnTo>
                    <a:pt x="489" y="926"/>
                  </a:lnTo>
                  <a:lnTo>
                    <a:pt x="488" y="927"/>
                  </a:lnTo>
                  <a:lnTo>
                    <a:pt x="490" y="928"/>
                  </a:lnTo>
                  <a:lnTo>
                    <a:pt x="501" y="935"/>
                  </a:lnTo>
                  <a:lnTo>
                    <a:pt x="501" y="932"/>
                  </a:lnTo>
                  <a:lnTo>
                    <a:pt x="499" y="933"/>
                  </a:lnTo>
                  <a:lnTo>
                    <a:pt x="502" y="940"/>
                  </a:lnTo>
                  <a:lnTo>
                    <a:pt x="508" y="947"/>
                  </a:lnTo>
                  <a:lnTo>
                    <a:pt x="510" y="945"/>
                  </a:lnTo>
                  <a:lnTo>
                    <a:pt x="508" y="947"/>
                  </a:lnTo>
                  <a:lnTo>
                    <a:pt x="512" y="953"/>
                  </a:lnTo>
                  <a:lnTo>
                    <a:pt x="514" y="952"/>
                  </a:lnTo>
                  <a:lnTo>
                    <a:pt x="512" y="951"/>
                  </a:lnTo>
                  <a:lnTo>
                    <a:pt x="506" y="957"/>
                  </a:lnTo>
                  <a:lnTo>
                    <a:pt x="507" y="958"/>
                  </a:lnTo>
                  <a:lnTo>
                    <a:pt x="507" y="957"/>
                  </a:lnTo>
                  <a:lnTo>
                    <a:pt x="499" y="962"/>
                  </a:lnTo>
                  <a:lnTo>
                    <a:pt x="497" y="962"/>
                  </a:lnTo>
                  <a:lnTo>
                    <a:pt x="498" y="964"/>
                  </a:lnTo>
                  <a:lnTo>
                    <a:pt x="499" y="970"/>
                  </a:lnTo>
                  <a:lnTo>
                    <a:pt x="501" y="970"/>
                  </a:lnTo>
                  <a:lnTo>
                    <a:pt x="499" y="970"/>
                  </a:lnTo>
                  <a:lnTo>
                    <a:pt x="495" y="977"/>
                  </a:lnTo>
                  <a:lnTo>
                    <a:pt x="494" y="977"/>
                  </a:lnTo>
                  <a:lnTo>
                    <a:pt x="495" y="978"/>
                  </a:lnTo>
                  <a:lnTo>
                    <a:pt x="498" y="985"/>
                  </a:lnTo>
                  <a:lnTo>
                    <a:pt x="499" y="983"/>
                  </a:lnTo>
                  <a:lnTo>
                    <a:pt x="498" y="983"/>
                  </a:lnTo>
                  <a:lnTo>
                    <a:pt x="494" y="990"/>
                  </a:lnTo>
                  <a:lnTo>
                    <a:pt x="495" y="990"/>
                  </a:lnTo>
                  <a:lnTo>
                    <a:pt x="495" y="988"/>
                  </a:lnTo>
                  <a:lnTo>
                    <a:pt x="480" y="995"/>
                  </a:lnTo>
                  <a:lnTo>
                    <a:pt x="461" y="1002"/>
                  </a:lnTo>
                  <a:lnTo>
                    <a:pt x="448" y="1007"/>
                  </a:lnTo>
                  <a:lnTo>
                    <a:pt x="446" y="1007"/>
                  </a:lnTo>
                  <a:lnTo>
                    <a:pt x="447" y="1008"/>
                  </a:lnTo>
                  <a:lnTo>
                    <a:pt x="448" y="1015"/>
                  </a:lnTo>
                  <a:lnTo>
                    <a:pt x="450" y="1015"/>
                  </a:lnTo>
                  <a:lnTo>
                    <a:pt x="450" y="1013"/>
                  </a:lnTo>
                  <a:lnTo>
                    <a:pt x="433" y="1020"/>
                  </a:lnTo>
                  <a:lnTo>
                    <a:pt x="433" y="1019"/>
                  </a:lnTo>
                  <a:lnTo>
                    <a:pt x="431" y="1020"/>
                  </a:lnTo>
                  <a:lnTo>
                    <a:pt x="423" y="1026"/>
                  </a:lnTo>
                  <a:lnTo>
                    <a:pt x="425" y="1028"/>
                  </a:lnTo>
                  <a:lnTo>
                    <a:pt x="425" y="1026"/>
                  </a:lnTo>
                  <a:lnTo>
                    <a:pt x="409" y="1033"/>
                  </a:lnTo>
                  <a:lnTo>
                    <a:pt x="387" y="1040"/>
                  </a:lnTo>
                  <a:lnTo>
                    <a:pt x="385" y="1040"/>
                  </a:lnTo>
                  <a:lnTo>
                    <a:pt x="381" y="1045"/>
                  </a:lnTo>
                  <a:lnTo>
                    <a:pt x="381" y="1046"/>
                  </a:lnTo>
                  <a:lnTo>
                    <a:pt x="380" y="1053"/>
                  </a:lnTo>
                  <a:lnTo>
                    <a:pt x="379" y="1054"/>
                  </a:lnTo>
                  <a:lnTo>
                    <a:pt x="381" y="1055"/>
                  </a:lnTo>
                  <a:lnTo>
                    <a:pt x="391" y="1062"/>
                  </a:lnTo>
                  <a:lnTo>
                    <a:pt x="391" y="1059"/>
                  </a:lnTo>
                  <a:lnTo>
                    <a:pt x="389" y="1059"/>
                  </a:lnTo>
                  <a:lnTo>
                    <a:pt x="389" y="1066"/>
                  </a:lnTo>
                  <a:lnTo>
                    <a:pt x="391" y="1072"/>
                  </a:lnTo>
                  <a:lnTo>
                    <a:pt x="392" y="1072"/>
                  </a:lnTo>
                  <a:lnTo>
                    <a:pt x="391" y="1071"/>
                  </a:lnTo>
                  <a:lnTo>
                    <a:pt x="383" y="1079"/>
                  </a:lnTo>
                  <a:lnTo>
                    <a:pt x="384" y="1080"/>
                  </a:lnTo>
                  <a:lnTo>
                    <a:pt x="391" y="1085"/>
                  </a:lnTo>
                  <a:lnTo>
                    <a:pt x="392" y="1084"/>
                  </a:lnTo>
                  <a:lnTo>
                    <a:pt x="391" y="1085"/>
                  </a:lnTo>
                  <a:lnTo>
                    <a:pt x="393" y="1092"/>
                  </a:lnTo>
                  <a:lnTo>
                    <a:pt x="392" y="1091"/>
                  </a:lnTo>
                  <a:lnTo>
                    <a:pt x="393" y="1092"/>
                  </a:lnTo>
                  <a:lnTo>
                    <a:pt x="398" y="1098"/>
                  </a:lnTo>
                  <a:lnTo>
                    <a:pt x="400" y="1097"/>
                  </a:lnTo>
                  <a:lnTo>
                    <a:pt x="398" y="1096"/>
                  </a:lnTo>
                  <a:lnTo>
                    <a:pt x="393" y="1102"/>
                  </a:lnTo>
                  <a:lnTo>
                    <a:pt x="392" y="1104"/>
                  </a:lnTo>
                  <a:lnTo>
                    <a:pt x="393" y="1104"/>
                  </a:lnTo>
                  <a:lnTo>
                    <a:pt x="395" y="1110"/>
                  </a:lnTo>
                  <a:lnTo>
                    <a:pt x="396" y="1110"/>
                  </a:lnTo>
                  <a:lnTo>
                    <a:pt x="395" y="1110"/>
                  </a:lnTo>
                  <a:lnTo>
                    <a:pt x="392" y="1117"/>
                  </a:lnTo>
                  <a:lnTo>
                    <a:pt x="393" y="1117"/>
                  </a:lnTo>
                  <a:lnTo>
                    <a:pt x="392" y="1115"/>
                  </a:lnTo>
                  <a:lnTo>
                    <a:pt x="385" y="1122"/>
                  </a:lnTo>
                  <a:lnTo>
                    <a:pt x="385" y="1131"/>
                  </a:lnTo>
                  <a:lnTo>
                    <a:pt x="388" y="1131"/>
                  </a:lnTo>
                  <a:lnTo>
                    <a:pt x="388" y="1129"/>
                  </a:lnTo>
                  <a:lnTo>
                    <a:pt x="387" y="1129"/>
                  </a:lnTo>
                  <a:lnTo>
                    <a:pt x="383" y="1135"/>
                  </a:lnTo>
                  <a:lnTo>
                    <a:pt x="383" y="1134"/>
                  </a:lnTo>
                  <a:lnTo>
                    <a:pt x="383" y="1135"/>
                  </a:lnTo>
                  <a:lnTo>
                    <a:pt x="381" y="1142"/>
                  </a:lnTo>
                  <a:lnTo>
                    <a:pt x="383" y="1142"/>
                  </a:lnTo>
                  <a:lnTo>
                    <a:pt x="381" y="1140"/>
                  </a:lnTo>
                  <a:lnTo>
                    <a:pt x="374" y="1147"/>
                  </a:lnTo>
                  <a:lnTo>
                    <a:pt x="374" y="1155"/>
                  </a:lnTo>
                  <a:lnTo>
                    <a:pt x="375" y="1155"/>
                  </a:lnTo>
                  <a:lnTo>
                    <a:pt x="374" y="1153"/>
                  </a:lnTo>
                  <a:lnTo>
                    <a:pt x="368" y="1160"/>
                  </a:lnTo>
                  <a:lnTo>
                    <a:pt x="362" y="1165"/>
                  </a:lnTo>
                  <a:lnTo>
                    <a:pt x="359" y="1167"/>
                  </a:lnTo>
                  <a:lnTo>
                    <a:pt x="363" y="1169"/>
                  </a:lnTo>
                  <a:lnTo>
                    <a:pt x="375" y="1176"/>
                  </a:lnTo>
                  <a:lnTo>
                    <a:pt x="375" y="1173"/>
                  </a:lnTo>
                  <a:lnTo>
                    <a:pt x="374" y="1173"/>
                  </a:lnTo>
                  <a:lnTo>
                    <a:pt x="375" y="1180"/>
                  </a:lnTo>
                  <a:lnTo>
                    <a:pt x="375" y="1187"/>
                  </a:lnTo>
                  <a:lnTo>
                    <a:pt x="378" y="1194"/>
                  </a:lnTo>
                  <a:lnTo>
                    <a:pt x="376" y="1193"/>
                  </a:lnTo>
                  <a:lnTo>
                    <a:pt x="378" y="1194"/>
                  </a:lnTo>
                  <a:lnTo>
                    <a:pt x="383" y="1201"/>
                  </a:lnTo>
                  <a:lnTo>
                    <a:pt x="384" y="1199"/>
                  </a:lnTo>
                  <a:lnTo>
                    <a:pt x="383" y="1198"/>
                  </a:lnTo>
                  <a:lnTo>
                    <a:pt x="375" y="1206"/>
                  </a:lnTo>
                  <a:lnTo>
                    <a:pt x="378" y="1208"/>
                  </a:lnTo>
                  <a:lnTo>
                    <a:pt x="385" y="1214"/>
                  </a:lnTo>
                  <a:lnTo>
                    <a:pt x="398" y="1220"/>
                  </a:lnTo>
                  <a:lnTo>
                    <a:pt x="398" y="1216"/>
                  </a:lnTo>
                  <a:lnTo>
                    <a:pt x="387" y="1223"/>
                  </a:lnTo>
                  <a:lnTo>
                    <a:pt x="387" y="1221"/>
                  </a:lnTo>
                  <a:lnTo>
                    <a:pt x="385" y="1223"/>
                  </a:lnTo>
                  <a:lnTo>
                    <a:pt x="378" y="1229"/>
                  </a:lnTo>
                  <a:lnTo>
                    <a:pt x="376" y="1231"/>
                  </a:lnTo>
                  <a:lnTo>
                    <a:pt x="379" y="1233"/>
                  </a:lnTo>
                  <a:lnTo>
                    <a:pt x="388" y="1240"/>
                  </a:lnTo>
                  <a:lnTo>
                    <a:pt x="388" y="1236"/>
                  </a:lnTo>
                  <a:lnTo>
                    <a:pt x="380" y="1241"/>
                  </a:lnTo>
                  <a:lnTo>
                    <a:pt x="379" y="1241"/>
                  </a:lnTo>
                  <a:lnTo>
                    <a:pt x="379" y="1244"/>
                  </a:lnTo>
                  <a:lnTo>
                    <a:pt x="380" y="1244"/>
                  </a:lnTo>
                  <a:lnTo>
                    <a:pt x="380" y="1242"/>
                  </a:lnTo>
                  <a:lnTo>
                    <a:pt x="368" y="1248"/>
                  </a:lnTo>
                  <a:lnTo>
                    <a:pt x="364" y="1249"/>
                  </a:lnTo>
                  <a:lnTo>
                    <a:pt x="368" y="1252"/>
                  </a:lnTo>
                  <a:lnTo>
                    <a:pt x="378" y="1258"/>
                  </a:lnTo>
                  <a:lnTo>
                    <a:pt x="378" y="1256"/>
                  </a:lnTo>
                  <a:lnTo>
                    <a:pt x="376" y="1256"/>
                  </a:lnTo>
                  <a:lnTo>
                    <a:pt x="372" y="1262"/>
                  </a:lnTo>
                  <a:lnTo>
                    <a:pt x="371" y="1262"/>
                  </a:lnTo>
                  <a:lnTo>
                    <a:pt x="372" y="1263"/>
                  </a:lnTo>
                  <a:lnTo>
                    <a:pt x="376" y="1270"/>
                  </a:lnTo>
                  <a:lnTo>
                    <a:pt x="379" y="1276"/>
                  </a:lnTo>
                  <a:lnTo>
                    <a:pt x="387" y="1283"/>
                  </a:lnTo>
                  <a:lnTo>
                    <a:pt x="388" y="1282"/>
                  </a:lnTo>
                  <a:lnTo>
                    <a:pt x="388" y="1280"/>
                  </a:lnTo>
                  <a:lnTo>
                    <a:pt x="375" y="1286"/>
                  </a:lnTo>
                  <a:lnTo>
                    <a:pt x="374" y="1286"/>
                  </a:lnTo>
                  <a:lnTo>
                    <a:pt x="374" y="1290"/>
                  </a:lnTo>
                  <a:lnTo>
                    <a:pt x="376" y="1295"/>
                  </a:lnTo>
                  <a:lnTo>
                    <a:pt x="378" y="1293"/>
                  </a:lnTo>
                  <a:lnTo>
                    <a:pt x="378" y="1292"/>
                  </a:lnTo>
                  <a:lnTo>
                    <a:pt x="367" y="1299"/>
                  </a:lnTo>
                  <a:lnTo>
                    <a:pt x="366" y="1299"/>
                  </a:lnTo>
                  <a:lnTo>
                    <a:pt x="366" y="1300"/>
                  </a:lnTo>
                  <a:lnTo>
                    <a:pt x="364" y="1307"/>
                  </a:lnTo>
                  <a:lnTo>
                    <a:pt x="363" y="1307"/>
                  </a:lnTo>
                  <a:lnTo>
                    <a:pt x="364" y="1308"/>
                  </a:lnTo>
                  <a:lnTo>
                    <a:pt x="370" y="1314"/>
                  </a:lnTo>
                  <a:lnTo>
                    <a:pt x="378" y="1321"/>
                  </a:lnTo>
                  <a:lnTo>
                    <a:pt x="379" y="1320"/>
                  </a:lnTo>
                  <a:lnTo>
                    <a:pt x="378" y="1321"/>
                  </a:lnTo>
                  <a:lnTo>
                    <a:pt x="381" y="1328"/>
                  </a:lnTo>
                  <a:lnTo>
                    <a:pt x="387" y="1333"/>
                  </a:lnTo>
                  <a:lnTo>
                    <a:pt x="395" y="1339"/>
                  </a:lnTo>
                  <a:lnTo>
                    <a:pt x="396" y="1338"/>
                  </a:lnTo>
                  <a:lnTo>
                    <a:pt x="395" y="1337"/>
                  </a:lnTo>
                  <a:lnTo>
                    <a:pt x="389" y="1343"/>
                  </a:lnTo>
                  <a:lnTo>
                    <a:pt x="388" y="1345"/>
                  </a:lnTo>
                  <a:lnTo>
                    <a:pt x="389" y="1345"/>
                  </a:lnTo>
                  <a:lnTo>
                    <a:pt x="392" y="1358"/>
                  </a:lnTo>
                  <a:lnTo>
                    <a:pt x="392" y="1359"/>
                  </a:lnTo>
                  <a:lnTo>
                    <a:pt x="393" y="1360"/>
                  </a:lnTo>
                  <a:lnTo>
                    <a:pt x="402" y="1367"/>
                  </a:lnTo>
                  <a:lnTo>
                    <a:pt x="402" y="1364"/>
                  </a:lnTo>
                  <a:lnTo>
                    <a:pt x="401" y="1365"/>
                  </a:lnTo>
                  <a:lnTo>
                    <a:pt x="404" y="1371"/>
                  </a:lnTo>
                  <a:lnTo>
                    <a:pt x="405" y="1369"/>
                  </a:lnTo>
                  <a:lnTo>
                    <a:pt x="404" y="1368"/>
                  </a:lnTo>
                  <a:lnTo>
                    <a:pt x="397" y="1375"/>
                  </a:lnTo>
                  <a:lnTo>
                    <a:pt x="397" y="1376"/>
                  </a:lnTo>
                  <a:lnTo>
                    <a:pt x="395" y="1383"/>
                  </a:lnTo>
                  <a:lnTo>
                    <a:pt x="396" y="1383"/>
                  </a:lnTo>
                  <a:lnTo>
                    <a:pt x="395" y="1381"/>
                  </a:lnTo>
                  <a:lnTo>
                    <a:pt x="387" y="1388"/>
                  </a:lnTo>
                  <a:lnTo>
                    <a:pt x="388" y="1389"/>
                  </a:lnTo>
                  <a:lnTo>
                    <a:pt x="388" y="1388"/>
                  </a:lnTo>
                  <a:lnTo>
                    <a:pt x="387" y="1388"/>
                  </a:lnTo>
                  <a:lnTo>
                    <a:pt x="376" y="1394"/>
                  </a:lnTo>
                  <a:lnTo>
                    <a:pt x="375" y="1394"/>
                  </a:lnTo>
                  <a:lnTo>
                    <a:pt x="370" y="1401"/>
                  </a:lnTo>
                  <a:lnTo>
                    <a:pt x="368" y="1402"/>
                  </a:lnTo>
                  <a:lnTo>
                    <a:pt x="370" y="1403"/>
                  </a:lnTo>
                  <a:lnTo>
                    <a:pt x="378" y="1410"/>
                  </a:lnTo>
                  <a:lnTo>
                    <a:pt x="379" y="1409"/>
                  </a:lnTo>
                  <a:lnTo>
                    <a:pt x="378" y="1409"/>
                  </a:lnTo>
                  <a:lnTo>
                    <a:pt x="376" y="1414"/>
                  </a:lnTo>
                  <a:lnTo>
                    <a:pt x="376" y="1422"/>
                  </a:lnTo>
                  <a:lnTo>
                    <a:pt x="380" y="1428"/>
                  </a:lnTo>
                  <a:lnTo>
                    <a:pt x="381" y="1427"/>
                  </a:lnTo>
                  <a:lnTo>
                    <a:pt x="381" y="1426"/>
                  </a:lnTo>
                  <a:lnTo>
                    <a:pt x="379" y="1426"/>
                  </a:lnTo>
                  <a:lnTo>
                    <a:pt x="372" y="1432"/>
                  </a:lnTo>
                  <a:lnTo>
                    <a:pt x="364" y="1439"/>
                  </a:lnTo>
                  <a:lnTo>
                    <a:pt x="366" y="1440"/>
                  </a:lnTo>
                  <a:lnTo>
                    <a:pt x="366" y="1439"/>
                  </a:lnTo>
                  <a:lnTo>
                    <a:pt x="347" y="1445"/>
                  </a:lnTo>
                  <a:lnTo>
                    <a:pt x="340" y="1451"/>
                  </a:lnTo>
                  <a:lnTo>
                    <a:pt x="338" y="1451"/>
                  </a:lnTo>
                  <a:lnTo>
                    <a:pt x="333" y="1457"/>
                  </a:lnTo>
                  <a:lnTo>
                    <a:pt x="332" y="1458"/>
                  </a:lnTo>
                  <a:lnTo>
                    <a:pt x="333" y="1460"/>
                  </a:lnTo>
                  <a:lnTo>
                    <a:pt x="337" y="1466"/>
                  </a:lnTo>
                  <a:lnTo>
                    <a:pt x="338" y="1465"/>
                  </a:lnTo>
                  <a:lnTo>
                    <a:pt x="337" y="1465"/>
                  </a:lnTo>
                  <a:lnTo>
                    <a:pt x="337" y="1472"/>
                  </a:lnTo>
                  <a:lnTo>
                    <a:pt x="338" y="1472"/>
                  </a:lnTo>
                  <a:lnTo>
                    <a:pt x="337" y="1470"/>
                  </a:lnTo>
                  <a:lnTo>
                    <a:pt x="329" y="1477"/>
                  </a:lnTo>
                  <a:lnTo>
                    <a:pt x="329" y="1478"/>
                  </a:lnTo>
                  <a:lnTo>
                    <a:pt x="326" y="1485"/>
                  </a:lnTo>
                  <a:lnTo>
                    <a:pt x="328" y="1485"/>
                  </a:lnTo>
                  <a:lnTo>
                    <a:pt x="326" y="1483"/>
                  </a:lnTo>
                  <a:lnTo>
                    <a:pt x="320" y="1490"/>
                  </a:lnTo>
                  <a:lnTo>
                    <a:pt x="321" y="1491"/>
                  </a:lnTo>
                  <a:lnTo>
                    <a:pt x="321" y="1490"/>
                  </a:lnTo>
                  <a:lnTo>
                    <a:pt x="320" y="1490"/>
                  </a:lnTo>
                  <a:lnTo>
                    <a:pt x="305" y="1495"/>
                  </a:lnTo>
                  <a:lnTo>
                    <a:pt x="277" y="1508"/>
                  </a:lnTo>
                  <a:lnTo>
                    <a:pt x="275" y="1508"/>
                  </a:lnTo>
                  <a:lnTo>
                    <a:pt x="275" y="1509"/>
                  </a:lnTo>
                  <a:lnTo>
                    <a:pt x="273" y="1516"/>
                  </a:lnTo>
                  <a:lnTo>
                    <a:pt x="274" y="1516"/>
                  </a:lnTo>
                  <a:lnTo>
                    <a:pt x="273" y="1515"/>
                  </a:lnTo>
                  <a:lnTo>
                    <a:pt x="265" y="1521"/>
                  </a:lnTo>
                  <a:lnTo>
                    <a:pt x="266" y="1523"/>
                  </a:lnTo>
                  <a:lnTo>
                    <a:pt x="266" y="1521"/>
                  </a:lnTo>
                  <a:lnTo>
                    <a:pt x="248" y="1528"/>
                  </a:lnTo>
                  <a:lnTo>
                    <a:pt x="248" y="1529"/>
                  </a:lnTo>
                  <a:lnTo>
                    <a:pt x="248" y="1528"/>
                  </a:lnTo>
                  <a:lnTo>
                    <a:pt x="247" y="1528"/>
                  </a:lnTo>
                  <a:lnTo>
                    <a:pt x="235" y="1533"/>
                  </a:lnTo>
                  <a:lnTo>
                    <a:pt x="226" y="1540"/>
                  </a:lnTo>
                  <a:lnTo>
                    <a:pt x="226" y="1544"/>
                  </a:lnTo>
                  <a:lnTo>
                    <a:pt x="227" y="1544"/>
                  </a:lnTo>
                  <a:lnTo>
                    <a:pt x="227" y="1541"/>
                  </a:lnTo>
                  <a:lnTo>
                    <a:pt x="226" y="1541"/>
                  </a:lnTo>
                  <a:lnTo>
                    <a:pt x="226" y="1549"/>
                  </a:lnTo>
                  <a:lnTo>
                    <a:pt x="228" y="1555"/>
                  </a:lnTo>
                  <a:lnTo>
                    <a:pt x="230" y="1557"/>
                  </a:lnTo>
                  <a:lnTo>
                    <a:pt x="241" y="1563"/>
                  </a:lnTo>
                  <a:lnTo>
                    <a:pt x="241" y="1561"/>
                  </a:lnTo>
                  <a:lnTo>
                    <a:pt x="240" y="1562"/>
                  </a:lnTo>
                  <a:lnTo>
                    <a:pt x="248" y="1568"/>
                  </a:lnTo>
                  <a:lnTo>
                    <a:pt x="249" y="1567"/>
                  </a:lnTo>
                  <a:lnTo>
                    <a:pt x="248" y="1568"/>
                  </a:lnTo>
                  <a:lnTo>
                    <a:pt x="249" y="1574"/>
                  </a:lnTo>
                  <a:lnTo>
                    <a:pt x="250" y="1572"/>
                  </a:lnTo>
                  <a:lnTo>
                    <a:pt x="249" y="1572"/>
                  </a:lnTo>
                  <a:lnTo>
                    <a:pt x="249" y="1579"/>
                  </a:lnTo>
                  <a:lnTo>
                    <a:pt x="250" y="1579"/>
                  </a:lnTo>
                  <a:lnTo>
                    <a:pt x="249" y="1578"/>
                  </a:lnTo>
                  <a:lnTo>
                    <a:pt x="245" y="1583"/>
                  </a:lnTo>
                  <a:lnTo>
                    <a:pt x="248" y="1585"/>
                  </a:lnTo>
                  <a:lnTo>
                    <a:pt x="252" y="1580"/>
                  </a:lnTo>
                  <a:lnTo>
                    <a:pt x="253" y="1579"/>
                  </a:lnTo>
                  <a:lnTo>
                    <a:pt x="253" y="1572"/>
                  </a:lnTo>
                  <a:lnTo>
                    <a:pt x="252" y="1567"/>
                  </a:lnTo>
                  <a:lnTo>
                    <a:pt x="252" y="1566"/>
                  </a:lnTo>
                  <a:lnTo>
                    <a:pt x="250" y="1566"/>
                  </a:lnTo>
                  <a:lnTo>
                    <a:pt x="243" y="1559"/>
                  </a:lnTo>
                  <a:lnTo>
                    <a:pt x="241" y="1558"/>
                  </a:lnTo>
                  <a:lnTo>
                    <a:pt x="243" y="1559"/>
                  </a:lnTo>
                  <a:lnTo>
                    <a:pt x="231" y="1553"/>
                  </a:lnTo>
                  <a:lnTo>
                    <a:pt x="230" y="1554"/>
                  </a:lnTo>
                  <a:lnTo>
                    <a:pt x="232" y="1554"/>
                  </a:lnTo>
                  <a:lnTo>
                    <a:pt x="230" y="1547"/>
                  </a:lnTo>
                  <a:lnTo>
                    <a:pt x="227" y="1547"/>
                  </a:lnTo>
                  <a:lnTo>
                    <a:pt x="230" y="1547"/>
                  </a:lnTo>
                  <a:lnTo>
                    <a:pt x="230" y="1540"/>
                  </a:lnTo>
                  <a:lnTo>
                    <a:pt x="226" y="1540"/>
                  </a:lnTo>
                  <a:lnTo>
                    <a:pt x="226" y="1541"/>
                  </a:lnTo>
                  <a:lnTo>
                    <a:pt x="227" y="1544"/>
                  </a:lnTo>
                  <a:lnTo>
                    <a:pt x="236" y="1537"/>
                  </a:lnTo>
                  <a:lnTo>
                    <a:pt x="248" y="1532"/>
                  </a:lnTo>
                  <a:lnTo>
                    <a:pt x="247" y="1529"/>
                  </a:lnTo>
                  <a:lnTo>
                    <a:pt x="247" y="1532"/>
                  </a:lnTo>
                  <a:lnTo>
                    <a:pt x="249" y="1532"/>
                  </a:lnTo>
                  <a:lnTo>
                    <a:pt x="268" y="1525"/>
                  </a:lnTo>
                  <a:lnTo>
                    <a:pt x="266" y="1525"/>
                  </a:lnTo>
                  <a:lnTo>
                    <a:pt x="268" y="1524"/>
                  </a:lnTo>
                  <a:lnTo>
                    <a:pt x="275" y="1517"/>
                  </a:lnTo>
                  <a:lnTo>
                    <a:pt x="277" y="1517"/>
                  </a:lnTo>
                  <a:lnTo>
                    <a:pt x="279" y="1511"/>
                  </a:lnTo>
                  <a:lnTo>
                    <a:pt x="277" y="1509"/>
                  </a:lnTo>
                  <a:lnTo>
                    <a:pt x="278" y="1512"/>
                  </a:lnTo>
                  <a:lnTo>
                    <a:pt x="307" y="1499"/>
                  </a:lnTo>
                  <a:lnTo>
                    <a:pt x="321" y="1494"/>
                  </a:lnTo>
                  <a:lnTo>
                    <a:pt x="320" y="1491"/>
                  </a:lnTo>
                  <a:lnTo>
                    <a:pt x="320" y="1494"/>
                  </a:lnTo>
                  <a:lnTo>
                    <a:pt x="323" y="1494"/>
                  </a:lnTo>
                  <a:lnTo>
                    <a:pt x="323" y="1492"/>
                  </a:lnTo>
                  <a:lnTo>
                    <a:pt x="329" y="1486"/>
                  </a:lnTo>
                  <a:lnTo>
                    <a:pt x="330" y="1486"/>
                  </a:lnTo>
                  <a:lnTo>
                    <a:pt x="333" y="1479"/>
                  </a:lnTo>
                  <a:lnTo>
                    <a:pt x="330" y="1478"/>
                  </a:lnTo>
                  <a:lnTo>
                    <a:pt x="332" y="1479"/>
                  </a:lnTo>
                  <a:lnTo>
                    <a:pt x="340" y="1473"/>
                  </a:lnTo>
                  <a:lnTo>
                    <a:pt x="341" y="1473"/>
                  </a:lnTo>
                  <a:lnTo>
                    <a:pt x="341" y="1465"/>
                  </a:lnTo>
                  <a:lnTo>
                    <a:pt x="337" y="1458"/>
                  </a:lnTo>
                  <a:lnTo>
                    <a:pt x="334" y="1458"/>
                  </a:lnTo>
                  <a:lnTo>
                    <a:pt x="336" y="1460"/>
                  </a:lnTo>
                  <a:lnTo>
                    <a:pt x="341" y="1453"/>
                  </a:lnTo>
                  <a:lnTo>
                    <a:pt x="340" y="1452"/>
                  </a:lnTo>
                  <a:lnTo>
                    <a:pt x="341" y="1455"/>
                  </a:lnTo>
                  <a:lnTo>
                    <a:pt x="349" y="1449"/>
                  </a:lnTo>
                  <a:lnTo>
                    <a:pt x="367" y="1443"/>
                  </a:lnTo>
                  <a:lnTo>
                    <a:pt x="366" y="1443"/>
                  </a:lnTo>
                  <a:lnTo>
                    <a:pt x="367" y="1441"/>
                  </a:lnTo>
                  <a:lnTo>
                    <a:pt x="375" y="1435"/>
                  </a:lnTo>
                  <a:lnTo>
                    <a:pt x="381" y="1428"/>
                  </a:lnTo>
                  <a:lnTo>
                    <a:pt x="380" y="1427"/>
                  </a:lnTo>
                  <a:lnTo>
                    <a:pt x="380" y="1430"/>
                  </a:lnTo>
                  <a:lnTo>
                    <a:pt x="385" y="1430"/>
                  </a:lnTo>
                  <a:lnTo>
                    <a:pt x="384" y="1427"/>
                  </a:lnTo>
                  <a:lnTo>
                    <a:pt x="380" y="1420"/>
                  </a:lnTo>
                  <a:lnTo>
                    <a:pt x="378" y="1420"/>
                  </a:lnTo>
                  <a:lnTo>
                    <a:pt x="380" y="1420"/>
                  </a:lnTo>
                  <a:lnTo>
                    <a:pt x="380" y="1414"/>
                  </a:lnTo>
                  <a:lnTo>
                    <a:pt x="378" y="1414"/>
                  </a:lnTo>
                  <a:lnTo>
                    <a:pt x="380" y="1415"/>
                  </a:lnTo>
                  <a:lnTo>
                    <a:pt x="381" y="1410"/>
                  </a:lnTo>
                  <a:lnTo>
                    <a:pt x="381" y="1409"/>
                  </a:lnTo>
                  <a:lnTo>
                    <a:pt x="380" y="1407"/>
                  </a:lnTo>
                  <a:lnTo>
                    <a:pt x="372" y="1401"/>
                  </a:lnTo>
                  <a:lnTo>
                    <a:pt x="371" y="1402"/>
                  </a:lnTo>
                  <a:lnTo>
                    <a:pt x="372" y="1403"/>
                  </a:lnTo>
                  <a:lnTo>
                    <a:pt x="378" y="1397"/>
                  </a:lnTo>
                  <a:lnTo>
                    <a:pt x="376" y="1396"/>
                  </a:lnTo>
                  <a:lnTo>
                    <a:pt x="378" y="1398"/>
                  </a:lnTo>
                  <a:lnTo>
                    <a:pt x="388" y="1392"/>
                  </a:lnTo>
                  <a:lnTo>
                    <a:pt x="387" y="1389"/>
                  </a:lnTo>
                  <a:lnTo>
                    <a:pt x="387" y="1392"/>
                  </a:lnTo>
                  <a:lnTo>
                    <a:pt x="388" y="1392"/>
                  </a:lnTo>
                  <a:lnTo>
                    <a:pt x="389" y="1390"/>
                  </a:lnTo>
                  <a:lnTo>
                    <a:pt x="397" y="1384"/>
                  </a:lnTo>
                  <a:lnTo>
                    <a:pt x="398" y="1384"/>
                  </a:lnTo>
                  <a:lnTo>
                    <a:pt x="401" y="1377"/>
                  </a:lnTo>
                  <a:lnTo>
                    <a:pt x="398" y="1376"/>
                  </a:lnTo>
                  <a:lnTo>
                    <a:pt x="400" y="1377"/>
                  </a:lnTo>
                  <a:lnTo>
                    <a:pt x="408" y="1369"/>
                  </a:lnTo>
                  <a:lnTo>
                    <a:pt x="405" y="1364"/>
                  </a:lnTo>
                  <a:lnTo>
                    <a:pt x="404" y="1363"/>
                  </a:lnTo>
                  <a:lnTo>
                    <a:pt x="395" y="1356"/>
                  </a:lnTo>
                  <a:lnTo>
                    <a:pt x="393" y="1358"/>
                  </a:lnTo>
                  <a:lnTo>
                    <a:pt x="396" y="1358"/>
                  </a:lnTo>
                  <a:lnTo>
                    <a:pt x="393" y="1345"/>
                  </a:lnTo>
                  <a:lnTo>
                    <a:pt x="391" y="1345"/>
                  </a:lnTo>
                  <a:lnTo>
                    <a:pt x="392" y="1346"/>
                  </a:lnTo>
                  <a:lnTo>
                    <a:pt x="397" y="1339"/>
                  </a:lnTo>
                  <a:lnTo>
                    <a:pt x="398" y="1338"/>
                  </a:lnTo>
                  <a:lnTo>
                    <a:pt x="397" y="1337"/>
                  </a:lnTo>
                  <a:lnTo>
                    <a:pt x="389" y="1330"/>
                  </a:lnTo>
                  <a:lnTo>
                    <a:pt x="384" y="1325"/>
                  </a:lnTo>
                  <a:lnTo>
                    <a:pt x="383" y="1326"/>
                  </a:lnTo>
                  <a:lnTo>
                    <a:pt x="385" y="1326"/>
                  </a:lnTo>
                  <a:lnTo>
                    <a:pt x="381" y="1320"/>
                  </a:lnTo>
                  <a:lnTo>
                    <a:pt x="380" y="1318"/>
                  </a:lnTo>
                  <a:lnTo>
                    <a:pt x="372" y="1312"/>
                  </a:lnTo>
                  <a:lnTo>
                    <a:pt x="367" y="1305"/>
                  </a:lnTo>
                  <a:lnTo>
                    <a:pt x="366" y="1307"/>
                  </a:lnTo>
                  <a:lnTo>
                    <a:pt x="368" y="1307"/>
                  </a:lnTo>
                  <a:lnTo>
                    <a:pt x="370" y="1300"/>
                  </a:lnTo>
                  <a:lnTo>
                    <a:pt x="367" y="1300"/>
                  </a:lnTo>
                  <a:lnTo>
                    <a:pt x="368" y="1303"/>
                  </a:lnTo>
                  <a:lnTo>
                    <a:pt x="379" y="1296"/>
                  </a:lnTo>
                  <a:lnTo>
                    <a:pt x="380" y="1295"/>
                  </a:lnTo>
                  <a:lnTo>
                    <a:pt x="380" y="1293"/>
                  </a:lnTo>
                  <a:lnTo>
                    <a:pt x="378" y="1288"/>
                  </a:lnTo>
                  <a:lnTo>
                    <a:pt x="375" y="1288"/>
                  </a:lnTo>
                  <a:lnTo>
                    <a:pt x="378" y="1288"/>
                  </a:lnTo>
                  <a:lnTo>
                    <a:pt x="378" y="1287"/>
                  </a:lnTo>
                  <a:lnTo>
                    <a:pt x="375" y="1287"/>
                  </a:lnTo>
                  <a:lnTo>
                    <a:pt x="376" y="1290"/>
                  </a:lnTo>
                  <a:lnTo>
                    <a:pt x="389" y="1284"/>
                  </a:lnTo>
                  <a:lnTo>
                    <a:pt x="392" y="1283"/>
                  </a:lnTo>
                  <a:lnTo>
                    <a:pt x="389" y="1280"/>
                  </a:lnTo>
                  <a:lnTo>
                    <a:pt x="381" y="1274"/>
                  </a:lnTo>
                  <a:lnTo>
                    <a:pt x="380" y="1275"/>
                  </a:lnTo>
                  <a:lnTo>
                    <a:pt x="383" y="1275"/>
                  </a:lnTo>
                  <a:lnTo>
                    <a:pt x="380" y="1269"/>
                  </a:lnTo>
                  <a:lnTo>
                    <a:pt x="376" y="1262"/>
                  </a:lnTo>
                  <a:lnTo>
                    <a:pt x="374" y="1262"/>
                  </a:lnTo>
                  <a:lnTo>
                    <a:pt x="376" y="1263"/>
                  </a:lnTo>
                  <a:lnTo>
                    <a:pt x="380" y="1257"/>
                  </a:lnTo>
                  <a:lnTo>
                    <a:pt x="380" y="1256"/>
                  </a:lnTo>
                  <a:lnTo>
                    <a:pt x="379" y="1254"/>
                  </a:lnTo>
                  <a:lnTo>
                    <a:pt x="370" y="1248"/>
                  </a:lnTo>
                  <a:lnTo>
                    <a:pt x="368" y="1249"/>
                  </a:lnTo>
                  <a:lnTo>
                    <a:pt x="370" y="1252"/>
                  </a:lnTo>
                  <a:lnTo>
                    <a:pt x="381" y="1246"/>
                  </a:lnTo>
                  <a:lnTo>
                    <a:pt x="383" y="1245"/>
                  </a:lnTo>
                  <a:lnTo>
                    <a:pt x="383" y="1242"/>
                  </a:lnTo>
                  <a:lnTo>
                    <a:pt x="380" y="1242"/>
                  </a:lnTo>
                  <a:lnTo>
                    <a:pt x="381" y="1245"/>
                  </a:lnTo>
                  <a:lnTo>
                    <a:pt x="389" y="1240"/>
                  </a:lnTo>
                  <a:lnTo>
                    <a:pt x="392" y="1237"/>
                  </a:lnTo>
                  <a:lnTo>
                    <a:pt x="389" y="1236"/>
                  </a:lnTo>
                  <a:lnTo>
                    <a:pt x="380" y="1229"/>
                  </a:lnTo>
                  <a:lnTo>
                    <a:pt x="379" y="1231"/>
                  </a:lnTo>
                  <a:lnTo>
                    <a:pt x="380" y="1232"/>
                  </a:lnTo>
                  <a:lnTo>
                    <a:pt x="388" y="1225"/>
                  </a:lnTo>
                  <a:lnTo>
                    <a:pt x="387" y="1224"/>
                  </a:lnTo>
                  <a:lnTo>
                    <a:pt x="388" y="1227"/>
                  </a:lnTo>
                  <a:lnTo>
                    <a:pt x="400" y="1220"/>
                  </a:lnTo>
                  <a:lnTo>
                    <a:pt x="402" y="1218"/>
                  </a:lnTo>
                  <a:lnTo>
                    <a:pt x="387" y="1210"/>
                  </a:lnTo>
                  <a:lnTo>
                    <a:pt x="379" y="1204"/>
                  </a:lnTo>
                  <a:lnTo>
                    <a:pt x="378" y="1206"/>
                  </a:lnTo>
                  <a:lnTo>
                    <a:pt x="379" y="1207"/>
                  </a:lnTo>
                  <a:lnTo>
                    <a:pt x="387" y="1199"/>
                  </a:lnTo>
                  <a:lnTo>
                    <a:pt x="385" y="1198"/>
                  </a:lnTo>
                  <a:lnTo>
                    <a:pt x="380" y="1191"/>
                  </a:lnTo>
                  <a:lnTo>
                    <a:pt x="379" y="1193"/>
                  </a:lnTo>
                  <a:lnTo>
                    <a:pt x="381" y="1193"/>
                  </a:lnTo>
                  <a:lnTo>
                    <a:pt x="379" y="1186"/>
                  </a:lnTo>
                  <a:lnTo>
                    <a:pt x="376" y="1186"/>
                  </a:lnTo>
                  <a:lnTo>
                    <a:pt x="379" y="1186"/>
                  </a:lnTo>
                  <a:lnTo>
                    <a:pt x="379" y="1180"/>
                  </a:lnTo>
                  <a:lnTo>
                    <a:pt x="378" y="1173"/>
                  </a:lnTo>
                  <a:lnTo>
                    <a:pt x="376" y="1172"/>
                  </a:lnTo>
                  <a:lnTo>
                    <a:pt x="364" y="1165"/>
                  </a:lnTo>
                  <a:lnTo>
                    <a:pt x="363" y="1167"/>
                  </a:lnTo>
                  <a:lnTo>
                    <a:pt x="364" y="1168"/>
                  </a:lnTo>
                  <a:lnTo>
                    <a:pt x="371" y="1163"/>
                  </a:lnTo>
                  <a:lnTo>
                    <a:pt x="376" y="1156"/>
                  </a:lnTo>
                  <a:lnTo>
                    <a:pt x="378" y="1155"/>
                  </a:lnTo>
                  <a:lnTo>
                    <a:pt x="378" y="1148"/>
                  </a:lnTo>
                  <a:lnTo>
                    <a:pt x="375" y="1148"/>
                  </a:lnTo>
                  <a:lnTo>
                    <a:pt x="376" y="1149"/>
                  </a:lnTo>
                  <a:lnTo>
                    <a:pt x="384" y="1143"/>
                  </a:lnTo>
                  <a:lnTo>
                    <a:pt x="385" y="1142"/>
                  </a:lnTo>
                  <a:lnTo>
                    <a:pt x="387" y="1135"/>
                  </a:lnTo>
                  <a:lnTo>
                    <a:pt x="384" y="1135"/>
                  </a:lnTo>
                  <a:lnTo>
                    <a:pt x="387" y="1136"/>
                  </a:lnTo>
                  <a:lnTo>
                    <a:pt x="391" y="1130"/>
                  </a:lnTo>
                  <a:lnTo>
                    <a:pt x="392" y="1127"/>
                  </a:lnTo>
                  <a:lnTo>
                    <a:pt x="387" y="1127"/>
                  </a:lnTo>
                  <a:lnTo>
                    <a:pt x="387" y="1129"/>
                  </a:lnTo>
                  <a:lnTo>
                    <a:pt x="389" y="1129"/>
                  </a:lnTo>
                  <a:lnTo>
                    <a:pt x="389" y="1123"/>
                  </a:lnTo>
                  <a:lnTo>
                    <a:pt x="387" y="1123"/>
                  </a:lnTo>
                  <a:lnTo>
                    <a:pt x="388" y="1125"/>
                  </a:lnTo>
                  <a:lnTo>
                    <a:pt x="395" y="1118"/>
                  </a:lnTo>
                  <a:lnTo>
                    <a:pt x="396" y="1118"/>
                  </a:lnTo>
                  <a:lnTo>
                    <a:pt x="398" y="1112"/>
                  </a:lnTo>
                  <a:lnTo>
                    <a:pt x="398" y="1110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6" y="1105"/>
                  </a:lnTo>
                  <a:lnTo>
                    <a:pt x="401" y="1098"/>
                  </a:lnTo>
                  <a:lnTo>
                    <a:pt x="402" y="1097"/>
                  </a:lnTo>
                  <a:lnTo>
                    <a:pt x="401" y="1096"/>
                  </a:lnTo>
                  <a:lnTo>
                    <a:pt x="396" y="1089"/>
                  </a:lnTo>
                  <a:lnTo>
                    <a:pt x="395" y="1091"/>
                  </a:lnTo>
                  <a:lnTo>
                    <a:pt x="397" y="1091"/>
                  </a:lnTo>
                  <a:lnTo>
                    <a:pt x="395" y="1084"/>
                  </a:lnTo>
                  <a:lnTo>
                    <a:pt x="393" y="1083"/>
                  </a:lnTo>
                  <a:lnTo>
                    <a:pt x="387" y="1077"/>
                  </a:lnTo>
                  <a:lnTo>
                    <a:pt x="385" y="1079"/>
                  </a:lnTo>
                  <a:lnTo>
                    <a:pt x="387" y="1080"/>
                  </a:lnTo>
                  <a:lnTo>
                    <a:pt x="395" y="1072"/>
                  </a:lnTo>
                  <a:lnTo>
                    <a:pt x="393" y="1066"/>
                  </a:lnTo>
                  <a:lnTo>
                    <a:pt x="393" y="1058"/>
                  </a:lnTo>
                  <a:lnTo>
                    <a:pt x="392" y="1058"/>
                  </a:lnTo>
                  <a:lnTo>
                    <a:pt x="383" y="1051"/>
                  </a:lnTo>
                  <a:lnTo>
                    <a:pt x="381" y="1053"/>
                  </a:lnTo>
                  <a:lnTo>
                    <a:pt x="384" y="1053"/>
                  </a:lnTo>
                  <a:lnTo>
                    <a:pt x="385" y="1046"/>
                  </a:lnTo>
                  <a:lnTo>
                    <a:pt x="383" y="1046"/>
                  </a:lnTo>
                  <a:lnTo>
                    <a:pt x="384" y="1047"/>
                  </a:lnTo>
                  <a:lnTo>
                    <a:pt x="388" y="1042"/>
                  </a:lnTo>
                  <a:lnTo>
                    <a:pt x="387" y="1041"/>
                  </a:lnTo>
                  <a:lnTo>
                    <a:pt x="388" y="1043"/>
                  </a:lnTo>
                  <a:lnTo>
                    <a:pt x="410" y="1037"/>
                  </a:lnTo>
                  <a:lnTo>
                    <a:pt x="426" y="1030"/>
                  </a:lnTo>
                  <a:lnTo>
                    <a:pt x="425" y="1030"/>
                  </a:lnTo>
                  <a:lnTo>
                    <a:pt x="426" y="1029"/>
                  </a:lnTo>
                  <a:lnTo>
                    <a:pt x="434" y="1023"/>
                  </a:lnTo>
                  <a:lnTo>
                    <a:pt x="433" y="1021"/>
                  </a:lnTo>
                  <a:lnTo>
                    <a:pt x="434" y="1024"/>
                  </a:lnTo>
                  <a:lnTo>
                    <a:pt x="451" y="1017"/>
                  </a:lnTo>
                  <a:lnTo>
                    <a:pt x="452" y="1016"/>
                  </a:lnTo>
                  <a:lnTo>
                    <a:pt x="452" y="1015"/>
                  </a:lnTo>
                  <a:lnTo>
                    <a:pt x="451" y="1008"/>
                  </a:lnTo>
                  <a:lnTo>
                    <a:pt x="448" y="1008"/>
                  </a:lnTo>
                  <a:lnTo>
                    <a:pt x="450" y="1011"/>
                  </a:lnTo>
                  <a:lnTo>
                    <a:pt x="463" y="1005"/>
                  </a:lnTo>
                  <a:lnTo>
                    <a:pt x="481" y="999"/>
                  </a:lnTo>
                  <a:lnTo>
                    <a:pt x="497" y="992"/>
                  </a:lnTo>
                  <a:lnTo>
                    <a:pt x="497" y="991"/>
                  </a:lnTo>
                  <a:lnTo>
                    <a:pt x="498" y="991"/>
                  </a:lnTo>
                  <a:lnTo>
                    <a:pt x="502" y="985"/>
                  </a:lnTo>
                  <a:lnTo>
                    <a:pt x="502" y="983"/>
                  </a:lnTo>
                  <a:lnTo>
                    <a:pt x="499" y="977"/>
                  </a:lnTo>
                  <a:lnTo>
                    <a:pt x="497" y="977"/>
                  </a:lnTo>
                  <a:lnTo>
                    <a:pt x="499" y="978"/>
                  </a:lnTo>
                  <a:lnTo>
                    <a:pt x="503" y="971"/>
                  </a:lnTo>
                  <a:lnTo>
                    <a:pt x="503" y="970"/>
                  </a:lnTo>
                  <a:lnTo>
                    <a:pt x="502" y="964"/>
                  </a:lnTo>
                  <a:lnTo>
                    <a:pt x="499" y="964"/>
                  </a:lnTo>
                  <a:lnTo>
                    <a:pt x="501" y="966"/>
                  </a:lnTo>
                  <a:lnTo>
                    <a:pt x="508" y="961"/>
                  </a:lnTo>
                  <a:lnTo>
                    <a:pt x="508" y="960"/>
                  </a:lnTo>
                  <a:lnTo>
                    <a:pt x="516" y="952"/>
                  </a:lnTo>
                  <a:lnTo>
                    <a:pt x="512" y="945"/>
                  </a:lnTo>
                  <a:lnTo>
                    <a:pt x="505" y="937"/>
                  </a:lnTo>
                  <a:lnTo>
                    <a:pt x="503" y="939"/>
                  </a:lnTo>
                  <a:lnTo>
                    <a:pt x="506" y="939"/>
                  </a:lnTo>
                  <a:lnTo>
                    <a:pt x="503" y="932"/>
                  </a:lnTo>
                  <a:lnTo>
                    <a:pt x="502" y="931"/>
                  </a:lnTo>
                  <a:lnTo>
                    <a:pt x="491" y="924"/>
                  </a:lnTo>
                  <a:lnTo>
                    <a:pt x="490" y="926"/>
                  </a:lnTo>
                  <a:lnTo>
                    <a:pt x="493" y="927"/>
                  </a:lnTo>
                  <a:lnTo>
                    <a:pt x="495" y="922"/>
                  </a:lnTo>
                  <a:lnTo>
                    <a:pt x="495" y="919"/>
                  </a:lnTo>
                  <a:lnTo>
                    <a:pt x="493" y="919"/>
                  </a:lnTo>
                  <a:lnTo>
                    <a:pt x="494" y="922"/>
                  </a:lnTo>
                  <a:lnTo>
                    <a:pt x="505" y="916"/>
                  </a:lnTo>
                  <a:lnTo>
                    <a:pt x="505" y="915"/>
                  </a:lnTo>
                  <a:lnTo>
                    <a:pt x="506" y="915"/>
                  </a:lnTo>
                  <a:lnTo>
                    <a:pt x="508" y="909"/>
                  </a:lnTo>
                  <a:lnTo>
                    <a:pt x="507" y="909"/>
                  </a:lnTo>
                  <a:lnTo>
                    <a:pt x="508" y="907"/>
                  </a:lnTo>
                  <a:lnTo>
                    <a:pt x="510" y="901"/>
                  </a:lnTo>
                  <a:lnTo>
                    <a:pt x="508" y="899"/>
                  </a:lnTo>
                  <a:lnTo>
                    <a:pt x="501" y="893"/>
                  </a:lnTo>
                  <a:lnTo>
                    <a:pt x="499" y="894"/>
                  </a:lnTo>
                  <a:lnTo>
                    <a:pt x="502" y="894"/>
                  </a:lnTo>
                  <a:lnTo>
                    <a:pt x="499" y="888"/>
                  </a:lnTo>
                  <a:lnTo>
                    <a:pt x="497" y="888"/>
                  </a:lnTo>
                  <a:lnTo>
                    <a:pt x="499" y="889"/>
                  </a:lnTo>
                  <a:lnTo>
                    <a:pt x="502" y="882"/>
                  </a:lnTo>
                  <a:lnTo>
                    <a:pt x="499" y="881"/>
                  </a:lnTo>
                  <a:lnTo>
                    <a:pt x="501" y="882"/>
                  </a:lnTo>
                  <a:lnTo>
                    <a:pt x="506" y="877"/>
                  </a:lnTo>
                  <a:lnTo>
                    <a:pt x="507" y="877"/>
                  </a:lnTo>
                  <a:lnTo>
                    <a:pt x="507" y="873"/>
                  </a:lnTo>
                  <a:lnTo>
                    <a:pt x="506" y="873"/>
                  </a:lnTo>
                  <a:lnTo>
                    <a:pt x="494" y="868"/>
                  </a:lnTo>
                  <a:lnTo>
                    <a:pt x="493" y="869"/>
                  </a:lnTo>
                  <a:lnTo>
                    <a:pt x="495" y="869"/>
                  </a:lnTo>
                  <a:lnTo>
                    <a:pt x="495" y="863"/>
                  </a:lnTo>
                  <a:lnTo>
                    <a:pt x="493" y="863"/>
                  </a:lnTo>
                  <a:lnTo>
                    <a:pt x="494" y="865"/>
                  </a:lnTo>
                  <a:lnTo>
                    <a:pt x="510" y="859"/>
                  </a:lnTo>
                  <a:lnTo>
                    <a:pt x="511" y="858"/>
                  </a:lnTo>
                  <a:lnTo>
                    <a:pt x="511" y="856"/>
                  </a:lnTo>
                  <a:lnTo>
                    <a:pt x="508" y="850"/>
                  </a:lnTo>
                  <a:lnTo>
                    <a:pt x="501" y="842"/>
                  </a:lnTo>
                  <a:lnTo>
                    <a:pt x="497" y="837"/>
                  </a:lnTo>
                  <a:lnTo>
                    <a:pt x="488" y="830"/>
                  </a:lnTo>
                  <a:lnTo>
                    <a:pt x="486" y="831"/>
                  </a:lnTo>
                  <a:lnTo>
                    <a:pt x="488" y="833"/>
                  </a:lnTo>
                  <a:lnTo>
                    <a:pt x="493" y="826"/>
                  </a:lnTo>
                  <a:lnTo>
                    <a:pt x="494" y="825"/>
                  </a:lnTo>
                  <a:lnTo>
                    <a:pt x="494" y="818"/>
                  </a:lnTo>
                  <a:lnTo>
                    <a:pt x="486" y="810"/>
                  </a:lnTo>
                  <a:lnTo>
                    <a:pt x="481" y="804"/>
                  </a:lnTo>
                  <a:lnTo>
                    <a:pt x="480" y="805"/>
                  </a:lnTo>
                  <a:lnTo>
                    <a:pt x="482" y="807"/>
                  </a:lnTo>
                  <a:lnTo>
                    <a:pt x="484" y="801"/>
                  </a:lnTo>
                  <a:lnTo>
                    <a:pt x="484" y="799"/>
                  </a:lnTo>
                  <a:lnTo>
                    <a:pt x="482" y="797"/>
                  </a:lnTo>
                  <a:lnTo>
                    <a:pt x="478" y="792"/>
                  </a:lnTo>
                  <a:lnTo>
                    <a:pt x="477" y="793"/>
                  </a:lnTo>
                  <a:lnTo>
                    <a:pt x="480" y="795"/>
                  </a:lnTo>
                  <a:lnTo>
                    <a:pt x="484" y="788"/>
                  </a:lnTo>
                  <a:lnTo>
                    <a:pt x="486" y="782"/>
                  </a:lnTo>
                  <a:lnTo>
                    <a:pt x="486" y="780"/>
                  </a:lnTo>
                  <a:lnTo>
                    <a:pt x="478" y="772"/>
                  </a:lnTo>
                  <a:lnTo>
                    <a:pt x="477" y="774"/>
                  </a:lnTo>
                  <a:lnTo>
                    <a:pt x="480" y="775"/>
                  </a:lnTo>
                  <a:lnTo>
                    <a:pt x="482" y="769"/>
                  </a:lnTo>
                  <a:lnTo>
                    <a:pt x="482" y="767"/>
                  </a:lnTo>
                  <a:lnTo>
                    <a:pt x="478" y="761"/>
                  </a:lnTo>
                  <a:lnTo>
                    <a:pt x="477" y="759"/>
                  </a:lnTo>
                  <a:lnTo>
                    <a:pt x="469" y="754"/>
                  </a:lnTo>
                  <a:lnTo>
                    <a:pt x="468" y="755"/>
                  </a:lnTo>
                  <a:lnTo>
                    <a:pt x="471" y="755"/>
                  </a:lnTo>
                  <a:lnTo>
                    <a:pt x="471" y="754"/>
                  </a:lnTo>
                  <a:lnTo>
                    <a:pt x="468" y="754"/>
                  </a:lnTo>
                  <a:lnTo>
                    <a:pt x="471" y="755"/>
                  </a:lnTo>
                  <a:lnTo>
                    <a:pt x="473" y="750"/>
                  </a:lnTo>
                  <a:lnTo>
                    <a:pt x="477" y="744"/>
                  </a:lnTo>
                  <a:lnTo>
                    <a:pt x="477" y="742"/>
                  </a:lnTo>
                  <a:lnTo>
                    <a:pt x="476" y="741"/>
                  </a:lnTo>
                  <a:lnTo>
                    <a:pt x="465" y="735"/>
                  </a:lnTo>
                  <a:lnTo>
                    <a:pt x="464" y="736"/>
                  </a:lnTo>
                  <a:lnTo>
                    <a:pt x="465" y="735"/>
                  </a:lnTo>
                  <a:lnTo>
                    <a:pt x="459" y="728"/>
                  </a:lnTo>
                  <a:lnTo>
                    <a:pt x="457" y="729"/>
                  </a:lnTo>
                  <a:lnTo>
                    <a:pt x="459" y="731"/>
                  </a:lnTo>
                  <a:lnTo>
                    <a:pt x="464" y="724"/>
                  </a:lnTo>
                  <a:lnTo>
                    <a:pt x="468" y="719"/>
                  </a:lnTo>
                  <a:lnTo>
                    <a:pt x="469" y="717"/>
                  </a:lnTo>
                  <a:lnTo>
                    <a:pt x="469" y="711"/>
                  </a:lnTo>
                  <a:lnTo>
                    <a:pt x="467" y="711"/>
                  </a:lnTo>
                  <a:lnTo>
                    <a:pt x="468" y="712"/>
                  </a:lnTo>
                  <a:lnTo>
                    <a:pt x="476" y="704"/>
                  </a:lnTo>
                  <a:lnTo>
                    <a:pt x="474" y="703"/>
                  </a:lnTo>
                  <a:lnTo>
                    <a:pt x="459" y="690"/>
                  </a:lnTo>
                  <a:lnTo>
                    <a:pt x="457" y="691"/>
                  </a:lnTo>
                  <a:lnTo>
                    <a:pt x="459" y="693"/>
                  </a:lnTo>
                  <a:lnTo>
                    <a:pt x="465" y="686"/>
                  </a:lnTo>
                  <a:lnTo>
                    <a:pt x="467" y="686"/>
                  </a:lnTo>
                  <a:lnTo>
                    <a:pt x="467" y="678"/>
                  </a:lnTo>
                  <a:lnTo>
                    <a:pt x="464" y="678"/>
                  </a:lnTo>
                  <a:lnTo>
                    <a:pt x="465" y="681"/>
                  </a:lnTo>
                  <a:lnTo>
                    <a:pt x="484" y="676"/>
                  </a:lnTo>
                  <a:lnTo>
                    <a:pt x="482" y="676"/>
                  </a:lnTo>
                  <a:lnTo>
                    <a:pt x="484" y="674"/>
                  </a:lnTo>
                  <a:lnTo>
                    <a:pt x="491" y="668"/>
                  </a:lnTo>
                  <a:lnTo>
                    <a:pt x="494" y="666"/>
                  </a:lnTo>
                  <a:lnTo>
                    <a:pt x="491" y="665"/>
                  </a:lnTo>
                  <a:lnTo>
                    <a:pt x="481" y="659"/>
                  </a:lnTo>
                  <a:lnTo>
                    <a:pt x="480" y="660"/>
                  </a:lnTo>
                  <a:lnTo>
                    <a:pt x="481" y="659"/>
                  </a:lnTo>
                  <a:lnTo>
                    <a:pt x="473" y="652"/>
                  </a:lnTo>
                  <a:lnTo>
                    <a:pt x="471" y="652"/>
                  </a:lnTo>
                  <a:lnTo>
                    <a:pt x="471" y="653"/>
                  </a:lnTo>
                  <a:lnTo>
                    <a:pt x="473" y="653"/>
                  </a:lnTo>
                  <a:lnTo>
                    <a:pt x="472" y="647"/>
                  </a:lnTo>
                  <a:lnTo>
                    <a:pt x="469" y="647"/>
                  </a:lnTo>
                  <a:lnTo>
                    <a:pt x="471" y="648"/>
                  </a:lnTo>
                  <a:lnTo>
                    <a:pt x="476" y="642"/>
                  </a:lnTo>
                  <a:lnTo>
                    <a:pt x="477" y="640"/>
                  </a:lnTo>
                  <a:lnTo>
                    <a:pt x="477" y="642"/>
                  </a:lnTo>
                  <a:lnTo>
                    <a:pt x="478" y="636"/>
                  </a:lnTo>
                  <a:lnTo>
                    <a:pt x="478" y="632"/>
                  </a:lnTo>
                  <a:lnTo>
                    <a:pt x="477" y="632"/>
                  </a:lnTo>
                  <a:lnTo>
                    <a:pt x="468" y="627"/>
                  </a:lnTo>
                  <a:lnTo>
                    <a:pt x="467" y="628"/>
                  </a:lnTo>
                  <a:lnTo>
                    <a:pt x="468" y="627"/>
                  </a:lnTo>
                  <a:lnTo>
                    <a:pt x="461" y="621"/>
                  </a:lnTo>
                  <a:lnTo>
                    <a:pt x="460" y="622"/>
                  </a:lnTo>
                  <a:lnTo>
                    <a:pt x="463" y="622"/>
                  </a:lnTo>
                  <a:lnTo>
                    <a:pt x="461" y="615"/>
                  </a:lnTo>
                  <a:lnTo>
                    <a:pt x="459" y="615"/>
                  </a:lnTo>
                  <a:lnTo>
                    <a:pt x="460" y="618"/>
                  </a:lnTo>
                  <a:lnTo>
                    <a:pt x="486" y="605"/>
                  </a:lnTo>
                  <a:lnTo>
                    <a:pt x="485" y="602"/>
                  </a:lnTo>
                  <a:lnTo>
                    <a:pt x="485" y="605"/>
                  </a:lnTo>
                  <a:lnTo>
                    <a:pt x="489" y="605"/>
                  </a:lnTo>
                  <a:lnTo>
                    <a:pt x="489" y="602"/>
                  </a:lnTo>
                  <a:lnTo>
                    <a:pt x="488" y="597"/>
                  </a:lnTo>
                  <a:lnTo>
                    <a:pt x="485" y="597"/>
                  </a:lnTo>
                  <a:lnTo>
                    <a:pt x="488" y="597"/>
                  </a:lnTo>
                  <a:lnTo>
                    <a:pt x="488" y="596"/>
                  </a:lnTo>
                  <a:lnTo>
                    <a:pt x="486" y="591"/>
                  </a:lnTo>
                  <a:lnTo>
                    <a:pt x="484" y="591"/>
                  </a:lnTo>
                  <a:lnTo>
                    <a:pt x="486" y="591"/>
                  </a:lnTo>
                  <a:lnTo>
                    <a:pt x="486" y="589"/>
                  </a:lnTo>
                  <a:lnTo>
                    <a:pt x="484" y="589"/>
                  </a:lnTo>
                  <a:lnTo>
                    <a:pt x="486" y="591"/>
                  </a:lnTo>
                  <a:lnTo>
                    <a:pt x="488" y="585"/>
                  </a:lnTo>
                  <a:lnTo>
                    <a:pt x="485" y="584"/>
                  </a:lnTo>
                  <a:lnTo>
                    <a:pt x="486" y="585"/>
                  </a:lnTo>
                  <a:lnTo>
                    <a:pt x="494" y="579"/>
                  </a:lnTo>
                  <a:lnTo>
                    <a:pt x="495" y="577"/>
                  </a:lnTo>
                  <a:lnTo>
                    <a:pt x="493" y="571"/>
                  </a:lnTo>
                  <a:lnTo>
                    <a:pt x="490" y="571"/>
                  </a:lnTo>
                  <a:lnTo>
                    <a:pt x="491" y="573"/>
                  </a:lnTo>
                  <a:lnTo>
                    <a:pt x="503" y="567"/>
                  </a:lnTo>
                  <a:lnTo>
                    <a:pt x="503" y="566"/>
                  </a:lnTo>
                  <a:lnTo>
                    <a:pt x="505" y="564"/>
                  </a:lnTo>
                  <a:lnTo>
                    <a:pt x="506" y="558"/>
                  </a:lnTo>
                  <a:lnTo>
                    <a:pt x="503" y="558"/>
                  </a:lnTo>
                  <a:lnTo>
                    <a:pt x="505" y="560"/>
                  </a:lnTo>
                  <a:lnTo>
                    <a:pt x="514" y="554"/>
                  </a:lnTo>
                  <a:lnTo>
                    <a:pt x="515" y="551"/>
                  </a:lnTo>
                  <a:lnTo>
                    <a:pt x="512" y="546"/>
                  </a:lnTo>
                  <a:lnTo>
                    <a:pt x="511" y="545"/>
                  </a:lnTo>
                  <a:lnTo>
                    <a:pt x="499" y="538"/>
                  </a:lnTo>
                  <a:lnTo>
                    <a:pt x="498" y="539"/>
                  </a:lnTo>
                  <a:lnTo>
                    <a:pt x="501" y="539"/>
                  </a:lnTo>
                  <a:lnTo>
                    <a:pt x="502" y="533"/>
                  </a:lnTo>
                  <a:lnTo>
                    <a:pt x="502" y="532"/>
                  </a:lnTo>
                  <a:lnTo>
                    <a:pt x="501" y="532"/>
                  </a:lnTo>
                  <a:lnTo>
                    <a:pt x="488" y="525"/>
                  </a:lnTo>
                  <a:lnTo>
                    <a:pt x="486" y="526"/>
                  </a:lnTo>
                  <a:lnTo>
                    <a:pt x="489" y="528"/>
                  </a:lnTo>
                  <a:lnTo>
                    <a:pt x="491" y="521"/>
                  </a:lnTo>
                  <a:lnTo>
                    <a:pt x="491" y="520"/>
                  </a:lnTo>
                  <a:lnTo>
                    <a:pt x="490" y="519"/>
                  </a:lnTo>
                  <a:lnTo>
                    <a:pt x="486" y="513"/>
                  </a:lnTo>
                  <a:lnTo>
                    <a:pt x="485" y="515"/>
                  </a:lnTo>
                  <a:lnTo>
                    <a:pt x="488" y="516"/>
                  </a:lnTo>
                  <a:lnTo>
                    <a:pt x="490" y="509"/>
                  </a:lnTo>
                  <a:lnTo>
                    <a:pt x="490" y="508"/>
                  </a:lnTo>
                  <a:lnTo>
                    <a:pt x="488" y="501"/>
                  </a:lnTo>
                  <a:lnTo>
                    <a:pt x="486" y="500"/>
                  </a:lnTo>
                  <a:lnTo>
                    <a:pt x="474" y="494"/>
                  </a:lnTo>
                  <a:lnTo>
                    <a:pt x="465" y="487"/>
                  </a:lnTo>
                  <a:lnTo>
                    <a:pt x="464" y="488"/>
                  </a:lnTo>
                  <a:lnTo>
                    <a:pt x="467" y="490"/>
                  </a:lnTo>
                  <a:lnTo>
                    <a:pt x="471" y="483"/>
                  </a:lnTo>
                  <a:lnTo>
                    <a:pt x="471" y="482"/>
                  </a:lnTo>
                  <a:lnTo>
                    <a:pt x="463" y="474"/>
                  </a:lnTo>
                  <a:lnTo>
                    <a:pt x="460" y="474"/>
                  </a:lnTo>
                  <a:lnTo>
                    <a:pt x="460" y="475"/>
                  </a:lnTo>
                  <a:lnTo>
                    <a:pt x="461" y="474"/>
                  </a:lnTo>
                  <a:lnTo>
                    <a:pt x="457" y="469"/>
                  </a:lnTo>
                  <a:lnTo>
                    <a:pt x="452" y="462"/>
                  </a:lnTo>
                  <a:lnTo>
                    <a:pt x="436" y="456"/>
                  </a:lnTo>
                  <a:lnTo>
                    <a:pt x="435" y="457"/>
                  </a:lnTo>
                  <a:lnTo>
                    <a:pt x="438" y="458"/>
                  </a:lnTo>
                  <a:lnTo>
                    <a:pt x="440" y="452"/>
                  </a:lnTo>
                  <a:lnTo>
                    <a:pt x="440" y="444"/>
                  </a:lnTo>
                  <a:lnTo>
                    <a:pt x="442" y="437"/>
                  </a:lnTo>
                  <a:lnTo>
                    <a:pt x="440" y="436"/>
                  </a:lnTo>
                  <a:lnTo>
                    <a:pt x="434" y="431"/>
                  </a:lnTo>
                  <a:lnTo>
                    <a:pt x="433" y="432"/>
                  </a:lnTo>
                  <a:lnTo>
                    <a:pt x="435" y="432"/>
                  </a:lnTo>
                  <a:lnTo>
                    <a:pt x="435" y="429"/>
                  </a:lnTo>
                  <a:lnTo>
                    <a:pt x="434" y="429"/>
                  </a:lnTo>
                  <a:lnTo>
                    <a:pt x="426" y="424"/>
                  </a:lnTo>
                  <a:lnTo>
                    <a:pt x="425" y="426"/>
                  </a:lnTo>
                  <a:lnTo>
                    <a:pt x="426" y="424"/>
                  </a:lnTo>
                  <a:lnTo>
                    <a:pt x="419" y="418"/>
                  </a:lnTo>
                  <a:lnTo>
                    <a:pt x="412" y="411"/>
                  </a:lnTo>
                  <a:lnTo>
                    <a:pt x="410" y="412"/>
                  </a:lnTo>
                  <a:lnTo>
                    <a:pt x="413" y="412"/>
                  </a:lnTo>
                  <a:lnTo>
                    <a:pt x="409" y="406"/>
                  </a:lnTo>
                  <a:lnTo>
                    <a:pt x="408" y="405"/>
                  </a:lnTo>
                  <a:lnTo>
                    <a:pt x="387" y="392"/>
                  </a:lnTo>
                  <a:lnTo>
                    <a:pt x="376" y="386"/>
                  </a:lnTo>
                  <a:lnTo>
                    <a:pt x="375" y="388"/>
                  </a:lnTo>
                  <a:lnTo>
                    <a:pt x="376" y="386"/>
                  </a:lnTo>
                  <a:lnTo>
                    <a:pt x="375" y="385"/>
                  </a:lnTo>
                  <a:lnTo>
                    <a:pt x="363" y="380"/>
                  </a:lnTo>
                  <a:lnTo>
                    <a:pt x="349" y="373"/>
                  </a:lnTo>
                  <a:lnTo>
                    <a:pt x="347" y="375"/>
                  </a:lnTo>
                  <a:lnTo>
                    <a:pt x="350" y="376"/>
                  </a:lnTo>
                  <a:lnTo>
                    <a:pt x="354" y="369"/>
                  </a:lnTo>
                  <a:lnTo>
                    <a:pt x="351" y="368"/>
                  </a:lnTo>
                  <a:lnTo>
                    <a:pt x="353" y="369"/>
                  </a:lnTo>
                  <a:lnTo>
                    <a:pt x="361" y="363"/>
                  </a:lnTo>
                  <a:lnTo>
                    <a:pt x="362" y="361"/>
                  </a:lnTo>
                  <a:lnTo>
                    <a:pt x="361" y="360"/>
                  </a:lnTo>
                  <a:lnTo>
                    <a:pt x="355" y="354"/>
                  </a:lnTo>
                  <a:lnTo>
                    <a:pt x="349" y="348"/>
                  </a:lnTo>
                  <a:lnTo>
                    <a:pt x="347" y="347"/>
                  </a:lnTo>
                  <a:lnTo>
                    <a:pt x="349" y="348"/>
                  </a:lnTo>
                  <a:lnTo>
                    <a:pt x="333" y="342"/>
                  </a:lnTo>
                  <a:lnTo>
                    <a:pt x="332" y="343"/>
                  </a:lnTo>
                  <a:lnTo>
                    <a:pt x="333" y="342"/>
                  </a:lnTo>
                  <a:lnTo>
                    <a:pt x="326" y="335"/>
                  </a:lnTo>
                  <a:lnTo>
                    <a:pt x="315" y="329"/>
                  </a:lnTo>
                  <a:lnTo>
                    <a:pt x="313" y="330"/>
                  </a:lnTo>
                  <a:lnTo>
                    <a:pt x="315" y="329"/>
                  </a:lnTo>
                  <a:lnTo>
                    <a:pt x="308" y="322"/>
                  </a:lnTo>
                  <a:lnTo>
                    <a:pt x="295" y="316"/>
                  </a:lnTo>
                  <a:lnTo>
                    <a:pt x="285" y="309"/>
                  </a:lnTo>
                  <a:lnTo>
                    <a:pt x="270" y="303"/>
                  </a:lnTo>
                  <a:lnTo>
                    <a:pt x="258" y="297"/>
                  </a:lnTo>
                  <a:lnTo>
                    <a:pt x="248" y="291"/>
                  </a:lnTo>
                  <a:lnTo>
                    <a:pt x="247" y="292"/>
                  </a:lnTo>
                  <a:lnTo>
                    <a:pt x="248" y="291"/>
                  </a:lnTo>
                  <a:lnTo>
                    <a:pt x="243" y="284"/>
                  </a:lnTo>
                  <a:lnTo>
                    <a:pt x="227" y="271"/>
                  </a:lnTo>
                  <a:lnTo>
                    <a:pt x="226" y="270"/>
                  </a:lnTo>
                  <a:lnTo>
                    <a:pt x="227" y="271"/>
                  </a:lnTo>
                  <a:lnTo>
                    <a:pt x="215" y="266"/>
                  </a:lnTo>
                  <a:lnTo>
                    <a:pt x="214" y="267"/>
                  </a:lnTo>
                  <a:lnTo>
                    <a:pt x="215" y="266"/>
                  </a:lnTo>
                  <a:lnTo>
                    <a:pt x="207" y="259"/>
                  </a:lnTo>
                  <a:lnTo>
                    <a:pt x="206" y="258"/>
                  </a:lnTo>
                  <a:lnTo>
                    <a:pt x="207" y="259"/>
                  </a:lnTo>
                  <a:lnTo>
                    <a:pt x="189" y="246"/>
                  </a:lnTo>
                  <a:lnTo>
                    <a:pt x="188" y="248"/>
                  </a:lnTo>
                  <a:lnTo>
                    <a:pt x="189" y="246"/>
                  </a:lnTo>
                  <a:lnTo>
                    <a:pt x="181" y="240"/>
                  </a:lnTo>
                  <a:lnTo>
                    <a:pt x="180" y="238"/>
                  </a:lnTo>
                  <a:lnTo>
                    <a:pt x="181" y="240"/>
                  </a:lnTo>
                  <a:lnTo>
                    <a:pt x="167" y="233"/>
                  </a:lnTo>
                  <a:lnTo>
                    <a:pt x="165" y="234"/>
                  </a:lnTo>
                  <a:lnTo>
                    <a:pt x="167" y="233"/>
                  </a:lnTo>
                  <a:lnTo>
                    <a:pt x="160" y="228"/>
                  </a:lnTo>
                  <a:lnTo>
                    <a:pt x="159" y="229"/>
                  </a:lnTo>
                  <a:lnTo>
                    <a:pt x="161" y="229"/>
                  </a:lnTo>
                  <a:lnTo>
                    <a:pt x="158" y="223"/>
                  </a:lnTo>
                  <a:lnTo>
                    <a:pt x="152" y="210"/>
                  </a:lnTo>
                  <a:lnTo>
                    <a:pt x="151" y="208"/>
                  </a:lnTo>
                  <a:lnTo>
                    <a:pt x="146" y="202"/>
                  </a:lnTo>
                  <a:lnTo>
                    <a:pt x="139" y="195"/>
                  </a:lnTo>
                  <a:lnTo>
                    <a:pt x="134" y="189"/>
                  </a:lnTo>
                  <a:lnTo>
                    <a:pt x="127" y="183"/>
                  </a:lnTo>
                  <a:lnTo>
                    <a:pt x="126" y="185"/>
                  </a:lnTo>
                  <a:lnTo>
                    <a:pt x="129" y="185"/>
                  </a:lnTo>
                  <a:lnTo>
                    <a:pt x="129" y="182"/>
                  </a:lnTo>
                  <a:lnTo>
                    <a:pt x="127" y="182"/>
                  </a:lnTo>
                  <a:lnTo>
                    <a:pt x="120" y="177"/>
                  </a:lnTo>
                  <a:lnTo>
                    <a:pt x="118" y="178"/>
                  </a:lnTo>
                  <a:lnTo>
                    <a:pt x="121" y="178"/>
                  </a:lnTo>
                  <a:lnTo>
                    <a:pt x="118" y="172"/>
                  </a:lnTo>
                  <a:lnTo>
                    <a:pt x="117" y="170"/>
                  </a:lnTo>
                  <a:lnTo>
                    <a:pt x="108" y="164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03" y="157"/>
                  </a:lnTo>
                  <a:lnTo>
                    <a:pt x="95" y="151"/>
                  </a:lnTo>
                  <a:lnTo>
                    <a:pt x="93" y="149"/>
                  </a:lnTo>
                  <a:lnTo>
                    <a:pt x="95" y="151"/>
                  </a:lnTo>
                  <a:lnTo>
                    <a:pt x="80" y="144"/>
                  </a:lnTo>
                  <a:lnTo>
                    <a:pt x="79" y="145"/>
                  </a:lnTo>
                  <a:lnTo>
                    <a:pt x="80" y="144"/>
                  </a:lnTo>
                  <a:lnTo>
                    <a:pt x="74" y="139"/>
                  </a:lnTo>
                  <a:lnTo>
                    <a:pt x="72" y="140"/>
                  </a:lnTo>
                  <a:lnTo>
                    <a:pt x="75" y="140"/>
                  </a:lnTo>
                  <a:lnTo>
                    <a:pt x="74" y="134"/>
                  </a:lnTo>
                  <a:lnTo>
                    <a:pt x="72" y="132"/>
                  </a:lnTo>
                  <a:lnTo>
                    <a:pt x="74" y="134"/>
                  </a:lnTo>
                  <a:lnTo>
                    <a:pt x="68" y="121"/>
                  </a:lnTo>
                  <a:lnTo>
                    <a:pt x="65" y="114"/>
                  </a:lnTo>
                  <a:lnTo>
                    <a:pt x="63" y="113"/>
                  </a:lnTo>
                  <a:lnTo>
                    <a:pt x="58" y="106"/>
                  </a:lnTo>
                  <a:lnTo>
                    <a:pt x="51" y="101"/>
                  </a:lnTo>
                  <a:lnTo>
                    <a:pt x="50" y="102"/>
                  </a:lnTo>
                  <a:lnTo>
                    <a:pt x="53" y="102"/>
                  </a:lnTo>
                  <a:lnTo>
                    <a:pt x="53" y="101"/>
                  </a:lnTo>
                  <a:lnTo>
                    <a:pt x="51" y="100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9" y="96"/>
                  </a:lnTo>
                  <a:lnTo>
                    <a:pt x="45" y="89"/>
                  </a:lnTo>
                  <a:lnTo>
                    <a:pt x="42" y="83"/>
                  </a:lnTo>
                  <a:lnTo>
                    <a:pt x="41" y="81"/>
                  </a:lnTo>
                  <a:lnTo>
                    <a:pt x="36" y="75"/>
                  </a:lnTo>
                  <a:lnTo>
                    <a:pt x="34" y="76"/>
                  </a:lnTo>
                  <a:lnTo>
                    <a:pt x="37" y="76"/>
                  </a:lnTo>
                  <a:lnTo>
                    <a:pt x="32" y="63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29" y="51"/>
                  </a:lnTo>
                  <a:lnTo>
                    <a:pt x="28" y="50"/>
                  </a:lnTo>
                  <a:lnTo>
                    <a:pt x="29" y="51"/>
                  </a:lnTo>
                  <a:lnTo>
                    <a:pt x="21" y="32"/>
                  </a:lnTo>
                  <a:lnTo>
                    <a:pt x="20" y="30"/>
                  </a:lnTo>
                  <a:lnTo>
                    <a:pt x="15" y="24"/>
                  </a:lnTo>
                  <a:lnTo>
                    <a:pt x="7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" name="ZoneTexte 15"/>
            <p:cNvSpPr txBox="1"/>
            <p:nvPr/>
          </p:nvSpPr>
          <p:spPr>
            <a:xfrm>
              <a:off x="564898" y="3412366"/>
              <a:ext cx="864096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b="1" dirty="0"/>
                <a:t>DTE1</a:t>
              </a:r>
            </a:p>
            <a:p>
              <a:pPr algn="ctr"/>
              <a:r>
                <a:rPr lang="fr-FR" b="1" dirty="0"/>
                <a:t>JET-C</a:t>
              </a:r>
            </a:p>
            <a:p>
              <a:pPr algn="ctr"/>
              <a:r>
                <a:rPr lang="fr-FR" b="1" dirty="0"/>
                <a:t>(1997)</a:t>
              </a:r>
            </a:p>
          </p:txBody>
        </p:sp>
        <p:sp>
          <p:nvSpPr>
            <p:cNvPr id="17" name="ZoneTexte 16"/>
            <p:cNvSpPr txBox="1"/>
            <p:nvPr/>
          </p:nvSpPr>
          <p:spPr>
            <a:xfrm>
              <a:off x="2213187" y="3200320"/>
              <a:ext cx="215770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b="1" dirty="0">
                  <a:solidFill>
                    <a:srgbClr val="FF0000"/>
                  </a:solidFill>
                </a:rPr>
                <a:t>92436: P</a:t>
              </a:r>
              <a:r>
                <a:rPr lang="fr-FR" b="1" baseline="-25000" dirty="0">
                  <a:solidFill>
                    <a:srgbClr val="FF0000"/>
                  </a:solidFill>
                </a:rPr>
                <a:t>FUS-EQ</a:t>
              </a:r>
            </a:p>
            <a:p>
              <a:r>
                <a:rPr lang="fr-FR" b="1" dirty="0">
                  <a:solidFill>
                    <a:srgbClr val="FF0000"/>
                  </a:solidFill>
                </a:rPr>
                <a:t>JET-ILW (2016)</a:t>
              </a:r>
            </a:p>
          </p:txBody>
        </p:sp>
        <p:cxnSp>
          <p:nvCxnSpPr>
            <p:cNvPr id="19" name="Connecteur droit 18"/>
            <p:cNvCxnSpPr/>
            <p:nvPr/>
          </p:nvCxnSpPr>
          <p:spPr>
            <a:xfrm>
              <a:off x="376092" y="2194669"/>
              <a:ext cx="0" cy="3402143"/>
            </a:xfrm>
            <a:prstGeom prst="line">
              <a:avLst/>
            </a:prstGeom>
            <a:ln w="19050">
              <a:solidFill>
                <a:schemeClr val="tx1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necteur droit 22"/>
            <p:cNvCxnSpPr/>
            <p:nvPr/>
          </p:nvCxnSpPr>
          <p:spPr>
            <a:xfrm>
              <a:off x="1962832" y="2714531"/>
              <a:ext cx="2232248" cy="0"/>
            </a:xfrm>
            <a:prstGeom prst="line">
              <a:avLst/>
            </a:prstGeom>
            <a:ln w="762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ZoneTexte 25"/>
            <p:cNvSpPr txBox="1"/>
            <p:nvPr/>
          </p:nvSpPr>
          <p:spPr>
            <a:xfrm>
              <a:off x="2138645" y="2322954"/>
              <a:ext cx="2232248" cy="4514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600" b="1" dirty="0"/>
                <a:t>15MW/5s </a:t>
              </a:r>
              <a:r>
                <a:rPr lang="fr-FR" sz="1600" b="1" dirty="0" err="1"/>
                <a:t>target</a:t>
              </a:r>
              <a:endParaRPr lang="fr-FR" sz="1600" b="1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35039" y="5624289"/>
              <a:ext cx="4349839" cy="49979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700" b="1" dirty="0"/>
                <a:t>0       1       2       3       4       5       6       7       8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008247" y="5898757"/>
              <a:ext cx="1519722" cy="4103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b="1" dirty="0"/>
                <a:t>Time (s)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-83953" y="2552122"/>
              <a:ext cx="436977" cy="324191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r">
                <a:spcBef>
                  <a:spcPts val="600"/>
                </a:spcBef>
              </a:pPr>
              <a:r>
                <a:rPr lang="en-GB" sz="1600" b="1" dirty="0"/>
                <a:t>15</a:t>
              </a:r>
            </a:p>
            <a:p>
              <a:pPr algn="r">
                <a:spcBef>
                  <a:spcPts val="800"/>
                </a:spcBef>
              </a:pPr>
              <a:endParaRPr lang="en-GB" sz="1600" b="1" dirty="0"/>
            </a:p>
            <a:p>
              <a:pPr algn="r">
                <a:spcBef>
                  <a:spcPts val="800"/>
                </a:spcBef>
              </a:pPr>
              <a:r>
                <a:rPr lang="en-GB" sz="1600" b="1" dirty="0"/>
                <a:t>10</a:t>
              </a:r>
            </a:p>
            <a:p>
              <a:pPr algn="r">
                <a:spcBef>
                  <a:spcPts val="800"/>
                </a:spcBef>
              </a:pPr>
              <a:endParaRPr lang="en-GB" sz="1600" b="1" dirty="0"/>
            </a:p>
            <a:p>
              <a:pPr algn="r">
                <a:spcBef>
                  <a:spcPts val="800"/>
                </a:spcBef>
              </a:pPr>
              <a:r>
                <a:rPr lang="en-GB" sz="1600" b="1" dirty="0"/>
                <a:t>5</a:t>
              </a:r>
            </a:p>
            <a:p>
              <a:pPr algn="r">
                <a:spcBef>
                  <a:spcPts val="800"/>
                </a:spcBef>
              </a:pPr>
              <a:endParaRPr lang="en-GB" sz="1600" b="1" dirty="0"/>
            </a:p>
            <a:p>
              <a:pPr algn="r">
                <a:spcBef>
                  <a:spcPts val="800"/>
                </a:spcBef>
              </a:pPr>
              <a:r>
                <a:rPr lang="en-GB" sz="1600" b="1" dirty="0"/>
                <a:t>0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46656" y="2073622"/>
              <a:ext cx="876842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 dirty="0"/>
                <a:t>Fusion power (MW)</a:t>
              </a:r>
            </a:p>
          </p:txBody>
        </p:sp>
        <p:cxnSp>
          <p:nvCxnSpPr>
            <p:cNvPr id="21" name="Connecteur droit 20"/>
            <p:cNvCxnSpPr/>
            <p:nvPr/>
          </p:nvCxnSpPr>
          <p:spPr>
            <a:xfrm>
              <a:off x="376092" y="5596812"/>
              <a:ext cx="4208786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Down Arrow 21"/>
          <p:cNvSpPr/>
          <p:nvPr/>
        </p:nvSpPr>
        <p:spPr>
          <a:xfrm>
            <a:off x="6228184" y="1275606"/>
            <a:ext cx="720080" cy="571343"/>
          </a:xfrm>
          <a:prstGeom prst="downArrow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Rectangle 23"/>
          <p:cNvSpPr/>
          <p:nvPr/>
        </p:nvSpPr>
        <p:spPr>
          <a:xfrm>
            <a:off x="835873" y="4670281"/>
            <a:ext cx="3671839" cy="307777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  <p:txBody>
          <a:bodyPr wrap="none">
            <a:spAutoFit/>
          </a:bodyPr>
          <a:lstStyle/>
          <a:p>
            <a:r>
              <a:rPr lang="en-GB" sz="1400" b="1" u="sng" dirty="0" err="1">
                <a:solidFill>
                  <a:schemeClr val="accent1">
                    <a:lumMod val="75000"/>
                  </a:schemeClr>
                </a:solidFill>
              </a:rPr>
              <a:t>EUROfusion</a:t>
            </a:r>
            <a:r>
              <a:rPr lang="en-GB" sz="1400" b="1" dirty="0">
                <a:solidFill>
                  <a:schemeClr val="accent1">
                    <a:lumMod val="75000"/>
                  </a:schemeClr>
                </a:solidFill>
              </a:rPr>
              <a:t> MST1 task Force: H. Meyer, OV2-1 </a:t>
            </a:r>
            <a:endParaRPr lang="en-GB" sz="14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652297" y="4681361"/>
            <a:ext cx="438419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en-GB" sz="1400" b="1" u="sng" dirty="0">
                <a:solidFill>
                  <a:srgbClr val="0563C1"/>
                </a:solidFill>
                <a:latin typeface="+mj-lt"/>
                <a:ea typeface="Calibri" panose="020F0502020204030204" pitchFamily="34" charset="0"/>
                <a:hlinkClick r:id="rId3"/>
              </a:rPr>
              <a:t>https://www.euro-fusion.org/eurofusion/roadmap</a:t>
            </a:r>
            <a:endParaRPr lang="en-GB" sz="1400" dirty="0">
              <a:latin typeface="+mj-lt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1321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6456" y="13748"/>
            <a:ext cx="7543800" cy="685800"/>
          </a:xfrm>
        </p:spPr>
        <p:txBody>
          <a:bodyPr>
            <a:normAutofit fontScale="90000"/>
          </a:bodyPr>
          <a:lstStyle/>
          <a:p>
            <a:r>
              <a:rPr lang="en-GB" dirty="0" smtClean="0">
                <a:solidFill>
                  <a:srgbClr val="C00000"/>
                </a:solidFill>
              </a:rPr>
              <a:t>Impurity seeding and sweeping: the way to minimise heat load </a:t>
            </a:r>
            <a:endParaRPr lang="en-GB" dirty="0">
              <a:solidFill>
                <a:srgbClr val="C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099201" y="4038445"/>
            <a:ext cx="2392679" cy="1077218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</a:rPr>
              <a:t>C. Challis EPS 2017</a:t>
            </a:r>
          </a:p>
          <a:p>
            <a:pPr algn="ctr"/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</a:rPr>
              <a:t>S. Silburn, PFMC </a:t>
            </a:r>
            <a:r>
              <a:rPr lang="en-GB" sz="1600" b="1" i="1" dirty="0" smtClean="0">
                <a:solidFill>
                  <a:schemeClr val="accent1">
                    <a:lumMod val="75000"/>
                  </a:schemeClr>
                </a:solidFill>
              </a:rPr>
              <a:t>2017</a:t>
            </a:r>
          </a:p>
          <a:p>
            <a:pPr algn="ctr"/>
            <a:r>
              <a:rPr lang="en-GB" sz="1600" b="1" i="1" dirty="0" smtClean="0">
                <a:solidFill>
                  <a:schemeClr val="accent1">
                    <a:lumMod val="75000"/>
                  </a:schemeClr>
                </a:solidFill>
              </a:rPr>
              <a:t>C. Giroud, EX/</a:t>
            </a:r>
            <a:endParaRPr lang="en-GB" sz="1600" b="1" i="1" dirty="0">
              <a:solidFill>
                <a:schemeClr val="accent1">
                  <a:lumMod val="75000"/>
                </a:schemeClr>
              </a:solidFill>
            </a:endParaRPr>
          </a:p>
          <a:p>
            <a:pPr algn="ctr"/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</a:rPr>
              <a:t>M. </a:t>
            </a:r>
            <a:r>
              <a:rPr lang="en-GB" sz="1600" b="1" i="1" dirty="0" err="1" smtClean="0">
                <a:solidFill>
                  <a:schemeClr val="accent1">
                    <a:lumMod val="75000"/>
                  </a:schemeClr>
                </a:solidFill>
              </a:rPr>
              <a:t>Wischmeier</a:t>
            </a:r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</a:rPr>
              <a:t>, </a:t>
            </a:r>
            <a:r>
              <a:rPr lang="en-GB" sz="1600" b="1" i="1" dirty="0" smtClean="0">
                <a:solidFill>
                  <a:schemeClr val="accent1">
                    <a:lumMod val="75000"/>
                  </a:schemeClr>
                </a:solidFill>
              </a:rPr>
              <a:t>TH/P7-5</a:t>
            </a:r>
            <a:endParaRPr lang="en-GB" sz="1600" b="1" i="1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888726" y="1120900"/>
            <a:ext cx="4147770" cy="3557465"/>
            <a:chOff x="514152" y="1782565"/>
            <a:chExt cx="4147770" cy="4743286"/>
          </a:xfrm>
        </p:grpSpPr>
        <p:pic>
          <p:nvPicPr>
            <p:cNvPr id="7" name="Picture 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912" t="15286" r="25529" b="13889"/>
            <a:stretch>
              <a:fillRect/>
            </a:stretch>
          </p:blipFill>
          <p:spPr bwMode="auto">
            <a:xfrm>
              <a:off x="611560" y="1782565"/>
              <a:ext cx="4050362" cy="473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1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912" t="15286" r="88113" b="13889"/>
            <a:stretch/>
          </p:blipFill>
          <p:spPr bwMode="auto">
            <a:xfrm>
              <a:off x="514152" y="1791866"/>
              <a:ext cx="323086" cy="473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4379720" y="3892440"/>
                <a:ext cx="67842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200" dirty="0"/>
                  <a:t>Power </a:t>
                </a:r>
              </a:p>
              <a:p>
                <a:r>
                  <a:rPr lang="en-GB" sz="1200" dirty="0"/>
                  <a:t>(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sz="1200" i="1">
                            <a:latin typeface="Cambria Math"/>
                          </a:rPr>
                        </m:ctrlPr>
                      </m:sSupPr>
                      <m:e>
                        <m:r>
                          <a:rPr lang="en-GB" sz="1200" i="1">
                            <a:latin typeface="Cambria Math"/>
                          </a:rPr>
                          <m:t>10</m:t>
                        </m:r>
                      </m:e>
                      <m:sup>
                        <m:r>
                          <a:rPr lang="en-GB" sz="1200" i="1">
                            <a:latin typeface="Cambria Math"/>
                          </a:rPr>
                          <m:t>7</m:t>
                        </m:r>
                      </m:sup>
                    </m:sSup>
                  </m:oMath>
                </a14:m>
                <a:r>
                  <a:rPr lang="en-GB" sz="1200" dirty="0"/>
                  <a:t>W)</a:t>
                </a:r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79720" y="5189920"/>
                <a:ext cx="678422" cy="461665"/>
              </a:xfrm>
              <a:prstGeom prst="rect">
                <a:avLst/>
              </a:prstGeom>
              <a:blipFill>
                <a:blip r:embed="rId5"/>
                <a:stretch>
                  <a:fillRect b="-1052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/>
          <p:cNvSpPr txBox="1"/>
          <p:nvPr/>
        </p:nvSpPr>
        <p:spPr>
          <a:xfrm>
            <a:off x="4410070" y="2650394"/>
            <a:ext cx="10801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i="1" dirty="0"/>
              <a:t>R</a:t>
            </a:r>
            <a:r>
              <a:rPr lang="en-GB" sz="1200" baseline="-25000" dirty="0"/>
              <a:t>OSP</a:t>
            </a:r>
          </a:p>
          <a:p>
            <a:r>
              <a:rPr lang="en-GB" sz="1200" dirty="0"/>
              <a:t>[m]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463074" y="1262786"/>
            <a:ext cx="72008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/>
              <a:t>Max surface temp rise</a:t>
            </a:r>
          </a:p>
          <a:p>
            <a:r>
              <a:rPr lang="en-GB" sz="1200" dirty="0"/>
              <a:t>[°C]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098050" y="4740267"/>
            <a:ext cx="23042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/>
              <a:t>Time since heating turn-on (s)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159291" y="4586304"/>
            <a:ext cx="4320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/>
              <a:t>0.0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076343" y="4586304"/>
            <a:ext cx="4320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/>
              <a:t>1.0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015692" y="4586304"/>
            <a:ext cx="5345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/>
              <a:t>2.0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938462" y="4586303"/>
            <a:ext cx="5939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/>
              <a:t>3.0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570085" y="4134814"/>
            <a:ext cx="9871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/>
              <a:t>Radiation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504216" y="3696222"/>
            <a:ext cx="10081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200" dirty="0"/>
              <a:t>NBI Input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5799" y="1041478"/>
            <a:ext cx="3696001" cy="2904686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323531" y="681540"/>
            <a:ext cx="37790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 dirty="0">
                <a:solidFill>
                  <a:srgbClr val="0000FF"/>
                </a:solidFill>
              </a:rPr>
              <a:t>Ne seeding impacts on neutron rates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159294" y="627536"/>
            <a:ext cx="37790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 dirty="0">
                <a:solidFill>
                  <a:srgbClr val="0000FF"/>
                </a:solidFill>
              </a:rPr>
              <a:t>Sweeping amplitude mitigates target temperature</a:t>
            </a:r>
          </a:p>
        </p:txBody>
      </p:sp>
    </p:spTree>
    <p:extLst>
      <p:ext uri="{BB962C8B-B14F-4D97-AF65-F5344CB8AC3E}">
        <p14:creationId xmlns:p14="http://schemas.microsoft.com/office/powerpoint/2010/main" val="2120061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7999" y="-7307"/>
            <a:ext cx="831294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“Hybrid” and “baseline” are both showing confinement of H</a:t>
            </a:r>
            <a:r>
              <a:rPr lang="en-GB" sz="2800" b="1" baseline="-25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98y2</a:t>
            </a:r>
            <a:r>
              <a:rPr lang="en-GB" sz="28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=1 or above.  </a:t>
            </a:r>
          </a:p>
        </p:txBody>
      </p:sp>
      <p:sp>
        <p:nvSpPr>
          <p:cNvPr id="9" name="Rectangle 8"/>
          <p:cNvSpPr/>
          <p:nvPr/>
        </p:nvSpPr>
        <p:spPr>
          <a:xfrm>
            <a:off x="1186154" y="738732"/>
            <a:ext cx="1872208" cy="369332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/>
            <a:r>
              <a:rPr lang="en-GB" b="1" dirty="0"/>
              <a:t>Hybrid scenario</a:t>
            </a: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2886" y="897566"/>
            <a:ext cx="4176464" cy="26973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Ellipse 4"/>
          <p:cNvSpPr/>
          <p:nvPr/>
        </p:nvSpPr>
        <p:spPr>
          <a:xfrm rot="19298227">
            <a:off x="6830680" y="1850169"/>
            <a:ext cx="1179475" cy="36283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Ellipse 7"/>
          <p:cNvSpPr/>
          <p:nvPr/>
        </p:nvSpPr>
        <p:spPr>
          <a:xfrm rot="20534078">
            <a:off x="5778033" y="2484202"/>
            <a:ext cx="1270203" cy="310279"/>
          </a:xfrm>
          <a:prstGeom prst="ellipse">
            <a:avLst/>
          </a:prstGeom>
          <a:noFill/>
          <a:ln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ZoneTexte 9"/>
          <p:cNvSpPr txBox="1"/>
          <p:nvPr/>
        </p:nvSpPr>
        <p:spPr>
          <a:xfrm>
            <a:off x="7601399" y="1856654"/>
            <a:ext cx="8195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200" b="1" dirty="0" err="1">
                <a:solidFill>
                  <a:srgbClr val="FF0000"/>
                </a:solidFill>
              </a:rPr>
              <a:t>With</a:t>
            </a:r>
            <a:r>
              <a:rPr lang="fr-FR" sz="1200" b="1" dirty="0">
                <a:solidFill>
                  <a:srgbClr val="FF0000"/>
                </a:solidFill>
              </a:rPr>
              <a:t> pellets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5074829" y="2304752"/>
            <a:ext cx="13903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b="1" dirty="0" err="1">
                <a:solidFill>
                  <a:srgbClr val="008000"/>
                </a:solidFill>
              </a:rPr>
              <a:t>Without</a:t>
            </a:r>
            <a:r>
              <a:rPr lang="fr-FR" sz="1200" b="1" dirty="0">
                <a:solidFill>
                  <a:srgbClr val="008000"/>
                </a:solidFill>
              </a:rPr>
              <a:t> pellets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224640" y="741597"/>
            <a:ext cx="2952328" cy="369332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b="1" dirty="0"/>
              <a:t>Baseline scenario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983295" y="3469563"/>
            <a:ext cx="3696056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spcBef>
                <a:spcPts val="1200"/>
              </a:spcBef>
              <a:buFont typeface="Wingdings" panose="05000000000000000000" pitchFamily="2" charset="2"/>
              <a:buChar char="Ø"/>
            </a:pPr>
            <a:r>
              <a:rPr lang="en-GB" b="1" dirty="0"/>
              <a:t>Pellet </a:t>
            </a:r>
            <a:r>
              <a:rPr lang="en-GB" b="1" dirty="0">
                <a:sym typeface="Wingdings" panose="05000000000000000000" pitchFamily="2" charset="2"/>
              </a:rPr>
              <a:t>injection leads to lower gas injection rate and higher rotation</a:t>
            </a:r>
          </a:p>
          <a:p>
            <a:pPr marL="285750" indent="-285750" algn="just">
              <a:spcBef>
                <a:spcPts val="1200"/>
              </a:spcBef>
              <a:buFont typeface="Wingdings" panose="05000000000000000000" pitchFamily="2" charset="2"/>
              <a:buChar char="Ø"/>
            </a:pPr>
            <a:r>
              <a:rPr lang="en-GB" b="1" dirty="0">
                <a:sym typeface="Wingdings" panose="05000000000000000000" pitchFamily="2" charset="2"/>
              </a:rPr>
              <a:t>Higher rotation and </a:t>
            </a:r>
            <a:r>
              <a:rPr lang="en-GB" b="1" dirty="0" err="1">
                <a:sym typeface="Wingdings" panose="05000000000000000000" pitchFamily="2" charset="2"/>
              </a:rPr>
              <a:t>Ti</a:t>
            </a:r>
            <a:r>
              <a:rPr lang="en-GB" b="1" dirty="0">
                <a:sym typeface="Wingdings" panose="05000000000000000000" pitchFamily="2" charset="2"/>
              </a:rPr>
              <a:t>&gt;</a:t>
            </a:r>
            <a:r>
              <a:rPr lang="en-GB" b="1" dirty="0" err="1">
                <a:sym typeface="Wingdings" panose="05000000000000000000" pitchFamily="2" charset="2"/>
              </a:rPr>
              <a:t>Te</a:t>
            </a:r>
            <a:r>
              <a:rPr lang="en-GB" b="1" dirty="0">
                <a:sym typeface="Wingdings" panose="05000000000000000000" pitchFamily="2" charset="2"/>
              </a:rPr>
              <a:t> amplifies ITG stabilization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247" y="990565"/>
            <a:ext cx="3701989" cy="2351038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323531" y="3469563"/>
            <a:ext cx="3469705" cy="13542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spcBef>
                <a:spcPts val="1200"/>
              </a:spcBef>
              <a:buFont typeface="Wingdings" panose="05000000000000000000" pitchFamily="2" charset="2"/>
              <a:buChar char="Ø"/>
            </a:pPr>
            <a:r>
              <a:rPr lang="en-GB" b="1" dirty="0"/>
              <a:t>Electro-magnetic effect can stabilize turbulence at higher </a:t>
            </a:r>
            <a:r>
              <a:rPr lang="en-GB" b="1" dirty="0">
                <a:latin typeface="Symbol" panose="05050102010706020507" pitchFamily="18" charset="2"/>
              </a:rPr>
              <a:t>b</a:t>
            </a:r>
            <a:r>
              <a:rPr lang="en-GB" b="1" dirty="0"/>
              <a:t> </a:t>
            </a:r>
          </a:p>
          <a:p>
            <a:pPr marL="285750" indent="-285750" algn="just">
              <a:spcBef>
                <a:spcPts val="1200"/>
              </a:spcBef>
              <a:buFont typeface="Wingdings" panose="05000000000000000000" pitchFamily="2" charset="2"/>
              <a:buChar char="Ø"/>
            </a:pPr>
            <a:r>
              <a:rPr lang="en-GB" b="1" dirty="0"/>
              <a:t>Fast particle (alpha) can further stabilize turbulence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07330" y="2701587"/>
            <a:ext cx="21046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/>
              <a:t>GENE GK simulations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4788025" y="4650193"/>
            <a:ext cx="4071092" cy="338554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H.T. Kim, this FEC conference &amp; </a:t>
            </a:r>
            <a:r>
              <a:rPr lang="en-GB" sz="1600" b="1" i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Nuc</a:t>
            </a:r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GB" sz="1600" b="1" i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Fus</a:t>
            </a:r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2018</a:t>
            </a:r>
            <a:endParaRPr lang="en-GB" sz="1600" i="1" dirty="0">
              <a:solidFill>
                <a:schemeClr val="accent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95539" y="4613185"/>
            <a:ext cx="1944214" cy="338554"/>
          </a:xfrm>
          <a:prstGeom prst="rect">
            <a:avLst/>
          </a:prstGeom>
          <a:ln>
            <a:solidFill>
              <a:schemeClr val="accent5">
                <a:lumMod val="75000"/>
              </a:schemeClr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J. Garcia, </a:t>
            </a:r>
            <a:r>
              <a:rPr lang="en-GB" sz="1600" b="1" i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PoP</a:t>
            </a:r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2018</a:t>
            </a:r>
            <a:endParaRPr lang="en-GB" sz="1600" i="1" dirty="0">
              <a:solidFill>
                <a:schemeClr val="accent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0590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>
          <a:xfrm>
            <a:off x="31497" y="21013"/>
            <a:ext cx="7982966" cy="34290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ts val="3200"/>
              </a:lnSpc>
              <a:spcBef>
                <a:spcPct val="0"/>
              </a:spcBef>
              <a:buNone/>
              <a:defRPr sz="3200" b="1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GB" sz="3000" dirty="0">
                <a:solidFill>
                  <a:srgbClr val="C00000"/>
                </a:solidFill>
                <a:ea typeface="Tahoma" panose="020B0604030504040204" pitchFamily="34" charset="0"/>
              </a:rPr>
              <a:t>Significant isotope effect on the access from type III to type I ELM </a:t>
            </a:r>
            <a:r>
              <a:rPr lang="en-GB" sz="2800" dirty="0">
                <a:solidFill>
                  <a:srgbClr val="C00000"/>
                </a:solidFill>
                <a:ea typeface="Tahoma" panose="020B0604030504040204" pitchFamily="34" charset="0"/>
              </a:rPr>
              <a:t>	</a:t>
            </a:r>
          </a:p>
        </p:txBody>
      </p:sp>
      <p:sp>
        <p:nvSpPr>
          <p:cNvPr id="7" name="TextBox 5"/>
          <p:cNvSpPr txBox="1">
            <a:spLocks noChangeArrowheads="1"/>
          </p:cNvSpPr>
          <p:nvPr/>
        </p:nvSpPr>
        <p:spPr bwMode="auto">
          <a:xfrm>
            <a:off x="5147558" y="1437624"/>
            <a:ext cx="3996445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342900" indent="-342900" eaLnBrk="1" hangingPunct="1">
              <a:lnSpc>
                <a:spcPct val="120000"/>
              </a:lnSpc>
              <a:spcBef>
                <a:spcPct val="0"/>
              </a:spcBef>
              <a:buFont typeface="Wingdings" panose="05000000000000000000" pitchFamily="2" charset="2"/>
              <a:buChar char="q"/>
            </a:pP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Access to H=1 type I</a:t>
            </a:r>
          </a:p>
          <a:p>
            <a:pPr marL="342900" indent="-342900" eaLnBrk="1" hangingPunct="1">
              <a:lnSpc>
                <a:spcPct val="120000"/>
              </a:lnSpc>
              <a:spcBef>
                <a:spcPct val="0"/>
              </a:spcBef>
              <a:buFont typeface="Wingdings" panose="05000000000000000000" pitchFamily="2" charset="2"/>
              <a:buChar char="q"/>
            </a:pP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Power threshold for type I ELMs doubles from </a:t>
            </a:r>
            <a:r>
              <a:rPr lang="en-GB" sz="20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H</a:t>
            </a:r>
          </a:p>
          <a:p>
            <a:pPr marL="342900" indent="-342900" eaLnBrk="1" hangingPunct="1">
              <a:lnSpc>
                <a:spcPct val="120000"/>
              </a:lnSpc>
              <a:spcBef>
                <a:spcPct val="0"/>
              </a:spcBef>
              <a:buFont typeface="Wingdings" panose="05000000000000000000" pitchFamily="2" charset="2"/>
              <a:buChar char="q"/>
            </a:pPr>
            <a:endParaRPr lang="en-GB" sz="20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None/>
            </a:pPr>
            <a:r>
              <a:rPr lang="en-GB" sz="20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 could expect that this power threshold will be further increased in </a:t>
            </a:r>
            <a:r>
              <a:rPr lang="en-GB" sz="2000" b="1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Tritium </a:t>
            </a:r>
            <a:r>
              <a:rPr lang="en-GB" sz="20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 D-T</a:t>
            </a:r>
          </a:p>
        </p:txBody>
      </p:sp>
      <p:pic>
        <p:nvPicPr>
          <p:cNvPr id="8" name="Picture 7" descr="fELM_Ploss_1p4MA_HD.pn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95" t="5868" r="7822" b="4074"/>
          <a:stretch/>
        </p:blipFill>
        <p:spPr>
          <a:xfrm>
            <a:off x="0" y="1005576"/>
            <a:ext cx="5076000" cy="359100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115616" y="978765"/>
            <a:ext cx="374441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Arial Narrow"/>
                <a:cs typeface="Arial Narrow"/>
              </a:rPr>
              <a:t>1.4MA/1.7T – low </a:t>
            </a:r>
            <a:r>
              <a:rPr lang="en-US" b="1" dirty="0">
                <a:latin typeface="Symbol" charset="2"/>
                <a:cs typeface="Symbol" charset="2"/>
              </a:rPr>
              <a:t>d</a:t>
            </a:r>
            <a:r>
              <a:rPr lang="en-US" b="1" dirty="0"/>
              <a:t> </a:t>
            </a:r>
            <a:r>
              <a:rPr lang="en-US" sz="2000" b="1" dirty="0">
                <a:latin typeface="Arial Narrow"/>
                <a:cs typeface="Arial Narrow"/>
              </a:rPr>
              <a:t>plasma shape</a:t>
            </a:r>
          </a:p>
        </p:txBody>
      </p:sp>
      <p:cxnSp>
        <p:nvCxnSpPr>
          <p:cNvPr id="3" name="Straight Connector 2"/>
          <p:cNvCxnSpPr/>
          <p:nvPr/>
        </p:nvCxnSpPr>
        <p:spPr>
          <a:xfrm flipH="1" flipV="1">
            <a:off x="899592" y="2139702"/>
            <a:ext cx="432048" cy="780038"/>
          </a:xfrm>
          <a:prstGeom prst="line">
            <a:avLst/>
          </a:prstGeom>
          <a:ln w="28575">
            <a:solidFill>
              <a:srgbClr val="008000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331640" y="4596576"/>
            <a:ext cx="3236852" cy="338554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</a:rPr>
              <a:t>C. Maggi, </a:t>
            </a:r>
            <a:r>
              <a:rPr lang="en-GB" sz="1600" b="1" i="1" dirty="0" err="1">
                <a:solidFill>
                  <a:schemeClr val="accent1">
                    <a:lumMod val="75000"/>
                  </a:schemeClr>
                </a:solidFill>
              </a:rPr>
              <a:t>Nucl</a:t>
            </a:r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</a:rPr>
              <a:t>. Fusion 2017</a:t>
            </a:r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1331640" y="2517744"/>
            <a:ext cx="1368152" cy="401996"/>
          </a:xfrm>
          <a:prstGeom prst="line">
            <a:avLst/>
          </a:prstGeom>
          <a:ln w="28575">
            <a:solidFill>
              <a:srgbClr val="008000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/>
          <p:cNvSpPr/>
          <p:nvPr/>
        </p:nvSpPr>
        <p:spPr>
          <a:xfrm>
            <a:off x="1907704" y="2919740"/>
            <a:ext cx="1296144" cy="15731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/>
          <p:cNvSpPr txBox="1"/>
          <p:nvPr/>
        </p:nvSpPr>
        <p:spPr>
          <a:xfrm>
            <a:off x="2392158" y="2754429"/>
            <a:ext cx="14793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Deuterium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92201" y="2871750"/>
            <a:ext cx="1459371" cy="461665"/>
          </a:xfrm>
          <a:prstGeom prst="rect">
            <a:avLst/>
          </a:prstGeom>
          <a:noFill/>
          <a:ln w="57150">
            <a:noFill/>
            <a:prstDash val="solid"/>
          </a:ln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rgbClr val="008000"/>
                </a:solidFill>
              </a:rPr>
              <a:t>Tritium?</a:t>
            </a:r>
          </a:p>
        </p:txBody>
      </p:sp>
    </p:spTree>
    <p:extLst>
      <p:ext uri="{BB962C8B-B14F-4D97-AF65-F5344CB8AC3E}">
        <p14:creationId xmlns:p14="http://schemas.microsoft.com/office/powerpoint/2010/main" val="2055681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Line 8"/>
          <p:cNvSpPr>
            <a:spLocks noChangeShapeType="1"/>
          </p:cNvSpPr>
          <p:nvPr/>
        </p:nvSpPr>
        <p:spPr bwMode="auto">
          <a:xfrm flipV="1">
            <a:off x="346455" y="758682"/>
            <a:ext cx="0" cy="2616273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>
            <a:off x="346455" y="758682"/>
            <a:ext cx="3803540" cy="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>
            <a:off x="4149995" y="758682"/>
            <a:ext cx="0" cy="2616273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flipH="1">
            <a:off x="346455" y="3374956"/>
            <a:ext cx="3803540" cy="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Line 12"/>
          <p:cNvSpPr>
            <a:spLocks noChangeShapeType="1"/>
          </p:cNvSpPr>
          <p:nvPr/>
        </p:nvSpPr>
        <p:spPr bwMode="auto">
          <a:xfrm>
            <a:off x="346455" y="3374956"/>
            <a:ext cx="3803540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auto">
          <a:xfrm>
            <a:off x="346455" y="758682"/>
            <a:ext cx="3803540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Line 14"/>
          <p:cNvSpPr>
            <a:spLocks noChangeShapeType="1"/>
          </p:cNvSpPr>
          <p:nvPr/>
        </p:nvSpPr>
        <p:spPr bwMode="auto">
          <a:xfrm flipV="1">
            <a:off x="346455" y="758682"/>
            <a:ext cx="0" cy="2616273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Line 15"/>
          <p:cNvSpPr>
            <a:spLocks noChangeShapeType="1"/>
          </p:cNvSpPr>
          <p:nvPr/>
        </p:nvSpPr>
        <p:spPr bwMode="auto">
          <a:xfrm flipV="1">
            <a:off x="4149995" y="758682"/>
            <a:ext cx="0" cy="2616273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Line 16"/>
          <p:cNvSpPr>
            <a:spLocks noChangeShapeType="1"/>
          </p:cNvSpPr>
          <p:nvPr/>
        </p:nvSpPr>
        <p:spPr bwMode="auto">
          <a:xfrm>
            <a:off x="346455" y="3374956"/>
            <a:ext cx="3803540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Line 17"/>
          <p:cNvSpPr>
            <a:spLocks noChangeShapeType="1"/>
          </p:cNvSpPr>
          <p:nvPr/>
        </p:nvSpPr>
        <p:spPr bwMode="auto">
          <a:xfrm flipV="1">
            <a:off x="346455" y="758682"/>
            <a:ext cx="0" cy="2616273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Line 18"/>
          <p:cNvSpPr>
            <a:spLocks noChangeShapeType="1"/>
          </p:cNvSpPr>
          <p:nvPr/>
        </p:nvSpPr>
        <p:spPr bwMode="auto">
          <a:xfrm flipV="1">
            <a:off x="346455" y="3331810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Line 19"/>
          <p:cNvSpPr>
            <a:spLocks noChangeShapeType="1"/>
          </p:cNvSpPr>
          <p:nvPr/>
        </p:nvSpPr>
        <p:spPr bwMode="auto">
          <a:xfrm>
            <a:off x="346455" y="758684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Line 21"/>
          <p:cNvSpPr>
            <a:spLocks noChangeShapeType="1"/>
          </p:cNvSpPr>
          <p:nvPr/>
        </p:nvSpPr>
        <p:spPr bwMode="auto">
          <a:xfrm flipV="1">
            <a:off x="1106484" y="3331810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Line 22"/>
          <p:cNvSpPr>
            <a:spLocks noChangeShapeType="1"/>
          </p:cNvSpPr>
          <p:nvPr/>
        </p:nvSpPr>
        <p:spPr bwMode="auto">
          <a:xfrm>
            <a:off x="1106484" y="758684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Line 26"/>
          <p:cNvSpPr>
            <a:spLocks noChangeShapeType="1"/>
          </p:cNvSpPr>
          <p:nvPr/>
        </p:nvSpPr>
        <p:spPr bwMode="auto">
          <a:xfrm flipV="1">
            <a:off x="1868776" y="3331810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Line 27"/>
          <p:cNvSpPr>
            <a:spLocks noChangeShapeType="1"/>
          </p:cNvSpPr>
          <p:nvPr/>
        </p:nvSpPr>
        <p:spPr bwMode="auto">
          <a:xfrm>
            <a:off x="1868776" y="758684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Line 31"/>
          <p:cNvSpPr>
            <a:spLocks noChangeShapeType="1"/>
          </p:cNvSpPr>
          <p:nvPr/>
        </p:nvSpPr>
        <p:spPr bwMode="auto">
          <a:xfrm flipV="1">
            <a:off x="2628805" y="3331810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Line 32"/>
          <p:cNvSpPr>
            <a:spLocks noChangeShapeType="1"/>
          </p:cNvSpPr>
          <p:nvPr/>
        </p:nvSpPr>
        <p:spPr bwMode="auto">
          <a:xfrm>
            <a:off x="2628805" y="758684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Line 36"/>
          <p:cNvSpPr>
            <a:spLocks noChangeShapeType="1"/>
          </p:cNvSpPr>
          <p:nvPr/>
        </p:nvSpPr>
        <p:spPr bwMode="auto">
          <a:xfrm flipV="1">
            <a:off x="3389965" y="3331810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Line 37"/>
          <p:cNvSpPr>
            <a:spLocks noChangeShapeType="1"/>
          </p:cNvSpPr>
          <p:nvPr/>
        </p:nvSpPr>
        <p:spPr bwMode="auto">
          <a:xfrm>
            <a:off x="3389965" y="758684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Line 41"/>
          <p:cNvSpPr>
            <a:spLocks noChangeShapeType="1"/>
          </p:cNvSpPr>
          <p:nvPr/>
        </p:nvSpPr>
        <p:spPr bwMode="auto">
          <a:xfrm flipV="1">
            <a:off x="4149995" y="3331810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Line 42"/>
          <p:cNvSpPr>
            <a:spLocks noChangeShapeType="1"/>
          </p:cNvSpPr>
          <p:nvPr/>
        </p:nvSpPr>
        <p:spPr bwMode="auto">
          <a:xfrm>
            <a:off x="4149995" y="758684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304611" y="3429099"/>
            <a:ext cx="3861221" cy="117533"/>
            <a:chOff x="603549" y="4781243"/>
            <a:chExt cx="4919498" cy="243962"/>
          </a:xfrm>
        </p:grpSpPr>
        <p:sp>
          <p:nvSpPr>
            <p:cNvPr id="135" name="Freeform 20"/>
            <p:cNvSpPr>
              <a:spLocks noEditPoints="1"/>
            </p:cNvSpPr>
            <p:nvPr/>
          </p:nvSpPr>
          <p:spPr bwMode="auto">
            <a:xfrm>
              <a:off x="603549" y="4781243"/>
              <a:ext cx="103750" cy="243962"/>
            </a:xfrm>
            <a:custGeom>
              <a:avLst/>
              <a:gdLst>
                <a:gd name="T0" fmla="*/ 37 w 72"/>
                <a:gd name="T1" fmla="*/ 13 h 110"/>
                <a:gd name="T2" fmla="*/ 30 w 72"/>
                <a:gd name="T3" fmla="*/ 14 h 110"/>
                <a:gd name="T4" fmla="*/ 26 w 72"/>
                <a:gd name="T5" fmla="*/ 16 h 110"/>
                <a:gd name="T6" fmla="*/ 21 w 72"/>
                <a:gd name="T7" fmla="*/ 20 h 110"/>
                <a:gd name="T8" fmla="*/ 16 w 72"/>
                <a:gd name="T9" fmla="*/ 34 h 110"/>
                <a:gd name="T10" fmla="*/ 16 w 72"/>
                <a:gd name="T11" fmla="*/ 56 h 110"/>
                <a:gd name="T12" fmla="*/ 16 w 72"/>
                <a:gd name="T13" fmla="*/ 77 h 110"/>
                <a:gd name="T14" fmla="*/ 21 w 72"/>
                <a:gd name="T15" fmla="*/ 89 h 110"/>
                <a:gd name="T16" fmla="*/ 26 w 72"/>
                <a:gd name="T17" fmla="*/ 95 h 110"/>
                <a:gd name="T18" fmla="*/ 32 w 72"/>
                <a:gd name="T19" fmla="*/ 98 h 110"/>
                <a:gd name="T20" fmla="*/ 37 w 72"/>
                <a:gd name="T21" fmla="*/ 98 h 110"/>
                <a:gd name="T22" fmla="*/ 42 w 72"/>
                <a:gd name="T23" fmla="*/ 98 h 110"/>
                <a:gd name="T24" fmla="*/ 47 w 72"/>
                <a:gd name="T25" fmla="*/ 95 h 110"/>
                <a:gd name="T26" fmla="*/ 53 w 72"/>
                <a:gd name="T27" fmla="*/ 89 h 110"/>
                <a:gd name="T28" fmla="*/ 56 w 72"/>
                <a:gd name="T29" fmla="*/ 77 h 110"/>
                <a:gd name="T30" fmla="*/ 58 w 72"/>
                <a:gd name="T31" fmla="*/ 56 h 110"/>
                <a:gd name="T32" fmla="*/ 56 w 72"/>
                <a:gd name="T33" fmla="*/ 34 h 110"/>
                <a:gd name="T34" fmla="*/ 53 w 72"/>
                <a:gd name="T35" fmla="*/ 21 h 110"/>
                <a:gd name="T36" fmla="*/ 47 w 72"/>
                <a:gd name="T37" fmla="*/ 16 h 110"/>
                <a:gd name="T38" fmla="*/ 42 w 72"/>
                <a:gd name="T39" fmla="*/ 14 h 110"/>
                <a:gd name="T40" fmla="*/ 37 w 72"/>
                <a:gd name="T41" fmla="*/ 13 h 110"/>
                <a:gd name="T42" fmla="*/ 37 w 72"/>
                <a:gd name="T43" fmla="*/ 0 h 110"/>
                <a:gd name="T44" fmla="*/ 46 w 72"/>
                <a:gd name="T45" fmla="*/ 0 h 110"/>
                <a:gd name="T46" fmla="*/ 53 w 72"/>
                <a:gd name="T47" fmla="*/ 4 h 110"/>
                <a:gd name="T48" fmla="*/ 58 w 72"/>
                <a:gd name="T49" fmla="*/ 7 h 110"/>
                <a:gd name="T50" fmla="*/ 63 w 72"/>
                <a:gd name="T51" fmla="*/ 14 h 110"/>
                <a:gd name="T52" fmla="*/ 67 w 72"/>
                <a:gd name="T53" fmla="*/ 21 h 110"/>
                <a:gd name="T54" fmla="*/ 70 w 72"/>
                <a:gd name="T55" fmla="*/ 30 h 110"/>
                <a:gd name="T56" fmla="*/ 72 w 72"/>
                <a:gd name="T57" fmla="*/ 37 h 110"/>
                <a:gd name="T58" fmla="*/ 72 w 72"/>
                <a:gd name="T59" fmla="*/ 46 h 110"/>
                <a:gd name="T60" fmla="*/ 72 w 72"/>
                <a:gd name="T61" fmla="*/ 56 h 110"/>
                <a:gd name="T62" fmla="*/ 72 w 72"/>
                <a:gd name="T63" fmla="*/ 74 h 110"/>
                <a:gd name="T64" fmla="*/ 68 w 72"/>
                <a:gd name="T65" fmla="*/ 86 h 110"/>
                <a:gd name="T66" fmla="*/ 65 w 72"/>
                <a:gd name="T67" fmla="*/ 95 h 110"/>
                <a:gd name="T68" fmla="*/ 61 w 72"/>
                <a:gd name="T69" fmla="*/ 100 h 110"/>
                <a:gd name="T70" fmla="*/ 56 w 72"/>
                <a:gd name="T71" fmla="*/ 105 h 110"/>
                <a:gd name="T72" fmla="*/ 51 w 72"/>
                <a:gd name="T73" fmla="*/ 109 h 110"/>
                <a:gd name="T74" fmla="*/ 44 w 72"/>
                <a:gd name="T75" fmla="*/ 110 h 110"/>
                <a:gd name="T76" fmla="*/ 37 w 72"/>
                <a:gd name="T77" fmla="*/ 110 h 110"/>
                <a:gd name="T78" fmla="*/ 30 w 72"/>
                <a:gd name="T79" fmla="*/ 110 h 110"/>
                <a:gd name="T80" fmla="*/ 23 w 72"/>
                <a:gd name="T81" fmla="*/ 109 h 110"/>
                <a:gd name="T82" fmla="*/ 16 w 72"/>
                <a:gd name="T83" fmla="*/ 105 h 110"/>
                <a:gd name="T84" fmla="*/ 12 w 72"/>
                <a:gd name="T85" fmla="*/ 100 h 110"/>
                <a:gd name="T86" fmla="*/ 4 w 72"/>
                <a:gd name="T87" fmla="*/ 82 h 110"/>
                <a:gd name="T88" fmla="*/ 0 w 72"/>
                <a:gd name="T89" fmla="*/ 56 h 110"/>
                <a:gd name="T90" fmla="*/ 2 w 72"/>
                <a:gd name="T91" fmla="*/ 39 h 110"/>
                <a:gd name="T92" fmla="*/ 5 w 72"/>
                <a:gd name="T93" fmla="*/ 25 h 110"/>
                <a:gd name="T94" fmla="*/ 7 w 72"/>
                <a:gd name="T95" fmla="*/ 16 h 110"/>
                <a:gd name="T96" fmla="*/ 12 w 72"/>
                <a:gd name="T97" fmla="*/ 11 h 110"/>
                <a:gd name="T98" fmla="*/ 16 w 72"/>
                <a:gd name="T99" fmla="*/ 6 h 110"/>
                <a:gd name="T100" fmla="*/ 23 w 72"/>
                <a:gd name="T101" fmla="*/ 2 h 110"/>
                <a:gd name="T102" fmla="*/ 30 w 72"/>
                <a:gd name="T103" fmla="*/ 0 h 110"/>
                <a:gd name="T104" fmla="*/ 37 w 72"/>
                <a:gd name="T10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110">
                  <a:moveTo>
                    <a:pt x="37" y="13"/>
                  </a:moveTo>
                  <a:lnTo>
                    <a:pt x="30" y="14"/>
                  </a:lnTo>
                  <a:lnTo>
                    <a:pt x="26" y="16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16" y="56"/>
                  </a:lnTo>
                  <a:lnTo>
                    <a:pt x="16" y="77"/>
                  </a:lnTo>
                  <a:lnTo>
                    <a:pt x="21" y="89"/>
                  </a:lnTo>
                  <a:lnTo>
                    <a:pt x="26" y="95"/>
                  </a:lnTo>
                  <a:lnTo>
                    <a:pt x="32" y="98"/>
                  </a:lnTo>
                  <a:lnTo>
                    <a:pt x="37" y="98"/>
                  </a:lnTo>
                  <a:lnTo>
                    <a:pt x="42" y="98"/>
                  </a:lnTo>
                  <a:lnTo>
                    <a:pt x="47" y="95"/>
                  </a:lnTo>
                  <a:lnTo>
                    <a:pt x="53" y="89"/>
                  </a:lnTo>
                  <a:lnTo>
                    <a:pt x="56" y="77"/>
                  </a:lnTo>
                  <a:lnTo>
                    <a:pt x="58" y="56"/>
                  </a:lnTo>
                  <a:lnTo>
                    <a:pt x="56" y="34"/>
                  </a:lnTo>
                  <a:lnTo>
                    <a:pt x="53" y="21"/>
                  </a:lnTo>
                  <a:lnTo>
                    <a:pt x="47" y="16"/>
                  </a:lnTo>
                  <a:lnTo>
                    <a:pt x="42" y="14"/>
                  </a:lnTo>
                  <a:lnTo>
                    <a:pt x="37" y="13"/>
                  </a:lnTo>
                  <a:close/>
                  <a:moveTo>
                    <a:pt x="37" y="0"/>
                  </a:moveTo>
                  <a:lnTo>
                    <a:pt x="46" y="0"/>
                  </a:lnTo>
                  <a:lnTo>
                    <a:pt x="53" y="4"/>
                  </a:lnTo>
                  <a:lnTo>
                    <a:pt x="58" y="7"/>
                  </a:lnTo>
                  <a:lnTo>
                    <a:pt x="63" y="14"/>
                  </a:lnTo>
                  <a:lnTo>
                    <a:pt x="67" y="21"/>
                  </a:lnTo>
                  <a:lnTo>
                    <a:pt x="70" y="30"/>
                  </a:lnTo>
                  <a:lnTo>
                    <a:pt x="72" y="37"/>
                  </a:lnTo>
                  <a:lnTo>
                    <a:pt x="72" y="46"/>
                  </a:lnTo>
                  <a:lnTo>
                    <a:pt x="72" y="56"/>
                  </a:lnTo>
                  <a:lnTo>
                    <a:pt x="72" y="74"/>
                  </a:lnTo>
                  <a:lnTo>
                    <a:pt x="68" y="86"/>
                  </a:lnTo>
                  <a:lnTo>
                    <a:pt x="65" y="95"/>
                  </a:lnTo>
                  <a:lnTo>
                    <a:pt x="61" y="100"/>
                  </a:lnTo>
                  <a:lnTo>
                    <a:pt x="56" y="105"/>
                  </a:lnTo>
                  <a:lnTo>
                    <a:pt x="51" y="109"/>
                  </a:lnTo>
                  <a:lnTo>
                    <a:pt x="44" y="110"/>
                  </a:lnTo>
                  <a:lnTo>
                    <a:pt x="37" y="110"/>
                  </a:lnTo>
                  <a:lnTo>
                    <a:pt x="30" y="110"/>
                  </a:lnTo>
                  <a:lnTo>
                    <a:pt x="23" y="109"/>
                  </a:lnTo>
                  <a:lnTo>
                    <a:pt x="16" y="105"/>
                  </a:lnTo>
                  <a:lnTo>
                    <a:pt x="12" y="100"/>
                  </a:lnTo>
                  <a:lnTo>
                    <a:pt x="4" y="82"/>
                  </a:lnTo>
                  <a:lnTo>
                    <a:pt x="0" y="56"/>
                  </a:lnTo>
                  <a:lnTo>
                    <a:pt x="2" y="39"/>
                  </a:lnTo>
                  <a:lnTo>
                    <a:pt x="5" y="25"/>
                  </a:lnTo>
                  <a:lnTo>
                    <a:pt x="7" y="16"/>
                  </a:lnTo>
                  <a:lnTo>
                    <a:pt x="12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30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6" name="Freeform 23"/>
            <p:cNvSpPr>
              <a:spLocks noEditPoints="1"/>
            </p:cNvSpPr>
            <p:nvPr/>
          </p:nvSpPr>
          <p:spPr bwMode="auto">
            <a:xfrm>
              <a:off x="1481105" y="4781243"/>
              <a:ext cx="103750" cy="243962"/>
            </a:xfrm>
            <a:custGeom>
              <a:avLst/>
              <a:gdLst>
                <a:gd name="T0" fmla="*/ 37 w 72"/>
                <a:gd name="T1" fmla="*/ 13 h 110"/>
                <a:gd name="T2" fmla="*/ 32 w 72"/>
                <a:gd name="T3" fmla="*/ 14 h 110"/>
                <a:gd name="T4" fmla="*/ 27 w 72"/>
                <a:gd name="T5" fmla="*/ 16 h 110"/>
                <a:gd name="T6" fmla="*/ 21 w 72"/>
                <a:gd name="T7" fmla="*/ 20 h 110"/>
                <a:gd name="T8" fmla="*/ 18 w 72"/>
                <a:gd name="T9" fmla="*/ 34 h 110"/>
                <a:gd name="T10" fmla="*/ 16 w 72"/>
                <a:gd name="T11" fmla="*/ 56 h 110"/>
                <a:gd name="T12" fmla="*/ 16 w 72"/>
                <a:gd name="T13" fmla="*/ 77 h 110"/>
                <a:gd name="T14" fmla="*/ 21 w 72"/>
                <a:gd name="T15" fmla="*/ 89 h 110"/>
                <a:gd name="T16" fmla="*/ 27 w 72"/>
                <a:gd name="T17" fmla="*/ 95 h 110"/>
                <a:gd name="T18" fmla="*/ 32 w 72"/>
                <a:gd name="T19" fmla="*/ 98 h 110"/>
                <a:gd name="T20" fmla="*/ 37 w 72"/>
                <a:gd name="T21" fmla="*/ 98 h 110"/>
                <a:gd name="T22" fmla="*/ 42 w 72"/>
                <a:gd name="T23" fmla="*/ 98 h 110"/>
                <a:gd name="T24" fmla="*/ 47 w 72"/>
                <a:gd name="T25" fmla="*/ 95 h 110"/>
                <a:gd name="T26" fmla="*/ 53 w 72"/>
                <a:gd name="T27" fmla="*/ 89 h 110"/>
                <a:gd name="T28" fmla="*/ 56 w 72"/>
                <a:gd name="T29" fmla="*/ 77 h 110"/>
                <a:gd name="T30" fmla="*/ 58 w 72"/>
                <a:gd name="T31" fmla="*/ 56 h 110"/>
                <a:gd name="T32" fmla="*/ 56 w 72"/>
                <a:gd name="T33" fmla="*/ 34 h 110"/>
                <a:gd name="T34" fmla="*/ 53 w 72"/>
                <a:gd name="T35" fmla="*/ 21 h 110"/>
                <a:gd name="T36" fmla="*/ 47 w 72"/>
                <a:gd name="T37" fmla="*/ 16 h 110"/>
                <a:gd name="T38" fmla="*/ 42 w 72"/>
                <a:gd name="T39" fmla="*/ 14 h 110"/>
                <a:gd name="T40" fmla="*/ 37 w 72"/>
                <a:gd name="T41" fmla="*/ 13 h 110"/>
                <a:gd name="T42" fmla="*/ 37 w 72"/>
                <a:gd name="T43" fmla="*/ 0 h 110"/>
                <a:gd name="T44" fmla="*/ 46 w 72"/>
                <a:gd name="T45" fmla="*/ 0 h 110"/>
                <a:gd name="T46" fmla="*/ 53 w 72"/>
                <a:gd name="T47" fmla="*/ 4 h 110"/>
                <a:gd name="T48" fmla="*/ 58 w 72"/>
                <a:gd name="T49" fmla="*/ 7 h 110"/>
                <a:gd name="T50" fmla="*/ 63 w 72"/>
                <a:gd name="T51" fmla="*/ 14 h 110"/>
                <a:gd name="T52" fmla="*/ 67 w 72"/>
                <a:gd name="T53" fmla="*/ 21 h 110"/>
                <a:gd name="T54" fmla="*/ 70 w 72"/>
                <a:gd name="T55" fmla="*/ 30 h 110"/>
                <a:gd name="T56" fmla="*/ 72 w 72"/>
                <a:gd name="T57" fmla="*/ 37 h 110"/>
                <a:gd name="T58" fmla="*/ 72 w 72"/>
                <a:gd name="T59" fmla="*/ 46 h 110"/>
                <a:gd name="T60" fmla="*/ 72 w 72"/>
                <a:gd name="T61" fmla="*/ 56 h 110"/>
                <a:gd name="T62" fmla="*/ 72 w 72"/>
                <a:gd name="T63" fmla="*/ 74 h 110"/>
                <a:gd name="T64" fmla="*/ 68 w 72"/>
                <a:gd name="T65" fmla="*/ 86 h 110"/>
                <a:gd name="T66" fmla="*/ 65 w 72"/>
                <a:gd name="T67" fmla="*/ 95 h 110"/>
                <a:gd name="T68" fmla="*/ 61 w 72"/>
                <a:gd name="T69" fmla="*/ 100 h 110"/>
                <a:gd name="T70" fmla="*/ 56 w 72"/>
                <a:gd name="T71" fmla="*/ 105 h 110"/>
                <a:gd name="T72" fmla="*/ 51 w 72"/>
                <a:gd name="T73" fmla="*/ 109 h 110"/>
                <a:gd name="T74" fmla="*/ 44 w 72"/>
                <a:gd name="T75" fmla="*/ 110 h 110"/>
                <a:gd name="T76" fmla="*/ 37 w 72"/>
                <a:gd name="T77" fmla="*/ 110 h 110"/>
                <a:gd name="T78" fmla="*/ 30 w 72"/>
                <a:gd name="T79" fmla="*/ 110 h 110"/>
                <a:gd name="T80" fmla="*/ 23 w 72"/>
                <a:gd name="T81" fmla="*/ 109 h 110"/>
                <a:gd name="T82" fmla="*/ 16 w 72"/>
                <a:gd name="T83" fmla="*/ 105 h 110"/>
                <a:gd name="T84" fmla="*/ 13 w 72"/>
                <a:gd name="T85" fmla="*/ 100 h 110"/>
                <a:gd name="T86" fmla="*/ 4 w 72"/>
                <a:gd name="T87" fmla="*/ 82 h 110"/>
                <a:gd name="T88" fmla="*/ 0 w 72"/>
                <a:gd name="T89" fmla="*/ 56 h 110"/>
                <a:gd name="T90" fmla="*/ 2 w 72"/>
                <a:gd name="T91" fmla="*/ 39 h 110"/>
                <a:gd name="T92" fmla="*/ 6 w 72"/>
                <a:gd name="T93" fmla="*/ 25 h 110"/>
                <a:gd name="T94" fmla="*/ 7 w 72"/>
                <a:gd name="T95" fmla="*/ 16 h 110"/>
                <a:gd name="T96" fmla="*/ 13 w 72"/>
                <a:gd name="T97" fmla="*/ 11 h 110"/>
                <a:gd name="T98" fmla="*/ 18 w 72"/>
                <a:gd name="T99" fmla="*/ 6 h 110"/>
                <a:gd name="T100" fmla="*/ 23 w 72"/>
                <a:gd name="T101" fmla="*/ 2 h 110"/>
                <a:gd name="T102" fmla="*/ 30 w 72"/>
                <a:gd name="T103" fmla="*/ 0 h 110"/>
                <a:gd name="T104" fmla="*/ 37 w 72"/>
                <a:gd name="T10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110">
                  <a:moveTo>
                    <a:pt x="37" y="13"/>
                  </a:moveTo>
                  <a:lnTo>
                    <a:pt x="32" y="14"/>
                  </a:lnTo>
                  <a:lnTo>
                    <a:pt x="27" y="16"/>
                  </a:lnTo>
                  <a:lnTo>
                    <a:pt x="21" y="20"/>
                  </a:lnTo>
                  <a:lnTo>
                    <a:pt x="18" y="34"/>
                  </a:lnTo>
                  <a:lnTo>
                    <a:pt x="16" y="56"/>
                  </a:lnTo>
                  <a:lnTo>
                    <a:pt x="16" y="77"/>
                  </a:lnTo>
                  <a:lnTo>
                    <a:pt x="21" y="89"/>
                  </a:lnTo>
                  <a:lnTo>
                    <a:pt x="27" y="95"/>
                  </a:lnTo>
                  <a:lnTo>
                    <a:pt x="32" y="98"/>
                  </a:lnTo>
                  <a:lnTo>
                    <a:pt x="37" y="98"/>
                  </a:lnTo>
                  <a:lnTo>
                    <a:pt x="42" y="98"/>
                  </a:lnTo>
                  <a:lnTo>
                    <a:pt x="47" y="95"/>
                  </a:lnTo>
                  <a:lnTo>
                    <a:pt x="53" y="89"/>
                  </a:lnTo>
                  <a:lnTo>
                    <a:pt x="56" y="77"/>
                  </a:lnTo>
                  <a:lnTo>
                    <a:pt x="58" y="56"/>
                  </a:lnTo>
                  <a:lnTo>
                    <a:pt x="56" y="34"/>
                  </a:lnTo>
                  <a:lnTo>
                    <a:pt x="53" y="21"/>
                  </a:lnTo>
                  <a:lnTo>
                    <a:pt x="47" y="16"/>
                  </a:lnTo>
                  <a:lnTo>
                    <a:pt x="42" y="14"/>
                  </a:lnTo>
                  <a:lnTo>
                    <a:pt x="37" y="13"/>
                  </a:lnTo>
                  <a:close/>
                  <a:moveTo>
                    <a:pt x="37" y="0"/>
                  </a:moveTo>
                  <a:lnTo>
                    <a:pt x="46" y="0"/>
                  </a:lnTo>
                  <a:lnTo>
                    <a:pt x="53" y="4"/>
                  </a:lnTo>
                  <a:lnTo>
                    <a:pt x="58" y="7"/>
                  </a:lnTo>
                  <a:lnTo>
                    <a:pt x="63" y="14"/>
                  </a:lnTo>
                  <a:lnTo>
                    <a:pt x="67" y="21"/>
                  </a:lnTo>
                  <a:lnTo>
                    <a:pt x="70" y="30"/>
                  </a:lnTo>
                  <a:lnTo>
                    <a:pt x="72" y="37"/>
                  </a:lnTo>
                  <a:lnTo>
                    <a:pt x="72" y="46"/>
                  </a:lnTo>
                  <a:lnTo>
                    <a:pt x="72" y="56"/>
                  </a:lnTo>
                  <a:lnTo>
                    <a:pt x="72" y="74"/>
                  </a:lnTo>
                  <a:lnTo>
                    <a:pt x="68" y="86"/>
                  </a:lnTo>
                  <a:lnTo>
                    <a:pt x="65" y="95"/>
                  </a:lnTo>
                  <a:lnTo>
                    <a:pt x="61" y="100"/>
                  </a:lnTo>
                  <a:lnTo>
                    <a:pt x="56" y="105"/>
                  </a:lnTo>
                  <a:lnTo>
                    <a:pt x="51" y="109"/>
                  </a:lnTo>
                  <a:lnTo>
                    <a:pt x="44" y="110"/>
                  </a:lnTo>
                  <a:lnTo>
                    <a:pt x="37" y="110"/>
                  </a:lnTo>
                  <a:lnTo>
                    <a:pt x="30" y="110"/>
                  </a:lnTo>
                  <a:lnTo>
                    <a:pt x="23" y="109"/>
                  </a:lnTo>
                  <a:lnTo>
                    <a:pt x="16" y="105"/>
                  </a:lnTo>
                  <a:lnTo>
                    <a:pt x="13" y="100"/>
                  </a:lnTo>
                  <a:lnTo>
                    <a:pt x="4" y="82"/>
                  </a:lnTo>
                  <a:lnTo>
                    <a:pt x="0" y="56"/>
                  </a:lnTo>
                  <a:lnTo>
                    <a:pt x="2" y="39"/>
                  </a:lnTo>
                  <a:lnTo>
                    <a:pt x="6" y="25"/>
                  </a:lnTo>
                  <a:lnTo>
                    <a:pt x="7" y="16"/>
                  </a:lnTo>
                  <a:lnTo>
                    <a:pt x="13" y="11"/>
                  </a:lnTo>
                  <a:lnTo>
                    <a:pt x="18" y="6"/>
                  </a:lnTo>
                  <a:lnTo>
                    <a:pt x="23" y="2"/>
                  </a:lnTo>
                  <a:lnTo>
                    <a:pt x="30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7" name="Rectangle 24"/>
            <p:cNvSpPr>
              <a:spLocks noChangeArrowheads="1"/>
            </p:cNvSpPr>
            <p:nvPr/>
          </p:nvSpPr>
          <p:spPr bwMode="auto">
            <a:xfrm>
              <a:off x="1615116" y="4991939"/>
              <a:ext cx="20174" cy="31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8" name="Freeform 25"/>
            <p:cNvSpPr>
              <a:spLocks/>
            </p:cNvSpPr>
            <p:nvPr/>
          </p:nvSpPr>
          <p:spPr bwMode="auto">
            <a:xfrm>
              <a:off x="1662668" y="4781243"/>
              <a:ext cx="103750" cy="241745"/>
            </a:xfrm>
            <a:custGeom>
              <a:avLst/>
              <a:gdLst>
                <a:gd name="T0" fmla="*/ 37 w 72"/>
                <a:gd name="T1" fmla="*/ 0 h 109"/>
                <a:gd name="T2" fmla="*/ 45 w 72"/>
                <a:gd name="T3" fmla="*/ 0 h 109"/>
                <a:gd name="T4" fmla="*/ 54 w 72"/>
                <a:gd name="T5" fmla="*/ 4 h 109"/>
                <a:gd name="T6" fmla="*/ 61 w 72"/>
                <a:gd name="T7" fmla="*/ 9 h 109"/>
                <a:gd name="T8" fmla="*/ 66 w 72"/>
                <a:gd name="T9" fmla="*/ 14 h 109"/>
                <a:gd name="T10" fmla="*/ 68 w 72"/>
                <a:gd name="T11" fmla="*/ 21 h 109"/>
                <a:gd name="T12" fmla="*/ 70 w 72"/>
                <a:gd name="T13" fmla="*/ 30 h 109"/>
                <a:gd name="T14" fmla="*/ 70 w 72"/>
                <a:gd name="T15" fmla="*/ 37 h 109"/>
                <a:gd name="T16" fmla="*/ 68 w 72"/>
                <a:gd name="T17" fmla="*/ 42 h 109"/>
                <a:gd name="T18" fmla="*/ 65 w 72"/>
                <a:gd name="T19" fmla="*/ 49 h 109"/>
                <a:gd name="T20" fmla="*/ 59 w 72"/>
                <a:gd name="T21" fmla="*/ 56 h 109"/>
                <a:gd name="T22" fmla="*/ 54 w 72"/>
                <a:gd name="T23" fmla="*/ 62 h 109"/>
                <a:gd name="T24" fmla="*/ 49 w 72"/>
                <a:gd name="T25" fmla="*/ 69 h 109"/>
                <a:gd name="T26" fmla="*/ 40 w 72"/>
                <a:gd name="T27" fmla="*/ 76 h 109"/>
                <a:gd name="T28" fmla="*/ 33 w 72"/>
                <a:gd name="T29" fmla="*/ 81 h 109"/>
                <a:gd name="T30" fmla="*/ 28 w 72"/>
                <a:gd name="T31" fmla="*/ 86 h 109"/>
                <a:gd name="T32" fmla="*/ 24 w 72"/>
                <a:gd name="T33" fmla="*/ 88 h 109"/>
                <a:gd name="T34" fmla="*/ 19 w 72"/>
                <a:gd name="T35" fmla="*/ 95 h 109"/>
                <a:gd name="T36" fmla="*/ 72 w 72"/>
                <a:gd name="T37" fmla="*/ 95 h 109"/>
                <a:gd name="T38" fmla="*/ 72 w 72"/>
                <a:gd name="T39" fmla="*/ 109 h 109"/>
                <a:gd name="T40" fmla="*/ 0 w 72"/>
                <a:gd name="T41" fmla="*/ 109 h 109"/>
                <a:gd name="T42" fmla="*/ 0 w 72"/>
                <a:gd name="T43" fmla="*/ 105 h 109"/>
                <a:gd name="T44" fmla="*/ 2 w 72"/>
                <a:gd name="T45" fmla="*/ 100 h 109"/>
                <a:gd name="T46" fmla="*/ 5 w 72"/>
                <a:gd name="T47" fmla="*/ 91 h 109"/>
                <a:gd name="T48" fmla="*/ 9 w 72"/>
                <a:gd name="T49" fmla="*/ 84 h 109"/>
                <a:gd name="T50" fmla="*/ 14 w 72"/>
                <a:gd name="T51" fmla="*/ 79 h 109"/>
                <a:gd name="T52" fmla="*/ 19 w 72"/>
                <a:gd name="T53" fmla="*/ 74 h 109"/>
                <a:gd name="T54" fmla="*/ 26 w 72"/>
                <a:gd name="T55" fmla="*/ 69 h 109"/>
                <a:gd name="T56" fmla="*/ 35 w 72"/>
                <a:gd name="T57" fmla="*/ 62 h 109"/>
                <a:gd name="T58" fmla="*/ 42 w 72"/>
                <a:gd name="T59" fmla="*/ 55 h 109"/>
                <a:gd name="T60" fmla="*/ 45 w 72"/>
                <a:gd name="T61" fmla="*/ 49 h 109"/>
                <a:gd name="T62" fmla="*/ 51 w 72"/>
                <a:gd name="T63" fmla="*/ 46 h 109"/>
                <a:gd name="T64" fmla="*/ 54 w 72"/>
                <a:gd name="T65" fmla="*/ 37 h 109"/>
                <a:gd name="T66" fmla="*/ 56 w 72"/>
                <a:gd name="T67" fmla="*/ 30 h 109"/>
                <a:gd name="T68" fmla="*/ 54 w 72"/>
                <a:gd name="T69" fmla="*/ 25 h 109"/>
                <a:gd name="T70" fmla="*/ 52 w 72"/>
                <a:gd name="T71" fmla="*/ 21 h 109"/>
                <a:gd name="T72" fmla="*/ 51 w 72"/>
                <a:gd name="T73" fmla="*/ 18 h 109"/>
                <a:gd name="T74" fmla="*/ 45 w 72"/>
                <a:gd name="T75" fmla="*/ 14 h 109"/>
                <a:gd name="T76" fmla="*/ 42 w 72"/>
                <a:gd name="T77" fmla="*/ 13 h 109"/>
                <a:gd name="T78" fmla="*/ 37 w 72"/>
                <a:gd name="T79" fmla="*/ 13 h 109"/>
                <a:gd name="T80" fmla="*/ 30 w 72"/>
                <a:gd name="T81" fmla="*/ 13 h 109"/>
                <a:gd name="T82" fmla="*/ 26 w 72"/>
                <a:gd name="T83" fmla="*/ 14 h 109"/>
                <a:gd name="T84" fmla="*/ 21 w 72"/>
                <a:gd name="T85" fmla="*/ 18 h 109"/>
                <a:gd name="T86" fmla="*/ 19 w 72"/>
                <a:gd name="T87" fmla="*/ 21 h 109"/>
                <a:gd name="T88" fmla="*/ 17 w 72"/>
                <a:gd name="T89" fmla="*/ 27 h 109"/>
                <a:gd name="T90" fmla="*/ 16 w 72"/>
                <a:gd name="T91" fmla="*/ 32 h 109"/>
                <a:gd name="T92" fmla="*/ 2 w 72"/>
                <a:gd name="T93" fmla="*/ 30 h 109"/>
                <a:gd name="T94" fmla="*/ 4 w 72"/>
                <a:gd name="T95" fmla="*/ 21 h 109"/>
                <a:gd name="T96" fmla="*/ 7 w 72"/>
                <a:gd name="T97" fmla="*/ 14 h 109"/>
                <a:gd name="T98" fmla="*/ 12 w 72"/>
                <a:gd name="T99" fmla="*/ 7 h 109"/>
                <a:gd name="T100" fmla="*/ 19 w 72"/>
                <a:gd name="T101" fmla="*/ 4 h 109"/>
                <a:gd name="T102" fmla="*/ 26 w 72"/>
                <a:gd name="T103" fmla="*/ 0 h 109"/>
                <a:gd name="T104" fmla="*/ 37 w 72"/>
                <a:gd name="T10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109">
                  <a:moveTo>
                    <a:pt x="37" y="0"/>
                  </a:moveTo>
                  <a:lnTo>
                    <a:pt x="45" y="0"/>
                  </a:lnTo>
                  <a:lnTo>
                    <a:pt x="54" y="4"/>
                  </a:lnTo>
                  <a:lnTo>
                    <a:pt x="61" y="9"/>
                  </a:lnTo>
                  <a:lnTo>
                    <a:pt x="66" y="14"/>
                  </a:lnTo>
                  <a:lnTo>
                    <a:pt x="68" y="21"/>
                  </a:lnTo>
                  <a:lnTo>
                    <a:pt x="70" y="30"/>
                  </a:lnTo>
                  <a:lnTo>
                    <a:pt x="70" y="37"/>
                  </a:lnTo>
                  <a:lnTo>
                    <a:pt x="68" y="42"/>
                  </a:lnTo>
                  <a:lnTo>
                    <a:pt x="65" y="49"/>
                  </a:lnTo>
                  <a:lnTo>
                    <a:pt x="59" y="56"/>
                  </a:lnTo>
                  <a:lnTo>
                    <a:pt x="54" y="62"/>
                  </a:lnTo>
                  <a:lnTo>
                    <a:pt x="49" y="69"/>
                  </a:lnTo>
                  <a:lnTo>
                    <a:pt x="40" y="76"/>
                  </a:lnTo>
                  <a:lnTo>
                    <a:pt x="33" y="81"/>
                  </a:lnTo>
                  <a:lnTo>
                    <a:pt x="28" y="86"/>
                  </a:lnTo>
                  <a:lnTo>
                    <a:pt x="24" y="88"/>
                  </a:lnTo>
                  <a:lnTo>
                    <a:pt x="19" y="95"/>
                  </a:lnTo>
                  <a:lnTo>
                    <a:pt x="72" y="95"/>
                  </a:lnTo>
                  <a:lnTo>
                    <a:pt x="72" y="109"/>
                  </a:lnTo>
                  <a:lnTo>
                    <a:pt x="0" y="109"/>
                  </a:lnTo>
                  <a:lnTo>
                    <a:pt x="0" y="105"/>
                  </a:lnTo>
                  <a:lnTo>
                    <a:pt x="2" y="100"/>
                  </a:lnTo>
                  <a:lnTo>
                    <a:pt x="5" y="91"/>
                  </a:lnTo>
                  <a:lnTo>
                    <a:pt x="9" y="84"/>
                  </a:lnTo>
                  <a:lnTo>
                    <a:pt x="14" y="79"/>
                  </a:lnTo>
                  <a:lnTo>
                    <a:pt x="19" y="74"/>
                  </a:lnTo>
                  <a:lnTo>
                    <a:pt x="26" y="69"/>
                  </a:lnTo>
                  <a:lnTo>
                    <a:pt x="35" y="62"/>
                  </a:lnTo>
                  <a:lnTo>
                    <a:pt x="42" y="55"/>
                  </a:lnTo>
                  <a:lnTo>
                    <a:pt x="45" y="49"/>
                  </a:lnTo>
                  <a:lnTo>
                    <a:pt x="51" y="46"/>
                  </a:lnTo>
                  <a:lnTo>
                    <a:pt x="54" y="37"/>
                  </a:lnTo>
                  <a:lnTo>
                    <a:pt x="56" y="30"/>
                  </a:lnTo>
                  <a:lnTo>
                    <a:pt x="54" y="25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5" y="14"/>
                  </a:lnTo>
                  <a:lnTo>
                    <a:pt x="42" y="13"/>
                  </a:lnTo>
                  <a:lnTo>
                    <a:pt x="37" y="13"/>
                  </a:lnTo>
                  <a:lnTo>
                    <a:pt x="30" y="13"/>
                  </a:lnTo>
                  <a:lnTo>
                    <a:pt x="26" y="14"/>
                  </a:lnTo>
                  <a:lnTo>
                    <a:pt x="21" y="18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6" y="32"/>
                  </a:lnTo>
                  <a:lnTo>
                    <a:pt x="2" y="30"/>
                  </a:lnTo>
                  <a:lnTo>
                    <a:pt x="4" y="21"/>
                  </a:lnTo>
                  <a:lnTo>
                    <a:pt x="7" y="14"/>
                  </a:lnTo>
                  <a:lnTo>
                    <a:pt x="12" y="7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9" name="Freeform 28"/>
            <p:cNvSpPr>
              <a:spLocks noEditPoints="1"/>
            </p:cNvSpPr>
            <p:nvPr/>
          </p:nvSpPr>
          <p:spPr bwMode="auto">
            <a:xfrm>
              <a:off x="2452324" y="4781243"/>
              <a:ext cx="103750" cy="243962"/>
            </a:xfrm>
            <a:custGeom>
              <a:avLst/>
              <a:gdLst>
                <a:gd name="T0" fmla="*/ 35 w 72"/>
                <a:gd name="T1" fmla="*/ 13 h 110"/>
                <a:gd name="T2" fmla="*/ 30 w 72"/>
                <a:gd name="T3" fmla="*/ 14 h 110"/>
                <a:gd name="T4" fmla="*/ 25 w 72"/>
                <a:gd name="T5" fmla="*/ 16 h 110"/>
                <a:gd name="T6" fmla="*/ 21 w 72"/>
                <a:gd name="T7" fmla="*/ 20 h 110"/>
                <a:gd name="T8" fmla="*/ 16 w 72"/>
                <a:gd name="T9" fmla="*/ 34 h 110"/>
                <a:gd name="T10" fmla="*/ 14 w 72"/>
                <a:gd name="T11" fmla="*/ 56 h 110"/>
                <a:gd name="T12" fmla="*/ 16 w 72"/>
                <a:gd name="T13" fmla="*/ 77 h 110"/>
                <a:gd name="T14" fmla="*/ 21 w 72"/>
                <a:gd name="T15" fmla="*/ 89 h 110"/>
                <a:gd name="T16" fmla="*/ 25 w 72"/>
                <a:gd name="T17" fmla="*/ 95 h 110"/>
                <a:gd name="T18" fmla="*/ 30 w 72"/>
                <a:gd name="T19" fmla="*/ 98 h 110"/>
                <a:gd name="T20" fmla="*/ 35 w 72"/>
                <a:gd name="T21" fmla="*/ 98 h 110"/>
                <a:gd name="T22" fmla="*/ 42 w 72"/>
                <a:gd name="T23" fmla="*/ 98 h 110"/>
                <a:gd name="T24" fmla="*/ 47 w 72"/>
                <a:gd name="T25" fmla="*/ 95 h 110"/>
                <a:gd name="T26" fmla="*/ 51 w 72"/>
                <a:gd name="T27" fmla="*/ 89 h 110"/>
                <a:gd name="T28" fmla="*/ 56 w 72"/>
                <a:gd name="T29" fmla="*/ 77 h 110"/>
                <a:gd name="T30" fmla="*/ 58 w 72"/>
                <a:gd name="T31" fmla="*/ 56 h 110"/>
                <a:gd name="T32" fmla="*/ 56 w 72"/>
                <a:gd name="T33" fmla="*/ 34 h 110"/>
                <a:gd name="T34" fmla="*/ 51 w 72"/>
                <a:gd name="T35" fmla="*/ 21 h 110"/>
                <a:gd name="T36" fmla="*/ 47 w 72"/>
                <a:gd name="T37" fmla="*/ 16 h 110"/>
                <a:gd name="T38" fmla="*/ 42 w 72"/>
                <a:gd name="T39" fmla="*/ 14 h 110"/>
                <a:gd name="T40" fmla="*/ 35 w 72"/>
                <a:gd name="T41" fmla="*/ 13 h 110"/>
                <a:gd name="T42" fmla="*/ 35 w 72"/>
                <a:gd name="T43" fmla="*/ 0 h 110"/>
                <a:gd name="T44" fmla="*/ 44 w 72"/>
                <a:gd name="T45" fmla="*/ 0 h 110"/>
                <a:gd name="T46" fmla="*/ 52 w 72"/>
                <a:gd name="T47" fmla="*/ 4 h 110"/>
                <a:gd name="T48" fmla="*/ 58 w 72"/>
                <a:gd name="T49" fmla="*/ 7 h 110"/>
                <a:gd name="T50" fmla="*/ 63 w 72"/>
                <a:gd name="T51" fmla="*/ 14 h 110"/>
                <a:gd name="T52" fmla="*/ 66 w 72"/>
                <a:gd name="T53" fmla="*/ 21 h 110"/>
                <a:gd name="T54" fmla="*/ 68 w 72"/>
                <a:gd name="T55" fmla="*/ 30 h 110"/>
                <a:gd name="T56" fmla="*/ 70 w 72"/>
                <a:gd name="T57" fmla="*/ 37 h 110"/>
                <a:gd name="T58" fmla="*/ 72 w 72"/>
                <a:gd name="T59" fmla="*/ 46 h 110"/>
                <a:gd name="T60" fmla="*/ 72 w 72"/>
                <a:gd name="T61" fmla="*/ 56 h 110"/>
                <a:gd name="T62" fmla="*/ 70 w 72"/>
                <a:gd name="T63" fmla="*/ 74 h 110"/>
                <a:gd name="T64" fmla="*/ 68 w 72"/>
                <a:gd name="T65" fmla="*/ 86 h 110"/>
                <a:gd name="T66" fmla="*/ 65 w 72"/>
                <a:gd name="T67" fmla="*/ 95 h 110"/>
                <a:gd name="T68" fmla="*/ 61 w 72"/>
                <a:gd name="T69" fmla="*/ 100 h 110"/>
                <a:gd name="T70" fmla="*/ 56 w 72"/>
                <a:gd name="T71" fmla="*/ 105 h 110"/>
                <a:gd name="T72" fmla="*/ 51 w 72"/>
                <a:gd name="T73" fmla="*/ 109 h 110"/>
                <a:gd name="T74" fmla="*/ 44 w 72"/>
                <a:gd name="T75" fmla="*/ 110 h 110"/>
                <a:gd name="T76" fmla="*/ 35 w 72"/>
                <a:gd name="T77" fmla="*/ 110 h 110"/>
                <a:gd name="T78" fmla="*/ 28 w 72"/>
                <a:gd name="T79" fmla="*/ 110 h 110"/>
                <a:gd name="T80" fmla="*/ 21 w 72"/>
                <a:gd name="T81" fmla="*/ 109 h 110"/>
                <a:gd name="T82" fmla="*/ 16 w 72"/>
                <a:gd name="T83" fmla="*/ 105 h 110"/>
                <a:gd name="T84" fmla="*/ 11 w 72"/>
                <a:gd name="T85" fmla="*/ 100 h 110"/>
                <a:gd name="T86" fmla="*/ 4 w 72"/>
                <a:gd name="T87" fmla="*/ 82 h 110"/>
                <a:gd name="T88" fmla="*/ 0 w 72"/>
                <a:gd name="T89" fmla="*/ 56 h 110"/>
                <a:gd name="T90" fmla="*/ 2 w 72"/>
                <a:gd name="T91" fmla="*/ 39 h 110"/>
                <a:gd name="T92" fmla="*/ 4 w 72"/>
                <a:gd name="T93" fmla="*/ 25 h 110"/>
                <a:gd name="T94" fmla="*/ 7 w 72"/>
                <a:gd name="T95" fmla="*/ 16 h 110"/>
                <a:gd name="T96" fmla="*/ 11 w 72"/>
                <a:gd name="T97" fmla="*/ 11 h 110"/>
                <a:gd name="T98" fmla="*/ 16 w 72"/>
                <a:gd name="T99" fmla="*/ 6 h 110"/>
                <a:gd name="T100" fmla="*/ 21 w 72"/>
                <a:gd name="T101" fmla="*/ 2 h 110"/>
                <a:gd name="T102" fmla="*/ 28 w 72"/>
                <a:gd name="T103" fmla="*/ 0 h 110"/>
                <a:gd name="T104" fmla="*/ 35 w 72"/>
                <a:gd name="T10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110">
                  <a:moveTo>
                    <a:pt x="35" y="13"/>
                  </a:moveTo>
                  <a:lnTo>
                    <a:pt x="30" y="14"/>
                  </a:lnTo>
                  <a:lnTo>
                    <a:pt x="25" y="16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14" y="56"/>
                  </a:lnTo>
                  <a:lnTo>
                    <a:pt x="16" y="77"/>
                  </a:lnTo>
                  <a:lnTo>
                    <a:pt x="21" y="89"/>
                  </a:lnTo>
                  <a:lnTo>
                    <a:pt x="25" y="95"/>
                  </a:lnTo>
                  <a:lnTo>
                    <a:pt x="30" y="98"/>
                  </a:lnTo>
                  <a:lnTo>
                    <a:pt x="35" y="98"/>
                  </a:lnTo>
                  <a:lnTo>
                    <a:pt x="42" y="98"/>
                  </a:lnTo>
                  <a:lnTo>
                    <a:pt x="47" y="95"/>
                  </a:lnTo>
                  <a:lnTo>
                    <a:pt x="51" y="89"/>
                  </a:lnTo>
                  <a:lnTo>
                    <a:pt x="56" y="77"/>
                  </a:lnTo>
                  <a:lnTo>
                    <a:pt x="58" y="56"/>
                  </a:lnTo>
                  <a:lnTo>
                    <a:pt x="56" y="34"/>
                  </a:lnTo>
                  <a:lnTo>
                    <a:pt x="51" y="21"/>
                  </a:lnTo>
                  <a:lnTo>
                    <a:pt x="47" y="16"/>
                  </a:lnTo>
                  <a:lnTo>
                    <a:pt x="42" y="14"/>
                  </a:lnTo>
                  <a:lnTo>
                    <a:pt x="35" y="13"/>
                  </a:lnTo>
                  <a:close/>
                  <a:moveTo>
                    <a:pt x="35" y="0"/>
                  </a:moveTo>
                  <a:lnTo>
                    <a:pt x="44" y="0"/>
                  </a:lnTo>
                  <a:lnTo>
                    <a:pt x="52" y="4"/>
                  </a:lnTo>
                  <a:lnTo>
                    <a:pt x="58" y="7"/>
                  </a:lnTo>
                  <a:lnTo>
                    <a:pt x="63" y="14"/>
                  </a:lnTo>
                  <a:lnTo>
                    <a:pt x="66" y="21"/>
                  </a:lnTo>
                  <a:lnTo>
                    <a:pt x="68" y="30"/>
                  </a:lnTo>
                  <a:lnTo>
                    <a:pt x="70" y="37"/>
                  </a:lnTo>
                  <a:lnTo>
                    <a:pt x="72" y="46"/>
                  </a:lnTo>
                  <a:lnTo>
                    <a:pt x="72" y="56"/>
                  </a:lnTo>
                  <a:lnTo>
                    <a:pt x="70" y="74"/>
                  </a:lnTo>
                  <a:lnTo>
                    <a:pt x="68" y="86"/>
                  </a:lnTo>
                  <a:lnTo>
                    <a:pt x="65" y="95"/>
                  </a:lnTo>
                  <a:lnTo>
                    <a:pt x="61" y="100"/>
                  </a:lnTo>
                  <a:lnTo>
                    <a:pt x="56" y="105"/>
                  </a:lnTo>
                  <a:lnTo>
                    <a:pt x="51" y="109"/>
                  </a:lnTo>
                  <a:lnTo>
                    <a:pt x="44" y="110"/>
                  </a:lnTo>
                  <a:lnTo>
                    <a:pt x="35" y="110"/>
                  </a:lnTo>
                  <a:lnTo>
                    <a:pt x="28" y="110"/>
                  </a:lnTo>
                  <a:lnTo>
                    <a:pt x="21" y="109"/>
                  </a:lnTo>
                  <a:lnTo>
                    <a:pt x="16" y="105"/>
                  </a:lnTo>
                  <a:lnTo>
                    <a:pt x="11" y="100"/>
                  </a:lnTo>
                  <a:lnTo>
                    <a:pt x="4" y="82"/>
                  </a:lnTo>
                  <a:lnTo>
                    <a:pt x="0" y="56"/>
                  </a:lnTo>
                  <a:lnTo>
                    <a:pt x="2" y="39"/>
                  </a:lnTo>
                  <a:lnTo>
                    <a:pt x="4" y="25"/>
                  </a:lnTo>
                  <a:lnTo>
                    <a:pt x="7" y="16"/>
                  </a:lnTo>
                  <a:lnTo>
                    <a:pt x="11" y="11"/>
                  </a:lnTo>
                  <a:lnTo>
                    <a:pt x="16" y="6"/>
                  </a:lnTo>
                  <a:lnTo>
                    <a:pt x="21" y="2"/>
                  </a:lnTo>
                  <a:lnTo>
                    <a:pt x="28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0" name="Rectangle 29"/>
            <p:cNvSpPr>
              <a:spLocks noChangeArrowheads="1"/>
            </p:cNvSpPr>
            <p:nvPr/>
          </p:nvSpPr>
          <p:spPr bwMode="auto">
            <a:xfrm>
              <a:off x="2586334" y="4991939"/>
              <a:ext cx="20174" cy="31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1" name="Freeform 30"/>
            <p:cNvSpPr>
              <a:spLocks noEditPoints="1"/>
            </p:cNvSpPr>
            <p:nvPr/>
          </p:nvSpPr>
          <p:spPr bwMode="auto">
            <a:xfrm>
              <a:off x="2628123" y="4785679"/>
              <a:ext cx="108074" cy="237310"/>
            </a:xfrm>
            <a:custGeom>
              <a:avLst/>
              <a:gdLst>
                <a:gd name="T0" fmla="*/ 49 w 75"/>
                <a:gd name="T1" fmla="*/ 26 h 107"/>
                <a:gd name="T2" fmla="*/ 18 w 75"/>
                <a:gd name="T3" fmla="*/ 68 h 107"/>
                <a:gd name="T4" fmla="*/ 49 w 75"/>
                <a:gd name="T5" fmla="*/ 68 h 107"/>
                <a:gd name="T6" fmla="*/ 49 w 75"/>
                <a:gd name="T7" fmla="*/ 26 h 107"/>
                <a:gd name="T8" fmla="*/ 53 w 75"/>
                <a:gd name="T9" fmla="*/ 0 h 107"/>
                <a:gd name="T10" fmla="*/ 63 w 75"/>
                <a:gd name="T11" fmla="*/ 0 h 107"/>
                <a:gd name="T12" fmla="*/ 63 w 75"/>
                <a:gd name="T13" fmla="*/ 68 h 107"/>
                <a:gd name="T14" fmla="*/ 75 w 75"/>
                <a:gd name="T15" fmla="*/ 68 h 107"/>
                <a:gd name="T16" fmla="*/ 75 w 75"/>
                <a:gd name="T17" fmla="*/ 82 h 107"/>
                <a:gd name="T18" fmla="*/ 63 w 75"/>
                <a:gd name="T19" fmla="*/ 82 h 107"/>
                <a:gd name="T20" fmla="*/ 63 w 75"/>
                <a:gd name="T21" fmla="*/ 107 h 107"/>
                <a:gd name="T22" fmla="*/ 49 w 75"/>
                <a:gd name="T23" fmla="*/ 107 h 107"/>
                <a:gd name="T24" fmla="*/ 49 w 75"/>
                <a:gd name="T25" fmla="*/ 82 h 107"/>
                <a:gd name="T26" fmla="*/ 0 w 75"/>
                <a:gd name="T27" fmla="*/ 82 h 107"/>
                <a:gd name="T28" fmla="*/ 0 w 75"/>
                <a:gd name="T29" fmla="*/ 68 h 107"/>
                <a:gd name="T30" fmla="*/ 53 w 75"/>
                <a:gd name="T3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" h="107">
                  <a:moveTo>
                    <a:pt x="49" y="26"/>
                  </a:moveTo>
                  <a:lnTo>
                    <a:pt x="18" y="68"/>
                  </a:lnTo>
                  <a:lnTo>
                    <a:pt x="49" y="68"/>
                  </a:lnTo>
                  <a:lnTo>
                    <a:pt x="49" y="26"/>
                  </a:lnTo>
                  <a:close/>
                  <a:moveTo>
                    <a:pt x="53" y="0"/>
                  </a:moveTo>
                  <a:lnTo>
                    <a:pt x="63" y="0"/>
                  </a:lnTo>
                  <a:lnTo>
                    <a:pt x="63" y="68"/>
                  </a:lnTo>
                  <a:lnTo>
                    <a:pt x="75" y="68"/>
                  </a:lnTo>
                  <a:lnTo>
                    <a:pt x="75" y="82"/>
                  </a:lnTo>
                  <a:lnTo>
                    <a:pt x="63" y="82"/>
                  </a:lnTo>
                  <a:lnTo>
                    <a:pt x="63" y="107"/>
                  </a:lnTo>
                  <a:lnTo>
                    <a:pt x="49" y="107"/>
                  </a:lnTo>
                  <a:lnTo>
                    <a:pt x="49" y="82"/>
                  </a:lnTo>
                  <a:lnTo>
                    <a:pt x="0" y="82"/>
                  </a:lnTo>
                  <a:lnTo>
                    <a:pt x="0" y="6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2" name="Freeform 33"/>
            <p:cNvSpPr>
              <a:spLocks noEditPoints="1"/>
            </p:cNvSpPr>
            <p:nvPr/>
          </p:nvSpPr>
          <p:spPr bwMode="auto">
            <a:xfrm>
              <a:off x="3420661" y="4781243"/>
              <a:ext cx="103750" cy="243962"/>
            </a:xfrm>
            <a:custGeom>
              <a:avLst/>
              <a:gdLst>
                <a:gd name="T0" fmla="*/ 37 w 72"/>
                <a:gd name="T1" fmla="*/ 13 h 110"/>
                <a:gd name="T2" fmla="*/ 30 w 72"/>
                <a:gd name="T3" fmla="*/ 14 h 110"/>
                <a:gd name="T4" fmla="*/ 26 w 72"/>
                <a:gd name="T5" fmla="*/ 16 h 110"/>
                <a:gd name="T6" fmla="*/ 21 w 72"/>
                <a:gd name="T7" fmla="*/ 20 h 110"/>
                <a:gd name="T8" fmla="*/ 16 w 72"/>
                <a:gd name="T9" fmla="*/ 34 h 110"/>
                <a:gd name="T10" fmla="*/ 16 w 72"/>
                <a:gd name="T11" fmla="*/ 56 h 110"/>
                <a:gd name="T12" fmla="*/ 16 w 72"/>
                <a:gd name="T13" fmla="*/ 77 h 110"/>
                <a:gd name="T14" fmla="*/ 21 w 72"/>
                <a:gd name="T15" fmla="*/ 89 h 110"/>
                <a:gd name="T16" fmla="*/ 26 w 72"/>
                <a:gd name="T17" fmla="*/ 95 h 110"/>
                <a:gd name="T18" fmla="*/ 30 w 72"/>
                <a:gd name="T19" fmla="*/ 98 h 110"/>
                <a:gd name="T20" fmla="*/ 37 w 72"/>
                <a:gd name="T21" fmla="*/ 98 h 110"/>
                <a:gd name="T22" fmla="*/ 42 w 72"/>
                <a:gd name="T23" fmla="*/ 98 h 110"/>
                <a:gd name="T24" fmla="*/ 47 w 72"/>
                <a:gd name="T25" fmla="*/ 95 h 110"/>
                <a:gd name="T26" fmla="*/ 51 w 72"/>
                <a:gd name="T27" fmla="*/ 89 h 110"/>
                <a:gd name="T28" fmla="*/ 56 w 72"/>
                <a:gd name="T29" fmla="*/ 77 h 110"/>
                <a:gd name="T30" fmla="*/ 58 w 72"/>
                <a:gd name="T31" fmla="*/ 56 h 110"/>
                <a:gd name="T32" fmla="*/ 56 w 72"/>
                <a:gd name="T33" fmla="*/ 34 h 110"/>
                <a:gd name="T34" fmla="*/ 52 w 72"/>
                <a:gd name="T35" fmla="*/ 21 h 110"/>
                <a:gd name="T36" fmla="*/ 47 w 72"/>
                <a:gd name="T37" fmla="*/ 16 h 110"/>
                <a:gd name="T38" fmla="*/ 42 w 72"/>
                <a:gd name="T39" fmla="*/ 14 h 110"/>
                <a:gd name="T40" fmla="*/ 37 w 72"/>
                <a:gd name="T41" fmla="*/ 13 h 110"/>
                <a:gd name="T42" fmla="*/ 37 w 72"/>
                <a:gd name="T43" fmla="*/ 0 h 110"/>
                <a:gd name="T44" fmla="*/ 45 w 72"/>
                <a:gd name="T45" fmla="*/ 0 h 110"/>
                <a:gd name="T46" fmla="*/ 52 w 72"/>
                <a:gd name="T47" fmla="*/ 4 h 110"/>
                <a:gd name="T48" fmla="*/ 58 w 72"/>
                <a:gd name="T49" fmla="*/ 7 h 110"/>
                <a:gd name="T50" fmla="*/ 63 w 72"/>
                <a:gd name="T51" fmla="*/ 14 h 110"/>
                <a:gd name="T52" fmla="*/ 66 w 72"/>
                <a:gd name="T53" fmla="*/ 21 h 110"/>
                <a:gd name="T54" fmla="*/ 70 w 72"/>
                <a:gd name="T55" fmla="*/ 30 h 110"/>
                <a:gd name="T56" fmla="*/ 72 w 72"/>
                <a:gd name="T57" fmla="*/ 37 h 110"/>
                <a:gd name="T58" fmla="*/ 72 w 72"/>
                <a:gd name="T59" fmla="*/ 46 h 110"/>
                <a:gd name="T60" fmla="*/ 72 w 72"/>
                <a:gd name="T61" fmla="*/ 56 h 110"/>
                <a:gd name="T62" fmla="*/ 72 w 72"/>
                <a:gd name="T63" fmla="*/ 74 h 110"/>
                <a:gd name="T64" fmla="*/ 68 w 72"/>
                <a:gd name="T65" fmla="*/ 86 h 110"/>
                <a:gd name="T66" fmla="*/ 65 w 72"/>
                <a:gd name="T67" fmla="*/ 95 h 110"/>
                <a:gd name="T68" fmla="*/ 61 w 72"/>
                <a:gd name="T69" fmla="*/ 100 h 110"/>
                <a:gd name="T70" fmla="*/ 56 w 72"/>
                <a:gd name="T71" fmla="*/ 105 h 110"/>
                <a:gd name="T72" fmla="*/ 51 w 72"/>
                <a:gd name="T73" fmla="*/ 109 h 110"/>
                <a:gd name="T74" fmla="*/ 44 w 72"/>
                <a:gd name="T75" fmla="*/ 110 h 110"/>
                <a:gd name="T76" fmla="*/ 37 w 72"/>
                <a:gd name="T77" fmla="*/ 110 h 110"/>
                <a:gd name="T78" fmla="*/ 28 w 72"/>
                <a:gd name="T79" fmla="*/ 110 h 110"/>
                <a:gd name="T80" fmla="*/ 23 w 72"/>
                <a:gd name="T81" fmla="*/ 109 h 110"/>
                <a:gd name="T82" fmla="*/ 16 w 72"/>
                <a:gd name="T83" fmla="*/ 105 h 110"/>
                <a:gd name="T84" fmla="*/ 12 w 72"/>
                <a:gd name="T85" fmla="*/ 100 h 110"/>
                <a:gd name="T86" fmla="*/ 4 w 72"/>
                <a:gd name="T87" fmla="*/ 82 h 110"/>
                <a:gd name="T88" fmla="*/ 0 w 72"/>
                <a:gd name="T89" fmla="*/ 56 h 110"/>
                <a:gd name="T90" fmla="*/ 2 w 72"/>
                <a:gd name="T91" fmla="*/ 39 h 110"/>
                <a:gd name="T92" fmla="*/ 5 w 72"/>
                <a:gd name="T93" fmla="*/ 25 h 110"/>
                <a:gd name="T94" fmla="*/ 7 w 72"/>
                <a:gd name="T95" fmla="*/ 16 h 110"/>
                <a:gd name="T96" fmla="*/ 12 w 72"/>
                <a:gd name="T97" fmla="*/ 11 h 110"/>
                <a:gd name="T98" fmla="*/ 16 w 72"/>
                <a:gd name="T99" fmla="*/ 6 h 110"/>
                <a:gd name="T100" fmla="*/ 23 w 72"/>
                <a:gd name="T101" fmla="*/ 2 h 110"/>
                <a:gd name="T102" fmla="*/ 28 w 72"/>
                <a:gd name="T103" fmla="*/ 0 h 110"/>
                <a:gd name="T104" fmla="*/ 37 w 72"/>
                <a:gd name="T10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110">
                  <a:moveTo>
                    <a:pt x="37" y="13"/>
                  </a:moveTo>
                  <a:lnTo>
                    <a:pt x="30" y="14"/>
                  </a:lnTo>
                  <a:lnTo>
                    <a:pt x="26" y="16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16" y="56"/>
                  </a:lnTo>
                  <a:lnTo>
                    <a:pt x="16" y="77"/>
                  </a:lnTo>
                  <a:lnTo>
                    <a:pt x="21" y="89"/>
                  </a:lnTo>
                  <a:lnTo>
                    <a:pt x="26" y="95"/>
                  </a:lnTo>
                  <a:lnTo>
                    <a:pt x="30" y="98"/>
                  </a:lnTo>
                  <a:lnTo>
                    <a:pt x="37" y="98"/>
                  </a:lnTo>
                  <a:lnTo>
                    <a:pt x="42" y="98"/>
                  </a:lnTo>
                  <a:lnTo>
                    <a:pt x="47" y="95"/>
                  </a:lnTo>
                  <a:lnTo>
                    <a:pt x="51" y="89"/>
                  </a:lnTo>
                  <a:lnTo>
                    <a:pt x="56" y="77"/>
                  </a:lnTo>
                  <a:lnTo>
                    <a:pt x="58" y="56"/>
                  </a:lnTo>
                  <a:lnTo>
                    <a:pt x="56" y="34"/>
                  </a:lnTo>
                  <a:lnTo>
                    <a:pt x="52" y="21"/>
                  </a:lnTo>
                  <a:lnTo>
                    <a:pt x="47" y="16"/>
                  </a:lnTo>
                  <a:lnTo>
                    <a:pt x="42" y="14"/>
                  </a:lnTo>
                  <a:lnTo>
                    <a:pt x="37" y="13"/>
                  </a:lnTo>
                  <a:close/>
                  <a:moveTo>
                    <a:pt x="37" y="0"/>
                  </a:moveTo>
                  <a:lnTo>
                    <a:pt x="45" y="0"/>
                  </a:lnTo>
                  <a:lnTo>
                    <a:pt x="52" y="4"/>
                  </a:lnTo>
                  <a:lnTo>
                    <a:pt x="58" y="7"/>
                  </a:lnTo>
                  <a:lnTo>
                    <a:pt x="63" y="14"/>
                  </a:lnTo>
                  <a:lnTo>
                    <a:pt x="66" y="21"/>
                  </a:lnTo>
                  <a:lnTo>
                    <a:pt x="70" y="30"/>
                  </a:lnTo>
                  <a:lnTo>
                    <a:pt x="72" y="37"/>
                  </a:lnTo>
                  <a:lnTo>
                    <a:pt x="72" y="46"/>
                  </a:lnTo>
                  <a:lnTo>
                    <a:pt x="72" y="56"/>
                  </a:lnTo>
                  <a:lnTo>
                    <a:pt x="72" y="74"/>
                  </a:lnTo>
                  <a:lnTo>
                    <a:pt x="68" y="86"/>
                  </a:lnTo>
                  <a:lnTo>
                    <a:pt x="65" y="95"/>
                  </a:lnTo>
                  <a:lnTo>
                    <a:pt x="61" y="100"/>
                  </a:lnTo>
                  <a:lnTo>
                    <a:pt x="56" y="105"/>
                  </a:lnTo>
                  <a:lnTo>
                    <a:pt x="51" y="109"/>
                  </a:lnTo>
                  <a:lnTo>
                    <a:pt x="44" y="110"/>
                  </a:lnTo>
                  <a:lnTo>
                    <a:pt x="37" y="110"/>
                  </a:lnTo>
                  <a:lnTo>
                    <a:pt x="28" y="110"/>
                  </a:lnTo>
                  <a:lnTo>
                    <a:pt x="23" y="109"/>
                  </a:lnTo>
                  <a:lnTo>
                    <a:pt x="16" y="105"/>
                  </a:lnTo>
                  <a:lnTo>
                    <a:pt x="12" y="100"/>
                  </a:lnTo>
                  <a:lnTo>
                    <a:pt x="4" y="82"/>
                  </a:lnTo>
                  <a:lnTo>
                    <a:pt x="0" y="56"/>
                  </a:lnTo>
                  <a:lnTo>
                    <a:pt x="2" y="39"/>
                  </a:lnTo>
                  <a:lnTo>
                    <a:pt x="5" y="25"/>
                  </a:lnTo>
                  <a:lnTo>
                    <a:pt x="7" y="16"/>
                  </a:lnTo>
                  <a:lnTo>
                    <a:pt x="12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8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3" name="Rectangle 34"/>
            <p:cNvSpPr>
              <a:spLocks noChangeArrowheads="1"/>
            </p:cNvSpPr>
            <p:nvPr/>
          </p:nvSpPr>
          <p:spPr bwMode="auto">
            <a:xfrm>
              <a:off x="3554671" y="4991939"/>
              <a:ext cx="20174" cy="31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4" name="Freeform 35"/>
            <p:cNvSpPr>
              <a:spLocks noEditPoints="1"/>
            </p:cNvSpPr>
            <p:nvPr/>
          </p:nvSpPr>
          <p:spPr bwMode="auto">
            <a:xfrm>
              <a:off x="3602224" y="4781243"/>
              <a:ext cx="105192" cy="243962"/>
            </a:xfrm>
            <a:custGeom>
              <a:avLst/>
              <a:gdLst>
                <a:gd name="T0" fmla="*/ 31 w 73"/>
                <a:gd name="T1" fmla="*/ 51 h 110"/>
                <a:gd name="T2" fmla="*/ 21 w 73"/>
                <a:gd name="T3" fmla="*/ 56 h 110"/>
                <a:gd name="T4" fmla="*/ 15 w 73"/>
                <a:gd name="T5" fmla="*/ 67 h 110"/>
                <a:gd name="T6" fmla="*/ 15 w 73"/>
                <a:gd name="T7" fmla="*/ 79 h 110"/>
                <a:gd name="T8" fmla="*/ 21 w 73"/>
                <a:gd name="T9" fmla="*/ 91 h 110"/>
                <a:gd name="T10" fmla="*/ 31 w 73"/>
                <a:gd name="T11" fmla="*/ 98 h 110"/>
                <a:gd name="T12" fmla="*/ 43 w 73"/>
                <a:gd name="T13" fmla="*/ 98 h 110"/>
                <a:gd name="T14" fmla="*/ 52 w 73"/>
                <a:gd name="T15" fmla="*/ 91 h 110"/>
                <a:gd name="T16" fmla="*/ 57 w 73"/>
                <a:gd name="T17" fmla="*/ 81 h 110"/>
                <a:gd name="T18" fmla="*/ 57 w 73"/>
                <a:gd name="T19" fmla="*/ 67 h 110"/>
                <a:gd name="T20" fmla="*/ 52 w 73"/>
                <a:gd name="T21" fmla="*/ 56 h 110"/>
                <a:gd name="T22" fmla="*/ 43 w 73"/>
                <a:gd name="T23" fmla="*/ 51 h 110"/>
                <a:gd name="T24" fmla="*/ 40 w 73"/>
                <a:gd name="T25" fmla="*/ 0 h 110"/>
                <a:gd name="T26" fmla="*/ 56 w 73"/>
                <a:gd name="T27" fmla="*/ 4 h 110"/>
                <a:gd name="T28" fmla="*/ 66 w 73"/>
                <a:gd name="T29" fmla="*/ 13 h 110"/>
                <a:gd name="T30" fmla="*/ 71 w 73"/>
                <a:gd name="T31" fmla="*/ 28 h 110"/>
                <a:gd name="T32" fmla="*/ 54 w 73"/>
                <a:gd name="T33" fmla="*/ 23 h 110"/>
                <a:gd name="T34" fmla="*/ 49 w 73"/>
                <a:gd name="T35" fmla="*/ 16 h 110"/>
                <a:gd name="T36" fmla="*/ 38 w 73"/>
                <a:gd name="T37" fmla="*/ 13 h 110"/>
                <a:gd name="T38" fmla="*/ 26 w 73"/>
                <a:gd name="T39" fmla="*/ 16 h 110"/>
                <a:gd name="T40" fmla="*/ 17 w 73"/>
                <a:gd name="T41" fmla="*/ 28 h 110"/>
                <a:gd name="T42" fmla="*/ 14 w 73"/>
                <a:gd name="T43" fmla="*/ 42 h 110"/>
                <a:gd name="T44" fmla="*/ 19 w 73"/>
                <a:gd name="T45" fmla="*/ 46 h 110"/>
                <a:gd name="T46" fmla="*/ 33 w 73"/>
                <a:gd name="T47" fmla="*/ 39 h 110"/>
                <a:gd name="T48" fmla="*/ 49 w 73"/>
                <a:gd name="T49" fmla="*/ 39 h 110"/>
                <a:gd name="T50" fmla="*/ 63 w 73"/>
                <a:gd name="T51" fmla="*/ 48 h 110"/>
                <a:gd name="T52" fmla="*/ 71 w 73"/>
                <a:gd name="T53" fmla="*/ 63 h 110"/>
                <a:gd name="T54" fmla="*/ 71 w 73"/>
                <a:gd name="T55" fmla="*/ 84 h 110"/>
                <a:gd name="T56" fmla="*/ 64 w 73"/>
                <a:gd name="T57" fmla="*/ 98 h 110"/>
                <a:gd name="T58" fmla="*/ 56 w 73"/>
                <a:gd name="T59" fmla="*/ 107 h 110"/>
                <a:gd name="T60" fmla="*/ 38 w 73"/>
                <a:gd name="T61" fmla="*/ 110 h 110"/>
                <a:gd name="T62" fmla="*/ 22 w 73"/>
                <a:gd name="T63" fmla="*/ 109 h 110"/>
                <a:gd name="T64" fmla="*/ 10 w 73"/>
                <a:gd name="T65" fmla="*/ 98 h 110"/>
                <a:gd name="T66" fmla="*/ 0 w 73"/>
                <a:gd name="T67" fmla="*/ 58 h 110"/>
                <a:gd name="T68" fmla="*/ 5 w 73"/>
                <a:gd name="T69" fmla="*/ 25 h 110"/>
                <a:gd name="T70" fmla="*/ 17 w 73"/>
                <a:gd name="T71" fmla="*/ 7 h 110"/>
                <a:gd name="T72" fmla="*/ 31 w 73"/>
                <a:gd name="T7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110">
                  <a:moveTo>
                    <a:pt x="36" y="51"/>
                  </a:moveTo>
                  <a:lnTo>
                    <a:pt x="31" y="51"/>
                  </a:lnTo>
                  <a:lnTo>
                    <a:pt x="26" y="53"/>
                  </a:lnTo>
                  <a:lnTo>
                    <a:pt x="21" y="56"/>
                  </a:lnTo>
                  <a:lnTo>
                    <a:pt x="17" y="62"/>
                  </a:lnTo>
                  <a:lnTo>
                    <a:pt x="15" y="67"/>
                  </a:lnTo>
                  <a:lnTo>
                    <a:pt x="14" y="74"/>
                  </a:lnTo>
                  <a:lnTo>
                    <a:pt x="15" y="79"/>
                  </a:lnTo>
                  <a:lnTo>
                    <a:pt x="17" y="86"/>
                  </a:lnTo>
                  <a:lnTo>
                    <a:pt x="21" y="91"/>
                  </a:lnTo>
                  <a:lnTo>
                    <a:pt x="26" y="95"/>
                  </a:lnTo>
                  <a:lnTo>
                    <a:pt x="31" y="98"/>
                  </a:lnTo>
                  <a:lnTo>
                    <a:pt x="36" y="98"/>
                  </a:lnTo>
                  <a:lnTo>
                    <a:pt x="43" y="98"/>
                  </a:lnTo>
                  <a:lnTo>
                    <a:pt x="49" y="95"/>
                  </a:lnTo>
                  <a:lnTo>
                    <a:pt x="52" y="91"/>
                  </a:lnTo>
                  <a:lnTo>
                    <a:pt x="56" y="88"/>
                  </a:lnTo>
                  <a:lnTo>
                    <a:pt x="57" y="81"/>
                  </a:lnTo>
                  <a:lnTo>
                    <a:pt x="59" y="74"/>
                  </a:lnTo>
                  <a:lnTo>
                    <a:pt x="57" y="67"/>
                  </a:lnTo>
                  <a:lnTo>
                    <a:pt x="56" y="62"/>
                  </a:lnTo>
                  <a:lnTo>
                    <a:pt x="52" y="56"/>
                  </a:lnTo>
                  <a:lnTo>
                    <a:pt x="49" y="53"/>
                  </a:lnTo>
                  <a:lnTo>
                    <a:pt x="43" y="51"/>
                  </a:lnTo>
                  <a:lnTo>
                    <a:pt x="36" y="51"/>
                  </a:lnTo>
                  <a:close/>
                  <a:moveTo>
                    <a:pt x="40" y="0"/>
                  </a:moveTo>
                  <a:lnTo>
                    <a:pt x="47" y="0"/>
                  </a:lnTo>
                  <a:lnTo>
                    <a:pt x="56" y="4"/>
                  </a:lnTo>
                  <a:lnTo>
                    <a:pt x="61" y="7"/>
                  </a:lnTo>
                  <a:lnTo>
                    <a:pt x="66" y="13"/>
                  </a:lnTo>
                  <a:lnTo>
                    <a:pt x="70" y="20"/>
                  </a:lnTo>
                  <a:lnTo>
                    <a:pt x="71" y="28"/>
                  </a:lnTo>
                  <a:lnTo>
                    <a:pt x="57" y="30"/>
                  </a:lnTo>
                  <a:lnTo>
                    <a:pt x="54" y="23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3" y="13"/>
                  </a:lnTo>
                  <a:lnTo>
                    <a:pt x="38" y="13"/>
                  </a:lnTo>
                  <a:lnTo>
                    <a:pt x="33" y="14"/>
                  </a:lnTo>
                  <a:lnTo>
                    <a:pt x="26" y="16"/>
                  </a:lnTo>
                  <a:lnTo>
                    <a:pt x="22" y="21"/>
                  </a:lnTo>
                  <a:lnTo>
                    <a:pt x="17" y="28"/>
                  </a:lnTo>
                  <a:lnTo>
                    <a:pt x="15" y="35"/>
                  </a:lnTo>
                  <a:lnTo>
                    <a:pt x="14" y="42"/>
                  </a:lnTo>
                  <a:lnTo>
                    <a:pt x="14" y="53"/>
                  </a:lnTo>
                  <a:lnTo>
                    <a:pt x="19" y="46"/>
                  </a:lnTo>
                  <a:lnTo>
                    <a:pt x="26" y="42"/>
                  </a:lnTo>
                  <a:lnTo>
                    <a:pt x="33" y="39"/>
                  </a:lnTo>
                  <a:lnTo>
                    <a:pt x="40" y="39"/>
                  </a:lnTo>
                  <a:lnTo>
                    <a:pt x="49" y="39"/>
                  </a:lnTo>
                  <a:lnTo>
                    <a:pt x="56" y="42"/>
                  </a:lnTo>
                  <a:lnTo>
                    <a:pt x="63" y="48"/>
                  </a:lnTo>
                  <a:lnTo>
                    <a:pt x="68" y="55"/>
                  </a:lnTo>
                  <a:lnTo>
                    <a:pt x="71" y="63"/>
                  </a:lnTo>
                  <a:lnTo>
                    <a:pt x="73" y="74"/>
                  </a:lnTo>
                  <a:lnTo>
                    <a:pt x="71" y="84"/>
                  </a:lnTo>
                  <a:lnTo>
                    <a:pt x="68" y="93"/>
                  </a:lnTo>
                  <a:lnTo>
                    <a:pt x="64" y="98"/>
                  </a:lnTo>
                  <a:lnTo>
                    <a:pt x="61" y="103"/>
                  </a:lnTo>
                  <a:lnTo>
                    <a:pt x="56" y="107"/>
                  </a:lnTo>
                  <a:lnTo>
                    <a:pt x="47" y="110"/>
                  </a:lnTo>
                  <a:lnTo>
                    <a:pt x="38" y="110"/>
                  </a:lnTo>
                  <a:lnTo>
                    <a:pt x="29" y="110"/>
                  </a:lnTo>
                  <a:lnTo>
                    <a:pt x="22" y="109"/>
                  </a:lnTo>
                  <a:lnTo>
                    <a:pt x="15" y="103"/>
                  </a:lnTo>
                  <a:lnTo>
                    <a:pt x="10" y="98"/>
                  </a:lnTo>
                  <a:lnTo>
                    <a:pt x="3" y="82"/>
                  </a:lnTo>
                  <a:lnTo>
                    <a:pt x="0" y="58"/>
                  </a:lnTo>
                  <a:lnTo>
                    <a:pt x="2" y="39"/>
                  </a:lnTo>
                  <a:lnTo>
                    <a:pt x="5" y="25"/>
                  </a:lnTo>
                  <a:lnTo>
                    <a:pt x="12" y="13"/>
                  </a:lnTo>
                  <a:lnTo>
                    <a:pt x="17" y="7"/>
                  </a:lnTo>
                  <a:lnTo>
                    <a:pt x="24" y="4"/>
                  </a:lnTo>
                  <a:lnTo>
                    <a:pt x="31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5" name="Freeform 38"/>
            <p:cNvSpPr>
              <a:spLocks noEditPoints="1"/>
            </p:cNvSpPr>
            <p:nvPr/>
          </p:nvSpPr>
          <p:spPr bwMode="auto">
            <a:xfrm>
              <a:off x="4391880" y="4781243"/>
              <a:ext cx="102310" cy="243962"/>
            </a:xfrm>
            <a:custGeom>
              <a:avLst/>
              <a:gdLst>
                <a:gd name="T0" fmla="*/ 35 w 71"/>
                <a:gd name="T1" fmla="*/ 13 h 110"/>
                <a:gd name="T2" fmla="*/ 30 w 71"/>
                <a:gd name="T3" fmla="*/ 14 h 110"/>
                <a:gd name="T4" fmla="*/ 24 w 71"/>
                <a:gd name="T5" fmla="*/ 16 h 110"/>
                <a:gd name="T6" fmla="*/ 21 w 71"/>
                <a:gd name="T7" fmla="*/ 20 h 110"/>
                <a:gd name="T8" fmla="*/ 16 w 71"/>
                <a:gd name="T9" fmla="*/ 34 h 110"/>
                <a:gd name="T10" fmla="*/ 14 w 71"/>
                <a:gd name="T11" fmla="*/ 56 h 110"/>
                <a:gd name="T12" fmla="*/ 16 w 71"/>
                <a:gd name="T13" fmla="*/ 77 h 110"/>
                <a:gd name="T14" fmla="*/ 21 w 71"/>
                <a:gd name="T15" fmla="*/ 89 h 110"/>
                <a:gd name="T16" fmla="*/ 24 w 71"/>
                <a:gd name="T17" fmla="*/ 95 h 110"/>
                <a:gd name="T18" fmla="*/ 30 w 71"/>
                <a:gd name="T19" fmla="*/ 98 h 110"/>
                <a:gd name="T20" fmla="*/ 35 w 71"/>
                <a:gd name="T21" fmla="*/ 98 h 110"/>
                <a:gd name="T22" fmla="*/ 42 w 71"/>
                <a:gd name="T23" fmla="*/ 98 h 110"/>
                <a:gd name="T24" fmla="*/ 47 w 71"/>
                <a:gd name="T25" fmla="*/ 95 h 110"/>
                <a:gd name="T26" fmla="*/ 50 w 71"/>
                <a:gd name="T27" fmla="*/ 89 h 110"/>
                <a:gd name="T28" fmla="*/ 56 w 71"/>
                <a:gd name="T29" fmla="*/ 77 h 110"/>
                <a:gd name="T30" fmla="*/ 57 w 71"/>
                <a:gd name="T31" fmla="*/ 56 h 110"/>
                <a:gd name="T32" fmla="*/ 56 w 71"/>
                <a:gd name="T33" fmla="*/ 34 h 110"/>
                <a:gd name="T34" fmla="*/ 50 w 71"/>
                <a:gd name="T35" fmla="*/ 21 h 110"/>
                <a:gd name="T36" fmla="*/ 47 w 71"/>
                <a:gd name="T37" fmla="*/ 16 h 110"/>
                <a:gd name="T38" fmla="*/ 42 w 71"/>
                <a:gd name="T39" fmla="*/ 14 h 110"/>
                <a:gd name="T40" fmla="*/ 35 w 71"/>
                <a:gd name="T41" fmla="*/ 13 h 110"/>
                <a:gd name="T42" fmla="*/ 35 w 71"/>
                <a:gd name="T43" fmla="*/ 0 h 110"/>
                <a:gd name="T44" fmla="*/ 43 w 71"/>
                <a:gd name="T45" fmla="*/ 0 h 110"/>
                <a:gd name="T46" fmla="*/ 50 w 71"/>
                <a:gd name="T47" fmla="*/ 4 h 110"/>
                <a:gd name="T48" fmla="*/ 57 w 71"/>
                <a:gd name="T49" fmla="*/ 7 h 110"/>
                <a:gd name="T50" fmla="*/ 63 w 71"/>
                <a:gd name="T51" fmla="*/ 14 h 110"/>
                <a:gd name="T52" fmla="*/ 66 w 71"/>
                <a:gd name="T53" fmla="*/ 21 h 110"/>
                <a:gd name="T54" fmla="*/ 68 w 71"/>
                <a:gd name="T55" fmla="*/ 30 h 110"/>
                <a:gd name="T56" fmla="*/ 70 w 71"/>
                <a:gd name="T57" fmla="*/ 37 h 110"/>
                <a:gd name="T58" fmla="*/ 71 w 71"/>
                <a:gd name="T59" fmla="*/ 46 h 110"/>
                <a:gd name="T60" fmla="*/ 71 w 71"/>
                <a:gd name="T61" fmla="*/ 56 h 110"/>
                <a:gd name="T62" fmla="*/ 70 w 71"/>
                <a:gd name="T63" fmla="*/ 74 h 110"/>
                <a:gd name="T64" fmla="*/ 66 w 71"/>
                <a:gd name="T65" fmla="*/ 86 h 110"/>
                <a:gd name="T66" fmla="*/ 64 w 71"/>
                <a:gd name="T67" fmla="*/ 95 h 110"/>
                <a:gd name="T68" fmla="*/ 59 w 71"/>
                <a:gd name="T69" fmla="*/ 100 h 110"/>
                <a:gd name="T70" fmla="*/ 56 w 71"/>
                <a:gd name="T71" fmla="*/ 105 h 110"/>
                <a:gd name="T72" fmla="*/ 49 w 71"/>
                <a:gd name="T73" fmla="*/ 109 h 110"/>
                <a:gd name="T74" fmla="*/ 43 w 71"/>
                <a:gd name="T75" fmla="*/ 110 h 110"/>
                <a:gd name="T76" fmla="*/ 35 w 71"/>
                <a:gd name="T77" fmla="*/ 110 h 110"/>
                <a:gd name="T78" fmla="*/ 28 w 71"/>
                <a:gd name="T79" fmla="*/ 110 h 110"/>
                <a:gd name="T80" fmla="*/ 21 w 71"/>
                <a:gd name="T81" fmla="*/ 109 h 110"/>
                <a:gd name="T82" fmla="*/ 16 w 71"/>
                <a:gd name="T83" fmla="*/ 105 h 110"/>
                <a:gd name="T84" fmla="*/ 10 w 71"/>
                <a:gd name="T85" fmla="*/ 100 h 110"/>
                <a:gd name="T86" fmla="*/ 3 w 71"/>
                <a:gd name="T87" fmla="*/ 82 h 110"/>
                <a:gd name="T88" fmla="*/ 0 w 71"/>
                <a:gd name="T89" fmla="*/ 56 h 110"/>
                <a:gd name="T90" fmla="*/ 2 w 71"/>
                <a:gd name="T91" fmla="*/ 39 h 110"/>
                <a:gd name="T92" fmla="*/ 3 w 71"/>
                <a:gd name="T93" fmla="*/ 25 h 110"/>
                <a:gd name="T94" fmla="*/ 7 w 71"/>
                <a:gd name="T95" fmla="*/ 16 h 110"/>
                <a:gd name="T96" fmla="*/ 10 w 71"/>
                <a:gd name="T97" fmla="*/ 11 h 110"/>
                <a:gd name="T98" fmla="*/ 16 w 71"/>
                <a:gd name="T99" fmla="*/ 6 h 110"/>
                <a:gd name="T100" fmla="*/ 21 w 71"/>
                <a:gd name="T101" fmla="*/ 2 h 110"/>
                <a:gd name="T102" fmla="*/ 28 w 71"/>
                <a:gd name="T103" fmla="*/ 0 h 110"/>
                <a:gd name="T104" fmla="*/ 35 w 71"/>
                <a:gd name="T10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" h="110">
                  <a:moveTo>
                    <a:pt x="35" y="13"/>
                  </a:moveTo>
                  <a:lnTo>
                    <a:pt x="30" y="14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14" y="56"/>
                  </a:lnTo>
                  <a:lnTo>
                    <a:pt x="16" y="77"/>
                  </a:lnTo>
                  <a:lnTo>
                    <a:pt x="21" y="89"/>
                  </a:lnTo>
                  <a:lnTo>
                    <a:pt x="24" y="95"/>
                  </a:lnTo>
                  <a:lnTo>
                    <a:pt x="30" y="98"/>
                  </a:lnTo>
                  <a:lnTo>
                    <a:pt x="35" y="98"/>
                  </a:lnTo>
                  <a:lnTo>
                    <a:pt x="42" y="98"/>
                  </a:lnTo>
                  <a:lnTo>
                    <a:pt x="47" y="95"/>
                  </a:lnTo>
                  <a:lnTo>
                    <a:pt x="50" y="89"/>
                  </a:lnTo>
                  <a:lnTo>
                    <a:pt x="56" y="77"/>
                  </a:lnTo>
                  <a:lnTo>
                    <a:pt x="57" y="56"/>
                  </a:lnTo>
                  <a:lnTo>
                    <a:pt x="56" y="34"/>
                  </a:lnTo>
                  <a:lnTo>
                    <a:pt x="50" y="21"/>
                  </a:lnTo>
                  <a:lnTo>
                    <a:pt x="47" y="16"/>
                  </a:lnTo>
                  <a:lnTo>
                    <a:pt x="42" y="14"/>
                  </a:lnTo>
                  <a:lnTo>
                    <a:pt x="35" y="13"/>
                  </a:lnTo>
                  <a:close/>
                  <a:moveTo>
                    <a:pt x="35" y="0"/>
                  </a:moveTo>
                  <a:lnTo>
                    <a:pt x="43" y="0"/>
                  </a:lnTo>
                  <a:lnTo>
                    <a:pt x="50" y="4"/>
                  </a:lnTo>
                  <a:lnTo>
                    <a:pt x="57" y="7"/>
                  </a:lnTo>
                  <a:lnTo>
                    <a:pt x="63" y="14"/>
                  </a:lnTo>
                  <a:lnTo>
                    <a:pt x="66" y="21"/>
                  </a:lnTo>
                  <a:lnTo>
                    <a:pt x="68" y="30"/>
                  </a:lnTo>
                  <a:lnTo>
                    <a:pt x="70" y="37"/>
                  </a:lnTo>
                  <a:lnTo>
                    <a:pt x="71" y="46"/>
                  </a:lnTo>
                  <a:lnTo>
                    <a:pt x="71" y="56"/>
                  </a:lnTo>
                  <a:lnTo>
                    <a:pt x="70" y="74"/>
                  </a:lnTo>
                  <a:lnTo>
                    <a:pt x="66" y="86"/>
                  </a:lnTo>
                  <a:lnTo>
                    <a:pt x="64" y="95"/>
                  </a:lnTo>
                  <a:lnTo>
                    <a:pt x="59" y="100"/>
                  </a:lnTo>
                  <a:lnTo>
                    <a:pt x="56" y="105"/>
                  </a:lnTo>
                  <a:lnTo>
                    <a:pt x="49" y="109"/>
                  </a:lnTo>
                  <a:lnTo>
                    <a:pt x="43" y="110"/>
                  </a:lnTo>
                  <a:lnTo>
                    <a:pt x="35" y="110"/>
                  </a:lnTo>
                  <a:lnTo>
                    <a:pt x="28" y="110"/>
                  </a:lnTo>
                  <a:lnTo>
                    <a:pt x="21" y="109"/>
                  </a:lnTo>
                  <a:lnTo>
                    <a:pt x="16" y="105"/>
                  </a:lnTo>
                  <a:lnTo>
                    <a:pt x="10" y="100"/>
                  </a:lnTo>
                  <a:lnTo>
                    <a:pt x="3" y="82"/>
                  </a:lnTo>
                  <a:lnTo>
                    <a:pt x="0" y="56"/>
                  </a:lnTo>
                  <a:lnTo>
                    <a:pt x="2" y="39"/>
                  </a:lnTo>
                  <a:lnTo>
                    <a:pt x="3" y="25"/>
                  </a:lnTo>
                  <a:lnTo>
                    <a:pt x="7" y="16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1" y="2"/>
                  </a:lnTo>
                  <a:lnTo>
                    <a:pt x="28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6" name="Rectangle 39"/>
            <p:cNvSpPr>
              <a:spLocks noChangeArrowheads="1"/>
            </p:cNvSpPr>
            <p:nvPr/>
          </p:nvSpPr>
          <p:spPr bwMode="auto">
            <a:xfrm>
              <a:off x="4524450" y="4991939"/>
              <a:ext cx="20174" cy="31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7" name="Freeform 40"/>
            <p:cNvSpPr>
              <a:spLocks noEditPoints="1"/>
            </p:cNvSpPr>
            <p:nvPr/>
          </p:nvSpPr>
          <p:spPr bwMode="auto">
            <a:xfrm>
              <a:off x="4573443" y="4781243"/>
              <a:ext cx="99428" cy="243962"/>
            </a:xfrm>
            <a:custGeom>
              <a:avLst/>
              <a:gdLst>
                <a:gd name="T0" fmla="*/ 29 w 69"/>
                <a:gd name="T1" fmla="*/ 56 h 110"/>
                <a:gd name="T2" fmla="*/ 20 w 69"/>
                <a:gd name="T3" fmla="*/ 62 h 110"/>
                <a:gd name="T4" fmla="*/ 15 w 69"/>
                <a:gd name="T5" fmla="*/ 70 h 110"/>
                <a:gd name="T6" fmla="*/ 15 w 69"/>
                <a:gd name="T7" fmla="*/ 82 h 110"/>
                <a:gd name="T8" fmla="*/ 20 w 69"/>
                <a:gd name="T9" fmla="*/ 91 h 110"/>
                <a:gd name="T10" fmla="*/ 29 w 69"/>
                <a:gd name="T11" fmla="*/ 98 h 110"/>
                <a:gd name="T12" fmla="*/ 41 w 69"/>
                <a:gd name="T13" fmla="*/ 98 h 110"/>
                <a:gd name="T14" fmla="*/ 50 w 69"/>
                <a:gd name="T15" fmla="*/ 93 h 110"/>
                <a:gd name="T16" fmla="*/ 55 w 69"/>
                <a:gd name="T17" fmla="*/ 82 h 110"/>
                <a:gd name="T18" fmla="*/ 55 w 69"/>
                <a:gd name="T19" fmla="*/ 72 h 110"/>
                <a:gd name="T20" fmla="*/ 50 w 69"/>
                <a:gd name="T21" fmla="*/ 62 h 110"/>
                <a:gd name="T22" fmla="*/ 41 w 69"/>
                <a:gd name="T23" fmla="*/ 56 h 110"/>
                <a:gd name="T24" fmla="*/ 34 w 69"/>
                <a:gd name="T25" fmla="*/ 13 h 110"/>
                <a:gd name="T26" fmla="*/ 26 w 69"/>
                <a:gd name="T27" fmla="*/ 14 h 110"/>
                <a:gd name="T28" fmla="*/ 19 w 69"/>
                <a:gd name="T29" fmla="*/ 21 h 110"/>
                <a:gd name="T30" fmla="*/ 19 w 69"/>
                <a:gd name="T31" fmla="*/ 34 h 110"/>
                <a:gd name="T32" fmla="*/ 26 w 69"/>
                <a:gd name="T33" fmla="*/ 41 h 110"/>
                <a:gd name="T34" fmla="*/ 36 w 69"/>
                <a:gd name="T35" fmla="*/ 42 h 110"/>
                <a:gd name="T36" fmla="*/ 45 w 69"/>
                <a:gd name="T37" fmla="*/ 41 h 110"/>
                <a:gd name="T38" fmla="*/ 52 w 69"/>
                <a:gd name="T39" fmla="*/ 34 h 110"/>
                <a:gd name="T40" fmla="*/ 52 w 69"/>
                <a:gd name="T41" fmla="*/ 21 h 110"/>
                <a:gd name="T42" fmla="*/ 45 w 69"/>
                <a:gd name="T43" fmla="*/ 14 h 110"/>
                <a:gd name="T44" fmla="*/ 34 w 69"/>
                <a:gd name="T45" fmla="*/ 13 h 110"/>
                <a:gd name="T46" fmla="*/ 43 w 69"/>
                <a:gd name="T47" fmla="*/ 0 h 110"/>
                <a:gd name="T48" fmla="*/ 59 w 69"/>
                <a:gd name="T49" fmla="*/ 7 h 110"/>
                <a:gd name="T50" fmla="*/ 66 w 69"/>
                <a:gd name="T51" fmla="*/ 20 h 110"/>
                <a:gd name="T52" fmla="*/ 66 w 69"/>
                <a:gd name="T53" fmla="*/ 35 h 110"/>
                <a:gd name="T54" fmla="*/ 57 w 69"/>
                <a:gd name="T55" fmla="*/ 46 h 110"/>
                <a:gd name="T56" fmla="*/ 55 w 69"/>
                <a:gd name="T57" fmla="*/ 51 h 110"/>
                <a:gd name="T58" fmla="*/ 66 w 69"/>
                <a:gd name="T59" fmla="*/ 60 h 110"/>
                <a:gd name="T60" fmla="*/ 69 w 69"/>
                <a:gd name="T61" fmla="*/ 70 h 110"/>
                <a:gd name="T62" fmla="*/ 69 w 69"/>
                <a:gd name="T63" fmla="*/ 86 h 110"/>
                <a:gd name="T64" fmla="*/ 61 w 69"/>
                <a:gd name="T65" fmla="*/ 102 h 110"/>
                <a:gd name="T66" fmla="*/ 50 w 69"/>
                <a:gd name="T67" fmla="*/ 109 h 110"/>
                <a:gd name="T68" fmla="*/ 34 w 69"/>
                <a:gd name="T69" fmla="*/ 110 h 110"/>
                <a:gd name="T70" fmla="*/ 20 w 69"/>
                <a:gd name="T71" fmla="*/ 109 h 110"/>
                <a:gd name="T72" fmla="*/ 10 w 69"/>
                <a:gd name="T73" fmla="*/ 102 h 110"/>
                <a:gd name="T74" fmla="*/ 1 w 69"/>
                <a:gd name="T75" fmla="*/ 86 h 110"/>
                <a:gd name="T76" fmla="*/ 1 w 69"/>
                <a:gd name="T77" fmla="*/ 70 h 110"/>
                <a:gd name="T78" fmla="*/ 5 w 69"/>
                <a:gd name="T79" fmla="*/ 58 h 110"/>
                <a:gd name="T80" fmla="*/ 15 w 69"/>
                <a:gd name="T81" fmla="*/ 51 h 110"/>
                <a:gd name="T82" fmla="*/ 13 w 69"/>
                <a:gd name="T83" fmla="*/ 46 h 110"/>
                <a:gd name="T84" fmla="*/ 5 w 69"/>
                <a:gd name="T85" fmla="*/ 34 h 110"/>
                <a:gd name="T86" fmla="*/ 5 w 69"/>
                <a:gd name="T87" fmla="*/ 20 h 110"/>
                <a:gd name="T88" fmla="*/ 12 w 69"/>
                <a:gd name="T89" fmla="*/ 7 h 110"/>
                <a:gd name="T90" fmla="*/ 26 w 69"/>
                <a:gd name="T9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9" h="110">
                  <a:moveTo>
                    <a:pt x="34" y="56"/>
                  </a:moveTo>
                  <a:lnTo>
                    <a:pt x="29" y="56"/>
                  </a:lnTo>
                  <a:lnTo>
                    <a:pt x="24" y="58"/>
                  </a:lnTo>
                  <a:lnTo>
                    <a:pt x="20" y="62"/>
                  </a:lnTo>
                  <a:lnTo>
                    <a:pt x="17" y="67"/>
                  </a:lnTo>
                  <a:lnTo>
                    <a:pt x="15" y="70"/>
                  </a:lnTo>
                  <a:lnTo>
                    <a:pt x="15" y="77"/>
                  </a:lnTo>
                  <a:lnTo>
                    <a:pt x="15" y="82"/>
                  </a:lnTo>
                  <a:lnTo>
                    <a:pt x="17" y="88"/>
                  </a:lnTo>
                  <a:lnTo>
                    <a:pt x="20" y="91"/>
                  </a:lnTo>
                  <a:lnTo>
                    <a:pt x="24" y="95"/>
                  </a:lnTo>
                  <a:lnTo>
                    <a:pt x="29" y="98"/>
                  </a:lnTo>
                  <a:lnTo>
                    <a:pt x="34" y="98"/>
                  </a:lnTo>
                  <a:lnTo>
                    <a:pt x="41" y="98"/>
                  </a:lnTo>
                  <a:lnTo>
                    <a:pt x="47" y="96"/>
                  </a:lnTo>
                  <a:lnTo>
                    <a:pt x="50" y="93"/>
                  </a:lnTo>
                  <a:lnTo>
                    <a:pt x="54" y="88"/>
                  </a:lnTo>
                  <a:lnTo>
                    <a:pt x="55" y="82"/>
                  </a:lnTo>
                  <a:lnTo>
                    <a:pt x="55" y="77"/>
                  </a:lnTo>
                  <a:lnTo>
                    <a:pt x="55" y="72"/>
                  </a:lnTo>
                  <a:lnTo>
                    <a:pt x="54" y="67"/>
                  </a:lnTo>
                  <a:lnTo>
                    <a:pt x="50" y="62"/>
                  </a:lnTo>
                  <a:lnTo>
                    <a:pt x="47" y="58"/>
                  </a:lnTo>
                  <a:lnTo>
                    <a:pt x="41" y="56"/>
                  </a:lnTo>
                  <a:lnTo>
                    <a:pt x="34" y="56"/>
                  </a:lnTo>
                  <a:close/>
                  <a:moveTo>
                    <a:pt x="34" y="13"/>
                  </a:moveTo>
                  <a:lnTo>
                    <a:pt x="31" y="13"/>
                  </a:lnTo>
                  <a:lnTo>
                    <a:pt x="26" y="14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7" y="28"/>
                  </a:lnTo>
                  <a:lnTo>
                    <a:pt x="19" y="34"/>
                  </a:lnTo>
                  <a:lnTo>
                    <a:pt x="22" y="39"/>
                  </a:lnTo>
                  <a:lnTo>
                    <a:pt x="26" y="41"/>
                  </a:lnTo>
                  <a:lnTo>
                    <a:pt x="31" y="42"/>
                  </a:lnTo>
                  <a:lnTo>
                    <a:pt x="36" y="42"/>
                  </a:lnTo>
                  <a:lnTo>
                    <a:pt x="40" y="42"/>
                  </a:lnTo>
                  <a:lnTo>
                    <a:pt x="45" y="41"/>
                  </a:lnTo>
                  <a:lnTo>
                    <a:pt x="48" y="39"/>
                  </a:lnTo>
                  <a:lnTo>
                    <a:pt x="52" y="34"/>
                  </a:lnTo>
                  <a:lnTo>
                    <a:pt x="52" y="28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4"/>
                  </a:lnTo>
                  <a:lnTo>
                    <a:pt x="40" y="13"/>
                  </a:lnTo>
                  <a:lnTo>
                    <a:pt x="34" y="13"/>
                  </a:lnTo>
                  <a:close/>
                  <a:moveTo>
                    <a:pt x="34" y="0"/>
                  </a:moveTo>
                  <a:lnTo>
                    <a:pt x="43" y="0"/>
                  </a:lnTo>
                  <a:lnTo>
                    <a:pt x="52" y="4"/>
                  </a:lnTo>
                  <a:lnTo>
                    <a:pt x="59" y="7"/>
                  </a:lnTo>
                  <a:lnTo>
                    <a:pt x="62" y="14"/>
                  </a:lnTo>
                  <a:lnTo>
                    <a:pt x="66" y="20"/>
                  </a:lnTo>
                  <a:lnTo>
                    <a:pt x="68" y="28"/>
                  </a:lnTo>
                  <a:lnTo>
                    <a:pt x="66" y="35"/>
                  </a:lnTo>
                  <a:lnTo>
                    <a:pt x="62" y="41"/>
                  </a:lnTo>
                  <a:lnTo>
                    <a:pt x="57" y="46"/>
                  </a:lnTo>
                  <a:lnTo>
                    <a:pt x="50" y="49"/>
                  </a:lnTo>
                  <a:lnTo>
                    <a:pt x="55" y="51"/>
                  </a:lnTo>
                  <a:lnTo>
                    <a:pt x="61" y="55"/>
                  </a:lnTo>
                  <a:lnTo>
                    <a:pt x="66" y="60"/>
                  </a:lnTo>
                  <a:lnTo>
                    <a:pt x="68" y="65"/>
                  </a:lnTo>
                  <a:lnTo>
                    <a:pt x="69" y="70"/>
                  </a:lnTo>
                  <a:lnTo>
                    <a:pt x="69" y="77"/>
                  </a:lnTo>
                  <a:lnTo>
                    <a:pt x="69" y="86"/>
                  </a:lnTo>
                  <a:lnTo>
                    <a:pt x="66" y="95"/>
                  </a:lnTo>
                  <a:lnTo>
                    <a:pt x="61" y="102"/>
                  </a:lnTo>
                  <a:lnTo>
                    <a:pt x="55" y="105"/>
                  </a:lnTo>
                  <a:lnTo>
                    <a:pt x="50" y="109"/>
                  </a:lnTo>
                  <a:lnTo>
                    <a:pt x="43" y="110"/>
                  </a:lnTo>
                  <a:lnTo>
                    <a:pt x="34" y="110"/>
                  </a:lnTo>
                  <a:lnTo>
                    <a:pt x="27" y="110"/>
                  </a:lnTo>
                  <a:lnTo>
                    <a:pt x="20" y="109"/>
                  </a:lnTo>
                  <a:lnTo>
                    <a:pt x="15" y="105"/>
                  </a:lnTo>
                  <a:lnTo>
                    <a:pt x="10" y="102"/>
                  </a:lnTo>
                  <a:lnTo>
                    <a:pt x="5" y="95"/>
                  </a:lnTo>
                  <a:lnTo>
                    <a:pt x="1" y="86"/>
                  </a:lnTo>
                  <a:lnTo>
                    <a:pt x="0" y="77"/>
                  </a:lnTo>
                  <a:lnTo>
                    <a:pt x="1" y="70"/>
                  </a:lnTo>
                  <a:lnTo>
                    <a:pt x="3" y="63"/>
                  </a:lnTo>
                  <a:lnTo>
                    <a:pt x="5" y="58"/>
                  </a:lnTo>
                  <a:lnTo>
                    <a:pt x="10" y="55"/>
                  </a:lnTo>
                  <a:lnTo>
                    <a:pt x="15" y="51"/>
                  </a:lnTo>
                  <a:lnTo>
                    <a:pt x="20" y="49"/>
                  </a:lnTo>
                  <a:lnTo>
                    <a:pt x="13" y="46"/>
                  </a:lnTo>
                  <a:lnTo>
                    <a:pt x="8" y="41"/>
                  </a:lnTo>
                  <a:lnTo>
                    <a:pt x="5" y="34"/>
                  </a:lnTo>
                  <a:lnTo>
                    <a:pt x="3" y="27"/>
                  </a:lnTo>
                  <a:lnTo>
                    <a:pt x="5" y="20"/>
                  </a:lnTo>
                  <a:lnTo>
                    <a:pt x="6" y="14"/>
                  </a:lnTo>
                  <a:lnTo>
                    <a:pt x="12" y="7"/>
                  </a:lnTo>
                  <a:lnTo>
                    <a:pt x="19" y="4"/>
                  </a:lnTo>
                  <a:lnTo>
                    <a:pt x="26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8" name="Freeform 43"/>
            <p:cNvSpPr>
              <a:spLocks/>
            </p:cNvSpPr>
            <p:nvPr/>
          </p:nvSpPr>
          <p:spPr bwMode="auto">
            <a:xfrm>
              <a:off x="5465408" y="4781243"/>
              <a:ext cx="57639" cy="241745"/>
            </a:xfrm>
            <a:custGeom>
              <a:avLst/>
              <a:gdLst>
                <a:gd name="T0" fmla="*/ 32 w 40"/>
                <a:gd name="T1" fmla="*/ 0 h 109"/>
                <a:gd name="T2" fmla="*/ 40 w 40"/>
                <a:gd name="T3" fmla="*/ 0 h 109"/>
                <a:gd name="T4" fmla="*/ 40 w 40"/>
                <a:gd name="T5" fmla="*/ 109 h 109"/>
                <a:gd name="T6" fmla="*/ 26 w 40"/>
                <a:gd name="T7" fmla="*/ 109 h 109"/>
                <a:gd name="T8" fmla="*/ 26 w 40"/>
                <a:gd name="T9" fmla="*/ 25 h 109"/>
                <a:gd name="T10" fmla="*/ 21 w 40"/>
                <a:gd name="T11" fmla="*/ 28 h 109"/>
                <a:gd name="T12" fmla="*/ 14 w 40"/>
                <a:gd name="T13" fmla="*/ 34 h 109"/>
                <a:gd name="T14" fmla="*/ 7 w 40"/>
                <a:gd name="T15" fmla="*/ 37 h 109"/>
                <a:gd name="T16" fmla="*/ 0 w 40"/>
                <a:gd name="T17" fmla="*/ 41 h 109"/>
                <a:gd name="T18" fmla="*/ 0 w 40"/>
                <a:gd name="T19" fmla="*/ 28 h 109"/>
                <a:gd name="T20" fmla="*/ 11 w 40"/>
                <a:gd name="T21" fmla="*/ 21 h 109"/>
                <a:gd name="T22" fmla="*/ 19 w 40"/>
                <a:gd name="T23" fmla="*/ 14 h 109"/>
                <a:gd name="T24" fmla="*/ 26 w 40"/>
                <a:gd name="T25" fmla="*/ 7 h 109"/>
                <a:gd name="T26" fmla="*/ 32 w 40"/>
                <a:gd name="T2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09">
                  <a:moveTo>
                    <a:pt x="32" y="0"/>
                  </a:moveTo>
                  <a:lnTo>
                    <a:pt x="40" y="0"/>
                  </a:lnTo>
                  <a:lnTo>
                    <a:pt x="40" y="109"/>
                  </a:lnTo>
                  <a:lnTo>
                    <a:pt x="26" y="109"/>
                  </a:lnTo>
                  <a:lnTo>
                    <a:pt x="26" y="25"/>
                  </a:lnTo>
                  <a:lnTo>
                    <a:pt x="21" y="28"/>
                  </a:lnTo>
                  <a:lnTo>
                    <a:pt x="14" y="34"/>
                  </a:lnTo>
                  <a:lnTo>
                    <a:pt x="7" y="37"/>
                  </a:lnTo>
                  <a:lnTo>
                    <a:pt x="0" y="41"/>
                  </a:lnTo>
                  <a:lnTo>
                    <a:pt x="0" y="28"/>
                  </a:lnTo>
                  <a:lnTo>
                    <a:pt x="11" y="21"/>
                  </a:lnTo>
                  <a:lnTo>
                    <a:pt x="19" y="14"/>
                  </a:lnTo>
                  <a:lnTo>
                    <a:pt x="26" y="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0" name="Line 44"/>
          <p:cNvSpPr>
            <a:spLocks noChangeShapeType="1"/>
          </p:cNvSpPr>
          <p:nvPr/>
        </p:nvSpPr>
        <p:spPr bwMode="auto">
          <a:xfrm>
            <a:off x="346458" y="3374956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Line 45"/>
          <p:cNvSpPr>
            <a:spLocks noChangeShapeType="1"/>
          </p:cNvSpPr>
          <p:nvPr/>
        </p:nvSpPr>
        <p:spPr bwMode="auto">
          <a:xfrm flipH="1">
            <a:off x="4112674" y="3374956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Freeform 46"/>
          <p:cNvSpPr>
            <a:spLocks noEditPoints="1"/>
          </p:cNvSpPr>
          <p:nvPr/>
        </p:nvSpPr>
        <p:spPr bwMode="auto">
          <a:xfrm>
            <a:off x="206142" y="3318962"/>
            <a:ext cx="95954" cy="130522"/>
          </a:xfrm>
          <a:custGeom>
            <a:avLst/>
            <a:gdLst>
              <a:gd name="T0" fmla="*/ 35 w 70"/>
              <a:gd name="T1" fmla="*/ 13 h 110"/>
              <a:gd name="T2" fmla="*/ 30 w 70"/>
              <a:gd name="T3" fmla="*/ 14 h 110"/>
              <a:gd name="T4" fmla="*/ 24 w 70"/>
              <a:gd name="T5" fmla="*/ 16 h 110"/>
              <a:gd name="T6" fmla="*/ 19 w 70"/>
              <a:gd name="T7" fmla="*/ 20 h 110"/>
              <a:gd name="T8" fmla="*/ 16 w 70"/>
              <a:gd name="T9" fmla="*/ 34 h 110"/>
              <a:gd name="T10" fmla="*/ 14 w 70"/>
              <a:gd name="T11" fmla="*/ 56 h 110"/>
              <a:gd name="T12" fmla="*/ 16 w 70"/>
              <a:gd name="T13" fmla="*/ 77 h 110"/>
              <a:gd name="T14" fmla="*/ 19 w 70"/>
              <a:gd name="T15" fmla="*/ 89 h 110"/>
              <a:gd name="T16" fmla="*/ 24 w 70"/>
              <a:gd name="T17" fmla="*/ 95 h 110"/>
              <a:gd name="T18" fmla="*/ 30 w 70"/>
              <a:gd name="T19" fmla="*/ 98 h 110"/>
              <a:gd name="T20" fmla="*/ 35 w 70"/>
              <a:gd name="T21" fmla="*/ 98 h 110"/>
              <a:gd name="T22" fmla="*/ 40 w 70"/>
              <a:gd name="T23" fmla="*/ 98 h 110"/>
              <a:gd name="T24" fmla="*/ 45 w 70"/>
              <a:gd name="T25" fmla="*/ 95 h 110"/>
              <a:gd name="T26" fmla="*/ 50 w 70"/>
              <a:gd name="T27" fmla="*/ 89 h 110"/>
              <a:gd name="T28" fmla="*/ 54 w 70"/>
              <a:gd name="T29" fmla="*/ 77 h 110"/>
              <a:gd name="T30" fmla="*/ 56 w 70"/>
              <a:gd name="T31" fmla="*/ 56 h 110"/>
              <a:gd name="T32" fmla="*/ 54 w 70"/>
              <a:gd name="T33" fmla="*/ 34 h 110"/>
              <a:gd name="T34" fmla="*/ 50 w 70"/>
              <a:gd name="T35" fmla="*/ 21 h 110"/>
              <a:gd name="T36" fmla="*/ 45 w 70"/>
              <a:gd name="T37" fmla="*/ 16 h 110"/>
              <a:gd name="T38" fmla="*/ 40 w 70"/>
              <a:gd name="T39" fmla="*/ 14 h 110"/>
              <a:gd name="T40" fmla="*/ 35 w 70"/>
              <a:gd name="T41" fmla="*/ 13 h 110"/>
              <a:gd name="T42" fmla="*/ 35 w 70"/>
              <a:gd name="T43" fmla="*/ 0 h 110"/>
              <a:gd name="T44" fmla="*/ 43 w 70"/>
              <a:gd name="T45" fmla="*/ 0 h 110"/>
              <a:gd name="T46" fmla="*/ 50 w 70"/>
              <a:gd name="T47" fmla="*/ 4 h 110"/>
              <a:gd name="T48" fmla="*/ 57 w 70"/>
              <a:gd name="T49" fmla="*/ 7 h 110"/>
              <a:gd name="T50" fmla="*/ 61 w 70"/>
              <a:gd name="T51" fmla="*/ 14 h 110"/>
              <a:gd name="T52" fmla="*/ 64 w 70"/>
              <a:gd name="T53" fmla="*/ 21 h 110"/>
              <a:gd name="T54" fmla="*/ 68 w 70"/>
              <a:gd name="T55" fmla="*/ 30 h 110"/>
              <a:gd name="T56" fmla="*/ 70 w 70"/>
              <a:gd name="T57" fmla="*/ 37 h 110"/>
              <a:gd name="T58" fmla="*/ 70 w 70"/>
              <a:gd name="T59" fmla="*/ 46 h 110"/>
              <a:gd name="T60" fmla="*/ 70 w 70"/>
              <a:gd name="T61" fmla="*/ 56 h 110"/>
              <a:gd name="T62" fmla="*/ 70 w 70"/>
              <a:gd name="T63" fmla="*/ 74 h 110"/>
              <a:gd name="T64" fmla="*/ 66 w 70"/>
              <a:gd name="T65" fmla="*/ 88 h 110"/>
              <a:gd name="T66" fmla="*/ 63 w 70"/>
              <a:gd name="T67" fmla="*/ 95 h 110"/>
              <a:gd name="T68" fmla="*/ 59 w 70"/>
              <a:gd name="T69" fmla="*/ 100 h 110"/>
              <a:gd name="T70" fmla="*/ 54 w 70"/>
              <a:gd name="T71" fmla="*/ 105 h 110"/>
              <a:gd name="T72" fmla="*/ 49 w 70"/>
              <a:gd name="T73" fmla="*/ 109 h 110"/>
              <a:gd name="T74" fmla="*/ 42 w 70"/>
              <a:gd name="T75" fmla="*/ 110 h 110"/>
              <a:gd name="T76" fmla="*/ 35 w 70"/>
              <a:gd name="T77" fmla="*/ 110 h 110"/>
              <a:gd name="T78" fmla="*/ 28 w 70"/>
              <a:gd name="T79" fmla="*/ 110 h 110"/>
              <a:gd name="T80" fmla="*/ 21 w 70"/>
              <a:gd name="T81" fmla="*/ 109 h 110"/>
              <a:gd name="T82" fmla="*/ 16 w 70"/>
              <a:gd name="T83" fmla="*/ 105 h 110"/>
              <a:gd name="T84" fmla="*/ 10 w 70"/>
              <a:gd name="T85" fmla="*/ 100 h 110"/>
              <a:gd name="T86" fmla="*/ 2 w 70"/>
              <a:gd name="T87" fmla="*/ 83 h 110"/>
              <a:gd name="T88" fmla="*/ 0 w 70"/>
              <a:gd name="T89" fmla="*/ 56 h 110"/>
              <a:gd name="T90" fmla="*/ 0 w 70"/>
              <a:gd name="T91" fmla="*/ 39 h 110"/>
              <a:gd name="T92" fmla="*/ 3 w 70"/>
              <a:gd name="T93" fmla="*/ 25 h 110"/>
              <a:gd name="T94" fmla="*/ 7 w 70"/>
              <a:gd name="T95" fmla="*/ 16 h 110"/>
              <a:gd name="T96" fmla="*/ 10 w 70"/>
              <a:gd name="T97" fmla="*/ 11 h 110"/>
              <a:gd name="T98" fmla="*/ 16 w 70"/>
              <a:gd name="T99" fmla="*/ 6 h 110"/>
              <a:gd name="T100" fmla="*/ 21 w 70"/>
              <a:gd name="T101" fmla="*/ 2 h 110"/>
              <a:gd name="T102" fmla="*/ 28 w 70"/>
              <a:gd name="T103" fmla="*/ 0 h 110"/>
              <a:gd name="T104" fmla="*/ 35 w 70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0" h="110">
                <a:moveTo>
                  <a:pt x="35" y="13"/>
                </a:moveTo>
                <a:lnTo>
                  <a:pt x="30" y="14"/>
                </a:lnTo>
                <a:lnTo>
                  <a:pt x="24" y="16"/>
                </a:lnTo>
                <a:lnTo>
                  <a:pt x="19" y="20"/>
                </a:lnTo>
                <a:lnTo>
                  <a:pt x="16" y="34"/>
                </a:lnTo>
                <a:lnTo>
                  <a:pt x="14" y="56"/>
                </a:lnTo>
                <a:lnTo>
                  <a:pt x="16" y="77"/>
                </a:lnTo>
                <a:lnTo>
                  <a:pt x="19" y="89"/>
                </a:lnTo>
                <a:lnTo>
                  <a:pt x="24" y="95"/>
                </a:lnTo>
                <a:lnTo>
                  <a:pt x="30" y="98"/>
                </a:lnTo>
                <a:lnTo>
                  <a:pt x="35" y="98"/>
                </a:lnTo>
                <a:lnTo>
                  <a:pt x="40" y="98"/>
                </a:lnTo>
                <a:lnTo>
                  <a:pt x="45" y="95"/>
                </a:lnTo>
                <a:lnTo>
                  <a:pt x="50" y="89"/>
                </a:lnTo>
                <a:lnTo>
                  <a:pt x="54" y="77"/>
                </a:lnTo>
                <a:lnTo>
                  <a:pt x="56" y="56"/>
                </a:lnTo>
                <a:lnTo>
                  <a:pt x="54" y="34"/>
                </a:lnTo>
                <a:lnTo>
                  <a:pt x="50" y="21"/>
                </a:lnTo>
                <a:lnTo>
                  <a:pt x="45" y="16"/>
                </a:lnTo>
                <a:lnTo>
                  <a:pt x="40" y="14"/>
                </a:lnTo>
                <a:lnTo>
                  <a:pt x="35" y="13"/>
                </a:lnTo>
                <a:close/>
                <a:moveTo>
                  <a:pt x="35" y="0"/>
                </a:moveTo>
                <a:lnTo>
                  <a:pt x="43" y="0"/>
                </a:lnTo>
                <a:lnTo>
                  <a:pt x="50" y="4"/>
                </a:lnTo>
                <a:lnTo>
                  <a:pt x="57" y="7"/>
                </a:lnTo>
                <a:lnTo>
                  <a:pt x="61" y="14"/>
                </a:lnTo>
                <a:lnTo>
                  <a:pt x="64" y="21"/>
                </a:lnTo>
                <a:lnTo>
                  <a:pt x="68" y="30"/>
                </a:lnTo>
                <a:lnTo>
                  <a:pt x="70" y="37"/>
                </a:lnTo>
                <a:lnTo>
                  <a:pt x="70" y="46"/>
                </a:lnTo>
                <a:lnTo>
                  <a:pt x="70" y="56"/>
                </a:lnTo>
                <a:lnTo>
                  <a:pt x="70" y="74"/>
                </a:lnTo>
                <a:lnTo>
                  <a:pt x="66" y="88"/>
                </a:lnTo>
                <a:lnTo>
                  <a:pt x="63" y="95"/>
                </a:lnTo>
                <a:lnTo>
                  <a:pt x="59" y="100"/>
                </a:lnTo>
                <a:lnTo>
                  <a:pt x="54" y="105"/>
                </a:lnTo>
                <a:lnTo>
                  <a:pt x="49" y="109"/>
                </a:lnTo>
                <a:lnTo>
                  <a:pt x="42" y="110"/>
                </a:lnTo>
                <a:lnTo>
                  <a:pt x="35" y="110"/>
                </a:lnTo>
                <a:lnTo>
                  <a:pt x="28" y="110"/>
                </a:lnTo>
                <a:lnTo>
                  <a:pt x="21" y="109"/>
                </a:lnTo>
                <a:lnTo>
                  <a:pt x="16" y="105"/>
                </a:lnTo>
                <a:lnTo>
                  <a:pt x="10" y="100"/>
                </a:lnTo>
                <a:lnTo>
                  <a:pt x="2" y="83"/>
                </a:lnTo>
                <a:lnTo>
                  <a:pt x="0" y="56"/>
                </a:lnTo>
                <a:lnTo>
                  <a:pt x="0" y="39"/>
                </a:lnTo>
                <a:lnTo>
                  <a:pt x="3" y="25"/>
                </a:lnTo>
                <a:lnTo>
                  <a:pt x="7" y="16"/>
                </a:lnTo>
                <a:lnTo>
                  <a:pt x="10" y="11"/>
                </a:lnTo>
                <a:lnTo>
                  <a:pt x="16" y="6"/>
                </a:lnTo>
                <a:lnTo>
                  <a:pt x="21" y="2"/>
                </a:lnTo>
                <a:lnTo>
                  <a:pt x="28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Line 47"/>
          <p:cNvSpPr>
            <a:spLocks noChangeShapeType="1"/>
          </p:cNvSpPr>
          <p:nvPr/>
        </p:nvSpPr>
        <p:spPr bwMode="auto">
          <a:xfrm>
            <a:off x="346458" y="2778743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Line 48"/>
          <p:cNvSpPr>
            <a:spLocks noChangeShapeType="1"/>
          </p:cNvSpPr>
          <p:nvPr/>
        </p:nvSpPr>
        <p:spPr bwMode="auto">
          <a:xfrm flipH="1">
            <a:off x="4112674" y="2778743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Freeform 49"/>
          <p:cNvSpPr>
            <a:spLocks/>
          </p:cNvSpPr>
          <p:nvPr/>
        </p:nvSpPr>
        <p:spPr bwMode="auto">
          <a:xfrm>
            <a:off x="206142" y="2726672"/>
            <a:ext cx="95954" cy="130522"/>
          </a:xfrm>
          <a:custGeom>
            <a:avLst/>
            <a:gdLst>
              <a:gd name="T0" fmla="*/ 12 w 70"/>
              <a:gd name="T1" fmla="*/ 0 h 110"/>
              <a:gd name="T2" fmla="*/ 64 w 70"/>
              <a:gd name="T3" fmla="*/ 0 h 110"/>
              <a:gd name="T4" fmla="*/ 64 w 70"/>
              <a:gd name="T5" fmla="*/ 14 h 110"/>
              <a:gd name="T6" fmla="*/ 24 w 70"/>
              <a:gd name="T7" fmla="*/ 14 h 110"/>
              <a:gd name="T8" fmla="*/ 17 w 70"/>
              <a:gd name="T9" fmla="*/ 42 h 110"/>
              <a:gd name="T10" fmla="*/ 24 w 70"/>
              <a:gd name="T11" fmla="*/ 38 h 110"/>
              <a:gd name="T12" fmla="*/ 31 w 70"/>
              <a:gd name="T13" fmla="*/ 35 h 110"/>
              <a:gd name="T14" fmla="*/ 38 w 70"/>
              <a:gd name="T15" fmla="*/ 35 h 110"/>
              <a:gd name="T16" fmla="*/ 47 w 70"/>
              <a:gd name="T17" fmla="*/ 36 h 110"/>
              <a:gd name="T18" fmla="*/ 54 w 70"/>
              <a:gd name="T19" fmla="*/ 40 h 110"/>
              <a:gd name="T20" fmla="*/ 61 w 70"/>
              <a:gd name="T21" fmla="*/ 45 h 110"/>
              <a:gd name="T22" fmla="*/ 66 w 70"/>
              <a:gd name="T23" fmla="*/ 52 h 110"/>
              <a:gd name="T24" fmla="*/ 70 w 70"/>
              <a:gd name="T25" fmla="*/ 61 h 110"/>
              <a:gd name="T26" fmla="*/ 70 w 70"/>
              <a:gd name="T27" fmla="*/ 69 h 110"/>
              <a:gd name="T28" fmla="*/ 70 w 70"/>
              <a:gd name="T29" fmla="*/ 80 h 110"/>
              <a:gd name="T30" fmla="*/ 66 w 70"/>
              <a:gd name="T31" fmla="*/ 89 h 110"/>
              <a:gd name="T32" fmla="*/ 63 w 70"/>
              <a:gd name="T33" fmla="*/ 96 h 110"/>
              <a:gd name="T34" fmla="*/ 50 w 70"/>
              <a:gd name="T35" fmla="*/ 106 h 110"/>
              <a:gd name="T36" fmla="*/ 33 w 70"/>
              <a:gd name="T37" fmla="*/ 110 h 110"/>
              <a:gd name="T38" fmla="*/ 24 w 70"/>
              <a:gd name="T39" fmla="*/ 108 h 110"/>
              <a:gd name="T40" fmla="*/ 17 w 70"/>
              <a:gd name="T41" fmla="*/ 106 h 110"/>
              <a:gd name="T42" fmla="*/ 10 w 70"/>
              <a:gd name="T43" fmla="*/ 101 h 110"/>
              <a:gd name="T44" fmla="*/ 5 w 70"/>
              <a:gd name="T45" fmla="*/ 94 h 110"/>
              <a:gd name="T46" fmla="*/ 2 w 70"/>
              <a:gd name="T47" fmla="*/ 87 h 110"/>
              <a:gd name="T48" fmla="*/ 0 w 70"/>
              <a:gd name="T49" fmla="*/ 78 h 110"/>
              <a:gd name="T50" fmla="*/ 14 w 70"/>
              <a:gd name="T51" fmla="*/ 76 h 110"/>
              <a:gd name="T52" fmla="*/ 16 w 70"/>
              <a:gd name="T53" fmla="*/ 83 h 110"/>
              <a:gd name="T54" fmla="*/ 17 w 70"/>
              <a:gd name="T55" fmla="*/ 89 h 110"/>
              <a:gd name="T56" fmla="*/ 21 w 70"/>
              <a:gd name="T57" fmla="*/ 92 h 110"/>
              <a:gd name="T58" fmla="*/ 24 w 70"/>
              <a:gd name="T59" fmla="*/ 94 h 110"/>
              <a:gd name="T60" fmla="*/ 28 w 70"/>
              <a:gd name="T61" fmla="*/ 96 h 110"/>
              <a:gd name="T62" fmla="*/ 33 w 70"/>
              <a:gd name="T63" fmla="*/ 96 h 110"/>
              <a:gd name="T64" fmla="*/ 40 w 70"/>
              <a:gd name="T65" fmla="*/ 96 h 110"/>
              <a:gd name="T66" fmla="*/ 45 w 70"/>
              <a:gd name="T67" fmla="*/ 94 h 110"/>
              <a:gd name="T68" fmla="*/ 50 w 70"/>
              <a:gd name="T69" fmla="*/ 89 h 110"/>
              <a:gd name="T70" fmla="*/ 54 w 70"/>
              <a:gd name="T71" fmla="*/ 83 h 110"/>
              <a:gd name="T72" fmla="*/ 56 w 70"/>
              <a:gd name="T73" fmla="*/ 78 h 110"/>
              <a:gd name="T74" fmla="*/ 56 w 70"/>
              <a:gd name="T75" fmla="*/ 71 h 110"/>
              <a:gd name="T76" fmla="*/ 56 w 70"/>
              <a:gd name="T77" fmla="*/ 64 h 110"/>
              <a:gd name="T78" fmla="*/ 54 w 70"/>
              <a:gd name="T79" fmla="*/ 59 h 110"/>
              <a:gd name="T80" fmla="*/ 50 w 70"/>
              <a:gd name="T81" fmla="*/ 54 h 110"/>
              <a:gd name="T82" fmla="*/ 47 w 70"/>
              <a:gd name="T83" fmla="*/ 50 h 110"/>
              <a:gd name="T84" fmla="*/ 40 w 70"/>
              <a:gd name="T85" fmla="*/ 48 h 110"/>
              <a:gd name="T86" fmla="*/ 35 w 70"/>
              <a:gd name="T87" fmla="*/ 47 h 110"/>
              <a:gd name="T88" fmla="*/ 28 w 70"/>
              <a:gd name="T89" fmla="*/ 48 h 110"/>
              <a:gd name="T90" fmla="*/ 23 w 70"/>
              <a:gd name="T91" fmla="*/ 50 h 110"/>
              <a:gd name="T92" fmla="*/ 19 w 70"/>
              <a:gd name="T93" fmla="*/ 52 h 110"/>
              <a:gd name="T94" fmla="*/ 16 w 70"/>
              <a:gd name="T95" fmla="*/ 57 h 110"/>
              <a:gd name="T96" fmla="*/ 2 w 70"/>
              <a:gd name="T97" fmla="*/ 55 h 110"/>
              <a:gd name="T98" fmla="*/ 12 w 70"/>
              <a:gd name="T99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0" h="110">
                <a:moveTo>
                  <a:pt x="12" y="0"/>
                </a:moveTo>
                <a:lnTo>
                  <a:pt x="64" y="0"/>
                </a:lnTo>
                <a:lnTo>
                  <a:pt x="64" y="14"/>
                </a:lnTo>
                <a:lnTo>
                  <a:pt x="24" y="14"/>
                </a:lnTo>
                <a:lnTo>
                  <a:pt x="17" y="42"/>
                </a:lnTo>
                <a:lnTo>
                  <a:pt x="24" y="38"/>
                </a:lnTo>
                <a:lnTo>
                  <a:pt x="31" y="35"/>
                </a:lnTo>
                <a:lnTo>
                  <a:pt x="38" y="35"/>
                </a:lnTo>
                <a:lnTo>
                  <a:pt x="47" y="36"/>
                </a:lnTo>
                <a:lnTo>
                  <a:pt x="54" y="40"/>
                </a:lnTo>
                <a:lnTo>
                  <a:pt x="61" y="45"/>
                </a:lnTo>
                <a:lnTo>
                  <a:pt x="66" y="52"/>
                </a:lnTo>
                <a:lnTo>
                  <a:pt x="70" y="61"/>
                </a:lnTo>
                <a:lnTo>
                  <a:pt x="70" y="69"/>
                </a:lnTo>
                <a:lnTo>
                  <a:pt x="70" y="80"/>
                </a:lnTo>
                <a:lnTo>
                  <a:pt x="66" y="89"/>
                </a:lnTo>
                <a:lnTo>
                  <a:pt x="63" y="96"/>
                </a:lnTo>
                <a:lnTo>
                  <a:pt x="50" y="106"/>
                </a:lnTo>
                <a:lnTo>
                  <a:pt x="33" y="110"/>
                </a:lnTo>
                <a:lnTo>
                  <a:pt x="24" y="108"/>
                </a:lnTo>
                <a:lnTo>
                  <a:pt x="17" y="106"/>
                </a:lnTo>
                <a:lnTo>
                  <a:pt x="10" y="101"/>
                </a:lnTo>
                <a:lnTo>
                  <a:pt x="5" y="94"/>
                </a:lnTo>
                <a:lnTo>
                  <a:pt x="2" y="87"/>
                </a:lnTo>
                <a:lnTo>
                  <a:pt x="0" y="78"/>
                </a:lnTo>
                <a:lnTo>
                  <a:pt x="14" y="76"/>
                </a:lnTo>
                <a:lnTo>
                  <a:pt x="16" y="83"/>
                </a:lnTo>
                <a:lnTo>
                  <a:pt x="17" y="89"/>
                </a:lnTo>
                <a:lnTo>
                  <a:pt x="21" y="92"/>
                </a:lnTo>
                <a:lnTo>
                  <a:pt x="24" y="94"/>
                </a:lnTo>
                <a:lnTo>
                  <a:pt x="28" y="96"/>
                </a:lnTo>
                <a:lnTo>
                  <a:pt x="33" y="96"/>
                </a:lnTo>
                <a:lnTo>
                  <a:pt x="40" y="96"/>
                </a:lnTo>
                <a:lnTo>
                  <a:pt x="45" y="94"/>
                </a:lnTo>
                <a:lnTo>
                  <a:pt x="50" y="89"/>
                </a:lnTo>
                <a:lnTo>
                  <a:pt x="54" y="83"/>
                </a:lnTo>
                <a:lnTo>
                  <a:pt x="56" y="78"/>
                </a:lnTo>
                <a:lnTo>
                  <a:pt x="56" y="71"/>
                </a:lnTo>
                <a:lnTo>
                  <a:pt x="56" y="64"/>
                </a:lnTo>
                <a:lnTo>
                  <a:pt x="54" y="59"/>
                </a:lnTo>
                <a:lnTo>
                  <a:pt x="50" y="54"/>
                </a:lnTo>
                <a:lnTo>
                  <a:pt x="47" y="50"/>
                </a:lnTo>
                <a:lnTo>
                  <a:pt x="40" y="48"/>
                </a:lnTo>
                <a:lnTo>
                  <a:pt x="35" y="47"/>
                </a:lnTo>
                <a:lnTo>
                  <a:pt x="28" y="48"/>
                </a:lnTo>
                <a:lnTo>
                  <a:pt x="23" y="50"/>
                </a:lnTo>
                <a:lnTo>
                  <a:pt x="19" y="52"/>
                </a:lnTo>
                <a:lnTo>
                  <a:pt x="16" y="57"/>
                </a:lnTo>
                <a:lnTo>
                  <a:pt x="2" y="55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Line 50"/>
          <p:cNvSpPr>
            <a:spLocks noChangeShapeType="1"/>
          </p:cNvSpPr>
          <p:nvPr/>
        </p:nvSpPr>
        <p:spPr bwMode="auto">
          <a:xfrm>
            <a:off x="346458" y="2185146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Line 51"/>
          <p:cNvSpPr>
            <a:spLocks noChangeShapeType="1"/>
          </p:cNvSpPr>
          <p:nvPr/>
        </p:nvSpPr>
        <p:spPr bwMode="auto">
          <a:xfrm flipH="1">
            <a:off x="4115690" y="2075452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Freeform 52"/>
          <p:cNvSpPr>
            <a:spLocks/>
          </p:cNvSpPr>
          <p:nvPr/>
        </p:nvSpPr>
        <p:spPr bwMode="auto">
          <a:xfrm>
            <a:off x="128990" y="2130218"/>
            <a:ext cx="52090" cy="128149"/>
          </a:xfrm>
          <a:custGeom>
            <a:avLst/>
            <a:gdLst>
              <a:gd name="T0" fmla="*/ 29 w 38"/>
              <a:gd name="T1" fmla="*/ 0 h 108"/>
              <a:gd name="T2" fmla="*/ 38 w 38"/>
              <a:gd name="T3" fmla="*/ 0 h 108"/>
              <a:gd name="T4" fmla="*/ 38 w 38"/>
              <a:gd name="T5" fmla="*/ 108 h 108"/>
              <a:gd name="T6" fmla="*/ 24 w 38"/>
              <a:gd name="T7" fmla="*/ 108 h 108"/>
              <a:gd name="T8" fmla="*/ 24 w 38"/>
              <a:gd name="T9" fmla="*/ 23 h 108"/>
              <a:gd name="T10" fmla="*/ 19 w 38"/>
              <a:gd name="T11" fmla="*/ 28 h 108"/>
              <a:gd name="T12" fmla="*/ 12 w 38"/>
              <a:gd name="T13" fmla="*/ 33 h 108"/>
              <a:gd name="T14" fmla="*/ 5 w 38"/>
              <a:gd name="T15" fmla="*/ 37 h 108"/>
              <a:gd name="T16" fmla="*/ 0 w 38"/>
              <a:gd name="T17" fmla="*/ 40 h 108"/>
              <a:gd name="T18" fmla="*/ 0 w 38"/>
              <a:gd name="T19" fmla="*/ 26 h 108"/>
              <a:gd name="T20" fmla="*/ 10 w 38"/>
              <a:gd name="T21" fmla="*/ 21 h 108"/>
              <a:gd name="T22" fmla="*/ 19 w 38"/>
              <a:gd name="T23" fmla="*/ 14 h 108"/>
              <a:gd name="T24" fmla="*/ 26 w 38"/>
              <a:gd name="T25" fmla="*/ 7 h 108"/>
              <a:gd name="T26" fmla="*/ 29 w 38"/>
              <a:gd name="T2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" h="108">
                <a:moveTo>
                  <a:pt x="29" y="0"/>
                </a:moveTo>
                <a:lnTo>
                  <a:pt x="38" y="0"/>
                </a:lnTo>
                <a:lnTo>
                  <a:pt x="38" y="108"/>
                </a:lnTo>
                <a:lnTo>
                  <a:pt x="24" y="108"/>
                </a:lnTo>
                <a:lnTo>
                  <a:pt x="24" y="23"/>
                </a:lnTo>
                <a:lnTo>
                  <a:pt x="19" y="28"/>
                </a:lnTo>
                <a:lnTo>
                  <a:pt x="12" y="33"/>
                </a:lnTo>
                <a:lnTo>
                  <a:pt x="5" y="37"/>
                </a:lnTo>
                <a:lnTo>
                  <a:pt x="0" y="40"/>
                </a:lnTo>
                <a:lnTo>
                  <a:pt x="0" y="26"/>
                </a:lnTo>
                <a:lnTo>
                  <a:pt x="10" y="21"/>
                </a:lnTo>
                <a:lnTo>
                  <a:pt x="19" y="14"/>
                </a:lnTo>
                <a:lnTo>
                  <a:pt x="26" y="7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Freeform 53"/>
          <p:cNvSpPr>
            <a:spLocks noEditPoints="1"/>
          </p:cNvSpPr>
          <p:nvPr/>
        </p:nvSpPr>
        <p:spPr bwMode="auto">
          <a:xfrm>
            <a:off x="212375" y="2130459"/>
            <a:ext cx="98697" cy="130522"/>
          </a:xfrm>
          <a:custGeom>
            <a:avLst/>
            <a:gdLst>
              <a:gd name="T0" fmla="*/ 37 w 72"/>
              <a:gd name="T1" fmla="*/ 12 h 110"/>
              <a:gd name="T2" fmla="*/ 30 w 72"/>
              <a:gd name="T3" fmla="*/ 12 h 110"/>
              <a:gd name="T4" fmla="*/ 26 w 72"/>
              <a:gd name="T5" fmla="*/ 16 h 110"/>
              <a:gd name="T6" fmla="*/ 21 w 72"/>
              <a:gd name="T7" fmla="*/ 19 h 110"/>
              <a:gd name="T8" fmla="*/ 16 w 72"/>
              <a:gd name="T9" fmla="*/ 33 h 110"/>
              <a:gd name="T10" fmla="*/ 16 w 72"/>
              <a:gd name="T11" fmla="*/ 54 h 110"/>
              <a:gd name="T12" fmla="*/ 16 w 72"/>
              <a:gd name="T13" fmla="*/ 77 h 110"/>
              <a:gd name="T14" fmla="*/ 21 w 72"/>
              <a:gd name="T15" fmla="*/ 89 h 110"/>
              <a:gd name="T16" fmla="*/ 26 w 72"/>
              <a:gd name="T17" fmla="*/ 94 h 110"/>
              <a:gd name="T18" fmla="*/ 30 w 72"/>
              <a:gd name="T19" fmla="*/ 96 h 110"/>
              <a:gd name="T20" fmla="*/ 37 w 72"/>
              <a:gd name="T21" fmla="*/ 98 h 110"/>
              <a:gd name="T22" fmla="*/ 42 w 72"/>
              <a:gd name="T23" fmla="*/ 96 h 110"/>
              <a:gd name="T24" fmla="*/ 47 w 72"/>
              <a:gd name="T25" fmla="*/ 94 h 110"/>
              <a:gd name="T26" fmla="*/ 51 w 72"/>
              <a:gd name="T27" fmla="*/ 89 h 110"/>
              <a:gd name="T28" fmla="*/ 56 w 72"/>
              <a:gd name="T29" fmla="*/ 77 h 110"/>
              <a:gd name="T30" fmla="*/ 58 w 72"/>
              <a:gd name="T31" fmla="*/ 54 h 110"/>
              <a:gd name="T32" fmla="*/ 56 w 72"/>
              <a:gd name="T33" fmla="*/ 33 h 110"/>
              <a:gd name="T34" fmla="*/ 52 w 72"/>
              <a:gd name="T35" fmla="*/ 21 h 110"/>
              <a:gd name="T36" fmla="*/ 47 w 72"/>
              <a:gd name="T37" fmla="*/ 16 h 110"/>
              <a:gd name="T38" fmla="*/ 42 w 72"/>
              <a:gd name="T39" fmla="*/ 12 h 110"/>
              <a:gd name="T40" fmla="*/ 37 w 72"/>
              <a:gd name="T41" fmla="*/ 12 h 110"/>
              <a:gd name="T42" fmla="*/ 37 w 72"/>
              <a:gd name="T43" fmla="*/ 0 h 110"/>
              <a:gd name="T44" fmla="*/ 45 w 72"/>
              <a:gd name="T45" fmla="*/ 0 h 110"/>
              <a:gd name="T46" fmla="*/ 52 w 72"/>
              <a:gd name="T47" fmla="*/ 4 h 110"/>
              <a:gd name="T48" fmla="*/ 58 w 72"/>
              <a:gd name="T49" fmla="*/ 7 h 110"/>
              <a:gd name="T50" fmla="*/ 63 w 72"/>
              <a:gd name="T51" fmla="*/ 12 h 110"/>
              <a:gd name="T52" fmla="*/ 66 w 72"/>
              <a:gd name="T53" fmla="*/ 21 h 110"/>
              <a:gd name="T54" fmla="*/ 70 w 72"/>
              <a:gd name="T55" fmla="*/ 30 h 110"/>
              <a:gd name="T56" fmla="*/ 72 w 72"/>
              <a:gd name="T57" fmla="*/ 37 h 110"/>
              <a:gd name="T58" fmla="*/ 72 w 72"/>
              <a:gd name="T59" fmla="*/ 45 h 110"/>
              <a:gd name="T60" fmla="*/ 72 w 72"/>
              <a:gd name="T61" fmla="*/ 54 h 110"/>
              <a:gd name="T62" fmla="*/ 72 w 72"/>
              <a:gd name="T63" fmla="*/ 72 h 110"/>
              <a:gd name="T64" fmla="*/ 68 w 72"/>
              <a:gd name="T65" fmla="*/ 86 h 110"/>
              <a:gd name="T66" fmla="*/ 65 w 72"/>
              <a:gd name="T67" fmla="*/ 94 h 110"/>
              <a:gd name="T68" fmla="*/ 61 w 72"/>
              <a:gd name="T69" fmla="*/ 100 h 110"/>
              <a:gd name="T70" fmla="*/ 56 w 72"/>
              <a:gd name="T71" fmla="*/ 105 h 110"/>
              <a:gd name="T72" fmla="*/ 51 w 72"/>
              <a:gd name="T73" fmla="*/ 108 h 110"/>
              <a:gd name="T74" fmla="*/ 44 w 72"/>
              <a:gd name="T75" fmla="*/ 110 h 110"/>
              <a:gd name="T76" fmla="*/ 37 w 72"/>
              <a:gd name="T77" fmla="*/ 110 h 110"/>
              <a:gd name="T78" fmla="*/ 28 w 72"/>
              <a:gd name="T79" fmla="*/ 110 h 110"/>
              <a:gd name="T80" fmla="*/ 23 w 72"/>
              <a:gd name="T81" fmla="*/ 108 h 110"/>
              <a:gd name="T82" fmla="*/ 16 w 72"/>
              <a:gd name="T83" fmla="*/ 105 h 110"/>
              <a:gd name="T84" fmla="*/ 12 w 72"/>
              <a:gd name="T85" fmla="*/ 100 h 110"/>
              <a:gd name="T86" fmla="*/ 4 w 72"/>
              <a:gd name="T87" fmla="*/ 82 h 110"/>
              <a:gd name="T88" fmla="*/ 0 w 72"/>
              <a:gd name="T89" fmla="*/ 54 h 110"/>
              <a:gd name="T90" fmla="*/ 2 w 72"/>
              <a:gd name="T91" fmla="*/ 37 h 110"/>
              <a:gd name="T92" fmla="*/ 5 w 72"/>
              <a:gd name="T93" fmla="*/ 23 h 110"/>
              <a:gd name="T94" fmla="*/ 7 w 72"/>
              <a:gd name="T95" fmla="*/ 16 h 110"/>
              <a:gd name="T96" fmla="*/ 12 w 72"/>
              <a:gd name="T97" fmla="*/ 11 h 110"/>
              <a:gd name="T98" fmla="*/ 16 w 72"/>
              <a:gd name="T99" fmla="*/ 5 h 110"/>
              <a:gd name="T100" fmla="*/ 23 w 72"/>
              <a:gd name="T101" fmla="*/ 2 h 110"/>
              <a:gd name="T102" fmla="*/ 28 w 72"/>
              <a:gd name="T103" fmla="*/ 0 h 110"/>
              <a:gd name="T104" fmla="*/ 37 w 72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110">
                <a:moveTo>
                  <a:pt x="37" y="12"/>
                </a:moveTo>
                <a:lnTo>
                  <a:pt x="30" y="12"/>
                </a:lnTo>
                <a:lnTo>
                  <a:pt x="26" y="16"/>
                </a:lnTo>
                <a:lnTo>
                  <a:pt x="21" y="19"/>
                </a:lnTo>
                <a:lnTo>
                  <a:pt x="16" y="33"/>
                </a:lnTo>
                <a:lnTo>
                  <a:pt x="16" y="54"/>
                </a:lnTo>
                <a:lnTo>
                  <a:pt x="16" y="77"/>
                </a:lnTo>
                <a:lnTo>
                  <a:pt x="21" y="89"/>
                </a:lnTo>
                <a:lnTo>
                  <a:pt x="26" y="94"/>
                </a:lnTo>
                <a:lnTo>
                  <a:pt x="30" y="96"/>
                </a:lnTo>
                <a:lnTo>
                  <a:pt x="37" y="98"/>
                </a:lnTo>
                <a:lnTo>
                  <a:pt x="42" y="96"/>
                </a:lnTo>
                <a:lnTo>
                  <a:pt x="47" y="94"/>
                </a:lnTo>
                <a:lnTo>
                  <a:pt x="51" y="89"/>
                </a:lnTo>
                <a:lnTo>
                  <a:pt x="56" y="77"/>
                </a:lnTo>
                <a:lnTo>
                  <a:pt x="58" y="54"/>
                </a:lnTo>
                <a:lnTo>
                  <a:pt x="56" y="33"/>
                </a:lnTo>
                <a:lnTo>
                  <a:pt x="52" y="21"/>
                </a:lnTo>
                <a:lnTo>
                  <a:pt x="47" y="16"/>
                </a:lnTo>
                <a:lnTo>
                  <a:pt x="42" y="12"/>
                </a:lnTo>
                <a:lnTo>
                  <a:pt x="37" y="12"/>
                </a:lnTo>
                <a:close/>
                <a:moveTo>
                  <a:pt x="37" y="0"/>
                </a:moveTo>
                <a:lnTo>
                  <a:pt x="45" y="0"/>
                </a:lnTo>
                <a:lnTo>
                  <a:pt x="52" y="4"/>
                </a:lnTo>
                <a:lnTo>
                  <a:pt x="58" y="7"/>
                </a:lnTo>
                <a:lnTo>
                  <a:pt x="63" y="12"/>
                </a:lnTo>
                <a:lnTo>
                  <a:pt x="66" y="21"/>
                </a:lnTo>
                <a:lnTo>
                  <a:pt x="70" y="30"/>
                </a:lnTo>
                <a:lnTo>
                  <a:pt x="72" y="37"/>
                </a:lnTo>
                <a:lnTo>
                  <a:pt x="72" y="45"/>
                </a:lnTo>
                <a:lnTo>
                  <a:pt x="72" y="54"/>
                </a:lnTo>
                <a:lnTo>
                  <a:pt x="72" y="72"/>
                </a:lnTo>
                <a:lnTo>
                  <a:pt x="68" y="86"/>
                </a:lnTo>
                <a:lnTo>
                  <a:pt x="65" y="94"/>
                </a:lnTo>
                <a:lnTo>
                  <a:pt x="61" y="100"/>
                </a:lnTo>
                <a:lnTo>
                  <a:pt x="56" y="105"/>
                </a:lnTo>
                <a:lnTo>
                  <a:pt x="51" y="108"/>
                </a:lnTo>
                <a:lnTo>
                  <a:pt x="44" y="110"/>
                </a:lnTo>
                <a:lnTo>
                  <a:pt x="37" y="110"/>
                </a:lnTo>
                <a:lnTo>
                  <a:pt x="28" y="110"/>
                </a:lnTo>
                <a:lnTo>
                  <a:pt x="23" y="108"/>
                </a:lnTo>
                <a:lnTo>
                  <a:pt x="16" y="105"/>
                </a:lnTo>
                <a:lnTo>
                  <a:pt x="12" y="100"/>
                </a:lnTo>
                <a:lnTo>
                  <a:pt x="4" y="82"/>
                </a:lnTo>
                <a:lnTo>
                  <a:pt x="0" y="54"/>
                </a:lnTo>
                <a:lnTo>
                  <a:pt x="2" y="37"/>
                </a:lnTo>
                <a:lnTo>
                  <a:pt x="5" y="23"/>
                </a:lnTo>
                <a:lnTo>
                  <a:pt x="7" y="16"/>
                </a:lnTo>
                <a:lnTo>
                  <a:pt x="12" y="11"/>
                </a:lnTo>
                <a:lnTo>
                  <a:pt x="16" y="5"/>
                </a:lnTo>
                <a:lnTo>
                  <a:pt x="23" y="2"/>
                </a:lnTo>
                <a:lnTo>
                  <a:pt x="28" y="0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Line 54"/>
          <p:cNvSpPr>
            <a:spLocks noChangeShapeType="1"/>
          </p:cNvSpPr>
          <p:nvPr/>
        </p:nvSpPr>
        <p:spPr bwMode="auto">
          <a:xfrm>
            <a:off x="346458" y="1590242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Line 55"/>
          <p:cNvSpPr>
            <a:spLocks noChangeShapeType="1"/>
          </p:cNvSpPr>
          <p:nvPr/>
        </p:nvSpPr>
        <p:spPr bwMode="auto">
          <a:xfrm flipH="1">
            <a:off x="4112674" y="1590242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Freeform 56"/>
          <p:cNvSpPr>
            <a:spLocks/>
          </p:cNvSpPr>
          <p:nvPr/>
        </p:nvSpPr>
        <p:spPr bwMode="auto">
          <a:xfrm>
            <a:off x="128990" y="1534248"/>
            <a:ext cx="52090" cy="130522"/>
          </a:xfrm>
          <a:custGeom>
            <a:avLst/>
            <a:gdLst>
              <a:gd name="T0" fmla="*/ 29 w 38"/>
              <a:gd name="T1" fmla="*/ 0 h 110"/>
              <a:gd name="T2" fmla="*/ 38 w 38"/>
              <a:gd name="T3" fmla="*/ 0 h 110"/>
              <a:gd name="T4" fmla="*/ 38 w 38"/>
              <a:gd name="T5" fmla="*/ 110 h 110"/>
              <a:gd name="T6" fmla="*/ 24 w 38"/>
              <a:gd name="T7" fmla="*/ 110 h 110"/>
              <a:gd name="T8" fmla="*/ 24 w 38"/>
              <a:gd name="T9" fmla="*/ 25 h 110"/>
              <a:gd name="T10" fmla="*/ 19 w 38"/>
              <a:gd name="T11" fmla="*/ 30 h 110"/>
              <a:gd name="T12" fmla="*/ 12 w 38"/>
              <a:gd name="T13" fmla="*/ 34 h 110"/>
              <a:gd name="T14" fmla="*/ 5 w 38"/>
              <a:gd name="T15" fmla="*/ 39 h 110"/>
              <a:gd name="T16" fmla="*/ 0 w 38"/>
              <a:gd name="T17" fmla="*/ 41 h 110"/>
              <a:gd name="T18" fmla="*/ 0 w 38"/>
              <a:gd name="T19" fmla="*/ 28 h 110"/>
              <a:gd name="T20" fmla="*/ 10 w 38"/>
              <a:gd name="T21" fmla="*/ 21 h 110"/>
              <a:gd name="T22" fmla="*/ 19 w 38"/>
              <a:gd name="T23" fmla="*/ 14 h 110"/>
              <a:gd name="T24" fmla="*/ 26 w 38"/>
              <a:gd name="T25" fmla="*/ 7 h 110"/>
              <a:gd name="T26" fmla="*/ 29 w 38"/>
              <a:gd name="T27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" h="110">
                <a:moveTo>
                  <a:pt x="29" y="0"/>
                </a:moveTo>
                <a:lnTo>
                  <a:pt x="38" y="0"/>
                </a:lnTo>
                <a:lnTo>
                  <a:pt x="38" y="110"/>
                </a:lnTo>
                <a:lnTo>
                  <a:pt x="24" y="110"/>
                </a:lnTo>
                <a:lnTo>
                  <a:pt x="24" y="25"/>
                </a:lnTo>
                <a:lnTo>
                  <a:pt x="19" y="30"/>
                </a:lnTo>
                <a:lnTo>
                  <a:pt x="12" y="34"/>
                </a:lnTo>
                <a:lnTo>
                  <a:pt x="5" y="39"/>
                </a:lnTo>
                <a:lnTo>
                  <a:pt x="0" y="41"/>
                </a:lnTo>
                <a:lnTo>
                  <a:pt x="0" y="28"/>
                </a:lnTo>
                <a:lnTo>
                  <a:pt x="10" y="21"/>
                </a:lnTo>
                <a:lnTo>
                  <a:pt x="19" y="14"/>
                </a:lnTo>
                <a:lnTo>
                  <a:pt x="26" y="7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Freeform 57"/>
          <p:cNvSpPr>
            <a:spLocks/>
          </p:cNvSpPr>
          <p:nvPr/>
        </p:nvSpPr>
        <p:spPr bwMode="auto">
          <a:xfrm>
            <a:off x="212375" y="1536862"/>
            <a:ext cx="98697" cy="130522"/>
          </a:xfrm>
          <a:custGeom>
            <a:avLst/>
            <a:gdLst>
              <a:gd name="T0" fmla="*/ 14 w 72"/>
              <a:gd name="T1" fmla="*/ 0 h 110"/>
              <a:gd name="T2" fmla="*/ 66 w 72"/>
              <a:gd name="T3" fmla="*/ 0 h 110"/>
              <a:gd name="T4" fmla="*/ 66 w 72"/>
              <a:gd name="T5" fmla="*/ 14 h 110"/>
              <a:gd name="T6" fmla="*/ 25 w 72"/>
              <a:gd name="T7" fmla="*/ 14 h 110"/>
              <a:gd name="T8" fmla="*/ 19 w 72"/>
              <a:gd name="T9" fmla="*/ 42 h 110"/>
              <a:gd name="T10" fmla="*/ 26 w 72"/>
              <a:gd name="T11" fmla="*/ 39 h 110"/>
              <a:gd name="T12" fmla="*/ 33 w 72"/>
              <a:gd name="T13" fmla="*/ 35 h 110"/>
              <a:gd name="T14" fmla="*/ 38 w 72"/>
              <a:gd name="T15" fmla="*/ 35 h 110"/>
              <a:gd name="T16" fmla="*/ 47 w 72"/>
              <a:gd name="T17" fmla="*/ 37 h 110"/>
              <a:gd name="T18" fmla="*/ 56 w 72"/>
              <a:gd name="T19" fmla="*/ 40 h 110"/>
              <a:gd name="T20" fmla="*/ 63 w 72"/>
              <a:gd name="T21" fmla="*/ 46 h 110"/>
              <a:gd name="T22" fmla="*/ 68 w 72"/>
              <a:gd name="T23" fmla="*/ 53 h 110"/>
              <a:gd name="T24" fmla="*/ 72 w 72"/>
              <a:gd name="T25" fmla="*/ 61 h 110"/>
              <a:gd name="T26" fmla="*/ 72 w 72"/>
              <a:gd name="T27" fmla="*/ 70 h 110"/>
              <a:gd name="T28" fmla="*/ 72 w 72"/>
              <a:gd name="T29" fmla="*/ 80 h 110"/>
              <a:gd name="T30" fmla="*/ 68 w 72"/>
              <a:gd name="T31" fmla="*/ 89 h 110"/>
              <a:gd name="T32" fmla="*/ 63 w 72"/>
              <a:gd name="T33" fmla="*/ 96 h 110"/>
              <a:gd name="T34" fmla="*/ 51 w 72"/>
              <a:gd name="T35" fmla="*/ 107 h 110"/>
              <a:gd name="T36" fmla="*/ 35 w 72"/>
              <a:gd name="T37" fmla="*/ 110 h 110"/>
              <a:gd name="T38" fmla="*/ 26 w 72"/>
              <a:gd name="T39" fmla="*/ 108 h 110"/>
              <a:gd name="T40" fmla="*/ 18 w 72"/>
              <a:gd name="T41" fmla="*/ 107 h 110"/>
              <a:gd name="T42" fmla="*/ 11 w 72"/>
              <a:gd name="T43" fmla="*/ 101 h 110"/>
              <a:gd name="T44" fmla="*/ 5 w 72"/>
              <a:gd name="T45" fmla="*/ 94 h 110"/>
              <a:gd name="T46" fmla="*/ 2 w 72"/>
              <a:gd name="T47" fmla="*/ 87 h 110"/>
              <a:gd name="T48" fmla="*/ 0 w 72"/>
              <a:gd name="T49" fmla="*/ 79 h 110"/>
              <a:gd name="T50" fmla="*/ 16 w 72"/>
              <a:gd name="T51" fmla="*/ 77 h 110"/>
              <a:gd name="T52" fmla="*/ 16 w 72"/>
              <a:gd name="T53" fmla="*/ 84 h 110"/>
              <a:gd name="T54" fmla="*/ 19 w 72"/>
              <a:gd name="T55" fmla="*/ 89 h 110"/>
              <a:gd name="T56" fmla="*/ 21 w 72"/>
              <a:gd name="T57" fmla="*/ 93 h 110"/>
              <a:gd name="T58" fmla="*/ 25 w 72"/>
              <a:gd name="T59" fmla="*/ 94 h 110"/>
              <a:gd name="T60" fmla="*/ 30 w 72"/>
              <a:gd name="T61" fmla="*/ 96 h 110"/>
              <a:gd name="T62" fmla="*/ 35 w 72"/>
              <a:gd name="T63" fmla="*/ 96 h 110"/>
              <a:gd name="T64" fmla="*/ 42 w 72"/>
              <a:gd name="T65" fmla="*/ 96 h 110"/>
              <a:gd name="T66" fmla="*/ 47 w 72"/>
              <a:gd name="T67" fmla="*/ 94 h 110"/>
              <a:gd name="T68" fmla="*/ 52 w 72"/>
              <a:gd name="T69" fmla="*/ 89 h 110"/>
              <a:gd name="T70" fmla="*/ 54 w 72"/>
              <a:gd name="T71" fmla="*/ 84 h 110"/>
              <a:gd name="T72" fmla="*/ 58 w 72"/>
              <a:gd name="T73" fmla="*/ 79 h 110"/>
              <a:gd name="T74" fmla="*/ 58 w 72"/>
              <a:gd name="T75" fmla="*/ 72 h 110"/>
              <a:gd name="T76" fmla="*/ 58 w 72"/>
              <a:gd name="T77" fmla="*/ 65 h 110"/>
              <a:gd name="T78" fmla="*/ 56 w 72"/>
              <a:gd name="T79" fmla="*/ 60 h 110"/>
              <a:gd name="T80" fmla="*/ 52 w 72"/>
              <a:gd name="T81" fmla="*/ 54 h 110"/>
              <a:gd name="T82" fmla="*/ 47 w 72"/>
              <a:gd name="T83" fmla="*/ 51 h 110"/>
              <a:gd name="T84" fmla="*/ 42 w 72"/>
              <a:gd name="T85" fmla="*/ 49 h 110"/>
              <a:gd name="T86" fmla="*/ 35 w 72"/>
              <a:gd name="T87" fmla="*/ 47 h 110"/>
              <a:gd name="T88" fmla="*/ 30 w 72"/>
              <a:gd name="T89" fmla="*/ 49 h 110"/>
              <a:gd name="T90" fmla="*/ 25 w 72"/>
              <a:gd name="T91" fmla="*/ 51 h 110"/>
              <a:gd name="T92" fmla="*/ 19 w 72"/>
              <a:gd name="T93" fmla="*/ 54 h 110"/>
              <a:gd name="T94" fmla="*/ 16 w 72"/>
              <a:gd name="T95" fmla="*/ 58 h 110"/>
              <a:gd name="T96" fmla="*/ 2 w 72"/>
              <a:gd name="T97" fmla="*/ 56 h 110"/>
              <a:gd name="T98" fmla="*/ 14 w 72"/>
              <a:gd name="T99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2" h="110">
                <a:moveTo>
                  <a:pt x="14" y="0"/>
                </a:moveTo>
                <a:lnTo>
                  <a:pt x="66" y="0"/>
                </a:lnTo>
                <a:lnTo>
                  <a:pt x="66" y="14"/>
                </a:lnTo>
                <a:lnTo>
                  <a:pt x="25" y="14"/>
                </a:lnTo>
                <a:lnTo>
                  <a:pt x="19" y="42"/>
                </a:lnTo>
                <a:lnTo>
                  <a:pt x="26" y="39"/>
                </a:lnTo>
                <a:lnTo>
                  <a:pt x="33" y="35"/>
                </a:lnTo>
                <a:lnTo>
                  <a:pt x="38" y="35"/>
                </a:lnTo>
                <a:lnTo>
                  <a:pt x="47" y="37"/>
                </a:lnTo>
                <a:lnTo>
                  <a:pt x="56" y="40"/>
                </a:lnTo>
                <a:lnTo>
                  <a:pt x="63" y="46"/>
                </a:lnTo>
                <a:lnTo>
                  <a:pt x="68" y="53"/>
                </a:lnTo>
                <a:lnTo>
                  <a:pt x="72" y="61"/>
                </a:lnTo>
                <a:lnTo>
                  <a:pt x="72" y="70"/>
                </a:lnTo>
                <a:lnTo>
                  <a:pt x="72" y="80"/>
                </a:lnTo>
                <a:lnTo>
                  <a:pt x="68" y="89"/>
                </a:lnTo>
                <a:lnTo>
                  <a:pt x="63" y="96"/>
                </a:lnTo>
                <a:lnTo>
                  <a:pt x="51" y="107"/>
                </a:lnTo>
                <a:lnTo>
                  <a:pt x="35" y="110"/>
                </a:lnTo>
                <a:lnTo>
                  <a:pt x="26" y="108"/>
                </a:lnTo>
                <a:lnTo>
                  <a:pt x="18" y="107"/>
                </a:lnTo>
                <a:lnTo>
                  <a:pt x="11" y="101"/>
                </a:lnTo>
                <a:lnTo>
                  <a:pt x="5" y="94"/>
                </a:lnTo>
                <a:lnTo>
                  <a:pt x="2" y="87"/>
                </a:lnTo>
                <a:lnTo>
                  <a:pt x="0" y="79"/>
                </a:lnTo>
                <a:lnTo>
                  <a:pt x="16" y="77"/>
                </a:lnTo>
                <a:lnTo>
                  <a:pt x="16" y="84"/>
                </a:lnTo>
                <a:lnTo>
                  <a:pt x="19" y="89"/>
                </a:lnTo>
                <a:lnTo>
                  <a:pt x="21" y="93"/>
                </a:lnTo>
                <a:lnTo>
                  <a:pt x="25" y="94"/>
                </a:lnTo>
                <a:lnTo>
                  <a:pt x="30" y="96"/>
                </a:lnTo>
                <a:lnTo>
                  <a:pt x="35" y="96"/>
                </a:lnTo>
                <a:lnTo>
                  <a:pt x="42" y="96"/>
                </a:lnTo>
                <a:lnTo>
                  <a:pt x="47" y="94"/>
                </a:lnTo>
                <a:lnTo>
                  <a:pt x="52" y="89"/>
                </a:lnTo>
                <a:lnTo>
                  <a:pt x="54" y="84"/>
                </a:lnTo>
                <a:lnTo>
                  <a:pt x="58" y="79"/>
                </a:lnTo>
                <a:lnTo>
                  <a:pt x="58" y="72"/>
                </a:lnTo>
                <a:lnTo>
                  <a:pt x="58" y="65"/>
                </a:lnTo>
                <a:lnTo>
                  <a:pt x="56" y="60"/>
                </a:lnTo>
                <a:lnTo>
                  <a:pt x="52" y="54"/>
                </a:lnTo>
                <a:lnTo>
                  <a:pt x="47" y="51"/>
                </a:lnTo>
                <a:lnTo>
                  <a:pt x="42" y="49"/>
                </a:lnTo>
                <a:lnTo>
                  <a:pt x="35" y="47"/>
                </a:lnTo>
                <a:lnTo>
                  <a:pt x="30" y="49"/>
                </a:lnTo>
                <a:lnTo>
                  <a:pt x="25" y="51"/>
                </a:lnTo>
                <a:lnTo>
                  <a:pt x="19" y="54"/>
                </a:lnTo>
                <a:lnTo>
                  <a:pt x="16" y="58"/>
                </a:lnTo>
                <a:lnTo>
                  <a:pt x="2" y="56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Line 58"/>
          <p:cNvSpPr>
            <a:spLocks noChangeShapeType="1"/>
          </p:cNvSpPr>
          <p:nvPr/>
        </p:nvSpPr>
        <p:spPr bwMode="auto">
          <a:xfrm>
            <a:off x="346458" y="996644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Line 59"/>
          <p:cNvSpPr>
            <a:spLocks noChangeShapeType="1"/>
          </p:cNvSpPr>
          <p:nvPr/>
        </p:nvSpPr>
        <p:spPr bwMode="auto">
          <a:xfrm flipH="1">
            <a:off x="4112674" y="996644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Freeform 60"/>
          <p:cNvSpPr>
            <a:spLocks/>
          </p:cNvSpPr>
          <p:nvPr/>
        </p:nvSpPr>
        <p:spPr bwMode="auto">
          <a:xfrm>
            <a:off x="107508" y="941717"/>
            <a:ext cx="97327" cy="128149"/>
          </a:xfrm>
          <a:custGeom>
            <a:avLst/>
            <a:gdLst>
              <a:gd name="T0" fmla="*/ 36 w 71"/>
              <a:gd name="T1" fmla="*/ 0 h 108"/>
              <a:gd name="T2" fmla="*/ 47 w 71"/>
              <a:gd name="T3" fmla="*/ 0 h 108"/>
              <a:gd name="T4" fmla="*/ 54 w 71"/>
              <a:gd name="T5" fmla="*/ 3 h 108"/>
              <a:gd name="T6" fmla="*/ 61 w 71"/>
              <a:gd name="T7" fmla="*/ 8 h 108"/>
              <a:gd name="T8" fmla="*/ 66 w 71"/>
              <a:gd name="T9" fmla="*/ 14 h 108"/>
              <a:gd name="T10" fmla="*/ 69 w 71"/>
              <a:gd name="T11" fmla="*/ 21 h 108"/>
              <a:gd name="T12" fmla="*/ 69 w 71"/>
              <a:gd name="T13" fmla="*/ 29 h 108"/>
              <a:gd name="T14" fmla="*/ 69 w 71"/>
              <a:gd name="T15" fmla="*/ 36 h 108"/>
              <a:gd name="T16" fmla="*/ 68 w 71"/>
              <a:gd name="T17" fmla="*/ 41 h 108"/>
              <a:gd name="T18" fmla="*/ 64 w 71"/>
              <a:gd name="T19" fmla="*/ 48 h 108"/>
              <a:gd name="T20" fmla="*/ 59 w 71"/>
              <a:gd name="T21" fmla="*/ 55 h 108"/>
              <a:gd name="T22" fmla="*/ 55 w 71"/>
              <a:gd name="T23" fmla="*/ 61 h 108"/>
              <a:gd name="T24" fmla="*/ 48 w 71"/>
              <a:gd name="T25" fmla="*/ 66 h 108"/>
              <a:gd name="T26" fmla="*/ 40 w 71"/>
              <a:gd name="T27" fmla="*/ 73 h 108"/>
              <a:gd name="T28" fmla="*/ 33 w 71"/>
              <a:gd name="T29" fmla="*/ 80 h 108"/>
              <a:gd name="T30" fmla="*/ 27 w 71"/>
              <a:gd name="T31" fmla="*/ 83 h 108"/>
              <a:gd name="T32" fmla="*/ 24 w 71"/>
              <a:gd name="T33" fmla="*/ 87 h 108"/>
              <a:gd name="T34" fmla="*/ 19 w 71"/>
              <a:gd name="T35" fmla="*/ 94 h 108"/>
              <a:gd name="T36" fmla="*/ 71 w 71"/>
              <a:gd name="T37" fmla="*/ 94 h 108"/>
              <a:gd name="T38" fmla="*/ 71 w 71"/>
              <a:gd name="T39" fmla="*/ 108 h 108"/>
              <a:gd name="T40" fmla="*/ 0 w 71"/>
              <a:gd name="T41" fmla="*/ 108 h 108"/>
              <a:gd name="T42" fmla="*/ 1 w 71"/>
              <a:gd name="T43" fmla="*/ 103 h 108"/>
              <a:gd name="T44" fmla="*/ 1 w 71"/>
              <a:gd name="T45" fmla="*/ 99 h 108"/>
              <a:gd name="T46" fmla="*/ 5 w 71"/>
              <a:gd name="T47" fmla="*/ 90 h 108"/>
              <a:gd name="T48" fmla="*/ 10 w 71"/>
              <a:gd name="T49" fmla="*/ 83 h 108"/>
              <a:gd name="T50" fmla="*/ 14 w 71"/>
              <a:gd name="T51" fmla="*/ 78 h 108"/>
              <a:gd name="T52" fmla="*/ 19 w 71"/>
              <a:gd name="T53" fmla="*/ 73 h 108"/>
              <a:gd name="T54" fmla="*/ 26 w 71"/>
              <a:gd name="T55" fmla="*/ 68 h 108"/>
              <a:gd name="T56" fmla="*/ 34 w 71"/>
              <a:gd name="T57" fmla="*/ 61 h 108"/>
              <a:gd name="T58" fmla="*/ 41 w 71"/>
              <a:gd name="T59" fmla="*/ 54 h 108"/>
              <a:gd name="T60" fmla="*/ 47 w 71"/>
              <a:gd name="T61" fmla="*/ 48 h 108"/>
              <a:gd name="T62" fmla="*/ 50 w 71"/>
              <a:gd name="T63" fmla="*/ 45 h 108"/>
              <a:gd name="T64" fmla="*/ 54 w 71"/>
              <a:gd name="T65" fmla="*/ 36 h 108"/>
              <a:gd name="T66" fmla="*/ 55 w 71"/>
              <a:gd name="T67" fmla="*/ 29 h 108"/>
              <a:gd name="T68" fmla="*/ 55 w 71"/>
              <a:gd name="T69" fmla="*/ 24 h 108"/>
              <a:gd name="T70" fmla="*/ 54 w 71"/>
              <a:gd name="T71" fmla="*/ 21 h 108"/>
              <a:gd name="T72" fmla="*/ 50 w 71"/>
              <a:gd name="T73" fmla="*/ 17 h 108"/>
              <a:gd name="T74" fmla="*/ 47 w 71"/>
              <a:gd name="T75" fmla="*/ 14 h 108"/>
              <a:gd name="T76" fmla="*/ 41 w 71"/>
              <a:gd name="T77" fmla="*/ 12 h 108"/>
              <a:gd name="T78" fmla="*/ 36 w 71"/>
              <a:gd name="T79" fmla="*/ 12 h 108"/>
              <a:gd name="T80" fmla="*/ 31 w 71"/>
              <a:gd name="T81" fmla="*/ 12 h 108"/>
              <a:gd name="T82" fmla="*/ 26 w 71"/>
              <a:gd name="T83" fmla="*/ 14 h 108"/>
              <a:gd name="T84" fmla="*/ 22 w 71"/>
              <a:gd name="T85" fmla="*/ 17 h 108"/>
              <a:gd name="T86" fmla="*/ 19 w 71"/>
              <a:gd name="T87" fmla="*/ 21 h 108"/>
              <a:gd name="T88" fmla="*/ 17 w 71"/>
              <a:gd name="T89" fmla="*/ 26 h 108"/>
              <a:gd name="T90" fmla="*/ 15 w 71"/>
              <a:gd name="T91" fmla="*/ 31 h 108"/>
              <a:gd name="T92" fmla="*/ 1 w 71"/>
              <a:gd name="T93" fmla="*/ 29 h 108"/>
              <a:gd name="T94" fmla="*/ 3 w 71"/>
              <a:gd name="T95" fmla="*/ 21 h 108"/>
              <a:gd name="T96" fmla="*/ 7 w 71"/>
              <a:gd name="T97" fmla="*/ 12 h 108"/>
              <a:gd name="T98" fmla="*/ 12 w 71"/>
              <a:gd name="T99" fmla="*/ 7 h 108"/>
              <a:gd name="T100" fmla="*/ 19 w 71"/>
              <a:gd name="T101" fmla="*/ 3 h 108"/>
              <a:gd name="T102" fmla="*/ 27 w 71"/>
              <a:gd name="T103" fmla="*/ 0 h 108"/>
              <a:gd name="T104" fmla="*/ 36 w 71"/>
              <a:gd name="T105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1" h="108">
                <a:moveTo>
                  <a:pt x="36" y="0"/>
                </a:moveTo>
                <a:lnTo>
                  <a:pt x="47" y="0"/>
                </a:lnTo>
                <a:lnTo>
                  <a:pt x="54" y="3"/>
                </a:lnTo>
                <a:lnTo>
                  <a:pt x="61" y="8"/>
                </a:lnTo>
                <a:lnTo>
                  <a:pt x="66" y="14"/>
                </a:lnTo>
                <a:lnTo>
                  <a:pt x="69" y="21"/>
                </a:lnTo>
                <a:lnTo>
                  <a:pt x="69" y="29"/>
                </a:lnTo>
                <a:lnTo>
                  <a:pt x="69" y="36"/>
                </a:lnTo>
                <a:lnTo>
                  <a:pt x="68" y="41"/>
                </a:lnTo>
                <a:lnTo>
                  <a:pt x="64" y="48"/>
                </a:lnTo>
                <a:lnTo>
                  <a:pt x="59" y="55"/>
                </a:lnTo>
                <a:lnTo>
                  <a:pt x="55" y="61"/>
                </a:lnTo>
                <a:lnTo>
                  <a:pt x="48" y="66"/>
                </a:lnTo>
                <a:lnTo>
                  <a:pt x="40" y="73"/>
                </a:lnTo>
                <a:lnTo>
                  <a:pt x="33" y="80"/>
                </a:lnTo>
                <a:lnTo>
                  <a:pt x="27" y="83"/>
                </a:lnTo>
                <a:lnTo>
                  <a:pt x="24" y="87"/>
                </a:lnTo>
                <a:lnTo>
                  <a:pt x="19" y="94"/>
                </a:lnTo>
                <a:lnTo>
                  <a:pt x="71" y="94"/>
                </a:lnTo>
                <a:lnTo>
                  <a:pt x="71" y="108"/>
                </a:lnTo>
                <a:lnTo>
                  <a:pt x="0" y="108"/>
                </a:lnTo>
                <a:lnTo>
                  <a:pt x="1" y="103"/>
                </a:lnTo>
                <a:lnTo>
                  <a:pt x="1" y="99"/>
                </a:lnTo>
                <a:lnTo>
                  <a:pt x="5" y="90"/>
                </a:lnTo>
                <a:lnTo>
                  <a:pt x="10" y="83"/>
                </a:lnTo>
                <a:lnTo>
                  <a:pt x="14" y="78"/>
                </a:lnTo>
                <a:lnTo>
                  <a:pt x="19" y="73"/>
                </a:lnTo>
                <a:lnTo>
                  <a:pt x="26" y="68"/>
                </a:lnTo>
                <a:lnTo>
                  <a:pt x="34" y="61"/>
                </a:lnTo>
                <a:lnTo>
                  <a:pt x="41" y="54"/>
                </a:lnTo>
                <a:lnTo>
                  <a:pt x="47" y="48"/>
                </a:lnTo>
                <a:lnTo>
                  <a:pt x="50" y="45"/>
                </a:lnTo>
                <a:lnTo>
                  <a:pt x="54" y="36"/>
                </a:lnTo>
                <a:lnTo>
                  <a:pt x="55" y="29"/>
                </a:lnTo>
                <a:lnTo>
                  <a:pt x="55" y="24"/>
                </a:lnTo>
                <a:lnTo>
                  <a:pt x="54" y="21"/>
                </a:lnTo>
                <a:lnTo>
                  <a:pt x="50" y="17"/>
                </a:lnTo>
                <a:lnTo>
                  <a:pt x="47" y="14"/>
                </a:lnTo>
                <a:lnTo>
                  <a:pt x="41" y="12"/>
                </a:lnTo>
                <a:lnTo>
                  <a:pt x="36" y="12"/>
                </a:lnTo>
                <a:lnTo>
                  <a:pt x="31" y="12"/>
                </a:lnTo>
                <a:lnTo>
                  <a:pt x="26" y="14"/>
                </a:lnTo>
                <a:lnTo>
                  <a:pt x="22" y="17"/>
                </a:lnTo>
                <a:lnTo>
                  <a:pt x="19" y="21"/>
                </a:lnTo>
                <a:lnTo>
                  <a:pt x="17" y="26"/>
                </a:lnTo>
                <a:lnTo>
                  <a:pt x="15" y="31"/>
                </a:lnTo>
                <a:lnTo>
                  <a:pt x="1" y="29"/>
                </a:lnTo>
                <a:lnTo>
                  <a:pt x="3" y="21"/>
                </a:lnTo>
                <a:lnTo>
                  <a:pt x="7" y="12"/>
                </a:lnTo>
                <a:lnTo>
                  <a:pt x="12" y="7"/>
                </a:lnTo>
                <a:lnTo>
                  <a:pt x="19" y="3"/>
                </a:lnTo>
                <a:lnTo>
                  <a:pt x="27" y="0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Freeform 61"/>
          <p:cNvSpPr>
            <a:spLocks noEditPoints="1"/>
          </p:cNvSpPr>
          <p:nvPr/>
        </p:nvSpPr>
        <p:spPr bwMode="auto">
          <a:xfrm>
            <a:off x="212375" y="941958"/>
            <a:ext cx="98697" cy="130522"/>
          </a:xfrm>
          <a:custGeom>
            <a:avLst/>
            <a:gdLst>
              <a:gd name="T0" fmla="*/ 37 w 72"/>
              <a:gd name="T1" fmla="*/ 12 h 110"/>
              <a:gd name="T2" fmla="*/ 30 w 72"/>
              <a:gd name="T3" fmla="*/ 12 h 110"/>
              <a:gd name="T4" fmla="*/ 26 w 72"/>
              <a:gd name="T5" fmla="*/ 15 h 110"/>
              <a:gd name="T6" fmla="*/ 21 w 72"/>
              <a:gd name="T7" fmla="*/ 19 h 110"/>
              <a:gd name="T8" fmla="*/ 16 w 72"/>
              <a:gd name="T9" fmla="*/ 33 h 110"/>
              <a:gd name="T10" fmla="*/ 16 w 72"/>
              <a:gd name="T11" fmla="*/ 54 h 110"/>
              <a:gd name="T12" fmla="*/ 16 w 72"/>
              <a:gd name="T13" fmla="*/ 76 h 110"/>
              <a:gd name="T14" fmla="*/ 21 w 72"/>
              <a:gd name="T15" fmla="*/ 89 h 110"/>
              <a:gd name="T16" fmla="*/ 26 w 72"/>
              <a:gd name="T17" fmla="*/ 94 h 110"/>
              <a:gd name="T18" fmla="*/ 30 w 72"/>
              <a:gd name="T19" fmla="*/ 96 h 110"/>
              <a:gd name="T20" fmla="*/ 37 w 72"/>
              <a:gd name="T21" fmla="*/ 97 h 110"/>
              <a:gd name="T22" fmla="*/ 42 w 72"/>
              <a:gd name="T23" fmla="*/ 96 h 110"/>
              <a:gd name="T24" fmla="*/ 47 w 72"/>
              <a:gd name="T25" fmla="*/ 94 h 110"/>
              <a:gd name="T26" fmla="*/ 51 w 72"/>
              <a:gd name="T27" fmla="*/ 89 h 110"/>
              <a:gd name="T28" fmla="*/ 56 w 72"/>
              <a:gd name="T29" fmla="*/ 76 h 110"/>
              <a:gd name="T30" fmla="*/ 58 w 72"/>
              <a:gd name="T31" fmla="*/ 54 h 110"/>
              <a:gd name="T32" fmla="*/ 56 w 72"/>
              <a:gd name="T33" fmla="*/ 33 h 110"/>
              <a:gd name="T34" fmla="*/ 52 w 72"/>
              <a:gd name="T35" fmla="*/ 21 h 110"/>
              <a:gd name="T36" fmla="*/ 47 w 72"/>
              <a:gd name="T37" fmla="*/ 15 h 110"/>
              <a:gd name="T38" fmla="*/ 42 w 72"/>
              <a:gd name="T39" fmla="*/ 12 h 110"/>
              <a:gd name="T40" fmla="*/ 37 w 72"/>
              <a:gd name="T41" fmla="*/ 12 h 110"/>
              <a:gd name="T42" fmla="*/ 37 w 72"/>
              <a:gd name="T43" fmla="*/ 0 h 110"/>
              <a:gd name="T44" fmla="*/ 45 w 72"/>
              <a:gd name="T45" fmla="*/ 0 h 110"/>
              <a:gd name="T46" fmla="*/ 52 w 72"/>
              <a:gd name="T47" fmla="*/ 3 h 110"/>
              <a:gd name="T48" fmla="*/ 58 w 72"/>
              <a:gd name="T49" fmla="*/ 7 h 110"/>
              <a:gd name="T50" fmla="*/ 63 w 72"/>
              <a:gd name="T51" fmla="*/ 12 h 110"/>
              <a:gd name="T52" fmla="*/ 66 w 72"/>
              <a:gd name="T53" fmla="*/ 21 h 110"/>
              <a:gd name="T54" fmla="*/ 70 w 72"/>
              <a:gd name="T55" fmla="*/ 29 h 110"/>
              <a:gd name="T56" fmla="*/ 72 w 72"/>
              <a:gd name="T57" fmla="*/ 36 h 110"/>
              <a:gd name="T58" fmla="*/ 72 w 72"/>
              <a:gd name="T59" fmla="*/ 45 h 110"/>
              <a:gd name="T60" fmla="*/ 72 w 72"/>
              <a:gd name="T61" fmla="*/ 54 h 110"/>
              <a:gd name="T62" fmla="*/ 72 w 72"/>
              <a:gd name="T63" fmla="*/ 71 h 110"/>
              <a:gd name="T64" fmla="*/ 68 w 72"/>
              <a:gd name="T65" fmla="*/ 85 h 110"/>
              <a:gd name="T66" fmla="*/ 65 w 72"/>
              <a:gd name="T67" fmla="*/ 94 h 110"/>
              <a:gd name="T68" fmla="*/ 61 w 72"/>
              <a:gd name="T69" fmla="*/ 99 h 110"/>
              <a:gd name="T70" fmla="*/ 56 w 72"/>
              <a:gd name="T71" fmla="*/ 104 h 110"/>
              <a:gd name="T72" fmla="*/ 51 w 72"/>
              <a:gd name="T73" fmla="*/ 108 h 110"/>
              <a:gd name="T74" fmla="*/ 44 w 72"/>
              <a:gd name="T75" fmla="*/ 110 h 110"/>
              <a:gd name="T76" fmla="*/ 37 w 72"/>
              <a:gd name="T77" fmla="*/ 110 h 110"/>
              <a:gd name="T78" fmla="*/ 28 w 72"/>
              <a:gd name="T79" fmla="*/ 110 h 110"/>
              <a:gd name="T80" fmla="*/ 23 w 72"/>
              <a:gd name="T81" fmla="*/ 108 h 110"/>
              <a:gd name="T82" fmla="*/ 16 w 72"/>
              <a:gd name="T83" fmla="*/ 104 h 110"/>
              <a:gd name="T84" fmla="*/ 12 w 72"/>
              <a:gd name="T85" fmla="*/ 99 h 110"/>
              <a:gd name="T86" fmla="*/ 4 w 72"/>
              <a:gd name="T87" fmla="*/ 82 h 110"/>
              <a:gd name="T88" fmla="*/ 0 w 72"/>
              <a:gd name="T89" fmla="*/ 54 h 110"/>
              <a:gd name="T90" fmla="*/ 2 w 72"/>
              <a:gd name="T91" fmla="*/ 36 h 110"/>
              <a:gd name="T92" fmla="*/ 5 w 72"/>
              <a:gd name="T93" fmla="*/ 22 h 110"/>
              <a:gd name="T94" fmla="*/ 7 w 72"/>
              <a:gd name="T95" fmla="*/ 15 h 110"/>
              <a:gd name="T96" fmla="*/ 12 w 72"/>
              <a:gd name="T97" fmla="*/ 10 h 110"/>
              <a:gd name="T98" fmla="*/ 16 w 72"/>
              <a:gd name="T99" fmla="*/ 5 h 110"/>
              <a:gd name="T100" fmla="*/ 23 w 72"/>
              <a:gd name="T101" fmla="*/ 1 h 110"/>
              <a:gd name="T102" fmla="*/ 28 w 72"/>
              <a:gd name="T103" fmla="*/ 0 h 110"/>
              <a:gd name="T104" fmla="*/ 37 w 72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110">
                <a:moveTo>
                  <a:pt x="37" y="12"/>
                </a:moveTo>
                <a:lnTo>
                  <a:pt x="30" y="12"/>
                </a:lnTo>
                <a:lnTo>
                  <a:pt x="26" y="15"/>
                </a:lnTo>
                <a:lnTo>
                  <a:pt x="21" y="19"/>
                </a:lnTo>
                <a:lnTo>
                  <a:pt x="16" y="33"/>
                </a:lnTo>
                <a:lnTo>
                  <a:pt x="16" y="54"/>
                </a:lnTo>
                <a:lnTo>
                  <a:pt x="16" y="76"/>
                </a:lnTo>
                <a:lnTo>
                  <a:pt x="21" y="89"/>
                </a:lnTo>
                <a:lnTo>
                  <a:pt x="26" y="94"/>
                </a:lnTo>
                <a:lnTo>
                  <a:pt x="30" y="96"/>
                </a:lnTo>
                <a:lnTo>
                  <a:pt x="37" y="97"/>
                </a:lnTo>
                <a:lnTo>
                  <a:pt x="42" y="96"/>
                </a:lnTo>
                <a:lnTo>
                  <a:pt x="47" y="94"/>
                </a:lnTo>
                <a:lnTo>
                  <a:pt x="51" y="89"/>
                </a:lnTo>
                <a:lnTo>
                  <a:pt x="56" y="76"/>
                </a:lnTo>
                <a:lnTo>
                  <a:pt x="58" y="54"/>
                </a:lnTo>
                <a:lnTo>
                  <a:pt x="56" y="33"/>
                </a:lnTo>
                <a:lnTo>
                  <a:pt x="52" y="21"/>
                </a:lnTo>
                <a:lnTo>
                  <a:pt x="47" y="15"/>
                </a:lnTo>
                <a:lnTo>
                  <a:pt x="42" y="12"/>
                </a:lnTo>
                <a:lnTo>
                  <a:pt x="37" y="12"/>
                </a:lnTo>
                <a:close/>
                <a:moveTo>
                  <a:pt x="37" y="0"/>
                </a:moveTo>
                <a:lnTo>
                  <a:pt x="45" y="0"/>
                </a:lnTo>
                <a:lnTo>
                  <a:pt x="52" y="3"/>
                </a:lnTo>
                <a:lnTo>
                  <a:pt x="58" y="7"/>
                </a:lnTo>
                <a:lnTo>
                  <a:pt x="63" y="12"/>
                </a:lnTo>
                <a:lnTo>
                  <a:pt x="66" y="21"/>
                </a:lnTo>
                <a:lnTo>
                  <a:pt x="70" y="29"/>
                </a:lnTo>
                <a:lnTo>
                  <a:pt x="72" y="36"/>
                </a:lnTo>
                <a:lnTo>
                  <a:pt x="72" y="45"/>
                </a:lnTo>
                <a:lnTo>
                  <a:pt x="72" y="54"/>
                </a:lnTo>
                <a:lnTo>
                  <a:pt x="72" y="71"/>
                </a:lnTo>
                <a:lnTo>
                  <a:pt x="68" y="85"/>
                </a:lnTo>
                <a:lnTo>
                  <a:pt x="65" y="94"/>
                </a:lnTo>
                <a:lnTo>
                  <a:pt x="61" y="99"/>
                </a:lnTo>
                <a:lnTo>
                  <a:pt x="56" y="104"/>
                </a:lnTo>
                <a:lnTo>
                  <a:pt x="51" y="108"/>
                </a:lnTo>
                <a:lnTo>
                  <a:pt x="44" y="110"/>
                </a:lnTo>
                <a:lnTo>
                  <a:pt x="37" y="110"/>
                </a:lnTo>
                <a:lnTo>
                  <a:pt x="28" y="110"/>
                </a:lnTo>
                <a:lnTo>
                  <a:pt x="23" y="108"/>
                </a:lnTo>
                <a:lnTo>
                  <a:pt x="16" y="104"/>
                </a:lnTo>
                <a:lnTo>
                  <a:pt x="12" y="99"/>
                </a:lnTo>
                <a:lnTo>
                  <a:pt x="4" y="82"/>
                </a:lnTo>
                <a:lnTo>
                  <a:pt x="0" y="54"/>
                </a:lnTo>
                <a:lnTo>
                  <a:pt x="2" y="36"/>
                </a:lnTo>
                <a:lnTo>
                  <a:pt x="5" y="22"/>
                </a:lnTo>
                <a:lnTo>
                  <a:pt x="7" y="15"/>
                </a:lnTo>
                <a:lnTo>
                  <a:pt x="12" y="10"/>
                </a:lnTo>
                <a:lnTo>
                  <a:pt x="16" y="5"/>
                </a:lnTo>
                <a:lnTo>
                  <a:pt x="23" y="1"/>
                </a:lnTo>
                <a:lnTo>
                  <a:pt x="28" y="0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Line 62"/>
          <p:cNvSpPr>
            <a:spLocks noChangeShapeType="1"/>
          </p:cNvSpPr>
          <p:nvPr/>
        </p:nvSpPr>
        <p:spPr bwMode="auto">
          <a:xfrm>
            <a:off x="346455" y="3374956"/>
            <a:ext cx="3803540" cy="0"/>
          </a:xfrm>
          <a:prstGeom prst="line">
            <a:avLst/>
          </a:prstGeom>
          <a:noFill/>
          <a:ln w="12700">
            <a:solidFill>
              <a:sysClr val="windowText" lastClr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Line 63"/>
          <p:cNvSpPr>
            <a:spLocks noChangeShapeType="1"/>
          </p:cNvSpPr>
          <p:nvPr/>
        </p:nvSpPr>
        <p:spPr bwMode="auto">
          <a:xfrm>
            <a:off x="346455" y="758682"/>
            <a:ext cx="3803540" cy="0"/>
          </a:xfrm>
          <a:prstGeom prst="line">
            <a:avLst/>
          </a:prstGeom>
          <a:noFill/>
          <a:ln w="12700">
            <a:solidFill>
              <a:sysClr val="windowText" lastClr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Line 64"/>
          <p:cNvSpPr>
            <a:spLocks noChangeShapeType="1"/>
          </p:cNvSpPr>
          <p:nvPr/>
        </p:nvSpPr>
        <p:spPr bwMode="auto">
          <a:xfrm flipV="1">
            <a:off x="346455" y="758682"/>
            <a:ext cx="0" cy="2616273"/>
          </a:xfrm>
          <a:prstGeom prst="line">
            <a:avLst/>
          </a:prstGeom>
          <a:noFill/>
          <a:ln w="12700">
            <a:solidFill>
              <a:sysClr val="windowText" lastClr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Line 65"/>
          <p:cNvSpPr>
            <a:spLocks noChangeShapeType="1"/>
          </p:cNvSpPr>
          <p:nvPr/>
        </p:nvSpPr>
        <p:spPr bwMode="auto">
          <a:xfrm flipV="1">
            <a:off x="4149995" y="758682"/>
            <a:ext cx="0" cy="2616273"/>
          </a:xfrm>
          <a:prstGeom prst="line">
            <a:avLst/>
          </a:prstGeom>
          <a:noFill/>
          <a:ln w="12700">
            <a:solidFill>
              <a:sysClr val="windowText" lastClr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Freeform 66"/>
          <p:cNvSpPr>
            <a:spLocks/>
          </p:cNvSpPr>
          <p:nvPr/>
        </p:nvSpPr>
        <p:spPr bwMode="auto">
          <a:xfrm>
            <a:off x="346455" y="875049"/>
            <a:ext cx="3805802" cy="2499907"/>
          </a:xfrm>
          <a:custGeom>
            <a:avLst/>
            <a:gdLst>
              <a:gd name="T0" fmla="*/ 103 w 3365"/>
              <a:gd name="T1" fmla="*/ 6 h 1912"/>
              <a:gd name="T2" fmla="*/ 202 w 3365"/>
              <a:gd name="T3" fmla="*/ 14 h 1912"/>
              <a:gd name="T4" fmla="*/ 305 w 3365"/>
              <a:gd name="T5" fmla="*/ 41 h 1912"/>
              <a:gd name="T6" fmla="*/ 375 w 3365"/>
              <a:gd name="T7" fmla="*/ 72 h 1912"/>
              <a:gd name="T8" fmla="*/ 510 w 3365"/>
              <a:gd name="T9" fmla="*/ 159 h 1912"/>
              <a:gd name="T10" fmla="*/ 612 w 3365"/>
              <a:gd name="T11" fmla="*/ 250 h 1912"/>
              <a:gd name="T12" fmla="*/ 813 w 3365"/>
              <a:gd name="T13" fmla="*/ 460 h 1912"/>
              <a:gd name="T14" fmla="*/ 946 w 3365"/>
              <a:gd name="T15" fmla="*/ 559 h 1912"/>
              <a:gd name="T16" fmla="*/ 1049 w 3365"/>
              <a:gd name="T17" fmla="*/ 641 h 1912"/>
              <a:gd name="T18" fmla="*/ 1218 w 3365"/>
              <a:gd name="T19" fmla="*/ 793 h 1912"/>
              <a:gd name="T20" fmla="*/ 1386 w 3365"/>
              <a:gd name="T21" fmla="*/ 948 h 1912"/>
              <a:gd name="T22" fmla="*/ 1518 w 3365"/>
              <a:gd name="T23" fmla="*/ 1050 h 1912"/>
              <a:gd name="T24" fmla="*/ 1688 w 3365"/>
              <a:gd name="T25" fmla="*/ 1156 h 1912"/>
              <a:gd name="T26" fmla="*/ 1787 w 3365"/>
              <a:gd name="T27" fmla="*/ 1210 h 1912"/>
              <a:gd name="T28" fmla="*/ 1920 w 3365"/>
              <a:gd name="T29" fmla="*/ 1269 h 1912"/>
              <a:gd name="T30" fmla="*/ 1988 w 3365"/>
              <a:gd name="T31" fmla="*/ 1297 h 1912"/>
              <a:gd name="T32" fmla="*/ 2190 w 3365"/>
              <a:gd name="T33" fmla="*/ 1371 h 1912"/>
              <a:gd name="T34" fmla="*/ 2325 w 3365"/>
              <a:gd name="T35" fmla="*/ 1418 h 1912"/>
              <a:gd name="T36" fmla="*/ 2526 w 3365"/>
              <a:gd name="T37" fmla="*/ 1482 h 1912"/>
              <a:gd name="T38" fmla="*/ 2660 w 3365"/>
              <a:gd name="T39" fmla="*/ 1524 h 1912"/>
              <a:gd name="T40" fmla="*/ 2761 w 3365"/>
              <a:gd name="T41" fmla="*/ 1564 h 1912"/>
              <a:gd name="T42" fmla="*/ 2862 w 3365"/>
              <a:gd name="T43" fmla="*/ 1608 h 1912"/>
              <a:gd name="T44" fmla="*/ 2965 w 3365"/>
              <a:gd name="T45" fmla="*/ 1666 h 1912"/>
              <a:gd name="T46" fmla="*/ 3100 w 3365"/>
              <a:gd name="T47" fmla="*/ 1756 h 1912"/>
              <a:gd name="T48" fmla="*/ 3302 w 3365"/>
              <a:gd name="T49" fmla="*/ 1872 h 1912"/>
              <a:gd name="T50" fmla="*/ 3365 w 3365"/>
              <a:gd name="T51" fmla="*/ 1907 h 1912"/>
              <a:gd name="T52" fmla="*/ 3294 w 3365"/>
              <a:gd name="T53" fmla="*/ 1887 h 1912"/>
              <a:gd name="T54" fmla="*/ 3091 w 3365"/>
              <a:gd name="T55" fmla="*/ 1772 h 1912"/>
              <a:gd name="T56" fmla="*/ 2988 w 3365"/>
              <a:gd name="T57" fmla="*/ 1704 h 1912"/>
              <a:gd name="T58" fmla="*/ 2890 w 3365"/>
              <a:gd name="T59" fmla="*/ 1641 h 1912"/>
              <a:gd name="T60" fmla="*/ 2756 w 3365"/>
              <a:gd name="T61" fmla="*/ 1580 h 1912"/>
              <a:gd name="T62" fmla="*/ 2690 w 3365"/>
              <a:gd name="T63" fmla="*/ 1554 h 1912"/>
              <a:gd name="T64" fmla="*/ 2520 w 3365"/>
              <a:gd name="T65" fmla="*/ 1500 h 1912"/>
              <a:gd name="T66" fmla="*/ 2286 w 3365"/>
              <a:gd name="T67" fmla="*/ 1423 h 1912"/>
              <a:gd name="T68" fmla="*/ 2150 w 3365"/>
              <a:gd name="T69" fmla="*/ 1376 h 1912"/>
              <a:gd name="T70" fmla="*/ 1981 w 3365"/>
              <a:gd name="T71" fmla="*/ 1315 h 1912"/>
              <a:gd name="T72" fmla="*/ 1813 w 3365"/>
              <a:gd name="T73" fmla="*/ 1242 h 1912"/>
              <a:gd name="T74" fmla="*/ 1679 w 3365"/>
              <a:gd name="T75" fmla="*/ 1172 h 1912"/>
              <a:gd name="T76" fmla="*/ 1541 w 3365"/>
              <a:gd name="T77" fmla="*/ 1088 h 1912"/>
              <a:gd name="T78" fmla="*/ 1407 w 3365"/>
              <a:gd name="T79" fmla="*/ 988 h 1912"/>
              <a:gd name="T80" fmla="*/ 1272 w 3365"/>
              <a:gd name="T81" fmla="*/ 873 h 1912"/>
              <a:gd name="T82" fmla="*/ 1171 w 3365"/>
              <a:gd name="T83" fmla="*/ 774 h 1912"/>
              <a:gd name="T84" fmla="*/ 1003 w 3365"/>
              <a:gd name="T85" fmla="*/ 625 h 1912"/>
              <a:gd name="T86" fmla="*/ 902 w 3365"/>
              <a:gd name="T87" fmla="*/ 552 h 1912"/>
              <a:gd name="T88" fmla="*/ 799 w 3365"/>
              <a:gd name="T89" fmla="*/ 473 h 1912"/>
              <a:gd name="T90" fmla="*/ 599 w 3365"/>
              <a:gd name="T91" fmla="*/ 264 h 1912"/>
              <a:gd name="T92" fmla="*/ 499 w 3365"/>
              <a:gd name="T93" fmla="*/ 173 h 1912"/>
              <a:gd name="T94" fmla="*/ 398 w 3365"/>
              <a:gd name="T95" fmla="*/ 107 h 1912"/>
              <a:gd name="T96" fmla="*/ 298 w 3365"/>
              <a:gd name="T97" fmla="*/ 58 h 1912"/>
              <a:gd name="T98" fmla="*/ 201 w 3365"/>
              <a:gd name="T99" fmla="*/ 32 h 1912"/>
              <a:gd name="T100" fmla="*/ 66 w 3365"/>
              <a:gd name="T101" fmla="*/ 21 h 1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65" h="1912">
                <a:moveTo>
                  <a:pt x="0" y="0"/>
                </a:moveTo>
                <a:lnTo>
                  <a:pt x="33" y="2"/>
                </a:lnTo>
                <a:lnTo>
                  <a:pt x="68" y="2"/>
                </a:lnTo>
                <a:lnTo>
                  <a:pt x="103" y="6"/>
                </a:lnTo>
                <a:lnTo>
                  <a:pt x="103" y="6"/>
                </a:lnTo>
                <a:lnTo>
                  <a:pt x="134" y="7"/>
                </a:lnTo>
                <a:lnTo>
                  <a:pt x="136" y="7"/>
                </a:lnTo>
                <a:lnTo>
                  <a:pt x="202" y="14"/>
                </a:lnTo>
                <a:lnTo>
                  <a:pt x="237" y="21"/>
                </a:lnTo>
                <a:lnTo>
                  <a:pt x="270" y="30"/>
                </a:lnTo>
                <a:lnTo>
                  <a:pt x="272" y="30"/>
                </a:lnTo>
                <a:lnTo>
                  <a:pt x="305" y="41"/>
                </a:lnTo>
                <a:lnTo>
                  <a:pt x="305" y="42"/>
                </a:lnTo>
                <a:lnTo>
                  <a:pt x="338" y="56"/>
                </a:lnTo>
                <a:lnTo>
                  <a:pt x="373" y="72"/>
                </a:lnTo>
                <a:lnTo>
                  <a:pt x="375" y="72"/>
                </a:lnTo>
                <a:lnTo>
                  <a:pt x="408" y="91"/>
                </a:lnTo>
                <a:lnTo>
                  <a:pt x="441" y="112"/>
                </a:lnTo>
                <a:lnTo>
                  <a:pt x="476" y="135"/>
                </a:lnTo>
                <a:lnTo>
                  <a:pt x="510" y="159"/>
                </a:lnTo>
                <a:lnTo>
                  <a:pt x="511" y="159"/>
                </a:lnTo>
                <a:lnTo>
                  <a:pt x="544" y="187"/>
                </a:lnTo>
                <a:lnTo>
                  <a:pt x="579" y="219"/>
                </a:lnTo>
                <a:lnTo>
                  <a:pt x="612" y="250"/>
                </a:lnTo>
                <a:lnTo>
                  <a:pt x="679" y="320"/>
                </a:lnTo>
                <a:lnTo>
                  <a:pt x="714" y="357"/>
                </a:lnTo>
                <a:lnTo>
                  <a:pt x="780" y="426"/>
                </a:lnTo>
                <a:lnTo>
                  <a:pt x="813" y="460"/>
                </a:lnTo>
                <a:lnTo>
                  <a:pt x="848" y="487"/>
                </a:lnTo>
                <a:lnTo>
                  <a:pt x="848" y="487"/>
                </a:lnTo>
                <a:lnTo>
                  <a:pt x="913" y="536"/>
                </a:lnTo>
                <a:lnTo>
                  <a:pt x="946" y="559"/>
                </a:lnTo>
                <a:lnTo>
                  <a:pt x="981" y="583"/>
                </a:lnTo>
                <a:lnTo>
                  <a:pt x="983" y="583"/>
                </a:lnTo>
                <a:lnTo>
                  <a:pt x="1016" y="611"/>
                </a:lnTo>
                <a:lnTo>
                  <a:pt x="1049" y="641"/>
                </a:lnTo>
                <a:lnTo>
                  <a:pt x="1082" y="667"/>
                </a:lnTo>
                <a:lnTo>
                  <a:pt x="1117" y="697"/>
                </a:lnTo>
                <a:lnTo>
                  <a:pt x="1183" y="760"/>
                </a:lnTo>
                <a:lnTo>
                  <a:pt x="1218" y="793"/>
                </a:lnTo>
                <a:lnTo>
                  <a:pt x="1284" y="859"/>
                </a:lnTo>
                <a:lnTo>
                  <a:pt x="1319" y="889"/>
                </a:lnTo>
                <a:lnTo>
                  <a:pt x="1353" y="920"/>
                </a:lnTo>
                <a:lnTo>
                  <a:pt x="1386" y="948"/>
                </a:lnTo>
                <a:lnTo>
                  <a:pt x="1419" y="974"/>
                </a:lnTo>
                <a:lnTo>
                  <a:pt x="1419" y="974"/>
                </a:lnTo>
                <a:lnTo>
                  <a:pt x="1452" y="1001"/>
                </a:lnTo>
                <a:lnTo>
                  <a:pt x="1518" y="1050"/>
                </a:lnTo>
                <a:lnTo>
                  <a:pt x="1552" y="1072"/>
                </a:lnTo>
                <a:lnTo>
                  <a:pt x="1586" y="1095"/>
                </a:lnTo>
                <a:lnTo>
                  <a:pt x="1653" y="1137"/>
                </a:lnTo>
                <a:lnTo>
                  <a:pt x="1688" y="1156"/>
                </a:lnTo>
                <a:lnTo>
                  <a:pt x="1721" y="1173"/>
                </a:lnTo>
                <a:lnTo>
                  <a:pt x="1754" y="1193"/>
                </a:lnTo>
                <a:lnTo>
                  <a:pt x="1787" y="1210"/>
                </a:lnTo>
                <a:lnTo>
                  <a:pt x="1787" y="1210"/>
                </a:lnTo>
                <a:lnTo>
                  <a:pt x="1820" y="1226"/>
                </a:lnTo>
                <a:lnTo>
                  <a:pt x="1854" y="1242"/>
                </a:lnTo>
                <a:lnTo>
                  <a:pt x="1920" y="1271"/>
                </a:lnTo>
                <a:lnTo>
                  <a:pt x="1920" y="1269"/>
                </a:lnTo>
                <a:lnTo>
                  <a:pt x="1955" y="1283"/>
                </a:lnTo>
                <a:lnTo>
                  <a:pt x="1955" y="1285"/>
                </a:lnTo>
                <a:lnTo>
                  <a:pt x="1988" y="1299"/>
                </a:lnTo>
                <a:lnTo>
                  <a:pt x="1988" y="1297"/>
                </a:lnTo>
                <a:lnTo>
                  <a:pt x="2021" y="1310"/>
                </a:lnTo>
                <a:lnTo>
                  <a:pt x="2056" y="1322"/>
                </a:lnTo>
                <a:lnTo>
                  <a:pt x="2155" y="1358"/>
                </a:lnTo>
                <a:lnTo>
                  <a:pt x="2190" y="1371"/>
                </a:lnTo>
                <a:lnTo>
                  <a:pt x="2224" y="1381"/>
                </a:lnTo>
                <a:lnTo>
                  <a:pt x="2257" y="1393"/>
                </a:lnTo>
                <a:lnTo>
                  <a:pt x="2292" y="1406"/>
                </a:lnTo>
                <a:lnTo>
                  <a:pt x="2325" y="1418"/>
                </a:lnTo>
                <a:lnTo>
                  <a:pt x="2391" y="1439"/>
                </a:lnTo>
                <a:lnTo>
                  <a:pt x="2426" y="1451"/>
                </a:lnTo>
                <a:lnTo>
                  <a:pt x="2526" y="1482"/>
                </a:lnTo>
                <a:lnTo>
                  <a:pt x="2526" y="1482"/>
                </a:lnTo>
                <a:lnTo>
                  <a:pt x="2559" y="1491"/>
                </a:lnTo>
                <a:lnTo>
                  <a:pt x="2560" y="1491"/>
                </a:lnTo>
                <a:lnTo>
                  <a:pt x="2594" y="1503"/>
                </a:lnTo>
                <a:lnTo>
                  <a:pt x="2660" y="1524"/>
                </a:lnTo>
                <a:lnTo>
                  <a:pt x="2695" y="1537"/>
                </a:lnTo>
                <a:lnTo>
                  <a:pt x="2728" y="1549"/>
                </a:lnTo>
                <a:lnTo>
                  <a:pt x="2728" y="1551"/>
                </a:lnTo>
                <a:lnTo>
                  <a:pt x="2761" y="1564"/>
                </a:lnTo>
                <a:lnTo>
                  <a:pt x="2761" y="1563"/>
                </a:lnTo>
                <a:lnTo>
                  <a:pt x="2796" y="1575"/>
                </a:lnTo>
                <a:lnTo>
                  <a:pt x="2796" y="1577"/>
                </a:lnTo>
                <a:lnTo>
                  <a:pt x="2862" y="1608"/>
                </a:lnTo>
                <a:lnTo>
                  <a:pt x="2864" y="1608"/>
                </a:lnTo>
                <a:lnTo>
                  <a:pt x="2899" y="1626"/>
                </a:lnTo>
                <a:lnTo>
                  <a:pt x="2932" y="1645"/>
                </a:lnTo>
                <a:lnTo>
                  <a:pt x="2965" y="1666"/>
                </a:lnTo>
                <a:lnTo>
                  <a:pt x="2999" y="1688"/>
                </a:lnTo>
                <a:lnTo>
                  <a:pt x="3033" y="1713"/>
                </a:lnTo>
                <a:lnTo>
                  <a:pt x="3067" y="1736"/>
                </a:lnTo>
                <a:lnTo>
                  <a:pt x="3100" y="1756"/>
                </a:lnTo>
                <a:lnTo>
                  <a:pt x="3168" y="1798"/>
                </a:lnTo>
                <a:lnTo>
                  <a:pt x="3234" y="1837"/>
                </a:lnTo>
                <a:lnTo>
                  <a:pt x="3267" y="1854"/>
                </a:lnTo>
                <a:lnTo>
                  <a:pt x="3302" y="1872"/>
                </a:lnTo>
                <a:lnTo>
                  <a:pt x="3302" y="1872"/>
                </a:lnTo>
                <a:lnTo>
                  <a:pt x="3334" y="1887"/>
                </a:lnTo>
                <a:lnTo>
                  <a:pt x="3365" y="1900"/>
                </a:lnTo>
                <a:lnTo>
                  <a:pt x="3365" y="1907"/>
                </a:lnTo>
                <a:lnTo>
                  <a:pt x="3362" y="1912"/>
                </a:lnTo>
                <a:lnTo>
                  <a:pt x="3349" y="1912"/>
                </a:lnTo>
                <a:lnTo>
                  <a:pt x="3327" y="1903"/>
                </a:lnTo>
                <a:lnTo>
                  <a:pt x="3294" y="1887"/>
                </a:lnTo>
                <a:lnTo>
                  <a:pt x="3259" y="1870"/>
                </a:lnTo>
                <a:lnTo>
                  <a:pt x="3225" y="1852"/>
                </a:lnTo>
                <a:lnTo>
                  <a:pt x="3159" y="1814"/>
                </a:lnTo>
                <a:lnTo>
                  <a:pt x="3091" y="1772"/>
                </a:lnTo>
                <a:lnTo>
                  <a:pt x="3089" y="1772"/>
                </a:lnTo>
                <a:lnTo>
                  <a:pt x="3056" y="1751"/>
                </a:lnTo>
                <a:lnTo>
                  <a:pt x="3023" y="1729"/>
                </a:lnTo>
                <a:lnTo>
                  <a:pt x="2988" y="1704"/>
                </a:lnTo>
                <a:lnTo>
                  <a:pt x="2955" y="1681"/>
                </a:lnTo>
                <a:lnTo>
                  <a:pt x="2922" y="1660"/>
                </a:lnTo>
                <a:lnTo>
                  <a:pt x="2922" y="1660"/>
                </a:lnTo>
                <a:lnTo>
                  <a:pt x="2890" y="1641"/>
                </a:lnTo>
                <a:lnTo>
                  <a:pt x="2855" y="1624"/>
                </a:lnTo>
                <a:lnTo>
                  <a:pt x="2789" y="1592"/>
                </a:lnTo>
                <a:lnTo>
                  <a:pt x="2789" y="1592"/>
                </a:lnTo>
                <a:lnTo>
                  <a:pt x="2756" y="1580"/>
                </a:lnTo>
                <a:lnTo>
                  <a:pt x="2754" y="1580"/>
                </a:lnTo>
                <a:lnTo>
                  <a:pt x="2721" y="1566"/>
                </a:lnTo>
                <a:lnTo>
                  <a:pt x="2721" y="1566"/>
                </a:lnTo>
                <a:lnTo>
                  <a:pt x="2690" y="1554"/>
                </a:lnTo>
                <a:lnTo>
                  <a:pt x="2655" y="1542"/>
                </a:lnTo>
                <a:lnTo>
                  <a:pt x="2588" y="1521"/>
                </a:lnTo>
                <a:lnTo>
                  <a:pt x="2555" y="1509"/>
                </a:lnTo>
                <a:lnTo>
                  <a:pt x="2520" y="1500"/>
                </a:lnTo>
                <a:lnTo>
                  <a:pt x="2421" y="1468"/>
                </a:lnTo>
                <a:lnTo>
                  <a:pt x="2386" y="1456"/>
                </a:lnTo>
                <a:lnTo>
                  <a:pt x="2320" y="1435"/>
                </a:lnTo>
                <a:lnTo>
                  <a:pt x="2286" y="1423"/>
                </a:lnTo>
                <a:lnTo>
                  <a:pt x="2251" y="1411"/>
                </a:lnTo>
                <a:lnTo>
                  <a:pt x="2218" y="1399"/>
                </a:lnTo>
                <a:lnTo>
                  <a:pt x="2185" y="1388"/>
                </a:lnTo>
                <a:lnTo>
                  <a:pt x="2150" y="1376"/>
                </a:lnTo>
                <a:lnTo>
                  <a:pt x="2051" y="1339"/>
                </a:lnTo>
                <a:lnTo>
                  <a:pt x="2016" y="1327"/>
                </a:lnTo>
                <a:lnTo>
                  <a:pt x="1983" y="1315"/>
                </a:lnTo>
                <a:lnTo>
                  <a:pt x="1981" y="1315"/>
                </a:lnTo>
                <a:lnTo>
                  <a:pt x="1948" y="1301"/>
                </a:lnTo>
                <a:lnTo>
                  <a:pt x="1913" y="1287"/>
                </a:lnTo>
                <a:lnTo>
                  <a:pt x="1847" y="1257"/>
                </a:lnTo>
                <a:lnTo>
                  <a:pt x="1813" y="1242"/>
                </a:lnTo>
                <a:lnTo>
                  <a:pt x="1778" y="1226"/>
                </a:lnTo>
                <a:lnTo>
                  <a:pt x="1745" y="1208"/>
                </a:lnTo>
                <a:lnTo>
                  <a:pt x="1712" y="1189"/>
                </a:lnTo>
                <a:lnTo>
                  <a:pt x="1679" y="1172"/>
                </a:lnTo>
                <a:lnTo>
                  <a:pt x="1644" y="1153"/>
                </a:lnTo>
                <a:lnTo>
                  <a:pt x="1642" y="1153"/>
                </a:lnTo>
                <a:lnTo>
                  <a:pt x="1576" y="1111"/>
                </a:lnTo>
                <a:lnTo>
                  <a:pt x="1541" y="1088"/>
                </a:lnTo>
                <a:lnTo>
                  <a:pt x="1508" y="1065"/>
                </a:lnTo>
                <a:lnTo>
                  <a:pt x="1508" y="1063"/>
                </a:lnTo>
                <a:lnTo>
                  <a:pt x="1442" y="1015"/>
                </a:lnTo>
                <a:lnTo>
                  <a:pt x="1407" y="988"/>
                </a:lnTo>
                <a:lnTo>
                  <a:pt x="1374" y="962"/>
                </a:lnTo>
                <a:lnTo>
                  <a:pt x="1340" y="934"/>
                </a:lnTo>
                <a:lnTo>
                  <a:pt x="1307" y="903"/>
                </a:lnTo>
                <a:lnTo>
                  <a:pt x="1272" y="873"/>
                </a:lnTo>
                <a:lnTo>
                  <a:pt x="1271" y="873"/>
                </a:lnTo>
                <a:lnTo>
                  <a:pt x="1204" y="807"/>
                </a:lnTo>
                <a:lnTo>
                  <a:pt x="1204" y="807"/>
                </a:lnTo>
                <a:lnTo>
                  <a:pt x="1171" y="774"/>
                </a:lnTo>
                <a:lnTo>
                  <a:pt x="1105" y="711"/>
                </a:lnTo>
                <a:lnTo>
                  <a:pt x="1070" y="681"/>
                </a:lnTo>
                <a:lnTo>
                  <a:pt x="1037" y="655"/>
                </a:lnTo>
                <a:lnTo>
                  <a:pt x="1003" y="625"/>
                </a:lnTo>
                <a:lnTo>
                  <a:pt x="970" y="597"/>
                </a:lnTo>
                <a:lnTo>
                  <a:pt x="970" y="599"/>
                </a:lnTo>
                <a:lnTo>
                  <a:pt x="935" y="575"/>
                </a:lnTo>
                <a:lnTo>
                  <a:pt x="902" y="552"/>
                </a:lnTo>
                <a:lnTo>
                  <a:pt x="902" y="550"/>
                </a:lnTo>
                <a:lnTo>
                  <a:pt x="836" y="501"/>
                </a:lnTo>
                <a:lnTo>
                  <a:pt x="801" y="473"/>
                </a:lnTo>
                <a:lnTo>
                  <a:pt x="799" y="473"/>
                </a:lnTo>
                <a:lnTo>
                  <a:pt x="766" y="440"/>
                </a:lnTo>
                <a:lnTo>
                  <a:pt x="700" y="371"/>
                </a:lnTo>
                <a:lnTo>
                  <a:pt x="665" y="334"/>
                </a:lnTo>
                <a:lnTo>
                  <a:pt x="599" y="264"/>
                </a:lnTo>
                <a:lnTo>
                  <a:pt x="599" y="264"/>
                </a:lnTo>
                <a:lnTo>
                  <a:pt x="567" y="233"/>
                </a:lnTo>
                <a:lnTo>
                  <a:pt x="532" y="201"/>
                </a:lnTo>
                <a:lnTo>
                  <a:pt x="499" y="173"/>
                </a:lnTo>
                <a:lnTo>
                  <a:pt x="466" y="149"/>
                </a:lnTo>
                <a:lnTo>
                  <a:pt x="466" y="151"/>
                </a:lnTo>
                <a:lnTo>
                  <a:pt x="431" y="128"/>
                </a:lnTo>
                <a:lnTo>
                  <a:pt x="398" y="107"/>
                </a:lnTo>
                <a:lnTo>
                  <a:pt x="398" y="107"/>
                </a:lnTo>
                <a:lnTo>
                  <a:pt x="366" y="88"/>
                </a:lnTo>
                <a:lnTo>
                  <a:pt x="331" y="72"/>
                </a:lnTo>
                <a:lnTo>
                  <a:pt x="298" y="58"/>
                </a:lnTo>
                <a:lnTo>
                  <a:pt x="298" y="58"/>
                </a:lnTo>
                <a:lnTo>
                  <a:pt x="267" y="48"/>
                </a:lnTo>
                <a:lnTo>
                  <a:pt x="234" y="39"/>
                </a:lnTo>
                <a:lnTo>
                  <a:pt x="201" y="32"/>
                </a:lnTo>
                <a:lnTo>
                  <a:pt x="201" y="34"/>
                </a:lnTo>
                <a:lnTo>
                  <a:pt x="134" y="27"/>
                </a:lnTo>
                <a:lnTo>
                  <a:pt x="101" y="25"/>
                </a:lnTo>
                <a:lnTo>
                  <a:pt x="66" y="21"/>
                </a:lnTo>
                <a:lnTo>
                  <a:pt x="33" y="21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Freeform 67"/>
          <p:cNvSpPr>
            <a:spLocks noEditPoints="1"/>
          </p:cNvSpPr>
          <p:nvPr/>
        </p:nvSpPr>
        <p:spPr bwMode="auto">
          <a:xfrm>
            <a:off x="346455" y="1961566"/>
            <a:ext cx="3778658" cy="1408160"/>
          </a:xfrm>
          <a:custGeom>
            <a:avLst/>
            <a:gdLst>
              <a:gd name="T0" fmla="*/ 3299 w 3341"/>
              <a:gd name="T1" fmla="*/ 1065 h 1077"/>
              <a:gd name="T2" fmla="*/ 3264 w 3341"/>
              <a:gd name="T3" fmla="*/ 1053 h 1077"/>
              <a:gd name="T4" fmla="*/ 3166 w 3341"/>
              <a:gd name="T5" fmla="*/ 994 h 1077"/>
              <a:gd name="T6" fmla="*/ 3096 w 3341"/>
              <a:gd name="T7" fmla="*/ 960 h 1077"/>
              <a:gd name="T8" fmla="*/ 3088 w 3341"/>
              <a:gd name="T9" fmla="*/ 976 h 1077"/>
              <a:gd name="T10" fmla="*/ 3025 w 3341"/>
              <a:gd name="T11" fmla="*/ 943 h 1077"/>
              <a:gd name="T12" fmla="*/ 2995 w 3341"/>
              <a:gd name="T13" fmla="*/ 908 h 1077"/>
              <a:gd name="T14" fmla="*/ 2897 w 3341"/>
              <a:gd name="T15" fmla="*/ 863 h 1077"/>
              <a:gd name="T16" fmla="*/ 2817 w 3341"/>
              <a:gd name="T17" fmla="*/ 836 h 1077"/>
              <a:gd name="T18" fmla="*/ 2817 w 3341"/>
              <a:gd name="T19" fmla="*/ 836 h 1077"/>
              <a:gd name="T20" fmla="*/ 2740 w 3341"/>
              <a:gd name="T21" fmla="*/ 835 h 1077"/>
              <a:gd name="T22" fmla="*/ 2690 w 3341"/>
              <a:gd name="T23" fmla="*/ 822 h 1077"/>
              <a:gd name="T24" fmla="*/ 2628 w 3341"/>
              <a:gd name="T25" fmla="*/ 809 h 1077"/>
              <a:gd name="T26" fmla="*/ 2559 w 3341"/>
              <a:gd name="T27" fmla="*/ 775 h 1077"/>
              <a:gd name="T28" fmla="*/ 2457 w 3341"/>
              <a:gd name="T29" fmla="*/ 754 h 1077"/>
              <a:gd name="T30" fmla="*/ 2372 w 3341"/>
              <a:gd name="T31" fmla="*/ 737 h 1077"/>
              <a:gd name="T32" fmla="*/ 2323 w 3341"/>
              <a:gd name="T33" fmla="*/ 726 h 1077"/>
              <a:gd name="T34" fmla="*/ 2224 w 3341"/>
              <a:gd name="T35" fmla="*/ 706 h 1077"/>
              <a:gd name="T36" fmla="*/ 2224 w 3341"/>
              <a:gd name="T37" fmla="*/ 706 h 1077"/>
              <a:gd name="T38" fmla="*/ 2145 w 3341"/>
              <a:gd name="T39" fmla="*/ 707 h 1077"/>
              <a:gd name="T40" fmla="*/ 2084 w 3341"/>
              <a:gd name="T41" fmla="*/ 695 h 1077"/>
              <a:gd name="T42" fmla="*/ 2033 w 3341"/>
              <a:gd name="T43" fmla="*/ 685 h 1077"/>
              <a:gd name="T44" fmla="*/ 1963 w 3341"/>
              <a:gd name="T45" fmla="*/ 651 h 1077"/>
              <a:gd name="T46" fmla="*/ 1888 w 3341"/>
              <a:gd name="T47" fmla="*/ 636 h 1077"/>
              <a:gd name="T48" fmla="*/ 1812 w 3341"/>
              <a:gd name="T49" fmla="*/ 637 h 1077"/>
              <a:gd name="T50" fmla="*/ 1737 w 3341"/>
              <a:gd name="T51" fmla="*/ 620 h 1077"/>
              <a:gd name="T52" fmla="*/ 1667 w 3341"/>
              <a:gd name="T53" fmla="*/ 585 h 1077"/>
              <a:gd name="T54" fmla="*/ 1593 w 3341"/>
              <a:gd name="T55" fmla="*/ 568 h 1077"/>
              <a:gd name="T56" fmla="*/ 1518 w 3341"/>
              <a:gd name="T57" fmla="*/ 550 h 1077"/>
              <a:gd name="T58" fmla="*/ 1415 w 3341"/>
              <a:gd name="T59" fmla="*/ 522 h 1077"/>
              <a:gd name="T60" fmla="*/ 1410 w 3341"/>
              <a:gd name="T61" fmla="*/ 521 h 1077"/>
              <a:gd name="T62" fmla="*/ 1332 w 3341"/>
              <a:gd name="T63" fmla="*/ 515 h 1077"/>
              <a:gd name="T64" fmla="*/ 1274 w 3341"/>
              <a:gd name="T65" fmla="*/ 493 h 1077"/>
              <a:gd name="T66" fmla="*/ 1234 w 3341"/>
              <a:gd name="T67" fmla="*/ 456 h 1077"/>
              <a:gd name="T68" fmla="*/ 1147 w 3341"/>
              <a:gd name="T69" fmla="*/ 416 h 1077"/>
              <a:gd name="T70" fmla="*/ 1058 w 3341"/>
              <a:gd name="T71" fmla="*/ 381 h 1077"/>
              <a:gd name="T72" fmla="*/ 1058 w 3341"/>
              <a:gd name="T73" fmla="*/ 381 h 1077"/>
              <a:gd name="T74" fmla="*/ 979 w 3341"/>
              <a:gd name="T75" fmla="*/ 376 h 1077"/>
              <a:gd name="T76" fmla="*/ 939 w 3341"/>
              <a:gd name="T77" fmla="*/ 365 h 1077"/>
              <a:gd name="T78" fmla="*/ 869 w 3341"/>
              <a:gd name="T79" fmla="*/ 348 h 1077"/>
              <a:gd name="T80" fmla="*/ 806 w 3341"/>
              <a:gd name="T81" fmla="*/ 304 h 1077"/>
              <a:gd name="T82" fmla="*/ 710 w 3341"/>
              <a:gd name="T83" fmla="*/ 245 h 1077"/>
              <a:gd name="T84" fmla="*/ 710 w 3341"/>
              <a:gd name="T85" fmla="*/ 245 h 1077"/>
              <a:gd name="T86" fmla="*/ 637 w 3341"/>
              <a:gd name="T87" fmla="*/ 215 h 1077"/>
              <a:gd name="T88" fmla="*/ 600 w 3341"/>
              <a:gd name="T89" fmla="*/ 191 h 1077"/>
              <a:gd name="T90" fmla="*/ 550 w 3341"/>
              <a:gd name="T91" fmla="*/ 140 h 1077"/>
              <a:gd name="T92" fmla="*/ 475 w 3341"/>
              <a:gd name="T93" fmla="*/ 102 h 1077"/>
              <a:gd name="T94" fmla="*/ 375 w 3341"/>
              <a:gd name="T95" fmla="*/ 61 h 1077"/>
              <a:gd name="T96" fmla="*/ 302 w 3341"/>
              <a:gd name="T97" fmla="*/ 39 h 1077"/>
              <a:gd name="T98" fmla="*/ 300 w 3341"/>
              <a:gd name="T99" fmla="*/ 56 h 1077"/>
              <a:gd name="T100" fmla="*/ 262 w 3341"/>
              <a:gd name="T101" fmla="*/ 47 h 1077"/>
              <a:gd name="T102" fmla="*/ 190 w 3341"/>
              <a:gd name="T103" fmla="*/ 16 h 1077"/>
              <a:gd name="T104" fmla="*/ 75 w 3341"/>
              <a:gd name="T105" fmla="*/ 4 h 1077"/>
              <a:gd name="T106" fmla="*/ 75 w 3341"/>
              <a:gd name="T107" fmla="*/ 4 h 1077"/>
              <a:gd name="T108" fmla="*/ 0 w 3341"/>
              <a:gd name="T109" fmla="*/ 20 h 10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41" h="1077">
                <a:moveTo>
                  <a:pt x="3304" y="1048"/>
                </a:moveTo>
                <a:lnTo>
                  <a:pt x="3334" y="1058"/>
                </a:lnTo>
                <a:lnTo>
                  <a:pt x="3341" y="1060"/>
                </a:lnTo>
                <a:lnTo>
                  <a:pt x="3335" y="1077"/>
                </a:lnTo>
                <a:lnTo>
                  <a:pt x="3328" y="1076"/>
                </a:lnTo>
                <a:lnTo>
                  <a:pt x="3299" y="1065"/>
                </a:lnTo>
                <a:lnTo>
                  <a:pt x="3304" y="1048"/>
                </a:lnTo>
                <a:close/>
                <a:moveTo>
                  <a:pt x="3234" y="1021"/>
                </a:moveTo>
                <a:lnTo>
                  <a:pt x="3266" y="1035"/>
                </a:lnTo>
                <a:lnTo>
                  <a:pt x="3266" y="1034"/>
                </a:lnTo>
                <a:lnTo>
                  <a:pt x="3269" y="1035"/>
                </a:lnTo>
                <a:lnTo>
                  <a:pt x="3264" y="1053"/>
                </a:lnTo>
                <a:lnTo>
                  <a:pt x="3260" y="1051"/>
                </a:lnTo>
                <a:lnTo>
                  <a:pt x="3259" y="1051"/>
                </a:lnTo>
                <a:lnTo>
                  <a:pt x="3227" y="1037"/>
                </a:lnTo>
                <a:lnTo>
                  <a:pt x="3234" y="1021"/>
                </a:lnTo>
                <a:close/>
                <a:moveTo>
                  <a:pt x="3164" y="992"/>
                </a:moveTo>
                <a:lnTo>
                  <a:pt x="3166" y="994"/>
                </a:lnTo>
                <a:lnTo>
                  <a:pt x="3199" y="1006"/>
                </a:lnTo>
                <a:lnTo>
                  <a:pt x="3192" y="1021"/>
                </a:lnTo>
                <a:lnTo>
                  <a:pt x="3159" y="1009"/>
                </a:lnTo>
                <a:lnTo>
                  <a:pt x="3157" y="1008"/>
                </a:lnTo>
                <a:lnTo>
                  <a:pt x="3164" y="992"/>
                </a:lnTo>
                <a:close/>
                <a:moveTo>
                  <a:pt x="3096" y="960"/>
                </a:moveTo>
                <a:lnTo>
                  <a:pt x="3100" y="962"/>
                </a:lnTo>
                <a:lnTo>
                  <a:pt x="3100" y="962"/>
                </a:lnTo>
                <a:lnTo>
                  <a:pt x="3129" y="976"/>
                </a:lnTo>
                <a:lnTo>
                  <a:pt x="3122" y="992"/>
                </a:lnTo>
                <a:lnTo>
                  <a:pt x="3091" y="978"/>
                </a:lnTo>
                <a:lnTo>
                  <a:pt x="3088" y="976"/>
                </a:lnTo>
                <a:lnTo>
                  <a:pt x="3096" y="960"/>
                </a:lnTo>
                <a:close/>
                <a:moveTo>
                  <a:pt x="3028" y="924"/>
                </a:moveTo>
                <a:lnTo>
                  <a:pt x="3033" y="927"/>
                </a:lnTo>
                <a:lnTo>
                  <a:pt x="3063" y="943"/>
                </a:lnTo>
                <a:lnTo>
                  <a:pt x="3054" y="959"/>
                </a:lnTo>
                <a:lnTo>
                  <a:pt x="3025" y="943"/>
                </a:lnTo>
                <a:lnTo>
                  <a:pt x="3019" y="939"/>
                </a:lnTo>
                <a:lnTo>
                  <a:pt x="3028" y="924"/>
                </a:lnTo>
                <a:close/>
                <a:moveTo>
                  <a:pt x="2960" y="891"/>
                </a:moveTo>
                <a:lnTo>
                  <a:pt x="2964" y="892"/>
                </a:lnTo>
                <a:lnTo>
                  <a:pt x="2965" y="892"/>
                </a:lnTo>
                <a:lnTo>
                  <a:pt x="2995" y="908"/>
                </a:lnTo>
                <a:lnTo>
                  <a:pt x="2986" y="924"/>
                </a:lnTo>
                <a:lnTo>
                  <a:pt x="2957" y="908"/>
                </a:lnTo>
                <a:lnTo>
                  <a:pt x="2953" y="906"/>
                </a:lnTo>
                <a:lnTo>
                  <a:pt x="2960" y="891"/>
                </a:lnTo>
                <a:close/>
                <a:moveTo>
                  <a:pt x="2889" y="861"/>
                </a:moveTo>
                <a:lnTo>
                  <a:pt x="2897" y="863"/>
                </a:lnTo>
                <a:lnTo>
                  <a:pt x="2925" y="873"/>
                </a:lnTo>
                <a:lnTo>
                  <a:pt x="2920" y="891"/>
                </a:lnTo>
                <a:lnTo>
                  <a:pt x="2892" y="880"/>
                </a:lnTo>
                <a:lnTo>
                  <a:pt x="2883" y="878"/>
                </a:lnTo>
                <a:lnTo>
                  <a:pt x="2889" y="861"/>
                </a:lnTo>
                <a:close/>
                <a:moveTo>
                  <a:pt x="2817" y="836"/>
                </a:moveTo>
                <a:lnTo>
                  <a:pt x="2829" y="840"/>
                </a:lnTo>
                <a:lnTo>
                  <a:pt x="2854" y="849"/>
                </a:lnTo>
                <a:lnTo>
                  <a:pt x="2848" y="866"/>
                </a:lnTo>
                <a:lnTo>
                  <a:pt x="2824" y="857"/>
                </a:lnTo>
                <a:lnTo>
                  <a:pt x="2812" y="854"/>
                </a:lnTo>
                <a:lnTo>
                  <a:pt x="2817" y="836"/>
                </a:lnTo>
                <a:close/>
                <a:moveTo>
                  <a:pt x="2744" y="817"/>
                </a:moveTo>
                <a:lnTo>
                  <a:pt x="2759" y="821"/>
                </a:lnTo>
                <a:lnTo>
                  <a:pt x="2780" y="826"/>
                </a:lnTo>
                <a:lnTo>
                  <a:pt x="2777" y="843"/>
                </a:lnTo>
                <a:lnTo>
                  <a:pt x="2756" y="838"/>
                </a:lnTo>
                <a:lnTo>
                  <a:pt x="2740" y="835"/>
                </a:lnTo>
                <a:lnTo>
                  <a:pt x="2744" y="817"/>
                </a:lnTo>
                <a:close/>
                <a:moveTo>
                  <a:pt x="2669" y="800"/>
                </a:moveTo>
                <a:lnTo>
                  <a:pt x="2693" y="805"/>
                </a:lnTo>
                <a:lnTo>
                  <a:pt x="2707" y="809"/>
                </a:lnTo>
                <a:lnTo>
                  <a:pt x="2704" y="826"/>
                </a:lnTo>
                <a:lnTo>
                  <a:pt x="2690" y="822"/>
                </a:lnTo>
                <a:lnTo>
                  <a:pt x="2665" y="817"/>
                </a:lnTo>
                <a:lnTo>
                  <a:pt x="2669" y="800"/>
                </a:lnTo>
                <a:close/>
                <a:moveTo>
                  <a:pt x="2595" y="782"/>
                </a:moveTo>
                <a:lnTo>
                  <a:pt x="2625" y="789"/>
                </a:lnTo>
                <a:lnTo>
                  <a:pt x="2632" y="791"/>
                </a:lnTo>
                <a:lnTo>
                  <a:pt x="2628" y="809"/>
                </a:lnTo>
                <a:lnTo>
                  <a:pt x="2622" y="807"/>
                </a:lnTo>
                <a:lnTo>
                  <a:pt x="2592" y="800"/>
                </a:lnTo>
                <a:lnTo>
                  <a:pt x="2595" y="782"/>
                </a:lnTo>
                <a:close/>
                <a:moveTo>
                  <a:pt x="2520" y="768"/>
                </a:moveTo>
                <a:lnTo>
                  <a:pt x="2524" y="768"/>
                </a:lnTo>
                <a:lnTo>
                  <a:pt x="2559" y="775"/>
                </a:lnTo>
                <a:lnTo>
                  <a:pt x="2555" y="793"/>
                </a:lnTo>
                <a:lnTo>
                  <a:pt x="2520" y="786"/>
                </a:lnTo>
                <a:lnTo>
                  <a:pt x="2517" y="786"/>
                </a:lnTo>
                <a:lnTo>
                  <a:pt x="2520" y="768"/>
                </a:lnTo>
                <a:close/>
                <a:moveTo>
                  <a:pt x="2447" y="753"/>
                </a:moveTo>
                <a:lnTo>
                  <a:pt x="2457" y="754"/>
                </a:lnTo>
                <a:lnTo>
                  <a:pt x="2484" y="760"/>
                </a:lnTo>
                <a:lnTo>
                  <a:pt x="2480" y="777"/>
                </a:lnTo>
                <a:lnTo>
                  <a:pt x="2454" y="772"/>
                </a:lnTo>
                <a:lnTo>
                  <a:pt x="2443" y="770"/>
                </a:lnTo>
                <a:lnTo>
                  <a:pt x="2447" y="753"/>
                </a:lnTo>
                <a:close/>
                <a:moveTo>
                  <a:pt x="2372" y="737"/>
                </a:moveTo>
                <a:lnTo>
                  <a:pt x="2409" y="744"/>
                </a:lnTo>
                <a:lnTo>
                  <a:pt x="2405" y="761"/>
                </a:lnTo>
                <a:lnTo>
                  <a:pt x="2368" y="754"/>
                </a:lnTo>
                <a:lnTo>
                  <a:pt x="2372" y="737"/>
                </a:lnTo>
                <a:close/>
                <a:moveTo>
                  <a:pt x="2299" y="721"/>
                </a:moveTo>
                <a:lnTo>
                  <a:pt x="2323" y="726"/>
                </a:lnTo>
                <a:lnTo>
                  <a:pt x="2335" y="728"/>
                </a:lnTo>
                <a:lnTo>
                  <a:pt x="2332" y="746"/>
                </a:lnTo>
                <a:lnTo>
                  <a:pt x="2320" y="744"/>
                </a:lnTo>
                <a:lnTo>
                  <a:pt x="2295" y="739"/>
                </a:lnTo>
                <a:lnTo>
                  <a:pt x="2299" y="721"/>
                </a:lnTo>
                <a:close/>
                <a:moveTo>
                  <a:pt x="2224" y="706"/>
                </a:moveTo>
                <a:lnTo>
                  <a:pt x="2255" y="713"/>
                </a:lnTo>
                <a:lnTo>
                  <a:pt x="2260" y="714"/>
                </a:lnTo>
                <a:lnTo>
                  <a:pt x="2257" y="732"/>
                </a:lnTo>
                <a:lnTo>
                  <a:pt x="2251" y="730"/>
                </a:lnTo>
                <a:lnTo>
                  <a:pt x="2220" y="723"/>
                </a:lnTo>
                <a:lnTo>
                  <a:pt x="2224" y="706"/>
                </a:lnTo>
                <a:close/>
                <a:moveTo>
                  <a:pt x="2148" y="690"/>
                </a:moveTo>
                <a:lnTo>
                  <a:pt x="2154" y="692"/>
                </a:lnTo>
                <a:lnTo>
                  <a:pt x="2187" y="699"/>
                </a:lnTo>
                <a:lnTo>
                  <a:pt x="2183" y="716"/>
                </a:lnTo>
                <a:lnTo>
                  <a:pt x="2150" y="709"/>
                </a:lnTo>
                <a:lnTo>
                  <a:pt x="2145" y="707"/>
                </a:lnTo>
                <a:lnTo>
                  <a:pt x="2148" y="690"/>
                </a:lnTo>
                <a:close/>
                <a:moveTo>
                  <a:pt x="2075" y="676"/>
                </a:moveTo>
                <a:lnTo>
                  <a:pt x="2087" y="678"/>
                </a:lnTo>
                <a:lnTo>
                  <a:pt x="2112" y="683"/>
                </a:lnTo>
                <a:lnTo>
                  <a:pt x="2108" y="700"/>
                </a:lnTo>
                <a:lnTo>
                  <a:pt x="2084" y="695"/>
                </a:lnTo>
                <a:lnTo>
                  <a:pt x="2072" y="693"/>
                </a:lnTo>
                <a:lnTo>
                  <a:pt x="2075" y="676"/>
                </a:lnTo>
                <a:close/>
                <a:moveTo>
                  <a:pt x="2000" y="660"/>
                </a:moveTo>
                <a:lnTo>
                  <a:pt x="2019" y="664"/>
                </a:lnTo>
                <a:lnTo>
                  <a:pt x="2037" y="667"/>
                </a:lnTo>
                <a:lnTo>
                  <a:pt x="2033" y="685"/>
                </a:lnTo>
                <a:lnTo>
                  <a:pt x="2016" y="681"/>
                </a:lnTo>
                <a:lnTo>
                  <a:pt x="1997" y="678"/>
                </a:lnTo>
                <a:lnTo>
                  <a:pt x="2000" y="660"/>
                </a:lnTo>
                <a:close/>
                <a:moveTo>
                  <a:pt x="1925" y="644"/>
                </a:moveTo>
                <a:lnTo>
                  <a:pt x="1953" y="650"/>
                </a:lnTo>
                <a:lnTo>
                  <a:pt x="1963" y="651"/>
                </a:lnTo>
                <a:lnTo>
                  <a:pt x="1960" y="669"/>
                </a:lnTo>
                <a:lnTo>
                  <a:pt x="1950" y="667"/>
                </a:lnTo>
                <a:lnTo>
                  <a:pt x="1922" y="662"/>
                </a:lnTo>
                <a:lnTo>
                  <a:pt x="1925" y="644"/>
                </a:lnTo>
                <a:close/>
                <a:moveTo>
                  <a:pt x="1852" y="627"/>
                </a:moveTo>
                <a:lnTo>
                  <a:pt x="1888" y="636"/>
                </a:lnTo>
                <a:lnTo>
                  <a:pt x="1885" y="653"/>
                </a:lnTo>
                <a:lnTo>
                  <a:pt x="1848" y="644"/>
                </a:lnTo>
                <a:lnTo>
                  <a:pt x="1852" y="627"/>
                </a:lnTo>
                <a:close/>
                <a:moveTo>
                  <a:pt x="1778" y="611"/>
                </a:moveTo>
                <a:lnTo>
                  <a:pt x="1815" y="620"/>
                </a:lnTo>
                <a:lnTo>
                  <a:pt x="1812" y="637"/>
                </a:lnTo>
                <a:lnTo>
                  <a:pt x="1775" y="629"/>
                </a:lnTo>
                <a:lnTo>
                  <a:pt x="1778" y="611"/>
                </a:lnTo>
                <a:close/>
                <a:moveTo>
                  <a:pt x="1703" y="594"/>
                </a:moveTo>
                <a:lnTo>
                  <a:pt x="1717" y="597"/>
                </a:lnTo>
                <a:lnTo>
                  <a:pt x="1740" y="603"/>
                </a:lnTo>
                <a:lnTo>
                  <a:pt x="1737" y="620"/>
                </a:lnTo>
                <a:lnTo>
                  <a:pt x="1714" y="615"/>
                </a:lnTo>
                <a:lnTo>
                  <a:pt x="1700" y="611"/>
                </a:lnTo>
                <a:lnTo>
                  <a:pt x="1703" y="594"/>
                </a:lnTo>
                <a:close/>
                <a:moveTo>
                  <a:pt x="1630" y="576"/>
                </a:moveTo>
                <a:lnTo>
                  <a:pt x="1649" y="582"/>
                </a:lnTo>
                <a:lnTo>
                  <a:pt x="1667" y="585"/>
                </a:lnTo>
                <a:lnTo>
                  <a:pt x="1663" y="603"/>
                </a:lnTo>
                <a:lnTo>
                  <a:pt x="1646" y="599"/>
                </a:lnTo>
                <a:lnTo>
                  <a:pt x="1627" y="594"/>
                </a:lnTo>
                <a:lnTo>
                  <a:pt x="1630" y="576"/>
                </a:lnTo>
                <a:close/>
                <a:moveTo>
                  <a:pt x="1555" y="559"/>
                </a:moveTo>
                <a:lnTo>
                  <a:pt x="1593" y="568"/>
                </a:lnTo>
                <a:lnTo>
                  <a:pt x="1590" y="585"/>
                </a:lnTo>
                <a:lnTo>
                  <a:pt x="1552" y="576"/>
                </a:lnTo>
                <a:lnTo>
                  <a:pt x="1555" y="559"/>
                </a:lnTo>
                <a:close/>
                <a:moveTo>
                  <a:pt x="1482" y="540"/>
                </a:moveTo>
                <a:lnTo>
                  <a:pt x="1515" y="548"/>
                </a:lnTo>
                <a:lnTo>
                  <a:pt x="1518" y="550"/>
                </a:lnTo>
                <a:lnTo>
                  <a:pt x="1515" y="568"/>
                </a:lnTo>
                <a:lnTo>
                  <a:pt x="1511" y="566"/>
                </a:lnTo>
                <a:lnTo>
                  <a:pt x="1478" y="557"/>
                </a:lnTo>
                <a:lnTo>
                  <a:pt x="1482" y="540"/>
                </a:lnTo>
                <a:close/>
                <a:moveTo>
                  <a:pt x="1410" y="521"/>
                </a:moveTo>
                <a:lnTo>
                  <a:pt x="1415" y="522"/>
                </a:lnTo>
                <a:lnTo>
                  <a:pt x="1415" y="522"/>
                </a:lnTo>
                <a:lnTo>
                  <a:pt x="1445" y="531"/>
                </a:lnTo>
                <a:lnTo>
                  <a:pt x="1442" y="548"/>
                </a:lnTo>
                <a:lnTo>
                  <a:pt x="1410" y="540"/>
                </a:lnTo>
                <a:lnTo>
                  <a:pt x="1405" y="538"/>
                </a:lnTo>
                <a:lnTo>
                  <a:pt x="1410" y="521"/>
                </a:lnTo>
                <a:close/>
                <a:moveTo>
                  <a:pt x="1337" y="498"/>
                </a:moveTo>
                <a:lnTo>
                  <a:pt x="1349" y="501"/>
                </a:lnTo>
                <a:lnTo>
                  <a:pt x="1374" y="510"/>
                </a:lnTo>
                <a:lnTo>
                  <a:pt x="1368" y="527"/>
                </a:lnTo>
                <a:lnTo>
                  <a:pt x="1344" y="519"/>
                </a:lnTo>
                <a:lnTo>
                  <a:pt x="1332" y="515"/>
                </a:lnTo>
                <a:lnTo>
                  <a:pt x="1337" y="498"/>
                </a:lnTo>
                <a:close/>
                <a:moveTo>
                  <a:pt x="1267" y="470"/>
                </a:moveTo>
                <a:lnTo>
                  <a:pt x="1281" y="477"/>
                </a:lnTo>
                <a:lnTo>
                  <a:pt x="1304" y="486"/>
                </a:lnTo>
                <a:lnTo>
                  <a:pt x="1297" y="501"/>
                </a:lnTo>
                <a:lnTo>
                  <a:pt x="1274" y="493"/>
                </a:lnTo>
                <a:lnTo>
                  <a:pt x="1260" y="486"/>
                </a:lnTo>
                <a:lnTo>
                  <a:pt x="1267" y="470"/>
                </a:lnTo>
                <a:close/>
                <a:moveTo>
                  <a:pt x="1201" y="438"/>
                </a:moveTo>
                <a:lnTo>
                  <a:pt x="1216" y="447"/>
                </a:lnTo>
                <a:lnTo>
                  <a:pt x="1216" y="447"/>
                </a:lnTo>
                <a:lnTo>
                  <a:pt x="1234" y="456"/>
                </a:lnTo>
                <a:lnTo>
                  <a:pt x="1227" y="472"/>
                </a:lnTo>
                <a:lnTo>
                  <a:pt x="1208" y="463"/>
                </a:lnTo>
                <a:lnTo>
                  <a:pt x="1192" y="454"/>
                </a:lnTo>
                <a:lnTo>
                  <a:pt x="1201" y="438"/>
                </a:lnTo>
                <a:close/>
                <a:moveTo>
                  <a:pt x="1129" y="407"/>
                </a:moveTo>
                <a:lnTo>
                  <a:pt x="1147" y="416"/>
                </a:lnTo>
                <a:lnTo>
                  <a:pt x="1164" y="423"/>
                </a:lnTo>
                <a:lnTo>
                  <a:pt x="1157" y="438"/>
                </a:lnTo>
                <a:lnTo>
                  <a:pt x="1140" y="431"/>
                </a:lnTo>
                <a:lnTo>
                  <a:pt x="1122" y="423"/>
                </a:lnTo>
                <a:lnTo>
                  <a:pt x="1129" y="407"/>
                </a:lnTo>
                <a:close/>
                <a:moveTo>
                  <a:pt x="1058" y="381"/>
                </a:moveTo>
                <a:lnTo>
                  <a:pt x="1079" y="388"/>
                </a:lnTo>
                <a:lnTo>
                  <a:pt x="1092" y="393"/>
                </a:lnTo>
                <a:lnTo>
                  <a:pt x="1087" y="411"/>
                </a:lnTo>
                <a:lnTo>
                  <a:pt x="1073" y="405"/>
                </a:lnTo>
                <a:lnTo>
                  <a:pt x="1052" y="398"/>
                </a:lnTo>
                <a:lnTo>
                  <a:pt x="1058" y="381"/>
                </a:lnTo>
                <a:close/>
                <a:moveTo>
                  <a:pt x="984" y="358"/>
                </a:moveTo>
                <a:lnTo>
                  <a:pt x="1012" y="367"/>
                </a:lnTo>
                <a:lnTo>
                  <a:pt x="1021" y="370"/>
                </a:lnTo>
                <a:lnTo>
                  <a:pt x="1016" y="388"/>
                </a:lnTo>
                <a:lnTo>
                  <a:pt x="1007" y="384"/>
                </a:lnTo>
                <a:lnTo>
                  <a:pt x="979" y="376"/>
                </a:lnTo>
                <a:lnTo>
                  <a:pt x="984" y="358"/>
                </a:lnTo>
                <a:close/>
                <a:moveTo>
                  <a:pt x="911" y="339"/>
                </a:moveTo>
                <a:lnTo>
                  <a:pt x="942" y="348"/>
                </a:lnTo>
                <a:lnTo>
                  <a:pt x="948" y="349"/>
                </a:lnTo>
                <a:lnTo>
                  <a:pt x="944" y="367"/>
                </a:lnTo>
                <a:lnTo>
                  <a:pt x="939" y="365"/>
                </a:lnTo>
                <a:lnTo>
                  <a:pt x="907" y="356"/>
                </a:lnTo>
                <a:lnTo>
                  <a:pt x="911" y="339"/>
                </a:lnTo>
                <a:close/>
                <a:moveTo>
                  <a:pt x="839" y="316"/>
                </a:moveTo>
                <a:lnTo>
                  <a:pt x="845" y="318"/>
                </a:lnTo>
                <a:lnTo>
                  <a:pt x="874" y="330"/>
                </a:lnTo>
                <a:lnTo>
                  <a:pt x="869" y="348"/>
                </a:lnTo>
                <a:lnTo>
                  <a:pt x="839" y="335"/>
                </a:lnTo>
                <a:lnTo>
                  <a:pt x="834" y="334"/>
                </a:lnTo>
                <a:lnTo>
                  <a:pt x="839" y="316"/>
                </a:lnTo>
                <a:close/>
                <a:moveTo>
                  <a:pt x="773" y="287"/>
                </a:moveTo>
                <a:lnTo>
                  <a:pt x="778" y="290"/>
                </a:lnTo>
                <a:lnTo>
                  <a:pt x="806" y="304"/>
                </a:lnTo>
                <a:lnTo>
                  <a:pt x="798" y="320"/>
                </a:lnTo>
                <a:lnTo>
                  <a:pt x="770" y="306"/>
                </a:lnTo>
                <a:lnTo>
                  <a:pt x="768" y="306"/>
                </a:lnTo>
                <a:lnTo>
                  <a:pt x="763" y="302"/>
                </a:lnTo>
                <a:lnTo>
                  <a:pt x="773" y="287"/>
                </a:lnTo>
                <a:close/>
                <a:moveTo>
                  <a:pt x="710" y="245"/>
                </a:moveTo>
                <a:lnTo>
                  <a:pt x="712" y="246"/>
                </a:lnTo>
                <a:lnTo>
                  <a:pt x="742" y="266"/>
                </a:lnTo>
                <a:lnTo>
                  <a:pt x="731" y="280"/>
                </a:lnTo>
                <a:lnTo>
                  <a:pt x="702" y="260"/>
                </a:lnTo>
                <a:lnTo>
                  <a:pt x="700" y="259"/>
                </a:lnTo>
                <a:lnTo>
                  <a:pt x="710" y="245"/>
                </a:lnTo>
                <a:close/>
                <a:moveTo>
                  <a:pt x="647" y="201"/>
                </a:moveTo>
                <a:lnTo>
                  <a:pt x="677" y="222"/>
                </a:lnTo>
                <a:lnTo>
                  <a:pt x="679" y="224"/>
                </a:lnTo>
                <a:lnTo>
                  <a:pt x="668" y="238"/>
                </a:lnTo>
                <a:lnTo>
                  <a:pt x="667" y="236"/>
                </a:lnTo>
                <a:lnTo>
                  <a:pt x="637" y="215"/>
                </a:lnTo>
                <a:lnTo>
                  <a:pt x="647" y="201"/>
                </a:lnTo>
                <a:close/>
                <a:moveTo>
                  <a:pt x="585" y="159"/>
                </a:moveTo>
                <a:lnTo>
                  <a:pt x="611" y="177"/>
                </a:lnTo>
                <a:lnTo>
                  <a:pt x="616" y="180"/>
                </a:lnTo>
                <a:lnTo>
                  <a:pt x="606" y="194"/>
                </a:lnTo>
                <a:lnTo>
                  <a:pt x="600" y="191"/>
                </a:lnTo>
                <a:lnTo>
                  <a:pt x="600" y="192"/>
                </a:lnTo>
                <a:lnTo>
                  <a:pt x="574" y="175"/>
                </a:lnTo>
                <a:lnTo>
                  <a:pt x="585" y="159"/>
                </a:lnTo>
                <a:close/>
                <a:moveTo>
                  <a:pt x="516" y="121"/>
                </a:moveTo>
                <a:lnTo>
                  <a:pt x="543" y="136"/>
                </a:lnTo>
                <a:lnTo>
                  <a:pt x="550" y="140"/>
                </a:lnTo>
                <a:lnTo>
                  <a:pt x="541" y="156"/>
                </a:lnTo>
                <a:lnTo>
                  <a:pt x="534" y="152"/>
                </a:lnTo>
                <a:lnTo>
                  <a:pt x="508" y="136"/>
                </a:lnTo>
                <a:lnTo>
                  <a:pt x="516" y="121"/>
                </a:lnTo>
                <a:close/>
                <a:moveTo>
                  <a:pt x="448" y="89"/>
                </a:moveTo>
                <a:lnTo>
                  <a:pt x="475" y="102"/>
                </a:lnTo>
                <a:lnTo>
                  <a:pt x="482" y="105"/>
                </a:lnTo>
                <a:lnTo>
                  <a:pt x="475" y="121"/>
                </a:lnTo>
                <a:lnTo>
                  <a:pt x="468" y="117"/>
                </a:lnTo>
                <a:lnTo>
                  <a:pt x="441" y="105"/>
                </a:lnTo>
                <a:lnTo>
                  <a:pt x="448" y="89"/>
                </a:lnTo>
                <a:close/>
                <a:moveTo>
                  <a:pt x="375" y="61"/>
                </a:moveTo>
                <a:lnTo>
                  <a:pt x="407" y="72"/>
                </a:lnTo>
                <a:lnTo>
                  <a:pt x="412" y="74"/>
                </a:lnTo>
                <a:lnTo>
                  <a:pt x="407" y="91"/>
                </a:lnTo>
                <a:lnTo>
                  <a:pt x="370" y="79"/>
                </a:lnTo>
                <a:lnTo>
                  <a:pt x="375" y="61"/>
                </a:lnTo>
                <a:close/>
                <a:moveTo>
                  <a:pt x="302" y="39"/>
                </a:moveTo>
                <a:lnTo>
                  <a:pt x="305" y="39"/>
                </a:lnTo>
                <a:lnTo>
                  <a:pt x="338" y="49"/>
                </a:lnTo>
                <a:lnTo>
                  <a:pt x="340" y="49"/>
                </a:lnTo>
                <a:lnTo>
                  <a:pt x="335" y="67"/>
                </a:lnTo>
                <a:lnTo>
                  <a:pt x="333" y="67"/>
                </a:lnTo>
                <a:lnTo>
                  <a:pt x="300" y="56"/>
                </a:lnTo>
                <a:lnTo>
                  <a:pt x="298" y="56"/>
                </a:lnTo>
                <a:lnTo>
                  <a:pt x="302" y="39"/>
                </a:lnTo>
                <a:close/>
                <a:moveTo>
                  <a:pt x="228" y="23"/>
                </a:moveTo>
                <a:lnTo>
                  <a:pt x="237" y="25"/>
                </a:lnTo>
                <a:lnTo>
                  <a:pt x="265" y="30"/>
                </a:lnTo>
                <a:lnTo>
                  <a:pt x="262" y="47"/>
                </a:lnTo>
                <a:lnTo>
                  <a:pt x="234" y="42"/>
                </a:lnTo>
                <a:lnTo>
                  <a:pt x="225" y="40"/>
                </a:lnTo>
                <a:lnTo>
                  <a:pt x="228" y="23"/>
                </a:lnTo>
                <a:close/>
                <a:moveTo>
                  <a:pt x="152" y="11"/>
                </a:moveTo>
                <a:lnTo>
                  <a:pt x="169" y="13"/>
                </a:lnTo>
                <a:lnTo>
                  <a:pt x="190" y="16"/>
                </a:lnTo>
                <a:lnTo>
                  <a:pt x="188" y="34"/>
                </a:lnTo>
                <a:lnTo>
                  <a:pt x="167" y="30"/>
                </a:lnTo>
                <a:lnTo>
                  <a:pt x="167" y="32"/>
                </a:lnTo>
                <a:lnTo>
                  <a:pt x="150" y="30"/>
                </a:lnTo>
                <a:lnTo>
                  <a:pt x="152" y="11"/>
                </a:lnTo>
                <a:close/>
                <a:moveTo>
                  <a:pt x="75" y="4"/>
                </a:moveTo>
                <a:lnTo>
                  <a:pt x="101" y="6"/>
                </a:lnTo>
                <a:lnTo>
                  <a:pt x="115" y="6"/>
                </a:lnTo>
                <a:lnTo>
                  <a:pt x="113" y="25"/>
                </a:lnTo>
                <a:lnTo>
                  <a:pt x="101" y="25"/>
                </a:lnTo>
                <a:lnTo>
                  <a:pt x="75" y="23"/>
                </a:lnTo>
                <a:lnTo>
                  <a:pt x="75" y="4"/>
                </a:lnTo>
                <a:close/>
                <a:moveTo>
                  <a:pt x="0" y="0"/>
                </a:moveTo>
                <a:lnTo>
                  <a:pt x="33" y="2"/>
                </a:lnTo>
                <a:lnTo>
                  <a:pt x="38" y="2"/>
                </a:lnTo>
                <a:lnTo>
                  <a:pt x="38" y="21"/>
                </a:lnTo>
                <a:lnTo>
                  <a:pt x="33" y="21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Freeform 68"/>
          <p:cNvSpPr>
            <a:spLocks/>
          </p:cNvSpPr>
          <p:nvPr/>
        </p:nvSpPr>
        <p:spPr bwMode="auto">
          <a:xfrm>
            <a:off x="346455" y="1574554"/>
            <a:ext cx="3805802" cy="1800404"/>
          </a:xfrm>
          <a:custGeom>
            <a:avLst/>
            <a:gdLst>
              <a:gd name="T0" fmla="*/ 101 w 3365"/>
              <a:gd name="T1" fmla="*/ 3 h 1377"/>
              <a:gd name="T2" fmla="*/ 270 w 3365"/>
              <a:gd name="T3" fmla="*/ 28 h 1377"/>
              <a:gd name="T4" fmla="*/ 407 w 3365"/>
              <a:gd name="T5" fmla="*/ 69 h 1377"/>
              <a:gd name="T6" fmla="*/ 476 w 3365"/>
              <a:gd name="T7" fmla="*/ 103 h 1377"/>
              <a:gd name="T8" fmla="*/ 611 w 3365"/>
              <a:gd name="T9" fmla="*/ 179 h 1377"/>
              <a:gd name="T10" fmla="*/ 745 w 3365"/>
              <a:gd name="T11" fmla="*/ 274 h 1377"/>
              <a:gd name="T12" fmla="*/ 913 w 3365"/>
              <a:gd name="T13" fmla="*/ 377 h 1377"/>
              <a:gd name="T14" fmla="*/ 1016 w 3365"/>
              <a:gd name="T15" fmla="*/ 453 h 1377"/>
              <a:gd name="T16" fmla="*/ 1079 w 3365"/>
              <a:gd name="T17" fmla="*/ 492 h 1377"/>
              <a:gd name="T18" fmla="*/ 1215 w 3365"/>
              <a:gd name="T19" fmla="*/ 555 h 1377"/>
              <a:gd name="T20" fmla="*/ 1318 w 3365"/>
              <a:gd name="T21" fmla="*/ 607 h 1377"/>
              <a:gd name="T22" fmla="*/ 1384 w 3365"/>
              <a:gd name="T23" fmla="*/ 640 h 1377"/>
              <a:gd name="T24" fmla="*/ 1485 w 3365"/>
              <a:gd name="T25" fmla="*/ 687 h 1377"/>
              <a:gd name="T26" fmla="*/ 1585 w 3365"/>
              <a:gd name="T27" fmla="*/ 736 h 1377"/>
              <a:gd name="T28" fmla="*/ 1686 w 3365"/>
              <a:gd name="T29" fmla="*/ 780 h 1377"/>
              <a:gd name="T30" fmla="*/ 1820 w 3365"/>
              <a:gd name="T31" fmla="*/ 829 h 1377"/>
              <a:gd name="T32" fmla="*/ 1955 w 3365"/>
              <a:gd name="T33" fmla="*/ 874 h 1377"/>
              <a:gd name="T34" fmla="*/ 2122 w 3365"/>
              <a:gd name="T35" fmla="*/ 926 h 1377"/>
              <a:gd name="T36" fmla="*/ 2255 w 3365"/>
              <a:gd name="T37" fmla="*/ 961 h 1377"/>
              <a:gd name="T38" fmla="*/ 2457 w 3365"/>
              <a:gd name="T39" fmla="*/ 1012 h 1377"/>
              <a:gd name="T40" fmla="*/ 2625 w 3365"/>
              <a:gd name="T41" fmla="*/ 1052 h 1377"/>
              <a:gd name="T42" fmla="*/ 2759 w 3365"/>
              <a:gd name="T43" fmla="*/ 1084 h 1377"/>
              <a:gd name="T44" fmla="*/ 2897 w 3365"/>
              <a:gd name="T45" fmla="*/ 1118 h 1377"/>
              <a:gd name="T46" fmla="*/ 2999 w 3365"/>
              <a:gd name="T47" fmla="*/ 1169 h 1377"/>
              <a:gd name="T48" fmla="*/ 3168 w 3365"/>
              <a:gd name="T49" fmla="*/ 1267 h 1377"/>
              <a:gd name="T50" fmla="*/ 3300 w 3365"/>
              <a:gd name="T51" fmla="*/ 1337 h 1377"/>
              <a:gd name="T52" fmla="*/ 3362 w 3365"/>
              <a:gd name="T53" fmla="*/ 1377 h 1377"/>
              <a:gd name="T54" fmla="*/ 3225 w 3365"/>
              <a:gd name="T55" fmla="*/ 1319 h 1377"/>
              <a:gd name="T56" fmla="*/ 3122 w 3365"/>
              <a:gd name="T57" fmla="*/ 1265 h 1377"/>
              <a:gd name="T58" fmla="*/ 2990 w 3365"/>
              <a:gd name="T59" fmla="*/ 1185 h 1377"/>
              <a:gd name="T60" fmla="*/ 2892 w 3365"/>
              <a:gd name="T61" fmla="*/ 1136 h 1377"/>
              <a:gd name="T62" fmla="*/ 2723 w 3365"/>
              <a:gd name="T63" fmla="*/ 1092 h 1377"/>
              <a:gd name="T64" fmla="*/ 2588 w 3365"/>
              <a:gd name="T65" fmla="*/ 1061 h 1377"/>
              <a:gd name="T66" fmla="*/ 2421 w 3365"/>
              <a:gd name="T67" fmla="*/ 1022 h 1377"/>
              <a:gd name="T68" fmla="*/ 2185 w 3365"/>
              <a:gd name="T69" fmla="*/ 961 h 1377"/>
              <a:gd name="T70" fmla="*/ 2016 w 3365"/>
              <a:gd name="T71" fmla="*/ 914 h 1377"/>
              <a:gd name="T72" fmla="*/ 1881 w 3365"/>
              <a:gd name="T73" fmla="*/ 869 h 1377"/>
              <a:gd name="T74" fmla="*/ 1714 w 3365"/>
              <a:gd name="T75" fmla="*/ 810 h 1377"/>
              <a:gd name="T76" fmla="*/ 1578 w 3365"/>
              <a:gd name="T77" fmla="*/ 752 h 1377"/>
              <a:gd name="T78" fmla="*/ 1443 w 3365"/>
              <a:gd name="T79" fmla="*/ 687 h 1377"/>
              <a:gd name="T80" fmla="*/ 1309 w 3365"/>
              <a:gd name="T81" fmla="*/ 623 h 1377"/>
              <a:gd name="T82" fmla="*/ 1106 w 3365"/>
              <a:gd name="T83" fmla="*/ 523 h 1377"/>
              <a:gd name="T84" fmla="*/ 1003 w 3365"/>
              <a:gd name="T85" fmla="*/ 469 h 1377"/>
              <a:gd name="T86" fmla="*/ 935 w 3365"/>
              <a:gd name="T87" fmla="*/ 413 h 1377"/>
              <a:gd name="T88" fmla="*/ 803 w 3365"/>
              <a:gd name="T89" fmla="*/ 333 h 1377"/>
              <a:gd name="T90" fmla="*/ 735 w 3365"/>
              <a:gd name="T91" fmla="*/ 288 h 1377"/>
              <a:gd name="T92" fmla="*/ 667 w 3365"/>
              <a:gd name="T93" fmla="*/ 240 h 1377"/>
              <a:gd name="T94" fmla="*/ 567 w 3365"/>
              <a:gd name="T95" fmla="*/ 174 h 1377"/>
              <a:gd name="T96" fmla="*/ 468 w 3365"/>
              <a:gd name="T97" fmla="*/ 118 h 1377"/>
              <a:gd name="T98" fmla="*/ 368 w 3365"/>
              <a:gd name="T99" fmla="*/ 75 h 1377"/>
              <a:gd name="T100" fmla="*/ 201 w 3365"/>
              <a:gd name="T101" fmla="*/ 31 h 1377"/>
              <a:gd name="T102" fmla="*/ 33 w 3365"/>
              <a:gd name="T103" fmla="*/ 21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65" h="1377">
                <a:moveTo>
                  <a:pt x="0" y="0"/>
                </a:moveTo>
                <a:lnTo>
                  <a:pt x="33" y="1"/>
                </a:lnTo>
                <a:lnTo>
                  <a:pt x="66" y="1"/>
                </a:lnTo>
                <a:lnTo>
                  <a:pt x="101" y="3"/>
                </a:lnTo>
                <a:lnTo>
                  <a:pt x="103" y="3"/>
                </a:lnTo>
                <a:lnTo>
                  <a:pt x="202" y="14"/>
                </a:lnTo>
                <a:lnTo>
                  <a:pt x="237" y="21"/>
                </a:lnTo>
                <a:lnTo>
                  <a:pt x="270" y="28"/>
                </a:lnTo>
                <a:lnTo>
                  <a:pt x="337" y="45"/>
                </a:lnTo>
                <a:lnTo>
                  <a:pt x="338" y="45"/>
                </a:lnTo>
                <a:lnTo>
                  <a:pt x="373" y="57"/>
                </a:lnTo>
                <a:lnTo>
                  <a:pt x="407" y="69"/>
                </a:lnTo>
                <a:lnTo>
                  <a:pt x="407" y="71"/>
                </a:lnTo>
                <a:lnTo>
                  <a:pt x="440" y="87"/>
                </a:lnTo>
                <a:lnTo>
                  <a:pt x="475" y="103"/>
                </a:lnTo>
                <a:lnTo>
                  <a:pt x="476" y="103"/>
                </a:lnTo>
                <a:lnTo>
                  <a:pt x="510" y="120"/>
                </a:lnTo>
                <a:lnTo>
                  <a:pt x="543" y="139"/>
                </a:lnTo>
                <a:lnTo>
                  <a:pt x="578" y="158"/>
                </a:lnTo>
                <a:lnTo>
                  <a:pt x="611" y="179"/>
                </a:lnTo>
                <a:lnTo>
                  <a:pt x="644" y="202"/>
                </a:lnTo>
                <a:lnTo>
                  <a:pt x="677" y="227"/>
                </a:lnTo>
                <a:lnTo>
                  <a:pt x="712" y="249"/>
                </a:lnTo>
                <a:lnTo>
                  <a:pt x="745" y="274"/>
                </a:lnTo>
                <a:lnTo>
                  <a:pt x="778" y="296"/>
                </a:lnTo>
                <a:lnTo>
                  <a:pt x="811" y="317"/>
                </a:lnTo>
                <a:lnTo>
                  <a:pt x="846" y="338"/>
                </a:lnTo>
                <a:lnTo>
                  <a:pt x="913" y="377"/>
                </a:lnTo>
                <a:lnTo>
                  <a:pt x="946" y="398"/>
                </a:lnTo>
                <a:lnTo>
                  <a:pt x="981" y="422"/>
                </a:lnTo>
                <a:lnTo>
                  <a:pt x="983" y="422"/>
                </a:lnTo>
                <a:lnTo>
                  <a:pt x="1016" y="453"/>
                </a:lnTo>
                <a:lnTo>
                  <a:pt x="1016" y="453"/>
                </a:lnTo>
                <a:lnTo>
                  <a:pt x="1047" y="476"/>
                </a:lnTo>
                <a:lnTo>
                  <a:pt x="1079" y="492"/>
                </a:lnTo>
                <a:lnTo>
                  <a:pt x="1079" y="492"/>
                </a:lnTo>
                <a:lnTo>
                  <a:pt x="1113" y="506"/>
                </a:lnTo>
                <a:lnTo>
                  <a:pt x="1113" y="508"/>
                </a:lnTo>
                <a:lnTo>
                  <a:pt x="1180" y="539"/>
                </a:lnTo>
                <a:lnTo>
                  <a:pt x="1215" y="555"/>
                </a:lnTo>
                <a:lnTo>
                  <a:pt x="1216" y="555"/>
                </a:lnTo>
                <a:lnTo>
                  <a:pt x="1250" y="572"/>
                </a:lnTo>
                <a:lnTo>
                  <a:pt x="1318" y="607"/>
                </a:lnTo>
                <a:lnTo>
                  <a:pt x="1318" y="607"/>
                </a:lnTo>
                <a:lnTo>
                  <a:pt x="1349" y="623"/>
                </a:lnTo>
                <a:lnTo>
                  <a:pt x="1351" y="623"/>
                </a:lnTo>
                <a:lnTo>
                  <a:pt x="1384" y="640"/>
                </a:lnTo>
                <a:lnTo>
                  <a:pt x="1384" y="640"/>
                </a:lnTo>
                <a:lnTo>
                  <a:pt x="1415" y="656"/>
                </a:lnTo>
                <a:lnTo>
                  <a:pt x="1450" y="672"/>
                </a:lnTo>
                <a:lnTo>
                  <a:pt x="1483" y="687"/>
                </a:lnTo>
                <a:lnTo>
                  <a:pt x="1485" y="687"/>
                </a:lnTo>
                <a:lnTo>
                  <a:pt x="1518" y="705"/>
                </a:lnTo>
                <a:lnTo>
                  <a:pt x="1518" y="705"/>
                </a:lnTo>
                <a:lnTo>
                  <a:pt x="1550" y="721"/>
                </a:lnTo>
                <a:lnTo>
                  <a:pt x="1585" y="736"/>
                </a:lnTo>
                <a:lnTo>
                  <a:pt x="1651" y="766"/>
                </a:lnTo>
                <a:lnTo>
                  <a:pt x="1651" y="764"/>
                </a:lnTo>
                <a:lnTo>
                  <a:pt x="1686" y="778"/>
                </a:lnTo>
                <a:lnTo>
                  <a:pt x="1686" y="780"/>
                </a:lnTo>
                <a:lnTo>
                  <a:pt x="1719" y="794"/>
                </a:lnTo>
                <a:lnTo>
                  <a:pt x="1719" y="792"/>
                </a:lnTo>
                <a:lnTo>
                  <a:pt x="1785" y="817"/>
                </a:lnTo>
                <a:lnTo>
                  <a:pt x="1820" y="829"/>
                </a:lnTo>
                <a:lnTo>
                  <a:pt x="1854" y="841"/>
                </a:lnTo>
                <a:lnTo>
                  <a:pt x="1887" y="851"/>
                </a:lnTo>
                <a:lnTo>
                  <a:pt x="1920" y="864"/>
                </a:lnTo>
                <a:lnTo>
                  <a:pt x="1955" y="874"/>
                </a:lnTo>
                <a:lnTo>
                  <a:pt x="1988" y="886"/>
                </a:lnTo>
                <a:lnTo>
                  <a:pt x="2021" y="897"/>
                </a:lnTo>
                <a:lnTo>
                  <a:pt x="2089" y="916"/>
                </a:lnTo>
                <a:lnTo>
                  <a:pt x="2122" y="926"/>
                </a:lnTo>
                <a:lnTo>
                  <a:pt x="2122" y="926"/>
                </a:lnTo>
                <a:lnTo>
                  <a:pt x="2154" y="935"/>
                </a:lnTo>
                <a:lnTo>
                  <a:pt x="2189" y="944"/>
                </a:lnTo>
                <a:lnTo>
                  <a:pt x="2255" y="961"/>
                </a:lnTo>
                <a:lnTo>
                  <a:pt x="2290" y="970"/>
                </a:lnTo>
                <a:lnTo>
                  <a:pt x="2356" y="988"/>
                </a:lnTo>
                <a:lnTo>
                  <a:pt x="2424" y="1005"/>
                </a:lnTo>
                <a:lnTo>
                  <a:pt x="2457" y="1012"/>
                </a:lnTo>
                <a:lnTo>
                  <a:pt x="2491" y="1021"/>
                </a:lnTo>
                <a:lnTo>
                  <a:pt x="2559" y="1036"/>
                </a:lnTo>
                <a:lnTo>
                  <a:pt x="2592" y="1043"/>
                </a:lnTo>
                <a:lnTo>
                  <a:pt x="2625" y="1052"/>
                </a:lnTo>
                <a:lnTo>
                  <a:pt x="2658" y="1059"/>
                </a:lnTo>
                <a:lnTo>
                  <a:pt x="2693" y="1068"/>
                </a:lnTo>
                <a:lnTo>
                  <a:pt x="2726" y="1075"/>
                </a:lnTo>
                <a:lnTo>
                  <a:pt x="2759" y="1084"/>
                </a:lnTo>
                <a:lnTo>
                  <a:pt x="2794" y="1091"/>
                </a:lnTo>
                <a:lnTo>
                  <a:pt x="2861" y="1108"/>
                </a:lnTo>
                <a:lnTo>
                  <a:pt x="2862" y="1108"/>
                </a:lnTo>
                <a:lnTo>
                  <a:pt x="2897" y="1118"/>
                </a:lnTo>
                <a:lnTo>
                  <a:pt x="2930" y="1131"/>
                </a:lnTo>
                <a:lnTo>
                  <a:pt x="2932" y="1132"/>
                </a:lnTo>
                <a:lnTo>
                  <a:pt x="2965" y="1150"/>
                </a:lnTo>
                <a:lnTo>
                  <a:pt x="2999" y="1169"/>
                </a:lnTo>
                <a:lnTo>
                  <a:pt x="3033" y="1190"/>
                </a:lnTo>
                <a:lnTo>
                  <a:pt x="3100" y="1228"/>
                </a:lnTo>
                <a:lnTo>
                  <a:pt x="3133" y="1249"/>
                </a:lnTo>
                <a:lnTo>
                  <a:pt x="3168" y="1267"/>
                </a:lnTo>
                <a:lnTo>
                  <a:pt x="3201" y="1286"/>
                </a:lnTo>
                <a:lnTo>
                  <a:pt x="3234" y="1304"/>
                </a:lnTo>
                <a:lnTo>
                  <a:pt x="3234" y="1304"/>
                </a:lnTo>
                <a:lnTo>
                  <a:pt x="3300" y="1337"/>
                </a:lnTo>
                <a:lnTo>
                  <a:pt x="3334" y="1352"/>
                </a:lnTo>
                <a:lnTo>
                  <a:pt x="3365" y="1365"/>
                </a:lnTo>
                <a:lnTo>
                  <a:pt x="3365" y="1372"/>
                </a:lnTo>
                <a:lnTo>
                  <a:pt x="3362" y="1377"/>
                </a:lnTo>
                <a:lnTo>
                  <a:pt x="3349" y="1377"/>
                </a:lnTo>
                <a:lnTo>
                  <a:pt x="3327" y="1368"/>
                </a:lnTo>
                <a:lnTo>
                  <a:pt x="3294" y="1352"/>
                </a:lnTo>
                <a:lnTo>
                  <a:pt x="3225" y="1319"/>
                </a:lnTo>
                <a:lnTo>
                  <a:pt x="3192" y="1302"/>
                </a:lnTo>
                <a:lnTo>
                  <a:pt x="3159" y="1283"/>
                </a:lnTo>
                <a:lnTo>
                  <a:pt x="3124" y="1265"/>
                </a:lnTo>
                <a:lnTo>
                  <a:pt x="3122" y="1265"/>
                </a:lnTo>
                <a:lnTo>
                  <a:pt x="3089" y="1244"/>
                </a:lnTo>
                <a:lnTo>
                  <a:pt x="3089" y="1244"/>
                </a:lnTo>
                <a:lnTo>
                  <a:pt x="3025" y="1206"/>
                </a:lnTo>
                <a:lnTo>
                  <a:pt x="2990" y="1185"/>
                </a:lnTo>
                <a:lnTo>
                  <a:pt x="2957" y="1166"/>
                </a:lnTo>
                <a:lnTo>
                  <a:pt x="2923" y="1148"/>
                </a:lnTo>
                <a:lnTo>
                  <a:pt x="2923" y="1148"/>
                </a:lnTo>
                <a:lnTo>
                  <a:pt x="2892" y="1136"/>
                </a:lnTo>
                <a:lnTo>
                  <a:pt x="2857" y="1125"/>
                </a:lnTo>
                <a:lnTo>
                  <a:pt x="2791" y="1108"/>
                </a:lnTo>
                <a:lnTo>
                  <a:pt x="2756" y="1101"/>
                </a:lnTo>
                <a:lnTo>
                  <a:pt x="2723" y="1092"/>
                </a:lnTo>
                <a:lnTo>
                  <a:pt x="2690" y="1085"/>
                </a:lnTo>
                <a:lnTo>
                  <a:pt x="2655" y="1077"/>
                </a:lnTo>
                <a:lnTo>
                  <a:pt x="2622" y="1070"/>
                </a:lnTo>
                <a:lnTo>
                  <a:pt x="2588" y="1061"/>
                </a:lnTo>
                <a:lnTo>
                  <a:pt x="2555" y="1054"/>
                </a:lnTo>
                <a:lnTo>
                  <a:pt x="2487" y="1038"/>
                </a:lnTo>
                <a:lnTo>
                  <a:pt x="2454" y="1029"/>
                </a:lnTo>
                <a:lnTo>
                  <a:pt x="2421" y="1022"/>
                </a:lnTo>
                <a:lnTo>
                  <a:pt x="2353" y="1005"/>
                </a:lnTo>
                <a:lnTo>
                  <a:pt x="2286" y="988"/>
                </a:lnTo>
                <a:lnTo>
                  <a:pt x="2251" y="979"/>
                </a:lnTo>
                <a:lnTo>
                  <a:pt x="2185" y="961"/>
                </a:lnTo>
                <a:lnTo>
                  <a:pt x="2150" y="953"/>
                </a:lnTo>
                <a:lnTo>
                  <a:pt x="2117" y="944"/>
                </a:lnTo>
                <a:lnTo>
                  <a:pt x="2084" y="933"/>
                </a:lnTo>
                <a:lnTo>
                  <a:pt x="2016" y="914"/>
                </a:lnTo>
                <a:lnTo>
                  <a:pt x="1983" y="904"/>
                </a:lnTo>
                <a:lnTo>
                  <a:pt x="1950" y="892"/>
                </a:lnTo>
                <a:lnTo>
                  <a:pt x="1915" y="881"/>
                </a:lnTo>
                <a:lnTo>
                  <a:pt x="1881" y="869"/>
                </a:lnTo>
                <a:lnTo>
                  <a:pt x="1848" y="858"/>
                </a:lnTo>
                <a:lnTo>
                  <a:pt x="1815" y="846"/>
                </a:lnTo>
                <a:lnTo>
                  <a:pt x="1780" y="834"/>
                </a:lnTo>
                <a:lnTo>
                  <a:pt x="1714" y="810"/>
                </a:lnTo>
                <a:lnTo>
                  <a:pt x="1712" y="810"/>
                </a:lnTo>
                <a:lnTo>
                  <a:pt x="1679" y="796"/>
                </a:lnTo>
                <a:lnTo>
                  <a:pt x="1644" y="782"/>
                </a:lnTo>
                <a:lnTo>
                  <a:pt x="1578" y="752"/>
                </a:lnTo>
                <a:lnTo>
                  <a:pt x="1543" y="736"/>
                </a:lnTo>
                <a:lnTo>
                  <a:pt x="1510" y="721"/>
                </a:lnTo>
                <a:lnTo>
                  <a:pt x="1476" y="703"/>
                </a:lnTo>
                <a:lnTo>
                  <a:pt x="1443" y="687"/>
                </a:lnTo>
                <a:lnTo>
                  <a:pt x="1408" y="672"/>
                </a:lnTo>
                <a:lnTo>
                  <a:pt x="1375" y="656"/>
                </a:lnTo>
                <a:lnTo>
                  <a:pt x="1342" y="638"/>
                </a:lnTo>
                <a:lnTo>
                  <a:pt x="1309" y="623"/>
                </a:lnTo>
                <a:lnTo>
                  <a:pt x="1241" y="588"/>
                </a:lnTo>
                <a:lnTo>
                  <a:pt x="1208" y="570"/>
                </a:lnTo>
                <a:lnTo>
                  <a:pt x="1173" y="555"/>
                </a:lnTo>
                <a:lnTo>
                  <a:pt x="1106" y="523"/>
                </a:lnTo>
                <a:lnTo>
                  <a:pt x="1072" y="509"/>
                </a:lnTo>
                <a:lnTo>
                  <a:pt x="1038" y="492"/>
                </a:lnTo>
                <a:lnTo>
                  <a:pt x="1037" y="492"/>
                </a:lnTo>
                <a:lnTo>
                  <a:pt x="1003" y="469"/>
                </a:lnTo>
                <a:lnTo>
                  <a:pt x="1003" y="467"/>
                </a:lnTo>
                <a:lnTo>
                  <a:pt x="970" y="436"/>
                </a:lnTo>
                <a:lnTo>
                  <a:pt x="970" y="438"/>
                </a:lnTo>
                <a:lnTo>
                  <a:pt x="935" y="413"/>
                </a:lnTo>
                <a:lnTo>
                  <a:pt x="902" y="392"/>
                </a:lnTo>
                <a:lnTo>
                  <a:pt x="902" y="392"/>
                </a:lnTo>
                <a:lnTo>
                  <a:pt x="838" y="354"/>
                </a:lnTo>
                <a:lnTo>
                  <a:pt x="803" y="333"/>
                </a:lnTo>
                <a:lnTo>
                  <a:pt x="801" y="333"/>
                </a:lnTo>
                <a:lnTo>
                  <a:pt x="768" y="312"/>
                </a:lnTo>
                <a:lnTo>
                  <a:pt x="735" y="289"/>
                </a:lnTo>
                <a:lnTo>
                  <a:pt x="735" y="288"/>
                </a:lnTo>
                <a:lnTo>
                  <a:pt x="702" y="263"/>
                </a:lnTo>
                <a:lnTo>
                  <a:pt x="702" y="265"/>
                </a:lnTo>
                <a:lnTo>
                  <a:pt x="667" y="242"/>
                </a:lnTo>
                <a:lnTo>
                  <a:pt x="667" y="240"/>
                </a:lnTo>
                <a:lnTo>
                  <a:pt x="633" y="216"/>
                </a:lnTo>
                <a:lnTo>
                  <a:pt x="633" y="218"/>
                </a:lnTo>
                <a:lnTo>
                  <a:pt x="600" y="195"/>
                </a:lnTo>
                <a:lnTo>
                  <a:pt x="567" y="174"/>
                </a:lnTo>
                <a:lnTo>
                  <a:pt x="567" y="174"/>
                </a:lnTo>
                <a:lnTo>
                  <a:pt x="534" y="155"/>
                </a:lnTo>
                <a:lnTo>
                  <a:pt x="501" y="136"/>
                </a:lnTo>
                <a:lnTo>
                  <a:pt x="468" y="118"/>
                </a:lnTo>
                <a:lnTo>
                  <a:pt x="433" y="103"/>
                </a:lnTo>
                <a:lnTo>
                  <a:pt x="400" y="87"/>
                </a:lnTo>
                <a:lnTo>
                  <a:pt x="400" y="87"/>
                </a:lnTo>
                <a:lnTo>
                  <a:pt x="368" y="75"/>
                </a:lnTo>
                <a:lnTo>
                  <a:pt x="333" y="62"/>
                </a:lnTo>
                <a:lnTo>
                  <a:pt x="267" y="45"/>
                </a:lnTo>
                <a:lnTo>
                  <a:pt x="234" y="38"/>
                </a:lnTo>
                <a:lnTo>
                  <a:pt x="201" y="31"/>
                </a:lnTo>
                <a:lnTo>
                  <a:pt x="201" y="33"/>
                </a:lnTo>
                <a:lnTo>
                  <a:pt x="101" y="22"/>
                </a:lnTo>
                <a:lnTo>
                  <a:pt x="66" y="21"/>
                </a:lnTo>
                <a:lnTo>
                  <a:pt x="33" y="21"/>
                </a:lnTo>
                <a:lnTo>
                  <a:pt x="0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Freeform 69"/>
          <p:cNvSpPr>
            <a:spLocks noEditPoints="1"/>
          </p:cNvSpPr>
          <p:nvPr/>
        </p:nvSpPr>
        <p:spPr bwMode="auto">
          <a:xfrm>
            <a:off x="346458" y="2292359"/>
            <a:ext cx="3782051" cy="1079981"/>
          </a:xfrm>
          <a:custGeom>
            <a:avLst/>
            <a:gdLst>
              <a:gd name="T0" fmla="*/ 3304 w 3344"/>
              <a:gd name="T1" fmla="*/ 814 h 826"/>
              <a:gd name="T2" fmla="*/ 3260 w 3344"/>
              <a:gd name="T3" fmla="*/ 798 h 826"/>
              <a:gd name="T4" fmla="*/ 3196 w 3344"/>
              <a:gd name="T5" fmla="*/ 772 h 826"/>
              <a:gd name="T6" fmla="*/ 3133 w 3344"/>
              <a:gd name="T7" fmla="*/ 728 h 826"/>
              <a:gd name="T8" fmla="*/ 3032 w 3344"/>
              <a:gd name="T9" fmla="*/ 683 h 826"/>
              <a:gd name="T10" fmla="*/ 2958 w 3344"/>
              <a:gd name="T11" fmla="*/ 648 h 826"/>
              <a:gd name="T12" fmla="*/ 2957 w 3344"/>
              <a:gd name="T13" fmla="*/ 667 h 826"/>
              <a:gd name="T14" fmla="*/ 2918 w 3344"/>
              <a:gd name="T15" fmla="*/ 653 h 826"/>
              <a:gd name="T16" fmla="*/ 2848 w 3344"/>
              <a:gd name="T17" fmla="*/ 618 h 826"/>
              <a:gd name="T18" fmla="*/ 2737 w 3344"/>
              <a:gd name="T19" fmla="*/ 597 h 826"/>
              <a:gd name="T20" fmla="*/ 2735 w 3344"/>
              <a:gd name="T21" fmla="*/ 615 h 826"/>
              <a:gd name="T22" fmla="*/ 2691 w 3344"/>
              <a:gd name="T23" fmla="*/ 608 h 826"/>
              <a:gd name="T24" fmla="*/ 2622 w 3344"/>
              <a:gd name="T25" fmla="*/ 596 h 826"/>
              <a:gd name="T26" fmla="*/ 2546 w 3344"/>
              <a:gd name="T27" fmla="*/ 583 h 826"/>
              <a:gd name="T28" fmla="*/ 2471 w 3344"/>
              <a:gd name="T29" fmla="*/ 571 h 826"/>
              <a:gd name="T30" fmla="*/ 2389 w 3344"/>
              <a:gd name="T31" fmla="*/ 540 h 826"/>
              <a:gd name="T32" fmla="*/ 2286 w 3344"/>
              <a:gd name="T33" fmla="*/ 522 h 826"/>
              <a:gd name="T34" fmla="*/ 2285 w 3344"/>
              <a:gd name="T35" fmla="*/ 540 h 826"/>
              <a:gd name="T36" fmla="*/ 2220 w 3344"/>
              <a:gd name="T37" fmla="*/ 529 h 826"/>
              <a:gd name="T38" fmla="*/ 2175 w 3344"/>
              <a:gd name="T39" fmla="*/ 503 h 826"/>
              <a:gd name="T40" fmla="*/ 2063 w 3344"/>
              <a:gd name="T41" fmla="*/ 484 h 826"/>
              <a:gd name="T42" fmla="*/ 2061 w 3344"/>
              <a:gd name="T43" fmla="*/ 501 h 826"/>
              <a:gd name="T44" fmla="*/ 2016 w 3344"/>
              <a:gd name="T45" fmla="*/ 493 h 826"/>
              <a:gd name="T46" fmla="*/ 1950 w 3344"/>
              <a:gd name="T47" fmla="*/ 463 h 826"/>
              <a:gd name="T48" fmla="*/ 1840 w 3344"/>
              <a:gd name="T49" fmla="*/ 442 h 826"/>
              <a:gd name="T50" fmla="*/ 1840 w 3344"/>
              <a:gd name="T51" fmla="*/ 442 h 826"/>
              <a:gd name="T52" fmla="*/ 1763 w 3344"/>
              <a:gd name="T53" fmla="*/ 444 h 826"/>
              <a:gd name="T54" fmla="*/ 1714 w 3344"/>
              <a:gd name="T55" fmla="*/ 435 h 826"/>
              <a:gd name="T56" fmla="*/ 1649 w 3344"/>
              <a:gd name="T57" fmla="*/ 421 h 826"/>
              <a:gd name="T58" fmla="*/ 1579 w 3344"/>
              <a:gd name="T59" fmla="*/ 390 h 826"/>
              <a:gd name="T60" fmla="*/ 1482 w 3344"/>
              <a:gd name="T61" fmla="*/ 369 h 826"/>
              <a:gd name="T62" fmla="*/ 1393 w 3344"/>
              <a:gd name="T63" fmla="*/ 351 h 826"/>
              <a:gd name="T64" fmla="*/ 1393 w 3344"/>
              <a:gd name="T65" fmla="*/ 351 h 826"/>
              <a:gd name="T66" fmla="*/ 1314 w 3344"/>
              <a:gd name="T67" fmla="*/ 353 h 826"/>
              <a:gd name="T68" fmla="*/ 1278 w 3344"/>
              <a:gd name="T69" fmla="*/ 344 h 826"/>
              <a:gd name="T70" fmla="*/ 1178 w 3344"/>
              <a:gd name="T71" fmla="*/ 306 h 826"/>
              <a:gd name="T72" fmla="*/ 1096 w 3344"/>
              <a:gd name="T73" fmla="*/ 288 h 826"/>
              <a:gd name="T74" fmla="*/ 1096 w 3344"/>
              <a:gd name="T75" fmla="*/ 288 h 826"/>
              <a:gd name="T76" fmla="*/ 1040 w 3344"/>
              <a:gd name="T77" fmla="*/ 294 h 826"/>
              <a:gd name="T78" fmla="*/ 988 w 3344"/>
              <a:gd name="T79" fmla="*/ 257 h 826"/>
              <a:gd name="T80" fmla="*/ 880 w 3344"/>
              <a:gd name="T81" fmla="*/ 220 h 826"/>
              <a:gd name="T82" fmla="*/ 880 w 3344"/>
              <a:gd name="T83" fmla="*/ 220 h 826"/>
              <a:gd name="T84" fmla="*/ 803 w 3344"/>
              <a:gd name="T85" fmla="*/ 213 h 826"/>
              <a:gd name="T86" fmla="*/ 736 w 3344"/>
              <a:gd name="T87" fmla="*/ 187 h 826"/>
              <a:gd name="T88" fmla="*/ 696 w 3344"/>
              <a:gd name="T89" fmla="*/ 170 h 826"/>
              <a:gd name="T90" fmla="*/ 609 w 3344"/>
              <a:gd name="T91" fmla="*/ 116 h 826"/>
              <a:gd name="T92" fmla="*/ 597 w 3344"/>
              <a:gd name="T93" fmla="*/ 110 h 826"/>
              <a:gd name="T94" fmla="*/ 520 w 3344"/>
              <a:gd name="T95" fmla="*/ 102 h 826"/>
              <a:gd name="T96" fmla="*/ 485 w 3344"/>
              <a:gd name="T97" fmla="*/ 89 h 826"/>
              <a:gd name="T98" fmla="*/ 415 w 3344"/>
              <a:gd name="T99" fmla="*/ 53 h 826"/>
              <a:gd name="T100" fmla="*/ 337 w 3344"/>
              <a:gd name="T101" fmla="*/ 35 h 826"/>
              <a:gd name="T102" fmla="*/ 228 w 3344"/>
              <a:gd name="T103" fmla="*/ 16 h 826"/>
              <a:gd name="T104" fmla="*/ 227 w 3344"/>
              <a:gd name="T105" fmla="*/ 35 h 826"/>
              <a:gd name="T106" fmla="*/ 167 w 3344"/>
              <a:gd name="T107" fmla="*/ 30 h 826"/>
              <a:gd name="T108" fmla="*/ 113 w 3344"/>
              <a:gd name="T109" fmla="*/ 25 h 826"/>
              <a:gd name="T110" fmla="*/ 38 w 3344"/>
              <a:gd name="T111" fmla="*/ 2 h 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44" h="826">
                <a:moveTo>
                  <a:pt x="3309" y="796"/>
                </a:moveTo>
                <a:lnTo>
                  <a:pt x="3334" y="805"/>
                </a:lnTo>
                <a:lnTo>
                  <a:pt x="3344" y="809"/>
                </a:lnTo>
                <a:lnTo>
                  <a:pt x="3339" y="826"/>
                </a:lnTo>
                <a:lnTo>
                  <a:pt x="3328" y="823"/>
                </a:lnTo>
                <a:lnTo>
                  <a:pt x="3304" y="814"/>
                </a:lnTo>
                <a:lnTo>
                  <a:pt x="3309" y="796"/>
                </a:lnTo>
                <a:close/>
                <a:moveTo>
                  <a:pt x="3238" y="770"/>
                </a:moveTo>
                <a:lnTo>
                  <a:pt x="3266" y="781"/>
                </a:lnTo>
                <a:lnTo>
                  <a:pt x="3273" y="784"/>
                </a:lnTo>
                <a:lnTo>
                  <a:pt x="3267" y="802"/>
                </a:lnTo>
                <a:lnTo>
                  <a:pt x="3260" y="798"/>
                </a:lnTo>
                <a:lnTo>
                  <a:pt x="3232" y="788"/>
                </a:lnTo>
                <a:lnTo>
                  <a:pt x="3238" y="770"/>
                </a:lnTo>
                <a:close/>
                <a:moveTo>
                  <a:pt x="3168" y="742"/>
                </a:moveTo>
                <a:lnTo>
                  <a:pt x="3199" y="756"/>
                </a:lnTo>
                <a:lnTo>
                  <a:pt x="3203" y="756"/>
                </a:lnTo>
                <a:lnTo>
                  <a:pt x="3196" y="772"/>
                </a:lnTo>
                <a:lnTo>
                  <a:pt x="3192" y="772"/>
                </a:lnTo>
                <a:lnTo>
                  <a:pt x="3161" y="758"/>
                </a:lnTo>
                <a:lnTo>
                  <a:pt x="3168" y="742"/>
                </a:lnTo>
                <a:close/>
                <a:moveTo>
                  <a:pt x="3098" y="713"/>
                </a:moveTo>
                <a:lnTo>
                  <a:pt x="3131" y="728"/>
                </a:lnTo>
                <a:lnTo>
                  <a:pt x="3133" y="728"/>
                </a:lnTo>
                <a:lnTo>
                  <a:pt x="3126" y="744"/>
                </a:lnTo>
                <a:lnTo>
                  <a:pt x="3124" y="744"/>
                </a:lnTo>
                <a:lnTo>
                  <a:pt x="3091" y="728"/>
                </a:lnTo>
                <a:lnTo>
                  <a:pt x="3098" y="713"/>
                </a:lnTo>
                <a:close/>
                <a:moveTo>
                  <a:pt x="3028" y="681"/>
                </a:moveTo>
                <a:lnTo>
                  <a:pt x="3032" y="683"/>
                </a:lnTo>
                <a:lnTo>
                  <a:pt x="3063" y="697"/>
                </a:lnTo>
                <a:lnTo>
                  <a:pt x="3056" y="713"/>
                </a:lnTo>
                <a:lnTo>
                  <a:pt x="3025" y="699"/>
                </a:lnTo>
                <a:lnTo>
                  <a:pt x="3021" y="697"/>
                </a:lnTo>
                <a:lnTo>
                  <a:pt x="3028" y="681"/>
                </a:lnTo>
                <a:close/>
                <a:moveTo>
                  <a:pt x="2958" y="648"/>
                </a:moveTo>
                <a:lnTo>
                  <a:pt x="2964" y="650"/>
                </a:lnTo>
                <a:lnTo>
                  <a:pt x="2964" y="652"/>
                </a:lnTo>
                <a:lnTo>
                  <a:pt x="2995" y="665"/>
                </a:lnTo>
                <a:lnTo>
                  <a:pt x="2988" y="681"/>
                </a:lnTo>
                <a:lnTo>
                  <a:pt x="2957" y="667"/>
                </a:lnTo>
                <a:lnTo>
                  <a:pt x="2957" y="667"/>
                </a:lnTo>
                <a:lnTo>
                  <a:pt x="2953" y="665"/>
                </a:lnTo>
                <a:lnTo>
                  <a:pt x="2958" y="648"/>
                </a:lnTo>
                <a:close/>
                <a:moveTo>
                  <a:pt x="2885" y="627"/>
                </a:moveTo>
                <a:lnTo>
                  <a:pt x="2896" y="629"/>
                </a:lnTo>
                <a:lnTo>
                  <a:pt x="2922" y="636"/>
                </a:lnTo>
                <a:lnTo>
                  <a:pt x="2918" y="653"/>
                </a:lnTo>
                <a:lnTo>
                  <a:pt x="2892" y="646"/>
                </a:lnTo>
                <a:lnTo>
                  <a:pt x="2882" y="645"/>
                </a:lnTo>
                <a:lnTo>
                  <a:pt x="2885" y="627"/>
                </a:lnTo>
                <a:close/>
                <a:moveTo>
                  <a:pt x="2810" y="611"/>
                </a:moveTo>
                <a:lnTo>
                  <a:pt x="2827" y="613"/>
                </a:lnTo>
                <a:lnTo>
                  <a:pt x="2848" y="618"/>
                </a:lnTo>
                <a:lnTo>
                  <a:pt x="2845" y="636"/>
                </a:lnTo>
                <a:lnTo>
                  <a:pt x="2824" y="631"/>
                </a:lnTo>
                <a:lnTo>
                  <a:pt x="2824" y="631"/>
                </a:lnTo>
                <a:lnTo>
                  <a:pt x="2808" y="629"/>
                </a:lnTo>
                <a:lnTo>
                  <a:pt x="2810" y="611"/>
                </a:lnTo>
                <a:close/>
                <a:moveTo>
                  <a:pt x="2737" y="597"/>
                </a:moveTo>
                <a:lnTo>
                  <a:pt x="2759" y="601"/>
                </a:lnTo>
                <a:lnTo>
                  <a:pt x="2773" y="604"/>
                </a:lnTo>
                <a:lnTo>
                  <a:pt x="2770" y="622"/>
                </a:lnTo>
                <a:lnTo>
                  <a:pt x="2756" y="618"/>
                </a:lnTo>
                <a:lnTo>
                  <a:pt x="2756" y="618"/>
                </a:lnTo>
                <a:lnTo>
                  <a:pt x="2735" y="615"/>
                </a:lnTo>
                <a:lnTo>
                  <a:pt x="2737" y="597"/>
                </a:lnTo>
                <a:close/>
                <a:moveTo>
                  <a:pt x="2662" y="585"/>
                </a:moveTo>
                <a:lnTo>
                  <a:pt x="2693" y="590"/>
                </a:lnTo>
                <a:lnTo>
                  <a:pt x="2698" y="592"/>
                </a:lnTo>
                <a:lnTo>
                  <a:pt x="2697" y="610"/>
                </a:lnTo>
                <a:lnTo>
                  <a:pt x="2691" y="608"/>
                </a:lnTo>
                <a:lnTo>
                  <a:pt x="2660" y="603"/>
                </a:lnTo>
                <a:lnTo>
                  <a:pt x="2662" y="585"/>
                </a:lnTo>
                <a:close/>
                <a:moveTo>
                  <a:pt x="2587" y="573"/>
                </a:moveTo>
                <a:lnTo>
                  <a:pt x="2592" y="573"/>
                </a:lnTo>
                <a:lnTo>
                  <a:pt x="2623" y="578"/>
                </a:lnTo>
                <a:lnTo>
                  <a:pt x="2622" y="596"/>
                </a:lnTo>
                <a:lnTo>
                  <a:pt x="2590" y="590"/>
                </a:lnTo>
                <a:lnTo>
                  <a:pt x="2585" y="590"/>
                </a:lnTo>
                <a:lnTo>
                  <a:pt x="2587" y="573"/>
                </a:lnTo>
                <a:close/>
                <a:moveTo>
                  <a:pt x="2512" y="561"/>
                </a:moveTo>
                <a:lnTo>
                  <a:pt x="2548" y="566"/>
                </a:lnTo>
                <a:lnTo>
                  <a:pt x="2546" y="583"/>
                </a:lnTo>
                <a:lnTo>
                  <a:pt x="2510" y="578"/>
                </a:lnTo>
                <a:lnTo>
                  <a:pt x="2512" y="561"/>
                </a:lnTo>
                <a:close/>
                <a:moveTo>
                  <a:pt x="2436" y="547"/>
                </a:moveTo>
                <a:lnTo>
                  <a:pt x="2457" y="550"/>
                </a:lnTo>
                <a:lnTo>
                  <a:pt x="2475" y="554"/>
                </a:lnTo>
                <a:lnTo>
                  <a:pt x="2471" y="571"/>
                </a:lnTo>
                <a:lnTo>
                  <a:pt x="2454" y="568"/>
                </a:lnTo>
                <a:lnTo>
                  <a:pt x="2454" y="568"/>
                </a:lnTo>
                <a:lnTo>
                  <a:pt x="2435" y="564"/>
                </a:lnTo>
                <a:lnTo>
                  <a:pt x="2436" y="547"/>
                </a:lnTo>
                <a:close/>
                <a:moveTo>
                  <a:pt x="2361" y="536"/>
                </a:moveTo>
                <a:lnTo>
                  <a:pt x="2389" y="540"/>
                </a:lnTo>
                <a:lnTo>
                  <a:pt x="2398" y="542"/>
                </a:lnTo>
                <a:lnTo>
                  <a:pt x="2396" y="559"/>
                </a:lnTo>
                <a:lnTo>
                  <a:pt x="2388" y="557"/>
                </a:lnTo>
                <a:lnTo>
                  <a:pt x="2360" y="554"/>
                </a:lnTo>
                <a:lnTo>
                  <a:pt x="2361" y="536"/>
                </a:lnTo>
                <a:close/>
                <a:moveTo>
                  <a:pt x="2286" y="522"/>
                </a:moveTo>
                <a:lnTo>
                  <a:pt x="2290" y="522"/>
                </a:lnTo>
                <a:lnTo>
                  <a:pt x="2323" y="529"/>
                </a:lnTo>
                <a:lnTo>
                  <a:pt x="2321" y="547"/>
                </a:lnTo>
                <a:lnTo>
                  <a:pt x="2320" y="547"/>
                </a:lnTo>
                <a:lnTo>
                  <a:pt x="2286" y="540"/>
                </a:lnTo>
                <a:lnTo>
                  <a:pt x="2285" y="540"/>
                </a:lnTo>
                <a:lnTo>
                  <a:pt x="2286" y="522"/>
                </a:lnTo>
                <a:close/>
                <a:moveTo>
                  <a:pt x="2213" y="510"/>
                </a:moveTo>
                <a:lnTo>
                  <a:pt x="2222" y="512"/>
                </a:lnTo>
                <a:lnTo>
                  <a:pt x="2250" y="517"/>
                </a:lnTo>
                <a:lnTo>
                  <a:pt x="2248" y="535"/>
                </a:lnTo>
                <a:lnTo>
                  <a:pt x="2220" y="529"/>
                </a:lnTo>
                <a:lnTo>
                  <a:pt x="2218" y="529"/>
                </a:lnTo>
                <a:lnTo>
                  <a:pt x="2210" y="528"/>
                </a:lnTo>
                <a:lnTo>
                  <a:pt x="2213" y="510"/>
                </a:lnTo>
                <a:close/>
                <a:moveTo>
                  <a:pt x="2136" y="498"/>
                </a:moveTo>
                <a:lnTo>
                  <a:pt x="2154" y="500"/>
                </a:lnTo>
                <a:lnTo>
                  <a:pt x="2175" y="503"/>
                </a:lnTo>
                <a:lnTo>
                  <a:pt x="2171" y="521"/>
                </a:lnTo>
                <a:lnTo>
                  <a:pt x="2150" y="517"/>
                </a:lnTo>
                <a:lnTo>
                  <a:pt x="2150" y="517"/>
                </a:lnTo>
                <a:lnTo>
                  <a:pt x="2135" y="515"/>
                </a:lnTo>
                <a:lnTo>
                  <a:pt x="2136" y="498"/>
                </a:lnTo>
                <a:close/>
                <a:moveTo>
                  <a:pt x="2063" y="484"/>
                </a:moveTo>
                <a:lnTo>
                  <a:pt x="2087" y="487"/>
                </a:lnTo>
                <a:lnTo>
                  <a:pt x="2100" y="491"/>
                </a:lnTo>
                <a:lnTo>
                  <a:pt x="2096" y="508"/>
                </a:lnTo>
                <a:lnTo>
                  <a:pt x="2084" y="505"/>
                </a:lnTo>
                <a:lnTo>
                  <a:pt x="2084" y="505"/>
                </a:lnTo>
                <a:lnTo>
                  <a:pt x="2061" y="501"/>
                </a:lnTo>
                <a:lnTo>
                  <a:pt x="2063" y="484"/>
                </a:lnTo>
                <a:close/>
                <a:moveTo>
                  <a:pt x="1988" y="470"/>
                </a:moveTo>
                <a:lnTo>
                  <a:pt x="2019" y="475"/>
                </a:lnTo>
                <a:lnTo>
                  <a:pt x="2026" y="477"/>
                </a:lnTo>
                <a:lnTo>
                  <a:pt x="2023" y="494"/>
                </a:lnTo>
                <a:lnTo>
                  <a:pt x="2016" y="493"/>
                </a:lnTo>
                <a:lnTo>
                  <a:pt x="2016" y="493"/>
                </a:lnTo>
                <a:lnTo>
                  <a:pt x="1986" y="487"/>
                </a:lnTo>
                <a:lnTo>
                  <a:pt x="1988" y="470"/>
                </a:lnTo>
                <a:close/>
                <a:moveTo>
                  <a:pt x="1913" y="456"/>
                </a:moveTo>
                <a:lnTo>
                  <a:pt x="1918" y="458"/>
                </a:lnTo>
                <a:lnTo>
                  <a:pt x="1950" y="463"/>
                </a:lnTo>
                <a:lnTo>
                  <a:pt x="1948" y="480"/>
                </a:lnTo>
                <a:lnTo>
                  <a:pt x="1916" y="475"/>
                </a:lnTo>
                <a:lnTo>
                  <a:pt x="1915" y="475"/>
                </a:lnTo>
                <a:lnTo>
                  <a:pt x="1909" y="473"/>
                </a:lnTo>
                <a:lnTo>
                  <a:pt x="1913" y="456"/>
                </a:lnTo>
                <a:close/>
                <a:moveTo>
                  <a:pt x="1840" y="442"/>
                </a:moveTo>
                <a:lnTo>
                  <a:pt x="1852" y="444"/>
                </a:lnTo>
                <a:lnTo>
                  <a:pt x="1876" y="449"/>
                </a:lnTo>
                <a:lnTo>
                  <a:pt x="1873" y="467"/>
                </a:lnTo>
                <a:lnTo>
                  <a:pt x="1848" y="461"/>
                </a:lnTo>
                <a:lnTo>
                  <a:pt x="1836" y="460"/>
                </a:lnTo>
                <a:lnTo>
                  <a:pt x="1840" y="442"/>
                </a:lnTo>
                <a:close/>
                <a:moveTo>
                  <a:pt x="1764" y="426"/>
                </a:moveTo>
                <a:lnTo>
                  <a:pt x="1803" y="433"/>
                </a:lnTo>
                <a:lnTo>
                  <a:pt x="1799" y="451"/>
                </a:lnTo>
                <a:lnTo>
                  <a:pt x="1780" y="447"/>
                </a:lnTo>
                <a:lnTo>
                  <a:pt x="1780" y="447"/>
                </a:lnTo>
                <a:lnTo>
                  <a:pt x="1763" y="444"/>
                </a:lnTo>
                <a:lnTo>
                  <a:pt x="1764" y="426"/>
                </a:lnTo>
                <a:close/>
                <a:moveTo>
                  <a:pt x="1689" y="412"/>
                </a:moveTo>
                <a:lnTo>
                  <a:pt x="1717" y="418"/>
                </a:lnTo>
                <a:lnTo>
                  <a:pt x="1728" y="419"/>
                </a:lnTo>
                <a:lnTo>
                  <a:pt x="1724" y="437"/>
                </a:lnTo>
                <a:lnTo>
                  <a:pt x="1714" y="435"/>
                </a:lnTo>
                <a:lnTo>
                  <a:pt x="1686" y="430"/>
                </a:lnTo>
                <a:lnTo>
                  <a:pt x="1689" y="412"/>
                </a:lnTo>
                <a:close/>
                <a:moveTo>
                  <a:pt x="1616" y="397"/>
                </a:moveTo>
                <a:lnTo>
                  <a:pt x="1649" y="404"/>
                </a:lnTo>
                <a:lnTo>
                  <a:pt x="1653" y="404"/>
                </a:lnTo>
                <a:lnTo>
                  <a:pt x="1649" y="421"/>
                </a:lnTo>
                <a:lnTo>
                  <a:pt x="1646" y="421"/>
                </a:lnTo>
                <a:lnTo>
                  <a:pt x="1613" y="414"/>
                </a:lnTo>
                <a:lnTo>
                  <a:pt x="1616" y="397"/>
                </a:lnTo>
                <a:close/>
                <a:moveTo>
                  <a:pt x="1541" y="381"/>
                </a:moveTo>
                <a:lnTo>
                  <a:pt x="1548" y="383"/>
                </a:lnTo>
                <a:lnTo>
                  <a:pt x="1579" y="390"/>
                </a:lnTo>
                <a:lnTo>
                  <a:pt x="1576" y="407"/>
                </a:lnTo>
                <a:lnTo>
                  <a:pt x="1545" y="400"/>
                </a:lnTo>
                <a:lnTo>
                  <a:pt x="1538" y="398"/>
                </a:lnTo>
                <a:lnTo>
                  <a:pt x="1541" y="381"/>
                </a:lnTo>
                <a:close/>
                <a:moveTo>
                  <a:pt x="1468" y="365"/>
                </a:moveTo>
                <a:lnTo>
                  <a:pt x="1482" y="369"/>
                </a:lnTo>
                <a:lnTo>
                  <a:pt x="1504" y="374"/>
                </a:lnTo>
                <a:lnTo>
                  <a:pt x="1501" y="391"/>
                </a:lnTo>
                <a:lnTo>
                  <a:pt x="1478" y="386"/>
                </a:lnTo>
                <a:lnTo>
                  <a:pt x="1464" y="383"/>
                </a:lnTo>
                <a:lnTo>
                  <a:pt x="1468" y="365"/>
                </a:lnTo>
                <a:close/>
                <a:moveTo>
                  <a:pt x="1393" y="351"/>
                </a:moveTo>
                <a:lnTo>
                  <a:pt x="1414" y="355"/>
                </a:lnTo>
                <a:lnTo>
                  <a:pt x="1429" y="358"/>
                </a:lnTo>
                <a:lnTo>
                  <a:pt x="1426" y="376"/>
                </a:lnTo>
                <a:lnTo>
                  <a:pt x="1410" y="372"/>
                </a:lnTo>
                <a:lnTo>
                  <a:pt x="1389" y="369"/>
                </a:lnTo>
                <a:lnTo>
                  <a:pt x="1393" y="351"/>
                </a:lnTo>
                <a:close/>
                <a:moveTo>
                  <a:pt x="1318" y="336"/>
                </a:moveTo>
                <a:lnTo>
                  <a:pt x="1347" y="341"/>
                </a:lnTo>
                <a:lnTo>
                  <a:pt x="1356" y="343"/>
                </a:lnTo>
                <a:lnTo>
                  <a:pt x="1353" y="360"/>
                </a:lnTo>
                <a:lnTo>
                  <a:pt x="1344" y="358"/>
                </a:lnTo>
                <a:lnTo>
                  <a:pt x="1314" y="353"/>
                </a:lnTo>
                <a:lnTo>
                  <a:pt x="1318" y="336"/>
                </a:lnTo>
                <a:close/>
                <a:moveTo>
                  <a:pt x="1244" y="320"/>
                </a:moveTo>
                <a:lnTo>
                  <a:pt x="1246" y="320"/>
                </a:lnTo>
                <a:lnTo>
                  <a:pt x="1279" y="327"/>
                </a:lnTo>
                <a:lnTo>
                  <a:pt x="1281" y="327"/>
                </a:lnTo>
                <a:lnTo>
                  <a:pt x="1278" y="344"/>
                </a:lnTo>
                <a:lnTo>
                  <a:pt x="1276" y="344"/>
                </a:lnTo>
                <a:lnTo>
                  <a:pt x="1243" y="337"/>
                </a:lnTo>
                <a:lnTo>
                  <a:pt x="1241" y="337"/>
                </a:lnTo>
                <a:lnTo>
                  <a:pt x="1244" y="320"/>
                </a:lnTo>
                <a:close/>
                <a:moveTo>
                  <a:pt x="1169" y="304"/>
                </a:moveTo>
                <a:lnTo>
                  <a:pt x="1178" y="306"/>
                </a:lnTo>
                <a:lnTo>
                  <a:pt x="1208" y="311"/>
                </a:lnTo>
                <a:lnTo>
                  <a:pt x="1204" y="329"/>
                </a:lnTo>
                <a:lnTo>
                  <a:pt x="1175" y="323"/>
                </a:lnTo>
                <a:lnTo>
                  <a:pt x="1166" y="322"/>
                </a:lnTo>
                <a:lnTo>
                  <a:pt x="1169" y="304"/>
                </a:lnTo>
                <a:close/>
                <a:moveTo>
                  <a:pt x="1096" y="288"/>
                </a:moveTo>
                <a:lnTo>
                  <a:pt x="1112" y="292"/>
                </a:lnTo>
                <a:lnTo>
                  <a:pt x="1133" y="297"/>
                </a:lnTo>
                <a:lnTo>
                  <a:pt x="1129" y="315"/>
                </a:lnTo>
                <a:lnTo>
                  <a:pt x="1108" y="309"/>
                </a:lnTo>
                <a:lnTo>
                  <a:pt x="1092" y="306"/>
                </a:lnTo>
                <a:lnTo>
                  <a:pt x="1096" y="288"/>
                </a:lnTo>
                <a:close/>
                <a:moveTo>
                  <a:pt x="1023" y="269"/>
                </a:moveTo>
                <a:lnTo>
                  <a:pt x="1045" y="276"/>
                </a:lnTo>
                <a:lnTo>
                  <a:pt x="1045" y="276"/>
                </a:lnTo>
                <a:lnTo>
                  <a:pt x="1058" y="280"/>
                </a:lnTo>
                <a:lnTo>
                  <a:pt x="1054" y="297"/>
                </a:lnTo>
                <a:lnTo>
                  <a:pt x="1040" y="294"/>
                </a:lnTo>
                <a:lnTo>
                  <a:pt x="1017" y="287"/>
                </a:lnTo>
                <a:lnTo>
                  <a:pt x="1023" y="269"/>
                </a:lnTo>
                <a:close/>
                <a:moveTo>
                  <a:pt x="951" y="243"/>
                </a:moveTo>
                <a:lnTo>
                  <a:pt x="979" y="252"/>
                </a:lnTo>
                <a:lnTo>
                  <a:pt x="979" y="254"/>
                </a:lnTo>
                <a:lnTo>
                  <a:pt x="988" y="257"/>
                </a:lnTo>
                <a:lnTo>
                  <a:pt x="981" y="273"/>
                </a:lnTo>
                <a:lnTo>
                  <a:pt x="972" y="269"/>
                </a:lnTo>
                <a:lnTo>
                  <a:pt x="972" y="269"/>
                </a:lnTo>
                <a:lnTo>
                  <a:pt x="946" y="261"/>
                </a:lnTo>
                <a:lnTo>
                  <a:pt x="951" y="243"/>
                </a:lnTo>
                <a:close/>
                <a:moveTo>
                  <a:pt x="880" y="220"/>
                </a:moveTo>
                <a:lnTo>
                  <a:pt x="911" y="229"/>
                </a:lnTo>
                <a:lnTo>
                  <a:pt x="916" y="231"/>
                </a:lnTo>
                <a:lnTo>
                  <a:pt x="911" y="248"/>
                </a:lnTo>
                <a:lnTo>
                  <a:pt x="906" y="247"/>
                </a:lnTo>
                <a:lnTo>
                  <a:pt x="874" y="238"/>
                </a:lnTo>
                <a:lnTo>
                  <a:pt x="880" y="220"/>
                </a:lnTo>
                <a:close/>
                <a:moveTo>
                  <a:pt x="808" y="196"/>
                </a:moveTo>
                <a:lnTo>
                  <a:pt x="810" y="196"/>
                </a:lnTo>
                <a:lnTo>
                  <a:pt x="843" y="208"/>
                </a:lnTo>
                <a:lnTo>
                  <a:pt x="838" y="226"/>
                </a:lnTo>
                <a:lnTo>
                  <a:pt x="804" y="213"/>
                </a:lnTo>
                <a:lnTo>
                  <a:pt x="803" y="213"/>
                </a:lnTo>
                <a:lnTo>
                  <a:pt x="808" y="196"/>
                </a:lnTo>
                <a:close/>
                <a:moveTo>
                  <a:pt x="738" y="168"/>
                </a:moveTo>
                <a:lnTo>
                  <a:pt x="743" y="172"/>
                </a:lnTo>
                <a:lnTo>
                  <a:pt x="773" y="184"/>
                </a:lnTo>
                <a:lnTo>
                  <a:pt x="766" y="199"/>
                </a:lnTo>
                <a:lnTo>
                  <a:pt x="736" y="187"/>
                </a:lnTo>
                <a:lnTo>
                  <a:pt x="731" y="184"/>
                </a:lnTo>
                <a:lnTo>
                  <a:pt x="738" y="168"/>
                </a:lnTo>
                <a:close/>
                <a:moveTo>
                  <a:pt x="668" y="140"/>
                </a:moveTo>
                <a:lnTo>
                  <a:pt x="675" y="144"/>
                </a:lnTo>
                <a:lnTo>
                  <a:pt x="703" y="154"/>
                </a:lnTo>
                <a:lnTo>
                  <a:pt x="696" y="170"/>
                </a:lnTo>
                <a:lnTo>
                  <a:pt x="668" y="159"/>
                </a:lnTo>
                <a:lnTo>
                  <a:pt x="661" y="156"/>
                </a:lnTo>
                <a:lnTo>
                  <a:pt x="668" y="140"/>
                </a:lnTo>
                <a:close/>
                <a:moveTo>
                  <a:pt x="597" y="110"/>
                </a:moveTo>
                <a:lnTo>
                  <a:pt x="609" y="114"/>
                </a:lnTo>
                <a:lnTo>
                  <a:pt x="609" y="116"/>
                </a:lnTo>
                <a:lnTo>
                  <a:pt x="633" y="124"/>
                </a:lnTo>
                <a:lnTo>
                  <a:pt x="626" y="140"/>
                </a:lnTo>
                <a:lnTo>
                  <a:pt x="602" y="131"/>
                </a:lnTo>
                <a:lnTo>
                  <a:pt x="602" y="131"/>
                </a:lnTo>
                <a:lnTo>
                  <a:pt x="592" y="128"/>
                </a:lnTo>
                <a:lnTo>
                  <a:pt x="597" y="110"/>
                </a:lnTo>
                <a:close/>
                <a:moveTo>
                  <a:pt x="525" y="84"/>
                </a:moveTo>
                <a:lnTo>
                  <a:pt x="541" y="89"/>
                </a:lnTo>
                <a:lnTo>
                  <a:pt x="560" y="96"/>
                </a:lnTo>
                <a:lnTo>
                  <a:pt x="555" y="114"/>
                </a:lnTo>
                <a:lnTo>
                  <a:pt x="536" y="107"/>
                </a:lnTo>
                <a:lnTo>
                  <a:pt x="520" y="102"/>
                </a:lnTo>
                <a:lnTo>
                  <a:pt x="525" y="84"/>
                </a:lnTo>
                <a:close/>
                <a:moveTo>
                  <a:pt x="452" y="62"/>
                </a:moveTo>
                <a:lnTo>
                  <a:pt x="475" y="69"/>
                </a:lnTo>
                <a:lnTo>
                  <a:pt x="475" y="69"/>
                </a:lnTo>
                <a:lnTo>
                  <a:pt x="489" y="72"/>
                </a:lnTo>
                <a:lnTo>
                  <a:pt x="485" y="89"/>
                </a:lnTo>
                <a:lnTo>
                  <a:pt x="469" y="86"/>
                </a:lnTo>
                <a:lnTo>
                  <a:pt x="447" y="79"/>
                </a:lnTo>
                <a:lnTo>
                  <a:pt x="452" y="62"/>
                </a:lnTo>
                <a:close/>
                <a:moveTo>
                  <a:pt x="379" y="44"/>
                </a:moveTo>
                <a:lnTo>
                  <a:pt x="405" y="49"/>
                </a:lnTo>
                <a:lnTo>
                  <a:pt x="415" y="53"/>
                </a:lnTo>
                <a:lnTo>
                  <a:pt x="412" y="70"/>
                </a:lnTo>
                <a:lnTo>
                  <a:pt x="401" y="67"/>
                </a:lnTo>
                <a:lnTo>
                  <a:pt x="375" y="62"/>
                </a:lnTo>
                <a:lnTo>
                  <a:pt x="379" y="44"/>
                </a:lnTo>
                <a:close/>
                <a:moveTo>
                  <a:pt x="304" y="28"/>
                </a:moveTo>
                <a:lnTo>
                  <a:pt x="337" y="35"/>
                </a:lnTo>
                <a:lnTo>
                  <a:pt x="340" y="37"/>
                </a:lnTo>
                <a:lnTo>
                  <a:pt x="337" y="55"/>
                </a:lnTo>
                <a:lnTo>
                  <a:pt x="333" y="53"/>
                </a:lnTo>
                <a:lnTo>
                  <a:pt x="300" y="46"/>
                </a:lnTo>
                <a:lnTo>
                  <a:pt x="304" y="28"/>
                </a:lnTo>
                <a:close/>
                <a:moveTo>
                  <a:pt x="228" y="16"/>
                </a:moveTo>
                <a:lnTo>
                  <a:pt x="237" y="18"/>
                </a:lnTo>
                <a:lnTo>
                  <a:pt x="265" y="23"/>
                </a:lnTo>
                <a:lnTo>
                  <a:pt x="263" y="41"/>
                </a:lnTo>
                <a:lnTo>
                  <a:pt x="235" y="35"/>
                </a:lnTo>
                <a:lnTo>
                  <a:pt x="235" y="37"/>
                </a:lnTo>
                <a:lnTo>
                  <a:pt x="227" y="35"/>
                </a:lnTo>
                <a:lnTo>
                  <a:pt x="228" y="16"/>
                </a:lnTo>
                <a:close/>
                <a:moveTo>
                  <a:pt x="152" y="9"/>
                </a:moveTo>
                <a:lnTo>
                  <a:pt x="169" y="11"/>
                </a:lnTo>
                <a:lnTo>
                  <a:pt x="190" y="13"/>
                </a:lnTo>
                <a:lnTo>
                  <a:pt x="188" y="32"/>
                </a:lnTo>
                <a:lnTo>
                  <a:pt x="167" y="30"/>
                </a:lnTo>
                <a:lnTo>
                  <a:pt x="150" y="28"/>
                </a:lnTo>
                <a:lnTo>
                  <a:pt x="152" y="9"/>
                </a:lnTo>
                <a:close/>
                <a:moveTo>
                  <a:pt x="77" y="2"/>
                </a:moveTo>
                <a:lnTo>
                  <a:pt x="103" y="6"/>
                </a:lnTo>
                <a:lnTo>
                  <a:pt x="113" y="6"/>
                </a:lnTo>
                <a:lnTo>
                  <a:pt x="113" y="25"/>
                </a:lnTo>
                <a:lnTo>
                  <a:pt x="101" y="25"/>
                </a:lnTo>
                <a:lnTo>
                  <a:pt x="75" y="21"/>
                </a:lnTo>
                <a:lnTo>
                  <a:pt x="77" y="2"/>
                </a:lnTo>
                <a:close/>
                <a:moveTo>
                  <a:pt x="0" y="0"/>
                </a:moveTo>
                <a:lnTo>
                  <a:pt x="33" y="2"/>
                </a:lnTo>
                <a:lnTo>
                  <a:pt x="38" y="2"/>
                </a:lnTo>
                <a:lnTo>
                  <a:pt x="38" y="21"/>
                </a:lnTo>
                <a:lnTo>
                  <a:pt x="33" y="21"/>
                </a:lnTo>
                <a:lnTo>
                  <a:pt x="0" y="2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Freeform 70"/>
          <p:cNvSpPr>
            <a:spLocks noEditPoints="1"/>
          </p:cNvSpPr>
          <p:nvPr/>
        </p:nvSpPr>
        <p:spPr bwMode="auto">
          <a:xfrm>
            <a:off x="2204802" y="3609124"/>
            <a:ext cx="83575" cy="96753"/>
          </a:xfrm>
          <a:custGeom>
            <a:avLst/>
            <a:gdLst>
              <a:gd name="T0" fmla="*/ 28 w 68"/>
              <a:gd name="T1" fmla="*/ 7 h 103"/>
              <a:gd name="T2" fmla="*/ 23 w 68"/>
              <a:gd name="T3" fmla="*/ 7 h 103"/>
              <a:gd name="T4" fmla="*/ 19 w 68"/>
              <a:gd name="T5" fmla="*/ 8 h 103"/>
              <a:gd name="T6" fmla="*/ 16 w 68"/>
              <a:gd name="T7" fmla="*/ 13 h 103"/>
              <a:gd name="T8" fmla="*/ 16 w 68"/>
              <a:gd name="T9" fmla="*/ 17 h 103"/>
              <a:gd name="T10" fmla="*/ 14 w 68"/>
              <a:gd name="T11" fmla="*/ 22 h 103"/>
              <a:gd name="T12" fmla="*/ 14 w 68"/>
              <a:gd name="T13" fmla="*/ 31 h 103"/>
              <a:gd name="T14" fmla="*/ 14 w 68"/>
              <a:gd name="T15" fmla="*/ 43 h 103"/>
              <a:gd name="T16" fmla="*/ 14 w 68"/>
              <a:gd name="T17" fmla="*/ 50 h 103"/>
              <a:gd name="T18" fmla="*/ 16 w 68"/>
              <a:gd name="T19" fmla="*/ 54 h 103"/>
              <a:gd name="T20" fmla="*/ 16 w 68"/>
              <a:gd name="T21" fmla="*/ 57 h 103"/>
              <a:gd name="T22" fmla="*/ 19 w 68"/>
              <a:gd name="T23" fmla="*/ 62 h 103"/>
              <a:gd name="T24" fmla="*/ 23 w 68"/>
              <a:gd name="T25" fmla="*/ 64 h 103"/>
              <a:gd name="T26" fmla="*/ 28 w 68"/>
              <a:gd name="T27" fmla="*/ 68 h 103"/>
              <a:gd name="T28" fmla="*/ 33 w 68"/>
              <a:gd name="T29" fmla="*/ 68 h 103"/>
              <a:gd name="T30" fmla="*/ 39 w 68"/>
              <a:gd name="T31" fmla="*/ 68 h 103"/>
              <a:gd name="T32" fmla="*/ 44 w 68"/>
              <a:gd name="T33" fmla="*/ 64 h 103"/>
              <a:gd name="T34" fmla="*/ 49 w 68"/>
              <a:gd name="T35" fmla="*/ 61 h 103"/>
              <a:gd name="T36" fmla="*/ 53 w 68"/>
              <a:gd name="T37" fmla="*/ 55 h 103"/>
              <a:gd name="T38" fmla="*/ 54 w 68"/>
              <a:gd name="T39" fmla="*/ 48 h 103"/>
              <a:gd name="T40" fmla="*/ 56 w 68"/>
              <a:gd name="T41" fmla="*/ 40 h 103"/>
              <a:gd name="T42" fmla="*/ 54 w 68"/>
              <a:gd name="T43" fmla="*/ 31 h 103"/>
              <a:gd name="T44" fmla="*/ 51 w 68"/>
              <a:gd name="T45" fmla="*/ 22 h 103"/>
              <a:gd name="T46" fmla="*/ 47 w 68"/>
              <a:gd name="T47" fmla="*/ 15 h 103"/>
              <a:gd name="T48" fmla="*/ 42 w 68"/>
              <a:gd name="T49" fmla="*/ 10 h 103"/>
              <a:gd name="T50" fmla="*/ 35 w 68"/>
              <a:gd name="T51" fmla="*/ 7 h 103"/>
              <a:gd name="T52" fmla="*/ 28 w 68"/>
              <a:gd name="T53" fmla="*/ 7 h 103"/>
              <a:gd name="T54" fmla="*/ 35 w 68"/>
              <a:gd name="T55" fmla="*/ 0 h 103"/>
              <a:gd name="T56" fmla="*/ 44 w 68"/>
              <a:gd name="T57" fmla="*/ 1 h 103"/>
              <a:gd name="T58" fmla="*/ 51 w 68"/>
              <a:gd name="T59" fmla="*/ 3 h 103"/>
              <a:gd name="T60" fmla="*/ 56 w 68"/>
              <a:gd name="T61" fmla="*/ 7 h 103"/>
              <a:gd name="T62" fmla="*/ 61 w 68"/>
              <a:gd name="T63" fmla="*/ 12 h 103"/>
              <a:gd name="T64" fmla="*/ 65 w 68"/>
              <a:gd name="T65" fmla="*/ 19 h 103"/>
              <a:gd name="T66" fmla="*/ 67 w 68"/>
              <a:gd name="T67" fmla="*/ 26 h 103"/>
              <a:gd name="T68" fmla="*/ 68 w 68"/>
              <a:gd name="T69" fmla="*/ 33 h 103"/>
              <a:gd name="T70" fmla="*/ 67 w 68"/>
              <a:gd name="T71" fmla="*/ 41 h 103"/>
              <a:gd name="T72" fmla="*/ 65 w 68"/>
              <a:gd name="T73" fmla="*/ 50 h 103"/>
              <a:gd name="T74" fmla="*/ 60 w 68"/>
              <a:gd name="T75" fmla="*/ 57 h 103"/>
              <a:gd name="T76" fmla="*/ 54 w 68"/>
              <a:gd name="T77" fmla="*/ 64 h 103"/>
              <a:gd name="T78" fmla="*/ 47 w 68"/>
              <a:gd name="T79" fmla="*/ 69 h 103"/>
              <a:gd name="T80" fmla="*/ 40 w 68"/>
              <a:gd name="T81" fmla="*/ 71 h 103"/>
              <a:gd name="T82" fmla="*/ 32 w 68"/>
              <a:gd name="T83" fmla="*/ 73 h 103"/>
              <a:gd name="T84" fmla="*/ 26 w 68"/>
              <a:gd name="T85" fmla="*/ 73 h 103"/>
              <a:gd name="T86" fmla="*/ 21 w 68"/>
              <a:gd name="T87" fmla="*/ 71 h 103"/>
              <a:gd name="T88" fmla="*/ 18 w 68"/>
              <a:gd name="T89" fmla="*/ 69 h 103"/>
              <a:gd name="T90" fmla="*/ 14 w 68"/>
              <a:gd name="T91" fmla="*/ 66 h 103"/>
              <a:gd name="T92" fmla="*/ 14 w 68"/>
              <a:gd name="T93" fmla="*/ 75 h 103"/>
              <a:gd name="T94" fmla="*/ 14 w 68"/>
              <a:gd name="T95" fmla="*/ 85 h 103"/>
              <a:gd name="T96" fmla="*/ 14 w 68"/>
              <a:gd name="T97" fmla="*/ 96 h 103"/>
              <a:gd name="T98" fmla="*/ 13 w 68"/>
              <a:gd name="T99" fmla="*/ 103 h 103"/>
              <a:gd name="T100" fmla="*/ 0 w 68"/>
              <a:gd name="T101" fmla="*/ 103 h 103"/>
              <a:gd name="T102" fmla="*/ 0 w 68"/>
              <a:gd name="T103" fmla="*/ 99 h 103"/>
              <a:gd name="T104" fmla="*/ 2 w 68"/>
              <a:gd name="T105" fmla="*/ 96 h 103"/>
              <a:gd name="T106" fmla="*/ 2 w 68"/>
              <a:gd name="T107" fmla="*/ 89 h 103"/>
              <a:gd name="T108" fmla="*/ 2 w 68"/>
              <a:gd name="T109" fmla="*/ 82 h 103"/>
              <a:gd name="T110" fmla="*/ 2 w 68"/>
              <a:gd name="T111" fmla="*/ 34 h 103"/>
              <a:gd name="T112" fmla="*/ 2 w 68"/>
              <a:gd name="T113" fmla="*/ 26 h 103"/>
              <a:gd name="T114" fmla="*/ 6 w 68"/>
              <a:gd name="T115" fmla="*/ 17 h 103"/>
              <a:gd name="T116" fmla="*/ 11 w 68"/>
              <a:gd name="T117" fmla="*/ 10 h 103"/>
              <a:gd name="T118" fmla="*/ 18 w 68"/>
              <a:gd name="T119" fmla="*/ 5 h 103"/>
              <a:gd name="T120" fmla="*/ 26 w 68"/>
              <a:gd name="T121" fmla="*/ 1 h 103"/>
              <a:gd name="T122" fmla="*/ 35 w 68"/>
              <a:gd name="T123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8" h="103">
                <a:moveTo>
                  <a:pt x="28" y="7"/>
                </a:moveTo>
                <a:lnTo>
                  <a:pt x="23" y="7"/>
                </a:lnTo>
                <a:lnTo>
                  <a:pt x="19" y="8"/>
                </a:lnTo>
                <a:lnTo>
                  <a:pt x="16" y="13"/>
                </a:lnTo>
                <a:lnTo>
                  <a:pt x="16" y="17"/>
                </a:lnTo>
                <a:lnTo>
                  <a:pt x="14" y="22"/>
                </a:lnTo>
                <a:lnTo>
                  <a:pt x="14" y="31"/>
                </a:lnTo>
                <a:lnTo>
                  <a:pt x="14" y="43"/>
                </a:lnTo>
                <a:lnTo>
                  <a:pt x="14" y="50"/>
                </a:lnTo>
                <a:lnTo>
                  <a:pt x="16" y="54"/>
                </a:lnTo>
                <a:lnTo>
                  <a:pt x="16" y="57"/>
                </a:lnTo>
                <a:lnTo>
                  <a:pt x="19" y="62"/>
                </a:lnTo>
                <a:lnTo>
                  <a:pt x="23" y="64"/>
                </a:lnTo>
                <a:lnTo>
                  <a:pt x="28" y="68"/>
                </a:lnTo>
                <a:lnTo>
                  <a:pt x="33" y="68"/>
                </a:lnTo>
                <a:lnTo>
                  <a:pt x="39" y="68"/>
                </a:lnTo>
                <a:lnTo>
                  <a:pt x="44" y="64"/>
                </a:lnTo>
                <a:lnTo>
                  <a:pt x="49" y="61"/>
                </a:lnTo>
                <a:lnTo>
                  <a:pt x="53" y="55"/>
                </a:lnTo>
                <a:lnTo>
                  <a:pt x="54" y="48"/>
                </a:lnTo>
                <a:lnTo>
                  <a:pt x="56" y="40"/>
                </a:lnTo>
                <a:lnTo>
                  <a:pt x="54" y="31"/>
                </a:lnTo>
                <a:lnTo>
                  <a:pt x="51" y="22"/>
                </a:lnTo>
                <a:lnTo>
                  <a:pt x="47" y="15"/>
                </a:lnTo>
                <a:lnTo>
                  <a:pt x="42" y="10"/>
                </a:lnTo>
                <a:lnTo>
                  <a:pt x="35" y="7"/>
                </a:lnTo>
                <a:lnTo>
                  <a:pt x="28" y="7"/>
                </a:lnTo>
                <a:close/>
                <a:moveTo>
                  <a:pt x="35" y="0"/>
                </a:moveTo>
                <a:lnTo>
                  <a:pt x="44" y="1"/>
                </a:lnTo>
                <a:lnTo>
                  <a:pt x="51" y="3"/>
                </a:lnTo>
                <a:lnTo>
                  <a:pt x="56" y="7"/>
                </a:lnTo>
                <a:lnTo>
                  <a:pt x="61" y="12"/>
                </a:lnTo>
                <a:lnTo>
                  <a:pt x="65" y="19"/>
                </a:lnTo>
                <a:lnTo>
                  <a:pt x="67" y="26"/>
                </a:lnTo>
                <a:lnTo>
                  <a:pt x="68" y="33"/>
                </a:lnTo>
                <a:lnTo>
                  <a:pt x="67" y="41"/>
                </a:lnTo>
                <a:lnTo>
                  <a:pt x="65" y="50"/>
                </a:lnTo>
                <a:lnTo>
                  <a:pt x="60" y="57"/>
                </a:lnTo>
                <a:lnTo>
                  <a:pt x="54" y="64"/>
                </a:lnTo>
                <a:lnTo>
                  <a:pt x="47" y="69"/>
                </a:lnTo>
                <a:lnTo>
                  <a:pt x="40" y="71"/>
                </a:lnTo>
                <a:lnTo>
                  <a:pt x="32" y="73"/>
                </a:lnTo>
                <a:lnTo>
                  <a:pt x="26" y="73"/>
                </a:lnTo>
                <a:lnTo>
                  <a:pt x="21" y="71"/>
                </a:lnTo>
                <a:lnTo>
                  <a:pt x="18" y="69"/>
                </a:lnTo>
                <a:lnTo>
                  <a:pt x="14" y="66"/>
                </a:lnTo>
                <a:lnTo>
                  <a:pt x="14" y="75"/>
                </a:lnTo>
                <a:lnTo>
                  <a:pt x="14" y="85"/>
                </a:lnTo>
                <a:lnTo>
                  <a:pt x="14" y="96"/>
                </a:lnTo>
                <a:lnTo>
                  <a:pt x="13" y="103"/>
                </a:lnTo>
                <a:lnTo>
                  <a:pt x="0" y="103"/>
                </a:lnTo>
                <a:lnTo>
                  <a:pt x="0" y="99"/>
                </a:lnTo>
                <a:lnTo>
                  <a:pt x="2" y="96"/>
                </a:lnTo>
                <a:lnTo>
                  <a:pt x="2" y="89"/>
                </a:lnTo>
                <a:lnTo>
                  <a:pt x="2" y="82"/>
                </a:lnTo>
                <a:lnTo>
                  <a:pt x="2" y="34"/>
                </a:lnTo>
                <a:lnTo>
                  <a:pt x="2" y="26"/>
                </a:lnTo>
                <a:lnTo>
                  <a:pt x="6" y="17"/>
                </a:lnTo>
                <a:lnTo>
                  <a:pt x="11" y="10"/>
                </a:lnTo>
                <a:lnTo>
                  <a:pt x="18" y="5"/>
                </a:lnTo>
                <a:lnTo>
                  <a:pt x="26" y="1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Line 82"/>
          <p:cNvSpPr>
            <a:spLocks noChangeShapeType="1"/>
          </p:cNvSpPr>
          <p:nvPr/>
        </p:nvSpPr>
        <p:spPr bwMode="auto">
          <a:xfrm flipV="1">
            <a:off x="3204482" y="681543"/>
            <a:ext cx="0" cy="118981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Line 83"/>
          <p:cNvSpPr>
            <a:spLocks noChangeShapeType="1"/>
          </p:cNvSpPr>
          <p:nvPr/>
        </p:nvSpPr>
        <p:spPr bwMode="auto">
          <a:xfrm>
            <a:off x="3204485" y="681541"/>
            <a:ext cx="801877" cy="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Line 84"/>
          <p:cNvSpPr>
            <a:spLocks noChangeShapeType="1"/>
          </p:cNvSpPr>
          <p:nvPr/>
        </p:nvSpPr>
        <p:spPr bwMode="auto">
          <a:xfrm>
            <a:off x="4006358" y="681543"/>
            <a:ext cx="0" cy="118981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Rectangle 100"/>
          <p:cNvSpPr>
            <a:spLocks noChangeArrowheads="1"/>
          </p:cNvSpPr>
          <p:nvPr/>
        </p:nvSpPr>
        <p:spPr bwMode="auto">
          <a:xfrm>
            <a:off x="2805561" y="1085696"/>
            <a:ext cx="331383" cy="24842"/>
          </a:xfrm>
          <a:prstGeom prst="rect">
            <a:avLst/>
          </a:prstGeom>
          <a:solidFill>
            <a:srgbClr val="0000FF"/>
          </a:solidFill>
          <a:ln w="0">
            <a:solidFill>
              <a:srgbClr val="0000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Freeform 105"/>
          <p:cNvSpPr>
            <a:spLocks noEditPoints="1"/>
          </p:cNvSpPr>
          <p:nvPr/>
        </p:nvSpPr>
        <p:spPr bwMode="auto">
          <a:xfrm>
            <a:off x="2805561" y="1265731"/>
            <a:ext cx="299715" cy="24842"/>
          </a:xfrm>
          <a:custGeom>
            <a:avLst/>
            <a:gdLst>
              <a:gd name="T0" fmla="*/ 229 w 265"/>
              <a:gd name="T1" fmla="*/ 0 h 19"/>
              <a:gd name="T2" fmla="*/ 265 w 265"/>
              <a:gd name="T3" fmla="*/ 0 h 19"/>
              <a:gd name="T4" fmla="*/ 265 w 265"/>
              <a:gd name="T5" fmla="*/ 19 h 19"/>
              <a:gd name="T6" fmla="*/ 229 w 265"/>
              <a:gd name="T7" fmla="*/ 19 h 19"/>
              <a:gd name="T8" fmla="*/ 229 w 265"/>
              <a:gd name="T9" fmla="*/ 0 h 19"/>
              <a:gd name="T10" fmla="*/ 152 w 265"/>
              <a:gd name="T11" fmla="*/ 0 h 19"/>
              <a:gd name="T12" fmla="*/ 190 w 265"/>
              <a:gd name="T13" fmla="*/ 0 h 19"/>
              <a:gd name="T14" fmla="*/ 190 w 265"/>
              <a:gd name="T15" fmla="*/ 19 h 19"/>
              <a:gd name="T16" fmla="*/ 152 w 265"/>
              <a:gd name="T17" fmla="*/ 19 h 19"/>
              <a:gd name="T18" fmla="*/ 152 w 265"/>
              <a:gd name="T19" fmla="*/ 0 h 19"/>
              <a:gd name="T20" fmla="*/ 77 w 265"/>
              <a:gd name="T21" fmla="*/ 0 h 19"/>
              <a:gd name="T22" fmla="*/ 113 w 265"/>
              <a:gd name="T23" fmla="*/ 0 h 19"/>
              <a:gd name="T24" fmla="*/ 113 w 265"/>
              <a:gd name="T25" fmla="*/ 19 h 19"/>
              <a:gd name="T26" fmla="*/ 77 w 265"/>
              <a:gd name="T27" fmla="*/ 19 h 19"/>
              <a:gd name="T28" fmla="*/ 77 w 265"/>
              <a:gd name="T29" fmla="*/ 0 h 19"/>
              <a:gd name="T30" fmla="*/ 0 w 265"/>
              <a:gd name="T31" fmla="*/ 0 h 19"/>
              <a:gd name="T32" fmla="*/ 38 w 265"/>
              <a:gd name="T33" fmla="*/ 0 h 19"/>
              <a:gd name="T34" fmla="*/ 38 w 265"/>
              <a:gd name="T35" fmla="*/ 19 h 19"/>
              <a:gd name="T36" fmla="*/ 0 w 265"/>
              <a:gd name="T37" fmla="*/ 19 h 19"/>
              <a:gd name="T38" fmla="*/ 0 w 265"/>
              <a:gd name="T3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5" h="19">
                <a:moveTo>
                  <a:pt x="229" y="0"/>
                </a:moveTo>
                <a:lnTo>
                  <a:pt x="265" y="0"/>
                </a:lnTo>
                <a:lnTo>
                  <a:pt x="265" y="19"/>
                </a:lnTo>
                <a:lnTo>
                  <a:pt x="229" y="19"/>
                </a:lnTo>
                <a:lnTo>
                  <a:pt x="229" y="0"/>
                </a:lnTo>
                <a:close/>
                <a:moveTo>
                  <a:pt x="152" y="0"/>
                </a:moveTo>
                <a:lnTo>
                  <a:pt x="190" y="0"/>
                </a:lnTo>
                <a:lnTo>
                  <a:pt x="190" y="19"/>
                </a:lnTo>
                <a:lnTo>
                  <a:pt x="152" y="19"/>
                </a:lnTo>
                <a:lnTo>
                  <a:pt x="152" y="0"/>
                </a:lnTo>
                <a:close/>
                <a:moveTo>
                  <a:pt x="77" y="0"/>
                </a:moveTo>
                <a:lnTo>
                  <a:pt x="113" y="0"/>
                </a:lnTo>
                <a:lnTo>
                  <a:pt x="113" y="19"/>
                </a:lnTo>
                <a:lnTo>
                  <a:pt x="77" y="19"/>
                </a:lnTo>
                <a:lnTo>
                  <a:pt x="77" y="0"/>
                </a:lnTo>
                <a:close/>
                <a:moveTo>
                  <a:pt x="0" y="0"/>
                </a:moveTo>
                <a:lnTo>
                  <a:pt x="38" y="0"/>
                </a:lnTo>
                <a:lnTo>
                  <a:pt x="38" y="19"/>
                </a:lnTo>
                <a:lnTo>
                  <a:pt x="0" y="19"/>
                </a:lnTo>
                <a:lnTo>
                  <a:pt x="0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Rectangle 110"/>
          <p:cNvSpPr>
            <a:spLocks noChangeArrowheads="1"/>
          </p:cNvSpPr>
          <p:nvPr/>
        </p:nvSpPr>
        <p:spPr bwMode="auto">
          <a:xfrm>
            <a:off x="2805561" y="1438840"/>
            <a:ext cx="331383" cy="26150"/>
          </a:xfrm>
          <a:prstGeom prst="rect">
            <a:avLst/>
          </a:prstGeom>
          <a:solidFill>
            <a:srgbClr val="FF0000"/>
          </a:solidFill>
          <a:ln w="0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Freeform 115"/>
          <p:cNvSpPr>
            <a:spLocks noEditPoints="1"/>
          </p:cNvSpPr>
          <p:nvPr/>
        </p:nvSpPr>
        <p:spPr bwMode="auto">
          <a:xfrm>
            <a:off x="2805561" y="1618875"/>
            <a:ext cx="299715" cy="24842"/>
          </a:xfrm>
          <a:custGeom>
            <a:avLst/>
            <a:gdLst>
              <a:gd name="T0" fmla="*/ 229 w 265"/>
              <a:gd name="T1" fmla="*/ 0 h 19"/>
              <a:gd name="T2" fmla="*/ 265 w 265"/>
              <a:gd name="T3" fmla="*/ 0 h 19"/>
              <a:gd name="T4" fmla="*/ 265 w 265"/>
              <a:gd name="T5" fmla="*/ 19 h 19"/>
              <a:gd name="T6" fmla="*/ 229 w 265"/>
              <a:gd name="T7" fmla="*/ 19 h 19"/>
              <a:gd name="T8" fmla="*/ 229 w 265"/>
              <a:gd name="T9" fmla="*/ 0 h 19"/>
              <a:gd name="T10" fmla="*/ 152 w 265"/>
              <a:gd name="T11" fmla="*/ 0 h 19"/>
              <a:gd name="T12" fmla="*/ 190 w 265"/>
              <a:gd name="T13" fmla="*/ 0 h 19"/>
              <a:gd name="T14" fmla="*/ 190 w 265"/>
              <a:gd name="T15" fmla="*/ 19 h 19"/>
              <a:gd name="T16" fmla="*/ 152 w 265"/>
              <a:gd name="T17" fmla="*/ 19 h 19"/>
              <a:gd name="T18" fmla="*/ 152 w 265"/>
              <a:gd name="T19" fmla="*/ 0 h 19"/>
              <a:gd name="T20" fmla="*/ 77 w 265"/>
              <a:gd name="T21" fmla="*/ 0 h 19"/>
              <a:gd name="T22" fmla="*/ 113 w 265"/>
              <a:gd name="T23" fmla="*/ 0 h 19"/>
              <a:gd name="T24" fmla="*/ 113 w 265"/>
              <a:gd name="T25" fmla="*/ 19 h 19"/>
              <a:gd name="T26" fmla="*/ 77 w 265"/>
              <a:gd name="T27" fmla="*/ 19 h 19"/>
              <a:gd name="T28" fmla="*/ 77 w 265"/>
              <a:gd name="T29" fmla="*/ 0 h 19"/>
              <a:gd name="T30" fmla="*/ 0 w 265"/>
              <a:gd name="T31" fmla="*/ 0 h 19"/>
              <a:gd name="T32" fmla="*/ 38 w 265"/>
              <a:gd name="T33" fmla="*/ 0 h 19"/>
              <a:gd name="T34" fmla="*/ 38 w 265"/>
              <a:gd name="T35" fmla="*/ 19 h 19"/>
              <a:gd name="T36" fmla="*/ 0 w 265"/>
              <a:gd name="T37" fmla="*/ 19 h 19"/>
              <a:gd name="T38" fmla="*/ 0 w 265"/>
              <a:gd name="T3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5" h="19">
                <a:moveTo>
                  <a:pt x="229" y="0"/>
                </a:moveTo>
                <a:lnTo>
                  <a:pt x="265" y="0"/>
                </a:lnTo>
                <a:lnTo>
                  <a:pt x="265" y="19"/>
                </a:lnTo>
                <a:lnTo>
                  <a:pt x="229" y="19"/>
                </a:lnTo>
                <a:lnTo>
                  <a:pt x="229" y="0"/>
                </a:lnTo>
                <a:close/>
                <a:moveTo>
                  <a:pt x="152" y="0"/>
                </a:moveTo>
                <a:lnTo>
                  <a:pt x="190" y="0"/>
                </a:lnTo>
                <a:lnTo>
                  <a:pt x="190" y="19"/>
                </a:lnTo>
                <a:lnTo>
                  <a:pt x="152" y="19"/>
                </a:lnTo>
                <a:lnTo>
                  <a:pt x="152" y="0"/>
                </a:lnTo>
                <a:close/>
                <a:moveTo>
                  <a:pt x="77" y="0"/>
                </a:moveTo>
                <a:lnTo>
                  <a:pt x="113" y="0"/>
                </a:lnTo>
                <a:lnTo>
                  <a:pt x="113" y="19"/>
                </a:lnTo>
                <a:lnTo>
                  <a:pt x="77" y="19"/>
                </a:lnTo>
                <a:lnTo>
                  <a:pt x="77" y="0"/>
                </a:lnTo>
                <a:close/>
                <a:moveTo>
                  <a:pt x="0" y="0"/>
                </a:moveTo>
                <a:lnTo>
                  <a:pt x="38" y="0"/>
                </a:lnTo>
                <a:lnTo>
                  <a:pt x="38" y="19"/>
                </a:lnTo>
                <a:lnTo>
                  <a:pt x="0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2150971" y="729168"/>
            <a:ext cx="21007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CRONOS + TGLF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3149021" y="962178"/>
            <a:ext cx="9334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b="1" kern="0" dirty="0" err="1">
                <a:solidFill>
                  <a:prstClr val="black"/>
                </a:solidFill>
                <a:latin typeface="Calibri"/>
              </a:rPr>
              <a:t>Ti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 (DT)</a:t>
            </a:r>
          </a:p>
          <a:p>
            <a:pPr>
              <a:defRPr/>
            </a:pPr>
            <a:r>
              <a:rPr lang="en-GB" b="1" kern="0" dirty="0" err="1">
                <a:solidFill>
                  <a:prstClr val="black"/>
                </a:solidFill>
                <a:latin typeface="Calibri"/>
              </a:rPr>
              <a:t>Te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 (DT)</a:t>
            </a:r>
          </a:p>
          <a:p>
            <a:pPr>
              <a:defRPr/>
            </a:pPr>
            <a:r>
              <a:rPr lang="en-GB" b="1" kern="0" dirty="0" err="1">
                <a:solidFill>
                  <a:prstClr val="black"/>
                </a:solidFill>
                <a:latin typeface="Calibri"/>
              </a:rPr>
              <a:t>Ti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 (DD)</a:t>
            </a:r>
          </a:p>
          <a:p>
            <a:pPr>
              <a:defRPr/>
            </a:pPr>
            <a:r>
              <a:rPr lang="en-GB" b="1" kern="0" dirty="0" err="1">
                <a:solidFill>
                  <a:prstClr val="black"/>
                </a:solidFill>
                <a:latin typeface="Calibri"/>
              </a:rPr>
              <a:t>Te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 (DD)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455052" y="2550264"/>
            <a:ext cx="9473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#86614</a:t>
            </a:r>
          </a:p>
        </p:txBody>
      </p:sp>
      <p:sp>
        <p:nvSpPr>
          <p:cNvPr id="67" name="Line 8"/>
          <p:cNvSpPr>
            <a:spLocks noChangeShapeType="1"/>
          </p:cNvSpPr>
          <p:nvPr/>
        </p:nvSpPr>
        <p:spPr bwMode="auto">
          <a:xfrm flipV="1">
            <a:off x="4899103" y="753453"/>
            <a:ext cx="0" cy="2616273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Line 9"/>
          <p:cNvSpPr>
            <a:spLocks noChangeShapeType="1"/>
          </p:cNvSpPr>
          <p:nvPr/>
        </p:nvSpPr>
        <p:spPr bwMode="auto">
          <a:xfrm>
            <a:off x="4899103" y="753453"/>
            <a:ext cx="3803540" cy="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Line 10"/>
          <p:cNvSpPr>
            <a:spLocks noChangeShapeType="1"/>
          </p:cNvSpPr>
          <p:nvPr/>
        </p:nvSpPr>
        <p:spPr bwMode="auto">
          <a:xfrm>
            <a:off x="8702642" y="753453"/>
            <a:ext cx="0" cy="2616273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Line 11"/>
          <p:cNvSpPr>
            <a:spLocks noChangeShapeType="1"/>
          </p:cNvSpPr>
          <p:nvPr/>
        </p:nvSpPr>
        <p:spPr bwMode="auto">
          <a:xfrm flipH="1">
            <a:off x="4899103" y="3369727"/>
            <a:ext cx="3803540" cy="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Line 12"/>
          <p:cNvSpPr>
            <a:spLocks noChangeShapeType="1"/>
          </p:cNvSpPr>
          <p:nvPr/>
        </p:nvSpPr>
        <p:spPr bwMode="auto">
          <a:xfrm>
            <a:off x="4899103" y="3369727"/>
            <a:ext cx="3803540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Line 13"/>
          <p:cNvSpPr>
            <a:spLocks noChangeShapeType="1"/>
          </p:cNvSpPr>
          <p:nvPr/>
        </p:nvSpPr>
        <p:spPr bwMode="auto">
          <a:xfrm>
            <a:off x="4899103" y="753453"/>
            <a:ext cx="3803540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Line 14"/>
          <p:cNvSpPr>
            <a:spLocks noChangeShapeType="1"/>
          </p:cNvSpPr>
          <p:nvPr/>
        </p:nvSpPr>
        <p:spPr bwMode="auto">
          <a:xfrm flipV="1">
            <a:off x="4899103" y="753453"/>
            <a:ext cx="0" cy="2616273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Line 15"/>
          <p:cNvSpPr>
            <a:spLocks noChangeShapeType="1"/>
          </p:cNvSpPr>
          <p:nvPr/>
        </p:nvSpPr>
        <p:spPr bwMode="auto">
          <a:xfrm flipV="1">
            <a:off x="8702642" y="753453"/>
            <a:ext cx="0" cy="2616273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Line 16"/>
          <p:cNvSpPr>
            <a:spLocks noChangeShapeType="1"/>
          </p:cNvSpPr>
          <p:nvPr/>
        </p:nvSpPr>
        <p:spPr bwMode="auto">
          <a:xfrm>
            <a:off x="4899103" y="3369727"/>
            <a:ext cx="3803540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Line 17"/>
          <p:cNvSpPr>
            <a:spLocks noChangeShapeType="1"/>
          </p:cNvSpPr>
          <p:nvPr/>
        </p:nvSpPr>
        <p:spPr bwMode="auto">
          <a:xfrm flipV="1">
            <a:off x="4899103" y="753453"/>
            <a:ext cx="0" cy="2616273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Line 18"/>
          <p:cNvSpPr>
            <a:spLocks noChangeShapeType="1"/>
          </p:cNvSpPr>
          <p:nvPr/>
        </p:nvSpPr>
        <p:spPr bwMode="auto">
          <a:xfrm flipV="1">
            <a:off x="4899103" y="3326581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Line 19"/>
          <p:cNvSpPr>
            <a:spLocks noChangeShapeType="1"/>
          </p:cNvSpPr>
          <p:nvPr/>
        </p:nvSpPr>
        <p:spPr bwMode="auto">
          <a:xfrm>
            <a:off x="4899103" y="753455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Line 21"/>
          <p:cNvSpPr>
            <a:spLocks noChangeShapeType="1"/>
          </p:cNvSpPr>
          <p:nvPr/>
        </p:nvSpPr>
        <p:spPr bwMode="auto">
          <a:xfrm flipV="1">
            <a:off x="5659132" y="3326581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Line 22"/>
          <p:cNvSpPr>
            <a:spLocks noChangeShapeType="1"/>
          </p:cNvSpPr>
          <p:nvPr/>
        </p:nvSpPr>
        <p:spPr bwMode="auto">
          <a:xfrm>
            <a:off x="5659132" y="753455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Line 26"/>
          <p:cNvSpPr>
            <a:spLocks noChangeShapeType="1"/>
          </p:cNvSpPr>
          <p:nvPr/>
        </p:nvSpPr>
        <p:spPr bwMode="auto">
          <a:xfrm flipV="1">
            <a:off x="6421424" y="3326581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Line 27"/>
          <p:cNvSpPr>
            <a:spLocks noChangeShapeType="1"/>
          </p:cNvSpPr>
          <p:nvPr/>
        </p:nvSpPr>
        <p:spPr bwMode="auto">
          <a:xfrm>
            <a:off x="6421424" y="753455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Line 31"/>
          <p:cNvSpPr>
            <a:spLocks noChangeShapeType="1"/>
          </p:cNvSpPr>
          <p:nvPr/>
        </p:nvSpPr>
        <p:spPr bwMode="auto">
          <a:xfrm flipV="1">
            <a:off x="7181453" y="3326581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Line 32"/>
          <p:cNvSpPr>
            <a:spLocks noChangeShapeType="1"/>
          </p:cNvSpPr>
          <p:nvPr/>
        </p:nvSpPr>
        <p:spPr bwMode="auto">
          <a:xfrm>
            <a:off x="7181453" y="753455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Line 36"/>
          <p:cNvSpPr>
            <a:spLocks noChangeShapeType="1"/>
          </p:cNvSpPr>
          <p:nvPr/>
        </p:nvSpPr>
        <p:spPr bwMode="auto">
          <a:xfrm flipV="1">
            <a:off x="7942612" y="3326581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Line 37"/>
          <p:cNvSpPr>
            <a:spLocks noChangeShapeType="1"/>
          </p:cNvSpPr>
          <p:nvPr/>
        </p:nvSpPr>
        <p:spPr bwMode="auto">
          <a:xfrm>
            <a:off x="7942612" y="753455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Line 41"/>
          <p:cNvSpPr>
            <a:spLocks noChangeShapeType="1"/>
          </p:cNvSpPr>
          <p:nvPr/>
        </p:nvSpPr>
        <p:spPr bwMode="auto">
          <a:xfrm flipV="1">
            <a:off x="8702642" y="3326581"/>
            <a:ext cx="0" cy="43147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Line 42"/>
          <p:cNvSpPr>
            <a:spLocks noChangeShapeType="1"/>
          </p:cNvSpPr>
          <p:nvPr/>
        </p:nvSpPr>
        <p:spPr bwMode="auto">
          <a:xfrm>
            <a:off x="8702642" y="753455"/>
            <a:ext cx="0" cy="44455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Freeform 23"/>
          <p:cNvSpPr>
            <a:spLocks noEditPoints="1"/>
          </p:cNvSpPr>
          <p:nvPr/>
        </p:nvSpPr>
        <p:spPr bwMode="auto">
          <a:xfrm>
            <a:off x="5546035" y="3423870"/>
            <a:ext cx="81431" cy="117533"/>
          </a:xfrm>
          <a:custGeom>
            <a:avLst/>
            <a:gdLst>
              <a:gd name="T0" fmla="*/ 37 w 72"/>
              <a:gd name="T1" fmla="*/ 13 h 110"/>
              <a:gd name="T2" fmla="*/ 32 w 72"/>
              <a:gd name="T3" fmla="*/ 14 h 110"/>
              <a:gd name="T4" fmla="*/ 27 w 72"/>
              <a:gd name="T5" fmla="*/ 16 h 110"/>
              <a:gd name="T6" fmla="*/ 21 w 72"/>
              <a:gd name="T7" fmla="*/ 20 h 110"/>
              <a:gd name="T8" fmla="*/ 18 w 72"/>
              <a:gd name="T9" fmla="*/ 34 h 110"/>
              <a:gd name="T10" fmla="*/ 16 w 72"/>
              <a:gd name="T11" fmla="*/ 56 h 110"/>
              <a:gd name="T12" fmla="*/ 16 w 72"/>
              <a:gd name="T13" fmla="*/ 77 h 110"/>
              <a:gd name="T14" fmla="*/ 21 w 72"/>
              <a:gd name="T15" fmla="*/ 89 h 110"/>
              <a:gd name="T16" fmla="*/ 27 w 72"/>
              <a:gd name="T17" fmla="*/ 95 h 110"/>
              <a:gd name="T18" fmla="*/ 32 w 72"/>
              <a:gd name="T19" fmla="*/ 98 h 110"/>
              <a:gd name="T20" fmla="*/ 37 w 72"/>
              <a:gd name="T21" fmla="*/ 98 h 110"/>
              <a:gd name="T22" fmla="*/ 42 w 72"/>
              <a:gd name="T23" fmla="*/ 98 h 110"/>
              <a:gd name="T24" fmla="*/ 47 w 72"/>
              <a:gd name="T25" fmla="*/ 95 h 110"/>
              <a:gd name="T26" fmla="*/ 53 w 72"/>
              <a:gd name="T27" fmla="*/ 89 h 110"/>
              <a:gd name="T28" fmla="*/ 56 w 72"/>
              <a:gd name="T29" fmla="*/ 77 h 110"/>
              <a:gd name="T30" fmla="*/ 58 w 72"/>
              <a:gd name="T31" fmla="*/ 56 h 110"/>
              <a:gd name="T32" fmla="*/ 56 w 72"/>
              <a:gd name="T33" fmla="*/ 34 h 110"/>
              <a:gd name="T34" fmla="*/ 53 w 72"/>
              <a:gd name="T35" fmla="*/ 21 h 110"/>
              <a:gd name="T36" fmla="*/ 47 w 72"/>
              <a:gd name="T37" fmla="*/ 16 h 110"/>
              <a:gd name="T38" fmla="*/ 42 w 72"/>
              <a:gd name="T39" fmla="*/ 14 h 110"/>
              <a:gd name="T40" fmla="*/ 37 w 72"/>
              <a:gd name="T41" fmla="*/ 13 h 110"/>
              <a:gd name="T42" fmla="*/ 37 w 72"/>
              <a:gd name="T43" fmla="*/ 0 h 110"/>
              <a:gd name="T44" fmla="*/ 46 w 72"/>
              <a:gd name="T45" fmla="*/ 0 h 110"/>
              <a:gd name="T46" fmla="*/ 53 w 72"/>
              <a:gd name="T47" fmla="*/ 4 h 110"/>
              <a:gd name="T48" fmla="*/ 58 w 72"/>
              <a:gd name="T49" fmla="*/ 7 h 110"/>
              <a:gd name="T50" fmla="*/ 63 w 72"/>
              <a:gd name="T51" fmla="*/ 14 h 110"/>
              <a:gd name="T52" fmla="*/ 67 w 72"/>
              <a:gd name="T53" fmla="*/ 21 h 110"/>
              <a:gd name="T54" fmla="*/ 70 w 72"/>
              <a:gd name="T55" fmla="*/ 30 h 110"/>
              <a:gd name="T56" fmla="*/ 72 w 72"/>
              <a:gd name="T57" fmla="*/ 37 h 110"/>
              <a:gd name="T58" fmla="*/ 72 w 72"/>
              <a:gd name="T59" fmla="*/ 46 h 110"/>
              <a:gd name="T60" fmla="*/ 72 w 72"/>
              <a:gd name="T61" fmla="*/ 56 h 110"/>
              <a:gd name="T62" fmla="*/ 72 w 72"/>
              <a:gd name="T63" fmla="*/ 74 h 110"/>
              <a:gd name="T64" fmla="*/ 68 w 72"/>
              <a:gd name="T65" fmla="*/ 86 h 110"/>
              <a:gd name="T66" fmla="*/ 65 w 72"/>
              <a:gd name="T67" fmla="*/ 95 h 110"/>
              <a:gd name="T68" fmla="*/ 61 w 72"/>
              <a:gd name="T69" fmla="*/ 100 h 110"/>
              <a:gd name="T70" fmla="*/ 56 w 72"/>
              <a:gd name="T71" fmla="*/ 105 h 110"/>
              <a:gd name="T72" fmla="*/ 51 w 72"/>
              <a:gd name="T73" fmla="*/ 109 h 110"/>
              <a:gd name="T74" fmla="*/ 44 w 72"/>
              <a:gd name="T75" fmla="*/ 110 h 110"/>
              <a:gd name="T76" fmla="*/ 37 w 72"/>
              <a:gd name="T77" fmla="*/ 110 h 110"/>
              <a:gd name="T78" fmla="*/ 30 w 72"/>
              <a:gd name="T79" fmla="*/ 110 h 110"/>
              <a:gd name="T80" fmla="*/ 23 w 72"/>
              <a:gd name="T81" fmla="*/ 109 h 110"/>
              <a:gd name="T82" fmla="*/ 16 w 72"/>
              <a:gd name="T83" fmla="*/ 105 h 110"/>
              <a:gd name="T84" fmla="*/ 13 w 72"/>
              <a:gd name="T85" fmla="*/ 100 h 110"/>
              <a:gd name="T86" fmla="*/ 4 w 72"/>
              <a:gd name="T87" fmla="*/ 82 h 110"/>
              <a:gd name="T88" fmla="*/ 0 w 72"/>
              <a:gd name="T89" fmla="*/ 56 h 110"/>
              <a:gd name="T90" fmla="*/ 2 w 72"/>
              <a:gd name="T91" fmla="*/ 39 h 110"/>
              <a:gd name="T92" fmla="*/ 6 w 72"/>
              <a:gd name="T93" fmla="*/ 25 h 110"/>
              <a:gd name="T94" fmla="*/ 7 w 72"/>
              <a:gd name="T95" fmla="*/ 16 h 110"/>
              <a:gd name="T96" fmla="*/ 13 w 72"/>
              <a:gd name="T97" fmla="*/ 11 h 110"/>
              <a:gd name="T98" fmla="*/ 18 w 72"/>
              <a:gd name="T99" fmla="*/ 6 h 110"/>
              <a:gd name="T100" fmla="*/ 23 w 72"/>
              <a:gd name="T101" fmla="*/ 2 h 110"/>
              <a:gd name="T102" fmla="*/ 30 w 72"/>
              <a:gd name="T103" fmla="*/ 0 h 110"/>
              <a:gd name="T104" fmla="*/ 37 w 72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110">
                <a:moveTo>
                  <a:pt x="37" y="13"/>
                </a:moveTo>
                <a:lnTo>
                  <a:pt x="32" y="14"/>
                </a:lnTo>
                <a:lnTo>
                  <a:pt x="27" y="16"/>
                </a:lnTo>
                <a:lnTo>
                  <a:pt x="21" y="20"/>
                </a:lnTo>
                <a:lnTo>
                  <a:pt x="18" y="34"/>
                </a:lnTo>
                <a:lnTo>
                  <a:pt x="16" y="56"/>
                </a:lnTo>
                <a:lnTo>
                  <a:pt x="16" y="77"/>
                </a:lnTo>
                <a:lnTo>
                  <a:pt x="21" y="89"/>
                </a:lnTo>
                <a:lnTo>
                  <a:pt x="27" y="95"/>
                </a:lnTo>
                <a:lnTo>
                  <a:pt x="32" y="98"/>
                </a:lnTo>
                <a:lnTo>
                  <a:pt x="37" y="98"/>
                </a:lnTo>
                <a:lnTo>
                  <a:pt x="42" y="98"/>
                </a:lnTo>
                <a:lnTo>
                  <a:pt x="47" y="95"/>
                </a:lnTo>
                <a:lnTo>
                  <a:pt x="53" y="89"/>
                </a:lnTo>
                <a:lnTo>
                  <a:pt x="56" y="77"/>
                </a:lnTo>
                <a:lnTo>
                  <a:pt x="58" y="56"/>
                </a:lnTo>
                <a:lnTo>
                  <a:pt x="56" y="34"/>
                </a:lnTo>
                <a:lnTo>
                  <a:pt x="53" y="21"/>
                </a:lnTo>
                <a:lnTo>
                  <a:pt x="47" y="16"/>
                </a:lnTo>
                <a:lnTo>
                  <a:pt x="42" y="14"/>
                </a:lnTo>
                <a:lnTo>
                  <a:pt x="37" y="13"/>
                </a:lnTo>
                <a:close/>
                <a:moveTo>
                  <a:pt x="37" y="0"/>
                </a:moveTo>
                <a:lnTo>
                  <a:pt x="46" y="0"/>
                </a:lnTo>
                <a:lnTo>
                  <a:pt x="53" y="4"/>
                </a:lnTo>
                <a:lnTo>
                  <a:pt x="58" y="7"/>
                </a:lnTo>
                <a:lnTo>
                  <a:pt x="63" y="14"/>
                </a:lnTo>
                <a:lnTo>
                  <a:pt x="67" y="21"/>
                </a:lnTo>
                <a:lnTo>
                  <a:pt x="70" y="30"/>
                </a:lnTo>
                <a:lnTo>
                  <a:pt x="72" y="37"/>
                </a:lnTo>
                <a:lnTo>
                  <a:pt x="72" y="46"/>
                </a:lnTo>
                <a:lnTo>
                  <a:pt x="72" y="56"/>
                </a:lnTo>
                <a:lnTo>
                  <a:pt x="72" y="74"/>
                </a:lnTo>
                <a:lnTo>
                  <a:pt x="68" y="86"/>
                </a:lnTo>
                <a:lnTo>
                  <a:pt x="65" y="95"/>
                </a:lnTo>
                <a:lnTo>
                  <a:pt x="61" y="100"/>
                </a:lnTo>
                <a:lnTo>
                  <a:pt x="56" y="105"/>
                </a:lnTo>
                <a:lnTo>
                  <a:pt x="51" y="109"/>
                </a:lnTo>
                <a:lnTo>
                  <a:pt x="44" y="110"/>
                </a:lnTo>
                <a:lnTo>
                  <a:pt x="37" y="110"/>
                </a:lnTo>
                <a:lnTo>
                  <a:pt x="30" y="110"/>
                </a:lnTo>
                <a:lnTo>
                  <a:pt x="23" y="109"/>
                </a:lnTo>
                <a:lnTo>
                  <a:pt x="16" y="105"/>
                </a:lnTo>
                <a:lnTo>
                  <a:pt x="13" y="100"/>
                </a:lnTo>
                <a:lnTo>
                  <a:pt x="4" y="82"/>
                </a:lnTo>
                <a:lnTo>
                  <a:pt x="0" y="56"/>
                </a:lnTo>
                <a:lnTo>
                  <a:pt x="2" y="39"/>
                </a:lnTo>
                <a:lnTo>
                  <a:pt x="6" y="25"/>
                </a:lnTo>
                <a:lnTo>
                  <a:pt x="7" y="16"/>
                </a:lnTo>
                <a:lnTo>
                  <a:pt x="13" y="11"/>
                </a:lnTo>
                <a:lnTo>
                  <a:pt x="18" y="6"/>
                </a:lnTo>
                <a:lnTo>
                  <a:pt x="23" y="2"/>
                </a:lnTo>
                <a:lnTo>
                  <a:pt x="30" y="0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Rectangle 24"/>
          <p:cNvSpPr>
            <a:spLocks noChangeArrowheads="1"/>
          </p:cNvSpPr>
          <p:nvPr/>
        </p:nvSpPr>
        <p:spPr bwMode="auto">
          <a:xfrm>
            <a:off x="5651215" y="3525378"/>
            <a:ext cx="15834" cy="1495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Freeform 25"/>
          <p:cNvSpPr>
            <a:spLocks/>
          </p:cNvSpPr>
          <p:nvPr/>
        </p:nvSpPr>
        <p:spPr bwMode="auto">
          <a:xfrm>
            <a:off x="5688541" y="3423870"/>
            <a:ext cx="81431" cy="116465"/>
          </a:xfrm>
          <a:custGeom>
            <a:avLst/>
            <a:gdLst>
              <a:gd name="T0" fmla="*/ 37 w 72"/>
              <a:gd name="T1" fmla="*/ 0 h 109"/>
              <a:gd name="T2" fmla="*/ 45 w 72"/>
              <a:gd name="T3" fmla="*/ 0 h 109"/>
              <a:gd name="T4" fmla="*/ 54 w 72"/>
              <a:gd name="T5" fmla="*/ 4 h 109"/>
              <a:gd name="T6" fmla="*/ 61 w 72"/>
              <a:gd name="T7" fmla="*/ 9 h 109"/>
              <a:gd name="T8" fmla="*/ 66 w 72"/>
              <a:gd name="T9" fmla="*/ 14 h 109"/>
              <a:gd name="T10" fmla="*/ 68 w 72"/>
              <a:gd name="T11" fmla="*/ 21 h 109"/>
              <a:gd name="T12" fmla="*/ 70 w 72"/>
              <a:gd name="T13" fmla="*/ 30 h 109"/>
              <a:gd name="T14" fmla="*/ 70 w 72"/>
              <a:gd name="T15" fmla="*/ 37 h 109"/>
              <a:gd name="T16" fmla="*/ 68 w 72"/>
              <a:gd name="T17" fmla="*/ 42 h 109"/>
              <a:gd name="T18" fmla="*/ 65 w 72"/>
              <a:gd name="T19" fmla="*/ 49 h 109"/>
              <a:gd name="T20" fmla="*/ 59 w 72"/>
              <a:gd name="T21" fmla="*/ 56 h 109"/>
              <a:gd name="T22" fmla="*/ 54 w 72"/>
              <a:gd name="T23" fmla="*/ 62 h 109"/>
              <a:gd name="T24" fmla="*/ 49 w 72"/>
              <a:gd name="T25" fmla="*/ 69 h 109"/>
              <a:gd name="T26" fmla="*/ 40 w 72"/>
              <a:gd name="T27" fmla="*/ 76 h 109"/>
              <a:gd name="T28" fmla="*/ 33 w 72"/>
              <a:gd name="T29" fmla="*/ 81 h 109"/>
              <a:gd name="T30" fmla="*/ 28 w 72"/>
              <a:gd name="T31" fmla="*/ 86 h 109"/>
              <a:gd name="T32" fmla="*/ 24 w 72"/>
              <a:gd name="T33" fmla="*/ 88 h 109"/>
              <a:gd name="T34" fmla="*/ 19 w 72"/>
              <a:gd name="T35" fmla="*/ 95 h 109"/>
              <a:gd name="T36" fmla="*/ 72 w 72"/>
              <a:gd name="T37" fmla="*/ 95 h 109"/>
              <a:gd name="T38" fmla="*/ 72 w 72"/>
              <a:gd name="T39" fmla="*/ 109 h 109"/>
              <a:gd name="T40" fmla="*/ 0 w 72"/>
              <a:gd name="T41" fmla="*/ 109 h 109"/>
              <a:gd name="T42" fmla="*/ 0 w 72"/>
              <a:gd name="T43" fmla="*/ 105 h 109"/>
              <a:gd name="T44" fmla="*/ 2 w 72"/>
              <a:gd name="T45" fmla="*/ 100 h 109"/>
              <a:gd name="T46" fmla="*/ 5 w 72"/>
              <a:gd name="T47" fmla="*/ 91 h 109"/>
              <a:gd name="T48" fmla="*/ 9 w 72"/>
              <a:gd name="T49" fmla="*/ 84 h 109"/>
              <a:gd name="T50" fmla="*/ 14 w 72"/>
              <a:gd name="T51" fmla="*/ 79 h 109"/>
              <a:gd name="T52" fmla="*/ 19 w 72"/>
              <a:gd name="T53" fmla="*/ 74 h 109"/>
              <a:gd name="T54" fmla="*/ 26 w 72"/>
              <a:gd name="T55" fmla="*/ 69 h 109"/>
              <a:gd name="T56" fmla="*/ 35 w 72"/>
              <a:gd name="T57" fmla="*/ 62 h 109"/>
              <a:gd name="T58" fmla="*/ 42 w 72"/>
              <a:gd name="T59" fmla="*/ 55 h 109"/>
              <a:gd name="T60" fmla="*/ 45 w 72"/>
              <a:gd name="T61" fmla="*/ 49 h 109"/>
              <a:gd name="T62" fmla="*/ 51 w 72"/>
              <a:gd name="T63" fmla="*/ 46 h 109"/>
              <a:gd name="T64" fmla="*/ 54 w 72"/>
              <a:gd name="T65" fmla="*/ 37 h 109"/>
              <a:gd name="T66" fmla="*/ 56 w 72"/>
              <a:gd name="T67" fmla="*/ 30 h 109"/>
              <a:gd name="T68" fmla="*/ 54 w 72"/>
              <a:gd name="T69" fmla="*/ 25 h 109"/>
              <a:gd name="T70" fmla="*/ 52 w 72"/>
              <a:gd name="T71" fmla="*/ 21 h 109"/>
              <a:gd name="T72" fmla="*/ 51 w 72"/>
              <a:gd name="T73" fmla="*/ 18 h 109"/>
              <a:gd name="T74" fmla="*/ 45 w 72"/>
              <a:gd name="T75" fmla="*/ 14 h 109"/>
              <a:gd name="T76" fmla="*/ 42 w 72"/>
              <a:gd name="T77" fmla="*/ 13 h 109"/>
              <a:gd name="T78" fmla="*/ 37 w 72"/>
              <a:gd name="T79" fmla="*/ 13 h 109"/>
              <a:gd name="T80" fmla="*/ 30 w 72"/>
              <a:gd name="T81" fmla="*/ 13 h 109"/>
              <a:gd name="T82" fmla="*/ 26 w 72"/>
              <a:gd name="T83" fmla="*/ 14 h 109"/>
              <a:gd name="T84" fmla="*/ 21 w 72"/>
              <a:gd name="T85" fmla="*/ 18 h 109"/>
              <a:gd name="T86" fmla="*/ 19 w 72"/>
              <a:gd name="T87" fmla="*/ 21 h 109"/>
              <a:gd name="T88" fmla="*/ 17 w 72"/>
              <a:gd name="T89" fmla="*/ 27 h 109"/>
              <a:gd name="T90" fmla="*/ 16 w 72"/>
              <a:gd name="T91" fmla="*/ 32 h 109"/>
              <a:gd name="T92" fmla="*/ 2 w 72"/>
              <a:gd name="T93" fmla="*/ 30 h 109"/>
              <a:gd name="T94" fmla="*/ 4 w 72"/>
              <a:gd name="T95" fmla="*/ 21 h 109"/>
              <a:gd name="T96" fmla="*/ 7 w 72"/>
              <a:gd name="T97" fmla="*/ 14 h 109"/>
              <a:gd name="T98" fmla="*/ 12 w 72"/>
              <a:gd name="T99" fmla="*/ 7 h 109"/>
              <a:gd name="T100" fmla="*/ 19 w 72"/>
              <a:gd name="T101" fmla="*/ 4 h 109"/>
              <a:gd name="T102" fmla="*/ 26 w 72"/>
              <a:gd name="T103" fmla="*/ 0 h 109"/>
              <a:gd name="T104" fmla="*/ 37 w 72"/>
              <a:gd name="T105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109">
                <a:moveTo>
                  <a:pt x="37" y="0"/>
                </a:moveTo>
                <a:lnTo>
                  <a:pt x="45" y="0"/>
                </a:lnTo>
                <a:lnTo>
                  <a:pt x="54" y="4"/>
                </a:lnTo>
                <a:lnTo>
                  <a:pt x="61" y="9"/>
                </a:lnTo>
                <a:lnTo>
                  <a:pt x="66" y="14"/>
                </a:lnTo>
                <a:lnTo>
                  <a:pt x="68" y="21"/>
                </a:lnTo>
                <a:lnTo>
                  <a:pt x="70" y="30"/>
                </a:lnTo>
                <a:lnTo>
                  <a:pt x="70" y="37"/>
                </a:lnTo>
                <a:lnTo>
                  <a:pt x="68" y="42"/>
                </a:lnTo>
                <a:lnTo>
                  <a:pt x="65" y="49"/>
                </a:lnTo>
                <a:lnTo>
                  <a:pt x="59" y="56"/>
                </a:lnTo>
                <a:lnTo>
                  <a:pt x="54" y="62"/>
                </a:lnTo>
                <a:lnTo>
                  <a:pt x="49" y="69"/>
                </a:lnTo>
                <a:lnTo>
                  <a:pt x="40" y="76"/>
                </a:lnTo>
                <a:lnTo>
                  <a:pt x="33" y="81"/>
                </a:lnTo>
                <a:lnTo>
                  <a:pt x="28" y="86"/>
                </a:lnTo>
                <a:lnTo>
                  <a:pt x="24" y="88"/>
                </a:lnTo>
                <a:lnTo>
                  <a:pt x="19" y="95"/>
                </a:lnTo>
                <a:lnTo>
                  <a:pt x="72" y="95"/>
                </a:lnTo>
                <a:lnTo>
                  <a:pt x="72" y="109"/>
                </a:lnTo>
                <a:lnTo>
                  <a:pt x="0" y="109"/>
                </a:lnTo>
                <a:lnTo>
                  <a:pt x="0" y="105"/>
                </a:lnTo>
                <a:lnTo>
                  <a:pt x="2" y="100"/>
                </a:lnTo>
                <a:lnTo>
                  <a:pt x="5" y="91"/>
                </a:lnTo>
                <a:lnTo>
                  <a:pt x="9" y="84"/>
                </a:lnTo>
                <a:lnTo>
                  <a:pt x="14" y="79"/>
                </a:lnTo>
                <a:lnTo>
                  <a:pt x="19" y="74"/>
                </a:lnTo>
                <a:lnTo>
                  <a:pt x="26" y="69"/>
                </a:lnTo>
                <a:lnTo>
                  <a:pt x="35" y="62"/>
                </a:lnTo>
                <a:lnTo>
                  <a:pt x="42" y="55"/>
                </a:lnTo>
                <a:lnTo>
                  <a:pt x="45" y="49"/>
                </a:lnTo>
                <a:lnTo>
                  <a:pt x="51" y="46"/>
                </a:lnTo>
                <a:lnTo>
                  <a:pt x="54" y="37"/>
                </a:lnTo>
                <a:lnTo>
                  <a:pt x="56" y="30"/>
                </a:lnTo>
                <a:lnTo>
                  <a:pt x="54" y="25"/>
                </a:lnTo>
                <a:lnTo>
                  <a:pt x="52" y="21"/>
                </a:lnTo>
                <a:lnTo>
                  <a:pt x="51" y="18"/>
                </a:lnTo>
                <a:lnTo>
                  <a:pt x="45" y="14"/>
                </a:lnTo>
                <a:lnTo>
                  <a:pt x="42" y="13"/>
                </a:lnTo>
                <a:lnTo>
                  <a:pt x="37" y="13"/>
                </a:lnTo>
                <a:lnTo>
                  <a:pt x="30" y="13"/>
                </a:lnTo>
                <a:lnTo>
                  <a:pt x="26" y="14"/>
                </a:lnTo>
                <a:lnTo>
                  <a:pt x="21" y="18"/>
                </a:lnTo>
                <a:lnTo>
                  <a:pt x="19" y="21"/>
                </a:lnTo>
                <a:lnTo>
                  <a:pt x="17" y="27"/>
                </a:lnTo>
                <a:lnTo>
                  <a:pt x="16" y="32"/>
                </a:lnTo>
                <a:lnTo>
                  <a:pt x="2" y="30"/>
                </a:lnTo>
                <a:lnTo>
                  <a:pt x="4" y="21"/>
                </a:lnTo>
                <a:lnTo>
                  <a:pt x="7" y="14"/>
                </a:lnTo>
                <a:lnTo>
                  <a:pt x="12" y="7"/>
                </a:lnTo>
                <a:lnTo>
                  <a:pt x="19" y="4"/>
                </a:lnTo>
                <a:lnTo>
                  <a:pt x="26" y="0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Freeform 28"/>
          <p:cNvSpPr>
            <a:spLocks noEditPoints="1"/>
          </p:cNvSpPr>
          <p:nvPr/>
        </p:nvSpPr>
        <p:spPr bwMode="auto">
          <a:xfrm>
            <a:off x="6308327" y="3423870"/>
            <a:ext cx="81431" cy="117533"/>
          </a:xfrm>
          <a:custGeom>
            <a:avLst/>
            <a:gdLst>
              <a:gd name="T0" fmla="*/ 35 w 72"/>
              <a:gd name="T1" fmla="*/ 13 h 110"/>
              <a:gd name="T2" fmla="*/ 30 w 72"/>
              <a:gd name="T3" fmla="*/ 14 h 110"/>
              <a:gd name="T4" fmla="*/ 25 w 72"/>
              <a:gd name="T5" fmla="*/ 16 h 110"/>
              <a:gd name="T6" fmla="*/ 21 w 72"/>
              <a:gd name="T7" fmla="*/ 20 h 110"/>
              <a:gd name="T8" fmla="*/ 16 w 72"/>
              <a:gd name="T9" fmla="*/ 34 h 110"/>
              <a:gd name="T10" fmla="*/ 14 w 72"/>
              <a:gd name="T11" fmla="*/ 56 h 110"/>
              <a:gd name="T12" fmla="*/ 16 w 72"/>
              <a:gd name="T13" fmla="*/ 77 h 110"/>
              <a:gd name="T14" fmla="*/ 21 w 72"/>
              <a:gd name="T15" fmla="*/ 89 h 110"/>
              <a:gd name="T16" fmla="*/ 25 w 72"/>
              <a:gd name="T17" fmla="*/ 95 h 110"/>
              <a:gd name="T18" fmla="*/ 30 w 72"/>
              <a:gd name="T19" fmla="*/ 98 h 110"/>
              <a:gd name="T20" fmla="*/ 35 w 72"/>
              <a:gd name="T21" fmla="*/ 98 h 110"/>
              <a:gd name="T22" fmla="*/ 42 w 72"/>
              <a:gd name="T23" fmla="*/ 98 h 110"/>
              <a:gd name="T24" fmla="*/ 47 w 72"/>
              <a:gd name="T25" fmla="*/ 95 h 110"/>
              <a:gd name="T26" fmla="*/ 51 w 72"/>
              <a:gd name="T27" fmla="*/ 89 h 110"/>
              <a:gd name="T28" fmla="*/ 56 w 72"/>
              <a:gd name="T29" fmla="*/ 77 h 110"/>
              <a:gd name="T30" fmla="*/ 58 w 72"/>
              <a:gd name="T31" fmla="*/ 56 h 110"/>
              <a:gd name="T32" fmla="*/ 56 w 72"/>
              <a:gd name="T33" fmla="*/ 34 h 110"/>
              <a:gd name="T34" fmla="*/ 51 w 72"/>
              <a:gd name="T35" fmla="*/ 21 h 110"/>
              <a:gd name="T36" fmla="*/ 47 w 72"/>
              <a:gd name="T37" fmla="*/ 16 h 110"/>
              <a:gd name="T38" fmla="*/ 42 w 72"/>
              <a:gd name="T39" fmla="*/ 14 h 110"/>
              <a:gd name="T40" fmla="*/ 35 w 72"/>
              <a:gd name="T41" fmla="*/ 13 h 110"/>
              <a:gd name="T42" fmla="*/ 35 w 72"/>
              <a:gd name="T43" fmla="*/ 0 h 110"/>
              <a:gd name="T44" fmla="*/ 44 w 72"/>
              <a:gd name="T45" fmla="*/ 0 h 110"/>
              <a:gd name="T46" fmla="*/ 52 w 72"/>
              <a:gd name="T47" fmla="*/ 4 h 110"/>
              <a:gd name="T48" fmla="*/ 58 w 72"/>
              <a:gd name="T49" fmla="*/ 7 h 110"/>
              <a:gd name="T50" fmla="*/ 63 w 72"/>
              <a:gd name="T51" fmla="*/ 14 h 110"/>
              <a:gd name="T52" fmla="*/ 66 w 72"/>
              <a:gd name="T53" fmla="*/ 21 h 110"/>
              <a:gd name="T54" fmla="*/ 68 w 72"/>
              <a:gd name="T55" fmla="*/ 30 h 110"/>
              <a:gd name="T56" fmla="*/ 70 w 72"/>
              <a:gd name="T57" fmla="*/ 37 h 110"/>
              <a:gd name="T58" fmla="*/ 72 w 72"/>
              <a:gd name="T59" fmla="*/ 46 h 110"/>
              <a:gd name="T60" fmla="*/ 72 w 72"/>
              <a:gd name="T61" fmla="*/ 56 h 110"/>
              <a:gd name="T62" fmla="*/ 70 w 72"/>
              <a:gd name="T63" fmla="*/ 74 h 110"/>
              <a:gd name="T64" fmla="*/ 68 w 72"/>
              <a:gd name="T65" fmla="*/ 86 h 110"/>
              <a:gd name="T66" fmla="*/ 65 w 72"/>
              <a:gd name="T67" fmla="*/ 95 h 110"/>
              <a:gd name="T68" fmla="*/ 61 w 72"/>
              <a:gd name="T69" fmla="*/ 100 h 110"/>
              <a:gd name="T70" fmla="*/ 56 w 72"/>
              <a:gd name="T71" fmla="*/ 105 h 110"/>
              <a:gd name="T72" fmla="*/ 51 w 72"/>
              <a:gd name="T73" fmla="*/ 109 h 110"/>
              <a:gd name="T74" fmla="*/ 44 w 72"/>
              <a:gd name="T75" fmla="*/ 110 h 110"/>
              <a:gd name="T76" fmla="*/ 35 w 72"/>
              <a:gd name="T77" fmla="*/ 110 h 110"/>
              <a:gd name="T78" fmla="*/ 28 w 72"/>
              <a:gd name="T79" fmla="*/ 110 h 110"/>
              <a:gd name="T80" fmla="*/ 21 w 72"/>
              <a:gd name="T81" fmla="*/ 109 h 110"/>
              <a:gd name="T82" fmla="*/ 16 w 72"/>
              <a:gd name="T83" fmla="*/ 105 h 110"/>
              <a:gd name="T84" fmla="*/ 11 w 72"/>
              <a:gd name="T85" fmla="*/ 100 h 110"/>
              <a:gd name="T86" fmla="*/ 4 w 72"/>
              <a:gd name="T87" fmla="*/ 82 h 110"/>
              <a:gd name="T88" fmla="*/ 0 w 72"/>
              <a:gd name="T89" fmla="*/ 56 h 110"/>
              <a:gd name="T90" fmla="*/ 2 w 72"/>
              <a:gd name="T91" fmla="*/ 39 h 110"/>
              <a:gd name="T92" fmla="*/ 4 w 72"/>
              <a:gd name="T93" fmla="*/ 25 h 110"/>
              <a:gd name="T94" fmla="*/ 7 w 72"/>
              <a:gd name="T95" fmla="*/ 16 h 110"/>
              <a:gd name="T96" fmla="*/ 11 w 72"/>
              <a:gd name="T97" fmla="*/ 11 h 110"/>
              <a:gd name="T98" fmla="*/ 16 w 72"/>
              <a:gd name="T99" fmla="*/ 6 h 110"/>
              <a:gd name="T100" fmla="*/ 21 w 72"/>
              <a:gd name="T101" fmla="*/ 2 h 110"/>
              <a:gd name="T102" fmla="*/ 28 w 72"/>
              <a:gd name="T103" fmla="*/ 0 h 110"/>
              <a:gd name="T104" fmla="*/ 35 w 72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110">
                <a:moveTo>
                  <a:pt x="35" y="13"/>
                </a:moveTo>
                <a:lnTo>
                  <a:pt x="30" y="14"/>
                </a:lnTo>
                <a:lnTo>
                  <a:pt x="25" y="16"/>
                </a:lnTo>
                <a:lnTo>
                  <a:pt x="21" y="20"/>
                </a:lnTo>
                <a:lnTo>
                  <a:pt x="16" y="34"/>
                </a:lnTo>
                <a:lnTo>
                  <a:pt x="14" y="56"/>
                </a:lnTo>
                <a:lnTo>
                  <a:pt x="16" y="77"/>
                </a:lnTo>
                <a:lnTo>
                  <a:pt x="21" y="89"/>
                </a:lnTo>
                <a:lnTo>
                  <a:pt x="25" y="95"/>
                </a:lnTo>
                <a:lnTo>
                  <a:pt x="30" y="98"/>
                </a:lnTo>
                <a:lnTo>
                  <a:pt x="35" y="98"/>
                </a:lnTo>
                <a:lnTo>
                  <a:pt x="42" y="98"/>
                </a:lnTo>
                <a:lnTo>
                  <a:pt x="47" y="95"/>
                </a:lnTo>
                <a:lnTo>
                  <a:pt x="51" y="89"/>
                </a:lnTo>
                <a:lnTo>
                  <a:pt x="56" y="77"/>
                </a:lnTo>
                <a:lnTo>
                  <a:pt x="58" y="56"/>
                </a:lnTo>
                <a:lnTo>
                  <a:pt x="56" y="34"/>
                </a:lnTo>
                <a:lnTo>
                  <a:pt x="51" y="21"/>
                </a:lnTo>
                <a:lnTo>
                  <a:pt x="47" y="16"/>
                </a:lnTo>
                <a:lnTo>
                  <a:pt x="42" y="14"/>
                </a:lnTo>
                <a:lnTo>
                  <a:pt x="35" y="13"/>
                </a:lnTo>
                <a:close/>
                <a:moveTo>
                  <a:pt x="35" y="0"/>
                </a:moveTo>
                <a:lnTo>
                  <a:pt x="44" y="0"/>
                </a:lnTo>
                <a:lnTo>
                  <a:pt x="52" y="4"/>
                </a:lnTo>
                <a:lnTo>
                  <a:pt x="58" y="7"/>
                </a:lnTo>
                <a:lnTo>
                  <a:pt x="63" y="14"/>
                </a:lnTo>
                <a:lnTo>
                  <a:pt x="66" y="21"/>
                </a:lnTo>
                <a:lnTo>
                  <a:pt x="68" y="30"/>
                </a:lnTo>
                <a:lnTo>
                  <a:pt x="70" y="37"/>
                </a:lnTo>
                <a:lnTo>
                  <a:pt x="72" y="46"/>
                </a:lnTo>
                <a:lnTo>
                  <a:pt x="72" y="56"/>
                </a:lnTo>
                <a:lnTo>
                  <a:pt x="70" y="74"/>
                </a:lnTo>
                <a:lnTo>
                  <a:pt x="68" y="86"/>
                </a:lnTo>
                <a:lnTo>
                  <a:pt x="65" y="95"/>
                </a:lnTo>
                <a:lnTo>
                  <a:pt x="61" y="100"/>
                </a:lnTo>
                <a:lnTo>
                  <a:pt x="56" y="105"/>
                </a:lnTo>
                <a:lnTo>
                  <a:pt x="51" y="109"/>
                </a:lnTo>
                <a:lnTo>
                  <a:pt x="44" y="110"/>
                </a:lnTo>
                <a:lnTo>
                  <a:pt x="35" y="110"/>
                </a:lnTo>
                <a:lnTo>
                  <a:pt x="28" y="110"/>
                </a:lnTo>
                <a:lnTo>
                  <a:pt x="21" y="109"/>
                </a:lnTo>
                <a:lnTo>
                  <a:pt x="16" y="105"/>
                </a:lnTo>
                <a:lnTo>
                  <a:pt x="11" y="100"/>
                </a:lnTo>
                <a:lnTo>
                  <a:pt x="4" y="82"/>
                </a:lnTo>
                <a:lnTo>
                  <a:pt x="0" y="56"/>
                </a:lnTo>
                <a:lnTo>
                  <a:pt x="2" y="39"/>
                </a:lnTo>
                <a:lnTo>
                  <a:pt x="4" y="25"/>
                </a:lnTo>
                <a:lnTo>
                  <a:pt x="7" y="16"/>
                </a:lnTo>
                <a:lnTo>
                  <a:pt x="11" y="11"/>
                </a:lnTo>
                <a:lnTo>
                  <a:pt x="16" y="6"/>
                </a:lnTo>
                <a:lnTo>
                  <a:pt x="21" y="2"/>
                </a:lnTo>
                <a:lnTo>
                  <a:pt x="28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Rectangle 29"/>
          <p:cNvSpPr>
            <a:spLocks noChangeArrowheads="1"/>
          </p:cNvSpPr>
          <p:nvPr/>
        </p:nvSpPr>
        <p:spPr bwMode="auto">
          <a:xfrm>
            <a:off x="6413506" y="3525378"/>
            <a:ext cx="15834" cy="1495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Freeform 30"/>
          <p:cNvSpPr>
            <a:spLocks noEditPoints="1"/>
          </p:cNvSpPr>
          <p:nvPr/>
        </p:nvSpPr>
        <p:spPr bwMode="auto">
          <a:xfrm>
            <a:off x="6446305" y="3426007"/>
            <a:ext cx="84826" cy="114327"/>
          </a:xfrm>
          <a:custGeom>
            <a:avLst/>
            <a:gdLst>
              <a:gd name="T0" fmla="*/ 49 w 75"/>
              <a:gd name="T1" fmla="*/ 26 h 107"/>
              <a:gd name="T2" fmla="*/ 18 w 75"/>
              <a:gd name="T3" fmla="*/ 68 h 107"/>
              <a:gd name="T4" fmla="*/ 49 w 75"/>
              <a:gd name="T5" fmla="*/ 68 h 107"/>
              <a:gd name="T6" fmla="*/ 49 w 75"/>
              <a:gd name="T7" fmla="*/ 26 h 107"/>
              <a:gd name="T8" fmla="*/ 53 w 75"/>
              <a:gd name="T9" fmla="*/ 0 h 107"/>
              <a:gd name="T10" fmla="*/ 63 w 75"/>
              <a:gd name="T11" fmla="*/ 0 h 107"/>
              <a:gd name="T12" fmla="*/ 63 w 75"/>
              <a:gd name="T13" fmla="*/ 68 h 107"/>
              <a:gd name="T14" fmla="*/ 75 w 75"/>
              <a:gd name="T15" fmla="*/ 68 h 107"/>
              <a:gd name="T16" fmla="*/ 75 w 75"/>
              <a:gd name="T17" fmla="*/ 82 h 107"/>
              <a:gd name="T18" fmla="*/ 63 w 75"/>
              <a:gd name="T19" fmla="*/ 82 h 107"/>
              <a:gd name="T20" fmla="*/ 63 w 75"/>
              <a:gd name="T21" fmla="*/ 107 h 107"/>
              <a:gd name="T22" fmla="*/ 49 w 75"/>
              <a:gd name="T23" fmla="*/ 107 h 107"/>
              <a:gd name="T24" fmla="*/ 49 w 75"/>
              <a:gd name="T25" fmla="*/ 82 h 107"/>
              <a:gd name="T26" fmla="*/ 0 w 75"/>
              <a:gd name="T27" fmla="*/ 82 h 107"/>
              <a:gd name="T28" fmla="*/ 0 w 75"/>
              <a:gd name="T29" fmla="*/ 68 h 107"/>
              <a:gd name="T30" fmla="*/ 53 w 75"/>
              <a:gd name="T31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5" h="107">
                <a:moveTo>
                  <a:pt x="49" y="26"/>
                </a:moveTo>
                <a:lnTo>
                  <a:pt x="18" y="68"/>
                </a:lnTo>
                <a:lnTo>
                  <a:pt x="49" y="68"/>
                </a:lnTo>
                <a:lnTo>
                  <a:pt x="49" y="26"/>
                </a:lnTo>
                <a:close/>
                <a:moveTo>
                  <a:pt x="53" y="0"/>
                </a:moveTo>
                <a:lnTo>
                  <a:pt x="63" y="0"/>
                </a:lnTo>
                <a:lnTo>
                  <a:pt x="63" y="68"/>
                </a:lnTo>
                <a:lnTo>
                  <a:pt x="75" y="68"/>
                </a:lnTo>
                <a:lnTo>
                  <a:pt x="75" y="82"/>
                </a:lnTo>
                <a:lnTo>
                  <a:pt x="63" y="82"/>
                </a:lnTo>
                <a:lnTo>
                  <a:pt x="63" y="107"/>
                </a:lnTo>
                <a:lnTo>
                  <a:pt x="49" y="107"/>
                </a:lnTo>
                <a:lnTo>
                  <a:pt x="49" y="82"/>
                </a:lnTo>
                <a:lnTo>
                  <a:pt x="0" y="82"/>
                </a:lnTo>
                <a:lnTo>
                  <a:pt x="0" y="68"/>
                </a:lnTo>
                <a:lnTo>
                  <a:pt x="53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Freeform 33"/>
          <p:cNvSpPr>
            <a:spLocks noEditPoints="1"/>
          </p:cNvSpPr>
          <p:nvPr/>
        </p:nvSpPr>
        <p:spPr bwMode="auto">
          <a:xfrm>
            <a:off x="7068356" y="3423870"/>
            <a:ext cx="81431" cy="117533"/>
          </a:xfrm>
          <a:custGeom>
            <a:avLst/>
            <a:gdLst>
              <a:gd name="T0" fmla="*/ 37 w 72"/>
              <a:gd name="T1" fmla="*/ 13 h 110"/>
              <a:gd name="T2" fmla="*/ 30 w 72"/>
              <a:gd name="T3" fmla="*/ 14 h 110"/>
              <a:gd name="T4" fmla="*/ 26 w 72"/>
              <a:gd name="T5" fmla="*/ 16 h 110"/>
              <a:gd name="T6" fmla="*/ 21 w 72"/>
              <a:gd name="T7" fmla="*/ 20 h 110"/>
              <a:gd name="T8" fmla="*/ 16 w 72"/>
              <a:gd name="T9" fmla="*/ 34 h 110"/>
              <a:gd name="T10" fmla="*/ 16 w 72"/>
              <a:gd name="T11" fmla="*/ 56 h 110"/>
              <a:gd name="T12" fmla="*/ 16 w 72"/>
              <a:gd name="T13" fmla="*/ 77 h 110"/>
              <a:gd name="T14" fmla="*/ 21 w 72"/>
              <a:gd name="T15" fmla="*/ 89 h 110"/>
              <a:gd name="T16" fmla="*/ 26 w 72"/>
              <a:gd name="T17" fmla="*/ 95 h 110"/>
              <a:gd name="T18" fmla="*/ 30 w 72"/>
              <a:gd name="T19" fmla="*/ 98 h 110"/>
              <a:gd name="T20" fmla="*/ 37 w 72"/>
              <a:gd name="T21" fmla="*/ 98 h 110"/>
              <a:gd name="T22" fmla="*/ 42 w 72"/>
              <a:gd name="T23" fmla="*/ 98 h 110"/>
              <a:gd name="T24" fmla="*/ 47 w 72"/>
              <a:gd name="T25" fmla="*/ 95 h 110"/>
              <a:gd name="T26" fmla="*/ 51 w 72"/>
              <a:gd name="T27" fmla="*/ 89 h 110"/>
              <a:gd name="T28" fmla="*/ 56 w 72"/>
              <a:gd name="T29" fmla="*/ 77 h 110"/>
              <a:gd name="T30" fmla="*/ 58 w 72"/>
              <a:gd name="T31" fmla="*/ 56 h 110"/>
              <a:gd name="T32" fmla="*/ 56 w 72"/>
              <a:gd name="T33" fmla="*/ 34 h 110"/>
              <a:gd name="T34" fmla="*/ 52 w 72"/>
              <a:gd name="T35" fmla="*/ 21 h 110"/>
              <a:gd name="T36" fmla="*/ 47 w 72"/>
              <a:gd name="T37" fmla="*/ 16 h 110"/>
              <a:gd name="T38" fmla="*/ 42 w 72"/>
              <a:gd name="T39" fmla="*/ 14 h 110"/>
              <a:gd name="T40" fmla="*/ 37 w 72"/>
              <a:gd name="T41" fmla="*/ 13 h 110"/>
              <a:gd name="T42" fmla="*/ 37 w 72"/>
              <a:gd name="T43" fmla="*/ 0 h 110"/>
              <a:gd name="T44" fmla="*/ 45 w 72"/>
              <a:gd name="T45" fmla="*/ 0 h 110"/>
              <a:gd name="T46" fmla="*/ 52 w 72"/>
              <a:gd name="T47" fmla="*/ 4 h 110"/>
              <a:gd name="T48" fmla="*/ 58 w 72"/>
              <a:gd name="T49" fmla="*/ 7 h 110"/>
              <a:gd name="T50" fmla="*/ 63 w 72"/>
              <a:gd name="T51" fmla="*/ 14 h 110"/>
              <a:gd name="T52" fmla="*/ 66 w 72"/>
              <a:gd name="T53" fmla="*/ 21 h 110"/>
              <a:gd name="T54" fmla="*/ 70 w 72"/>
              <a:gd name="T55" fmla="*/ 30 h 110"/>
              <a:gd name="T56" fmla="*/ 72 w 72"/>
              <a:gd name="T57" fmla="*/ 37 h 110"/>
              <a:gd name="T58" fmla="*/ 72 w 72"/>
              <a:gd name="T59" fmla="*/ 46 h 110"/>
              <a:gd name="T60" fmla="*/ 72 w 72"/>
              <a:gd name="T61" fmla="*/ 56 h 110"/>
              <a:gd name="T62" fmla="*/ 72 w 72"/>
              <a:gd name="T63" fmla="*/ 74 h 110"/>
              <a:gd name="T64" fmla="*/ 68 w 72"/>
              <a:gd name="T65" fmla="*/ 86 h 110"/>
              <a:gd name="T66" fmla="*/ 65 w 72"/>
              <a:gd name="T67" fmla="*/ 95 h 110"/>
              <a:gd name="T68" fmla="*/ 61 w 72"/>
              <a:gd name="T69" fmla="*/ 100 h 110"/>
              <a:gd name="T70" fmla="*/ 56 w 72"/>
              <a:gd name="T71" fmla="*/ 105 h 110"/>
              <a:gd name="T72" fmla="*/ 51 w 72"/>
              <a:gd name="T73" fmla="*/ 109 h 110"/>
              <a:gd name="T74" fmla="*/ 44 w 72"/>
              <a:gd name="T75" fmla="*/ 110 h 110"/>
              <a:gd name="T76" fmla="*/ 37 w 72"/>
              <a:gd name="T77" fmla="*/ 110 h 110"/>
              <a:gd name="T78" fmla="*/ 28 w 72"/>
              <a:gd name="T79" fmla="*/ 110 h 110"/>
              <a:gd name="T80" fmla="*/ 23 w 72"/>
              <a:gd name="T81" fmla="*/ 109 h 110"/>
              <a:gd name="T82" fmla="*/ 16 w 72"/>
              <a:gd name="T83" fmla="*/ 105 h 110"/>
              <a:gd name="T84" fmla="*/ 12 w 72"/>
              <a:gd name="T85" fmla="*/ 100 h 110"/>
              <a:gd name="T86" fmla="*/ 4 w 72"/>
              <a:gd name="T87" fmla="*/ 82 h 110"/>
              <a:gd name="T88" fmla="*/ 0 w 72"/>
              <a:gd name="T89" fmla="*/ 56 h 110"/>
              <a:gd name="T90" fmla="*/ 2 w 72"/>
              <a:gd name="T91" fmla="*/ 39 h 110"/>
              <a:gd name="T92" fmla="*/ 5 w 72"/>
              <a:gd name="T93" fmla="*/ 25 h 110"/>
              <a:gd name="T94" fmla="*/ 7 w 72"/>
              <a:gd name="T95" fmla="*/ 16 h 110"/>
              <a:gd name="T96" fmla="*/ 12 w 72"/>
              <a:gd name="T97" fmla="*/ 11 h 110"/>
              <a:gd name="T98" fmla="*/ 16 w 72"/>
              <a:gd name="T99" fmla="*/ 6 h 110"/>
              <a:gd name="T100" fmla="*/ 23 w 72"/>
              <a:gd name="T101" fmla="*/ 2 h 110"/>
              <a:gd name="T102" fmla="*/ 28 w 72"/>
              <a:gd name="T103" fmla="*/ 0 h 110"/>
              <a:gd name="T104" fmla="*/ 37 w 72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110">
                <a:moveTo>
                  <a:pt x="37" y="13"/>
                </a:moveTo>
                <a:lnTo>
                  <a:pt x="30" y="14"/>
                </a:lnTo>
                <a:lnTo>
                  <a:pt x="26" y="16"/>
                </a:lnTo>
                <a:lnTo>
                  <a:pt x="21" y="20"/>
                </a:lnTo>
                <a:lnTo>
                  <a:pt x="16" y="34"/>
                </a:lnTo>
                <a:lnTo>
                  <a:pt x="16" y="56"/>
                </a:lnTo>
                <a:lnTo>
                  <a:pt x="16" y="77"/>
                </a:lnTo>
                <a:lnTo>
                  <a:pt x="21" y="89"/>
                </a:lnTo>
                <a:lnTo>
                  <a:pt x="26" y="95"/>
                </a:lnTo>
                <a:lnTo>
                  <a:pt x="30" y="98"/>
                </a:lnTo>
                <a:lnTo>
                  <a:pt x="37" y="98"/>
                </a:lnTo>
                <a:lnTo>
                  <a:pt x="42" y="98"/>
                </a:lnTo>
                <a:lnTo>
                  <a:pt x="47" y="95"/>
                </a:lnTo>
                <a:lnTo>
                  <a:pt x="51" y="89"/>
                </a:lnTo>
                <a:lnTo>
                  <a:pt x="56" y="77"/>
                </a:lnTo>
                <a:lnTo>
                  <a:pt x="58" y="56"/>
                </a:lnTo>
                <a:lnTo>
                  <a:pt x="56" y="34"/>
                </a:lnTo>
                <a:lnTo>
                  <a:pt x="52" y="21"/>
                </a:lnTo>
                <a:lnTo>
                  <a:pt x="47" y="16"/>
                </a:lnTo>
                <a:lnTo>
                  <a:pt x="42" y="14"/>
                </a:lnTo>
                <a:lnTo>
                  <a:pt x="37" y="13"/>
                </a:lnTo>
                <a:close/>
                <a:moveTo>
                  <a:pt x="37" y="0"/>
                </a:moveTo>
                <a:lnTo>
                  <a:pt x="45" y="0"/>
                </a:lnTo>
                <a:lnTo>
                  <a:pt x="52" y="4"/>
                </a:lnTo>
                <a:lnTo>
                  <a:pt x="58" y="7"/>
                </a:lnTo>
                <a:lnTo>
                  <a:pt x="63" y="14"/>
                </a:lnTo>
                <a:lnTo>
                  <a:pt x="66" y="21"/>
                </a:lnTo>
                <a:lnTo>
                  <a:pt x="70" y="30"/>
                </a:lnTo>
                <a:lnTo>
                  <a:pt x="72" y="37"/>
                </a:lnTo>
                <a:lnTo>
                  <a:pt x="72" y="46"/>
                </a:lnTo>
                <a:lnTo>
                  <a:pt x="72" y="56"/>
                </a:lnTo>
                <a:lnTo>
                  <a:pt x="72" y="74"/>
                </a:lnTo>
                <a:lnTo>
                  <a:pt x="68" y="86"/>
                </a:lnTo>
                <a:lnTo>
                  <a:pt x="65" y="95"/>
                </a:lnTo>
                <a:lnTo>
                  <a:pt x="61" y="100"/>
                </a:lnTo>
                <a:lnTo>
                  <a:pt x="56" y="105"/>
                </a:lnTo>
                <a:lnTo>
                  <a:pt x="51" y="109"/>
                </a:lnTo>
                <a:lnTo>
                  <a:pt x="44" y="110"/>
                </a:lnTo>
                <a:lnTo>
                  <a:pt x="37" y="110"/>
                </a:lnTo>
                <a:lnTo>
                  <a:pt x="28" y="110"/>
                </a:lnTo>
                <a:lnTo>
                  <a:pt x="23" y="109"/>
                </a:lnTo>
                <a:lnTo>
                  <a:pt x="16" y="105"/>
                </a:lnTo>
                <a:lnTo>
                  <a:pt x="12" y="100"/>
                </a:lnTo>
                <a:lnTo>
                  <a:pt x="4" y="82"/>
                </a:lnTo>
                <a:lnTo>
                  <a:pt x="0" y="56"/>
                </a:lnTo>
                <a:lnTo>
                  <a:pt x="2" y="39"/>
                </a:lnTo>
                <a:lnTo>
                  <a:pt x="5" y="25"/>
                </a:lnTo>
                <a:lnTo>
                  <a:pt x="7" y="16"/>
                </a:lnTo>
                <a:lnTo>
                  <a:pt x="12" y="11"/>
                </a:lnTo>
                <a:lnTo>
                  <a:pt x="16" y="6"/>
                </a:lnTo>
                <a:lnTo>
                  <a:pt x="23" y="2"/>
                </a:lnTo>
                <a:lnTo>
                  <a:pt x="28" y="0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Rectangle 34"/>
          <p:cNvSpPr>
            <a:spLocks noChangeArrowheads="1"/>
          </p:cNvSpPr>
          <p:nvPr/>
        </p:nvSpPr>
        <p:spPr bwMode="auto">
          <a:xfrm>
            <a:off x="7173536" y="3525378"/>
            <a:ext cx="15834" cy="1495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Freeform 35"/>
          <p:cNvSpPr>
            <a:spLocks noEditPoints="1"/>
          </p:cNvSpPr>
          <p:nvPr/>
        </p:nvSpPr>
        <p:spPr bwMode="auto">
          <a:xfrm>
            <a:off x="7210862" y="3423870"/>
            <a:ext cx="82563" cy="117533"/>
          </a:xfrm>
          <a:custGeom>
            <a:avLst/>
            <a:gdLst>
              <a:gd name="T0" fmla="*/ 31 w 73"/>
              <a:gd name="T1" fmla="*/ 51 h 110"/>
              <a:gd name="T2" fmla="*/ 21 w 73"/>
              <a:gd name="T3" fmla="*/ 56 h 110"/>
              <a:gd name="T4" fmla="*/ 15 w 73"/>
              <a:gd name="T5" fmla="*/ 67 h 110"/>
              <a:gd name="T6" fmla="*/ 15 w 73"/>
              <a:gd name="T7" fmla="*/ 79 h 110"/>
              <a:gd name="T8" fmla="*/ 21 w 73"/>
              <a:gd name="T9" fmla="*/ 91 h 110"/>
              <a:gd name="T10" fmla="*/ 31 w 73"/>
              <a:gd name="T11" fmla="*/ 98 h 110"/>
              <a:gd name="T12" fmla="*/ 43 w 73"/>
              <a:gd name="T13" fmla="*/ 98 h 110"/>
              <a:gd name="T14" fmla="*/ 52 w 73"/>
              <a:gd name="T15" fmla="*/ 91 h 110"/>
              <a:gd name="T16" fmla="*/ 57 w 73"/>
              <a:gd name="T17" fmla="*/ 81 h 110"/>
              <a:gd name="T18" fmla="*/ 57 w 73"/>
              <a:gd name="T19" fmla="*/ 67 h 110"/>
              <a:gd name="T20" fmla="*/ 52 w 73"/>
              <a:gd name="T21" fmla="*/ 56 h 110"/>
              <a:gd name="T22" fmla="*/ 43 w 73"/>
              <a:gd name="T23" fmla="*/ 51 h 110"/>
              <a:gd name="T24" fmla="*/ 40 w 73"/>
              <a:gd name="T25" fmla="*/ 0 h 110"/>
              <a:gd name="T26" fmla="*/ 56 w 73"/>
              <a:gd name="T27" fmla="*/ 4 h 110"/>
              <a:gd name="T28" fmla="*/ 66 w 73"/>
              <a:gd name="T29" fmla="*/ 13 h 110"/>
              <a:gd name="T30" fmla="*/ 71 w 73"/>
              <a:gd name="T31" fmla="*/ 28 h 110"/>
              <a:gd name="T32" fmla="*/ 54 w 73"/>
              <a:gd name="T33" fmla="*/ 23 h 110"/>
              <a:gd name="T34" fmla="*/ 49 w 73"/>
              <a:gd name="T35" fmla="*/ 16 h 110"/>
              <a:gd name="T36" fmla="*/ 38 w 73"/>
              <a:gd name="T37" fmla="*/ 13 h 110"/>
              <a:gd name="T38" fmla="*/ 26 w 73"/>
              <a:gd name="T39" fmla="*/ 16 h 110"/>
              <a:gd name="T40" fmla="*/ 17 w 73"/>
              <a:gd name="T41" fmla="*/ 28 h 110"/>
              <a:gd name="T42" fmla="*/ 14 w 73"/>
              <a:gd name="T43" fmla="*/ 42 h 110"/>
              <a:gd name="T44" fmla="*/ 19 w 73"/>
              <a:gd name="T45" fmla="*/ 46 h 110"/>
              <a:gd name="T46" fmla="*/ 33 w 73"/>
              <a:gd name="T47" fmla="*/ 39 h 110"/>
              <a:gd name="T48" fmla="*/ 49 w 73"/>
              <a:gd name="T49" fmla="*/ 39 h 110"/>
              <a:gd name="T50" fmla="*/ 63 w 73"/>
              <a:gd name="T51" fmla="*/ 48 h 110"/>
              <a:gd name="T52" fmla="*/ 71 w 73"/>
              <a:gd name="T53" fmla="*/ 63 h 110"/>
              <a:gd name="T54" fmla="*/ 71 w 73"/>
              <a:gd name="T55" fmla="*/ 84 h 110"/>
              <a:gd name="T56" fmla="*/ 64 w 73"/>
              <a:gd name="T57" fmla="*/ 98 h 110"/>
              <a:gd name="T58" fmla="*/ 56 w 73"/>
              <a:gd name="T59" fmla="*/ 107 h 110"/>
              <a:gd name="T60" fmla="*/ 38 w 73"/>
              <a:gd name="T61" fmla="*/ 110 h 110"/>
              <a:gd name="T62" fmla="*/ 22 w 73"/>
              <a:gd name="T63" fmla="*/ 109 h 110"/>
              <a:gd name="T64" fmla="*/ 10 w 73"/>
              <a:gd name="T65" fmla="*/ 98 h 110"/>
              <a:gd name="T66" fmla="*/ 0 w 73"/>
              <a:gd name="T67" fmla="*/ 58 h 110"/>
              <a:gd name="T68" fmla="*/ 5 w 73"/>
              <a:gd name="T69" fmla="*/ 25 h 110"/>
              <a:gd name="T70" fmla="*/ 17 w 73"/>
              <a:gd name="T71" fmla="*/ 7 h 110"/>
              <a:gd name="T72" fmla="*/ 31 w 73"/>
              <a:gd name="T73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3" h="110">
                <a:moveTo>
                  <a:pt x="36" y="51"/>
                </a:moveTo>
                <a:lnTo>
                  <a:pt x="31" y="51"/>
                </a:lnTo>
                <a:lnTo>
                  <a:pt x="26" y="53"/>
                </a:lnTo>
                <a:lnTo>
                  <a:pt x="21" y="56"/>
                </a:lnTo>
                <a:lnTo>
                  <a:pt x="17" y="62"/>
                </a:lnTo>
                <a:lnTo>
                  <a:pt x="15" y="67"/>
                </a:lnTo>
                <a:lnTo>
                  <a:pt x="14" y="74"/>
                </a:lnTo>
                <a:lnTo>
                  <a:pt x="15" y="79"/>
                </a:lnTo>
                <a:lnTo>
                  <a:pt x="17" y="86"/>
                </a:lnTo>
                <a:lnTo>
                  <a:pt x="21" y="91"/>
                </a:lnTo>
                <a:lnTo>
                  <a:pt x="26" y="95"/>
                </a:lnTo>
                <a:lnTo>
                  <a:pt x="31" y="98"/>
                </a:lnTo>
                <a:lnTo>
                  <a:pt x="36" y="98"/>
                </a:lnTo>
                <a:lnTo>
                  <a:pt x="43" y="98"/>
                </a:lnTo>
                <a:lnTo>
                  <a:pt x="49" y="95"/>
                </a:lnTo>
                <a:lnTo>
                  <a:pt x="52" y="91"/>
                </a:lnTo>
                <a:lnTo>
                  <a:pt x="56" y="88"/>
                </a:lnTo>
                <a:lnTo>
                  <a:pt x="57" y="81"/>
                </a:lnTo>
                <a:lnTo>
                  <a:pt x="59" y="74"/>
                </a:lnTo>
                <a:lnTo>
                  <a:pt x="57" y="67"/>
                </a:lnTo>
                <a:lnTo>
                  <a:pt x="56" y="62"/>
                </a:lnTo>
                <a:lnTo>
                  <a:pt x="52" y="56"/>
                </a:lnTo>
                <a:lnTo>
                  <a:pt x="49" y="53"/>
                </a:lnTo>
                <a:lnTo>
                  <a:pt x="43" y="51"/>
                </a:lnTo>
                <a:lnTo>
                  <a:pt x="36" y="51"/>
                </a:lnTo>
                <a:close/>
                <a:moveTo>
                  <a:pt x="40" y="0"/>
                </a:moveTo>
                <a:lnTo>
                  <a:pt x="47" y="0"/>
                </a:lnTo>
                <a:lnTo>
                  <a:pt x="56" y="4"/>
                </a:lnTo>
                <a:lnTo>
                  <a:pt x="61" y="7"/>
                </a:lnTo>
                <a:lnTo>
                  <a:pt x="66" y="13"/>
                </a:lnTo>
                <a:lnTo>
                  <a:pt x="70" y="20"/>
                </a:lnTo>
                <a:lnTo>
                  <a:pt x="71" y="28"/>
                </a:lnTo>
                <a:lnTo>
                  <a:pt x="57" y="30"/>
                </a:lnTo>
                <a:lnTo>
                  <a:pt x="54" y="23"/>
                </a:lnTo>
                <a:lnTo>
                  <a:pt x="52" y="18"/>
                </a:lnTo>
                <a:lnTo>
                  <a:pt x="49" y="16"/>
                </a:lnTo>
                <a:lnTo>
                  <a:pt x="43" y="13"/>
                </a:lnTo>
                <a:lnTo>
                  <a:pt x="38" y="13"/>
                </a:lnTo>
                <a:lnTo>
                  <a:pt x="33" y="14"/>
                </a:lnTo>
                <a:lnTo>
                  <a:pt x="26" y="16"/>
                </a:lnTo>
                <a:lnTo>
                  <a:pt x="22" y="21"/>
                </a:lnTo>
                <a:lnTo>
                  <a:pt x="17" y="28"/>
                </a:lnTo>
                <a:lnTo>
                  <a:pt x="15" y="35"/>
                </a:lnTo>
                <a:lnTo>
                  <a:pt x="14" y="42"/>
                </a:lnTo>
                <a:lnTo>
                  <a:pt x="14" y="53"/>
                </a:lnTo>
                <a:lnTo>
                  <a:pt x="19" y="46"/>
                </a:lnTo>
                <a:lnTo>
                  <a:pt x="26" y="42"/>
                </a:lnTo>
                <a:lnTo>
                  <a:pt x="33" y="39"/>
                </a:lnTo>
                <a:lnTo>
                  <a:pt x="40" y="39"/>
                </a:lnTo>
                <a:lnTo>
                  <a:pt x="49" y="39"/>
                </a:lnTo>
                <a:lnTo>
                  <a:pt x="56" y="42"/>
                </a:lnTo>
                <a:lnTo>
                  <a:pt x="63" y="48"/>
                </a:lnTo>
                <a:lnTo>
                  <a:pt x="68" y="55"/>
                </a:lnTo>
                <a:lnTo>
                  <a:pt x="71" y="63"/>
                </a:lnTo>
                <a:lnTo>
                  <a:pt x="73" y="74"/>
                </a:lnTo>
                <a:lnTo>
                  <a:pt x="71" y="84"/>
                </a:lnTo>
                <a:lnTo>
                  <a:pt x="68" y="93"/>
                </a:lnTo>
                <a:lnTo>
                  <a:pt x="64" y="98"/>
                </a:lnTo>
                <a:lnTo>
                  <a:pt x="61" y="103"/>
                </a:lnTo>
                <a:lnTo>
                  <a:pt x="56" y="107"/>
                </a:lnTo>
                <a:lnTo>
                  <a:pt x="47" y="110"/>
                </a:lnTo>
                <a:lnTo>
                  <a:pt x="38" y="110"/>
                </a:lnTo>
                <a:lnTo>
                  <a:pt x="29" y="110"/>
                </a:lnTo>
                <a:lnTo>
                  <a:pt x="22" y="109"/>
                </a:lnTo>
                <a:lnTo>
                  <a:pt x="15" y="103"/>
                </a:lnTo>
                <a:lnTo>
                  <a:pt x="10" y="98"/>
                </a:lnTo>
                <a:lnTo>
                  <a:pt x="3" y="82"/>
                </a:lnTo>
                <a:lnTo>
                  <a:pt x="0" y="58"/>
                </a:lnTo>
                <a:lnTo>
                  <a:pt x="2" y="39"/>
                </a:lnTo>
                <a:lnTo>
                  <a:pt x="5" y="25"/>
                </a:lnTo>
                <a:lnTo>
                  <a:pt x="12" y="13"/>
                </a:lnTo>
                <a:lnTo>
                  <a:pt x="17" y="7"/>
                </a:lnTo>
                <a:lnTo>
                  <a:pt x="24" y="4"/>
                </a:lnTo>
                <a:lnTo>
                  <a:pt x="31" y="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Freeform 38"/>
          <p:cNvSpPr>
            <a:spLocks noEditPoints="1"/>
          </p:cNvSpPr>
          <p:nvPr/>
        </p:nvSpPr>
        <p:spPr bwMode="auto">
          <a:xfrm>
            <a:off x="7830647" y="3423870"/>
            <a:ext cx="80301" cy="117533"/>
          </a:xfrm>
          <a:custGeom>
            <a:avLst/>
            <a:gdLst>
              <a:gd name="T0" fmla="*/ 35 w 71"/>
              <a:gd name="T1" fmla="*/ 13 h 110"/>
              <a:gd name="T2" fmla="*/ 30 w 71"/>
              <a:gd name="T3" fmla="*/ 14 h 110"/>
              <a:gd name="T4" fmla="*/ 24 w 71"/>
              <a:gd name="T5" fmla="*/ 16 h 110"/>
              <a:gd name="T6" fmla="*/ 21 w 71"/>
              <a:gd name="T7" fmla="*/ 20 h 110"/>
              <a:gd name="T8" fmla="*/ 16 w 71"/>
              <a:gd name="T9" fmla="*/ 34 h 110"/>
              <a:gd name="T10" fmla="*/ 14 w 71"/>
              <a:gd name="T11" fmla="*/ 56 h 110"/>
              <a:gd name="T12" fmla="*/ 16 w 71"/>
              <a:gd name="T13" fmla="*/ 77 h 110"/>
              <a:gd name="T14" fmla="*/ 21 w 71"/>
              <a:gd name="T15" fmla="*/ 89 h 110"/>
              <a:gd name="T16" fmla="*/ 24 w 71"/>
              <a:gd name="T17" fmla="*/ 95 h 110"/>
              <a:gd name="T18" fmla="*/ 30 w 71"/>
              <a:gd name="T19" fmla="*/ 98 h 110"/>
              <a:gd name="T20" fmla="*/ 35 w 71"/>
              <a:gd name="T21" fmla="*/ 98 h 110"/>
              <a:gd name="T22" fmla="*/ 42 w 71"/>
              <a:gd name="T23" fmla="*/ 98 h 110"/>
              <a:gd name="T24" fmla="*/ 47 w 71"/>
              <a:gd name="T25" fmla="*/ 95 h 110"/>
              <a:gd name="T26" fmla="*/ 50 w 71"/>
              <a:gd name="T27" fmla="*/ 89 h 110"/>
              <a:gd name="T28" fmla="*/ 56 w 71"/>
              <a:gd name="T29" fmla="*/ 77 h 110"/>
              <a:gd name="T30" fmla="*/ 57 w 71"/>
              <a:gd name="T31" fmla="*/ 56 h 110"/>
              <a:gd name="T32" fmla="*/ 56 w 71"/>
              <a:gd name="T33" fmla="*/ 34 h 110"/>
              <a:gd name="T34" fmla="*/ 50 w 71"/>
              <a:gd name="T35" fmla="*/ 21 h 110"/>
              <a:gd name="T36" fmla="*/ 47 w 71"/>
              <a:gd name="T37" fmla="*/ 16 h 110"/>
              <a:gd name="T38" fmla="*/ 42 w 71"/>
              <a:gd name="T39" fmla="*/ 14 h 110"/>
              <a:gd name="T40" fmla="*/ 35 w 71"/>
              <a:gd name="T41" fmla="*/ 13 h 110"/>
              <a:gd name="T42" fmla="*/ 35 w 71"/>
              <a:gd name="T43" fmla="*/ 0 h 110"/>
              <a:gd name="T44" fmla="*/ 43 w 71"/>
              <a:gd name="T45" fmla="*/ 0 h 110"/>
              <a:gd name="T46" fmla="*/ 50 w 71"/>
              <a:gd name="T47" fmla="*/ 4 h 110"/>
              <a:gd name="T48" fmla="*/ 57 w 71"/>
              <a:gd name="T49" fmla="*/ 7 h 110"/>
              <a:gd name="T50" fmla="*/ 63 w 71"/>
              <a:gd name="T51" fmla="*/ 14 h 110"/>
              <a:gd name="T52" fmla="*/ 66 w 71"/>
              <a:gd name="T53" fmla="*/ 21 h 110"/>
              <a:gd name="T54" fmla="*/ 68 w 71"/>
              <a:gd name="T55" fmla="*/ 30 h 110"/>
              <a:gd name="T56" fmla="*/ 70 w 71"/>
              <a:gd name="T57" fmla="*/ 37 h 110"/>
              <a:gd name="T58" fmla="*/ 71 w 71"/>
              <a:gd name="T59" fmla="*/ 46 h 110"/>
              <a:gd name="T60" fmla="*/ 71 w 71"/>
              <a:gd name="T61" fmla="*/ 56 h 110"/>
              <a:gd name="T62" fmla="*/ 70 w 71"/>
              <a:gd name="T63" fmla="*/ 74 h 110"/>
              <a:gd name="T64" fmla="*/ 66 w 71"/>
              <a:gd name="T65" fmla="*/ 86 h 110"/>
              <a:gd name="T66" fmla="*/ 64 w 71"/>
              <a:gd name="T67" fmla="*/ 95 h 110"/>
              <a:gd name="T68" fmla="*/ 59 w 71"/>
              <a:gd name="T69" fmla="*/ 100 h 110"/>
              <a:gd name="T70" fmla="*/ 56 w 71"/>
              <a:gd name="T71" fmla="*/ 105 h 110"/>
              <a:gd name="T72" fmla="*/ 49 w 71"/>
              <a:gd name="T73" fmla="*/ 109 h 110"/>
              <a:gd name="T74" fmla="*/ 43 w 71"/>
              <a:gd name="T75" fmla="*/ 110 h 110"/>
              <a:gd name="T76" fmla="*/ 35 w 71"/>
              <a:gd name="T77" fmla="*/ 110 h 110"/>
              <a:gd name="T78" fmla="*/ 28 w 71"/>
              <a:gd name="T79" fmla="*/ 110 h 110"/>
              <a:gd name="T80" fmla="*/ 21 w 71"/>
              <a:gd name="T81" fmla="*/ 109 h 110"/>
              <a:gd name="T82" fmla="*/ 16 w 71"/>
              <a:gd name="T83" fmla="*/ 105 h 110"/>
              <a:gd name="T84" fmla="*/ 10 w 71"/>
              <a:gd name="T85" fmla="*/ 100 h 110"/>
              <a:gd name="T86" fmla="*/ 3 w 71"/>
              <a:gd name="T87" fmla="*/ 82 h 110"/>
              <a:gd name="T88" fmla="*/ 0 w 71"/>
              <a:gd name="T89" fmla="*/ 56 h 110"/>
              <a:gd name="T90" fmla="*/ 2 w 71"/>
              <a:gd name="T91" fmla="*/ 39 h 110"/>
              <a:gd name="T92" fmla="*/ 3 w 71"/>
              <a:gd name="T93" fmla="*/ 25 h 110"/>
              <a:gd name="T94" fmla="*/ 7 w 71"/>
              <a:gd name="T95" fmla="*/ 16 h 110"/>
              <a:gd name="T96" fmla="*/ 10 w 71"/>
              <a:gd name="T97" fmla="*/ 11 h 110"/>
              <a:gd name="T98" fmla="*/ 16 w 71"/>
              <a:gd name="T99" fmla="*/ 6 h 110"/>
              <a:gd name="T100" fmla="*/ 21 w 71"/>
              <a:gd name="T101" fmla="*/ 2 h 110"/>
              <a:gd name="T102" fmla="*/ 28 w 71"/>
              <a:gd name="T103" fmla="*/ 0 h 110"/>
              <a:gd name="T104" fmla="*/ 35 w 71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1" h="110">
                <a:moveTo>
                  <a:pt x="35" y="13"/>
                </a:moveTo>
                <a:lnTo>
                  <a:pt x="30" y="14"/>
                </a:lnTo>
                <a:lnTo>
                  <a:pt x="24" y="16"/>
                </a:lnTo>
                <a:lnTo>
                  <a:pt x="21" y="20"/>
                </a:lnTo>
                <a:lnTo>
                  <a:pt x="16" y="34"/>
                </a:lnTo>
                <a:lnTo>
                  <a:pt x="14" y="56"/>
                </a:lnTo>
                <a:lnTo>
                  <a:pt x="16" y="77"/>
                </a:lnTo>
                <a:lnTo>
                  <a:pt x="21" y="89"/>
                </a:lnTo>
                <a:lnTo>
                  <a:pt x="24" y="95"/>
                </a:lnTo>
                <a:lnTo>
                  <a:pt x="30" y="98"/>
                </a:lnTo>
                <a:lnTo>
                  <a:pt x="35" y="98"/>
                </a:lnTo>
                <a:lnTo>
                  <a:pt x="42" y="98"/>
                </a:lnTo>
                <a:lnTo>
                  <a:pt x="47" y="95"/>
                </a:lnTo>
                <a:lnTo>
                  <a:pt x="50" y="89"/>
                </a:lnTo>
                <a:lnTo>
                  <a:pt x="56" y="77"/>
                </a:lnTo>
                <a:lnTo>
                  <a:pt x="57" y="56"/>
                </a:lnTo>
                <a:lnTo>
                  <a:pt x="56" y="34"/>
                </a:lnTo>
                <a:lnTo>
                  <a:pt x="50" y="21"/>
                </a:lnTo>
                <a:lnTo>
                  <a:pt x="47" y="16"/>
                </a:lnTo>
                <a:lnTo>
                  <a:pt x="42" y="14"/>
                </a:lnTo>
                <a:lnTo>
                  <a:pt x="35" y="13"/>
                </a:lnTo>
                <a:close/>
                <a:moveTo>
                  <a:pt x="35" y="0"/>
                </a:moveTo>
                <a:lnTo>
                  <a:pt x="43" y="0"/>
                </a:lnTo>
                <a:lnTo>
                  <a:pt x="50" y="4"/>
                </a:lnTo>
                <a:lnTo>
                  <a:pt x="57" y="7"/>
                </a:lnTo>
                <a:lnTo>
                  <a:pt x="63" y="14"/>
                </a:lnTo>
                <a:lnTo>
                  <a:pt x="66" y="21"/>
                </a:lnTo>
                <a:lnTo>
                  <a:pt x="68" y="30"/>
                </a:lnTo>
                <a:lnTo>
                  <a:pt x="70" y="37"/>
                </a:lnTo>
                <a:lnTo>
                  <a:pt x="71" y="46"/>
                </a:lnTo>
                <a:lnTo>
                  <a:pt x="71" y="56"/>
                </a:lnTo>
                <a:lnTo>
                  <a:pt x="70" y="74"/>
                </a:lnTo>
                <a:lnTo>
                  <a:pt x="66" y="86"/>
                </a:lnTo>
                <a:lnTo>
                  <a:pt x="64" y="95"/>
                </a:lnTo>
                <a:lnTo>
                  <a:pt x="59" y="100"/>
                </a:lnTo>
                <a:lnTo>
                  <a:pt x="56" y="105"/>
                </a:lnTo>
                <a:lnTo>
                  <a:pt x="49" y="109"/>
                </a:lnTo>
                <a:lnTo>
                  <a:pt x="43" y="110"/>
                </a:lnTo>
                <a:lnTo>
                  <a:pt x="35" y="110"/>
                </a:lnTo>
                <a:lnTo>
                  <a:pt x="28" y="110"/>
                </a:lnTo>
                <a:lnTo>
                  <a:pt x="21" y="109"/>
                </a:lnTo>
                <a:lnTo>
                  <a:pt x="16" y="105"/>
                </a:lnTo>
                <a:lnTo>
                  <a:pt x="10" y="100"/>
                </a:lnTo>
                <a:lnTo>
                  <a:pt x="3" y="82"/>
                </a:lnTo>
                <a:lnTo>
                  <a:pt x="0" y="56"/>
                </a:lnTo>
                <a:lnTo>
                  <a:pt x="2" y="39"/>
                </a:lnTo>
                <a:lnTo>
                  <a:pt x="3" y="25"/>
                </a:lnTo>
                <a:lnTo>
                  <a:pt x="7" y="16"/>
                </a:lnTo>
                <a:lnTo>
                  <a:pt x="10" y="11"/>
                </a:lnTo>
                <a:lnTo>
                  <a:pt x="16" y="6"/>
                </a:lnTo>
                <a:lnTo>
                  <a:pt x="21" y="2"/>
                </a:lnTo>
                <a:lnTo>
                  <a:pt x="28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Rectangle 39"/>
          <p:cNvSpPr>
            <a:spLocks noChangeArrowheads="1"/>
          </p:cNvSpPr>
          <p:nvPr/>
        </p:nvSpPr>
        <p:spPr bwMode="auto">
          <a:xfrm>
            <a:off x="7934697" y="3525378"/>
            <a:ext cx="15834" cy="14959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Freeform 40"/>
          <p:cNvSpPr>
            <a:spLocks noEditPoints="1"/>
          </p:cNvSpPr>
          <p:nvPr/>
        </p:nvSpPr>
        <p:spPr bwMode="auto">
          <a:xfrm>
            <a:off x="7973153" y="3423870"/>
            <a:ext cx="78039" cy="117533"/>
          </a:xfrm>
          <a:custGeom>
            <a:avLst/>
            <a:gdLst>
              <a:gd name="T0" fmla="*/ 29 w 69"/>
              <a:gd name="T1" fmla="*/ 56 h 110"/>
              <a:gd name="T2" fmla="*/ 20 w 69"/>
              <a:gd name="T3" fmla="*/ 62 h 110"/>
              <a:gd name="T4" fmla="*/ 15 w 69"/>
              <a:gd name="T5" fmla="*/ 70 h 110"/>
              <a:gd name="T6" fmla="*/ 15 w 69"/>
              <a:gd name="T7" fmla="*/ 82 h 110"/>
              <a:gd name="T8" fmla="*/ 20 w 69"/>
              <a:gd name="T9" fmla="*/ 91 h 110"/>
              <a:gd name="T10" fmla="*/ 29 w 69"/>
              <a:gd name="T11" fmla="*/ 98 h 110"/>
              <a:gd name="T12" fmla="*/ 41 w 69"/>
              <a:gd name="T13" fmla="*/ 98 h 110"/>
              <a:gd name="T14" fmla="*/ 50 w 69"/>
              <a:gd name="T15" fmla="*/ 93 h 110"/>
              <a:gd name="T16" fmla="*/ 55 w 69"/>
              <a:gd name="T17" fmla="*/ 82 h 110"/>
              <a:gd name="T18" fmla="*/ 55 w 69"/>
              <a:gd name="T19" fmla="*/ 72 h 110"/>
              <a:gd name="T20" fmla="*/ 50 w 69"/>
              <a:gd name="T21" fmla="*/ 62 h 110"/>
              <a:gd name="T22" fmla="*/ 41 w 69"/>
              <a:gd name="T23" fmla="*/ 56 h 110"/>
              <a:gd name="T24" fmla="*/ 34 w 69"/>
              <a:gd name="T25" fmla="*/ 13 h 110"/>
              <a:gd name="T26" fmla="*/ 26 w 69"/>
              <a:gd name="T27" fmla="*/ 14 h 110"/>
              <a:gd name="T28" fmla="*/ 19 w 69"/>
              <a:gd name="T29" fmla="*/ 21 h 110"/>
              <a:gd name="T30" fmla="*/ 19 w 69"/>
              <a:gd name="T31" fmla="*/ 34 h 110"/>
              <a:gd name="T32" fmla="*/ 26 w 69"/>
              <a:gd name="T33" fmla="*/ 41 h 110"/>
              <a:gd name="T34" fmla="*/ 36 w 69"/>
              <a:gd name="T35" fmla="*/ 42 h 110"/>
              <a:gd name="T36" fmla="*/ 45 w 69"/>
              <a:gd name="T37" fmla="*/ 41 h 110"/>
              <a:gd name="T38" fmla="*/ 52 w 69"/>
              <a:gd name="T39" fmla="*/ 34 h 110"/>
              <a:gd name="T40" fmla="*/ 52 w 69"/>
              <a:gd name="T41" fmla="*/ 21 h 110"/>
              <a:gd name="T42" fmla="*/ 45 w 69"/>
              <a:gd name="T43" fmla="*/ 14 h 110"/>
              <a:gd name="T44" fmla="*/ 34 w 69"/>
              <a:gd name="T45" fmla="*/ 13 h 110"/>
              <a:gd name="T46" fmla="*/ 43 w 69"/>
              <a:gd name="T47" fmla="*/ 0 h 110"/>
              <a:gd name="T48" fmla="*/ 59 w 69"/>
              <a:gd name="T49" fmla="*/ 7 h 110"/>
              <a:gd name="T50" fmla="*/ 66 w 69"/>
              <a:gd name="T51" fmla="*/ 20 h 110"/>
              <a:gd name="T52" fmla="*/ 66 w 69"/>
              <a:gd name="T53" fmla="*/ 35 h 110"/>
              <a:gd name="T54" fmla="*/ 57 w 69"/>
              <a:gd name="T55" fmla="*/ 46 h 110"/>
              <a:gd name="T56" fmla="*/ 55 w 69"/>
              <a:gd name="T57" fmla="*/ 51 h 110"/>
              <a:gd name="T58" fmla="*/ 66 w 69"/>
              <a:gd name="T59" fmla="*/ 60 h 110"/>
              <a:gd name="T60" fmla="*/ 69 w 69"/>
              <a:gd name="T61" fmla="*/ 70 h 110"/>
              <a:gd name="T62" fmla="*/ 69 w 69"/>
              <a:gd name="T63" fmla="*/ 86 h 110"/>
              <a:gd name="T64" fmla="*/ 61 w 69"/>
              <a:gd name="T65" fmla="*/ 102 h 110"/>
              <a:gd name="T66" fmla="*/ 50 w 69"/>
              <a:gd name="T67" fmla="*/ 109 h 110"/>
              <a:gd name="T68" fmla="*/ 34 w 69"/>
              <a:gd name="T69" fmla="*/ 110 h 110"/>
              <a:gd name="T70" fmla="*/ 20 w 69"/>
              <a:gd name="T71" fmla="*/ 109 h 110"/>
              <a:gd name="T72" fmla="*/ 10 w 69"/>
              <a:gd name="T73" fmla="*/ 102 h 110"/>
              <a:gd name="T74" fmla="*/ 1 w 69"/>
              <a:gd name="T75" fmla="*/ 86 h 110"/>
              <a:gd name="T76" fmla="*/ 1 w 69"/>
              <a:gd name="T77" fmla="*/ 70 h 110"/>
              <a:gd name="T78" fmla="*/ 5 w 69"/>
              <a:gd name="T79" fmla="*/ 58 h 110"/>
              <a:gd name="T80" fmla="*/ 15 w 69"/>
              <a:gd name="T81" fmla="*/ 51 h 110"/>
              <a:gd name="T82" fmla="*/ 13 w 69"/>
              <a:gd name="T83" fmla="*/ 46 h 110"/>
              <a:gd name="T84" fmla="*/ 5 w 69"/>
              <a:gd name="T85" fmla="*/ 34 h 110"/>
              <a:gd name="T86" fmla="*/ 5 w 69"/>
              <a:gd name="T87" fmla="*/ 20 h 110"/>
              <a:gd name="T88" fmla="*/ 12 w 69"/>
              <a:gd name="T89" fmla="*/ 7 h 110"/>
              <a:gd name="T90" fmla="*/ 26 w 69"/>
              <a:gd name="T91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9" h="110">
                <a:moveTo>
                  <a:pt x="34" y="56"/>
                </a:moveTo>
                <a:lnTo>
                  <a:pt x="29" y="56"/>
                </a:lnTo>
                <a:lnTo>
                  <a:pt x="24" y="58"/>
                </a:lnTo>
                <a:lnTo>
                  <a:pt x="20" y="62"/>
                </a:lnTo>
                <a:lnTo>
                  <a:pt x="17" y="67"/>
                </a:lnTo>
                <a:lnTo>
                  <a:pt x="15" y="70"/>
                </a:lnTo>
                <a:lnTo>
                  <a:pt x="15" y="77"/>
                </a:lnTo>
                <a:lnTo>
                  <a:pt x="15" y="82"/>
                </a:lnTo>
                <a:lnTo>
                  <a:pt x="17" y="88"/>
                </a:lnTo>
                <a:lnTo>
                  <a:pt x="20" y="91"/>
                </a:lnTo>
                <a:lnTo>
                  <a:pt x="24" y="95"/>
                </a:lnTo>
                <a:lnTo>
                  <a:pt x="29" y="98"/>
                </a:lnTo>
                <a:lnTo>
                  <a:pt x="34" y="98"/>
                </a:lnTo>
                <a:lnTo>
                  <a:pt x="41" y="98"/>
                </a:lnTo>
                <a:lnTo>
                  <a:pt x="47" y="96"/>
                </a:lnTo>
                <a:lnTo>
                  <a:pt x="50" y="93"/>
                </a:lnTo>
                <a:lnTo>
                  <a:pt x="54" y="88"/>
                </a:lnTo>
                <a:lnTo>
                  <a:pt x="55" y="82"/>
                </a:lnTo>
                <a:lnTo>
                  <a:pt x="55" y="77"/>
                </a:lnTo>
                <a:lnTo>
                  <a:pt x="55" y="72"/>
                </a:lnTo>
                <a:lnTo>
                  <a:pt x="54" y="67"/>
                </a:lnTo>
                <a:lnTo>
                  <a:pt x="50" y="62"/>
                </a:lnTo>
                <a:lnTo>
                  <a:pt x="47" y="58"/>
                </a:lnTo>
                <a:lnTo>
                  <a:pt x="41" y="56"/>
                </a:lnTo>
                <a:lnTo>
                  <a:pt x="34" y="56"/>
                </a:lnTo>
                <a:close/>
                <a:moveTo>
                  <a:pt x="34" y="13"/>
                </a:moveTo>
                <a:lnTo>
                  <a:pt x="31" y="13"/>
                </a:lnTo>
                <a:lnTo>
                  <a:pt x="26" y="14"/>
                </a:lnTo>
                <a:lnTo>
                  <a:pt x="22" y="18"/>
                </a:lnTo>
                <a:lnTo>
                  <a:pt x="19" y="21"/>
                </a:lnTo>
                <a:lnTo>
                  <a:pt x="17" y="28"/>
                </a:lnTo>
                <a:lnTo>
                  <a:pt x="19" y="34"/>
                </a:lnTo>
                <a:lnTo>
                  <a:pt x="22" y="39"/>
                </a:lnTo>
                <a:lnTo>
                  <a:pt x="26" y="41"/>
                </a:lnTo>
                <a:lnTo>
                  <a:pt x="31" y="42"/>
                </a:lnTo>
                <a:lnTo>
                  <a:pt x="36" y="42"/>
                </a:lnTo>
                <a:lnTo>
                  <a:pt x="40" y="42"/>
                </a:lnTo>
                <a:lnTo>
                  <a:pt x="45" y="41"/>
                </a:lnTo>
                <a:lnTo>
                  <a:pt x="48" y="39"/>
                </a:lnTo>
                <a:lnTo>
                  <a:pt x="52" y="34"/>
                </a:lnTo>
                <a:lnTo>
                  <a:pt x="52" y="28"/>
                </a:lnTo>
                <a:lnTo>
                  <a:pt x="52" y="21"/>
                </a:lnTo>
                <a:lnTo>
                  <a:pt x="48" y="18"/>
                </a:lnTo>
                <a:lnTo>
                  <a:pt x="45" y="14"/>
                </a:lnTo>
                <a:lnTo>
                  <a:pt x="40" y="13"/>
                </a:lnTo>
                <a:lnTo>
                  <a:pt x="34" y="13"/>
                </a:lnTo>
                <a:close/>
                <a:moveTo>
                  <a:pt x="34" y="0"/>
                </a:moveTo>
                <a:lnTo>
                  <a:pt x="43" y="0"/>
                </a:lnTo>
                <a:lnTo>
                  <a:pt x="52" y="4"/>
                </a:lnTo>
                <a:lnTo>
                  <a:pt x="59" y="7"/>
                </a:lnTo>
                <a:lnTo>
                  <a:pt x="62" y="14"/>
                </a:lnTo>
                <a:lnTo>
                  <a:pt x="66" y="20"/>
                </a:lnTo>
                <a:lnTo>
                  <a:pt x="68" y="28"/>
                </a:lnTo>
                <a:lnTo>
                  <a:pt x="66" y="35"/>
                </a:lnTo>
                <a:lnTo>
                  <a:pt x="62" y="41"/>
                </a:lnTo>
                <a:lnTo>
                  <a:pt x="57" y="46"/>
                </a:lnTo>
                <a:lnTo>
                  <a:pt x="50" y="49"/>
                </a:lnTo>
                <a:lnTo>
                  <a:pt x="55" y="51"/>
                </a:lnTo>
                <a:lnTo>
                  <a:pt x="61" y="55"/>
                </a:lnTo>
                <a:lnTo>
                  <a:pt x="66" y="60"/>
                </a:lnTo>
                <a:lnTo>
                  <a:pt x="68" y="65"/>
                </a:lnTo>
                <a:lnTo>
                  <a:pt x="69" y="70"/>
                </a:lnTo>
                <a:lnTo>
                  <a:pt x="69" y="77"/>
                </a:lnTo>
                <a:lnTo>
                  <a:pt x="69" y="86"/>
                </a:lnTo>
                <a:lnTo>
                  <a:pt x="66" y="95"/>
                </a:lnTo>
                <a:lnTo>
                  <a:pt x="61" y="102"/>
                </a:lnTo>
                <a:lnTo>
                  <a:pt x="55" y="105"/>
                </a:lnTo>
                <a:lnTo>
                  <a:pt x="50" y="109"/>
                </a:lnTo>
                <a:lnTo>
                  <a:pt x="43" y="110"/>
                </a:lnTo>
                <a:lnTo>
                  <a:pt x="34" y="110"/>
                </a:lnTo>
                <a:lnTo>
                  <a:pt x="27" y="110"/>
                </a:lnTo>
                <a:lnTo>
                  <a:pt x="20" y="109"/>
                </a:lnTo>
                <a:lnTo>
                  <a:pt x="15" y="105"/>
                </a:lnTo>
                <a:lnTo>
                  <a:pt x="10" y="102"/>
                </a:lnTo>
                <a:lnTo>
                  <a:pt x="5" y="95"/>
                </a:lnTo>
                <a:lnTo>
                  <a:pt x="1" y="86"/>
                </a:lnTo>
                <a:lnTo>
                  <a:pt x="0" y="77"/>
                </a:lnTo>
                <a:lnTo>
                  <a:pt x="1" y="70"/>
                </a:lnTo>
                <a:lnTo>
                  <a:pt x="3" y="63"/>
                </a:lnTo>
                <a:lnTo>
                  <a:pt x="5" y="58"/>
                </a:lnTo>
                <a:lnTo>
                  <a:pt x="10" y="55"/>
                </a:lnTo>
                <a:lnTo>
                  <a:pt x="15" y="51"/>
                </a:lnTo>
                <a:lnTo>
                  <a:pt x="20" y="49"/>
                </a:lnTo>
                <a:lnTo>
                  <a:pt x="13" y="46"/>
                </a:lnTo>
                <a:lnTo>
                  <a:pt x="8" y="41"/>
                </a:lnTo>
                <a:lnTo>
                  <a:pt x="5" y="34"/>
                </a:lnTo>
                <a:lnTo>
                  <a:pt x="3" y="27"/>
                </a:lnTo>
                <a:lnTo>
                  <a:pt x="5" y="20"/>
                </a:lnTo>
                <a:lnTo>
                  <a:pt x="6" y="14"/>
                </a:lnTo>
                <a:lnTo>
                  <a:pt x="12" y="7"/>
                </a:lnTo>
                <a:lnTo>
                  <a:pt x="19" y="4"/>
                </a:lnTo>
                <a:lnTo>
                  <a:pt x="26" y="0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Freeform 43"/>
          <p:cNvSpPr>
            <a:spLocks/>
          </p:cNvSpPr>
          <p:nvPr/>
        </p:nvSpPr>
        <p:spPr bwMode="auto">
          <a:xfrm>
            <a:off x="8673237" y="3423870"/>
            <a:ext cx="45240" cy="116465"/>
          </a:xfrm>
          <a:custGeom>
            <a:avLst/>
            <a:gdLst>
              <a:gd name="T0" fmla="*/ 32 w 40"/>
              <a:gd name="T1" fmla="*/ 0 h 109"/>
              <a:gd name="T2" fmla="*/ 40 w 40"/>
              <a:gd name="T3" fmla="*/ 0 h 109"/>
              <a:gd name="T4" fmla="*/ 40 w 40"/>
              <a:gd name="T5" fmla="*/ 109 h 109"/>
              <a:gd name="T6" fmla="*/ 26 w 40"/>
              <a:gd name="T7" fmla="*/ 109 h 109"/>
              <a:gd name="T8" fmla="*/ 26 w 40"/>
              <a:gd name="T9" fmla="*/ 25 h 109"/>
              <a:gd name="T10" fmla="*/ 21 w 40"/>
              <a:gd name="T11" fmla="*/ 28 h 109"/>
              <a:gd name="T12" fmla="*/ 14 w 40"/>
              <a:gd name="T13" fmla="*/ 34 h 109"/>
              <a:gd name="T14" fmla="*/ 7 w 40"/>
              <a:gd name="T15" fmla="*/ 37 h 109"/>
              <a:gd name="T16" fmla="*/ 0 w 40"/>
              <a:gd name="T17" fmla="*/ 41 h 109"/>
              <a:gd name="T18" fmla="*/ 0 w 40"/>
              <a:gd name="T19" fmla="*/ 28 h 109"/>
              <a:gd name="T20" fmla="*/ 11 w 40"/>
              <a:gd name="T21" fmla="*/ 21 h 109"/>
              <a:gd name="T22" fmla="*/ 19 w 40"/>
              <a:gd name="T23" fmla="*/ 14 h 109"/>
              <a:gd name="T24" fmla="*/ 26 w 40"/>
              <a:gd name="T25" fmla="*/ 7 h 109"/>
              <a:gd name="T26" fmla="*/ 32 w 40"/>
              <a:gd name="T27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" h="109">
                <a:moveTo>
                  <a:pt x="32" y="0"/>
                </a:moveTo>
                <a:lnTo>
                  <a:pt x="40" y="0"/>
                </a:lnTo>
                <a:lnTo>
                  <a:pt x="40" y="109"/>
                </a:lnTo>
                <a:lnTo>
                  <a:pt x="26" y="109"/>
                </a:lnTo>
                <a:lnTo>
                  <a:pt x="26" y="25"/>
                </a:lnTo>
                <a:lnTo>
                  <a:pt x="21" y="28"/>
                </a:lnTo>
                <a:lnTo>
                  <a:pt x="14" y="34"/>
                </a:lnTo>
                <a:lnTo>
                  <a:pt x="7" y="37"/>
                </a:lnTo>
                <a:lnTo>
                  <a:pt x="0" y="41"/>
                </a:lnTo>
                <a:lnTo>
                  <a:pt x="0" y="28"/>
                </a:lnTo>
                <a:lnTo>
                  <a:pt x="11" y="21"/>
                </a:lnTo>
                <a:lnTo>
                  <a:pt x="19" y="14"/>
                </a:lnTo>
                <a:lnTo>
                  <a:pt x="26" y="7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Line 44"/>
          <p:cNvSpPr>
            <a:spLocks noChangeShapeType="1"/>
          </p:cNvSpPr>
          <p:nvPr/>
        </p:nvSpPr>
        <p:spPr bwMode="auto">
          <a:xfrm>
            <a:off x="4899106" y="3369727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Line 45"/>
          <p:cNvSpPr>
            <a:spLocks noChangeShapeType="1"/>
          </p:cNvSpPr>
          <p:nvPr/>
        </p:nvSpPr>
        <p:spPr bwMode="auto">
          <a:xfrm flipH="1">
            <a:off x="8665322" y="3369727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Line 47"/>
          <p:cNvSpPr>
            <a:spLocks noChangeShapeType="1"/>
          </p:cNvSpPr>
          <p:nvPr/>
        </p:nvSpPr>
        <p:spPr bwMode="auto">
          <a:xfrm>
            <a:off x="4899106" y="2773514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Line 48"/>
          <p:cNvSpPr>
            <a:spLocks noChangeShapeType="1"/>
          </p:cNvSpPr>
          <p:nvPr/>
        </p:nvSpPr>
        <p:spPr bwMode="auto">
          <a:xfrm flipH="1">
            <a:off x="8665322" y="2773514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Line 50"/>
          <p:cNvSpPr>
            <a:spLocks noChangeShapeType="1"/>
          </p:cNvSpPr>
          <p:nvPr/>
        </p:nvSpPr>
        <p:spPr bwMode="auto">
          <a:xfrm>
            <a:off x="4899106" y="2179917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Line 51"/>
          <p:cNvSpPr>
            <a:spLocks noChangeShapeType="1"/>
          </p:cNvSpPr>
          <p:nvPr/>
        </p:nvSpPr>
        <p:spPr bwMode="auto">
          <a:xfrm flipH="1">
            <a:off x="8661528" y="2095216"/>
            <a:ext cx="39206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Line 54"/>
          <p:cNvSpPr>
            <a:spLocks noChangeShapeType="1"/>
          </p:cNvSpPr>
          <p:nvPr/>
        </p:nvSpPr>
        <p:spPr bwMode="auto">
          <a:xfrm>
            <a:off x="4899106" y="1585013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Line 55"/>
          <p:cNvSpPr>
            <a:spLocks noChangeShapeType="1"/>
          </p:cNvSpPr>
          <p:nvPr/>
        </p:nvSpPr>
        <p:spPr bwMode="auto">
          <a:xfrm flipH="1">
            <a:off x="8665322" y="1585013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Line 58"/>
          <p:cNvSpPr>
            <a:spLocks noChangeShapeType="1"/>
          </p:cNvSpPr>
          <p:nvPr/>
        </p:nvSpPr>
        <p:spPr bwMode="auto">
          <a:xfrm>
            <a:off x="4899106" y="991415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Line 59"/>
          <p:cNvSpPr>
            <a:spLocks noChangeShapeType="1"/>
          </p:cNvSpPr>
          <p:nvPr/>
        </p:nvSpPr>
        <p:spPr bwMode="auto">
          <a:xfrm flipH="1">
            <a:off x="8665322" y="991415"/>
            <a:ext cx="37323" cy="0"/>
          </a:xfrm>
          <a:prstGeom prst="line">
            <a:avLst/>
          </a:pr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Line 62"/>
          <p:cNvSpPr>
            <a:spLocks noChangeShapeType="1"/>
          </p:cNvSpPr>
          <p:nvPr/>
        </p:nvSpPr>
        <p:spPr bwMode="auto">
          <a:xfrm>
            <a:off x="4899103" y="3369727"/>
            <a:ext cx="3803540" cy="0"/>
          </a:xfrm>
          <a:prstGeom prst="line">
            <a:avLst/>
          </a:prstGeom>
          <a:noFill/>
          <a:ln w="12700">
            <a:solidFill>
              <a:sysClr val="windowText" lastClr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Line 63"/>
          <p:cNvSpPr>
            <a:spLocks noChangeShapeType="1"/>
          </p:cNvSpPr>
          <p:nvPr/>
        </p:nvSpPr>
        <p:spPr bwMode="auto">
          <a:xfrm>
            <a:off x="4899103" y="753453"/>
            <a:ext cx="3803540" cy="0"/>
          </a:xfrm>
          <a:prstGeom prst="line">
            <a:avLst/>
          </a:prstGeom>
          <a:noFill/>
          <a:ln w="12700">
            <a:solidFill>
              <a:sysClr val="windowText" lastClr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Line 64"/>
          <p:cNvSpPr>
            <a:spLocks noChangeShapeType="1"/>
          </p:cNvSpPr>
          <p:nvPr/>
        </p:nvSpPr>
        <p:spPr bwMode="auto">
          <a:xfrm flipV="1">
            <a:off x="4899103" y="753453"/>
            <a:ext cx="0" cy="2616273"/>
          </a:xfrm>
          <a:prstGeom prst="line">
            <a:avLst/>
          </a:prstGeom>
          <a:noFill/>
          <a:ln w="12700">
            <a:solidFill>
              <a:sysClr val="windowText" lastClr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Line 65"/>
          <p:cNvSpPr>
            <a:spLocks noChangeShapeType="1"/>
          </p:cNvSpPr>
          <p:nvPr/>
        </p:nvSpPr>
        <p:spPr bwMode="auto">
          <a:xfrm flipV="1">
            <a:off x="8702642" y="753453"/>
            <a:ext cx="0" cy="2616273"/>
          </a:xfrm>
          <a:prstGeom prst="line">
            <a:avLst/>
          </a:prstGeom>
          <a:noFill/>
          <a:ln w="12700">
            <a:solidFill>
              <a:sysClr val="windowText" lastClr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Freeform 70"/>
          <p:cNvSpPr>
            <a:spLocks noEditPoints="1"/>
          </p:cNvSpPr>
          <p:nvPr/>
        </p:nvSpPr>
        <p:spPr bwMode="auto">
          <a:xfrm>
            <a:off x="6757450" y="3603895"/>
            <a:ext cx="83575" cy="96753"/>
          </a:xfrm>
          <a:custGeom>
            <a:avLst/>
            <a:gdLst>
              <a:gd name="T0" fmla="*/ 28 w 68"/>
              <a:gd name="T1" fmla="*/ 7 h 103"/>
              <a:gd name="T2" fmla="*/ 23 w 68"/>
              <a:gd name="T3" fmla="*/ 7 h 103"/>
              <a:gd name="T4" fmla="*/ 19 w 68"/>
              <a:gd name="T5" fmla="*/ 8 h 103"/>
              <a:gd name="T6" fmla="*/ 16 w 68"/>
              <a:gd name="T7" fmla="*/ 13 h 103"/>
              <a:gd name="T8" fmla="*/ 16 w 68"/>
              <a:gd name="T9" fmla="*/ 17 h 103"/>
              <a:gd name="T10" fmla="*/ 14 w 68"/>
              <a:gd name="T11" fmla="*/ 22 h 103"/>
              <a:gd name="T12" fmla="*/ 14 w 68"/>
              <a:gd name="T13" fmla="*/ 31 h 103"/>
              <a:gd name="T14" fmla="*/ 14 w 68"/>
              <a:gd name="T15" fmla="*/ 43 h 103"/>
              <a:gd name="T16" fmla="*/ 14 w 68"/>
              <a:gd name="T17" fmla="*/ 50 h 103"/>
              <a:gd name="T18" fmla="*/ 16 w 68"/>
              <a:gd name="T19" fmla="*/ 54 h 103"/>
              <a:gd name="T20" fmla="*/ 16 w 68"/>
              <a:gd name="T21" fmla="*/ 57 h 103"/>
              <a:gd name="T22" fmla="*/ 19 w 68"/>
              <a:gd name="T23" fmla="*/ 62 h 103"/>
              <a:gd name="T24" fmla="*/ 23 w 68"/>
              <a:gd name="T25" fmla="*/ 64 h 103"/>
              <a:gd name="T26" fmla="*/ 28 w 68"/>
              <a:gd name="T27" fmla="*/ 68 h 103"/>
              <a:gd name="T28" fmla="*/ 33 w 68"/>
              <a:gd name="T29" fmla="*/ 68 h 103"/>
              <a:gd name="T30" fmla="*/ 39 w 68"/>
              <a:gd name="T31" fmla="*/ 68 h 103"/>
              <a:gd name="T32" fmla="*/ 44 w 68"/>
              <a:gd name="T33" fmla="*/ 64 h 103"/>
              <a:gd name="T34" fmla="*/ 49 w 68"/>
              <a:gd name="T35" fmla="*/ 61 h 103"/>
              <a:gd name="T36" fmla="*/ 53 w 68"/>
              <a:gd name="T37" fmla="*/ 55 h 103"/>
              <a:gd name="T38" fmla="*/ 54 w 68"/>
              <a:gd name="T39" fmla="*/ 48 h 103"/>
              <a:gd name="T40" fmla="*/ 56 w 68"/>
              <a:gd name="T41" fmla="*/ 40 h 103"/>
              <a:gd name="T42" fmla="*/ 54 w 68"/>
              <a:gd name="T43" fmla="*/ 31 h 103"/>
              <a:gd name="T44" fmla="*/ 51 w 68"/>
              <a:gd name="T45" fmla="*/ 22 h 103"/>
              <a:gd name="T46" fmla="*/ 47 w 68"/>
              <a:gd name="T47" fmla="*/ 15 h 103"/>
              <a:gd name="T48" fmla="*/ 42 w 68"/>
              <a:gd name="T49" fmla="*/ 10 h 103"/>
              <a:gd name="T50" fmla="*/ 35 w 68"/>
              <a:gd name="T51" fmla="*/ 7 h 103"/>
              <a:gd name="T52" fmla="*/ 28 w 68"/>
              <a:gd name="T53" fmla="*/ 7 h 103"/>
              <a:gd name="T54" fmla="*/ 35 w 68"/>
              <a:gd name="T55" fmla="*/ 0 h 103"/>
              <a:gd name="T56" fmla="*/ 44 w 68"/>
              <a:gd name="T57" fmla="*/ 1 h 103"/>
              <a:gd name="T58" fmla="*/ 51 w 68"/>
              <a:gd name="T59" fmla="*/ 3 h 103"/>
              <a:gd name="T60" fmla="*/ 56 w 68"/>
              <a:gd name="T61" fmla="*/ 7 h 103"/>
              <a:gd name="T62" fmla="*/ 61 w 68"/>
              <a:gd name="T63" fmla="*/ 12 h 103"/>
              <a:gd name="T64" fmla="*/ 65 w 68"/>
              <a:gd name="T65" fmla="*/ 19 h 103"/>
              <a:gd name="T66" fmla="*/ 67 w 68"/>
              <a:gd name="T67" fmla="*/ 26 h 103"/>
              <a:gd name="T68" fmla="*/ 68 w 68"/>
              <a:gd name="T69" fmla="*/ 33 h 103"/>
              <a:gd name="T70" fmla="*/ 67 w 68"/>
              <a:gd name="T71" fmla="*/ 41 h 103"/>
              <a:gd name="T72" fmla="*/ 65 w 68"/>
              <a:gd name="T73" fmla="*/ 50 h 103"/>
              <a:gd name="T74" fmla="*/ 60 w 68"/>
              <a:gd name="T75" fmla="*/ 57 h 103"/>
              <a:gd name="T76" fmla="*/ 54 w 68"/>
              <a:gd name="T77" fmla="*/ 64 h 103"/>
              <a:gd name="T78" fmla="*/ 47 w 68"/>
              <a:gd name="T79" fmla="*/ 69 h 103"/>
              <a:gd name="T80" fmla="*/ 40 w 68"/>
              <a:gd name="T81" fmla="*/ 71 h 103"/>
              <a:gd name="T82" fmla="*/ 32 w 68"/>
              <a:gd name="T83" fmla="*/ 73 h 103"/>
              <a:gd name="T84" fmla="*/ 26 w 68"/>
              <a:gd name="T85" fmla="*/ 73 h 103"/>
              <a:gd name="T86" fmla="*/ 21 w 68"/>
              <a:gd name="T87" fmla="*/ 71 h 103"/>
              <a:gd name="T88" fmla="*/ 18 w 68"/>
              <a:gd name="T89" fmla="*/ 69 h 103"/>
              <a:gd name="T90" fmla="*/ 14 w 68"/>
              <a:gd name="T91" fmla="*/ 66 h 103"/>
              <a:gd name="T92" fmla="*/ 14 w 68"/>
              <a:gd name="T93" fmla="*/ 75 h 103"/>
              <a:gd name="T94" fmla="*/ 14 w 68"/>
              <a:gd name="T95" fmla="*/ 85 h 103"/>
              <a:gd name="T96" fmla="*/ 14 w 68"/>
              <a:gd name="T97" fmla="*/ 96 h 103"/>
              <a:gd name="T98" fmla="*/ 13 w 68"/>
              <a:gd name="T99" fmla="*/ 103 h 103"/>
              <a:gd name="T100" fmla="*/ 0 w 68"/>
              <a:gd name="T101" fmla="*/ 103 h 103"/>
              <a:gd name="T102" fmla="*/ 0 w 68"/>
              <a:gd name="T103" fmla="*/ 99 h 103"/>
              <a:gd name="T104" fmla="*/ 2 w 68"/>
              <a:gd name="T105" fmla="*/ 96 h 103"/>
              <a:gd name="T106" fmla="*/ 2 w 68"/>
              <a:gd name="T107" fmla="*/ 89 h 103"/>
              <a:gd name="T108" fmla="*/ 2 w 68"/>
              <a:gd name="T109" fmla="*/ 82 h 103"/>
              <a:gd name="T110" fmla="*/ 2 w 68"/>
              <a:gd name="T111" fmla="*/ 34 h 103"/>
              <a:gd name="T112" fmla="*/ 2 w 68"/>
              <a:gd name="T113" fmla="*/ 26 h 103"/>
              <a:gd name="T114" fmla="*/ 6 w 68"/>
              <a:gd name="T115" fmla="*/ 17 h 103"/>
              <a:gd name="T116" fmla="*/ 11 w 68"/>
              <a:gd name="T117" fmla="*/ 10 h 103"/>
              <a:gd name="T118" fmla="*/ 18 w 68"/>
              <a:gd name="T119" fmla="*/ 5 h 103"/>
              <a:gd name="T120" fmla="*/ 26 w 68"/>
              <a:gd name="T121" fmla="*/ 1 h 103"/>
              <a:gd name="T122" fmla="*/ 35 w 68"/>
              <a:gd name="T123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8" h="103">
                <a:moveTo>
                  <a:pt x="28" y="7"/>
                </a:moveTo>
                <a:lnTo>
                  <a:pt x="23" y="7"/>
                </a:lnTo>
                <a:lnTo>
                  <a:pt x="19" y="8"/>
                </a:lnTo>
                <a:lnTo>
                  <a:pt x="16" y="13"/>
                </a:lnTo>
                <a:lnTo>
                  <a:pt x="16" y="17"/>
                </a:lnTo>
                <a:lnTo>
                  <a:pt x="14" y="22"/>
                </a:lnTo>
                <a:lnTo>
                  <a:pt x="14" y="31"/>
                </a:lnTo>
                <a:lnTo>
                  <a:pt x="14" y="43"/>
                </a:lnTo>
                <a:lnTo>
                  <a:pt x="14" y="50"/>
                </a:lnTo>
                <a:lnTo>
                  <a:pt x="16" y="54"/>
                </a:lnTo>
                <a:lnTo>
                  <a:pt x="16" y="57"/>
                </a:lnTo>
                <a:lnTo>
                  <a:pt x="19" y="62"/>
                </a:lnTo>
                <a:lnTo>
                  <a:pt x="23" y="64"/>
                </a:lnTo>
                <a:lnTo>
                  <a:pt x="28" y="68"/>
                </a:lnTo>
                <a:lnTo>
                  <a:pt x="33" y="68"/>
                </a:lnTo>
                <a:lnTo>
                  <a:pt x="39" y="68"/>
                </a:lnTo>
                <a:lnTo>
                  <a:pt x="44" y="64"/>
                </a:lnTo>
                <a:lnTo>
                  <a:pt x="49" y="61"/>
                </a:lnTo>
                <a:lnTo>
                  <a:pt x="53" y="55"/>
                </a:lnTo>
                <a:lnTo>
                  <a:pt x="54" y="48"/>
                </a:lnTo>
                <a:lnTo>
                  <a:pt x="56" y="40"/>
                </a:lnTo>
                <a:lnTo>
                  <a:pt x="54" y="31"/>
                </a:lnTo>
                <a:lnTo>
                  <a:pt x="51" y="22"/>
                </a:lnTo>
                <a:lnTo>
                  <a:pt x="47" y="15"/>
                </a:lnTo>
                <a:lnTo>
                  <a:pt x="42" y="10"/>
                </a:lnTo>
                <a:lnTo>
                  <a:pt x="35" y="7"/>
                </a:lnTo>
                <a:lnTo>
                  <a:pt x="28" y="7"/>
                </a:lnTo>
                <a:close/>
                <a:moveTo>
                  <a:pt x="35" y="0"/>
                </a:moveTo>
                <a:lnTo>
                  <a:pt x="44" y="1"/>
                </a:lnTo>
                <a:lnTo>
                  <a:pt x="51" y="3"/>
                </a:lnTo>
                <a:lnTo>
                  <a:pt x="56" y="7"/>
                </a:lnTo>
                <a:lnTo>
                  <a:pt x="61" y="12"/>
                </a:lnTo>
                <a:lnTo>
                  <a:pt x="65" y="19"/>
                </a:lnTo>
                <a:lnTo>
                  <a:pt x="67" y="26"/>
                </a:lnTo>
                <a:lnTo>
                  <a:pt x="68" y="33"/>
                </a:lnTo>
                <a:lnTo>
                  <a:pt x="67" y="41"/>
                </a:lnTo>
                <a:lnTo>
                  <a:pt x="65" y="50"/>
                </a:lnTo>
                <a:lnTo>
                  <a:pt x="60" y="57"/>
                </a:lnTo>
                <a:lnTo>
                  <a:pt x="54" y="64"/>
                </a:lnTo>
                <a:lnTo>
                  <a:pt x="47" y="69"/>
                </a:lnTo>
                <a:lnTo>
                  <a:pt x="40" y="71"/>
                </a:lnTo>
                <a:lnTo>
                  <a:pt x="32" y="73"/>
                </a:lnTo>
                <a:lnTo>
                  <a:pt x="26" y="73"/>
                </a:lnTo>
                <a:lnTo>
                  <a:pt x="21" y="71"/>
                </a:lnTo>
                <a:lnTo>
                  <a:pt x="18" y="69"/>
                </a:lnTo>
                <a:lnTo>
                  <a:pt x="14" y="66"/>
                </a:lnTo>
                <a:lnTo>
                  <a:pt x="14" y="75"/>
                </a:lnTo>
                <a:lnTo>
                  <a:pt x="14" y="85"/>
                </a:lnTo>
                <a:lnTo>
                  <a:pt x="14" y="96"/>
                </a:lnTo>
                <a:lnTo>
                  <a:pt x="13" y="103"/>
                </a:lnTo>
                <a:lnTo>
                  <a:pt x="0" y="103"/>
                </a:lnTo>
                <a:lnTo>
                  <a:pt x="0" y="99"/>
                </a:lnTo>
                <a:lnTo>
                  <a:pt x="2" y="96"/>
                </a:lnTo>
                <a:lnTo>
                  <a:pt x="2" y="89"/>
                </a:lnTo>
                <a:lnTo>
                  <a:pt x="2" y="82"/>
                </a:lnTo>
                <a:lnTo>
                  <a:pt x="2" y="34"/>
                </a:lnTo>
                <a:lnTo>
                  <a:pt x="2" y="26"/>
                </a:lnTo>
                <a:lnTo>
                  <a:pt x="6" y="17"/>
                </a:lnTo>
                <a:lnTo>
                  <a:pt x="11" y="10"/>
                </a:lnTo>
                <a:lnTo>
                  <a:pt x="18" y="5"/>
                </a:lnTo>
                <a:lnTo>
                  <a:pt x="26" y="1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Line 82"/>
          <p:cNvSpPr>
            <a:spLocks noChangeShapeType="1"/>
          </p:cNvSpPr>
          <p:nvPr/>
        </p:nvSpPr>
        <p:spPr bwMode="auto">
          <a:xfrm flipV="1">
            <a:off x="7757129" y="676314"/>
            <a:ext cx="0" cy="118981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Line 83"/>
          <p:cNvSpPr>
            <a:spLocks noChangeShapeType="1"/>
          </p:cNvSpPr>
          <p:nvPr/>
        </p:nvSpPr>
        <p:spPr bwMode="auto">
          <a:xfrm>
            <a:off x="7757131" y="676312"/>
            <a:ext cx="801877" cy="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Line 84"/>
          <p:cNvSpPr>
            <a:spLocks noChangeShapeType="1"/>
          </p:cNvSpPr>
          <p:nvPr/>
        </p:nvSpPr>
        <p:spPr bwMode="auto">
          <a:xfrm>
            <a:off x="8559006" y="676314"/>
            <a:ext cx="0" cy="1189810"/>
          </a:xfrm>
          <a:prstGeom prst="line">
            <a:avLst/>
          </a:prstGeom>
          <a:noFill/>
          <a:ln w="4763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Rectangle 100"/>
          <p:cNvSpPr>
            <a:spLocks noChangeArrowheads="1"/>
          </p:cNvSpPr>
          <p:nvPr/>
        </p:nvSpPr>
        <p:spPr bwMode="auto">
          <a:xfrm>
            <a:off x="7358209" y="1080467"/>
            <a:ext cx="331383" cy="24842"/>
          </a:xfrm>
          <a:prstGeom prst="rect">
            <a:avLst/>
          </a:prstGeom>
          <a:solidFill>
            <a:srgbClr val="0000FF"/>
          </a:solidFill>
          <a:ln w="0">
            <a:solidFill>
              <a:srgbClr val="0000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Freeform 105"/>
          <p:cNvSpPr>
            <a:spLocks noEditPoints="1"/>
          </p:cNvSpPr>
          <p:nvPr/>
        </p:nvSpPr>
        <p:spPr bwMode="auto">
          <a:xfrm>
            <a:off x="7358209" y="1260502"/>
            <a:ext cx="299715" cy="24842"/>
          </a:xfrm>
          <a:custGeom>
            <a:avLst/>
            <a:gdLst>
              <a:gd name="T0" fmla="*/ 229 w 265"/>
              <a:gd name="T1" fmla="*/ 0 h 19"/>
              <a:gd name="T2" fmla="*/ 265 w 265"/>
              <a:gd name="T3" fmla="*/ 0 h 19"/>
              <a:gd name="T4" fmla="*/ 265 w 265"/>
              <a:gd name="T5" fmla="*/ 19 h 19"/>
              <a:gd name="T6" fmla="*/ 229 w 265"/>
              <a:gd name="T7" fmla="*/ 19 h 19"/>
              <a:gd name="T8" fmla="*/ 229 w 265"/>
              <a:gd name="T9" fmla="*/ 0 h 19"/>
              <a:gd name="T10" fmla="*/ 152 w 265"/>
              <a:gd name="T11" fmla="*/ 0 h 19"/>
              <a:gd name="T12" fmla="*/ 190 w 265"/>
              <a:gd name="T13" fmla="*/ 0 h 19"/>
              <a:gd name="T14" fmla="*/ 190 w 265"/>
              <a:gd name="T15" fmla="*/ 19 h 19"/>
              <a:gd name="T16" fmla="*/ 152 w 265"/>
              <a:gd name="T17" fmla="*/ 19 h 19"/>
              <a:gd name="T18" fmla="*/ 152 w 265"/>
              <a:gd name="T19" fmla="*/ 0 h 19"/>
              <a:gd name="T20" fmla="*/ 77 w 265"/>
              <a:gd name="T21" fmla="*/ 0 h 19"/>
              <a:gd name="T22" fmla="*/ 113 w 265"/>
              <a:gd name="T23" fmla="*/ 0 h 19"/>
              <a:gd name="T24" fmla="*/ 113 w 265"/>
              <a:gd name="T25" fmla="*/ 19 h 19"/>
              <a:gd name="T26" fmla="*/ 77 w 265"/>
              <a:gd name="T27" fmla="*/ 19 h 19"/>
              <a:gd name="T28" fmla="*/ 77 w 265"/>
              <a:gd name="T29" fmla="*/ 0 h 19"/>
              <a:gd name="T30" fmla="*/ 0 w 265"/>
              <a:gd name="T31" fmla="*/ 0 h 19"/>
              <a:gd name="T32" fmla="*/ 38 w 265"/>
              <a:gd name="T33" fmla="*/ 0 h 19"/>
              <a:gd name="T34" fmla="*/ 38 w 265"/>
              <a:gd name="T35" fmla="*/ 19 h 19"/>
              <a:gd name="T36" fmla="*/ 0 w 265"/>
              <a:gd name="T37" fmla="*/ 19 h 19"/>
              <a:gd name="T38" fmla="*/ 0 w 265"/>
              <a:gd name="T3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5" h="19">
                <a:moveTo>
                  <a:pt x="229" y="0"/>
                </a:moveTo>
                <a:lnTo>
                  <a:pt x="265" y="0"/>
                </a:lnTo>
                <a:lnTo>
                  <a:pt x="265" y="19"/>
                </a:lnTo>
                <a:lnTo>
                  <a:pt x="229" y="19"/>
                </a:lnTo>
                <a:lnTo>
                  <a:pt x="229" y="0"/>
                </a:lnTo>
                <a:close/>
                <a:moveTo>
                  <a:pt x="152" y="0"/>
                </a:moveTo>
                <a:lnTo>
                  <a:pt x="190" y="0"/>
                </a:lnTo>
                <a:lnTo>
                  <a:pt x="190" y="19"/>
                </a:lnTo>
                <a:lnTo>
                  <a:pt x="152" y="19"/>
                </a:lnTo>
                <a:lnTo>
                  <a:pt x="152" y="0"/>
                </a:lnTo>
                <a:close/>
                <a:moveTo>
                  <a:pt x="77" y="0"/>
                </a:moveTo>
                <a:lnTo>
                  <a:pt x="113" y="0"/>
                </a:lnTo>
                <a:lnTo>
                  <a:pt x="113" y="19"/>
                </a:lnTo>
                <a:lnTo>
                  <a:pt x="77" y="19"/>
                </a:lnTo>
                <a:lnTo>
                  <a:pt x="77" y="0"/>
                </a:lnTo>
                <a:close/>
                <a:moveTo>
                  <a:pt x="0" y="0"/>
                </a:moveTo>
                <a:lnTo>
                  <a:pt x="38" y="0"/>
                </a:lnTo>
                <a:lnTo>
                  <a:pt x="38" y="19"/>
                </a:lnTo>
                <a:lnTo>
                  <a:pt x="0" y="19"/>
                </a:lnTo>
                <a:lnTo>
                  <a:pt x="0" y="0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Rectangle 110"/>
          <p:cNvSpPr>
            <a:spLocks noChangeArrowheads="1"/>
          </p:cNvSpPr>
          <p:nvPr/>
        </p:nvSpPr>
        <p:spPr bwMode="auto">
          <a:xfrm>
            <a:off x="7358209" y="1433611"/>
            <a:ext cx="331383" cy="26150"/>
          </a:xfrm>
          <a:prstGeom prst="rect">
            <a:avLst/>
          </a:prstGeom>
          <a:solidFill>
            <a:srgbClr val="FF0000"/>
          </a:solidFill>
          <a:ln w="0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Freeform 115"/>
          <p:cNvSpPr>
            <a:spLocks noEditPoints="1"/>
          </p:cNvSpPr>
          <p:nvPr/>
        </p:nvSpPr>
        <p:spPr bwMode="auto">
          <a:xfrm>
            <a:off x="7358209" y="1613646"/>
            <a:ext cx="299715" cy="24842"/>
          </a:xfrm>
          <a:custGeom>
            <a:avLst/>
            <a:gdLst>
              <a:gd name="T0" fmla="*/ 229 w 265"/>
              <a:gd name="T1" fmla="*/ 0 h 19"/>
              <a:gd name="T2" fmla="*/ 265 w 265"/>
              <a:gd name="T3" fmla="*/ 0 h 19"/>
              <a:gd name="T4" fmla="*/ 265 w 265"/>
              <a:gd name="T5" fmla="*/ 19 h 19"/>
              <a:gd name="T6" fmla="*/ 229 w 265"/>
              <a:gd name="T7" fmla="*/ 19 h 19"/>
              <a:gd name="T8" fmla="*/ 229 w 265"/>
              <a:gd name="T9" fmla="*/ 0 h 19"/>
              <a:gd name="T10" fmla="*/ 152 w 265"/>
              <a:gd name="T11" fmla="*/ 0 h 19"/>
              <a:gd name="T12" fmla="*/ 190 w 265"/>
              <a:gd name="T13" fmla="*/ 0 h 19"/>
              <a:gd name="T14" fmla="*/ 190 w 265"/>
              <a:gd name="T15" fmla="*/ 19 h 19"/>
              <a:gd name="T16" fmla="*/ 152 w 265"/>
              <a:gd name="T17" fmla="*/ 19 h 19"/>
              <a:gd name="T18" fmla="*/ 152 w 265"/>
              <a:gd name="T19" fmla="*/ 0 h 19"/>
              <a:gd name="T20" fmla="*/ 77 w 265"/>
              <a:gd name="T21" fmla="*/ 0 h 19"/>
              <a:gd name="T22" fmla="*/ 113 w 265"/>
              <a:gd name="T23" fmla="*/ 0 h 19"/>
              <a:gd name="T24" fmla="*/ 113 w 265"/>
              <a:gd name="T25" fmla="*/ 19 h 19"/>
              <a:gd name="T26" fmla="*/ 77 w 265"/>
              <a:gd name="T27" fmla="*/ 19 h 19"/>
              <a:gd name="T28" fmla="*/ 77 w 265"/>
              <a:gd name="T29" fmla="*/ 0 h 19"/>
              <a:gd name="T30" fmla="*/ 0 w 265"/>
              <a:gd name="T31" fmla="*/ 0 h 19"/>
              <a:gd name="T32" fmla="*/ 38 w 265"/>
              <a:gd name="T33" fmla="*/ 0 h 19"/>
              <a:gd name="T34" fmla="*/ 38 w 265"/>
              <a:gd name="T35" fmla="*/ 19 h 19"/>
              <a:gd name="T36" fmla="*/ 0 w 265"/>
              <a:gd name="T37" fmla="*/ 19 h 19"/>
              <a:gd name="T38" fmla="*/ 0 w 265"/>
              <a:gd name="T3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5" h="19">
                <a:moveTo>
                  <a:pt x="229" y="0"/>
                </a:moveTo>
                <a:lnTo>
                  <a:pt x="265" y="0"/>
                </a:lnTo>
                <a:lnTo>
                  <a:pt x="265" y="19"/>
                </a:lnTo>
                <a:lnTo>
                  <a:pt x="229" y="19"/>
                </a:lnTo>
                <a:lnTo>
                  <a:pt x="229" y="0"/>
                </a:lnTo>
                <a:close/>
                <a:moveTo>
                  <a:pt x="152" y="0"/>
                </a:moveTo>
                <a:lnTo>
                  <a:pt x="190" y="0"/>
                </a:lnTo>
                <a:lnTo>
                  <a:pt x="190" y="19"/>
                </a:lnTo>
                <a:lnTo>
                  <a:pt x="152" y="19"/>
                </a:lnTo>
                <a:lnTo>
                  <a:pt x="152" y="0"/>
                </a:lnTo>
                <a:close/>
                <a:moveTo>
                  <a:pt x="77" y="0"/>
                </a:moveTo>
                <a:lnTo>
                  <a:pt x="113" y="0"/>
                </a:lnTo>
                <a:lnTo>
                  <a:pt x="113" y="19"/>
                </a:lnTo>
                <a:lnTo>
                  <a:pt x="77" y="19"/>
                </a:lnTo>
                <a:lnTo>
                  <a:pt x="77" y="0"/>
                </a:lnTo>
                <a:close/>
                <a:moveTo>
                  <a:pt x="0" y="0"/>
                </a:moveTo>
                <a:lnTo>
                  <a:pt x="38" y="0"/>
                </a:lnTo>
                <a:lnTo>
                  <a:pt x="38" y="19"/>
                </a:lnTo>
                <a:lnTo>
                  <a:pt x="0" y="19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6496435" y="723939"/>
            <a:ext cx="22720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JETTO + QUALIKIZ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7701669" y="956949"/>
            <a:ext cx="9334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b="1" kern="0" dirty="0" err="1">
                <a:solidFill>
                  <a:prstClr val="black"/>
                </a:solidFill>
                <a:latin typeface="Calibri"/>
              </a:rPr>
              <a:t>Ti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 (DT)</a:t>
            </a:r>
          </a:p>
          <a:p>
            <a:pPr>
              <a:defRPr/>
            </a:pPr>
            <a:r>
              <a:rPr lang="en-GB" b="1" kern="0" dirty="0" err="1">
                <a:solidFill>
                  <a:prstClr val="black"/>
                </a:solidFill>
                <a:latin typeface="Calibri"/>
              </a:rPr>
              <a:t>Te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 (DT)</a:t>
            </a:r>
          </a:p>
          <a:p>
            <a:pPr>
              <a:defRPr/>
            </a:pPr>
            <a:r>
              <a:rPr lang="en-GB" b="1" kern="0" dirty="0" err="1">
                <a:solidFill>
                  <a:prstClr val="black"/>
                </a:solidFill>
                <a:latin typeface="Calibri"/>
              </a:rPr>
              <a:t>Ti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 (DD)</a:t>
            </a:r>
          </a:p>
          <a:p>
            <a:pPr>
              <a:defRPr/>
            </a:pPr>
            <a:r>
              <a:rPr lang="en-GB" b="1" kern="0" dirty="0" err="1">
                <a:solidFill>
                  <a:prstClr val="black"/>
                </a:solidFill>
                <a:latin typeface="Calibri"/>
              </a:rPr>
              <a:t>Te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 (DD)</a:t>
            </a:r>
          </a:p>
        </p:txBody>
      </p:sp>
      <p:sp>
        <p:nvSpPr>
          <p:cNvPr id="126" name="Freeform 125"/>
          <p:cNvSpPr/>
          <p:nvPr/>
        </p:nvSpPr>
        <p:spPr>
          <a:xfrm>
            <a:off x="4953789" y="1463692"/>
            <a:ext cx="3615709" cy="1860413"/>
          </a:xfrm>
          <a:custGeom>
            <a:avLst/>
            <a:gdLst>
              <a:gd name="connsiteX0" fmla="*/ 0 w 3962400"/>
              <a:gd name="connsiteY0" fmla="*/ 0 h 2843213"/>
              <a:gd name="connsiteX1" fmla="*/ 157163 w 3962400"/>
              <a:gd name="connsiteY1" fmla="*/ 9525 h 2843213"/>
              <a:gd name="connsiteX2" fmla="*/ 323850 w 3962400"/>
              <a:gd name="connsiteY2" fmla="*/ 52388 h 2843213"/>
              <a:gd name="connsiteX3" fmla="*/ 452438 w 3962400"/>
              <a:gd name="connsiteY3" fmla="*/ 128588 h 2843213"/>
              <a:gd name="connsiteX4" fmla="*/ 590550 w 3962400"/>
              <a:gd name="connsiteY4" fmla="*/ 347663 h 2843213"/>
              <a:gd name="connsiteX5" fmla="*/ 842963 w 3962400"/>
              <a:gd name="connsiteY5" fmla="*/ 742950 h 2843213"/>
              <a:gd name="connsiteX6" fmla="*/ 1090613 w 3962400"/>
              <a:gd name="connsiteY6" fmla="*/ 1038225 h 2843213"/>
              <a:gd name="connsiteX7" fmla="*/ 1281113 w 3962400"/>
              <a:gd name="connsiteY7" fmla="*/ 1247775 h 2843213"/>
              <a:gd name="connsiteX8" fmla="*/ 1509713 w 3962400"/>
              <a:gd name="connsiteY8" fmla="*/ 1443038 h 2843213"/>
              <a:gd name="connsiteX9" fmla="*/ 1804988 w 3962400"/>
              <a:gd name="connsiteY9" fmla="*/ 1647825 h 2843213"/>
              <a:gd name="connsiteX10" fmla="*/ 2219325 w 3962400"/>
              <a:gd name="connsiteY10" fmla="*/ 1938338 h 2843213"/>
              <a:gd name="connsiteX11" fmla="*/ 2676525 w 3962400"/>
              <a:gd name="connsiteY11" fmla="*/ 2209800 h 2843213"/>
              <a:gd name="connsiteX12" fmla="*/ 3071813 w 3962400"/>
              <a:gd name="connsiteY12" fmla="*/ 2405063 h 2843213"/>
              <a:gd name="connsiteX13" fmla="*/ 3471863 w 3962400"/>
              <a:gd name="connsiteY13" fmla="*/ 2552700 h 2843213"/>
              <a:gd name="connsiteX14" fmla="*/ 3690938 w 3962400"/>
              <a:gd name="connsiteY14" fmla="*/ 2667000 h 2843213"/>
              <a:gd name="connsiteX15" fmla="*/ 3962400 w 3962400"/>
              <a:gd name="connsiteY15" fmla="*/ 2843213 h 284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62400" h="2843213">
                <a:moveTo>
                  <a:pt x="0" y="0"/>
                </a:moveTo>
                <a:cubicBezTo>
                  <a:pt x="51594" y="397"/>
                  <a:pt x="103188" y="794"/>
                  <a:pt x="157163" y="9525"/>
                </a:cubicBezTo>
                <a:cubicBezTo>
                  <a:pt x="211138" y="18256"/>
                  <a:pt x="274638" y="32544"/>
                  <a:pt x="323850" y="52388"/>
                </a:cubicBezTo>
                <a:cubicBezTo>
                  <a:pt x="373063" y="72232"/>
                  <a:pt x="407988" y="79376"/>
                  <a:pt x="452438" y="128588"/>
                </a:cubicBezTo>
                <a:cubicBezTo>
                  <a:pt x="496888" y="177800"/>
                  <a:pt x="590550" y="347663"/>
                  <a:pt x="590550" y="347663"/>
                </a:cubicBezTo>
                <a:cubicBezTo>
                  <a:pt x="655637" y="450057"/>
                  <a:pt x="759619" y="627856"/>
                  <a:pt x="842963" y="742950"/>
                </a:cubicBezTo>
                <a:cubicBezTo>
                  <a:pt x="926307" y="858044"/>
                  <a:pt x="1017588" y="954088"/>
                  <a:pt x="1090613" y="1038225"/>
                </a:cubicBezTo>
                <a:cubicBezTo>
                  <a:pt x="1163638" y="1122363"/>
                  <a:pt x="1211263" y="1180306"/>
                  <a:pt x="1281113" y="1247775"/>
                </a:cubicBezTo>
                <a:cubicBezTo>
                  <a:pt x="1350963" y="1315244"/>
                  <a:pt x="1422401" y="1376363"/>
                  <a:pt x="1509713" y="1443038"/>
                </a:cubicBezTo>
                <a:cubicBezTo>
                  <a:pt x="1597026" y="1509713"/>
                  <a:pt x="1804988" y="1647825"/>
                  <a:pt x="1804988" y="1647825"/>
                </a:cubicBezTo>
                <a:cubicBezTo>
                  <a:pt x="1923257" y="1730375"/>
                  <a:pt x="2074069" y="1844676"/>
                  <a:pt x="2219325" y="1938338"/>
                </a:cubicBezTo>
                <a:cubicBezTo>
                  <a:pt x="2364581" y="2032000"/>
                  <a:pt x="2534444" y="2132013"/>
                  <a:pt x="2676525" y="2209800"/>
                </a:cubicBezTo>
                <a:cubicBezTo>
                  <a:pt x="2818606" y="2287588"/>
                  <a:pt x="2939257" y="2347913"/>
                  <a:pt x="3071813" y="2405063"/>
                </a:cubicBezTo>
                <a:cubicBezTo>
                  <a:pt x="3204369" y="2462213"/>
                  <a:pt x="3368676" y="2509044"/>
                  <a:pt x="3471863" y="2552700"/>
                </a:cubicBezTo>
                <a:cubicBezTo>
                  <a:pt x="3575050" y="2596356"/>
                  <a:pt x="3609182" y="2618581"/>
                  <a:pt x="3690938" y="2667000"/>
                </a:cubicBezTo>
                <a:cubicBezTo>
                  <a:pt x="3772694" y="2715419"/>
                  <a:pt x="3867547" y="2779316"/>
                  <a:pt x="3962400" y="2843213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7" name="Freeform 126"/>
          <p:cNvSpPr/>
          <p:nvPr/>
        </p:nvSpPr>
        <p:spPr>
          <a:xfrm>
            <a:off x="4949443" y="1653556"/>
            <a:ext cx="3620055" cy="1667430"/>
          </a:xfrm>
          <a:custGeom>
            <a:avLst/>
            <a:gdLst>
              <a:gd name="connsiteX0" fmla="*/ 0 w 3967162"/>
              <a:gd name="connsiteY0" fmla="*/ 346 h 2548283"/>
              <a:gd name="connsiteX1" fmla="*/ 157162 w 3967162"/>
              <a:gd name="connsiteY1" fmla="*/ 14633 h 2548283"/>
              <a:gd name="connsiteX2" fmla="*/ 371475 w 3967162"/>
              <a:gd name="connsiteY2" fmla="*/ 95596 h 2548283"/>
              <a:gd name="connsiteX3" fmla="*/ 561975 w 3967162"/>
              <a:gd name="connsiteY3" fmla="*/ 357533 h 2548283"/>
              <a:gd name="connsiteX4" fmla="*/ 776287 w 3967162"/>
              <a:gd name="connsiteY4" fmla="*/ 643283 h 2548283"/>
              <a:gd name="connsiteX5" fmla="*/ 1071562 w 3967162"/>
              <a:gd name="connsiteY5" fmla="*/ 981421 h 2548283"/>
              <a:gd name="connsiteX6" fmla="*/ 1443037 w 3967162"/>
              <a:gd name="connsiteY6" fmla="*/ 1267171 h 2548283"/>
              <a:gd name="connsiteX7" fmla="*/ 2062162 w 3967162"/>
              <a:gd name="connsiteY7" fmla="*/ 1624358 h 2548283"/>
              <a:gd name="connsiteX8" fmla="*/ 2681287 w 3967162"/>
              <a:gd name="connsiteY8" fmla="*/ 1962496 h 2548283"/>
              <a:gd name="connsiteX9" fmla="*/ 3238500 w 3967162"/>
              <a:gd name="connsiteY9" fmla="*/ 2162521 h 2548283"/>
              <a:gd name="connsiteX10" fmla="*/ 3619500 w 3967162"/>
              <a:gd name="connsiteY10" fmla="*/ 2329208 h 2548283"/>
              <a:gd name="connsiteX11" fmla="*/ 3967162 w 3967162"/>
              <a:gd name="connsiteY11" fmla="*/ 2548283 h 2548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67162" h="2548283">
                <a:moveTo>
                  <a:pt x="0" y="346"/>
                </a:moveTo>
                <a:cubicBezTo>
                  <a:pt x="47625" y="-448"/>
                  <a:pt x="95250" y="-1242"/>
                  <a:pt x="157162" y="14633"/>
                </a:cubicBezTo>
                <a:cubicBezTo>
                  <a:pt x="219075" y="30508"/>
                  <a:pt x="304006" y="38446"/>
                  <a:pt x="371475" y="95596"/>
                </a:cubicBezTo>
                <a:cubicBezTo>
                  <a:pt x="438944" y="152746"/>
                  <a:pt x="494506" y="266252"/>
                  <a:pt x="561975" y="357533"/>
                </a:cubicBezTo>
                <a:cubicBezTo>
                  <a:pt x="629444" y="448814"/>
                  <a:pt x="691356" y="539302"/>
                  <a:pt x="776287" y="643283"/>
                </a:cubicBezTo>
                <a:cubicBezTo>
                  <a:pt x="861218" y="747264"/>
                  <a:pt x="960437" y="877440"/>
                  <a:pt x="1071562" y="981421"/>
                </a:cubicBezTo>
                <a:cubicBezTo>
                  <a:pt x="1182687" y="1085402"/>
                  <a:pt x="1277937" y="1160015"/>
                  <a:pt x="1443037" y="1267171"/>
                </a:cubicBezTo>
                <a:cubicBezTo>
                  <a:pt x="1608137" y="1374327"/>
                  <a:pt x="1855787" y="1508470"/>
                  <a:pt x="2062162" y="1624358"/>
                </a:cubicBezTo>
                <a:cubicBezTo>
                  <a:pt x="2268537" y="1740246"/>
                  <a:pt x="2485231" y="1872802"/>
                  <a:pt x="2681287" y="1962496"/>
                </a:cubicBezTo>
                <a:cubicBezTo>
                  <a:pt x="2877343" y="2052190"/>
                  <a:pt x="3082131" y="2101402"/>
                  <a:pt x="3238500" y="2162521"/>
                </a:cubicBezTo>
                <a:cubicBezTo>
                  <a:pt x="3394869" y="2223640"/>
                  <a:pt x="3498056" y="2264914"/>
                  <a:pt x="3619500" y="2329208"/>
                </a:cubicBezTo>
                <a:cubicBezTo>
                  <a:pt x="3740944" y="2393502"/>
                  <a:pt x="3854053" y="2470892"/>
                  <a:pt x="3967162" y="2548283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8" name="Freeform 127"/>
          <p:cNvSpPr/>
          <p:nvPr/>
        </p:nvSpPr>
        <p:spPr>
          <a:xfrm>
            <a:off x="4979861" y="2214710"/>
            <a:ext cx="3589634" cy="1112508"/>
          </a:xfrm>
          <a:custGeom>
            <a:avLst/>
            <a:gdLst>
              <a:gd name="connsiteX0" fmla="*/ 0 w 3933825"/>
              <a:gd name="connsiteY0" fmla="*/ 0 h 1700212"/>
              <a:gd name="connsiteX1" fmla="*/ 142875 w 3933825"/>
              <a:gd name="connsiteY1" fmla="*/ 38100 h 1700212"/>
              <a:gd name="connsiteX2" fmla="*/ 352425 w 3933825"/>
              <a:gd name="connsiteY2" fmla="*/ 195262 h 1700212"/>
              <a:gd name="connsiteX3" fmla="*/ 547688 w 3933825"/>
              <a:gd name="connsiteY3" fmla="*/ 404812 h 1700212"/>
              <a:gd name="connsiteX4" fmla="*/ 1038225 w 3933825"/>
              <a:gd name="connsiteY4" fmla="*/ 657225 h 1700212"/>
              <a:gd name="connsiteX5" fmla="*/ 1566863 w 3933825"/>
              <a:gd name="connsiteY5" fmla="*/ 900112 h 1700212"/>
              <a:gd name="connsiteX6" fmla="*/ 2362200 w 3933825"/>
              <a:gd name="connsiteY6" fmla="*/ 1152525 h 1700212"/>
              <a:gd name="connsiteX7" fmla="*/ 2947988 w 3933825"/>
              <a:gd name="connsiteY7" fmla="*/ 1309687 h 1700212"/>
              <a:gd name="connsiteX8" fmla="*/ 3462338 w 3933825"/>
              <a:gd name="connsiteY8" fmla="*/ 1423987 h 1700212"/>
              <a:gd name="connsiteX9" fmla="*/ 3714750 w 3933825"/>
              <a:gd name="connsiteY9" fmla="*/ 1547812 h 1700212"/>
              <a:gd name="connsiteX10" fmla="*/ 3933825 w 3933825"/>
              <a:gd name="connsiteY10" fmla="*/ 1700212 h 170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33825" h="1700212">
                <a:moveTo>
                  <a:pt x="0" y="0"/>
                </a:moveTo>
                <a:cubicBezTo>
                  <a:pt x="42069" y="2778"/>
                  <a:pt x="84138" y="5556"/>
                  <a:pt x="142875" y="38100"/>
                </a:cubicBezTo>
                <a:cubicBezTo>
                  <a:pt x="201612" y="70644"/>
                  <a:pt x="284956" y="134143"/>
                  <a:pt x="352425" y="195262"/>
                </a:cubicBezTo>
                <a:cubicBezTo>
                  <a:pt x="419894" y="256381"/>
                  <a:pt x="433388" y="327818"/>
                  <a:pt x="547688" y="404812"/>
                </a:cubicBezTo>
                <a:cubicBezTo>
                  <a:pt x="661988" y="481806"/>
                  <a:pt x="868363" y="574675"/>
                  <a:pt x="1038225" y="657225"/>
                </a:cubicBezTo>
                <a:cubicBezTo>
                  <a:pt x="1208087" y="739775"/>
                  <a:pt x="1346201" y="817562"/>
                  <a:pt x="1566863" y="900112"/>
                </a:cubicBezTo>
                <a:cubicBezTo>
                  <a:pt x="1787525" y="982662"/>
                  <a:pt x="2132013" y="1084263"/>
                  <a:pt x="2362200" y="1152525"/>
                </a:cubicBezTo>
                <a:cubicBezTo>
                  <a:pt x="2592388" y="1220788"/>
                  <a:pt x="2764632" y="1264443"/>
                  <a:pt x="2947988" y="1309687"/>
                </a:cubicBezTo>
                <a:cubicBezTo>
                  <a:pt x="3131344" y="1354931"/>
                  <a:pt x="3334544" y="1384300"/>
                  <a:pt x="3462338" y="1423987"/>
                </a:cubicBezTo>
                <a:cubicBezTo>
                  <a:pt x="3590132" y="1463674"/>
                  <a:pt x="3636169" y="1501774"/>
                  <a:pt x="3714750" y="1547812"/>
                </a:cubicBezTo>
                <a:cubicBezTo>
                  <a:pt x="3793331" y="1593850"/>
                  <a:pt x="3863578" y="1647031"/>
                  <a:pt x="3933825" y="1700212"/>
                </a:cubicBezTo>
              </a:path>
            </a:pathLst>
          </a:custGeom>
          <a:noFill/>
          <a:ln w="38100" cap="flat" cmpd="sng" algn="ctr">
            <a:solidFill>
              <a:srgbClr val="0000FF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9" name="Freeform 128"/>
          <p:cNvSpPr/>
          <p:nvPr/>
        </p:nvSpPr>
        <p:spPr>
          <a:xfrm>
            <a:off x="4962477" y="2258906"/>
            <a:ext cx="3607018" cy="1065197"/>
          </a:xfrm>
          <a:custGeom>
            <a:avLst/>
            <a:gdLst>
              <a:gd name="connsiteX0" fmla="*/ 0 w 3952875"/>
              <a:gd name="connsiteY0" fmla="*/ 3894 h 1627907"/>
              <a:gd name="connsiteX1" fmla="*/ 209550 w 3952875"/>
              <a:gd name="connsiteY1" fmla="*/ 32469 h 1627907"/>
              <a:gd name="connsiteX2" fmla="*/ 461963 w 3952875"/>
              <a:gd name="connsiteY2" fmla="*/ 242019 h 1627907"/>
              <a:gd name="connsiteX3" fmla="*/ 900113 w 3952875"/>
              <a:gd name="connsiteY3" fmla="*/ 518244 h 1627907"/>
              <a:gd name="connsiteX4" fmla="*/ 1514475 w 3952875"/>
              <a:gd name="connsiteY4" fmla="*/ 799232 h 1627907"/>
              <a:gd name="connsiteX5" fmla="*/ 2266950 w 3952875"/>
              <a:gd name="connsiteY5" fmla="*/ 1056407 h 1627907"/>
              <a:gd name="connsiteX6" fmla="*/ 3052763 w 3952875"/>
              <a:gd name="connsiteY6" fmla="*/ 1265957 h 1627907"/>
              <a:gd name="connsiteX7" fmla="*/ 3514725 w 3952875"/>
              <a:gd name="connsiteY7" fmla="*/ 1385019 h 1627907"/>
              <a:gd name="connsiteX8" fmla="*/ 3814763 w 3952875"/>
              <a:gd name="connsiteY8" fmla="*/ 1532657 h 1627907"/>
              <a:gd name="connsiteX9" fmla="*/ 3952875 w 3952875"/>
              <a:gd name="connsiteY9" fmla="*/ 1627907 h 1627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52875" h="1627907">
                <a:moveTo>
                  <a:pt x="0" y="3894"/>
                </a:moveTo>
                <a:cubicBezTo>
                  <a:pt x="66278" y="-1662"/>
                  <a:pt x="132556" y="-7218"/>
                  <a:pt x="209550" y="32469"/>
                </a:cubicBezTo>
                <a:cubicBezTo>
                  <a:pt x="286544" y="72156"/>
                  <a:pt x="346869" y="161056"/>
                  <a:pt x="461963" y="242019"/>
                </a:cubicBezTo>
                <a:cubicBezTo>
                  <a:pt x="577057" y="322982"/>
                  <a:pt x="724694" y="425375"/>
                  <a:pt x="900113" y="518244"/>
                </a:cubicBezTo>
                <a:cubicBezTo>
                  <a:pt x="1075532" y="611113"/>
                  <a:pt x="1286669" y="709538"/>
                  <a:pt x="1514475" y="799232"/>
                </a:cubicBezTo>
                <a:cubicBezTo>
                  <a:pt x="1742281" y="888926"/>
                  <a:pt x="2010569" y="978620"/>
                  <a:pt x="2266950" y="1056407"/>
                </a:cubicBezTo>
                <a:cubicBezTo>
                  <a:pt x="2523331" y="1134194"/>
                  <a:pt x="3052763" y="1265957"/>
                  <a:pt x="3052763" y="1265957"/>
                </a:cubicBezTo>
                <a:cubicBezTo>
                  <a:pt x="3260725" y="1320726"/>
                  <a:pt x="3387725" y="1340569"/>
                  <a:pt x="3514725" y="1385019"/>
                </a:cubicBezTo>
                <a:cubicBezTo>
                  <a:pt x="3641725" y="1429469"/>
                  <a:pt x="3741738" y="1492176"/>
                  <a:pt x="3814763" y="1532657"/>
                </a:cubicBezTo>
                <a:cubicBezTo>
                  <a:pt x="3887788" y="1573138"/>
                  <a:pt x="3920331" y="1600522"/>
                  <a:pt x="3952875" y="1627907"/>
                </a:cubicBezTo>
              </a:path>
            </a:pathLst>
          </a:custGeom>
          <a:noFill/>
          <a:ln w="38100" cap="flat" cmpd="sng" algn="ctr">
            <a:solidFill>
              <a:srgbClr val="FF0000"/>
            </a:solidFill>
            <a:prstDash val="sysDot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5022806" y="2562383"/>
            <a:ext cx="9473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#92398</a:t>
            </a:r>
          </a:p>
        </p:txBody>
      </p:sp>
      <p:sp>
        <p:nvSpPr>
          <p:cNvPr id="131" name="Right Arrow 130"/>
          <p:cNvSpPr/>
          <p:nvPr/>
        </p:nvSpPr>
        <p:spPr>
          <a:xfrm>
            <a:off x="6267268" y="1933783"/>
            <a:ext cx="884306" cy="221683"/>
          </a:xfrm>
          <a:prstGeom prst="rightArrow">
            <a:avLst/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179000" y="1841390"/>
            <a:ext cx="1450201" cy="923330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P</a:t>
            </a:r>
            <a:r>
              <a:rPr lang="en-GB" b="1" kern="0" baseline="-25000" dirty="0">
                <a:solidFill>
                  <a:prstClr val="black"/>
                </a:solidFill>
                <a:latin typeface="Calibri"/>
              </a:rPr>
              <a:t>FUS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~15MW</a:t>
            </a:r>
          </a:p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P</a:t>
            </a:r>
            <a:r>
              <a:rPr lang="en-GB" b="1" kern="0" baseline="-25000" dirty="0">
                <a:solidFill>
                  <a:prstClr val="black"/>
                </a:solidFill>
                <a:latin typeface="Calibri"/>
              </a:rPr>
              <a:t>NBI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=32MW</a:t>
            </a:r>
          </a:p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P</a:t>
            </a:r>
            <a:r>
              <a:rPr lang="en-GB" b="1" kern="0" baseline="-25000" dirty="0">
                <a:solidFill>
                  <a:prstClr val="black"/>
                </a:solidFill>
                <a:latin typeface="Calibri"/>
              </a:rPr>
              <a:t>ICRH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= 8MW</a:t>
            </a:r>
          </a:p>
        </p:txBody>
      </p:sp>
      <p:sp>
        <p:nvSpPr>
          <p:cNvPr id="133" name="Right Arrow 132"/>
          <p:cNvSpPr/>
          <p:nvPr/>
        </p:nvSpPr>
        <p:spPr>
          <a:xfrm>
            <a:off x="2120033" y="1994001"/>
            <a:ext cx="594708" cy="221683"/>
          </a:xfrm>
          <a:prstGeom prst="rightArrow">
            <a:avLst/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2744740" y="1878358"/>
            <a:ext cx="1343827" cy="923330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P</a:t>
            </a:r>
            <a:r>
              <a:rPr lang="en-GB" b="1" kern="0" baseline="-25000" dirty="0">
                <a:solidFill>
                  <a:prstClr val="black"/>
                </a:solidFill>
                <a:latin typeface="Calibri"/>
              </a:rPr>
              <a:t>FUS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=16MW</a:t>
            </a:r>
          </a:p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P</a:t>
            </a:r>
            <a:r>
              <a:rPr lang="en-GB" b="1" kern="0" baseline="-25000" dirty="0">
                <a:solidFill>
                  <a:prstClr val="black"/>
                </a:solidFill>
                <a:latin typeface="Calibri"/>
              </a:rPr>
              <a:t>NBI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=32MW</a:t>
            </a:r>
          </a:p>
          <a:p>
            <a:pPr>
              <a:defRPr/>
            </a:pPr>
            <a:r>
              <a:rPr lang="en-GB" b="1" kern="0" dirty="0">
                <a:solidFill>
                  <a:prstClr val="black"/>
                </a:solidFill>
                <a:latin typeface="Calibri"/>
              </a:rPr>
              <a:t>P</a:t>
            </a:r>
            <a:r>
              <a:rPr lang="en-GB" b="1" kern="0" baseline="-25000" dirty="0">
                <a:solidFill>
                  <a:prstClr val="black"/>
                </a:solidFill>
                <a:latin typeface="Calibri"/>
              </a:rPr>
              <a:t>ICRH</a:t>
            </a:r>
            <a:r>
              <a:rPr lang="en-GB" b="1" kern="0" dirty="0">
                <a:solidFill>
                  <a:prstClr val="black"/>
                </a:solidFill>
                <a:latin typeface="Calibri"/>
              </a:rPr>
              <a:t>= 8MW</a:t>
            </a:r>
          </a:p>
        </p:txBody>
      </p:sp>
      <p:sp>
        <p:nvSpPr>
          <p:cNvPr id="2" name="Rectangle 1"/>
          <p:cNvSpPr/>
          <p:nvPr/>
        </p:nvSpPr>
        <p:spPr>
          <a:xfrm>
            <a:off x="4679505" y="3831345"/>
            <a:ext cx="4572000" cy="1323439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  <a:defRPr/>
            </a:pPr>
            <a:r>
              <a:rPr lang="en-GB" sz="1600" b="1" dirty="0">
                <a:solidFill>
                  <a:prstClr val="black"/>
                </a:solidFill>
                <a:latin typeface="Calibri"/>
              </a:rPr>
              <a:t>Pedestal scales as ~ m</a:t>
            </a:r>
            <a:r>
              <a:rPr lang="en-GB" sz="1600" b="1" baseline="-25000" dirty="0">
                <a:solidFill>
                  <a:prstClr val="black"/>
                </a:solidFill>
                <a:latin typeface="Calibri"/>
              </a:rPr>
              <a:t>i</a:t>
            </a:r>
            <a:r>
              <a:rPr lang="en-GB" sz="1600" b="1" baseline="30000" dirty="0">
                <a:solidFill>
                  <a:prstClr val="black"/>
                </a:solidFill>
                <a:latin typeface="Calibri"/>
              </a:rPr>
              <a:t>0.0</a:t>
            </a:r>
            <a:endParaRPr lang="en-GB" sz="1600" b="1" dirty="0">
              <a:solidFill>
                <a:prstClr val="black"/>
              </a:solidFill>
              <a:latin typeface="Calibri"/>
            </a:endParaRPr>
          </a:p>
          <a:p>
            <a:pPr marL="285750" indent="-285750">
              <a:buFont typeface="Wingdings" panose="05000000000000000000" pitchFamily="2" charset="2"/>
              <a:buChar char="q"/>
              <a:defRPr/>
            </a:pPr>
            <a:r>
              <a:rPr lang="en-GB" sz="1600" b="1" dirty="0">
                <a:solidFill>
                  <a:prstClr val="black"/>
                </a:solidFill>
                <a:latin typeface="Calibri"/>
              </a:rPr>
              <a:t>With electron temperature gradients (ETG);  </a:t>
            </a:r>
          </a:p>
          <a:p>
            <a:pPr marL="285750" indent="-285750">
              <a:buFont typeface="Wingdings" panose="05000000000000000000" pitchFamily="2" charset="2"/>
              <a:buChar char="q"/>
              <a:defRPr/>
            </a:pPr>
            <a:r>
              <a:rPr lang="en-GB" sz="1600" b="1" dirty="0">
                <a:solidFill>
                  <a:prstClr val="black"/>
                </a:solidFill>
                <a:latin typeface="Calibri"/>
              </a:rPr>
              <a:t>Ion-electron collisional energy exchange decreases with isotope mass</a:t>
            </a:r>
          </a:p>
          <a:p>
            <a:pPr marL="285750" indent="-285750">
              <a:buFont typeface="Wingdings" panose="05000000000000000000" pitchFamily="2" charset="2"/>
              <a:buChar char="q"/>
              <a:defRPr/>
            </a:pPr>
            <a:r>
              <a:rPr lang="en-GB" sz="1600" b="1" dirty="0">
                <a:solidFill>
                  <a:prstClr val="black"/>
                </a:solidFill>
                <a:latin typeface="Calibri"/>
              </a:rPr>
              <a:t>Higher confinement may impact on W transport</a:t>
            </a:r>
          </a:p>
        </p:txBody>
      </p:sp>
      <p:sp>
        <p:nvSpPr>
          <p:cNvPr id="149" name="Rectangle 148"/>
          <p:cNvSpPr/>
          <p:nvPr/>
        </p:nvSpPr>
        <p:spPr>
          <a:xfrm>
            <a:off x="107505" y="3807514"/>
            <a:ext cx="4572000" cy="1077218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Font typeface="Wingdings" panose="05000000000000000000" pitchFamily="2" charset="2"/>
              <a:buChar char="q"/>
              <a:defRPr/>
            </a:pPr>
            <a:r>
              <a:rPr lang="en-GB" sz="1600" b="1" dirty="0">
                <a:solidFill>
                  <a:prstClr val="black"/>
                </a:solidFill>
                <a:latin typeface="Calibri"/>
              </a:rPr>
              <a:t>Pedestal scales as  ~ m</a:t>
            </a:r>
            <a:r>
              <a:rPr lang="en-GB" sz="1600" b="1" baseline="-25000" dirty="0">
                <a:solidFill>
                  <a:prstClr val="black"/>
                </a:solidFill>
                <a:latin typeface="Calibri"/>
              </a:rPr>
              <a:t>i</a:t>
            </a:r>
            <a:r>
              <a:rPr lang="en-GB" sz="1600" b="1" baseline="30000" dirty="0">
                <a:solidFill>
                  <a:prstClr val="black"/>
                </a:solidFill>
                <a:latin typeface="Calibri"/>
              </a:rPr>
              <a:t>0.2</a:t>
            </a:r>
          </a:p>
          <a:p>
            <a:pPr marL="285750" indent="-285750">
              <a:buFont typeface="Wingdings" panose="05000000000000000000" pitchFamily="2" charset="2"/>
              <a:buChar char="q"/>
              <a:defRPr/>
            </a:pPr>
            <a:r>
              <a:rPr lang="en-GB" sz="1600" b="1" dirty="0">
                <a:solidFill>
                  <a:prstClr val="black"/>
                </a:solidFill>
                <a:latin typeface="Calibri"/>
              </a:rPr>
              <a:t>No electron temperature gradient scales (ETG)</a:t>
            </a:r>
          </a:p>
          <a:p>
            <a:pPr marL="285750" indent="-285750">
              <a:buFont typeface="Wingdings" panose="05000000000000000000" pitchFamily="2" charset="2"/>
              <a:buChar char="q"/>
              <a:defRPr/>
            </a:pPr>
            <a:r>
              <a:rPr lang="en-GB" sz="1600" b="1" dirty="0">
                <a:solidFill>
                  <a:prstClr val="black"/>
                </a:solidFill>
                <a:latin typeface="Calibri"/>
              </a:rPr>
              <a:t>Isotope dependence in the core from </a:t>
            </a:r>
            <a:r>
              <a:rPr lang="en-GB" sz="1600" b="1" dirty="0" err="1">
                <a:solidFill>
                  <a:prstClr val="black"/>
                </a:solidFill>
                <a:latin typeface="Calibri"/>
              </a:rPr>
              <a:t>ExB</a:t>
            </a:r>
            <a:r>
              <a:rPr lang="en-GB" sz="1600" b="1" dirty="0">
                <a:solidFill>
                  <a:prstClr val="black"/>
                </a:solidFill>
                <a:latin typeface="Calibri"/>
              </a:rPr>
              <a:t> shear</a:t>
            </a:r>
          </a:p>
          <a:p>
            <a:pPr marL="285750" indent="-285750">
              <a:buFont typeface="Wingdings" panose="05000000000000000000" pitchFamily="2" charset="2"/>
              <a:buChar char="q"/>
              <a:defRPr/>
            </a:pPr>
            <a:r>
              <a:rPr lang="en-GB" sz="1600" b="1" dirty="0">
                <a:solidFill>
                  <a:prstClr val="black"/>
                </a:solidFill>
                <a:latin typeface="Calibri"/>
              </a:rPr>
              <a:t>Alpha power contribution included. </a:t>
            </a:r>
          </a:p>
        </p:txBody>
      </p:sp>
      <p:sp>
        <p:nvSpPr>
          <p:cNvPr id="150" name="Freeform 46"/>
          <p:cNvSpPr>
            <a:spLocks noEditPoints="1"/>
          </p:cNvSpPr>
          <p:nvPr/>
        </p:nvSpPr>
        <p:spPr bwMode="auto">
          <a:xfrm>
            <a:off x="4743665" y="3307082"/>
            <a:ext cx="95954" cy="130522"/>
          </a:xfrm>
          <a:custGeom>
            <a:avLst/>
            <a:gdLst>
              <a:gd name="T0" fmla="*/ 35 w 70"/>
              <a:gd name="T1" fmla="*/ 13 h 110"/>
              <a:gd name="T2" fmla="*/ 30 w 70"/>
              <a:gd name="T3" fmla="*/ 14 h 110"/>
              <a:gd name="T4" fmla="*/ 24 w 70"/>
              <a:gd name="T5" fmla="*/ 16 h 110"/>
              <a:gd name="T6" fmla="*/ 19 w 70"/>
              <a:gd name="T7" fmla="*/ 20 h 110"/>
              <a:gd name="T8" fmla="*/ 16 w 70"/>
              <a:gd name="T9" fmla="*/ 34 h 110"/>
              <a:gd name="T10" fmla="*/ 14 w 70"/>
              <a:gd name="T11" fmla="*/ 56 h 110"/>
              <a:gd name="T12" fmla="*/ 16 w 70"/>
              <a:gd name="T13" fmla="*/ 77 h 110"/>
              <a:gd name="T14" fmla="*/ 19 w 70"/>
              <a:gd name="T15" fmla="*/ 89 h 110"/>
              <a:gd name="T16" fmla="*/ 24 w 70"/>
              <a:gd name="T17" fmla="*/ 95 h 110"/>
              <a:gd name="T18" fmla="*/ 30 w 70"/>
              <a:gd name="T19" fmla="*/ 98 h 110"/>
              <a:gd name="T20" fmla="*/ 35 w 70"/>
              <a:gd name="T21" fmla="*/ 98 h 110"/>
              <a:gd name="T22" fmla="*/ 40 w 70"/>
              <a:gd name="T23" fmla="*/ 98 h 110"/>
              <a:gd name="T24" fmla="*/ 45 w 70"/>
              <a:gd name="T25" fmla="*/ 95 h 110"/>
              <a:gd name="T26" fmla="*/ 50 w 70"/>
              <a:gd name="T27" fmla="*/ 89 h 110"/>
              <a:gd name="T28" fmla="*/ 54 w 70"/>
              <a:gd name="T29" fmla="*/ 77 h 110"/>
              <a:gd name="T30" fmla="*/ 56 w 70"/>
              <a:gd name="T31" fmla="*/ 56 h 110"/>
              <a:gd name="T32" fmla="*/ 54 w 70"/>
              <a:gd name="T33" fmla="*/ 34 h 110"/>
              <a:gd name="T34" fmla="*/ 50 w 70"/>
              <a:gd name="T35" fmla="*/ 21 h 110"/>
              <a:gd name="T36" fmla="*/ 45 w 70"/>
              <a:gd name="T37" fmla="*/ 16 h 110"/>
              <a:gd name="T38" fmla="*/ 40 w 70"/>
              <a:gd name="T39" fmla="*/ 14 h 110"/>
              <a:gd name="T40" fmla="*/ 35 w 70"/>
              <a:gd name="T41" fmla="*/ 13 h 110"/>
              <a:gd name="T42" fmla="*/ 35 w 70"/>
              <a:gd name="T43" fmla="*/ 0 h 110"/>
              <a:gd name="T44" fmla="*/ 43 w 70"/>
              <a:gd name="T45" fmla="*/ 0 h 110"/>
              <a:gd name="T46" fmla="*/ 50 w 70"/>
              <a:gd name="T47" fmla="*/ 4 h 110"/>
              <a:gd name="T48" fmla="*/ 57 w 70"/>
              <a:gd name="T49" fmla="*/ 7 h 110"/>
              <a:gd name="T50" fmla="*/ 61 w 70"/>
              <a:gd name="T51" fmla="*/ 14 h 110"/>
              <a:gd name="T52" fmla="*/ 64 w 70"/>
              <a:gd name="T53" fmla="*/ 21 h 110"/>
              <a:gd name="T54" fmla="*/ 68 w 70"/>
              <a:gd name="T55" fmla="*/ 30 h 110"/>
              <a:gd name="T56" fmla="*/ 70 w 70"/>
              <a:gd name="T57" fmla="*/ 37 h 110"/>
              <a:gd name="T58" fmla="*/ 70 w 70"/>
              <a:gd name="T59" fmla="*/ 46 h 110"/>
              <a:gd name="T60" fmla="*/ 70 w 70"/>
              <a:gd name="T61" fmla="*/ 56 h 110"/>
              <a:gd name="T62" fmla="*/ 70 w 70"/>
              <a:gd name="T63" fmla="*/ 74 h 110"/>
              <a:gd name="T64" fmla="*/ 66 w 70"/>
              <a:gd name="T65" fmla="*/ 88 h 110"/>
              <a:gd name="T66" fmla="*/ 63 w 70"/>
              <a:gd name="T67" fmla="*/ 95 h 110"/>
              <a:gd name="T68" fmla="*/ 59 w 70"/>
              <a:gd name="T69" fmla="*/ 100 h 110"/>
              <a:gd name="T70" fmla="*/ 54 w 70"/>
              <a:gd name="T71" fmla="*/ 105 h 110"/>
              <a:gd name="T72" fmla="*/ 49 w 70"/>
              <a:gd name="T73" fmla="*/ 109 h 110"/>
              <a:gd name="T74" fmla="*/ 42 w 70"/>
              <a:gd name="T75" fmla="*/ 110 h 110"/>
              <a:gd name="T76" fmla="*/ 35 w 70"/>
              <a:gd name="T77" fmla="*/ 110 h 110"/>
              <a:gd name="T78" fmla="*/ 28 w 70"/>
              <a:gd name="T79" fmla="*/ 110 h 110"/>
              <a:gd name="T80" fmla="*/ 21 w 70"/>
              <a:gd name="T81" fmla="*/ 109 h 110"/>
              <a:gd name="T82" fmla="*/ 16 w 70"/>
              <a:gd name="T83" fmla="*/ 105 h 110"/>
              <a:gd name="T84" fmla="*/ 10 w 70"/>
              <a:gd name="T85" fmla="*/ 100 h 110"/>
              <a:gd name="T86" fmla="*/ 2 w 70"/>
              <a:gd name="T87" fmla="*/ 83 h 110"/>
              <a:gd name="T88" fmla="*/ 0 w 70"/>
              <a:gd name="T89" fmla="*/ 56 h 110"/>
              <a:gd name="T90" fmla="*/ 0 w 70"/>
              <a:gd name="T91" fmla="*/ 39 h 110"/>
              <a:gd name="T92" fmla="*/ 3 w 70"/>
              <a:gd name="T93" fmla="*/ 25 h 110"/>
              <a:gd name="T94" fmla="*/ 7 w 70"/>
              <a:gd name="T95" fmla="*/ 16 h 110"/>
              <a:gd name="T96" fmla="*/ 10 w 70"/>
              <a:gd name="T97" fmla="*/ 11 h 110"/>
              <a:gd name="T98" fmla="*/ 16 w 70"/>
              <a:gd name="T99" fmla="*/ 6 h 110"/>
              <a:gd name="T100" fmla="*/ 21 w 70"/>
              <a:gd name="T101" fmla="*/ 2 h 110"/>
              <a:gd name="T102" fmla="*/ 28 w 70"/>
              <a:gd name="T103" fmla="*/ 0 h 110"/>
              <a:gd name="T104" fmla="*/ 35 w 70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0" h="110">
                <a:moveTo>
                  <a:pt x="35" y="13"/>
                </a:moveTo>
                <a:lnTo>
                  <a:pt x="30" y="14"/>
                </a:lnTo>
                <a:lnTo>
                  <a:pt x="24" y="16"/>
                </a:lnTo>
                <a:lnTo>
                  <a:pt x="19" y="20"/>
                </a:lnTo>
                <a:lnTo>
                  <a:pt x="16" y="34"/>
                </a:lnTo>
                <a:lnTo>
                  <a:pt x="14" y="56"/>
                </a:lnTo>
                <a:lnTo>
                  <a:pt x="16" y="77"/>
                </a:lnTo>
                <a:lnTo>
                  <a:pt x="19" y="89"/>
                </a:lnTo>
                <a:lnTo>
                  <a:pt x="24" y="95"/>
                </a:lnTo>
                <a:lnTo>
                  <a:pt x="30" y="98"/>
                </a:lnTo>
                <a:lnTo>
                  <a:pt x="35" y="98"/>
                </a:lnTo>
                <a:lnTo>
                  <a:pt x="40" y="98"/>
                </a:lnTo>
                <a:lnTo>
                  <a:pt x="45" y="95"/>
                </a:lnTo>
                <a:lnTo>
                  <a:pt x="50" y="89"/>
                </a:lnTo>
                <a:lnTo>
                  <a:pt x="54" y="77"/>
                </a:lnTo>
                <a:lnTo>
                  <a:pt x="56" y="56"/>
                </a:lnTo>
                <a:lnTo>
                  <a:pt x="54" y="34"/>
                </a:lnTo>
                <a:lnTo>
                  <a:pt x="50" y="21"/>
                </a:lnTo>
                <a:lnTo>
                  <a:pt x="45" y="16"/>
                </a:lnTo>
                <a:lnTo>
                  <a:pt x="40" y="14"/>
                </a:lnTo>
                <a:lnTo>
                  <a:pt x="35" y="13"/>
                </a:lnTo>
                <a:close/>
                <a:moveTo>
                  <a:pt x="35" y="0"/>
                </a:moveTo>
                <a:lnTo>
                  <a:pt x="43" y="0"/>
                </a:lnTo>
                <a:lnTo>
                  <a:pt x="50" y="4"/>
                </a:lnTo>
                <a:lnTo>
                  <a:pt x="57" y="7"/>
                </a:lnTo>
                <a:lnTo>
                  <a:pt x="61" y="14"/>
                </a:lnTo>
                <a:lnTo>
                  <a:pt x="64" y="21"/>
                </a:lnTo>
                <a:lnTo>
                  <a:pt x="68" y="30"/>
                </a:lnTo>
                <a:lnTo>
                  <a:pt x="70" y="37"/>
                </a:lnTo>
                <a:lnTo>
                  <a:pt x="70" y="46"/>
                </a:lnTo>
                <a:lnTo>
                  <a:pt x="70" y="56"/>
                </a:lnTo>
                <a:lnTo>
                  <a:pt x="70" y="74"/>
                </a:lnTo>
                <a:lnTo>
                  <a:pt x="66" y="88"/>
                </a:lnTo>
                <a:lnTo>
                  <a:pt x="63" y="95"/>
                </a:lnTo>
                <a:lnTo>
                  <a:pt x="59" y="100"/>
                </a:lnTo>
                <a:lnTo>
                  <a:pt x="54" y="105"/>
                </a:lnTo>
                <a:lnTo>
                  <a:pt x="49" y="109"/>
                </a:lnTo>
                <a:lnTo>
                  <a:pt x="42" y="110"/>
                </a:lnTo>
                <a:lnTo>
                  <a:pt x="35" y="110"/>
                </a:lnTo>
                <a:lnTo>
                  <a:pt x="28" y="110"/>
                </a:lnTo>
                <a:lnTo>
                  <a:pt x="21" y="109"/>
                </a:lnTo>
                <a:lnTo>
                  <a:pt x="16" y="105"/>
                </a:lnTo>
                <a:lnTo>
                  <a:pt x="10" y="100"/>
                </a:lnTo>
                <a:lnTo>
                  <a:pt x="2" y="83"/>
                </a:lnTo>
                <a:lnTo>
                  <a:pt x="0" y="56"/>
                </a:lnTo>
                <a:lnTo>
                  <a:pt x="0" y="39"/>
                </a:lnTo>
                <a:lnTo>
                  <a:pt x="3" y="25"/>
                </a:lnTo>
                <a:lnTo>
                  <a:pt x="7" y="16"/>
                </a:lnTo>
                <a:lnTo>
                  <a:pt x="10" y="11"/>
                </a:lnTo>
                <a:lnTo>
                  <a:pt x="16" y="6"/>
                </a:lnTo>
                <a:lnTo>
                  <a:pt x="21" y="2"/>
                </a:lnTo>
                <a:lnTo>
                  <a:pt x="28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Freeform 49"/>
          <p:cNvSpPr>
            <a:spLocks/>
          </p:cNvSpPr>
          <p:nvPr/>
        </p:nvSpPr>
        <p:spPr bwMode="auto">
          <a:xfrm>
            <a:off x="4743665" y="2714792"/>
            <a:ext cx="95954" cy="130522"/>
          </a:xfrm>
          <a:custGeom>
            <a:avLst/>
            <a:gdLst>
              <a:gd name="T0" fmla="*/ 12 w 70"/>
              <a:gd name="T1" fmla="*/ 0 h 110"/>
              <a:gd name="T2" fmla="*/ 64 w 70"/>
              <a:gd name="T3" fmla="*/ 0 h 110"/>
              <a:gd name="T4" fmla="*/ 64 w 70"/>
              <a:gd name="T5" fmla="*/ 14 h 110"/>
              <a:gd name="T6" fmla="*/ 24 w 70"/>
              <a:gd name="T7" fmla="*/ 14 h 110"/>
              <a:gd name="T8" fmla="*/ 17 w 70"/>
              <a:gd name="T9" fmla="*/ 42 h 110"/>
              <a:gd name="T10" fmla="*/ 24 w 70"/>
              <a:gd name="T11" fmla="*/ 38 h 110"/>
              <a:gd name="T12" fmla="*/ 31 w 70"/>
              <a:gd name="T13" fmla="*/ 35 h 110"/>
              <a:gd name="T14" fmla="*/ 38 w 70"/>
              <a:gd name="T15" fmla="*/ 35 h 110"/>
              <a:gd name="T16" fmla="*/ 47 w 70"/>
              <a:gd name="T17" fmla="*/ 36 h 110"/>
              <a:gd name="T18" fmla="*/ 54 w 70"/>
              <a:gd name="T19" fmla="*/ 40 h 110"/>
              <a:gd name="T20" fmla="*/ 61 w 70"/>
              <a:gd name="T21" fmla="*/ 45 h 110"/>
              <a:gd name="T22" fmla="*/ 66 w 70"/>
              <a:gd name="T23" fmla="*/ 52 h 110"/>
              <a:gd name="T24" fmla="*/ 70 w 70"/>
              <a:gd name="T25" fmla="*/ 61 h 110"/>
              <a:gd name="T26" fmla="*/ 70 w 70"/>
              <a:gd name="T27" fmla="*/ 69 h 110"/>
              <a:gd name="T28" fmla="*/ 70 w 70"/>
              <a:gd name="T29" fmla="*/ 80 h 110"/>
              <a:gd name="T30" fmla="*/ 66 w 70"/>
              <a:gd name="T31" fmla="*/ 89 h 110"/>
              <a:gd name="T32" fmla="*/ 63 w 70"/>
              <a:gd name="T33" fmla="*/ 96 h 110"/>
              <a:gd name="T34" fmla="*/ 50 w 70"/>
              <a:gd name="T35" fmla="*/ 106 h 110"/>
              <a:gd name="T36" fmla="*/ 33 w 70"/>
              <a:gd name="T37" fmla="*/ 110 h 110"/>
              <a:gd name="T38" fmla="*/ 24 w 70"/>
              <a:gd name="T39" fmla="*/ 108 h 110"/>
              <a:gd name="T40" fmla="*/ 17 w 70"/>
              <a:gd name="T41" fmla="*/ 106 h 110"/>
              <a:gd name="T42" fmla="*/ 10 w 70"/>
              <a:gd name="T43" fmla="*/ 101 h 110"/>
              <a:gd name="T44" fmla="*/ 5 w 70"/>
              <a:gd name="T45" fmla="*/ 94 h 110"/>
              <a:gd name="T46" fmla="*/ 2 w 70"/>
              <a:gd name="T47" fmla="*/ 87 h 110"/>
              <a:gd name="T48" fmla="*/ 0 w 70"/>
              <a:gd name="T49" fmla="*/ 78 h 110"/>
              <a:gd name="T50" fmla="*/ 14 w 70"/>
              <a:gd name="T51" fmla="*/ 76 h 110"/>
              <a:gd name="T52" fmla="*/ 16 w 70"/>
              <a:gd name="T53" fmla="*/ 83 h 110"/>
              <a:gd name="T54" fmla="*/ 17 w 70"/>
              <a:gd name="T55" fmla="*/ 89 h 110"/>
              <a:gd name="T56" fmla="*/ 21 w 70"/>
              <a:gd name="T57" fmla="*/ 92 h 110"/>
              <a:gd name="T58" fmla="*/ 24 w 70"/>
              <a:gd name="T59" fmla="*/ 94 h 110"/>
              <a:gd name="T60" fmla="*/ 28 w 70"/>
              <a:gd name="T61" fmla="*/ 96 h 110"/>
              <a:gd name="T62" fmla="*/ 33 w 70"/>
              <a:gd name="T63" fmla="*/ 96 h 110"/>
              <a:gd name="T64" fmla="*/ 40 w 70"/>
              <a:gd name="T65" fmla="*/ 96 h 110"/>
              <a:gd name="T66" fmla="*/ 45 w 70"/>
              <a:gd name="T67" fmla="*/ 94 h 110"/>
              <a:gd name="T68" fmla="*/ 50 w 70"/>
              <a:gd name="T69" fmla="*/ 89 h 110"/>
              <a:gd name="T70" fmla="*/ 54 w 70"/>
              <a:gd name="T71" fmla="*/ 83 h 110"/>
              <a:gd name="T72" fmla="*/ 56 w 70"/>
              <a:gd name="T73" fmla="*/ 78 h 110"/>
              <a:gd name="T74" fmla="*/ 56 w 70"/>
              <a:gd name="T75" fmla="*/ 71 h 110"/>
              <a:gd name="T76" fmla="*/ 56 w 70"/>
              <a:gd name="T77" fmla="*/ 64 h 110"/>
              <a:gd name="T78" fmla="*/ 54 w 70"/>
              <a:gd name="T79" fmla="*/ 59 h 110"/>
              <a:gd name="T80" fmla="*/ 50 w 70"/>
              <a:gd name="T81" fmla="*/ 54 h 110"/>
              <a:gd name="T82" fmla="*/ 47 w 70"/>
              <a:gd name="T83" fmla="*/ 50 h 110"/>
              <a:gd name="T84" fmla="*/ 40 w 70"/>
              <a:gd name="T85" fmla="*/ 48 h 110"/>
              <a:gd name="T86" fmla="*/ 35 w 70"/>
              <a:gd name="T87" fmla="*/ 47 h 110"/>
              <a:gd name="T88" fmla="*/ 28 w 70"/>
              <a:gd name="T89" fmla="*/ 48 h 110"/>
              <a:gd name="T90" fmla="*/ 23 w 70"/>
              <a:gd name="T91" fmla="*/ 50 h 110"/>
              <a:gd name="T92" fmla="*/ 19 w 70"/>
              <a:gd name="T93" fmla="*/ 52 h 110"/>
              <a:gd name="T94" fmla="*/ 16 w 70"/>
              <a:gd name="T95" fmla="*/ 57 h 110"/>
              <a:gd name="T96" fmla="*/ 2 w 70"/>
              <a:gd name="T97" fmla="*/ 55 h 110"/>
              <a:gd name="T98" fmla="*/ 12 w 70"/>
              <a:gd name="T99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0" h="110">
                <a:moveTo>
                  <a:pt x="12" y="0"/>
                </a:moveTo>
                <a:lnTo>
                  <a:pt x="64" y="0"/>
                </a:lnTo>
                <a:lnTo>
                  <a:pt x="64" y="14"/>
                </a:lnTo>
                <a:lnTo>
                  <a:pt x="24" y="14"/>
                </a:lnTo>
                <a:lnTo>
                  <a:pt x="17" y="42"/>
                </a:lnTo>
                <a:lnTo>
                  <a:pt x="24" y="38"/>
                </a:lnTo>
                <a:lnTo>
                  <a:pt x="31" y="35"/>
                </a:lnTo>
                <a:lnTo>
                  <a:pt x="38" y="35"/>
                </a:lnTo>
                <a:lnTo>
                  <a:pt x="47" y="36"/>
                </a:lnTo>
                <a:lnTo>
                  <a:pt x="54" y="40"/>
                </a:lnTo>
                <a:lnTo>
                  <a:pt x="61" y="45"/>
                </a:lnTo>
                <a:lnTo>
                  <a:pt x="66" y="52"/>
                </a:lnTo>
                <a:lnTo>
                  <a:pt x="70" y="61"/>
                </a:lnTo>
                <a:lnTo>
                  <a:pt x="70" y="69"/>
                </a:lnTo>
                <a:lnTo>
                  <a:pt x="70" y="80"/>
                </a:lnTo>
                <a:lnTo>
                  <a:pt x="66" y="89"/>
                </a:lnTo>
                <a:lnTo>
                  <a:pt x="63" y="96"/>
                </a:lnTo>
                <a:lnTo>
                  <a:pt x="50" y="106"/>
                </a:lnTo>
                <a:lnTo>
                  <a:pt x="33" y="110"/>
                </a:lnTo>
                <a:lnTo>
                  <a:pt x="24" y="108"/>
                </a:lnTo>
                <a:lnTo>
                  <a:pt x="17" y="106"/>
                </a:lnTo>
                <a:lnTo>
                  <a:pt x="10" y="101"/>
                </a:lnTo>
                <a:lnTo>
                  <a:pt x="5" y="94"/>
                </a:lnTo>
                <a:lnTo>
                  <a:pt x="2" y="87"/>
                </a:lnTo>
                <a:lnTo>
                  <a:pt x="0" y="78"/>
                </a:lnTo>
                <a:lnTo>
                  <a:pt x="14" y="76"/>
                </a:lnTo>
                <a:lnTo>
                  <a:pt x="16" y="83"/>
                </a:lnTo>
                <a:lnTo>
                  <a:pt x="17" y="89"/>
                </a:lnTo>
                <a:lnTo>
                  <a:pt x="21" y="92"/>
                </a:lnTo>
                <a:lnTo>
                  <a:pt x="24" y="94"/>
                </a:lnTo>
                <a:lnTo>
                  <a:pt x="28" y="96"/>
                </a:lnTo>
                <a:lnTo>
                  <a:pt x="33" y="96"/>
                </a:lnTo>
                <a:lnTo>
                  <a:pt x="40" y="96"/>
                </a:lnTo>
                <a:lnTo>
                  <a:pt x="45" y="94"/>
                </a:lnTo>
                <a:lnTo>
                  <a:pt x="50" y="89"/>
                </a:lnTo>
                <a:lnTo>
                  <a:pt x="54" y="83"/>
                </a:lnTo>
                <a:lnTo>
                  <a:pt x="56" y="78"/>
                </a:lnTo>
                <a:lnTo>
                  <a:pt x="56" y="71"/>
                </a:lnTo>
                <a:lnTo>
                  <a:pt x="56" y="64"/>
                </a:lnTo>
                <a:lnTo>
                  <a:pt x="54" y="59"/>
                </a:lnTo>
                <a:lnTo>
                  <a:pt x="50" y="54"/>
                </a:lnTo>
                <a:lnTo>
                  <a:pt x="47" y="50"/>
                </a:lnTo>
                <a:lnTo>
                  <a:pt x="40" y="48"/>
                </a:lnTo>
                <a:lnTo>
                  <a:pt x="35" y="47"/>
                </a:lnTo>
                <a:lnTo>
                  <a:pt x="28" y="48"/>
                </a:lnTo>
                <a:lnTo>
                  <a:pt x="23" y="50"/>
                </a:lnTo>
                <a:lnTo>
                  <a:pt x="19" y="52"/>
                </a:lnTo>
                <a:lnTo>
                  <a:pt x="16" y="57"/>
                </a:lnTo>
                <a:lnTo>
                  <a:pt x="2" y="55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Freeform 52"/>
          <p:cNvSpPr>
            <a:spLocks/>
          </p:cNvSpPr>
          <p:nvPr/>
        </p:nvSpPr>
        <p:spPr bwMode="auto">
          <a:xfrm>
            <a:off x="4666513" y="2118338"/>
            <a:ext cx="52090" cy="128149"/>
          </a:xfrm>
          <a:custGeom>
            <a:avLst/>
            <a:gdLst>
              <a:gd name="T0" fmla="*/ 29 w 38"/>
              <a:gd name="T1" fmla="*/ 0 h 108"/>
              <a:gd name="T2" fmla="*/ 38 w 38"/>
              <a:gd name="T3" fmla="*/ 0 h 108"/>
              <a:gd name="T4" fmla="*/ 38 w 38"/>
              <a:gd name="T5" fmla="*/ 108 h 108"/>
              <a:gd name="T6" fmla="*/ 24 w 38"/>
              <a:gd name="T7" fmla="*/ 108 h 108"/>
              <a:gd name="T8" fmla="*/ 24 w 38"/>
              <a:gd name="T9" fmla="*/ 23 h 108"/>
              <a:gd name="T10" fmla="*/ 19 w 38"/>
              <a:gd name="T11" fmla="*/ 28 h 108"/>
              <a:gd name="T12" fmla="*/ 12 w 38"/>
              <a:gd name="T13" fmla="*/ 33 h 108"/>
              <a:gd name="T14" fmla="*/ 5 w 38"/>
              <a:gd name="T15" fmla="*/ 37 h 108"/>
              <a:gd name="T16" fmla="*/ 0 w 38"/>
              <a:gd name="T17" fmla="*/ 40 h 108"/>
              <a:gd name="T18" fmla="*/ 0 w 38"/>
              <a:gd name="T19" fmla="*/ 26 h 108"/>
              <a:gd name="T20" fmla="*/ 10 w 38"/>
              <a:gd name="T21" fmla="*/ 21 h 108"/>
              <a:gd name="T22" fmla="*/ 19 w 38"/>
              <a:gd name="T23" fmla="*/ 14 h 108"/>
              <a:gd name="T24" fmla="*/ 26 w 38"/>
              <a:gd name="T25" fmla="*/ 7 h 108"/>
              <a:gd name="T26" fmla="*/ 29 w 38"/>
              <a:gd name="T2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" h="108">
                <a:moveTo>
                  <a:pt x="29" y="0"/>
                </a:moveTo>
                <a:lnTo>
                  <a:pt x="38" y="0"/>
                </a:lnTo>
                <a:lnTo>
                  <a:pt x="38" y="108"/>
                </a:lnTo>
                <a:lnTo>
                  <a:pt x="24" y="108"/>
                </a:lnTo>
                <a:lnTo>
                  <a:pt x="24" y="23"/>
                </a:lnTo>
                <a:lnTo>
                  <a:pt x="19" y="28"/>
                </a:lnTo>
                <a:lnTo>
                  <a:pt x="12" y="33"/>
                </a:lnTo>
                <a:lnTo>
                  <a:pt x="5" y="37"/>
                </a:lnTo>
                <a:lnTo>
                  <a:pt x="0" y="40"/>
                </a:lnTo>
                <a:lnTo>
                  <a:pt x="0" y="26"/>
                </a:lnTo>
                <a:lnTo>
                  <a:pt x="10" y="21"/>
                </a:lnTo>
                <a:lnTo>
                  <a:pt x="19" y="14"/>
                </a:lnTo>
                <a:lnTo>
                  <a:pt x="26" y="7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Freeform 53"/>
          <p:cNvSpPr>
            <a:spLocks noEditPoints="1"/>
          </p:cNvSpPr>
          <p:nvPr/>
        </p:nvSpPr>
        <p:spPr bwMode="auto">
          <a:xfrm>
            <a:off x="4749898" y="2118579"/>
            <a:ext cx="98697" cy="130522"/>
          </a:xfrm>
          <a:custGeom>
            <a:avLst/>
            <a:gdLst>
              <a:gd name="T0" fmla="*/ 37 w 72"/>
              <a:gd name="T1" fmla="*/ 12 h 110"/>
              <a:gd name="T2" fmla="*/ 30 w 72"/>
              <a:gd name="T3" fmla="*/ 12 h 110"/>
              <a:gd name="T4" fmla="*/ 26 w 72"/>
              <a:gd name="T5" fmla="*/ 16 h 110"/>
              <a:gd name="T6" fmla="*/ 21 w 72"/>
              <a:gd name="T7" fmla="*/ 19 h 110"/>
              <a:gd name="T8" fmla="*/ 16 w 72"/>
              <a:gd name="T9" fmla="*/ 33 h 110"/>
              <a:gd name="T10" fmla="*/ 16 w 72"/>
              <a:gd name="T11" fmla="*/ 54 h 110"/>
              <a:gd name="T12" fmla="*/ 16 w 72"/>
              <a:gd name="T13" fmla="*/ 77 h 110"/>
              <a:gd name="T14" fmla="*/ 21 w 72"/>
              <a:gd name="T15" fmla="*/ 89 h 110"/>
              <a:gd name="T16" fmla="*/ 26 w 72"/>
              <a:gd name="T17" fmla="*/ 94 h 110"/>
              <a:gd name="T18" fmla="*/ 30 w 72"/>
              <a:gd name="T19" fmla="*/ 96 h 110"/>
              <a:gd name="T20" fmla="*/ 37 w 72"/>
              <a:gd name="T21" fmla="*/ 98 h 110"/>
              <a:gd name="T22" fmla="*/ 42 w 72"/>
              <a:gd name="T23" fmla="*/ 96 h 110"/>
              <a:gd name="T24" fmla="*/ 47 w 72"/>
              <a:gd name="T25" fmla="*/ 94 h 110"/>
              <a:gd name="T26" fmla="*/ 51 w 72"/>
              <a:gd name="T27" fmla="*/ 89 h 110"/>
              <a:gd name="T28" fmla="*/ 56 w 72"/>
              <a:gd name="T29" fmla="*/ 77 h 110"/>
              <a:gd name="T30" fmla="*/ 58 w 72"/>
              <a:gd name="T31" fmla="*/ 54 h 110"/>
              <a:gd name="T32" fmla="*/ 56 w 72"/>
              <a:gd name="T33" fmla="*/ 33 h 110"/>
              <a:gd name="T34" fmla="*/ 52 w 72"/>
              <a:gd name="T35" fmla="*/ 21 h 110"/>
              <a:gd name="T36" fmla="*/ 47 w 72"/>
              <a:gd name="T37" fmla="*/ 16 h 110"/>
              <a:gd name="T38" fmla="*/ 42 w 72"/>
              <a:gd name="T39" fmla="*/ 12 h 110"/>
              <a:gd name="T40" fmla="*/ 37 w 72"/>
              <a:gd name="T41" fmla="*/ 12 h 110"/>
              <a:gd name="T42" fmla="*/ 37 w 72"/>
              <a:gd name="T43" fmla="*/ 0 h 110"/>
              <a:gd name="T44" fmla="*/ 45 w 72"/>
              <a:gd name="T45" fmla="*/ 0 h 110"/>
              <a:gd name="T46" fmla="*/ 52 w 72"/>
              <a:gd name="T47" fmla="*/ 4 h 110"/>
              <a:gd name="T48" fmla="*/ 58 w 72"/>
              <a:gd name="T49" fmla="*/ 7 h 110"/>
              <a:gd name="T50" fmla="*/ 63 w 72"/>
              <a:gd name="T51" fmla="*/ 12 h 110"/>
              <a:gd name="T52" fmla="*/ 66 w 72"/>
              <a:gd name="T53" fmla="*/ 21 h 110"/>
              <a:gd name="T54" fmla="*/ 70 w 72"/>
              <a:gd name="T55" fmla="*/ 30 h 110"/>
              <a:gd name="T56" fmla="*/ 72 w 72"/>
              <a:gd name="T57" fmla="*/ 37 h 110"/>
              <a:gd name="T58" fmla="*/ 72 w 72"/>
              <a:gd name="T59" fmla="*/ 45 h 110"/>
              <a:gd name="T60" fmla="*/ 72 w 72"/>
              <a:gd name="T61" fmla="*/ 54 h 110"/>
              <a:gd name="T62" fmla="*/ 72 w 72"/>
              <a:gd name="T63" fmla="*/ 72 h 110"/>
              <a:gd name="T64" fmla="*/ 68 w 72"/>
              <a:gd name="T65" fmla="*/ 86 h 110"/>
              <a:gd name="T66" fmla="*/ 65 w 72"/>
              <a:gd name="T67" fmla="*/ 94 h 110"/>
              <a:gd name="T68" fmla="*/ 61 w 72"/>
              <a:gd name="T69" fmla="*/ 100 h 110"/>
              <a:gd name="T70" fmla="*/ 56 w 72"/>
              <a:gd name="T71" fmla="*/ 105 h 110"/>
              <a:gd name="T72" fmla="*/ 51 w 72"/>
              <a:gd name="T73" fmla="*/ 108 h 110"/>
              <a:gd name="T74" fmla="*/ 44 w 72"/>
              <a:gd name="T75" fmla="*/ 110 h 110"/>
              <a:gd name="T76" fmla="*/ 37 w 72"/>
              <a:gd name="T77" fmla="*/ 110 h 110"/>
              <a:gd name="T78" fmla="*/ 28 w 72"/>
              <a:gd name="T79" fmla="*/ 110 h 110"/>
              <a:gd name="T80" fmla="*/ 23 w 72"/>
              <a:gd name="T81" fmla="*/ 108 h 110"/>
              <a:gd name="T82" fmla="*/ 16 w 72"/>
              <a:gd name="T83" fmla="*/ 105 h 110"/>
              <a:gd name="T84" fmla="*/ 12 w 72"/>
              <a:gd name="T85" fmla="*/ 100 h 110"/>
              <a:gd name="T86" fmla="*/ 4 w 72"/>
              <a:gd name="T87" fmla="*/ 82 h 110"/>
              <a:gd name="T88" fmla="*/ 0 w 72"/>
              <a:gd name="T89" fmla="*/ 54 h 110"/>
              <a:gd name="T90" fmla="*/ 2 w 72"/>
              <a:gd name="T91" fmla="*/ 37 h 110"/>
              <a:gd name="T92" fmla="*/ 5 w 72"/>
              <a:gd name="T93" fmla="*/ 23 h 110"/>
              <a:gd name="T94" fmla="*/ 7 w 72"/>
              <a:gd name="T95" fmla="*/ 16 h 110"/>
              <a:gd name="T96" fmla="*/ 12 w 72"/>
              <a:gd name="T97" fmla="*/ 11 h 110"/>
              <a:gd name="T98" fmla="*/ 16 w 72"/>
              <a:gd name="T99" fmla="*/ 5 h 110"/>
              <a:gd name="T100" fmla="*/ 23 w 72"/>
              <a:gd name="T101" fmla="*/ 2 h 110"/>
              <a:gd name="T102" fmla="*/ 28 w 72"/>
              <a:gd name="T103" fmla="*/ 0 h 110"/>
              <a:gd name="T104" fmla="*/ 37 w 72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110">
                <a:moveTo>
                  <a:pt x="37" y="12"/>
                </a:moveTo>
                <a:lnTo>
                  <a:pt x="30" y="12"/>
                </a:lnTo>
                <a:lnTo>
                  <a:pt x="26" y="16"/>
                </a:lnTo>
                <a:lnTo>
                  <a:pt x="21" y="19"/>
                </a:lnTo>
                <a:lnTo>
                  <a:pt x="16" y="33"/>
                </a:lnTo>
                <a:lnTo>
                  <a:pt x="16" y="54"/>
                </a:lnTo>
                <a:lnTo>
                  <a:pt x="16" y="77"/>
                </a:lnTo>
                <a:lnTo>
                  <a:pt x="21" y="89"/>
                </a:lnTo>
                <a:lnTo>
                  <a:pt x="26" y="94"/>
                </a:lnTo>
                <a:lnTo>
                  <a:pt x="30" y="96"/>
                </a:lnTo>
                <a:lnTo>
                  <a:pt x="37" y="98"/>
                </a:lnTo>
                <a:lnTo>
                  <a:pt x="42" y="96"/>
                </a:lnTo>
                <a:lnTo>
                  <a:pt x="47" y="94"/>
                </a:lnTo>
                <a:lnTo>
                  <a:pt x="51" y="89"/>
                </a:lnTo>
                <a:lnTo>
                  <a:pt x="56" y="77"/>
                </a:lnTo>
                <a:lnTo>
                  <a:pt x="58" y="54"/>
                </a:lnTo>
                <a:lnTo>
                  <a:pt x="56" y="33"/>
                </a:lnTo>
                <a:lnTo>
                  <a:pt x="52" y="21"/>
                </a:lnTo>
                <a:lnTo>
                  <a:pt x="47" y="16"/>
                </a:lnTo>
                <a:lnTo>
                  <a:pt x="42" y="12"/>
                </a:lnTo>
                <a:lnTo>
                  <a:pt x="37" y="12"/>
                </a:lnTo>
                <a:close/>
                <a:moveTo>
                  <a:pt x="37" y="0"/>
                </a:moveTo>
                <a:lnTo>
                  <a:pt x="45" y="0"/>
                </a:lnTo>
                <a:lnTo>
                  <a:pt x="52" y="4"/>
                </a:lnTo>
                <a:lnTo>
                  <a:pt x="58" y="7"/>
                </a:lnTo>
                <a:lnTo>
                  <a:pt x="63" y="12"/>
                </a:lnTo>
                <a:lnTo>
                  <a:pt x="66" y="21"/>
                </a:lnTo>
                <a:lnTo>
                  <a:pt x="70" y="30"/>
                </a:lnTo>
                <a:lnTo>
                  <a:pt x="72" y="37"/>
                </a:lnTo>
                <a:lnTo>
                  <a:pt x="72" y="45"/>
                </a:lnTo>
                <a:lnTo>
                  <a:pt x="72" y="54"/>
                </a:lnTo>
                <a:lnTo>
                  <a:pt x="72" y="72"/>
                </a:lnTo>
                <a:lnTo>
                  <a:pt x="68" y="86"/>
                </a:lnTo>
                <a:lnTo>
                  <a:pt x="65" y="94"/>
                </a:lnTo>
                <a:lnTo>
                  <a:pt x="61" y="100"/>
                </a:lnTo>
                <a:lnTo>
                  <a:pt x="56" y="105"/>
                </a:lnTo>
                <a:lnTo>
                  <a:pt x="51" y="108"/>
                </a:lnTo>
                <a:lnTo>
                  <a:pt x="44" y="110"/>
                </a:lnTo>
                <a:lnTo>
                  <a:pt x="37" y="110"/>
                </a:lnTo>
                <a:lnTo>
                  <a:pt x="28" y="110"/>
                </a:lnTo>
                <a:lnTo>
                  <a:pt x="23" y="108"/>
                </a:lnTo>
                <a:lnTo>
                  <a:pt x="16" y="105"/>
                </a:lnTo>
                <a:lnTo>
                  <a:pt x="12" y="100"/>
                </a:lnTo>
                <a:lnTo>
                  <a:pt x="4" y="82"/>
                </a:lnTo>
                <a:lnTo>
                  <a:pt x="0" y="54"/>
                </a:lnTo>
                <a:lnTo>
                  <a:pt x="2" y="37"/>
                </a:lnTo>
                <a:lnTo>
                  <a:pt x="5" y="23"/>
                </a:lnTo>
                <a:lnTo>
                  <a:pt x="7" y="16"/>
                </a:lnTo>
                <a:lnTo>
                  <a:pt x="12" y="11"/>
                </a:lnTo>
                <a:lnTo>
                  <a:pt x="16" y="5"/>
                </a:lnTo>
                <a:lnTo>
                  <a:pt x="23" y="2"/>
                </a:lnTo>
                <a:lnTo>
                  <a:pt x="28" y="0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Freeform 56"/>
          <p:cNvSpPr>
            <a:spLocks/>
          </p:cNvSpPr>
          <p:nvPr/>
        </p:nvSpPr>
        <p:spPr bwMode="auto">
          <a:xfrm>
            <a:off x="4666513" y="1522368"/>
            <a:ext cx="52090" cy="130522"/>
          </a:xfrm>
          <a:custGeom>
            <a:avLst/>
            <a:gdLst>
              <a:gd name="T0" fmla="*/ 29 w 38"/>
              <a:gd name="T1" fmla="*/ 0 h 110"/>
              <a:gd name="T2" fmla="*/ 38 w 38"/>
              <a:gd name="T3" fmla="*/ 0 h 110"/>
              <a:gd name="T4" fmla="*/ 38 w 38"/>
              <a:gd name="T5" fmla="*/ 110 h 110"/>
              <a:gd name="T6" fmla="*/ 24 w 38"/>
              <a:gd name="T7" fmla="*/ 110 h 110"/>
              <a:gd name="T8" fmla="*/ 24 w 38"/>
              <a:gd name="T9" fmla="*/ 25 h 110"/>
              <a:gd name="T10" fmla="*/ 19 w 38"/>
              <a:gd name="T11" fmla="*/ 30 h 110"/>
              <a:gd name="T12" fmla="*/ 12 w 38"/>
              <a:gd name="T13" fmla="*/ 34 h 110"/>
              <a:gd name="T14" fmla="*/ 5 w 38"/>
              <a:gd name="T15" fmla="*/ 39 h 110"/>
              <a:gd name="T16" fmla="*/ 0 w 38"/>
              <a:gd name="T17" fmla="*/ 41 h 110"/>
              <a:gd name="T18" fmla="*/ 0 w 38"/>
              <a:gd name="T19" fmla="*/ 28 h 110"/>
              <a:gd name="T20" fmla="*/ 10 w 38"/>
              <a:gd name="T21" fmla="*/ 21 h 110"/>
              <a:gd name="T22" fmla="*/ 19 w 38"/>
              <a:gd name="T23" fmla="*/ 14 h 110"/>
              <a:gd name="T24" fmla="*/ 26 w 38"/>
              <a:gd name="T25" fmla="*/ 7 h 110"/>
              <a:gd name="T26" fmla="*/ 29 w 38"/>
              <a:gd name="T27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" h="110">
                <a:moveTo>
                  <a:pt x="29" y="0"/>
                </a:moveTo>
                <a:lnTo>
                  <a:pt x="38" y="0"/>
                </a:lnTo>
                <a:lnTo>
                  <a:pt x="38" y="110"/>
                </a:lnTo>
                <a:lnTo>
                  <a:pt x="24" y="110"/>
                </a:lnTo>
                <a:lnTo>
                  <a:pt x="24" y="25"/>
                </a:lnTo>
                <a:lnTo>
                  <a:pt x="19" y="30"/>
                </a:lnTo>
                <a:lnTo>
                  <a:pt x="12" y="34"/>
                </a:lnTo>
                <a:lnTo>
                  <a:pt x="5" y="39"/>
                </a:lnTo>
                <a:lnTo>
                  <a:pt x="0" y="41"/>
                </a:lnTo>
                <a:lnTo>
                  <a:pt x="0" y="28"/>
                </a:lnTo>
                <a:lnTo>
                  <a:pt x="10" y="21"/>
                </a:lnTo>
                <a:lnTo>
                  <a:pt x="19" y="14"/>
                </a:lnTo>
                <a:lnTo>
                  <a:pt x="26" y="7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Freeform 57"/>
          <p:cNvSpPr>
            <a:spLocks/>
          </p:cNvSpPr>
          <p:nvPr/>
        </p:nvSpPr>
        <p:spPr bwMode="auto">
          <a:xfrm>
            <a:off x="4749898" y="1524982"/>
            <a:ext cx="98697" cy="130522"/>
          </a:xfrm>
          <a:custGeom>
            <a:avLst/>
            <a:gdLst>
              <a:gd name="T0" fmla="*/ 14 w 72"/>
              <a:gd name="T1" fmla="*/ 0 h 110"/>
              <a:gd name="T2" fmla="*/ 66 w 72"/>
              <a:gd name="T3" fmla="*/ 0 h 110"/>
              <a:gd name="T4" fmla="*/ 66 w 72"/>
              <a:gd name="T5" fmla="*/ 14 h 110"/>
              <a:gd name="T6" fmla="*/ 25 w 72"/>
              <a:gd name="T7" fmla="*/ 14 h 110"/>
              <a:gd name="T8" fmla="*/ 19 w 72"/>
              <a:gd name="T9" fmla="*/ 42 h 110"/>
              <a:gd name="T10" fmla="*/ 26 w 72"/>
              <a:gd name="T11" fmla="*/ 39 h 110"/>
              <a:gd name="T12" fmla="*/ 33 w 72"/>
              <a:gd name="T13" fmla="*/ 35 h 110"/>
              <a:gd name="T14" fmla="*/ 38 w 72"/>
              <a:gd name="T15" fmla="*/ 35 h 110"/>
              <a:gd name="T16" fmla="*/ 47 w 72"/>
              <a:gd name="T17" fmla="*/ 37 h 110"/>
              <a:gd name="T18" fmla="*/ 56 w 72"/>
              <a:gd name="T19" fmla="*/ 40 h 110"/>
              <a:gd name="T20" fmla="*/ 63 w 72"/>
              <a:gd name="T21" fmla="*/ 46 h 110"/>
              <a:gd name="T22" fmla="*/ 68 w 72"/>
              <a:gd name="T23" fmla="*/ 53 h 110"/>
              <a:gd name="T24" fmla="*/ 72 w 72"/>
              <a:gd name="T25" fmla="*/ 61 h 110"/>
              <a:gd name="T26" fmla="*/ 72 w 72"/>
              <a:gd name="T27" fmla="*/ 70 h 110"/>
              <a:gd name="T28" fmla="*/ 72 w 72"/>
              <a:gd name="T29" fmla="*/ 80 h 110"/>
              <a:gd name="T30" fmla="*/ 68 w 72"/>
              <a:gd name="T31" fmla="*/ 89 h 110"/>
              <a:gd name="T32" fmla="*/ 63 w 72"/>
              <a:gd name="T33" fmla="*/ 96 h 110"/>
              <a:gd name="T34" fmla="*/ 51 w 72"/>
              <a:gd name="T35" fmla="*/ 107 h 110"/>
              <a:gd name="T36" fmla="*/ 35 w 72"/>
              <a:gd name="T37" fmla="*/ 110 h 110"/>
              <a:gd name="T38" fmla="*/ 26 w 72"/>
              <a:gd name="T39" fmla="*/ 108 h 110"/>
              <a:gd name="T40" fmla="*/ 18 w 72"/>
              <a:gd name="T41" fmla="*/ 107 h 110"/>
              <a:gd name="T42" fmla="*/ 11 w 72"/>
              <a:gd name="T43" fmla="*/ 101 h 110"/>
              <a:gd name="T44" fmla="*/ 5 w 72"/>
              <a:gd name="T45" fmla="*/ 94 h 110"/>
              <a:gd name="T46" fmla="*/ 2 w 72"/>
              <a:gd name="T47" fmla="*/ 87 h 110"/>
              <a:gd name="T48" fmla="*/ 0 w 72"/>
              <a:gd name="T49" fmla="*/ 79 h 110"/>
              <a:gd name="T50" fmla="*/ 16 w 72"/>
              <a:gd name="T51" fmla="*/ 77 h 110"/>
              <a:gd name="T52" fmla="*/ 16 w 72"/>
              <a:gd name="T53" fmla="*/ 84 h 110"/>
              <a:gd name="T54" fmla="*/ 19 w 72"/>
              <a:gd name="T55" fmla="*/ 89 h 110"/>
              <a:gd name="T56" fmla="*/ 21 w 72"/>
              <a:gd name="T57" fmla="*/ 93 h 110"/>
              <a:gd name="T58" fmla="*/ 25 w 72"/>
              <a:gd name="T59" fmla="*/ 94 h 110"/>
              <a:gd name="T60" fmla="*/ 30 w 72"/>
              <a:gd name="T61" fmla="*/ 96 h 110"/>
              <a:gd name="T62" fmla="*/ 35 w 72"/>
              <a:gd name="T63" fmla="*/ 96 h 110"/>
              <a:gd name="T64" fmla="*/ 42 w 72"/>
              <a:gd name="T65" fmla="*/ 96 h 110"/>
              <a:gd name="T66" fmla="*/ 47 w 72"/>
              <a:gd name="T67" fmla="*/ 94 h 110"/>
              <a:gd name="T68" fmla="*/ 52 w 72"/>
              <a:gd name="T69" fmla="*/ 89 h 110"/>
              <a:gd name="T70" fmla="*/ 54 w 72"/>
              <a:gd name="T71" fmla="*/ 84 h 110"/>
              <a:gd name="T72" fmla="*/ 58 w 72"/>
              <a:gd name="T73" fmla="*/ 79 h 110"/>
              <a:gd name="T74" fmla="*/ 58 w 72"/>
              <a:gd name="T75" fmla="*/ 72 h 110"/>
              <a:gd name="T76" fmla="*/ 58 w 72"/>
              <a:gd name="T77" fmla="*/ 65 h 110"/>
              <a:gd name="T78" fmla="*/ 56 w 72"/>
              <a:gd name="T79" fmla="*/ 60 h 110"/>
              <a:gd name="T80" fmla="*/ 52 w 72"/>
              <a:gd name="T81" fmla="*/ 54 h 110"/>
              <a:gd name="T82" fmla="*/ 47 w 72"/>
              <a:gd name="T83" fmla="*/ 51 h 110"/>
              <a:gd name="T84" fmla="*/ 42 w 72"/>
              <a:gd name="T85" fmla="*/ 49 h 110"/>
              <a:gd name="T86" fmla="*/ 35 w 72"/>
              <a:gd name="T87" fmla="*/ 47 h 110"/>
              <a:gd name="T88" fmla="*/ 30 w 72"/>
              <a:gd name="T89" fmla="*/ 49 h 110"/>
              <a:gd name="T90" fmla="*/ 25 w 72"/>
              <a:gd name="T91" fmla="*/ 51 h 110"/>
              <a:gd name="T92" fmla="*/ 19 w 72"/>
              <a:gd name="T93" fmla="*/ 54 h 110"/>
              <a:gd name="T94" fmla="*/ 16 w 72"/>
              <a:gd name="T95" fmla="*/ 58 h 110"/>
              <a:gd name="T96" fmla="*/ 2 w 72"/>
              <a:gd name="T97" fmla="*/ 56 h 110"/>
              <a:gd name="T98" fmla="*/ 14 w 72"/>
              <a:gd name="T99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2" h="110">
                <a:moveTo>
                  <a:pt x="14" y="0"/>
                </a:moveTo>
                <a:lnTo>
                  <a:pt x="66" y="0"/>
                </a:lnTo>
                <a:lnTo>
                  <a:pt x="66" y="14"/>
                </a:lnTo>
                <a:lnTo>
                  <a:pt x="25" y="14"/>
                </a:lnTo>
                <a:lnTo>
                  <a:pt x="19" y="42"/>
                </a:lnTo>
                <a:lnTo>
                  <a:pt x="26" y="39"/>
                </a:lnTo>
                <a:lnTo>
                  <a:pt x="33" y="35"/>
                </a:lnTo>
                <a:lnTo>
                  <a:pt x="38" y="35"/>
                </a:lnTo>
                <a:lnTo>
                  <a:pt x="47" y="37"/>
                </a:lnTo>
                <a:lnTo>
                  <a:pt x="56" y="40"/>
                </a:lnTo>
                <a:lnTo>
                  <a:pt x="63" y="46"/>
                </a:lnTo>
                <a:lnTo>
                  <a:pt x="68" y="53"/>
                </a:lnTo>
                <a:lnTo>
                  <a:pt x="72" y="61"/>
                </a:lnTo>
                <a:lnTo>
                  <a:pt x="72" y="70"/>
                </a:lnTo>
                <a:lnTo>
                  <a:pt x="72" y="80"/>
                </a:lnTo>
                <a:lnTo>
                  <a:pt x="68" y="89"/>
                </a:lnTo>
                <a:lnTo>
                  <a:pt x="63" y="96"/>
                </a:lnTo>
                <a:lnTo>
                  <a:pt x="51" y="107"/>
                </a:lnTo>
                <a:lnTo>
                  <a:pt x="35" y="110"/>
                </a:lnTo>
                <a:lnTo>
                  <a:pt x="26" y="108"/>
                </a:lnTo>
                <a:lnTo>
                  <a:pt x="18" y="107"/>
                </a:lnTo>
                <a:lnTo>
                  <a:pt x="11" y="101"/>
                </a:lnTo>
                <a:lnTo>
                  <a:pt x="5" y="94"/>
                </a:lnTo>
                <a:lnTo>
                  <a:pt x="2" y="87"/>
                </a:lnTo>
                <a:lnTo>
                  <a:pt x="0" y="79"/>
                </a:lnTo>
                <a:lnTo>
                  <a:pt x="16" y="77"/>
                </a:lnTo>
                <a:lnTo>
                  <a:pt x="16" y="84"/>
                </a:lnTo>
                <a:lnTo>
                  <a:pt x="19" y="89"/>
                </a:lnTo>
                <a:lnTo>
                  <a:pt x="21" y="93"/>
                </a:lnTo>
                <a:lnTo>
                  <a:pt x="25" y="94"/>
                </a:lnTo>
                <a:lnTo>
                  <a:pt x="30" y="96"/>
                </a:lnTo>
                <a:lnTo>
                  <a:pt x="35" y="96"/>
                </a:lnTo>
                <a:lnTo>
                  <a:pt x="42" y="96"/>
                </a:lnTo>
                <a:lnTo>
                  <a:pt x="47" y="94"/>
                </a:lnTo>
                <a:lnTo>
                  <a:pt x="52" y="89"/>
                </a:lnTo>
                <a:lnTo>
                  <a:pt x="54" y="84"/>
                </a:lnTo>
                <a:lnTo>
                  <a:pt x="58" y="79"/>
                </a:lnTo>
                <a:lnTo>
                  <a:pt x="58" y="72"/>
                </a:lnTo>
                <a:lnTo>
                  <a:pt x="58" y="65"/>
                </a:lnTo>
                <a:lnTo>
                  <a:pt x="56" y="60"/>
                </a:lnTo>
                <a:lnTo>
                  <a:pt x="52" y="54"/>
                </a:lnTo>
                <a:lnTo>
                  <a:pt x="47" y="51"/>
                </a:lnTo>
                <a:lnTo>
                  <a:pt x="42" y="49"/>
                </a:lnTo>
                <a:lnTo>
                  <a:pt x="35" y="47"/>
                </a:lnTo>
                <a:lnTo>
                  <a:pt x="30" y="49"/>
                </a:lnTo>
                <a:lnTo>
                  <a:pt x="25" y="51"/>
                </a:lnTo>
                <a:lnTo>
                  <a:pt x="19" y="54"/>
                </a:lnTo>
                <a:lnTo>
                  <a:pt x="16" y="58"/>
                </a:lnTo>
                <a:lnTo>
                  <a:pt x="2" y="56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Freeform 60"/>
          <p:cNvSpPr>
            <a:spLocks/>
          </p:cNvSpPr>
          <p:nvPr/>
        </p:nvSpPr>
        <p:spPr bwMode="auto">
          <a:xfrm>
            <a:off x="4645031" y="929837"/>
            <a:ext cx="97327" cy="128149"/>
          </a:xfrm>
          <a:custGeom>
            <a:avLst/>
            <a:gdLst>
              <a:gd name="T0" fmla="*/ 36 w 71"/>
              <a:gd name="T1" fmla="*/ 0 h 108"/>
              <a:gd name="T2" fmla="*/ 47 w 71"/>
              <a:gd name="T3" fmla="*/ 0 h 108"/>
              <a:gd name="T4" fmla="*/ 54 w 71"/>
              <a:gd name="T5" fmla="*/ 3 h 108"/>
              <a:gd name="T6" fmla="*/ 61 w 71"/>
              <a:gd name="T7" fmla="*/ 8 h 108"/>
              <a:gd name="T8" fmla="*/ 66 w 71"/>
              <a:gd name="T9" fmla="*/ 14 h 108"/>
              <a:gd name="T10" fmla="*/ 69 w 71"/>
              <a:gd name="T11" fmla="*/ 21 h 108"/>
              <a:gd name="T12" fmla="*/ 69 w 71"/>
              <a:gd name="T13" fmla="*/ 29 h 108"/>
              <a:gd name="T14" fmla="*/ 69 w 71"/>
              <a:gd name="T15" fmla="*/ 36 h 108"/>
              <a:gd name="T16" fmla="*/ 68 w 71"/>
              <a:gd name="T17" fmla="*/ 41 h 108"/>
              <a:gd name="T18" fmla="*/ 64 w 71"/>
              <a:gd name="T19" fmla="*/ 48 h 108"/>
              <a:gd name="T20" fmla="*/ 59 w 71"/>
              <a:gd name="T21" fmla="*/ 55 h 108"/>
              <a:gd name="T22" fmla="*/ 55 w 71"/>
              <a:gd name="T23" fmla="*/ 61 h 108"/>
              <a:gd name="T24" fmla="*/ 48 w 71"/>
              <a:gd name="T25" fmla="*/ 66 h 108"/>
              <a:gd name="T26" fmla="*/ 40 w 71"/>
              <a:gd name="T27" fmla="*/ 73 h 108"/>
              <a:gd name="T28" fmla="*/ 33 w 71"/>
              <a:gd name="T29" fmla="*/ 80 h 108"/>
              <a:gd name="T30" fmla="*/ 27 w 71"/>
              <a:gd name="T31" fmla="*/ 83 h 108"/>
              <a:gd name="T32" fmla="*/ 24 w 71"/>
              <a:gd name="T33" fmla="*/ 87 h 108"/>
              <a:gd name="T34" fmla="*/ 19 w 71"/>
              <a:gd name="T35" fmla="*/ 94 h 108"/>
              <a:gd name="T36" fmla="*/ 71 w 71"/>
              <a:gd name="T37" fmla="*/ 94 h 108"/>
              <a:gd name="T38" fmla="*/ 71 w 71"/>
              <a:gd name="T39" fmla="*/ 108 h 108"/>
              <a:gd name="T40" fmla="*/ 0 w 71"/>
              <a:gd name="T41" fmla="*/ 108 h 108"/>
              <a:gd name="T42" fmla="*/ 1 w 71"/>
              <a:gd name="T43" fmla="*/ 103 h 108"/>
              <a:gd name="T44" fmla="*/ 1 w 71"/>
              <a:gd name="T45" fmla="*/ 99 h 108"/>
              <a:gd name="T46" fmla="*/ 5 w 71"/>
              <a:gd name="T47" fmla="*/ 90 h 108"/>
              <a:gd name="T48" fmla="*/ 10 w 71"/>
              <a:gd name="T49" fmla="*/ 83 h 108"/>
              <a:gd name="T50" fmla="*/ 14 w 71"/>
              <a:gd name="T51" fmla="*/ 78 h 108"/>
              <a:gd name="T52" fmla="*/ 19 w 71"/>
              <a:gd name="T53" fmla="*/ 73 h 108"/>
              <a:gd name="T54" fmla="*/ 26 w 71"/>
              <a:gd name="T55" fmla="*/ 68 h 108"/>
              <a:gd name="T56" fmla="*/ 34 w 71"/>
              <a:gd name="T57" fmla="*/ 61 h 108"/>
              <a:gd name="T58" fmla="*/ 41 w 71"/>
              <a:gd name="T59" fmla="*/ 54 h 108"/>
              <a:gd name="T60" fmla="*/ 47 w 71"/>
              <a:gd name="T61" fmla="*/ 48 h 108"/>
              <a:gd name="T62" fmla="*/ 50 w 71"/>
              <a:gd name="T63" fmla="*/ 45 h 108"/>
              <a:gd name="T64" fmla="*/ 54 w 71"/>
              <a:gd name="T65" fmla="*/ 36 h 108"/>
              <a:gd name="T66" fmla="*/ 55 w 71"/>
              <a:gd name="T67" fmla="*/ 29 h 108"/>
              <a:gd name="T68" fmla="*/ 55 w 71"/>
              <a:gd name="T69" fmla="*/ 24 h 108"/>
              <a:gd name="T70" fmla="*/ 54 w 71"/>
              <a:gd name="T71" fmla="*/ 21 h 108"/>
              <a:gd name="T72" fmla="*/ 50 w 71"/>
              <a:gd name="T73" fmla="*/ 17 h 108"/>
              <a:gd name="T74" fmla="*/ 47 w 71"/>
              <a:gd name="T75" fmla="*/ 14 h 108"/>
              <a:gd name="T76" fmla="*/ 41 w 71"/>
              <a:gd name="T77" fmla="*/ 12 h 108"/>
              <a:gd name="T78" fmla="*/ 36 w 71"/>
              <a:gd name="T79" fmla="*/ 12 h 108"/>
              <a:gd name="T80" fmla="*/ 31 w 71"/>
              <a:gd name="T81" fmla="*/ 12 h 108"/>
              <a:gd name="T82" fmla="*/ 26 w 71"/>
              <a:gd name="T83" fmla="*/ 14 h 108"/>
              <a:gd name="T84" fmla="*/ 22 w 71"/>
              <a:gd name="T85" fmla="*/ 17 h 108"/>
              <a:gd name="T86" fmla="*/ 19 w 71"/>
              <a:gd name="T87" fmla="*/ 21 h 108"/>
              <a:gd name="T88" fmla="*/ 17 w 71"/>
              <a:gd name="T89" fmla="*/ 26 h 108"/>
              <a:gd name="T90" fmla="*/ 15 w 71"/>
              <a:gd name="T91" fmla="*/ 31 h 108"/>
              <a:gd name="T92" fmla="*/ 1 w 71"/>
              <a:gd name="T93" fmla="*/ 29 h 108"/>
              <a:gd name="T94" fmla="*/ 3 w 71"/>
              <a:gd name="T95" fmla="*/ 21 h 108"/>
              <a:gd name="T96" fmla="*/ 7 w 71"/>
              <a:gd name="T97" fmla="*/ 12 h 108"/>
              <a:gd name="T98" fmla="*/ 12 w 71"/>
              <a:gd name="T99" fmla="*/ 7 h 108"/>
              <a:gd name="T100" fmla="*/ 19 w 71"/>
              <a:gd name="T101" fmla="*/ 3 h 108"/>
              <a:gd name="T102" fmla="*/ 27 w 71"/>
              <a:gd name="T103" fmla="*/ 0 h 108"/>
              <a:gd name="T104" fmla="*/ 36 w 71"/>
              <a:gd name="T105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1" h="108">
                <a:moveTo>
                  <a:pt x="36" y="0"/>
                </a:moveTo>
                <a:lnTo>
                  <a:pt x="47" y="0"/>
                </a:lnTo>
                <a:lnTo>
                  <a:pt x="54" y="3"/>
                </a:lnTo>
                <a:lnTo>
                  <a:pt x="61" y="8"/>
                </a:lnTo>
                <a:lnTo>
                  <a:pt x="66" y="14"/>
                </a:lnTo>
                <a:lnTo>
                  <a:pt x="69" y="21"/>
                </a:lnTo>
                <a:lnTo>
                  <a:pt x="69" y="29"/>
                </a:lnTo>
                <a:lnTo>
                  <a:pt x="69" y="36"/>
                </a:lnTo>
                <a:lnTo>
                  <a:pt x="68" y="41"/>
                </a:lnTo>
                <a:lnTo>
                  <a:pt x="64" y="48"/>
                </a:lnTo>
                <a:lnTo>
                  <a:pt x="59" y="55"/>
                </a:lnTo>
                <a:lnTo>
                  <a:pt x="55" y="61"/>
                </a:lnTo>
                <a:lnTo>
                  <a:pt x="48" y="66"/>
                </a:lnTo>
                <a:lnTo>
                  <a:pt x="40" y="73"/>
                </a:lnTo>
                <a:lnTo>
                  <a:pt x="33" y="80"/>
                </a:lnTo>
                <a:lnTo>
                  <a:pt x="27" y="83"/>
                </a:lnTo>
                <a:lnTo>
                  <a:pt x="24" y="87"/>
                </a:lnTo>
                <a:lnTo>
                  <a:pt x="19" y="94"/>
                </a:lnTo>
                <a:lnTo>
                  <a:pt x="71" y="94"/>
                </a:lnTo>
                <a:lnTo>
                  <a:pt x="71" y="108"/>
                </a:lnTo>
                <a:lnTo>
                  <a:pt x="0" y="108"/>
                </a:lnTo>
                <a:lnTo>
                  <a:pt x="1" y="103"/>
                </a:lnTo>
                <a:lnTo>
                  <a:pt x="1" y="99"/>
                </a:lnTo>
                <a:lnTo>
                  <a:pt x="5" y="90"/>
                </a:lnTo>
                <a:lnTo>
                  <a:pt x="10" y="83"/>
                </a:lnTo>
                <a:lnTo>
                  <a:pt x="14" y="78"/>
                </a:lnTo>
                <a:lnTo>
                  <a:pt x="19" y="73"/>
                </a:lnTo>
                <a:lnTo>
                  <a:pt x="26" y="68"/>
                </a:lnTo>
                <a:lnTo>
                  <a:pt x="34" y="61"/>
                </a:lnTo>
                <a:lnTo>
                  <a:pt x="41" y="54"/>
                </a:lnTo>
                <a:lnTo>
                  <a:pt x="47" y="48"/>
                </a:lnTo>
                <a:lnTo>
                  <a:pt x="50" y="45"/>
                </a:lnTo>
                <a:lnTo>
                  <a:pt x="54" y="36"/>
                </a:lnTo>
                <a:lnTo>
                  <a:pt x="55" y="29"/>
                </a:lnTo>
                <a:lnTo>
                  <a:pt x="55" y="24"/>
                </a:lnTo>
                <a:lnTo>
                  <a:pt x="54" y="21"/>
                </a:lnTo>
                <a:lnTo>
                  <a:pt x="50" y="17"/>
                </a:lnTo>
                <a:lnTo>
                  <a:pt x="47" y="14"/>
                </a:lnTo>
                <a:lnTo>
                  <a:pt x="41" y="12"/>
                </a:lnTo>
                <a:lnTo>
                  <a:pt x="36" y="12"/>
                </a:lnTo>
                <a:lnTo>
                  <a:pt x="31" y="12"/>
                </a:lnTo>
                <a:lnTo>
                  <a:pt x="26" y="14"/>
                </a:lnTo>
                <a:lnTo>
                  <a:pt x="22" y="17"/>
                </a:lnTo>
                <a:lnTo>
                  <a:pt x="19" y="21"/>
                </a:lnTo>
                <a:lnTo>
                  <a:pt x="17" y="26"/>
                </a:lnTo>
                <a:lnTo>
                  <a:pt x="15" y="31"/>
                </a:lnTo>
                <a:lnTo>
                  <a:pt x="1" y="29"/>
                </a:lnTo>
                <a:lnTo>
                  <a:pt x="3" y="21"/>
                </a:lnTo>
                <a:lnTo>
                  <a:pt x="7" y="12"/>
                </a:lnTo>
                <a:lnTo>
                  <a:pt x="12" y="7"/>
                </a:lnTo>
                <a:lnTo>
                  <a:pt x="19" y="3"/>
                </a:lnTo>
                <a:lnTo>
                  <a:pt x="27" y="0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Freeform 61"/>
          <p:cNvSpPr>
            <a:spLocks noEditPoints="1"/>
          </p:cNvSpPr>
          <p:nvPr/>
        </p:nvSpPr>
        <p:spPr bwMode="auto">
          <a:xfrm>
            <a:off x="4749898" y="930078"/>
            <a:ext cx="98697" cy="130522"/>
          </a:xfrm>
          <a:custGeom>
            <a:avLst/>
            <a:gdLst>
              <a:gd name="T0" fmla="*/ 37 w 72"/>
              <a:gd name="T1" fmla="*/ 12 h 110"/>
              <a:gd name="T2" fmla="*/ 30 w 72"/>
              <a:gd name="T3" fmla="*/ 12 h 110"/>
              <a:gd name="T4" fmla="*/ 26 w 72"/>
              <a:gd name="T5" fmla="*/ 15 h 110"/>
              <a:gd name="T6" fmla="*/ 21 w 72"/>
              <a:gd name="T7" fmla="*/ 19 h 110"/>
              <a:gd name="T8" fmla="*/ 16 w 72"/>
              <a:gd name="T9" fmla="*/ 33 h 110"/>
              <a:gd name="T10" fmla="*/ 16 w 72"/>
              <a:gd name="T11" fmla="*/ 54 h 110"/>
              <a:gd name="T12" fmla="*/ 16 w 72"/>
              <a:gd name="T13" fmla="*/ 76 h 110"/>
              <a:gd name="T14" fmla="*/ 21 w 72"/>
              <a:gd name="T15" fmla="*/ 89 h 110"/>
              <a:gd name="T16" fmla="*/ 26 w 72"/>
              <a:gd name="T17" fmla="*/ 94 h 110"/>
              <a:gd name="T18" fmla="*/ 30 w 72"/>
              <a:gd name="T19" fmla="*/ 96 h 110"/>
              <a:gd name="T20" fmla="*/ 37 w 72"/>
              <a:gd name="T21" fmla="*/ 97 h 110"/>
              <a:gd name="T22" fmla="*/ 42 w 72"/>
              <a:gd name="T23" fmla="*/ 96 h 110"/>
              <a:gd name="T24" fmla="*/ 47 w 72"/>
              <a:gd name="T25" fmla="*/ 94 h 110"/>
              <a:gd name="T26" fmla="*/ 51 w 72"/>
              <a:gd name="T27" fmla="*/ 89 h 110"/>
              <a:gd name="T28" fmla="*/ 56 w 72"/>
              <a:gd name="T29" fmla="*/ 76 h 110"/>
              <a:gd name="T30" fmla="*/ 58 w 72"/>
              <a:gd name="T31" fmla="*/ 54 h 110"/>
              <a:gd name="T32" fmla="*/ 56 w 72"/>
              <a:gd name="T33" fmla="*/ 33 h 110"/>
              <a:gd name="T34" fmla="*/ 52 w 72"/>
              <a:gd name="T35" fmla="*/ 21 h 110"/>
              <a:gd name="T36" fmla="*/ 47 w 72"/>
              <a:gd name="T37" fmla="*/ 15 h 110"/>
              <a:gd name="T38" fmla="*/ 42 w 72"/>
              <a:gd name="T39" fmla="*/ 12 h 110"/>
              <a:gd name="T40" fmla="*/ 37 w 72"/>
              <a:gd name="T41" fmla="*/ 12 h 110"/>
              <a:gd name="T42" fmla="*/ 37 w 72"/>
              <a:gd name="T43" fmla="*/ 0 h 110"/>
              <a:gd name="T44" fmla="*/ 45 w 72"/>
              <a:gd name="T45" fmla="*/ 0 h 110"/>
              <a:gd name="T46" fmla="*/ 52 w 72"/>
              <a:gd name="T47" fmla="*/ 3 h 110"/>
              <a:gd name="T48" fmla="*/ 58 w 72"/>
              <a:gd name="T49" fmla="*/ 7 h 110"/>
              <a:gd name="T50" fmla="*/ 63 w 72"/>
              <a:gd name="T51" fmla="*/ 12 h 110"/>
              <a:gd name="T52" fmla="*/ 66 w 72"/>
              <a:gd name="T53" fmla="*/ 21 h 110"/>
              <a:gd name="T54" fmla="*/ 70 w 72"/>
              <a:gd name="T55" fmla="*/ 29 h 110"/>
              <a:gd name="T56" fmla="*/ 72 w 72"/>
              <a:gd name="T57" fmla="*/ 36 h 110"/>
              <a:gd name="T58" fmla="*/ 72 w 72"/>
              <a:gd name="T59" fmla="*/ 45 h 110"/>
              <a:gd name="T60" fmla="*/ 72 w 72"/>
              <a:gd name="T61" fmla="*/ 54 h 110"/>
              <a:gd name="T62" fmla="*/ 72 w 72"/>
              <a:gd name="T63" fmla="*/ 71 h 110"/>
              <a:gd name="T64" fmla="*/ 68 w 72"/>
              <a:gd name="T65" fmla="*/ 85 h 110"/>
              <a:gd name="T66" fmla="*/ 65 w 72"/>
              <a:gd name="T67" fmla="*/ 94 h 110"/>
              <a:gd name="T68" fmla="*/ 61 w 72"/>
              <a:gd name="T69" fmla="*/ 99 h 110"/>
              <a:gd name="T70" fmla="*/ 56 w 72"/>
              <a:gd name="T71" fmla="*/ 104 h 110"/>
              <a:gd name="T72" fmla="*/ 51 w 72"/>
              <a:gd name="T73" fmla="*/ 108 h 110"/>
              <a:gd name="T74" fmla="*/ 44 w 72"/>
              <a:gd name="T75" fmla="*/ 110 h 110"/>
              <a:gd name="T76" fmla="*/ 37 w 72"/>
              <a:gd name="T77" fmla="*/ 110 h 110"/>
              <a:gd name="T78" fmla="*/ 28 w 72"/>
              <a:gd name="T79" fmla="*/ 110 h 110"/>
              <a:gd name="T80" fmla="*/ 23 w 72"/>
              <a:gd name="T81" fmla="*/ 108 h 110"/>
              <a:gd name="T82" fmla="*/ 16 w 72"/>
              <a:gd name="T83" fmla="*/ 104 h 110"/>
              <a:gd name="T84" fmla="*/ 12 w 72"/>
              <a:gd name="T85" fmla="*/ 99 h 110"/>
              <a:gd name="T86" fmla="*/ 4 w 72"/>
              <a:gd name="T87" fmla="*/ 82 h 110"/>
              <a:gd name="T88" fmla="*/ 0 w 72"/>
              <a:gd name="T89" fmla="*/ 54 h 110"/>
              <a:gd name="T90" fmla="*/ 2 w 72"/>
              <a:gd name="T91" fmla="*/ 36 h 110"/>
              <a:gd name="T92" fmla="*/ 5 w 72"/>
              <a:gd name="T93" fmla="*/ 22 h 110"/>
              <a:gd name="T94" fmla="*/ 7 w 72"/>
              <a:gd name="T95" fmla="*/ 15 h 110"/>
              <a:gd name="T96" fmla="*/ 12 w 72"/>
              <a:gd name="T97" fmla="*/ 10 h 110"/>
              <a:gd name="T98" fmla="*/ 16 w 72"/>
              <a:gd name="T99" fmla="*/ 5 h 110"/>
              <a:gd name="T100" fmla="*/ 23 w 72"/>
              <a:gd name="T101" fmla="*/ 1 h 110"/>
              <a:gd name="T102" fmla="*/ 28 w 72"/>
              <a:gd name="T103" fmla="*/ 0 h 110"/>
              <a:gd name="T104" fmla="*/ 37 w 72"/>
              <a:gd name="T10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110">
                <a:moveTo>
                  <a:pt x="37" y="12"/>
                </a:moveTo>
                <a:lnTo>
                  <a:pt x="30" y="12"/>
                </a:lnTo>
                <a:lnTo>
                  <a:pt x="26" y="15"/>
                </a:lnTo>
                <a:lnTo>
                  <a:pt x="21" y="19"/>
                </a:lnTo>
                <a:lnTo>
                  <a:pt x="16" y="33"/>
                </a:lnTo>
                <a:lnTo>
                  <a:pt x="16" y="54"/>
                </a:lnTo>
                <a:lnTo>
                  <a:pt x="16" y="76"/>
                </a:lnTo>
                <a:lnTo>
                  <a:pt x="21" y="89"/>
                </a:lnTo>
                <a:lnTo>
                  <a:pt x="26" y="94"/>
                </a:lnTo>
                <a:lnTo>
                  <a:pt x="30" y="96"/>
                </a:lnTo>
                <a:lnTo>
                  <a:pt x="37" y="97"/>
                </a:lnTo>
                <a:lnTo>
                  <a:pt x="42" y="96"/>
                </a:lnTo>
                <a:lnTo>
                  <a:pt x="47" y="94"/>
                </a:lnTo>
                <a:lnTo>
                  <a:pt x="51" y="89"/>
                </a:lnTo>
                <a:lnTo>
                  <a:pt x="56" y="76"/>
                </a:lnTo>
                <a:lnTo>
                  <a:pt x="58" y="54"/>
                </a:lnTo>
                <a:lnTo>
                  <a:pt x="56" y="33"/>
                </a:lnTo>
                <a:lnTo>
                  <a:pt x="52" y="21"/>
                </a:lnTo>
                <a:lnTo>
                  <a:pt x="47" y="15"/>
                </a:lnTo>
                <a:lnTo>
                  <a:pt x="42" y="12"/>
                </a:lnTo>
                <a:lnTo>
                  <a:pt x="37" y="12"/>
                </a:lnTo>
                <a:close/>
                <a:moveTo>
                  <a:pt x="37" y="0"/>
                </a:moveTo>
                <a:lnTo>
                  <a:pt x="45" y="0"/>
                </a:lnTo>
                <a:lnTo>
                  <a:pt x="52" y="3"/>
                </a:lnTo>
                <a:lnTo>
                  <a:pt x="58" y="7"/>
                </a:lnTo>
                <a:lnTo>
                  <a:pt x="63" y="12"/>
                </a:lnTo>
                <a:lnTo>
                  <a:pt x="66" y="21"/>
                </a:lnTo>
                <a:lnTo>
                  <a:pt x="70" y="29"/>
                </a:lnTo>
                <a:lnTo>
                  <a:pt x="72" y="36"/>
                </a:lnTo>
                <a:lnTo>
                  <a:pt x="72" y="45"/>
                </a:lnTo>
                <a:lnTo>
                  <a:pt x="72" y="54"/>
                </a:lnTo>
                <a:lnTo>
                  <a:pt x="72" y="71"/>
                </a:lnTo>
                <a:lnTo>
                  <a:pt x="68" y="85"/>
                </a:lnTo>
                <a:lnTo>
                  <a:pt x="65" y="94"/>
                </a:lnTo>
                <a:lnTo>
                  <a:pt x="61" y="99"/>
                </a:lnTo>
                <a:lnTo>
                  <a:pt x="56" y="104"/>
                </a:lnTo>
                <a:lnTo>
                  <a:pt x="51" y="108"/>
                </a:lnTo>
                <a:lnTo>
                  <a:pt x="44" y="110"/>
                </a:lnTo>
                <a:lnTo>
                  <a:pt x="37" y="110"/>
                </a:lnTo>
                <a:lnTo>
                  <a:pt x="28" y="110"/>
                </a:lnTo>
                <a:lnTo>
                  <a:pt x="23" y="108"/>
                </a:lnTo>
                <a:lnTo>
                  <a:pt x="16" y="104"/>
                </a:lnTo>
                <a:lnTo>
                  <a:pt x="12" y="99"/>
                </a:lnTo>
                <a:lnTo>
                  <a:pt x="4" y="82"/>
                </a:lnTo>
                <a:lnTo>
                  <a:pt x="0" y="54"/>
                </a:lnTo>
                <a:lnTo>
                  <a:pt x="2" y="36"/>
                </a:lnTo>
                <a:lnTo>
                  <a:pt x="5" y="22"/>
                </a:lnTo>
                <a:lnTo>
                  <a:pt x="7" y="15"/>
                </a:lnTo>
                <a:lnTo>
                  <a:pt x="12" y="10"/>
                </a:lnTo>
                <a:lnTo>
                  <a:pt x="16" y="5"/>
                </a:lnTo>
                <a:lnTo>
                  <a:pt x="23" y="1"/>
                </a:lnTo>
                <a:lnTo>
                  <a:pt x="28" y="0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8990" y="-20538"/>
            <a:ext cx="825943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2800" b="1" dirty="0">
                <a:solidFill>
                  <a:srgbClr val="C00000"/>
                </a:solidFill>
                <a:latin typeface="Calibri"/>
              </a:rPr>
              <a:t>First principle DT fusion power prediction showing similar results ~15MW, despite different hypothesis</a:t>
            </a:r>
          </a:p>
        </p:txBody>
      </p:sp>
    </p:spTree>
    <p:extLst>
      <p:ext uri="{BB962C8B-B14F-4D97-AF65-F5344CB8AC3E}">
        <p14:creationId xmlns:p14="http://schemas.microsoft.com/office/powerpoint/2010/main" val="2714510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Content Placeholder 2">
            <a:extLst>
              <a:ext uri="{FF2B5EF4-FFF2-40B4-BE49-F238E27FC236}">
                <a16:creationId xmlns:a16="http://schemas.microsoft.com/office/drawing/2014/main" xmlns="" id="{1AC66919-F129-4836-A1D6-180BFB2094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00594" y="735546"/>
            <a:ext cx="3535905" cy="3834426"/>
          </a:xfrm>
        </p:spPr>
        <p:txBody>
          <a:bodyPr>
            <a:normAutofit fontScale="70000" lnSpcReduction="20000"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GB" b="0" dirty="0" smtClean="0"/>
              <a:t>The </a:t>
            </a:r>
            <a:r>
              <a:rPr lang="en-GB" b="0" dirty="0"/>
              <a:t>remaining challenge </a:t>
            </a:r>
            <a:r>
              <a:rPr lang="en-GB" b="0" dirty="0" smtClean="0"/>
              <a:t>is </a:t>
            </a:r>
            <a:r>
              <a:rPr lang="en-GB" b="0" dirty="0"/>
              <a:t>to </a:t>
            </a:r>
            <a:r>
              <a:rPr lang="en-GB" dirty="0"/>
              <a:t>extend these results to maximum input power (40 </a:t>
            </a:r>
            <a:r>
              <a:rPr lang="en-GB" dirty="0" smtClean="0"/>
              <a:t>MW), high </a:t>
            </a:r>
            <a:r>
              <a:rPr lang="en-GB" dirty="0"/>
              <a:t>magnetic field (3.85 T) and high plasma current (4 MA</a:t>
            </a:r>
            <a:r>
              <a:rPr lang="en-GB" dirty="0" smtClean="0"/>
              <a:t>)</a:t>
            </a:r>
            <a:endParaRPr lang="en-GB" dirty="0"/>
          </a:p>
          <a:p>
            <a:pPr>
              <a:lnSpc>
                <a:spcPct val="150000"/>
              </a:lnSpc>
              <a:buFont typeface="Wingdings" charset="2"/>
              <a:buChar char="Ø"/>
            </a:pPr>
            <a:r>
              <a:rPr lang="en-GB" dirty="0"/>
              <a:t>Demonstrate </a:t>
            </a:r>
            <a:r>
              <a:rPr lang="en-GB" dirty="0" smtClean="0"/>
              <a:t>that the </a:t>
            </a:r>
            <a:r>
              <a:rPr lang="en-GB" dirty="0">
                <a:solidFill>
                  <a:srgbClr val="0000FF"/>
                </a:solidFill>
              </a:rPr>
              <a:t>maximum performance </a:t>
            </a:r>
            <a:r>
              <a:rPr lang="en-GB" dirty="0"/>
              <a:t>(in </a:t>
            </a:r>
            <a:r>
              <a:rPr lang="en-GB" dirty="0" smtClean="0"/>
              <a:t>D-D </a:t>
            </a:r>
            <a:r>
              <a:rPr lang="en-GB" dirty="0"/>
              <a:t>plasmas) is </a:t>
            </a:r>
            <a:r>
              <a:rPr lang="en-GB" dirty="0">
                <a:solidFill>
                  <a:srgbClr val="0000FF"/>
                </a:solidFill>
              </a:rPr>
              <a:t>compatible with the ITER-like </a:t>
            </a:r>
            <a:r>
              <a:rPr lang="en-GB" dirty="0" smtClean="0">
                <a:solidFill>
                  <a:srgbClr val="0000FF"/>
                </a:solidFill>
              </a:rPr>
              <a:t>Wall</a:t>
            </a:r>
            <a:endParaRPr lang="en-GB" dirty="0">
              <a:solidFill>
                <a:srgbClr val="0000FF"/>
              </a:solidFill>
            </a:endParaRPr>
          </a:p>
          <a:p>
            <a:pPr marL="457200" lvl="1" indent="0">
              <a:lnSpc>
                <a:spcPct val="150000"/>
              </a:lnSpc>
              <a:buNone/>
            </a:pPr>
            <a:endParaRPr lang="en-GB" b="1" dirty="0">
              <a:solidFill>
                <a:srgbClr val="002060"/>
              </a:solidFill>
            </a:endParaRPr>
          </a:p>
        </p:txBody>
      </p:sp>
      <p:sp>
        <p:nvSpPr>
          <p:cNvPr id="48" name="Title 1">
            <a:extLst>
              <a:ext uri="{FF2B5EF4-FFF2-40B4-BE49-F238E27FC236}">
                <a16:creationId xmlns:a16="http://schemas.microsoft.com/office/drawing/2014/main" xmlns="" id="{01144CFF-6E76-4388-B8A9-C9937C4ED0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504" y="0"/>
            <a:ext cx="9001000" cy="685800"/>
          </a:xfrm>
        </p:spPr>
        <p:txBody>
          <a:bodyPr/>
          <a:lstStyle/>
          <a:p>
            <a:r>
              <a:rPr lang="en-GB" sz="2800" dirty="0">
                <a:solidFill>
                  <a:srgbClr val="C00000"/>
                </a:solidFill>
              </a:rPr>
              <a:t>ITER scenarios with JET ITER-Like Wall </a:t>
            </a:r>
            <a:endParaRPr lang="en-US" sz="2800" dirty="0">
              <a:solidFill>
                <a:srgbClr val="C0000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07504" y="735546"/>
            <a:ext cx="5314702" cy="3997170"/>
            <a:chOff x="49386" y="908720"/>
            <a:chExt cx="5746750" cy="5689600"/>
          </a:xfrm>
        </p:grpSpPr>
        <p:cxnSp>
          <p:nvCxnSpPr>
            <p:cNvPr id="49" name="Straight Arrow Connector 48">
              <a:extLst>
                <a:ext uri="{FF2B5EF4-FFF2-40B4-BE49-F238E27FC236}">
                  <a16:creationId xmlns:a16="http://schemas.microsoft.com/office/drawing/2014/main" xmlns="" id="{848153DE-3E3A-46E0-BAFC-3FAED4AAAA8B}"/>
                </a:ext>
              </a:extLst>
            </p:cNvPr>
            <p:cNvCxnSpPr/>
            <p:nvPr/>
          </p:nvCxnSpPr>
          <p:spPr>
            <a:xfrm>
              <a:off x="2022352" y="2318615"/>
              <a:ext cx="641633" cy="589367"/>
            </a:xfrm>
            <a:prstGeom prst="straightConnector1">
              <a:avLst/>
            </a:prstGeom>
            <a:ln w="38100">
              <a:solidFill>
                <a:srgbClr val="FF00FF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0" name="Picture 2">
              <a:extLst>
                <a:ext uri="{FF2B5EF4-FFF2-40B4-BE49-F238E27FC236}">
                  <a16:creationId xmlns:a16="http://schemas.microsoft.com/office/drawing/2014/main" xmlns="" id="{59438AD9-97E7-4A35-9B2F-20CF20E2B2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86" y="908720"/>
              <a:ext cx="5746750" cy="568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" name="TextBox 6">
              <a:extLst>
                <a:ext uri="{FF2B5EF4-FFF2-40B4-BE49-F238E27FC236}">
                  <a16:creationId xmlns:a16="http://schemas.microsoft.com/office/drawing/2014/main" xmlns="" id="{F44B4153-A9BB-4235-A9D5-FCFF5DCC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7726" y="1229324"/>
              <a:ext cx="1408844" cy="1007610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GB" sz="2000" b="1" dirty="0">
                  <a:solidFill>
                    <a:srgbClr val="002060"/>
                  </a:solidFill>
                  <a:latin typeface="Calibri" pitchFamily="34" charset="0"/>
                </a:rPr>
                <a:t>2018/19</a:t>
              </a:r>
            </a:p>
            <a:p>
              <a:pPr algn="ctr"/>
              <a:r>
                <a:rPr lang="en-GB" sz="2000" b="1" dirty="0">
                  <a:solidFill>
                    <a:srgbClr val="002060"/>
                  </a:solidFill>
                  <a:latin typeface="Calibri" pitchFamily="34" charset="0"/>
                </a:rPr>
                <a:t>Objective</a:t>
              </a: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xmlns="" id="{034F5BCD-7176-4778-AF0E-E19D84C5E5D3}"/>
                </a:ext>
              </a:extLst>
            </p:cNvPr>
            <p:cNvSpPr/>
            <p:nvPr/>
          </p:nvSpPr>
          <p:spPr>
            <a:xfrm>
              <a:off x="4099127" y="1875655"/>
              <a:ext cx="475730" cy="392112"/>
            </a:xfrm>
            <a:prstGeom prst="ellipse">
              <a:avLst/>
            </a:pr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000"/>
            </a:p>
          </p:txBody>
        </p:sp>
        <p:sp>
          <p:nvSpPr>
            <p:cNvPr id="53" name="TextBox 18">
              <a:extLst>
                <a:ext uri="{FF2B5EF4-FFF2-40B4-BE49-F238E27FC236}">
                  <a16:creationId xmlns:a16="http://schemas.microsoft.com/office/drawing/2014/main" xmlns="" id="{BAFD60CE-A7CF-4C3D-9BD5-4ABDA88490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6344" y="2071710"/>
              <a:ext cx="1998877" cy="481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GB" sz="1600" b="1" dirty="0">
                  <a:solidFill>
                    <a:srgbClr val="002060"/>
                  </a:solidFill>
                  <a:cs typeface="Arial" charset="0"/>
                </a:rPr>
                <a:t>[</a:t>
              </a:r>
              <a:r>
                <a:rPr lang="en-GB" sz="1600" b="1" dirty="0" err="1">
                  <a:solidFill>
                    <a:srgbClr val="002060"/>
                  </a:solidFill>
                  <a:latin typeface="Symbol" panose="05050102010706020507" pitchFamily="18" charset="2"/>
                  <a:cs typeface="Arial" charset="0"/>
                </a:rPr>
                <a:t>b</a:t>
              </a:r>
              <a:r>
                <a:rPr lang="en-GB" sz="1600" b="1" baseline="-25000" dirty="0" err="1">
                  <a:solidFill>
                    <a:srgbClr val="002060"/>
                  </a:solidFill>
                  <a:cs typeface="Arial" charset="0"/>
                </a:rPr>
                <a:t>N</a:t>
              </a:r>
              <a:r>
                <a:rPr lang="en-GB" sz="1600" b="1" dirty="0">
                  <a:solidFill>
                    <a:srgbClr val="002060"/>
                  </a:solidFill>
                  <a:cs typeface="Arial" charset="0"/>
                </a:rPr>
                <a:t>&gt;1.8</a:t>
              </a:r>
              <a:r>
                <a:rPr lang="en-GB" sz="1600" b="1" dirty="0">
                  <a:cs typeface="Arial" charset="0"/>
                </a:rPr>
                <a:t>]</a:t>
              </a:r>
              <a:r>
                <a:rPr lang="en-GB" sz="1600" dirty="0">
                  <a:cs typeface="Arial" charset="0"/>
                </a:rPr>
                <a:t> </a:t>
              </a:r>
            </a:p>
          </p:txBody>
        </p:sp>
        <p:sp>
          <p:nvSpPr>
            <p:cNvPr id="54" name="Freeform 17">
              <a:extLst>
                <a:ext uri="{FF2B5EF4-FFF2-40B4-BE49-F238E27FC236}">
                  <a16:creationId xmlns:a16="http://schemas.microsoft.com/office/drawing/2014/main" xmlns="" id="{8491D266-C3C0-4BA3-9E9E-EE0065E1A4CE}"/>
                </a:ext>
              </a:extLst>
            </p:cNvPr>
            <p:cNvSpPr/>
            <p:nvPr/>
          </p:nvSpPr>
          <p:spPr>
            <a:xfrm rot="2952371" flipH="1">
              <a:off x="3394628" y="1583166"/>
              <a:ext cx="394034" cy="1369200"/>
            </a:xfrm>
            <a:custGeom>
              <a:avLst/>
              <a:gdLst>
                <a:gd name="connsiteX0" fmla="*/ 0 w 246292"/>
                <a:gd name="connsiteY0" fmla="*/ 846583 h 846583"/>
                <a:gd name="connsiteX1" fmla="*/ 245798 w 246292"/>
                <a:gd name="connsiteY1" fmla="*/ 368673 h 846583"/>
                <a:gd name="connsiteX2" fmla="*/ 68277 w 246292"/>
                <a:gd name="connsiteY2" fmla="*/ 0 h 8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292" h="846583">
                  <a:moveTo>
                    <a:pt x="0" y="846583"/>
                  </a:moveTo>
                  <a:cubicBezTo>
                    <a:pt x="117209" y="678176"/>
                    <a:pt x="234419" y="509770"/>
                    <a:pt x="245798" y="368673"/>
                  </a:cubicBezTo>
                  <a:cubicBezTo>
                    <a:pt x="257177" y="227576"/>
                    <a:pt x="68277" y="0"/>
                    <a:pt x="68277" y="0"/>
                  </a:cubicBezTo>
                </a:path>
              </a:pathLst>
            </a:custGeom>
            <a:ln w="57150">
              <a:solidFill>
                <a:srgbClr val="002060"/>
              </a:solidFill>
              <a:prstDash val="solid"/>
              <a:headEnd type="non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200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xmlns="" id="{AC85A94E-66ED-4CCE-87D4-5FBB77689FD4}"/>
              </a:ext>
            </a:extLst>
          </p:cNvPr>
          <p:cNvSpPr txBox="1"/>
          <p:nvPr/>
        </p:nvSpPr>
        <p:spPr>
          <a:xfrm>
            <a:off x="3603472" y="4694098"/>
            <a:ext cx="5505033" cy="338554"/>
          </a:xfrm>
          <a:prstGeom prst="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txBody>
          <a:bodyPr wrap="none" rtlCol="0">
            <a:spAutoFit/>
          </a:bodyPr>
          <a:lstStyle/>
          <a:p>
            <a:r>
              <a:rPr lang="en-GB" sz="1600" b="1" i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[L. </a:t>
            </a:r>
            <a:r>
              <a:rPr lang="en-GB" sz="1600" b="1" i="1" dirty="0" err="1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Garzotti</a:t>
            </a:r>
            <a:r>
              <a:rPr lang="en-GB" sz="1600" b="1" i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FEC 2018, I. </a:t>
            </a:r>
            <a:r>
              <a:rPr lang="en-GB" sz="1600" b="1" i="1" dirty="0" err="1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Nunes</a:t>
            </a:r>
            <a:r>
              <a:rPr lang="en-GB" sz="1600" b="1" i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et al </a:t>
            </a:r>
            <a:r>
              <a:rPr lang="en-GB" sz="1600" b="1" i="1" dirty="0" err="1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Nucl</a:t>
            </a:r>
            <a:r>
              <a:rPr lang="en-GB" sz="1600" b="1" i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Fusion 2015]</a:t>
            </a:r>
          </a:p>
        </p:txBody>
      </p:sp>
    </p:spTree>
    <p:extLst>
      <p:ext uri="{BB962C8B-B14F-4D97-AF65-F5344CB8AC3E}">
        <p14:creationId xmlns:p14="http://schemas.microsoft.com/office/powerpoint/2010/main" val="2026833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xmlns="" id="{12E9C5A2-7A02-487F-A601-6435C7B5B0CC}"/>
              </a:ext>
            </a:extLst>
          </p:cNvPr>
          <p:cNvSpPr txBox="1">
            <a:spLocks/>
          </p:cNvSpPr>
          <p:nvPr/>
        </p:nvSpPr>
        <p:spPr>
          <a:xfrm>
            <a:off x="107504" y="176622"/>
            <a:ext cx="8280920" cy="342900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2813" rtl="0" eaLnBrk="0" fontAlgn="base" hangingPunct="0">
              <a:lnSpc>
                <a:spcPts val="3200"/>
              </a:lnSpc>
              <a:spcBef>
                <a:spcPct val="0"/>
              </a:spcBef>
              <a:spcAft>
                <a:spcPct val="0"/>
              </a:spcAft>
              <a:defRPr sz="300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  <a:lvl2pPr algn="ctr" defTabSz="912813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charset="0"/>
              </a:defRPr>
            </a:lvl2pPr>
            <a:lvl3pPr algn="ctr" defTabSz="912813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charset="0"/>
              </a:defRPr>
            </a:lvl3pPr>
            <a:lvl4pPr algn="ctr" defTabSz="912813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charset="0"/>
              </a:defRPr>
            </a:lvl4pPr>
            <a:lvl5pPr algn="ctr" defTabSz="912813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charset="0"/>
              </a:defRPr>
            </a:lvl5pPr>
            <a:lvl6pPr marL="457200" algn="ctr" defTabSz="912813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charset="0"/>
              </a:defRPr>
            </a:lvl6pPr>
            <a:lvl7pPr marL="914400" algn="ctr" defTabSz="912813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charset="0"/>
              </a:defRPr>
            </a:lvl7pPr>
            <a:lvl8pPr marL="1371600" algn="ctr" defTabSz="912813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charset="0"/>
              </a:defRPr>
            </a:lvl8pPr>
            <a:lvl9pPr marL="1828800" algn="ctr" defTabSz="912813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GB" sz="3200" b="1" dirty="0">
                <a:solidFill>
                  <a:srgbClr val="C00000"/>
                </a:solidFill>
              </a:rPr>
              <a:t>Isotope effects on JET pedestal pressure </a:t>
            </a:r>
          </a:p>
        </p:txBody>
      </p:sp>
      <p:pic>
        <p:nvPicPr>
          <p:cNvPr id="7" name="Picture 6" descr="EurofusionDisc.eps">
            <a:extLst>
              <a:ext uri="{FF2B5EF4-FFF2-40B4-BE49-F238E27FC236}">
                <a16:creationId xmlns:a16="http://schemas.microsoft.com/office/drawing/2014/main" xmlns="" id="{3CEE97EF-04C3-496C-A6A2-470371F459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4411" y="87474"/>
            <a:ext cx="458197" cy="349281"/>
          </a:xfrm>
          <a:prstGeom prst="rect">
            <a:avLst/>
          </a:prstGeom>
        </p:spPr>
      </p:pic>
      <p:sp>
        <p:nvSpPr>
          <p:cNvPr id="8" name="TextBox 5">
            <a:extLst>
              <a:ext uri="{FF2B5EF4-FFF2-40B4-BE49-F238E27FC236}">
                <a16:creationId xmlns:a16="http://schemas.microsoft.com/office/drawing/2014/main" xmlns="" id="{73834CAF-F62B-4726-826D-BE00264FB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694" y="3745979"/>
            <a:ext cx="8856986" cy="1292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342900" indent="-342900" eaLnBrk="1" hangingPunct="1">
              <a:lnSpc>
                <a:spcPct val="130000"/>
              </a:lnSpc>
              <a:spcBef>
                <a:spcPct val="0"/>
              </a:spcBef>
            </a:pPr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Lower pedestal density in H </a:t>
            </a:r>
            <a:r>
              <a:rPr lang="en-GB" sz="20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than in D </a:t>
            </a:r>
            <a:r>
              <a:rPr lang="en-GB" sz="20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/>
              </a:rPr>
              <a:t> lower plasma density in H</a:t>
            </a:r>
            <a:endParaRPr lang="en-GB" sz="2000" b="1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 eaLnBrk="1" hangingPunct="1">
              <a:lnSpc>
                <a:spcPct val="130000"/>
              </a:lnSpc>
              <a:spcBef>
                <a:spcPct val="0"/>
              </a:spcBef>
            </a:pPr>
            <a:r>
              <a:rPr lang="en-GB" sz="20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Larger </a:t>
            </a:r>
            <a:r>
              <a:rPr lang="en-GB" sz="2000" b="1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  <a:r>
              <a:rPr lang="en-GB" sz="2000" b="1" baseline="-250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e,PED</a:t>
            </a:r>
            <a:r>
              <a:rPr lang="en-GB" sz="2000" b="1" baseline="-250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20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 D </a:t>
            </a: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than in </a:t>
            </a:r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GB" sz="2000" b="1" dirty="0">
                <a:latin typeface="Arial" panose="020B0604020202020204" pitchFamily="34" charset="0"/>
                <a:cs typeface="Arial" panose="020B0604020202020204" pitchFamily="34" charset="0"/>
              </a:rPr>
              <a:t> at the same heating power</a:t>
            </a:r>
          </a:p>
          <a:p>
            <a:pPr marL="342900" indent="-342900" eaLnBrk="1" hangingPunct="1">
              <a:lnSpc>
                <a:spcPct val="130000"/>
              </a:lnSpc>
              <a:spcBef>
                <a:spcPct val="0"/>
              </a:spcBef>
            </a:pPr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Hydrogen type I pedestals evolve along same isobar at all gas rates </a:t>
            </a:r>
            <a:endParaRPr lang="en-GB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3C7B74B8-F3DE-41DE-A292-54570ABFE44F}"/>
              </a:ext>
            </a:extLst>
          </p:cNvPr>
          <p:cNvSpPr txBox="1"/>
          <p:nvPr/>
        </p:nvSpPr>
        <p:spPr>
          <a:xfrm>
            <a:off x="4860035" y="790860"/>
            <a:ext cx="38050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1.4MA/1.7T </a:t>
            </a:r>
          </a:p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Power and gas scans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xmlns="" id="{6431BB32-AEB9-4863-9822-1DABFCCE9BC1}"/>
              </a:ext>
            </a:extLst>
          </p:cNvPr>
          <p:cNvSpPr/>
          <p:nvPr/>
        </p:nvSpPr>
        <p:spPr>
          <a:xfrm>
            <a:off x="3346616" y="842079"/>
            <a:ext cx="1585424" cy="66941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3DB35E99-0B3D-4BCF-BB4F-771C401E4434}"/>
              </a:ext>
            </a:extLst>
          </p:cNvPr>
          <p:cNvGrpSpPr/>
          <p:nvPr/>
        </p:nvGrpSpPr>
        <p:grpSpPr>
          <a:xfrm>
            <a:off x="4932043" y="1383618"/>
            <a:ext cx="3465841" cy="1387457"/>
            <a:chOff x="5292080" y="2083114"/>
            <a:chExt cx="3465841" cy="1849942"/>
          </a:xfrm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xmlns="" id="{F37132B4-B2A5-4715-A020-357CD146A6A0}"/>
                </a:ext>
              </a:extLst>
            </p:cNvPr>
            <p:cNvGrpSpPr/>
            <p:nvPr/>
          </p:nvGrpSpPr>
          <p:grpSpPr>
            <a:xfrm>
              <a:off x="5292080" y="2083114"/>
              <a:ext cx="3311306" cy="1849942"/>
              <a:chOff x="5292080" y="908720"/>
              <a:chExt cx="3311306" cy="1849942"/>
            </a:xfrm>
          </p:grpSpPr>
          <p:pic>
            <p:nvPicPr>
              <p:cNvPr id="22" name="Picture 21" descr="TePED_nePED_1p4MA_HD.png">
                <a:extLst>
                  <a:ext uri="{FF2B5EF4-FFF2-40B4-BE49-F238E27FC236}">
                    <a16:creationId xmlns:a16="http://schemas.microsoft.com/office/drawing/2014/main" xmlns="" id="{20A10D28-73CD-41E2-9342-AC2435AFAD0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56983" t="13682" r="16285" b="71700"/>
              <a:stretch/>
            </p:blipFill>
            <p:spPr>
              <a:xfrm>
                <a:off x="5868144" y="1484784"/>
                <a:ext cx="2735242" cy="1273878"/>
              </a:xfrm>
              <a:prstGeom prst="rect">
                <a:avLst/>
              </a:prstGeom>
            </p:spPr>
          </p:pic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xmlns="" id="{25DDC986-52E3-4935-9A35-C5257A2D9B13}"/>
                  </a:ext>
                </a:extLst>
              </p:cNvPr>
              <p:cNvSpPr/>
              <p:nvPr/>
            </p:nvSpPr>
            <p:spPr>
              <a:xfrm>
                <a:off x="5436096" y="1576032"/>
                <a:ext cx="282336" cy="268792"/>
              </a:xfrm>
              <a:prstGeom prst="ellips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xmlns="" id="{F942C337-C986-4F39-8735-53E83730164E}"/>
                  </a:ext>
                </a:extLst>
              </p:cNvPr>
              <p:cNvSpPr/>
              <p:nvPr/>
            </p:nvSpPr>
            <p:spPr>
              <a:xfrm>
                <a:off x="5436096" y="2010104"/>
                <a:ext cx="282336" cy="256028"/>
              </a:xfrm>
              <a:prstGeom prst="triangle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rgbClr val="FF0000"/>
                  </a:solidFill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xmlns="" id="{389052E7-6424-4F14-B5E1-5CF567CE4713}"/>
                  </a:ext>
                </a:extLst>
              </p:cNvPr>
              <p:cNvSpPr/>
              <p:nvPr/>
            </p:nvSpPr>
            <p:spPr>
              <a:xfrm>
                <a:off x="5439200" y="2452892"/>
                <a:ext cx="282336" cy="256028"/>
              </a:xfrm>
              <a:prstGeom prst="rect">
                <a:avLst/>
              </a:prstGeom>
              <a:noFill/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xmlns="" id="{C7916EF2-2D51-4B68-B8DC-2A8E23CBDD40}"/>
                  </a:ext>
                </a:extLst>
              </p:cNvPr>
              <p:cNvSpPr txBox="1"/>
              <p:nvPr/>
            </p:nvSpPr>
            <p:spPr>
              <a:xfrm>
                <a:off x="5402188" y="908720"/>
                <a:ext cx="45719" cy="9438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4000" dirty="0">
                    <a:solidFill>
                      <a:srgbClr val="FF0000"/>
                    </a:solidFill>
                  </a:rPr>
                  <a:t>H</a:t>
                </a: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xmlns="" id="{44F63A65-ACC4-409E-862C-EADEB1F59819}"/>
                  </a:ext>
                </a:extLst>
              </p:cNvPr>
              <p:cNvSpPr txBox="1"/>
              <p:nvPr/>
            </p:nvSpPr>
            <p:spPr>
              <a:xfrm>
                <a:off x="6047818" y="934844"/>
                <a:ext cx="468398" cy="86177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3600" dirty="0">
                    <a:solidFill>
                      <a:srgbClr val="0000FF"/>
                    </a:solidFill>
                  </a:rPr>
                  <a:t>D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xmlns="" id="{2979A43F-642D-4DC6-A21D-65D80B33EA8E}"/>
                  </a:ext>
                </a:extLst>
              </p:cNvPr>
              <p:cNvCxnSpPr/>
              <p:nvPr/>
            </p:nvCxnSpPr>
            <p:spPr>
              <a:xfrm>
                <a:off x="5915769" y="1052736"/>
                <a:ext cx="0" cy="170592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xmlns="" id="{18C81AE7-5868-4C7D-BE55-136E9B9EA45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292080" y="1484784"/>
                <a:ext cx="3311306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xmlns="" id="{A4011A15-542E-4753-84FB-5BADE4AD8CB1}"/>
                  </a:ext>
                </a:extLst>
              </p:cNvPr>
              <p:cNvCxnSpPr/>
              <p:nvPr/>
            </p:nvCxnSpPr>
            <p:spPr>
              <a:xfrm>
                <a:off x="6516216" y="1052736"/>
                <a:ext cx="0" cy="170592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1857BAFA-F0AA-42FB-8008-98AAFBC5A18B}"/>
                </a:ext>
              </a:extLst>
            </p:cNvPr>
            <p:cNvSpPr txBox="1"/>
            <p:nvPr/>
          </p:nvSpPr>
          <p:spPr>
            <a:xfrm>
              <a:off x="6588224" y="2175247"/>
              <a:ext cx="2169697" cy="6155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/>
                <a:t>Gas puffing rate</a:t>
              </a:r>
            </a:p>
          </p:txBody>
        </p:sp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xmlns="" id="{91983E8E-92C0-4564-8AB2-4939FEA8ECB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697" y="735548"/>
            <a:ext cx="4224621" cy="2809538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F70488F7-ACF0-46E9-B57F-755C0FC6E1EC}"/>
              </a:ext>
            </a:extLst>
          </p:cNvPr>
          <p:cNvSpPr txBox="1"/>
          <p:nvPr/>
        </p:nvSpPr>
        <p:spPr>
          <a:xfrm rot="2949016">
            <a:off x="2358773" y="1592244"/>
            <a:ext cx="15055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600" dirty="0">
                <a:latin typeface="Arial" panose="020B0604020202020204" pitchFamily="34" charset="0"/>
                <a:cs typeface="Arial" panose="020B0604020202020204" pitchFamily="34" charset="0"/>
              </a:rPr>
              <a:t>Heating power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xmlns="" id="{9D02373E-504E-49D9-BECD-15AE0B79B5C9}"/>
              </a:ext>
            </a:extLst>
          </p:cNvPr>
          <p:cNvCxnSpPr>
            <a:cxnSpLocks/>
          </p:cNvCxnSpPr>
          <p:nvPr/>
        </p:nvCxnSpPr>
        <p:spPr>
          <a:xfrm rot="21263462" flipH="1" flipV="1">
            <a:off x="2459823" y="1518085"/>
            <a:ext cx="864095" cy="826262"/>
          </a:xfrm>
          <a:prstGeom prst="straightConnector1">
            <a:avLst/>
          </a:prstGeom>
          <a:ln w="38100">
            <a:headEnd type="none"/>
            <a:tailEnd type="arrow" w="med" len="lg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xmlns="" id="{622EE07D-F285-4C53-A07A-E840FD6C38DF}"/>
              </a:ext>
            </a:extLst>
          </p:cNvPr>
          <p:cNvSpPr/>
          <p:nvPr/>
        </p:nvSpPr>
        <p:spPr>
          <a:xfrm rot="2782269">
            <a:off x="1386391" y="2046143"/>
            <a:ext cx="514249" cy="970647"/>
          </a:xfrm>
          <a:prstGeom prst="ellipse">
            <a:avLst/>
          </a:prstGeom>
          <a:noFill/>
          <a:ln>
            <a:prstDash val="dash"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FD2328EC-0496-48CB-BD95-56C14931118F}"/>
              </a:ext>
            </a:extLst>
          </p:cNvPr>
          <p:cNvSpPr txBox="1"/>
          <p:nvPr/>
        </p:nvSpPr>
        <p:spPr>
          <a:xfrm rot="1716132">
            <a:off x="1936473" y="2749090"/>
            <a:ext cx="8594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600" dirty="0">
                <a:latin typeface="Arial" panose="020B0604020202020204" pitchFamily="34" charset="0"/>
                <a:cs typeface="Arial" panose="020B0604020202020204" pitchFamily="34" charset="0"/>
              </a:rPr>
              <a:t>Type III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xmlns="" id="{E76B35C9-90C4-49E6-95C1-8EEB882B8712}"/>
              </a:ext>
            </a:extLst>
          </p:cNvPr>
          <p:cNvSpPr/>
          <p:nvPr/>
        </p:nvSpPr>
        <p:spPr>
          <a:xfrm rot="19285146">
            <a:off x="822226" y="1326576"/>
            <a:ext cx="1663600" cy="456437"/>
          </a:xfrm>
          <a:prstGeom prst="ellipse">
            <a:avLst/>
          </a:prstGeom>
          <a:noFill/>
          <a:ln>
            <a:prstDash val="dash"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0231BBD3-85F4-4520-BA38-5B6653B8842A}"/>
              </a:ext>
            </a:extLst>
          </p:cNvPr>
          <p:cNvSpPr txBox="1"/>
          <p:nvPr/>
        </p:nvSpPr>
        <p:spPr>
          <a:xfrm>
            <a:off x="2341918" y="889263"/>
            <a:ext cx="13358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P</a:t>
            </a:r>
            <a:r>
              <a:rPr lang="en-GB" baseline="-25000" dirty="0"/>
              <a:t>heat</a:t>
            </a:r>
            <a:r>
              <a:rPr lang="en-GB" dirty="0"/>
              <a:t>~15MW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xmlns="" id="{31B964C2-36E6-4005-94A3-975F6526D1B3}"/>
              </a:ext>
            </a:extLst>
          </p:cNvPr>
          <p:cNvSpPr/>
          <p:nvPr/>
        </p:nvSpPr>
        <p:spPr>
          <a:xfrm>
            <a:off x="5748194" y="1884102"/>
            <a:ext cx="299461" cy="201594"/>
          </a:xfrm>
          <a:prstGeom prst="ellipse">
            <a:avLst/>
          </a:prstGeom>
          <a:solidFill>
            <a:srgbClr val="0000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39" name="Picture 38" descr="JET(3,78,162).jpg">
            <a:extLst>
              <a:ext uri="{FF2B5EF4-FFF2-40B4-BE49-F238E27FC236}">
                <a16:creationId xmlns:a16="http://schemas.microsoft.com/office/drawing/2014/main" xmlns="" id="{DA16E523-4281-458A-BEDA-D334A9460A7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210" y="4840004"/>
            <a:ext cx="748390" cy="222614"/>
          </a:xfrm>
          <a:prstGeom prst="rect">
            <a:avLst/>
          </a:prstGeom>
        </p:spPr>
      </p:pic>
      <p:sp>
        <p:nvSpPr>
          <p:cNvPr id="41" name="Text Box 8"/>
          <p:cNvSpPr txBox="1">
            <a:spLocks noChangeArrowheads="1"/>
          </p:cNvSpPr>
          <p:nvPr/>
        </p:nvSpPr>
        <p:spPr bwMode="auto">
          <a:xfrm>
            <a:off x="1403651" y="4701387"/>
            <a:ext cx="837578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GB" sz="1600" b="1" dirty="0">
                <a:solidFill>
                  <a:srgbClr val="002060"/>
                </a:solidFill>
              </a:rPr>
              <a:t>[C. Maggi 26th ITC Conference, Toki, Japan, December 5th 2017,</a:t>
            </a:r>
            <a:r>
              <a:rPr lang="en-US" sz="1600" b="1" dirty="0">
                <a:solidFill>
                  <a:srgbClr val="002060"/>
                </a:solidFill>
              </a:rPr>
              <a:t> L Horvath et al. EPS 2017</a:t>
            </a:r>
            <a:r>
              <a:rPr lang="en-GB" sz="1600" b="1" dirty="0">
                <a:solidFill>
                  <a:srgbClr val="002060"/>
                </a:solidFill>
              </a:rPr>
              <a:t> ] </a:t>
            </a:r>
          </a:p>
        </p:txBody>
      </p:sp>
    </p:spTree>
    <p:extLst>
      <p:ext uri="{BB962C8B-B14F-4D97-AF65-F5344CB8AC3E}">
        <p14:creationId xmlns:p14="http://schemas.microsoft.com/office/powerpoint/2010/main" val="912182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719"/>
          <a:stretch/>
        </p:blipFill>
        <p:spPr bwMode="auto">
          <a:xfrm>
            <a:off x="20748" y="1275966"/>
            <a:ext cx="5369538" cy="32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-39748" y="0"/>
            <a:ext cx="8791449" cy="648072"/>
          </a:xfrm>
        </p:spPr>
        <p:txBody>
          <a:bodyPr/>
          <a:lstStyle/>
          <a:p>
            <a:r>
              <a:rPr lang="en-GB" dirty="0" smtClean="0">
                <a:solidFill>
                  <a:srgbClr val="C00000"/>
                </a:solidFill>
              </a:rPr>
              <a:t>ITER Non-Active </a:t>
            </a:r>
            <a:r>
              <a:rPr lang="en-GB" dirty="0">
                <a:solidFill>
                  <a:srgbClr val="C00000"/>
                </a:solidFill>
              </a:rPr>
              <a:t>Operation: H-mode Access 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idx="12"/>
          </p:nvPr>
        </p:nvSpPr>
        <p:spPr>
          <a:xfrm>
            <a:off x="158135" y="627536"/>
            <a:ext cx="8741278" cy="461206"/>
          </a:xfrm>
        </p:spPr>
        <p:txBody>
          <a:bodyPr/>
          <a:lstStyle/>
          <a:p>
            <a:r>
              <a:rPr lang="en-GB" dirty="0" smtClean="0"/>
              <a:t>Non-linear </a:t>
            </a:r>
            <a:r>
              <a:rPr lang="en-GB" dirty="0"/>
              <a:t>mass dependence </a:t>
            </a:r>
            <a:r>
              <a:rPr lang="en-GB" dirty="0" smtClean="0"/>
              <a:t>on L-H power threshold</a:t>
            </a:r>
            <a:endParaRPr lang="en-GB" dirty="0"/>
          </a:p>
        </p:txBody>
      </p:sp>
      <p:sp>
        <p:nvSpPr>
          <p:cNvPr id="5" name="Content Placeholder 4"/>
          <p:cNvSpPr>
            <a:spLocks noGrp="1"/>
          </p:cNvSpPr>
          <p:nvPr>
            <p:ph idx="13"/>
          </p:nvPr>
        </p:nvSpPr>
        <p:spPr>
          <a:xfrm>
            <a:off x="988412" y="4614708"/>
            <a:ext cx="2935516" cy="167625"/>
          </a:xfrm>
        </p:spPr>
        <p:txBody>
          <a:bodyPr/>
          <a:lstStyle/>
          <a:p>
            <a:r>
              <a:rPr lang="en-GB" dirty="0" smtClean="0"/>
              <a:t>[</a:t>
            </a:r>
            <a:r>
              <a:rPr lang="en-GB" dirty="0" err="1" smtClean="0"/>
              <a:t>Hillesheim</a:t>
            </a:r>
            <a:r>
              <a:rPr lang="en-GB" dirty="0" smtClean="0"/>
              <a:t> </a:t>
            </a:r>
            <a:r>
              <a:rPr lang="en-GB" dirty="0"/>
              <a:t>et al </a:t>
            </a:r>
            <a:r>
              <a:rPr lang="en-GB" dirty="0" smtClean="0"/>
              <a:t>EPS 2017]</a:t>
            </a:r>
            <a:endParaRPr lang="en-GB" dirty="0"/>
          </a:p>
        </p:txBody>
      </p:sp>
      <p:sp useBgFill="1">
        <p:nvSpPr>
          <p:cNvPr id="9" name="Rectangle 8"/>
          <p:cNvSpPr/>
          <p:nvPr/>
        </p:nvSpPr>
        <p:spPr>
          <a:xfrm>
            <a:off x="4355977" y="1707654"/>
            <a:ext cx="271046" cy="486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 useBgFill="1">
        <p:nvSpPr>
          <p:cNvPr id="11" name="Freeform 10"/>
          <p:cNvSpPr/>
          <p:nvPr/>
        </p:nvSpPr>
        <p:spPr>
          <a:xfrm>
            <a:off x="4626432" y="1559380"/>
            <a:ext cx="130649" cy="334736"/>
          </a:xfrm>
          <a:custGeom>
            <a:avLst/>
            <a:gdLst>
              <a:gd name="connsiteX0" fmla="*/ 10885 w 130649"/>
              <a:gd name="connsiteY0" fmla="*/ 119743 h 446315"/>
              <a:gd name="connsiteX1" fmla="*/ 21771 w 130649"/>
              <a:gd name="connsiteY1" fmla="*/ 65315 h 446315"/>
              <a:gd name="connsiteX2" fmla="*/ 43542 w 130649"/>
              <a:gd name="connsiteY2" fmla="*/ 0 h 446315"/>
              <a:gd name="connsiteX3" fmla="*/ 76200 w 130649"/>
              <a:gd name="connsiteY3" fmla="*/ 21772 h 446315"/>
              <a:gd name="connsiteX4" fmla="*/ 87085 w 130649"/>
              <a:gd name="connsiteY4" fmla="*/ 54429 h 446315"/>
              <a:gd name="connsiteX5" fmla="*/ 97971 w 130649"/>
              <a:gd name="connsiteY5" fmla="*/ 152400 h 446315"/>
              <a:gd name="connsiteX6" fmla="*/ 119742 w 130649"/>
              <a:gd name="connsiteY6" fmla="*/ 174172 h 446315"/>
              <a:gd name="connsiteX7" fmla="*/ 119742 w 130649"/>
              <a:gd name="connsiteY7" fmla="*/ 250372 h 446315"/>
              <a:gd name="connsiteX8" fmla="*/ 108857 w 130649"/>
              <a:gd name="connsiteY8" fmla="*/ 381000 h 446315"/>
              <a:gd name="connsiteX9" fmla="*/ 97971 w 130649"/>
              <a:gd name="connsiteY9" fmla="*/ 413658 h 446315"/>
              <a:gd name="connsiteX10" fmla="*/ 54428 w 130649"/>
              <a:gd name="connsiteY10" fmla="*/ 446315 h 446315"/>
              <a:gd name="connsiteX11" fmla="*/ 32657 w 130649"/>
              <a:gd name="connsiteY11" fmla="*/ 424543 h 446315"/>
              <a:gd name="connsiteX12" fmla="*/ 21771 w 130649"/>
              <a:gd name="connsiteY12" fmla="*/ 370115 h 446315"/>
              <a:gd name="connsiteX13" fmla="*/ 10885 w 130649"/>
              <a:gd name="connsiteY13" fmla="*/ 337458 h 446315"/>
              <a:gd name="connsiteX14" fmla="*/ 0 w 130649"/>
              <a:gd name="connsiteY14" fmla="*/ 239486 h 446315"/>
              <a:gd name="connsiteX15" fmla="*/ 10885 w 130649"/>
              <a:gd name="connsiteY15" fmla="*/ 130629 h 446315"/>
              <a:gd name="connsiteX16" fmla="*/ 10885 w 130649"/>
              <a:gd name="connsiteY16" fmla="*/ 119743 h 446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0649" h="446315">
                <a:moveTo>
                  <a:pt x="10885" y="119743"/>
                </a:moveTo>
                <a:cubicBezTo>
                  <a:pt x="12699" y="108857"/>
                  <a:pt x="16903" y="83165"/>
                  <a:pt x="21771" y="65315"/>
                </a:cubicBezTo>
                <a:cubicBezTo>
                  <a:pt x="27809" y="43174"/>
                  <a:pt x="43542" y="0"/>
                  <a:pt x="43542" y="0"/>
                </a:cubicBezTo>
                <a:cubicBezTo>
                  <a:pt x="54428" y="7257"/>
                  <a:pt x="68027" y="11556"/>
                  <a:pt x="76200" y="21772"/>
                </a:cubicBezTo>
                <a:cubicBezTo>
                  <a:pt x="83368" y="30732"/>
                  <a:pt x="85199" y="43111"/>
                  <a:pt x="87085" y="54429"/>
                </a:cubicBezTo>
                <a:cubicBezTo>
                  <a:pt x="92487" y="86840"/>
                  <a:pt x="89326" y="120700"/>
                  <a:pt x="97971" y="152400"/>
                </a:cubicBezTo>
                <a:cubicBezTo>
                  <a:pt x="100671" y="162302"/>
                  <a:pt x="112485" y="166915"/>
                  <a:pt x="119742" y="174172"/>
                </a:cubicBezTo>
                <a:cubicBezTo>
                  <a:pt x="139172" y="232459"/>
                  <a:pt x="128440" y="180785"/>
                  <a:pt x="119742" y="250372"/>
                </a:cubicBezTo>
                <a:cubicBezTo>
                  <a:pt x="114323" y="293728"/>
                  <a:pt x="114632" y="337690"/>
                  <a:pt x="108857" y="381000"/>
                </a:cubicBezTo>
                <a:cubicBezTo>
                  <a:pt x="107340" y="392374"/>
                  <a:pt x="105317" y="404843"/>
                  <a:pt x="97971" y="413658"/>
                </a:cubicBezTo>
                <a:cubicBezTo>
                  <a:pt x="86356" y="427596"/>
                  <a:pt x="68942" y="435429"/>
                  <a:pt x="54428" y="446315"/>
                </a:cubicBezTo>
                <a:cubicBezTo>
                  <a:pt x="47171" y="439058"/>
                  <a:pt x="36700" y="433976"/>
                  <a:pt x="32657" y="424543"/>
                </a:cubicBezTo>
                <a:cubicBezTo>
                  <a:pt x="25369" y="407537"/>
                  <a:pt x="26259" y="388065"/>
                  <a:pt x="21771" y="370115"/>
                </a:cubicBezTo>
                <a:cubicBezTo>
                  <a:pt x="18988" y="358983"/>
                  <a:pt x="14514" y="348344"/>
                  <a:pt x="10885" y="337458"/>
                </a:cubicBezTo>
                <a:cubicBezTo>
                  <a:pt x="7257" y="304801"/>
                  <a:pt x="0" y="272344"/>
                  <a:pt x="0" y="239486"/>
                </a:cubicBezTo>
                <a:cubicBezTo>
                  <a:pt x="0" y="203019"/>
                  <a:pt x="7857" y="166970"/>
                  <a:pt x="10885" y="130629"/>
                </a:cubicBezTo>
                <a:cubicBezTo>
                  <a:pt x="11488" y="123397"/>
                  <a:pt x="9071" y="130629"/>
                  <a:pt x="10885" y="119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20" name="Straight Connector 19"/>
          <p:cNvCxnSpPr/>
          <p:nvPr/>
        </p:nvCxnSpPr>
        <p:spPr>
          <a:xfrm>
            <a:off x="4499992" y="2409732"/>
            <a:ext cx="0" cy="16201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H="1">
            <a:off x="4431119" y="2507704"/>
            <a:ext cx="195310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Content Placeholder 1"/>
          <p:cNvSpPr txBox="1">
            <a:spLocks/>
          </p:cNvSpPr>
          <p:nvPr/>
        </p:nvSpPr>
        <p:spPr>
          <a:xfrm>
            <a:off x="5371579" y="1088741"/>
            <a:ext cx="3763451" cy="674716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−"/>
              <a:defRPr sz="2200" b="1" i="0" kern="1200" baseline="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Courier New" panose="02070309020205020404" pitchFamily="49" charset="0"/>
              <a:buChar char="o"/>
              <a:defRPr sz="2000" b="0" i="0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7145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Fine mass scan 2→1 via H/(H+D) control</a:t>
            </a:r>
          </a:p>
          <a:p>
            <a:pPr lvl="1"/>
            <a:endParaRPr lang="en-GB" dirty="0"/>
          </a:p>
        </p:txBody>
      </p:sp>
      <p:sp>
        <p:nvSpPr>
          <p:cNvPr id="30" name="Content Placeholder 1"/>
          <p:cNvSpPr>
            <a:spLocks noGrp="1"/>
          </p:cNvSpPr>
          <p:nvPr>
            <p:ph idx="1"/>
          </p:nvPr>
        </p:nvSpPr>
        <p:spPr>
          <a:xfrm>
            <a:off x="5505497" y="1741626"/>
            <a:ext cx="3824286" cy="3040709"/>
          </a:xfrm>
        </p:spPr>
        <p:txBody>
          <a:bodyPr>
            <a:normAutofit fontScale="77500" lnSpcReduction="20000"/>
          </a:bodyPr>
          <a:lstStyle/>
          <a:p>
            <a:r>
              <a:rPr lang="en-GB" dirty="0" smtClean="0"/>
              <a:t>Large variation at high and low H/(H+D) </a:t>
            </a:r>
          </a:p>
          <a:p>
            <a:r>
              <a:rPr lang="en-GB" dirty="0" smtClean="0"/>
              <a:t>Little variation 0.2&lt;H</a:t>
            </a:r>
            <a:r>
              <a:rPr lang="en-GB" dirty="0"/>
              <a:t>/(H+D</a:t>
            </a:r>
            <a:r>
              <a:rPr lang="en-GB" dirty="0" smtClean="0"/>
              <a:t>)&lt;0.8 </a:t>
            </a:r>
          </a:p>
          <a:p>
            <a:r>
              <a:rPr lang="en-GB" dirty="0" smtClean="0"/>
              <a:t>Trace He quantity in H-plasma: </a:t>
            </a:r>
          </a:p>
          <a:p>
            <a:pPr lvl="1"/>
            <a:r>
              <a:rPr lang="en-GB" dirty="0" smtClean="0"/>
              <a:t> Significant  P</a:t>
            </a:r>
            <a:r>
              <a:rPr lang="en-GB" baseline="-25000" dirty="0" smtClean="0"/>
              <a:t>L-H</a:t>
            </a:r>
            <a:r>
              <a:rPr lang="en-GB" dirty="0" smtClean="0"/>
              <a:t> reduction</a:t>
            </a:r>
          </a:p>
          <a:p>
            <a:r>
              <a:rPr lang="en-GB" dirty="0" smtClean="0"/>
              <a:t>Impact on ITER non-active phase to be investigated </a:t>
            </a:r>
          </a:p>
          <a:p>
            <a:pPr lvl="1"/>
            <a:r>
              <a:rPr lang="en-GB" dirty="0" smtClean="0"/>
              <a:t>helium campaign ?</a:t>
            </a:r>
            <a:endParaRPr lang="en-GB" dirty="0"/>
          </a:p>
        </p:txBody>
      </p:sp>
      <p:pic>
        <p:nvPicPr>
          <p:cNvPr id="7174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48" y="965211"/>
            <a:ext cx="5369538" cy="35494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2" name="Straight Arrow Connector 31"/>
          <p:cNvCxnSpPr/>
          <p:nvPr/>
        </p:nvCxnSpPr>
        <p:spPr>
          <a:xfrm flipV="1">
            <a:off x="4355976" y="1599642"/>
            <a:ext cx="0" cy="432048"/>
          </a:xfrm>
          <a:prstGeom prst="straightConnector1">
            <a:avLst/>
          </a:prstGeom>
          <a:ln w="5715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/>
          <p:cNvSpPr/>
          <p:nvPr/>
        </p:nvSpPr>
        <p:spPr>
          <a:xfrm>
            <a:off x="1166629" y="3703513"/>
            <a:ext cx="3724373" cy="218099"/>
          </a:xfrm>
          <a:prstGeom prst="rect">
            <a:avLst/>
          </a:prstGeom>
          <a:gradFill flip="none" rotWithShape="1">
            <a:gsLst>
              <a:gs pos="0">
                <a:srgbClr val="FF0000"/>
              </a:gs>
              <a:gs pos="14000">
                <a:srgbClr val="FF0000"/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TextBox 13"/>
          <p:cNvSpPr txBox="1"/>
          <p:nvPr/>
        </p:nvSpPr>
        <p:spPr>
          <a:xfrm>
            <a:off x="1115616" y="3651870"/>
            <a:ext cx="3770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699795" y="3651870"/>
            <a:ext cx="569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latin typeface="Arial" panose="020B0604020202020204" pitchFamily="34" charset="0"/>
                <a:cs typeface="Arial" panose="020B0604020202020204" pitchFamily="34" charset="0"/>
              </a:rPr>
              <a:t>1.5</a:t>
            </a:r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627022" y="3698907"/>
            <a:ext cx="3770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496443" y="34358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H-H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69108" y="3435846"/>
            <a:ext cx="6415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D-D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675117" y="3344383"/>
            <a:ext cx="6078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0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  <a:r>
              <a:rPr lang="en-GB" sz="2000" b="1" baseline="-250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</a:t>
            </a:r>
            <a:endParaRPr lang="en-GB" sz="2000" b="1" baseline="-250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Content Placeholder 4"/>
          <p:cNvSpPr txBox="1">
            <a:spLocks/>
          </p:cNvSpPr>
          <p:nvPr/>
        </p:nvSpPr>
        <p:spPr>
          <a:xfrm>
            <a:off x="5586821" y="4721889"/>
            <a:ext cx="3763450" cy="23584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None/>
              <a:defRPr sz="1400" b="1" kern="1200" baseline="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[</a:t>
            </a:r>
            <a:r>
              <a:rPr lang="en-GB" dirty="0" err="1"/>
              <a:t>P</a:t>
            </a:r>
            <a:r>
              <a:rPr lang="en-GB" baseline="-25000" dirty="0" err="1"/>
              <a:t>scal</a:t>
            </a:r>
            <a:r>
              <a:rPr lang="en-GB" baseline="-25000" dirty="0"/>
              <a:t>  </a:t>
            </a:r>
            <a:r>
              <a:rPr lang="en-GB" dirty="0"/>
              <a:t>from ITPA scaling J. Phys.  (2008)]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70054" y="1706949"/>
            <a:ext cx="22532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FF0000"/>
                </a:solidFill>
              </a:rPr>
              <a:t>ICRH heating H &amp; D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79791" y="1925670"/>
            <a:ext cx="22532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002060"/>
                </a:solidFill>
              </a:rPr>
              <a:t>NBI heating H &amp; He</a:t>
            </a:r>
            <a:r>
              <a:rPr lang="en-GB" baseline="30000" dirty="0">
                <a:solidFill>
                  <a:srgbClr val="002060"/>
                </a:solidFill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4149682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82004" y="681540"/>
            <a:ext cx="8928992" cy="696872"/>
          </a:xfrm>
        </p:spPr>
        <p:txBody>
          <a:bodyPr>
            <a:normAutofit fontScale="55000" lnSpcReduction="20000"/>
          </a:bodyPr>
          <a:lstStyle/>
          <a:p>
            <a:r>
              <a:rPr lang="en-GB" dirty="0" smtClean="0"/>
              <a:t>Outward shift of density profile degrades pedestal top </a:t>
            </a:r>
          </a:p>
          <a:p>
            <a:pPr lvl="1"/>
            <a:r>
              <a:rPr lang="en-GB" dirty="0" smtClean="0"/>
              <a:t>Nitrogen seeding can partially reversed this effect (AUG)</a:t>
            </a:r>
            <a:endParaRPr lang="en-GB" dirty="0"/>
          </a:p>
          <a:p>
            <a:pPr lvl="1"/>
            <a:r>
              <a:rPr lang="en-GB" dirty="0" smtClean="0"/>
              <a:t>JET-ILW </a:t>
            </a:r>
            <a:r>
              <a:rPr lang="en-GB" dirty="0"/>
              <a:t>tends to have larger relative shift than JET-C</a:t>
            </a:r>
          </a:p>
          <a:p>
            <a:endParaRPr lang="en-GB" dirty="0"/>
          </a:p>
        </p:txBody>
      </p:sp>
      <p:sp>
        <p:nvSpPr>
          <p:cNvPr id="6" name="Title 2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>
                <a:solidFill>
                  <a:srgbClr val="C00000"/>
                </a:solidFill>
              </a:rPr>
              <a:t>Impact of wall materials and seeding gases on the pedestal and on core plasma </a:t>
            </a:r>
            <a:r>
              <a:rPr lang="en-GB" dirty="0" smtClean="0">
                <a:solidFill>
                  <a:srgbClr val="C00000"/>
                </a:solidFill>
              </a:rPr>
              <a:t>performance </a:t>
            </a:r>
            <a:endParaRPr lang="en-GB" dirty="0">
              <a:solidFill>
                <a:srgbClr val="C00000"/>
              </a:solidFill>
            </a:endParaRPr>
          </a:p>
        </p:txBody>
      </p:sp>
      <p:sp>
        <p:nvSpPr>
          <p:cNvPr id="7" name="Content Placeholder 4"/>
          <p:cNvSpPr>
            <a:spLocks noGrp="1"/>
          </p:cNvSpPr>
          <p:nvPr>
            <p:ph idx="4294967295"/>
          </p:nvPr>
        </p:nvSpPr>
        <p:spPr>
          <a:xfrm>
            <a:off x="3521017" y="4672196"/>
            <a:ext cx="5632586" cy="409575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1400" dirty="0"/>
              <a:t>[</a:t>
            </a:r>
            <a:r>
              <a:rPr lang="en-GB" sz="1400" b="1" dirty="0" err="1">
                <a:solidFill>
                  <a:srgbClr val="002060"/>
                </a:solidFill>
              </a:rPr>
              <a:t>Stefanikova</a:t>
            </a:r>
            <a:r>
              <a:rPr lang="en-GB" sz="1400" b="1" dirty="0">
                <a:solidFill>
                  <a:srgbClr val="002060"/>
                </a:solidFill>
              </a:rPr>
              <a:t> et al EPS 2016, Frassinetti et al PPCF 2016]</a:t>
            </a:r>
          </a:p>
        </p:txBody>
      </p:sp>
      <p:sp useBgFill="1">
        <p:nvSpPr>
          <p:cNvPr id="9" name="Rectangle 8"/>
          <p:cNvSpPr/>
          <p:nvPr/>
        </p:nvSpPr>
        <p:spPr>
          <a:xfrm>
            <a:off x="971600" y="1437624"/>
            <a:ext cx="396044" cy="2160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5" name="Group 14"/>
          <p:cNvGrpSpPr/>
          <p:nvPr/>
        </p:nvGrpSpPr>
        <p:grpSpPr>
          <a:xfrm>
            <a:off x="3332146" y="865495"/>
            <a:ext cx="5725136" cy="4148893"/>
            <a:chOff x="3990465" y="1160627"/>
            <a:chExt cx="4862227" cy="5308143"/>
          </a:xfrm>
        </p:grpSpPr>
        <p:sp useBgFill="1">
          <p:nvSpPr>
            <p:cNvPr id="16" name="TextBox 15"/>
            <p:cNvSpPr txBox="1"/>
            <p:nvPr/>
          </p:nvSpPr>
          <p:spPr>
            <a:xfrm rot="16200000">
              <a:off x="1506295" y="3644797"/>
              <a:ext cx="5308143" cy="339804"/>
            </a:xfrm>
            <a:prstGeom prst="rect">
              <a:avLst/>
            </a:prstGeom>
          </p:spPr>
          <p:txBody>
            <a:bodyPr wrap="none" rtlCol="0">
              <a:spAutoFit/>
            </a:bodyPr>
            <a:lstStyle/>
            <a:p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Normalised pedestal pressure, </a:t>
              </a:r>
              <a:r>
                <a:rPr lang="en-GB" sz="2000" b="1" dirty="0">
                  <a:latin typeface="Symbol" panose="05050102010706020507" pitchFamily="18" charset="2"/>
                  <a:cs typeface="Arial" panose="020B0604020202020204" pitchFamily="34" charset="0"/>
                </a:rPr>
                <a:t>a</a:t>
              </a:r>
            </a:p>
          </p:txBody>
        </p:sp>
        <p:sp useBgFill="1">
          <p:nvSpPr>
            <p:cNvPr id="17" name="TextBox 16"/>
            <p:cNvSpPr txBox="1"/>
            <p:nvPr/>
          </p:nvSpPr>
          <p:spPr>
            <a:xfrm>
              <a:off x="4987225" y="5693185"/>
              <a:ext cx="3000785" cy="511905"/>
            </a:xfrm>
            <a:prstGeom prst="rect">
              <a:avLst/>
            </a:prstGeom>
          </p:spPr>
          <p:txBody>
            <a:bodyPr wrap="none" rtlCol="0">
              <a:spAutoFit/>
            </a:bodyPr>
            <a:lstStyle/>
            <a:p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Pedestal density shift (% </a:t>
              </a:r>
              <a:r>
                <a:rPr lang="en-GB" sz="2000" b="1" dirty="0">
                  <a:latin typeface="Symbol" panose="05050102010706020507" pitchFamily="18" charset="2"/>
                  <a:cs typeface="Arial" panose="020B0604020202020204" pitchFamily="34" charset="0"/>
                  <a:sym typeface="Symbol"/>
                </a:rPr>
                <a:t>y</a:t>
              </a:r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)</a:t>
              </a:r>
              <a:endParaRPr lang="en-GB" sz="2000" b="1" dirty="0">
                <a:latin typeface="Symbol" panose="05050102010706020507" pitchFamily="18" charset="2"/>
                <a:cs typeface="Arial" panose="020B0604020202020204" pitchFamily="34" charset="0"/>
              </a:endParaRPr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4270111" y="1848373"/>
              <a:ext cx="4582581" cy="4104397"/>
              <a:chOff x="5049817" y="2096634"/>
              <a:chExt cx="3537765" cy="3234096"/>
            </a:xfrm>
          </p:grpSpPr>
          <p:sp useBgFill="1">
            <p:nvSpPr>
              <p:cNvPr id="20" name="TextBox 19"/>
              <p:cNvSpPr txBox="1"/>
              <p:nvPr/>
            </p:nvSpPr>
            <p:spPr>
              <a:xfrm>
                <a:off x="5364088" y="4571836"/>
                <a:ext cx="1408550" cy="372332"/>
              </a:xfrm>
              <a:prstGeom prst="rect">
                <a:avLst/>
              </a:prstGeom>
            </p:spPr>
            <p:txBody>
              <a:bodyPr wrap="none" rtlCol="0">
                <a:spAutoFit/>
              </a:bodyPr>
              <a:lstStyle/>
              <a:p>
                <a:r>
                  <a:rPr lang="en-GB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Low </a:t>
                </a:r>
                <a:r>
                  <a:rPr lang="en-GB" b="1" dirty="0">
                    <a:latin typeface="Symbol" panose="05050102010706020507" pitchFamily="18" charset="2"/>
                    <a:cs typeface="Arial" panose="020B0604020202020204" pitchFamily="34" charset="0"/>
                  </a:rPr>
                  <a:t>d, n*~</a:t>
                </a:r>
                <a:r>
                  <a:rPr lang="en-GB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0.1-0.35</a:t>
                </a:r>
              </a:p>
            </p:txBody>
          </p:sp>
          <p:sp>
            <p:nvSpPr>
              <p:cNvPr id="21" name="Line 6"/>
              <p:cNvSpPr>
                <a:spLocks noChangeShapeType="1"/>
              </p:cNvSpPr>
              <p:nvPr/>
            </p:nvSpPr>
            <p:spPr bwMode="auto">
              <a:xfrm>
                <a:off x="5307807" y="5037138"/>
                <a:ext cx="3279775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" name="Line 7"/>
              <p:cNvSpPr>
                <a:spLocks noChangeShapeType="1"/>
              </p:cNvSpPr>
              <p:nvPr/>
            </p:nvSpPr>
            <p:spPr bwMode="auto">
              <a:xfrm flipV="1">
                <a:off x="5307807" y="49815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" name="Line 11"/>
              <p:cNvSpPr>
                <a:spLocks noChangeShapeType="1"/>
              </p:cNvSpPr>
              <p:nvPr/>
            </p:nvSpPr>
            <p:spPr bwMode="auto">
              <a:xfrm flipV="1">
                <a:off x="5776119" y="49815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" name="Line 15"/>
              <p:cNvSpPr>
                <a:spLocks noChangeShapeType="1"/>
              </p:cNvSpPr>
              <p:nvPr/>
            </p:nvSpPr>
            <p:spPr bwMode="auto">
              <a:xfrm flipV="1">
                <a:off x="6244432" y="49815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" name="Line 19"/>
              <p:cNvSpPr>
                <a:spLocks noChangeShapeType="1"/>
              </p:cNvSpPr>
              <p:nvPr/>
            </p:nvSpPr>
            <p:spPr bwMode="auto">
              <a:xfrm flipV="1">
                <a:off x="6712744" y="49815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" name="Line 23"/>
              <p:cNvSpPr>
                <a:spLocks noChangeShapeType="1"/>
              </p:cNvSpPr>
              <p:nvPr/>
            </p:nvSpPr>
            <p:spPr bwMode="auto">
              <a:xfrm flipV="1">
                <a:off x="7182644" y="49815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" name="Line 27"/>
              <p:cNvSpPr>
                <a:spLocks noChangeShapeType="1"/>
              </p:cNvSpPr>
              <p:nvPr/>
            </p:nvSpPr>
            <p:spPr bwMode="auto">
              <a:xfrm flipV="1">
                <a:off x="7650957" y="49815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" name="Line 31"/>
              <p:cNvSpPr>
                <a:spLocks noChangeShapeType="1"/>
              </p:cNvSpPr>
              <p:nvPr/>
            </p:nvSpPr>
            <p:spPr bwMode="auto">
              <a:xfrm flipV="1">
                <a:off x="8119269" y="49815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" name="Line 35"/>
              <p:cNvSpPr>
                <a:spLocks noChangeShapeType="1"/>
              </p:cNvSpPr>
              <p:nvPr/>
            </p:nvSpPr>
            <p:spPr bwMode="auto">
              <a:xfrm flipV="1">
                <a:off x="8587582" y="49815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" name="Line 39"/>
              <p:cNvSpPr>
                <a:spLocks noChangeShapeType="1"/>
              </p:cNvSpPr>
              <p:nvPr/>
            </p:nvSpPr>
            <p:spPr bwMode="auto">
              <a:xfrm flipV="1">
                <a:off x="5401469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" name="Line 40"/>
              <p:cNvSpPr>
                <a:spLocks noChangeShapeType="1"/>
              </p:cNvSpPr>
              <p:nvPr/>
            </p:nvSpPr>
            <p:spPr bwMode="auto">
              <a:xfrm flipV="1">
                <a:off x="5495132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2" name="Line 41"/>
              <p:cNvSpPr>
                <a:spLocks noChangeShapeType="1"/>
              </p:cNvSpPr>
              <p:nvPr/>
            </p:nvSpPr>
            <p:spPr bwMode="auto">
              <a:xfrm flipV="1">
                <a:off x="5590382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3" name="Line 42"/>
              <p:cNvSpPr>
                <a:spLocks noChangeShapeType="1"/>
              </p:cNvSpPr>
              <p:nvPr/>
            </p:nvSpPr>
            <p:spPr bwMode="auto">
              <a:xfrm flipV="1">
                <a:off x="5682457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" name="Line 43"/>
              <p:cNvSpPr>
                <a:spLocks noChangeShapeType="1"/>
              </p:cNvSpPr>
              <p:nvPr/>
            </p:nvSpPr>
            <p:spPr bwMode="auto">
              <a:xfrm flipV="1">
                <a:off x="5871369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" name="Line 44"/>
              <p:cNvSpPr>
                <a:spLocks noChangeShapeType="1"/>
              </p:cNvSpPr>
              <p:nvPr/>
            </p:nvSpPr>
            <p:spPr bwMode="auto">
              <a:xfrm flipV="1">
                <a:off x="5963444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" name="Line 45"/>
              <p:cNvSpPr>
                <a:spLocks noChangeShapeType="1"/>
              </p:cNvSpPr>
              <p:nvPr/>
            </p:nvSpPr>
            <p:spPr bwMode="auto">
              <a:xfrm flipV="1">
                <a:off x="6057107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" name="Line 46"/>
              <p:cNvSpPr>
                <a:spLocks noChangeShapeType="1"/>
              </p:cNvSpPr>
              <p:nvPr/>
            </p:nvSpPr>
            <p:spPr bwMode="auto">
              <a:xfrm flipV="1">
                <a:off x="6152357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" name="Line 47"/>
              <p:cNvSpPr>
                <a:spLocks noChangeShapeType="1"/>
              </p:cNvSpPr>
              <p:nvPr/>
            </p:nvSpPr>
            <p:spPr bwMode="auto">
              <a:xfrm flipV="1">
                <a:off x="6339682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" name="Line 48"/>
              <p:cNvSpPr>
                <a:spLocks noChangeShapeType="1"/>
              </p:cNvSpPr>
              <p:nvPr/>
            </p:nvSpPr>
            <p:spPr bwMode="auto">
              <a:xfrm flipV="1">
                <a:off x="6433344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" name="Line 49"/>
              <p:cNvSpPr>
                <a:spLocks noChangeShapeType="1"/>
              </p:cNvSpPr>
              <p:nvPr/>
            </p:nvSpPr>
            <p:spPr bwMode="auto">
              <a:xfrm flipV="1">
                <a:off x="6525419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" name="Line 50"/>
              <p:cNvSpPr>
                <a:spLocks noChangeShapeType="1"/>
              </p:cNvSpPr>
              <p:nvPr/>
            </p:nvSpPr>
            <p:spPr bwMode="auto">
              <a:xfrm flipV="1">
                <a:off x="6620669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" name="Line 51"/>
              <p:cNvSpPr>
                <a:spLocks noChangeShapeType="1"/>
              </p:cNvSpPr>
              <p:nvPr/>
            </p:nvSpPr>
            <p:spPr bwMode="auto">
              <a:xfrm flipV="1">
                <a:off x="6807994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" name="Line 52"/>
              <p:cNvSpPr>
                <a:spLocks noChangeShapeType="1"/>
              </p:cNvSpPr>
              <p:nvPr/>
            </p:nvSpPr>
            <p:spPr bwMode="auto">
              <a:xfrm flipV="1">
                <a:off x="6901657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4" name="Line 53"/>
              <p:cNvSpPr>
                <a:spLocks noChangeShapeType="1"/>
              </p:cNvSpPr>
              <p:nvPr/>
            </p:nvSpPr>
            <p:spPr bwMode="auto">
              <a:xfrm flipV="1">
                <a:off x="6993732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5" name="Line 54"/>
              <p:cNvSpPr>
                <a:spLocks noChangeShapeType="1"/>
              </p:cNvSpPr>
              <p:nvPr/>
            </p:nvSpPr>
            <p:spPr bwMode="auto">
              <a:xfrm flipV="1">
                <a:off x="7088982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6" name="Line 55"/>
              <p:cNvSpPr>
                <a:spLocks noChangeShapeType="1"/>
              </p:cNvSpPr>
              <p:nvPr/>
            </p:nvSpPr>
            <p:spPr bwMode="auto">
              <a:xfrm flipV="1">
                <a:off x="7276307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7" name="Line 56"/>
              <p:cNvSpPr>
                <a:spLocks noChangeShapeType="1"/>
              </p:cNvSpPr>
              <p:nvPr/>
            </p:nvSpPr>
            <p:spPr bwMode="auto">
              <a:xfrm flipV="1">
                <a:off x="7369969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8" name="Line 57"/>
              <p:cNvSpPr>
                <a:spLocks noChangeShapeType="1"/>
              </p:cNvSpPr>
              <p:nvPr/>
            </p:nvSpPr>
            <p:spPr bwMode="auto">
              <a:xfrm flipV="1">
                <a:off x="7463632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9" name="Line 58"/>
              <p:cNvSpPr>
                <a:spLocks noChangeShapeType="1"/>
              </p:cNvSpPr>
              <p:nvPr/>
            </p:nvSpPr>
            <p:spPr bwMode="auto">
              <a:xfrm flipV="1">
                <a:off x="7557294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0" name="Line 59"/>
              <p:cNvSpPr>
                <a:spLocks noChangeShapeType="1"/>
              </p:cNvSpPr>
              <p:nvPr/>
            </p:nvSpPr>
            <p:spPr bwMode="auto">
              <a:xfrm flipV="1">
                <a:off x="7743032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1" name="Line 60"/>
              <p:cNvSpPr>
                <a:spLocks noChangeShapeType="1"/>
              </p:cNvSpPr>
              <p:nvPr/>
            </p:nvSpPr>
            <p:spPr bwMode="auto">
              <a:xfrm flipV="1">
                <a:off x="7838282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2" name="Line 61"/>
              <p:cNvSpPr>
                <a:spLocks noChangeShapeType="1"/>
              </p:cNvSpPr>
              <p:nvPr/>
            </p:nvSpPr>
            <p:spPr bwMode="auto">
              <a:xfrm flipV="1">
                <a:off x="7931944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3" name="Line 62"/>
              <p:cNvSpPr>
                <a:spLocks noChangeShapeType="1"/>
              </p:cNvSpPr>
              <p:nvPr/>
            </p:nvSpPr>
            <p:spPr bwMode="auto">
              <a:xfrm flipV="1">
                <a:off x="8025607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4" name="Line 63"/>
              <p:cNvSpPr>
                <a:spLocks noChangeShapeType="1"/>
              </p:cNvSpPr>
              <p:nvPr/>
            </p:nvSpPr>
            <p:spPr bwMode="auto">
              <a:xfrm flipV="1">
                <a:off x="8212932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5" name="Line 64"/>
              <p:cNvSpPr>
                <a:spLocks noChangeShapeType="1"/>
              </p:cNvSpPr>
              <p:nvPr/>
            </p:nvSpPr>
            <p:spPr bwMode="auto">
              <a:xfrm flipV="1">
                <a:off x="8306594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6" name="Line 65"/>
              <p:cNvSpPr>
                <a:spLocks noChangeShapeType="1"/>
              </p:cNvSpPr>
              <p:nvPr/>
            </p:nvSpPr>
            <p:spPr bwMode="auto">
              <a:xfrm flipV="1">
                <a:off x="8400257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7" name="Line 66"/>
              <p:cNvSpPr>
                <a:spLocks noChangeShapeType="1"/>
              </p:cNvSpPr>
              <p:nvPr/>
            </p:nvSpPr>
            <p:spPr bwMode="auto">
              <a:xfrm flipV="1">
                <a:off x="8493919" y="5008563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8" name="Line 89"/>
              <p:cNvSpPr>
                <a:spLocks noChangeShapeType="1"/>
              </p:cNvSpPr>
              <p:nvPr/>
            </p:nvSpPr>
            <p:spPr bwMode="auto">
              <a:xfrm>
                <a:off x="5307807" y="2200275"/>
                <a:ext cx="3279775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59" name="Line 90"/>
              <p:cNvSpPr>
                <a:spLocks noChangeShapeType="1"/>
              </p:cNvSpPr>
              <p:nvPr/>
            </p:nvSpPr>
            <p:spPr bwMode="auto">
              <a:xfrm>
                <a:off x="5307807" y="22002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0" name="Line 91"/>
              <p:cNvSpPr>
                <a:spLocks noChangeShapeType="1"/>
              </p:cNvSpPr>
              <p:nvPr/>
            </p:nvSpPr>
            <p:spPr bwMode="auto">
              <a:xfrm>
                <a:off x="5776119" y="22002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1" name="Line 92"/>
              <p:cNvSpPr>
                <a:spLocks noChangeShapeType="1"/>
              </p:cNvSpPr>
              <p:nvPr/>
            </p:nvSpPr>
            <p:spPr bwMode="auto">
              <a:xfrm>
                <a:off x="6244432" y="22002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2" name="Line 93"/>
              <p:cNvSpPr>
                <a:spLocks noChangeShapeType="1"/>
              </p:cNvSpPr>
              <p:nvPr/>
            </p:nvSpPr>
            <p:spPr bwMode="auto">
              <a:xfrm>
                <a:off x="6712744" y="22002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3" name="Line 94"/>
              <p:cNvSpPr>
                <a:spLocks noChangeShapeType="1"/>
              </p:cNvSpPr>
              <p:nvPr/>
            </p:nvSpPr>
            <p:spPr bwMode="auto">
              <a:xfrm>
                <a:off x="7182644" y="22002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4" name="Line 95"/>
              <p:cNvSpPr>
                <a:spLocks noChangeShapeType="1"/>
              </p:cNvSpPr>
              <p:nvPr/>
            </p:nvSpPr>
            <p:spPr bwMode="auto">
              <a:xfrm>
                <a:off x="7650957" y="22002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5" name="Line 96"/>
              <p:cNvSpPr>
                <a:spLocks noChangeShapeType="1"/>
              </p:cNvSpPr>
              <p:nvPr/>
            </p:nvSpPr>
            <p:spPr bwMode="auto">
              <a:xfrm>
                <a:off x="8119269" y="22002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6" name="Line 97"/>
              <p:cNvSpPr>
                <a:spLocks noChangeShapeType="1"/>
              </p:cNvSpPr>
              <p:nvPr/>
            </p:nvSpPr>
            <p:spPr bwMode="auto">
              <a:xfrm>
                <a:off x="8587582" y="2200275"/>
                <a:ext cx="0" cy="555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7" name="Line 98"/>
              <p:cNvSpPr>
                <a:spLocks noChangeShapeType="1"/>
              </p:cNvSpPr>
              <p:nvPr/>
            </p:nvSpPr>
            <p:spPr bwMode="auto">
              <a:xfrm>
                <a:off x="5401469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" name="Line 99"/>
              <p:cNvSpPr>
                <a:spLocks noChangeShapeType="1"/>
              </p:cNvSpPr>
              <p:nvPr/>
            </p:nvSpPr>
            <p:spPr bwMode="auto">
              <a:xfrm>
                <a:off x="5495132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" name="Line 100"/>
              <p:cNvSpPr>
                <a:spLocks noChangeShapeType="1"/>
              </p:cNvSpPr>
              <p:nvPr/>
            </p:nvSpPr>
            <p:spPr bwMode="auto">
              <a:xfrm>
                <a:off x="5590382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0" name="Line 101"/>
              <p:cNvSpPr>
                <a:spLocks noChangeShapeType="1"/>
              </p:cNvSpPr>
              <p:nvPr/>
            </p:nvSpPr>
            <p:spPr bwMode="auto">
              <a:xfrm>
                <a:off x="5682457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" name="Line 102"/>
              <p:cNvSpPr>
                <a:spLocks noChangeShapeType="1"/>
              </p:cNvSpPr>
              <p:nvPr/>
            </p:nvSpPr>
            <p:spPr bwMode="auto">
              <a:xfrm>
                <a:off x="5871369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" name="Line 103"/>
              <p:cNvSpPr>
                <a:spLocks noChangeShapeType="1"/>
              </p:cNvSpPr>
              <p:nvPr/>
            </p:nvSpPr>
            <p:spPr bwMode="auto">
              <a:xfrm>
                <a:off x="5963444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3" name="Line 104"/>
              <p:cNvSpPr>
                <a:spLocks noChangeShapeType="1"/>
              </p:cNvSpPr>
              <p:nvPr/>
            </p:nvSpPr>
            <p:spPr bwMode="auto">
              <a:xfrm>
                <a:off x="6057107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" name="Line 105"/>
              <p:cNvSpPr>
                <a:spLocks noChangeShapeType="1"/>
              </p:cNvSpPr>
              <p:nvPr/>
            </p:nvSpPr>
            <p:spPr bwMode="auto">
              <a:xfrm>
                <a:off x="6152357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" name="Line 106"/>
              <p:cNvSpPr>
                <a:spLocks noChangeShapeType="1"/>
              </p:cNvSpPr>
              <p:nvPr/>
            </p:nvSpPr>
            <p:spPr bwMode="auto">
              <a:xfrm>
                <a:off x="6339682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6" name="Line 107"/>
              <p:cNvSpPr>
                <a:spLocks noChangeShapeType="1"/>
              </p:cNvSpPr>
              <p:nvPr/>
            </p:nvSpPr>
            <p:spPr bwMode="auto">
              <a:xfrm>
                <a:off x="6433344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" name="Line 108"/>
              <p:cNvSpPr>
                <a:spLocks noChangeShapeType="1"/>
              </p:cNvSpPr>
              <p:nvPr/>
            </p:nvSpPr>
            <p:spPr bwMode="auto">
              <a:xfrm>
                <a:off x="6525419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" name="Line 109"/>
              <p:cNvSpPr>
                <a:spLocks noChangeShapeType="1"/>
              </p:cNvSpPr>
              <p:nvPr/>
            </p:nvSpPr>
            <p:spPr bwMode="auto">
              <a:xfrm>
                <a:off x="6620669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9" name="Line 110"/>
              <p:cNvSpPr>
                <a:spLocks noChangeShapeType="1"/>
              </p:cNvSpPr>
              <p:nvPr/>
            </p:nvSpPr>
            <p:spPr bwMode="auto">
              <a:xfrm>
                <a:off x="6807994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" name="Line 111"/>
              <p:cNvSpPr>
                <a:spLocks noChangeShapeType="1"/>
              </p:cNvSpPr>
              <p:nvPr/>
            </p:nvSpPr>
            <p:spPr bwMode="auto">
              <a:xfrm>
                <a:off x="6901657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" name="Line 112"/>
              <p:cNvSpPr>
                <a:spLocks noChangeShapeType="1"/>
              </p:cNvSpPr>
              <p:nvPr/>
            </p:nvSpPr>
            <p:spPr bwMode="auto">
              <a:xfrm>
                <a:off x="6993732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2" name="Line 113"/>
              <p:cNvSpPr>
                <a:spLocks noChangeShapeType="1"/>
              </p:cNvSpPr>
              <p:nvPr/>
            </p:nvSpPr>
            <p:spPr bwMode="auto">
              <a:xfrm>
                <a:off x="7088982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" name="Line 114"/>
              <p:cNvSpPr>
                <a:spLocks noChangeShapeType="1"/>
              </p:cNvSpPr>
              <p:nvPr/>
            </p:nvSpPr>
            <p:spPr bwMode="auto">
              <a:xfrm>
                <a:off x="7276307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" name="Line 115"/>
              <p:cNvSpPr>
                <a:spLocks noChangeShapeType="1"/>
              </p:cNvSpPr>
              <p:nvPr/>
            </p:nvSpPr>
            <p:spPr bwMode="auto">
              <a:xfrm>
                <a:off x="7369969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5" name="Line 116"/>
              <p:cNvSpPr>
                <a:spLocks noChangeShapeType="1"/>
              </p:cNvSpPr>
              <p:nvPr/>
            </p:nvSpPr>
            <p:spPr bwMode="auto">
              <a:xfrm>
                <a:off x="7463632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" name="Line 117"/>
              <p:cNvSpPr>
                <a:spLocks noChangeShapeType="1"/>
              </p:cNvSpPr>
              <p:nvPr/>
            </p:nvSpPr>
            <p:spPr bwMode="auto">
              <a:xfrm>
                <a:off x="7557294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" name="Line 118"/>
              <p:cNvSpPr>
                <a:spLocks noChangeShapeType="1"/>
              </p:cNvSpPr>
              <p:nvPr/>
            </p:nvSpPr>
            <p:spPr bwMode="auto">
              <a:xfrm>
                <a:off x="7743032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8" name="Line 119"/>
              <p:cNvSpPr>
                <a:spLocks noChangeShapeType="1"/>
              </p:cNvSpPr>
              <p:nvPr/>
            </p:nvSpPr>
            <p:spPr bwMode="auto">
              <a:xfrm>
                <a:off x="7838282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9" name="Line 120"/>
              <p:cNvSpPr>
                <a:spLocks noChangeShapeType="1"/>
              </p:cNvSpPr>
              <p:nvPr/>
            </p:nvSpPr>
            <p:spPr bwMode="auto">
              <a:xfrm>
                <a:off x="7931944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0" name="Line 121"/>
              <p:cNvSpPr>
                <a:spLocks noChangeShapeType="1"/>
              </p:cNvSpPr>
              <p:nvPr/>
            </p:nvSpPr>
            <p:spPr bwMode="auto">
              <a:xfrm>
                <a:off x="8025607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" name="Line 122"/>
              <p:cNvSpPr>
                <a:spLocks noChangeShapeType="1"/>
              </p:cNvSpPr>
              <p:nvPr/>
            </p:nvSpPr>
            <p:spPr bwMode="auto">
              <a:xfrm>
                <a:off x="8212932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" name="Line 123"/>
              <p:cNvSpPr>
                <a:spLocks noChangeShapeType="1"/>
              </p:cNvSpPr>
              <p:nvPr/>
            </p:nvSpPr>
            <p:spPr bwMode="auto">
              <a:xfrm>
                <a:off x="8306594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" name="Line 124"/>
              <p:cNvSpPr>
                <a:spLocks noChangeShapeType="1"/>
              </p:cNvSpPr>
              <p:nvPr/>
            </p:nvSpPr>
            <p:spPr bwMode="auto">
              <a:xfrm>
                <a:off x="8400257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4" name="Line 125"/>
              <p:cNvSpPr>
                <a:spLocks noChangeShapeType="1"/>
              </p:cNvSpPr>
              <p:nvPr/>
            </p:nvSpPr>
            <p:spPr bwMode="auto">
              <a:xfrm>
                <a:off x="8493919" y="2200275"/>
                <a:ext cx="0" cy="28575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5" name="Line 126"/>
              <p:cNvSpPr>
                <a:spLocks noChangeShapeType="1"/>
              </p:cNvSpPr>
              <p:nvPr/>
            </p:nvSpPr>
            <p:spPr bwMode="auto">
              <a:xfrm flipV="1">
                <a:off x="5307807" y="2200275"/>
                <a:ext cx="0" cy="28368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" name="Line 127"/>
              <p:cNvSpPr>
                <a:spLocks noChangeShapeType="1"/>
              </p:cNvSpPr>
              <p:nvPr/>
            </p:nvSpPr>
            <p:spPr bwMode="auto">
              <a:xfrm>
                <a:off x="5307807" y="5037138"/>
                <a:ext cx="66675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" name="Line 129"/>
              <p:cNvSpPr>
                <a:spLocks noChangeShapeType="1"/>
              </p:cNvSpPr>
              <p:nvPr/>
            </p:nvSpPr>
            <p:spPr bwMode="auto">
              <a:xfrm>
                <a:off x="5307807" y="4327525"/>
                <a:ext cx="66675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" name="Line 131"/>
              <p:cNvSpPr>
                <a:spLocks noChangeShapeType="1"/>
              </p:cNvSpPr>
              <p:nvPr/>
            </p:nvSpPr>
            <p:spPr bwMode="auto">
              <a:xfrm>
                <a:off x="5307807" y="3617913"/>
                <a:ext cx="66675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" name="Line 134"/>
              <p:cNvSpPr>
                <a:spLocks noChangeShapeType="1"/>
              </p:cNvSpPr>
              <p:nvPr/>
            </p:nvSpPr>
            <p:spPr bwMode="auto">
              <a:xfrm>
                <a:off x="5307807" y="2908300"/>
                <a:ext cx="66675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0" name="Line 136"/>
              <p:cNvSpPr>
                <a:spLocks noChangeShapeType="1"/>
              </p:cNvSpPr>
              <p:nvPr/>
            </p:nvSpPr>
            <p:spPr bwMode="auto">
              <a:xfrm>
                <a:off x="5307807" y="2200275"/>
                <a:ext cx="66675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1" name="Line 138"/>
              <p:cNvSpPr>
                <a:spLocks noChangeShapeType="1"/>
              </p:cNvSpPr>
              <p:nvPr/>
            </p:nvSpPr>
            <p:spPr bwMode="auto">
              <a:xfrm>
                <a:off x="5307807" y="4859338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2" name="Line 139"/>
              <p:cNvSpPr>
                <a:spLocks noChangeShapeType="1"/>
              </p:cNvSpPr>
              <p:nvPr/>
            </p:nvSpPr>
            <p:spPr bwMode="auto">
              <a:xfrm>
                <a:off x="5307807" y="4683125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3" name="Line 140"/>
              <p:cNvSpPr>
                <a:spLocks noChangeShapeType="1"/>
              </p:cNvSpPr>
              <p:nvPr/>
            </p:nvSpPr>
            <p:spPr bwMode="auto">
              <a:xfrm>
                <a:off x="5307807" y="4505325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4" name="Line 141"/>
              <p:cNvSpPr>
                <a:spLocks noChangeShapeType="1"/>
              </p:cNvSpPr>
              <p:nvPr/>
            </p:nvSpPr>
            <p:spPr bwMode="auto">
              <a:xfrm>
                <a:off x="5307807" y="4151313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5" name="Line 142"/>
              <p:cNvSpPr>
                <a:spLocks noChangeShapeType="1"/>
              </p:cNvSpPr>
              <p:nvPr/>
            </p:nvSpPr>
            <p:spPr bwMode="auto">
              <a:xfrm>
                <a:off x="5307807" y="3973513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6" name="Line 143"/>
              <p:cNvSpPr>
                <a:spLocks noChangeShapeType="1"/>
              </p:cNvSpPr>
              <p:nvPr/>
            </p:nvSpPr>
            <p:spPr bwMode="auto">
              <a:xfrm>
                <a:off x="5307807" y="3795713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7" name="Line 144"/>
              <p:cNvSpPr>
                <a:spLocks noChangeShapeType="1"/>
              </p:cNvSpPr>
              <p:nvPr/>
            </p:nvSpPr>
            <p:spPr bwMode="auto">
              <a:xfrm>
                <a:off x="5307807" y="3440113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8" name="Line 145"/>
              <p:cNvSpPr>
                <a:spLocks noChangeShapeType="1"/>
              </p:cNvSpPr>
              <p:nvPr/>
            </p:nvSpPr>
            <p:spPr bwMode="auto">
              <a:xfrm>
                <a:off x="5307807" y="3263900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09" name="Line 146"/>
              <p:cNvSpPr>
                <a:spLocks noChangeShapeType="1"/>
              </p:cNvSpPr>
              <p:nvPr/>
            </p:nvSpPr>
            <p:spPr bwMode="auto">
              <a:xfrm>
                <a:off x="5307807" y="3086100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0" name="Line 147"/>
              <p:cNvSpPr>
                <a:spLocks noChangeShapeType="1"/>
              </p:cNvSpPr>
              <p:nvPr/>
            </p:nvSpPr>
            <p:spPr bwMode="auto">
              <a:xfrm>
                <a:off x="5307807" y="2732088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1" name="Line 148"/>
              <p:cNvSpPr>
                <a:spLocks noChangeShapeType="1"/>
              </p:cNvSpPr>
              <p:nvPr/>
            </p:nvSpPr>
            <p:spPr bwMode="auto">
              <a:xfrm>
                <a:off x="5307807" y="2554288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2" name="Line 149"/>
              <p:cNvSpPr>
                <a:spLocks noChangeShapeType="1"/>
              </p:cNvSpPr>
              <p:nvPr/>
            </p:nvSpPr>
            <p:spPr bwMode="auto">
              <a:xfrm>
                <a:off x="5307807" y="2376488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3" name="Line 157"/>
              <p:cNvSpPr>
                <a:spLocks noChangeShapeType="1"/>
              </p:cNvSpPr>
              <p:nvPr/>
            </p:nvSpPr>
            <p:spPr bwMode="auto">
              <a:xfrm flipV="1">
                <a:off x="8587582" y="2200275"/>
                <a:ext cx="0" cy="2836863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4" name="Line 158"/>
              <p:cNvSpPr>
                <a:spLocks noChangeShapeType="1"/>
              </p:cNvSpPr>
              <p:nvPr/>
            </p:nvSpPr>
            <p:spPr bwMode="auto">
              <a:xfrm flipH="1">
                <a:off x="8522494" y="5037138"/>
                <a:ext cx="6508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5" name="Line 159"/>
              <p:cNvSpPr>
                <a:spLocks noChangeShapeType="1"/>
              </p:cNvSpPr>
              <p:nvPr/>
            </p:nvSpPr>
            <p:spPr bwMode="auto">
              <a:xfrm flipH="1">
                <a:off x="8522494" y="4327525"/>
                <a:ext cx="6508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6" name="Line 160"/>
              <p:cNvSpPr>
                <a:spLocks noChangeShapeType="1"/>
              </p:cNvSpPr>
              <p:nvPr/>
            </p:nvSpPr>
            <p:spPr bwMode="auto">
              <a:xfrm flipH="1">
                <a:off x="8522494" y="3617913"/>
                <a:ext cx="6508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7" name="Line 161"/>
              <p:cNvSpPr>
                <a:spLocks noChangeShapeType="1"/>
              </p:cNvSpPr>
              <p:nvPr/>
            </p:nvSpPr>
            <p:spPr bwMode="auto">
              <a:xfrm flipH="1">
                <a:off x="8522494" y="2908300"/>
                <a:ext cx="6508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8" name="Line 162"/>
              <p:cNvSpPr>
                <a:spLocks noChangeShapeType="1"/>
              </p:cNvSpPr>
              <p:nvPr/>
            </p:nvSpPr>
            <p:spPr bwMode="auto">
              <a:xfrm flipH="1">
                <a:off x="8522494" y="2200275"/>
                <a:ext cx="6508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19" name="Line 163"/>
              <p:cNvSpPr>
                <a:spLocks noChangeShapeType="1"/>
              </p:cNvSpPr>
              <p:nvPr/>
            </p:nvSpPr>
            <p:spPr bwMode="auto">
              <a:xfrm flipH="1">
                <a:off x="8554244" y="4859338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0" name="Line 164"/>
              <p:cNvSpPr>
                <a:spLocks noChangeShapeType="1"/>
              </p:cNvSpPr>
              <p:nvPr/>
            </p:nvSpPr>
            <p:spPr bwMode="auto">
              <a:xfrm flipH="1">
                <a:off x="8554244" y="4683125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1" name="Line 165"/>
              <p:cNvSpPr>
                <a:spLocks noChangeShapeType="1"/>
              </p:cNvSpPr>
              <p:nvPr/>
            </p:nvSpPr>
            <p:spPr bwMode="auto">
              <a:xfrm flipH="1">
                <a:off x="8554244" y="4505325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2" name="Line 166"/>
              <p:cNvSpPr>
                <a:spLocks noChangeShapeType="1"/>
              </p:cNvSpPr>
              <p:nvPr/>
            </p:nvSpPr>
            <p:spPr bwMode="auto">
              <a:xfrm flipH="1">
                <a:off x="8554244" y="4151313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3" name="Line 167"/>
              <p:cNvSpPr>
                <a:spLocks noChangeShapeType="1"/>
              </p:cNvSpPr>
              <p:nvPr/>
            </p:nvSpPr>
            <p:spPr bwMode="auto">
              <a:xfrm flipH="1">
                <a:off x="8554244" y="3973513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4" name="Line 168"/>
              <p:cNvSpPr>
                <a:spLocks noChangeShapeType="1"/>
              </p:cNvSpPr>
              <p:nvPr/>
            </p:nvSpPr>
            <p:spPr bwMode="auto">
              <a:xfrm flipH="1">
                <a:off x="8554244" y="3795713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5" name="Line 169"/>
              <p:cNvSpPr>
                <a:spLocks noChangeShapeType="1"/>
              </p:cNvSpPr>
              <p:nvPr/>
            </p:nvSpPr>
            <p:spPr bwMode="auto">
              <a:xfrm flipH="1">
                <a:off x="8554244" y="3440113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6" name="Line 170"/>
              <p:cNvSpPr>
                <a:spLocks noChangeShapeType="1"/>
              </p:cNvSpPr>
              <p:nvPr/>
            </p:nvSpPr>
            <p:spPr bwMode="auto">
              <a:xfrm flipH="1">
                <a:off x="8554244" y="3263900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7" name="Line 171"/>
              <p:cNvSpPr>
                <a:spLocks noChangeShapeType="1"/>
              </p:cNvSpPr>
              <p:nvPr/>
            </p:nvSpPr>
            <p:spPr bwMode="auto">
              <a:xfrm flipH="1">
                <a:off x="8554244" y="3086100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8" name="Line 172"/>
              <p:cNvSpPr>
                <a:spLocks noChangeShapeType="1"/>
              </p:cNvSpPr>
              <p:nvPr/>
            </p:nvSpPr>
            <p:spPr bwMode="auto">
              <a:xfrm flipH="1">
                <a:off x="8554244" y="2732088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29" name="Line 173"/>
              <p:cNvSpPr>
                <a:spLocks noChangeShapeType="1"/>
              </p:cNvSpPr>
              <p:nvPr/>
            </p:nvSpPr>
            <p:spPr bwMode="auto">
              <a:xfrm flipH="1">
                <a:off x="8554244" y="2554288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" name="Line 174"/>
              <p:cNvSpPr>
                <a:spLocks noChangeShapeType="1"/>
              </p:cNvSpPr>
              <p:nvPr/>
            </p:nvSpPr>
            <p:spPr bwMode="auto">
              <a:xfrm flipH="1">
                <a:off x="8554244" y="2376488"/>
                <a:ext cx="33338" cy="0"/>
              </a:xfrm>
              <a:prstGeom prst="line">
                <a:avLst/>
              </a:pr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" name="Freeform 175"/>
              <p:cNvSpPr>
                <a:spLocks/>
              </p:cNvSpPr>
              <p:nvPr/>
            </p:nvSpPr>
            <p:spPr bwMode="auto">
              <a:xfrm>
                <a:off x="5766594" y="3152775"/>
                <a:ext cx="198438" cy="200025"/>
              </a:xfrm>
              <a:custGeom>
                <a:avLst/>
                <a:gdLst>
                  <a:gd name="T0" fmla="*/ 250 w 250"/>
                  <a:gd name="T1" fmla="*/ 126 h 252"/>
                  <a:gd name="T2" fmla="*/ 242 w 250"/>
                  <a:gd name="T3" fmla="*/ 78 h 252"/>
                  <a:gd name="T4" fmla="*/ 214 w 250"/>
                  <a:gd name="T5" fmla="*/ 37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7 h 252"/>
                  <a:gd name="T14" fmla="*/ 9 w 250"/>
                  <a:gd name="T15" fmla="*/ 78 h 252"/>
                  <a:gd name="T16" fmla="*/ 0 w 250"/>
                  <a:gd name="T17" fmla="*/ 126 h 252"/>
                  <a:gd name="T18" fmla="*/ 9 w 250"/>
                  <a:gd name="T19" fmla="*/ 175 h 252"/>
                  <a:gd name="T20" fmla="*/ 36 w 250"/>
                  <a:gd name="T21" fmla="*/ 215 h 252"/>
                  <a:gd name="T22" fmla="*/ 77 w 250"/>
                  <a:gd name="T23" fmla="*/ 243 h 252"/>
                  <a:gd name="T24" fmla="*/ 125 w 250"/>
                  <a:gd name="T25" fmla="*/ 252 h 252"/>
                  <a:gd name="T26" fmla="*/ 173 w 250"/>
                  <a:gd name="T27" fmla="*/ 243 h 252"/>
                  <a:gd name="T28" fmla="*/ 214 w 250"/>
                  <a:gd name="T29" fmla="*/ 215 h 252"/>
                  <a:gd name="T30" fmla="*/ 242 w 250"/>
                  <a:gd name="T31" fmla="*/ 175 h 252"/>
                  <a:gd name="T32" fmla="*/ 250 w 250"/>
                  <a:gd name="T33" fmla="*/ 126 h 252"/>
                  <a:gd name="T34" fmla="*/ 242 w 250"/>
                  <a:gd name="T35" fmla="*/ 78 h 252"/>
                  <a:gd name="T36" fmla="*/ 214 w 250"/>
                  <a:gd name="T37" fmla="*/ 37 h 252"/>
                  <a:gd name="T38" fmla="*/ 173 w 250"/>
                  <a:gd name="T39" fmla="*/ 10 h 252"/>
                  <a:gd name="T40" fmla="*/ 125 w 250"/>
                  <a:gd name="T41" fmla="*/ 0 h 252"/>
                  <a:gd name="T42" fmla="*/ 77 w 250"/>
                  <a:gd name="T43" fmla="*/ 10 h 252"/>
                  <a:gd name="T44" fmla="*/ 36 w 250"/>
                  <a:gd name="T45" fmla="*/ 37 h 252"/>
                  <a:gd name="T46" fmla="*/ 9 w 250"/>
                  <a:gd name="T47" fmla="*/ 78 h 252"/>
                  <a:gd name="T48" fmla="*/ 0 w 250"/>
                  <a:gd name="T49" fmla="*/ 126 h 252"/>
                  <a:gd name="T50" fmla="*/ 9 w 250"/>
                  <a:gd name="T51" fmla="*/ 175 h 252"/>
                  <a:gd name="T52" fmla="*/ 36 w 250"/>
                  <a:gd name="T53" fmla="*/ 215 h 252"/>
                  <a:gd name="T54" fmla="*/ 77 w 250"/>
                  <a:gd name="T55" fmla="*/ 243 h 252"/>
                  <a:gd name="T56" fmla="*/ 125 w 250"/>
                  <a:gd name="T57" fmla="*/ 252 h 252"/>
                  <a:gd name="T58" fmla="*/ 173 w 250"/>
                  <a:gd name="T59" fmla="*/ 243 h 252"/>
                  <a:gd name="T60" fmla="*/ 214 w 250"/>
                  <a:gd name="T61" fmla="*/ 215 h 252"/>
                  <a:gd name="T62" fmla="*/ 242 w 250"/>
                  <a:gd name="T63" fmla="*/ 175 h 252"/>
                  <a:gd name="T64" fmla="*/ 250 w 250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2">
                    <a:moveTo>
                      <a:pt x="250" y="126"/>
                    </a:moveTo>
                    <a:lnTo>
                      <a:pt x="242" y="78"/>
                    </a:lnTo>
                    <a:lnTo>
                      <a:pt x="214" y="37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7"/>
                    </a:lnTo>
                    <a:lnTo>
                      <a:pt x="9" y="78"/>
                    </a:lnTo>
                    <a:lnTo>
                      <a:pt x="0" y="126"/>
                    </a:lnTo>
                    <a:lnTo>
                      <a:pt x="9" y="175"/>
                    </a:lnTo>
                    <a:lnTo>
                      <a:pt x="36" y="215"/>
                    </a:lnTo>
                    <a:lnTo>
                      <a:pt x="77" y="243"/>
                    </a:lnTo>
                    <a:lnTo>
                      <a:pt x="125" y="252"/>
                    </a:lnTo>
                    <a:lnTo>
                      <a:pt x="173" y="243"/>
                    </a:lnTo>
                    <a:lnTo>
                      <a:pt x="214" y="215"/>
                    </a:lnTo>
                    <a:lnTo>
                      <a:pt x="242" y="175"/>
                    </a:lnTo>
                    <a:lnTo>
                      <a:pt x="250" y="126"/>
                    </a:lnTo>
                    <a:lnTo>
                      <a:pt x="242" y="78"/>
                    </a:lnTo>
                    <a:lnTo>
                      <a:pt x="214" y="37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7"/>
                    </a:lnTo>
                    <a:lnTo>
                      <a:pt x="9" y="78"/>
                    </a:lnTo>
                    <a:lnTo>
                      <a:pt x="0" y="126"/>
                    </a:lnTo>
                    <a:lnTo>
                      <a:pt x="9" y="175"/>
                    </a:lnTo>
                    <a:lnTo>
                      <a:pt x="36" y="215"/>
                    </a:lnTo>
                    <a:lnTo>
                      <a:pt x="77" y="243"/>
                    </a:lnTo>
                    <a:lnTo>
                      <a:pt x="125" y="252"/>
                    </a:lnTo>
                    <a:lnTo>
                      <a:pt x="173" y="243"/>
                    </a:lnTo>
                    <a:lnTo>
                      <a:pt x="214" y="215"/>
                    </a:lnTo>
                    <a:lnTo>
                      <a:pt x="242" y="175"/>
                    </a:lnTo>
                    <a:lnTo>
                      <a:pt x="250" y="126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" name="Freeform 176"/>
              <p:cNvSpPr>
                <a:spLocks/>
              </p:cNvSpPr>
              <p:nvPr/>
            </p:nvSpPr>
            <p:spPr bwMode="auto">
              <a:xfrm>
                <a:off x="5865019" y="2873375"/>
                <a:ext cx="0" cy="758825"/>
              </a:xfrm>
              <a:custGeom>
                <a:avLst/>
                <a:gdLst>
                  <a:gd name="T0" fmla="*/ 955 h 955"/>
                  <a:gd name="T1" fmla="*/ 0 h 955"/>
                  <a:gd name="T2" fmla="*/ 955 h 95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55">
                    <a:moveTo>
                      <a:pt x="0" y="955"/>
                    </a:moveTo>
                    <a:lnTo>
                      <a:pt x="0" y="0"/>
                    </a:lnTo>
                    <a:lnTo>
                      <a:pt x="0" y="955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3" name="Freeform 177"/>
              <p:cNvSpPr>
                <a:spLocks/>
              </p:cNvSpPr>
              <p:nvPr/>
            </p:nvSpPr>
            <p:spPr bwMode="auto">
              <a:xfrm>
                <a:off x="5460207" y="2570163"/>
                <a:ext cx="200025" cy="200025"/>
              </a:xfrm>
              <a:custGeom>
                <a:avLst/>
                <a:gdLst>
                  <a:gd name="T0" fmla="*/ 252 w 252"/>
                  <a:gd name="T1" fmla="*/ 126 h 252"/>
                  <a:gd name="T2" fmla="*/ 242 w 252"/>
                  <a:gd name="T3" fmla="*/ 79 h 252"/>
                  <a:gd name="T4" fmla="*/ 214 w 252"/>
                  <a:gd name="T5" fmla="*/ 38 h 252"/>
                  <a:gd name="T6" fmla="*/ 175 w 252"/>
                  <a:gd name="T7" fmla="*/ 9 h 252"/>
                  <a:gd name="T8" fmla="*/ 125 w 252"/>
                  <a:gd name="T9" fmla="*/ 0 h 252"/>
                  <a:gd name="T10" fmla="*/ 77 w 252"/>
                  <a:gd name="T11" fmla="*/ 9 h 252"/>
                  <a:gd name="T12" fmla="*/ 36 w 252"/>
                  <a:gd name="T13" fmla="*/ 38 h 252"/>
                  <a:gd name="T14" fmla="*/ 10 w 252"/>
                  <a:gd name="T15" fmla="*/ 79 h 252"/>
                  <a:gd name="T16" fmla="*/ 0 w 252"/>
                  <a:gd name="T17" fmla="*/ 126 h 252"/>
                  <a:gd name="T18" fmla="*/ 10 w 252"/>
                  <a:gd name="T19" fmla="*/ 174 h 252"/>
                  <a:gd name="T20" fmla="*/ 36 w 252"/>
                  <a:gd name="T21" fmla="*/ 215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5 w 252"/>
                  <a:gd name="T27" fmla="*/ 242 h 252"/>
                  <a:gd name="T28" fmla="*/ 214 w 252"/>
                  <a:gd name="T29" fmla="*/ 215 h 252"/>
                  <a:gd name="T30" fmla="*/ 242 w 252"/>
                  <a:gd name="T31" fmla="*/ 174 h 252"/>
                  <a:gd name="T32" fmla="*/ 252 w 252"/>
                  <a:gd name="T33" fmla="*/ 126 h 252"/>
                  <a:gd name="T34" fmla="*/ 242 w 252"/>
                  <a:gd name="T35" fmla="*/ 79 h 252"/>
                  <a:gd name="T36" fmla="*/ 214 w 252"/>
                  <a:gd name="T37" fmla="*/ 38 h 252"/>
                  <a:gd name="T38" fmla="*/ 175 w 252"/>
                  <a:gd name="T39" fmla="*/ 9 h 252"/>
                  <a:gd name="T40" fmla="*/ 125 w 252"/>
                  <a:gd name="T41" fmla="*/ 0 h 252"/>
                  <a:gd name="T42" fmla="*/ 77 w 252"/>
                  <a:gd name="T43" fmla="*/ 9 h 252"/>
                  <a:gd name="T44" fmla="*/ 36 w 252"/>
                  <a:gd name="T45" fmla="*/ 38 h 252"/>
                  <a:gd name="T46" fmla="*/ 10 w 252"/>
                  <a:gd name="T47" fmla="*/ 79 h 252"/>
                  <a:gd name="T48" fmla="*/ 0 w 252"/>
                  <a:gd name="T49" fmla="*/ 126 h 252"/>
                  <a:gd name="T50" fmla="*/ 10 w 252"/>
                  <a:gd name="T51" fmla="*/ 174 h 252"/>
                  <a:gd name="T52" fmla="*/ 36 w 252"/>
                  <a:gd name="T53" fmla="*/ 215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5 w 252"/>
                  <a:gd name="T59" fmla="*/ 242 h 252"/>
                  <a:gd name="T60" fmla="*/ 214 w 252"/>
                  <a:gd name="T61" fmla="*/ 215 h 252"/>
                  <a:gd name="T62" fmla="*/ 242 w 252"/>
                  <a:gd name="T63" fmla="*/ 174 h 252"/>
                  <a:gd name="T64" fmla="*/ 252 w 252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5" y="9"/>
                    </a:lnTo>
                    <a:lnTo>
                      <a:pt x="125" y="0"/>
                    </a:lnTo>
                    <a:lnTo>
                      <a:pt x="77" y="9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6"/>
                    </a:lnTo>
                    <a:lnTo>
                      <a:pt x="10" y="174"/>
                    </a:lnTo>
                    <a:lnTo>
                      <a:pt x="36" y="215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5"/>
                    </a:lnTo>
                    <a:lnTo>
                      <a:pt x="242" y="174"/>
                    </a:lnTo>
                    <a:lnTo>
                      <a:pt x="252" y="126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5" y="9"/>
                    </a:lnTo>
                    <a:lnTo>
                      <a:pt x="125" y="0"/>
                    </a:lnTo>
                    <a:lnTo>
                      <a:pt x="77" y="9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6"/>
                    </a:lnTo>
                    <a:lnTo>
                      <a:pt x="10" y="174"/>
                    </a:lnTo>
                    <a:lnTo>
                      <a:pt x="36" y="215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5"/>
                    </a:lnTo>
                    <a:lnTo>
                      <a:pt x="242" y="174"/>
                    </a:lnTo>
                    <a:lnTo>
                      <a:pt x="252" y="126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4" name="Freeform 178"/>
              <p:cNvSpPr>
                <a:spLocks/>
              </p:cNvSpPr>
              <p:nvPr/>
            </p:nvSpPr>
            <p:spPr bwMode="auto">
              <a:xfrm>
                <a:off x="5560219" y="2200275"/>
                <a:ext cx="0" cy="1298575"/>
              </a:xfrm>
              <a:custGeom>
                <a:avLst/>
                <a:gdLst>
                  <a:gd name="T0" fmla="*/ 1638 h 1638"/>
                  <a:gd name="T1" fmla="*/ 0 h 1638"/>
                  <a:gd name="T2" fmla="*/ 1638 h 16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38">
                    <a:moveTo>
                      <a:pt x="0" y="1638"/>
                    </a:moveTo>
                    <a:lnTo>
                      <a:pt x="0" y="0"/>
                    </a:lnTo>
                    <a:lnTo>
                      <a:pt x="0" y="1638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5" name="Freeform 179"/>
              <p:cNvSpPr>
                <a:spLocks/>
              </p:cNvSpPr>
              <p:nvPr/>
            </p:nvSpPr>
            <p:spPr bwMode="auto">
              <a:xfrm>
                <a:off x="5892007" y="3001963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7 h 252"/>
                  <a:gd name="T4" fmla="*/ 216 w 252"/>
                  <a:gd name="T5" fmla="*/ 38 h 252"/>
                  <a:gd name="T6" fmla="*/ 174 w 252"/>
                  <a:gd name="T7" fmla="*/ 10 h 252"/>
                  <a:gd name="T8" fmla="*/ 127 w 252"/>
                  <a:gd name="T9" fmla="*/ 0 h 252"/>
                  <a:gd name="T10" fmla="*/ 79 w 252"/>
                  <a:gd name="T11" fmla="*/ 10 h 252"/>
                  <a:gd name="T12" fmla="*/ 38 w 252"/>
                  <a:gd name="T13" fmla="*/ 38 h 252"/>
                  <a:gd name="T14" fmla="*/ 10 w 252"/>
                  <a:gd name="T15" fmla="*/ 77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8 w 252"/>
                  <a:gd name="T21" fmla="*/ 216 h 252"/>
                  <a:gd name="T22" fmla="*/ 79 w 252"/>
                  <a:gd name="T23" fmla="*/ 242 h 252"/>
                  <a:gd name="T24" fmla="*/ 127 w 252"/>
                  <a:gd name="T25" fmla="*/ 252 h 252"/>
                  <a:gd name="T26" fmla="*/ 174 w 252"/>
                  <a:gd name="T27" fmla="*/ 242 h 252"/>
                  <a:gd name="T28" fmla="*/ 216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  <a:gd name="T34" fmla="*/ 242 w 252"/>
                  <a:gd name="T35" fmla="*/ 77 h 252"/>
                  <a:gd name="T36" fmla="*/ 216 w 252"/>
                  <a:gd name="T37" fmla="*/ 38 h 252"/>
                  <a:gd name="T38" fmla="*/ 174 w 252"/>
                  <a:gd name="T39" fmla="*/ 10 h 252"/>
                  <a:gd name="T40" fmla="*/ 127 w 252"/>
                  <a:gd name="T41" fmla="*/ 0 h 252"/>
                  <a:gd name="T42" fmla="*/ 79 w 252"/>
                  <a:gd name="T43" fmla="*/ 10 h 252"/>
                  <a:gd name="T44" fmla="*/ 38 w 252"/>
                  <a:gd name="T45" fmla="*/ 38 h 252"/>
                  <a:gd name="T46" fmla="*/ 10 w 252"/>
                  <a:gd name="T47" fmla="*/ 77 h 252"/>
                  <a:gd name="T48" fmla="*/ 0 w 252"/>
                  <a:gd name="T49" fmla="*/ 127 h 252"/>
                  <a:gd name="T50" fmla="*/ 10 w 252"/>
                  <a:gd name="T51" fmla="*/ 175 h 252"/>
                  <a:gd name="T52" fmla="*/ 38 w 252"/>
                  <a:gd name="T53" fmla="*/ 216 h 252"/>
                  <a:gd name="T54" fmla="*/ 79 w 252"/>
                  <a:gd name="T55" fmla="*/ 242 h 252"/>
                  <a:gd name="T56" fmla="*/ 127 w 252"/>
                  <a:gd name="T57" fmla="*/ 252 h 252"/>
                  <a:gd name="T58" fmla="*/ 174 w 252"/>
                  <a:gd name="T59" fmla="*/ 242 h 252"/>
                  <a:gd name="T60" fmla="*/ 216 w 252"/>
                  <a:gd name="T61" fmla="*/ 216 h 252"/>
                  <a:gd name="T62" fmla="*/ 242 w 252"/>
                  <a:gd name="T63" fmla="*/ 175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7"/>
                    </a:lnTo>
                    <a:lnTo>
                      <a:pt x="216" y="38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9" y="10"/>
                    </a:lnTo>
                    <a:lnTo>
                      <a:pt x="38" y="38"/>
                    </a:lnTo>
                    <a:lnTo>
                      <a:pt x="10" y="77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8" y="216"/>
                    </a:lnTo>
                    <a:lnTo>
                      <a:pt x="79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6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42" y="77"/>
                    </a:lnTo>
                    <a:lnTo>
                      <a:pt x="216" y="38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9" y="10"/>
                    </a:lnTo>
                    <a:lnTo>
                      <a:pt x="38" y="38"/>
                    </a:lnTo>
                    <a:lnTo>
                      <a:pt x="10" y="77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8" y="216"/>
                    </a:lnTo>
                    <a:lnTo>
                      <a:pt x="79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6" y="216"/>
                    </a:lnTo>
                    <a:lnTo>
                      <a:pt x="242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6" name="Freeform 180"/>
              <p:cNvSpPr>
                <a:spLocks/>
              </p:cNvSpPr>
              <p:nvPr/>
            </p:nvSpPr>
            <p:spPr bwMode="auto">
              <a:xfrm>
                <a:off x="5992019" y="2616200"/>
                <a:ext cx="0" cy="973138"/>
              </a:xfrm>
              <a:custGeom>
                <a:avLst/>
                <a:gdLst>
                  <a:gd name="T0" fmla="*/ 1228 h 1228"/>
                  <a:gd name="T1" fmla="*/ 0 h 1228"/>
                  <a:gd name="T2" fmla="*/ 1228 h 12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228">
                    <a:moveTo>
                      <a:pt x="0" y="1228"/>
                    </a:moveTo>
                    <a:lnTo>
                      <a:pt x="0" y="0"/>
                    </a:lnTo>
                    <a:lnTo>
                      <a:pt x="0" y="1228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7" name="Freeform 181"/>
              <p:cNvSpPr>
                <a:spLocks/>
              </p:cNvSpPr>
              <p:nvPr/>
            </p:nvSpPr>
            <p:spPr bwMode="auto">
              <a:xfrm>
                <a:off x="5426869" y="2867025"/>
                <a:ext cx="198438" cy="198438"/>
              </a:xfrm>
              <a:custGeom>
                <a:avLst/>
                <a:gdLst>
                  <a:gd name="T0" fmla="*/ 251 w 251"/>
                  <a:gd name="T1" fmla="*/ 125 h 250"/>
                  <a:gd name="T2" fmla="*/ 242 w 251"/>
                  <a:gd name="T3" fmla="*/ 77 h 250"/>
                  <a:gd name="T4" fmla="*/ 214 w 251"/>
                  <a:gd name="T5" fmla="*/ 36 h 250"/>
                  <a:gd name="T6" fmla="*/ 173 w 251"/>
                  <a:gd name="T7" fmla="*/ 8 h 250"/>
                  <a:gd name="T8" fmla="*/ 125 w 251"/>
                  <a:gd name="T9" fmla="*/ 0 h 250"/>
                  <a:gd name="T10" fmla="*/ 78 w 251"/>
                  <a:gd name="T11" fmla="*/ 8 h 250"/>
                  <a:gd name="T12" fmla="*/ 36 w 251"/>
                  <a:gd name="T13" fmla="*/ 36 h 250"/>
                  <a:gd name="T14" fmla="*/ 10 w 251"/>
                  <a:gd name="T15" fmla="*/ 77 h 250"/>
                  <a:gd name="T16" fmla="*/ 0 w 251"/>
                  <a:gd name="T17" fmla="*/ 125 h 250"/>
                  <a:gd name="T18" fmla="*/ 10 w 251"/>
                  <a:gd name="T19" fmla="*/ 173 h 250"/>
                  <a:gd name="T20" fmla="*/ 36 w 251"/>
                  <a:gd name="T21" fmla="*/ 214 h 250"/>
                  <a:gd name="T22" fmla="*/ 78 w 251"/>
                  <a:gd name="T23" fmla="*/ 242 h 250"/>
                  <a:gd name="T24" fmla="*/ 125 w 251"/>
                  <a:gd name="T25" fmla="*/ 250 h 250"/>
                  <a:gd name="T26" fmla="*/ 173 w 251"/>
                  <a:gd name="T27" fmla="*/ 242 h 250"/>
                  <a:gd name="T28" fmla="*/ 214 w 251"/>
                  <a:gd name="T29" fmla="*/ 214 h 250"/>
                  <a:gd name="T30" fmla="*/ 242 w 251"/>
                  <a:gd name="T31" fmla="*/ 173 h 250"/>
                  <a:gd name="T32" fmla="*/ 251 w 251"/>
                  <a:gd name="T33" fmla="*/ 125 h 250"/>
                  <a:gd name="T34" fmla="*/ 242 w 251"/>
                  <a:gd name="T35" fmla="*/ 77 h 250"/>
                  <a:gd name="T36" fmla="*/ 214 w 251"/>
                  <a:gd name="T37" fmla="*/ 36 h 250"/>
                  <a:gd name="T38" fmla="*/ 173 w 251"/>
                  <a:gd name="T39" fmla="*/ 8 h 250"/>
                  <a:gd name="T40" fmla="*/ 125 w 251"/>
                  <a:gd name="T41" fmla="*/ 0 h 250"/>
                  <a:gd name="T42" fmla="*/ 78 w 251"/>
                  <a:gd name="T43" fmla="*/ 8 h 250"/>
                  <a:gd name="T44" fmla="*/ 36 w 251"/>
                  <a:gd name="T45" fmla="*/ 36 h 250"/>
                  <a:gd name="T46" fmla="*/ 10 w 251"/>
                  <a:gd name="T47" fmla="*/ 77 h 250"/>
                  <a:gd name="T48" fmla="*/ 0 w 251"/>
                  <a:gd name="T49" fmla="*/ 125 h 250"/>
                  <a:gd name="T50" fmla="*/ 10 w 251"/>
                  <a:gd name="T51" fmla="*/ 173 h 250"/>
                  <a:gd name="T52" fmla="*/ 36 w 251"/>
                  <a:gd name="T53" fmla="*/ 214 h 250"/>
                  <a:gd name="T54" fmla="*/ 78 w 251"/>
                  <a:gd name="T55" fmla="*/ 242 h 250"/>
                  <a:gd name="T56" fmla="*/ 125 w 251"/>
                  <a:gd name="T57" fmla="*/ 250 h 250"/>
                  <a:gd name="T58" fmla="*/ 173 w 251"/>
                  <a:gd name="T59" fmla="*/ 242 h 250"/>
                  <a:gd name="T60" fmla="*/ 214 w 251"/>
                  <a:gd name="T61" fmla="*/ 214 h 250"/>
                  <a:gd name="T62" fmla="*/ 242 w 251"/>
                  <a:gd name="T63" fmla="*/ 173 h 250"/>
                  <a:gd name="T64" fmla="*/ 251 w 251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1" h="250">
                    <a:moveTo>
                      <a:pt x="251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8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1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8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1" y="125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8" name="Freeform 182"/>
              <p:cNvSpPr>
                <a:spLocks/>
              </p:cNvSpPr>
              <p:nvPr/>
            </p:nvSpPr>
            <p:spPr bwMode="auto">
              <a:xfrm>
                <a:off x="5525294" y="2606675"/>
                <a:ext cx="0" cy="719138"/>
              </a:xfrm>
              <a:custGeom>
                <a:avLst/>
                <a:gdLst>
                  <a:gd name="T0" fmla="*/ 906 h 906"/>
                  <a:gd name="T1" fmla="*/ 0 h 906"/>
                  <a:gd name="T2" fmla="*/ 906 h 90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06">
                    <a:moveTo>
                      <a:pt x="0" y="906"/>
                    </a:moveTo>
                    <a:lnTo>
                      <a:pt x="0" y="0"/>
                    </a:lnTo>
                    <a:lnTo>
                      <a:pt x="0" y="906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9" name="Freeform 183"/>
              <p:cNvSpPr>
                <a:spLocks/>
              </p:cNvSpPr>
              <p:nvPr/>
            </p:nvSpPr>
            <p:spPr bwMode="auto">
              <a:xfrm>
                <a:off x="5657057" y="2724150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8 w 252"/>
                  <a:gd name="T11" fmla="*/ 10 h 252"/>
                  <a:gd name="T12" fmla="*/ 36 w 252"/>
                  <a:gd name="T13" fmla="*/ 38 h 252"/>
                  <a:gd name="T14" fmla="*/ 10 w 252"/>
                  <a:gd name="T15" fmla="*/ 79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6 w 252"/>
                  <a:gd name="T21" fmla="*/ 216 h 252"/>
                  <a:gd name="T22" fmla="*/ 78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  <a:gd name="T34" fmla="*/ 242 w 252"/>
                  <a:gd name="T35" fmla="*/ 79 h 252"/>
                  <a:gd name="T36" fmla="*/ 214 w 252"/>
                  <a:gd name="T37" fmla="*/ 38 h 252"/>
                  <a:gd name="T38" fmla="*/ 173 w 252"/>
                  <a:gd name="T39" fmla="*/ 10 h 252"/>
                  <a:gd name="T40" fmla="*/ 125 w 252"/>
                  <a:gd name="T41" fmla="*/ 0 h 252"/>
                  <a:gd name="T42" fmla="*/ 78 w 252"/>
                  <a:gd name="T43" fmla="*/ 10 h 252"/>
                  <a:gd name="T44" fmla="*/ 36 w 252"/>
                  <a:gd name="T45" fmla="*/ 38 h 252"/>
                  <a:gd name="T46" fmla="*/ 10 w 252"/>
                  <a:gd name="T47" fmla="*/ 79 h 252"/>
                  <a:gd name="T48" fmla="*/ 0 w 252"/>
                  <a:gd name="T49" fmla="*/ 127 h 252"/>
                  <a:gd name="T50" fmla="*/ 10 w 252"/>
                  <a:gd name="T51" fmla="*/ 175 h 252"/>
                  <a:gd name="T52" fmla="*/ 36 w 252"/>
                  <a:gd name="T53" fmla="*/ 216 h 252"/>
                  <a:gd name="T54" fmla="*/ 78 w 252"/>
                  <a:gd name="T55" fmla="*/ 242 h 252"/>
                  <a:gd name="T56" fmla="*/ 125 w 252"/>
                  <a:gd name="T57" fmla="*/ 252 h 252"/>
                  <a:gd name="T58" fmla="*/ 173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5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0" name="Freeform 184"/>
              <p:cNvSpPr>
                <a:spLocks/>
              </p:cNvSpPr>
              <p:nvPr/>
            </p:nvSpPr>
            <p:spPr bwMode="auto">
              <a:xfrm>
                <a:off x="5755482" y="2400300"/>
                <a:ext cx="0" cy="847725"/>
              </a:xfrm>
              <a:custGeom>
                <a:avLst/>
                <a:gdLst>
                  <a:gd name="T0" fmla="*/ 1070 h 1070"/>
                  <a:gd name="T1" fmla="*/ 0 h 1070"/>
                  <a:gd name="T2" fmla="*/ 1070 h 107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70">
                    <a:moveTo>
                      <a:pt x="0" y="1070"/>
                    </a:moveTo>
                    <a:lnTo>
                      <a:pt x="0" y="0"/>
                    </a:lnTo>
                    <a:lnTo>
                      <a:pt x="0" y="1070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1" name="Freeform 185"/>
              <p:cNvSpPr>
                <a:spLocks/>
              </p:cNvSpPr>
              <p:nvPr/>
            </p:nvSpPr>
            <p:spPr bwMode="auto">
              <a:xfrm>
                <a:off x="6447632" y="3422650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4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5 h 252"/>
                  <a:gd name="T34" fmla="*/ 252 w 252"/>
                  <a:gd name="T3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FF00FF"/>
              </a:solidFill>
              <a:ln w="0">
                <a:solidFill>
                  <a:srgbClr val="FF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2" name="Freeform 186"/>
              <p:cNvSpPr>
                <a:spLocks/>
              </p:cNvSpPr>
              <p:nvPr/>
            </p:nvSpPr>
            <p:spPr bwMode="auto">
              <a:xfrm>
                <a:off x="6447632" y="3422650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4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5 h 252"/>
                  <a:gd name="T34" fmla="*/ 252 w 252"/>
                  <a:gd name="T3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FF00FF"/>
              </a:solidFill>
              <a:ln w="0">
                <a:solidFill>
                  <a:srgbClr val="FF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3" name="Freeform 187"/>
              <p:cNvSpPr>
                <a:spLocks/>
              </p:cNvSpPr>
              <p:nvPr/>
            </p:nvSpPr>
            <p:spPr bwMode="auto">
              <a:xfrm>
                <a:off x="6547644" y="3094038"/>
                <a:ext cx="0" cy="857250"/>
              </a:xfrm>
              <a:custGeom>
                <a:avLst/>
                <a:gdLst>
                  <a:gd name="T0" fmla="*/ 1079 h 1079"/>
                  <a:gd name="T1" fmla="*/ 0 h 1079"/>
                  <a:gd name="T2" fmla="*/ 1079 h 107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079">
                    <a:moveTo>
                      <a:pt x="0" y="1079"/>
                    </a:moveTo>
                    <a:lnTo>
                      <a:pt x="0" y="0"/>
                    </a:lnTo>
                    <a:lnTo>
                      <a:pt x="0" y="1079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4" name="Freeform 188"/>
              <p:cNvSpPr>
                <a:spLocks/>
              </p:cNvSpPr>
              <p:nvPr/>
            </p:nvSpPr>
            <p:spPr bwMode="auto">
              <a:xfrm>
                <a:off x="6447632" y="3422650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4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5 h 252"/>
                  <a:gd name="T34" fmla="*/ 242 w 252"/>
                  <a:gd name="T35" fmla="*/ 77 h 252"/>
                  <a:gd name="T36" fmla="*/ 214 w 252"/>
                  <a:gd name="T37" fmla="*/ 38 h 252"/>
                  <a:gd name="T38" fmla="*/ 173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8 h 252"/>
                  <a:gd name="T46" fmla="*/ 10 w 252"/>
                  <a:gd name="T47" fmla="*/ 77 h 252"/>
                  <a:gd name="T48" fmla="*/ 0 w 252"/>
                  <a:gd name="T49" fmla="*/ 125 h 252"/>
                  <a:gd name="T50" fmla="*/ 10 w 252"/>
                  <a:gd name="T51" fmla="*/ 174 h 252"/>
                  <a:gd name="T52" fmla="*/ 36 w 252"/>
                  <a:gd name="T53" fmla="*/ 216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3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4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5" name="Freeform 189"/>
              <p:cNvSpPr>
                <a:spLocks/>
              </p:cNvSpPr>
              <p:nvPr/>
            </p:nvSpPr>
            <p:spPr bwMode="auto">
              <a:xfrm>
                <a:off x="6934994" y="3700463"/>
                <a:ext cx="200025" cy="200025"/>
              </a:xfrm>
              <a:custGeom>
                <a:avLst/>
                <a:gdLst>
                  <a:gd name="T0" fmla="*/ 252 w 252"/>
                  <a:gd name="T1" fmla="*/ 125 h 250"/>
                  <a:gd name="T2" fmla="*/ 242 w 252"/>
                  <a:gd name="T3" fmla="*/ 77 h 250"/>
                  <a:gd name="T4" fmla="*/ 214 w 252"/>
                  <a:gd name="T5" fmla="*/ 36 h 250"/>
                  <a:gd name="T6" fmla="*/ 173 w 252"/>
                  <a:gd name="T7" fmla="*/ 8 h 250"/>
                  <a:gd name="T8" fmla="*/ 125 w 252"/>
                  <a:gd name="T9" fmla="*/ 0 h 250"/>
                  <a:gd name="T10" fmla="*/ 77 w 252"/>
                  <a:gd name="T11" fmla="*/ 8 h 250"/>
                  <a:gd name="T12" fmla="*/ 36 w 252"/>
                  <a:gd name="T13" fmla="*/ 36 h 250"/>
                  <a:gd name="T14" fmla="*/ 10 w 252"/>
                  <a:gd name="T15" fmla="*/ 77 h 250"/>
                  <a:gd name="T16" fmla="*/ 0 w 252"/>
                  <a:gd name="T17" fmla="*/ 125 h 250"/>
                  <a:gd name="T18" fmla="*/ 10 w 252"/>
                  <a:gd name="T19" fmla="*/ 173 h 250"/>
                  <a:gd name="T20" fmla="*/ 36 w 252"/>
                  <a:gd name="T21" fmla="*/ 214 h 250"/>
                  <a:gd name="T22" fmla="*/ 77 w 252"/>
                  <a:gd name="T23" fmla="*/ 242 h 250"/>
                  <a:gd name="T24" fmla="*/ 125 w 252"/>
                  <a:gd name="T25" fmla="*/ 250 h 250"/>
                  <a:gd name="T26" fmla="*/ 173 w 252"/>
                  <a:gd name="T27" fmla="*/ 242 h 250"/>
                  <a:gd name="T28" fmla="*/ 214 w 252"/>
                  <a:gd name="T29" fmla="*/ 214 h 250"/>
                  <a:gd name="T30" fmla="*/ 242 w 252"/>
                  <a:gd name="T31" fmla="*/ 173 h 250"/>
                  <a:gd name="T32" fmla="*/ 252 w 252"/>
                  <a:gd name="T33" fmla="*/ 125 h 250"/>
                  <a:gd name="T34" fmla="*/ 252 w 252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FF00FF"/>
              </a:solidFill>
              <a:ln w="0">
                <a:solidFill>
                  <a:srgbClr val="FF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6" name="Freeform 190"/>
              <p:cNvSpPr>
                <a:spLocks/>
              </p:cNvSpPr>
              <p:nvPr/>
            </p:nvSpPr>
            <p:spPr bwMode="auto">
              <a:xfrm>
                <a:off x="6934994" y="3700463"/>
                <a:ext cx="200025" cy="200025"/>
              </a:xfrm>
              <a:custGeom>
                <a:avLst/>
                <a:gdLst>
                  <a:gd name="T0" fmla="*/ 252 w 252"/>
                  <a:gd name="T1" fmla="*/ 125 h 250"/>
                  <a:gd name="T2" fmla="*/ 242 w 252"/>
                  <a:gd name="T3" fmla="*/ 77 h 250"/>
                  <a:gd name="T4" fmla="*/ 214 w 252"/>
                  <a:gd name="T5" fmla="*/ 36 h 250"/>
                  <a:gd name="T6" fmla="*/ 173 w 252"/>
                  <a:gd name="T7" fmla="*/ 8 h 250"/>
                  <a:gd name="T8" fmla="*/ 125 w 252"/>
                  <a:gd name="T9" fmla="*/ 0 h 250"/>
                  <a:gd name="T10" fmla="*/ 77 w 252"/>
                  <a:gd name="T11" fmla="*/ 8 h 250"/>
                  <a:gd name="T12" fmla="*/ 36 w 252"/>
                  <a:gd name="T13" fmla="*/ 36 h 250"/>
                  <a:gd name="T14" fmla="*/ 10 w 252"/>
                  <a:gd name="T15" fmla="*/ 77 h 250"/>
                  <a:gd name="T16" fmla="*/ 0 w 252"/>
                  <a:gd name="T17" fmla="*/ 125 h 250"/>
                  <a:gd name="T18" fmla="*/ 10 w 252"/>
                  <a:gd name="T19" fmla="*/ 173 h 250"/>
                  <a:gd name="T20" fmla="*/ 36 w 252"/>
                  <a:gd name="T21" fmla="*/ 214 h 250"/>
                  <a:gd name="T22" fmla="*/ 77 w 252"/>
                  <a:gd name="T23" fmla="*/ 242 h 250"/>
                  <a:gd name="T24" fmla="*/ 125 w 252"/>
                  <a:gd name="T25" fmla="*/ 250 h 250"/>
                  <a:gd name="T26" fmla="*/ 173 w 252"/>
                  <a:gd name="T27" fmla="*/ 242 h 250"/>
                  <a:gd name="T28" fmla="*/ 214 w 252"/>
                  <a:gd name="T29" fmla="*/ 214 h 250"/>
                  <a:gd name="T30" fmla="*/ 242 w 252"/>
                  <a:gd name="T31" fmla="*/ 173 h 250"/>
                  <a:gd name="T32" fmla="*/ 252 w 252"/>
                  <a:gd name="T33" fmla="*/ 125 h 250"/>
                  <a:gd name="T34" fmla="*/ 252 w 252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FF00FF"/>
              </a:solidFill>
              <a:ln w="0">
                <a:solidFill>
                  <a:srgbClr val="FF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7" name="Freeform 191"/>
              <p:cNvSpPr>
                <a:spLocks/>
              </p:cNvSpPr>
              <p:nvPr/>
            </p:nvSpPr>
            <p:spPr bwMode="auto">
              <a:xfrm>
                <a:off x="7035007" y="3587750"/>
                <a:ext cx="0" cy="425450"/>
              </a:xfrm>
              <a:custGeom>
                <a:avLst/>
                <a:gdLst>
                  <a:gd name="T0" fmla="*/ 537 h 537"/>
                  <a:gd name="T1" fmla="*/ 0 h 537"/>
                  <a:gd name="T2" fmla="*/ 537 h 53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37">
                    <a:moveTo>
                      <a:pt x="0" y="537"/>
                    </a:moveTo>
                    <a:lnTo>
                      <a:pt x="0" y="0"/>
                    </a:lnTo>
                    <a:lnTo>
                      <a:pt x="0" y="537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8" name="Freeform 192"/>
              <p:cNvSpPr>
                <a:spLocks/>
              </p:cNvSpPr>
              <p:nvPr/>
            </p:nvSpPr>
            <p:spPr bwMode="auto">
              <a:xfrm>
                <a:off x="6934994" y="3700463"/>
                <a:ext cx="200025" cy="200025"/>
              </a:xfrm>
              <a:custGeom>
                <a:avLst/>
                <a:gdLst>
                  <a:gd name="T0" fmla="*/ 252 w 252"/>
                  <a:gd name="T1" fmla="*/ 125 h 250"/>
                  <a:gd name="T2" fmla="*/ 242 w 252"/>
                  <a:gd name="T3" fmla="*/ 77 h 250"/>
                  <a:gd name="T4" fmla="*/ 214 w 252"/>
                  <a:gd name="T5" fmla="*/ 36 h 250"/>
                  <a:gd name="T6" fmla="*/ 173 w 252"/>
                  <a:gd name="T7" fmla="*/ 8 h 250"/>
                  <a:gd name="T8" fmla="*/ 125 w 252"/>
                  <a:gd name="T9" fmla="*/ 0 h 250"/>
                  <a:gd name="T10" fmla="*/ 77 w 252"/>
                  <a:gd name="T11" fmla="*/ 8 h 250"/>
                  <a:gd name="T12" fmla="*/ 36 w 252"/>
                  <a:gd name="T13" fmla="*/ 36 h 250"/>
                  <a:gd name="T14" fmla="*/ 10 w 252"/>
                  <a:gd name="T15" fmla="*/ 77 h 250"/>
                  <a:gd name="T16" fmla="*/ 0 w 252"/>
                  <a:gd name="T17" fmla="*/ 125 h 250"/>
                  <a:gd name="T18" fmla="*/ 10 w 252"/>
                  <a:gd name="T19" fmla="*/ 173 h 250"/>
                  <a:gd name="T20" fmla="*/ 36 w 252"/>
                  <a:gd name="T21" fmla="*/ 214 h 250"/>
                  <a:gd name="T22" fmla="*/ 77 w 252"/>
                  <a:gd name="T23" fmla="*/ 242 h 250"/>
                  <a:gd name="T24" fmla="*/ 125 w 252"/>
                  <a:gd name="T25" fmla="*/ 250 h 250"/>
                  <a:gd name="T26" fmla="*/ 173 w 252"/>
                  <a:gd name="T27" fmla="*/ 242 h 250"/>
                  <a:gd name="T28" fmla="*/ 214 w 252"/>
                  <a:gd name="T29" fmla="*/ 214 h 250"/>
                  <a:gd name="T30" fmla="*/ 242 w 252"/>
                  <a:gd name="T31" fmla="*/ 173 h 250"/>
                  <a:gd name="T32" fmla="*/ 252 w 252"/>
                  <a:gd name="T33" fmla="*/ 125 h 250"/>
                  <a:gd name="T34" fmla="*/ 242 w 252"/>
                  <a:gd name="T35" fmla="*/ 77 h 250"/>
                  <a:gd name="T36" fmla="*/ 214 w 252"/>
                  <a:gd name="T37" fmla="*/ 36 h 250"/>
                  <a:gd name="T38" fmla="*/ 173 w 252"/>
                  <a:gd name="T39" fmla="*/ 8 h 250"/>
                  <a:gd name="T40" fmla="*/ 125 w 252"/>
                  <a:gd name="T41" fmla="*/ 0 h 250"/>
                  <a:gd name="T42" fmla="*/ 77 w 252"/>
                  <a:gd name="T43" fmla="*/ 8 h 250"/>
                  <a:gd name="T44" fmla="*/ 36 w 252"/>
                  <a:gd name="T45" fmla="*/ 36 h 250"/>
                  <a:gd name="T46" fmla="*/ 10 w 252"/>
                  <a:gd name="T47" fmla="*/ 77 h 250"/>
                  <a:gd name="T48" fmla="*/ 0 w 252"/>
                  <a:gd name="T49" fmla="*/ 125 h 250"/>
                  <a:gd name="T50" fmla="*/ 10 w 252"/>
                  <a:gd name="T51" fmla="*/ 173 h 250"/>
                  <a:gd name="T52" fmla="*/ 36 w 252"/>
                  <a:gd name="T53" fmla="*/ 214 h 250"/>
                  <a:gd name="T54" fmla="*/ 77 w 252"/>
                  <a:gd name="T55" fmla="*/ 242 h 250"/>
                  <a:gd name="T56" fmla="*/ 125 w 252"/>
                  <a:gd name="T57" fmla="*/ 250 h 250"/>
                  <a:gd name="T58" fmla="*/ 173 w 252"/>
                  <a:gd name="T59" fmla="*/ 242 h 250"/>
                  <a:gd name="T60" fmla="*/ 214 w 252"/>
                  <a:gd name="T61" fmla="*/ 214 h 250"/>
                  <a:gd name="T62" fmla="*/ 242 w 252"/>
                  <a:gd name="T63" fmla="*/ 173 h 250"/>
                  <a:gd name="T64" fmla="*/ 252 w 252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49" name="Freeform 193"/>
              <p:cNvSpPr>
                <a:spLocks/>
              </p:cNvSpPr>
              <p:nvPr/>
            </p:nvSpPr>
            <p:spPr bwMode="auto">
              <a:xfrm>
                <a:off x="6285707" y="3135313"/>
                <a:ext cx="200025" cy="201613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6 w 252"/>
                  <a:gd name="T5" fmla="*/ 38 h 252"/>
                  <a:gd name="T6" fmla="*/ 174 w 252"/>
                  <a:gd name="T7" fmla="*/ 10 h 252"/>
                  <a:gd name="T8" fmla="*/ 127 w 252"/>
                  <a:gd name="T9" fmla="*/ 0 h 252"/>
                  <a:gd name="T10" fmla="*/ 77 w 252"/>
                  <a:gd name="T11" fmla="*/ 10 h 252"/>
                  <a:gd name="T12" fmla="*/ 38 w 252"/>
                  <a:gd name="T13" fmla="*/ 38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5 h 252"/>
                  <a:gd name="T20" fmla="*/ 38 w 252"/>
                  <a:gd name="T21" fmla="*/ 214 h 252"/>
                  <a:gd name="T22" fmla="*/ 77 w 252"/>
                  <a:gd name="T23" fmla="*/ 242 h 252"/>
                  <a:gd name="T24" fmla="*/ 127 w 252"/>
                  <a:gd name="T25" fmla="*/ 252 h 252"/>
                  <a:gd name="T26" fmla="*/ 174 w 252"/>
                  <a:gd name="T27" fmla="*/ 242 h 252"/>
                  <a:gd name="T28" fmla="*/ 216 w 252"/>
                  <a:gd name="T29" fmla="*/ 214 h 252"/>
                  <a:gd name="T30" fmla="*/ 242 w 252"/>
                  <a:gd name="T31" fmla="*/ 175 h 252"/>
                  <a:gd name="T32" fmla="*/ 252 w 252"/>
                  <a:gd name="T33" fmla="*/ 125 h 252"/>
                  <a:gd name="T34" fmla="*/ 252 w 252"/>
                  <a:gd name="T3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6" y="38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8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8" y="214"/>
                    </a:lnTo>
                    <a:lnTo>
                      <a:pt x="77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6" y="214"/>
                    </a:lnTo>
                    <a:lnTo>
                      <a:pt x="242" y="175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0" name="Freeform 194"/>
              <p:cNvSpPr>
                <a:spLocks/>
              </p:cNvSpPr>
              <p:nvPr/>
            </p:nvSpPr>
            <p:spPr bwMode="auto">
              <a:xfrm>
                <a:off x="6285707" y="3135313"/>
                <a:ext cx="200025" cy="201613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6 w 252"/>
                  <a:gd name="T5" fmla="*/ 38 h 252"/>
                  <a:gd name="T6" fmla="*/ 174 w 252"/>
                  <a:gd name="T7" fmla="*/ 10 h 252"/>
                  <a:gd name="T8" fmla="*/ 127 w 252"/>
                  <a:gd name="T9" fmla="*/ 0 h 252"/>
                  <a:gd name="T10" fmla="*/ 77 w 252"/>
                  <a:gd name="T11" fmla="*/ 10 h 252"/>
                  <a:gd name="T12" fmla="*/ 38 w 252"/>
                  <a:gd name="T13" fmla="*/ 38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5 h 252"/>
                  <a:gd name="T20" fmla="*/ 38 w 252"/>
                  <a:gd name="T21" fmla="*/ 214 h 252"/>
                  <a:gd name="T22" fmla="*/ 77 w 252"/>
                  <a:gd name="T23" fmla="*/ 242 h 252"/>
                  <a:gd name="T24" fmla="*/ 127 w 252"/>
                  <a:gd name="T25" fmla="*/ 252 h 252"/>
                  <a:gd name="T26" fmla="*/ 174 w 252"/>
                  <a:gd name="T27" fmla="*/ 242 h 252"/>
                  <a:gd name="T28" fmla="*/ 216 w 252"/>
                  <a:gd name="T29" fmla="*/ 214 h 252"/>
                  <a:gd name="T30" fmla="*/ 242 w 252"/>
                  <a:gd name="T31" fmla="*/ 175 h 252"/>
                  <a:gd name="T32" fmla="*/ 252 w 252"/>
                  <a:gd name="T33" fmla="*/ 125 h 252"/>
                  <a:gd name="T34" fmla="*/ 252 w 252"/>
                  <a:gd name="T3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6" y="38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8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8" y="214"/>
                    </a:lnTo>
                    <a:lnTo>
                      <a:pt x="77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6" y="214"/>
                    </a:lnTo>
                    <a:lnTo>
                      <a:pt x="242" y="175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1" name="Freeform 195"/>
              <p:cNvSpPr>
                <a:spLocks/>
              </p:cNvSpPr>
              <p:nvPr/>
            </p:nvSpPr>
            <p:spPr bwMode="auto">
              <a:xfrm>
                <a:off x="6385719" y="2881313"/>
                <a:ext cx="0" cy="709613"/>
              </a:xfrm>
              <a:custGeom>
                <a:avLst/>
                <a:gdLst>
                  <a:gd name="T0" fmla="*/ 894 h 894"/>
                  <a:gd name="T1" fmla="*/ 0 h 894"/>
                  <a:gd name="T2" fmla="*/ 894 h 89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94">
                    <a:moveTo>
                      <a:pt x="0" y="894"/>
                    </a:moveTo>
                    <a:lnTo>
                      <a:pt x="0" y="0"/>
                    </a:lnTo>
                    <a:lnTo>
                      <a:pt x="0" y="894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2" name="Freeform 196"/>
              <p:cNvSpPr>
                <a:spLocks/>
              </p:cNvSpPr>
              <p:nvPr/>
            </p:nvSpPr>
            <p:spPr bwMode="auto">
              <a:xfrm>
                <a:off x="6285707" y="3135313"/>
                <a:ext cx="200025" cy="201613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6 w 252"/>
                  <a:gd name="T5" fmla="*/ 38 h 252"/>
                  <a:gd name="T6" fmla="*/ 174 w 252"/>
                  <a:gd name="T7" fmla="*/ 10 h 252"/>
                  <a:gd name="T8" fmla="*/ 127 w 252"/>
                  <a:gd name="T9" fmla="*/ 0 h 252"/>
                  <a:gd name="T10" fmla="*/ 77 w 252"/>
                  <a:gd name="T11" fmla="*/ 10 h 252"/>
                  <a:gd name="T12" fmla="*/ 38 w 252"/>
                  <a:gd name="T13" fmla="*/ 38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5 h 252"/>
                  <a:gd name="T20" fmla="*/ 38 w 252"/>
                  <a:gd name="T21" fmla="*/ 214 h 252"/>
                  <a:gd name="T22" fmla="*/ 77 w 252"/>
                  <a:gd name="T23" fmla="*/ 242 h 252"/>
                  <a:gd name="T24" fmla="*/ 127 w 252"/>
                  <a:gd name="T25" fmla="*/ 252 h 252"/>
                  <a:gd name="T26" fmla="*/ 174 w 252"/>
                  <a:gd name="T27" fmla="*/ 242 h 252"/>
                  <a:gd name="T28" fmla="*/ 216 w 252"/>
                  <a:gd name="T29" fmla="*/ 214 h 252"/>
                  <a:gd name="T30" fmla="*/ 242 w 252"/>
                  <a:gd name="T31" fmla="*/ 175 h 252"/>
                  <a:gd name="T32" fmla="*/ 252 w 252"/>
                  <a:gd name="T33" fmla="*/ 125 h 252"/>
                  <a:gd name="T34" fmla="*/ 242 w 252"/>
                  <a:gd name="T35" fmla="*/ 77 h 252"/>
                  <a:gd name="T36" fmla="*/ 216 w 252"/>
                  <a:gd name="T37" fmla="*/ 38 h 252"/>
                  <a:gd name="T38" fmla="*/ 174 w 252"/>
                  <a:gd name="T39" fmla="*/ 10 h 252"/>
                  <a:gd name="T40" fmla="*/ 127 w 252"/>
                  <a:gd name="T41" fmla="*/ 0 h 252"/>
                  <a:gd name="T42" fmla="*/ 77 w 252"/>
                  <a:gd name="T43" fmla="*/ 10 h 252"/>
                  <a:gd name="T44" fmla="*/ 38 w 252"/>
                  <a:gd name="T45" fmla="*/ 38 h 252"/>
                  <a:gd name="T46" fmla="*/ 10 w 252"/>
                  <a:gd name="T47" fmla="*/ 77 h 252"/>
                  <a:gd name="T48" fmla="*/ 0 w 252"/>
                  <a:gd name="T49" fmla="*/ 125 h 252"/>
                  <a:gd name="T50" fmla="*/ 10 w 252"/>
                  <a:gd name="T51" fmla="*/ 175 h 252"/>
                  <a:gd name="T52" fmla="*/ 38 w 252"/>
                  <a:gd name="T53" fmla="*/ 214 h 252"/>
                  <a:gd name="T54" fmla="*/ 77 w 252"/>
                  <a:gd name="T55" fmla="*/ 242 h 252"/>
                  <a:gd name="T56" fmla="*/ 127 w 252"/>
                  <a:gd name="T57" fmla="*/ 252 h 252"/>
                  <a:gd name="T58" fmla="*/ 174 w 252"/>
                  <a:gd name="T59" fmla="*/ 242 h 252"/>
                  <a:gd name="T60" fmla="*/ 216 w 252"/>
                  <a:gd name="T61" fmla="*/ 214 h 252"/>
                  <a:gd name="T62" fmla="*/ 242 w 252"/>
                  <a:gd name="T63" fmla="*/ 175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6" y="38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8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8" y="214"/>
                    </a:lnTo>
                    <a:lnTo>
                      <a:pt x="77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6" y="214"/>
                    </a:lnTo>
                    <a:lnTo>
                      <a:pt x="242" y="175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6" y="38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8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8" y="214"/>
                    </a:lnTo>
                    <a:lnTo>
                      <a:pt x="77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6" y="214"/>
                    </a:lnTo>
                    <a:lnTo>
                      <a:pt x="242" y="175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3" name="Freeform 197"/>
              <p:cNvSpPr>
                <a:spLocks/>
              </p:cNvSpPr>
              <p:nvPr/>
            </p:nvSpPr>
            <p:spPr bwMode="auto">
              <a:xfrm>
                <a:off x="6261894" y="3717925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8 h 252"/>
                  <a:gd name="T4" fmla="*/ 214 w 252"/>
                  <a:gd name="T5" fmla="*/ 36 h 252"/>
                  <a:gd name="T6" fmla="*/ 175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6 h 252"/>
                  <a:gd name="T14" fmla="*/ 10 w 252"/>
                  <a:gd name="T15" fmla="*/ 78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5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  <a:gd name="T34" fmla="*/ 252 w 252"/>
                  <a:gd name="T3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4" name="Freeform 198"/>
              <p:cNvSpPr>
                <a:spLocks/>
              </p:cNvSpPr>
              <p:nvPr/>
            </p:nvSpPr>
            <p:spPr bwMode="auto">
              <a:xfrm>
                <a:off x="6261894" y="3717925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8 h 252"/>
                  <a:gd name="T4" fmla="*/ 214 w 252"/>
                  <a:gd name="T5" fmla="*/ 36 h 252"/>
                  <a:gd name="T6" fmla="*/ 175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6 h 252"/>
                  <a:gd name="T14" fmla="*/ 10 w 252"/>
                  <a:gd name="T15" fmla="*/ 78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5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  <a:gd name="T34" fmla="*/ 252 w 252"/>
                  <a:gd name="T3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5" name="Freeform 199"/>
              <p:cNvSpPr>
                <a:spLocks/>
              </p:cNvSpPr>
              <p:nvPr/>
            </p:nvSpPr>
            <p:spPr bwMode="auto">
              <a:xfrm>
                <a:off x="6361907" y="3543300"/>
                <a:ext cx="0" cy="549275"/>
              </a:xfrm>
              <a:custGeom>
                <a:avLst/>
                <a:gdLst>
                  <a:gd name="T0" fmla="*/ 694 h 694"/>
                  <a:gd name="T1" fmla="*/ 0 h 694"/>
                  <a:gd name="T2" fmla="*/ 694 h 69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94">
                    <a:moveTo>
                      <a:pt x="0" y="694"/>
                    </a:moveTo>
                    <a:lnTo>
                      <a:pt x="0" y="0"/>
                    </a:lnTo>
                    <a:lnTo>
                      <a:pt x="0" y="694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6" name="Freeform 200"/>
              <p:cNvSpPr>
                <a:spLocks/>
              </p:cNvSpPr>
              <p:nvPr/>
            </p:nvSpPr>
            <p:spPr bwMode="auto">
              <a:xfrm>
                <a:off x="6261894" y="3717925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8 h 252"/>
                  <a:gd name="T4" fmla="*/ 214 w 252"/>
                  <a:gd name="T5" fmla="*/ 36 h 252"/>
                  <a:gd name="T6" fmla="*/ 175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6 h 252"/>
                  <a:gd name="T14" fmla="*/ 10 w 252"/>
                  <a:gd name="T15" fmla="*/ 78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5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  <a:gd name="T34" fmla="*/ 242 w 252"/>
                  <a:gd name="T35" fmla="*/ 78 h 252"/>
                  <a:gd name="T36" fmla="*/ 214 w 252"/>
                  <a:gd name="T37" fmla="*/ 36 h 252"/>
                  <a:gd name="T38" fmla="*/ 175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6 h 252"/>
                  <a:gd name="T46" fmla="*/ 10 w 252"/>
                  <a:gd name="T47" fmla="*/ 78 h 252"/>
                  <a:gd name="T48" fmla="*/ 0 w 252"/>
                  <a:gd name="T49" fmla="*/ 127 h 252"/>
                  <a:gd name="T50" fmla="*/ 10 w 252"/>
                  <a:gd name="T51" fmla="*/ 175 h 252"/>
                  <a:gd name="T52" fmla="*/ 36 w 252"/>
                  <a:gd name="T53" fmla="*/ 216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5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5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42" y="78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7" name="Freeform 201"/>
              <p:cNvSpPr>
                <a:spLocks/>
              </p:cNvSpPr>
              <p:nvPr/>
            </p:nvSpPr>
            <p:spPr bwMode="auto">
              <a:xfrm>
                <a:off x="6314282" y="3438525"/>
                <a:ext cx="198438" cy="198438"/>
              </a:xfrm>
              <a:custGeom>
                <a:avLst/>
                <a:gdLst>
                  <a:gd name="T0" fmla="*/ 250 w 250"/>
                  <a:gd name="T1" fmla="*/ 125 h 250"/>
                  <a:gd name="T2" fmla="*/ 242 w 250"/>
                  <a:gd name="T3" fmla="*/ 77 h 250"/>
                  <a:gd name="T4" fmla="*/ 214 w 250"/>
                  <a:gd name="T5" fmla="*/ 36 h 250"/>
                  <a:gd name="T6" fmla="*/ 173 w 250"/>
                  <a:gd name="T7" fmla="*/ 8 h 250"/>
                  <a:gd name="T8" fmla="*/ 125 w 250"/>
                  <a:gd name="T9" fmla="*/ 0 h 250"/>
                  <a:gd name="T10" fmla="*/ 77 w 250"/>
                  <a:gd name="T11" fmla="*/ 8 h 250"/>
                  <a:gd name="T12" fmla="*/ 36 w 250"/>
                  <a:gd name="T13" fmla="*/ 36 h 250"/>
                  <a:gd name="T14" fmla="*/ 10 w 250"/>
                  <a:gd name="T15" fmla="*/ 77 h 250"/>
                  <a:gd name="T16" fmla="*/ 0 w 250"/>
                  <a:gd name="T17" fmla="*/ 125 h 250"/>
                  <a:gd name="T18" fmla="*/ 10 w 250"/>
                  <a:gd name="T19" fmla="*/ 173 h 250"/>
                  <a:gd name="T20" fmla="*/ 36 w 250"/>
                  <a:gd name="T21" fmla="*/ 214 h 250"/>
                  <a:gd name="T22" fmla="*/ 77 w 250"/>
                  <a:gd name="T23" fmla="*/ 240 h 250"/>
                  <a:gd name="T24" fmla="*/ 125 w 250"/>
                  <a:gd name="T25" fmla="*/ 250 h 250"/>
                  <a:gd name="T26" fmla="*/ 173 w 250"/>
                  <a:gd name="T27" fmla="*/ 240 h 250"/>
                  <a:gd name="T28" fmla="*/ 214 w 250"/>
                  <a:gd name="T29" fmla="*/ 214 h 250"/>
                  <a:gd name="T30" fmla="*/ 242 w 250"/>
                  <a:gd name="T31" fmla="*/ 173 h 250"/>
                  <a:gd name="T32" fmla="*/ 250 w 250"/>
                  <a:gd name="T33" fmla="*/ 125 h 250"/>
                  <a:gd name="T34" fmla="*/ 250 w 250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0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0"/>
                    </a:lnTo>
                    <a:lnTo>
                      <a:pt x="125" y="250"/>
                    </a:lnTo>
                    <a:lnTo>
                      <a:pt x="173" y="240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  <a:lnTo>
                      <a:pt x="250" y="125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8" name="Freeform 202"/>
              <p:cNvSpPr>
                <a:spLocks/>
              </p:cNvSpPr>
              <p:nvPr/>
            </p:nvSpPr>
            <p:spPr bwMode="auto">
              <a:xfrm>
                <a:off x="6314282" y="3438525"/>
                <a:ext cx="198438" cy="198438"/>
              </a:xfrm>
              <a:custGeom>
                <a:avLst/>
                <a:gdLst>
                  <a:gd name="T0" fmla="*/ 250 w 250"/>
                  <a:gd name="T1" fmla="*/ 125 h 250"/>
                  <a:gd name="T2" fmla="*/ 242 w 250"/>
                  <a:gd name="T3" fmla="*/ 77 h 250"/>
                  <a:gd name="T4" fmla="*/ 214 w 250"/>
                  <a:gd name="T5" fmla="*/ 36 h 250"/>
                  <a:gd name="T6" fmla="*/ 173 w 250"/>
                  <a:gd name="T7" fmla="*/ 8 h 250"/>
                  <a:gd name="T8" fmla="*/ 125 w 250"/>
                  <a:gd name="T9" fmla="*/ 0 h 250"/>
                  <a:gd name="T10" fmla="*/ 77 w 250"/>
                  <a:gd name="T11" fmla="*/ 8 h 250"/>
                  <a:gd name="T12" fmla="*/ 36 w 250"/>
                  <a:gd name="T13" fmla="*/ 36 h 250"/>
                  <a:gd name="T14" fmla="*/ 10 w 250"/>
                  <a:gd name="T15" fmla="*/ 77 h 250"/>
                  <a:gd name="T16" fmla="*/ 0 w 250"/>
                  <a:gd name="T17" fmla="*/ 125 h 250"/>
                  <a:gd name="T18" fmla="*/ 10 w 250"/>
                  <a:gd name="T19" fmla="*/ 173 h 250"/>
                  <a:gd name="T20" fmla="*/ 36 w 250"/>
                  <a:gd name="T21" fmla="*/ 214 h 250"/>
                  <a:gd name="T22" fmla="*/ 77 w 250"/>
                  <a:gd name="T23" fmla="*/ 240 h 250"/>
                  <a:gd name="T24" fmla="*/ 125 w 250"/>
                  <a:gd name="T25" fmla="*/ 250 h 250"/>
                  <a:gd name="T26" fmla="*/ 173 w 250"/>
                  <a:gd name="T27" fmla="*/ 240 h 250"/>
                  <a:gd name="T28" fmla="*/ 214 w 250"/>
                  <a:gd name="T29" fmla="*/ 214 h 250"/>
                  <a:gd name="T30" fmla="*/ 242 w 250"/>
                  <a:gd name="T31" fmla="*/ 173 h 250"/>
                  <a:gd name="T32" fmla="*/ 250 w 250"/>
                  <a:gd name="T33" fmla="*/ 125 h 250"/>
                  <a:gd name="T34" fmla="*/ 250 w 250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0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0"/>
                    </a:lnTo>
                    <a:lnTo>
                      <a:pt x="125" y="250"/>
                    </a:lnTo>
                    <a:lnTo>
                      <a:pt x="173" y="240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  <a:lnTo>
                      <a:pt x="250" y="125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59" name="Freeform 203"/>
              <p:cNvSpPr>
                <a:spLocks/>
              </p:cNvSpPr>
              <p:nvPr/>
            </p:nvSpPr>
            <p:spPr bwMode="auto">
              <a:xfrm>
                <a:off x="6414294" y="3227388"/>
                <a:ext cx="0" cy="620713"/>
              </a:xfrm>
              <a:custGeom>
                <a:avLst/>
                <a:gdLst>
                  <a:gd name="T0" fmla="*/ 781 h 781"/>
                  <a:gd name="T1" fmla="*/ 0 h 781"/>
                  <a:gd name="T2" fmla="*/ 781 h 78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81">
                    <a:moveTo>
                      <a:pt x="0" y="781"/>
                    </a:moveTo>
                    <a:lnTo>
                      <a:pt x="0" y="0"/>
                    </a:lnTo>
                    <a:lnTo>
                      <a:pt x="0" y="781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0" name="Freeform 204"/>
              <p:cNvSpPr>
                <a:spLocks/>
              </p:cNvSpPr>
              <p:nvPr/>
            </p:nvSpPr>
            <p:spPr bwMode="auto">
              <a:xfrm>
                <a:off x="6314282" y="3438525"/>
                <a:ext cx="198438" cy="198438"/>
              </a:xfrm>
              <a:custGeom>
                <a:avLst/>
                <a:gdLst>
                  <a:gd name="T0" fmla="*/ 250 w 250"/>
                  <a:gd name="T1" fmla="*/ 125 h 250"/>
                  <a:gd name="T2" fmla="*/ 242 w 250"/>
                  <a:gd name="T3" fmla="*/ 77 h 250"/>
                  <a:gd name="T4" fmla="*/ 214 w 250"/>
                  <a:gd name="T5" fmla="*/ 36 h 250"/>
                  <a:gd name="T6" fmla="*/ 173 w 250"/>
                  <a:gd name="T7" fmla="*/ 8 h 250"/>
                  <a:gd name="T8" fmla="*/ 125 w 250"/>
                  <a:gd name="T9" fmla="*/ 0 h 250"/>
                  <a:gd name="T10" fmla="*/ 77 w 250"/>
                  <a:gd name="T11" fmla="*/ 8 h 250"/>
                  <a:gd name="T12" fmla="*/ 36 w 250"/>
                  <a:gd name="T13" fmla="*/ 36 h 250"/>
                  <a:gd name="T14" fmla="*/ 10 w 250"/>
                  <a:gd name="T15" fmla="*/ 77 h 250"/>
                  <a:gd name="T16" fmla="*/ 0 w 250"/>
                  <a:gd name="T17" fmla="*/ 125 h 250"/>
                  <a:gd name="T18" fmla="*/ 10 w 250"/>
                  <a:gd name="T19" fmla="*/ 173 h 250"/>
                  <a:gd name="T20" fmla="*/ 36 w 250"/>
                  <a:gd name="T21" fmla="*/ 214 h 250"/>
                  <a:gd name="T22" fmla="*/ 77 w 250"/>
                  <a:gd name="T23" fmla="*/ 240 h 250"/>
                  <a:gd name="T24" fmla="*/ 125 w 250"/>
                  <a:gd name="T25" fmla="*/ 250 h 250"/>
                  <a:gd name="T26" fmla="*/ 173 w 250"/>
                  <a:gd name="T27" fmla="*/ 240 h 250"/>
                  <a:gd name="T28" fmla="*/ 214 w 250"/>
                  <a:gd name="T29" fmla="*/ 214 h 250"/>
                  <a:gd name="T30" fmla="*/ 242 w 250"/>
                  <a:gd name="T31" fmla="*/ 173 h 250"/>
                  <a:gd name="T32" fmla="*/ 250 w 250"/>
                  <a:gd name="T33" fmla="*/ 125 h 250"/>
                  <a:gd name="T34" fmla="*/ 242 w 250"/>
                  <a:gd name="T35" fmla="*/ 77 h 250"/>
                  <a:gd name="T36" fmla="*/ 214 w 250"/>
                  <a:gd name="T37" fmla="*/ 36 h 250"/>
                  <a:gd name="T38" fmla="*/ 173 w 250"/>
                  <a:gd name="T39" fmla="*/ 8 h 250"/>
                  <a:gd name="T40" fmla="*/ 125 w 250"/>
                  <a:gd name="T41" fmla="*/ 0 h 250"/>
                  <a:gd name="T42" fmla="*/ 77 w 250"/>
                  <a:gd name="T43" fmla="*/ 8 h 250"/>
                  <a:gd name="T44" fmla="*/ 36 w 250"/>
                  <a:gd name="T45" fmla="*/ 36 h 250"/>
                  <a:gd name="T46" fmla="*/ 10 w 250"/>
                  <a:gd name="T47" fmla="*/ 77 h 250"/>
                  <a:gd name="T48" fmla="*/ 0 w 250"/>
                  <a:gd name="T49" fmla="*/ 125 h 250"/>
                  <a:gd name="T50" fmla="*/ 10 w 250"/>
                  <a:gd name="T51" fmla="*/ 173 h 250"/>
                  <a:gd name="T52" fmla="*/ 36 w 250"/>
                  <a:gd name="T53" fmla="*/ 214 h 250"/>
                  <a:gd name="T54" fmla="*/ 77 w 250"/>
                  <a:gd name="T55" fmla="*/ 240 h 250"/>
                  <a:gd name="T56" fmla="*/ 125 w 250"/>
                  <a:gd name="T57" fmla="*/ 250 h 250"/>
                  <a:gd name="T58" fmla="*/ 173 w 250"/>
                  <a:gd name="T59" fmla="*/ 240 h 250"/>
                  <a:gd name="T60" fmla="*/ 214 w 250"/>
                  <a:gd name="T61" fmla="*/ 214 h 250"/>
                  <a:gd name="T62" fmla="*/ 242 w 250"/>
                  <a:gd name="T63" fmla="*/ 173 h 250"/>
                  <a:gd name="T64" fmla="*/ 250 w 250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0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0"/>
                    </a:lnTo>
                    <a:lnTo>
                      <a:pt x="125" y="250"/>
                    </a:lnTo>
                    <a:lnTo>
                      <a:pt x="173" y="240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0"/>
                    </a:lnTo>
                    <a:lnTo>
                      <a:pt x="125" y="250"/>
                    </a:lnTo>
                    <a:lnTo>
                      <a:pt x="173" y="240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1" name="Freeform 206"/>
              <p:cNvSpPr>
                <a:spLocks/>
              </p:cNvSpPr>
              <p:nvPr/>
            </p:nvSpPr>
            <p:spPr bwMode="auto">
              <a:xfrm>
                <a:off x="6034882" y="3478213"/>
                <a:ext cx="200025" cy="200025"/>
              </a:xfrm>
              <a:custGeom>
                <a:avLst/>
                <a:gdLst>
                  <a:gd name="T0" fmla="*/ 250 w 250"/>
                  <a:gd name="T1" fmla="*/ 126 h 252"/>
                  <a:gd name="T2" fmla="*/ 241 w 250"/>
                  <a:gd name="T3" fmla="*/ 79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9 h 252"/>
                  <a:gd name="T16" fmla="*/ 0 w 250"/>
                  <a:gd name="T17" fmla="*/ 126 h 252"/>
                  <a:gd name="T18" fmla="*/ 8 w 250"/>
                  <a:gd name="T19" fmla="*/ 174 h 252"/>
                  <a:gd name="T20" fmla="*/ 36 w 250"/>
                  <a:gd name="T21" fmla="*/ 215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5 h 252"/>
                  <a:gd name="T30" fmla="*/ 241 w 250"/>
                  <a:gd name="T31" fmla="*/ 174 h 252"/>
                  <a:gd name="T32" fmla="*/ 250 w 250"/>
                  <a:gd name="T33" fmla="*/ 126 h 252"/>
                  <a:gd name="T34" fmla="*/ 250 w 250"/>
                  <a:gd name="T3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2">
                    <a:moveTo>
                      <a:pt x="250" y="126"/>
                    </a:moveTo>
                    <a:lnTo>
                      <a:pt x="241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6"/>
                    </a:lnTo>
                    <a:lnTo>
                      <a:pt x="8" y="174"/>
                    </a:lnTo>
                    <a:lnTo>
                      <a:pt x="36" y="215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5"/>
                    </a:lnTo>
                    <a:lnTo>
                      <a:pt x="241" y="174"/>
                    </a:lnTo>
                    <a:lnTo>
                      <a:pt x="250" y="126"/>
                    </a:lnTo>
                    <a:lnTo>
                      <a:pt x="250" y="126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2" name="Freeform 207"/>
              <p:cNvSpPr>
                <a:spLocks/>
              </p:cNvSpPr>
              <p:nvPr/>
            </p:nvSpPr>
            <p:spPr bwMode="auto">
              <a:xfrm>
                <a:off x="6034882" y="3478213"/>
                <a:ext cx="200025" cy="200025"/>
              </a:xfrm>
              <a:custGeom>
                <a:avLst/>
                <a:gdLst>
                  <a:gd name="T0" fmla="*/ 250 w 250"/>
                  <a:gd name="T1" fmla="*/ 126 h 252"/>
                  <a:gd name="T2" fmla="*/ 241 w 250"/>
                  <a:gd name="T3" fmla="*/ 79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9 h 252"/>
                  <a:gd name="T16" fmla="*/ 0 w 250"/>
                  <a:gd name="T17" fmla="*/ 126 h 252"/>
                  <a:gd name="T18" fmla="*/ 8 w 250"/>
                  <a:gd name="T19" fmla="*/ 174 h 252"/>
                  <a:gd name="T20" fmla="*/ 36 w 250"/>
                  <a:gd name="T21" fmla="*/ 215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5 h 252"/>
                  <a:gd name="T30" fmla="*/ 241 w 250"/>
                  <a:gd name="T31" fmla="*/ 174 h 252"/>
                  <a:gd name="T32" fmla="*/ 250 w 250"/>
                  <a:gd name="T33" fmla="*/ 126 h 252"/>
                  <a:gd name="T34" fmla="*/ 250 w 250"/>
                  <a:gd name="T3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2">
                    <a:moveTo>
                      <a:pt x="250" y="126"/>
                    </a:moveTo>
                    <a:lnTo>
                      <a:pt x="241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6"/>
                    </a:lnTo>
                    <a:lnTo>
                      <a:pt x="8" y="174"/>
                    </a:lnTo>
                    <a:lnTo>
                      <a:pt x="36" y="215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5"/>
                    </a:lnTo>
                    <a:lnTo>
                      <a:pt x="241" y="174"/>
                    </a:lnTo>
                    <a:lnTo>
                      <a:pt x="250" y="126"/>
                    </a:lnTo>
                    <a:lnTo>
                      <a:pt x="250" y="126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3" name="Freeform 208"/>
              <p:cNvSpPr>
                <a:spLocks/>
              </p:cNvSpPr>
              <p:nvPr/>
            </p:nvSpPr>
            <p:spPr bwMode="auto">
              <a:xfrm>
                <a:off x="6134894" y="3275013"/>
                <a:ext cx="0" cy="609600"/>
              </a:xfrm>
              <a:custGeom>
                <a:avLst/>
                <a:gdLst>
                  <a:gd name="T0" fmla="*/ 767 h 767"/>
                  <a:gd name="T1" fmla="*/ 0 h 767"/>
                  <a:gd name="T2" fmla="*/ 767 h 76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67">
                    <a:moveTo>
                      <a:pt x="0" y="767"/>
                    </a:moveTo>
                    <a:lnTo>
                      <a:pt x="0" y="0"/>
                    </a:lnTo>
                    <a:lnTo>
                      <a:pt x="0" y="767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4" name="Freeform 209"/>
              <p:cNvSpPr>
                <a:spLocks/>
              </p:cNvSpPr>
              <p:nvPr/>
            </p:nvSpPr>
            <p:spPr bwMode="auto">
              <a:xfrm>
                <a:off x="6034882" y="3478213"/>
                <a:ext cx="200025" cy="200025"/>
              </a:xfrm>
              <a:custGeom>
                <a:avLst/>
                <a:gdLst>
                  <a:gd name="T0" fmla="*/ 250 w 250"/>
                  <a:gd name="T1" fmla="*/ 126 h 252"/>
                  <a:gd name="T2" fmla="*/ 241 w 250"/>
                  <a:gd name="T3" fmla="*/ 79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9 h 252"/>
                  <a:gd name="T16" fmla="*/ 0 w 250"/>
                  <a:gd name="T17" fmla="*/ 126 h 252"/>
                  <a:gd name="T18" fmla="*/ 8 w 250"/>
                  <a:gd name="T19" fmla="*/ 174 h 252"/>
                  <a:gd name="T20" fmla="*/ 36 w 250"/>
                  <a:gd name="T21" fmla="*/ 215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5 h 252"/>
                  <a:gd name="T30" fmla="*/ 241 w 250"/>
                  <a:gd name="T31" fmla="*/ 174 h 252"/>
                  <a:gd name="T32" fmla="*/ 250 w 250"/>
                  <a:gd name="T33" fmla="*/ 126 h 252"/>
                  <a:gd name="T34" fmla="*/ 241 w 250"/>
                  <a:gd name="T35" fmla="*/ 79 h 252"/>
                  <a:gd name="T36" fmla="*/ 214 w 250"/>
                  <a:gd name="T37" fmla="*/ 38 h 252"/>
                  <a:gd name="T38" fmla="*/ 173 w 250"/>
                  <a:gd name="T39" fmla="*/ 10 h 252"/>
                  <a:gd name="T40" fmla="*/ 125 w 250"/>
                  <a:gd name="T41" fmla="*/ 0 h 252"/>
                  <a:gd name="T42" fmla="*/ 77 w 250"/>
                  <a:gd name="T43" fmla="*/ 10 h 252"/>
                  <a:gd name="T44" fmla="*/ 36 w 250"/>
                  <a:gd name="T45" fmla="*/ 38 h 252"/>
                  <a:gd name="T46" fmla="*/ 8 w 250"/>
                  <a:gd name="T47" fmla="*/ 79 h 252"/>
                  <a:gd name="T48" fmla="*/ 0 w 250"/>
                  <a:gd name="T49" fmla="*/ 126 h 252"/>
                  <a:gd name="T50" fmla="*/ 8 w 250"/>
                  <a:gd name="T51" fmla="*/ 174 h 252"/>
                  <a:gd name="T52" fmla="*/ 36 w 250"/>
                  <a:gd name="T53" fmla="*/ 215 h 252"/>
                  <a:gd name="T54" fmla="*/ 77 w 250"/>
                  <a:gd name="T55" fmla="*/ 242 h 252"/>
                  <a:gd name="T56" fmla="*/ 125 w 250"/>
                  <a:gd name="T57" fmla="*/ 252 h 252"/>
                  <a:gd name="T58" fmla="*/ 173 w 250"/>
                  <a:gd name="T59" fmla="*/ 242 h 252"/>
                  <a:gd name="T60" fmla="*/ 214 w 250"/>
                  <a:gd name="T61" fmla="*/ 215 h 252"/>
                  <a:gd name="T62" fmla="*/ 241 w 250"/>
                  <a:gd name="T63" fmla="*/ 174 h 252"/>
                  <a:gd name="T64" fmla="*/ 250 w 250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2">
                    <a:moveTo>
                      <a:pt x="250" y="126"/>
                    </a:moveTo>
                    <a:lnTo>
                      <a:pt x="241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6"/>
                    </a:lnTo>
                    <a:lnTo>
                      <a:pt x="8" y="174"/>
                    </a:lnTo>
                    <a:lnTo>
                      <a:pt x="36" y="215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5"/>
                    </a:lnTo>
                    <a:lnTo>
                      <a:pt x="241" y="174"/>
                    </a:lnTo>
                    <a:lnTo>
                      <a:pt x="250" y="126"/>
                    </a:lnTo>
                    <a:lnTo>
                      <a:pt x="241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6"/>
                    </a:lnTo>
                    <a:lnTo>
                      <a:pt x="8" y="174"/>
                    </a:lnTo>
                    <a:lnTo>
                      <a:pt x="36" y="215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5"/>
                    </a:lnTo>
                    <a:lnTo>
                      <a:pt x="241" y="174"/>
                    </a:lnTo>
                    <a:lnTo>
                      <a:pt x="250" y="12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5" name="Freeform 210"/>
              <p:cNvSpPr>
                <a:spLocks/>
              </p:cNvSpPr>
              <p:nvPr/>
            </p:nvSpPr>
            <p:spPr bwMode="auto">
              <a:xfrm>
                <a:off x="5780882" y="2854325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4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10 w 252"/>
                  <a:gd name="T15" fmla="*/ 79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4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  <a:gd name="T34" fmla="*/ 242 w 252"/>
                  <a:gd name="T35" fmla="*/ 79 h 252"/>
                  <a:gd name="T36" fmla="*/ 214 w 252"/>
                  <a:gd name="T37" fmla="*/ 38 h 252"/>
                  <a:gd name="T38" fmla="*/ 174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8 h 252"/>
                  <a:gd name="T46" fmla="*/ 10 w 252"/>
                  <a:gd name="T47" fmla="*/ 79 h 252"/>
                  <a:gd name="T48" fmla="*/ 0 w 252"/>
                  <a:gd name="T49" fmla="*/ 127 h 252"/>
                  <a:gd name="T50" fmla="*/ 10 w 252"/>
                  <a:gd name="T51" fmla="*/ 175 h 252"/>
                  <a:gd name="T52" fmla="*/ 36 w 252"/>
                  <a:gd name="T53" fmla="*/ 216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4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5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6" name="Freeform 211"/>
              <p:cNvSpPr>
                <a:spLocks/>
              </p:cNvSpPr>
              <p:nvPr/>
            </p:nvSpPr>
            <p:spPr bwMode="auto">
              <a:xfrm>
                <a:off x="5879307" y="2713038"/>
                <a:ext cx="0" cy="482600"/>
              </a:xfrm>
              <a:custGeom>
                <a:avLst/>
                <a:gdLst>
                  <a:gd name="T0" fmla="*/ 610 h 610"/>
                  <a:gd name="T1" fmla="*/ 0 h 610"/>
                  <a:gd name="T2" fmla="*/ 610 h 6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10">
                    <a:moveTo>
                      <a:pt x="0" y="610"/>
                    </a:moveTo>
                    <a:lnTo>
                      <a:pt x="0" y="0"/>
                    </a:lnTo>
                    <a:lnTo>
                      <a:pt x="0" y="610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7" name="Freeform 212"/>
              <p:cNvSpPr>
                <a:spLocks/>
              </p:cNvSpPr>
              <p:nvPr/>
            </p:nvSpPr>
            <p:spPr bwMode="auto">
              <a:xfrm>
                <a:off x="5591969" y="2976563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3 w 252"/>
                  <a:gd name="T3" fmla="*/ 79 h 252"/>
                  <a:gd name="T4" fmla="*/ 215 w 252"/>
                  <a:gd name="T5" fmla="*/ 38 h 252"/>
                  <a:gd name="T6" fmla="*/ 175 w 252"/>
                  <a:gd name="T7" fmla="*/ 10 h 252"/>
                  <a:gd name="T8" fmla="*/ 126 w 252"/>
                  <a:gd name="T9" fmla="*/ 0 h 252"/>
                  <a:gd name="T10" fmla="*/ 78 w 252"/>
                  <a:gd name="T11" fmla="*/ 10 h 252"/>
                  <a:gd name="T12" fmla="*/ 37 w 252"/>
                  <a:gd name="T13" fmla="*/ 38 h 252"/>
                  <a:gd name="T14" fmla="*/ 10 w 252"/>
                  <a:gd name="T15" fmla="*/ 79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7 w 252"/>
                  <a:gd name="T21" fmla="*/ 216 h 252"/>
                  <a:gd name="T22" fmla="*/ 78 w 252"/>
                  <a:gd name="T23" fmla="*/ 242 h 252"/>
                  <a:gd name="T24" fmla="*/ 126 w 252"/>
                  <a:gd name="T25" fmla="*/ 252 h 252"/>
                  <a:gd name="T26" fmla="*/ 175 w 252"/>
                  <a:gd name="T27" fmla="*/ 242 h 252"/>
                  <a:gd name="T28" fmla="*/ 215 w 252"/>
                  <a:gd name="T29" fmla="*/ 216 h 252"/>
                  <a:gd name="T30" fmla="*/ 243 w 252"/>
                  <a:gd name="T31" fmla="*/ 175 h 252"/>
                  <a:gd name="T32" fmla="*/ 252 w 252"/>
                  <a:gd name="T33" fmla="*/ 127 h 252"/>
                  <a:gd name="T34" fmla="*/ 243 w 252"/>
                  <a:gd name="T35" fmla="*/ 79 h 252"/>
                  <a:gd name="T36" fmla="*/ 215 w 252"/>
                  <a:gd name="T37" fmla="*/ 38 h 252"/>
                  <a:gd name="T38" fmla="*/ 175 w 252"/>
                  <a:gd name="T39" fmla="*/ 10 h 252"/>
                  <a:gd name="T40" fmla="*/ 126 w 252"/>
                  <a:gd name="T41" fmla="*/ 0 h 252"/>
                  <a:gd name="T42" fmla="*/ 78 w 252"/>
                  <a:gd name="T43" fmla="*/ 10 h 252"/>
                  <a:gd name="T44" fmla="*/ 37 w 252"/>
                  <a:gd name="T45" fmla="*/ 38 h 252"/>
                  <a:gd name="T46" fmla="*/ 10 w 252"/>
                  <a:gd name="T47" fmla="*/ 79 h 252"/>
                  <a:gd name="T48" fmla="*/ 0 w 252"/>
                  <a:gd name="T49" fmla="*/ 127 h 252"/>
                  <a:gd name="T50" fmla="*/ 10 w 252"/>
                  <a:gd name="T51" fmla="*/ 175 h 252"/>
                  <a:gd name="T52" fmla="*/ 37 w 252"/>
                  <a:gd name="T53" fmla="*/ 216 h 252"/>
                  <a:gd name="T54" fmla="*/ 78 w 252"/>
                  <a:gd name="T55" fmla="*/ 242 h 252"/>
                  <a:gd name="T56" fmla="*/ 126 w 252"/>
                  <a:gd name="T57" fmla="*/ 252 h 252"/>
                  <a:gd name="T58" fmla="*/ 175 w 252"/>
                  <a:gd name="T59" fmla="*/ 242 h 252"/>
                  <a:gd name="T60" fmla="*/ 215 w 252"/>
                  <a:gd name="T61" fmla="*/ 216 h 252"/>
                  <a:gd name="T62" fmla="*/ 243 w 252"/>
                  <a:gd name="T63" fmla="*/ 175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3" y="79"/>
                    </a:lnTo>
                    <a:lnTo>
                      <a:pt x="215" y="38"/>
                    </a:lnTo>
                    <a:lnTo>
                      <a:pt x="175" y="10"/>
                    </a:lnTo>
                    <a:lnTo>
                      <a:pt x="126" y="0"/>
                    </a:lnTo>
                    <a:lnTo>
                      <a:pt x="78" y="10"/>
                    </a:lnTo>
                    <a:lnTo>
                      <a:pt x="37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7" y="216"/>
                    </a:lnTo>
                    <a:lnTo>
                      <a:pt x="78" y="242"/>
                    </a:lnTo>
                    <a:lnTo>
                      <a:pt x="126" y="252"/>
                    </a:lnTo>
                    <a:lnTo>
                      <a:pt x="175" y="242"/>
                    </a:lnTo>
                    <a:lnTo>
                      <a:pt x="215" y="216"/>
                    </a:lnTo>
                    <a:lnTo>
                      <a:pt x="243" y="175"/>
                    </a:lnTo>
                    <a:lnTo>
                      <a:pt x="252" y="127"/>
                    </a:lnTo>
                    <a:lnTo>
                      <a:pt x="243" y="79"/>
                    </a:lnTo>
                    <a:lnTo>
                      <a:pt x="215" y="38"/>
                    </a:lnTo>
                    <a:lnTo>
                      <a:pt x="175" y="10"/>
                    </a:lnTo>
                    <a:lnTo>
                      <a:pt x="126" y="0"/>
                    </a:lnTo>
                    <a:lnTo>
                      <a:pt x="78" y="10"/>
                    </a:lnTo>
                    <a:lnTo>
                      <a:pt x="37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7" y="216"/>
                    </a:lnTo>
                    <a:lnTo>
                      <a:pt x="78" y="242"/>
                    </a:lnTo>
                    <a:lnTo>
                      <a:pt x="126" y="252"/>
                    </a:lnTo>
                    <a:lnTo>
                      <a:pt x="175" y="242"/>
                    </a:lnTo>
                    <a:lnTo>
                      <a:pt x="215" y="216"/>
                    </a:lnTo>
                    <a:lnTo>
                      <a:pt x="243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8" name="Freeform 213"/>
              <p:cNvSpPr>
                <a:spLocks/>
              </p:cNvSpPr>
              <p:nvPr/>
            </p:nvSpPr>
            <p:spPr bwMode="auto">
              <a:xfrm>
                <a:off x="5691982" y="2865438"/>
                <a:ext cx="0" cy="423863"/>
              </a:xfrm>
              <a:custGeom>
                <a:avLst/>
                <a:gdLst>
                  <a:gd name="T0" fmla="*/ 534 h 534"/>
                  <a:gd name="T1" fmla="*/ 0 h 534"/>
                  <a:gd name="T2" fmla="*/ 534 h 53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34">
                    <a:moveTo>
                      <a:pt x="0" y="534"/>
                    </a:moveTo>
                    <a:lnTo>
                      <a:pt x="0" y="0"/>
                    </a:lnTo>
                    <a:lnTo>
                      <a:pt x="0" y="534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69" name="Freeform 214"/>
              <p:cNvSpPr>
                <a:spLocks/>
              </p:cNvSpPr>
              <p:nvPr/>
            </p:nvSpPr>
            <p:spPr bwMode="auto">
              <a:xfrm>
                <a:off x="5571332" y="3214688"/>
                <a:ext cx="198438" cy="200025"/>
              </a:xfrm>
              <a:custGeom>
                <a:avLst/>
                <a:gdLst>
                  <a:gd name="T0" fmla="*/ 250 w 250"/>
                  <a:gd name="T1" fmla="*/ 127 h 252"/>
                  <a:gd name="T2" fmla="*/ 242 w 250"/>
                  <a:gd name="T3" fmla="*/ 79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9 h 252"/>
                  <a:gd name="T16" fmla="*/ 0 w 250"/>
                  <a:gd name="T17" fmla="*/ 127 h 252"/>
                  <a:gd name="T18" fmla="*/ 8 w 250"/>
                  <a:gd name="T19" fmla="*/ 174 h 252"/>
                  <a:gd name="T20" fmla="*/ 36 w 250"/>
                  <a:gd name="T21" fmla="*/ 216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6 h 252"/>
                  <a:gd name="T30" fmla="*/ 242 w 250"/>
                  <a:gd name="T31" fmla="*/ 174 h 252"/>
                  <a:gd name="T32" fmla="*/ 250 w 250"/>
                  <a:gd name="T33" fmla="*/ 127 h 252"/>
                  <a:gd name="T34" fmla="*/ 242 w 250"/>
                  <a:gd name="T35" fmla="*/ 79 h 252"/>
                  <a:gd name="T36" fmla="*/ 214 w 250"/>
                  <a:gd name="T37" fmla="*/ 38 h 252"/>
                  <a:gd name="T38" fmla="*/ 173 w 250"/>
                  <a:gd name="T39" fmla="*/ 10 h 252"/>
                  <a:gd name="T40" fmla="*/ 125 w 250"/>
                  <a:gd name="T41" fmla="*/ 0 h 252"/>
                  <a:gd name="T42" fmla="*/ 77 w 250"/>
                  <a:gd name="T43" fmla="*/ 10 h 252"/>
                  <a:gd name="T44" fmla="*/ 36 w 250"/>
                  <a:gd name="T45" fmla="*/ 38 h 252"/>
                  <a:gd name="T46" fmla="*/ 8 w 250"/>
                  <a:gd name="T47" fmla="*/ 79 h 252"/>
                  <a:gd name="T48" fmla="*/ 0 w 250"/>
                  <a:gd name="T49" fmla="*/ 127 h 252"/>
                  <a:gd name="T50" fmla="*/ 8 w 250"/>
                  <a:gd name="T51" fmla="*/ 174 h 252"/>
                  <a:gd name="T52" fmla="*/ 36 w 250"/>
                  <a:gd name="T53" fmla="*/ 216 h 252"/>
                  <a:gd name="T54" fmla="*/ 77 w 250"/>
                  <a:gd name="T55" fmla="*/ 242 h 252"/>
                  <a:gd name="T56" fmla="*/ 125 w 250"/>
                  <a:gd name="T57" fmla="*/ 252 h 252"/>
                  <a:gd name="T58" fmla="*/ 173 w 250"/>
                  <a:gd name="T59" fmla="*/ 242 h 252"/>
                  <a:gd name="T60" fmla="*/ 214 w 250"/>
                  <a:gd name="T61" fmla="*/ 216 h 252"/>
                  <a:gd name="T62" fmla="*/ 242 w 250"/>
                  <a:gd name="T63" fmla="*/ 174 h 252"/>
                  <a:gd name="T64" fmla="*/ 250 w 250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2">
                    <a:moveTo>
                      <a:pt x="250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7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0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7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0" y="127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0" name="Freeform 215"/>
              <p:cNvSpPr>
                <a:spLocks/>
              </p:cNvSpPr>
              <p:nvPr/>
            </p:nvSpPr>
            <p:spPr bwMode="auto">
              <a:xfrm>
                <a:off x="5671344" y="3082925"/>
                <a:ext cx="0" cy="465138"/>
              </a:xfrm>
              <a:custGeom>
                <a:avLst/>
                <a:gdLst>
                  <a:gd name="T0" fmla="*/ 587 h 587"/>
                  <a:gd name="T1" fmla="*/ 0 h 587"/>
                  <a:gd name="T2" fmla="*/ 587 h 58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87">
                    <a:moveTo>
                      <a:pt x="0" y="587"/>
                    </a:moveTo>
                    <a:lnTo>
                      <a:pt x="0" y="0"/>
                    </a:lnTo>
                    <a:lnTo>
                      <a:pt x="0" y="587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1" name="Freeform 216"/>
              <p:cNvSpPr>
                <a:spLocks/>
              </p:cNvSpPr>
              <p:nvPr/>
            </p:nvSpPr>
            <p:spPr bwMode="auto">
              <a:xfrm>
                <a:off x="5579269" y="2909888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4 w 252"/>
                  <a:gd name="T5" fmla="*/ 36 h 252"/>
                  <a:gd name="T6" fmla="*/ 175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5 h 252"/>
                  <a:gd name="T20" fmla="*/ 36 w 252"/>
                  <a:gd name="T21" fmla="*/ 214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5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5 h 252"/>
                  <a:gd name="T32" fmla="*/ 252 w 252"/>
                  <a:gd name="T33" fmla="*/ 125 h 252"/>
                  <a:gd name="T34" fmla="*/ 242 w 252"/>
                  <a:gd name="T35" fmla="*/ 77 h 252"/>
                  <a:gd name="T36" fmla="*/ 214 w 252"/>
                  <a:gd name="T37" fmla="*/ 36 h 252"/>
                  <a:gd name="T38" fmla="*/ 175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6 h 252"/>
                  <a:gd name="T46" fmla="*/ 10 w 252"/>
                  <a:gd name="T47" fmla="*/ 77 h 252"/>
                  <a:gd name="T48" fmla="*/ 0 w 252"/>
                  <a:gd name="T49" fmla="*/ 125 h 252"/>
                  <a:gd name="T50" fmla="*/ 10 w 252"/>
                  <a:gd name="T51" fmla="*/ 175 h 252"/>
                  <a:gd name="T52" fmla="*/ 36 w 252"/>
                  <a:gd name="T53" fmla="*/ 214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5 w 252"/>
                  <a:gd name="T59" fmla="*/ 242 h 252"/>
                  <a:gd name="T60" fmla="*/ 214 w 252"/>
                  <a:gd name="T61" fmla="*/ 214 h 252"/>
                  <a:gd name="T62" fmla="*/ 242 w 252"/>
                  <a:gd name="T63" fmla="*/ 175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2" name="Freeform 217"/>
              <p:cNvSpPr>
                <a:spLocks/>
              </p:cNvSpPr>
              <p:nvPr/>
            </p:nvSpPr>
            <p:spPr bwMode="auto">
              <a:xfrm>
                <a:off x="5679282" y="2770188"/>
                <a:ext cx="0" cy="477838"/>
              </a:xfrm>
              <a:custGeom>
                <a:avLst/>
                <a:gdLst>
                  <a:gd name="T0" fmla="*/ 603 h 603"/>
                  <a:gd name="T1" fmla="*/ 0 h 603"/>
                  <a:gd name="T2" fmla="*/ 603 h 60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03">
                    <a:moveTo>
                      <a:pt x="0" y="603"/>
                    </a:moveTo>
                    <a:lnTo>
                      <a:pt x="0" y="0"/>
                    </a:lnTo>
                    <a:lnTo>
                      <a:pt x="0" y="603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3" name="Freeform 218"/>
              <p:cNvSpPr>
                <a:spLocks/>
              </p:cNvSpPr>
              <p:nvPr/>
            </p:nvSpPr>
            <p:spPr bwMode="auto">
              <a:xfrm>
                <a:off x="5801519" y="3113088"/>
                <a:ext cx="200025" cy="200025"/>
              </a:xfrm>
              <a:custGeom>
                <a:avLst/>
                <a:gdLst>
                  <a:gd name="T0" fmla="*/ 252 w 252"/>
                  <a:gd name="T1" fmla="*/ 126 h 252"/>
                  <a:gd name="T2" fmla="*/ 242 w 252"/>
                  <a:gd name="T3" fmla="*/ 78 h 252"/>
                  <a:gd name="T4" fmla="*/ 214 w 252"/>
                  <a:gd name="T5" fmla="*/ 37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7 h 252"/>
                  <a:gd name="T14" fmla="*/ 10 w 252"/>
                  <a:gd name="T15" fmla="*/ 78 h 252"/>
                  <a:gd name="T16" fmla="*/ 0 w 252"/>
                  <a:gd name="T17" fmla="*/ 126 h 252"/>
                  <a:gd name="T18" fmla="*/ 10 w 252"/>
                  <a:gd name="T19" fmla="*/ 175 h 252"/>
                  <a:gd name="T20" fmla="*/ 36 w 252"/>
                  <a:gd name="T21" fmla="*/ 214 h 252"/>
                  <a:gd name="T22" fmla="*/ 77 w 252"/>
                  <a:gd name="T23" fmla="*/ 243 h 252"/>
                  <a:gd name="T24" fmla="*/ 125 w 252"/>
                  <a:gd name="T25" fmla="*/ 252 h 252"/>
                  <a:gd name="T26" fmla="*/ 173 w 252"/>
                  <a:gd name="T27" fmla="*/ 243 h 252"/>
                  <a:gd name="T28" fmla="*/ 214 w 252"/>
                  <a:gd name="T29" fmla="*/ 214 h 252"/>
                  <a:gd name="T30" fmla="*/ 242 w 252"/>
                  <a:gd name="T31" fmla="*/ 175 h 252"/>
                  <a:gd name="T32" fmla="*/ 252 w 252"/>
                  <a:gd name="T33" fmla="*/ 126 h 252"/>
                  <a:gd name="T34" fmla="*/ 242 w 252"/>
                  <a:gd name="T35" fmla="*/ 78 h 252"/>
                  <a:gd name="T36" fmla="*/ 214 w 252"/>
                  <a:gd name="T37" fmla="*/ 37 h 252"/>
                  <a:gd name="T38" fmla="*/ 173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7 h 252"/>
                  <a:gd name="T46" fmla="*/ 10 w 252"/>
                  <a:gd name="T47" fmla="*/ 78 h 252"/>
                  <a:gd name="T48" fmla="*/ 0 w 252"/>
                  <a:gd name="T49" fmla="*/ 126 h 252"/>
                  <a:gd name="T50" fmla="*/ 10 w 252"/>
                  <a:gd name="T51" fmla="*/ 175 h 252"/>
                  <a:gd name="T52" fmla="*/ 36 w 252"/>
                  <a:gd name="T53" fmla="*/ 214 h 252"/>
                  <a:gd name="T54" fmla="*/ 77 w 252"/>
                  <a:gd name="T55" fmla="*/ 243 h 252"/>
                  <a:gd name="T56" fmla="*/ 125 w 252"/>
                  <a:gd name="T57" fmla="*/ 252 h 252"/>
                  <a:gd name="T58" fmla="*/ 173 w 252"/>
                  <a:gd name="T59" fmla="*/ 243 h 252"/>
                  <a:gd name="T60" fmla="*/ 214 w 252"/>
                  <a:gd name="T61" fmla="*/ 214 h 252"/>
                  <a:gd name="T62" fmla="*/ 242 w 252"/>
                  <a:gd name="T63" fmla="*/ 175 h 252"/>
                  <a:gd name="T64" fmla="*/ 252 w 252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42" y="78"/>
                    </a:lnTo>
                    <a:lnTo>
                      <a:pt x="214" y="37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7" y="243"/>
                    </a:lnTo>
                    <a:lnTo>
                      <a:pt x="125" y="252"/>
                    </a:lnTo>
                    <a:lnTo>
                      <a:pt x="173" y="243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2" y="126"/>
                    </a:lnTo>
                    <a:lnTo>
                      <a:pt x="242" y="78"/>
                    </a:lnTo>
                    <a:lnTo>
                      <a:pt x="214" y="37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7" y="243"/>
                    </a:lnTo>
                    <a:lnTo>
                      <a:pt x="125" y="252"/>
                    </a:lnTo>
                    <a:lnTo>
                      <a:pt x="173" y="243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2" y="126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4" name="Freeform 219"/>
              <p:cNvSpPr>
                <a:spLocks/>
              </p:cNvSpPr>
              <p:nvPr/>
            </p:nvSpPr>
            <p:spPr bwMode="auto">
              <a:xfrm>
                <a:off x="5901532" y="3017838"/>
                <a:ext cx="0" cy="388938"/>
              </a:xfrm>
              <a:custGeom>
                <a:avLst/>
                <a:gdLst>
                  <a:gd name="T0" fmla="*/ 491 h 491"/>
                  <a:gd name="T1" fmla="*/ 0 h 491"/>
                  <a:gd name="T2" fmla="*/ 491 h 49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91">
                    <a:moveTo>
                      <a:pt x="0" y="491"/>
                    </a:moveTo>
                    <a:lnTo>
                      <a:pt x="0" y="0"/>
                    </a:lnTo>
                    <a:lnTo>
                      <a:pt x="0" y="491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5" name="Freeform 220"/>
              <p:cNvSpPr>
                <a:spLocks/>
              </p:cNvSpPr>
              <p:nvPr/>
            </p:nvSpPr>
            <p:spPr bwMode="auto">
              <a:xfrm>
                <a:off x="5936457" y="3079750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4 w 252"/>
                  <a:gd name="T5" fmla="*/ 36 h 251"/>
                  <a:gd name="T6" fmla="*/ 174 w 252"/>
                  <a:gd name="T7" fmla="*/ 10 h 251"/>
                  <a:gd name="T8" fmla="*/ 125 w 252"/>
                  <a:gd name="T9" fmla="*/ 0 h 251"/>
                  <a:gd name="T10" fmla="*/ 77 w 252"/>
                  <a:gd name="T11" fmla="*/ 10 h 251"/>
                  <a:gd name="T12" fmla="*/ 36 w 252"/>
                  <a:gd name="T13" fmla="*/ 36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7 w 252"/>
                  <a:gd name="T23" fmla="*/ 242 h 251"/>
                  <a:gd name="T24" fmla="*/ 125 w 252"/>
                  <a:gd name="T25" fmla="*/ 251 h 251"/>
                  <a:gd name="T26" fmla="*/ 174 w 252"/>
                  <a:gd name="T27" fmla="*/ 242 h 251"/>
                  <a:gd name="T28" fmla="*/ 214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  <a:gd name="T34" fmla="*/ 242 w 252"/>
                  <a:gd name="T35" fmla="*/ 78 h 251"/>
                  <a:gd name="T36" fmla="*/ 214 w 252"/>
                  <a:gd name="T37" fmla="*/ 36 h 251"/>
                  <a:gd name="T38" fmla="*/ 174 w 252"/>
                  <a:gd name="T39" fmla="*/ 10 h 251"/>
                  <a:gd name="T40" fmla="*/ 125 w 252"/>
                  <a:gd name="T41" fmla="*/ 0 h 251"/>
                  <a:gd name="T42" fmla="*/ 77 w 252"/>
                  <a:gd name="T43" fmla="*/ 10 h 251"/>
                  <a:gd name="T44" fmla="*/ 36 w 252"/>
                  <a:gd name="T45" fmla="*/ 36 h 251"/>
                  <a:gd name="T46" fmla="*/ 10 w 252"/>
                  <a:gd name="T47" fmla="*/ 78 h 251"/>
                  <a:gd name="T48" fmla="*/ 0 w 252"/>
                  <a:gd name="T49" fmla="*/ 125 h 251"/>
                  <a:gd name="T50" fmla="*/ 10 w 252"/>
                  <a:gd name="T51" fmla="*/ 173 h 251"/>
                  <a:gd name="T52" fmla="*/ 36 w 252"/>
                  <a:gd name="T53" fmla="*/ 214 h 251"/>
                  <a:gd name="T54" fmla="*/ 77 w 252"/>
                  <a:gd name="T55" fmla="*/ 242 h 251"/>
                  <a:gd name="T56" fmla="*/ 125 w 252"/>
                  <a:gd name="T57" fmla="*/ 251 h 251"/>
                  <a:gd name="T58" fmla="*/ 174 w 252"/>
                  <a:gd name="T59" fmla="*/ 242 h 251"/>
                  <a:gd name="T60" fmla="*/ 214 w 252"/>
                  <a:gd name="T61" fmla="*/ 214 h 251"/>
                  <a:gd name="T62" fmla="*/ 242 w 252"/>
                  <a:gd name="T63" fmla="*/ 173 h 251"/>
                  <a:gd name="T64" fmla="*/ 252 w 252"/>
                  <a:gd name="T65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1"/>
                    </a:lnTo>
                    <a:lnTo>
                      <a:pt x="174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8"/>
                    </a:lnTo>
                    <a:lnTo>
                      <a:pt x="214" y="36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1"/>
                    </a:lnTo>
                    <a:lnTo>
                      <a:pt x="174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6" name="Freeform 221"/>
              <p:cNvSpPr>
                <a:spLocks/>
              </p:cNvSpPr>
              <p:nvPr/>
            </p:nvSpPr>
            <p:spPr bwMode="auto">
              <a:xfrm>
                <a:off x="6034882" y="3019425"/>
                <a:ext cx="0" cy="319088"/>
              </a:xfrm>
              <a:custGeom>
                <a:avLst/>
                <a:gdLst>
                  <a:gd name="T0" fmla="*/ 402 h 402"/>
                  <a:gd name="T1" fmla="*/ 0 h 402"/>
                  <a:gd name="T2" fmla="*/ 402 h 40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02">
                    <a:moveTo>
                      <a:pt x="0" y="402"/>
                    </a:moveTo>
                    <a:lnTo>
                      <a:pt x="0" y="0"/>
                    </a:lnTo>
                    <a:lnTo>
                      <a:pt x="0" y="402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7" name="Freeform 222"/>
              <p:cNvSpPr>
                <a:spLocks/>
              </p:cNvSpPr>
              <p:nvPr/>
            </p:nvSpPr>
            <p:spPr bwMode="auto">
              <a:xfrm>
                <a:off x="6033294" y="3355975"/>
                <a:ext cx="198438" cy="200025"/>
              </a:xfrm>
              <a:custGeom>
                <a:avLst/>
                <a:gdLst>
                  <a:gd name="T0" fmla="*/ 250 w 250"/>
                  <a:gd name="T1" fmla="*/ 125 h 252"/>
                  <a:gd name="T2" fmla="*/ 242 w 250"/>
                  <a:gd name="T3" fmla="*/ 77 h 252"/>
                  <a:gd name="T4" fmla="*/ 214 w 250"/>
                  <a:gd name="T5" fmla="*/ 36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6 h 252"/>
                  <a:gd name="T14" fmla="*/ 8 w 250"/>
                  <a:gd name="T15" fmla="*/ 77 h 252"/>
                  <a:gd name="T16" fmla="*/ 0 w 250"/>
                  <a:gd name="T17" fmla="*/ 125 h 252"/>
                  <a:gd name="T18" fmla="*/ 8 w 250"/>
                  <a:gd name="T19" fmla="*/ 174 h 252"/>
                  <a:gd name="T20" fmla="*/ 36 w 250"/>
                  <a:gd name="T21" fmla="*/ 214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4 h 252"/>
                  <a:gd name="T30" fmla="*/ 242 w 250"/>
                  <a:gd name="T31" fmla="*/ 174 h 252"/>
                  <a:gd name="T32" fmla="*/ 250 w 250"/>
                  <a:gd name="T33" fmla="*/ 125 h 252"/>
                  <a:gd name="T34" fmla="*/ 242 w 250"/>
                  <a:gd name="T35" fmla="*/ 77 h 252"/>
                  <a:gd name="T36" fmla="*/ 214 w 250"/>
                  <a:gd name="T37" fmla="*/ 36 h 252"/>
                  <a:gd name="T38" fmla="*/ 173 w 250"/>
                  <a:gd name="T39" fmla="*/ 10 h 252"/>
                  <a:gd name="T40" fmla="*/ 125 w 250"/>
                  <a:gd name="T41" fmla="*/ 0 h 252"/>
                  <a:gd name="T42" fmla="*/ 77 w 250"/>
                  <a:gd name="T43" fmla="*/ 10 h 252"/>
                  <a:gd name="T44" fmla="*/ 36 w 250"/>
                  <a:gd name="T45" fmla="*/ 36 h 252"/>
                  <a:gd name="T46" fmla="*/ 8 w 250"/>
                  <a:gd name="T47" fmla="*/ 77 h 252"/>
                  <a:gd name="T48" fmla="*/ 0 w 250"/>
                  <a:gd name="T49" fmla="*/ 125 h 252"/>
                  <a:gd name="T50" fmla="*/ 8 w 250"/>
                  <a:gd name="T51" fmla="*/ 174 h 252"/>
                  <a:gd name="T52" fmla="*/ 36 w 250"/>
                  <a:gd name="T53" fmla="*/ 214 h 252"/>
                  <a:gd name="T54" fmla="*/ 77 w 250"/>
                  <a:gd name="T55" fmla="*/ 242 h 252"/>
                  <a:gd name="T56" fmla="*/ 125 w 250"/>
                  <a:gd name="T57" fmla="*/ 252 h 252"/>
                  <a:gd name="T58" fmla="*/ 173 w 250"/>
                  <a:gd name="T59" fmla="*/ 242 h 252"/>
                  <a:gd name="T60" fmla="*/ 214 w 250"/>
                  <a:gd name="T61" fmla="*/ 214 h 252"/>
                  <a:gd name="T62" fmla="*/ 242 w 250"/>
                  <a:gd name="T63" fmla="*/ 174 h 252"/>
                  <a:gd name="T64" fmla="*/ 250 w 250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2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4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0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4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0" y="125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8" name="Freeform 223"/>
              <p:cNvSpPr>
                <a:spLocks/>
              </p:cNvSpPr>
              <p:nvPr/>
            </p:nvSpPr>
            <p:spPr bwMode="auto">
              <a:xfrm>
                <a:off x="6131719" y="3322638"/>
                <a:ext cx="0" cy="266700"/>
              </a:xfrm>
              <a:custGeom>
                <a:avLst/>
                <a:gdLst>
                  <a:gd name="T0" fmla="*/ 334 h 334"/>
                  <a:gd name="T1" fmla="*/ 0 h 334"/>
                  <a:gd name="T2" fmla="*/ 334 h 33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34">
                    <a:moveTo>
                      <a:pt x="0" y="334"/>
                    </a:moveTo>
                    <a:lnTo>
                      <a:pt x="0" y="0"/>
                    </a:lnTo>
                    <a:lnTo>
                      <a:pt x="0" y="334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79" name="Freeform 224"/>
              <p:cNvSpPr>
                <a:spLocks/>
              </p:cNvSpPr>
              <p:nvPr/>
            </p:nvSpPr>
            <p:spPr bwMode="auto">
              <a:xfrm>
                <a:off x="5676107" y="3579813"/>
                <a:ext cx="200025" cy="200025"/>
              </a:xfrm>
              <a:custGeom>
                <a:avLst/>
                <a:gdLst>
                  <a:gd name="T0" fmla="*/ 252 w 252"/>
                  <a:gd name="T1" fmla="*/ 127 h 253"/>
                  <a:gd name="T2" fmla="*/ 242 w 252"/>
                  <a:gd name="T3" fmla="*/ 78 h 253"/>
                  <a:gd name="T4" fmla="*/ 216 w 252"/>
                  <a:gd name="T5" fmla="*/ 37 h 253"/>
                  <a:gd name="T6" fmla="*/ 174 w 252"/>
                  <a:gd name="T7" fmla="*/ 10 h 253"/>
                  <a:gd name="T8" fmla="*/ 125 w 252"/>
                  <a:gd name="T9" fmla="*/ 0 h 253"/>
                  <a:gd name="T10" fmla="*/ 77 w 252"/>
                  <a:gd name="T11" fmla="*/ 10 h 253"/>
                  <a:gd name="T12" fmla="*/ 38 w 252"/>
                  <a:gd name="T13" fmla="*/ 37 h 253"/>
                  <a:gd name="T14" fmla="*/ 10 w 252"/>
                  <a:gd name="T15" fmla="*/ 78 h 253"/>
                  <a:gd name="T16" fmla="*/ 0 w 252"/>
                  <a:gd name="T17" fmla="*/ 127 h 253"/>
                  <a:gd name="T18" fmla="*/ 10 w 252"/>
                  <a:gd name="T19" fmla="*/ 175 h 253"/>
                  <a:gd name="T20" fmla="*/ 38 w 252"/>
                  <a:gd name="T21" fmla="*/ 216 h 253"/>
                  <a:gd name="T22" fmla="*/ 77 w 252"/>
                  <a:gd name="T23" fmla="*/ 243 h 253"/>
                  <a:gd name="T24" fmla="*/ 125 w 252"/>
                  <a:gd name="T25" fmla="*/ 253 h 253"/>
                  <a:gd name="T26" fmla="*/ 174 w 252"/>
                  <a:gd name="T27" fmla="*/ 243 h 253"/>
                  <a:gd name="T28" fmla="*/ 216 w 252"/>
                  <a:gd name="T29" fmla="*/ 216 h 253"/>
                  <a:gd name="T30" fmla="*/ 242 w 252"/>
                  <a:gd name="T31" fmla="*/ 175 h 253"/>
                  <a:gd name="T32" fmla="*/ 252 w 252"/>
                  <a:gd name="T33" fmla="*/ 127 h 253"/>
                  <a:gd name="T34" fmla="*/ 242 w 252"/>
                  <a:gd name="T35" fmla="*/ 78 h 253"/>
                  <a:gd name="T36" fmla="*/ 216 w 252"/>
                  <a:gd name="T37" fmla="*/ 37 h 253"/>
                  <a:gd name="T38" fmla="*/ 174 w 252"/>
                  <a:gd name="T39" fmla="*/ 10 h 253"/>
                  <a:gd name="T40" fmla="*/ 125 w 252"/>
                  <a:gd name="T41" fmla="*/ 0 h 253"/>
                  <a:gd name="T42" fmla="*/ 77 w 252"/>
                  <a:gd name="T43" fmla="*/ 10 h 253"/>
                  <a:gd name="T44" fmla="*/ 38 w 252"/>
                  <a:gd name="T45" fmla="*/ 37 h 253"/>
                  <a:gd name="T46" fmla="*/ 10 w 252"/>
                  <a:gd name="T47" fmla="*/ 78 h 253"/>
                  <a:gd name="T48" fmla="*/ 0 w 252"/>
                  <a:gd name="T49" fmla="*/ 127 h 253"/>
                  <a:gd name="T50" fmla="*/ 10 w 252"/>
                  <a:gd name="T51" fmla="*/ 175 h 253"/>
                  <a:gd name="T52" fmla="*/ 38 w 252"/>
                  <a:gd name="T53" fmla="*/ 216 h 253"/>
                  <a:gd name="T54" fmla="*/ 77 w 252"/>
                  <a:gd name="T55" fmla="*/ 243 h 253"/>
                  <a:gd name="T56" fmla="*/ 125 w 252"/>
                  <a:gd name="T57" fmla="*/ 253 h 253"/>
                  <a:gd name="T58" fmla="*/ 174 w 252"/>
                  <a:gd name="T59" fmla="*/ 243 h 253"/>
                  <a:gd name="T60" fmla="*/ 216 w 252"/>
                  <a:gd name="T61" fmla="*/ 216 h 253"/>
                  <a:gd name="T62" fmla="*/ 242 w 252"/>
                  <a:gd name="T63" fmla="*/ 175 h 253"/>
                  <a:gd name="T64" fmla="*/ 252 w 252"/>
                  <a:gd name="T65" fmla="*/ 12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3">
                    <a:moveTo>
                      <a:pt x="252" y="127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8" y="216"/>
                    </a:lnTo>
                    <a:lnTo>
                      <a:pt x="77" y="243"/>
                    </a:lnTo>
                    <a:lnTo>
                      <a:pt x="125" y="253"/>
                    </a:lnTo>
                    <a:lnTo>
                      <a:pt x="174" y="243"/>
                    </a:lnTo>
                    <a:lnTo>
                      <a:pt x="216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42" y="78"/>
                    </a:lnTo>
                    <a:lnTo>
                      <a:pt x="216" y="37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8" y="216"/>
                    </a:lnTo>
                    <a:lnTo>
                      <a:pt x="77" y="243"/>
                    </a:lnTo>
                    <a:lnTo>
                      <a:pt x="125" y="253"/>
                    </a:lnTo>
                    <a:lnTo>
                      <a:pt x="174" y="243"/>
                    </a:lnTo>
                    <a:lnTo>
                      <a:pt x="216" y="216"/>
                    </a:lnTo>
                    <a:lnTo>
                      <a:pt x="242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0" name="Freeform 225"/>
              <p:cNvSpPr>
                <a:spLocks/>
              </p:cNvSpPr>
              <p:nvPr/>
            </p:nvSpPr>
            <p:spPr bwMode="auto">
              <a:xfrm>
                <a:off x="5776119" y="3405188"/>
                <a:ext cx="0" cy="547688"/>
              </a:xfrm>
              <a:custGeom>
                <a:avLst/>
                <a:gdLst>
                  <a:gd name="T0" fmla="*/ 691 h 691"/>
                  <a:gd name="T1" fmla="*/ 0 h 691"/>
                  <a:gd name="T2" fmla="*/ 691 h 69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91">
                    <a:moveTo>
                      <a:pt x="0" y="691"/>
                    </a:moveTo>
                    <a:lnTo>
                      <a:pt x="0" y="0"/>
                    </a:lnTo>
                    <a:lnTo>
                      <a:pt x="0" y="691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1" name="Freeform 226"/>
              <p:cNvSpPr>
                <a:spLocks/>
              </p:cNvSpPr>
              <p:nvPr/>
            </p:nvSpPr>
            <p:spPr bwMode="auto">
              <a:xfrm>
                <a:off x="5307807" y="2776538"/>
                <a:ext cx="200025" cy="100013"/>
              </a:xfrm>
              <a:custGeom>
                <a:avLst/>
                <a:gdLst>
                  <a:gd name="T0" fmla="*/ 250 w 250"/>
                  <a:gd name="T1" fmla="*/ 127 h 127"/>
                  <a:gd name="T2" fmla="*/ 240 w 250"/>
                  <a:gd name="T3" fmla="*/ 79 h 127"/>
                  <a:gd name="T4" fmla="*/ 214 w 250"/>
                  <a:gd name="T5" fmla="*/ 38 h 127"/>
                  <a:gd name="T6" fmla="*/ 173 w 250"/>
                  <a:gd name="T7" fmla="*/ 10 h 127"/>
                  <a:gd name="T8" fmla="*/ 123 w 250"/>
                  <a:gd name="T9" fmla="*/ 0 h 127"/>
                  <a:gd name="T10" fmla="*/ 76 w 250"/>
                  <a:gd name="T11" fmla="*/ 10 h 127"/>
                  <a:gd name="T12" fmla="*/ 36 w 250"/>
                  <a:gd name="T13" fmla="*/ 38 h 127"/>
                  <a:gd name="T14" fmla="*/ 8 w 250"/>
                  <a:gd name="T15" fmla="*/ 79 h 127"/>
                  <a:gd name="T16" fmla="*/ 0 w 250"/>
                  <a:gd name="T17" fmla="*/ 12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127">
                    <a:moveTo>
                      <a:pt x="250" y="127"/>
                    </a:moveTo>
                    <a:lnTo>
                      <a:pt x="240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3" y="0"/>
                    </a:lnTo>
                    <a:lnTo>
                      <a:pt x="76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2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2" name="Freeform 227"/>
              <p:cNvSpPr>
                <a:spLocks/>
              </p:cNvSpPr>
              <p:nvPr/>
            </p:nvSpPr>
            <p:spPr bwMode="auto">
              <a:xfrm>
                <a:off x="5307807" y="2776538"/>
                <a:ext cx="200025" cy="200025"/>
              </a:xfrm>
              <a:custGeom>
                <a:avLst/>
                <a:gdLst>
                  <a:gd name="T0" fmla="*/ 0 w 250"/>
                  <a:gd name="T1" fmla="*/ 132 h 252"/>
                  <a:gd name="T2" fmla="*/ 8 w 250"/>
                  <a:gd name="T3" fmla="*/ 175 h 252"/>
                  <a:gd name="T4" fmla="*/ 36 w 250"/>
                  <a:gd name="T5" fmla="*/ 216 h 252"/>
                  <a:gd name="T6" fmla="*/ 76 w 250"/>
                  <a:gd name="T7" fmla="*/ 242 h 252"/>
                  <a:gd name="T8" fmla="*/ 123 w 250"/>
                  <a:gd name="T9" fmla="*/ 252 h 252"/>
                  <a:gd name="T10" fmla="*/ 173 w 250"/>
                  <a:gd name="T11" fmla="*/ 242 h 252"/>
                  <a:gd name="T12" fmla="*/ 214 w 250"/>
                  <a:gd name="T13" fmla="*/ 216 h 252"/>
                  <a:gd name="T14" fmla="*/ 240 w 250"/>
                  <a:gd name="T15" fmla="*/ 175 h 252"/>
                  <a:gd name="T16" fmla="*/ 250 w 250"/>
                  <a:gd name="T17" fmla="*/ 127 h 252"/>
                  <a:gd name="T18" fmla="*/ 240 w 250"/>
                  <a:gd name="T19" fmla="*/ 79 h 252"/>
                  <a:gd name="T20" fmla="*/ 214 w 250"/>
                  <a:gd name="T21" fmla="*/ 38 h 252"/>
                  <a:gd name="T22" fmla="*/ 173 w 250"/>
                  <a:gd name="T23" fmla="*/ 10 h 252"/>
                  <a:gd name="T24" fmla="*/ 123 w 250"/>
                  <a:gd name="T25" fmla="*/ 0 h 252"/>
                  <a:gd name="T26" fmla="*/ 76 w 250"/>
                  <a:gd name="T27" fmla="*/ 10 h 252"/>
                  <a:gd name="T28" fmla="*/ 36 w 250"/>
                  <a:gd name="T29" fmla="*/ 38 h 252"/>
                  <a:gd name="T30" fmla="*/ 8 w 250"/>
                  <a:gd name="T31" fmla="*/ 79 h 252"/>
                  <a:gd name="T32" fmla="*/ 0 w 250"/>
                  <a:gd name="T33" fmla="*/ 12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52">
                    <a:moveTo>
                      <a:pt x="0" y="132"/>
                    </a:moveTo>
                    <a:lnTo>
                      <a:pt x="8" y="175"/>
                    </a:lnTo>
                    <a:lnTo>
                      <a:pt x="36" y="216"/>
                    </a:lnTo>
                    <a:lnTo>
                      <a:pt x="76" y="242"/>
                    </a:lnTo>
                    <a:lnTo>
                      <a:pt x="123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0" y="175"/>
                    </a:lnTo>
                    <a:lnTo>
                      <a:pt x="250" y="127"/>
                    </a:lnTo>
                    <a:lnTo>
                      <a:pt x="240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3" y="0"/>
                    </a:lnTo>
                    <a:lnTo>
                      <a:pt x="76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2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3" name="Freeform 228"/>
              <p:cNvSpPr>
                <a:spLocks/>
              </p:cNvSpPr>
              <p:nvPr/>
            </p:nvSpPr>
            <p:spPr bwMode="auto">
              <a:xfrm>
                <a:off x="5307807" y="2876550"/>
                <a:ext cx="200025" cy="100013"/>
              </a:xfrm>
              <a:custGeom>
                <a:avLst/>
                <a:gdLst>
                  <a:gd name="T0" fmla="*/ 0 w 250"/>
                  <a:gd name="T1" fmla="*/ 5 h 125"/>
                  <a:gd name="T2" fmla="*/ 8 w 250"/>
                  <a:gd name="T3" fmla="*/ 48 h 125"/>
                  <a:gd name="T4" fmla="*/ 36 w 250"/>
                  <a:gd name="T5" fmla="*/ 89 h 125"/>
                  <a:gd name="T6" fmla="*/ 76 w 250"/>
                  <a:gd name="T7" fmla="*/ 115 h 125"/>
                  <a:gd name="T8" fmla="*/ 123 w 250"/>
                  <a:gd name="T9" fmla="*/ 125 h 125"/>
                  <a:gd name="T10" fmla="*/ 173 w 250"/>
                  <a:gd name="T11" fmla="*/ 115 h 125"/>
                  <a:gd name="T12" fmla="*/ 214 w 250"/>
                  <a:gd name="T13" fmla="*/ 89 h 125"/>
                  <a:gd name="T14" fmla="*/ 240 w 250"/>
                  <a:gd name="T15" fmla="*/ 48 h 125"/>
                  <a:gd name="T16" fmla="*/ 250 w 250"/>
                  <a:gd name="T17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125">
                    <a:moveTo>
                      <a:pt x="0" y="5"/>
                    </a:moveTo>
                    <a:lnTo>
                      <a:pt x="8" y="48"/>
                    </a:lnTo>
                    <a:lnTo>
                      <a:pt x="36" y="89"/>
                    </a:lnTo>
                    <a:lnTo>
                      <a:pt x="76" y="115"/>
                    </a:lnTo>
                    <a:lnTo>
                      <a:pt x="123" y="125"/>
                    </a:lnTo>
                    <a:lnTo>
                      <a:pt x="173" y="115"/>
                    </a:lnTo>
                    <a:lnTo>
                      <a:pt x="214" y="89"/>
                    </a:lnTo>
                    <a:lnTo>
                      <a:pt x="240" y="48"/>
                    </a:lnTo>
                    <a:lnTo>
                      <a:pt x="250" y="0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4" name="Freeform 229"/>
              <p:cNvSpPr>
                <a:spLocks/>
              </p:cNvSpPr>
              <p:nvPr/>
            </p:nvSpPr>
            <p:spPr bwMode="auto">
              <a:xfrm>
                <a:off x="5406232" y="2227263"/>
                <a:ext cx="0" cy="1300163"/>
              </a:xfrm>
              <a:custGeom>
                <a:avLst/>
                <a:gdLst>
                  <a:gd name="T0" fmla="*/ 1638 h 1638"/>
                  <a:gd name="T1" fmla="*/ 0 h 1638"/>
                  <a:gd name="T2" fmla="*/ 1638 h 16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638">
                    <a:moveTo>
                      <a:pt x="0" y="1638"/>
                    </a:moveTo>
                    <a:lnTo>
                      <a:pt x="0" y="0"/>
                    </a:lnTo>
                    <a:lnTo>
                      <a:pt x="0" y="1638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5" name="Freeform 230"/>
              <p:cNvSpPr>
                <a:spLocks/>
              </p:cNvSpPr>
              <p:nvPr/>
            </p:nvSpPr>
            <p:spPr bwMode="auto">
              <a:xfrm>
                <a:off x="5830094" y="3057525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8 h 252"/>
                  <a:gd name="T4" fmla="*/ 214 w 252"/>
                  <a:gd name="T5" fmla="*/ 38 h 252"/>
                  <a:gd name="T6" fmla="*/ 175 w 252"/>
                  <a:gd name="T7" fmla="*/ 10 h 252"/>
                  <a:gd name="T8" fmla="*/ 125 w 252"/>
                  <a:gd name="T9" fmla="*/ 0 h 252"/>
                  <a:gd name="T10" fmla="*/ 78 w 252"/>
                  <a:gd name="T11" fmla="*/ 10 h 252"/>
                  <a:gd name="T12" fmla="*/ 38 w 252"/>
                  <a:gd name="T13" fmla="*/ 38 h 252"/>
                  <a:gd name="T14" fmla="*/ 10 w 252"/>
                  <a:gd name="T15" fmla="*/ 78 h 252"/>
                  <a:gd name="T16" fmla="*/ 0 w 252"/>
                  <a:gd name="T17" fmla="*/ 125 h 252"/>
                  <a:gd name="T18" fmla="*/ 10 w 252"/>
                  <a:gd name="T19" fmla="*/ 175 h 252"/>
                  <a:gd name="T20" fmla="*/ 38 w 252"/>
                  <a:gd name="T21" fmla="*/ 214 h 252"/>
                  <a:gd name="T22" fmla="*/ 78 w 252"/>
                  <a:gd name="T23" fmla="*/ 242 h 252"/>
                  <a:gd name="T24" fmla="*/ 125 w 252"/>
                  <a:gd name="T25" fmla="*/ 252 h 252"/>
                  <a:gd name="T26" fmla="*/ 175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5 h 252"/>
                  <a:gd name="T32" fmla="*/ 252 w 252"/>
                  <a:gd name="T33" fmla="*/ 125 h 252"/>
                  <a:gd name="T34" fmla="*/ 242 w 252"/>
                  <a:gd name="T35" fmla="*/ 78 h 252"/>
                  <a:gd name="T36" fmla="*/ 214 w 252"/>
                  <a:gd name="T37" fmla="*/ 38 h 252"/>
                  <a:gd name="T38" fmla="*/ 175 w 252"/>
                  <a:gd name="T39" fmla="*/ 10 h 252"/>
                  <a:gd name="T40" fmla="*/ 125 w 252"/>
                  <a:gd name="T41" fmla="*/ 0 h 252"/>
                  <a:gd name="T42" fmla="*/ 78 w 252"/>
                  <a:gd name="T43" fmla="*/ 10 h 252"/>
                  <a:gd name="T44" fmla="*/ 38 w 252"/>
                  <a:gd name="T45" fmla="*/ 38 h 252"/>
                  <a:gd name="T46" fmla="*/ 10 w 252"/>
                  <a:gd name="T47" fmla="*/ 78 h 252"/>
                  <a:gd name="T48" fmla="*/ 0 w 252"/>
                  <a:gd name="T49" fmla="*/ 125 h 252"/>
                  <a:gd name="T50" fmla="*/ 10 w 252"/>
                  <a:gd name="T51" fmla="*/ 175 h 252"/>
                  <a:gd name="T52" fmla="*/ 38 w 252"/>
                  <a:gd name="T53" fmla="*/ 214 h 252"/>
                  <a:gd name="T54" fmla="*/ 78 w 252"/>
                  <a:gd name="T55" fmla="*/ 242 h 252"/>
                  <a:gd name="T56" fmla="*/ 125 w 252"/>
                  <a:gd name="T57" fmla="*/ 252 h 252"/>
                  <a:gd name="T58" fmla="*/ 175 w 252"/>
                  <a:gd name="T59" fmla="*/ 242 h 252"/>
                  <a:gd name="T60" fmla="*/ 214 w 252"/>
                  <a:gd name="T61" fmla="*/ 214 h 252"/>
                  <a:gd name="T62" fmla="*/ 242 w 252"/>
                  <a:gd name="T63" fmla="*/ 175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8"/>
                    </a:lnTo>
                    <a:lnTo>
                      <a:pt x="214" y="38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8" y="38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8" y="214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2" y="125"/>
                    </a:lnTo>
                    <a:lnTo>
                      <a:pt x="242" y="78"/>
                    </a:lnTo>
                    <a:lnTo>
                      <a:pt x="214" y="38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8" y="38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8" y="214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5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6" name="Freeform 231"/>
              <p:cNvSpPr>
                <a:spLocks/>
              </p:cNvSpPr>
              <p:nvPr/>
            </p:nvSpPr>
            <p:spPr bwMode="auto">
              <a:xfrm>
                <a:off x="5930107" y="2911475"/>
                <a:ext cx="0" cy="492125"/>
              </a:xfrm>
              <a:custGeom>
                <a:avLst/>
                <a:gdLst>
                  <a:gd name="T0" fmla="*/ 621 h 621"/>
                  <a:gd name="T1" fmla="*/ 0 h 621"/>
                  <a:gd name="T2" fmla="*/ 621 h 62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21">
                    <a:moveTo>
                      <a:pt x="0" y="621"/>
                    </a:moveTo>
                    <a:lnTo>
                      <a:pt x="0" y="0"/>
                    </a:lnTo>
                    <a:lnTo>
                      <a:pt x="0" y="621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7" name="Freeform 232"/>
              <p:cNvSpPr>
                <a:spLocks/>
              </p:cNvSpPr>
              <p:nvPr/>
            </p:nvSpPr>
            <p:spPr bwMode="auto">
              <a:xfrm>
                <a:off x="5723732" y="3332163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0 w 252"/>
                  <a:gd name="T3" fmla="*/ 78 h 251"/>
                  <a:gd name="T4" fmla="*/ 214 w 252"/>
                  <a:gd name="T5" fmla="*/ 36 h 251"/>
                  <a:gd name="T6" fmla="*/ 173 w 252"/>
                  <a:gd name="T7" fmla="*/ 8 h 251"/>
                  <a:gd name="T8" fmla="*/ 125 w 252"/>
                  <a:gd name="T9" fmla="*/ 0 h 251"/>
                  <a:gd name="T10" fmla="*/ 77 w 252"/>
                  <a:gd name="T11" fmla="*/ 8 h 251"/>
                  <a:gd name="T12" fmla="*/ 36 w 252"/>
                  <a:gd name="T13" fmla="*/ 36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7 w 252"/>
                  <a:gd name="T23" fmla="*/ 242 h 251"/>
                  <a:gd name="T24" fmla="*/ 125 w 252"/>
                  <a:gd name="T25" fmla="*/ 251 h 251"/>
                  <a:gd name="T26" fmla="*/ 173 w 252"/>
                  <a:gd name="T27" fmla="*/ 242 h 251"/>
                  <a:gd name="T28" fmla="*/ 214 w 252"/>
                  <a:gd name="T29" fmla="*/ 214 h 251"/>
                  <a:gd name="T30" fmla="*/ 240 w 252"/>
                  <a:gd name="T31" fmla="*/ 173 h 251"/>
                  <a:gd name="T32" fmla="*/ 252 w 252"/>
                  <a:gd name="T33" fmla="*/ 125 h 251"/>
                  <a:gd name="T34" fmla="*/ 240 w 252"/>
                  <a:gd name="T35" fmla="*/ 78 h 251"/>
                  <a:gd name="T36" fmla="*/ 214 w 252"/>
                  <a:gd name="T37" fmla="*/ 36 h 251"/>
                  <a:gd name="T38" fmla="*/ 173 w 252"/>
                  <a:gd name="T39" fmla="*/ 8 h 251"/>
                  <a:gd name="T40" fmla="*/ 125 w 252"/>
                  <a:gd name="T41" fmla="*/ 0 h 251"/>
                  <a:gd name="T42" fmla="*/ 77 w 252"/>
                  <a:gd name="T43" fmla="*/ 8 h 251"/>
                  <a:gd name="T44" fmla="*/ 36 w 252"/>
                  <a:gd name="T45" fmla="*/ 36 h 251"/>
                  <a:gd name="T46" fmla="*/ 10 w 252"/>
                  <a:gd name="T47" fmla="*/ 78 h 251"/>
                  <a:gd name="T48" fmla="*/ 0 w 252"/>
                  <a:gd name="T49" fmla="*/ 125 h 251"/>
                  <a:gd name="T50" fmla="*/ 10 w 252"/>
                  <a:gd name="T51" fmla="*/ 173 h 251"/>
                  <a:gd name="T52" fmla="*/ 36 w 252"/>
                  <a:gd name="T53" fmla="*/ 214 h 251"/>
                  <a:gd name="T54" fmla="*/ 77 w 252"/>
                  <a:gd name="T55" fmla="*/ 242 h 251"/>
                  <a:gd name="T56" fmla="*/ 125 w 252"/>
                  <a:gd name="T57" fmla="*/ 251 h 251"/>
                  <a:gd name="T58" fmla="*/ 173 w 252"/>
                  <a:gd name="T59" fmla="*/ 242 h 251"/>
                  <a:gd name="T60" fmla="*/ 214 w 252"/>
                  <a:gd name="T61" fmla="*/ 214 h 251"/>
                  <a:gd name="T62" fmla="*/ 240 w 252"/>
                  <a:gd name="T63" fmla="*/ 173 h 251"/>
                  <a:gd name="T64" fmla="*/ 252 w 252"/>
                  <a:gd name="T65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0" y="78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1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0" y="173"/>
                    </a:lnTo>
                    <a:lnTo>
                      <a:pt x="252" y="125"/>
                    </a:lnTo>
                    <a:lnTo>
                      <a:pt x="240" y="78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1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0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8" name="Freeform 233"/>
              <p:cNvSpPr>
                <a:spLocks/>
              </p:cNvSpPr>
              <p:nvPr/>
            </p:nvSpPr>
            <p:spPr bwMode="auto">
              <a:xfrm>
                <a:off x="5823744" y="3246438"/>
                <a:ext cx="0" cy="371475"/>
              </a:xfrm>
              <a:custGeom>
                <a:avLst/>
                <a:gdLst>
                  <a:gd name="T0" fmla="*/ 468 h 468"/>
                  <a:gd name="T1" fmla="*/ 0 h 468"/>
                  <a:gd name="T2" fmla="*/ 468 h 46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68">
                    <a:moveTo>
                      <a:pt x="0" y="468"/>
                    </a:moveTo>
                    <a:lnTo>
                      <a:pt x="0" y="0"/>
                    </a:lnTo>
                    <a:lnTo>
                      <a:pt x="0" y="468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89" name="Freeform 234"/>
              <p:cNvSpPr>
                <a:spLocks/>
              </p:cNvSpPr>
              <p:nvPr/>
            </p:nvSpPr>
            <p:spPr bwMode="auto">
              <a:xfrm>
                <a:off x="5776119" y="3311525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4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8 w 252"/>
                  <a:gd name="T13" fmla="*/ 38 h 252"/>
                  <a:gd name="T14" fmla="*/ 10 w 252"/>
                  <a:gd name="T15" fmla="*/ 79 h 252"/>
                  <a:gd name="T16" fmla="*/ 0 w 252"/>
                  <a:gd name="T17" fmla="*/ 127 h 252"/>
                  <a:gd name="T18" fmla="*/ 10 w 252"/>
                  <a:gd name="T19" fmla="*/ 174 h 252"/>
                  <a:gd name="T20" fmla="*/ 38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4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7 h 252"/>
                  <a:gd name="T34" fmla="*/ 242 w 252"/>
                  <a:gd name="T35" fmla="*/ 79 h 252"/>
                  <a:gd name="T36" fmla="*/ 214 w 252"/>
                  <a:gd name="T37" fmla="*/ 38 h 252"/>
                  <a:gd name="T38" fmla="*/ 174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8 w 252"/>
                  <a:gd name="T45" fmla="*/ 38 h 252"/>
                  <a:gd name="T46" fmla="*/ 10 w 252"/>
                  <a:gd name="T47" fmla="*/ 79 h 252"/>
                  <a:gd name="T48" fmla="*/ 0 w 252"/>
                  <a:gd name="T49" fmla="*/ 127 h 252"/>
                  <a:gd name="T50" fmla="*/ 10 w 252"/>
                  <a:gd name="T51" fmla="*/ 174 h 252"/>
                  <a:gd name="T52" fmla="*/ 38 w 252"/>
                  <a:gd name="T53" fmla="*/ 216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4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4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8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8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8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8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0" name="Freeform 235"/>
              <p:cNvSpPr>
                <a:spLocks/>
              </p:cNvSpPr>
              <p:nvPr/>
            </p:nvSpPr>
            <p:spPr bwMode="auto">
              <a:xfrm>
                <a:off x="5876132" y="3224213"/>
                <a:ext cx="0" cy="376238"/>
              </a:xfrm>
              <a:custGeom>
                <a:avLst/>
                <a:gdLst>
                  <a:gd name="T0" fmla="*/ 475 h 475"/>
                  <a:gd name="T1" fmla="*/ 0 h 475"/>
                  <a:gd name="T2" fmla="*/ 475 h 47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75">
                    <a:moveTo>
                      <a:pt x="0" y="475"/>
                    </a:moveTo>
                    <a:lnTo>
                      <a:pt x="0" y="0"/>
                    </a:lnTo>
                    <a:lnTo>
                      <a:pt x="0" y="475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1" name="Freeform 236"/>
              <p:cNvSpPr>
                <a:spLocks/>
              </p:cNvSpPr>
              <p:nvPr/>
            </p:nvSpPr>
            <p:spPr bwMode="auto">
              <a:xfrm>
                <a:off x="5926932" y="3228975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4 w 252"/>
                  <a:gd name="T5" fmla="*/ 36 h 252"/>
                  <a:gd name="T6" fmla="*/ 173 w 252"/>
                  <a:gd name="T7" fmla="*/ 10 h 252"/>
                  <a:gd name="T8" fmla="*/ 125 w 252"/>
                  <a:gd name="T9" fmla="*/ 0 h 252"/>
                  <a:gd name="T10" fmla="*/ 78 w 252"/>
                  <a:gd name="T11" fmla="*/ 10 h 252"/>
                  <a:gd name="T12" fmla="*/ 36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5 h 252"/>
                  <a:gd name="T20" fmla="*/ 36 w 252"/>
                  <a:gd name="T21" fmla="*/ 214 h 252"/>
                  <a:gd name="T22" fmla="*/ 78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5 h 252"/>
                  <a:gd name="T32" fmla="*/ 252 w 252"/>
                  <a:gd name="T33" fmla="*/ 125 h 252"/>
                  <a:gd name="T34" fmla="*/ 242 w 252"/>
                  <a:gd name="T35" fmla="*/ 77 h 252"/>
                  <a:gd name="T36" fmla="*/ 214 w 252"/>
                  <a:gd name="T37" fmla="*/ 36 h 252"/>
                  <a:gd name="T38" fmla="*/ 173 w 252"/>
                  <a:gd name="T39" fmla="*/ 10 h 252"/>
                  <a:gd name="T40" fmla="*/ 125 w 252"/>
                  <a:gd name="T41" fmla="*/ 0 h 252"/>
                  <a:gd name="T42" fmla="*/ 78 w 252"/>
                  <a:gd name="T43" fmla="*/ 10 h 252"/>
                  <a:gd name="T44" fmla="*/ 36 w 252"/>
                  <a:gd name="T45" fmla="*/ 36 h 252"/>
                  <a:gd name="T46" fmla="*/ 10 w 252"/>
                  <a:gd name="T47" fmla="*/ 77 h 252"/>
                  <a:gd name="T48" fmla="*/ 0 w 252"/>
                  <a:gd name="T49" fmla="*/ 125 h 252"/>
                  <a:gd name="T50" fmla="*/ 10 w 252"/>
                  <a:gd name="T51" fmla="*/ 175 h 252"/>
                  <a:gd name="T52" fmla="*/ 36 w 252"/>
                  <a:gd name="T53" fmla="*/ 214 h 252"/>
                  <a:gd name="T54" fmla="*/ 78 w 252"/>
                  <a:gd name="T55" fmla="*/ 242 h 252"/>
                  <a:gd name="T56" fmla="*/ 125 w 252"/>
                  <a:gd name="T57" fmla="*/ 252 h 252"/>
                  <a:gd name="T58" fmla="*/ 173 w 252"/>
                  <a:gd name="T59" fmla="*/ 242 h 252"/>
                  <a:gd name="T60" fmla="*/ 214 w 252"/>
                  <a:gd name="T61" fmla="*/ 214 h 252"/>
                  <a:gd name="T62" fmla="*/ 242 w 252"/>
                  <a:gd name="T63" fmla="*/ 175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2" name="Freeform 237"/>
              <p:cNvSpPr>
                <a:spLocks/>
              </p:cNvSpPr>
              <p:nvPr/>
            </p:nvSpPr>
            <p:spPr bwMode="auto">
              <a:xfrm>
                <a:off x="6026944" y="3086100"/>
                <a:ext cx="0" cy="484188"/>
              </a:xfrm>
              <a:custGeom>
                <a:avLst/>
                <a:gdLst>
                  <a:gd name="T0" fmla="*/ 610 h 610"/>
                  <a:gd name="T1" fmla="*/ 0 h 610"/>
                  <a:gd name="T2" fmla="*/ 610 h 61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10">
                    <a:moveTo>
                      <a:pt x="0" y="610"/>
                    </a:moveTo>
                    <a:lnTo>
                      <a:pt x="0" y="0"/>
                    </a:lnTo>
                    <a:lnTo>
                      <a:pt x="0" y="610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3" name="Freeform 238"/>
              <p:cNvSpPr>
                <a:spLocks/>
              </p:cNvSpPr>
              <p:nvPr/>
            </p:nvSpPr>
            <p:spPr bwMode="auto">
              <a:xfrm>
                <a:off x="5861844" y="2836863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4 w 252"/>
                  <a:gd name="T5" fmla="*/ 36 h 252"/>
                  <a:gd name="T6" fmla="*/ 174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3 h 252"/>
                  <a:gd name="T20" fmla="*/ 36 w 252"/>
                  <a:gd name="T21" fmla="*/ 214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4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3 h 252"/>
                  <a:gd name="T32" fmla="*/ 252 w 252"/>
                  <a:gd name="T33" fmla="*/ 125 h 252"/>
                  <a:gd name="T34" fmla="*/ 242 w 252"/>
                  <a:gd name="T35" fmla="*/ 77 h 252"/>
                  <a:gd name="T36" fmla="*/ 214 w 252"/>
                  <a:gd name="T37" fmla="*/ 36 h 252"/>
                  <a:gd name="T38" fmla="*/ 174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6 h 252"/>
                  <a:gd name="T46" fmla="*/ 10 w 252"/>
                  <a:gd name="T47" fmla="*/ 77 h 252"/>
                  <a:gd name="T48" fmla="*/ 0 w 252"/>
                  <a:gd name="T49" fmla="*/ 125 h 252"/>
                  <a:gd name="T50" fmla="*/ 10 w 252"/>
                  <a:gd name="T51" fmla="*/ 173 h 252"/>
                  <a:gd name="T52" fmla="*/ 36 w 252"/>
                  <a:gd name="T53" fmla="*/ 214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4 w 252"/>
                  <a:gd name="T59" fmla="*/ 242 h 252"/>
                  <a:gd name="T60" fmla="*/ 214 w 252"/>
                  <a:gd name="T61" fmla="*/ 214 h 252"/>
                  <a:gd name="T62" fmla="*/ 242 w 252"/>
                  <a:gd name="T63" fmla="*/ 173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4" name="Freeform 239"/>
              <p:cNvSpPr>
                <a:spLocks/>
              </p:cNvSpPr>
              <p:nvPr/>
            </p:nvSpPr>
            <p:spPr bwMode="auto">
              <a:xfrm>
                <a:off x="5961857" y="2617788"/>
                <a:ext cx="0" cy="636588"/>
              </a:xfrm>
              <a:custGeom>
                <a:avLst/>
                <a:gdLst>
                  <a:gd name="T0" fmla="*/ 802 h 802"/>
                  <a:gd name="T1" fmla="*/ 0 h 802"/>
                  <a:gd name="T2" fmla="*/ 802 h 80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802">
                    <a:moveTo>
                      <a:pt x="0" y="802"/>
                    </a:moveTo>
                    <a:lnTo>
                      <a:pt x="0" y="0"/>
                    </a:lnTo>
                    <a:lnTo>
                      <a:pt x="0" y="802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5" name="Freeform 240"/>
              <p:cNvSpPr>
                <a:spLocks/>
              </p:cNvSpPr>
              <p:nvPr/>
            </p:nvSpPr>
            <p:spPr bwMode="auto">
              <a:xfrm>
                <a:off x="5990432" y="3475038"/>
                <a:ext cx="198438" cy="198438"/>
              </a:xfrm>
              <a:custGeom>
                <a:avLst/>
                <a:gdLst>
                  <a:gd name="T0" fmla="*/ 251 w 251"/>
                  <a:gd name="T1" fmla="*/ 125 h 250"/>
                  <a:gd name="T2" fmla="*/ 243 w 251"/>
                  <a:gd name="T3" fmla="*/ 77 h 250"/>
                  <a:gd name="T4" fmla="*/ 214 w 251"/>
                  <a:gd name="T5" fmla="*/ 36 h 250"/>
                  <a:gd name="T6" fmla="*/ 173 w 251"/>
                  <a:gd name="T7" fmla="*/ 8 h 250"/>
                  <a:gd name="T8" fmla="*/ 126 w 251"/>
                  <a:gd name="T9" fmla="*/ 0 h 250"/>
                  <a:gd name="T10" fmla="*/ 78 w 251"/>
                  <a:gd name="T11" fmla="*/ 8 h 250"/>
                  <a:gd name="T12" fmla="*/ 37 w 251"/>
                  <a:gd name="T13" fmla="*/ 36 h 250"/>
                  <a:gd name="T14" fmla="*/ 9 w 251"/>
                  <a:gd name="T15" fmla="*/ 77 h 250"/>
                  <a:gd name="T16" fmla="*/ 0 w 251"/>
                  <a:gd name="T17" fmla="*/ 125 h 250"/>
                  <a:gd name="T18" fmla="*/ 9 w 251"/>
                  <a:gd name="T19" fmla="*/ 173 h 250"/>
                  <a:gd name="T20" fmla="*/ 37 w 251"/>
                  <a:gd name="T21" fmla="*/ 214 h 250"/>
                  <a:gd name="T22" fmla="*/ 78 w 251"/>
                  <a:gd name="T23" fmla="*/ 240 h 250"/>
                  <a:gd name="T24" fmla="*/ 126 w 251"/>
                  <a:gd name="T25" fmla="*/ 250 h 250"/>
                  <a:gd name="T26" fmla="*/ 173 w 251"/>
                  <a:gd name="T27" fmla="*/ 240 h 250"/>
                  <a:gd name="T28" fmla="*/ 214 w 251"/>
                  <a:gd name="T29" fmla="*/ 214 h 250"/>
                  <a:gd name="T30" fmla="*/ 243 w 251"/>
                  <a:gd name="T31" fmla="*/ 173 h 250"/>
                  <a:gd name="T32" fmla="*/ 251 w 251"/>
                  <a:gd name="T33" fmla="*/ 125 h 250"/>
                  <a:gd name="T34" fmla="*/ 243 w 251"/>
                  <a:gd name="T35" fmla="*/ 77 h 250"/>
                  <a:gd name="T36" fmla="*/ 214 w 251"/>
                  <a:gd name="T37" fmla="*/ 36 h 250"/>
                  <a:gd name="T38" fmla="*/ 173 w 251"/>
                  <a:gd name="T39" fmla="*/ 8 h 250"/>
                  <a:gd name="T40" fmla="*/ 126 w 251"/>
                  <a:gd name="T41" fmla="*/ 0 h 250"/>
                  <a:gd name="T42" fmla="*/ 78 w 251"/>
                  <a:gd name="T43" fmla="*/ 8 h 250"/>
                  <a:gd name="T44" fmla="*/ 37 w 251"/>
                  <a:gd name="T45" fmla="*/ 36 h 250"/>
                  <a:gd name="T46" fmla="*/ 9 w 251"/>
                  <a:gd name="T47" fmla="*/ 77 h 250"/>
                  <a:gd name="T48" fmla="*/ 0 w 251"/>
                  <a:gd name="T49" fmla="*/ 125 h 250"/>
                  <a:gd name="T50" fmla="*/ 9 w 251"/>
                  <a:gd name="T51" fmla="*/ 173 h 250"/>
                  <a:gd name="T52" fmla="*/ 37 w 251"/>
                  <a:gd name="T53" fmla="*/ 214 h 250"/>
                  <a:gd name="T54" fmla="*/ 78 w 251"/>
                  <a:gd name="T55" fmla="*/ 240 h 250"/>
                  <a:gd name="T56" fmla="*/ 126 w 251"/>
                  <a:gd name="T57" fmla="*/ 250 h 250"/>
                  <a:gd name="T58" fmla="*/ 173 w 251"/>
                  <a:gd name="T59" fmla="*/ 240 h 250"/>
                  <a:gd name="T60" fmla="*/ 214 w 251"/>
                  <a:gd name="T61" fmla="*/ 214 h 250"/>
                  <a:gd name="T62" fmla="*/ 243 w 251"/>
                  <a:gd name="T63" fmla="*/ 173 h 250"/>
                  <a:gd name="T64" fmla="*/ 251 w 251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1" h="250">
                    <a:moveTo>
                      <a:pt x="251" y="125"/>
                    </a:moveTo>
                    <a:lnTo>
                      <a:pt x="243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6" y="0"/>
                    </a:lnTo>
                    <a:lnTo>
                      <a:pt x="78" y="8"/>
                    </a:lnTo>
                    <a:lnTo>
                      <a:pt x="37" y="36"/>
                    </a:lnTo>
                    <a:lnTo>
                      <a:pt x="9" y="77"/>
                    </a:lnTo>
                    <a:lnTo>
                      <a:pt x="0" y="125"/>
                    </a:lnTo>
                    <a:lnTo>
                      <a:pt x="9" y="173"/>
                    </a:lnTo>
                    <a:lnTo>
                      <a:pt x="37" y="214"/>
                    </a:lnTo>
                    <a:lnTo>
                      <a:pt x="78" y="240"/>
                    </a:lnTo>
                    <a:lnTo>
                      <a:pt x="126" y="250"/>
                    </a:lnTo>
                    <a:lnTo>
                      <a:pt x="173" y="240"/>
                    </a:lnTo>
                    <a:lnTo>
                      <a:pt x="214" y="214"/>
                    </a:lnTo>
                    <a:lnTo>
                      <a:pt x="243" y="173"/>
                    </a:lnTo>
                    <a:lnTo>
                      <a:pt x="251" y="125"/>
                    </a:lnTo>
                    <a:lnTo>
                      <a:pt x="243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6" y="0"/>
                    </a:lnTo>
                    <a:lnTo>
                      <a:pt x="78" y="8"/>
                    </a:lnTo>
                    <a:lnTo>
                      <a:pt x="37" y="36"/>
                    </a:lnTo>
                    <a:lnTo>
                      <a:pt x="9" y="77"/>
                    </a:lnTo>
                    <a:lnTo>
                      <a:pt x="0" y="125"/>
                    </a:lnTo>
                    <a:lnTo>
                      <a:pt x="9" y="173"/>
                    </a:lnTo>
                    <a:lnTo>
                      <a:pt x="37" y="214"/>
                    </a:lnTo>
                    <a:lnTo>
                      <a:pt x="78" y="240"/>
                    </a:lnTo>
                    <a:lnTo>
                      <a:pt x="126" y="250"/>
                    </a:lnTo>
                    <a:lnTo>
                      <a:pt x="173" y="240"/>
                    </a:lnTo>
                    <a:lnTo>
                      <a:pt x="214" y="214"/>
                    </a:lnTo>
                    <a:lnTo>
                      <a:pt x="243" y="173"/>
                    </a:lnTo>
                    <a:lnTo>
                      <a:pt x="251" y="125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6" name="Freeform 241"/>
              <p:cNvSpPr>
                <a:spLocks/>
              </p:cNvSpPr>
              <p:nvPr/>
            </p:nvSpPr>
            <p:spPr bwMode="auto">
              <a:xfrm>
                <a:off x="6088857" y="3398838"/>
                <a:ext cx="0" cy="352425"/>
              </a:xfrm>
              <a:custGeom>
                <a:avLst/>
                <a:gdLst>
                  <a:gd name="T0" fmla="*/ 443 h 443"/>
                  <a:gd name="T1" fmla="*/ 0 h 443"/>
                  <a:gd name="T2" fmla="*/ 443 h 44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43">
                    <a:moveTo>
                      <a:pt x="0" y="443"/>
                    </a:moveTo>
                    <a:lnTo>
                      <a:pt x="0" y="0"/>
                    </a:lnTo>
                    <a:lnTo>
                      <a:pt x="0" y="443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7" name="Freeform 242"/>
              <p:cNvSpPr>
                <a:spLocks/>
              </p:cNvSpPr>
              <p:nvPr/>
            </p:nvSpPr>
            <p:spPr bwMode="auto">
              <a:xfrm>
                <a:off x="5730082" y="3595688"/>
                <a:ext cx="200025" cy="200025"/>
              </a:xfrm>
              <a:custGeom>
                <a:avLst/>
                <a:gdLst>
                  <a:gd name="T0" fmla="*/ 252 w 252"/>
                  <a:gd name="T1" fmla="*/ 125 h 250"/>
                  <a:gd name="T2" fmla="*/ 243 w 252"/>
                  <a:gd name="T3" fmla="*/ 77 h 250"/>
                  <a:gd name="T4" fmla="*/ 215 w 252"/>
                  <a:gd name="T5" fmla="*/ 36 h 250"/>
                  <a:gd name="T6" fmla="*/ 173 w 252"/>
                  <a:gd name="T7" fmla="*/ 8 h 250"/>
                  <a:gd name="T8" fmla="*/ 126 w 252"/>
                  <a:gd name="T9" fmla="*/ 0 h 250"/>
                  <a:gd name="T10" fmla="*/ 78 w 252"/>
                  <a:gd name="T11" fmla="*/ 8 h 250"/>
                  <a:gd name="T12" fmla="*/ 37 w 252"/>
                  <a:gd name="T13" fmla="*/ 36 h 250"/>
                  <a:gd name="T14" fmla="*/ 10 w 252"/>
                  <a:gd name="T15" fmla="*/ 77 h 250"/>
                  <a:gd name="T16" fmla="*/ 0 w 252"/>
                  <a:gd name="T17" fmla="*/ 125 h 250"/>
                  <a:gd name="T18" fmla="*/ 10 w 252"/>
                  <a:gd name="T19" fmla="*/ 173 h 250"/>
                  <a:gd name="T20" fmla="*/ 37 w 252"/>
                  <a:gd name="T21" fmla="*/ 214 h 250"/>
                  <a:gd name="T22" fmla="*/ 78 w 252"/>
                  <a:gd name="T23" fmla="*/ 240 h 250"/>
                  <a:gd name="T24" fmla="*/ 126 w 252"/>
                  <a:gd name="T25" fmla="*/ 250 h 250"/>
                  <a:gd name="T26" fmla="*/ 173 w 252"/>
                  <a:gd name="T27" fmla="*/ 240 h 250"/>
                  <a:gd name="T28" fmla="*/ 215 w 252"/>
                  <a:gd name="T29" fmla="*/ 214 h 250"/>
                  <a:gd name="T30" fmla="*/ 243 w 252"/>
                  <a:gd name="T31" fmla="*/ 173 h 250"/>
                  <a:gd name="T32" fmla="*/ 252 w 252"/>
                  <a:gd name="T33" fmla="*/ 125 h 250"/>
                  <a:gd name="T34" fmla="*/ 243 w 252"/>
                  <a:gd name="T35" fmla="*/ 77 h 250"/>
                  <a:gd name="T36" fmla="*/ 215 w 252"/>
                  <a:gd name="T37" fmla="*/ 36 h 250"/>
                  <a:gd name="T38" fmla="*/ 173 w 252"/>
                  <a:gd name="T39" fmla="*/ 8 h 250"/>
                  <a:gd name="T40" fmla="*/ 126 w 252"/>
                  <a:gd name="T41" fmla="*/ 0 h 250"/>
                  <a:gd name="T42" fmla="*/ 78 w 252"/>
                  <a:gd name="T43" fmla="*/ 8 h 250"/>
                  <a:gd name="T44" fmla="*/ 37 w 252"/>
                  <a:gd name="T45" fmla="*/ 36 h 250"/>
                  <a:gd name="T46" fmla="*/ 10 w 252"/>
                  <a:gd name="T47" fmla="*/ 77 h 250"/>
                  <a:gd name="T48" fmla="*/ 0 w 252"/>
                  <a:gd name="T49" fmla="*/ 125 h 250"/>
                  <a:gd name="T50" fmla="*/ 10 w 252"/>
                  <a:gd name="T51" fmla="*/ 173 h 250"/>
                  <a:gd name="T52" fmla="*/ 37 w 252"/>
                  <a:gd name="T53" fmla="*/ 214 h 250"/>
                  <a:gd name="T54" fmla="*/ 78 w 252"/>
                  <a:gd name="T55" fmla="*/ 240 h 250"/>
                  <a:gd name="T56" fmla="*/ 126 w 252"/>
                  <a:gd name="T57" fmla="*/ 250 h 250"/>
                  <a:gd name="T58" fmla="*/ 173 w 252"/>
                  <a:gd name="T59" fmla="*/ 240 h 250"/>
                  <a:gd name="T60" fmla="*/ 215 w 252"/>
                  <a:gd name="T61" fmla="*/ 214 h 250"/>
                  <a:gd name="T62" fmla="*/ 243 w 252"/>
                  <a:gd name="T63" fmla="*/ 173 h 250"/>
                  <a:gd name="T64" fmla="*/ 252 w 252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3" y="77"/>
                    </a:lnTo>
                    <a:lnTo>
                      <a:pt x="215" y="36"/>
                    </a:lnTo>
                    <a:lnTo>
                      <a:pt x="173" y="8"/>
                    </a:lnTo>
                    <a:lnTo>
                      <a:pt x="126" y="0"/>
                    </a:lnTo>
                    <a:lnTo>
                      <a:pt x="78" y="8"/>
                    </a:lnTo>
                    <a:lnTo>
                      <a:pt x="37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7" y="214"/>
                    </a:lnTo>
                    <a:lnTo>
                      <a:pt x="78" y="240"/>
                    </a:lnTo>
                    <a:lnTo>
                      <a:pt x="126" y="250"/>
                    </a:lnTo>
                    <a:lnTo>
                      <a:pt x="173" y="240"/>
                    </a:lnTo>
                    <a:lnTo>
                      <a:pt x="215" y="214"/>
                    </a:lnTo>
                    <a:lnTo>
                      <a:pt x="243" y="173"/>
                    </a:lnTo>
                    <a:lnTo>
                      <a:pt x="252" y="125"/>
                    </a:lnTo>
                    <a:lnTo>
                      <a:pt x="243" y="77"/>
                    </a:lnTo>
                    <a:lnTo>
                      <a:pt x="215" y="36"/>
                    </a:lnTo>
                    <a:lnTo>
                      <a:pt x="173" y="8"/>
                    </a:lnTo>
                    <a:lnTo>
                      <a:pt x="126" y="0"/>
                    </a:lnTo>
                    <a:lnTo>
                      <a:pt x="78" y="8"/>
                    </a:lnTo>
                    <a:lnTo>
                      <a:pt x="37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7" y="214"/>
                    </a:lnTo>
                    <a:lnTo>
                      <a:pt x="78" y="240"/>
                    </a:lnTo>
                    <a:lnTo>
                      <a:pt x="126" y="250"/>
                    </a:lnTo>
                    <a:lnTo>
                      <a:pt x="173" y="240"/>
                    </a:lnTo>
                    <a:lnTo>
                      <a:pt x="215" y="214"/>
                    </a:lnTo>
                    <a:lnTo>
                      <a:pt x="243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8" name="Freeform 243"/>
              <p:cNvSpPr>
                <a:spLocks/>
              </p:cNvSpPr>
              <p:nvPr/>
            </p:nvSpPr>
            <p:spPr bwMode="auto">
              <a:xfrm>
                <a:off x="5828507" y="3551238"/>
                <a:ext cx="0" cy="288925"/>
              </a:xfrm>
              <a:custGeom>
                <a:avLst/>
                <a:gdLst>
                  <a:gd name="T0" fmla="*/ 366 h 366"/>
                  <a:gd name="T1" fmla="*/ 0 h 366"/>
                  <a:gd name="T2" fmla="*/ 366 h 36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66">
                    <a:moveTo>
                      <a:pt x="0" y="366"/>
                    </a:moveTo>
                    <a:lnTo>
                      <a:pt x="0" y="0"/>
                    </a:lnTo>
                    <a:lnTo>
                      <a:pt x="0" y="366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99" name="Freeform 244"/>
              <p:cNvSpPr>
                <a:spLocks/>
              </p:cNvSpPr>
              <p:nvPr/>
            </p:nvSpPr>
            <p:spPr bwMode="auto">
              <a:xfrm>
                <a:off x="5930107" y="3402013"/>
                <a:ext cx="198438" cy="200025"/>
              </a:xfrm>
              <a:custGeom>
                <a:avLst/>
                <a:gdLst>
                  <a:gd name="T0" fmla="*/ 251 w 251"/>
                  <a:gd name="T1" fmla="*/ 126 h 252"/>
                  <a:gd name="T2" fmla="*/ 243 w 251"/>
                  <a:gd name="T3" fmla="*/ 78 h 252"/>
                  <a:gd name="T4" fmla="*/ 215 w 251"/>
                  <a:gd name="T5" fmla="*/ 37 h 252"/>
                  <a:gd name="T6" fmla="*/ 173 w 251"/>
                  <a:gd name="T7" fmla="*/ 10 h 252"/>
                  <a:gd name="T8" fmla="*/ 126 w 251"/>
                  <a:gd name="T9" fmla="*/ 0 h 252"/>
                  <a:gd name="T10" fmla="*/ 78 w 251"/>
                  <a:gd name="T11" fmla="*/ 10 h 252"/>
                  <a:gd name="T12" fmla="*/ 37 w 251"/>
                  <a:gd name="T13" fmla="*/ 37 h 252"/>
                  <a:gd name="T14" fmla="*/ 9 w 251"/>
                  <a:gd name="T15" fmla="*/ 78 h 252"/>
                  <a:gd name="T16" fmla="*/ 0 w 251"/>
                  <a:gd name="T17" fmla="*/ 126 h 252"/>
                  <a:gd name="T18" fmla="*/ 9 w 251"/>
                  <a:gd name="T19" fmla="*/ 175 h 252"/>
                  <a:gd name="T20" fmla="*/ 37 w 251"/>
                  <a:gd name="T21" fmla="*/ 215 h 252"/>
                  <a:gd name="T22" fmla="*/ 78 w 251"/>
                  <a:gd name="T23" fmla="*/ 243 h 252"/>
                  <a:gd name="T24" fmla="*/ 126 w 251"/>
                  <a:gd name="T25" fmla="*/ 252 h 252"/>
                  <a:gd name="T26" fmla="*/ 173 w 251"/>
                  <a:gd name="T27" fmla="*/ 243 h 252"/>
                  <a:gd name="T28" fmla="*/ 215 w 251"/>
                  <a:gd name="T29" fmla="*/ 215 h 252"/>
                  <a:gd name="T30" fmla="*/ 243 w 251"/>
                  <a:gd name="T31" fmla="*/ 175 h 252"/>
                  <a:gd name="T32" fmla="*/ 251 w 251"/>
                  <a:gd name="T33" fmla="*/ 126 h 252"/>
                  <a:gd name="T34" fmla="*/ 243 w 251"/>
                  <a:gd name="T35" fmla="*/ 78 h 252"/>
                  <a:gd name="T36" fmla="*/ 215 w 251"/>
                  <a:gd name="T37" fmla="*/ 37 h 252"/>
                  <a:gd name="T38" fmla="*/ 173 w 251"/>
                  <a:gd name="T39" fmla="*/ 10 h 252"/>
                  <a:gd name="T40" fmla="*/ 126 w 251"/>
                  <a:gd name="T41" fmla="*/ 0 h 252"/>
                  <a:gd name="T42" fmla="*/ 78 w 251"/>
                  <a:gd name="T43" fmla="*/ 10 h 252"/>
                  <a:gd name="T44" fmla="*/ 37 w 251"/>
                  <a:gd name="T45" fmla="*/ 37 h 252"/>
                  <a:gd name="T46" fmla="*/ 9 w 251"/>
                  <a:gd name="T47" fmla="*/ 78 h 252"/>
                  <a:gd name="T48" fmla="*/ 0 w 251"/>
                  <a:gd name="T49" fmla="*/ 126 h 252"/>
                  <a:gd name="T50" fmla="*/ 9 w 251"/>
                  <a:gd name="T51" fmla="*/ 175 h 252"/>
                  <a:gd name="T52" fmla="*/ 37 w 251"/>
                  <a:gd name="T53" fmla="*/ 215 h 252"/>
                  <a:gd name="T54" fmla="*/ 78 w 251"/>
                  <a:gd name="T55" fmla="*/ 243 h 252"/>
                  <a:gd name="T56" fmla="*/ 126 w 251"/>
                  <a:gd name="T57" fmla="*/ 252 h 252"/>
                  <a:gd name="T58" fmla="*/ 173 w 251"/>
                  <a:gd name="T59" fmla="*/ 243 h 252"/>
                  <a:gd name="T60" fmla="*/ 215 w 251"/>
                  <a:gd name="T61" fmla="*/ 215 h 252"/>
                  <a:gd name="T62" fmla="*/ 243 w 251"/>
                  <a:gd name="T63" fmla="*/ 175 h 252"/>
                  <a:gd name="T64" fmla="*/ 251 w 251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1" h="252">
                    <a:moveTo>
                      <a:pt x="251" y="126"/>
                    </a:moveTo>
                    <a:lnTo>
                      <a:pt x="243" y="78"/>
                    </a:lnTo>
                    <a:lnTo>
                      <a:pt x="215" y="37"/>
                    </a:lnTo>
                    <a:lnTo>
                      <a:pt x="173" y="10"/>
                    </a:lnTo>
                    <a:lnTo>
                      <a:pt x="126" y="0"/>
                    </a:lnTo>
                    <a:lnTo>
                      <a:pt x="78" y="10"/>
                    </a:lnTo>
                    <a:lnTo>
                      <a:pt x="37" y="37"/>
                    </a:lnTo>
                    <a:lnTo>
                      <a:pt x="9" y="78"/>
                    </a:lnTo>
                    <a:lnTo>
                      <a:pt x="0" y="126"/>
                    </a:lnTo>
                    <a:lnTo>
                      <a:pt x="9" y="175"/>
                    </a:lnTo>
                    <a:lnTo>
                      <a:pt x="37" y="215"/>
                    </a:lnTo>
                    <a:lnTo>
                      <a:pt x="78" y="243"/>
                    </a:lnTo>
                    <a:lnTo>
                      <a:pt x="126" y="252"/>
                    </a:lnTo>
                    <a:lnTo>
                      <a:pt x="173" y="243"/>
                    </a:lnTo>
                    <a:lnTo>
                      <a:pt x="215" y="215"/>
                    </a:lnTo>
                    <a:lnTo>
                      <a:pt x="243" y="175"/>
                    </a:lnTo>
                    <a:lnTo>
                      <a:pt x="251" y="126"/>
                    </a:lnTo>
                    <a:lnTo>
                      <a:pt x="243" y="78"/>
                    </a:lnTo>
                    <a:lnTo>
                      <a:pt x="215" y="37"/>
                    </a:lnTo>
                    <a:lnTo>
                      <a:pt x="173" y="10"/>
                    </a:lnTo>
                    <a:lnTo>
                      <a:pt x="126" y="0"/>
                    </a:lnTo>
                    <a:lnTo>
                      <a:pt x="78" y="10"/>
                    </a:lnTo>
                    <a:lnTo>
                      <a:pt x="37" y="37"/>
                    </a:lnTo>
                    <a:lnTo>
                      <a:pt x="9" y="78"/>
                    </a:lnTo>
                    <a:lnTo>
                      <a:pt x="0" y="126"/>
                    </a:lnTo>
                    <a:lnTo>
                      <a:pt x="9" y="175"/>
                    </a:lnTo>
                    <a:lnTo>
                      <a:pt x="37" y="215"/>
                    </a:lnTo>
                    <a:lnTo>
                      <a:pt x="78" y="243"/>
                    </a:lnTo>
                    <a:lnTo>
                      <a:pt x="126" y="252"/>
                    </a:lnTo>
                    <a:lnTo>
                      <a:pt x="173" y="243"/>
                    </a:lnTo>
                    <a:lnTo>
                      <a:pt x="215" y="215"/>
                    </a:lnTo>
                    <a:lnTo>
                      <a:pt x="243" y="175"/>
                    </a:lnTo>
                    <a:lnTo>
                      <a:pt x="251" y="126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0" name="Freeform 245"/>
              <p:cNvSpPr>
                <a:spLocks/>
              </p:cNvSpPr>
              <p:nvPr/>
            </p:nvSpPr>
            <p:spPr bwMode="auto">
              <a:xfrm>
                <a:off x="6028532" y="3340100"/>
                <a:ext cx="0" cy="322263"/>
              </a:xfrm>
              <a:custGeom>
                <a:avLst/>
                <a:gdLst>
                  <a:gd name="T0" fmla="*/ 407 h 407"/>
                  <a:gd name="T1" fmla="*/ 0 h 407"/>
                  <a:gd name="T2" fmla="*/ 407 h 40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07">
                    <a:moveTo>
                      <a:pt x="0" y="407"/>
                    </a:moveTo>
                    <a:lnTo>
                      <a:pt x="0" y="0"/>
                    </a:lnTo>
                    <a:lnTo>
                      <a:pt x="0" y="407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1" name="Freeform 246"/>
              <p:cNvSpPr>
                <a:spLocks/>
              </p:cNvSpPr>
              <p:nvPr/>
            </p:nvSpPr>
            <p:spPr bwMode="auto">
              <a:xfrm>
                <a:off x="5974557" y="3430588"/>
                <a:ext cx="198438" cy="198438"/>
              </a:xfrm>
              <a:custGeom>
                <a:avLst/>
                <a:gdLst>
                  <a:gd name="T0" fmla="*/ 250 w 250"/>
                  <a:gd name="T1" fmla="*/ 125 h 250"/>
                  <a:gd name="T2" fmla="*/ 242 w 250"/>
                  <a:gd name="T3" fmla="*/ 77 h 250"/>
                  <a:gd name="T4" fmla="*/ 214 w 250"/>
                  <a:gd name="T5" fmla="*/ 36 h 250"/>
                  <a:gd name="T6" fmla="*/ 173 w 250"/>
                  <a:gd name="T7" fmla="*/ 10 h 250"/>
                  <a:gd name="T8" fmla="*/ 125 w 250"/>
                  <a:gd name="T9" fmla="*/ 0 h 250"/>
                  <a:gd name="T10" fmla="*/ 77 w 250"/>
                  <a:gd name="T11" fmla="*/ 10 h 250"/>
                  <a:gd name="T12" fmla="*/ 36 w 250"/>
                  <a:gd name="T13" fmla="*/ 36 h 250"/>
                  <a:gd name="T14" fmla="*/ 9 w 250"/>
                  <a:gd name="T15" fmla="*/ 77 h 250"/>
                  <a:gd name="T16" fmla="*/ 0 w 250"/>
                  <a:gd name="T17" fmla="*/ 125 h 250"/>
                  <a:gd name="T18" fmla="*/ 9 w 250"/>
                  <a:gd name="T19" fmla="*/ 173 h 250"/>
                  <a:gd name="T20" fmla="*/ 36 w 250"/>
                  <a:gd name="T21" fmla="*/ 214 h 250"/>
                  <a:gd name="T22" fmla="*/ 77 w 250"/>
                  <a:gd name="T23" fmla="*/ 242 h 250"/>
                  <a:gd name="T24" fmla="*/ 125 w 250"/>
                  <a:gd name="T25" fmla="*/ 250 h 250"/>
                  <a:gd name="T26" fmla="*/ 173 w 250"/>
                  <a:gd name="T27" fmla="*/ 242 h 250"/>
                  <a:gd name="T28" fmla="*/ 214 w 250"/>
                  <a:gd name="T29" fmla="*/ 214 h 250"/>
                  <a:gd name="T30" fmla="*/ 242 w 250"/>
                  <a:gd name="T31" fmla="*/ 173 h 250"/>
                  <a:gd name="T32" fmla="*/ 250 w 250"/>
                  <a:gd name="T33" fmla="*/ 125 h 250"/>
                  <a:gd name="T34" fmla="*/ 242 w 250"/>
                  <a:gd name="T35" fmla="*/ 77 h 250"/>
                  <a:gd name="T36" fmla="*/ 214 w 250"/>
                  <a:gd name="T37" fmla="*/ 36 h 250"/>
                  <a:gd name="T38" fmla="*/ 173 w 250"/>
                  <a:gd name="T39" fmla="*/ 10 h 250"/>
                  <a:gd name="T40" fmla="*/ 125 w 250"/>
                  <a:gd name="T41" fmla="*/ 0 h 250"/>
                  <a:gd name="T42" fmla="*/ 77 w 250"/>
                  <a:gd name="T43" fmla="*/ 10 h 250"/>
                  <a:gd name="T44" fmla="*/ 36 w 250"/>
                  <a:gd name="T45" fmla="*/ 36 h 250"/>
                  <a:gd name="T46" fmla="*/ 9 w 250"/>
                  <a:gd name="T47" fmla="*/ 77 h 250"/>
                  <a:gd name="T48" fmla="*/ 0 w 250"/>
                  <a:gd name="T49" fmla="*/ 125 h 250"/>
                  <a:gd name="T50" fmla="*/ 9 w 250"/>
                  <a:gd name="T51" fmla="*/ 173 h 250"/>
                  <a:gd name="T52" fmla="*/ 36 w 250"/>
                  <a:gd name="T53" fmla="*/ 214 h 250"/>
                  <a:gd name="T54" fmla="*/ 77 w 250"/>
                  <a:gd name="T55" fmla="*/ 242 h 250"/>
                  <a:gd name="T56" fmla="*/ 125 w 250"/>
                  <a:gd name="T57" fmla="*/ 250 h 250"/>
                  <a:gd name="T58" fmla="*/ 173 w 250"/>
                  <a:gd name="T59" fmla="*/ 242 h 250"/>
                  <a:gd name="T60" fmla="*/ 214 w 250"/>
                  <a:gd name="T61" fmla="*/ 214 h 250"/>
                  <a:gd name="T62" fmla="*/ 242 w 250"/>
                  <a:gd name="T63" fmla="*/ 173 h 250"/>
                  <a:gd name="T64" fmla="*/ 250 w 250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0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9" y="77"/>
                    </a:lnTo>
                    <a:lnTo>
                      <a:pt x="0" y="125"/>
                    </a:lnTo>
                    <a:lnTo>
                      <a:pt x="9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9" y="77"/>
                    </a:lnTo>
                    <a:lnTo>
                      <a:pt x="0" y="125"/>
                    </a:lnTo>
                    <a:lnTo>
                      <a:pt x="9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2" name="Freeform 247"/>
              <p:cNvSpPr>
                <a:spLocks/>
              </p:cNvSpPr>
              <p:nvPr/>
            </p:nvSpPr>
            <p:spPr bwMode="auto">
              <a:xfrm>
                <a:off x="6072982" y="3394075"/>
                <a:ext cx="0" cy="271463"/>
              </a:xfrm>
              <a:custGeom>
                <a:avLst/>
                <a:gdLst>
                  <a:gd name="T0" fmla="*/ 342 h 342"/>
                  <a:gd name="T1" fmla="*/ 0 h 342"/>
                  <a:gd name="T2" fmla="*/ 342 h 34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2">
                    <a:moveTo>
                      <a:pt x="0" y="342"/>
                    </a:moveTo>
                    <a:lnTo>
                      <a:pt x="0" y="0"/>
                    </a:lnTo>
                    <a:lnTo>
                      <a:pt x="0" y="342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3" name="Freeform 248"/>
              <p:cNvSpPr>
                <a:spLocks/>
              </p:cNvSpPr>
              <p:nvPr/>
            </p:nvSpPr>
            <p:spPr bwMode="auto">
              <a:xfrm>
                <a:off x="6161882" y="3065463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4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10 w 252"/>
                  <a:gd name="T15" fmla="*/ 79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4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  <a:gd name="T34" fmla="*/ 242 w 252"/>
                  <a:gd name="T35" fmla="*/ 79 h 252"/>
                  <a:gd name="T36" fmla="*/ 214 w 252"/>
                  <a:gd name="T37" fmla="*/ 38 h 252"/>
                  <a:gd name="T38" fmla="*/ 174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8 h 252"/>
                  <a:gd name="T46" fmla="*/ 10 w 252"/>
                  <a:gd name="T47" fmla="*/ 79 h 252"/>
                  <a:gd name="T48" fmla="*/ 0 w 252"/>
                  <a:gd name="T49" fmla="*/ 127 h 252"/>
                  <a:gd name="T50" fmla="*/ 10 w 252"/>
                  <a:gd name="T51" fmla="*/ 175 h 252"/>
                  <a:gd name="T52" fmla="*/ 36 w 252"/>
                  <a:gd name="T53" fmla="*/ 216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4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5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4" name="Freeform 249"/>
              <p:cNvSpPr>
                <a:spLocks/>
              </p:cNvSpPr>
              <p:nvPr/>
            </p:nvSpPr>
            <p:spPr bwMode="auto">
              <a:xfrm>
                <a:off x="6261894" y="2947988"/>
                <a:ext cx="0" cy="436563"/>
              </a:xfrm>
              <a:custGeom>
                <a:avLst/>
                <a:gdLst>
                  <a:gd name="T0" fmla="*/ 550 h 550"/>
                  <a:gd name="T1" fmla="*/ 0 h 550"/>
                  <a:gd name="T2" fmla="*/ 550 h 550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50">
                    <a:moveTo>
                      <a:pt x="0" y="550"/>
                    </a:moveTo>
                    <a:lnTo>
                      <a:pt x="0" y="0"/>
                    </a:lnTo>
                    <a:lnTo>
                      <a:pt x="0" y="550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5" name="Freeform 250"/>
              <p:cNvSpPr>
                <a:spLocks/>
              </p:cNvSpPr>
              <p:nvPr/>
            </p:nvSpPr>
            <p:spPr bwMode="auto">
              <a:xfrm>
                <a:off x="6188869" y="3373438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4 w 252"/>
                  <a:gd name="T7" fmla="*/ 10 h 252"/>
                  <a:gd name="T8" fmla="*/ 127 w 252"/>
                  <a:gd name="T9" fmla="*/ 0 h 252"/>
                  <a:gd name="T10" fmla="*/ 77 w 252"/>
                  <a:gd name="T11" fmla="*/ 10 h 252"/>
                  <a:gd name="T12" fmla="*/ 38 w 252"/>
                  <a:gd name="T13" fmla="*/ 38 h 252"/>
                  <a:gd name="T14" fmla="*/ 10 w 252"/>
                  <a:gd name="T15" fmla="*/ 79 h 252"/>
                  <a:gd name="T16" fmla="*/ 0 w 252"/>
                  <a:gd name="T17" fmla="*/ 127 h 252"/>
                  <a:gd name="T18" fmla="*/ 10 w 252"/>
                  <a:gd name="T19" fmla="*/ 174 h 252"/>
                  <a:gd name="T20" fmla="*/ 38 w 252"/>
                  <a:gd name="T21" fmla="*/ 216 h 252"/>
                  <a:gd name="T22" fmla="*/ 77 w 252"/>
                  <a:gd name="T23" fmla="*/ 242 h 252"/>
                  <a:gd name="T24" fmla="*/ 127 w 252"/>
                  <a:gd name="T25" fmla="*/ 252 h 252"/>
                  <a:gd name="T26" fmla="*/ 174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7 h 252"/>
                  <a:gd name="T34" fmla="*/ 242 w 252"/>
                  <a:gd name="T35" fmla="*/ 79 h 252"/>
                  <a:gd name="T36" fmla="*/ 214 w 252"/>
                  <a:gd name="T37" fmla="*/ 38 h 252"/>
                  <a:gd name="T38" fmla="*/ 174 w 252"/>
                  <a:gd name="T39" fmla="*/ 10 h 252"/>
                  <a:gd name="T40" fmla="*/ 127 w 252"/>
                  <a:gd name="T41" fmla="*/ 0 h 252"/>
                  <a:gd name="T42" fmla="*/ 77 w 252"/>
                  <a:gd name="T43" fmla="*/ 10 h 252"/>
                  <a:gd name="T44" fmla="*/ 38 w 252"/>
                  <a:gd name="T45" fmla="*/ 38 h 252"/>
                  <a:gd name="T46" fmla="*/ 10 w 252"/>
                  <a:gd name="T47" fmla="*/ 79 h 252"/>
                  <a:gd name="T48" fmla="*/ 0 w 252"/>
                  <a:gd name="T49" fmla="*/ 127 h 252"/>
                  <a:gd name="T50" fmla="*/ 10 w 252"/>
                  <a:gd name="T51" fmla="*/ 174 h 252"/>
                  <a:gd name="T52" fmla="*/ 38 w 252"/>
                  <a:gd name="T53" fmla="*/ 216 h 252"/>
                  <a:gd name="T54" fmla="*/ 77 w 252"/>
                  <a:gd name="T55" fmla="*/ 242 h 252"/>
                  <a:gd name="T56" fmla="*/ 127 w 252"/>
                  <a:gd name="T57" fmla="*/ 252 h 252"/>
                  <a:gd name="T58" fmla="*/ 174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4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8" y="216"/>
                    </a:lnTo>
                    <a:lnTo>
                      <a:pt x="77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8" y="216"/>
                    </a:lnTo>
                    <a:lnTo>
                      <a:pt x="77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6" name="Freeform 251"/>
              <p:cNvSpPr>
                <a:spLocks/>
              </p:cNvSpPr>
              <p:nvPr/>
            </p:nvSpPr>
            <p:spPr bwMode="auto">
              <a:xfrm>
                <a:off x="6288882" y="3338513"/>
                <a:ext cx="0" cy="273050"/>
              </a:xfrm>
              <a:custGeom>
                <a:avLst/>
                <a:gdLst>
                  <a:gd name="T0" fmla="*/ 343 h 343"/>
                  <a:gd name="T1" fmla="*/ 0 h 343"/>
                  <a:gd name="T2" fmla="*/ 343 h 34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3">
                    <a:moveTo>
                      <a:pt x="0" y="343"/>
                    </a:moveTo>
                    <a:lnTo>
                      <a:pt x="0" y="0"/>
                    </a:lnTo>
                    <a:lnTo>
                      <a:pt x="0" y="343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7" name="Freeform 252"/>
              <p:cNvSpPr>
                <a:spLocks/>
              </p:cNvSpPr>
              <p:nvPr/>
            </p:nvSpPr>
            <p:spPr bwMode="auto">
              <a:xfrm>
                <a:off x="6149182" y="2778125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3 w 252"/>
                  <a:gd name="T3" fmla="*/ 77 h 252"/>
                  <a:gd name="T4" fmla="*/ 216 w 252"/>
                  <a:gd name="T5" fmla="*/ 36 h 252"/>
                  <a:gd name="T6" fmla="*/ 175 w 252"/>
                  <a:gd name="T7" fmla="*/ 9 h 252"/>
                  <a:gd name="T8" fmla="*/ 127 w 252"/>
                  <a:gd name="T9" fmla="*/ 0 h 252"/>
                  <a:gd name="T10" fmla="*/ 79 w 252"/>
                  <a:gd name="T11" fmla="*/ 9 h 252"/>
                  <a:gd name="T12" fmla="*/ 38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4 h 252"/>
                  <a:gd name="T20" fmla="*/ 38 w 252"/>
                  <a:gd name="T21" fmla="*/ 214 h 252"/>
                  <a:gd name="T22" fmla="*/ 79 w 252"/>
                  <a:gd name="T23" fmla="*/ 242 h 252"/>
                  <a:gd name="T24" fmla="*/ 127 w 252"/>
                  <a:gd name="T25" fmla="*/ 252 h 252"/>
                  <a:gd name="T26" fmla="*/ 175 w 252"/>
                  <a:gd name="T27" fmla="*/ 242 h 252"/>
                  <a:gd name="T28" fmla="*/ 216 w 252"/>
                  <a:gd name="T29" fmla="*/ 214 h 252"/>
                  <a:gd name="T30" fmla="*/ 243 w 252"/>
                  <a:gd name="T31" fmla="*/ 174 h 252"/>
                  <a:gd name="T32" fmla="*/ 252 w 252"/>
                  <a:gd name="T33" fmla="*/ 125 h 252"/>
                  <a:gd name="T34" fmla="*/ 243 w 252"/>
                  <a:gd name="T35" fmla="*/ 77 h 252"/>
                  <a:gd name="T36" fmla="*/ 216 w 252"/>
                  <a:gd name="T37" fmla="*/ 36 h 252"/>
                  <a:gd name="T38" fmla="*/ 175 w 252"/>
                  <a:gd name="T39" fmla="*/ 9 h 252"/>
                  <a:gd name="T40" fmla="*/ 127 w 252"/>
                  <a:gd name="T41" fmla="*/ 0 h 252"/>
                  <a:gd name="T42" fmla="*/ 79 w 252"/>
                  <a:gd name="T43" fmla="*/ 9 h 252"/>
                  <a:gd name="T44" fmla="*/ 38 w 252"/>
                  <a:gd name="T45" fmla="*/ 36 h 252"/>
                  <a:gd name="T46" fmla="*/ 10 w 252"/>
                  <a:gd name="T47" fmla="*/ 77 h 252"/>
                  <a:gd name="T48" fmla="*/ 0 w 252"/>
                  <a:gd name="T49" fmla="*/ 125 h 252"/>
                  <a:gd name="T50" fmla="*/ 10 w 252"/>
                  <a:gd name="T51" fmla="*/ 174 h 252"/>
                  <a:gd name="T52" fmla="*/ 38 w 252"/>
                  <a:gd name="T53" fmla="*/ 214 h 252"/>
                  <a:gd name="T54" fmla="*/ 79 w 252"/>
                  <a:gd name="T55" fmla="*/ 242 h 252"/>
                  <a:gd name="T56" fmla="*/ 127 w 252"/>
                  <a:gd name="T57" fmla="*/ 252 h 252"/>
                  <a:gd name="T58" fmla="*/ 175 w 252"/>
                  <a:gd name="T59" fmla="*/ 242 h 252"/>
                  <a:gd name="T60" fmla="*/ 216 w 252"/>
                  <a:gd name="T61" fmla="*/ 214 h 252"/>
                  <a:gd name="T62" fmla="*/ 243 w 252"/>
                  <a:gd name="T63" fmla="*/ 174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3" y="77"/>
                    </a:lnTo>
                    <a:lnTo>
                      <a:pt x="216" y="36"/>
                    </a:lnTo>
                    <a:lnTo>
                      <a:pt x="175" y="9"/>
                    </a:lnTo>
                    <a:lnTo>
                      <a:pt x="127" y="0"/>
                    </a:lnTo>
                    <a:lnTo>
                      <a:pt x="79" y="9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8" y="214"/>
                    </a:lnTo>
                    <a:lnTo>
                      <a:pt x="79" y="242"/>
                    </a:lnTo>
                    <a:lnTo>
                      <a:pt x="127" y="252"/>
                    </a:lnTo>
                    <a:lnTo>
                      <a:pt x="175" y="242"/>
                    </a:lnTo>
                    <a:lnTo>
                      <a:pt x="216" y="214"/>
                    </a:lnTo>
                    <a:lnTo>
                      <a:pt x="243" y="174"/>
                    </a:lnTo>
                    <a:lnTo>
                      <a:pt x="252" y="125"/>
                    </a:lnTo>
                    <a:lnTo>
                      <a:pt x="243" y="77"/>
                    </a:lnTo>
                    <a:lnTo>
                      <a:pt x="216" y="36"/>
                    </a:lnTo>
                    <a:lnTo>
                      <a:pt x="175" y="9"/>
                    </a:lnTo>
                    <a:lnTo>
                      <a:pt x="127" y="0"/>
                    </a:lnTo>
                    <a:lnTo>
                      <a:pt x="79" y="9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8" y="214"/>
                    </a:lnTo>
                    <a:lnTo>
                      <a:pt x="79" y="242"/>
                    </a:lnTo>
                    <a:lnTo>
                      <a:pt x="127" y="252"/>
                    </a:lnTo>
                    <a:lnTo>
                      <a:pt x="175" y="242"/>
                    </a:lnTo>
                    <a:lnTo>
                      <a:pt x="216" y="214"/>
                    </a:lnTo>
                    <a:lnTo>
                      <a:pt x="243" y="174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8" name="Freeform 253"/>
              <p:cNvSpPr>
                <a:spLocks/>
              </p:cNvSpPr>
              <p:nvPr/>
            </p:nvSpPr>
            <p:spPr bwMode="auto">
              <a:xfrm>
                <a:off x="6250782" y="2652713"/>
                <a:ext cx="0" cy="450850"/>
              </a:xfrm>
              <a:custGeom>
                <a:avLst/>
                <a:gdLst>
                  <a:gd name="T0" fmla="*/ 569 h 569"/>
                  <a:gd name="T1" fmla="*/ 0 h 569"/>
                  <a:gd name="T2" fmla="*/ 569 h 56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69">
                    <a:moveTo>
                      <a:pt x="0" y="569"/>
                    </a:moveTo>
                    <a:lnTo>
                      <a:pt x="0" y="0"/>
                    </a:lnTo>
                    <a:lnTo>
                      <a:pt x="0" y="569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09" name="Freeform 254"/>
              <p:cNvSpPr>
                <a:spLocks/>
              </p:cNvSpPr>
              <p:nvPr/>
            </p:nvSpPr>
            <p:spPr bwMode="auto">
              <a:xfrm>
                <a:off x="5922169" y="3117850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5 w 252"/>
                  <a:gd name="T5" fmla="*/ 38 h 252"/>
                  <a:gd name="T6" fmla="*/ 174 w 252"/>
                  <a:gd name="T7" fmla="*/ 10 h 252"/>
                  <a:gd name="T8" fmla="*/ 126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9 w 252"/>
                  <a:gd name="T15" fmla="*/ 79 h 252"/>
                  <a:gd name="T16" fmla="*/ 0 w 252"/>
                  <a:gd name="T17" fmla="*/ 127 h 252"/>
                  <a:gd name="T18" fmla="*/ 9 w 252"/>
                  <a:gd name="T19" fmla="*/ 175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6 w 252"/>
                  <a:gd name="T25" fmla="*/ 252 h 252"/>
                  <a:gd name="T26" fmla="*/ 174 w 252"/>
                  <a:gd name="T27" fmla="*/ 242 h 252"/>
                  <a:gd name="T28" fmla="*/ 215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  <a:gd name="T34" fmla="*/ 242 w 252"/>
                  <a:gd name="T35" fmla="*/ 79 h 252"/>
                  <a:gd name="T36" fmla="*/ 215 w 252"/>
                  <a:gd name="T37" fmla="*/ 38 h 252"/>
                  <a:gd name="T38" fmla="*/ 174 w 252"/>
                  <a:gd name="T39" fmla="*/ 10 h 252"/>
                  <a:gd name="T40" fmla="*/ 126 w 252"/>
                  <a:gd name="T41" fmla="*/ 0 h 252"/>
                  <a:gd name="T42" fmla="*/ 77 w 252"/>
                  <a:gd name="T43" fmla="*/ 10 h 252"/>
                  <a:gd name="T44" fmla="*/ 36 w 252"/>
                  <a:gd name="T45" fmla="*/ 38 h 252"/>
                  <a:gd name="T46" fmla="*/ 9 w 252"/>
                  <a:gd name="T47" fmla="*/ 79 h 252"/>
                  <a:gd name="T48" fmla="*/ 0 w 252"/>
                  <a:gd name="T49" fmla="*/ 127 h 252"/>
                  <a:gd name="T50" fmla="*/ 9 w 252"/>
                  <a:gd name="T51" fmla="*/ 175 h 252"/>
                  <a:gd name="T52" fmla="*/ 36 w 252"/>
                  <a:gd name="T53" fmla="*/ 216 h 252"/>
                  <a:gd name="T54" fmla="*/ 77 w 252"/>
                  <a:gd name="T55" fmla="*/ 242 h 252"/>
                  <a:gd name="T56" fmla="*/ 126 w 252"/>
                  <a:gd name="T57" fmla="*/ 252 h 252"/>
                  <a:gd name="T58" fmla="*/ 174 w 252"/>
                  <a:gd name="T59" fmla="*/ 242 h 252"/>
                  <a:gd name="T60" fmla="*/ 215 w 252"/>
                  <a:gd name="T61" fmla="*/ 216 h 252"/>
                  <a:gd name="T62" fmla="*/ 242 w 252"/>
                  <a:gd name="T63" fmla="*/ 175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5" y="38"/>
                    </a:lnTo>
                    <a:lnTo>
                      <a:pt x="174" y="10"/>
                    </a:lnTo>
                    <a:lnTo>
                      <a:pt x="126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6" y="252"/>
                    </a:lnTo>
                    <a:lnTo>
                      <a:pt x="174" y="242"/>
                    </a:lnTo>
                    <a:lnTo>
                      <a:pt x="215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42" y="79"/>
                    </a:lnTo>
                    <a:lnTo>
                      <a:pt x="215" y="38"/>
                    </a:lnTo>
                    <a:lnTo>
                      <a:pt x="174" y="10"/>
                    </a:lnTo>
                    <a:lnTo>
                      <a:pt x="126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6" y="252"/>
                    </a:lnTo>
                    <a:lnTo>
                      <a:pt x="174" y="242"/>
                    </a:lnTo>
                    <a:lnTo>
                      <a:pt x="215" y="216"/>
                    </a:lnTo>
                    <a:lnTo>
                      <a:pt x="242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0" name="Freeform 255"/>
              <p:cNvSpPr>
                <a:spLocks/>
              </p:cNvSpPr>
              <p:nvPr/>
            </p:nvSpPr>
            <p:spPr bwMode="auto">
              <a:xfrm>
                <a:off x="6022182" y="2963863"/>
                <a:ext cx="0" cy="509588"/>
              </a:xfrm>
              <a:custGeom>
                <a:avLst/>
                <a:gdLst>
                  <a:gd name="T0" fmla="*/ 642 h 642"/>
                  <a:gd name="T1" fmla="*/ 0 h 642"/>
                  <a:gd name="T2" fmla="*/ 642 h 64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42">
                    <a:moveTo>
                      <a:pt x="0" y="642"/>
                    </a:moveTo>
                    <a:lnTo>
                      <a:pt x="0" y="0"/>
                    </a:lnTo>
                    <a:lnTo>
                      <a:pt x="0" y="642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1" name="Freeform 256"/>
              <p:cNvSpPr>
                <a:spLocks/>
              </p:cNvSpPr>
              <p:nvPr/>
            </p:nvSpPr>
            <p:spPr bwMode="auto">
              <a:xfrm>
                <a:off x="5712619" y="3255963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6 w 252"/>
                  <a:gd name="T5" fmla="*/ 36 h 252"/>
                  <a:gd name="T6" fmla="*/ 175 w 252"/>
                  <a:gd name="T7" fmla="*/ 9 h 252"/>
                  <a:gd name="T8" fmla="*/ 127 w 252"/>
                  <a:gd name="T9" fmla="*/ 0 h 252"/>
                  <a:gd name="T10" fmla="*/ 79 w 252"/>
                  <a:gd name="T11" fmla="*/ 9 h 252"/>
                  <a:gd name="T12" fmla="*/ 38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3 h 252"/>
                  <a:gd name="T20" fmla="*/ 38 w 252"/>
                  <a:gd name="T21" fmla="*/ 214 h 252"/>
                  <a:gd name="T22" fmla="*/ 79 w 252"/>
                  <a:gd name="T23" fmla="*/ 240 h 252"/>
                  <a:gd name="T24" fmla="*/ 127 w 252"/>
                  <a:gd name="T25" fmla="*/ 252 h 252"/>
                  <a:gd name="T26" fmla="*/ 175 w 252"/>
                  <a:gd name="T27" fmla="*/ 240 h 252"/>
                  <a:gd name="T28" fmla="*/ 216 w 252"/>
                  <a:gd name="T29" fmla="*/ 214 h 252"/>
                  <a:gd name="T30" fmla="*/ 242 w 252"/>
                  <a:gd name="T31" fmla="*/ 173 h 252"/>
                  <a:gd name="T32" fmla="*/ 252 w 252"/>
                  <a:gd name="T33" fmla="*/ 125 h 252"/>
                  <a:gd name="T34" fmla="*/ 242 w 252"/>
                  <a:gd name="T35" fmla="*/ 77 h 252"/>
                  <a:gd name="T36" fmla="*/ 216 w 252"/>
                  <a:gd name="T37" fmla="*/ 36 h 252"/>
                  <a:gd name="T38" fmla="*/ 175 w 252"/>
                  <a:gd name="T39" fmla="*/ 9 h 252"/>
                  <a:gd name="T40" fmla="*/ 127 w 252"/>
                  <a:gd name="T41" fmla="*/ 0 h 252"/>
                  <a:gd name="T42" fmla="*/ 79 w 252"/>
                  <a:gd name="T43" fmla="*/ 9 h 252"/>
                  <a:gd name="T44" fmla="*/ 38 w 252"/>
                  <a:gd name="T45" fmla="*/ 36 h 252"/>
                  <a:gd name="T46" fmla="*/ 10 w 252"/>
                  <a:gd name="T47" fmla="*/ 77 h 252"/>
                  <a:gd name="T48" fmla="*/ 0 w 252"/>
                  <a:gd name="T49" fmla="*/ 125 h 252"/>
                  <a:gd name="T50" fmla="*/ 10 w 252"/>
                  <a:gd name="T51" fmla="*/ 173 h 252"/>
                  <a:gd name="T52" fmla="*/ 38 w 252"/>
                  <a:gd name="T53" fmla="*/ 214 h 252"/>
                  <a:gd name="T54" fmla="*/ 79 w 252"/>
                  <a:gd name="T55" fmla="*/ 240 h 252"/>
                  <a:gd name="T56" fmla="*/ 127 w 252"/>
                  <a:gd name="T57" fmla="*/ 252 h 252"/>
                  <a:gd name="T58" fmla="*/ 175 w 252"/>
                  <a:gd name="T59" fmla="*/ 240 h 252"/>
                  <a:gd name="T60" fmla="*/ 216 w 252"/>
                  <a:gd name="T61" fmla="*/ 214 h 252"/>
                  <a:gd name="T62" fmla="*/ 242 w 252"/>
                  <a:gd name="T63" fmla="*/ 173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6" y="36"/>
                    </a:lnTo>
                    <a:lnTo>
                      <a:pt x="175" y="9"/>
                    </a:lnTo>
                    <a:lnTo>
                      <a:pt x="127" y="0"/>
                    </a:lnTo>
                    <a:lnTo>
                      <a:pt x="79" y="9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9" y="240"/>
                    </a:lnTo>
                    <a:lnTo>
                      <a:pt x="127" y="252"/>
                    </a:lnTo>
                    <a:lnTo>
                      <a:pt x="175" y="240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6" y="36"/>
                    </a:lnTo>
                    <a:lnTo>
                      <a:pt x="175" y="9"/>
                    </a:lnTo>
                    <a:lnTo>
                      <a:pt x="127" y="0"/>
                    </a:lnTo>
                    <a:lnTo>
                      <a:pt x="79" y="9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9" y="240"/>
                    </a:lnTo>
                    <a:lnTo>
                      <a:pt x="127" y="252"/>
                    </a:lnTo>
                    <a:lnTo>
                      <a:pt x="175" y="240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2" name="Freeform 257"/>
              <p:cNvSpPr>
                <a:spLocks/>
              </p:cNvSpPr>
              <p:nvPr/>
            </p:nvSpPr>
            <p:spPr bwMode="auto">
              <a:xfrm>
                <a:off x="5812632" y="3076575"/>
                <a:ext cx="0" cy="557213"/>
              </a:xfrm>
              <a:custGeom>
                <a:avLst/>
                <a:gdLst>
                  <a:gd name="T0" fmla="*/ 702 h 702"/>
                  <a:gd name="T1" fmla="*/ 0 h 702"/>
                  <a:gd name="T2" fmla="*/ 702 h 70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02">
                    <a:moveTo>
                      <a:pt x="0" y="702"/>
                    </a:moveTo>
                    <a:lnTo>
                      <a:pt x="0" y="0"/>
                    </a:lnTo>
                    <a:lnTo>
                      <a:pt x="0" y="702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3" name="Freeform 258"/>
              <p:cNvSpPr>
                <a:spLocks/>
              </p:cNvSpPr>
              <p:nvPr/>
            </p:nvSpPr>
            <p:spPr bwMode="auto">
              <a:xfrm>
                <a:off x="7303294" y="3830638"/>
                <a:ext cx="198438" cy="200025"/>
              </a:xfrm>
              <a:custGeom>
                <a:avLst/>
                <a:gdLst>
                  <a:gd name="T0" fmla="*/ 250 w 250"/>
                  <a:gd name="T1" fmla="*/ 125 h 252"/>
                  <a:gd name="T2" fmla="*/ 240 w 250"/>
                  <a:gd name="T3" fmla="*/ 77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7 h 252"/>
                  <a:gd name="T16" fmla="*/ 0 w 250"/>
                  <a:gd name="T17" fmla="*/ 125 h 252"/>
                  <a:gd name="T18" fmla="*/ 8 w 250"/>
                  <a:gd name="T19" fmla="*/ 174 h 252"/>
                  <a:gd name="T20" fmla="*/ 36 w 250"/>
                  <a:gd name="T21" fmla="*/ 216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6 h 252"/>
                  <a:gd name="T30" fmla="*/ 240 w 250"/>
                  <a:gd name="T31" fmla="*/ 174 h 252"/>
                  <a:gd name="T32" fmla="*/ 250 w 250"/>
                  <a:gd name="T33" fmla="*/ 125 h 252"/>
                  <a:gd name="T34" fmla="*/ 250 w 250"/>
                  <a:gd name="T3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2">
                    <a:moveTo>
                      <a:pt x="250" y="125"/>
                    </a:moveTo>
                    <a:lnTo>
                      <a:pt x="240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0" y="174"/>
                    </a:lnTo>
                    <a:lnTo>
                      <a:pt x="250" y="125"/>
                    </a:lnTo>
                    <a:lnTo>
                      <a:pt x="250" y="125"/>
                    </a:lnTo>
                    <a:close/>
                  </a:path>
                </a:pathLst>
              </a:custGeom>
              <a:solidFill>
                <a:srgbClr val="FF00FF"/>
              </a:solidFill>
              <a:ln w="0">
                <a:solidFill>
                  <a:srgbClr val="FF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4" name="Freeform 259"/>
              <p:cNvSpPr>
                <a:spLocks/>
              </p:cNvSpPr>
              <p:nvPr/>
            </p:nvSpPr>
            <p:spPr bwMode="auto">
              <a:xfrm>
                <a:off x="7303294" y="3830638"/>
                <a:ext cx="198438" cy="200025"/>
              </a:xfrm>
              <a:custGeom>
                <a:avLst/>
                <a:gdLst>
                  <a:gd name="T0" fmla="*/ 250 w 250"/>
                  <a:gd name="T1" fmla="*/ 125 h 252"/>
                  <a:gd name="T2" fmla="*/ 240 w 250"/>
                  <a:gd name="T3" fmla="*/ 77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7 h 252"/>
                  <a:gd name="T16" fmla="*/ 0 w 250"/>
                  <a:gd name="T17" fmla="*/ 125 h 252"/>
                  <a:gd name="T18" fmla="*/ 8 w 250"/>
                  <a:gd name="T19" fmla="*/ 174 h 252"/>
                  <a:gd name="T20" fmla="*/ 36 w 250"/>
                  <a:gd name="T21" fmla="*/ 216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6 h 252"/>
                  <a:gd name="T30" fmla="*/ 240 w 250"/>
                  <a:gd name="T31" fmla="*/ 174 h 252"/>
                  <a:gd name="T32" fmla="*/ 250 w 250"/>
                  <a:gd name="T33" fmla="*/ 125 h 252"/>
                  <a:gd name="T34" fmla="*/ 250 w 250"/>
                  <a:gd name="T3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2">
                    <a:moveTo>
                      <a:pt x="250" y="125"/>
                    </a:moveTo>
                    <a:lnTo>
                      <a:pt x="240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0" y="174"/>
                    </a:lnTo>
                    <a:lnTo>
                      <a:pt x="250" y="125"/>
                    </a:lnTo>
                    <a:lnTo>
                      <a:pt x="250" y="125"/>
                    </a:lnTo>
                    <a:close/>
                  </a:path>
                </a:pathLst>
              </a:custGeom>
              <a:solidFill>
                <a:srgbClr val="FF00FF"/>
              </a:solidFill>
              <a:ln w="0">
                <a:solidFill>
                  <a:srgbClr val="FF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5" name="Freeform 260"/>
              <p:cNvSpPr>
                <a:spLocks/>
              </p:cNvSpPr>
              <p:nvPr/>
            </p:nvSpPr>
            <p:spPr bwMode="auto">
              <a:xfrm>
                <a:off x="7401719" y="3565525"/>
                <a:ext cx="0" cy="728663"/>
              </a:xfrm>
              <a:custGeom>
                <a:avLst/>
                <a:gdLst>
                  <a:gd name="T0" fmla="*/ 918 h 918"/>
                  <a:gd name="T1" fmla="*/ 0 h 918"/>
                  <a:gd name="T2" fmla="*/ 918 h 91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918">
                    <a:moveTo>
                      <a:pt x="0" y="918"/>
                    </a:moveTo>
                    <a:lnTo>
                      <a:pt x="0" y="0"/>
                    </a:lnTo>
                    <a:lnTo>
                      <a:pt x="0" y="918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6" name="Freeform 261"/>
              <p:cNvSpPr>
                <a:spLocks/>
              </p:cNvSpPr>
              <p:nvPr/>
            </p:nvSpPr>
            <p:spPr bwMode="auto">
              <a:xfrm>
                <a:off x="7303294" y="3830638"/>
                <a:ext cx="198438" cy="200025"/>
              </a:xfrm>
              <a:custGeom>
                <a:avLst/>
                <a:gdLst>
                  <a:gd name="T0" fmla="*/ 250 w 250"/>
                  <a:gd name="T1" fmla="*/ 125 h 252"/>
                  <a:gd name="T2" fmla="*/ 240 w 250"/>
                  <a:gd name="T3" fmla="*/ 77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7 h 252"/>
                  <a:gd name="T16" fmla="*/ 0 w 250"/>
                  <a:gd name="T17" fmla="*/ 125 h 252"/>
                  <a:gd name="T18" fmla="*/ 8 w 250"/>
                  <a:gd name="T19" fmla="*/ 174 h 252"/>
                  <a:gd name="T20" fmla="*/ 36 w 250"/>
                  <a:gd name="T21" fmla="*/ 216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6 h 252"/>
                  <a:gd name="T30" fmla="*/ 240 w 250"/>
                  <a:gd name="T31" fmla="*/ 174 h 252"/>
                  <a:gd name="T32" fmla="*/ 250 w 250"/>
                  <a:gd name="T33" fmla="*/ 125 h 252"/>
                  <a:gd name="T34" fmla="*/ 240 w 250"/>
                  <a:gd name="T35" fmla="*/ 77 h 252"/>
                  <a:gd name="T36" fmla="*/ 214 w 250"/>
                  <a:gd name="T37" fmla="*/ 38 h 252"/>
                  <a:gd name="T38" fmla="*/ 173 w 250"/>
                  <a:gd name="T39" fmla="*/ 10 h 252"/>
                  <a:gd name="T40" fmla="*/ 125 w 250"/>
                  <a:gd name="T41" fmla="*/ 0 h 252"/>
                  <a:gd name="T42" fmla="*/ 77 w 250"/>
                  <a:gd name="T43" fmla="*/ 10 h 252"/>
                  <a:gd name="T44" fmla="*/ 36 w 250"/>
                  <a:gd name="T45" fmla="*/ 38 h 252"/>
                  <a:gd name="T46" fmla="*/ 8 w 250"/>
                  <a:gd name="T47" fmla="*/ 77 h 252"/>
                  <a:gd name="T48" fmla="*/ 0 w 250"/>
                  <a:gd name="T49" fmla="*/ 125 h 252"/>
                  <a:gd name="T50" fmla="*/ 8 w 250"/>
                  <a:gd name="T51" fmla="*/ 174 h 252"/>
                  <a:gd name="T52" fmla="*/ 36 w 250"/>
                  <a:gd name="T53" fmla="*/ 216 h 252"/>
                  <a:gd name="T54" fmla="*/ 77 w 250"/>
                  <a:gd name="T55" fmla="*/ 242 h 252"/>
                  <a:gd name="T56" fmla="*/ 125 w 250"/>
                  <a:gd name="T57" fmla="*/ 252 h 252"/>
                  <a:gd name="T58" fmla="*/ 173 w 250"/>
                  <a:gd name="T59" fmla="*/ 242 h 252"/>
                  <a:gd name="T60" fmla="*/ 214 w 250"/>
                  <a:gd name="T61" fmla="*/ 216 h 252"/>
                  <a:gd name="T62" fmla="*/ 240 w 250"/>
                  <a:gd name="T63" fmla="*/ 174 h 252"/>
                  <a:gd name="T64" fmla="*/ 250 w 250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2">
                    <a:moveTo>
                      <a:pt x="250" y="125"/>
                    </a:moveTo>
                    <a:lnTo>
                      <a:pt x="240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0" y="174"/>
                    </a:lnTo>
                    <a:lnTo>
                      <a:pt x="250" y="125"/>
                    </a:lnTo>
                    <a:lnTo>
                      <a:pt x="240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0" y="174"/>
                    </a:lnTo>
                    <a:lnTo>
                      <a:pt x="250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7" name="Freeform 262"/>
              <p:cNvSpPr>
                <a:spLocks/>
              </p:cNvSpPr>
              <p:nvPr/>
            </p:nvSpPr>
            <p:spPr bwMode="auto">
              <a:xfrm>
                <a:off x="6688932" y="4025900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6 w 252"/>
                  <a:gd name="T5" fmla="*/ 37 h 251"/>
                  <a:gd name="T6" fmla="*/ 175 w 252"/>
                  <a:gd name="T7" fmla="*/ 10 h 251"/>
                  <a:gd name="T8" fmla="*/ 127 w 252"/>
                  <a:gd name="T9" fmla="*/ 0 h 251"/>
                  <a:gd name="T10" fmla="*/ 78 w 252"/>
                  <a:gd name="T11" fmla="*/ 10 h 251"/>
                  <a:gd name="T12" fmla="*/ 36 w 252"/>
                  <a:gd name="T13" fmla="*/ 37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8 w 252"/>
                  <a:gd name="T23" fmla="*/ 242 h 251"/>
                  <a:gd name="T24" fmla="*/ 127 w 252"/>
                  <a:gd name="T25" fmla="*/ 251 h 251"/>
                  <a:gd name="T26" fmla="*/ 175 w 252"/>
                  <a:gd name="T27" fmla="*/ 242 h 251"/>
                  <a:gd name="T28" fmla="*/ 216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8" y="10"/>
                    </a:lnTo>
                    <a:lnTo>
                      <a:pt x="36" y="37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7" y="251"/>
                    </a:lnTo>
                    <a:lnTo>
                      <a:pt x="175" y="242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8" name="Freeform 263"/>
              <p:cNvSpPr>
                <a:spLocks/>
              </p:cNvSpPr>
              <p:nvPr/>
            </p:nvSpPr>
            <p:spPr bwMode="auto">
              <a:xfrm>
                <a:off x="6688932" y="4025900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6 w 252"/>
                  <a:gd name="T5" fmla="*/ 37 h 251"/>
                  <a:gd name="T6" fmla="*/ 175 w 252"/>
                  <a:gd name="T7" fmla="*/ 10 h 251"/>
                  <a:gd name="T8" fmla="*/ 127 w 252"/>
                  <a:gd name="T9" fmla="*/ 0 h 251"/>
                  <a:gd name="T10" fmla="*/ 78 w 252"/>
                  <a:gd name="T11" fmla="*/ 10 h 251"/>
                  <a:gd name="T12" fmla="*/ 36 w 252"/>
                  <a:gd name="T13" fmla="*/ 37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8 w 252"/>
                  <a:gd name="T23" fmla="*/ 242 h 251"/>
                  <a:gd name="T24" fmla="*/ 127 w 252"/>
                  <a:gd name="T25" fmla="*/ 251 h 251"/>
                  <a:gd name="T26" fmla="*/ 175 w 252"/>
                  <a:gd name="T27" fmla="*/ 242 h 251"/>
                  <a:gd name="T28" fmla="*/ 216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8" y="10"/>
                    </a:lnTo>
                    <a:lnTo>
                      <a:pt x="36" y="37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7" y="251"/>
                    </a:lnTo>
                    <a:lnTo>
                      <a:pt x="175" y="242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19" name="Freeform 264"/>
              <p:cNvSpPr>
                <a:spLocks/>
              </p:cNvSpPr>
              <p:nvPr/>
            </p:nvSpPr>
            <p:spPr bwMode="auto">
              <a:xfrm>
                <a:off x="6788944" y="4043363"/>
                <a:ext cx="0" cy="161925"/>
              </a:xfrm>
              <a:custGeom>
                <a:avLst/>
                <a:gdLst>
                  <a:gd name="T0" fmla="*/ 205 h 205"/>
                  <a:gd name="T1" fmla="*/ 0 h 205"/>
                  <a:gd name="T2" fmla="*/ 205 h 20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05">
                    <a:moveTo>
                      <a:pt x="0" y="205"/>
                    </a:moveTo>
                    <a:lnTo>
                      <a:pt x="0" y="0"/>
                    </a:lnTo>
                    <a:lnTo>
                      <a:pt x="0" y="205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0" name="Freeform 265"/>
              <p:cNvSpPr>
                <a:spLocks/>
              </p:cNvSpPr>
              <p:nvPr/>
            </p:nvSpPr>
            <p:spPr bwMode="auto">
              <a:xfrm>
                <a:off x="6688932" y="4025900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6 w 252"/>
                  <a:gd name="T5" fmla="*/ 37 h 251"/>
                  <a:gd name="T6" fmla="*/ 175 w 252"/>
                  <a:gd name="T7" fmla="*/ 10 h 251"/>
                  <a:gd name="T8" fmla="*/ 127 w 252"/>
                  <a:gd name="T9" fmla="*/ 0 h 251"/>
                  <a:gd name="T10" fmla="*/ 78 w 252"/>
                  <a:gd name="T11" fmla="*/ 10 h 251"/>
                  <a:gd name="T12" fmla="*/ 36 w 252"/>
                  <a:gd name="T13" fmla="*/ 37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8 w 252"/>
                  <a:gd name="T23" fmla="*/ 242 h 251"/>
                  <a:gd name="T24" fmla="*/ 127 w 252"/>
                  <a:gd name="T25" fmla="*/ 251 h 251"/>
                  <a:gd name="T26" fmla="*/ 175 w 252"/>
                  <a:gd name="T27" fmla="*/ 242 h 251"/>
                  <a:gd name="T28" fmla="*/ 216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  <a:gd name="T34" fmla="*/ 242 w 252"/>
                  <a:gd name="T35" fmla="*/ 78 h 251"/>
                  <a:gd name="T36" fmla="*/ 216 w 252"/>
                  <a:gd name="T37" fmla="*/ 37 h 251"/>
                  <a:gd name="T38" fmla="*/ 175 w 252"/>
                  <a:gd name="T39" fmla="*/ 10 h 251"/>
                  <a:gd name="T40" fmla="*/ 127 w 252"/>
                  <a:gd name="T41" fmla="*/ 0 h 251"/>
                  <a:gd name="T42" fmla="*/ 78 w 252"/>
                  <a:gd name="T43" fmla="*/ 10 h 251"/>
                  <a:gd name="T44" fmla="*/ 36 w 252"/>
                  <a:gd name="T45" fmla="*/ 37 h 251"/>
                  <a:gd name="T46" fmla="*/ 10 w 252"/>
                  <a:gd name="T47" fmla="*/ 78 h 251"/>
                  <a:gd name="T48" fmla="*/ 0 w 252"/>
                  <a:gd name="T49" fmla="*/ 125 h 251"/>
                  <a:gd name="T50" fmla="*/ 10 w 252"/>
                  <a:gd name="T51" fmla="*/ 173 h 251"/>
                  <a:gd name="T52" fmla="*/ 36 w 252"/>
                  <a:gd name="T53" fmla="*/ 214 h 251"/>
                  <a:gd name="T54" fmla="*/ 78 w 252"/>
                  <a:gd name="T55" fmla="*/ 242 h 251"/>
                  <a:gd name="T56" fmla="*/ 127 w 252"/>
                  <a:gd name="T57" fmla="*/ 251 h 251"/>
                  <a:gd name="T58" fmla="*/ 175 w 252"/>
                  <a:gd name="T59" fmla="*/ 242 h 251"/>
                  <a:gd name="T60" fmla="*/ 216 w 252"/>
                  <a:gd name="T61" fmla="*/ 214 h 251"/>
                  <a:gd name="T62" fmla="*/ 242 w 252"/>
                  <a:gd name="T63" fmla="*/ 173 h 251"/>
                  <a:gd name="T64" fmla="*/ 252 w 252"/>
                  <a:gd name="T65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8" y="10"/>
                    </a:lnTo>
                    <a:lnTo>
                      <a:pt x="36" y="37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7" y="251"/>
                    </a:lnTo>
                    <a:lnTo>
                      <a:pt x="175" y="242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8"/>
                    </a:lnTo>
                    <a:lnTo>
                      <a:pt x="216" y="37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8" y="10"/>
                    </a:lnTo>
                    <a:lnTo>
                      <a:pt x="36" y="37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7" y="251"/>
                    </a:lnTo>
                    <a:lnTo>
                      <a:pt x="175" y="242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1" name="Freeform 266"/>
              <p:cNvSpPr>
                <a:spLocks/>
              </p:cNvSpPr>
              <p:nvPr/>
            </p:nvSpPr>
            <p:spPr bwMode="auto">
              <a:xfrm>
                <a:off x="6987382" y="4137025"/>
                <a:ext cx="200025" cy="201613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9 w 252"/>
                  <a:gd name="T15" fmla="*/ 79 h 252"/>
                  <a:gd name="T16" fmla="*/ 0 w 252"/>
                  <a:gd name="T17" fmla="*/ 127 h 252"/>
                  <a:gd name="T18" fmla="*/ 9 w 252"/>
                  <a:gd name="T19" fmla="*/ 175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2" name="Freeform 267"/>
              <p:cNvSpPr>
                <a:spLocks/>
              </p:cNvSpPr>
              <p:nvPr/>
            </p:nvSpPr>
            <p:spPr bwMode="auto">
              <a:xfrm>
                <a:off x="6987382" y="4137025"/>
                <a:ext cx="200025" cy="201613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9 w 252"/>
                  <a:gd name="T15" fmla="*/ 79 h 252"/>
                  <a:gd name="T16" fmla="*/ 0 w 252"/>
                  <a:gd name="T17" fmla="*/ 127 h 252"/>
                  <a:gd name="T18" fmla="*/ 9 w 252"/>
                  <a:gd name="T19" fmla="*/ 175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3" name="Freeform 268"/>
              <p:cNvSpPr>
                <a:spLocks/>
              </p:cNvSpPr>
              <p:nvPr/>
            </p:nvSpPr>
            <p:spPr bwMode="auto">
              <a:xfrm>
                <a:off x="7087394" y="4137025"/>
                <a:ext cx="0" cy="203200"/>
              </a:xfrm>
              <a:custGeom>
                <a:avLst/>
                <a:gdLst>
                  <a:gd name="T0" fmla="*/ 257 h 257"/>
                  <a:gd name="T1" fmla="*/ 0 h 257"/>
                  <a:gd name="T2" fmla="*/ 257 h 25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57">
                    <a:moveTo>
                      <a:pt x="0" y="257"/>
                    </a:moveTo>
                    <a:lnTo>
                      <a:pt x="0" y="0"/>
                    </a:lnTo>
                    <a:lnTo>
                      <a:pt x="0" y="257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4" name="Freeform 269"/>
              <p:cNvSpPr>
                <a:spLocks/>
              </p:cNvSpPr>
              <p:nvPr/>
            </p:nvSpPr>
            <p:spPr bwMode="auto">
              <a:xfrm>
                <a:off x="6987382" y="4137025"/>
                <a:ext cx="200025" cy="201613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9 w 252"/>
                  <a:gd name="T15" fmla="*/ 79 h 252"/>
                  <a:gd name="T16" fmla="*/ 0 w 252"/>
                  <a:gd name="T17" fmla="*/ 127 h 252"/>
                  <a:gd name="T18" fmla="*/ 9 w 252"/>
                  <a:gd name="T19" fmla="*/ 175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5 h 252"/>
                  <a:gd name="T32" fmla="*/ 252 w 252"/>
                  <a:gd name="T33" fmla="*/ 127 h 252"/>
                  <a:gd name="T34" fmla="*/ 242 w 252"/>
                  <a:gd name="T35" fmla="*/ 79 h 252"/>
                  <a:gd name="T36" fmla="*/ 214 w 252"/>
                  <a:gd name="T37" fmla="*/ 38 h 252"/>
                  <a:gd name="T38" fmla="*/ 173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8 h 252"/>
                  <a:gd name="T46" fmla="*/ 9 w 252"/>
                  <a:gd name="T47" fmla="*/ 79 h 252"/>
                  <a:gd name="T48" fmla="*/ 0 w 252"/>
                  <a:gd name="T49" fmla="*/ 127 h 252"/>
                  <a:gd name="T50" fmla="*/ 9 w 252"/>
                  <a:gd name="T51" fmla="*/ 175 h 252"/>
                  <a:gd name="T52" fmla="*/ 36 w 252"/>
                  <a:gd name="T53" fmla="*/ 216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3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5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5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5" name="Freeform 270"/>
              <p:cNvSpPr>
                <a:spLocks/>
              </p:cNvSpPr>
              <p:nvPr/>
            </p:nvSpPr>
            <p:spPr bwMode="auto">
              <a:xfrm>
                <a:off x="6657182" y="3960813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5 w 252"/>
                  <a:gd name="T5" fmla="*/ 36 h 252"/>
                  <a:gd name="T6" fmla="*/ 174 w 252"/>
                  <a:gd name="T7" fmla="*/ 9 h 252"/>
                  <a:gd name="T8" fmla="*/ 127 w 252"/>
                  <a:gd name="T9" fmla="*/ 0 h 252"/>
                  <a:gd name="T10" fmla="*/ 79 w 252"/>
                  <a:gd name="T11" fmla="*/ 9 h 252"/>
                  <a:gd name="T12" fmla="*/ 38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3 h 252"/>
                  <a:gd name="T20" fmla="*/ 38 w 252"/>
                  <a:gd name="T21" fmla="*/ 214 h 252"/>
                  <a:gd name="T22" fmla="*/ 79 w 252"/>
                  <a:gd name="T23" fmla="*/ 242 h 252"/>
                  <a:gd name="T24" fmla="*/ 127 w 252"/>
                  <a:gd name="T25" fmla="*/ 252 h 252"/>
                  <a:gd name="T26" fmla="*/ 174 w 252"/>
                  <a:gd name="T27" fmla="*/ 242 h 252"/>
                  <a:gd name="T28" fmla="*/ 215 w 252"/>
                  <a:gd name="T29" fmla="*/ 214 h 252"/>
                  <a:gd name="T30" fmla="*/ 242 w 252"/>
                  <a:gd name="T31" fmla="*/ 173 h 252"/>
                  <a:gd name="T32" fmla="*/ 252 w 252"/>
                  <a:gd name="T33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5" y="36"/>
                    </a:lnTo>
                    <a:lnTo>
                      <a:pt x="174" y="9"/>
                    </a:lnTo>
                    <a:lnTo>
                      <a:pt x="127" y="0"/>
                    </a:lnTo>
                    <a:lnTo>
                      <a:pt x="79" y="9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9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5" y="214"/>
                    </a:lnTo>
                    <a:lnTo>
                      <a:pt x="242" y="173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6" name="Freeform 271"/>
              <p:cNvSpPr>
                <a:spLocks/>
              </p:cNvSpPr>
              <p:nvPr/>
            </p:nvSpPr>
            <p:spPr bwMode="auto">
              <a:xfrm>
                <a:off x="6657182" y="3960813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5 w 252"/>
                  <a:gd name="T5" fmla="*/ 36 h 252"/>
                  <a:gd name="T6" fmla="*/ 174 w 252"/>
                  <a:gd name="T7" fmla="*/ 9 h 252"/>
                  <a:gd name="T8" fmla="*/ 127 w 252"/>
                  <a:gd name="T9" fmla="*/ 0 h 252"/>
                  <a:gd name="T10" fmla="*/ 79 w 252"/>
                  <a:gd name="T11" fmla="*/ 9 h 252"/>
                  <a:gd name="T12" fmla="*/ 38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3 h 252"/>
                  <a:gd name="T20" fmla="*/ 38 w 252"/>
                  <a:gd name="T21" fmla="*/ 214 h 252"/>
                  <a:gd name="T22" fmla="*/ 79 w 252"/>
                  <a:gd name="T23" fmla="*/ 242 h 252"/>
                  <a:gd name="T24" fmla="*/ 127 w 252"/>
                  <a:gd name="T25" fmla="*/ 252 h 252"/>
                  <a:gd name="T26" fmla="*/ 174 w 252"/>
                  <a:gd name="T27" fmla="*/ 242 h 252"/>
                  <a:gd name="T28" fmla="*/ 215 w 252"/>
                  <a:gd name="T29" fmla="*/ 214 h 252"/>
                  <a:gd name="T30" fmla="*/ 242 w 252"/>
                  <a:gd name="T31" fmla="*/ 173 h 252"/>
                  <a:gd name="T32" fmla="*/ 252 w 252"/>
                  <a:gd name="T33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5" y="36"/>
                    </a:lnTo>
                    <a:lnTo>
                      <a:pt x="174" y="9"/>
                    </a:lnTo>
                    <a:lnTo>
                      <a:pt x="127" y="0"/>
                    </a:lnTo>
                    <a:lnTo>
                      <a:pt x="79" y="9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9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5" y="214"/>
                    </a:lnTo>
                    <a:lnTo>
                      <a:pt x="242" y="173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7" name="Freeform 272"/>
              <p:cNvSpPr>
                <a:spLocks/>
              </p:cNvSpPr>
              <p:nvPr/>
            </p:nvSpPr>
            <p:spPr bwMode="auto">
              <a:xfrm>
                <a:off x="6757194" y="3954463"/>
                <a:ext cx="0" cy="212725"/>
              </a:xfrm>
              <a:custGeom>
                <a:avLst/>
                <a:gdLst>
                  <a:gd name="T0" fmla="*/ 267 h 267"/>
                  <a:gd name="T1" fmla="*/ 0 h 267"/>
                  <a:gd name="T2" fmla="*/ 267 h 26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67">
                    <a:moveTo>
                      <a:pt x="0" y="267"/>
                    </a:moveTo>
                    <a:lnTo>
                      <a:pt x="0" y="0"/>
                    </a:lnTo>
                    <a:lnTo>
                      <a:pt x="0" y="267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8" name="Freeform 273"/>
              <p:cNvSpPr>
                <a:spLocks/>
              </p:cNvSpPr>
              <p:nvPr/>
            </p:nvSpPr>
            <p:spPr bwMode="auto">
              <a:xfrm>
                <a:off x="6657182" y="3960813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5 w 252"/>
                  <a:gd name="T5" fmla="*/ 36 h 252"/>
                  <a:gd name="T6" fmla="*/ 174 w 252"/>
                  <a:gd name="T7" fmla="*/ 9 h 252"/>
                  <a:gd name="T8" fmla="*/ 127 w 252"/>
                  <a:gd name="T9" fmla="*/ 0 h 252"/>
                  <a:gd name="T10" fmla="*/ 79 w 252"/>
                  <a:gd name="T11" fmla="*/ 9 h 252"/>
                  <a:gd name="T12" fmla="*/ 38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3 h 252"/>
                  <a:gd name="T20" fmla="*/ 38 w 252"/>
                  <a:gd name="T21" fmla="*/ 214 h 252"/>
                  <a:gd name="T22" fmla="*/ 79 w 252"/>
                  <a:gd name="T23" fmla="*/ 242 h 252"/>
                  <a:gd name="T24" fmla="*/ 127 w 252"/>
                  <a:gd name="T25" fmla="*/ 252 h 252"/>
                  <a:gd name="T26" fmla="*/ 174 w 252"/>
                  <a:gd name="T27" fmla="*/ 242 h 252"/>
                  <a:gd name="T28" fmla="*/ 215 w 252"/>
                  <a:gd name="T29" fmla="*/ 214 h 252"/>
                  <a:gd name="T30" fmla="*/ 242 w 252"/>
                  <a:gd name="T31" fmla="*/ 173 h 252"/>
                  <a:gd name="T32" fmla="*/ 252 w 252"/>
                  <a:gd name="T33" fmla="*/ 125 h 252"/>
                  <a:gd name="T34" fmla="*/ 242 w 252"/>
                  <a:gd name="T35" fmla="*/ 77 h 252"/>
                  <a:gd name="T36" fmla="*/ 215 w 252"/>
                  <a:gd name="T37" fmla="*/ 36 h 252"/>
                  <a:gd name="T38" fmla="*/ 174 w 252"/>
                  <a:gd name="T39" fmla="*/ 9 h 252"/>
                  <a:gd name="T40" fmla="*/ 127 w 252"/>
                  <a:gd name="T41" fmla="*/ 0 h 252"/>
                  <a:gd name="T42" fmla="*/ 79 w 252"/>
                  <a:gd name="T43" fmla="*/ 9 h 252"/>
                  <a:gd name="T44" fmla="*/ 38 w 252"/>
                  <a:gd name="T45" fmla="*/ 36 h 252"/>
                  <a:gd name="T46" fmla="*/ 10 w 252"/>
                  <a:gd name="T47" fmla="*/ 77 h 252"/>
                  <a:gd name="T48" fmla="*/ 0 w 252"/>
                  <a:gd name="T49" fmla="*/ 125 h 252"/>
                  <a:gd name="T50" fmla="*/ 10 w 252"/>
                  <a:gd name="T51" fmla="*/ 173 h 252"/>
                  <a:gd name="T52" fmla="*/ 38 w 252"/>
                  <a:gd name="T53" fmla="*/ 214 h 252"/>
                  <a:gd name="T54" fmla="*/ 79 w 252"/>
                  <a:gd name="T55" fmla="*/ 242 h 252"/>
                  <a:gd name="T56" fmla="*/ 127 w 252"/>
                  <a:gd name="T57" fmla="*/ 252 h 252"/>
                  <a:gd name="T58" fmla="*/ 174 w 252"/>
                  <a:gd name="T59" fmla="*/ 242 h 252"/>
                  <a:gd name="T60" fmla="*/ 215 w 252"/>
                  <a:gd name="T61" fmla="*/ 214 h 252"/>
                  <a:gd name="T62" fmla="*/ 242 w 252"/>
                  <a:gd name="T63" fmla="*/ 173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5" y="36"/>
                    </a:lnTo>
                    <a:lnTo>
                      <a:pt x="174" y="9"/>
                    </a:lnTo>
                    <a:lnTo>
                      <a:pt x="127" y="0"/>
                    </a:lnTo>
                    <a:lnTo>
                      <a:pt x="79" y="9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9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5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5" y="36"/>
                    </a:lnTo>
                    <a:lnTo>
                      <a:pt x="174" y="9"/>
                    </a:lnTo>
                    <a:lnTo>
                      <a:pt x="127" y="0"/>
                    </a:lnTo>
                    <a:lnTo>
                      <a:pt x="79" y="9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9" y="242"/>
                    </a:lnTo>
                    <a:lnTo>
                      <a:pt x="127" y="252"/>
                    </a:lnTo>
                    <a:lnTo>
                      <a:pt x="174" y="242"/>
                    </a:lnTo>
                    <a:lnTo>
                      <a:pt x="215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9" name="Freeform 274"/>
              <p:cNvSpPr>
                <a:spLocks/>
              </p:cNvSpPr>
              <p:nvPr/>
            </p:nvSpPr>
            <p:spPr bwMode="auto">
              <a:xfrm>
                <a:off x="6888957" y="3967163"/>
                <a:ext cx="201613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7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10 w 252"/>
                  <a:gd name="T15" fmla="*/ 77 h 252"/>
                  <a:gd name="T16" fmla="*/ 0 w 252"/>
                  <a:gd name="T17" fmla="*/ 127 h 252"/>
                  <a:gd name="T18" fmla="*/ 10 w 252"/>
                  <a:gd name="T19" fmla="*/ 174 h 252"/>
                  <a:gd name="T20" fmla="*/ 36 w 252"/>
                  <a:gd name="T21" fmla="*/ 214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4 h 252"/>
                  <a:gd name="T32" fmla="*/ 252 w 252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7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0" name="Freeform 275"/>
              <p:cNvSpPr>
                <a:spLocks/>
              </p:cNvSpPr>
              <p:nvPr/>
            </p:nvSpPr>
            <p:spPr bwMode="auto">
              <a:xfrm>
                <a:off x="6888957" y="3967163"/>
                <a:ext cx="201613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7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10 w 252"/>
                  <a:gd name="T15" fmla="*/ 77 h 252"/>
                  <a:gd name="T16" fmla="*/ 0 w 252"/>
                  <a:gd name="T17" fmla="*/ 127 h 252"/>
                  <a:gd name="T18" fmla="*/ 10 w 252"/>
                  <a:gd name="T19" fmla="*/ 174 h 252"/>
                  <a:gd name="T20" fmla="*/ 36 w 252"/>
                  <a:gd name="T21" fmla="*/ 214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4 h 252"/>
                  <a:gd name="T32" fmla="*/ 252 w 252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7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1" name="Freeform 276"/>
              <p:cNvSpPr>
                <a:spLocks/>
              </p:cNvSpPr>
              <p:nvPr/>
            </p:nvSpPr>
            <p:spPr bwMode="auto">
              <a:xfrm>
                <a:off x="6988969" y="3921125"/>
                <a:ext cx="0" cy="293688"/>
              </a:xfrm>
              <a:custGeom>
                <a:avLst/>
                <a:gdLst>
                  <a:gd name="T0" fmla="*/ 371 h 371"/>
                  <a:gd name="T1" fmla="*/ 0 h 371"/>
                  <a:gd name="T2" fmla="*/ 371 h 37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71">
                    <a:moveTo>
                      <a:pt x="0" y="371"/>
                    </a:moveTo>
                    <a:lnTo>
                      <a:pt x="0" y="0"/>
                    </a:lnTo>
                    <a:lnTo>
                      <a:pt x="0" y="371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2" name="Freeform 277"/>
              <p:cNvSpPr>
                <a:spLocks/>
              </p:cNvSpPr>
              <p:nvPr/>
            </p:nvSpPr>
            <p:spPr bwMode="auto">
              <a:xfrm>
                <a:off x="6888957" y="3967163"/>
                <a:ext cx="201613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7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10 w 252"/>
                  <a:gd name="T15" fmla="*/ 77 h 252"/>
                  <a:gd name="T16" fmla="*/ 0 w 252"/>
                  <a:gd name="T17" fmla="*/ 127 h 252"/>
                  <a:gd name="T18" fmla="*/ 10 w 252"/>
                  <a:gd name="T19" fmla="*/ 174 h 252"/>
                  <a:gd name="T20" fmla="*/ 36 w 252"/>
                  <a:gd name="T21" fmla="*/ 214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4 h 252"/>
                  <a:gd name="T32" fmla="*/ 252 w 252"/>
                  <a:gd name="T33" fmla="*/ 127 h 252"/>
                  <a:gd name="T34" fmla="*/ 242 w 252"/>
                  <a:gd name="T35" fmla="*/ 77 h 252"/>
                  <a:gd name="T36" fmla="*/ 214 w 252"/>
                  <a:gd name="T37" fmla="*/ 38 h 252"/>
                  <a:gd name="T38" fmla="*/ 173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8 h 252"/>
                  <a:gd name="T46" fmla="*/ 10 w 252"/>
                  <a:gd name="T47" fmla="*/ 77 h 252"/>
                  <a:gd name="T48" fmla="*/ 0 w 252"/>
                  <a:gd name="T49" fmla="*/ 127 h 252"/>
                  <a:gd name="T50" fmla="*/ 10 w 252"/>
                  <a:gd name="T51" fmla="*/ 174 h 252"/>
                  <a:gd name="T52" fmla="*/ 36 w 252"/>
                  <a:gd name="T53" fmla="*/ 214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3 w 252"/>
                  <a:gd name="T59" fmla="*/ 242 h 252"/>
                  <a:gd name="T60" fmla="*/ 214 w 252"/>
                  <a:gd name="T61" fmla="*/ 214 h 252"/>
                  <a:gd name="T62" fmla="*/ 242 w 252"/>
                  <a:gd name="T63" fmla="*/ 174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7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2" y="127"/>
                    </a:lnTo>
                    <a:lnTo>
                      <a:pt x="242" y="77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10" y="77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3" name="Freeform 278"/>
              <p:cNvSpPr>
                <a:spLocks/>
              </p:cNvSpPr>
              <p:nvPr/>
            </p:nvSpPr>
            <p:spPr bwMode="auto">
              <a:xfrm>
                <a:off x="6750844" y="3937000"/>
                <a:ext cx="198438" cy="200025"/>
              </a:xfrm>
              <a:custGeom>
                <a:avLst/>
                <a:gdLst>
                  <a:gd name="T0" fmla="*/ 251 w 251"/>
                  <a:gd name="T1" fmla="*/ 125 h 250"/>
                  <a:gd name="T2" fmla="*/ 243 w 251"/>
                  <a:gd name="T3" fmla="*/ 77 h 250"/>
                  <a:gd name="T4" fmla="*/ 214 w 251"/>
                  <a:gd name="T5" fmla="*/ 36 h 250"/>
                  <a:gd name="T6" fmla="*/ 173 w 251"/>
                  <a:gd name="T7" fmla="*/ 8 h 250"/>
                  <a:gd name="T8" fmla="*/ 126 w 251"/>
                  <a:gd name="T9" fmla="*/ 0 h 250"/>
                  <a:gd name="T10" fmla="*/ 78 w 251"/>
                  <a:gd name="T11" fmla="*/ 8 h 250"/>
                  <a:gd name="T12" fmla="*/ 37 w 251"/>
                  <a:gd name="T13" fmla="*/ 36 h 250"/>
                  <a:gd name="T14" fmla="*/ 10 w 251"/>
                  <a:gd name="T15" fmla="*/ 77 h 250"/>
                  <a:gd name="T16" fmla="*/ 0 w 251"/>
                  <a:gd name="T17" fmla="*/ 125 h 250"/>
                  <a:gd name="T18" fmla="*/ 10 w 251"/>
                  <a:gd name="T19" fmla="*/ 173 h 250"/>
                  <a:gd name="T20" fmla="*/ 37 w 251"/>
                  <a:gd name="T21" fmla="*/ 214 h 250"/>
                  <a:gd name="T22" fmla="*/ 78 w 251"/>
                  <a:gd name="T23" fmla="*/ 242 h 250"/>
                  <a:gd name="T24" fmla="*/ 126 w 251"/>
                  <a:gd name="T25" fmla="*/ 250 h 250"/>
                  <a:gd name="T26" fmla="*/ 173 w 251"/>
                  <a:gd name="T27" fmla="*/ 242 h 250"/>
                  <a:gd name="T28" fmla="*/ 214 w 251"/>
                  <a:gd name="T29" fmla="*/ 214 h 250"/>
                  <a:gd name="T30" fmla="*/ 243 w 251"/>
                  <a:gd name="T31" fmla="*/ 173 h 250"/>
                  <a:gd name="T32" fmla="*/ 251 w 251"/>
                  <a:gd name="T33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1" h="250">
                    <a:moveTo>
                      <a:pt x="251" y="125"/>
                    </a:moveTo>
                    <a:lnTo>
                      <a:pt x="243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6" y="0"/>
                    </a:lnTo>
                    <a:lnTo>
                      <a:pt x="78" y="8"/>
                    </a:lnTo>
                    <a:lnTo>
                      <a:pt x="37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7" y="214"/>
                    </a:lnTo>
                    <a:lnTo>
                      <a:pt x="78" y="242"/>
                    </a:lnTo>
                    <a:lnTo>
                      <a:pt x="126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3" y="173"/>
                    </a:lnTo>
                    <a:lnTo>
                      <a:pt x="251" y="125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4" name="Freeform 279"/>
              <p:cNvSpPr>
                <a:spLocks/>
              </p:cNvSpPr>
              <p:nvPr/>
            </p:nvSpPr>
            <p:spPr bwMode="auto">
              <a:xfrm>
                <a:off x="6750844" y="3937000"/>
                <a:ext cx="198438" cy="200025"/>
              </a:xfrm>
              <a:custGeom>
                <a:avLst/>
                <a:gdLst>
                  <a:gd name="T0" fmla="*/ 251 w 251"/>
                  <a:gd name="T1" fmla="*/ 125 h 250"/>
                  <a:gd name="T2" fmla="*/ 243 w 251"/>
                  <a:gd name="T3" fmla="*/ 77 h 250"/>
                  <a:gd name="T4" fmla="*/ 214 w 251"/>
                  <a:gd name="T5" fmla="*/ 36 h 250"/>
                  <a:gd name="T6" fmla="*/ 173 w 251"/>
                  <a:gd name="T7" fmla="*/ 8 h 250"/>
                  <a:gd name="T8" fmla="*/ 126 w 251"/>
                  <a:gd name="T9" fmla="*/ 0 h 250"/>
                  <a:gd name="T10" fmla="*/ 78 w 251"/>
                  <a:gd name="T11" fmla="*/ 8 h 250"/>
                  <a:gd name="T12" fmla="*/ 37 w 251"/>
                  <a:gd name="T13" fmla="*/ 36 h 250"/>
                  <a:gd name="T14" fmla="*/ 10 w 251"/>
                  <a:gd name="T15" fmla="*/ 77 h 250"/>
                  <a:gd name="T16" fmla="*/ 0 w 251"/>
                  <a:gd name="T17" fmla="*/ 125 h 250"/>
                  <a:gd name="T18" fmla="*/ 10 w 251"/>
                  <a:gd name="T19" fmla="*/ 173 h 250"/>
                  <a:gd name="T20" fmla="*/ 37 w 251"/>
                  <a:gd name="T21" fmla="*/ 214 h 250"/>
                  <a:gd name="T22" fmla="*/ 78 w 251"/>
                  <a:gd name="T23" fmla="*/ 242 h 250"/>
                  <a:gd name="T24" fmla="*/ 126 w 251"/>
                  <a:gd name="T25" fmla="*/ 250 h 250"/>
                  <a:gd name="T26" fmla="*/ 173 w 251"/>
                  <a:gd name="T27" fmla="*/ 242 h 250"/>
                  <a:gd name="T28" fmla="*/ 214 w 251"/>
                  <a:gd name="T29" fmla="*/ 214 h 250"/>
                  <a:gd name="T30" fmla="*/ 243 w 251"/>
                  <a:gd name="T31" fmla="*/ 173 h 250"/>
                  <a:gd name="T32" fmla="*/ 251 w 251"/>
                  <a:gd name="T33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1" h="250">
                    <a:moveTo>
                      <a:pt x="251" y="125"/>
                    </a:moveTo>
                    <a:lnTo>
                      <a:pt x="243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6" y="0"/>
                    </a:lnTo>
                    <a:lnTo>
                      <a:pt x="78" y="8"/>
                    </a:lnTo>
                    <a:lnTo>
                      <a:pt x="37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7" y="214"/>
                    </a:lnTo>
                    <a:lnTo>
                      <a:pt x="78" y="242"/>
                    </a:lnTo>
                    <a:lnTo>
                      <a:pt x="126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3" y="173"/>
                    </a:lnTo>
                    <a:lnTo>
                      <a:pt x="251" y="125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5" name="Freeform 280"/>
              <p:cNvSpPr>
                <a:spLocks/>
              </p:cNvSpPr>
              <p:nvPr/>
            </p:nvSpPr>
            <p:spPr bwMode="auto">
              <a:xfrm>
                <a:off x="6850857" y="3870325"/>
                <a:ext cx="0" cy="333375"/>
              </a:xfrm>
              <a:custGeom>
                <a:avLst/>
                <a:gdLst>
                  <a:gd name="T0" fmla="*/ 422 h 422"/>
                  <a:gd name="T1" fmla="*/ 0 h 422"/>
                  <a:gd name="T2" fmla="*/ 422 h 42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22">
                    <a:moveTo>
                      <a:pt x="0" y="422"/>
                    </a:moveTo>
                    <a:lnTo>
                      <a:pt x="0" y="0"/>
                    </a:lnTo>
                    <a:lnTo>
                      <a:pt x="0" y="422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6" name="Freeform 281"/>
              <p:cNvSpPr>
                <a:spLocks/>
              </p:cNvSpPr>
              <p:nvPr/>
            </p:nvSpPr>
            <p:spPr bwMode="auto">
              <a:xfrm>
                <a:off x="6750844" y="3937000"/>
                <a:ext cx="198438" cy="200025"/>
              </a:xfrm>
              <a:custGeom>
                <a:avLst/>
                <a:gdLst>
                  <a:gd name="T0" fmla="*/ 251 w 251"/>
                  <a:gd name="T1" fmla="*/ 125 h 250"/>
                  <a:gd name="T2" fmla="*/ 243 w 251"/>
                  <a:gd name="T3" fmla="*/ 77 h 250"/>
                  <a:gd name="T4" fmla="*/ 214 w 251"/>
                  <a:gd name="T5" fmla="*/ 36 h 250"/>
                  <a:gd name="T6" fmla="*/ 173 w 251"/>
                  <a:gd name="T7" fmla="*/ 8 h 250"/>
                  <a:gd name="T8" fmla="*/ 126 w 251"/>
                  <a:gd name="T9" fmla="*/ 0 h 250"/>
                  <a:gd name="T10" fmla="*/ 78 w 251"/>
                  <a:gd name="T11" fmla="*/ 8 h 250"/>
                  <a:gd name="T12" fmla="*/ 37 w 251"/>
                  <a:gd name="T13" fmla="*/ 36 h 250"/>
                  <a:gd name="T14" fmla="*/ 10 w 251"/>
                  <a:gd name="T15" fmla="*/ 77 h 250"/>
                  <a:gd name="T16" fmla="*/ 0 w 251"/>
                  <a:gd name="T17" fmla="*/ 125 h 250"/>
                  <a:gd name="T18" fmla="*/ 10 w 251"/>
                  <a:gd name="T19" fmla="*/ 173 h 250"/>
                  <a:gd name="T20" fmla="*/ 37 w 251"/>
                  <a:gd name="T21" fmla="*/ 214 h 250"/>
                  <a:gd name="T22" fmla="*/ 78 w 251"/>
                  <a:gd name="T23" fmla="*/ 242 h 250"/>
                  <a:gd name="T24" fmla="*/ 126 w 251"/>
                  <a:gd name="T25" fmla="*/ 250 h 250"/>
                  <a:gd name="T26" fmla="*/ 173 w 251"/>
                  <a:gd name="T27" fmla="*/ 242 h 250"/>
                  <a:gd name="T28" fmla="*/ 214 w 251"/>
                  <a:gd name="T29" fmla="*/ 214 h 250"/>
                  <a:gd name="T30" fmla="*/ 243 w 251"/>
                  <a:gd name="T31" fmla="*/ 173 h 250"/>
                  <a:gd name="T32" fmla="*/ 251 w 251"/>
                  <a:gd name="T33" fmla="*/ 125 h 250"/>
                  <a:gd name="T34" fmla="*/ 243 w 251"/>
                  <a:gd name="T35" fmla="*/ 77 h 250"/>
                  <a:gd name="T36" fmla="*/ 214 w 251"/>
                  <a:gd name="T37" fmla="*/ 36 h 250"/>
                  <a:gd name="T38" fmla="*/ 173 w 251"/>
                  <a:gd name="T39" fmla="*/ 8 h 250"/>
                  <a:gd name="T40" fmla="*/ 126 w 251"/>
                  <a:gd name="T41" fmla="*/ 0 h 250"/>
                  <a:gd name="T42" fmla="*/ 78 w 251"/>
                  <a:gd name="T43" fmla="*/ 8 h 250"/>
                  <a:gd name="T44" fmla="*/ 37 w 251"/>
                  <a:gd name="T45" fmla="*/ 36 h 250"/>
                  <a:gd name="T46" fmla="*/ 10 w 251"/>
                  <a:gd name="T47" fmla="*/ 77 h 250"/>
                  <a:gd name="T48" fmla="*/ 0 w 251"/>
                  <a:gd name="T49" fmla="*/ 125 h 250"/>
                  <a:gd name="T50" fmla="*/ 10 w 251"/>
                  <a:gd name="T51" fmla="*/ 173 h 250"/>
                  <a:gd name="T52" fmla="*/ 37 w 251"/>
                  <a:gd name="T53" fmla="*/ 214 h 250"/>
                  <a:gd name="T54" fmla="*/ 78 w 251"/>
                  <a:gd name="T55" fmla="*/ 242 h 250"/>
                  <a:gd name="T56" fmla="*/ 126 w 251"/>
                  <a:gd name="T57" fmla="*/ 250 h 250"/>
                  <a:gd name="T58" fmla="*/ 173 w 251"/>
                  <a:gd name="T59" fmla="*/ 242 h 250"/>
                  <a:gd name="T60" fmla="*/ 214 w 251"/>
                  <a:gd name="T61" fmla="*/ 214 h 250"/>
                  <a:gd name="T62" fmla="*/ 243 w 251"/>
                  <a:gd name="T63" fmla="*/ 173 h 250"/>
                  <a:gd name="T64" fmla="*/ 251 w 251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1" h="250">
                    <a:moveTo>
                      <a:pt x="251" y="125"/>
                    </a:moveTo>
                    <a:lnTo>
                      <a:pt x="243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6" y="0"/>
                    </a:lnTo>
                    <a:lnTo>
                      <a:pt x="78" y="8"/>
                    </a:lnTo>
                    <a:lnTo>
                      <a:pt x="37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7" y="214"/>
                    </a:lnTo>
                    <a:lnTo>
                      <a:pt x="78" y="242"/>
                    </a:lnTo>
                    <a:lnTo>
                      <a:pt x="126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3" y="173"/>
                    </a:lnTo>
                    <a:lnTo>
                      <a:pt x="251" y="125"/>
                    </a:lnTo>
                    <a:lnTo>
                      <a:pt x="243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6" y="0"/>
                    </a:lnTo>
                    <a:lnTo>
                      <a:pt x="78" y="8"/>
                    </a:lnTo>
                    <a:lnTo>
                      <a:pt x="37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7" y="214"/>
                    </a:lnTo>
                    <a:lnTo>
                      <a:pt x="78" y="242"/>
                    </a:lnTo>
                    <a:lnTo>
                      <a:pt x="126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3" y="173"/>
                    </a:lnTo>
                    <a:lnTo>
                      <a:pt x="251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7" name="Freeform 282"/>
              <p:cNvSpPr>
                <a:spLocks/>
              </p:cNvSpPr>
              <p:nvPr/>
            </p:nvSpPr>
            <p:spPr bwMode="auto">
              <a:xfrm>
                <a:off x="6403182" y="3729038"/>
                <a:ext cx="198438" cy="201613"/>
              </a:xfrm>
              <a:custGeom>
                <a:avLst/>
                <a:gdLst>
                  <a:gd name="T0" fmla="*/ 250 w 250"/>
                  <a:gd name="T1" fmla="*/ 125 h 252"/>
                  <a:gd name="T2" fmla="*/ 242 w 250"/>
                  <a:gd name="T3" fmla="*/ 77 h 252"/>
                  <a:gd name="T4" fmla="*/ 214 w 250"/>
                  <a:gd name="T5" fmla="*/ 36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6 h 252"/>
                  <a:gd name="T14" fmla="*/ 10 w 250"/>
                  <a:gd name="T15" fmla="*/ 77 h 252"/>
                  <a:gd name="T16" fmla="*/ 0 w 250"/>
                  <a:gd name="T17" fmla="*/ 125 h 252"/>
                  <a:gd name="T18" fmla="*/ 10 w 250"/>
                  <a:gd name="T19" fmla="*/ 175 h 252"/>
                  <a:gd name="T20" fmla="*/ 36 w 250"/>
                  <a:gd name="T21" fmla="*/ 214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4 h 252"/>
                  <a:gd name="T30" fmla="*/ 242 w 250"/>
                  <a:gd name="T31" fmla="*/ 175 h 252"/>
                  <a:gd name="T32" fmla="*/ 250 w 250"/>
                  <a:gd name="T33" fmla="*/ 125 h 252"/>
                  <a:gd name="T34" fmla="*/ 250 w 250"/>
                  <a:gd name="T3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2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0" y="125"/>
                    </a:lnTo>
                    <a:lnTo>
                      <a:pt x="250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8" name="Freeform 283"/>
              <p:cNvSpPr>
                <a:spLocks/>
              </p:cNvSpPr>
              <p:nvPr/>
            </p:nvSpPr>
            <p:spPr bwMode="auto">
              <a:xfrm>
                <a:off x="6403182" y="3729038"/>
                <a:ext cx="198438" cy="201613"/>
              </a:xfrm>
              <a:custGeom>
                <a:avLst/>
                <a:gdLst>
                  <a:gd name="T0" fmla="*/ 250 w 250"/>
                  <a:gd name="T1" fmla="*/ 125 h 252"/>
                  <a:gd name="T2" fmla="*/ 242 w 250"/>
                  <a:gd name="T3" fmla="*/ 77 h 252"/>
                  <a:gd name="T4" fmla="*/ 214 w 250"/>
                  <a:gd name="T5" fmla="*/ 36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6 h 252"/>
                  <a:gd name="T14" fmla="*/ 10 w 250"/>
                  <a:gd name="T15" fmla="*/ 77 h 252"/>
                  <a:gd name="T16" fmla="*/ 0 w 250"/>
                  <a:gd name="T17" fmla="*/ 125 h 252"/>
                  <a:gd name="T18" fmla="*/ 10 w 250"/>
                  <a:gd name="T19" fmla="*/ 175 h 252"/>
                  <a:gd name="T20" fmla="*/ 36 w 250"/>
                  <a:gd name="T21" fmla="*/ 214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4 h 252"/>
                  <a:gd name="T30" fmla="*/ 242 w 250"/>
                  <a:gd name="T31" fmla="*/ 175 h 252"/>
                  <a:gd name="T32" fmla="*/ 250 w 250"/>
                  <a:gd name="T33" fmla="*/ 125 h 252"/>
                  <a:gd name="T34" fmla="*/ 250 w 250"/>
                  <a:gd name="T3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2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0" y="125"/>
                    </a:lnTo>
                    <a:lnTo>
                      <a:pt x="250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9" name="Freeform 284"/>
              <p:cNvSpPr>
                <a:spLocks/>
              </p:cNvSpPr>
              <p:nvPr/>
            </p:nvSpPr>
            <p:spPr bwMode="auto">
              <a:xfrm>
                <a:off x="6503194" y="3689350"/>
                <a:ext cx="0" cy="280988"/>
              </a:xfrm>
              <a:custGeom>
                <a:avLst/>
                <a:gdLst>
                  <a:gd name="T0" fmla="*/ 354 h 354"/>
                  <a:gd name="T1" fmla="*/ 0 h 354"/>
                  <a:gd name="T2" fmla="*/ 354 h 35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54">
                    <a:moveTo>
                      <a:pt x="0" y="354"/>
                    </a:moveTo>
                    <a:lnTo>
                      <a:pt x="0" y="0"/>
                    </a:lnTo>
                    <a:lnTo>
                      <a:pt x="0" y="354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0" name="Freeform 285"/>
              <p:cNvSpPr>
                <a:spLocks/>
              </p:cNvSpPr>
              <p:nvPr/>
            </p:nvSpPr>
            <p:spPr bwMode="auto">
              <a:xfrm>
                <a:off x="6403182" y="3729038"/>
                <a:ext cx="198438" cy="201613"/>
              </a:xfrm>
              <a:custGeom>
                <a:avLst/>
                <a:gdLst>
                  <a:gd name="T0" fmla="*/ 250 w 250"/>
                  <a:gd name="T1" fmla="*/ 125 h 252"/>
                  <a:gd name="T2" fmla="*/ 242 w 250"/>
                  <a:gd name="T3" fmla="*/ 77 h 252"/>
                  <a:gd name="T4" fmla="*/ 214 w 250"/>
                  <a:gd name="T5" fmla="*/ 36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6 h 252"/>
                  <a:gd name="T14" fmla="*/ 10 w 250"/>
                  <a:gd name="T15" fmla="*/ 77 h 252"/>
                  <a:gd name="T16" fmla="*/ 0 w 250"/>
                  <a:gd name="T17" fmla="*/ 125 h 252"/>
                  <a:gd name="T18" fmla="*/ 10 w 250"/>
                  <a:gd name="T19" fmla="*/ 175 h 252"/>
                  <a:gd name="T20" fmla="*/ 36 w 250"/>
                  <a:gd name="T21" fmla="*/ 214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4 h 252"/>
                  <a:gd name="T30" fmla="*/ 242 w 250"/>
                  <a:gd name="T31" fmla="*/ 175 h 252"/>
                  <a:gd name="T32" fmla="*/ 250 w 250"/>
                  <a:gd name="T33" fmla="*/ 125 h 252"/>
                  <a:gd name="T34" fmla="*/ 242 w 250"/>
                  <a:gd name="T35" fmla="*/ 77 h 252"/>
                  <a:gd name="T36" fmla="*/ 214 w 250"/>
                  <a:gd name="T37" fmla="*/ 36 h 252"/>
                  <a:gd name="T38" fmla="*/ 173 w 250"/>
                  <a:gd name="T39" fmla="*/ 10 h 252"/>
                  <a:gd name="T40" fmla="*/ 125 w 250"/>
                  <a:gd name="T41" fmla="*/ 0 h 252"/>
                  <a:gd name="T42" fmla="*/ 77 w 250"/>
                  <a:gd name="T43" fmla="*/ 10 h 252"/>
                  <a:gd name="T44" fmla="*/ 36 w 250"/>
                  <a:gd name="T45" fmla="*/ 36 h 252"/>
                  <a:gd name="T46" fmla="*/ 10 w 250"/>
                  <a:gd name="T47" fmla="*/ 77 h 252"/>
                  <a:gd name="T48" fmla="*/ 0 w 250"/>
                  <a:gd name="T49" fmla="*/ 125 h 252"/>
                  <a:gd name="T50" fmla="*/ 10 w 250"/>
                  <a:gd name="T51" fmla="*/ 175 h 252"/>
                  <a:gd name="T52" fmla="*/ 36 w 250"/>
                  <a:gd name="T53" fmla="*/ 214 h 252"/>
                  <a:gd name="T54" fmla="*/ 77 w 250"/>
                  <a:gd name="T55" fmla="*/ 242 h 252"/>
                  <a:gd name="T56" fmla="*/ 125 w 250"/>
                  <a:gd name="T57" fmla="*/ 252 h 252"/>
                  <a:gd name="T58" fmla="*/ 173 w 250"/>
                  <a:gd name="T59" fmla="*/ 242 h 252"/>
                  <a:gd name="T60" fmla="*/ 214 w 250"/>
                  <a:gd name="T61" fmla="*/ 214 h 252"/>
                  <a:gd name="T62" fmla="*/ 242 w 250"/>
                  <a:gd name="T63" fmla="*/ 175 h 252"/>
                  <a:gd name="T64" fmla="*/ 250 w 250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2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0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5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5"/>
                    </a:lnTo>
                    <a:lnTo>
                      <a:pt x="250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1" name="Freeform 286"/>
              <p:cNvSpPr>
                <a:spLocks/>
              </p:cNvSpPr>
              <p:nvPr/>
            </p:nvSpPr>
            <p:spPr bwMode="auto">
              <a:xfrm>
                <a:off x="7157244" y="4175125"/>
                <a:ext cx="200025" cy="200025"/>
              </a:xfrm>
              <a:custGeom>
                <a:avLst/>
                <a:gdLst>
                  <a:gd name="T0" fmla="*/ 250 w 250"/>
                  <a:gd name="T1" fmla="*/ 127 h 252"/>
                  <a:gd name="T2" fmla="*/ 242 w 250"/>
                  <a:gd name="T3" fmla="*/ 79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9 h 252"/>
                  <a:gd name="T16" fmla="*/ 0 w 250"/>
                  <a:gd name="T17" fmla="*/ 127 h 252"/>
                  <a:gd name="T18" fmla="*/ 8 w 250"/>
                  <a:gd name="T19" fmla="*/ 174 h 252"/>
                  <a:gd name="T20" fmla="*/ 36 w 250"/>
                  <a:gd name="T21" fmla="*/ 216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6 h 252"/>
                  <a:gd name="T30" fmla="*/ 242 w 250"/>
                  <a:gd name="T31" fmla="*/ 174 h 252"/>
                  <a:gd name="T32" fmla="*/ 250 w 250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52">
                    <a:moveTo>
                      <a:pt x="250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7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0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2" name="Freeform 287"/>
              <p:cNvSpPr>
                <a:spLocks/>
              </p:cNvSpPr>
              <p:nvPr/>
            </p:nvSpPr>
            <p:spPr bwMode="auto">
              <a:xfrm>
                <a:off x="7157244" y="4175125"/>
                <a:ext cx="200025" cy="200025"/>
              </a:xfrm>
              <a:custGeom>
                <a:avLst/>
                <a:gdLst>
                  <a:gd name="T0" fmla="*/ 250 w 250"/>
                  <a:gd name="T1" fmla="*/ 127 h 252"/>
                  <a:gd name="T2" fmla="*/ 242 w 250"/>
                  <a:gd name="T3" fmla="*/ 79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9 h 252"/>
                  <a:gd name="T16" fmla="*/ 0 w 250"/>
                  <a:gd name="T17" fmla="*/ 127 h 252"/>
                  <a:gd name="T18" fmla="*/ 8 w 250"/>
                  <a:gd name="T19" fmla="*/ 174 h 252"/>
                  <a:gd name="T20" fmla="*/ 36 w 250"/>
                  <a:gd name="T21" fmla="*/ 216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6 h 252"/>
                  <a:gd name="T30" fmla="*/ 242 w 250"/>
                  <a:gd name="T31" fmla="*/ 174 h 252"/>
                  <a:gd name="T32" fmla="*/ 250 w 250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52">
                    <a:moveTo>
                      <a:pt x="250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7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0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3" name="Freeform 288"/>
              <p:cNvSpPr>
                <a:spLocks/>
              </p:cNvSpPr>
              <p:nvPr/>
            </p:nvSpPr>
            <p:spPr bwMode="auto">
              <a:xfrm>
                <a:off x="7257257" y="4137025"/>
                <a:ext cx="0" cy="276225"/>
              </a:xfrm>
              <a:custGeom>
                <a:avLst/>
                <a:gdLst>
                  <a:gd name="T0" fmla="*/ 348 h 348"/>
                  <a:gd name="T1" fmla="*/ 0 h 348"/>
                  <a:gd name="T2" fmla="*/ 348 h 34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48">
                    <a:moveTo>
                      <a:pt x="0" y="348"/>
                    </a:moveTo>
                    <a:lnTo>
                      <a:pt x="0" y="0"/>
                    </a:lnTo>
                    <a:lnTo>
                      <a:pt x="0" y="348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4" name="Freeform 289"/>
              <p:cNvSpPr>
                <a:spLocks/>
              </p:cNvSpPr>
              <p:nvPr/>
            </p:nvSpPr>
            <p:spPr bwMode="auto">
              <a:xfrm>
                <a:off x="7157244" y="4175125"/>
                <a:ext cx="200025" cy="200025"/>
              </a:xfrm>
              <a:custGeom>
                <a:avLst/>
                <a:gdLst>
                  <a:gd name="T0" fmla="*/ 250 w 250"/>
                  <a:gd name="T1" fmla="*/ 127 h 252"/>
                  <a:gd name="T2" fmla="*/ 242 w 250"/>
                  <a:gd name="T3" fmla="*/ 79 h 252"/>
                  <a:gd name="T4" fmla="*/ 214 w 250"/>
                  <a:gd name="T5" fmla="*/ 38 h 252"/>
                  <a:gd name="T6" fmla="*/ 173 w 250"/>
                  <a:gd name="T7" fmla="*/ 10 h 252"/>
                  <a:gd name="T8" fmla="*/ 125 w 250"/>
                  <a:gd name="T9" fmla="*/ 0 h 252"/>
                  <a:gd name="T10" fmla="*/ 77 w 250"/>
                  <a:gd name="T11" fmla="*/ 10 h 252"/>
                  <a:gd name="T12" fmla="*/ 36 w 250"/>
                  <a:gd name="T13" fmla="*/ 38 h 252"/>
                  <a:gd name="T14" fmla="*/ 8 w 250"/>
                  <a:gd name="T15" fmla="*/ 79 h 252"/>
                  <a:gd name="T16" fmla="*/ 0 w 250"/>
                  <a:gd name="T17" fmla="*/ 127 h 252"/>
                  <a:gd name="T18" fmla="*/ 8 w 250"/>
                  <a:gd name="T19" fmla="*/ 174 h 252"/>
                  <a:gd name="T20" fmla="*/ 36 w 250"/>
                  <a:gd name="T21" fmla="*/ 216 h 252"/>
                  <a:gd name="T22" fmla="*/ 77 w 250"/>
                  <a:gd name="T23" fmla="*/ 242 h 252"/>
                  <a:gd name="T24" fmla="*/ 125 w 250"/>
                  <a:gd name="T25" fmla="*/ 252 h 252"/>
                  <a:gd name="T26" fmla="*/ 173 w 250"/>
                  <a:gd name="T27" fmla="*/ 242 h 252"/>
                  <a:gd name="T28" fmla="*/ 214 w 250"/>
                  <a:gd name="T29" fmla="*/ 216 h 252"/>
                  <a:gd name="T30" fmla="*/ 242 w 250"/>
                  <a:gd name="T31" fmla="*/ 174 h 252"/>
                  <a:gd name="T32" fmla="*/ 250 w 250"/>
                  <a:gd name="T33" fmla="*/ 127 h 252"/>
                  <a:gd name="T34" fmla="*/ 242 w 250"/>
                  <a:gd name="T35" fmla="*/ 79 h 252"/>
                  <a:gd name="T36" fmla="*/ 214 w 250"/>
                  <a:gd name="T37" fmla="*/ 38 h 252"/>
                  <a:gd name="T38" fmla="*/ 173 w 250"/>
                  <a:gd name="T39" fmla="*/ 10 h 252"/>
                  <a:gd name="T40" fmla="*/ 125 w 250"/>
                  <a:gd name="T41" fmla="*/ 0 h 252"/>
                  <a:gd name="T42" fmla="*/ 77 w 250"/>
                  <a:gd name="T43" fmla="*/ 10 h 252"/>
                  <a:gd name="T44" fmla="*/ 36 w 250"/>
                  <a:gd name="T45" fmla="*/ 38 h 252"/>
                  <a:gd name="T46" fmla="*/ 8 w 250"/>
                  <a:gd name="T47" fmla="*/ 79 h 252"/>
                  <a:gd name="T48" fmla="*/ 0 w 250"/>
                  <a:gd name="T49" fmla="*/ 127 h 252"/>
                  <a:gd name="T50" fmla="*/ 8 w 250"/>
                  <a:gd name="T51" fmla="*/ 174 h 252"/>
                  <a:gd name="T52" fmla="*/ 36 w 250"/>
                  <a:gd name="T53" fmla="*/ 216 h 252"/>
                  <a:gd name="T54" fmla="*/ 77 w 250"/>
                  <a:gd name="T55" fmla="*/ 242 h 252"/>
                  <a:gd name="T56" fmla="*/ 125 w 250"/>
                  <a:gd name="T57" fmla="*/ 252 h 252"/>
                  <a:gd name="T58" fmla="*/ 173 w 250"/>
                  <a:gd name="T59" fmla="*/ 242 h 252"/>
                  <a:gd name="T60" fmla="*/ 214 w 250"/>
                  <a:gd name="T61" fmla="*/ 216 h 252"/>
                  <a:gd name="T62" fmla="*/ 242 w 250"/>
                  <a:gd name="T63" fmla="*/ 174 h 252"/>
                  <a:gd name="T64" fmla="*/ 250 w 250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2">
                    <a:moveTo>
                      <a:pt x="250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7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0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8" y="79"/>
                    </a:lnTo>
                    <a:lnTo>
                      <a:pt x="0" y="127"/>
                    </a:lnTo>
                    <a:lnTo>
                      <a:pt x="8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0" y="12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5" name="Freeform 290"/>
              <p:cNvSpPr>
                <a:spLocks/>
              </p:cNvSpPr>
              <p:nvPr/>
            </p:nvSpPr>
            <p:spPr bwMode="auto">
              <a:xfrm>
                <a:off x="6530182" y="3670300"/>
                <a:ext cx="200025" cy="200025"/>
              </a:xfrm>
              <a:custGeom>
                <a:avLst/>
                <a:gdLst>
                  <a:gd name="T0" fmla="*/ 252 w 252"/>
                  <a:gd name="T1" fmla="*/ 125 h 250"/>
                  <a:gd name="T2" fmla="*/ 242 w 252"/>
                  <a:gd name="T3" fmla="*/ 77 h 250"/>
                  <a:gd name="T4" fmla="*/ 216 w 252"/>
                  <a:gd name="T5" fmla="*/ 36 h 250"/>
                  <a:gd name="T6" fmla="*/ 174 w 252"/>
                  <a:gd name="T7" fmla="*/ 8 h 250"/>
                  <a:gd name="T8" fmla="*/ 127 w 252"/>
                  <a:gd name="T9" fmla="*/ 0 h 250"/>
                  <a:gd name="T10" fmla="*/ 77 w 252"/>
                  <a:gd name="T11" fmla="*/ 8 h 250"/>
                  <a:gd name="T12" fmla="*/ 38 w 252"/>
                  <a:gd name="T13" fmla="*/ 36 h 250"/>
                  <a:gd name="T14" fmla="*/ 10 w 252"/>
                  <a:gd name="T15" fmla="*/ 77 h 250"/>
                  <a:gd name="T16" fmla="*/ 0 w 252"/>
                  <a:gd name="T17" fmla="*/ 125 h 250"/>
                  <a:gd name="T18" fmla="*/ 10 w 252"/>
                  <a:gd name="T19" fmla="*/ 173 h 250"/>
                  <a:gd name="T20" fmla="*/ 38 w 252"/>
                  <a:gd name="T21" fmla="*/ 214 h 250"/>
                  <a:gd name="T22" fmla="*/ 77 w 252"/>
                  <a:gd name="T23" fmla="*/ 240 h 250"/>
                  <a:gd name="T24" fmla="*/ 127 w 252"/>
                  <a:gd name="T25" fmla="*/ 250 h 250"/>
                  <a:gd name="T26" fmla="*/ 174 w 252"/>
                  <a:gd name="T27" fmla="*/ 240 h 250"/>
                  <a:gd name="T28" fmla="*/ 216 w 252"/>
                  <a:gd name="T29" fmla="*/ 214 h 250"/>
                  <a:gd name="T30" fmla="*/ 242 w 252"/>
                  <a:gd name="T31" fmla="*/ 173 h 250"/>
                  <a:gd name="T32" fmla="*/ 252 w 252"/>
                  <a:gd name="T33" fmla="*/ 125 h 250"/>
                  <a:gd name="T34" fmla="*/ 252 w 252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2" y="77"/>
                    </a:lnTo>
                    <a:lnTo>
                      <a:pt x="216" y="36"/>
                    </a:lnTo>
                    <a:lnTo>
                      <a:pt x="174" y="8"/>
                    </a:lnTo>
                    <a:lnTo>
                      <a:pt x="127" y="0"/>
                    </a:lnTo>
                    <a:lnTo>
                      <a:pt x="77" y="8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7" y="240"/>
                    </a:lnTo>
                    <a:lnTo>
                      <a:pt x="127" y="250"/>
                    </a:lnTo>
                    <a:lnTo>
                      <a:pt x="174" y="240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6" name="Freeform 291"/>
              <p:cNvSpPr>
                <a:spLocks/>
              </p:cNvSpPr>
              <p:nvPr/>
            </p:nvSpPr>
            <p:spPr bwMode="auto">
              <a:xfrm>
                <a:off x="6530182" y="3670300"/>
                <a:ext cx="200025" cy="200025"/>
              </a:xfrm>
              <a:custGeom>
                <a:avLst/>
                <a:gdLst>
                  <a:gd name="T0" fmla="*/ 252 w 252"/>
                  <a:gd name="T1" fmla="*/ 125 h 250"/>
                  <a:gd name="T2" fmla="*/ 242 w 252"/>
                  <a:gd name="T3" fmla="*/ 77 h 250"/>
                  <a:gd name="T4" fmla="*/ 216 w 252"/>
                  <a:gd name="T5" fmla="*/ 36 h 250"/>
                  <a:gd name="T6" fmla="*/ 174 w 252"/>
                  <a:gd name="T7" fmla="*/ 8 h 250"/>
                  <a:gd name="T8" fmla="*/ 127 w 252"/>
                  <a:gd name="T9" fmla="*/ 0 h 250"/>
                  <a:gd name="T10" fmla="*/ 77 w 252"/>
                  <a:gd name="T11" fmla="*/ 8 h 250"/>
                  <a:gd name="T12" fmla="*/ 38 w 252"/>
                  <a:gd name="T13" fmla="*/ 36 h 250"/>
                  <a:gd name="T14" fmla="*/ 10 w 252"/>
                  <a:gd name="T15" fmla="*/ 77 h 250"/>
                  <a:gd name="T16" fmla="*/ 0 w 252"/>
                  <a:gd name="T17" fmla="*/ 125 h 250"/>
                  <a:gd name="T18" fmla="*/ 10 w 252"/>
                  <a:gd name="T19" fmla="*/ 173 h 250"/>
                  <a:gd name="T20" fmla="*/ 38 w 252"/>
                  <a:gd name="T21" fmla="*/ 214 h 250"/>
                  <a:gd name="T22" fmla="*/ 77 w 252"/>
                  <a:gd name="T23" fmla="*/ 240 h 250"/>
                  <a:gd name="T24" fmla="*/ 127 w 252"/>
                  <a:gd name="T25" fmla="*/ 250 h 250"/>
                  <a:gd name="T26" fmla="*/ 174 w 252"/>
                  <a:gd name="T27" fmla="*/ 240 h 250"/>
                  <a:gd name="T28" fmla="*/ 216 w 252"/>
                  <a:gd name="T29" fmla="*/ 214 h 250"/>
                  <a:gd name="T30" fmla="*/ 242 w 252"/>
                  <a:gd name="T31" fmla="*/ 173 h 250"/>
                  <a:gd name="T32" fmla="*/ 252 w 252"/>
                  <a:gd name="T33" fmla="*/ 125 h 250"/>
                  <a:gd name="T34" fmla="*/ 252 w 252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2" y="77"/>
                    </a:lnTo>
                    <a:lnTo>
                      <a:pt x="216" y="36"/>
                    </a:lnTo>
                    <a:lnTo>
                      <a:pt x="174" y="8"/>
                    </a:lnTo>
                    <a:lnTo>
                      <a:pt x="127" y="0"/>
                    </a:lnTo>
                    <a:lnTo>
                      <a:pt x="77" y="8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7" y="240"/>
                    </a:lnTo>
                    <a:lnTo>
                      <a:pt x="127" y="250"/>
                    </a:lnTo>
                    <a:lnTo>
                      <a:pt x="174" y="240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7" name="Freeform 292"/>
              <p:cNvSpPr>
                <a:spLocks/>
              </p:cNvSpPr>
              <p:nvPr/>
            </p:nvSpPr>
            <p:spPr bwMode="auto">
              <a:xfrm>
                <a:off x="6630194" y="3657600"/>
                <a:ext cx="0" cy="225425"/>
              </a:xfrm>
              <a:custGeom>
                <a:avLst/>
                <a:gdLst>
                  <a:gd name="T0" fmla="*/ 284 h 284"/>
                  <a:gd name="T1" fmla="*/ 0 h 284"/>
                  <a:gd name="T2" fmla="*/ 284 h 28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84">
                    <a:moveTo>
                      <a:pt x="0" y="284"/>
                    </a:moveTo>
                    <a:lnTo>
                      <a:pt x="0" y="0"/>
                    </a:lnTo>
                    <a:lnTo>
                      <a:pt x="0" y="284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8" name="Freeform 293"/>
              <p:cNvSpPr>
                <a:spLocks/>
              </p:cNvSpPr>
              <p:nvPr/>
            </p:nvSpPr>
            <p:spPr bwMode="auto">
              <a:xfrm>
                <a:off x="6530182" y="3670300"/>
                <a:ext cx="200025" cy="200025"/>
              </a:xfrm>
              <a:custGeom>
                <a:avLst/>
                <a:gdLst>
                  <a:gd name="T0" fmla="*/ 252 w 252"/>
                  <a:gd name="T1" fmla="*/ 125 h 250"/>
                  <a:gd name="T2" fmla="*/ 242 w 252"/>
                  <a:gd name="T3" fmla="*/ 77 h 250"/>
                  <a:gd name="T4" fmla="*/ 216 w 252"/>
                  <a:gd name="T5" fmla="*/ 36 h 250"/>
                  <a:gd name="T6" fmla="*/ 174 w 252"/>
                  <a:gd name="T7" fmla="*/ 8 h 250"/>
                  <a:gd name="T8" fmla="*/ 127 w 252"/>
                  <a:gd name="T9" fmla="*/ 0 h 250"/>
                  <a:gd name="T10" fmla="*/ 77 w 252"/>
                  <a:gd name="T11" fmla="*/ 8 h 250"/>
                  <a:gd name="T12" fmla="*/ 38 w 252"/>
                  <a:gd name="T13" fmla="*/ 36 h 250"/>
                  <a:gd name="T14" fmla="*/ 10 w 252"/>
                  <a:gd name="T15" fmla="*/ 77 h 250"/>
                  <a:gd name="T16" fmla="*/ 0 w 252"/>
                  <a:gd name="T17" fmla="*/ 125 h 250"/>
                  <a:gd name="T18" fmla="*/ 10 w 252"/>
                  <a:gd name="T19" fmla="*/ 173 h 250"/>
                  <a:gd name="T20" fmla="*/ 38 w 252"/>
                  <a:gd name="T21" fmla="*/ 214 h 250"/>
                  <a:gd name="T22" fmla="*/ 77 w 252"/>
                  <a:gd name="T23" fmla="*/ 240 h 250"/>
                  <a:gd name="T24" fmla="*/ 127 w 252"/>
                  <a:gd name="T25" fmla="*/ 250 h 250"/>
                  <a:gd name="T26" fmla="*/ 174 w 252"/>
                  <a:gd name="T27" fmla="*/ 240 h 250"/>
                  <a:gd name="T28" fmla="*/ 216 w 252"/>
                  <a:gd name="T29" fmla="*/ 214 h 250"/>
                  <a:gd name="T30" fmla="*/ 242 w 252"/>
                  <a:gd name="T31" fmla="*/ 173 h 250"/>
                  <a:gd name="T32" fmla="*/ 252 w 252"/>
                  <a:gd name="T33" fmla="*/ 125 h 250"/>
                  <a:gd name="T34" fmla="*/ 242 w 252"/>
                  <a:gd name="T35" fmla="*/ 77 h 250"/>
                  <a:gd name="T36" fmla="*/ 216 w 252"/>
                  <a:gd name="T37" fmla="*/ 36 h 250"/>
                  <a:gd name="T38" fmla="*/ 174 w 252"/>
                  <a:gd name="T39" fmla="*/ 8 h 250"/>
                  <a:gd name="T40" fmla="*/ 127 w 252"/>
                  <a:gd name="T41" fmla="*/ 0 h 250"/>
                  <a:gd name="T42" fmla="*/ 77 w 252"/>
                  <a:gd name="T43" fmla="*/ 8 h 250"/>
                  <a:gd name="T44" fmla="*/ 38 w 252"/>
                  <a:gd name="T45" fmla="*/ 36 h 250"/>
                  <a:gd name="T46" fmla="*/ 10 w 252"/>
                  <a:gd name="T47" fmla="*/ 77 h 250"/>
                  <a:gd name="T48" fmla="*/ 0 w 252"/>
                  <a:gd name="T49" fmla="*/ 125 h 250"/>
                  <a:gd name="T50" fmla="*/ 10 w 252"/>
                  <a:gd name="T51" fmla="*/ 173 h 250"/>
                  <a:gd name="T52" fmla="*/ 38 w 252"/>
                  <a:gd name="T53" fmla="*/ 214 h 250"/>
                  <a:gd name="T54" fmla="*/ 77 w 252"/>
                  <a:gd name="T55" fmla="*/ 240 h 250"/>
                  <a:gd name="T56" fmla="*/ 127 w 252"/>
                  <a:gd name="T57" fmla="*/ 250 h 250"/>
                  <a:gd name="T58" fmla="*/ 174 w 252"/>
                  <a:gd name="T59" fmla="*/ 240 h 250"/>
                  <a:gd name="T60" fmla="*/ 216 w 252"/>
                  <a:gd name="T61" fmla="*/ 214 h 250"/>
                  <a:gd name="T62" fmla="*/ 242 w 252"/>
                  <a:gd name="T63" fmla="*/ 173 h 250"/>
                  <a:gd name="T64" fmla="*/ 252 w 252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2" y="77"/>
                    </a:lnTo>
                    <a:lnTo>
                      <a:pt x="216" y="36"/>
                    </a:lnTo>
                    <a:lnTo>
                      <a:pt x="174" y="8"/>
                    </a:lnTo>
                    <a:lnTo>
                      <a:pt x="127" y="0"/>
                    </a:lnTo>
                    <a:lnTo>
                      <a:pt x="77" y="8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7" y="240"/>
                    </a:lnTo>
                    <a:lnTo>
                      <a:pt x="127" y="250"/>
                    </a:lnTo>
                    <a:lnTo>
                      <a:pt x="174" y="240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6" y="36"/>
                    </a:lnTo>
                    <a:lnTo>
                      <a:pt x="174" y="8"/>
                    </a:lnTo>
                    <a:lnTo>
                      <a:pt x="127" y="0"/>
                    </a:lnTo>
                    <a:lnTo>
                      <a:pt x="77" y="8"/>
                    </a:lnTo>
                    <a:lnTo>
                      <a:pt x="38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8" y="214"/>
                    </a:lnTo>
                    <a:lnTo>
                      <a:pt x="77" y="240"/>
                    </a:lnTo>
                    <a:lnTo>
                      <a:pt x="127" y="250"/>
                    </a:lnTo>
                    <a:lnTo>
                      <a:pt x="174" y="240"/>
                    </a:lnTo>
                    <a:lnTo>
                      <a:pt x="216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9" name="Freeform 294"/>
              <p:cNvSpPr>
                <a:spLocks/>
              </p:cNvSpPr>
              <p:nvPr/>
            </p:nvSpPr>
            <p:spPr bwMode="auto">
              <a:xfrm>
                <a:off x="6595269" y="3919538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8 w 252"/>
                  <a:gd name="T11" fmla="*/ 10 h 252"/>
                  <a:gd name="T12" fmla="*/ 36 w 252"/>
                  <a:gd name="T13" fmla="*/ 38 h 252"/>
                  <a:gd name="T14" fmla="*/ 10 w 252"/>
                  <a:gd name="T15" fmla="*/ 79 h 252"/>
                  <a:gd name="T16" fmla="*/ 0 w 252"/>
                  <a:gd name="T17" fmla="*/ 127 h 252"/>
                  <a:gd name="T18" fmla="*/ 10 w 252"/>
                  <a:gd name="T19" fmla="*/ 174 h 252"/>
                  <a:gd name="T20" fmla="*/ 36 w 252"/>
                  <a:gd name="T21" fmla="*/ 216 h 252"/>
                  <a:gd name="T22" fmla="*/ 78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7 h 252"/>
                  <a:gd name="T34" fmla="*/ 252 w 252"/>
                  <a:gd name="T3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6" y="216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0" name="Freeform 295"/>
              <p:cNvSpPr>
                <a:spLocks/>
              </p:cNvSpPr>
              <p:nvPr/>
            </p:nvSpPr>
            <p:spPr bwMode="auto">
              <a:xfrm>
                <a:off x="6595269" y="3919538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8 w 252"/>
                  <a:gd name="T11" fmla="*/ 10 h 252"/>
                  <a:gd name="T12" fmla="*/ 36 w 252"/>
                  <a:gd name="T13" fmla="*/ 38 h 252"/>
                  <a:gd name="T14" fmla="*/ 10 w 252"/>
                  <a:gd name="T15" fmla="*/ 79 h 252"/>
                  <a:gd name="T16" fmla="*/ 0 w 252"/>
                  <a:gd name="T17" fmla="*/ 127 h 252"/>
                  <a:gd name="T18" fmla="*/ 10 w 252"/>
                  <a:gd name="T19" fmla="*/ 174 h 252"/>
                  <a:gd name="T20" fmla="*/ 36 w 252"/>
                  <a:gd name="T21" fmla="*/ 216 h 252"/>
                  <a:gd name="T22" fmla="*/ 78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7 h 252"/>
                  <a:gd name="T34" fmla="*/ 252 w 252"/>
                  <a:gd name="T3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6" y="216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1" name="Freeform 296"/>
              <p:cNvSpPr>
                <a:spLocks/>
              </p:cNvSpPr>
              <p:nvPr/>
            </p:nvSpPr>
            <p:spPr bwMode="auto">
              <a:xfrm>
                <a:off x="6695282" y="3789363"/>
                <a:ext cx="0" cy="458788"/>
              </a:xfrm>
              <a:custGeom>
                <a:avLst/>
                <a:gdLst>
                  <a:gd name="T0" fmla="*/ 578 h 578"/>
                  <a:gd name="T1" fmla="*/ 0 h 578"/>
                  <a:gd name="T2" fmla="*/ 578 h 57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78">
                    <a:moveTo>
                      <a:pt x="0" y="578"/>
                    </a:moveTo>
                    <a:lnTo>
                      <a:pt x="0" y="0"/>
                    </a:lnTo>
                    <a:lnTo>
                      <a:pt x="0" y="578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2" name="Freeform 297"/>
              <p:cNvSpPr>
                <a:spLocks/>
              </p:cNvSpPr>
              <p:nvPr/>
            </p:nvSpPr>
            <p:spPr bwMode="auto">
              <a:xfrm>
                <a:off x="6595269" y="3919538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3 w 252"/>
                  <a:gd name="T7" fmla="*/ 10 h 252"/>
                  <a:gd name="T8" fmla="*/ 125 w 252"/>
                  <a:gd name="T9" fmla="*/ 0 h 252"/>
                  <a:gd name="T10" fmla="*/ 78 w 252"/>
                  <a:gd name="T11" fmla="*/ 10 h 252"/>
                  <a:gd name="T12" fmla="*/ 36 w 252"/>
                  <a:gd name="T13" fmla="*/ 38 h 252"/>
                  <a:gd name="T14" fmla="*/ 10 w 252"/>
                  <a:gd name="T15" fmla="*/ 79 h 252"/>
                  <a:gd name="T16" fmla="*/ 0 w 252"/>
                  <a:gd name="T17" fmla="*/ 127 h 252"/>
                  <a:gd name="T18" fmla="*/ 10 w 252"/>
                  <a:gd name="T19" fmla="*/ 174 h 252"/>
                  <a:gd name="T20" fmla="*/ 36 w 252"/>
                  <a:gd name="T21" fmla="*/ 216 h 252"/>
                  <a:gd name="T22" fmla="*/ 78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7 h 252"/>
                  <a:gd name="T34" fmla="*/ 242 w 252"/>
                  <a:gd name="T35" fmla="*/ 79 h 252"/>
                  <a:gd name="T36" fmla="*/ 214 w 252"/>
                  <a:gd name="T37" fmla="*/ 38 h 252"/>
                  <a:gd name="T38" fmla="*/ 173 w 252"/>
                  <a:gd name="T39" fmla="*/ 10 h 252"/>
                  <a:gd name="T40" fmla="*/ 125 w 252"/>
                  <a:gd name="T41" fmla="*/ 0 h 252"/>
                  <a:gd name="T42" fmla="*/ 78 w 252"/>
                  <a:gd name="T43" fmla="*/ 10 h 252"/>
                  <a:gd name="T44" fmla="*/ 36 w 252"/>
                  <a:gd name="T45" fmla="*/ 38 h 252"/>
                  <a:gd name="T46" fmla="*/ 10 w 252"/>
                  <a:gd name="T47" fmla="*/ 79 h 252"/>
                  <a:gd name="T48" fmla="*/ 0 w 252"/>
                  <a:gd name="T49" fmla="*/ 127 h 252"/>
                  <a:gd name="T50" fmla="*/ 10 w 252"/>
                  <a:gd name="T51" fmla="*/ 174 h 252"/>
                  <a:gd name="T52" fmla="*/ 36 w 252"/>
                  <a:gd name="T53" fmla="*/ 216 h 252"/>
                  <a:gd name="T54" fmla="*/ 78 w 252"/>
                  <a:gd name="T55" fmla="*/ 242 h 252"/>
                  <a:gd name="T56" fmla="*/ 125 w 252"/>
                  <a:gd name="T57" fmla="*/ 252 h 252"/>
                  <a:gd name="T58" fmla="*/ 173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4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6" y="216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8"/>
                    </a:lnTo>
                    <a:lnTo>
                      <a:pt x="10" y="79"/>
                    </a:lnTo>
                    <a:lnTo>
                      <a:pt x="0" y="127"/>
                    </a:lnTo>
                    <a:lnTo>
                      <a:pt x="10" y="174"/>
                    </a:lnTo>
                    <a:lnTo>
                      <a:pt x="36" y="216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3" name="Freeform 298"/>
              <p:cNvSpPr>
                <a:spLocks/>
              </p:cNvSpPr>
              <p:nvPr/>
            </p:nvSpPr>
            <p:spPr bwMode="auto">
              <a:xfrm>
                <a:off x="7854157" y="4333875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3 w 252"/>
                  <a:gd name="T3" fmla="*/ 78 h 252"/>
                  <a:gd name="T4" fmla="*/ 216 w 252"/>
                  <a:gd name="T5" fmla="*/ 38 h 252"/>
                  <a:gd name="T6" fmla="*/ 175 w 252"/>
                  <a:gd name="T7" fmla="*/ 10 h 252"/>
                  <a:gd name="T8" fmla="*/ 127 w 252"/>
                  <a:gd name="T9" fmla="*/ 0 h 252"/>
                  <a:gd name="T10" fmla="*/ 78 w 252"/>
                  <a:gd name="T11" fmla="*/ 10 h 252"/>
                  <a:gd name="T12" fmla="*/ 38 w 252"/>
                  <a:gd name="T13" fmla="*/ 38 h 252"/>
                  <a:gd name="T14" fmla="*/ 10 w 252"/>
                  <a:gd name="T15" fmla="*/ 78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8 w 252"/>
                  <a:gd name="T21" fmla="*/ 216 h 252"/>
                  <a:gd name="T22" fmla="*/ 78 w 252"/>
                  <a:gd name="T23" fmla="*/ 242 h 252"/>
                  <a:gd name="T24" fmla="*/ 127 w 252"/>
                  <a:gd name="T25" fmla="*/ 252 h 252"/>
                  <a:gd name="T26" fmla="*/ 175 w 252"/>
                  <a:gd name="T27" fmla="*/ 242 h 252"/>
                  <a:gd name="T28" fmla="*/ 216 w 252"/>
                  <a:gd name="T29" fmla="*/ 216 h 252"/>
                  <a:gd name="T30" fmla="*/ 243 w 252"/>
                  <a:gd name="T31" fmla="*/ 175 h 252"/>
                  <a:gd name="T32" fmla="*/ 252 w 252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3" y="78"/>
                    </a:lnTo>
                    <a:lnTo>
                      <a:pt x="216" y="38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8" y="10"/>
                    </a:lnTo>
                    <a:lnTo>
                      <a:pt x="38" y="38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8" y="216"/>
                    </a:lnTo>
                    <a:lnTo>
                      <a:pt x="78" y="242"/>
                    </a:lnTo>
                    <a:lnTo>
                      <a:pt x="127" y="252"/>
                    </a:lnTo>
                    <a:lnTo>
                      <a:pt x="175" y="242"/>
                    </a:lnTo>
                    <a:lnTo>
                      <a:pt x="216" y="216"/>
                    </a:lnTo>
                    <a:lnTo>
                      <a:pt x="243" y="175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FF00FF"/>
              </a:solidFill>
              <a:ln w="0">
                <a:solidFill>
                  <a:srgbClr val="FF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4" name="Freeform 299"/>
              <p:cNvSpPr>
                <a:spLocks/>
              </p:cNvSpPr>
              <p:nvPr/>
            </p:nvSpPr>
            <p:spPr bwMode="auto">
              <a:xfrm>
                <a:off x="7854157" y="4333875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3 w 252"/>
                  <a:gd name="T3" fmla="*/ 78 h 252"/>
                  <a:gd name="T4" fmla="*/ 216 w 252"/>
                  <a:gd name="T5" fmla="*/ 38 h 252"/>
                  <a:gd name="T6" fmla="*/ 175 w 252"/>
                  <a:gd name="T7" fmla="*/ 10 h 252"/>
                  <a:gd name="T8" fmla="*/ 127 w 252"/>
                  <a:gd name="T9" fmla="*/ 0 h 252"/>
                  <a:gd name="T10" fmla="*/ 78 w 252"/>
                  <a:gd name="T11" fmla="*/ 10 h 252"/>
                  <a:gd name="T12" fmla="*/ 38 w 252"/>
                  <a:gd name="T13" fmla="*/ 38 h 252"/>
                  <a:gd name="T14" fmla="*/ 10 w 252"/>
                  <a:gd name="T15" fmla="*/ 78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8 w 252"/>
                  <a:gd name="T21" fmla="*/ 216 h 252"/>
                  <a:gd name="T22" fmla="*/ 78 w 252"/>
                  <a:gd name="T23" fmla="*/ 242 h 252"/>
                  <a:gd name="T24" fmla="*/ 127 w 252"/>
                  <a:gd name="T25" fmla="*/ 252 h 252"/>
                  <a:gd name="T26" fmla="*/ 175 w 252"/>
                  <a:gd name="T27" fmla="*/ 242 h 252"/>
                  <a:gd name="T28" fmla="*/ 216 w 252"/>
                  <a:gd name="T29" fmla="*/ 216 h 252"/>
                  <a:gd name="T30" fmla="*/ 243 w 252"/>
                  <a:gd name="T31" fmla="*/ 175 h 252"/>
                  <a:gd name="T32" fmla="*/ 252 w 252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3" y="78"/>
                    </a:lnTo>
                    <a:lnTo>
                      <a:pt x="216" y="38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8" y="10"/>
                    </a:lnTo>
                    <a:lnTo>
                      <a:pt x="38" y="38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8" y="216"/>
                    </a:lnTo>
                    <a:lnTo>
                      <a:pt x="78" y="242"/>
                    </a:lnTo>
                    <a:lnTo>
                      <a:pt x="127" y="252"/>
                    </a:lnTo>
                    <a:lnTo>
                      <a:pt x="175" y="242"/>
                    </a:lnTo>
                    <a:lnTo>
                      <a:pt x="216" y="216"/>
                    </a:lnTo>
                    <a:lnTo>
                      <a:pt x="243" y="175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FF00FF"/>
              </a:solidFill>
              <a:ln w="0">
                <a:solidFill>
                  <a:srgbClr val="FF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5" name="Freeform 300"/>
              <p:cNvSpPr>
                <a:spLocks/>
              </p:cNvSpPr>
              <p:nvPr/>
            </p:nvSpPr>
            <p:spPr bwMode="auto">
              <a:xfrm>
                <a:off x="7954169" y="4330700"/>
                <a:ext cx="0" cy="206375"/>
              </a:xfrm>
              <a:custGeom>
                <a:avLst/>
                <a:gdLst>
                  <a:gd name="T0" fmla="*/ 258 h 258"/>
                  <a:gd name="T1" fmla="*/ 0 h 258"/>
                  <a:gd name="T2" fmla="*/ 258 h 2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58">
                    <a:moveTo>
                      <a:pt x="0" y="258"/>
                    </a:moveTo>
                    <a:lnTo>
                      <a:pt x="0" y="0"/>
                    </a:lnTo>
                    <a:lnTo>
                      <a:pt x="0" y="258"/>
                    </a:lnTo>
                  </a:path>
                </a:pathLst>
              </a:custGeom>
              <a:noFill/>
              <a:ln w="3175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6" name="Freeform 301"/>
              <p:cNvSpPr>
                <a:spLocks/>
              </p:cNvSpPr>
              <p:nvPr/>
            </p:nvSpPr>
            <p:spPr bwMode="auto">
              <a:xfrm>
                <a:off x="7854157" y="4333875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3 w 252"/>
                  <a:gd name="T3" fmla="*/ 78 h 252"/>
                  <a:gd name="T4" fmla="*/ 216 w 252"/>
                  <a:gd name="T5" fmla="*/ 38 h 252"/>
                  <a:gd name="T6" fmla="*/ 175 w 252"/>
                  <a:gd name="T7" fmla="*/ 10 h 252"/>
                  <a:gd name="T8" fmla="*/ 127 w 252"/>
                  <a:gd name="T9" fmla="*/ 0 h 252"/>
                  <a:gd name="T10" fmla="*/ 78 w 252"/>
                  <a:gd name="T11" fmla="*/ 10 h 252"/>
                  <a:gd name="T12" fmla="*/ 38 w 252"/>
                  <a:gd name="T13" fmla="*/ 38 h 252"/>
                  <a:gd name="T14" fmla="*/ 10 w 252"/>
                  <a:gd name="T15" fmla="*/ 78 h 252"/>
                  <a:gd name="T16" fmla="*/ 0 w 252"/>
                  <a:gd name="T17" fmla="*/ 127 h 252"/>
                  <a:gd name="T18" fmla="*/ 10 w 252"/>
                  <a:gd name="T19" fmla="*/ 175 h 252"/>
                  <a:gd name="T20" fmla="*/ 38 w 252"/>
                  <a:gd name="T21" fmla="*/ 216 h 252"/>
                  <a:gd name="T22" fmla="*/ 78 w 252"/>
                  <a:gd name="T23" fmla="*/ 242 h 252"/>
                  <a:gd name="T24" fmla="*/ 127 w 252"/>
                  <a:gd name="T25" fmla="*/ 252 h 252"/>
                  <a:gd name="T26" fmla="*/ 175 w 252"/>
                  <a:gd name="T27" fmla="*/ 242 h 252"/>
                  <a:gd name="T28" fmla="*/ 216 w 252"/>
                  <a:gd name="T29" fmla="*/ 216 h 252"/>
                  <a:gd name="T30" fmla="*/ 243 w 252"/>
                  <a:gd name="T31" fmla="*/ 175 h 252"/>
                  <a:gd name="T32" fmla="*/ 252 w 252"/>
                  <a:gd name="T33" fmla="*/ 127 h 252"/>
                  <a:gd name="T34" fmla="*/ 243 w 252"/>
                  <a:gd name="T35" fmla="*/ 78 h 252"/>
                  <a:gd name="T36" fmla="*/ 216 w 252"/>
                  <a:gd name="T37" fmla="*/ 38 h 252"/>
                  <a:gd name="T38" fmla="*/ 175 w 252"/>
                  <a:gd name="T39" fmla="*/ 10 h 252"/>
                  <a:gd name="T40" fmla="*/ 127 w 252"/>
                  <a:gd name="T41" fmla="*/ 0 h 252"/>
                  <a:gd name="T42" fmla="*/ 78 w 252"/>
                  <a:gd name="T43" fmla="*/ 10 h 252"/>
                  <a:gd name="T44" fmla="*/ 38 w 252"/>
                  <a:gd name="T45" fmla="*/ 38 h 252"/>
                  <a:gd name="T46" fmla="*/ 10 w 252"/>
                  <a:gd name="T47" fmla="*/ 78 h 252"/>
                  <a:gd name="T48" fmla="*/ 0 w 252"/>
                  <a:gd name="T49" fmla="*/ 127 h 252"/>
                  <a:gd name="T50" fmla="*/ 10 w 252"/>
                  <a:gd name="T51" fmla="*/ 175 h 252"/>
                  <a:gd name="T52" fmla="*/ 38 w 252"/>
                  <a:gd name="T53" fmla="*/ 216 h 252"/>
                  <a:gd name="T54" fmla="*/ 78 w 252"/>
                  <a:gd name="T55" fmla="*/ 242 h 252"/>
                  <a:gd name="T56" fmla="*/ 127 w 252"/>
                  <a:gd name="T57" fmla="*/ 252 h 252"/>
                  <a:gd name="T58" fmla="*/ 175 w 252"/>
                  <a:gd name="T59" fmla="*/ 242 h 252"/>
                  <a:gd name="T60" fmla="*/ 216 w 252"/>
                  <a:gd name="T61" fmla="*/ 216 h 252"/>
                  <a:gd name="T62" fmla="*/ 243 w 252"/>
                  <a:gd name="T63" fmla="*/ 175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3" y="78"/>
                    </a:lnTo>
                    <a:lnTo>
                      <a:pt x="216" y="38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8" y="10"/>
                    </a:lnTo>
                    <a:lnTo>
                      <a:pt x="38" y="38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8" y="216"/>
                    </a:lnTo>
                    <a:lnTo>
                      <a:pt x="78" y="242"/>
                    </a:lnTo>
                    <a:lnTo>
                      <a:pt x="127" y="252"/>
                    </a:lnTo>
                    <a:lnTo>
                      <a:pt x="175" y="242"/>
                    </a:lnTo>
                    <a:lnTo>
                      <a:pt x="216" y="216"/>
                    </a:lnTo>
                    <a:lnTo>
                      <a:pt x="243" y="175"/>
                    </a:lnTo>
                    <a:lnTo>
                      <a:pt x="252" y="127"/>
                    </a:lnTo>
                    <a:lnTo>
                      <a:pt x="243" y="78"/>
                    </a:lnTo>
                    <a:lnTo>
                      <a:pt x="216" y="38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8" y="10"/>
                    </a:lnTo>
                    <a:lnTo>
                      <a:pt x="38" y="38"/>
                    </a:lnTo>
                    <a:lnTo>
                      <a:pt x="10" y="78"/>
                    </a:lnTo>
                    <a:lnTo>
                      <a:pt x="0" y="127"/>
                    </a:lnTo>
                    <a:lnTo>
                      <a:pt x="10" y="175"/>
                    </a:lnTo>
                    <a:lnTo>
                      <a:pt x="38" y="216"/>
                    </a:lnTo>
                    <a:lnTo>
                      <a:pt x="78" y="242"/>
                    </a:lnTo>
                    <a:lnTo>
                      <a:pt x="127" y="252"/>
                    </a:lnTo>
                    <a:lnTo>
                      <a:pt x="175" y="242"/>
                    </a:lnTo>
                    <a:lnTo>
                      <a:pt x="216" y="216"/>
                    </a:lnTo>
                    <a:lnTo>
                      <a:pt x="243" y="175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7" name="Freeform 302"/>
              <p:cNvSpPr>
                <a:spLocks/>
              </p:cNvSpPr>
              <p:nvPr/>
            </p:nvSpPr>
            <p:spPr bwMode="auto">
              <a:xfrm>
                <a:off x="7120732" y="3922713"/>
                <a:ext cx="200025" cy="200025"/>
              </a:xfrm>
              <a:custGeom>
                <a:avLst/>
                <a:gdLst>
                  <a:gd name="T0" fmla="*/ 250 w 250"/>
                  <a:gd name="T1" fmla="*/ 125 h 250"/>
                  <a:gd name="T2" fmla="*/ 242 w 250"/>
                  <a:gd name="T3" fmla="*/ 77 h 250"/>
                  <a:gd name="T4" fmla="*/ 214 w 250"/>
                  <a:gd name="T5" fmla="*/ 36 h 250"/>
                  <a:gd name="T6" fmla="*/ 173 w 250"/>
                  <a:gd name="T7" fmla="*/ 8 h 250"/>
                  <a:gd name="T8" fmla="*/ 125 w 250"/>
                  <a:gd name="T9" fmla="*/ 0 h 250"/>
                  <a:gd name="T10" fmla="*/ 77 w 250"/>
                  <a:gd name="T11" fmla="*/ 8 h 250"/>
                  <a:gd name="T12" fmla="*/ 36 w 250"/>
                  <a:gd name="T13" fmla="*/ 36 h 250"/>
                  <a:gd name="T14" fmla="*/ 8 w 250"/>
                  <a:gd name="T15" fmla="*/ 77 h 250"/>
                  <a:gd name="T16" fmla="*/ 0 w 250"/>
                  <a:gd name="T17" fmla="*/ 125 h 250"/>
                  <a:gd name="T18" fmla="*/ 8 w 250"/>
                  <a:gd name="T19" fmla="*/ 173 h 250"/>
                  <a:gd name="T20" fmla="*/ 36 w 250"/>
                  <a:gd name="T21" fmla="*/ 214 h 250"/>
                  <a:gd name="T22" fmla="*/ 77 w 250"/>
                  <a:gd name="T23" fmla="*/ 242 h 250"/>
                  <a:gd name="T24" fmla="*/ 125 w 250"/>
                  <a:gd name="T25" fmla="*/ 250 h 250"/>
                  <a:gd name="T26" fmla="*/ 173 w 250"/>
                  <a:gd name="T27" fmla="*/ 242 h 250"/>
                  <a:gd name="T28" fmla="*/ 214 w 250"/>
                  <a:gd name="T29" fmla="*/ 214 h 250"/>
                  <a:gd name="T30" fmla="*/ 242 w 250"/>
                  <a:gd name="T31" fmla="*/ 173 h 250"/>
                  <a:gd name="T32" fmla="*/ 250 w 250"/>
                  <a:gd name="T33" fmla="*/ 125 h 250"/>
                  <a:gd name="T34" fmla="*/ 250 w 250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0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  <a:lnTo>
                      <a:pt x="250" y="125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8" name="Freeform 303"/>
              <p:cNvSpPr>
                <a:spLocks/>
              </p:cNvSpPr>
              <p:nvPr/>
            </p:nvSpPr>
            <p:spPr bwMode="auto">
              <a:xfrm>
                <a:off x="7120732" y="3922713"/>
                <a:ext cx="200025" cy="200025"/>
              </a:xfrm>
              <a:custGeom>
                <a:avLst/>
                <a:gdLst>
                  <a:gd name="T0" fmla="*/ 250 w 250"/>
                  <a:gd name="T1" fmla="*/ 125 h 250"/>
                  <a:gd name="T2" fmla="*/ 242 w 250"/>
                  <a:gd name="T3" fmla="*/ 77 h 250"/>
                  <a:gd name="T4" fmla="*/ 214 w 250"/>
                  <a:gd name="T5" fmla="*/ 36 h 250"/>
                  <a:gd name="T6" fmla="*/ 173 w 250"/>
                  <a:gd name="T7" fmla="*/ 8 h 250"/>
                  <a:gd name="T8" fmla="*/ 125 w 250"/>
                  <a:gd name="T9" fmla="*/ 0 h 250"/>
                  <a:gd name="T10" fmla="*/ 77 w 250"/>
                  <a:gd name="T11" fmla="*/ 8 h 250"/>
                  <a:gd name="T12" fmla="*/ 36 w 250"/>
                  <a:gd name="T13" fmla="*/ 36 h 250"/>
                  <a:gd name="T14" fmla="*/ 8 w 250"/>
                  <a:gd name="T15" fmla="*/ 77 h 250"/>
                  <a:gd name="T16" fmla="*/ 0 w 250"/>
                  <a:gd name="T17" fmla="*/ 125 h 250"/>
                  <a:gd name="T18" fmla="*/ 8 w 250"/>
                  <a:gd name="T19" fmla="*/ 173 h 250"/>
                  <a:gd name="T20" fmla="*/ 36 w 250"/>
                  <a:gd name="T21" fmla="*/ 214 h 250"/>
                  <a:gd name="T22" fmla="*/ 77 w 250"/>
                  <a:gd name="T23" fmla="*/ 242 h 250"/>
                  <a:gd name="T24" fmla="*/ 125 w 250"/>
                  <a:gd name="T25" fmla="*/ 250 h 250"/>
                  <a:gd name="T26" fmla="*/ 173 w 250"/>
                  <a:gd name="T27" fmla="*/ 242 h 250"/>
                  <a:gd name="T28" fmla="*/ 214 w 250"/>
                  <a:gd name="T29" fmla="*/ 214 h 250"/>
                  <a:gd name="T30" fmla="*/ 242 w 250"/>
                  <a:gd name="T31" fmla="*/ 173 h 250"/>
                  <a:gd name="T32" fmla="*/ 250 w 250"/>
                  <a:gd name="T33" fmla="*/ 125 h 250"/>
                  <a:gd name="T34" fmla="*/ 250 w 250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50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  <a:lnTo>
                      <a:pt x="250" y="125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59" name="Freeform 304"/>
              <p:cNvSpPr>
                <a:spLocks/>
              </p:cNvSpPr>
              <p:nvPr/>
            </p:nvSpPr>
            <p:spPr bwMode="auto">
              <a:xfrm>
                <a:off x="7220744" y="3848100"/>
                <a:ext cx="0" cy="349250"/>
              </a:xfrm>
              <a:custGeom>
                <a:avLst/>
                <a:gdLst>
                  <a:gd name="T0" fmla="*/ 442 h 442"/>
                  <a:gd name="T1" fmla="*/ 0 h 442"/>
                  <a:gd name="T2" fmla="*/ 442 h 44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42">
                    <a:moveTo>
                      <a:pt x="0" y="442"/>
                    </a:moveTo>
                    <a:lnTo>
                      <a:pt x="0" y="0"/>
                    </a:lnTo>
                    <a:lnTo>
                      <a:pt x="0" y="442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0" name="Freeform 305"/>
              <p:cNvSpPr>
                <a:spLocks/>
              </p:cNvSpPr>
              <p:nvPr/>
            </p:nvSpPr>
            <p:spPr bwMode="auto">
              <a:xfrm>
                <a:off x="7120732" y="3922713"/>
                <a:ext cx="200025" cy="200025"/>
              </a:xfrm>
              <a:custGeom>
                <a:avLst/>
                <a:gdLst>
                  <a:gd name="T0" fmla="*/ 250 w 250"/>
                  <a:gd name="T1" fmla="*/ 125 h 250"/>
                  <a:gd name="T2" fmla="*/ 242 w 250"/>
                  <a:gd name="T3" fmla="*/ 77 h 250"/>
                  <a:gd name="T4" fmla="*/ 214 w 250"/>
                  <a:gd name="T5" fmla="*/ 36 h 250"/>
                  <a:gd name="T6" fmla="*/ 173 w 250"/>
                  <a:gd name="T7" fmla="*/ 8 h 250"/>
                  <a:gd name="T8" fmla="*/ 125 w 250"/>
                  <a:gd name="T9" fmla="*/ 0 h 250"/>
                  <a:gd name="T10" fmla="*/ 77 w 250"/>
                  <a:gd name="T11" fmla="*/ 8 h 250"/>
                  <a:gd name="T12" fmla="*/ 36 w 250"/>
                  <a:gd name="T13" fmla="*/ 36 h 250"/>
                  <a:gd name="T14" fmla="*/ 8 w 250"/>
                  <a:gd name="T15" fmla="*/ 77 h 250"/>
                  <a:gd name="T16" fmla="*/ 0 w 250"/>
                  <a:gd name="T17" fmla="*/ 125 h 250"/>
                  <a:gd name="T18" fmla="*/ 8 w 250"/>
                  <a:gd name="T19" fmla="*/ 173 h 250"/>
                  <a:gd name="T20" fmla="*/ 36 w 250"/>
                  <a:gd name="T21" fmla="*/ 214 h 250"/>
                  <a:gd name="T22" fmla="*/ 77 w 250"/>
                  <a:gd name="T23" fmla="*/ 242 h 250"/>
                  <a:gd name="T24" fmla="*/ 125 w 250"/>
                  <a:gd name="T25" fmla="*/ 250 h 250"/>
                  <a:gd name="T26" fmla="*/ 173 w 250"/>
                  <a:gd name="T27" fmla="*/ 242 h 250"/>
                  <a:gd name="T28" fmla="*/ 214 w 250"/>
                  <a:gd name="T29" fmla="*/ 214 h 250"/>
                  <a:gd name="T30" fmla="*/ 242 w 250"/>
                  <a:gd name="T31" fmla="*/ 173 h 250"/>
                  <a:gd name="T32" fmla="*/ 250 w 250"/>
                  <a:gd name="T33" fmla="*/ 125 h 250"/>
                  <a:gd name="T34" fmla="*/ 242 w 250"/>
                  <a:gd name="T35" fmla="*/ 77 h 250"/>
                  <a:gd name="T36" fmla="*/ 214 w 250"/>
                  <a:gd name="T37" fmla="*/ 36 h 250"/>
                  <a:gd name="T38" fmla="*/ 173 w 250"/>
                  <a:gd name="T39" fmla="*/ 8 h 250"/>
                  <a:gd name="T40" fmla="*/ 125 w 250"/>
                  <a:gd name="T41" fmla="*/ 0 h 250"/>
                  <a:gd name="T42" fmla="*/ 77 w 250"/>
                  <a:gd name="T43" fmla="*/ 8 h 250"/>
                  <a:gd name="T44" fmla="*/ 36 w 250"/>
                  <a:gd name="T45" fmla="*/ 36 h 250"/>
                  <a:gd name="T46" fmla="*/ 8 w 250"/>
                  <a:gd name="T47" fmla="*/ 77 h 250"/>
                  <a:gd name="T48" fmla="*/ 0 w 250"/>
                  <a:gd name="T49" fmla="*/ 125 h 250"/>
                  <a:gd name="T50" fmla="*/ 8 w 250"/>
                  <a:gd name="T51" fmla="*/ 173 h 250"/>
                  <a:gd name="T52" fmla="*/ 36 w 250"/>
                  <a:gd name="T53" fmla="*/ 214 h 250"/>
                  <a:gd name="T54" fmla="*/ 77 w 250"/>
                  <a:gd name="T55" fmla="*/ 242 h 250"/>
                  <a:gd name="T56" fmla="*/ 125 w 250"/>
                  <a:gd name="T57" fmla="*/ 250 h 250"/>
                  <a:gd name="T58" fmla="*/ 173 w 250"/>
                  <a:gd name="T59" fmla="*/ 242 h 250"/>
                  <a:gd name="T60" fmla="*/ 214 w 250"/>
                  <a:gd name="T61" fmla="*/ 214 h 250"/>
                  <a:gd name="T62" fmla="*/ 242 w 250"/>
                  <a:gd name="T63" fmla="*/ 173 h 250"/>
                  <a:gd name="T64" fmla="*/ 250 w 250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0" h="250">
                    <a:moveTo>
                      <a:pt x="250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0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1" name="Freeform 306"/>
              <p:cNvSpPr>
                <a:spLocks/>
              </p:cNvSpPr>
              <p:nvPr/>
            </p:nvSpPr>
            <p:spPr bwMode="auto">
              <a:xfrm>
                <a:off x="7528719" y="4110038"/>
                <a:ext cx="200025" cy="198438"/>
              </a:xfrm>
              <a:custGeom>
                <a:avLst/>
                <a:gdLst>
                  <a:gd name="T0" fmla="*/ 252 w 252"/>
                  <a:gd name="T1" fmla="*/ 126 h 251"/>
                  <a:gd name="T2" fmla="*/ 242 w 252"/>
                  <a:gd name="T3" fmla="*/ 78 h 251"/>
                  <a:gd name="T4" fmla="*/ 216 w 252"/>
                  <a:gd name="T5" fmla="*/ 37 h 251"/>
                  <a:gd name="T6" fmla="*/ 174 w 252"/>
                  <a:gd name="T7" fmla="*/ 10 h 251"/>
                  <a:gd name="T8" fmla="*/ 127 w 252"/>
                  <a:gd name="T9" fmla="*/ 0 h 251"/>
                  <a:gd name="T10" fmla="*/ 77 w 252"/>
                  <a:gd name="T11" fmla="*/ 10 h 251"/>
                  <a:gd name="T12" fmla="*/ 38 w 252"/>
                  <a:gd name="T13" fmla="*/ 37 h 251"/>
                  <a:gd name="T14" fmla="*/ 10 w 252"/>
                  <a:gd name="T15" fmla="*/ 78 h 251"/>
                  <a:gd name="T16" fmla="*/ 0 w 252"/>
                  <a:gd name="T17" fmla="*/ 126 h 251"/>
                  <a:gd name="T18" fmla="*/ 10 w 252"/>
                  <a:gd name="T19" fmla="*/ 173 h 251"/>
                  <a:gd name="T20" fmla="*/ 38 w 252"/>
                  <a:gd name="T21" fmla="*/ 215 h 251"/>
                  <a:gd name="T22" fmla="*/ 77 w 252"/>
                  <a:gd name="T23" fmla="*/ 243 h 251"/>
                  <a:gd name="T24" fmla="*/ 127 w 252"/>
                  <a:gd name="T25" fmla="*/ 251 h 251"/>
                  <a:gd name="T26" fmla="*/ 174 w 252"/>
                  <a:gd name="T27" fmla="*/ 243 h 251"/>
                  <a:gd name="T28" fmla="*/ 216 w 252"/>
                  <a:gd name="T29" fmla="*/ 215 h 251"/>
                  <a:gd name="T30" fmla="*/ 242 w 252"/>
                  <a:gd name="T31" fmla="*/ 173 h 251"/>
                  <a:gd name="T32" fmla="*/ 252 w 252"/>
                  <a:gd name="T33" fmla="*/ 12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1">
                    <a:moveTo>
                      <a:pt x="252" y="126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3"/>
                    </a:lnTo>
                    <a:lnTo>
                      <a:pt x="38" y="215"/>
                    </a:lnTo>
                    <a:lnTo>
                      <a:pt x="77" y="243"/>
                    </a:lnTo>
                    <a:lnTo>
                      <a:pt x="127" y="251"/>
                    </a:lnTo>
                    <a:lnTo>
                      <a:pt x="174" y="243"/>
                    </a:lnTo>
                    <a:lnTo>
                      <a:pt x="216" y="215"/>
                    </a:lnTo>
                    <a:lnTo>
                      <a:pt x="242" y="173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2" name="Freeform 307"/>
              <p:cNvSpPr>
                <a:spLocks/>
              </p:cNvSpPr>
              <p:nvPr/>
            </p:nvSpPr>
            <p:spPr bwMode="auto">
              <a:xfrm>
                <a:off x="7528719" y="4110038"/>
                <a:ext cx="200025" cy="198438"/>
              </a:xfrm>
              <a:custGeom>
                <a:avLst/>
                <a:gdLst>
                  <a:gd name="T0" fmla="*/ 252 w 252"/>
                  <a:gd name="T1" fmla="*/ 126 h 251"/>
                  <a:gd name="T2" fmla="*/ 242 w 252"/>
                  <a:gd name="T3" fmla="*/ 78 h 251"/>
                  <a:gd name="T4" fmla="*/ 216 w 252"/>
                  <a:gd name="T5" fmla="*/ 37 h 251"/>
                  <a:gd name="T6" fmla="*/ 174 w 252"/>
                  <a:gd name="T7" fmla="*/ 10 h 251"/>
                  <a:gd name="T8" fmla="*/ 127 w 252"/>
                  <a:gd name="T9" fmla="*/ 0 h 251"/>
                  <a:gd name="T10" fmla="*/ 77 w 252"/>
                  <a:gd name="T11" fmla="*/ 10 h 251"/>
                  <a:gd name="T12" fmla="*/ 38 w 252"/>
                  <a:gd name="T13" fmla="*/ 37 h 251"/>
                  <a:gd name="T14" fmla="*/ 10 w 252"/>
                  <a:gd name="T15" fmla="*/ 78 h 251"/>
                  <a:gd name="T16" fmla="*/ 0 w 252"/>
                  <a:gd name="T17" fmla="*/ 126 h 251"/>
                  <a:gd name="T18" fmla="*/ 10 w 252"/>
                  <a:gd name="T19" fmla="*/ 173 h 251"/>
                  <a:gd name="T20" fmla="*/ 38 w 252"/>
                  <a:gd name="T21" fmla="*/ 215 h 251"/>
                  <a:gd name="T22" fmla="*/ 77 w 252"/>
                  <a:gd name="T23" fmla="*/ 243 h 251"/>
                  <a:gd name="T24" fmla="*/ 127 w 252"/>
                  <a:gd name="T25" fmla="*/ 251 h 251"/>
                  <a:gd name="T26" fmla="*/ 174 w 252"/>
                  <a:gd name="T27" fmla="*/ 243 h 251"/>
                  <a:gd name="T28" fmla="*/ 216 w 252"/>
                  <a:gd name="T29" fmla="*/ 215 h 251"/>
                  <a:gd name="T30" fmla="*/ 242 w 252"/>
                  <a:gd name="T31" fmla="*/ 173 h 251"/>
                  <a:gd name="T32" fmla="*/ 252 w 252"/>
                  <a:gd name="T33" fmla="*/ 12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1">
                    <a:moveTo>
                      <a:pt x="252" y="126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3"/>
                    </a:lnTo>
                    <a:lnTo>
                      <a:pt x="38" y="215"/>
                    </a:lnTo>
                    <a:lnTo>
                      <a:pt x="77" y="243"/>
                    </a:lnTo>
                    <a:lnTo>
                      <a:pt x="127" y="251"/>
                    </a:lnTo>
                    <a:lnTo>
                      <a:pt x="174" y="243"/>
                    </a:lnTo>
                    <a:lnTo>
                      <a:pt x="216" y="215"/>
                    </a:lnTo>
                    <a:lnTo>
                      <a:pt x="242" y="173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3" name="Freeform 308"/>
              <p:cNvSpPr>
                <a:spLocks/>
              </p:cNvSpPr>
              <p:nvPr/>
            </p:nvSpPr>
            <p:spPr bwMode="auto">
              <a:xfrm>
                <a:off x="7630319" y="4113213"/>
                <a:ext cx="0" cy="193675"/>
              </a:xfrm>
              <a:custGeom>
                <a:avLst/>
                <a:gdLst>
                  <a:gd name="T0" fmla="*/ 243 h 243"/>
                  <a:gd name="T1" fmla="*/ 0 h 243"/>
                  <a:gd name="T2" fmla="*/ 243 h 24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43">
                    <a:moveTo>
                      <a:pt x="0" y="243"/>
                    </a:moveTo>
                    <a:lnTo>
                      <a:pt x="0" y="0"/>
                    </a:lnTo>
                    <a:lnTo>
                      <a:pt x="0" y="243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4" name="Freeform 309"/>
              <p:cNvSpPr>
                <a:spLocks/>
              </p:cNvSpPr>
              <p:nvPr/>
            </p:nvSpPr>
            <p:spPr bwMode="auto">
              <a:xfrm>
                <a:off x="7528719" y="4110038"/>
                <a:ext cx="200025" cy="198438"/>
              </a:xfrm>
              <a:custGeom>
                <a:avLst/>
                <a:gdLst>
                  <a:gd name="T0" fmla="*/ 252 w 252"/>
                  <a:gd name="T1" fmla="*/ 126 h 251"/>
                  <a:gd name="T2" fmla="*/ 242 w 252"/>
                  <a:gd name="T3" fmla="*/ 78 h 251"/>
                  <a:gd name="T4" fmla="*/ 216 w 252"/>
                  <a:gd name="T5" fmla="*/ 37 h 251"/>
                  <a:gd name="T6" fmla="*/ 174 w 252"/>
                  <a:gd name="T7" fmla="*/ 10 h 251"/>
                  <a:gd name="T8" fmla="*/ 127 w 252"/>
                  <a:gd name="T9" fmla="*/ 0 h 251"/>
                  <a:gd name="T10" fmla="*/ 77 w 252"/>
                  <a:gd name="T11" fmla="*/ 10 h 251"/>
                  <a:gd name="T12" fmla="*/ 38 w 252"/>
                  <a:gd name="T13" fmla="*/ 37 h 251"/>
                  <a:gd name="T14" fmla="*/ 10 w 252"/>
                  <a:gd name="T15" fmla="*/ 78 h 251"/>
                  <a:gd name="T16" fmla="*/ 0 w 252"/>
                  <a:gd name="T17" fmla="*/ 126 h 251"/>
                  <a:gd name="T18" fmla="*/ 10 w 252"/>
                  <a:gd name="T19" fmla="*/ 173 h 251"/>
                  <a:gd name="T20" fmla="*/ 38 w 252"/>
                  <a:gd name="T21" fmla="*/ 215 h 251"/>
                  <a:gd name="T22" fmla="*/ 77 w 252"/>
                  <a:gd name="T23" fmla="*/ 243 h 251"/>
                  <a:gd name="T24" fmla="*/ 127 w 252"/>
                  <a:gd name="T25" fmla="*/ 251 h 251"/>
                  <a:gd name="T26" fmla="*/ 174 w 252"/>
                  <a:gd name="T27" fmla="*/ 243 h 251"/>
                  <a:gd name="T28" fmla="*/ 216 w 252"/>
                  <a:gd name="T29" fmla="*/ 215 h 251"/>
                  <a:gd name="T30" fmla="*/ 242 w 252"/>
                  <a:gd name="T31" fmla="*/ 173 h 251"/>
                  <a:gd name="T32" fmla="*/ 252 w 252"/>
                  <a:gd name="T33" fmla="*/ 126 h 251"/>
                  <a:gd name="T34" fmla="*/ 242 w 252"/>
                  <a:gd name="T35" fmla="*/ 78 h 251"/>
                  <a:gd name="T36" fmla="*/ 216 w 252"/>
                  <a:gd name="T37" fmla="*/ 37 h 251"/>
                  <a:gd name="T38" fmla="*/ 174 w 252"/>
                  <a:gd name="T39" fmla="*/ 10 h 251"/>
                  <a:gd name="T40" fmla="*/ 127 w 252"/>
                  <a:gd name="T41" fmla="*/ 0 h 251"/>
                  <a:gd name="T42" fmla="*/ 77 w 252"/>
                  <a:gd name="T43" fmla="*/ 10 h 251"/>
                  <a:gd name="T44" fmla="*/ 38 w 252"/>
                  <a:gd name="T45" fmla="*/ 37 h 251"/>
                  <a:gd name="T46" fmla="*/ 10 w 252"/>
                  <a:gd name="T47" fmla="*/ 78 h 251"/>
                  <a:gd name="T48" fmla="*/ 0 w 252"/>
                  <a:gd name="T49" fmla="*/ 126 h 251"/>
                  <a:gd name="T50" fmla="*/ 10 w 252"/>
                  <a:gd name="T51" fmla="*/ 173 h 251"/>
                  <a:gd name="T52" fmla="*/ 38 w 252"/>
                  <a:gd name="T53" fmla="*/ 215 h 251"/>
                  <a:gd name="T54" fmla="*/ 77 w 252"/>
                  <a:gd name="T55" fmla="*/ 243 h 251"/>
                  <a:gd name="T56" fmla="*/ 127 w 252"/>
                  <a:gd name="T57" fmla="*/ 251 h 251"/>
                  <a:gd name="T58" fmla="*/ 174 w 252"/>
                  <a:gd name="T59" fmla="*/ 243 h 251"/>
                  <a:gd name="T60" fmla="*/ 216 w 252"/>
                  <a:gd name="T61" fmla="*/ 215 h 251"/>
                  <a:gd name="T62" fmla="*/ 242 w 252"/>
                  <a:gd name="T63" fmla="*/ 173 h 251"/>
                  <a:gd name="T64" fmla="*/ 252 w 252"/>
                  <a:gd name="T65" fmla="*/ 126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1">
                    <a:moveTo>
                      <a:pt x="252" y="126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3"/>
                    </a:lnTo>
                    <a:lnTo>
                      <a:pt x="38" y="215"/>
                    </a:lnTo>
                    <a:lnTo>
                      <a:pt x="77" y="243"/>
                    </a:lnTo>
                    <a:lnTo>
                      <a:pt x="127" y="251"/>
                    </a:lnTo>
                    <a:lnTo>
                      <a:pt x="174" y="243"/>
                    </a:lnTo>
                    <a:lnTo>
                      <a:pt x="216" y="215"/>
                    </a:lnTo>
                    <a:lnTo>
                      <a:pt x="242" y="173"/>
                    </a:lnTo>
                    <a:lnTo>
                      <a:pt x="252" y="126"/>
                    </a:lnTo>
                    <a:lnTo>
                      <a:pt x="242" y="78"/>
                    </a:lnTo>
                    <a:lnTo>
                      <a:pt x="216" y="37"/>
                    </a:lnTo>
                    <a:lnTo>
                      <a:pt x="174" y="10"/>
                    </a:lnTo>
                    <a:lnTo>
                      <a:pt x="127" y="0"/>
                    </a:lnTo>
                    <a:lnTo>
                      <a:pt x="77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3"/>
                    </a:lnTo>
                    <a:lnTo>
                      <a:pt x="38" y="215"/>
                    </a:lnTo>
                    <a:lnTo>
                      <a:pt x="77" y="243"/>
                    </a:lnTo>
                    <a:lnTo>
                      <a:pt x="127" y="251"/>
                    </a:lnTo>
                    <a:lnTo>
                      <a:pt x="174" y="243"/>
                    </a:lnTo>
                    <a:lnTo>
                      <a:pt x="216" y="215"/>
                    </a:lnTo>
                    <a:lnTo>
                      <a:pt x="242" y="173"/>
                    </a:lnTo>
                    <a:lnTo>
                      <a:pt x="252" y="12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5" name="Freeform 310"/>
              <p:cNvSpPr>
                <a:spLocks/>
              </p:cNvSpPr>
              <p:nvPr/>
            </p:nvSpPr>
            <p:spPr bwMode="auto">
              <a:xfrm>
                <a:off x="7952582" y="4033838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4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9 w 252"/>
                  <a:gd name="T15" fmla="*/ 79 h 252"/>
                  <a:gd name="T16" fmla="*/ 0 w 252"/>
                  <a:gd name="T17" fmla="*/ 127 h 252"/>
                  <a:gd name="T18" fmla="*/ 9 w 252"/>
                  <a:gd name="T19" fmla="*/ 174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4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6" name="Freeform 311"/>
              <p:cNvSpPr>
                <a:spLocks/>
              </p:cNvSpPr>
              <p:nvPr/>
            </p:nvSpPr>
            <p:spPr bwMode="auto">
              <a:xfrm>
                <a:off x="7952582" y="4033838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4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9 w 252"/>
                  <a:gd name="T15" fmla="*/ 79 h 252"/>
                  <a:gd name="T16" fmla="*/ 0 w 252"/>
                  <a:gd name="T17" fmla="*/ 127 h 252"/>
                  <a:gd name="T18" fmla="*/ 9 w 252"/>
                  <a:gd name="T19" fmla="*/ 174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4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7" name="Freeform 312"/>
              <p:cNvSpPr>
                <a:spLocks/>
              </p:cNvSpPr>
              <p:nvPr/>
            </p:nvSpPr>
            <p:spPr bwMode="auto">
              <a:xfrm>
                <a:off x="8052594" y="3873500"/>
                <a:ext cx="0" cy="522288"/>
              </a:xfrm>
              <a:custGeom>
                <a:avLst/>
                <a:gdLst>
                  <a:gd name="T0" fmla="*/ 658 h 658"/>
                  <a:gd name="T1" fmla="*/ 0 h 658"/>
                  <a:gd name="T2" fmla="*/ 658 h 65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658">
                    <a:moveTo>
                      <a:pt x="0" y="658"/>
                    </a:moveTo>
                    <a:lnTo>
                      <a:pt x="0" y="0"/>
                    </a:lnTo>
                    <a:lnTo>
                      <a:pt x="0" y="658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8" name="Freeform 313"/>
              <p:cNvSpPr>
                <a:spLocks/>
              </p:cNvSpPr>
              <p:nvPr/>
            </p:nvSpPr>
            <p:spPr bwMode="auto">
              <a:xfrm>
                <a:off x="7952582" y="4033838"/>
                <a:ext cx="200025" cy="200025"/>
              </a:xfrm>
              <a:custGeom>
                <a:avLst/>
                <a:gdLst>
                  <a:gd name="T0" fmla="*/ 252 w 252"/>
                  <a:gd name="T1" fmla="*/ 127 h 252"/>
                  <a:gd name="T2" fmla="*/ 242 w 252"/>
                  <a:gd name="T3" fmla="*/ 79 h 252"/>
                  <a:gd name="T4" fmla="*/ 214 w 252"/>
                  <a:gd name="T5" fmla="*/ 38 h 252"/>
                  <a:gd name="T6" fmla="*/ 174 w 252"/>
                  <a:gd name="T7" fmla="*/ 10 h 252"/>
                  <a:gd name="T8" fmla="*/ 125 w 252"/>
                  <a:gd name="T9" fmla="*/ 0 h 252"/>
                  <a:gd name="T10" fmla="*/ 77 w 252"/>
                  <a:gd name="T11" fmla="*/ 10 h 252"/>
                  <a:gd name="T12" fmla="*/ 36 w 252"/>
                  <a:gd name="T13" fmla="*/ 38 h 252"/>
                  <a:gd name="T14" fmla="*/ 9 w 252"/>
                  <a:gd name="T15" fmla="*/ 79 h 252"/>
                  <a:gd name="T16" fmla="*/ 0 w 252"/>
                  <a:gd name="T17" fmla="*/ 127 h 252"/>
                  <a:gd name="T18" fmla="*/ 9 w 252"/>
                  <a:gd name="T19" fmla="*/ 174 h 252"/>
                  <a:gd name="T20" fmla="*/ 36 w 252"/>
                  <a:gd name="T21" fmla="*/ 216 h 252"/>
                  <a:gd name="T22" fmla="*/ 77 w 252"/>
                  <a:gd name="T23" fmla="*/ 242 h 252"/>
                  <a:gd name="T24" fmla="*/ 125 w 252"/>
                  <a:gd name="T25" fmla="*/ 252 h 252"/>
                  <a:gd name="T26" fmla="*/ 174 w 252"/>
                  <a:gd name="T27" fmla="*/ 242 h 252"/>
                  <a:gd name="T28" fmla="*/ 214 w 252"/>
                  <a:gd name="T29" fmla="*/ 216 h 252"/>
                  <a:gd name="T30" fmla="*/ 242 w 252"/>
                  <a:gd name="T31" fmla="*/ 174 h 252"/>
                  <a:gd name="T32" fmla="*/ 252 w 252"/>
                  <a:gd name="T33" fmla="*/ 127 h 252"/>
                  <a:gd name="T34" fmla="*/ 242 w 252"/>
                  <a:gd name="T35" fmla="*/ 79 h 252"/>
                  <a:gd name="T36" fmla="*/ 214 w 252"/>
                  <a:gd name="T37" fmla="*/ 38 h 252"/>
                  <a:gd name="T38" fmla="*/ 174 w 252"/>
                  <a:gd name="T39" fmla="*/ 10 h 252"/>
                  <a:gd name="T40" fmla="*/ 125 w 252"/>
                  <a:gd name="T41" fmla="*/ 0 h 252"/>
                  <a:gd name="T42" fmla="*/ 77 w 252"/>
                  <a:gd name="T43" fmla="*/ 10 h 252"/>
                  <a:gd name="T44" fmla="*/ 36 w 252"/>
                  <a:gd name="T45" fmla="*/ 38 h 252"/>
                  <a:gd name="T46" fmla="*/ 9 w 252"/>
                  <a:gd name="T47" fmla="*/ 79 h 252"/>
                  <a:gd name="T48" fmla="*/ 0 w 252"/>
                  <a:gd name="T49" fmla="*/ 127 h 252"/>
                  <a:gd name="T50" fmla="*/ 9 w 252"/>
                  <a:gd name="T51" fmla="*/ 174 h 252"/>
                  <a:gd name="T52" fmla="*/ 36 w 252"/>
                  <a:gd name="T53" fmla="*/ 216 h 252"/>
                  <a:gd name="T54" fmla="*/ 77 w 252"/>
                  <a:gd name="T55" fmla="*/ 242 h 252"/>
                  <a:gd name="T56" fmla="*/ 125 w 252"/>
                  <a:gd name="T57" fmla="*/ 252 h 252"/>
                  <a:gd name="T58" fmla="*/ 174 w 252"/>
                  <a:gd name="T59" fmla="*/ 242 h 252"/>
                  <a:gd name="T60" fmla="*/ 214 w 252"/>
                  <a:gd name="T61" fmla="*/ 216 h 252"/>
                  <a:gd name="T62" fmla="*/ 242 w 252"/>
                  <a:gd name="T63" fmla="*/ 174 h 252"/>
                  <a:gd name="T64" fmla="*/ 252 w 252"/>
                  <a:gd name="T65" fmla="*/ 12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7"/>
                    </a:move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  <a:lnTo>
                      <a:pt x="242" y="79"/>
                    </a:lnTo>
                    <a:lnTo>
                      <a:pt x="214" y="38"/>
                    </a:lnTo>
                    <a:lnTo>
                      <a:pt x="174" y="10"/>
                    </a:lnTo>
                    <a:lnTo>
                      <a:pt x="125" y="0"/>
                    </a:lnTo>
                    <a:lnTo>
                      <a:pt x="77" y="10"/>
                    </a:lnTo>
                    <a:lnTo>
                      <a:pt x="36" y="38"/>
                    </a:lnTo>
                    <a:lnTo>
                      <a:pt x="9" y="79"/>
                    </a:lnTo>
                    <a:lnTo>
                      <a:pt x="0" y="127"/>
                    </a:lnTo>
                    <a:lnTo>
                      <a:pt x="9" y="174"/>
                    </a:lnTo>
                    <a:lnTo>
                      <a:pt x="36" y="216"/>
                    </a:lnTo>
                    <a:lnTo>
                      <a:pt x="77" y="242"/>
                    </a:lnTo>
                    <a:lnTo>
                      <a:pt x="125" y="252"/>
                    </a:lnTo>
                    <a:lnTo>
                      <a:pt x="174" y="242"/>
                    </a:lnTo>
                    <a:lnTo>
                      <a:pt x="214" y="216"/>
                    </a:lnTo>
                    <a:lnTo>
                      <a:pt x="242" y="174"/>
                    </a:lnTo>
                    <a:lnTo>
                      <a:pt x="252" y="12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69" name="Freeform 314"/>
              <p:cNvSpPr>
                <a:spLocks/>
              </p:cNvSpPr>
              <p:nvPr/>
            </p:nvSpPr>
            <p:spPr bwMode="auto">
              <a:xfrm>
                <a:off x="6676232" y="3787775"/>
                <a:ext cx="200025" cy="200025"/>
              </a:xfrm>
              <a:custGeom>
                <a:avLst/>
                <a:gdLst>
                  <a:gd name="T0" fmla="*/ 252 w 252"/>
                  <a:gd name="T1" fmla="*/ 126 h 252"/>
                  <a:gd name="T2" fmla="*/ 243 w 252"/>
                  <a:gd name="T3" fmla="*/ 78 h 252"/>
                  <a:gd name="T4" fmla="*/ 215 w 252"/>
                  <a:gd name="T5" fmla="*/ 37 h 252"/>
                  <a:gd name="T6" fmla="*/ 173 w 252"/>
                  <a:gd name="T7" fmla="*/ 10 h 252"/>
                  <a:gd name="T8" fmla="*/ 126 w 252"/>
                  <a:gd name="T9" fmla="*/ 0 h 252"/>
                  <a:gd name="T10" fmla="*/ 78 w 252"/>
                  <a:gd name="T11" fmla="*/ 10 h 252"/>
                  <a:gd name="T12" fmla="*/ 37 w 252"/>
                  <a:gd name="T13" fmla="*/ 37 h 252"/>
                  <a:gd name="T14" fmla="*/ 10 w 252"/>
                  <a:gd name="T15" fmla="*/ 78 h 252"/>
                  <a:gd name="T16" fmla="*/ 0 w 252"/>
                  <a:gd name="T17" fmla="*/ 126 h 252"/>
                  <a:gd name="T18" fmla="*/ 10 w 252"/>
                  <a:gd name="T19" fmla="*/ 175 h 252"/>
                  <a:gd name="T20" fmla="*/ 37 w 252"/>
                  <a:gd name="T21" fmla="*/ 215 h 252"/>
                  <a:gd name="T22" fmla="*/ 78 w 252"/>
                  <a:gd name="T23" fmla="*/ 243 h 252"/>
                  <a:gd name="T24" fmla="*/ 126 w 252"/>
                  <a:gd name="T25" fmla="*/ 252 h 252"/>
                  <a:gd name="T26" fmla="*/ 173 w 252"/>
                  <a:gd name="T27" fmla="*/ 243 h 252"/>
                  <a:gd name="T28" fmla="*/ 215 w 252"/>
                  <a:gd name="T29" fmla="*/ 215 h 252"/>
                  <a:gd name="T30" fmla="*/ 243 w 252"/>
                  <a:gd name="T31" fmla="*/ 175 h 252"/>
                  <a:gd name="T32" fmla="*/ 252 w 252"/>
                  <a:gd name="T33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43" y="78"/>
                    </a:lnTo>
                    <a:lnTo>
                      <a:pt x="215" y="37"/>
                    </a:lnTo>
                    <a:lnTo>
                      <a:pt x="173" y="10"/>
                    </a:lnTo>
                    <a:lnTo>
                      <a:pt x="126" y="0"/>
                    </a:lnTo>
                    <a:lnTo>
                      <a:pt x="78" y="10"/>
                    </a:lnTo>
                    <a:lnTo>
                      <a:pt x="37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5"/>
                    </a:lnTo>
                    <a:lnTo>
                      <a:pt x="37" y="215"/>
                    </a:lnTo>
                    <a:lnTo>
                      <a:pt x="78" y="243"/>
                    </a:lnTo>
                    <a:lnTo>
                      <a:pt x="126" y="252"/>
                    </a:lnTo>
                    <a:lnTo>
                      <a:pt x="173" y="243"/>
                    </a:lnTo>
                    <a:lnTo>
                      <a:pt x="215" y="215"/>
                    </a:lnTo>
                    <a:lnTo>
                      <a:pt x="243" y="175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0" name="Freeform 315"/>
              <p:cNvSpPr>
                <a:spLocks/>
              </p:cNvSpPr>
              <p:nvPr/>
            </p:nvSpPr>
            <p:spPr bwMode="auto">
              <a:xfrm>
                <a:off x="6676232" y="3787775"/>
                <a:ext cx="200025" cy="200025"/>
              </a:xfrm>
              <a:custGeom>
                <a:avLst/>
                <a:gdLst>
                  <a:gd name="T0" fmla="*/ 252 w 252"/>
                  <a:gd name="T1" fmla="*/ 126 h 252"/>
                  <a:gd name="T2" fmla="*/ 243 w 252"/>
                  <a:gd name="T3" fmla="*/ 78 h 252"/>
                  <a:gd name="T4" fmla="*/ 215 w 252"/>
                  <a:gd name="T5" fmla="*/ 37 h 252"/>
                  <a:gd name="T6" fmla="*/ 173 w 252"/>
                  <a:gd name="T7" fmla="*/ 10 h 252"/>
                  <a:gd name="T8" fmla="*/ 126 w 252"/>
                  <a:gd name="T9" fmla="*/ 0 h 252"/>
                  <a:gd name="T10" fmla="*/ 78 w 252"/>
                  <a:gd name="T11" fmla="*/ 10 h 252"/>
                  <a:gd name="T12" fmla="*/ 37 w 252"/>
                  <a:gd name="T13" fmla="*/ 37 h 252"/>
                  <a:gd name="T14" fmla="*/ 10 w 252"/>
                  <a:gd name="T15" fmla="*/ 78 h 252"/>
                  <a:gd name="T16" fmla="*/ 0 w 252"/>
                  <a:gd name="T17" fmla="*/ 126 h 252"/>
                  <a:gd name="T18" fmla="*/ 10 w 252"/>
                  <a:gd name="T19" fmla="*/ 175 h 252"/>
                  <a:gd name="T20" fmla="*/ 37 w 252"/>
                  <a:gd name="T21" fmla="*/ 215 h 252"/>
                  <a:gd name="T22" fmla="*/ 78 w 252"/>
                  <a:gd name="T23" fmla="*/ 243 h 252"/>
                  <a:gd name="T24" fmla="*/ 126 w 252"/>
                  <a:gd name="T25" fmla="*/ 252 h 252"/>
                  <a:gd name="T26" fmla="*/ 173 w 252"/>
                  <a:gd name="T27" fmla="*/ 243 h 252"/>
                  <a:gd name="T28" fmla="*/ 215 w 252"/>
                  <a:gd name="T29" fmla="*/ 215 h 252"/>
                  <a:gd name="T30" fmla="*/ 243 w 252"/>
                  <a:gd name="T31" fmla="*/ 175 h 252"/>
                  <a:gd name="T32" fmla="*/ 252 w 252"/>
                  <a:gd name="T33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43" y="78"/>
                    </a:lnTo>
                    <a:lnTo>
                      <a:pt x="215" y="37"/>
                    </a:lnTo>
                    <a:lnTo>
                      <a:pt x="173" y="10"/>
                    </a:lnTo>
                    <a:lnTo>
                      <a:pt x="126" y="0"/>
                    </a:lnTo>
                    <a:lnTo>
                      <a:pt x="78" y="10"/>
                    </a:lnTo>
                    <a:lnTo>
                      <a:pt x="37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5"/>
                    </a:lnTo>
                    <a:lnTo>
                      <a:pt x="37" y="215"/>
                    </a:lnTo>
                    <a:lnTo>
                      <a:pt x="78" y="243"/>
                    </a:lnTo>
                    <a:lnTo>
                      <a:pt x="126" y="252"/>
                    </a:lnTo>
                    <a:lnTo>
                      <a:pt x="173" y="243"/>
                    </a:lnTo>
                    <a:lnTo>
                      <a:pt x="215" y="215"/>
                    </a:lnTo>
                    <a:lnTo>
                      <a:pt x="243" y="175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1" name="Freeform 316"/>
              <p:cNvSpPr>
                <a:spLocks/>
              </p:cNvSpPr>
              <p:nvPr/>
            </p:nvSpPr>
            <p:spPr bwMode="auto">
              <a:xfrm>
                <a:off x="6776244" y="3698875"/>
                <a:ext cx="0" cy="377825"/>
              </a:xfrm>
              <a:custGeom>
                <a:avLst/>
                <a:gdLst>
                  <a:gd name="T0" fmla="*/ 477 h 477"/>
                  <a:gd name="T1" fmla="*/ 0 h 477"/>
                  <a:gd name="T2" fmla="*/ 477 h 47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77">
                    <a:moveTo>
                      <a:pt x="0" y="477"/>
                    </a:moveTo>
                    <a:lnTo>
                      <a:pt x="0" y="0"/>
                    </a:lnTo>
                    <a:lnTo>
                      <a:pt x="0" y="477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2" name="Freeform 317"/>
              <p:cNvSpPr>
                <a:spLocks/>
              </p:cNvSpPr>
              <p:nvPr/>
            </p:nvSpPr>
            <p:spPr bwMode="auto">
              <a:xfrm>
                <a:off x="6676232" y="3787775"/>
                <a:ext cx="200025" cy="200025"/>
              </a:xfrm>
              <a:custGeom>
                <a:avLst/>
                <a:gdLst>
                  <a:gd name="T0" fmla="*/ 252 w 252"/>
                  <a:gd name="T1" fmla="*/ 126 h 252"/>
                  <a:gd name="T2" fmla="*/ 243 w 252"/>
                  <a:gd name="T3" fmla="*/ 78 h 252"/>
                  <a:gd name="T4" fmla="*/ 215 w 252"/>
                  <a:gd name="T5" fmla="*/ 37 h 252"/>
                  <a:gd name="T6" fmla="*/ 173 w 252"/>
                  <a:gd name="T7" fmla="*/ 10 h 252"/>
                  <a:gd name="T8" fmla="*/ 126 w 252"/>
                  <a:gd name="T9" fmla="*/ 0 h 252"/>
                  <a:gd name="T10" fmla="*/ 78 w 252"/>
                  <a:gd name="T11" fmla="*/ 10 h 252"/>
                  <a:gd name="T12" fmla="*/ 37 w 252"/>
                  <a:gd name="T13" fmla="*/ 37 h 252"/>
                  <a:gd name="T14" fmla="*/ 10 w 252"/>
                  <a:gd name="T15" fmla="*/ 78 h 252"/>
                  <a:gd name="T16" fmla="*/ 0 w 252"/>
                  <a:gd name="T17" fmla="*/ 126 h 252"/>
                  <a:gd name="T18" fmla="*/ 10 w 252"/>
                  <a:gd name="T19" fmla="*/ 175 h 252"/>
                  <a:gd name="T20" fmla="*/ 37 w 252"/>
                  <a:gd name="T21" fmla="*/ 215 h 252"/>
                  <a:gd name="T22" fmla="*/ 78 w 252"/>
                  <a:gd name="T23" fmla="*/ 243 h 252"/>
                  <a:gd name="T24" fmla="*/ 126 w 252"/>
                  <a:gd name="T25" fmla="*/ 252 h 252"/>
                  <a:gd name="T26" fmla="*/ 173 w 252"/>
                  <a:gd name="T27" fmla="*/ 243 h 252"/>
                  <a:gd name="T28" fmla="*/ 215 w 252"/>
                  <a:gd name="T29" fmla="*/ 215 h 252"/>
                  <a:gd name="T30" fmla="*/ 243 w 252"/>
                  <a:gd name="T31" fmla="*/ 175 h 252"/>
                  <a:gd name="T32" fmla="*/ 252 w 252"/>
                  <a:gd name="T33" fmla="*/ 126 h 252"/>
                  <a:gd name="T34" fmla="*/ 243 w 252"/>
                  <a:gd name="T35" fmla="*/ 78 h 252"/>
                  <a:gd name="T36" fmla="*/ 215 w 252"/>
                  <a:gd name="T37" fmla="*/ 37 h 252"/>
                  <a:gd name="T38" fmla="*/ 173 w 252"/>
                  <a:gd name="T39" fmla="*/ 10 h 252"/>
                  <a:gd name="T40" fmla="*/ 126 w 252"/>
                  <a:gd name="T41" fmla="*/ 0 h 252"/>
                  <a:gd name="T42" fmla="*/ 78 w 252"/>
                  <a:gd name="T43" fmla="*/ 10 h 252"/>
                  <a:gd name="T44" fmla="*/ 37 w 252"/>
                  <a:gd name="T45" fmla="*/ 37 h 252"/>
                  <a:gd name="T46" fmla="*/ 10 w 252"/>
                  <a:gd name="T47" fmla="*/ 78 h 252"/>
                  <a:gd name="T48" fmla="*/ 0 w 252"/>
                  <a:gd name="T49" fmla="*/ 126 h 252"/>
                  <a:gd name="T50" fmla="*/ 10 w 252"/>
                  <a:gd name="T51" fmla="*/ 175 h 252"/>
                  <a:gd name="T52" fmla="*/ 37 w 252"/>
                  <a:gd name="T53" fmla="*/ 215 h 252"/>
                  <a:gd name="T54" fmla="*/ 78 w 252"/>
                  <a:gd name="T55" fmla="*/ 243 h 252"/>
                  <a:gd name="T56" fmla="*/ 126 w 252"/>
                  <a:gd name="T57" fmla="*/ 252 h 252"/>
                  <a:gd name="T58" fmla="*/ 173 w 252"/>
                  <a:gd name="T59" fmla="*/ 243 h 252"/>
                  <a:gd name="T60" fmla="*/ 215 w 252"/>
                  <a:gd name="T61" fmla="*/ 215 h 252"/>
                  <a:gd name="T62" fmla="*/ 243 w 252"/>
                  <a:gd name="T63" fmla="*/ 175 h 252"/>
                  <a:gd name="T64" fmla="*/ 252 w 252"/>
                  <a:gd name="T65" fmla="*/ 126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6"/>
                    </a:moveTo>
                    <a:lnTo>
                      <a:pt x="243" y="78"/>
                    </a:lnTo>
                    <a:lnTo>
                      <a:pt x="215" y="37"/>
                    </a:lnTo>
                    <a:lnTo>
                      <a:pt x="173" y="10"/>
                    </a:lnTo>
                    <a:lnTo>
                      <a:pt x="126" y="0"/>
                    </a:lnTo>
                    <a:lnTo>
                      <a:pt x="78" y="10"/>
                    </a:lnTo>
                    <a:lnTo>
                      <a:pt x="37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5"/>
                    </a:lnTo>
                    <a:lnTo>
                      <a:pt x="37" y="215"/>
                    </a:lnTo>
                    <a:lnTo>
                      <a:pt x="78" y="243"/>
                    </a:lnTo>
                    <a:lnTo>
                      <a:pt x="126" y="252"/>
                    </a:lnTo>
                    <a:lnTo>
                      <a:pt x="173" y="243"/>
                    </a:lnTo>
                    <a:lnTo>
                      <a:pt x="215" y="215"/>
                    </a:lnTo>
                    <a:lnTo>
                      <a:pt x="243" y="175"/>
                    </a:lnTo>
                    <a:lnTo>
                      <a:pt x="252" y="126"/>
                    </a:lnTo>
                    <a:lnTo>
                      <a:pt x="243" y="78"/>
                    </a:lnTo>
                    <a:lnTo>
                      <a:pt x="215" y="37"/>
                    </a:lnTo>
                    <a:lnTo>
                      <a:pt x="173" y="10"/>
                    </a:lnTo>
                    <a:lnTo>
                      <a:pt x="126" y="0"/>
                    </a:lnTo>
                    <a:lnTo>
                      <a:pt x="78" y="10"/>
                    </a:lnTo>
                    <a:lnTo>
                      <a:pt x="37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5"/>
                    </a:lnTo>
                    <a:lnTo>
                      <a:pt x="37" y="215"/>
                    </a:lnTo>
                    <a:lnTo>
                      <a:pt x="78" y="243"/>
                    </a:lnTo>
                    <a:lnTo>
                      <a:pt x="126" y="252"/>
                    </a:lnTo>
                    <a:lnTo>
                      <a:pt x="173" y="243"/>
                    </a:lnTo>
                    <a:lnTo>
                      <a:pt x="215" y="215"/>
                    </a:lnTo>
                    <a:lnTo>
                      <a:pt x="243" y="175"/>
                    </a:lnTo>
                    <a:lnTo>
                      <a:pt x="252" y="12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3" name="Freeform 318"/>
              <p:cNvSpPr>
                <a:spLocks/>
              </p:cNvSpPr>
              <p:nvPr/>
            </p:nvSpPr>
            <p:spPr bwMode="auto">
              <a:xfrm>
                <a:off x="6877844" y="3900488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4 w 252"/>
                  <a:gd name="T5" fmla="*/ 36 h 251"/>
                  <a:gd name="T6" fmla="*/ 175 w 252"/>
                  <a:gd name="T7" fmla="*/ 10 h 251"/>
                  <a:gd name="T8" fmla="*/ 125 w 252"/>
                  <a:gd name="T9" fmla="*/ 0 h 251"/>
                  <a:gd name="T10" fmla="*/ 78 w 252"/>
                  <a:gd name="T11" fmla="*/ 10 h 251"/>
                  <a:gd name="T12" fmla="*/ 36 w 252"/>
                  <a:gd name="T13" fmla="*/ 36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8 w 252"/>
                  <a:gd name="T23" fmla="*/ 241 h 251"/>
                  <a:gd name="T24" fmla="*/ 125 w 252"/>
                  <a:gd name="T25" fmla="*/ 251 h 251"/>
                  <a:gd name="T26" fmla="*/ 175 w 252"/>
                  <a:gd name="T27" fmla="*/ 241 h 251"/>
                  <a:gd name="T28" fmla="*/ 214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1"/>
                    </a:lnTo>
                    <a:lnTo>
                      <a:pt x="125" y="251"/>
                    </a:lnTo>
                    <a:lnTo>
                      <a:pt x="175" y="241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4" name="Freeform 319"/>
              <p:cNvSpPr>
                <a:spLocks/>
              </p:cNvSpPr>
              <p:nvPr/>
            </p:nvSpPr>
            <p:spPr bwMode="auto">
              <a:xfrm>
                <a:off x="6877844" y="3900488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4 w 252"/>
                  <a:gd name="T5" fmla="*/ 36 h 251"/>
                  <a:gd name="T6" fmla="*/ 175 w 252"/>
                  <a:gd name="T7" fmla="*/ 10 h 251"/>
                  <a:gd name="T8" fmla="*/ 125 w 252"/>
                  <a:gd name="T9" fmla="*/ 0 h 251"/>
                  <a:gd name="T10" fmla="*/ 78 w 252"/>
                  <a:gd name="T11" fmla="*/ 10 h 251"/>
                  <a:gd name="T12" fmla="*/ 36 w 252"/>
                  <a:gd name="T13" fmla="*/ 36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8 w 252"/>
                  <a:gd name="T23" fmla="*/ 241 h 251"/>
                  <a:gd name="T24" fmla="*/ 125 w 252"/>
                  <a:gd name="T25" fmla="*/ 251 h 251"/>
                  <a:gd name="T26" fmla="*/ 175 w 252"/>
                  <a:gd name="T27" fmla="*/ 241 h 251"/>
                  <a:gd name="T28" fmla="*/ 214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1"/>
                    </a:lnTo>
                    <a:lnTo>
                      <a:pt x="125" y="251"/>
                    </a:lnTo>
                    <a:lnTo>
                      <a:pt x="175" y="241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1919FF"/>
              </a:solidFill>
              <a:ln w="0">
                <a:solidFill>
                  <a:srgbClr val="1919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5" name="Freeform 320"/>
              <p:cNvSpPr>
                <a:spLocks/>
              </p:cNvSpPr>
              <p:nvPr/>
            </p:nvSpPr>
            <p:spPr bwMode="auto">
              <a:xfrm>
                <a:off x="6977857" y="3825875"/>
                <a:ext cx="0" cy="347663"/>
              </a:xfrm>
              <a:custGeom>
                <a:avLst/>
                <a:gdLst>
                  <a:gd name="T0" fmla="*/ 438 h 438"/>
                  <a:gd name="T1" fmla="*/ 0 h 438"/>
                  <a:gd name="T2" fmla="*/ 438 h 43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38">
                    <a:moveTo>
                      <a:pt x="0" y="438"/>
                    </a:moveTo>
                    <a:lnTo>
                      <a:pt x="0" y="0"/>
                    </a:lnTo>
                    <a:lnTo>
                      <a:pt x="0" y="438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6" name="Freeform 321"/>
              <p:cNvSpPr>
                <a:spLocks/>
              </p:cNvSpPr>
              <p:nvPr/>
            </p:nvSpPr>
            <p:spPr bwMode="auto">
              <a:xfrm>
                <a:off x="6877844" y="3900488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4 w 252"/>
                  <a:gd name="T5" fmla="*/ 36 h 251"/>
                  <a:gd name="T6" fmla="*/ 175 w 252"/>
                  <a:gd name="T7" fmla="*/ 10 h 251"/>
                  <a:gd name="T8" fmla="*/ 125 w 252"/>
                  <a:gd name="T9" fmla="*/ 0 h 251"/>
                  <a:gd name="T10" fmla="*/ 78 w 252"/>
                  <a:gd name="T11" fmla="*/ 10 h 251"/>
                  <a:gd name="T12" fmla="*/ 36 w 252"/>
                  <a:gd name="T13" fmla="*/ 36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8 w 252"/>
                  <a:gd name="T23" fmla="*/ 241 h 251"/>
                  <a:gd name="T24" fmla="*/ 125 w 252"/>
                  <a:gd name="T25" fmla="*/ 251 h 251"/>
                  <a:gd name="T26" fmla="*/ 175 w 252"/>
                  <a:gd name="T27" fmla="*/ 241 h 251"/>
                  <a:gd name="T28" fmla="*/ 214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  <a:gd name="T34" fmla="*/ 242 w 252"/>
                  <a:gd name="T35" fmla="*/ 78 h 251"/>
                  <a:gd name="T36" fmla="*/ 214 w 252"/>
                  <a:gd name="T37" fmla="*/ 36 h 251"/>
                  <a:gd name="T38" fmla="*/ 175 w 252"/>
                  <a:gd name="T39" fmla="*/ 10 h 251"/>
                  <a:gd name="T40" fmla="*/ 125 w 252"/>
                  <a:gd name="T41" fmla="*/ 0 h 251"/>
                  <a:gd name="T42" fmla="*/ 78 w 252"/>
                  <a:gd name="T43" fmla="*/ 10 h 251"/>
                  <a:gd name="T44" fmla="*/ 36 w 252"/>
                  <a:gd name="T45" fmla="*/ 36 h 251"/>
                  <a:gd name="T46" fmla="*/ 10 w 252"/>
                  <a:gd name="T47" fmla="*/ 78 h 251"/>
                  <a:gd name="T48" fmla="*/ 0 w 252"/>
                  <a:gd name="T49" fmla="*/ 125 h 251"/>
                  <a:gd name="T50" fmla="*/ 10 w 252"/>
                  <a:gd name="T51" fmla="*/ 173 h 251"/>
                  <a:gd name="T52" fmla="*/ 36 w 252"/>
                  <a:gd name="T53" fmla="*/ 214 h 251"/>
                  <a:gd name="T54" fmla="*/ 78 w 252"/>
                  <a:gd name="T55" fmla="*/ 241 h 251"/>
                  <a:gd name="T56" fmla="*/ 125 w 252"/>
                  <a:gd name="T57" fmla="*/ 251 h 251"/>
                  <a:gd name="T58" fmla="*/ 175 w 252"/>
                  <a:gd name="T59" fmla="*/ 241 h 251"/>
                  <a:gd name="T60" fmla="*/ 214 w 252"/>
                  <a:gd name="T61" fmla="*/ 214 h 251"/>
                  <a:gd name="T62" fmla="*/ 242 w 252"/>
                  <a:gd name="T63" fmla="*/ 173 h 251"/>
                  <a:gd name="T64" fmla="*/ 252 w 252"/>
                  <a:gd name="T65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1"/>
                    </a:lnTo>
                    <a:lnTo>
                      <a:pt x="125" y="251"/>
                    </a:lnTo>
                    <a:lnTo>
                      <a:pt x="175" y="241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8"/>
                    </a:lnTo>
                    <a:lnTo>
                      <a:pt x="214" y="36"/>
                    </a:lnTo>
                    <a:lnTo>
                      <a:pt x="175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8" y="241"/>
                    </a:lnTo>
                    <a:lnTo>
                      <a:pt x="125" y="251"/>
                    </a:lnTo>
                    <a:lnTo>
                      <a:pt x="175" y="241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7" name="Freeform 322"/>
              <p:cNvSpPr>
                <a:spLocks/>
              </p:cNvSpPr>
              <p:nvPr/>
            </p:nvSpPr>
            <p:spPr bwMode="auto">
              <a:xfrm>
                <a:off x="6226969" y="3756025"/>
                <a:ext cx="200025" cy="198438"/>
              </a:xfrm>
              <a:custGeom>
                <a:avLst/>
                <a:gdLst>
                  <a:gd name="T0" fmla="*/ 252 w 252"/>
                  <a:gd name="T1" fmla="*/ 125 h 250"/>
                  <a:gd name="T2" fmla="*/ 242 w 252"/>
                  <a:gd name="T3" fmla="*/ 77 h 250"/>
                  <a:gd name="T4" fmla="*/ 215 w 252"/>
                  <a:gd name="T5" fmla="*/ 36 h 250"/>
                  <a:gd name="T6" fmla="*/ 174 w 252"/>
                  <a:gd name="T7" fmla="*/ 8 h 250"/>
                  <a:gd name="T8" fmla="*/ 126 w 252"/>
                  <a:gd name="T9" fmla="*/ 0 h 250"/>
                  <a:gd name="T10" fmla="*/ 79 w 252"/>
                  <a:gd name="T11" fmla="*/ 8 h 250"/>
                  <a:gd name="T12" fmla="*/ 37 w 252"/>
                  <a:gd name="T13" fmla="*/ 36 h 250"/>
                  <a:gd name="T14" fmla="*/ 9 w 252"/>
                  <a:gd name="T15" fmla="*/ 77 h 250"/>
                  <a:gd name="T16" fmla="*/ 0 w 252"/>
                  <a:gd name="T17" fmla="*/ 125 h 250"/>
                  <a:gd name="T18" fmla="*/ 9 w 252"/>
                  <a:gd name="T19" fmla="*/ 173 h 250"/>
                  <a:gd name="T20" fmla="*/ 37 w 252"/>
                  <a:gd name="T21" fmla="*/ 214 h 250"/>
                  <a:gd name="T22" fmla="*/ 79 w 252"/>
                  <a:gd name="T23" fmla="*/ 242 h 250"/>
                  <a:gd name="T24" fmla="*/ 126 w 252"/>
                  <a:gd name="T25" fmla="*/ 250 h 250"/>
                  <a:gd name="T26" fmla="*/ 174 w 252"/>
                  <a:gd name="T27" fmla="*/ 242 h 250"/>
                  <a:gd name="T28" fmla="*/ 215 w 252"/>
                  <a:gd name="T29" fmla="*/ 214 h 250"/>
                  <a:gd name="T30" fmla="*/ 242 w 252"/>
                  <a:gd name="T31" fmla="*/ 173 h 250"/>
                  <a:gd name="T32" fmla="*/ 252 w 252"/>
                  <a:gd name="T33" fmla="*/ 125 h 250"/>
                  <a:gd name="T34" fmla="*/ 252 w 252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2" y="77"/>
                    </a:lnTo>
                    <a:lnTo>
                      <a:pt x="215" y="36"/>
                    </a:lnTo>
                    <a:lnTo>
                      <a:pt x="174" y="8"/>
                    </a:lnTo>
                    <a:lnTo>
                      <a:pt x="126" y="0"/>
                    </a:lnTo>
                    <a:lnTo>
                      <a:pt x="79" y="8"/>
                    </a:lnTo>
                    <a:lnTo>
                      <a:pt x="37" y="36"/>
                    </a:lnTo>
                    <a:lnTo>
                      <a:pt x="9" y="77"/>
                    </a:lnTo>
                    <a:lnTo>
                      <a:pt x="0" y="125"/>
                    </a:lnTo>
                    <a:lnTo>
                      <a:pt x="9" y="173"/>
                    </a:lnTo>
                    <a:lnTo>
                      <a:pt x="37" y="214"/>
                    </a:lnTo>
                    <a:lnTo>
                      <a:pt x="79" y="242"/>
                    </a:lnTo>
                    <a:lnTo>
                      <a:pt x="126" y="250"/>
                    </a:lnTo>
                    <a:lnTo>
                      <a:pt x="174" y="242"/>
                    </a:lnTo>
                    <a:lnTo>
                      <a:pt x="215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8" name="Freeform 323"/>
              <p:cNvSpPr>
                <a:spLocks/>
              </p:cNvSpPr>
              <p:nvPr/>
            </p:nvSpPr>
            <p:spPr bwMode="auto">
              <a:xfrm>
                <a:off x="6226969" y="3756025"/>
                <a:ext cx="200025" cy="198438"/>
              </a:xfrm>
              <a:custGeom>
                <a:avLst/>
                <a:gdLst>
                  <a:gd name="T0" fmla="*/ 252 w 252"/>
                  <a:gd name="T1" fmla="*/ 125 h 250"/>
                  <a:gd name="T2" fmla="*/ 242 w 252"/>
                  <a:gd name="T3" fmla="*/ 77 h 250"/>
                  <a:gd name="T4" fmla="*/ 215 w 252"/>
                  <a:gd name="T5" fmla="*/ 36 h 250"/>
                  <a:gd name="T6" fmla="*/ 174 w 252"/>
                  <a:gd name="T7" fmla="*/ 8 h 250"/>
                  <a:gd name="T8" fmla="*/ 126 w 252"/>
                  <a:gd name="T9" fmla="*/ 0 h 250"/>
                  <a:gd name="T10" fmla="*/ 79 w 252"/>
                  <a:gd name="T11" fmla="*/ 8 h 250"/>
                  <a:gd name="T12" fmla="*/ 37 w 252"/>
                  <a:gd name="T13" fmla="*/ 36 h 250"/>
                  <a:gd name="T14" fmla="*/ 9 w 252"/>
                  <a:gd name="T15" fmla="*/ 77 h 250"/>
                  <a:gd name="T16" fmla="*/ 0 w 252"/>
                  <a:gd name="T17" fmla="*/ 125 h 250"/>
                  <a:gd name="T18" fmla="*/ 9 w 252"/>
                  <a:gd name="T19" fmla="*/ 173 h 250"/>
                  <a:gd name="T20" fmla="*/ 37 w 252"/>
                  <a:gd name="T21" fmla="*/ 214 h 250"/>
                  <a:gd name="T22" fmla="*/ 79 w 252"/>
                  <a:gd name="T23" fmla="*/ 242 h 250"/>
                  <a:gd name="T24" fmla="*/ 126 w 252"/>
                  <a:gd name="T25" fmla="*/ 250 h 250"/>
                  <a:gd name="T26" fmla="*/ 174 w 252"/>
                  <a:gd name="T27" fmla="*/ 242 h 250"/>
                  <a:gd name="T28" fmla="*/ 215 w 252"/>
                  <a:gd name="T29" fmla="*/ 214 h 250"/>
                  <a:gd name="T30" fmla="*/ 242 w 252"/>
                  <a:gd name="T31" fmla="*/ 173 h 250"/>
                  <a:gd name="T32" fmla="*/ 252 w 252"/>
                  <a:gd name="T33" fmla="*/ 125 h 250"/>
                  <a:gd name="T34" fmla="*/ 252 w 252"/>
                  <a:gd name="T3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2" y="77"/>
                    </a:lnTo>
                    <a:lnTo>
                      <a:pt x="215" y="36"/>
                    </a:lnTo>
                    <a:lnTo>
                      <a:pt x="174" y="8"/>
                    </a:lnTo>
                    <a:lnTo>
                      <a:pt x="126" y="0"/>
                    </a:lnTo>
                    <a:lnTo>
                      <a:pt x="79" y="8"/>
                    </a:lnTo>
                    <a:lnTo>
                      <a:pt x="37" y="36"/>
                    </a:lnTo>
                    <a:lnTo>
                      <a:pt x="9" y="77"/>
                    </a:lnTo>
                    <a:lnTo>
                      <a:pt x="0" y="125"/>
                    </a:lnTo>
                    <a:lnTo>
                      <a:pt x="9" y="173"/>
                    </a:lnTo>
                    <a:lnTo>
                      <a:pt x="37" y="214"/>
                    </a:lnTo>
                    <a:lnTo>
                      <a:pt x="79" y="242"/>
                    </a:lnTo>
                    <a:lnTo>
                      <a:pt x="126" y="250"/>
                    </a:lnTo>
                    <a:lnTo>
                      <a:pt x="174" y="242"/>
                    </a:lnTo>
                    <a:lnTo>
                      <a:pt x="215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79" name="Freeform 324"/>
              <p:cNvSpPr>
                <a:spLocks/>
              </p:cNvSpPr>
              <p:nvPr/>
            </p:nvSpPr>
            <p:spPr bwMode="auto">
              <a:xfrm>
                <a:off x="6326982" y="3559175"/>
                <a:ext cx="0" cy="592138"/>
              </a:xfrm>
              <a:custGeom>
                <a:avLst/>
                <a:gdLst>
                  <a:gd name="T0" fmla="*/ 744 h 744"/>
                  <a:gd name="T1" fmla="*/ 0 h 744"/>
                  <a:gd name="T2" fmla="*/ 744 h 74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744">
                    <a:moveTo>
                      <a:pt x="0" y="744"/>
                    </a:moveTo>
                    <a:lnTo>
                      <a:pt x="0" y="0"/>
                    </a:lnTo>
                    <a:lnTo>
                      <a:pt x="0" y="744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0" name="Freeform 325"/>
              <p:cNvSpPr>
                <a:spLocks/>
              </p:cNvSpPr>
              <p:nvPr/>
            </p:nvSpPr>
            <p:spPr bwMode="auto">
              <a:xfrm>
                <a:off x="6226969" y="3756025"/>
                <a:ext cx="200025" cy="198438"/>
              </a:xfrm>
              <a:custGeom>
                <a:avLst/>
                <a:gdLst>
                  <a:gd name="T0" fmla="*/ 252 w 252"/>
                  <a:gd name="T1" fmla="*/ 125 h 250"/>
                  <a:gd name="T2" fmla="*/ 242 w 252"/>
                  <a:gd name="T3" fmla="*/ 77 h 250"/>
                  <a:gd name="T4" fmla="*/ 215 w 252"/>
                  <a:gd name="T5" fmla="*/ 36 h 250"/>
                  <a:gd name="T6" fmla="*/ 174 w 252"/>
                  <a:gd name="T7" fmla="*/ 8 h 250"/>
                  <a:gd name="T8" fmla="*/ 126 w 252"/>
                  <a:gd name="T9" fmla="*/ 0 h 250"/>
                  <a:gd name="T10" fmla="*/ 79 w 252"/>
                  <a:gd name="T11" fmla="*/ 8 h 250"/>
                  <a:gd name="T12" fmla="*/ 37 w 252"/>
                  <a:gd name="T13" fmla="*/ 36 h 250"/>
                  <a:gd name="T14" fmla="*/ 9 w 252"/>
                  <a:gd name="T15" fmla="*/ 77 h 250"/>
                  <a:gd name="T16" fmla="*/ 0 w 252"/>
                  <a:gd name="T17" fmla="*/ 125 h 250"/>
                  <a:gd name="T18" fmla="*/ 9 w 252"/>
                  <a:gd name="T19" fmla="*/ 173 h 250"/>
                  <a:gd name="T20" fmla="*/ 37 w 252"/>
                  <a:gd name="T21" fmla="*/ 214 h 250"/>
                  <a:gd name="T22" fmla="*/ 79 w 252"/>
                  <a:gd name="T23" fmla="*/ 242 h 250"/>
                  <a:gd name="T24" fmla="*/ 126 w 252"/>
                  <a:gd name="T25" fmla="*/ 250 h 250"/>
                  <a:gd name="T26" fmla="*/ 174 w 252"/>
                  <a:gd name="T27" fmla="*/ 242 h 250"/>
                  <a:gd name="T28" fmla="*/ 215 w 252"/>
                  <a:gd name="T29" fmla="*/ 214 h 250"/>
                  <a:gd name="T30" fmla="*/ 242 w 252"/>
                  <a:gd name="T31" fmla="*/ 173 h 250"/>
                  <a:gd name="T32" fmla="*/ 252 w 252"/>
                  <a:gd name="T33" fmla="*/ 125 h 250"/>
                  <a:gd name="T34" fmla="*/ 242 w 252"/>
                  <a:gd name="T35" fmla="*/ 77 h 250"/>
                  <a:gd name="T36" fmla="*/ 215 w 252"/>
                  <a:gd name="T37" fmla="*/ 36 h 250"/>
                  <a:gd name="T38" fmla="*/ 174 w 252"/>
                  <a:gd name="T39" fmla="*/ 8 h 250"/>
                  <a:gd name="T40" fmla="*/ 126 w 252"/>
                  <a:gd name="T41" fmla="*/ 0 h 250"/>
                  <a:gd name="T42" fmla="*/ 79 w 252"/>
                  <a:gd name="T43" fmla="*/ 8 h 250"/>
                  <a:gd name="T44" fmla="*/ 37 w 252"/>
                  <a:gd name="T45" fmla="*/ 36 h 250"/>
                  <a:gd name="T46" fmla="*/ 9 w 252"/>
                  <a:gd name="T47" fmla="*/ 77 h 250"/>
                  <a:gd name="T48" fmla="*/ 0 w 252"/>
                  <a:gd name="T49" fmla="*/ 125 h 250"/>
                  <a:gd name="T50" fmla="*/ 9 w 252"/>
                  <a:gd name="T51" fmla="*/ 173 h 250"/>
                  <a:gd name="T52" fmla="*/ 37 w 252"/>
                  <a:gd name="T53" fmla="*/ 214 h 250"/>
                  <a:gd name="T54" fmla="*/ 79 w 252"/>
                  <a:gd name="T55" fmla="*/ 242 h 250"/>
                  <a:gd name="T56" fmla="*/ 126 w 252"/>
                  <a:gd name="T57" fmla="*/ 250 h 250"/>
                  <a:gd name="T58" fmla="*/ 174 w 252"/>
                  <a:gd name="T59" fmla="*/ 242 h 250"/>
                  <a:gd name="T60" fmla="*/ 215 w 252"/>
                  <a:gd name="T61" fmla="*/ 214 h 250"/>
                  <a:gd name="T62" fmla="*/ 242 w 252"/>
                  <a:gd name="T63" fmla="*/ 173 h 250"/>
                  <a:gd name="T64" fmla="*/ 252 w 252"/>
                  <a:gd name="T65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0">
                    <a:moveTo>
                      <a:pt x="252" y="125"/>
                    </a:moveTo>
                    <a:lnTo>
                      <a:pt x="242" y="77"/>
                    </a:lnTo>
                    <a:lnTo>
                      <a:pt x="215" y="36"/>
                    </a:lnTo>
                    <a:lnTo>
                      <a:pt x="174" y="8"/>
                    </a:lnTo>
                    <a:lnTo>
                      <a:pt x="126" y="0"/>
                    </a:lnTo>
                    <a:lnTo>
                      <a:pt x="79" y="8"/>
                    </a:lnTo>
                    <a:lnTo>
                      <a:pt x="37" y="36"/>
                    </a:lnTo>
                    <a:lnTo>
                      <a:pt x="9" y="77"/>
                    </a:lnTo>
                    <a:lnTo>
                      <a:pt x="0" y="125"/>
                    </a:lnTo>
                    <a:lnTo>
                      <a:pt x="9" y="173"/>
                    </a:lnTo>
                    <a:lnTo>
                      <a:pt x="37" y="214"/>
                    </a:lnTo>
                    <a:lnTo>
                      <a:pt x="79" y="242"/>
                    </a:lnTo>
                    <a:lnTo>
                      <a:pt x="126" y="250"/>
                    </a:lnTo>
                    <a:lnTo>
                      <a:pt x="174" y="242"/>
                    </a:lnTo>
                    <a:lnTo>
                      <a:pt x="215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5" y="36"/>
                    </a:lnTo>
                    <a:lnTo>
                      <a:pt x="174" y="8"/>
                    </a:lnTo>
                    <a:lnTo>
                      <a:pt x="126" y="0"/>
                    </a:lnTo>
                    <a:lnTo>
                      <a:pt x="79" y="8"/>
                    </a:lnTo>
                    <a:lnTo>
                      <a:pt x="37" y="36"/>
                    </a:lnTo>
                    <a:lnTo>
                      <a:pt x="9" y="77"/>
                    </a:lnTo>
                    <a:lnTo>
                      <a:pt x="0" y="125"/>
                    </a:lnTo>
                    <a:lnTo>
                      <a:pt x="9" y="173"/>
                    </a:lnTo>
                    <a:lnTo>
                      <a:pt x="37" y="214"/>
                    </a:lnTo>
                    <a:lnTo>
                      <a:pt x="79" y="242"/>
                    </a:lnTo>
                    <a:lnTo>
                      <a:pt x="126" y="250"/>
                    </a:lnTo>
                    <a:lnTo>
                      <a:pt x="174" y="242"/>
                    </a:lnTo>
                    <a:lnTo>
                      <a:pt x="215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1" name="Freeform 326"/>
              <p:cNvSpPr>
                <a:spLocks/>
              </p:cNvSpPr>
              <p:nvPr/>
            </p:nvSpPr>
            <p:spPr bwMode="auto">
              <a:xfrm>
                <a:off x="6525419" y="3967163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4 w 252"/>
                  <a:gd name="T5" fmla="*/ 36 h 251"/>
                  <a:gd name="T6" fmla="*/ 173 w 252"/>
                  <a:gd name="T7" fmla="*/ 8 h 251"/>
                  <a:gd name="T8" fmla="*/ 125 w 252"/>
                  <a:gd name="T9" fmla="*/ 0 h 251"/>
                  <a:gd name="T10" fmla="*/ 77 w 252"/>
                  <a:gd name="T11" fmla="*/ 8 h 251"/>
                  <a:gd name="T12" fmla="*/ 36 w 252"/>
                  <a:gd name="T13" fmla="*/ 36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7 w 252"/>
                  <a:gd name="T23" fmla="*/ 242 h 251"/>
                  <a:gd name="T24" fmla="*/ 125 w 252"/>
                  <a:gd name="T25" fmla="*/ 251 h 251"/>
                  <a:gd name="T26" fmla="*/ 173 w 252"/>
                  <a:gd name="T27" fmla="*/ 242 h 251"/>
                  <a:gd name="T28" fmla="*/ 214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  <a:gd name="T34" fmla="*/ 252 w 252"/>
                  <a:gd name="T35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1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2" name="Freeform 327"/>
              <p:cNvSpPr>
                <a:spLocks/>
              </p:cNvSpPr>
              <p:nvPr/>
            </p:nvSpPr>
            <p:spPr bwMode="auto">
              <a:xfrm>
                <a:off x="6525419" y="3967163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4 w 252"/>
                  <a:gd name="T5" fmla="*/ 36 h 251"/>
                  <a:gd name="T6" fmla="*/ 173 w 252"/>
                  <a:gd name="T7" fmla="*/ 8 h 251"/>
                  <a:gd name="T8" fmla="*/ 125 w 252"/>
                  <a:gd name="T9" fmla="*/ 0 h 251"/>
                  <a:gd name="T10" fmla="*/ 77 w 252"/>
                  <a:gd name="T11" fmla="*/ 8 h 251"/>
                  <a:gd name="T12" fmla="*/ 36 w 252"/>
                  <a:gd name="T13" fmla="*/ 36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7 w 252"/>
                  <a:gd name="T23" fmla="*/ 242 h 251"/>
                  <a:gd name="T24" fmla="*/ 125 w 252"/>
                  <a:gd name="T25" fmla="*/ 251 h 251"/>
                  <a:gd name="T26" fmla="*/ 173 w 252"/>
                  <a:gd name="T27" fmla="*/ 242 h 251"/>
                  <a:gd name="T28" fmla="*/ 214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  <a:gd name="T34" fmla="*/ 252 w 252"/>
                  <a:gd name="T35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1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3" name="Freeform 328"/>
              <p:cNvSpPr>
                <a:spLocks/>
              </p:cNvSpPr>
              <p:nvPr/>
            </p:nvSpPr>
            <p:spPr bwMode="auto">
              <a:xfrm>
                <a:off x="6625432" y="3906838"/>
                <a:ext cx="0" cy="319088"/>
              </a:xfrm>
              <a:custGeom>
                <a:avLst/>
                <a:gdLst>
                  <a:gd name="T0" fmla="*/ 402 h 402"/>
                  <a:gd name="T1" fmla="*/ 0 h 402"/>
                  <a:gd name="T2" fmla="*/ 402 h 40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02">
                    <a:moveTo>
                      <a:pt x="0" y="402"/>
                    </a:moveTo>
                    <a:lnTo>
                      <a:pt x="0" y="0"/>
                    </a:lnTo>
                    <a:lnTo>
                      <a:pt x="0" y="402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4" name="Freeform 329"/>
              <p:cNvSpPr>
                <a:spLocks/>
              </p:cNvSpPr>
              <p:nvPr/>
            </p:nvSpPr>
            <p:spPr bwMode="auto">
              <a:xfrm>
                <a:off x="6525419" y="3967163"/>
                <a:ext cx="200025" cy="198438"/>
              </a:xfrm>
              <a:custGeom>
                <a:avLst/>
                <a:gdLst>
                  <a:gd name="T0" fmla="*/ 252 w 252"/>
                  <a:gd name="T1" fmla="*/ 125 h 251"/>
                  <a:gd name="T2" fmla="*/ 242 w 252"/>
                  <a:gd name="T3" fmla="*/ 78 h 251"/>
                  <a:gd name="T4" fmla="*/ 214 w 252"/>
                  <a:gd name="T5" fmla="*/ 36 h 251"/>
                  <a:gd name="T6" fmla="*/ 173 w 252"/>
                  <a:gd name="T7" fmla="*/ 8 h 251"/>
                  <a:gd name="T8" fmla="*/ 125 w 252"/>
                  <a:gd name="T9" fmla="*/ 0 h 251"/>
                  <a:gd name="T10" fmla="*/ 77 w 252"/>
                  <a:gd name="T11" fmla="*/ 8 h 251"/>
                  <a:gd name="T12" fmla="*/ 36 w 252"/>
                  <a:gd name="T13" fmla="*/ 36 h 251"/>
                  <a:gd name="T14" fmla="*/ 10 w 252"/>
                  <a:gd name="T15" fmla="*/ 78 h 251"/>
                  <a:gd name="T16" fmla="*/ 0 w 252"/>
                  <a:gd name="T17" fmla="*/ 125 h 251"/>
                  <a:gd name="T18" fmla="*/ 10 w 252"/>
                  <a:gd name="T19" fmla="*/ 173 h 251"/>
                  <a:gd name="T20" fmla="*/ 36 w 252"/>
                  <a:gd name="T21" fmla="*/ 214 h 251"/>
                  <a:gd name="T22" fmla="*/ 77 w 252"/>
                  <a:gd name="T23" fmla="*/ 242 h 251"/>
                  <a:gd name="T24" fmla="*/ 125 w 252"/>
                  <a:gd name="T25" fmla="*/ 251 h 251"/>
                  <a:gd name="T26" fmla="*/ 173 w 252"/>
                  <a:gd name="T27" fmla="*/ 242 h 251"/>
                  <a:gd name="T28" fmla="*/ 214 w 252"/>
                  <a:gd name="T29" fmla="*/ 214 h 251"/>
                  <a:gd name="T30" fmla="*/ 242 w 252"/>
                  <a:gd name="T31" fmla="*/ 173 h 251"/>
                  <a:gd name="T32" fmla="*/ 252 w 252"/>
                  <a:gd name="T33" fmla="*/ 125 h 251"/>
                  <a:gd name="T34" fmla="*/ 242 w 252"/>
                  <a:gd name="T35" fmla="*/ 78 h 251"/>
                  <a:gd name="T36" fmla="*/ 214 w 252"/>
                  <a:gd name="T37" fmla="*/ 36 h 251"/>
                  <a:gd name="T38" fmla="*/ 173 w 252"/>
                  <a:gd name="T39" fmla="*/ 8 h 251"/>
                  <a:gd name="T40" fmla="*/ 125 w 252"/>
                  <a:gd name="T41" fmla="*/ 0 h 251"/>
                  <a:gd name="T42" fmla="*/ 77 w 252"/>
                  <a:gd name="T43" fmla="*/ 8 h 251"/>
                  <a:gd name="T44" fmla="*/ 36 w 252"/>
                  <a:gd name="T45" fmla="*/ 36 h 251"/>
                  <a:gd name="T46" fmla="*/ 10 w 252"/>
                  <a:gd name="T47" fmla="*/ 78 h 251"/>
                  <a:gd name="T48" fmla="*/ 0 w 252"/>
                  <a:gd name="T49" fmla="*/ 125 h 251"/>
                  <a:gd name="T50" fmla="*/ 10 w 252"/>
                  <a:gd name="T51" fmla="*/ 173 h 251"/>
                  <a:gd name="T52" fmla="*/ 36 w 252"/>
                  <a:gd name="T53" fmla="*/ 214 h 251"/>
                  <a:gd name="T54" fmla="*/ 77 w 252"/>
                  <a:gd name="T55" fmla="*/ 242 h 251"/>
                  <a:gd name="T56" fmla="*/ 125 w 252"/>
                  <a:gd name="T57" fmla="*/ 251 h 251"/>
                  <a:gd name="T58" fmla="*/ 173 w 252"/>
                  <a:gd name="T59" fmla="*/ 242 h 251"/>
                  <a:gd name="T60" fmla="*/ 214 w 252"/>
                  <a:gd name="T61" fmla="*/ 214 h 251"/>
                  <a:gd name="T62" fmla="*/ 242 w 252"/>
                  <a:gd name="T63" fmla="*/ 173 h 251"/>
                  <a:gd name="T64" fmla="*/ 252 w 252"/>
                  <a:gd name="T65" fmla="*/ 125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1">
                    <a:moveTo>
                      <a:pt x="252" y="125"/>
                    </a:moveTo>
                    <a:lnTo>
                      <a:pt x="242" y="78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1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  <a:lnTo>
                      <a:pt x="242" y="78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10" y="78"/>
                    </a:lnTo>
                    <a:lnTo>
                      <a:pt x="0" y="125"/>
                    </a:lnTo>
                    <a:lnTo>
                      <a:pt x="10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1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3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5" name="Freeform 330"/>
              <p:cNvSpPr>
                <a:spLocks/>
              </p:cNvSpPr>
              <p:nvPr/>
            </p:nvSpPr>
            <p:spPr bwMode="auto">
              <a:xfrm>
                <a:off x="6763544" y="3905250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4 w 252"/>
                  <a:gd name="T5" fmla="*/ 36 h 252"/>
                  <a:gd name="T6" fmla="*/ 173 w 252"/>
                  <a:gd name="T7" fmla="*/ 10 h 252"/>
                  <a:gd name="T8" fmla="*/ 125 w 252"/>
                  <a:gd name="T9" fmla="*/ 0 h 252"/>
                  <a:gd name="T10" fmla="*/ 78 w 252"/>
                  <a:gd name="T11" fmla="*/ 10 h 252"/>
                  <a:gd name="T12" fmla="*/ 36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4 h 252"/>
                  <a:gd name="T20" fmla="*/ 36 w 252"/>
                  <a:gd name="T21" fmla="*/ 214 h 252"/>
                  <a:gd name="T22" fmla="*/ 78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4 h 252"/>
                  <a:gd name="T32" fmla="*/ 252 w 252"/>
                  <a:gd name="T33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6" name="Freeform 331"/>
              <p:cNvSpPr>
                <a:spLocks/>
              </p:cNvSpPr>
              <p:nvPr/>
            </p:nvSpPr>
            <p:spPr bwMode="auto">
              <a:xfrm>
                <a:off x="6763544" y="3905250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4 w 252"/>
                  <a:gd name="T5" fmla="*/ 36 h 252"/>
                  <a:gd name="T6" fmla="*/ 173 w 252"/>
                  <a:gd name="T7" fmla="*/ 10 h 252"/>
                  <a:gd name="T8" fmla="*/ 125 w 252"/>
                  <a:gd name="T9" fmla="*/ 0 h 252"/>
                  <a:gd name="T10" fmla="*/ 78 w 252"/>
                  <a:gd name="T11" fmla="*/ 10 h 252"/>
                  <a:gd name="T12" fmla="*/ 36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4 h 252"/>
                  <a:gd name="T20" fmla="*/ 36 w 252"/>
                  <a:gd name="T21" fmla="*/ 214 h 252"/>
                  <a:gd name="T22" fmla="*/ 78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4 h 252"/>
                  <a:gd name="T32" fmla="*/ 252 w 252"/>
                  <a:gd name="T33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2" y="125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7" name="Freeform 332"/>
              <p:cNvSpPr>
                <a:spLocks/>
              </p:cNvSpPr>
              <p:nvPr/>
            </p:nvSpPr>
            <p:spPr bwMode="auto">
              <a:xfrm>
                <a:off x="6861969" y="3875088"/>
                <a:ext cx="0" cy="260350"/>
              </a:xfrm>
              <a:custGeom>
                <a:avLst/>
                <a:gdLst>
                  <a:gd name="T0" fmla="*/ 328 h 328"/>
                  <a:gd name="T1" fmla="*/ 0 h 328"/>
                  <a:gd name="T2" fmla="*/ 328 h 32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28">
                    <a:moveTo>
                      <a:pt x="0" y="328"/>
                    </a:moveTo>
                    <a:lnTo>
                      <a:pt x="0" y="0"/>
                    </a:lnTo>
                    <a:lnTo>
                      <a:pt x="0" y="328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8" name="Freeform 333"/>
              <p:cNvSpPr>
                <a:spLocks/>
              </p:cNvSpPr>
              <p:nvPr/>
            </p:nvSpPr>
            <p:spPr bwMode="auto">
              <a:xfrm>
                <a:off x="6763544" y="3905250"/>
                <a:ext cx="200025" cy="200025"/>
              </a:xfrm>
              <a:custGeom>
                <a:avLst/>
                <a:gdLst>
                  <a:gd name="T0" fmla="*/ 252 w 252"/>
                  <a:gd name="T1" fmla="*/ 125 h 252"/>
                  <a:gd name="T2" fmla="*/ 242 w 252"/>
                  <a:gd name="T3" fmla="*/ 77 h 252"/>
                  <a:gd name="T4" fmla="*/ 214 w 252"/>
                  <a:gd name="T5" fmla="*/ 36 h 252"/>
                  <a:gd name="T6" fmla="*/ 173 w 252"/>
                  <a:gd name="T7" fmla="*/ 10 h 252"/>
                  <a:gd name="T8" fmla="*/ 125 w 252"/>
                  <a:gd name="T9" fmla="*/ 0 h 252"/>
                  <a:gd name="T10" fmla="*/ 78 w 252"/>
                  <a:gd name="T11" fmla="*/ 10 h 252"/>
                  <a:gd name="T12" fmla="*/ 36 w 252"/>
                  <a:gd name="T13" fmla="*/ 36 h 252"/>
                  <a:gd name="T14" fmla="*/ 10 w 252"/>
                  <a:gd name="T15" fmla="*/ 77 h 252"/>
                  <a:gd name="T16" fmla="*/ 0 w 252"/>
                  <a:gd name="T17" fmla="*/ 125 h 252"/>
                  <a:gd name="T18" fmla="*/ 10 w 252"/>
                  <a:gd name="T19" fmla="*/ 174 h 252"/>
                  <a:gd name="T20" fmla="*/ 36 w 252"/>
                  <a:gd name="T21" fmla="*/ 214 h 252"/>
                  <a:gd name="T22" fmla="*/ 78 w 252"/>
                  <a:gd name="T23" fmla="*/ 242 h 252"/>
                  <a:gd name="T24" fmla="*/ 125 w 252"/>
                  <a:gd name="T25" fmla="*/ 252 h 252"/>
                  <a:gd name="T26" fmla="*/ 173 w 252"/>
                  <a:gd name="T27" fmla="*/ 242 h 252"/>
                  <a:gd name="T28" fmla="*/ 214 w 252"/>
                  <a:gd name="T29" fmla="*/ 214 h 252"/>
                  <a:gd name="T30" fmla="*/ 242 w 252"/>
                  <a:gd name="T31" fmla="*/ 174 h 252"/>
                  <a:gd name="T32" fmla="*/ 252 w 252"/>
                  <a:gd name="T33" fmla="*/ 125 h 252"/>
                  <a:gd name="T34" fmla="*/ 242 w 252"/>
                  <a:gd name="T35" fmla="*/ 77 h 252"/>
                  <a:gd name="T36" fmla="*/ 214 w 252"/>
                  <a:gd name="T37" fmla="*/ 36 h 252"/>
                  <a:gd name="T38" fmla="*/ 173 w 252"/>
                  <a:gd name="T39" fmla="*/ 10 h 252"/>
                  <a:gd name="T40" fmla="*/ 125 w 252"/>
                  <a:gd name="T41" fmla="*/ 0 h 252"/>
                  <a:gd name="T42" fmla="*/ 78 w 252"/>
                  <a:gd name="T43" fmla="*/ 10 h 252"/>
                  <a:gd name="T44" fmla="*/ 36 w 252"/>
                  <a:gd name="T45" fmla="*/ 36 h 252"/>
                  <a:gd name="T46" fmla="*/ 10 w 252"/>
                  <a:gd name="T47" fmla="*/ 77 h 252"/>
                  <a:gd name="T48" fmla="*/ 0 w 252"/>
                  <a:gd name="T49" fmla="*/ 125 h 252"/>
                  <a:gd name="T50" fmla="*/ 10 w 252"/>
                  <a:gd name="T51" fmla="*/ 174 h 252"/>
                  <a:gd name="T52" fmla="*/ 36 w 252"/>
                  <a:gd name="T53" fmla="*/ 214 h 252"/>
                  <a:gd name="T54" fmla="*/ 78 w 252"/>
                  <a:gd name="T55" fmla="*/ 242 h 252"/>
                  <a:gd name="T56" fmla="*/ 125 w 252"/>
                  <a:gd name="T57" fmla="*/ 252 h 252"/>
                  <a:gd name="T58" fmla="*/ 173 w 252"/>
                  <a:gd name="T59" fmla="*/ 242 h 252"/>
                  <a:gd name="T60" fmla="*/ 214 w 252"/>
                  <a:gd name="T61" fmla="*/ 214 h 252"/>
                  <a:gd name="T62" fmla="*/ 242 w 252"/>
                  <a:gd name="T63" fmla="*/ 174 h 252"/>
                  <a:gd name="T64" fmla="*/ 252 w 252"/>
                  <a:gd name="T65" fmla="*/ 125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2">
                    <a:moveTo>
                      <a:pt x="252" y="125"/>
                    </a:move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2" y="125"/>
                    </a:lnTo>
                    <a:lnTo>
                      <a:pt x="242" y="77"/>
                    </a:lnTo>
                    <a:lnTo>
                      <a:pt x="214" y="36"/>
                    </a:lnTo>
                    <a:lnTo>
                      <a:pt x="173" y="10"/>
                    </a:lnTo>
                    <a:lnTo>
                      <a:pt x="125" y="0"/>
                    </a:lnTo>
                    <a:lnTo>
                      <a:pt x="78" y="10"/>
                    </a:lnTo>
                    <a:lnTo>
                      <a:pt x="36" y="36"/>
                    </a:lnTo>
                    <a:lnTo>
                      <a:pt x="10" y="77"/>
                    </a:lnTo>
                    <a:lnTo>
                      <a:pt x="0" y="125"/>
                    </a:lnTo>
                    <a:lnTo>
                      <a:pt x="10" y="174"/>
                    </a:lnTo>
                    <a:lnTo>
                      <a:pt x="36" y="214"/>
                    </a:lnTo>
                    <a:lnTo>
                      <a:pt x="78" y="242"/>
                    </a:lnTo>
                    <a:lnTo>
                      <a:pt x="125" y="252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2" y="174"/>
                    </a:lnTo>
                    <a:lnTo>
                      <a:pt x="252" y="12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89" name="Freeform 334"/>
              <p:cNvSpPr>
                <a:spLocks/>
              </p:cNvSpPr>
              <p:nvPr/>
            </p:nvSpPr>
            <p:spPr bwMode="auto">
              <a:xfrm>
                <a:off x="6503194" y="3783013"/>
                <a:ext cx="200025" cy="200025"/>
              </a:xfrm>
              <a:custGeom>
                <a:avLst/>
                <a:gdLst>
                  <a:gd name="T0" fmla="*/ 252 w 252"/>
                  <a:gd name="T1" fmla="*/ 126 h 253"/>
                  <a:gd name="T2" fmla="*/ 242 w 252"/>
                  <a:gd name="T3" fmla="*/ 78 h 253"/>
                  <a:gd name="T4" fmla="*/ 216 w 252"/>
                  <a:gd name="T5" fmla="*/ 37 h 253"/>
                  <a:gd name="T6" fmla="*/ 175 w 252"/>
                  <a:gd name="T7" fmla="*/ 10 h 253"/>
                  <a:gd name="T8" fmla="*/ 127 w 252"/>
                  <a:gd name="T9" fmla="*/ 0 h 253"/>
                  <a:gd name="T10" fmla="*/ 79 w 252"/>
                  <a:gd name="T11" fmla="*/ 10 h 253"/>
                  <a:gd name="T12" fmla="*/ 38 w 252"/>
                  <a:gd name="T13" fmla="*/ 37 h 253"/>
                  <a:gd name="T14" fmla="*/ 10 w 252"/>
                  <a:gd name="T15" fmla="*/ 78 h 253"/>
                  <a:gd name="T16" fmla="*/ 0 w 252"/>
                  <a:gd name="T17" fmla="*/ 126 h 253"/>
                  <a:gd name="T18" fmla="*/ 10 w 252"/>
                  <a:gd name="T19" fmla="*/ 173 h 253"/>
                  <a:gd name="T20" fmla="*/ 38 w 252"/>
                  <a:gd name="T21" fmla="*/ 215 h 253"/>
                  <a:gd name="T22" fmla="*/ 79 w 252"/>
                  <a:gd name="T23" fmla="*/ 243 h 253"/>
                  <a:gd name="T24" fmla="*/ 127 w 252"/>
                  <a:gd name="T25" fmla="*/ 253 h 253"/>
                  <a:gd name="T26" fmla="*/ 175 w 252"/>
                  <a:gd name="T27" fmla="*/ 243 h 253"/>
                  <a:gd name="T28" fmla="*/ 216 w 252"/>
                  <a:gd name="T29" fmla="*/ 215 h 253"/>
                  <a:gd name="T30" fmla="*/ 242 w 252"/>
                  <a:gd name="T31" fmla="*/ 173 h 253"/>
                  <a:gd name="T32" fmla="*/ 252 w 252"/>
                  <a:gd name="T33" fmla="*/ 126 h 253"/>
                  <a:gd name="T34" fmla="*/ 252 w 252"/>
                  <a:gd name="T35" fmla="*/ 12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3">
                    <a:moveTo>
                      <a:pt x="252" y="126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9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3"/>
                    </a:lnTo>
                    <a:lnTo>
                      <a:pt x="38" y="215"/>
                    </a:lnTo>
                    <a:lnTo>
                      <a:pt x="79" y="243"/>
                    </a:lnTo>
                    <a:lnTo>
                      <a:pt x="127" y="253"/>
                    </a:lnTo>
                    <a:lnTo>
                      <a:pt x="175" y="243"/>
                    </a:lnTo>
                    <a:lnTo>
                      <a:pt x="216" y="215"/>
                    </a:lnTo>
                    <a:lnTo>
                      <a:pt x="242" y="173"/>
                    </a:lnTo>
                    <a:lnTo>
                      <a:pt x="252" y="126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0" name="Freeform 335"/>
              <p:cNvSpPr>
                <a:spLocks/>
              </p:cNvSpPr>
              <p:nvPr/>
            </p:nvSpPr>
            <p:spPr bwMode="auto">
              <a:xfrm>
                <a:off x="6503194" y="3783013"/>
                <a:ext cx="200025" cy="200025"/>
              </a:xfrm>
              <a:custGeom>
                <a:avLst/>
                <a:gdLst>
                  <a:gd name="T0" fmla="*/ 252 w 252"/>
                  <a:gd name="T1" fmla="*/ 126 h 253"/>
                  <a:gd name="T2" fmla="*/ 242 w 252"/>
                  <a:gd name="T3" fmla="*/ 78 h 253"/>
                  <a:gd name="T4" fmla="*/ 216 w 252"/>
                  <a:gd name="T5" fmla="*/ 37 h 253"/>
                  <a:gd name="T6" fmla="*/ 175 w 252"/>
                  <a:gd name="T7" fmla="*/ 10 h 253"/>
                  <a:gd name="T8" fmla="*/ 127 w 252"/>
                  <a:gd name="T9" fmla="*/ 0 h 253"/>
                  <a:gd name="T10" fmla="*/ 79 w 252"/>
                  <a:gd name="T11" fmla="*/ 10 h 253"/>
                  <a:gd name="T12" fmla="*/ 38 w 252"/>
                  <a:gd name="T13" fmla="*/ 37 h 253"/>
                  <a:gd name="T14" fmla="*/ 10 w 252"/>
                  <a:gd name="T15" fmla="*/ 78 h 253"/>
                  <a:gd name="T16" fmla="*/ 0 w 252"/>
                  <a:gd name="T17" fmla="*/ 126 h 253"/>
                  <a:gd name="T18" fmla="*/ 10 w 252"/>
                  <a:gd name="T19" fmla="*/ 173 h 253"/>
                  <a:gd name="T20" fmla="*/ 38 w 252"/>
                  <a:gd name="T21" fmla="*/ 215 h 253"/>
                  <a:gd name="T22" fmla="*/ 79 w 252"/>
                  <a:gd name="T23" fmla="*/ 243 h 253"/>
                  <a:gd name="T24" fmla="*/ 127 w 252"/>
                  <a:gd name="T25" fmla="*/ 253 h 253"/>
                  <a:gd name="T26" fmla="*/ 175 w 252"/>
                  <a:gd name="T27" fmla="*/ 243 h 253"/>
                  <a:gd name="T28" fmla="*/ 216 w 252"/>
                  <a:gd name="T29" fmla="*/ 215 h 253"/>
                  <a:gd name="T30" fmla="*/ 242 w 252"/>
                  <a:gd name="T31" fmla="*/ 173 h 253"/>
                  <a:gd name="T32" fmla="*/ 252 w 252"/>
                  <a:gd name="T33" fmla="*/ 126 h 253"/>
                  <a:gd name="T34" fmla="*/ 252 w 252"/>
                  <a:gd name="T35" fmla="*/ 12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253">
                    <a:moveTo>
                      <a:pt x="252" y="126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9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3"/>
                    </a:lnTo>
                    <a:lnTo>
                      <a:pt x="38" y="215"/>
                    </a:lnTo>
                    <a:lnTo>
                      <a:pt x="79" y="243"/>
                    </a:lnTo>
                    <a:lnTo>
                      <a:pt x="127" y="253"/>
                    </a:lnTo>
                    <a:lnTo>
                      <a:pt x="175" y="243"/>
                    </a:lnTo>
                    <a:lnTo>
                      <a:pt x="216" y="215"/>
                    </a:lnTo>
                    <a:lnTo>
                      <a:pt x="242" y="173"/>
                    </a:lnTo>
                    <a:lnTo>
                      <a:pt x="252" y="126"/>
                    </a:lnTo>
                    <a:lnTo>
                      <a:pt x="252" y="126"/>
                    </a:lnTo>
                    <a:close/>
                  </a:path>
                </a:pathLst>
              </a:custGeom>
              <a:solidFill>
                <a:srgbClr val="00AFFF"/>
              </a:solidFill>
              <a:ln w="0">
                <a:solidFill>
                  <a:srgbClr val="00A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1" name="Freeform 336"/>
              <p:cNvSpPr>
                <a:spLocks/>
              </p:cNvSpPr>
              <p:nvPr/>
            </p:nvSpPr>
            <p:spPr bwMode="auto">
              <a:xfrm>
                <a:off x="6603207" y="3724275"/>
                <a:ext cx="0" cy="317500"/>
              </a:xfrm>
              <a:custGeom>
                <a:avLst/>
                <a:gdLst>
                  <a:gd name="T0" fmla="*/ 399 h 399"/>
                  <a:gd name="T1" fmla="*/ 0 h 399"/>
                  <a:gd name="T2" fmla="*/ 399 h 39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99">
                    <a:moveTo>
                      <a:pt x="0" y="399"/>
                    </a:moveTo>
                    <a:lnTo>
                      <a:pt x="0" y="0"/>
                    </a:lnTo>
                    <a:lnTo>
                      <a:pt x="0" y="399"/>
                    </a:lnTo>
                  </a:path>
                </a:pathLst>
              </a:custGeom>
              <a:noFill/>
              <a:ln w="3175">
                <a:solidFill>
                  <a:srgbClr val="00A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2" name="Freeform 337"/>
              <p:cNvSpPr>
                <a:spLocks/>
              </p:cNvSpPr>
              <p:nvPr/>
            </p:nvSpPr>
            <p:spPr bwMode="auto">
              <a:xfrm>
                <a:off x="6503194" y="3783013"/>
                <a:ext cx="200025" cy="200025"/>
              </a:xfrm>
              <a:custGeom>
                <a:avLst/>
                <a:gdLst>
                  <a:gd name="T0" fmla="*/ 252 w 252"/>
                  <a:gd name="T1" fmla="*/ 126 h 253"/>
                  <a:gd name="T2" fmla="*/ 242 w 252"/>
                  <a:gd name="T3" fmla="*/ 78 h 253"/>
                  <a:gd name="T4" fmla="*/ 216 w 252"/>
                  <a:gd name="T5" fmla="*/ 37 h 253"/>
                  <a:gd name="T6" fmla="*/ 175 w 252"/>
                  <a:gd name="T7" fmla="*/ 10 h 253"/>
                  <a:gd name="T8" fmla="*/ 127 w 252"/>
                  <a:gd name="T9" fmla="*/ 0 h 253"/>
                  <a:gd name="T10" fmla="*/ 79 w 252"/>
                  <a:gd name="T11" fmla="*/ 10 h 253"/>
                  <a:gd name="T12" fmla="*/ 38 w 252"/>
                  <a:gd name="T13" fmla="*/ 37 h 253"/>
                  <a:gd name="T14" fmla="*/ 10 w 252"/>
                  <a:gd name="T15" fmla="*/ 78 h 253"/>
                  <a:gd name="T16" fmla="*/ 0 w 252"/>
                  <a:gd name="T17" fmla="*/ 126 h 253"/>
                  <a:gd name="T18" fmla="*/ 10 w 252"/>
                  <a:gd name="T19" fmla="*/ 173 h 253"/>
                  <a:gd name="T20" fmla="*/ 38 w 252"/>
                  <a:gd name="T21" fmla="*/ 215 h 253"/>
                  <a:gd name="T22" fmla="*/ 79 w 252"/>
                  <a:gd name="T23" fmla="*/ 243 h 253"/>
                  <a:gd name="T24" fmla="*/ 127 w 252"/>
                  <a:gd name="T25" fmla="*/ 253 h 253"/>
                  <a:gd name="T26" fmla="*/ 175 w 252"/>
                  <a:gd name="T27" fmla="*/ 243 h 253"/>
                  <a:gd name="T28" fmla="*/ 216 w 252"/>
                  <a:gd name="T29" fmla="*/ 215 h 253"/>
                  <a:gd name="T30" fmla="*/ 242 w 252"/>
                  <a:gd name="T31" fmla="*/ 173 h 253"/>
                  <a:gd name="T32" fmla="*/ 252 w 252"/>
                  <a:gd name="T33" fmla="*/ 126 h 253"/>
                  <a:gd name="T34" fmla="*/ 242 w 252"/>
                  <a:gd name="T35" fmla="*/ 78 h 253"/>
                  <a:gd name="T36" fmla="*/ 216 w 252"/>
                  <a:gd name="T37" fmla="*/ 37 h 253"/>
                  <a:gd name="T38" fmla="*/ 175 w 252"/>
                  <a:gd name="T39" fmla="*/ 10 h 253"/>
                  <a:gd name="T40" fmla="*/ 127 w 252"/>
                  <a:gd name="T41" fmla="*/ 0 h 253"/>
                  <a:gd name="T42" fmla="*/ 79 w 252"/>
                  <a:gd name="T43" fmla="*/ 10 h 253"/>
                  <a:gd name="T44" fmla="*/ 38 w 252"/>
                  <a:gd name="T45" fmla="*/ 37 h 253"/>
                  <a:gd name="T46" fmla="*/ 10 w 252"/>
                  <a:gd name="T47" fmla="*/ 78 h 253"/>
                  <a:gd name="T48" fmla="*/ 0 w 252"/>
                  <a:gd name="T49" fmla="*/ 126 h 253"/>
                  <a:gd name="T50" fmla="*/ 10 w 252"/>
                  <a:gd name="T51" fmla="*/ 173 h 253"/>
                  <a:gd name="T52" fmla="*/ 38 w 252"/>
                  <a:gd name="T53" fmla="*/ 215 h 253"/>
                  <a:gd name="T54" fmla="*/ 79 w 252"/>
                  <a:gd name="T55" fmla="*/ 243 h 253"/>
                  <a:gd name="T56" fmla="*/ 127 w 252"/>
                  <a:gd name="T57" fmla="*/ 253 h 253"/>
                  <a:gd name="T58" fmla="*/ 175 w 252"/>
                  <a:gd name="T59" fmla="*/ 243 h 253"/>
                  <a:gd name="T60" fmla="*/ 216 w 252"/>
                  <a:gd name="T61" fmla="*/ 215 h 253"/>
                  <a:gd name="T62" fmla="*/ 242 w 252"/>
                  <a:gd name="T63" fmla="*/ 173 h 253"/>
                  <a:gd name="T64" fmla="*/ 252 w 252"/>
                  <a:gd name="T65" fmla="*/ 12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2" h="253">
                    <a:moveTo>
                      <a:pt x="252" y="126"/>
                    </a:moveTo>
                    <a:lnTo>
                      <a:pt x="242" y="78"/>
                    </a:lnTo>
                    <a:lnTo>
                      <a:pt x="216" y="37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9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3"/>
                    </a:lnTo>
                    <a:lnTo>
                      <a:pt x="38" y="215"/>
                    </a:lnTo>
                    <a:lnTo>
                      <a:pt x="79" y="243"/>
                    </a:lnTo>
                    <a:lnTo>
                      <a:pt x="127" y="253"/>
                    </a:lnTo>
                    <a:lnTo>
                      <a:pt x="175" y="243"/>
                    </a:lnTo>
                    <a:lnTo>
                      <a:pt x="216" y="215"/>
                    </a:lnTo>
                    <a:lnTo>
                      <a:pt x="242" y="173"/>
                    </a:lnTo>
                    <a:lnTo>
                      <a:pt x="252" y="126"/>
                    </a:lnTo>
                    <a:lnTo>
                      <a:pt x="242" y="78"/>
                    </a:lnTo>
                    <a:lnTo>
                      <a:pt x="216" y="37"/>
                    </a:lnTo>
                    <a:lnTo>
                      <a:pt x="175" y="10"/>
                    </a:lnTo>
                    <a:lnTo>
                      <a:pt x="127" y="0"/>
                    </a:lnTo>
                    <a:lnTo>
                      <a:pt x="79" y="10"/>
                    </a:lnTo>
                    <a:lnTo>
                      <a:pt x="38" y="37"/>
                    </a:lnTo>
                    <a:lnTo>
                      <a:pt x="10" y="78"/>
                    </a:lnTo>
                    <a:lnTo>
                      <a:pt x="0" y="126"/>
                    </a:lnTo>
                    <a:lnTo>
                      <a:pt x="10" y="173"/>
                    </a:lnTo>
                    <a:lnTo>
                      <a:pt x="38" y="215"/>
                    </a:lnTo>
                    <a:lnTo>
                      <a:pt x="79" y="243"/>
                    </a:lnTo>
                    <a:lnTo>
                      <a:pt x="127" y="253"/>
                    </a:lnTo>
                    <a:lnTo>
                      <a:pt x="175" y="243"/>
                    </a:lnTo>
                    <a:lnTo>
                      <a:pt x="216" y="215"/>
                    </a:lnTo>
                    <a:lnTo>
                      <a:pt x="242" y="173"/>
                    </a:lnTo>
                    <a:lnTo>
                      <a:pt x="252" y="12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3" name="Freeform 338"/>
              <p:cNvSpPr>
                <a:spLocks/>
              </p:cNvSpPr>
              <p:nvPr/>
            </p:nvSpPr>
            <p:spPr bwMode="auto">
              <a:xfrm>
                <a:off x="6304757" y="3270250"/>
                <a:ext cx="198438" cy="200025"/>
              </a:xfrm>
              <a:custGeom>
                <a:avLst/>
                <a:gdLst>
                  <a:gd name="T0" fmla="*/ 251 w 251"/>
                  <a:gd name="T1" fmla="*/ 125 h 250"/>
                  <a:gd name="T2" fmla="*/ 243 w 251"/>
                  <a:gd name="T3" fmla="*/ 77 h 250"/>
                  <a:gd name="T4" fmla="*/ 215 w 251"/>
                  <a:gd name="T5" fmla="*/ 36 h 250"/>
                  <a:gd name="T6" fmla="*/ 173 w 251"/>
                  <a:gd name="T7" fmla="*/ 8 h 250"/>
                  <a:gd name="T8" fmla="*/ 126 w 251"/>
                  <a:gd name="T9" fmla="*/ 0 h 250"/>
                  <a:gd name="T10" fmla="*/ 78 w 251"/>
                  <a:gd name="T11" fmla="*/ 8 h 250"/>
                  <a:gd name="T12" fmla="*/ 37 w 251"/>
                  <a:gd name="T13" fmla="*/ 36 h 250"/>
                  <a:gd name="T14" fmla="*/ 9 w 251"/>
                  <a:gd name="T15" fmla="*/ 77 h 250"/>
                  <a:gd name="T16" fmla="*/ 0 w 251"/>
                  <a:gd name="T17" fmla="*/ 125 h 250"/>
                  <a:gd name="T18" fmla="*/ 9 w 251"/>
                  <a:gd name="T19" fmla="*/ 173 h 250"/>
                  <a:gd name="T20" fmla="*/ 37 w 251"/>
                  <a:gd name="T21" fmla="*/ 214 h 250"/>
                  <a:gd name="T22" fmla="*/ 78 w 251"/>
                  <a:gd name="T23" fmla="*/ 240 h 250"/>
                  <a:gd name="T24" fmla="*/ 126 w 251"/>
                  <a:gd name="T25" fmla="*/ 250 h 250"/>
                  <a:gd name="T26" fmla="*/ 173 w 251"/>
                  <a:gd name="T27" fmla="*/ 240 h 250"/>
                  <a:gd name="T28" fmla="*/ 215 w 251"/>
                  <a:gd name="T29" fmla="*/ 214 h 250"/>
                  <a:gd name="T30" fmla="*/ 243 w 251"/>
                  <a:gd name="T31" fmla="*/ 173 h 250"/>
                  <a:gd name="T32" fmla="*/ 251 w 251"/>
                  <a:gd name="T33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1" h="250">
                    <a:moveTo>
                      <a:pt x="251" y="125"/>
                    </a:moveTo>
                    <a:lnTo>
                      <a:pt x="243" y="77"/>
                    </a:lnTo>
                    <a:lnTo>
                      <a:pt x="215" y="36"/>
                    </a:lnTo>
                    <a:lnTo>
                      <a:pt x="173" y="8"/>
                    </a:lnTo>
                    <a:lnTo>
                      <a:pt x="126" y="0"/>
                    </a:lnTo>
                    <a:lnTo>
                      <a:pt x="78" y="8"/>
                    </a:lnTo>
                    <a:lnTo>
                      <a:pt x="37" y="36"/>
                    </a:lnTo>
                    <a:lnTo>
                      <a:pt x="9" y="77"/>
                    </a:lnTo>
                    <a:lnTo>
                      <a:pt x="0" y="125"/>
                    </a:lnTo>
                    <a:lnTo>
                      <a:pt x="9" y="173"/>
                    </a:lnTo>
                    <a:lnTo>
                      <a:pt x="37" y="214"/>
                    </a:lnTo>
                    <a:lnTo>
                      <a:pt x="78" y="240"/>
                    </a:lnTo>
                    <a:lnTo>
                      <a:pt x="126" y="250"/>
                    </a:lnTo>
                    <a:lnTo>
                      <a:pt x="173" y="240"/>
                    </a:lnTo>
                    <a:lnTo>
                      <a:pt x="215" y="214"/>
                    </a:lnTo>
                    <a:lnTo>
                      <a:pt x="243" y="173"/>
                    </a:lnTo>
                    <a:lnTo>
                      <a:pt x="251" y="125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4" name="Freeform 339"/>
              <p:cNvSpPr>
                <a:spLocks/>
              </p:cNvSpPr>
              <p:nvPr/>
            </p:nvSpPr>
            <p:spPr bwMode="auto">
              <a:xfrm>
                <a:off x="6530182" y="3505200"/>
                <a:ext cx="198438" cy="198438"/>
              </a:xfrm>
              <a:custGeom>
                <a:avLst/>
                <a:gdLst>
                  <a:gd name="T0" fmla="*/ 250 w 250"/>
                  <a:gd name="T1" fmla="*/ 125 h 250"/>
                  <a:gd name="T2" fmla="*/ 240 w 250"/>
                  <a:gd name="T3" fmla="*/ 77 h 250"/>
                  <a:gd name="T4" fmla="*/ 214 w 250"/>
                  <a:gd name="T5" fmla="*/ 36 h 250"/>
                  <a:gd name="T6" fmla="*/ 173 w 250"/>
                  <a:gd name="T7" fmla="*/ 8 h 250"/>
                  <a:gd name="T8" fmla="*/ 125 w 250"/>
                  <a:gd name="T9" fmla="*/ 0 h 250"/>
                  <a:gd name="T10" fmla="*/ 77 w 250"/>
                  <a:gd name="T11" fmla="*/ 8 h 250"/>
                  <a:gd name="T12" fmla="*/ 36 w 250"/>
                  <a:gd name="T13" fmla="*/ 36 h 250"/>
                  <a:gd name="T14" fmla="*/ 8 w 250"/>
                  <a:gd name="T15" fmla="*/ 77 h 250"/>
                  <a:gd name="T16" fmla="*/ 0 w 250"/>
                  <a:gd name="T17" fmla="*/ 125 h 250"/>
                  <a:gd name="T18" fmla="*/ 8 w 250"/>
                  <a:gd name="T19" fmla="*/ 173 h 250"/>
                  <a:gd name="T20" fmla="*/ 36 w 250"/>
                  <a:gd name="T21" fmla="*/ 214 h 250"/>
                  <a:gd name="T22" fmla="*/ 77 w 250"/>
                  <a:gd name="T23" fmla="*/ 242 h 250"/>
                  <a:gd name="T24" fmla="*/ 125 w 250"/>
                  <a:gd name="T25" fmla="*/ 250 h 250"/>
                  <a:gd name="T26" fmla="*/ 173 w 250"/>
                  <a:gd name="T27" fmla="*/ 242 h 250"/>
                  <a:gd name="T28" fmla="*/ 214 w 250"/>
                  <a:gd name="T29" fmla="*/ 214 h 250"/>
                  <a:gd name="T30" fmla="*/ 240 w 250"/>
                  <a:gd name="T31" fmla="*/ 173 h 250"/>
                  <a:gd name="T32" fmla="*/ 250 w 250"/>
                  <a:gd name="T33" fmla="*/ 125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250">
                    <a:moveTo>
                      <a:pt x="250" y="125"/>
                    </a:moveTo>
                    <a:lnTo>
                      <a:pt x="240" y="77"/>
                    </a:lnTo>
                    <a:lnTo>
                      <a:pt x="214" y="36"/>
                    </a:lnTo>
                    <a:lnTo>
                      <a:pt x="173" y="8"/>
                    </a:lnTo>
                    <a:lnTo>
                      <a:pt x="125" y="0"/>
                    </a:lnTo>
                    <a:lnTo>
                      <a:pt x="77" y="8"/>
                    </a:lnTo>
                    <a:lnTo>
                      <a:pt x="36" y="36"/>
                    </a:lnTo>
                    <a:lnTo>
                      <a:pt x="8" y="77"/>
                    </a:lnTo>
                    <a:lnTo>
                      <a:pt x="0" y="125"/>
                    </a:lnTo>
                    <a:lnTo>
                      <a:pt x="8" y="173"/>
                    </a:lnTo>
                    <a:lnTo>
                      <a:pt x="36" y="214"/>
                    </a:lnTo>
                    <a:lnTo>
                      <a:pt x="77" y="242"/>
                    </a:lnTo>
                    <a:lnTo>
                      <a:pt x="125" y="250"/>
                    </a:lnTo>
                    <a:lnTo>
                      <a:pt x="173" y="242"/>
                    </a:lnTo>
                    <a:lnTo>
                      <a:pt x="214" y="214"/>
                    </a:lnTo>
                    <a:lnTo>
                      <a:pt x="240" y="173"/>
                    </a:lnTo>
                    <a:lnTo>
                      <a:pt x="250" y="125"/>
                    </a:lnTo>
                  </a:path>
                </a:pathLst>
              </a:cu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5" name="Line 340"/>
              <p:cNvSpPr>
                <a:spLocks noChangeShapeType="1"/>
              </p:cNvSpPr>
              <p:nvPr/>
            </p:nvSpPr>
            <p:spPr bwMode="auto">
              <a:xfrm flipV="1">
                <a:off x="6404769" y="3286125"/>
                <a:ext cx="0" cy="168275"/>
              </a:xfrm>
              <a:prstGeom prst="line">
                <a:avLst/>
              </a:pr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6" name="Line 341"/>
              <p:cNvSpPr>
                <a:spLocks noChangeShapeType="1"/>
              </p:cNvSpPr>
              <p:nvPr/>
            </p:nvSpPr>
            <p:spPr bwMode="auto">
              <a:xfrm flipV="1">
                <a:off x="6630194" y="3560763"/>
                <a:ext cx="0" cy="87313"/>
              </a:xfrm>
              <a:prstGeom prst="line">
                <a:avLst/>
              </a:prstGeom>
              <a:noFill/>
              <a:ln w="3175">
                <a:solidFill>
                  <a:srgbClr val="1919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7" name="Freeform 342"/>
              <p:cNvSpPr>
                <a:spLocks/>
              </p:cNvSpPr>
              <p:nvPr/>
            </p:nvSpPr>
            <p:spPr bwMode="auto">
              <a:xfrm>
                <a:off x="8138319" y="4127500"/>
                <a:ext cx="200025" cy="173038"/>
              </a:xfrm>
              <a:custGeom>
                <a:avLst/>
                <a:gdLst>
                  <a:gd name="T0" fmla="*/ 125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5 w 252"/>
                  <a:gd name="T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2" h="219">
                    <a:moveTo>
                      <a:pt x="125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F0000"/>
              </a:solidFill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8" name="Freeform 343"/>
              <p:cNvSpPr>
                <a:spLocks/>
              </p:cNvSpPr>
              <p:nvPr/>
            </p:nvSpPr>
            <p:spPr bwMode="auto">
              <a:xfrm>
                <a:off x="8138319" y="4127500"/>
                <a:ext cx="200025" cy="173038"/>
              </a:xfrm>
              <a:custGeom>
                <a:avLst/>
                <a:gdLst>
                  <a:gd name="T0" fmla="*/ 125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5 w 252"/>
                  <a:gd name="T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2" h="219">
                    <a:moveTo>
                      <a:pt x="125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5" y="0"/>
                    </a:lnTo>
                  </a:path>
                </a:pathLst>
              </a:custGeom>
              <a:noFill/>
              <a:ln w="3175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99" name="Freeform 344"/>
              <p:cNvSpPr>
                <a:spLocks/>
              </p:cNvSpPr>
              <p:nvPr/>
            </p:nvSpPr>
            <p:spPr bwMode="auto">
              <a:xfrm>
                <a:off x="7411244" y="4030663"/>
                <a:ext cx="200025" cy="173038"/>
              </a:xfrm>
              <a:custGeom>
                <a:avLst/>
                <a:gdLst>
                  <a:gd name="T0" fmla="*/ 126 w 253"/>
                  <a:gd name="T1" fmla="*/ 0 h 217"/>
                  <a:gd name="T2" fmla="*/ 253 w 253"/>
                  <a:gd name="T3" fmla="*/ 217 h 217"/>
                  <a:gd name="T4" fmla="*/ 0 w 253"/>
                  <a:gd name="T5" fmla="*/ 217 h 217"/>
                  <a:gd name="T6" fmla="*/ 126 w 253"/>
                  <a:gd name="T7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17">
                    <a:moveTo>
                      <a:pt x="126" y="0"/>
                    </a:moveTo>
                    <a:lnTo>
                      <a:pt x="253" y="217"/>
                    </a:lnTo>
                    <a:lnTo>
                      <a:pt x="0" y="217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0" name="Freeform 345"/>
              <p:cNvSpPr>
                <a:spLocks/>
              </p:cNvSpPr>
              <p:nvPr/>
            </p:nvSpPr>
            <p:spPr bwMode="auto">
              <a:xfrm>
                <a:off x="7031832" y="4030663"/>
                <a:ext cx="200025" cy="173038"/>
              </a:xfrm>
              <a:custGeom>
                <a:avLst/>
                <a:gdLst>
                  <a:gd name="T0" fmla="*/ 125 w 250"/>
                  <a:gd name="T1" fmla="*/ 0 h 217"/>
                  <a:gd name="T2" fmla="*/ 250 w 250"/>
                  <a:gd name="T3" fmla="*/ 217 h 217"/>
                  <a:gd name="T4" fmla="*/ 0 w 250"/>
                  <a:gd name="T5" fmla="*/ 217 h 217"/>
                  <a:gd name="T6" fmla="*/ 125 w 250"/>
                  <a:gd name="T7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0" h="217">
                    <a:moveTo>
                      <a:pt x="125" y="0"/>
                    </a:moveTo>
                    <a:lnTo>
                      <a:pt x="250" y="217"/>
                    </a:lnTo>
                    <a:lnTo>
                      <a:pt x="0" y="217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1" name="Freeform 346"/>
              <p:cNvSpPr>
                <a:spLocks/>
              </p:cNvSpPr>
              <p:nvPr/>
            </p:nvSpPr>
            <p:spPr bwMode="auto">
              <a:xfrm>
                <a:off x="7193757" y="3833813"/>
                <a:ext cx="200025" cy="173038"/>
              </a:xfrm>
              <a:custGeom>
                <a:avLst/>
                <a:gdLst>
                  <a:gd name="T0" fmla="*/ 125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5 w 252"/>
                  <a:gd name="T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2" h="219">
                    <a:moveTo>
                      <a:pt x="125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0000FF"/>
              </a:solidFill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2" name="Freeform 347"/>
              <p:cNvSpPr>
                <a:spLocks/>
              </p:cNvSpPr>
              <p:nvPr/>
            </p:nvSpPr>
            <p:spPr bwMode="auto">
              <a:xfrm>
                <a:off x="7411244" y="4030663"/>
                <a:ext cx="200025" cy="173038"/>
              </a:xfrm>
              <a:custGeom>
                <a:avLst/>
                <a:gdLst>
                  <a:gd name="T0" fmla="*/ 126 w 253"/>
                  <a:gd name="T1" fmla="*/ 0 h 217"/>
                  <a:gd name="T2" fmla="*/ 253 w 253"/>
                  <a:gd name="T3" fmla="*/ 217 h 217"/>
                  <a:gd name="T4" fmla="*/ 0 w 253"/>
                  <a:gd name="T5" fmla="*/ 217 h 217"/>
                  <a:gd name="T6" fmla="*/ 126 w 253"/>
                  <a:gd name="T7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3" h="217">
                    <a:moveTo>
                      <a:pt x="126" y="0"/>
                    </a:moveTo>
                    <a:lnTo>
                      <a:pt x="253" y="217"/>
                    </a:lnTo>
                    <a:lnTo>
                      <a:pt x="0" y="217"/>
                    </a:lnTo>
                    <a:lnTo>
                      <a:pt x="126" y="0"/>
                    </a:lnTo>
                  </a:path>
                </a:pathLst>
              </a:custGeom>
              <a:noFill/>
              <a:ln w="3175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3" name="Freeform 348"/>
              <p:cNvSpPr>
                <a:spLocks/>
              </p:cNvSpPr>
              <p:nvPr/>
            </p:nvSpPr>
            <p:spPr bwMode="auto">
              <a:xfrm>
                <a:off x="7031832" y="4030663"/>
                <a:ext cx="200025" cy="173038"/>
              </a:xfrm>
              <a:custGeom>
                <a:avLst/>
                <a:gdLst>
                  <a:gd name="T0" fmla="*/ 125 w 250"/>
                  <a:gd name="T1" fmla="*/ 0 h 217"/>
                  <a:gd name="T2" fmla="*/ 250 w 250"/>
                  <a:gd name="T3" fmla="*/ 217 h 217"/>
                  <a:gd name="T4" fmla="*/ 0 w 250"/>
                  <a:gd name="T5" fmla="*/ 217 h 217"/>
                  <a:gd name="T6" fmla="*/ 125 w 250"/>
                  <a:gd name="T7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0" h="217">
                    <a:moveTo>
                      <a:pt x="125" y="0"/>
                    </a:moveTo>
                    <a:lnTo>
                      <a:pt x="250" y="217"/>
                    </a:lnTo>
                    <a:lnTo>
                      <a:pt x="0" y="217"/>
                    </a:lnTo>
                    <a:lnTo>
                      <a:pt x="125" y="0"/>
                    </a:lnTo>
                  </a:path>
                </a:pathLst>
              </a:custGeom>
              <a:noFill/>
              <a:ln w="3175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4" name="Freeform 349"/>
              <p:cNvSpPr>
                <a:spLocks/>
              </p:cNvSpPr>
              <p:nvPr/>
            </p:nvSpPr>
            <p:spPr bwMode="auto">
              <a:xfrm>
                <a:off x="7193757" y="3833813"/>
                <a:ext cx="200025" cy="173038"/>
              </a:xfrm>
              <a:custGeom>
                <a:avLst/>
                <a:gdLst>
                  <a:gd name="T0" fmla="*/ 125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5 w 252"/>
                  <a:gd name="T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2" h="219">
                    <a:moveTo>
                      <a:pt x="125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5" y="0"/>
                    </a:lnTo>
                  </a:path>
                </a:pathLst>
              </a:custGeom>
              <a:noFill/>
              <a:ln w="3175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5" name="Freeform 350"/>
              <p:cNvSpPr>
                <a:spLocks/>
              </p:cNvSpPr>
              <p:nvPr/>
            </p:nvSpPr>
            <p:spPr bwMode="auto">
              <a:xfrm>
                <a:off x="6376194" y="3617913"/>
                <a:ext cx="200025" cy="174625"/>
              </a:xfrm>
              <a:custGeom>
                <a:avLst/>
                <a:gdLst>
                  <a:gd name="T0" fmla="*/ 126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6 w 252"/>
                  <a:gd name="T7" fmla="*/ 0 h 219"/>
                  <a:gd name="T8" fmla="*/ 126 w 252"/>
                  <a:gd name="T9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19">
                    <a:moveTo>
                      <a:pt x="126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6" name="Freeform 351"/>
              <p:cNvSpPr>
                <a:spLocks/>
              </p:cNvSpPr>
              <p:nvPr/>
            </p:nvSpPr>
            <p:spPr bwMode="auto">
              <a:xfrm>
                <a:off x="6376194" y="3617913"/>
                <a:ext cx="200025" cy="174625"/>
              </a:xfrm>
              <a:custGeom>
                <a:avLst/>
                <a:gdLst>
                  <a:gd name="T0" fmla="*/ 126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6 w 252"/>
                  <a:gd name="T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2" h="219">
                    <a:moveTo>
                      <a:pt x="126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6" y="0"/>
                    </a:lnTo>
                  </a:path>
                </a:pathLst>
              </a:custGeom>
              <a:noFill/>
              <a:ln w="3175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7" name="Freeform 352"/>
              <p:cNvSpPr>
                <a:spLocks/>
              </p:cNvSpPr>
              <p:nvPr/>
            </p:nvSpPr>
            <p:spPr bwMode="auto">
              <a:xfrm>
                <a:off x="6198394" y="3408363"/>
                <a:ext cx="200025" cy="173038"/>
              </a:xfrm>
              <a:custGeom>
                <a:avLst/>
                <a:gdLst>
                  <a:gd name="T0" fmla="*/ 126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6 w 252"/>
                  <a:gd name="T7" fmla="*/ 0 h 219"/>
                  <a:gd name="T8" fmla="*/ 126 w 252"/>
                  <a:gd name="T9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19">
                    <a:moveTo>
                      <a:pt x="126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8" name="Freeform 353"/>
              <p:cNvSpPr>
                <a:spLocks/>
              </p:cNvSpPr>
              <p:nvPr/>
            </p:nvSpPr>
            <p:spPr bwMode="auto">
              <a:xfrm>
                <a:off x="6198394" y="3375025"/>
                <a:ext cx="200025" cy="173038"/>
              </a:xfrm>
              <a:custGeom>
                <a:avLst/>
                <a:gdLst>
                  <a:gd name="T0" fmla="*/ 126 w 252"/>
                  <a:gd name="T1" fmla="*/ 0 h 218"/>
                  <a:gd name="T2" fmla="*/ 252 w 252"/>
                  <a:gd name="T3" fmla="*/ 218 h 218"/>
                  <a:gd name="T4" fmla="*/ 0 w 252"/>
                  <a:gd name="T5" fmla="*/ 218 h 218"/>
                  <a:gd name="T6" fmla="*/ 126 w 252"/>
                  <a:gd name="T7" fmla="*/ 0 h 218"/>
                  <a:gd name="T8" fmla="*/ 126 w 252"/>
                  <a:gd name="T9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18">
                    <a:moveTo>
                      <a:pt x="126" y="0"/>
                    </a:moveTo>
                    <a:lnTo>
                      <a:pt x="252" y="218"/>
                    </a:lnTo>
                    <a:lnTo>
                      <a:pt x="0" y="218"/>
                    </a:lnTo>
                    <a:lnTo>
                      <a:pt x="12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09" name="Freeform 354"/>
              <p:cNvSpPr>
                <a:spLocks/>
              </p:cNvSpPr>
              <p:nvPr/>
            </p:nvSpPr>
            <p:spPr bwMode="auto">
              <a:xfrm>
                <a:off x="6312694" y="3273425"/>
                <a:ext cx="200025" cy="174625"/>
              </a:xfrm>
              <a:custGeom>
                <a:avLst/>
                <a:gdLst>
                  <a:gd name="T0" fmla="*/ 127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7 w 252"/>
                  <a:gd name="T7" fmla="*/ 0 h 219"/>
                  <a:gd name="T8" fmla="*/ 127 w 252"/>
                  <a:gd name="T9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19">
                    <a:moveTo>
                      <a:pt x="127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7" y="0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0" name="Freeform 355"/>
              <p:cNvSpPr>
                <a:spLocks/>
              </p:cNvSpPr>
              <p:nvPr/>
            </p:nvSpPr>
            <p:spPr bwMode="auto">
              <a:xfrm>
                <a:off x="6177757" y="3340100"/>
                <a:ext cx="200025" cy="174625"/>
              </a:xfrm>
              <a:custGeom>
                <a:avLst/>
                <a:gdLst>
                  <a:gd name="T0" fmla="*/ 126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6 w 252"/>
                  <a:gd name="T7" fmla="*/ 0 h 219"/>
                  <a:gd name="T8" fmla="*/ 126 w 252"/>
                  <a:gd name="T9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219">
                    <a:moveTo>
                      <a:pt x="126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6" y="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1" name="Freeform 356"/>
              <p:cNvSpPr>
                <a:spLocks/>
              </p:cNvSpPr>
              <p:nvPr/>
            </p:nvSpPr>
            <p:spPr bwMode="auto">
              <a:xfrm>
                <a:off x="6198394" y="3408363"/>
                <a:ext cx="200025" cy="173038"/>
              </a:xfrm>
              <a:custGeom>
                <a:avLst/>
                <a:gdLst>
                  <a:gd name="T0" fmla="*/ 126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6 w 252"/>
                  <a:gd name="T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2" h="219">
                    <a:moveTo>
                      <a:pt x="126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6" y="0"/>
                    </a:lnTo>
                  </a:path>
                </a:pathLst>
              </a:custGeom>
              <a:noFill/>
              <a:ln w="3175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2" name="Freeform 357"/>
              <p:cNvSpPr>
                <a:spLocks/>
              </p:cNvSpPr>
              <p:nvPr/>
            </p:nvSpPr>
            <p:spPr bwMode="auto">
              <a:xfrm>
                <a:off x="6198394" y="3375025"/>
                <a:ext cx="200025" cy="173038"/>
              </a:xfrm>
              <a:custGeom>
                <a:avLst/>
                <a:gdLst>
                  <a:gd name="T0" fmla="*/ 126 w 252"/>
                  <a:gd name="T1" fmla="*/ 0 h 218"/>
                  <a:gd name="T2" fmla="*/ 252 w 252"/>
                  <a:gd name="T3" fmla="*/ 218 h 218"/>
                  <a:gd name="T4" fmla="*/ 0 w 252"/>
                  <a:gd name="T5" fmla="*/ 218 h 218"/>
                  <a:gd name="T6" fmla="*/ 126 w 252"/>
                  <a:gd name="T7" fmla="*/ 0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2" h="218">
                    <a:moveTo>
                      <a:pt x="126" y="0"/>
                    </a:moveTo>
                    <a:lnTo>
                      <a:pt x="252" y="218"/>
                    </a:lnTo>
                    <a:lnTo>
                      <a:pt x="0" y="218"/>
                    </a:lnTo>
                    <a:lnTo>
                      <a:pt x="126" y="0"/>
                    </a:lnTo>
                  </a:path>
                </a:pathLst>
              </a:custGeom>
              <a:noFill/>
              <a:ln w="3175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3" name="Freeform 358"/>
              <p:cNvSpPr>
                <a:spLocks/>
              </p:cNvSpPr>
              <p:nvPr/>
            </p:nvSpPr>
            <p:spPr bwMode="auto">
              <a:xfrm>
                <a:off x="6312694" y="3273425"/>
                <a:ext cx="200025" cy="174625"/>
              </a:xfrm>
              <a:custGeom>
                <a:avLst/>
                <a:gdLst>
                  <a:gd name="T0" fmla="*/ 127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7 w 252"/>
                  <a:gd name="T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2" h="219">
                    <a:moveTo>
                      <a:pt x="127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7" y="0"/>
                    </a:lnTo>
                  </a:path>
                </a:pathLst>
              </a:custGeom>
              <a:noFill/>
              <a:ln w="3175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4" name="Freeform 359"/>
              <p:cNvSpPr>
                <a:spLocks/>
              </p:cNvSpPr>
              <p:nvPr/>
            </p:nvSpPr>
            <p:spPr bwMode="auto">
              <a:xfrm>
                <a:off x="6177757" y="3340100"/>
                <a:ext cx="200025" cy="174625"/>
              </a:xfrm>
              <a:custGeom>
                <a:avLst/>
                <a:gdLst>
                  <a:gd name="T0" fmla="*/ 126 w 252"/>
                  <a:gd name="T1" fmla="*/ 0 h 219"/>
                  <a:gd name="T2" fmla="*/ 252 w 252"/>
                  <a:gd name="T3" fmla="*/ 219 h 219"/>
                  <a:gd name="T4" fmla="*/ 0 w 252"/>
                  <a:gd name="T5" fmla="*/ 219 h 219"/>
                  <a:gd name="T6" fmla="*/ 126 w 252"/>
                  <a:gd name="T7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2" h="219">
                    <a:moveTo>
                      <a:pt x="126" y="0"/>
                    </a:moveTo>
                    <a:lnTo>
                      <a:pt x="252" y="219"/>
                    </a:lnTo>
                    <a:lnTo>
                      <a:pt x="0" y="219"/>
                    </a:lnTo>
                    <a:lnTo>
                      <a:pt x="126" y="0"/>
                    </a:lnTo>
                  </a:path>
                </a:pathLst>
              </a:custGeom>
              <a:noFill/>
              <a:ln w="3175">
                <a:solidFill>
                  <a:srgbClr val="FF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7192112" y="3300373"/>
                <a:ext cx="974840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>
                    <a:solidFill>
                      <a:srgbClr val="FF0000"/>
                    </a:solidFill>
                  </a:rPr>
                  <a:t>JET-ILW</a:t>
                </a:r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5829408" y="2348880"/>
                <a:ext cx="974840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/>
                  <a:t>JET-C</a:t>
                </a:r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057354" y="4885305"/>
                <a:ext cx="268402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/>
                  <a:t>0</a:t>
                </a:r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6140296" y="4989426"/>
                <a:ext cx="289040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/>
                  <a:t>1</a:t>
                </a:r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7072266" y="4986404"/>
                <a:ext cx="289040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/>
                  <a:t>2</a:t>
                </a:r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8004236" y="4989426"/>
                <a:ext cx="289040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/>
                  <a:t>3</a:t>
                </a:r>
              </a:p>
            </p:txBody>
          </p:sp>
          <p:sp>
            <p:nvSpPr>
              <p:cNvPr id="321" name="TextBox 320"/>
              <p:cNvSpPr txBox="1"/>
              <p:nvPr/>
            </p:nvSpPr>
            <p:spPr>
              <a:xfrm>
                <a:off x="5054392" y="4208094"/>
                <a:ext cx="289040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/>
                  <a:t>2</a:t>
                </a:r>
              </a:p>
            </p:txBody>
          </p:sp>
          <p:sp>
            <p:nvSpPr>
              <p:cNvPr id="322" name="TextBox 321"/>
              <p:cNvSpPr txBox="1"/>
              <p:nvPr/>
            </p:nvSpPr>
            <p:spPr>
              <a:xfrm>
                <a:off x="5051298" y="3500312"/>
                <a:ext cx="289040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/>
                  <a:t>4</a:t>
                </a:r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5051548" y="2792530"/>
                <a:ext cx="289040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/>
                  <a:t>6</a:t>
                </a:r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5049817" y="2096634"/>
                <a:ext cx="289040" cy="3413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b="1" dirty="0"/>
                  <a:t>8</a:t>
                </a:r>
              </a:p>
            </p:txBody>
          </p:sp>
          <p:pic>
            <p:nvPicPr>
              <p:cNvPr id="325" name="Picture 517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53332" y="2276114"/>
                <a:ext cx="1685925" cy="8096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9" name="TextBox 18"/>
            <p:cNvSpPr txBox="1"/>
            <p:nvPr/>
          </p:nvSpPr>
          <p:spPr>
            <a:xfrm>
              <a:off x="4475484" y="5529107"/>
              <a:ext cx="347670" cy="4331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/>
                <a:t>0</a:t>
              </a:r>
            </a:p>
          </p:txBody>
        </p:sp>
      </p:grp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578" y="1413364"/>
            <a:ext cx="2996173" cy="32127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6" name="Picture 32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20" y="1595314"/>
            <a:ext cx="544033" cy="408025"/>
          </a:xfrm>
          <a:prstGeom prst="rect">
            <a:avLst/>
          </a:prstGeom>
        </p:spPr>
      </p:pic>
      <p:pic>
        <p:nvPicPr>
          <p:cNvPr id="327" name="Picture 326" descr="JET(3,78,162)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13354" y="1580367"/>
            <a:ext cx="748390" cy="222614"/>
          </a:xfrm>
          <a:prstGeom prst="rect">
            <a:avLst/>
          </a:prstGeom>
        </p:spPr>
      </p:pic>
      <p:sp>
        <p:nvSpPr>
          <p:cNvPr id="328" name="Content Placeholder 4"/>
          <p:cNvSpPr txBox="1">
            <a:spLocks/>
          </p:cNvSpPr>
          <p:nvPr/>
        </p:nvSpPr>
        <p:spPr>
          <a:xfrm>
            <a:off x="-19934" y="4687619"/>
            <a:ext cx="4122204" cy="3372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spcBef>
                <a:spcPts val="0"/>
              </a:spcBef>
              <a:buFont typeface="Arial" panose="020B0604020202020204" pitchFamily="34" charset="0"/>
              <a:buNone/>
              <a:defRPr sz="1400" b="1" kern="1200" baseline="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[Dunne et al  PPFC 2016, </a:t>
            </a:r>
            <a:r>
              <a:rPr lang="en-GB" dirty="0" err="1"/>
              <a:t>Wolfrum</a:t>
            </a:r>
            <a:r>
              <a:rPr lang="en-GB" dirty="0"/>
              <a:t> 2017] </a:t>
            </a:r>
          </a:p>
        </p:txBody>
      </p:sp>
    </p:spTree>
    <p:extLst>
      <p:ext uri="{BB962C8B-B14F-4D97-AF65-F5344CB8AC3E}">
        <p14:creationId xmlns:p14="http://schemas.microsoft.com/office/powerpoint/2010/main" val="3811601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 idx="4294967295"/>
          </p:nvPr>
        </p:nvSpPr>
        <p:spPr>
          <a:xfrm>
            <a:off x="-4424" y="153295"/>
            <a:ext cx="7240720" cy="3429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l">
              <a:lnSpc>
                <a:spcPts val="3200"/>
              </a:lnSpc>
            </a:pPr>
            <a:r>
              <a:rPr lang="en-US" sz="2400" b="1" dirty="0">
                <a:solidFill>
                  <a:srgbClr val="C00000"/>
                </a:solidFill>
                <a:latin typeface="Arial" charset="0"/>
                <a:cs typeface="Arial" charset="0"/>
              </a:rPr>
              <a:t>Stationary Scenarios for the DT phase achieved ~7-8MW of equivalent P</a:t>
            </a:r>
            <a:r>
              <a:rPr lang="en-US" sz="2400" b="1" baseline="-25000" dirty="0">
                <a:solidFill>
                  <a:srgbClr val="C00000"/>
                </a:solidFill>
                <a:latin typeface="Arial" charset="0"/>
                <a:cs typeface="Arial" charset="0"/>
              </a:rPr>
              <a:t>FUS</a:t>
            </a:r>
            <a:endParaRPr lang="en-US" sz="2400" b="1" dirty="0">
              <a:solidFill>
                <a:srgbClr val="C00000"/>
              </a:solidFill>
              <a:latin typeface="Arial" charset="0"/>
              <a:cs typeface="Arial" charset="0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81404" y="1281303"/>
            <a:ext cx="6506820" cy="2613898"/>
            <a:chOff x="530225" y="576263"/>
            <a:chExt cx="7499032" cy="3485197"/>
          </a:xfrm>
        </p:grpSpPr>
        <p:sp>
          <p:nvSpPr>
            <p:cNvPr id="38" name="Freeform 6"/>
            <p:cNvSpPr>
              <a:spLocks/>
            </p:cNvSpPr>
            <p:nvPr/>
          </p:nvSpPr>
          <p:spPr bwMode="auto">
            <a:xfrm rot="16200000">
              <a:off x="798513" y="636588"/>
              <a:ext cx="827088" cy="836613"/>
            </a:xfrm>
            <a:custGeom>
              <a:avLst/>
              <a:gdLst>
                <a:gd name="T0" fmla="*/ 60 w 521"/>
                <a:gd name="T1" fmla="*/ 105 h 527"/>
                <a:gd name="T2" fmla="*/ 59 w 521"/>
                <a:gd name="T3" fmla="*/ 123 h 527"/>
                <a:gd name="T4" fmla="*/ 60 w 521"/>
                <a:gd name="T5" fmla="*/ 131 h 527"/>
                <a:gd name="T6" fmla="*/ 60 w 521"/>
                <a:gd name="T7" fmla="*/ 151 h 527"/>
                <a:gd name="T8" fmla="*/ 300 w 521"/>
                <a:gd name="T9" fmla="*/ 161 h 527"/>
                <a:gd name="T10" fmla="*/ 306 w 521"/>
                <a:gd name="T11" fmla="*/ 182 h 527"/>
                <a:gd name="T12" fmla="*/ 309 w 521"/>
                <a:gd name="T13" fmla="*/ 190 h 527"/>
                <a:gd name="T14" fmla="*/ 382 w 521"/>
                <a:gd name="T15" fmla="*/ 211 h 527"/>
                <a:gd name="T16" fmla="*/ 369 w 521"/>
                <a:gd name="T17" fmla="*/ 222 h 527"/>
                <a:gd name="T18" fmla="*/ 383 w 521"/>
                <a:gd name="T19" fmla="*/ 233 h 527"/>
                <a:gd name="T20" fmla="*/ 343 w 521"/>
                <a:gd name="T21" fmla="*/ 253 h 527"/>
                <a:gd name="T22" fmla="*/ 348 w 521"/>
                <a:gd name="T23" fmla="*/ 262 h 527"/>
                <a:gd name="T24" fmla="*/ 343 w 521"/>
                <a:gd name="T25" fmla="*/ 275 h 527"/>
                <a:gd name="T26" fmla="*/ 380 w 521"/>
                <a:gd name="T27" fmla="*/ 290 h 527"/>
                <a:gd name="T28" fmla="*/ 516 w 521"/>
                <a:gd name="T29" fmla="*/ 308 h 527"/>
                <a:gd name="T30" fmla="*/ 512 w 521"/>
                <a:gd name="T31" fmla="*/ 322 h 527"/>
                <a:gd name="T32" fmla="*/ 513 w 521"/>
                <a:gd name="T33" fmla="*/ 337 h 527"/>
                <a:gd name="T34" fmla="*/ 504 w 521"/>
                <a:gd name="T35" fmla="*/ 350 h 527"/>
                <a:gd name="T36" fmla="*/ 467 w 521"/>
                <a:gd name="T37" fmla="*/ 362 h 527"/>
                <a:gd name="T38" fmla="*/ 466 w 521"/>
                <a:gd name="T39" fmla="*/ 379 h 527"/>
                <a:gd name="T40" fmla="*/ 467 w 521"/>
                <a:gd name="T41" fmla="*/ 391 h 527"/>
                <a:gd name="T42" fmla="*/ 474 w 521"/>
                <a:gd name="T43" fmla="*/ 404 h 527"/>
                <a:gd name="T44" fmla="*/ 467 w 521"/>
                <a:gd name="T45" fmla="*/ 421 h 527"/>
                <a:gd name="T46" fmla="*/ 474 w 521"/>
                <a:gd name="T47" fmla="*/ 431 h 527"/>
                <a:gd name="T48" fmla="*/ 513 w 521"/>
                <a:gd name="T49" fmla="*/ 447 h 527"/>
                <a:gd name="T50" fmla="*/ 500 w 521"/>
                <a:gd name="T51" fmla="*/ 463 h 527"/>
                <a:gd name="T52" fmla="*/ 507 w 521"/>
                <a:gd name="T53" fmla="*/ 473 h 527"/>
                <a:gd name="T54" fmla="*/ 516 w 521"/>
                <a:gd name="T55" fmla="*/ 493 h 527"/>
                <a:gd name="T56" fmla="*/ 501 w 521"/>
                <a:gd name="T57" fmla="*/ 503 h 527"/>
                <a:gd name="T58" fmla="*/ 509 w 521"/>
                <a:gd name="T59" fmla="*/ 517 h 527"/>
                <a:gd name="T60" fmla="*/ 507 w 521"/>
                <a:gd name="T61" fmla="*/ 519 h 527"/>
                <a:gd name="T62" fmla="*/ 517 w 521"/>
                <a:gd name="T63" fmla="*/ 502 h 527"/>
                <a:gd name="T64" fmla="*/ 503 w 521"/>
                <a:gd name="T65" fmla="*/ 493 h 527"/>
                <a:gd name="T66" fmla="*/ 501 w 521"/>
                <a:gd name="T67" fmla="*/ 477 h 527"/>
                <a:gd name="T68" fmla="*/ 513 w 521"/>
                <a:gd name="T69" fmla="*/ 464 h 527"/>
                <a:gd name="T70" fmla="*/ 505 w 521"/>
                <a:gd name="T71" fmla="*/ 449 h 527"/>
                <a:gd name="T72" fmla="*/ 479 w 521"/>
                <a:gd name="T73" fmla="*/ 432 h 527"/>
                <a:gd name="T74" fmla="*/ 480 w 521"/>
                <a:gd name="T75" fmla="*/ 422 h 527"/>
                <a:gd name="T76" fmla="*/ 466 w 521"/>
                <a:gd name="T77" fmla="*/ 408 h 527"/>
                <a:gd name="T78" fmla="*/ 470 w 521"/>
                <a:gd name="T79" fmla="*/ 391 h 527"/>
                <a:gd name="T80" fmla="*/ 476 w 521"/>
                <a:gd name="T81" fmla="*/ 377 h 527"/>
                <a:gd name="T82" fmla="*/ 476 w 521"/>
                <a:gd name="T83" fmla="*/ 367 h 527"/>
                <a:gd name="T84" fmla="*/ 518 w 521"/>
                <a:gd name="T85" fmla="*/ 351 h 527"/>
                <a:gd name="T86" fmla="*/ 503 w 521"/>
                <a:gd name="T87" fmla="*/ 338 h 527"/>
                <a:gd name="T88" fmla="*/ 513 w 521"/>
                <a:gd name="T89" fmla="*/ 326 h 527"/>
                <a:gd name="T90" fmla="*/ 500 w 521"/>
                <a:gd name="T91" fmla="*/ 313 h 527"/>
                <a:gd name="T92" fmla="*/ 441 w 521"/>
                <a:gd name="T93" fmla="*/ 299 h 527"/>
                <a:gd name="T94" fmla="*/ 376 w 521"/>
                <a:gd name="T95" fmla="*/ 291 h 527"/>
                <a:gd name="T96" fmla="*/ 347 w 521"/>
                <a:gd name="T97" fmla="*/ 277 h 527"/>
                <a:gd name="T98" fmla="*/ 335 w 521"/>
                <a:gd name="T99" fmla="*/ 265 h 527"/>
                <a:gd name="T100" fmla="*/ 351 w 521"/>
                <a:gd name="T101" fmla="*/ 252 h 527"/>
                <a:gd name="T102" fmla="*/ 372 w 521"/>
                <a:gd name="T103" fmla="*/ 237 h 527"/>
                <a:gd name="T104" fmla="*/ 382 w 521"/>
                <a:gd name="T105" fmla="*/ 223 h 527"/>
                <a:gd name="T106" fmla="*/ 376 w 521"/>
                <a:gd name="T107" fmla="*/ 212 h 527"/>
                <a:gd name="T108" fmla="*/ 310 w 521"/>
                <a:gd name="T109" fmla="*/ 195 h 527"/>
                <a:gd name="T110" fmla="*/ 310 w 521"/>
                <a:gd name="T111" fmla="*/ 184 h 527"/>
                <a:gd name="T112" fmla="*/ 296 w 521"/>
                <a:gd name="T113" fmla="*/ 172 h 527"/>
                <a:gd name="T114" fmla="*/ 315 w 521"/>
                <a:gd name="T115" fmla="*/ 161 h 527"/>
                <a:gd name="T116" fmla="*/ 60 w 521"/>
                <a:gd name="T117" fmla="*/ 143 h 527"/>
                <a:gd name="T118" fmla="*/ 61 w 521"/>
                <a:gd name="T119" fmla="*/ 135 h 527"/>
                <a:gd name="T120" fmla="*/ 56 w 521"/>
                <a:gd name="T121" fmla="*/ 121 h 527"/>
                <a:gd name="T122" fmla="*/ 59 w 521"/>
                <a:gd name="T123" fmla="*/ 108 h 527"/>
                <a:gd name="T124" fmla="*/ 1 w 521"/>
                <a:gd name="T125" fmla="*/ 53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1" h="527">
                  <a:moveTo>
                    <a:pt x="4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" y="7"/>
                  </a:lnTo>
                  <a:lnTo>
                    <a:pt x="46" y="8"/>
                  </a:lnTo>
                  <a:lnTo>
                    <a:pt x="46" y="4"/>
                  </a:lnTo>
                  <a:lnTo>
                    <a:pt x="18" y="4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53" y="57"/>
                  </a:lnTo>
                  <a:lnTo>
                    <a:pt x="56" y="57"/>
                  </a:lnTo>
                  <a:lnTo>
                    <a:pt x="56" y="54"/>
                  </a:lnTo>
                  <a:lnTo>
                    <a:pt x="55" y="53"/>
                  </a:lnTo>
                  <a:lnTo>
                    <a:pt x="53" y="54"/>
                  </a:lnTo>
                  <a:lnTo>
                    <a:pt x="55" y="55"/>
                  </a:lnTo>
                  <a:lnTo>
                    <a:pt x="55" y="54"/>
                  </a:lnTo>
                  <a:lnTo>
                    <a:pt x="17" y="54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104"/>
                  </a:lnTo>
                  <a:lnTo>
                    <a:pt x="44" y="104"/>
                  </a:lnTo>
                  <a:lnTo>
                    <a:pt x="63" y="105"/>
                  </a:lnTo>
                  <a:lnTo>
                    <a:pt x="63" y="101"/>
                  </a:lnTo>
                  <a:lnTo>
                    <a:pt x="56" y="103"/>
                  </a:lnTo>
                  <a:lnTo>
                    <a:pt x="56" y="106"/>
                  </a:lnTo>
                  <a:lnTo>
                    <a:pt x="59" y="108"/>
                  </a:lnTo>
                  <a:lnTo>
                    <a:pt x="61" y="108"/>
                  </a:lnTo>
                  <a:lnTo>
                    <a:pt x="61" y="105"/>
                  </a:lnTo>
                  <a:lnTo>
                    <a:pt x="60" y="104"/>
                  </a:lnTo>
                  <a:lnTo>
                    <a:pt x="59" y="105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59" y="105"/>
                  </a:lnTo>
                  <a:lnTo>
                    <a:pt x="57" y="108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59" y="108"/>
                  </a:lnTo>
                  <a:lnTo>
                    <a:pt x="59" y="109"/>
                  </a:lnTo>
                  <a:lnTo>
                    <a:pt x="60" y="109"/>
                  </a:lnTo>
                  <a:lnTo>
                    <a:pt x="60" y="108"/>
                  </a:lnTo>
                  <a:lnTo>
                    <a:pt x="57" y="108"/>
                  </a:lnTo>
                  <a:lnTo>
                    <a:pt x="56" y="110"/>
                  </a:lnTo>
                  <a:lnTo>
                    <a:pt x="59" y="113"/>
                  </a:lnTo>
                  <a:lnTo>
                    <a:pt x="60" y="113"/>
                  </a:lnTo>
                  <a:lnTo>
                    <a:pt x="60" y="109"/>
                  </a:lnTo>
                  <a:lnTo>
                    <a:pt x="57" y="110"/>
                  </a:lnTo>
                  <a:lnTo>
                    <a:pt x="57" y="114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7" y="112"/>
                  </a:lnTo>
                  <a:lnTo>
                    <a:pt x="55" y="113"/>
                  </a:lnTo>
                  <a:lnTo>
                    <a:pt x="55" y="117"/>
                  </a:lnTo>
                  <a:lnTo>
                    <a:pt x="57" y="118"/>
                  </a:lnTo>
                  <a:lnTo>
                    <a:pt x="57" y="114"/>
                  </a:lnTo>
                  <a:lnTo>
                    <a:pt x="55" y="116"/>
                  </a:lnTo>
                  <a:lnTo>
                    <a:pt x="55" y="120"/>
                  </a:lnTo>
                  <a:lnTo>
                    <a:pt x="57" y="120"/>
                  </a:lnTo>
                  <a:lnTo>
                    <a:pt x="57" y="117"/>
                  </a:lnTo>
                  <a:lnTo>
                    <a:pt x="56" y="118"/>
                  </a:lnTo>
                  <a:lnTo>
                    <a:pt x="57" y="120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5" y="117"/>
                  </a:lnTo>
                  <a:lnTo>
                    <a:pt x="53" y="120"/>
                  </a:lnTo>
                  <a:lnTo>
                    <a:pt x="56" y="122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6" y="120"/>
                  </a:lnTo>
                  <a:lnTo>
                    <a:pt x="53" y="121"/>
                  </a:lnTo>
                  <a:lnTo>
                    <a:pt x="53" y="125"/>
                  </a:lnTo>
                  <a:lnTo>
                    <a:pt x="57" y="125"/>
                  </a:lnTo>
                  <a:lnTo>
                    <a:pt x="57" y="122"/>
                  </a:lnTo>
                  <a:lnTo>
                    <a:pt x="56" y="122"/>
                  </a:lnTo>
                  <a:lnTo>
                    <a:pt x="56" y="123"/>
                  </a:lnTo>
                  <a:lnTo>
                    <a:pt x="57" y="123"/>
                  </a:lnTo>
                  <a:lnTo>
                    <a:pt x="57" y="122"/>
                  </a:lnTo>
                  <a:lnTo>
                    <a:pt x="55" y="122"/>
                  </a:lnTo>
                  <a:lnTo>
                    <a:pt x="55" y="126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6" y="126"/>
                  </a:lnTo>
                  <a:lnTo>
                    <a:pt x="57" y="127"/>
                  </a:lnTo>
                  <a:lnTo>
                    <a:pt x="59" y="126"/>
                  </a:lnTo>
                  <a:lnTo>
                    <a:pt x="59" y="125"/>
                  </a:lnTo>
                  <a:lnTo>
                    <a:pt x="55" y="125"/>
                  </a:lnTo>
                  <a:lnTo>
                    <a:pt x="55" y="130"/>
                  </a:lnTo>
                  <a:lnTo>
                    <a:pt x="60" y="130"/>
                  </a:lnTo>
                  <a:lnTo>
                    <a:pt x="60" y="126"/>
                  </a:lnTo>
                  <a:lnTo>
                    <a:pt x="57" y="127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5" y="131"/>
                  </a:lnTo>
                  <a:lnTo>
                    <a:pt x="57" y="133"/>
                  </a:lnTo>
                  <a:lnTo>
                    <a:pt x="57" y="129"/>
                  </a:lnTo>
                  <a:lnTo>
                    <a:pt x="55" y="130"/>
                  </a:lnTo>
                  <a:lnTo>
                    <a:pt x="55" y="134"/>
                  </a:lnTo>
                  <a:lnTo>
                    <a:pt x="57" y="135"/>
                  </a:lnTo>
                  <a:lnTo>
                    <a:pt x="60" y="135"/>
                  </a:lnTo>
                  <a:lnTo>
                    <a:pt x="60" y="131"/>
                  </a:lnTo>
                  <a:lnTo>
                    <a:pt x="56" y="133"/>
                  </a:lnTo>
                  <a:lnTo>
                    <a:pt x="56" y="137"/>
                  </a:lnTo>
                  <a:lnTo>
                    <a:pt x="60" y="138"/>
                  </a:lnTo>
                  <a:lnTo>
                    <a:pt x="60" y="134"/>
                  </a:lnTo>
                  <a:lnTo>
                    <a:pt x="57" y="134"/>
                  </a:lnTo>
                  <a:lnTo>
                    <a:pt x="55" y="135"/>
                  </a:lnTo>
                  <a:lnTo>
                    <a:pt x="55" y="139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5" y="138"/>
                  </a:lnTo>
                  <a:lnTo>
                    <a:pt x="55" y="142"/>
                  </a:lnTo>
                  <a:lnTo>
                    <a:pt x="57" y="142"/>
                  </a:lnTo>
                  <a:lnTo>
                    <a:pt x="57" y="139"/>
                  </a:lnTo>
                  <a:lnTo>
                    <a:pt x="56" y="140"/>
                  </a:lnTo>
                  <a:lnTo>
                    <a:pt x="57" y="142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5" y="139"/>
                  </a:lnTo>
                  <a:lnTo>
                    <a:pt x="55" y="143"/>
                  </a:lnTo>
                  <a:lnTo>
                    <a:pt x="56" y="144"/>
                  </a:lnTo>
                  <a:lnTo>
                    <a:pt x="60" y="146"/>
                  </a:lnTo>
                  <a:lnTo>
                    <a:pt x="60" y="142"/>
                  </a:lnTo>
                  <a:lnTo>
                    <a:pt x="57" y="142"/>
                  </a:lnTo>
                  <a:lnTo>
                    <a:pt x="55" y="143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7" y="146"/>
                  </a:lnTo>
                  <a:lnTo>
                    <a:pt x="57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60" y="151"/>
                  </a:lnTo>
                  <a:lnTo>
                    <a:pt x="60" y="147"/>
                  </a:lnTo>
                  <a:lnTo>
                    <a:pt x="55" y="147"/>
                  </a:lnTo>
                  <a:lnTo>
                    <a:pt x="55" y="152"/>
                  </a:lnTo>
                  <a:lnTo>
                    <a:pt x="127" y="152"/>
                  </a:lnTo>
                  <a:lnTo>
                    <a:pt x="162" y="154"/>
                  </a:lnTo>
                  <a:lnTo>
                    <a:pt x="163" y="154"/>
                  </a:lnTo>
                  <a:lnTo>
                    <a:pt x="170" y="155"/>
                  </a:lnTo>
                  <a:lnTo>
                    <a:pt x="170" y="151"/>
                  </a:lnTo>
                  <a:lnTo>
                    <a:pt x="166" y="151"/>
                  </a:lnTo>
                  <a:lnTo>
                    <a:pt x="166" y="155"/>
                  </a:lnTo>
                  <a:lnTo>
                    <a:pt x="205" y="156"/>
                  </a:lnTo>
                  <a:lnTo>
                    <a:pt x="238" y="157"/>
                  </a:lnTo>
                  <a:lnTo>
                    <a:pt x="238" y="154"/>
                  </a:lnTo>
                  <a:lnTo>
                    <a:pt x="237" y="154"/>
                  </a:lnTo>
                  <a:lnTo>
                    <a:pt x="233" y="155"/>
                  </a:lnTo>
                  <a:lnTo>
                    <a:pt x="233" y="159"/>
                  </a:lnTo>
                  <a:lnTo>
                    <a:pt x="238" y="159"/>
                  </a:lnTo>
                  <a:lnTo>
                    <a:pt x="256" y="160"/>
                  </a:lnTo>
                  <a:lnTo>
                    <a:pt x="296" y="160"/>
                  </a:lnTo>
                  <a:lnTo>
                    <a:pt x="304" y="161"/>
                  </a:lnTo>
                  <a:lnTo>
                    <a:pt x="314" y="161"/>
                  </a:lnTo>
                  <a:lnTo>
                    <a:pt x="314" y="157"/>
                  </a:lnTo>
                  <a:lnTo>
                    <a:pt x="310" y="159"/>
                  </a:lnTo>
                  <a:lnTo>
                    <a:pt x="310" y="160"/>
                  </a:lnTo>
                  <a:lnTo>
                    <a:pt x="310" y="159"/>
                  </a:lnTo>
                  <a:lnTo>
                    <a:pt x="304" y="160"/>
                  </a:lnTo>
                  <a:lnTo>
                    <a:pt x="304" y="164"/>
                  </a:lnTo>
                  <a:lnTo>
                    <a:pt x="309" y="164"/>
                  </a:lnTo>
                  <a:lnTo>
                    <a:pt x="309" y="161"/>
                  </a:lnTo>
                  <a:lnTo>
                    <a:pt x="308" y="161"/>
                  </a:lnTo>
                  <a:lnTo>
                    <a:pt x="308" y="163"/>
                  </a:lnTo>
                  <a:lnTo>
                    <a:pt x="309" y="163"/>
                  </a:lnTo>
                  <a:lnTo>
                    <a:pt x="309" y="161"/>
                  </a:lnTo>
                  <a:lnTo>
                    <a:pt x="300" y="161"/>
                  </a:lnTo>
                  <a:lnTo>
                    <a:pt x="300" y="167"/>
                  </a:lnTo>
                  <a:lnTo>
                    <a:pt x="309" y="167"/>
                  </a:lnTo>
                  <a:lnTo>
                    <a:pt x="309" y="163"/>
                  </a:lnTo>
                  <a:lnTo>
                    <a:pt x="301" y="164"/>
                  </a:lnTo>
                  <a:lnTo>
                    <a:pt x="297" y="164"/>
                  </a:lnTo>
                  <a:lnTo>
                    <a:pt x="302" y="169"/>
                  </a:lnTo>
                  <a:lnTo>
                    <a:pt x="309" y="169"/>
                  </a:lnTo>
                  <a:lnTo>
                    <a:pt x="309" y="165"/>
                  </a:lnTo>
                  <a:lnTo>
                    <a:pt x="304" y="167"/>
                  </a:lnTo>
                  <a:lnTo>
                    <a:pt x="297" y="167"/>
                  </a:lnTo>
                  <a:lnTo>
                    <a:pt x="297" y="171"/>
                  </a:lnTo>
                  <a:lnTo>
                    <a:pt x="304" y="172"/>
                  </a:lnTo>
                  <a:lnTo>
                    <a:pt x="305" y="172"/>
                  </a:lnTo>
                  <a:lnTo>
                    <a:pt x="305" y="168"/>
                  </a:lnTo>
                  <a:lnTo>
                    <a:pt x="293" y="169"/>
                  </a:lnTo>
                  <a:lnTo>
                    <a:pt x="293" y="173"/>
                  </a:lnTo>
                  <a:lnTo>
                    <a:pt x="296" y="175"/>
                  </a:lnTo>
                  <a:lnTo>
                    <a:pt x="305" y="175"/>
                  </a:lnTo>
                  <a:lnTo>
                    <a:pt x="305" y="171"/>
                  </a:lnTo>
                  <a:lnTo>
                    <a:pt x="296" y="172"/>
                  </a:lnTo>
                  <a:lnTo>
                    <a:pt x="296" y="176"/>
                  </a:lnTo>
                  <a:lnTo>
                    <a:pt x="297" y="176"/>
                  </a:lnTo>
                  <a:lnTo>
                    <a:pt x="306" y="177"/>
                  </a:lnTo>
                  <a:lnTo>
                    <a:pt x="306" y="173"/>
                  </a:lnTo>
                  <a:lnTo>
                    <a:pt x="302" y="173"/>
                  </a:lnTo>
                  <a:lnTo>
                    <a:pt x="292" y="175"/>
                  </a:lnTo>
                  <a:lnTo>
                    <a:pt x="292" y="178"/>
                  </a:lnTo>
                  <a:lnTo>
                    <a:pt x="300" y="180"/>
                  </a:lnTo>
                  <a:lnTo>
                    <a:pt x="304" y="180"/>
                  </a:lnTo>
                  <a:lnTo>
                    <a:pt x="304" y="176"/>
                  </a:lnTo>
                  <a:lnTo>
                    <a:pt x="293" y="177"/>
                  </a:lnTo>
                  <a:lnTo>
                    <a:pt x="293" y="181"/>
                  </a:lnTo>
                  <a:lnTo>
                    <a:pt x="296" y="181"/>
                  </a:lnTo>
                  <a:lnTo>
                    <a:pt x="306" y="182"/>
                  </a:lnTo>
                  <a:lnTo>
                    <a:pt x="306" y="178"/>
                  </a:lnTo>
                  <a:lnTo>
                    <a:pt x="297" y="178"/>
                  </a:lnTo>
                  <a:lnTo>
                    <a:pt x="297" y="184"/>
                  </a:lnTo>
                  <a:lnTo>
                    <a:pt x="309" y="184"/>
                  </a:lnTo>
                  <a:lnTo>
                    <a:pt x="309" y="180"/>
                  </a:lnTo>
                  <a:lnTo>
                    <a:pt x="305" y="181"/>
                  </a:lnTo>
                  <a:lnTo>
                    <a:pt x="305" y="182"/>
                  </a:lnTo>
                  <a:lnTo>
                    <a:pt x="305" y="181"/>
                  </a:lnTo>
                  <a:lnTo>
                    <a:pt x="298" y="182"/>
                  </a:lnTo>
                  <a:lnTo>
                    <a:pt x="298" y="186"/>
                  </a:lnTo>
                  <a:lnTo>
                    <a:pt x="305" y="186"/>
                  </a:lnTo>
                  <a:lnTo>
                    <a:pt x="305" y="184"/>
                  </a:lnTo>
                  <a:lnTo>
                    <a:pt x="305" y="186"/>
                  </a:lnTo>
                  <a:lnTo>
                    <a:pt x="309" y="188"/>
                  </a:lnTo>
                  <a:lnTo>
                    <a:pt x="309" y="184"/>
                  </a:lnTo>
                  <a:lnTo>
                    <a:pt x="298" y="184"/>
                  </a:lnTo>
                  <a:lnTo>
                    <a:pt x="298" y="189"/>
                  </a:lnTo>
                  <a:lnTo>
                    <a:pt x="309" y="189"/>
                  </a:lnTo>
                  <a:lnTo>
                    <a:pt x="309" y="185"/>
                  </a:lnTo>
                  <a:lnTo>
                    <a:pt x="302" y="186"/>
                  </a:lnTo>
                  <a:lnTo>
                    <a:pt x="301" y="186"/>
                  </a:lnTo>
                  <a:lnTo>
                    <a:pt x="302" y="186"/>
                  </a:lnTo>
                  <a:lnTo>
                    <a:pt x="300" y="188"/>
                  </a:lnTo>
                  <a:lnTo>
                    <a:pt x="300" y="192"/>
                  </a:lnTo>
                  <a:lnTo>
                    <a:pt x="310" y="192"/>
                  </a:lnTo>
                  <a:lnTo>
                    <a:pt x="310" y="188"/>
                  </a:lnTo>
                  <a:lnTo>
                    <a:pt x="308" y="189"/>
                  </a:lnTo>
                  <a:lnTo>
                    <a:pt x="308" y="190"/>
                  </a:lnTo>
                  <a:lnTo>
                    <a:pt x="308" y="189"/>
                  </a:lnTo>
                  <a:lnTo>
                    <a:pt x="300" y="189"/>
                  </a:lnTo>
                  <a:lnTo>
                    <a:pt x="300" y="193"/>
                  </a:lnTo>
                  <a:lnTo>
                    <a:pt x="305" y="194"/>
                  </a:lnTo>
                  <a:lnTo>
                    <a:pt x="309" y="194"/>
                  </a:lnTo>
                  <a:lnTo>
                    <a:pt x="309" y="190"/>
                  </a:lnTo>
                  <a:lnTo>
                    <a:pt x="300" y="192"/>
                  </a:lnTo>
                  <a:lnTo>
                    <a:pt x="296" y="192"/>
                  </a:lnTo>
                  <a:lnTo>
                    <a:pt x="301" y="197"/>
                  </a:lnTo>
                  <a:lnTo>
                    <a:pt x="310" y="197"/>
                  </a:lnTo>
                  <a:lnTo>
                    <a:pt x="310" y="193"/>
                  </a:lnTo>
                  <a:lnTo>
                    <a:pt x="302" y="194"/>
                  </a:lnTo>
                  <a:lnTo>
                    <a:pt x="302" y="198"/>
                  </a:lnTo>
                  <a:lnTo>
                    <a:pt x="310" y="199"/>
                  </a:lnTo>
                  <a:lnTo>
                    <a:pt x="310" y="195"/>
                  </a:lnTo>
                  <a:lnTo>
                    <a:pt x="308" y="195"/>
                  </a:lnTo>
                  <a:lnTo>
                    <a:pt x="308" y="199"/>
                  </a:lnTo>
                  <a:lnTo>
                    <a:pt x="318" y="201"/>
                  </a:lnTo>
                  <a:lnTo>
                    <a:pt x="365" y="201"/>
                  </a:lnTo>
                  <a:lnTo>
                    <a:pt x="376" y="202"/>
                  </a:lnTo>
                  <a:lnTo>
                    <a:pt x="376" y="198"/>
                  </a:lnTo>
                  <a:lnTo>
                    <a:pt x="369" y="199"/>
                  </a:lnTo>
                  <a:lnTo>
                    <a:pt x="369" y="203"/>
                  </a:lnTo>
                  <a:lnTo>
                    <a:pt x="400" y="205"/>
                  </a:lnTo>
                  <a:lnTo>
                    <a:pt x="400" y="201"/>
                  </a:lnTo>
                  <a:lnTo>
                    <a:pt x="380" y="201"/>
                  </a:lnTo>
                  <a:lnTo>
                    <a:pt x="373" y="202"/>
                  </a:lnTo>
                  <a:lnTo>
                    <a:pt x="373" y="206"/>
                  </a:lnTo>
                  <a:lnTo>
                    <a:pt x="382" y="206"/>
                  </a:lnTo>
                  <a:lnTo>
                    <a:pt x="382" y="203"/>
                  </a:lnTo>
                  <a:lnTo>
                    <a:pt x="381" y="202"/>
                  </a:lnTo>
                  <a:lnTo>
                    <a:pt x="377" y="206"/>
                  </a:lnTo>
                  <a:lnTo>
                    <a:pt x="381" y="207"/>
                  </a:lnTo>
                  <a:lnTo>
                    <a:pt x="389" y="209"/>
                  </a:lnTo>
                  <a:lnTo>
                    <a:pt x="389" y="205"/>
                  </a:lnTo>
                  <a:lnTo>
                    <a:pt x="386" y="205"/>
                  </a:lnTo>
                  <a:lnTo>
                    <a:pt x="381" y="206"/>
                  </a:lnTo>
                  <a:lnTo>
                    <a:pt x="369" y="206"/>
                  </a:lnTo>
                  <a:lnTo>
                    <a:pt x="369" y="211"/>
                  </a:lnTo>
                  <a:lnTo>
                    <a:pt x="382" y="211"/>
                  </a:lnTo>
                  <a:lnTo>
                    <a:pt x="382" y="207"/>
                  </a:lnTo>
                  <a:lnTo>
                    <a:pt x="374" y="209"/>
                  </a:lnTo>
                  <a:lnTo>
                    <a:pt x="373" y="209"/>
                  </a:lnTo>
                  <a:lnTo>
                    <a:pt x="374" y="209"/>
                  </a:lnTo>
                  <a:lnTo>
                    <a:pt x="372" y="210"/>
                  </a:lnTo>
                  <a:lnTo>
                    <a:pt x="372" y="214"/>
                  </a:lnTo>
                  <a:lnTo>
                    <a:pt x="381" y="214"/>
                  </a:lnTo>
                  <a:lnTo>
                    <a:pt x="381" y="211"/>
                  </a:lnTo>
                  <a:lnTo>
                    <a:pt x="380" y="210"/>
                  </a:lnTo>
                  <a:lnTo>
                    <a:pt x="378" y="211"/>
                  </a:lnTo>
                  <a:lnTo>
                    <a:pt x="380" y="212"/>
                  </a:lnTo>
                  <a:lnTo>
                    <a:pt x="380" y="211"/>
                  </a:lnTo>
                  <a:lnTo>
                    <a:pt x="370" y="211"/>
                  </a:lnTo>
                  <a:lnTo>
                    <a:pt x="370" y="215"/>
                  </a:lnTo>
                  <a:lnTo>
                    <a:pt x="376" y="216"/>
                  </a:lnTo>
                  <a:lnTo>
                    <a:pt x="381" y="216"/>
                  </a:lnTo>
                  <a:lnTo>
                    <a:pt x="381" y="212"/>
                  </a:lnTo>
                  <a:lnTo>
                    <a:pt x="369" y="214"/>
                  </a:lnTo>
                  <a:lnTo>
                    <a:pt x="368" y="214"/>
                  </a:lnTo>
                  <a:lnTo>
                    <a:pt x="366" y="215"/>
                  </a:lnTo>
                  <a:lnTo>
                    <a:pt x="368" y="219"/>
                  </a:lnTo>
                  <a:lnTo>
                    <a:pt x="381" y="219"/>
                  </a:lnTo>
                  <a:lnTo>
                    <a:pt x="381" y="215"/>
                  </a:lnTo>
                  <a:lnTo>
                    <a:pt x="374" y="216"/>
                  </a:lnTo>
                  <a:lnTo>
                    <a:pt x="369" y="216"/>
                  </a:lnTo>
                  <a:lnTo>
                    <a:pt x="369" y="220"/>
                  </a:lnTo>
                  <a:lnTo>
                    <a:pt x="381" y="222"/>
                  </a:lnTo>
                  <a:lnTo>
                    <a:pt x="381" y="218"/>
                  </a:lnTo>
                  <a:lnTo>
                    <a:pt x="368" y="219"/>
                  </a:lnTo>
                  <a:lnTo>
                    <a:pt x="368" y="223"/>
                  </a:lnTo>
                  <a:lnTo>
                    <a:pt x="373" y="223"/>
                  </a:lnTo>
                  <a:lnTo>
                    <a:pt x="381" y="224"/>
                  </a:lnTo>
                  <a:lnTo>
                    <a:pt x="381" y="220"/>
                  </a:lnTo>
                  <a:lnTo>
                    <a:pt x="369" y="222"/>
                  </a:lnTo>
                  <a:lnTo>
                    <a:pt x="368" y="222"/>
                  </a:lnTo>
                  <a:lnTo>
                    <a:pt x="368" y="226"/>
                  </a:lnTo>
                  <a:lnTo>
                    <a:pt x="382" y="227"/>
                  </a:lnTo>
                  <a:lnTo>
                    <a:pt x="382" y="223"/>
                  </a:lnTo>
                  <a:lnTo>
                    <a:pt x="374" y="223"/>
                  </a:lnTo>
                  <a:lnTo>
                    <a:pt x="370" y="224"/>
                  </a:lnTo>
                  <a:lnTo>
                    <a:pt x="370" y="228"/>
                  </a:lnTo>
                  <a:lnTo>
                    <a:pt x="381" y="228"/>
                  </a:lnTo>
                  <a:lnTo>
                    <a:pt x="381" y="226"/>
                  </a:lnTo>
                  <a:lnTo>
                    <a:pt x="380" y="226"/>
                  </a:lnTo>
                  <a:lnTo>
                    <a:pt x="380" y="227"/>
                  </a:lnTo>
                  <a:lnTo>
                    <a:pt x="381" y="227"/>
                  </a:lnTo>
                  <a:lnTo>
                    <a:pt x="381" y="226"/>
                  </a:lnTo>
                  <a:lnTo>
                    <a:pt x="370" y="226"/>
                  </a:lnTo>
                  <a:lnTo>
                    <a:pt x="370" y="231"/>
                  </a:lnTo>
                  <a:lnTo>
                    <a:pt x="376" y="231"/>
                  </a:lnTo>
                  <a:lnTo>
                    <a:pt x="383" y="232"/>
                  </a:lnTo>
                  <a:lnTo>
                    <a:pt x="383" y="228"/>
                  </a:lnTo>
                  <a:lnTo>
                    <a:pt x="373" y="228"/>
                  </a:lnTo>
                  <a:lnTo>
                    <a:pt x="369" y="229"/>
                  </a:lnTo>
                  <a:lnTo>
                    <a:pt x="369" y="233"/>
                  </a:lnTo>
                  <a:lnTo>
                    <a:pt x="382" y="233"/>
                  </a:lnTo>
                  <a:lnTo>
                    <a:pt x="382" y="229"/>
                  </a:lnTo>
                  <a:lnTo>
                    <a:pt x="378" y="231"/>
                  </a:lnTo>
                  <a:lnTo>
                    <a:pt x="378" y="232"/>
                  </a:lnTo>
                  <a:lnTo>
                    <a:pt x="378" y="231"/>
                  </a:lnTo>
                  <a:lnTo>
                    <a:pt x="372" y="231"/>
                  </a:lnTo>
                  <a:lnTo>
                    <a:pt x="372" y="235"/>
                  </a:lnTo>
                  <a:lnTo>
                    <a:pt x="382" y="236"/>
                  </a:lnTo>
                  <a:lnTo>
                    <a:pt x="382" y="233"/>
                  </a:lnTo>
                  <a:lnTo>
                    <a:pt x="381" y="235"/>
                  </a:lnTo>
                  <a:lnTo>
                    <a:pt x="382" y="236"/>
                  </a:lnTo>
                  <a:lnTo>
                    <a:pt x="383" y="235"/>
                  </a:lnTo>
                  <a:lnTo>
                    <a:pt x="383" y="233"/>
                  </a:lnTo>
                  <a:lnTo>
                    <a:pt x="372" y="233"/>
                  </a:lnTo>
                  <a:lnTo>
                    <a:pt x="372" y="237"/>
                  </a:lnTo>
                  <a:lnTo>
                    <a:pt x="376" y="239"/>
                  </a:lnTo>
                  <a:lnTo>
                    <a:pt x="383" y="239"/>
                  </a:lnTo>
                  <a:lnTo>
                    <a:pt x="383" y="235"/>
                  </a:lnTo>
                  <a:lnTo>
                    <a:pt x="372" y="236"/>
                  </a:lnTo>
                  <a:lnTo>
                    <a:pt x="370" y="236"/>
                  </a:lnTo>
                  <a:lnTo>
                    <a:pt x="370" y="240"/>
                  </a:lnTo>
                  <a:lnTo>
                    <a:pt x="383" y="241"/>
                  </a:lnTo>
                  <a:lnTo>
                    <a:pt x="383" y="237"/>
                  </a:lnTo>
                  <a:lnTo>
                    <a:pt x="377" y="239"/>
                  </a:lnTo>
                  <a:lnTo>
                    <a:pt x="373" y="239"/>
                  </a:lnTo>
                  <a:lnTo>
                    <a:pt x="373" y="243"/>
                  </a:lnTo>
                  <a:lnTo>
                    <a:pt x="382" y="244"/>
                  </a:lnTo>
                  <a:lnTo>
                    <a:pt x="382" y="240"/>
                  </a:lnTo>
                  <a:lnTo>
                    <a:pt x="373" y="241"/>
                  </a:lnTo>
                  <a:lnTo>
                    <a:pt x="373" y="245"/>
                  </a:lnTo>
                  <a:lnTo>
                    <a:pt x="377" y="245"/>
                  </a:lnTo>
                  <a:lnTo>
                    <a:pt x="385" y="247"/>
                  </a:lnTo>
                  <a:lnTo>
                    <a:pt x="385" y="243"/>
                  </a:lnTo>
                  <a:lnTo>
                    <a:pt x="374" y="244"/>
                  </a:lnTo>
                  <a:lnTo>
                    <a:pt x="370" y="244"/>
                  </a:lnTo>
                  <a:lnTo>
                    <a:pt x="370" y="248"/>
                  </a:lnTo>
                  <a:lnTo>
                    <a:pt x="383" y="249"/>
                  </a:lnTo>
                  <a:lnTo>
                    <a:pt x="383" y="245"/>
                  </a:lnTo>
                  <a:lnTo>
                    <a:pt x="378" y="245"/>
                  </a:lnTo>
                  <a:lnTo>
                    <a:pt x="342" y="247"/>
                  </a:lnTo>
                  <a:lnTo>
                    <a:pt x="342" y="250"/>
                  </a:lnTo>
                  <a:lnTo>
                    <a:pt x="343" y="250"/>
                  </a:lnTo>
                  <a:lnTo>
                    <a:pt x="348" y="252"/>
                  </a:lnTo>
                  <a:lnTo>
                    <a:pt x="351" y="252"/>
                  </a:lnTo>
                  <a:lnTo>
                    <a:pt x="351" y="248"/>
                  </a:lnTo>
                  <a:lnTo>
                    <a:pt x="343" y="249"/>
                  </a:lnTo>
                  <a:lnTo>
                    <a:pt x="343" y="253"/>
                  </a:lnTo>
                  <a:lnTo>
                    <a:pt x="347" y="254"/>
                  </a:lnTo>
                  <a:lnTo>
                    <a:pt x="347" y="250"/>
                  </a:lnTo>
                  <a:lnTo>
                    <a:pt x="335" y="250"/>
                  </a:lnTo>
                  <a:lnTo>
                    <a:pt x="331" y="252"/>
                  </a:lnTo>
                  <a:lnTo>
                    <a:pt x="331" y="256"/>
                  </a:lnTo>
                  <a:lnTo>
                    <a:pt x="366" y="256"/>
                  </a:lnTo>
                  <a:lnTo>
                    <a:pt x="366" y="252"/>
                  </a:lnTo>
                  <a:lnTo>
                    <a:pt x="345" y="253"/>
                  </a:lnTo>
                  <a:lnTo>
                    <a:pt x="335" y="253"/>
                  </a:lnTo>
                  <a:lnTo>
                    <a:pt x="335" y="257"/>
                  </a:lnTo>
                  <a:lnTo>
                    <a:pt x="344" y="258"/>
                  </a:lnTo>
                  <a:lnTo>
                    <a:pt x="344" y="256"/>
                  </a:lnTo>
                  <a:lnTo>
                    <a:pt x="343" y="256"/>
                  </a:lnTo>
                  <a:lnTo>
                    <a:pt x="343" y="257"/>
                  </a:lnTo>
                  <a:lnTo>
                    <a:pt x="344" y="257"/>
                  </a:lnTo>
                  <a:lnTo>
                    <a:pt x="344" y="256"/>
                  </a:lnTo>
                  <a:lnTo>
                    <a:pt x="336" y="256"/>
                  </a:lnTo>
                  <a:lnTo>
                    <a:pt x="336" y="260"/>
                  </a:lnTo>
                  <a:lnTo>
                    <a:pt x="339" y="261"/>
                  </a:lnTo>
                  <a:lnTo>
                    <a:pt x="345" y="261"/>
                  </a:lnTo>
                  <a:lnTo>
                    <a:pt x="345" y="257"/>
                  </a:lnTo>
                  <a:lnTo>
                    <a:pt x="336" y="258"/>
                  </a:lnTo>
                  <a:lnTo>
                    <a:pt x="334" y="258"/>
                  </a:lnTo>
                  <a:lnTo>
                    <a:pt x="334" y="262"/>
                  </a:lnTo>
                  <a:lnTo>
                    <a:pt x="345" y="264"/>
                  </a:lnTo>
                  <a:lnTo>
                    <a:pt x="345" y="260"/>
                  </a:lnTo>
                  <a:lnTo>
                    <a:pt x="342" y="261"/>
                  </a:lnTo>
                  <a:lnTo>
                    <a:pt x="342" y="262"/>
                  </a:lnTo>
                  <a:lnTo>
                    <a:pt x="342" y="261"/>
                  </a:lnTo>
                  <a:lnTo>
                    <a:pt x="335" y="261"/>
                  </a:lnTo>
                  <a:lnTo>
                    <a:pt x="335" y="265"/>
                  </a:lnTo>
                  <a:lnTo>
                    <a:pt x="345" y="266"/>
                  </a:lnTo>
                  <a:lnTo>
                    <a:pt x="348" y="266"/>
                  </a:lnTo>
                  <a:lnTo>
                    <a:pt x="348" y="262"/>
                  </a:lnTo>
                  <a:lnTo>
                    <a:pt x="335" y="264"/>
                  </a:lnTo>
                  <a:lnTo>
                    <a:pt x="335" y="267"/>
                  </a:lnTo>
                  <a:lnTo>
                    <a:pt x="339" y="267"/>
                  </a:lnTo>
                  <a:lnTo>
                    <a:pt x="345" y="269"/>
                  </a:lnTo>
                  <a:lnTo>
                    <a:pt x="345" y="265"/>
                  </a:lnTo>
                  <a:lnTo>
                    <a:pt x="336" y="265"/>
                  </a:lnTo>
                  <a:lnTo>
                    <a:pt x="332" y="266"/>
                  </a:lnTo>
                  <a:lnTo>
                    <a:pt x="332" y="270"/>
                  </a:lnTo>
                  <a:lnTo>
                    <a:pt x="345" y="271"/>
                  </a:lnTo>
                  <a:lnTo>
                    <a:pt x="345" y="267"/>
                  </a:lnTo>
                  <a:lnTo>
                    <a:pt x="342" y="267"/>
                  </a:lnTo>
                  <a:lnTo>
                    <a:pt x="338" y="269"/>
                  </a:lnTo>
                  <a:lnTo>
                    <a:pt x="338" y="273"/>
                  </a:lnTo>
                  <a:lnTo>
                    <a:pt x="344" y="273"/>
                  </a:lnTo>
                  <a:lnTo>
                    <a:pt x="344" y="270"/>
                  </a:lnTo>
                  <a:lnTo>
                    <a:pt x="343" y="271"/>
                  </a:lnTo>
                  <a:lnTo>
                    <a:pt x="344" y="273"/>
                  </a:lnTo>
                  <a:lnTo>
                    <a:pt x="345" y="271"/>
                  </a:lnTo>
                  <a:lnTo>
                    <a:pt x="345" y="270"/>
                  </a:lnTo>
                  <a:lnTo>
                    <a:pt x="338" y="270"/>
                  </a:lnTo>
                  <a:lnTo>
                    <a:pt x="338" y="274"/>
                  </a:lnTo>
                  <a:lnTo>
                    <a:pt x="340" y="275"/>
                  </a:lnTo>
                  <a:lnTo>
                    <a:pt x="339" y="274"/>
                  </a:lnTo>
                  <a:lnTo>
                    <a:pt x="340" y="275"/>
                  </a:lnTo>
                  <a:lnTo>
                    <a:pt x="347" y="277"/>
                  </a:lnTo>
                  <a:lnTo>
                    <a:pt x="347" y="273"/>
                  </a:lnTo>
                  <a:lnTo>
                    <a:pt x="338" y="273"/>
                  </a:lnTo>
                  <a:lnTo>
                    <a:pt x="332" y="274"/>
                  </a:lnTo>
                  <a:lnTo>
                    <a:pt x="332" y="278"/>
                  </a:lnTo>
                  <a:lnTo>
                    <a:pt x="345" y="278"/>
                  </a:lnTo>
                  <a:lnTo>
                    <a:pt x="345" y="274"/>
                  </a:lnTo>
                  <a:lnTo>
                    <a:pt x="343" y="275"/>
                  </a:lnTo>
                  <a:lnTo>
                    <a:pt x="343" y="277"/>
                  </a:lnTo>
                  <a:lnTo>
                    <a:pt x="343" y="275"/>
                  </a:lnTo>
                  <a:lnTo>
                    <a:pt x="336" y="275"/>
                  </a:lnTo>
                  <a:lnTo>
                    <a:pt x="336" y="279"/>
                  </a:lnTo>
                  <a:lnTo>
                    <a:pt x="344" y="281"/>
                  </a:lnTo>
                  <a:lnTo>
                    <a:pt x="344" y="278"/>
                  </a:lnTo>
                  <a:lnTo>
                    <a:pt x="344" y="281"/>
                  </a:lnTo>
                  <a:lnTo>
                    <a:pt x="348" y="282"/>
                  </a:lnTo>
                  <a:lnTo>
                    <a:pt x="348" y="278"/>
                  </a:lnTo>
                  <a:lnTo>
                    <a:pt x="342" y="278"/>
                  </a:lnTo>
                  <a:lnTo>
                    <a:pt x="342" y="282"/>
                  </a:lnTo>
                  <a:lnTo>
                    <a:pt x="370" y="283"/>
                  </a:lnTo>
                  <a:lnTo>
                    <a:pt x="383" y="283"/>
                  </a:lnTo>
                  <a:lnTo>
                    <a:pt x="383" y="279"/>
                  </a:lnTo>
                  <a:lnTo>
                    <a:pt x="374" y="281"/>
                  </a:lnTo>
                  <a:lnTo>
                    <a:pt x="373" y="281"/>
                  </a:lnTo>
                  <a:lnTo>
                    <a:pt x="373" y="284"/>
                  </a:lnTo>
                  <a:lnTo>
                    <a:pt x="386" y="286"/>
                  </a:lnTo>
                  <a:lnTo>
                    <a:pt x="386" y="282"/>
                  </a:lnTo>
                  <a:lnTo>
                    <a:pt x="381" y="283"/>
                  </a:lnTo>
                  <a:lnTo>
                    <a:pt x="377" y="283"/>
                  </a:lnTo>
                  <a:lnTo>
                    <a:pt x="377" y="287"/>
                  </a:lnTo>
                  <a:lnTo>
                    <a:pt x="383" y="288"/>
                  </a:lnTo>
                  <a:lnTo>
                    <a:pt x="385" y="288"/>
                  </a:lnTo>
                  <a:lnTo>
                    <a:pt x="385" y="284"/>
                  </a:lnTo>
                  <a:lnTo>
                    <a:pt x="376" y="286"/>
                  </a:lnTo>
                  <a:lnTo>
                    <a:pt x="376" y="290"/>
                  </a:lnTo>
                  <a:lnTo>
                    <a:pt x="378" y="290"/>
                  </a:lnTo>
                  <a:lnTo>
                    <a:pt x="386" y="291"/>
                  </a:lnTo>
                  <a:lnTo>
                    <a:pt x="386" y="287"/>
                  </a:lnTo>
                  <a:lnTo>
                    <a:pt x="376" y="287"/>
                  </a:lnTo>
                  <a:lnTo>
                    <a:pt x="372" y="288"/>
                  </a:lnTo>
                  <a:lnTo>
                    <a:pt x="372" y="292"/>
                  </a:lnTo>
                  <a:lnTo>
                    <a:pt x="383" y="294"/>
                  </a:lnTo>
                  <a:lnTo>
                    <a:pt x="383" y="290"/>
                  </a:lnTo>
                  <a:lnTo>
                    <a:pt x="380" y="290"/>
                  </a:lnTo>
                  <a:lnTo>
                    <a:pt x="374" y="291"/>
                  </a:lnTo>
                  <a:lnTo>
                    <a:pt x="374" y="295"/>
                  </a:lnTo>
                  <a:lnTo>
                    <a:pt x="382" y="295"/>
                  </a:lnTo>
                  <a:lnTo>
                    <a:pt x="382" y="292"/>
                  </a:lnTo>
                  <a:lnTo>
                    <a:pt x="382" y="295"/>
                  </a:lnTo>
                  <a:lnTo>
                    <a:pt x="386" y="296"/>
                  </a:lnTo>
                  <a:lnTo>
                    <a:pt x="386" y="292"/>
                  </a:lnTo>
                  <a:lnTo>
                    <a:pt x="373" y="292"/>
                  </a:lnTo>
                  <a:lnTo>
                    <a:pt x="373" y="296"/>
                  </a:lnTo>
                  <a:lnTo>
                    <a:pt x="376" y="298"/>
                  </a:lnTo>
                  <a:lnTo>
                    <a:pt x="374" y="296"/>
                  </a:lnTo>
                  <a:lnTo>
                    <a:pt x="376" y="298"/>
                  </a:lnTo>
                  <a:lnTo>
                    <a:pt x="385" y="299"/>
                  </a:lnTo>
                  <a:lnTo>
                    <a:pt x="385" y="295"/>
                  </a:lnTo>
                  <a:lnTo>
                    <a:pt x="374" y="295"/>
                  </a:lnTo>
                  <a:lnTo>
                    <a:pt x="370" y="296"/>
                  </a:lnTo>
                  <a:lnTo>
                    <a:pt x="370" y="300"/>
                  </a:lnTo>
                  <a:lnTo>
                    <a:pt x="406" y="300"/>
                  </a:lnTo>
                  <a:lnTo>
                    <a:pt x="429" y="301"/>
                  </a:lnTo>
                  <a:lnTo>
                    <a:pt x="429" y="298"/>
                  </a:lnTo>
                  <a:lnTo>
                    <a:pt x="427" y="298"/>
                  </a:lnTo>
                  <a:lnTo>
                    <a:pt x="427" y="301"/>
                  </a:lnTo>
                  <a:lnTo>
                    <a:pt x="440" y="303"/>
                  </a:lnTo>
                  <a:lnTo>
                    <a:pt x="440" y="300"/>
                  </a:lnTo>
                  <a:lnTo>
                    <a:pt x="440" y="303"/>
                  </a:lnTo>
                  <a:lnTo>
                    <a:pt x="442" y="304"/>
                  </a:lnTo>
                  <a:lnTo>
                    <a:pt x="449" y="304"/>
                  </a:lnTo>
                  <a:lnTo>
                    <a:pt x="493" y="305"/>
                  </a:lnTo>
                  <a:lnTo>
                    <a:pt x="511" y="305"/>
                  </a:lnTo>
                  <a:lnTo>
                    <a:pt x="511" y="301"/>
                  </a:lnTo>
                  <a:lnTo>
                    <a:pt x="503" y="303"/>
                  </a:lnTo>
                  <a:lnTo>
                    <a:pt x="501" y="303"/>
                  </a:lnTo>
                  <a:lnTo>
                    <a:pt x="501" y="307"/>
                  </a:lnTo>
                  <a:lnTo>
                    <a:pt x="516" y="308"/>
                  </a:lnTo>
                  <a:lnTo>
                    <a:pt x="516" y="304"/>
                  </a:lnTo>
                  <a:lnTo>
                    <a:pt x="512" y="304"/>
                  </a:lnTo>
                  <a:lnTo>
                    <a:pt x="507" y="305"/>
                  </a:lnTo>
                  <a:lnTo>
                    <a:pt x="507" y="309"/>
                  </a:lnTo>
                  <a:lnTo>
                    <a:pt x="514" y="311"/>
                  </a:lnTo>
                  <a:lnTo>
                    <a:pt x="517" y="311"/>
                  </a:lnTo>
                  <a:lnTo>
                    <a:pt x="517" y="307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505" y="312"/>
                  </a:lnTo>
                  <a:lnTo>
                    <a:pt x="514" y="313"/>
                  </a:lnTo>
                  <a:lnTo>
                    <a:pt x="514" y="309"/>
                  </a:lnTo>
                  <a:lnTo>
                    <a:pt x="503" y="309"/>
                  </a:lnTo>
                  <a:lnTo>
                    <a:pt x="499" y="311"/>
                  </a:lnTo>
                  <a:lnTo>
                    <a:pt x="499" y="315"/>
                  </a:lnTo>
                  <a:lnTo>
                    <a:pt x="513" y="315"/>
                  </a:lnTo>
                  <a:lnTo>
                    <a:pt x="513" y="311"/>
                  </a:lnTo>
                  <a:lnTo>
                    <a:pt x="508" y="312"/>
                  </a:lnTo>
                  <a:lnTo>
                    <a:pt x="500" y="313"/>
                  </a:lnTo>
                  <a:lnTo>
                    <a:pt x="500" y="317"/>
                  </a:lnTo>
                  <a:lnTo>
                    <a:pt x="509" y="317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13" y="319"/>
                  </a:lnTo>
                  <a:lnTo>
                    <a:pt x="513" y="315"/>
                  </a:lnTo>
                  <a:lnTo>
                    <a:pt x="500" y="315"/>
                  </a:lnTo>
                  <a:lnTo>
                    <a:pt x="499" y="317"/>
                  </a:lnTo>
                  <a:lnTo>
                    <a:pt x="501" y="320"/>
                  </a:lnTo>
                  <a:lnTo>
                    <a:pt x="513" y="320"/>
                  </a:lnTo>
                  <a:lnTo>
                    <a:pt x="513" y="316"/>
                  </a:lnTo>
                  <a:lnTo>
                    <a:pt x="501" y="317"/>
                  </a:lnTo>
                  <a:lnTo>
                    <a:pt x="496" y="319"/>
                  </a:lnTo>
                  <a:lnTo>
                    <a:pt x="496" y="322"/>
                  </a:lnTo>
                  <a:lnTo>
                    <a:pt x="512" y="322"/>
                  </a:lnTo>
                  <a:lnTo>
                    <a:pt x="512" y="319"/>
                  </a:lnTo>
                  <a:lnTo>
                    <a:pt x="509" y="320"/>
                  </a:lnTo>
                  <a:lnTo>
                    <a:pt x="509" y="321"/>
                  </a:lnTo>
                  <a:lnTo>
                    <a:pt x="509" y="320"/>
                  </a:lnTo>
                  <a:lnTo>
                    <a:pt x="501" y="320"/>
                  </a:lnTo>
                  <a:lnTo>
                    <a:pt x="501" y="324"/>
                  </a:lnTo>
                  <a:lnTo>
                    <a:pt x="509" y="325"/>
                  </a:lnTo>
                  <a:lnTo>
                    <a:pt x="512" y="325"/>
                  </a:lnTo>
                  <a:lnTo>
                    <a:pt x="512" y="321"/>
                  </a:lnTo>
                  <a:lnTo>
                    <a:pt x="499" y="322"/>
                  </a:lnTo>
                  <a:lnTo>
                    <a:pt x="497" y="325"/>
                  </a:lnTo>
                  <a:lnTo>
                    <a:pt x="500" y="328"/>
                  </a:lnTo>
                  <a:lnTo>
                    <a:pt x="512" y="328"/>
                  </a:lnTo>
                  <a:lnTo>
                    <a:pt x="512" y="324"/>
                  </a:lnTo>
                  <a:lnTo>
                    <a:pt x="500" y="325"/>
                  </a:lnTo>
                  <a:lnTo>
                    <a:pt x="497" y="325"/>
                  </a:lnTo>
                  <a:lnTo>
                    <a:pt x="497" y="329"/>
                  </a:lnTo>
                  <a:lnTo>
                    <a:pt x="513" y="330"/>
                  </a:lnTo>
                  <a:lnTo>
                    <a:pt x="513" y="326"/>
                  </a:lnTo>
                  <a:lnTo>
                    <a:pt x="508" y="326"/>
                  </a:lnTo>
                  <a:lnTo>
                    <a:pt x="501" y="328"/>
                  </a:lnTo>
                  <a:lnTo>
                    <a:pt x="501" y="332"/>
                  </a:lnTo>
                  <a:lnTo>
                    <a:pt x="509" y="333"/>
                  </a:lnTo>
                  <a:lnTo>
                    <a:pt x="513" y="333"/>
                  </a:lnTo>
                  <a:lnTo>
                    <a:pt x="513" y="329"/>
                  </a:lnTo>
                  <a:lnTo>
                    <a:pt x="500" y="330"/>
                  </a:lnTo>
                  <a:lnTo>
                    <a:pt x="500" y="334"/>
                  </a:lnTo>
                  <a:lnTo>
                    <a:pt x="503" y="334"/>
                  </a:lnTo>
                  <a:lnTo>
                    <a:pt x="513" y="336"/>
                  </a:lnTo>
                  <a:lnTo>
                    <a:pt x="513" y="332"/>
                  </a:lnTo>
                  <a:lnTo>
                    <a:pt x="503" y="332"/>
                  </a:lnTo>
                  <a:lnTo>
                    <a:pt x="499" y="333"/>
                  </a:lnTo>
                  <a:lnTo>
                    <a:pt x="499" y="337"/>
                  </a:lnTo>
                  <a:lnTo>
                    <a:pt x="513" y="337"/>
                  </a:lnTo>
                  <a:lnTo>
                    <a:pt x="513" y="333"/>
                  </a:lnTo>
                  <a:lnTo>
                    <a:pt x="511" y="334"/>
                  </a:lnTo>
                  <a:lnTo>
                    <a:pt x="511" y="336"/>
                  </a:lnTo>
                  <a:lnTo>
                    <a:pt x="511" y="334"/>
                  </a:lnTo>
                  <a:lnTo>
                    <a:pt x="503" y="336"/>
                  </a:lnTo>
                  <a:lnTo>
                    <a:pt x="503" y="339"/>
                  </a:lnTo>
                  <a:lnTo>
                    <a:pt x="512" y="339"/>
                  </a:lnTo>
                  <a:lnTo>
                    <a:pt x="512" y="337"/>
                  </a:lnTo>
                  <a:lnTo>
                    <a:pt x="512" y="339"/>
                  </a:lnTo>
                  <a:lnTo>
                    <a:pt x="516" y="341"/>
                  </a:lnTo>
                  <a:lnTo>
                    <a:pt x="516" y="337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3" y="342"/>
                  </a:lnTo>
                  <a:lnTo>
                    <a:pt x="514" y="342"/>
                  </a:lnTo>
                  <a:lnTo>
                    <a:pt x="514" y="338"/>
                  </a:lnTo>
                  <a:lnTo>
                    <a:pt x="503" y="339"/>
                  </a:lnTo>
                  <a:lnTo>
                    <a:pt x="501" y="339"/>
                  </a:lnTo>
                  <a:lnTo>
                    <a:pt x="503" y="339"/>
                  </a:lnTo>
                  <a:lnTo>
                    <a:pt x="499" y="341"/>
                  </a:lnTo>
                  <a:lnTo>
                    <a:pt x="499" y="345"/>
                  </a:lnTo>
                  <a:lnTo>
                    <a:pt x="514" y="345"/>
                  </a:lnTo>
                  <a:lnTo>
                    <a:pt x="514" y="341"/>
                  </a:lnTo>
                  <a:lnTo>
                    <a:pt x="511" y="342"/>
                  </a:lnTo>
                  <a:lnTo>
                    <a:pt x="511" y="343"/>
                  </a:lnTo>
                  <a:lnTo>
                    <a:pt x="511" y="342"/>
                  </a:lnTo>
                  <a:lnTo>
                    <a:pt x="503" y="342"/>
                  </a:lnTo>
                  <a:lnTo>
                    <a:pt x="503" y="346"/>
                  </a:lnTo>
                  <a:lnTo>
                    <a:pt x="511" y="347"/>
                  </a:lnTo>
                  <a:lnTo>
                    <a:pt x="514" y="347"/>
                  </a:lnTo>
                  <a:lnTo>
                    <a:pt x="514" y="343"/>
                  </a:lnTo>
                  <a:lnTo>
                    <a:pt x="503" y="345"/>
                  </a:lnTo>
                  <a:lnTo>
                    <a:pt x="499" y="345"/>
                  </a:lnTo>
                  <a:lnTo>
                    <a:pt x="504" y="350"/>
                  </a:lnTo>
                  <a:lnTo>
                    <a:pt x="516" y="350"/>
                  </a:lnTo>
                  <a:lnTo>
                    <a:pt x="516" y="346"/>
                  </a:lnTo>
                  <a:lnTo>
                    <a:pt x="505" y="347"/>
                  </a:lnTo>
                  <a:lnTo>
                    <a:pt x="500" y="347"/>
                  </a:lnTo>
                  <a:lnTo>
                    <a:pt x="500" y="351"/>
                  </a:lnTo>
                  <a:lnTo>
                    <a:pt x="514" y="353"/>
                  </a:lnTo>
                  <a:lnTo>
                    <a:pt x="514" y="349"/>
                  </a:lnTo>
                  <a:lnTo>
                    <a:pt x="513" y="349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513" y="355"/>
                  </a:lnTo>
                  <a:lnTo>
                    <a:pt x="518" y="355"/>
                  </a:lnTo>
                  <a:lnTo>
                    <a:pt x="518" y="351"/>
                  </a:lnTo>
                  <a:lnTo>
                    <a:pt x="503" y="353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17" y="358"/>
                  </a:lnTo>
                  <a:lnTo>
                    <a:pt x="517" y="354"/>
                  </a:lnTo>
                  <a:lnTo>
                    <a:pt x="505" y="354"/>
                  </a:lnTo>
                  <a:lnTo>
                    <a:pt x="501" y="355"/>
                  </a:lnTo>
                  <a:lnTo>
                    <a:pt x="501" y="359"/>
                  </a:lnTo>
                  <a:lnTo>
                    <a:pt x="516" y="359"/>
                  </a:lnTo>
                  <a:lnTo>
                    <a:pt x="516" y="355"/>
                  </a:lnTo>
                  <a:lnTo>
                    <a:pt x="512" y="356"/>
                  </a:lnTo>
                  <a:lnTo>
                    <a:pt x="512" y="358"/>
                  </a:lnTo>
                  <a:lnTo>
                    <a:pt x="512" y="356"/>
                  </a:lnTo>
                  <a:lnTo>
                    <a:pt x="504" y="358"/>
                  </a:lnTo>
                  <a:lnTo>
                    <a:pt x="483" y="358"/>
                  </a:lnTo>
                  <a:lnTo>
                    <a:pt x="476" y="359"/>
                  </a:lnTo>
                  <a:lnTo>
                    <a:pt x="465" y="359"/>
                  </a:lnTo>
                  <a:lnTo>
                    <a:pt x="465" y="364"/>
                  </a:lnTo>
                  <a:lnTo>
                    <a:pt x="478" y="364"/>
                  </a:lnTo>
                  <a:lnTo>
                    <a:pt x="478" y="360"/>
                  </a:lnTo>
                  <a:lnTo>
                    <a:pt x="467" y="362"/>
                  </a:lnTo>
                  <a:lnTo>
                    <a:pt x="462" y="363"/>
                  </a:lnTo>
                  <a:lnTo>
                    <a:pt x="462" y="367"/>
                  </a:lnTo>
                  <a:lnTo>
                    <a:pt x="476" y="367"/>
                  </a:lnTo>
                  <a:lnTo>
                    <a:pt x="476" y="364"/>
                  </a:lnTo>
                  <a:lnTo>
                    <a:pt x="475" y="363"/>
                  </a:lnTo>
                  <a:lnTo>
                    <a:pt x="474" y="364"/>
                  </a:lnTo>
                  <a:lnTo>
                    <a:pt x="475" y="366"/>
                  </a:lnTo>
                  <a:lnTo>
                    <a:pt x="475" y="364"/>
                  </a:lnTo>
                  <a:lnTo>
                    <a:pt x="467" y="364"/>
                  </a:lnTo>
                  <a:lnTo>
                    <a:pt x="467" y="368"/>
                  </a:lnTo>
                  <a:lnTo>
                    <a:pt x="474" y="370"/>
                  </a:lnTo>
                  <a:lnTo>
                    <a:pt x="479" y="370"/>
                  </a:lnTo>
                  <a:lnTo>
                    <a:pt x="479" y="366"/>
                  </a:lnTo>
                  <a:lnTo>
                    <a:pt x="465" y="367"/>
                  </a:lnTo>
                  <a:lnTo>
                    <a:pt x="463" y="367"/>
                  </a:lnTo>
                  <a:lnTo>
                    <a:pt x="463" y="372"/>
                  </a:lnTo>
                  <a:lnTo>
                    <a:pt x="478" y="372"/>
                  </a:lnTo>
                  <a:lnTo>
                    <a:pt x="478" y="368"/>
                  </a:lnTo>
                  <a:lnTo>
                    <a:pt x="466" y="370"/>
                  </a:lnTo>
                  <a:lnTo>
                    <a:pt x="462" y="370"/>
                  </a:lnTo>
                  <a:lnTo>
                    <a:pt x="462" y="373"/>
                  </a:lnTo>
                  <a:lnTo>
                    <a:pt x="476" y="375"/>
                  </a:lnTo>
                  <a:lnTo>
                    <a:pt x="476" y="371"/>
                  </a:lnTo>
                  <a:lnTo>
                    <a:pt x="473" y="371"/>
                  </a:lnTo>
                  <a:lnTo>
                    <a:pt x="466" y="372"/>
                  </a:lnTo>
                  <a:lnTo>
                    <a:pt x="466" y="376"/>
                  </a:lnTo>
                  <a:lnTo>
                    <a:pt x="473" y="376"/>
                  </a:lnTo>
                  <a:lnTo>
                    <a:pt x="473" y="373"/>
                  </a:lnTo>
                  <a:lnTo>
                    <a:pt x="473" y="376"/>
                  </a:lnTo>
                  <a:lnTo>
                    <a:pt x="476" y="377"/>
                  </a:lnTo>
                  <a:lnTo>
                    <a:pt x="476" y="373"/>
                  </a:lnTo>
                  <a:lnTo>
                    <a:pt x="465" y="375"/>
                  </a:lnTo>
                  <a:lnTo>
                    <a:pt x="465" y="379"/>
                  </a:lnTo>
                  <a:lnTo>
                    <a:pt x="466" y="379"/>
                  </a:lnTo>
                  <a:lnTo>
                    <a:pt x="478" y="380"/>
                  </a:lnTo>
                  <a:lnTo>
                    <a:pt x="478" y="376"/>
                  </a:lnTo>
                  <a:lnTo>
                    <a:pt x="467" y="376"/>
                  </a:lnTo>
                  <a:lnTo>
                    <a:pt x="462" y="377"/>
                  </a:lnTo>
                  <a:lnTo>
                    <a:pt x="462" y="381"/>
                  </a:lnTo>
                  <a:lnTo>
                    <a:pt x="476" y="381"/>
                  </a:lnTo>
                  <a:lnTo>
                    <a:pt x="476" y="379"/>
                  </a:lnTo>
                  <a:lnTo>
                    <a:pt x="475" y="377"/>
                  </a:lnTo>
                  <a:lnTo>
                    <a:pt x="474" y="379"/>
                  </a:lnTo>
                  <a:lnTo>
                    <a:pt x="475" y="380"/>
                  </a:lnTo>
                  <a:lnTo>
                    <a:pt x="475" y="379"/>
                  </a:lnTo>
                  <a:lnTo>
                    <a:pt x="469" y="379"/>
                  </a:lnTo>
                  <a:lnTo>
                    <a:pt x="467" y="381"/>
                  </a:lnTo>
                  <a:lnTo>
                    <a:pt x="470" y="384"/>
                  </a:lnTo>
                  <a:lnTo>
                    <a:pt x="475" y="384"/>
                  </a:lnTo>
                  <a:lnTo>
                    <a:pt x="475" y="381"/>
                  </a:lnTo>
                  <a:lnTo>
                    <a:pt x="475" y="384"/>
                  </a:lnTo>
                  <a:lnTo>
                    <a:pt x="479" y="385"/>
                  </a:lnTo>
                  <a:lnTo>
                    <a:pt x="479" y="381"/>
                  </a:lnTo>
                  <a:lnTo>
                    <a:pt x="465" y="381"/>
                  </a:lnTo>
                  <a:lnTo>
                    <a:pt x="463" y="384"/>
                  </a:lnTo>
                  <a:lnTo>
                    <a:pt x="466" y="387"/>
                  </a:lnTo>
                  <a:lnTo>
                    <a:pt x="478" y="387"/>
                  </a:lnTo>
                  <a:lnTo>
                    <a:pt x="478" y="383"/>
                  </a:lnTo>
                  <a:lnTo>
                    <a:pt x="467" y="384"/>
                  </a:lnTo>
                  <a:lnTo>
                    <a:pt x="462" y="384"/>
                  </a:lnTo>
                  <a:lnTo>
                    <a:pt x="462" y="388"/>
                  </a:lnTo>
                  <a:lnTo>
                    <a:pt x="478" y="389"/>
                  </a:lnTo>
                  <a:lnTo>
                    <a:pt x="478" y="385"/>
                  </a:lnTo>
                  <a:lnTo>
                    <a:pt x="474" y="387"/>
                  </a:lnTo>
                  <a:lnTo>
                    <a:pt x="474" y="388"/>
                  </a:lnTo>
                  <a:lnTo>
                    <a:pt x="474" y="387"/>
                  </a:lnTo>
                  <a:lnTo>
                    <a:pt x="467" y="387"/>
                  </a:lnTo>
                  <a:lnTo>
                    <a:pt x="467" y="391"/>
                  </a:lnTo>
                  <a:lnTo>
                    <a:pt x="474" y="392"/>
                  </a:lnTo>
                  <a:lnTo>
                    <a:pt x="478" y="392"/>
                  </a:lnTo>
                  <a:lnTo>
                    <a:pt x="478" y="388"/>
                  </a:lnTo>
                  <a:lnTo>
                    <a:pt x="467" y="389"/>
                  </a:lnTo>
                  <a:lnTo>
                    <a:pt x="466" y="389"/>
                  </a:lnTo>
                  <a:lnTo>
                    <a:pt x="466" y="394"/>
                  </a:lnTo>
                  <a:lnTo>
                    <a:pt x="479" y="394"/>
                  </a:lnTo>
                  <a:lnTo>
                    <a:pt x="479" y="391"/>
                  </a:lnTo>
                  <a:lnTo>
                    <a:pt x="469" y="392"/>
                  </a:lnTo>
                  <a:lnTo>
                    <a:pt x="463" y="392"/>
                  </a:lnTo>
                  <a:lnTo>
                    <a:pt x="463" y="396"/>
                  </a:lnTo>
                  <a:lnTo>
                    <a:pt x="486" y="397"/>
                  </a:lnTo>
                  <a:lnTo>
                    <a:pt x="508" y="397"/>
                  </a:lnTo>
                  <a:lnTo>
                    <a:pt x="508" y="394"/>
                  </a:lnTo>
                  <a:lnTo>
                    <a:pt x="507" y="393"/>
                  </a:lnTo>
                  <a:lnTo>
                    <a:pt x="505" y="394"/>
                  </a:lnTo>
                  <a:lnTo>
                    <a:pt x="507" y="398"/>
                  </a:lnTo>
                  <a:lnTo>
                    <a:pt x="516" y="398"/>
                  </a:lnTo>
                  <a:lnTo>
                    <a:pt x="521" y="400"/>
                  </a:lnTo>
                  <a:lnTo>
                    <a:pt x="521" y="396"/>
                  </a:lnTo>
                  <a:lnTo>
                    <a:pt x="507" y="397"/>
                  </a:lnTo>
                  <a:lnTo>
                    <a:pt x="507" y="401"/>
                  </a:lnTo>
                  <a:lnTo>
                    <a:pt x="518" y="402"/>
                  </a:lnTo>
                  <a:lnTo>
                    <a:pt x="518" y="398"/>
                  </a:lnTo>
                  <a:lnTo>
                    <a:pt x="508" y="398"/>
                  </a:lnTo>
                  <a:lnTo>
                    <a:pt x="504" y="400"/>
                  </a:lnTo>
                  <a:lnTo>
                    <a:pt x="504" y="401"/>
                  </a:lnTo>
                  <a:lnTo>
                    <a:pt x="504" y="400"/>
                  </a:lnTo>
                  <a:lnTo>
                    <a:pt x="488" y="400"/>
                  </a:lnTo>
                  <a:lnTo>
                    <a:pt x="474" y="401"/>
                  </a:lnTo>
                  <a:lnTo>
                    <a:pt x="467" y="401"/>
                  </a:lnTo>
                  <a:lnTo>
                    <a:pt x="467" y="405"/>
                  </a:lnTo>
                  <a:lnTo>
                    <a:pt x="474" y="406"/>
                  </a:lnTo>
                  <a:lnTo>
                    <a:pt x="474" y="404"/>
                  </a:lnTo>
                  <a:lnTo>
                    <a:pt x="474" y="406"/>
                  </a:lnTo>
                  <a:lnTo>
                    <a:pt x="478" y="408"/>
                  </a:lnTo>
                  <a:lnTo>
                    <a:pt x="478" y="404"/>
                  </a:lnTo>
                  <a:lnTo>
                    <a:pt x="465" y="404"/>
                  </a:lnTo>
                  <a:lnTo>
                    <a:pt x="465" y="409"/>
                  </a:lnTo>
                  <a:lnTo>
                    <a:pt x="478" y="409"/>
                  </a:lnTo>
                  <a:lnTo>
                    <a:pt x="478" y="405"/>
                  </a:lnTo>
                  <a:lnTo>
                    <a:pt x="467" y="406"/>
                  </a:lnTo>
                  <a:lnTo>
                    <a:pt x="462" y="406"/>
                  </a:lnTo>
                  <a:lnTo>
                    <a:pt x="462" y="410"/>
                  </a:lnTo>
                  <a:lnTo>
                    <a:pt x="475" y="411"/>
                  </a:lnTo>
                  <a:lnTo>
                    <a:pt x="475" y="409"/>
                  </a:lnTo>
                  <a:lnTo>
                    <a:pt x="474" y="409"/>
                  </a:lnTo>
                  <a:lnTo>
                    <a:pt x="474" y="410"/>
                  </a:lnTo>
                  <a:lnTo>
                    <a:pt x="475" y="410"/>
                  </a:lnTo>
                  <a:lnTo>
                    <a:pt x="475" y="409"/>
                  </a:lnTo>
                  <a:lnTo>
                    <a:pt x="467" y="409"/>
                  </a:lnTo>
                  <a:lnTo>
                    <a:pt x="467" y="413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0" y="410"/>
                  </a:lnTo>
                  <a:lnTo>
                    <a:pt x="466" y="411"/>
                  </a:lnTo>
                  <a:lnTo>
                    <a:pt x="465" y="411"/>
                  </a:lnTo>
                  <a:lnTo>
                    <a:pt x="465" y="415"/>
                  </a:lnTo>
                  <a:lnTo>
                    <a:pt x="478" y="417"/>
                  </a:lnTo>
                  <a:lnTo>
                    <a:pt x="478" y="413"/>
                  </a:lnTo>
                  <a:lnTo>
                    <a:pt x="467" y="414"/>
                  </a:lnTo>
                  <a:lnTo>
                    <a:pt x="462" y="414"/>
                  </a:lnTo>
                  <a:lnTo>
                    <a:pt x="462" y="418"/>
                  </a:lnTo>
                  <a:lnTo>
                    <a:pt x="476" y="419"/>
                  </a:lnTo>
                  <a:lnTo>
                    <a:pt x="476" y="415"/>
                  </a:lnTo>
                  <a:lnTo>
                    <a:pt x="475" y="415"/>
                  </a:lnTo>
                  <a:lnTo>
                    <a:pt x="467" y="417"/>
                  </a:lnTo>
                  <a:lnTo>
                    <a:pt x="467" y="421"/>
                  </a:lnTo>
                  <a:lnTo>
                    <a:pt x="474" y="421"/>
                  </a:lnTo>
                  <a:lnTo>
                    <a:pt x="480" y="422"/>
                  </a:lnTo>
                  <a:lnTo>
                    <a:pt x="480" y="418"/>
                  </a:lnTo>
                  <a:lnTo>
                    <a:pt x="467" y="419"/>
                  </a:lnTo>
                  <a:lnTo>
                    <a:pt x="466" y="419"/>
                  </a:lnTo>
                  <a:lnTo>
                    <a:pt x="466" y="423"/>
                  </a:lnTo>
                  <a:lnTo>
                    <a:pt x="479" y="425"/>
                  </a:lnTo>
                  <a:lnTo>
                    <a:pt x="479" y="421"/>
                  </a:lnTo>
                  <a:lnTo>
                    <a:pt x="469" y="421"/>
                  </a:lnTo>
                  <a:lnTo>
                    <a:pt x="462" y="422"/>
                  </a:lnTo>
                  <a:lnTo>
                    <a:pt x="462" y="426"/>
                  </a:lnTo>
                  <a:lnTo>
                    <a:pt x="476" y="426"/>
                  </a:lnTo>
                  <a:lnTo>
                    <a:pt x="476" y="423"/>
                  </a:lnTo>
                  <a:lnTo>
                    <a:pt x="475" y="423"/>
                  </a:lnTo>
                  <a:lnTo>
                    <a:pt x="475" y="425"/>
                  </a:lnTo>
                  <a:lnTo>
                    <a:pt x="476" y="425"/>
                  </a:lnTo>
                  <a:lnTo>
                    <a:pt x="476" y="423"/>
                  </a:lnTo>
                  <a:lnTo>
                    <a:pt x="470" y="423"/>
                  </a:lnTo>
                  <a:lnTo>
                    <a:pt x="470" y="427"/>
                  </a:lnTo>
                  <a:lnTo>
                    <a:pt x="475" y="428"/>
                  </a:lnTo>
                  <a:lnTo>
                    <a:pt x="482" y="430"/>
                  </a:lnTo>
                  <a:lnTo>
                    <a:pt x="482" y="426"/>
                  </a:lnTo>
                  <a:lnTo>
                    <a:pt x="466" y="426"/>
                  </a:lnTo>
                  <a:lnTo>
                    <a:pt x="465" y="427"/>
                  </a:lnTo>
                  <a:lnTo>
                    <a:pt x="466" y="431"/>
                  </a:lnTo>
                  <a:lnTo>
                    <a:pt x="479" y="431"/>
                  </a:lnTo>
                  <a:lnTo>
                    <a:pt x="479" y="427"/>
                  </a:lnTo>
                  <a:lnTo>
                    <a:pt x="470" y="428"/>
                  </a:lnTo>
                  <a:lnTo>
                    <a:pt x="463" y="428"/>
                  </a:lnTo>
                  <a:lnTo>
                    <a:pt x="463" y="432"/>
                  </a:lnTo>
                  <a:lnTo>
                    <a:pt x="476" y="434"/>
                  </a:lnTo>
                  <a:lnTo>
                    <a:pt x="476" y="431"/>
                  </a:lnTo>
                  <a:lnTo>
                    <a:pt x="475" y="430"/>
                  </a:lnTo>
                  <a:lnTo>
                    <a:pt x="474" y="431"/>
                  </a:lnTo>
                  <a:lnTo>
                    <a:pt x="475" y="432"/>
                  </a:lnTo>
                  <a:lnTo>
                    <a:pt x="475" y="431"/>
                  </a:lnTo>
                  <a:lnTo>
                    <a:pt x="469" y="431"/>
                  </a:lnTo>
                  <a:lnTo>
                    <a:pt x="469" y="435"/>
                  </a:lnTo>
                  <a:lnTo>
                    <a:pt x="474" y="436"/>
                  </a:lnTo>
                  <a:lnTo>
                    <a:pt x="479" y="436"/>
                  </a:lnTo>
                  <a:lnTo>
                    <a:pt x="479" y="432"/>
                  </a:lnTo>
                  <a:lnTo>
                    <a:pt x="474" y="434"/>
                  </a:lnTo>
                  <a:lnTo>
                    <a:pt x="474" y="438"/>
                  </a:lnTo>
                  <a:lnTo>
                    <a:pt x="499" y="438"/>
                  </a:lnTo>
                  <a:lnTo>
                    <a:pt x="516" y="439"/>
                  </a:lnTo>
                  <a:lnTo>
                    <a:pt x="516" y="435"/>
                  </a:lnTo>
                  <a:lnTo>
                    <a:pt x="508" y="436"/>
                  </a:lnTo>
                  <a:lnTo>
                    <a:pt x="503" y="436"/>
                  </a:lnTo>
                  <a:lnTo>
                    <a:pt x="503" y="440"/>
                  </a:lnTo>
                  <a:lnTo>
                    <a:pt x="516" y="442"/>
                  </a:lnTo>
                  <a:lnTo>
                    <a:pt x="516" y="438"/>
                  </a:lnTo>
                  <a:lnTo>
                    <a:pt x="508" y="439"/>
                  </a:lnTo>
                  <a:lnTo>
                    <a:pt x="508" y="443"/>
                  </a:lnTo>
                  <a:lnTo>
                    <a:pt x="513" y="443"/>
                  </a:lnTo>
                  <a:lnTo>
                    <a:pt x="520" y="444"/>
                  </a:lnTo>
                  <a:lnTo>
                    <a:pt x="520" y="440"/>
                  </a:lnTo>
                  <a:lnTo>
                    <a:pt x="504" y="440"/>
                  </a:lnTo>
                  <a:lnTo>
                    <a:pt x="504" y="444"/>
                  </a:lnTo>
                  <a:lnTo>
                    <a:pt x="505" y="445"/>
                  </a:lnTo>
                  <a:lnTo>
                    <a:pt x="517" y="447"/>
                  </a:lnTo>
                  <a:lnTo>
                    <a:pt x="517" y="443"/>
                  </a:lnTo>
                  <a:lnTo>
                    <a:pt x="507" y="443"/>
                  </a:lnTo>
                  <a:lnTo>
                    <a:pt x="503" y="444"/>
                  </a:lnTo>
                  <a:lnTo>
                    <a:pt x="503" y="448"/>
                  </a:lnTo>
                  <a:lnTo>
                    <a:pt x="516" y="448"/>
                  </a:lnTo>
                  <a:lnTo>
                    <a:pt x="516" y="444"/>
                  </a:lnTo>
                  <a:lnTo>
                    <a:pt x="513" y="445"/>
                  </a:lnTo>
                  <a:lnTo>
                    <a:pt x="513" y="447"/>
                  </a:lnTo>
                  <a:lnTo>
                    <a:pt x="513" y="445"/>
                  </a:lnTo>
                  <a:lnTo>
                    <a:pt x="505" y="445"/>
                  </a:lnTo>
                  <a:lnTo>
                    <a:pt x="505" y="449"/>
                  </a:lnTo>
                  <a:lnTo>
                    <a:pt x="511" y="451"/>
                  </a:lnTo>
                  <a:lnTo>
                    <a:pt x="517" y="451"/>
                  </a:lnTo>
                  <a:lnTo>
                    <a:pt x="517" y="447"/>
                  </a:lnTo>
                  <a:lnTo>
                    <a:pt x="505" y="448"/>
                  </a:lnTo>
                  <a:lnTo>
                    <a:pt x="504" y="448"/>
                  </a:lnTo>
                  <a:lnTo>
                    <a:pt x="503" y="449"/>
                  </a:lnTo>
                  <a:lnTo>
                    <a:pt x="504" y="453"/>
                  </a:lnTo>
                  <a:lnTo>
                    <a:pt x="516" y="453"/>
                  </a:lnTo>
                  <a:lnTo>
                    <a:pt x="516" y="449"/>
                  </a:lnTo>
                  <a:lnTo>
                    <a:pt x="507" y="451"/>
                  </a:lnTo>
                  <a:lnTo>
                    <a:pt x="500" y="451"/>
                  </a:lnTo>
                  <a:lnTo>
                    <a:pt x="500" y="455"/>
                  </a:lnTo>
                  <a:lnTo>
                    <a:pt x="513" y="456"/>
                  </a:lnTo>
                  <a:lnTo>
                    <a:pt x="513" y="453"/>
                  </a:lnTo>
                  <a:lnTo>
                    <a:pt x="512" y="453"/>
                  </a:lnTo>
                  <a:lnTo>
                    <a:pt x="512" y="455"/>
                  </a:lnTo>
                  <a:lnTo>
                    <a:pt x="513" y="455"/>
                  </a:lnTo>
                  <a:lnTo>
                    <a:pt x="513" y="453"/>
                  </a:lnTo>
                  <a:lnTo>
                    <a:pt x="505" y="453"/>
                  </a:lnTo>
                  <a:lnTo>
                    <a:pt x="505" y="457"/>
                  </a:lnTo>
                  <a:lnTo>
                    <a:pt x="511" y="459"/>
                  </a:lnTo>
                  <a:lnTo>
                    <a:pt x="518" y="459"/>
                  </a:lnTo>
                  <a:lnTo>
                    <a:pt x="518" y="455"/>
                  </a:lnTo>
                  <a:lnTo>
                    <a:pt x="504" y="456"/>
                  </a:lnTo>
                  <a:lnTo>
                    <a:pt x="503" y="456"/>
                  </a:lnTo>
                  <a:lnTo>
                    <a:pt x="503" y="460"/>
                  </a:lnTo>
                  <a:lnTo>
                    <a:pt x="516" y="461"/>
                  </a:lnTo>
                  <a:lnTo>
                    <a:pt x="516" y="457"/>
                  </a:lnTo>
                  <a:lnTo>
                    <a:pt x="505" y="459"/>
                  </a:lnTo>
                  <a:lnTo>
                    <a:pt x="500" y="459"/>
                  </a:lnTo>
                  <a:lnTo>
                    <a:pt x="500" y="463"/>
                  </a:lnTo>
                  <a:lnTo>
                    <a:pt x="514" y="464"/>
                  </a:lnTo>
                  <a:lnTo>
                    <a:pt x="514" y="460"/>
                  </a:lnTo>
                  <a:lnTo>
                    <a:pt x="513" y="460"/>
                  </a:lnTo>
                  <a:lnTo>
                    <a:pt x="505" y="461"/>
                  </a:lnTo>
                  <a:lnTo>
                    <a:pt x="505" y="465"/>
                  </a:lnTo>
                  <a:lnTo>
                    <a:pt x="511" y="465"/>
                  </a:lnTo>
                  <a:lnTo>
                    <a:pt x="516" y="466"/>
                  </a:lnTo>
                  <a:lnTo>
                    <a:pt x="516" y="463"/>
                  </a:lnTo>
                  <a:lnTo>
                    <a:pt x="503" y="463"/>
                  </a:lnTo>
                  <a:lnTo>
                    <a:pt x="501" y="464"/>
                  </a:lnTo>
                  <a:lnTo>
                    <a:pt x="503" y="468"/>
                  </a:lnTo>
                  <a:lnTo>
                    <a:pt x="516" y="469"/>
                  </a:lnTo>
                  <a:lnTo>
                    <a:pt x="516" y="465"/>
                  </a:lnTo>
                  <a:lnTo>
                    <a:pt x="507" y="465"/>
                  </a:lnTo>
                  <a:lnTo>
                    <a:pt x="501" y="466"/>
                  </a:lnTo>
                  <a:lnTo>
                    <a:pt x="501" y="470"/>
                  </a:lnTo>
                  <a:lnTo>
                    <a:pt x="513" y="470"/>
                  </a:lnTo>
                  <a:lnTo>
                    <a:pt x="513" y="468"/>
                  </a:lnTo>
                  <a:lnTo>
                    <a:pt x="512" y="469"/>
                  </a:lnTo>
                  <a:lnTo>
                    <a:pt x="513" y="470"/>
                  </a:lnTo>
                  <a:lnTo>
                    <a:pt x="514" y="469"/>
                  </a:lnTo>
                  <a:lnTo>
                    <a:pt x="514" y="468"/>
                  </a:lnTo>
                  <a:lnTo>
                    <a:pt x="507" y="468"/>
                  </a:lnTo>
                  <a:lnTo>
                    <a:pt x="507" y="472"/>
                  </a:lnTo>
                  <a:lnTo>
                    <a:pt x="512" y="473"/>
                  </a:lnTo>
                  <a:lnTo>
                    <a:pt x="520" y="473"/>
                  </a:lnTo>
                  <a:lnTo>
                    <a:pt x="520" y="469"/>
                  </a:lnTo>
                  <a:lnTo>
                    <a:pt x="505" y="470"/>
                  </a:lnTo>
                  <a:lnTo>
                    <a:pt x="504" y="470"/>
                  </a:lnTo>
                  <a:lnTo>
                    <a:pt x="503" y="472"/>
                  </a:lnTo>
                  <a:lnTo>
                    <a:pt x="504" y="476"/>
                  </a:lnTo>
                  <a:lnTo>
                    <a:pt x="517" y="476"/>
                  </a:lnTo>
                  <a:lnTo>
                    <a:pt x="517" y="472"/>
                  </a:lnTo>
                  <a:lnTo>
                    <a:pt x="507" y="473"/>
                  </a:lnTo>
                  <a:lnTo>
                    <a:pt x="501" y="473"/>
                  </a:lnTo>
                  <a:lnTo>
                    <a:pt x="501" y="477"/>
                  </a:lnTo>
                  <a:lnTo>
                    <a:pt x="516" y="478"/>
                  </a:lnTo>
                  <a:lnTo>
                    <a:pt x="516" y="474"/>
                  </a:lnTo>
                  <a:lnTo>
                    <a:pt x="514" y="474"/>
                  </a:lnTo>
                  <a:lnTo>
                    <a:pt x="507" y="476"/>
                  </a:lnTo>
                  <a:lnTo>
                    <a:pt x="507" y="480"/>
                  </a:lnTo>
                  <a:lnTo>
                    <a:pt x="512" y="481"/>
                  </a:lnTo>
                  <a:lnTo>
                    <a:pt x="518" y="481"/>
                  </a:lnTo>
                  <a:lnTo>
                    <a:pt x="518" y="477"/>
                  </a:lnTo>
                  <a:lnTo>
                    <a:pt x="505" y="478"/>
                  </a:lnTo>
                  <a:lnTo>
                    <a:pt x="505" y="482"/>
                  </a:lnTo>
                  <a:lnTo>
                    <a:pt x="517" y="483"/>
                  </a:lnTo>
                  <a:lnTo>
                    <a:pt x="517" y="480"/>
                  </a:lnTo>
                  <a:lnTo>
                    <a:pt x="509" y="480"/>
                  </a:lnTo>
                  <a:lnTo>
                    <a:pt x="501" y="481"/>
                  </a:lnTo>
                  <a:lnTo>
                    <a:pt x="501" y="485"/>
                  </a:lnTo>
                  <a:lnTo>
                    <a:pt x="514" y="486"/>
                  </a:lnTo>
                  <a:lnTo>
                    <a:pt x="516" y="486"/>
                  </a:lnTo>
                  <a:lnTo>
                    <a:pt x="516" y="482"/>
                  </a:lnTo>
                  <a:lnTo>
                    <a:pt x="508" y="483"/>
                  </a:lnTo>
                  <a:lnTo>
                    <a:pt x="508" y="487"/>
                  </a:lnTo>
                  <a:lnTo>
                    <a:pt x="512" y="487"/>
                  </a:lnTo>
                  <a:lnTo>
                    <a:pt x="521" y="489"/>
                  </a:lnTo>
                  <a:lnTo>
                    <a:pt x="521" y="485"/>
                  </a:lnTo>
                  <a:lnTo>
                    <a:pt x="507" y="485"/>
                  </a:lnTo>
                  <a:lnTo>
                    <a:pt x="504" y="486"/>
                  </a:lnTo>
                  <a:lnTo>
                    <a:pt x="504" y="490"/>
                  </a:lnTo>
                  <a:lnTo>
                    <a:pt x="517" y="490"/>
                  </a:lnTo>
                  <a:lnTo>
                    <a:pt x="517" y="486"/>
                  </a:lnTo>
                  <a:lnTo>
                    <a:pt x="508" y="487"/>
                  </a:lnTo>
                  <a:lnTo>
                    <a:pt x="503" y="489"/>
                  </a:lnTo>
                  <a:lnTo>
                    <a:pt x="503" y="493"/>
                  </a:lnTo>
                  <a:lnTo>
                    <a:pt x="516" y="493"/>
                  </a:lnTo>
                  <a:lnTo>
                    <a:pt x="516" y="490"/>
                  </a:lnTo>
                  <a:lnTo>
                    <a:pt x="514" y="490"/>
                  </a:lnTo>
                  <a:lnTo>
                    <a:pt x="514" y="491"/>
                  </a:lnTo>
                  <a:lnTo>
                    <a:pt x="516" y="491"/>
                  </a:lnTo>
                  <a:lnTo>
                    <a:pt x="516" y="490"/>
                  </a:lnTo>
                  <a:lnTo>
                    <a:pt x="507" y="490"/>
                  </a:lnTo>
                  <a:lnTo>
                    <a:pt x="507" y="494"/>
                  </a:lnTo>
                  <a:lnTo>
                    <a:pt x="512" y="495"/>
                  </a:lnTo>
                  <a:lnTo>
                    <a:pt x="518" y="495"/>
                  </a:lnTo>
                  <a:lnTo>
                    <a:pt x="518" y="491"/>
                  </a:lnTo>
                  <a:lnTo>
                    <a:pt x="505" y="493"/>
                  </a:lnTo>
                  <a:lnTo>
                    <a:pt x="504" y="493"/>
                  </a:lnTo>
                  <a:lnTo>
                    <a:pt x="503" y="494"/>
                  </a:lnTo>
                  <a:lnTo>
                    <a:pt x="504" y="498"/>
                  </a:lnTo>
                  <a:lnTo>
                    <a:pt x="517" y="498"/>
                  </a:lnTo>
                  <a:lnTo>
                    <a:pt x="517" y="494"/>
                  </a:lnTo>
                  <a:lnTo>
                    <a:pt x="508" y="495"/>
                  </a:lnTo>
                  <a:lnTo>
                    <a:pt x="501" y="495"/>
                  </a:lnTo>
                  <a:lnTo>
                    <a:pt x="501" y="499"/>
                  </a:lnTo>
                  <a:lnTo>
                    <a:pt x="514" y="500"/>
                  </a:lnTo>
                  <a:lnTo>
                    <a:pt x="516" y="500"/>
                  </a:lnTo>
                  <a:lnTo>
                    <a:pt x="516" y="497"/>
                  </a:lnTo>
                  <a:lnTo>
                    <a:pt x="508" y="498"/>
                  </a:lnTo>
                  <a:lnTo>
                    <a:pt x="508" y="502"/>
                  </a:lnTo>
                  <a:lnTo>
                    <a:pt x="512" y="503"/>
                  </a:lnTo>
                  <a:lnTo>
                    <a:pt x="521" y="503"/>
                  </a:lnTo>
                  <a:lnTo>
                    <a:pt x="521" y="499"/>
                  </a:lnTo>
                  <a:lnTo>
                    <a:pt x="507" y="500"/>
                  </a:lnTo>
                  <a:lnTo>
                    <a:pt x="504" y="500"/>
                  </a:lnTo>
                  <a:lnTo>
                    <a:pt x="504" y="504"/>
                  </a:lnTo>
                  <a:lnTo>
                    <a:pt x="517" y="506"/>
                  </a:lnTo>
                  <a:lnTo>
                    <a:pt x="517" y="502"/>
                  </a:lnTo>
                  <a:lnTo>
                    <a:pt x="508" y="502"/>
                  </a:lnTo>
                  <a:lnTo>
                    <a:pt x="501" y="503"/>
                  </a:lnTo>
                  <a:lnTo>
                    <a:pt x="501" y="507"/>
                  </a:lnTo>
                  <a:lnTo>
                    <a:pt x="516" y="508"/>
                  </a:lnTo>
                  <a:lnTo>
                    <a:pt x="516" y="504"/>
                  </a:lnTo>
                  <a:lnTo>
                    <a:pt x="507" y="506"/>
                  </a:lnTo>
                  <a:lnTo>
                    <a:pt x="507" y="510"/>
                  </a:lnTo>
                  <a:lnTo>
                    <a:pt x="511" y="510"/>
                  </a:lnTo>
                  <a:lnTo>
                    <a:pt x="518" y="511"/>
                  </a:lnTo>
                  <a:lnTo>
                    <a:pt x="518" y="507"/>
                  </a:lnTo>
                  <a:lnTo>
                    <a:pt x="505" y="507"/>
                  </a:lnTo>
                  <a:lnTo>
                    <a:pt x="504" y="508"/>
                  </a:lnTo>
                  <a:lnTo>
                    <a:pt x="505" y="512"/>
                  </a:lnTo>
                  <a:lnTo>
                    <a:pt x="518" y="512"/>
                  </a:lnTo>
                  <a:lnTo>
                    <a:pt x="518" y="508"/>
                  </a:lnTo>
                  <a:lnTo>
                    <a:pt x="509" y="510"/>
                  </a:lnTo>
                  <a:lnTo>
                    <a:pt x="503" y="511"/>
                  </a:lnTo>
                  <a:lnTo>
                    <a:pt x="503" y="515"/>
                  </a:lnTo>
                  <a:lnTo>
                    <a:pt x="514" y="515"/>
                  </a:lnTo>
                  <a:lnTo>
                    <a:pt x="514" y="512"/>
                  </a:lnTo>
                  <a:lnTo>
                    <a:pt x="514" y="515"/>
                  </a:lnTo>
                  <a:lnTo>
                    <a:pt x="517" y="516"/>
                  </a:lnTo>
                  <a:lnTo>
                    <a:pt x="517" y="512"/>
                  </a:lnTo>
                  <a:lnTo>
                    <a:pt x="508" y="512"/>
                  </a:lnTo>
                  <a:lnTo>
                    <a:pt x="508" y="516"/>
                  </a:lnTo>
                  <a:lnTo>
                    <a:pt x="512" y="517"/>
                  </a:lnTo>
                  <a:lnTo>
                    <a:pt x="521" y="517"/>
                  </a:lnTo>
                  <a:lnTo>
                    <a:pt x="521" y="514"/>
                  </a:lnTo>
                  <a:lnTo>
                    <a:pt x="507" y="515"/>
                  </a:lnTo>
                  <a:lnTo>
                    <a:pt x="505" y="515"/>
                  </a:lnTo>
                  <a:lnTo>
                    <a:pt x="507" y="515"/>
                  </a:lnTo>
                  <a:lnTo>
                    <a:pt x="504" y="516"/>
                  </a:lnTo>
                  <a:lnTo>
                    <a:pt x="504" y="520"/>
                  </a:lnTo>
                  <a:lnTo>
                    <a:pt x="517" y="520"/>
                  </a:lnTo>
                  <a:lnTo>
                    <a:pt x="517" y="516"/>
                  </a:lnTo>
                  <a:lnTo>
                    <a:pt x="509" y="517"/>
                  </a:lnTo>
                  <a:lnTo>
                    <a:pt x="503" y="517"/>
                  </a:lnTo>
                  <a:lnTo>
                    <a:pt x="503" y="521"/>
                  </a:lnTo>
                  <a:lnTo>
                    <a:pt x="516" y="523"/>
                  </a:lnTo>
                  <a:lnTo>
                    <a:pt x="516" y="519"/>
                  </a:lnTo>
                  <a:lnTo>
                    <a:pt x="508" y="520"/>
                  </a:lnTo>
                  <a:lnTo>
                    <a:pt x="508" y="524"/>
                  </a:lnTo>
                  <a:lnTo>
                    <a:pt x="512" y="525"/>
                  </a:lnTo>
                  <a:lnTo>
                    <a:pt x="520" y="525"/>
                  </a:lnTo>
                  <a:lnTo>
                    <a:pt x="520" y="521"/>
                  </a:lnTo>
                  <a:lnTo>
                    <a:pt x="507" y="523"/>
                  </a:lnTo>
                  <a:lnTo>
                    <a:pt x="505" y="523"/>
                  </a:lnTo>
                  <a:lnTo>
                    <a:pt x="505" y="527"/>
                  </a:lnTo>
                  <a:lnTo>
                    <a:pt x="507" y="527"/>
                  </a:lnTo>
                  <a:lnTo>
                    <a:pt x="520" y="525"/>
                  </a:lnTo>
                  <a:lnTo>
                    <a:pt x="520" y="521"/>
                  </a:lnTo>
                  <a:lnTo>
                    <a:pt x="512" y="521"/>
                  </a:lnTo>
                  <a:lnTo>
                    <a:pt x="512" y="523"/>
                  </a:lnTo>
                  <a:lnTo>
                    <a:pt x="513" y="521"/>
                  </a:lnTo>
                  <a:lnTo>
                    <a:pt x="509" y="520"/>
                  </a:lnTo>
                  <a:lnTo>
                    <a:pt x="508" y="521"/>
                  </a:lnTo>
                  <a:lnTo>
                    <a:pt x="508" y="524"/>
                  </a:lnTo>
                  <a:lnTo>
                    <a:pt x="516" y="523"/>
                  </a:lnTo>
                  <a:lnTo>
                    <a:pt x="516" y="519"/>
                  </a:lnTo>
                  <a:lnTo>
                    <a:pt x="503" y="517"/>
                  </a:lnTo>
                  <a:lnTo>
                    <a:pt x="503" y="521"/>
                  </a:lnTo>
                  <a:lnTo>
                    <a:pt x="509" y="521"/>
                  </a:lnTo>
                  <a:lnTo>
                    <a:pt x="517" y="520"/>
                  </a:lnTo>
                  <a:lnTo>
                    <a:pt x="517" y="516"/>
                  </a:lnTo>
                  <a:lnTo>
                    <a:pt x="504" y="516"/>
                  </a:lnTo>
                  <a:lnTo>
                    <a:pt x="504" y="517"/>
                  </a:lnTo>
                  <a:lnTo>
                    <a:pt x="505" y="520"/>
                  </a:lnTo>
                  <a:lnTo>
                    <a:pt x="508" y="519"/>
                  </a:lnTo>
                  <a:lnTo>
                    <a:pt x="507" y="516"/>
                  </a:lnTo>
                  <a:lnTo>
                    <a:pt x="507" y="519"/>
                  </a:lnTo>
                  <a:lnTo>
                    <a:pt x="521" y="517"/>
                  </a:lnTo>
                  <a:lnTo>
                    <a:pt x="521" y="514"/>
                  </a:lnTo>
                  <a:lnTo>
                    <a:pt x="512" y="514"/>
                  </a:lnTo>
                  <a:lnTo>
                    <a:pt x="512" y="515"/>
                  </a:lnTo>
                  <a:lnTo>
                    <a:pt x="513" y="514"/>
                  </a:lnTo>
                  <a:lnTo>
                    <a:pt x="509" y="512"/>
                  </a:lnTo>
                  <a:lnTo>
                    <a:pt x="508" y="514"/>
                  </a:lnTo>
                  <a:lnTo>
                    <a:pt x="508" y="516"/>
                  </a:lnTo>
                  <a:lnTo>
                    <a:pt x="517" y="516"/>
                  </a:lnTo>
                  <a:lnTo>
                    <a:pt x="518" y="512"/>
                  </a:lnTo>
                  <a:lnTo>
                    <a:pt x="516" y="511"/>
                  </a:lnTo>
                  <a:lnTo>
                    <a:pt x="503" y="511"/>
                  </a:lnTo>
                  <a:lnTo>
                    <a:pt x="503" y="515"/>
                  </a:lnTo>
                  <a:lnTo>
                    <a:pt x="509" y="514"/>
                  </a:lnTo>
                  <a:lnTo>
                    <a:pt x="518" y="512"/>
                  </a:lnTo>
                  <a:lnTo>
                    <a:pt x="518" y="508"/>
                  </a:lnTo>
                  <a:lnTo>
                    <a:pt x="505" y="508"/>
                  </a:lnTo>
                  <a:lnTo>
                    <a:pt x="505" y="510"/>
                  </a:lnTo>
                  <a:lnTo>
                    <a:pt x="507" y="511"/>
                  </a:lnTo>
                  <a:lnTo>
                    <a:pt x="508" y="510"/>
                  </a:lnTo>
                  <a:lnTo>
                    <a:pt x="507" y="508"/>
                  </a:lnTo>
                  <a:lnTo>
                    <a:pt x="507" y="511"/>
                  </a:lnTo>
                  <a:lnTo>
                    <a:pt x="518" y="511"/>
                  </a:lnTo>
                  <a:lnTo>
                    <a:pt x="518" y="507"/>
                  </a:lnTo>
                  <a:lnTo>
                    <a:pt x="511" y="506"/>
                  </a:lnTo>
                  <a:lnTo>
                    <a:pt x="507" y="506"/>
                  </a:lnTo>
                  <a:lnTo>
                    <a:pt x="507" y="510"/>
                  </a:lnTo>
                  <a:lnTo>
                    <a:pt x="516" y="508"/>
                  </a:lnTo>
                  <a:lnTo>
                    <a:pt x="516" y="504"/>
                  </a:lnTo>
                  <a:lnTo>
                    <a:pt x="501" y="503"/>
                  </a:lnTo>
                  <a:lnTo>
                    <a:pt x="501" y="507"/>
                  </a:lnTo>
                  <a:lnTo>
                    <a:pt x="508" y="506"/>
                  </a:lnTo>
                  <a:lnTo>
                    <a:pt x="517" y="506"/>
                  </a:lnTo>
                  <a:lnTo>
                    <a:pt x="517" y="502"/>
                  </a:lnTo>
                  <a:lnTo>
                    <a:pt x="504" y="500"/>
                  </a:lnTo>
                  <a:lnTo>
                    <a:pt x="504" y="504"/>
                  </a:lnTo>
                  <a:lnTo>
                    <a:pt x="507" y="504"/>
                  </a:lnTo>
                  <a:lnTo>
                    <a:pt x="521" y="503"/>
                  </a:lnTo>
                  <a:lnTo>
                    <a:pt x="521" y="499"/>
                  </a:lnTo>
                  <a:lnTo>
                    <a:pt x="512" y="499"/>
                  </a:lnTo>
                  <a:lnTo>
                    <a:pt x="512" y="500"/>
                  </a:lnTo>
                  <a:lnTo>
                    <a:pt x="513" y="499"/>
                  </a:lnTo>
                  <a:lnTo>
                    <a:pt x="509" y="498"/>
                  </a:lnTo>
                  <a:lnTo>
                    <a:pt x="508" y="499"/>
                  </a:lnTo>
                  <a:lnTo>
                    <a:pt x="508" y="502"/>
                  </a:lnTo>
                  <a:lnTo>
                    <a:pt x="516" y="500"/>
                  </a:lnTo>
                  <a:lnTo>
                    <a:pt x="516" y="497"/>
                  </a:lnTo>
                  <a:lnTo>
                    <a:pt x="514" y="497"/>
                  </a:lnTo>
                  <a:lnTo>
                    <a:pt x="501" y="495"/>
                  </a:lnTo>
                  <a:lnTo>
                    <a:pt x="501" y="499"/>
                  </a:lnTo>
                  <a:lnTo>
                    <a:pt x="508" y="499"/>
                  </a:lnTo>
                  <a:lnTo>
                    <a:pt x="517" y="498"/>
                  </a:lnTo>
                  <a:lnTo>
                    <a:pt x="517" y="494"/>
                  </a:lnTo>
                  <a:lnTo>
                    <a:pt x="504" y="494"/>
                  </a:lnTo>
                  <a:lnTo>
                    <a:pt x="504" y="495"/>
                  </a:lnTo>
                  <a:lnTo>
                    <a:pt x="505" y="497"/>
                  </a:lnTo>
                  <a:lnTo>
                    <a:pt x="507" y="495"/>
                  </a:lnTo>
                  <a:lnTo>
                    <a:pt x="505" y="494"/>
                  </a:lnTo>
                  <a:lnTo>
                    <a:pt x="505" y="497"/>
                  </a:lnTo>
                  <a:lnTo>
                    <a:pt x="518" y="495"/>
                  </a:lnTo>
                  <a:lnTo>
                    <a:pt x="518" y="491"/>
                  </a:lnTo>
                  <a:lnTo>
                    <a:pt x="512" y="491"/>
                  </a:lnTo>
                  <a:lnTo>
                    <a:pt x="507" y="490"/>
                  </a:lnTo>
                  <a:lnTo>
                    <a:pt x="507" y="494"/>
                  </a:lnTo>
                  <a:lnTo>
                    <a:pt x="518" y="494"/>
                  </a:lnTo>
                  <a:lnTo>
                    <a:pt x="518" y="489"/>
                  </a:lnTo>
                  <a:lnTo>
                    <a:pt x="503" y="489"/>
                  </a:lnTo>
                  <a:lnTo>
                    <a:pt x="503" y="493"/>
                  </a:lnTo>
                  <a:lnTo>
                    <a:pt x="508" y="491"/>
                  </a:lnTo>
                  <a:lnTo>
                    <a:pt x="517" y="490"/>
                  </a:lnTo>
                  <a:lnTo>
                    <a:pt x="517" y="486"/>
                  </a:lnTo>
                  <a:lnTo>
                    <a:pt x="504" y="486"/>
                  </a:lnTo>
                  <a:lnTo>
                    <a:pt x="504" y="487"/>
                  </a:lnTo>
                  <a:lnTo>
                    <a:pt x="505" y="490"/>
                  </a:lnTo>
                  <a:lnTo>
                    <a:pt x="508" y="489"/>
                  </a:lnTo>
                  <a:lnTo>
                    <a:pt x="507" y="486"/>
                  </a:lnTo>
                  <a:lnTo>
                    <a:pt x="507" y="489"/>
                  </a:lnTo>
                  <a:lnTo>
                    <a:pt x="521" y="489"/>
                  </a:lnTo>
                  <a:lnTo>
                    <a:pt x="521" y="485"/>
                  </a:lnTo>
                  <a:lnTo>
                    <a:pt x="512" y="483"/>
                  </a:lnTo>
                  <a:lnTo>
                    <a:pt x="508" y="483"/>
                  </a:lnTo>
                  <a:lnTo>
                    <a:pt x="508" y="487"/>
                  </a:lnTo>
                  <a:lnTo>
                    <a:pt x="516" y="486"/>
                  </a:lnTo>
                  <a:lnTo>
                    <a:pt x="516" y="482"/>
                  </a:lnTo>
                  <a:lnTo>
                    <a:pt x="514" y="482"/>
                  </a:lnTo>
                  <a:lnTo>
                    <a:pt x="501" y="481"/>
                  </a:lnTo>
                  <a:lnTo>
                    <a:pt x="501" y="485"/>
                  </a:lnTo>
                  <a:lnTo>
                    <a:pt x="509" y="483"/>
                  </a:lnTo>
                  <a:lnTo>
                    <a:pt x="517" y="483"/>
                  </a:lnTo>
                  <a:lnTo>
                    <a:pt x="517" y="480"/>
                  </a:lnTo>
                  <a:lnTo>
                    <a:pt x="505" y="478"/>
                  </a:lnTo>
                  <a:lnTo>
                    <a:pt x="505" y="482"/>
                  </a:lnTo>
                  <a:lnTo>
                    <a:pt x="518" y="481"/>
                  </a:lnTo>
                  <a:lnTo>
                    <a:pt x="518" y="477"/>
                  </a:lnTo>
                  <a:lnTo>
                    <a:pt x="512" y="477"/>
                  </a:lnTo>
                  <a:lnTo>
                    <a:pt x="507" y="476"/>
                  </a:lnTo>
                  <a:lnTo>
                    <a:pt x="507" y="480"/>
                  </a:lnTo>
                  <a:lnTo>
                    <a:pt x="514" y="478"/>
                  </a:lnTo>
                  <a:lnTo>
                    <a:pt x="516" y="478"/>
                  </a:lnTo>
                  <a:lnTo>
                    <a:pt x="516" y="474"/>
                  </a:lnTo>
                  <a:lnTo>
                    <a:pt x="501" y="473"/>
                  </a:lnTo>
                  <a:lnTo>
                    <a:pt x="501" y="477"/>
                  </a:lnTo>
                  <a:lnTo>
                    <a:pt x="507" y="477"/>
                  </a:lnTo>
                  <a:lnTo>
                    <a:pt x="517" y="476"/>
                  </a:lnTo>
                  <a:lnTo>
                    <a:pt x="517" y="472"/>
                  </a:lnTo>
                  <a:lnTo>
                    <a:pt x="504" y="472"/>
                  </a:lnTo>
                  <a:lnTo>
                    <a:pt x="504" y="473"/>
                  </a:lnTo>
                  <a:lnTo>
                    <a:pt x="505" y="474"/>
                  </a:lnTo>
                  <a:lnTo>
                    <a:pt x="507" y="473"/>
                  </a:lnTo>
                  <a:lnTo>
                    <a:pt x="505" y="472"/>
                  </a:lnTo>
                  <a:lnTo>
                    <a:pt x="505" y="474"/>
                  </a:lnTo>
                  <a:lnTo>
                    <a:pt x="520" y="473"/>
                  </a:lnTo>
                  <a:lnTo>
                    <a:pt x="520" y="469"/>
                  </a:lnTo>
                  <a:lnTo>
                    <a:pt x="512" y="469"/>
                  </a:lnTo>
                  <a:lnTo>
                    <a:pt x="507" y="468"/>
                  </a:lnTo>
                  <a:lnTo>
                    <a:pt x="507" y="472"/>
                  </a:lnTo>
                  <a:lnTo>
                    <a:pt x="514" y="472"/>
                  </a:lnTo>
                  <a:lnTo>
                    <a:pt x="516" y="468"/>
                  </a:lnTo>
                  <a:lnTo>
                    <a:pt x="514" y="466"/>
                  </a:lnTo>
                  <a:lnTo>
                    <a:pt x="501" y="466"/>
                  </a:lnTo>
                  <a:lnTo>
                    <a:pt x="501" y="470"/>
                  </a:lnTo>
                  <a:lnTo>
                    <a:pt x="507" y="469"/>
                  </a:lnTo>
                  <a:lnTo>
                    <a:pt x="516" y="469"/>
                  </a:lnTo>
                  <a:lnTo>
                    <a:pt x="516" y="465"/>
                  </a:lnTo>
                  <a:lnTo>
                    <a:pt x="503" y="464"/>
                  </a:lnTo>
                  <a:lnTo>
                    <a:pt x="503" y="465"/>
                  </a:lnTo>
                  <a:lnTo>
                    <a:pt x="504" y="466"/>
                  </a:lnTo>
                  <a:lnTo>
                    <a:pt x="505" y="465"/>
                  </a:lnTo>
                  <a:lnTo>
                    <a:pt x="504" y="464"/>
                  </a:lnTo>
                  <a:lnTo>
                    <a:pt x="504" y="466"/>
                  </a:lnTo>
                  <a:lnTo>
                    <a:pt x="516" y="466"/>
                  </a:lnTo>
                  <a:lnTo>
                    <a:pt x="516" y="463"/>
                  </a:lnTo>
                  <a:lnTo>
                    <a:pt x="511" y="461"/>
                  </a:lnTo>
                  <a:lnTo>
                    <a:pt x="505" y="461"/>
                  </a:lnTo>
                  <a:lnTo>
                    <a:pt x="505" y="465"/>
                  </a:lnTo>
                  <a:lnTo>
                    <a:pt x="513" y="464"/>
                  </a:lnTo>
                  <a:lnTo>
                    <a:pt x="514" y="464"/>
                  </a:lnTo>
                  <a:lnTo>
                    <a:pt x="514" y="460"/>
                  </a:lnTo>
                  <a:lnTo>
                    <a:pt x="500" y="459"/>
                  </a:lnTo>
                  <a:lnTo>
                    <a:pt x="500" y="463"/>
                  </a:lnTo>
                  <a:lnTo>
                    <a:pt x="505" y="463"/>
                  </a:lnTo>
                  <a:lnTo>
                    <a:pt x="516" y="461"/>
                  </a:lnTo>
                  <a:lnTo>
                    <a:pt x="516" y="457"/>
                  </a:lnTo>
                  <a:lnTo>
                    <a:pt x="503" y="456"/>
                  </a:lnTo>
                  <a:lnTo>
                    <a:pt x="503" y="460"/>
                  </a:lnTo>
                  <a:lnTo>
                    <a:pt x="504" y="460"/>
                  </a:lnTo>
                  <a:lnTo>
                    <a:pt x="518" y="459"/>
                  </a:lnTo>
                  <a:lnTo>
                    <a:pt x="518" y="455"/>
                  </a:lnTo>
                  <a:lnTo>
                    <a:pt x="511" y="455"/>
                  </a:lnTo>
                  <a:lnTo>
                    <a:pt x="505" y="453"/>
                  </a:lnTo>
                  <a:lnTo>
                    <a:pt x="505" y="457"/>
                  </a:lnTo>
                  <a:lnTo>
                    <a:pt x="516" y="457"/>
                  </a:lnTo>
                  <a:lnTo>
                    <a:pt x="516" y="452"/>
                  </a:lnTo>
                  <a:lnTo>
                    <a:pt x="513" y="452"/>
                  </a:lnTo>
                  <a:lnTo>
                    <a:pt x="500" y="451"/>
                  </a:lnTo>
                  <a:lnTo>
                    <a:pt x="500" y="455"/>
                  </a:lnTo>
                  <a:lnTo>
                    <a:pt x="507" y="455"/>
                  </a:lnTo>
                  <a:lnTo>
                    <a:pt x="516" y="453"/>
                  </a:lnTo>
                  <a:lnTo>
                    <a:pt x="516" y="449"/>
                  </a:lnTo>
                  <a:lnTo>
                    <a:pt x="504" y="449"/>
                  </a:lnTo>
                  <a:lnTo>
                    <a:pt x="504" y="451"/>
                  </a:lnTo>
                  <a:lnTo>
                    <a:pt x="505" y="452"/>
                  </a:lnTo>
                  <a:lnTo>
                    <a:pt x="507" y="451"/>
                  </a:lnTo>
                  <a:lnTo>
                    <a:pt x="505" y="449"/>
                  </a:lnTo>
                  <a:lnTo>
                    <a:pt x="505" y="452"/>
                  </a:lnTo>
                  <a:lnTo>
                    <a:pt x="517" y="451"/>
                  </a:lnTo>
                  <a:lnTo>
                    <a:pt x="517" y="447"/>
                  </a:lnTo>
                  <a:lnTo>
                    <a:pt x="511" y="447"/>
                  </a:lnTo>
                  <a:lnTo>
                    <a:pt x="505" y="445"/>
                  </a:lnTo>
                  <a:lnTo>
                    <a:pt x="505" y="449"/>
                  </a:lnTo>
                  <a:lnTo>
                    <a:pt x="514" y="449"/>
                  </a:lnTo>
                  <a:lnTo>
                    <a:pt x="517" y="448"/>
                  </a:lnTo>
                  <a:lnTo>
                    <a:pt x="516" y="444"/>
                  </a:lnTo>
                  <a:lnTo>
                    <a:pt x="503" y="444"/>
                  </a:lnTo>
                  <a:lnTo>
                    <a:pt x="503" y="445"/>
                  </a:lnTo>
                  <a:lnTo>
                    <a:pt x="504" y="448"/>
                  </a:lnTo>
                  <a:lnTo>
                    <a:pt x="508" y="447"/>
                  </a:lnTo>
                  <a:lnTo>
                    <a:pt x="507" y="444"/>
                  </a:lnTo>
                  <a:lnTo>
                    <a:pt x="507" y="447"/>
                  </a:lnTo>
                  <a:lnTo>
                    <a:pt x="517" y="447"/>
                  </a:lnTo>
                  <a:lnTo>
                    <a:pt x="517" y="443"/>
                  </a:lnTo>
                  <a:lnTo>
                    <a:pt x="505" y="442"/>
                  </a:lnTo>
                  <a:lnTo>
                    <a:pt x="505" y="443"/>
                  </a:lnTo>
                  <a:lnTo>
                    <a:pt x="508" y="443"/>
                  </a:lnTo>
                  <a:lnTo>
                    <a:pt x="508" y="442"/>
                  </a:lnTo>
                  <a:lnTo>
                    <a:pt x="505" y="442"/>
                  </a:lnTo>
                  <a:lnTo>
                    <a:pt x="505" y="444"/>
                  </a:lnTo>
                  <a:lnTo>
                    <a:pt x="520" y="444"/>
                  </a:lnTo>
                  <a:lnTo>
                    <a:pt x="520" y="440"/>
                  </a:lnTo>
                  <a:lnTo>
                    <a:pt x="513" y="439"/>
                  </a:lnTo>
                  <a:lnTo>
                    <a:pt x="508" y="439"/>
                  </a:lnTo>
                  <a:lnTo>
                    <a:pt x="508" y="443"/>
                  </a:lnTo>
                  <a:lnTo>
                    <a:pt x="516" y="442"/>
                  </a:lnTo>
                  <a:lnTo>
                    <a:pt x="516" y="438"/>
                  </a:lnTo>
                  <a:lnTo>
                    <a:pt x="503" y="436"/>
                  </a:lnTo>
                  <a:lnTo>
                    <a:pt x="503" y="440"/>
                  </a:lnTo>
                  <a:lnTo>
                    <a:pt x="508" y="440"/>
                  </a:lnTo>
                  <a:lnTo>
                    <a:pt x="516" y="439"/>
                  </a:lnTo>
                  <a:lnTo>
                    <a:pt x="516" y="435"/>
                  </a:lnTo>
                  <a:lnTo>
                    <a:pt x="499" y="434"/>
                  </a:lnTo>
                  <a:lnTo>
                    <a:pt x="474" y="434"/>
                  </a:lnTo>
                  <a:lnTo>
                    <a:pt x="474" y="438"/>
                  </a:lnTo>
                  <a:lnTo>
                    <a:pt x="479" y="436"/>
                  </a:lnTo>
                  <a:lnTo>
                    <a:pt x="479" y="432"/>
                  </a:lnTo>
                  <a:lnTo>
                    <a:pt x="474" y="432"/>
                  </a:lnTo>
                  <a:lnTo>
                    <a:pt x="469" y="431"/>
                  </a:lnTo>
                  <a:lnTo>
                    <a:pt x="469" y="435"/>
                  </a:lnTo>
                  <a:lnTo>
                    <a:pt x="476" y="435"/>
                  </a:lnTo>
                  <a:lnTo>
                    <a:pt x="476" y="434"/>
                  </a:lnTo>
                  <a:lnTo>
                    <a:pt x="478" y="432"/>
                  </a:lnTo>
                  <a:lnTo>
                    <a:pt x="476" y="430"/>
                  </a:lnTo>
                  <a:lnTo>
                    <a:pt x="463" y="428"/>
                  </a:lnTo>
                  <a:lnTo>
                    <a:pt x="463" y="432"/>
                  </a:lnTo>
                  <a:lnTo>
                    <a:pt x="470" y="432"/>
                  </a:lnTo>
                  <a:lnTo>
                    <a:pt x="479" y="431"/>
                  </a:lnTo>
                  <a:lnTo>
                    <a:pt x="479" y="427"/>
                  </a:lnTo>
                  <a:lnTo>
                    <a:pt x="466" y="427"/>
                  </a:lnTo>
                  <a:lnTo>
                    <a:pt x="466" y="428"/>
                  </a:lnTo>
                  <a:lnTo>
                    <a:pt x="467" y="430"/>
                  </a:lnTo>
                  <a:lnTo>
                    <a:pt x="469" y="428"/>
                  </a:lnTo>
                  <a:lnTo>
                    <a:pt x="467" y="427"/>
                  </a:lnTo>
                  <a:lnTo>
                    <a:pt x="467" y="430"/>
                  </a:lnTo>
                  <a:lnTo>
                    <a:pt x="482" y="430"/>
                  </a:lnTo>
                  <a:lnTo>
                    <a:pt x="482" y="426"/>
                  </a:lnTo>
                  <a:lnTo>
                    <a:pt x="475" y="425"/>
                  </a:lnTo>
                  <a:lnTo>
                    <a:pt x="470" y="423"/>
                  </a:lnTo>
                  <a:lnTo>
                    <a:pt x="470" y="427"/>
                  </a:lnTo>
                  <a:lnTo>
                    <a:pt x="479" y="427"/>
                  </a:lnTo>
                  <a:lnTo>
                    <a:pt x="479" y="422"/>
                  </a:lnTo>
                  <a:lnTo>
                    <a:pt x="462" y="422"/>
                  </a:lnTo>
                  <a:lnTo>
                    <a:pt x="462" y="426"/>
                  </a:lnTo>
                  <a:lnTo>
                    <a:pt x="469" y="425"/>
                  </a:lnTo>
                  <a:lnTo>
                    <a:pt x="479" y="425"/>
                  </a:lnTo>
                  <a:lnTo>
                    <a:pt x="479" y="421"/>
                  </a:lnTo>
                  <a:lnTo>
                    <a:pt x="466" y="419"/>
                  </a:lnTo>
                  <a:lnTo>
                    <a:pt x="466" y="423"/>
                  </a:lnTo>
                  <a:lnTo>
                    <a:pt x="467" y="423"/>
                  </a:lnTo>
                  <a:lnTo>
                    <a:pt x="480" y="422"/>
                  </a:lnTo>
                  <a:lnTo>
                    <a:pt x="480" y="418"/>
                  </a:lnTo>
                  <a:lnTo>
                    <a:pt x="474" y="417"/>
                  </a:lnTo>
                  <a:lnTo>
                    <a:pt x="467" y="417"/>
                  </a:lnTo>
                  <a:lnTo>
                    <a:pt x="467" y="421"/>
                  </a:lnTo>
                  <a:lnTo>
                    <a:pt x="475" y="419"/>
                  </a:lnTo>
                  <a:lnTo>
                    <a:pt x="476" y="419"/>
                  </a:lnTo>
                  <a:lnTo>
                    <a:pt x="476" y="415"/>
                  </a:lnTo>
                  <a:lnTo>
                    <a:pt x="462" y="414"/>
                  </a:lnTo>
                  <a:lnTo>
                    <a:pt x="462" y="418"/>
                  </a:lnTo>
                  <a:lnTo>
                    <a:pt x="467" y="418"/>
                  </a:lnTo>
                  <a:lnTo>
                    <a:pt x="478" y="417"/>
                  </a:lnTo>
                  <a:lnTo>
                    <a:pt x="478" y="413"/>
                  </a:lnTo>
                  <a:lnTo>
                    <a:pt x="465" y="411"/>
                  </a:lnTo>
                  <a:lnTo>
                    <a:pt x="465" y="415"/>
                  </a:lnTo>
                  <a:lnTo>
                    <a:pt x="466" y="415"/>
                  </a:lnTo>
                  <a:lnTo>
                    <a:pt x="480" y="414"/>
                  </a:lnTo>
                  <a:lnTo>
                    <a:pt x="480" y="410"/>
                  </a:lnTo>
                  <a:lnTo>
                    <a:pt x="474" y="410"/>
                  </a:lnTo>
                  <a:lnTo>
                    <a:pt x="467" y="409"/>
                  </a:lnTo>
                  <a:lnTo>
                    <a:pt x="467" y="413"/>
                  </a:lnTo>
                  <a:lnTo>
                    <a:pt x="478" y="413"/>
                  </a:lnTo>
                  <a:lnTo>
                    <a:pt x="478" y="408"/>
                  </a:lnTo>
                  <a:lnTo>
                    <a:pt x="475" y="408"/>
                  </a:lnTo>
                  <a:lnTo>
                    <a:pt x="462" y="406"/>
                  </a:lnTo>
                  <a:lnTo>
                    <a:pt x="462" y="410"/>
                  </a:lnTo>
                  <a:lnTo>
                    <a:pt x="467" y="410"/>
                  </a:lnTo>
                  <a:lnTo>
                    <a:pt x="478" y="409"/>
                  </a:lnTo>
                  <a:lnTo>
                    <a:pt x="478" y="405"/>
                  </a:lnTo>
                  <a:lnTo>
                    <a:pt x="466" y="405"/>
                  </a:lnTo>
                  <a:lnTo>
                    <a:pt x="466" y="406"/>
                  </a:lnTo>
                  <a:lnTo>
                    <a:pt x="469" y="406"/>
                  </a:lnTo>
                  <a:lnTo>
                    <a:pt x="469" y="405"/>
                  </a:lnTo>
                  <a:lnTo>
                    <a:pt x="466" y="405"/>
                  </a:lnTo>
                  <a:lnTo>
                    <a:pt x="466" y="408"/>
                  </a:lnTo>
                  <a:lnTo>
                    <a:pt x="478" y="408"/>
                  </a:lnTo>
                  <a:lnTo>
                    <a:pt x="479" y="404"/>
                  </a:lnTo>
                  <a:lnTo>
                    <a:pt x="475" y="402"/>
                  </a:lnTo>
                  <a:lnTo>
                    <a:pt x="474" y="402"/>
                  </a:lnTo>
                  <a:lnTo>
                    <a:pt x="467" y="401"/>
                  </a:lnTo>
                  <a:lnTo>
                    <a:pt x="467" y="405"/>
                  </a:lnTo>
                  <a:lnTo>
                    <a:pt x="474" y="405"/>
                  </a:lnTo>
                  <a:lnTo>
                    <a:pt x="488" y="404"/>
                  </a:lnTo>
                  <a:lnTo>
                    <a:pt x="505" y="404"/>
                  </a:lnTo>
                  <a:lnTo>
                    <a:pt x="509" y="402"/>
                  </a:lnTo>
                  <a:lnTo>
                    <a:pt x="508" y="400"/>
                  </a:lnTo>
                  <a:lnTo>
                    <a:pt x="508" y="402"/>
                  </a:lnTo>
                  <a:lnTo>
                    <a:pt x="518" y="402"/>
                  </a:lnTo>
                  <a:lnTo>
                    <a:pt x="518" y="398"/>
                  </a:lnTo>
                  <a:lnTo>
                    <a:pt x="507" y="397"/>
                  </a:lnTo>
                  <a:lnTo>
                    <a:pt x="507" y="401"/>
                  </a:lnTo>
                  <a:lnTo>
                    <a:pt x="521" y="400"/>
                  </a:lnTo>
                  <a:lnTo>
                    <a:pt x="521" y="396"/>
                  </a:lnTo>
                  <a:lnTo>
                    <a:pt x="516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8" y="397"/>
                  </a:lnTo>
                  <a:lnTo>
                    <a:pt x="509" y="396"/>
                  </a:lnTo>
                  <a:lnTo>
                    <a:pt x="508" y="393"/>
                  </a:lnTo>
                  <a:lnTo>
                    <a:pt x="486" y="393"/>
                  </a:lnTo>
                  <a:lnTo>
                    <a:pt x="463" y="392"/>
                  </a:lnTo>
                  <a:lnTo>
                    <a:pt x="463" y="396"/>
                  </a:lnTo>
                  <a:lnTo>
                    <a:pt x="469" y="396"/>
                  </a:lnTo>
                  <a:lnTo>
                    <a:pt x="479" y="394"/>
                  </a:lnTo>
                  <a:lnTo>
                    <a:pt x="479" y="391"/>
                  </a:lnTo>
                  <a:lnTo>
                    <a:pt x="467" y="391"/>
                  </a:lnTo>
                  <a:lnTo>
                    <a:pt x="467" y="392"/>
                  </a:lnTo>
                  <a:lnTo>
                    <a:pt x="470" y="392"/>
                  </a:lnTo>
                  <a:lnTo>
                    <a:pt x="470" y="391"/>
                  </a:lnTo>
                  <a:lnTo>
                    <a:pt x="467" y="391"/>
                  </a:lnTo>
                  <a:lnTo>
                    <a:pt x="467" y="393"/>
                  </a:lnTo>
                  <a:lnTo>
                    <a:pt x="478" y="392"/>
                  </a:lnTo>
                  <a:lnTo>
                    <a:pt x="478" y="388"/>
                  </a:lnTo>
                  <a:lnTo>
                    <a:pt x="474" y="388"/>
                  </a:lnTo>
                  <a:lnTo>
                    <a:pt x="467" y="387"/>
                  </a:lnTo>
                  <a:lnTo>
                    <a:pt x="467" y="391"/>
                  </a:lnTo>
                  <a:lnTo>
                    <a:pt x="475" y="391"/>
                  </a:lnTo>
                  <a:lnTo>
                    <a:pt x="479" y="389"/>
                  </a:lnTo>
                  <a:lnTo>
                    <a:pt x="478" y="385"/>
                  </a:lnTo>
                  <a:lnTo>
                    <a:pt x="462" y="384"/>
                  </a:lnTo>
                  <a:lnTo>
                    <a:pt x="462" y="388"/>
                  </a:lnTo>
                  <a:lnTo>
                    <a:pt x="467" y="388"/>
                  </a:lnTo>
                  <a:lnTo>
                    <a:pt x="478" y="387"/>
                  </a:lnTo>
                  <a:lnTo>
                    <a:pt x="478" y="383"/>
                  </a:lnTo>
                  <a:lnTo>
                    <a:pt x="466" y="383"/>
                  </a:lnTo>
                  <a:lnTo>
                    <a:pt x="466" y="384"/>
                  </a:lnTo>
                  <a:lnTo>
                    <a:pt x="467" y="383"/>
                  </a:lnTo>
                  <a:lnTo>
                    <a:pt x="466" y="381"/>
                  </a:lnTo>
                  <a:lnTo>
                    <a:pt x="465" y="383"/>
                  </a:lnTo>
                  <a:lnTo>
                    <a:pt x="465" y="385"/>
                  </a:lnTo>
                  <a:lnTo>
                    <a:pt x="479" y="385"/>
                  </a:lnTo>
                  <a:lnTo>
                    <a:pt x="480" y="381"/>
                  </a:lnTo>
                  <a:lnTo>
                    <a:pt x="476" y="380"/>
                  </a:lnTo>
                  <a:lnTo>
                    <a:pt x="470" y="380"/>
                  </a:lnTo>
                  <a:lnTo>
                    <a:pt x="470" y="381"/>
                  </a:lnTo>
                  <a:lnTo>
                    <a:pt x="471" y="380"/>
                  </a:lnTo>
                  <a:lnTo>
                    <a:pt x="470" y="379"/>
                  </a:lnTo>
                  <a:lnTo>
                    <a:pt x="469" y="380"/>
                  </a:lnTo>
                  <a:lnTo>
                    <a:pt x="469" y="383"/>
                  </a:lnTo>
                  <a:lnTo>
                    <a:pt x="476" y="383"/>
                  </a:lnTo>
                  <a:lnTo>
                    <a:pt x="476" y="381"/>
                  </a:lnTo>
                  <a:lnTo>
                    <a:pt x="478" y="380"/>
                  </a:lnTo>
                  <a:lnTo>
                    <a:pt x="476" y="377"/>
                  </a:lnTo>
                  <a:lnTo>
                    <a:pt x="462" y="377"/>
                  </a:lnTo>
                  <a:lnTo>
                    <a:pt x="462" y="381"/>
                  </a:lnTo>
                  <a:lnTo>
                    <a:pt x="467" y="380"/>
                  </a:lnTo>
                  <a:lnTo>
                    <a:pt x="478" y="380"/>
                  </a:lnTo>
                  <a:lnTo>
                    <a:pt x="478" y="376"/>
                  </a:lnTo>
                  <a:lnTo>
                    <a:pt x="466" y="375"/>
                  </a:lnTo>
                  <a:lnTo>
                    <a:pt x="465" y="375"/>
                  </a:lnTo>
                  <a:lnTo>
                    <a:pt x="465" y="379"/>
                  </a:lnTo>
                  <a:lnTo>
                    <a:pt x="476" y="377"/>
                  </a:lnTo>
                  <a:lnTo>
                    <a:pt x="478" y="373"/>
                  </a:lnTo>
                  <a:lnTo>
                    <a:pt x="474" y="372"/>
                  </a:lnTo>
                  <a:lnTo>
                    <a:pt x="466" y="372"/>
                  </a:lnTo>
                  <a:lnTo>
                    <a:pt x="466" y="376"/>
                  </a:lnTo>
                  <a:lnTo>
                    <a:pt x="473" y="375"/>
                  </a:lnTo>
                  <a:lnTo>
                    <a:pt x="476" y="375"/>
                  </a:lnTo>
                  <a:lnTo>
                    <a:pt x="476" y="371"/>
                  </a:lnTo>
                  <a:lnTo>
                    <a:pt x="462" y="370"/>
                  </a:lnTo>
                  <a:lnTo>
                    <a:pt x="462" y="373"/>
                  </a:lnTo>
                  <a:lnTo>
                    <a:pt x="466" y="373"/>
                  </a:lnTo>
                  <a:lnTo>
                    <a:pt x="478" y="372"/>
                  </a:lnTo>
                  <a:lnTo>
                    <a:pt x="478" y="368"/>
                  </a:lnTo>
                  <a:lnTo>
                    <a:pt x="465" y="368"/>
                  </a:lnTo>
                  <a:lnTo>
                    <a:pt x="465" y="370"/>
                  </a:lnTo>
                  <a:lnTo>
                    <a:pt x="467" y="370"/>
                  </a:lnTo>
                  <a:lnTo>
                    <a:pt x="467" y="368"/>
                  </a:lnTo>
                  <a:lnTo>
                    <a:pt x="465" y="368"/>
                  </a:lnTo>
                  <a:lnTo>
                    <a:pt x="465" y="371"/>
                  </a:lnTo>
                  <a:lnTo>
                    <a:pt x="479" y="370"/>
                  </a:lnTo>
                  <a:lnTo>
                    <a:pt x="479" y="366"/>
                  </a:lnTo>
                  <a:lnTo>
                    <a:pt x="474" y="366"/>
                  </a:lnTo>
                  <a:lnTo>
                    <a:pt x="467" y="364"/>
                  </a:lnTo>
                  <a:lnTo>
                    <a:pt x="467" y="368"/>
                  </a:lnTo>
                  <a:lnTo>
                    <a:pt x="476" y="368"/>
                  </a:lnTo>
                  <a:lnTo>
                    <a:pt x="476" y="367"/>
                  </a:lnTo>
                  <a:lnTo>
                    <a:pt x="478" y="366"/>
                  </a:lnTo>
                  <a:lnTo>
                    <a:pt x="476" y="363"/>
                  </a:lnTo>
                  <a:lnTo>
                    <a:pt x="462" y="363"/>
                  </a:lnTo>
                  <a:lnTo>
                    <a:pt x="462" y="367"/>
                  </a:lnTo>
                  <a:lnTo>
                    <a:pt x="467" y="366"/>
                  </a:lnTo>
                  <a:lnTo>
                    <a:pt x="478" y="364"/>
                  </a:lnTo>
                  <a:lnTo>
                    <a:pt x="478" y="360"/>
                  </a:lnTo>
                  <a:lnTo>
                    <a:pt x="466" y="360"/>
                  </a:lnTo>
                  <a:lnTo>
                    <a:pt x="466" y="362"/>
                  </a:lnTo>
                  <a:lnTo>
                    <a:pt x="469" y="362"/>
                  </a:lnTo>
                  <a:lnTo>
                    <a:pt x="469" y="360"/>
                  </a:lnTo>
                  <a:lnTo>
                    <a:pt x="466" y="360"/>
                  </a:lnTo>
                  <a:lnTo>
                    <a:pt x="466" y="363"/>
                  </a:lnTo>
                  <a:lnTo>
                    <a:pt x="476" y="363"/>
                  </a:lnTo>
                  <a:lnTo>
                    <a:pt x="483" y="362"/>
                  </a:lnTo>
                  <a:lnTo>
                    <a:pt x="504" y="362"/>
                  </a:lnTo>
                  <a:lnTo>
                    <a:pt x="512" y="360"/>
                  </a:lnTo>
                  <a:lnTo>
                    <a:pt x="513" y="359"/>
                  </a:lnTo>
                  <a:lnTo>
                    <a:pt x="513" y="360"/>
                  </a:lnTo>
                  <a:lnTo>
                    <a:pt x="517" y="359"/>
                  </a:lnTo>
                  <a:lnTo>
                    <a:pt x="516" y="355"/>
                  </a:lnTo>
                  <a:lnTo>
                    <a:pt x="501" y="355"/>
                  </a:lnTo>
                  <a:lnTo>
                    <a:pt x="501" y="356"/>
                  </a:lnTo>
                  <a:lnTo>
                    <a:pt x="503" y="359"/>
                  </a:lnTo>
                  <a:lnTo>
                    <a:pt x="507" y="358"/>
                  </a:lnTo>
                  <a:lnTo>
                    <a:pt x="505" y="355"/>
                  </a:lnTo>
                  <a:lnTo>
                    <a:pt x="505" y="358"/>
                  </a:lnTo>
                  <a:lnTo>
                    <a:pt x="517" y="358"/>
                  </a:lnTo>
                  <a:lnTo>
                    <a:pt x="517" y="354"/>
                  </a:lnTo>
                  <a:lnTo>
                    <a:pt x="504" y="353"/>
                  </a:lnTo>
                  <a:lnTo>
                    <a:pt x="503" y="353"/>
                  </a:lnTo>
                  <a:lnTo>
                    <a:pt x="503" y="356"/>
                  </a:lnTo>
                  <a:lnTo>
                    <a:pt x="518" y="355"/>
                  </a:lnTo>
                  <a:lnTo>
                    <a:pt x="518" y="351"/>
                  </a:lnTo>
                  <a:lnTo>
                    <a:pt x="513" y="351"/>
                  </a:lnTo>
                  <a:lnTo>
                    <a:pt x="505" y="350"/>
                  </a:lnTo>
                  <a:lnTo>
                    <a:pt x="505" y="354"/>
                  </a:lnTo>
                  <a:lnTo>
                    <a:pt x="513" y="353"/>
                  </a:lnTo>
                  <a:lnTo>
                    <a:pt x="514" y="353"/>
                  </a:lnTo>
                  <a:lnTo>
                    <a:pt x="514" y="349"/>
                  </a:lnTo>
                  <a:lnTo>
                    <a:pt x="500" y="347"/>
                  </a:lnTo>
                  <a:lnTo>
                    <a:pt x="500" y="351"/>
                  </a:lnTo>
                  <a:lnTo>
                    <a:pt x="505" y="351"/>
                  </a:lnTo>
                  <a:lnTo>
                    <a:pt x="516" y="350"/>
                  </a:lnTo>
                  <a:lnTo>
                    <a:pt x="516" y="346"/>
                  </a:lnTo>
                  <a:lnTo>
                    <a:pt x="504" y="346"/>
                  </a:lnTo>
                  <a:lnTo>
                    <a:pt x="504" y="347"/>
                  </a:lnTo>
                  <a:lnTo>
                    <a:pt x="505" y="346"/>
                  </a:lnTo>
                  <a:lnTo>
                    <a:pt x="504" y="345"/>
                  </a:lnTo>
                  <a:lnTo>
                    <a:pt x="503" y="346"/>
                  </a:lnTo>
                  <a:lnTo>
                    <a:pt x="503" y="349"/>
                  </a:lnTo>
                  <a:lnTo>
                    <a:pt x="514" y="347"/>
                  </a:lnTo>
                  <a:lnTo>
                    <a:pt x="514" y="343"/>
                  </a:lnTo>
                  <a:lnTo>
                    <a:pt x="511" y="343"/>
                  </a:lnTo>
                  <a:lnTo>
                    <a:pt x="503" y="342"/>
                  </a:lnTo>
                  <a:lnTo>
                    <a:pt x="503" y="346"/>
                  </a:lnTo>
                  <a:lnTo>
                    <a:pt x="512" y="346"/>
                  </a:lnTo>
                  <a:lnTo>
                    <a:pt x="516" y="345"/>
                  </a:lnTo>
                  <a:lnTo>
                    <a:pt x="514" y="341"/>
                  </a:lnTo>
                  <a:lnTo>
                    <a:pt x="499" y="341"/>
                  </a:lnTo>
                  <a:lnTo>
                    <a:pt x="499" y="342"/>
                  </a:lnTo>
                  <a:lnTo>
                    <a:pt x="500" y="345"/>
                  </a:lnTo>
                  <a:lnTo>
                    <a:pt x="504" y="343"/>
                  </a:lnTo>
                  <a:lnTo>
                    <a:pt x="503" y="341"/>
                  </a:lnTo>
                  <a:lnTo>
                    <a:pt x="503" y="343"/>
                  </a:lnTo>
                  <a:lnTo>
                    <a:pt x="514" y="342"/>
                  </a:lnTo>
                  <a:lnTo>
                    <a:pt x="514" y="338"/>
                  </a:lnTo>
                  <a:lnTo>
                    <a:pt x="503" y="338"/>
                  </a:lnTo>
                  <a:lnTo>
                    <a:pt x="503" y="339"/>
                  </a:lnTo>
                  <a:lnTo>
                    <a:pt x="504" y="338"/>
                  </a:lnTo>
                  <a:lnTo>
                    <a:pt x="501" y="337"/>
                  </a:lnTo>
                  <a:lnTo>
                    <a:pt x="500" y="338"/>
                  </a:lnTo>
                  <a:lnTo>
                    <a:pt x="500" y="341"/>
                  </a:lnTo>
                  <a:lnTo>
                    <a:pt x="516" y="341"/>
                  </a:lnTo>
                  <a:lnTo>
                    <a:pt x="517" y="337"/>
                  </a:lnTo>
                  <a:lnTo>
                    <a:pt x="513" y="336"/>
                  </a:lnTo>
                  <a:lnTo>
                    <a:pt x="503" y="336"/>
                  </a:lnTo>
                  <a:lnTo>
                    <a:pt x="503" y="339"/>
                  </a:lnTo>
                  <a:lnTo>
                    <a:pt x="511" y="338"/>
                  </a:lnTo>
                  <a:lnTo>
                    <a:pt x="512" y="337"/>
                  </a:lnTo>
                  <a:lnTo>
                    <a:pt x="512" y="338"/>
                  </a:lnTo>
                  <a:lnTo>
                    <a:pt x="514" y="337"/>
                  </a:lnTo>
                  <a:lnTo>
                    <a:pt x="513" y="333"/>
                  </a:lnTo>
                  <a:lnTo>
                    <a:pt x="499" y="333"/>
                  </a:lnTo>
                  <a:lnTo>
                    <a:pt x="499" y="334"/>
                  </a:lnTo>
                  <a:lnTo>
                    <a:pt x="500" y="337"/>
                  </a:lnTo>
                  <a:lnTo>
                    <a:pt x="504" y="336"/>
                  </a:lnTo>
                  <a:lnTo>
                    <a:pt x="503" y="333"/>
                  </a:lnTo>
                  <a:lnTo>
                    <a:pt x="503" y="336"/>
                  </a:lnTo>
                  <a:lnTo>
                    <a:pt x="513" y="336"/>
                  </a:lnTo>
                  <a:lnTo>
                    <a:pt x="513" y="332"/>
                  </a:lnTo>
                  <a:lnTo>
                    <a:pt x="503" y="330"/>
                  </a:lnTo>
                  <a:lnTo>
                    <a:pt x="500" y="330"/>
                  </a:lnTo>
                  <a:lnTo>
                    <a:pt x="500" y="334"/>
                  </a:lnTo>
                  <a:lnTo>
                    <a:pt x="513" y="333"/>
                  </a:lnTo>
                  <a:lnTo>
                    <a:pt x="513" y="329"/>
                  </a:lnTo>
                  <a:lnTo>
                    <a:pt x="509" y="329"/>
                  </a:lnTo>
                  <a:lnTo>
                    <a:pt x="501" y="328"/>
                  </a:lnTo>
                  <a:lnTo>
                    <a:pt x="501" y="332"/>
                  </a:lnTo>
                  <a:lnTo>
                    <a:pt x="508" y="330"/>
                  </a:lnTo>
                  <a:lnTo>
                    <a:pt x="513" y="330"/>
                  </a:lnTo>
                  <a:lnTo>
                    <a:pt x="513" y="326"/>
                  </a:lnTo>
                  <a:lnTo>
                    <a:pt x="497" y="325"/>
                  </a:lnTo>
                  <a:lnTo>
                    <a:pt x="497" y="329"/>
                  </a:lnTo>
                  <a:lnTo>
                    <a:pt x="500" y="329"/>
                  </a:lnTo>
                  <a:lnTo>
                    <a:pt x="512" y="328"/>
                  </a:lnTo>
                  <a:lnTo>
                    <a:pt x="512" y="324"/>
                  </a:lnTo>
                  <a:lnTo>
                    <a:pt x="500" y="324"/>
                  </a:lnTo>
                  <a:lnTo>
                    <a:pt x="500" y="325"/>
                  </a:lnTo>
                  <a:lnTo>
                    <a:pt x="501" y="324"/>
                  </a:lnTo>
                  <a:lnTo>
                    <a:pt x="500" y="322"/>
                  </a:lnTo>
                  <a:lnTo>
                    <a:pt x="499" y="324"/>
                  </a:lnTo>
                  <a:lnTo>
                    <a:pt x="499" y="326"/>
                  </a:lnTo>
                  <a:lnTo>
                    <a:pt x="512" y="325"/>
                  </a:lnTo>
                  <a:lnTo>
                    <a:pt x="512" y="321"/>
                  </a:lnTo>
                  <a:lnTo>
                    <a:pt x="509" y="321"/>
                  </a:lnTo>
                  <a:lnTo>
                    <a:pt x="501" y="320"/>
                  </a:lnTo>
                  <a:lnTo>
                    <a:pt x="501" y="324"/>
                  </a:lnTo>
                  <a:lnTo>
                    <a:pt x="511" y="324"/>
                  </a:lnTo>
                  <a:lnTo>
                    <a:pt x="513" y="322"/>
                  </a:lnTo>
                  <a:lnTo>
                    <a:pt x="512" y="319"/>
                  </a:lnTo>
                  <a:lnTo>
                    <a:pt x="496" y="319"/>
                  </a:lnTo>
                  <a:lnTo>
                    <a:pt x="496" y="322"/>
                  </a:lnTo>
                  <a:lnTo>
                    <a:pt x="501" y="321"/>
                  </a:lnTo>
                  <a:lnTo>
                    <a:pt x="513" y="320"/>
                  </a:lnTo>
                  <a:lnTo>
                    <a:pt x="513" y="316"/>
                  </a:lnTo>
                  <a:lnTo>
                    <a:pt x="501" y="316"/>
                  </a:lnTo>
                  <a:lnTo>
                    <a:pt x="501" y="317"/>
                  </a:lnTo>
                  <a:lnTo>
                    <a:pt x="503" y="316"/>
                  </a:lnTo>
                  <a:lnTo>
                    <a:pt x="501" y="315"/>
                  </a:lnTo>
                  <a:lnTo>
                    <a:pt x="500" y="316"/>
                  </a:lnTo>
                  <a:lnTo>
                    <a:pt x="500" y="319"/>
                  </a:lnTo>
                  <a:lnTo>
                    <a:pt x="513" y="319"/>
                  </a:lnTo>
                  <a:lnTo>
                    <a:pt x="514" y="315"/>
                  </a:lnTo>
                  <a:lnTo>
                    <a:pt x="511" y="313"/>
                  </a:lnTo>
                  <a:lnTo>
                    <a:pt x="500" y="313"/>
                  </a:lnTo>
                  <a:lnTo>
                    <a:pt x="500" y="317"/>
                  </a:lnTo>
                  <a:lnTo>
                    <a:pt x="508" y="316"/>
                  </a:lnTo>
                  <a:lnTo>
                    <a:pt x="513" y="315"/>
                  </a:lnTo>
                  <a:lnTo>
                    <a:pt x="513" y="311"/>
                  </a:lnTo>
                  <a:lnTo>
                    <a:pt x="499" y="311"/>
                  </a:lnTo>
                  <a:lnTo>
                    <a:pt x="499" y="312"/>
                  </a:lnTo>
                  <a:lnTo>
                    <a:pt x="500" y="315"/>
                  </a:lnTo>
                  <a:lnTo>
                    <a:pt x="504" y="313"/>
                  </a:lnTo>
                  <a:lnTo>
                    <a:pt x="503" y="311"/>
                  </a:lnTo>
                  <a:lnTo>
                    <a:pt x="503" y="313"/>
                  </a:lnTo>
                  <a:lnTo>
                    <a:pt x="514" y="313"/>
                  </a:lnTo>
                  <a:lnTo>
                    <a:pt x="514" y="309"/>
                  </a:lnTo>
                  <a:lnTo>
                    <a:pt x="505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517" y="311"/>
                  </a:lnTo>
                  <a:lnTo>
                    <a:pt x="517" y="307"/>
                  </a:lnTo>
                  <a:lnTo>
                    <a:pt x="514" y="307"/>
                  </a:lnTo>
                  <a:lnTo>
                    <a:pt x="507" y="305"/>
                  </a:lnTo>
                  <a:lnTo>
                    <a:pt x="507" y="309"/>
                  </a:lnTo>
                  <a:lnTo>
                    <a:pt x="512" y="308"/>
                  </a:lnTo>
                  <a:lnTo>
                    <a:pt x="516" y="308"/>
                  </a:lnTo>
                  <a:lnTo>
                    <a:pt x="516" y="304"/>
                  </a:lnTo>
                  <a:lnTo>
                    <a:pt x="501" y="303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11" y="305"/>
                  </a:lnTo>
                  <a:lnTo>
                    <a:pt x="511" y="301"/>
                  </a:lnTo>
                  <a:lnTo>
                    <a:pt x="493" y="301"/>
                  </a:lnTo>
                  <a:lnTo>
                    <a:pt x="449" y="300"/>
                  </a:lnTo>
                  <a:lnTo>
                    <a:pt x="442" y="300"/>
                  </a:lnTo>
                  <a:lnTo>
                    <a:pt x="442" y="301"/>
                  </a:lnTo>
                  <a:lnTo>
                    <a:pt x="444" y="300"/>
                  </a:lnTo>
                  <a:lnTo>
                    <a:pt x="441" y="299"/>
                  </a:lnTo>
                  <a:lnTo>
                    <a:pt x="440" y="299"/>
                  </a:lnTo>
                  <a:lnTo>
                    <a:pt x="427" y="298"/>
                  </a:lnTo>
                  <a:lnTo>
                    <a:pt x="427" y="301"/>
                  </a:lnTo>
                  <a:lnTo>
                    <a:pt x="429" y="301"/>
                  </a:lnTo>
                  <a:lnTo>
                    <a:pt x="429" y="298"/>
                  </a:lnTo>
                  <a:lnTo>
                    <a:pt x="406" y="296"/>
                  </a:lnTo>
                  <a:lnTo>
                    <a:pt x="370" y="296"/>
                  </a:lnTo>
                  <a:lnTo>
                    <a:pt x="370" y="298"/>
                  </a:lnTo>
                  <a:lnTo>
                    <a:pt x="372" y="300"/>
                  </a:lnTo>
                  <a:lnTo>
                    <a:pt x="376" y="299"/>
                  </a:lnTo>
                  <a:lnTo>
                    <a:pt x="374" y="296"/>
                  </a:lnTo>
                  <a:lnTo>
                    <a:pt x="374" y="299"/>
                  </a:lnTo>
                  <a:lnTo>
                    <a:pt x="385" y="299"/>
                  </a:lnTo>
                  <a:lnTo>
                    <a:pt x="385" y="295"/>
                  </a:lnTo>
                  <a:lnTo>
                    <a:pt x="376" y="294"/>
                  </a:lnTo>
                  <a:lnTo>
                    <a:pt x="376" y="295"/>
                  </a:lnTo>
                  <a:lnTo>
                    <a:pt x="377" y="294"/>
                  </a:lnTo>
                  <a:lnTo>
                    <a:pt x="374" y="292"/>
                  </a:lnTo>
                  <a:lnTo>
                    <a:pt x="373" y="294"/>
                  </a:lnTo>
                  <a:lnTo>
                    <a:pt x="373" y="296"/>
                  </a:lnTo>
                  <a:lnTo>
                    <a:pt x="386" y="296"/>
                  </a:lnTo>
                  <a:lnTo>
                    <a:pt x="387" y="292"/>
                  </a:lnTo>
                  <a:lnTo>
                    <a:pt x="383" y="291"/>
                  </a:lnTo>
                  <a:lnTo>
                    <a:pt x="374" y="291"/>
                  </a:lnTo>
                  <a:lnTo>
                    <a:pt x="374" y="295"/>
                  </a:lnTo>
                  <a:lnTo>
                    <a:pt x="380" y="294"/>
                  </a:lnTo>
                  <a:lnTo>
                    <a:pt x="383" y="294"/>
                  </a:lnTo>
                  <a:lnTo>
                    <a:pt x="383" y="290"/>
                  </a:lnTo>
                  <a:lnTo>
                    <a:pt x="372" y="288"/>
                  </a:lnTo>
                  <a:lnTo>
                    <a:pt x="372" y="290"/>
                  </a:lnTo>
                  <a:lnTo>
                    <a:pt x="373" y="292"/>
                  </a:lnTo>
                  <a:lnTo>
                    <a:pt x="377" y="291"/>
                  </a:lnTo>
                  <a:lnTo>
                    <a:pt x="376" y="288"/>
                  </a:lnTo>
                  <a:lnTo>
                    <a:pt x="376" y="291"/>
                  </a:lnTo>
                  <a:lnTo>
                    <a:pt x="386" y="291"/>
                  </a:lnTo>
                  <a:lnTo>
                    <a:pt x="386" y="287"/>
                  </a:lnTo>
                  <a:lnTo>
                    <a:pt x="378" y="286"/>
                  </a:lnTo>
                  <a:lnTo>
                    <a:pt x="376" y="286"/>
                  </a:lnTo>
                  <a:lnTo>
                    <a:pt x="376" y="290"/>
                  </a:lnTo>
                  <a:lnTo>
                    <a:pt x="385" y="288"/>
                  </a:lnTo>
                  <a:lnTo>
                    <a:pt x="385" y="284"/>
                  </a:lnTo>
                  <a:lnTo>
                    <a:pt x="383" y="284"/>
                  </a:lnTo>
                  <a:lnTo>
                    <a:pt x="377" y="283"/>
                  </a:lnTo>
                  <a:lnTo>
                    <a:pt x="377" y="287"/>
                  </a:lnTo>
                  <a:lnTo>
                    <a:pt x="381" y="287"/>
                  </a:lnTo>
                  <a:lnTo>
                    <a:pt x="386" y="286"/>
                  </a:lnTo>
                  <a:lnTo>
                    <a:pt x="386" y="282"/>
                  </a:lnTo>
                  <a:lnTo>
                    <a:pt x="373" y="281"/>
                  </a:lnTo>
                  <a:lnTo>
                    <a:pt x="373" y="284"/>
                  </a:lnTo>
                  <a:lnTo>
                    <a:pt x="374" y="284"/>
                  </a:lnTo>
                  <a:lnTo>
                    <a:pt x="383" y="283"/>
                  </a:lnTo>
                  <a:lnTo>
                    <a:pt x="383" y="279"/>
                  </a:lnTo>
                  <a:lnTo>
                    <a:pt x="370" y="279"/>
                  </a:lnTo>
                  <a:lnTo>
                    <a:pt x="342" y="278"/>
                  </a:lnTo>
                  <a:lnTo>
                    <a:pt x="342" y="282"/>
                  </a:lnTo>
                  <a:lnTo>
                    <a:pt x="348" y="282"/>
                  </a:lnTo>
                  <a:lnTo>
                    <a:pt x="349" y="278"/>
                  </a:lnTo>
                  <a:lnTo>
                    <a:pt x="345" y="277"/>
                  </a:lnTo>
                  <a:lnTo>
                    <a:pt x="344" y="277"/>
                  </a:lnTo>
                  <a:lnTo>
                    <a:pt x="336" y="275"/>
                  </a:lnTo>
                  <a:lnTo>
                    <a:pt x="336" y="279"/>
                  </a:lnTo>
                  <a:lnTo>
                    <a:pt x="344" y="279"/>
                  </a:lnTo>
                  <a:lnTo>
                    <a:pt x="347" y="278"/>
                  </a:lnTo>
                  <a:lnTo>
                    <a:pt x="345" y="274"/>
                  </a:lnTo>
                  <a:lnTo>
                    <a:pt x="332" y="274"/>
                  </a:lnTo>
                  <a:lnTo>
                    <a:pt x="332" y="278"/>
                  </a:lnTo>
                  <a:lnTo>
                    <a:pt x="338" y="277"/>
                  </a:lnTo>
                  <a:lnTo>
                    <a:pt x="347" y="277"/>
                  </a:lnTo>
                  <a:lnTo>
                    <a:pt x="347" y="273"/>
                  </a:lnTo>
                  <a:lnTo>
                    <a:pt x="340" y="271"/>
                  </a:lnTo>
                  <a:lnTo>
                    <a:pt x="340" y="273"/>
                  </a:lnTo>
                  <a:lnTo>
                    <a:pt x="342" y="271"/>
                  </a:lnTo>
                  <a:lnTo>
                    <a:pt x="339" y="270"/>
                  </a:lnTo>
                  <a:lnTo>
                    <a:pt x="338" y="271"/>
                  </a:lnTo>
                  <a:lnTo>
                    <a:pt x="338" y="274"/>
                  </a:lnTo>
                  <a:lnTo>
                    <a:pt x="345" y="274"/>
                  </a:lnTo>
                  <a:lnTo>
                    <a:pt x="347" y="270"/>
                  </a:lnTo>
                  <a:lnTo>
                    <a:pt x="345" y="269"/>
                  </a:lnTo>
                  <a:lnTo>
                    <a:pt x="338" y="269"/>
                  </a:lnTo>
                  <a:lnTo>
                    <a:pt x="338" y="270"/>
                  </a:lnTo>
                  <a:lnTo>
                    <a:pt x="339" y="273"/>
                  </a:lnTo>
                  <a:lnTo>
                    <a:pt x="343" y="271"/>
                  </a:lnTo>
                  <a:lnTo>
                    <a:pt x="342" y="269"/>
                  </a:lnTo>
                  <a:lnTo>
                    <a:pt x="342" y="271"/>
                  </a:lnTo>
                  <a:lnTo>
                    <a:pt x="345" y="271"/>
                  </a:lnTo>
                  <a:lnTo>
                    <a:pt x="345" y="267"/>
                  </a:lnTo>
                  <a:lnTo>
                    <a:pt x="332" y="266"/>
                  </a:lnTo>
                  <a:lnTo>
                    <a:pt x="332" y="267"/>
                  </a:lnTo>
                  <a:lnTo>
                    <a:pt x="334" y="270"/>
                  </a:lnTo>
                  <a:lnTo>
                    <a:pt x="338" y="269"/>
                  </a:lnTo>
                  <a:lnTo>
                    <a:pt x="336" y="266"/>
                  </a:lnTo>
                  <a:lnTo>
                    <a:pt x="336" y="269"/>
                  </a:lnTo>
                  <a:lnTo>
                    <a:pt x="345" y="269"/>
                  </a:lnTo>
                  <a:lnTo>
                    <a:pt x="345" y="265"/>
                  </a:lnTo>
                  <a:lnTo>
                    <a:pt x="339" y="264"/>
                  </a:lnTo>
                  <a:lnTo>
                    <a:pt x="335" y="264"/>
                  </a:lnTo>
                  <a:lnTo>
                    <a:pt x="335" y="267"/>
                  </a:lnTo>
                  <a:lnTo>
                    <a:pt x="348" y="266"/>
                  </a:lnTo>
                  <a:lnTo>
                    <a:pt x="348" y="262"/>
                  </a:lnTo>
                  <a:lnTo>
                    <a:pt x="345" y="262"/>
                  </a:lnTo>
                  <a:lnTo>
                    <a:pt x="335" y="261"/>
                  </a:lnTo>
                  <a:lnTo>
                    <a:pt x="335" y="265"/>
                  </a:lnTo>
                  <a:lnTo>
                    <a:pt x="343" y="265"/>
                  </a:lnTo>
                  <a:lnTo>
                    <a:pt x="347" y="264"/>
                  </a:lnTo>
                  <a:lnTo>
                    <a:pt x="345" y="260"/>
                  </a:lnTo>
                  <a:lnTo>
                    <a:pt x="334" y="258"/>
                  </a:lnTo>
                  <a:lnTo>
                    <a:pt x="334" y="262"/>
                  </a:lnTo>
                  <a:lnTo>
                    <a:pt x="336" y="262"/>
                  </a:lnTo>
                  <a:lnTo>
                    <a:pt x="345" y="261"/>
                  </a:lnTo>
                  <a:lnTo>
                    <a:pt x="345" y="257"/>
                  </a:lnTo>
                  <a:lnTo>
                    <a:pt x="339" y="257"/>
                  </a:lnTo>
                  <a:lnTo>
                    <a:pt x="339" y="258"/>
                  </a:lnTo>
                  <a:lnTo>
                    <a:pt x="340" y="257"/>
                  </a:lnTo>
                  <a:lnTo>
                    <a:pt x="338" y="256"/>
                  </a:lnTo>
                  <a:lnTo>
                    <a:pt x="336" y="257"/>
                  </a:lnTo>
                  <a:lnTo>
                    <a:pt x="336" y="260"/>
                  </a:lnTo>
                  <a:lnTo>
                    <a:pt x="347" y="260"/>
                  </a:lnTo>
                  <a:lnTo>
                    <a:pt x="347" y="254"/>
                  </a:lnTo>
                  <a:lnTo>
                    <a:pt x="344" y="254"/>
                  </a:lnTo>
                  <a:lnTo>
                    <a:pt x="335" y="253"/>
                  </a:lnTo>
                  <a:lnTo>
                    <a:pt x="335" y="257"/>
                  </a:lnTo>
                  <a:lnTo>
                    <a:pt x="345" y="257"/>
                  </a:lnTo>
                  <a:lnTo>
                    <a:pt x="366" y="256"/>
                  </a:lnTo>
                  <a:lnTo>
                    <a:pt x="366" y="252"/>
                  </a:lnTo>
                  <a:lnTo>
                    <a:pt x="331" y="252"/>
                  </a:lnTo>
                  <a:lnTo>
                    <a:pt x="331" y="253"/>
                  </a:lnTo>
                  <a:lnTo>
                    <a:pt x="332" y="256"/>
                  </a:lnTo>
                  <a:lnTo>
                    <a:pt x="336" y="254"/>
                  </a:lnTo>
                  <a:lnTo>
                    <a:pt x="335" y="252"/>
                  </a:lnTo>
                  <a:lnTo>
                    <a:pt x="335" y="254"/>
                  </a:lnTo>
                  <a:lnTo>
                    <a:pt x="347" y="254"/>
                  </a:lnTo>
                  <a:lnTo>
                    <a:pt x="348" y="250"/>
                  </a:lnTo>
                  <a:lnTo>
                    <a:pt x="344" y="249"/>
                  </a:lnTo>
                  <a:lnTo>
                    <a:pt x="343" y="250"/>
                  </a:lnTo>
                  <a:lnTo>
                    <a:pt x="343" y="253"/>
                  </a:lnTo>
                  <a:lnTo>
                    <a:pt x="351" y="252"/>
                  </a:lnTo>
                  <a:lnTo>
                    <a:pt x="351" y="248"/>
                  </a:lnTo>
                  <a:lnTo>
                    <a:pt x="348" y="248"/>
                  </a:lnTo>
                  <a:lnTo>
                    <a:pt x="343" y="247"/>
                  </a:lnTo>
                  <a:lnTo>
                    <a:pt x="342" y="247"/>
                  </a:lnTo>
                  <a:lnTo>
                    <a:pt x="342" y="250"/>
                  </a:lnTo>
                  <a:lnTo>
                    <a:pt x="378" y="249"/>
                  </a:lnTo>
                  <a:lnTo>
                    <a:pt x="383" y="249"/>
                  </a:lnTo>
                  <a:lnTo>
                    <a:pt x="383" y="245"/>
                  </a:lnTo>
                  <a:lnTo>
                    <a:pt x="370" y="244"/>
                  </a:lnTo>
                  <a:lnTo>
                    <a:pt x="370" y="248"/>
                  </a:lnTo>
                  <a:lnTo>
                    <a:pt x="374" y="248"/>
                  </a:lnTo>
                  <a:lnTo>
                    <a:pt x="385" y="247"/>
                  </a:lnTo>
                  <a:lnTo>
                    <a:pt x="385" y="243"/>
                  </a:lnTo>
                  <a:lnTo>
                    <a:pt x="377" y="241"/>
                  </a:lnTo>
                  <a:lnTo>
                    <a:pt x="373" y="241"/>
                  </a:lnTo>
                  <a:lnTo>
                    <a:pt x="373" y="245"/>
                  </a:lnTo>
                  <a:lnTo>
                    <a:pt x="382" y="244"/>
                  </a:lnTo>
                  <a:lnTo>
                    <a:pt x="382" y="240"/>
                  </a:lnTo>
                  <a:lnTo>
                    <a:pt x="373" y="239"/>
                  </a:lnTo>
                  <a:lnTo>
                    <a:pt x="373" y="243"/>
                  </a:lnTo>
                  <a:lnTo>
                    <a:pt x="377" y="243"/>
                  </a:lnTo>
                  <a:lnTo>
                    <a:pt x="383" y="241"/>
                  </a:lnTo>
                  <a:lnTo>
                    <a:pt x="383" y="237"/>
                  </a:lnTo>
                  <a:lnTo>
                    <a:pt x="370" y="236"/>
                  </a:lnTo>
                  <a:lnTo>
                    <a:pt x="370" y="240"/>
                  </a:lnTo>
                  <a:lnTo>
                    <a:pt x="372" y="240"/>
                  </a:lnTo>
                  <a:lnTo>
                    <a:pt x="383" y="239"/>
                  </a:lnTo>
                  <a:lnTo>
                    <a:pt x="383" y="235"/>
                  </a:lnTo>
                  <a:lnTo>
                    <a:pt x="376" y="235"/>
                  </a:lnTo>
                  <a:lnTo>
                    <a:pt x="376" y="236"/>
                  </a:lnTo>
                  <a:lnTo>
                    <a:pt x="377" y="235"/>
                  </a:lnTo>
                  <a:lnTo>
                    <a:pt x="373" y="233"/>
                  </a:lnTo>
                  <a:lnTo>
                    <a:pt x="372" y="235"/>
                  </a:lnTo>
                  <a:lnTo>
                    <a:pt x="372" y="237"/>
                  </a:lnTo>
                  <a:lnTo>
                    <a:pt x="383" y="237"/>
                  </a:lnTo>
                  <a:lnTo>
                    <a:pt x="385" y="233"/>
                  </a:lnTo>
                  <a:lnTo>
                    <a:pt x="383" y="232"/>
                  </a:lnTo>
                  <a:lnTo>
                    <a:pt x="382" y="232"/>
                  </a:lnTo>
                  <a:lnTo>
                    <a:pt x="372" y="231"/>
                  </a:lnTo>
                  <a:lnTo>
                    <a:pt x="372" y="235"/>
                  </a:lnTo>
                  <a:lnTo>
                    <a:pt x="380" y="235"/>
                  </a:lnTo>
                  <a:lnTo>
                    <a:pt x="383" y="233"/>
                  </a:lnTo>
                  <a:lnTo>
                    <a:pt x="382" y="229"/>
                  </a:lnTo>
                  <a:lnTo>
                    <a:pt x="369" y="229"/>
                  </a:lnTo>
                  <a:lnTo>
                    <a:pt x="369" y="231"/>
                  </a:lnTo>
                  <a:lnTo>
                    <a:pt x="370" y="233"/>
                  </a:lnTo>
                  <a:lnTo>
                    <a:pt x="374" y="232"/>
                  </a:lnTo>
                  <a:lnTo>
                    <a:pt x="373" y="229"/>
                  </a:lnTo>
                  <a:lnTo>
                    <a:pt x="373" y="232"/>
                  </a:lnTo>
                  <a:lnTo>
                    <a:pt x="383" y="232"/>
                  </a:lnTo>
                  <a:lnTo>
                    <a:pt x="383" y="228"/>
                  </a:lnTo>
                  <a:lnTo>
                    <a:pt x="376" y="227"/>
                  </a:lnTo>
                  <a:lnTo>
                    <a:pt x="372" y="227"/>
                  </a:lnTo>
                  <a:lnTo>
                    <a:pt x="372" y="228"/>
                  </a:lnTo>
                  <a:lnTo>
                    <a:pt x="374" y="228"/>
                  </a:lnTo>
                  <a:lnTo>
                    <a:pt x="374" y="227"/>
                  </a:lnTo>
                  <a:lnTo>
                    <a:pt x="372" y="227"/>
                  </a:lnTo>
                  <a:lnTo>
                    <a:pt x="372" y="229"/>
                  </a:lnTo>
                  <a:lnTo>
                    <a:pt x="383" y="229"/>
                  </a:lnTo>
                  <a:lnTo>
                    <a:pt x="383" y="224"/>
                  </a:lnTo>
                  <a:lnTo>
                    <a:pt x="370" y="224"/>
                  </a:lnTo>
                  <a:lnTo>
                    <a:pt x="370" y="226"/>
                  </a:lnTo>
                  <a:lnTo>
                    <a:pt x="372" y="228"/>
                  </a:lnTo>
                  <a:lnTo>
                    <a:pt x="376" y="227"/>
                  </a:lnTo>
                  <a:lnTo>
                    <a:pt x="374" y="224"/>
                  </a:lnTo>
                  <a:lnTo>
                    <a:pt x="374" y="227"/>
                  </a:lnTo>
                  <a:lnTo>
                    <a:pt x="382" y="227"/>
                  </a:lnTo>
                  <a:lnTo>
                    <a:pt x="382" y="223"/>
                  </a:lnTo>
                  <a:lnTo>
                    <a:pt x="368" y="222"/>
                  </a:lnTo>
                  <a:lnTo>
                    <a:pt x="368" y="226"/>
                  </a:lnTo>
                  <a:lnTo>
                    <a:pt x="369" y="226"/>
                  </a:lnTo>
                  <a:lnTo>
                    <a:pt x="381" y="224"/>
                  </a:lnTo>
                  <a:lnTo>
                    <a:pt x="381" y="220"/>
                  </a:lnTo>
                  <a:lnTo>
                    <a:pt x="373" y="219"/>
                  </a:lnTo>
                  <a:lnTo>
                    <a:pt x="368" y="219"/>
                  </a:lnTo>
                  <a:lnTo>
                    <a:pt x="368" y="223"/>
                  </a:lnTo>
                  <a:lnTo>
                    <a:pt x="381" y="222"/>
                  </a:lnTo>
                  <a:lnTo>
                    <a:pt x="381" y="218"/>
                  </a:lnTo>
                  <a:lnTo>
                    <a:pt x="369" y="216"/>
                  </a:lnTo>
                  <a:lnTo>
                    <a:pt x="369" y="220"/>
                  </a:lnTo>
                  <a:lnTo>
                    <a:pt x="374" y="220"/>
                  </a:lnTo>
                  <a:lnTo>
                    <a:pt x="381" y="219"/>
                  </a:lnTo>
                  <a:lnTo>
                    <a:pt x="381" y="215"/>
                  </a:lnTo>
                  <a:lnTo>
                    <a:pt x="368" y="215"/>
                  </a:lnTo>
                  <a:lnTo>
                    <a:pt x="368" y="216"/>
                  </a:lnTo>
                  <a:lnTo>
                    <a:pt x="369" y="218"/>
                  </a:lnTo>
                  <a:lnTo>
                    <a:pt x="370" y="216"/>
                  </a:lnTo>
                  <a:lnTo>
                    <a:pt x="369" y="215"/>
                  </a:lnTo>
                  <a:lnTo>
                    <a:pt x="369" y="218"/>
                  </a:lnTo>
                  <a:lnTo>
                    <a:pt x="381" y="216"/>
                  </a:lnTo>
                  <a:lnTo>
                    <a:pt x="381" y="212"/>
                  </a:lnTo>
                  <a:lnTo>
                    <a:pt x="376" y="212"/>
                  </a:lnTo>
                  <a:lnTo>
                    <a:pt x="370" y="211"/>
                  </a:lnTo>
                  <a:lnTo>
                    <a:pt x="370" y="215"/>
                  </a:lnTo>
                  <a:lnTo>
                    <a:pt x="381" y="215"/>
                  </a:lnTo>
                  <a:lnTo>
                    <a:pt x="381" y="214"/>
                  </a:lnTo>
                  <a:lnTo>
                    <a:pt x="382" y="212"/>
                  </a:lnTo>
                  <a:lnTo>
                    <a:pt x="381" y="210"/>
                  </a:lnTo>
                  <a:lnTo>
                    <a:pt x="372" y="210"/>
                  </a:lnTo>
                  <a:lnTo>
                    <a:pt x="372" y="211"/>
                  </a:lnTo>
                  <a:lnTo>
                    <a:pt x="373" y="214"/>
                  </a:lnTo>
                  <a:lnTo>
                    <a:pt x="376" y="212"/>
                  </a:lnTo>
                  <a:lnTo>
                    <a:pt x="374" y="210"/>
                  </a:lnTo>
                  <a:lnTo>
                    <a:pt x="374" y="212"/>
                  </a:lnTo>
                  <a:lnTo>
                    <a:pt x="382" y="211"/>
                  </a:lnTo>
                  <a:lnTo>
                    <a:pt x="382" y="207"/>
                  </a:lnTo>
                  <a:lnTo>
                    <a:pt x="370" y="207"/>
                  </a:lnTo>
                  <a:lnTo>
                    <a:pt x="370" y="209"/>
                  </a:lnTo>
                  <a:lnTo>
                    <a:pt x="373" y="209"/>
                  </a:lnTo>
                  <a:lnTo>
                    <a:pt x="373" y="207"/>
                  </a:lnTo>
                  <a:lnTo>
                    <a:pt x="370" y="207"/>
                  </a:lnTo>
                  <a:lnTo>
                    <a:pt x="370" y="210"/>
                  </a:lnTo>
                  <a:lnTo>
                    <a:pt x="381" y="210"/>
                  </a:lnTo>
                  <a:lnTo>
                    <a:pt x="386" y="209"/>
                  </a:lnTo>
                  <a:lnTo>
                    <a:pt x="389" y="209"/>
                  </a:lnTo>
                  <a:lnTo>
                    <a:pt x="389" y="205"/>
                  </a:lnTo>
                  <a:lnTo>
                    <a:pt x="381" y="203"/>
                  </a:lnTo>
                  <a:lnTo>
                    <a:pt x="381" y="205"/>
                  </a:lnTo>
                  <a:lnTo>
                    <a:pt x="382" y="206"/>
                  </a:lnTo>
                  <a:lnTo>
                    <a:pt x="383" y="205"/>
                  </a:lnTo>
                  <a:lnTo>
                    <a:pt x="382" y="202"/>
                  </a:lnTo>
                  <a:lnTo>
                    <a:pt x="373" y="202"/>
                  </a:lnTo>
                  <a:lnTo>
                    <a:pt x="373" y="206"/>
                  </a:lnTo>
                  <a:lnTo>
                    <a:pt x="380" y="205"/>
                  </a:lnTo>
                  <a:lnTo>
                    <a:pt x="400" y="205"/>
                  </a:lnTo>
                  <a:lnTo>
                    <a:pt x="400" y="201"/>
                  </a:lnTo>
                  <a:lnTo>
                    <a:pt x="369" y="199"/>
                  </a:lnTo>
                  <a:lnTo>
                    <a:pt x="369" y="203"/>
                  </a:lnTo>
                  <a:lnTo>
                    <a:pt x="376" y="202"/>
                  </a:lnTo>
                  <a:lnTo>
                    <a:pt x="376" y="198"/>
                  </a:lnTo>
                  <a:lnTo>
                    <a:pt x="365" y="197"/>
                  </a:lnTo>
                  <a:lnTo>
                    <a:pt x="318" y="197"/>
                  </a:lnTo>
                  <a:lnTo>
                    <a:pt x="308" y="195"/>
                  </a:lnTo>
                  <a:lnTo>
                    <a:pt x="308" y="199"/>
                  </a:lnTo>
                  <a:lnTo>
                    <a:pt x="310" y="199"/>
                  </a:lnTo>
                  <a:lnTo>
                    <a:pt x="310" y="195"/>
                  </a:lnTo>
                  <a:lnTo>
                    <a:pt x="302" y="194"/>
                  </a:lnTo>
                  <a:lnTo>
                    <a:pt x="302" y="198"/>
                  </a:lnTo>
                  <a:lnTo>
                    <a:pt x="310" y="197"/>
                  </a:lnTo>
                  <a:lnTo>
                    <a:pt x="310" y="193"/>
                  </a:lnTo>
                  <a:lnTo>
                    <a:pt x="301" y="193"/>
                  </a:lnTo>
                  <a:lnTo>
                    <a:pt x="301" y="194"/>
                  </a:lnTo>
                  <a:lnTo>
                    <a:pt x="302" y="193"/>
                  </a:lnTo>
                  <a:lnTo>
                    <a:pt x="301" y="192"/>
                  </a:lnTo>
                  <a:lnTo>
                    <a:pt x="300" y="193"/>
                  </a:lnTo>
                  <a:lnTo>
                    <a:pt x="300" y="195"/>
                  </a:lnTo>
                  <a:lnTo>
                    <a:pt x="309" y="194"/>
                  </a:lnTo>
                  <a:lnTo>
                    <a:pt x="309" y="190"/>
                  </a:lnTo>
                  <a:lnTo>
                    <a:pt x="305" y="190"/>
                  </a:lnTo>
                  <a:lnTo>
                    <a:pt x="300" y="189"/>
                  </a:lnTo>
                  <a:lnTo>
                    <a:pt x="300" y="193"/>
                  </a:lnTo>
                  <a:lnTo>
                    <a:pt x="309" y="193"/>
                  </a:lnTo>
                  <a:lnTo>
                    <a:pt x="311" y="192"/>
                  </a:lnTo>
                  <a:lnTo>
                    <a:pt x="310" y="188"/>
                  </a:lnTo>
                  <a:lnTo>
                    <a:pt x="300" y="188"/>
                  </a:lnTo>
                  <a:lnTo>
                    <a:pt x="300" y="189"/>
                  </a:lnTo>
                  <a:lnTo>
                    <a:pt x="301" y="192"/>
                  </a:lnTo>
                  <a:lnTo>
                    <a:pt x="304" y="190"/>
                  </a:lnTo>
                  <a:lnTo>
                    <a:pt x="302" y="188"/>
                  </a:lnTo>
                  <a:lnTo>
                    <a:pt x="302" y="190"/>
                  </a:lnTo>
                  <a:lnTo>
                    <a:pt x="309" y="189"/>
                  </a:lnTo>
                  <a:lnTo>
                    <a:pt x="309" y="185"/>
                  </a:lnTo>
                  <a:lnTo>
                    <a:pt x="300" y="185"/>
                  </a:lnTo>
                  <a:lnTo>
                    <a:pt x="300" y="186"/>
                  </a:lnTo>
                  <a:lnTo>
                    <a:pt x="302" y="186"/>
                  </a:lnTo>
                  <a:lnTo>
                    <a:pt x="302" y="185"/>
                  </a:lnTo>
                  <a:lnTo>
                    <a:pt x="300" y="185"/>
                  </a:lnTo>
                  <a:lnTo>
                    <a:pt x="300" y="188"/>
                  </a:lnTo>
                  <a:lnTo>
                    <a:pt x="309" y="188"/>
                  </a:lnTo>
                  <a:lnTo>
                    <a:pt x="310" y="184"/>
                  </a:lnTo>
                  <a:lnTo>
                    <a:pt x="306" y="182"/>
                  </a:lnTo>
                  <a:lnTo>
                    <a:pt x="298" y="182"/>
                  </a:lnTo>
                  <a:lnTo>
                    <a:pt x="298" y="186"/>
                  </a:lnTo>
                  <a:lnTo>
                    <a:pt x="305" y="185"/>
                  </a:lnTo>
                  <a:lnTo>
                    <a:pt x="306" y="184"/>
                  </a:lnTo>
                  <a:lnTo>
                    <a:pt x="306" y="185"/>
                  </a:lnTo>
                  <a:lnTo>
                    <a:pt x="310" y="184"/>
                  </a:lnTo>
                  <a:lnTo>
                    <a:pt x="309" y="180"/>
                  </a:lnTo>
                  <a:lnTo>
                    <a:pt x="298" y="180"/>
                  </a:lnTo>
                  <a:lnTo>
                    <a:pt x="298" y="181"/>
                  </a:lnTo>
                  <a:lnTo>
                    <a:pt x="301" y="181"/>
                  </a:lnTo>
                  <a:lnTo>
                    <a:pt x="301" y="180"/>
                  </a:lnTo>
                  <a:lnTo>
                    <a:pt x="298" y="180"/>
                  </a:lnTo>
                  <a:lnTo>
                    <a:pt x="298" y="182"/>
                  </a:lnTo>
                  <a:lnTo>
                    <a:pt x="306" y="182"/>
                  </a:lnTo>
                  <a:lnTo>
                    <a:pt x="306" y="178"/>
                  </a:lnTo>
                  <a:lnTo>
                    <a:pt x="296" y="177"/>
                  </a:lnTo>
                  <a:lnTo>
                    <a:pt x="293" y="177"/>
                  </a:lnTo>
                  <a:lnTo>
                    <a:pt x="293" y="181"/>
                  </a:lnTo>
                  <a:lnTo>
                    <a:pt x="304" y="180"/>
                  </a:lnTo>
                  <a:lnTo>
                    <a:pt x="304" y="176"/>
                  </a:lnTo>
                  <a:lnTo>
                    <a:pt x="300" y="176"/>
                  </a:lnTo>
                  <a:lnTo>
                    <a:pt x="292" y="175"/>
                  </a:lnTo>
                  <a:lnTo>
                    <a:pt x="292" y="178"/>
                  </a:lnTo>
                  <a:lnTo>
                    <a:pt x="302" y="177"/>
                  </a:lnTo>
                  <a:lnTo>
                    <a:pt x="306" y="177"/>
                  </a:lnTo>
                  <a:lnTo>
                    <a:pt x="306" y="173"/>
                  </a:lnTo>
                  <a:lnTo>
                    <a:pt x="297" y="172"/>
                  </a:lnTo>
                  <a:lnTo>
                    <a:pt x="296" y="172"/>
                  </a:lnTo>
                  <a:lnTo>
                    <a:pt x="296" y="176"/>
                  </a:lnTo>
                  <a:lnTo>
                    <a:pt x="305" y="175"/>
                  </a:lnTo>
                  <a:lnTo>
                    <a:pt x="305" y="171"/>
                  </a:lnTo>
                  <a:lnTo>
                    <a:pt x="296" y="171"/>
                  </a:lnTo>
                  <a:lnTo>
                    <a:pt x="296" y="172"/>
                  </a:lnTo>
                  <a:lnTo>
                    <a:pt x="297" y="171"/>
                  </a:lnTo>
                  <a:lnTo>
                    <a:pt x="294" y="169"/>
                  </a:lnTo>
                  <a:lnTo>
                    <a:pt x="293" y="171"/>
                  </a:lnTo>
                  <a:lnTo>
                    <a:pt x="293" y="173"/>
                  </a:lnTo>
                  <a:lnTo>
                    <a:pt x="305" y="172"/>
                  </a:lnTo>
                  <a:lnTo>
                    <a:pt x="305" y="168"/>
                  </a:lnTo>
                  <a:lnTo>
                    <a:pt x="304" y="168"/>
                  </a:lnTo>
                  <a:lnTo>
                    <a:pt x="297" y="167"/>
                  </a:lnTo>
                  <a:lnTo>
                    <a:pt x="297" y="171"/>
                  </a:lnTo>
                  <a:lnTo>
                    <a:pt x="304" y="171"/>
                  </a:lnTo>
                  <a:lnTo>
                    <a:pt x="309" y="169"/>
                  </a:lnTo>
                  <a:lnTo>
                    <a:pt x="309" y="165"/>
                  </a:lnTo>
                  <a:lnTo>
                    <a:pt x="302" y="165"/>
                  </a:lnTo>
                  <a:lnTo>
                    <a:pt x="302" y="167"/>
                  </a:lnTo>
                  <a:lnTo>
                    <a:pt x="304" y="165"/>
                  </a:lnTo>
                  <a:lnTo>
                    <a:pt x="302" y="164"/>
                  </a:lnTo>
                  <a:lnTo>
                    <a:pt x="301" y="165"/>
                  </a:lnTo>
                  <a:lnTo>
                    <a:pt x="301" y="168"/>
                  </a:lnTo>
                  <a:lnTo>
                    <a:pt x="309" y="167"/>
                  </a:lnTo>
                  <a:lnTo>
                    <a:pt x="309" y="163"/>
                  </a:lnTo>
                  <a:lnTo>
                    <a:pt x="301" y="163"/>
                  </a:lnTo>
                  <a:lnTo>
                    <a:pt x="301" y="164"/>
                  </a:lnTo>
                  <a:lnTo>
                    <a:pt x="304" y="164"/>
                  </a:lnTo>
                  <a:lnTo>
                    <a:pt x="304" y="163"/>
                  </a:lnTo>
                  <a:lnTo>
                    <a:pt x="301" y="163"/>
                  </a:lnTo>
                  <a:lnTo>
                    <a:pt x="301" y="165"/>
                  </a:lnTo>
                  <a:lnTo>
                    <a:pt x="311" y="165"/>
                  </a:lnTo>
                  <a:lnTo>
                    <a:pt x="311" y="160"/>
                  </a:lnTo>
                  <a:lnTo>
                    <a:pt x="304" y="160"/>
                  </a:lnTo>
                  <a:lnTo>
                    <a:pt x="304" y="164"/>
                  </a:lnTo>
                  <a:lnTo>
                    <a:pt x="310" y="163"/>
                  </a:lnTo>
                  <a:lnTo>
                    <a:pt x="311" y="161"/>
                  </a:lnTo>
                  <a:lnTo>
                    <a:pt x="311" y="163"/>
                  </a:lnTo>
                  <a:lnTo>
                    <a:pt x="315" y="161"/>
                  </a:lnTo>
                  <a:lnTo>
                    <a:pt x="314" y="157"/>
                  </a:lnTo>
                  <a:lnTo>
                    <a:pt x="304" y="157"/>
                  </a:lnTo>
                  <a:lnTo>
                    <a:pt x="296" y="156"/>
                  </a:lnTo>
                  <a:lnTo>
                    <a:pt x="256" y="156"/>
                  </a:lnTo>
                  <a:lnTo>
                    <a:pt x="238" y="155"/>
                  </a:lnTo>
                  <a:lnTo>
                    <a:pt x="233" y="155"/>
                  </a:lnTo>
                  <a:lnTo>
                    <a:pt x="233" y="156"/>
                  </a:lnTo>
                  <a:lnTo>
                    <a:pt x="234" y="159"/>
                  </a:lnTo>
                  <a:lnTo>
                    <a:pt x="238" y="157"/>
                  </a:lnTo>
                  <a:lnTo>
                    <a:pt x="237" y="155"/>
                  </a:lnTo>
                  <a:lnTo>
                    <a:pt x="237" y="157"/>
                  </a:lnTo>
                  <a:lnTo>
                    <a:pt x="238" y="157"/>
                  </a:lnTo>
                  <a:lnTo>
                    <a:pt x="238" y="154"/>
                  </a:lnTo>
                  <a:lnTo>
                    <a:pt x="205" y="152"/>
                  </a:lnTo>
                  <a:lnTo>
                    <a:pt x="166" y="151"/>
                  </a:lnTo>
                  <a:lnTo>
                    <a:pt x="166" y="155"/>
                  </a:lnTo>
                  <a:lnTo>
                    <a:pt x="170" y="155"/>
                  </a:lnTo>
                  <a:lnTo>
                    <a:pt x="170" y="151"/>
                  </a:lnTo>
                  <a:lnTo>
                    <a:pt x="163" y="150"/>
                  </a:lnTo>
                  <a:lnTo>
                    <a:pt x="162" y="150"/>
                  </a:lnTo>
                  <a:lnTo>
                    <a:pt x="127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6" y="148"/>
                  </a:lnTo>
                  <a:lnTo>
                    <a:pt x="56" y="151"/>
                  </a:lnTo>
                  <a:lnTo>
                    <a:pt x="60" y="151"/>
                  </a:lnTo>
                  <a:lnTo>
                    <a:pt x="61" y="147"/>
                  </a:lnTo>
                  <a:lnTo>
                    <a:pt x="56" y="144"/>
                  </a:lnTo>
                  <a:lnTo>
                    <a:pt x="55" y="146"/>
                  </a:lnTo>
                  <a:lnTo>
                    <a:pt x="55" y="148"/>
                  </a:lnTo>
                  <a:lnTo>
                    <a:pt x="60" y="148"/>
                  </a:lnTo>
                  <a:lnTo>
                    <a:pt x="60" y="143"/>
                  </a:lnTo>
                  <a:lnTo>
                    <a:pt x="55" y="143"/>
                  </a:lnTo>
                  <a:lnTo>
                    <a:pt x="55" y="144"/>
                  </a:lnTo>
                  <a:lnTo>
                    <a:pt x="56" y="147"/>
                  </a:lnTo>
                  <a:lnTo>
                    <a:pt x="59" y="146"/>
                  </a:lnTo>
                  <a:lnTo>
                    <a:pt x="57" y="143"/>
                  </a:lnTo>
                  <a:lnTo>
                    <a:pt x="57" y="146"/>
                  </a:lnTo>
                  <a:lnTo>
                    <a:pt x="60" y="146"/>
                  </a:lnTo>
                  <a:lnTo>
                    <a:pt x="61" y="142"/>
                  </a:lnTo>
                  <a:lnTo>
                    <a:pt x="57" y="140"/>
                  </a:lnTo>
                  <a:lnTo>
                    <a:pt x="56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6" y="140"/>
                  </a:lnTo>
                  <a:lnTo>
                    <a:pt x="56" y="143"/>
                  </a:lnTo>
                  <a:lnTo>
                    <a:pt x="59" y="143"/>
                  </a:lnTo>
                  <a:lnTo>
                    <a:pt x="60" y="139"/>
                  </a:lnTo>
                  <a:lnTo>
                    <a:pt x="59" y="138"/>
                  </a:lnTo>
                  <a:lnTo>
                    <a:pt x="55" y="138"/>
                  </a:lnTo>
                  <a:lnTo>
                    <a:pt x="55" y="139"/>
                  </a:lnTo>
                  <a:lnTo>
                    <a:pt x="56" y="142"/>
                  </a:lnTo>
                  <a:lnTo>
                    <a:pt x="60" y="140"/>
                  </a:lnTo>
                  <a:lnTo>
                    <a:pt x="60" y="137"/>
                  </a:lnTo>
                  <a:lnTo>
                    <a:pt x="56" y="135"/>
                  </a:lnTo>
                  <a:lnTo>
                    <a:pt x="55" y="137"/>
                  </a:lnTo>
                  <a:lnTo>
                    <a:pt x="56" y="139"/>
                  </a:lnTo>
                  <a:lnTo>
                    <a:pt x="59" y="138"/>
                  </a:lnTo>
                  <a:lnTo>
                    <a:pt x="57" y="135"/>
                  </a:lnTo>
                  <a:lnTo>
                    <a:pt x="57" y="138"/>
                  </a:lnTo>
                  <a:lnTo>
                    <a:pt x="60" y="138"/>
                  </a:lnTo>
                  <a:lnTo>
                    <a:pt x="61" y="134"/>
                  </a:lnTo>
                  <a:lnTo>
                    <a:pt x="57" y="133"/>
                  </a:lnTo>
                  <a:lnTo>
                    <a:pt x="56" y="134"/>
                  </a:lnTo>
                  <a:lnTo>
                    <a:pt x="57" y="137"/>
                  </a:lnTo>
                  <a:lnTo>
                    <a:pt x="61" y="135"/>
                  </a:lnTo>
                  <a:lnTo>
                    <a:pt x="60" y="131"/>
                  </a:lnTo>
                  <a:lnTo>
                    <a:pt x="57" y="131"/>
                  </a:lnTo>
                  <a:lnTo>
                    <a:pt x="57" y="133"/>
                  </a:lnTo>
                  <a:lnTo>
                    <a:pt x="59" y="131"/>
                  </a:lnTo>
                  <a:lnTo>
                    <a:pt x="56" y="130"/>
                  </a:lnTo>
                  <a:lnTo>
                    <a:pt x="55" y="131"/>
                  </a:lnTo>
                  <a:lnTo>
                    <a:pt x="56" y="134"/>
                  </a:lnTo>
                  <a:lnTo>
                    <a:pt x="59" y="133"/>
                  </a:lnTo>
                  <a:lnTo>
                    <a:pt x="59" y="129"/>
                  </a:lnTo>
                  <a:lnTo>
                    <a:pt x="56" y="127"/>
                  </a:lnTo>
                  <a:lnTo>
                    <a:pt x="55" y="129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1" y="130"/>
                  </a:lnTo>
                  <a:lnTo>
                    <a:pt x="60" y="126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9" y="127"/>
                  </a:lnTo>
                  <a:lnTo>
                    <a:pt x="59" y="126"/>
                  </a:lnTo>
                  <a:lnTo>
                    <a:pt x="56" y="126"/>
                  </a:lnTo>
                  <a:lnTo>
                    <a:pt x="56" y="129"/>
                  </a:lnTo>
                  <a:lnTo>
                    <a:pt x="59" y="129"/>
                  </a:lnTo>
                  <a:lnTo>
                    <a:pt x="60" y="125"/>
                  </a:lnTo>
                  <a:lnTo>
                    <a:pt x="59" y="123"/>
                  </a:lnTo>
                  <a:lnTo>
                    <a:pt x="56" y="122"/>
                  </a:lnTo>
                  <a:lnTo>
                    <a:pt x="55" y="123"/>
                  </a:lnTo>
                  <a:lnTo>
                    <a:pt x="55" y="126"/>
                  </a:lnTo>
                  <a:lnTo>
                    <a:pt x="60" y="126"/>
                  </a:lnTo>
                  <a:lnTo>
                    <a:pt x="60" y="121"/>
                  </a:lnTo>
                  <a:lnTo>
                    <a:pt x="53" y="121"/>
                  </a:lnTo>
                  <a:lnTo>
                    <a:pt x="53" y="122"/>
                  </a:lnTo>
                  <a:lnTo>
                    <a:pt x="55" y="125"/>
                  </a:lnTo>
                  <a:lnTo>
                    <a:pt x="57" y="123"/>
                  </a:lnTo>
                  <a:lnTo>
                    <a:pt x="56" y="121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60" y="120"/>
                  </a:lnTo>
                  <a:lnTo>
                    <a:pt x="57" y="118"/>
                  </a:lnTo>
                  <a:lnTo>
                    <a:pt x="56" y="120"/>
                  </a:lnTo>
                  <a:lnTo>
                    <a:pt x="57" y="118"/>
                  </a:lnTo>
                  <a:lnTo>
                    <a:pt x="56" y="117"/>
                  </a:lnTo>
                  <a:lnTo>
                    <a:pt x="55" y="118"/>
                  </a:lnTo>
                  <a:lnTo>
                    <a:pt x="55" y="121"/>
                  </a:lnTo>
                  <a:lnTo>
                    <a:pt x="59" y="121"/>
                  </a:lnTo>
                  <a:lnTo>
                    <a:pt x="60" y="117"/>
                  </a:lnTo>
                  <a:lnTo>
                    <a:pt x="59" y="116"/>
                  </a:lnTo>
                  <a:lnTo>
                    <a:pt x="55" y="116"/>
                  </a:lnTo>
                  <a:lnTo>
                    <a:pt x="55" y="117"/>
                  </a:lnTo>
                  <a:lnTo>
                    <a:pt x="56" y="120"/>
                  </a:lnTo>
                  <a:lnTo>
                    <a:pt x="59" y="118"/>
                  </a:lnTo>
                  <a:lnTo>
                    <a:pt x="59" y="114"/>
                  </a:lnTo>
                  <a:lnTo>
                    <a:pt x="56" y="113"/>
                  </a:lnTo>
                  <a:lnTo>
                    <a:pt x="55" y="114"/>
                  </a:lnTo>
                  <a:lnTo>
                    <a:pt x="56" y="117"/>
                  </a:lnTo>
                  <a:lnTo>
                    <a:pt x="59" y="116"/>
                  </a:lnTo>
                  <a:lnTo>
                    <a:pt x="57" y="113"/>
                  </a:lnTo>
                  <a:lnTo>
                    <a:pt x="57" y="116"/>
                  </a:lnTo>
                  <a:lnTo>
                    <a:pt x="60" y="116"/>
                  </a:lnTo>
                  <a:lnTo>
                    <a:pt x="61" y="112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9" y="114"/>
                  </a:lnTo>
                  <a:lnTo>
                    <a:pt x="61" y="113"/>
                  </a:lnTo>
                  <a:lnTo>
                    <a:pt x="60" y="109"/>
                  </a:lnTo>
                  <a:lnTo>
                    <a:pt x="59" y="109"/>
                  </a:lnTo>
                  <a:lnTo>
                    <a:pt x="59" y="110"/>
                  </a:lnTo>
                  <a:lnTo>
                    <a:pt x="60" y="109"/>
                  </a:lnTo>
                  <a:lnTo>
                    <a:pt x="59" y="108"/>
                  </a:lnTo>
                  <a:lnTo>
                    <a:pt x="57" y="109"/>
                  </a:lnTo>
                  <a:lnTo>
                    <a:pt x="57" y="112"/>
                  </a:lnTo>
                  <a:lnTo>
                    <a:pt x="63" y="112"/>
                  </a:lnTo>
                  <a:lnTo>
                    <a:pt x="63" y="108"/>
                  </a:lnTo>
                  <a:lnTo>
                    <a:pt x="60" y="105"/>
                  </a:lnTo>
                  <a:lnTo>
                    <a:pt x="59" y="106"/>
                  </a:lnTo>
                  <a:lnTo>
                    <a:pt x="59" y="109"/>
                  </a:lnTo>
                  <a:lnTo>
                    <a:pt x="61" y="109"/>
                  </a:lnTo>
                  <a:lnTo>
                    <a:pt x="61" y="108"/>
                  </a:lnTo>
                  <a:lnTo>
                    <a:pt x="63" y="106"/>
                  </a:lnTo>
                  <a:lnTo>
                    <a:pt x="61" y="104"/>
                  </a:lnTo>
                  <a:lnTo>
                    <a:pt x="59" y="104"/>
                  </a:lnTo>
                  <a:lnTo>
                    <a:pt x="59" y="105"/>
                  </a:lnTo>
                  <a:lnTo>
                    <a:pt x="60" y="104"/>
                  </a:lnTo>
                  <a:lnTo>
                    <a:pt x="57" y="103"/>
                  </a:lnTo>
                  <a:lnTo>
                    <a:pt x="56" y="104"/>
                  </a:lnTo>
                  <a:lnTo>
                    <a:pt x="56" y="106"/>
                  </a:lnTo>
                  <a:lnTo>
                    <a:pt x="63" y="105"/>
                  </a:lnTo>
                  <a:lnTo>
                    <a:pt x="63" y="101"/>
                  </a:lnTo>
                  <a:lnTo>
                    <a:pt x="44" y="100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4" y="101"/>
                  </a:lnTo>
                  <a:lnTo>
                    <a:pt x="4" y="57"/>
                  </a:lnTo>
                  <a:lnTo>
                    <a:pt x="1" y="57"/>
                  </a:lnTo>
                  <a:lnTo>
                    <a:pt x="1" y="59"/>
                  </a:lnTo>
                  <a:lnTo>
                    <a:pt x="17" y="58"/>
                  </a:lnTo>
                  <a:lnTo>
                    <a:pt x="56" y="58"/>
                  </a:lnTo>
                  <a:lnTo>
                    <a:pt x="56" y="57"/>
                  </a:lnTo>
                  <a:lnTo>
                    <a:pt x="57" y="55"/>
                  </a:lnTo>
                  <a:lnTo>
                    <a:pt x="56" y="53"/>
                  </a:lnTo>
                  <a:lnTo>
                    <a:pt x="53" y="53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4" y="53"/>
                  </a:lnTo>
                  <a:lnTo>
                    <a:pt x="4" y="7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8" y="8"/>
                  </a:lnTo>
                  <a:lnTo>
                    <a:pt x="46" y="8"/>
                  </a:lnTo>
                  <a:lnTo>
                    <a:pt x="46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" name="Freeform 7"/>
            <p:cNvSpPr>
              <a:spLocks/>
            </p:cNvSpPr>
            <p:nvPr/>
          </p:nvSpPr>
          <p:spPr bwMode="auto">
            <a:xfrm rot="16200000">
              <a:off x="1938338" y="325438"/>
              <a:ext cx="207963" cy="836613"/>
            </a:xfrm>
            <a:custGeom>
              <a:avLst/>
              <a:gdLst>
                <a:gd name="T0" fmla="*/ 78 w 131"/>
                <a:gd name="T1" fmla="*/ 14 h 527"/>
                <a:gd name="T2" fmla="*/ 88 w 131"/>
                <a:gd name="T3" fmla="*/ 30 h 527"/>
                <a:gd name="T4" fmla="*/ 123 w 131"/>
                <a:gd name="T5" fmla="*/ 51 h 527"/>
                <a:gd name="T6" fmla="*/ 118 w 131"/>
                <a:gd name="T7" fmla="*/ 68 h 527"/>
                <a:gd name="T8" fmla="*/ 112 w 131"/>
                <a:gd name="T9" fmla="*/ 81 h 527"/>
                <a:gd name="T10" fmla="*/ 126 w 131"/>
                <a:gd name="T11" fmla="*/ 103 h 527"/>
                <a:gd name="T12" fmla="*/ 118 w 131"/>
                <a:gd name="T13" fmla="*/ 120 h 527"/>
                <a:gd name="T14" fmla="*/ 113 w 131"/>
                <a:gd name="T15" fmla="*/ 137 h 527"/>
                <a:gd name="T16" fmla="*/ 88 w 131"/>
                <a:gd name="T17" fmla="*/ 152 h 527"/>
                <a:gd name="T18" fmla="*/ 74 w 131"/>
                <a:gd name="T19" fmla="*/ 170 h 527"/>
                <a:gd name="T20" fmla="*/ 82 w 131"/>
                <a:gd name="T21" fmla="*/ 187 h 527"/>
                <a:gd name="T22" fmla="*/ 89 w 131"/>
                <a:gd name="T23" fmla="*/ 209 h 527"/>
                <a:gd name="T24" fmla="*/ 6 w 131"/>
                <a:gd name="T25" fmla="*/ 222 h 527"/>
                <a:gd name="T26" fmla="*/ 13 w 131"/>
                <a:gd name="T27" fmla="*/ 238 h 527"/>
                <a:gd name="T28" fmla="*/ 16 w 131"/>
                <a:gd name="T29" fmla="*/ 255 h 527"/>
                <a:gd name="T30" fmla="*/ 83 w 131"/>
                <a:gd name="T31" fmla="*/ 273 h 527"/>
                <a:gd name="T32" fmla="*/ 80 w 131"/>
                <a:gd name="T33" fmla="*/ 290 h 527"/>
                <a:gd name="T34" fmla="*/ 75 w 131"/>
                <a:gd name="T35" fmla="*/ 313 h 527"/>
                <a:gd name="T36" fmla="*/ 74 w 131"/>
                <a:gd name="T37" fmla="*/ 326 h 527"/>
                <a:gd name="T38" fmla="*/ 74 w 131"/>
                <a:gd name="T39" fmla="*/ 343 h 527"/>
                <a:gd name="T40" fmla="*/ 88 w 131"/>
                <a:gd name="T41" fmla="*/ 362 h 527"/>
                <a:gd name="T42" fmla="*/ 89 w 131"/>
                <a:gd name="T43" fmla="*/ 375 h 527"/>
                <a:gd name="T44" fmla="*/ 84 w 131"/>
                <a:gd name="T45" fmla="*/ 398 h 527"/>
                <a:gd name="T46" fmla="*/ 114 w 131"/>
                <a:gd name="T47" fmla="*/ 412 h 527"/>
                <a:gd name="T48" fmla="*/ 72 w 131"/>
                <a:gd name="T49" fmla="*/ 433 h 527"/>
                <a:gd name="T50" fmla="*/ 120 w 131"/>
                <a:gd name="T51" fmla="*/ 451 h 527"/>
                <a:gd name="T52" fmla="*/ 16 w 131"/>
                <a:gd name="T53" fmla="*/ 470 h 527"/>
                <a:gd name="T54" fmla="*/ 16 w 131"/>
                <a:gd name="T55" fmla="*/ 483 h 527"/>
                <a:gd name="T56" fmla="*/ 55 w 131"/>
                <a:gd name="T57" fmla="*/ 500 h 527"/>
                <a:gd name="T58" fmla="*/ 66 w 131"/>
                <a:gd name="T59" fmla="*/ 517 h 527"/>
                <a:gd name="T60" fmla="*/ 53 w 131"/>
                <a:gd name="T61" fmla="*/ 513 h 527"/>
                <a:gd name="T62" fmla="*/ 58 w 131"/>
                <a:gd name="T63" fmla="*/ 502 h 527"/>
                <a:gd name="T64" fmla="*/ 16 w 131"/>
                <a:gd name="T65" fmla="*/ 483 h 527"/>
                <a:gd name="T66" fmla="*/ 25 w 131"/>
                <a:gd name="T67" fmla="*/ 471 h 527"/>
                <a:gd name="T68" fmla="*/ 83 w 131"/>
                <a:gd name="T69" fmla="*/ 454 h 527"/>
                <a:gd name="T70" fmla="*/ 76 w 131"/>
                <a:gd name="T71" fmla="*/ 438 h 527"/>
                <a:gd name="T72" fmla="*/ 88 w 131"/>
                <a:gd name="T73" fmla="*/ 419 h 527"/>
                <a:gd name="T74" fmla="*/ 75 w 131"/>
                <a:gd name="T75" fmla="*/ 403 h 527"/>
                <a:gd name="T76" fmla="*/ 88 w 131"/>
                <a:gd name="T77" fmla="*/ 389 h 527"/>
                <a:gd name="T78" fmla="*/ 74 w 131"/>
                <a:gd name="T79" fmla="*/ 373 h 527"/>
                <a:gd name="T80" fmla="*/ 84 w 131"/>
                <a:gd name="T81" fmla="*/ 361 h 527"/>
                <a:gd name="T82" fmla="*/ 72 w 131"/>
                <a:gd name="T83" fmla="*/ 344 h 527"/>
                <a:gd name="T84" fmla="*/ 80 w 131"/>
                <a:gd name="T85" fmla="*/ 328 h 527"/>
                <a:gd name="T86" fmla="*/ 85 w 131"/>
                <a:gd name="T87" fmla="*/ 313 h 527"/>
                <a:gd name="T88" fmla="*/ 74 w 131"/>
                <a:gd name="T89" fmla="*/ 294 h 527"/>
                <a:gd name="T90" fmla="*/ 78 w 131"/>
                <a:gd name="T91" fmla="*/ 279 h 527"/>
                <a:gd name="T92" fmla="*/ 8 w 131"/>
                <a:gd name="T93" fmla="*/ 265 h 527"/>
                <a:gd name="T94" fmla="*/ 8 w 131"/>
                <a:gd name="T95" fmla="*/ 251 h 527"/>
                <a:gd name="T96" fmla="*/ 16 w 131"/>
                <a:gd name="T97" fmla="*/ 237 h 527"/>
                <a:gd name="T98" fmla="*/ 88 w 131"/>
                <a:gd name="T99" fmla="*/ 222 h 527"/>
                <a:gd name="T100" fmla="*/ 83 w 131"/>
                <a:gd name="T101" fmla="*/ 205 h 527"/>
                <a:gd name="T102" fmla="*/ 79 w 131"/>
                <a:gd name="T103" fmla="*/ 184 h 527"/>
                <a:gd name="T104" fmla="*/ 84 w 131"/>
                <a:gd name="T105" fmla="*/ 169 h 527"/>
                <a:gd name="T106" fmla="*/ 126 w 131"/>
                <a:gd name="T107" fmla="*/ 153 h 527"/>
                <a:gd name="T108" fmla="*/ 113 w 131"/>
                <a:gd name="T109" fmla="*/ 133 h 527"/>
                <a:gd name="T110" fmla="*/ 114 w 131"/>
                <a:gd name="T111" fmla="*/ 123 h 527"/>
                <a:gd name="T112" fmla="*/ 126 w 131"/>
                <a:gd name="T113" fmla="*/ 104 h 527"/>
                <a:gd name="T114" fmla="*/ 113 w 131"/>
                <a:gd name="T115" fmla="*/ 90 h 527"/>
                <a:gd name="T116" fmla="*/ 117 w 131"/>
                <a:gd name="T117" fmla="*/ 77 h 527"/>
                <a:gd name="T118" fmla="*/ 114 w 131"/>
                <a:gd name="T119" fmla="*/ 63 h 527"/>
                <a:gd name="T120" fmla="*/ 108 w 131"/>
                <a:gd name="T121" fmla="*/ 44 h 527"/>
                <a:gd name="T122" fmla="*/ 78 w 131"/>
                <a:gd name="T123" fmla="*/ 30 h 527"/>
                <a:gd name="T124" fmla="*/ 80 w 131"/>
                <a:gd name="T125" fmla="*/ 1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" h="527">
                  <a:moveTo>
                    <a:pt x="114" y="0"/>
                  </a:moveTo>
                  <a:lnTo>
                    <a:pt x="114" y="4"/>
                  </a:lnTo>
                  <a:lnTo>
                    <a:pt x="127" y="5"/>
                  </a:lnTo>
                  <a:lnTo>
                    <a:pt x="127" y="1"/>
                  </a:lnTo>
                  <a:lnTo>
                    <a:pt x="118" y="1"/>
                  </a:lnTo>
                  <a:lnTo>
                    <a:pt x="110" y="2"/>
                  </a:lnTo>
                  <a:lnTo>
                    <a:pt x="110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6"/>
                  </a:lnTo>
                  <a:lnTo>
                    <a:pt x="126" y="8"/>
                  </a:lnTo>
                  <a:lnTo>
                    <a:pt x="126" y="4"/>
                  </a:lnTo>
                  <a:lnTo>
                    <a:pt x="117" y="4"/>
                  </a:lnTo>
                  <a:lnTo>
                    <a:pt x="117" y="8"/>
                  </a:lnTo>
                  <a:lnTo>
                    <a:pt x="121" y="9"/>
                  </a:lnTo>
                  <a:lnTo>
                    <a:pt x="120" y="8"/>
                  </a:lnTo>
                  <a:lnTo>
                    <a:pt x="121" y="9"/>
                  </a:lnTo>
                  <a:lnTo>
                    <a:pt x="130" y="10"/>
                  </a:lnTo>
                  <a:lnTo>
                    <a:pt x="130" y="6"/>
                  </a:lnTo>
                  <a:lnTo>
                    <a:pt x="116" y="6"/>
                  </a:lnTo>
                  <a:lnTo>
                    <a:pt x="113" y="8"/>
                  </a:lnTo>
                  <a:lnTo>
                    <a:pt x="113" y="12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18" y="9"/>
                  </a:lnTo>
                  <a:lnTo>
                    <a:pt x="112" y="9"/>
                  </a:lnTo>
                  <a:lnTo>
                    <a:pt x="112" y="13"/>
                  </a:lnTo>
                  <a:lnTo>
                    <a:pt x="114" y="14"/>
                  </a:lnTo>
                  <a:lnTo>
                    <a:pt x="125" y="14"/>
                  </a:lnTo>
                  <a:lnTo>
                    <a:pt x="125" y="12"/>
                  </a:lnTo>
                  <a:lnTo>
                    <a:pt x="123" y="12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5" y="12"/>
                  </a:lnTo>
                  <a:lnTo>
                    <a:pt x="84" y="12"/>
                  </a:lnTo>
                  <a:lnTo>
                    <a:pt x="80" y="13"/>
                  </a:lnTo>
                  <a:lnTo>
                    <a:pt x="80" y="17"/>
                  </a:lnTo>
                  <a:lnTo>
                    <a:pt x="91" y="17"/>
                  </a:lnTo>
                  <a:lnTo>
                    <a:pt x="91" y="13"/>
                  </a:lnTo>
                  <a:lnTo>
                    <a:pt x="78" y="14"/>
                  </a:lnTo>
                  <a:lnTo>
                    <a:pt x="75" y="14"/>
                  </a:lnTo>
                  <a:lnTo>
                    <a:pt x="75" y="18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80" y="17"/>
                  </a:lnTo>
                  <a:lnTo>
                    <a:pt x="71" y="17"/>
                  </a:lnTo>
                  <a:lnTo>
                    <a:pt x="71" y="21"/>
                  </a:lnTo>
                  <a:lnTo>
                    <a:pt x="83" y="22"/>
                  </a:lnTo>
                  <a:lnTo>
                    <a:pt x="87" y="22"/>
                  </a:lnTo>
                  <a:lnTo>
                    <a:pt x="87" y="18"/>
                  </a:lnTo>
                  <a:lnTo>
                    <a:pt x="78" y="19"/>
                  </a:lnTo>
                  <a:lnTo>
                    <a:pt x="78" y="23"/>
                  </a:lnTo>
                  <a:lnTo>
                    <a:pt x="82" y="23"/>
                  </a:lnTo>
                  <a:lnTo>
                    <a:pt x="91" y="25"/>
                  </a:lnTo>
                  <a:lnTo>
                    <a:pt x="91" y="21"/>
                  </a:lnTo>
                  <a:lnTo>
                    <a:pt x="76" y="22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78" y="23"/>
                  </a:lnTo>
                  <a:lnTo>
                    <a:pt x="72" y="25"/>
                  </a:lnTo>
                  <a:lnTo>
                    <a:pt x="72" y="29"/>
                  </a:lnTo>
                  <a:lnTo>
                    <a:pt x="84" y="29"/>
                  </a:lnTo>
                  <a:lnTo>
                    <a:pt x="84" y="26"/>
                  </a:lnTo>
                  <a:lnTo>
                    <a:pt x="84" y="29"/>
                  </a:lnTo>
                  <a:lnTo>
                    <a:pt x="87" y="30"/>
                  </a:lnTo>
                  <a:lnTo>
                    <a:pt x="87" y="26"/>
                  </a:lnTo>
                  <a:lnTo>
                    <a:pt x="78" y="26"/>
                  </a:lnTo>
                  <a:lnTo>
                    <a:pt x="78" y="30"/>
                  </a:lnTo>
                  <a:lnTo>
                    <a:pt x="82" y="31"/>
                  </a:lnTo>
                  <a:lnTo>
                    <a:pt x="80" y="30"/>
                  </a:lnTo>
                  <a:lnTo>
                    <a:pt x="82" y="31"/>
                  </a:lnTo>
                  <a:lnTo>
                    <a:pt x="89" y="32"/>
                  </a:lnTo>
                  <a:lnTo>
                    <a:pt x="89" y="29"/>
                  </a:lnTo>
                  <a:lnTo>
                    <a:pt x="78" y="29"/>
                  </a:lnTo>
                  <a:lnTo>
                    <a:pt x="75" y="30"/>
                  </a:lnTo>
                  <a:lnTo>
                    <a:pt x="75" y="34"/>
                  </a:lnTo>
                  <a:lnTo>
                    <a:pt x="88" y="34"/>
                  </a:lnTo>
                  <a:lnTo>
                    <a:pt x="88" y="30"/>
                  </a:lnTo>
                  <a:lnTo>
                    <a:pt x="82" y="31"/>
                  </a:lnTo>
                  <a:lnTo>
                    <a:pt x="72" y="31"/>
                  </a:lnTo>
                  <a:lnTo>
                    <a:pt x="72" y="35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4" y="36"/>
                  </a:lnTo>
                  <a:lnTo>
                    <a:pt x="88" y="38"/>
                  </a:lnTo>
                  <a:lnTo>
                    <a:pt x="88" y="34"/>
                  </a:lnTo>
                  <a:lnTo>
                    <a:pt x="79" y="34"/>
                  </a:lnTo>
                  <a:lnTo>
                    <a:pt x="79" y="38"/>
                  </a:lnTo>
                  <a:lnTo>
                    <a:pt x="82" y="39"/>
                  </a:lnTo>
                  <a:lnTo>
                    <a:pt x="92" y="39"/>
                  </a:lnTo>
                  <a:lnTo>
                    <a:pt x="92" y="35"/>
                  </a:lnTo>
                  <a:lnTo>
                    <a:pt x="78" y="36"/>
                  </a:lnTo>
                  <a:lnTo>
                    <a:pt x="74" y="36"/>
                  </a:lnTo>
                  <a:lnTo>
                    <a:pt x="74" y="40"/>
                  </a:lnTo>
                  <a:lnTo>
                    <a:pt x="87" y="42"/>
                  </a:lnTo>
                  <a:lnTo>
                    <a:pt x="87" y="38"/>
                  </a:lnTo>
                  <a:lnTo>
                    <a:pt x="79" y="39"/>
                  </a:lnTo>
                  <a:lnTo>
                    <a:pt x="72" y="39"/>
                  </a:lnTo>
                  <a:lnTo>
                    <a:pt x="72" y="43"/>
                  </a:lnTo>
                  <a:lnTo>
                    <a:pt x="84" y="44"/>
                  </a:lnTo>
                  <a:lnTo>
                    <a:pt x="87" y="44"/>
                  </a:lnTo>
                  <a:lnTo>
                    <a:pt x="87" y="40"/>
                  </a:lnTo>
                  <a:lnTo>
                    <a:pt x="78" y="42"/>
                  </a:lnTo>
                  <a:lnTo>
                    <a:pt x="78" y="46"/>
                  </a:lnTo>
                  <a:lnTo>
                    <a:pt x="82" y="46"/>
                  </a:lnTo>
                  <a:lnTo>
                    <a:pt x="89" y="47"/>
                  </a:lnTo>
                  <a:lnTo>
                    <a:pt x="89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108" y="48"/>
                  </a:lnTo>
                  <a:lnTo>
                    <a:pt x="125" y="49"/>
                  </a:lnTo>
                  <a:lnTo>
                    <a:pt x="125" y="46"/>
                  </a:lnTo>
                  <a:lnTo>
                    <a:pt x="120" y="46"/>
                  </a:lnTo>
                  <a:lnTo>
                    <a:pt x="113" y="47"/>
                  </a:lnTo>
                  <a:lnTo>
                    <a:pt x="113" y="51"/>
                  </a:lnTo>
                  <a:lnTo>
                    <a:pt x="123" y="51"/>
                  </a:lnTo>
                  <a:lnTo>
                    <a:pt x="123" y="48"/>
                  </a:lnTo>
                  <a:lnTo>
                    <a:pt x="123" y="51"/>
                  </a:lnTo>
                  <a:lnTo>
                    <a:pt x="127" y="52"/>
                  </a:lnTo>
                  <a:lnTo>
                    <a:pt x="127" y="48"/>
                  </a:lnTo>
                  <a:lnTo>
                    <a:pt x="120" y="48"/>
                  </a:lnTo>
                  <a:lnTo>
                    <a:pt x="118" y="51"/>
                  </a:lnTo>
                  <a:lnTo>
                    <a:pt x="121" y="53"/>
                  </a:lnTo>
                  <a:lnTo>
                    <a:pt x="131" y="55"/>
                  </a:lnTo>
                  <a:lnTo>
                    <a:pt x="131" y="51"/>
                  </a:lnTo>
                  <a:lnTo>
                    <a:pt x="117" y="51"/>
                  </a:lnTo>
                  <a:lnTo>
                    <a:pt x="113" y="52"/>
                  </a:lnTo>
                  <a:lnTo>
                    <a:pt x="113" y="56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18" y="53"/>
                  </a:lnTo>
                  <a:lnTo>
                    <a:pt x="112" y="53"/>
                  </a:lnTo>
                  <a:lnTo>
                    <a:pt x="112" y="57"/>
                  </a:lnTo>
                  <a:lnTo>
                    <a:pt x="123" y="59"/>
                  </a:lnTo>
                  <a:lnTo>
                    <a:pt x="123" y="56"/>
                  </a:lnTo>
                  <a:lnTo>
                    <a:pt x="122" y="57"/>
                  </a:lnTo>
                  <a:lnTo>
                    <a:pt x="123" y="59"/>
                  </a:lnTo>
                  <a:lnTo>
                    <a:pt x="125" y="57"/>
                  </a:lnTo>
                  <a:lnTo>
                    <a:pt x="125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8" y="61"/>
                  </a:lnTo>
                  <a:lnTo>
                    <a:pt x="126" y="61"/>
                  </a:lnTo>
                  <a:lnTo>
                    <a:pt x="126" y="57"/>
                  </a:lnTo>
                  <a:lnTo>
                    <a:pt x="114" y="59"/>
                  </a:lnTo>
                  <a:lnTo>
                    <a:pt x="112" y="59"/>
                  </a:lnTo>
                  <a:lnTo>
                    <a:pt x="112" y="63"/>
                  </a:lnTo>
                  <a:lnTo>
                    <a:pt x="125" y="64"/>
                  </a:lnTo>
                  <a:lnTo>
                    <a:pt x="125" y="60"/>
                  </a:lnTo>
                  <a:lnTo>
                    <a:pt x="118" y="61"/>
                  </a:lnTo>
                  <a:lnTo>
                    <a:pt x="110" y="61"/>
                  </a:lnTo>
                  <a:lnTo>
                    <a:pt x="110" y="65"/>
                  </a:lnTo>
                  <a:lnTo>
                    <a:pt x="121" y="66"/>
                  </a:lnTo>
                  <a:lnTo>
                    <a:pt x="125" y="66"/>
                  </a:lnTo>
                  <a:lnTo>
                    <a:pt x="125" y="63"/>
                  </a:lnTo>
                  <a:lnTo>
                    <a:pt x="117" y="64"/>
                  </a:lnTo>
                  <a:lnTo>
                    <a:pt x="117" y="68"/>
                  </a:lnTo>
                  <a:lnTo>
                    <a:pt x="118" y="68"/>
                  </a:lnTo>
                  <a:lnTo>
                    <a:pt x="129" y="69"/>
                  </a:lnTo>
                  <a:lnTo>
                    <a:pt x="129" y="65"/>
                  </a:lnTo>
                  <a:lnTo>
                    <a:pt x="116" y="65"/>
                  </a:lnTo>
                  <a:lnTo>
                    <a:pt x="112" y="66"/>
                  </a:lnTo>
                  <a:lnTo>
                    <a:pt x="112" y="70"/>
                  </a:lnTo>
                  <a:lnTo>
                    <a:pt x="125" y="72"/>
                  </a:lnTo>
                  <a:lnTo>
                    <a:pt x="125" y="68"/>
                  </a:lnTo>
                  <a:lnTo>
                    <a:pt x="117" y="68"/>
                  </a:lnTo>
                  <a:lnTo>
                    <a:pt x="110" y="69"/>
                  </a:lnTo>
                  <a:lnTo>
                    <a:pt x="110" y="73"/>
                  </a:lnTo>
                  <a:lnTo>
                    <a:pt x="122" y="73"/>
                  </a:lnTo>
                  <a:lnTo>
                    <a:pt x="122" y="70"/>
                  </a:lnTo>
                  <a:lnTo>
                    <a:pt x="122" y="73"/>
                  </a:lnTo>
                  <a:lnTo>
                    <a:pt x="125" y="74"/>
                  </a:lnTo>
                  <a:lnTo>
                    <a:pt x="125" y="70"/>
                  </a:lnTo>
                  <a:lnTo>
                    <a:pt x="116" y="70"/>
                  </a:lnTo>
                  <a:lnTo>
                    <a:pt x="114" y="73"/>
                  </a:lnTo>
                  <a:lnTo>
                    <a:pt x="117" y="76"/>
                  </a:lnTo>
                  <a:lnTo>
                    <a:pt x="127" y="76"/>
                  </a:lnTo>
                  <a:lnTo>
                    <a:pt x="127" y="72"/>
                  </a:lnTo>
                  <a:lnTo>
                    <a:pt x="116" y="73"/>
                  </a:lnTo>
                  <a:lnTo>
                    <a:pt x="114" y="73"/>
                  </a:lnTo>
                  <a:lnTo>
                    <a:pt x="116" y="73"/>
                  </a:lnTo>
                  <a:lnTo>
                    <a:pt x="113" y="74"/>
                  </a:lnTo>
                  <a:lnTo>
                    <a:pt x="113" y="78"/>
                  </a:lnTo>
                  <a:lnTo>
                    <a:pt x="126" y="78"/>
                  </a:lnTo>
                  <a:lnTo>
                    <a:pt x="126" y="74"/>
                  </a:lnTo>
                  <a:lnTo>
                    <a:pt x="118" y="76"/>
                  </a:lnTo>
                  <a:lnTo>
                    <a:pt x="110" y="76"/>
                  </a:lnTo>
                  <a:lnTo>
                    <a:pt x="110" y="80"/>
                  </a:lnTo>
                  <a:lnTo>
                    <a:pt x="121" y="81"/>
                  </a:lnTo>
                  <a:lnTo>
                    <a:pt x="126" y="81"/>
                  </a:lnTo>
                  <a:lnTo>
                    <a:pt x="126" y="77"/>
                  </a:lnTo>
                  <a:lnTo>
                    <a:pt x="117" y="78"/>
                  </a:lnTo>
                  <a:lnTo>
                    <a:pt x="113" y="78"/>
                  </a:lnTo>
                  <a:lnTo>
                    <a:pt x="118" y="84"/>
                  </a:lnTo>
                  <a:lnTo>
                    <a:pt x="130" y="84"/>
                  </a:lnTo>
                  <a:lnTo>
                    <a:pt x="130" y="80"/>
                  </a:lnTo>
                  <a:lnTo>
                    <a:pt x="116" y="81"/>
                  </a:lnTo>
                  <a:lnTo>
                    <a:pt x="112" y="81"/>
                  </a:lnTo>
                  <a:lnTo>
                    <a:pt x="112" y="85"/>
                  </a:lnTo>
                  <a:lnTo>
                    <a:pt x="125" y="86"/>
                  </a:lnTo>
                  <a:lnTo>
                    <a:pt x="125" y="82"/>
                  </a:lnTo>
                  <a:lnTo>
                    <a:pt x="118" y="82"/>
                  </a:lnTo>
                  <a:lnTo>
                    <a:pt x="112" y="84"/>
                  </a:lnTo>
                  <a:lnTo>
                    <a:pt x="112" y="87"/>
                  </a:lnTo>
                  <a:lnTo>
                    <a:pt x="122" y="89"/>
                  </a:lnTo>
                  <a:lnTo>
                    <a:pt x="126" y="89"/>
                  </a:lnTo>
                  <a:lnTo>
                    <a:pt x="126" y="85"/>
                  </a:lnTo>
                  <a:lnTo>
                    <a:pt x="116" y="86"/>
                  </a:lnTo>
                  <a:lnTo>
                    <a:pt x="116" y="90"/>
                  </a:lnTo>
                  <a:lnTo>
                    <a:pt x="118" y="90"/>
                  </a:lnTo>
                  <a:lnTo>
                    <a:pt x="127" y="91"/>
                  </a:lnTo>
                  <a:lnTo>
                    <a:pt x="127" y="87"/>
                  </a:lnTo>
                  <a:lnTo>
                    <a:pt x="116" y="87"/>
                  </a:lnTo>
                  <a:lnTo>
                    <a:pt x="113" y="89"/>
                  </a:lnTo>
                  <a:lnTo>
                    <a:pt x="113" y="93"/>
                  </a:lnTo>
                  <a:lnTo>
                    <a:pt x="126" y="94"/>
                  </a:lnTo>
                  <a:lnTo>
                    <a:pt x="126" y="90"/>
                  </a:lnTo>
                  <a:lnTo>
                    <a:pt x="120" y="90"/>
                  </a:lnTo>
                  <a:lnTo>
                    <a:pt x="110" y="91"/>
                  </a:lnTo>
                  <a:lnTo>
                    <a:pt x="110" y="95"/>
                  </a:lnTo>
                  <a:lnTo>
                    <a:pt x="121" y="95"/>
                  </a:lnTo>
                  <a:lnTo>
                    <a:pt x="126" y="97"/>
                  </a:lnTo>
                  <a:lnTo>
                    <a:pt x="126" y="93"/>
                  </a:lnTo>
                  <a:lnTo>
                    <a:pt x="118" y="93"/>
                  </a:lnTo>
                  <a:lnTo>
                    <a:pt x="117" y="95"/>
                  </a:lnTo>
                  <a:lnTo>
                    <a:pt x="120" y="98"/>
                  </a:lnTo>
                  <a:lnTo>
                    <a:pt x="130" y="98"/>
                  </a:lnTo>
                  <a:lnTo>
                    <a:pt x="130" y="94"/>
                  </a:lnTo>
                  <a:lnTo>
                    <a:pt x="117" y="95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25" y="101"/>
                  </a:lnTo>
                  <a:lnTo>
                    <a:pt x="125" y="97"/>
                  </a:lnTo>
                  <a:lnTo>
                    <a:pt x="118" y="98"/>
                  </a:lnTo>
                  <a:lnTo>
                    <a:pt x="112" y="98"/>
                  </a:lnTo>
                  <a:lnTo>
                    <a:pt x="112" y="102"/>
                  </a:lnTo>
                  <a:lnTo>
                    <a:pt x="122" y="103"/>
                  </a:lnTo>
                  <a:lnTo>
                    <a:pt x="126" y="103"/>
                  </a:lnTo>
                  <a:lnTo>
                    <a:pt x="126" y="99"/>
                  </a:lnTo>
                  <a:lnTo>
                    <a:pt x="117" y="101"/>
                  </a:lnTo>
                  <a:lnTo>
                    <a:pt x="113" y="101"/>
                  </a:lnTo>
                  <a:lnTo>
                    <a:pt x="118" y="106"/>
                  </a:lnTo>
                  <a:lnTo>
                    <a:pt x="129" y="106"/>
                  </a:lnTo>
                  <a:lnTo>
                    <a:pt x="129" y="102"/>
                  </a:lnTo>
                  <a:lnTo>
                    <a:pt x="117" y="103"/>
                  </a:lnTo>
                  <a:lnTo>
                    <a:pt x="113" y="103"/>
                  </a:lnTo>
                  <a:lnTo>
                    <a:pt x="113" y="107"/>
                  </a:lnTo>
                  <a:lnTo>
                    <a:pt x="126" y="108"/>
                  </a:lnTo>
                  <a:lnTo>
                    <a:pt x="126" y="104"/>
                  </a:lnTo>
                  <a:lnTo>
                    <a:pt x="121" y="104"/>
                  </a:lnTo>
                  <a:lnTo>
                    <a:pt x="112" y="106"/>
                  </a:lnTo>
                  <a:lnTo>
                    <a:pt x="112" y="110"/>
                  </a:lnTo>
                  <a:lnTo>
                    <a:pt x="121" y="111"/>
                  </a:lnTo>
                  <a:lnTo>
                    <a:pt x="127" y="111"/>
                  </a:lnTo>
                  <a:lnTo>
                    <a:pt x="127" y="107"/>
                  </a:lnTo>
                  <a:lnTo>
                    <a:pt x="118" y="108"/>
                  </a:lnTo>
                  <a:lnTo>
                    <a:pt x="118" y="112"/>
                  </a:lnTo>
                  <a:lnTo>
                    <a:pt x="120" y="112"/>
                  </a:lnTo>
                  <a:lnTo>
                    <a:pt x="131" y="114"/>
                  </a:lnTo>
                  <a:lnTo>
                    <a:pt x="131" y="110"/>
                  </a:lnTo>
                  <a:lnTo>
                    <a:pt x="117" y="110"/>
                  </a:lnTo>
                  <a:lnTo>
                    <a:pt x="113" y="111"/>
                  </a:lnTo>
                  <a:lnTo>
                    <a:pt x="113" y="115"/>
                  </a:lnTo>
                  <a:lnTo>
                    <a:pt x="126" y="115"/>
                  </a:lnTo>
                  <a:lnTo>
                    <a:pt x="126" y="112"/>
                  </a:lnTo>
                  <a:lnTo>
                    <a:pt x="125" y="111"/>
                  </a:lnTo>
                  <a:lnTo>
                    <a:pt x="123" y="112"/>
                  </a:lnTo>
                  <a:lnTo>
                    <a:pt x="125" y="114"/>
                  </a:lnTo>
                  <a:lnTo>
                    <a:pt x="125" y="112"/>
                  </a:lnTo>
                  <a:lnTo>
                    <a:pt x="120" y="112"/>
                  </a:lnTo>
                  <a:lnTo>
                    <a:pt x="113" y="114"/>
                  </a:lnTo>
                  <a:lnTo>
                    <a:pt x="113" y="118"/>
                  </a:lnTo>
                  <a:lnTo>
                    <a:pt x="122" y="118"/>
                  </a:lnTo>
                  <a:lnTo>
                    <a:pt x="127" y="119"/>
                  </a:lnTo>
                  <a:lnTo>
                    <a:pt x="127" y="115"/>
                  </a:lnTo>
                  <a:lnTo>
                    <a:pt x="117" y="115"/>
                  </a:lnTo>
                  <a:lnTo>
                    <a:pt x="116" y="118"/>
                  </a:lnTo>
                  <a:lnTo>
                    <a:pt x="118" y="120"/>
                  </a:lnTo>
                  <a:lnTo>
                    <a:pt x="129" y="120"/>
                  </a:lnTo>
                  <a:lnTo>
                    <a:pt x="129" y="116"/>
                  </a:lnTo>
                  <a:lnTo>
                    <a:pt x="117" y="118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3" y="119"/>
                  </a:lnTo>
                  <a:lnTo>
                    <a:pt x="113" y="123"/>
                  </a:lnTo>
                  <a:lnTo>
                    <a:pt x="126" y="123"/>
                  </a:lnTo>
                  <a:lnTo>
                    <a:pt x="126" y="119"/>
                  </a:lnTo>
                  <a:lnTo>
                    <a:pt x="121" y="120"/>
                  </a:lnTo>
                  <a:lnTo>
                    <a:pt x="113" y="120"/>
                  </a:lnTo>
                  <a:lnTo>
                    <a:pt x="113" y="124"/>
                  </a:lnTo>
                  <a:lnTo>
                    <a:pt x="121" y="125"/>
                  </a:lnTo>
                  <a:lnTo>
                    <a:pt x="127" y="125"/>
                  </a:lnTo>
                  <a:lnTo>
                    <a:pt x="127" y="121"/>
                  </a:lnTo>
                  <a:lnTo>
                    <a:pt x="120" y="123"/>
                  </a:lnTo>
                  <a:lnTo>
                    <a:pt x="118" y="123"/>
                  </a:lnTo>
                  <a:lnTo>
                    <a:pt x="117" y="124"/>
                  </a:lnTo>
                  <a:lnTo>
                    <a:pt x="118" y="128"/>
                  </a:lnTo>
                  <a:lnTo>
                    <a:pt x="131" y="128"/>
                  </a:lnTo>
                  <a:lnTo>
                    <a:pt x="131" y="124"/>
                  </a:lnTo>
                  <a:lnTo>
                    <a:pt x="118" y="125"/>
                  </a:lnTo>
                  <a:lnTo>
                    <a:pt x="113" y="125"/>
                  </a:lnTo>
                  <a:lnTo>
                    <a:pt x="113" y="129"/>
                  </a:lnTo>
                  <a:lnTo>
                    <a:pt x="126" y="131"/>
                  </a:lnTo>
                  <a:lnTo>
                    <a:pt x="126" y="127"/>
                  </a:lnTo>
                  <a:lnTo>
                    <a:pt x="120" y="127"/>
                  </a:lnTo>
                  <a:lnTo>
                    <a:pt x="112" y="128"/>
                  </a:lnTo>
                  <a:lnTo>
                    <a:pt x="112" y="132"/>
                  </a:lnTo>
                  <a:lnTo>
                    <a:pt x="122" y="133"/>
                  </a:lnTo>
                  <a:lnTo>
                    <a:pt x="127" y="133"/>
                  </a:lnTo>
                  <a:lnTo>
                    <a:pt x="127" y="129"/>
                  </a:lnTo>
                  <a:lnTo>
                    <a:pt x="117" y="131"/>
                  </a:lnTo>
                  <a:lnTo>
                    <a:pt x="117" y="135"/>
                  </a:lnTo>
                  <a:lnTo>
                    <a:pt x="118" y="135"/>
                  </a:lnTo>
                  <a:lnTo>
                    <a:pt x="129" y="136"/>
                  </a:lnTo>
                  <a:lnTo>
                    <a:pt x="129" y="132"/>
                  </a:lnTo>
                  <a:lnTo>
                    <a:pt x="117" y="132"/>
                  </a:lnTo>
                  <a:lnTo>
                    <a:pt x="113" y="133"/>
                  </a:lnTo>
                  <a:lnTo>
                    <a:pt x="113" y="137"/>
                  </a:lnTo>
                  <a:lnTo>
                    <a:pt x="126" y="137"/>
                  </a:lnTo>
                  <a:lnTo>
                    <a:pt x="126" y="133"/>
                  </a:lnTo>
                  <a:lnTo>
                    <a:pt x="121" y="135"/>
                  </a:lnTo>
                  <a:lnTo>
                    <a:pt x="112" y="136"/>
                  </a:lnTo>
                  <a:lnTo>
                    <a:pt x="112" y="140"/>
                  </a:lnTo>
                  <a:lnTo>
                    <a:pt x="121" y="140"/>
                  </a:lnTo>
                  <a:lnTo>
                    <a:pt x="127" y="141"/>
                  </a:lnTo>
                  <a:lnTo>
                    <a:pt x="127" y="137"/>
                  </a:lnTo>
                  <a:lnTo>
                    <a:pt x="118" y="137"/>
                  </a:lnTo>
                  <a:lnTo>
                    <a:pt x="117" y="138"/>
                  </a:lnTo>
                  <a:lnTo>
                    <a:pt x="118" y="142"/>
                  </a:lnTo>
                  <a:lnTo>
                    <a:pt x="131" y="142"/>
                  </a:lnTo>
                  <a:lnTo>
                    <a:pt x="131" y="138"/>
                  </a:lnTo>
                  <a:lnTo>
                    <a:pt x="118" y="140"/>
                  </a:lnTo>
                  <a:lnTo>
                    <a:pt x="113" y="140"/>
                  </a:lnTo>
                  <a:lnTo>
                    <a:pt x="113" y="144"/>
                  </a:lnTo>
                  <a:lnTo>
                    <a:pt x="126" y="145"/>
                  </a:lnTo>
                  <a:lnTo>
                    <a:pt x="126" y="141"/>
                  </a:lnTo>
                  <a:lnTo>
                    <a:pt x="120" y="142"/>
                  </a:lnTo>
                  <a:lnTo>
                    <a:pt x="112" y="142"/>
                  </a:lnTo>
                  <a:lnTo>
                    <a:pt x="112" y="146"/>
                  </a:lnTo>
                  <a:lnTo>
                    <a:pt x="121" y="148"/>
                  </a:lnTo>
                  <a:lnTo>
                    <a:pt x="127" y="148"/>
                  </a:lnTo>
                  <a:lnTo>
                    <a:pt x="127" y="144"/>
                  </a:lnTo>
                  <a:lnTo>
                    <a:pt x="117" y="145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9" y="150"/>
                  </a:lnTo>
                  <a:lnTo>
                    <a:pt x="129" y="146"/>
                  </a:lnTo>
                  <a:lnTo>
                    <a:pt x="117" y="148"/>
                  </a:lnTo>
                  <a:lnTo>
                    <a:pt x="113" y="148"/>
                  </a:lnTo>
                  <a:lnTo>
                    <a:pt x="113" y="152"/>
                  </a:lnTo>
                  <a:lnTo>
                    <a:pt x="126" y="153"/>
                  </a:lnTo>
                  <a:lnTo>
                    <a:pt x="126" y="149"/>
                  </a:lnTo>
                  <a:lnTo>
                    <a:pt x="121" y="149"/>
                  </a:lnTo>
                  <a:lnTo>
                    <a:pt x="106" y="150"/>
                  </a:lnTo>
                  <a:lnTo>
                    <a:pt x="83" y="150"/>
                  </a:lnTo>
                  <a:lnTo>
                    <a:pt x="83" y="154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7"/>
                  </a:lnTo>
                  <a:lnTo>
                    <a:pt x="92" y="158"/>
                  </a:lnTo>
                  <a:lnTo>
                    <a:pt x="92" y="154"/>
                  </a:lnTo>
                  <a:lnTo>
                    <a:pt x="79" y="154"/>
                  </a:lnTo>
                  <a:lnTo>
                    <a:pt x="74" y="156"/>
                  </a:lnTo>
                  <a:lnTo>
                    <a:pt x="74" y="159"/>
                  </a:lnTo>
                  <a:lnTo>
                    <a:pt x="85" y="159"/>
                  </a:lnTo>
                  <a:lnTo>
                    <a:pt x="85" y="156"/>
                  </a:lnTo>
                  <a:lnTo>
                    <a:pt x="80" y="157"/>
                  </a:lnTo>
                  <a:lnTo>
                    <a:pt x="72" y="158"/>
                  </a:lnTo>
                  <a:lnTo>
                    <a:pt x="72" y="162"/>
                  </a:lnTo>
                  <a:lnTo>
                    <a:pt x="82" y="162"/>
                  </a:lnTo>
                  <a:lnTo>
                    <a:pt x="88" y="163"/>
                  </a:lnTo>
                  <a:lnTo>
                    <a:pt x="88" y="159"/>
                  </a:lnTo>
                  <a:lnTo>
                    <a:pt x="76" y="159"/>
                  </a:lnTo>
                  <a:lnTo>
                    <a:pt x="76" y="165"/>
                  </a:lnTo>
                  <a:lnTo>
                    <a:pt x="89" y="165"/>
                  </a:lnTo>
                  <a:lnTo>
                    <a:pt x="89" y="161"/>
                  </a:lnTo>
                  <a:lnTo>
                    <a:pt x="79" y="162"/>
                  </a:lnTo>
                  <a:lnTo>
                    <a:pt x="74" y="162"/>
                  </a:lnTo>
                  <a:lnTo>
                    <a:pt x="74" y="166"/>
                  </a:lnTo>
                  <a:lnTo>
                    <a:pt x="76" y="167"/>
                  </a:lnTo>
                  <a:lnTo>
                    <a:pt x="87" y="167"/>
                  </a:lnTo>
                  <a:lnTo>
                    <a:pt x="87" y="163"/>
                  </a:lnTo>
                  <a:lnTo>
                    <a:pt x="83" y="165"/>
                  </a:lnTo>
                  <a:lnTo>
                    <a:pt x="83" y="166"/>
                  </a:lnTo>
                  <a:lnTo>
                    <a:pt x="83" y="165"/>
                  </a:lnTo>
                  <a:lnTo>
                    <a:pt x="74" y="165"/>
                  </a:lnTo>
                  <a:lnTo>
                    <a:pt x="74" y="169"/>
                  </a:lnTo>
                  <a:lnTo>
                    <a:pt x="82" y="170"/>
                  </a:lnTo>
                  <a:lnTo>
                    <a:pt x="89" y="170"/>
                  </a:lnTo>
                  <a:lnTo>
                    <a:pt x="89" y="166"/>
                  </a:lnTo>
                  <a:lnTo>
                    <a:pt x="80" y="167"/>
                  </a:lnTo>
                  <a:lnTo>
                    <a:pt x="80" y="171"/>
                  </a:lnTo>
                  <a:lnTo>
                    <a:pt x="92" y="173"/>
                  </a:lnTo>
                  <a:lnTo>
                    <a:pt x="92" y="169"/>
                  </a:lnTo>
                  <a:lnTo>
                    <a:pt x="80" y="170"/>
                  </a:lnTo>
                  <a:lnTo>
                    <a:pt x="74" y="170"/>
                  </a:lnTo>
                  <a:lnTo>
                    <a:pt x="74" y="174"/>
                  </a:lnTo>
                  <a:lnTo>
                    <a:pt x="85" y="175"/>
                  </a:lnTo>
                  <a:lnTo>
                    <a:pt x="85" y="171"/>
                  </a:lnTo>
                  <a:lnTo>
                    <a:pt x="82" y="171"/>
                  </a:lnTo>
                  <a:lnTo>
                    <a:pt x="74" y="173"/>
                  </a:lnTo>
                  <a:lnTo>
                    <a:pt x="74" y="176"/>
                  </a:lnTo>
                  <a:lnTo>
                    <a:pt x="82" y="176"/>
                  </a:lnTo>
                  <a:lnTo>
                    <a:pt x="89" y="178"/>
                  </a:lnTo>
                  <a:lnTo>
                    <a:pt x="89" y="174"/>
                  </a:lnTo>
                  <a:lnTo>
                    <a:pt x="79" y="175"/>
                  </a:lnTo>
                  <a:lnTo>
                    <a:pt x="79" y="179"/>
                  </a:lnTo>
                  <a:lnTo>
                    <a:pt x="89" y="180"/>
                  </a:lnTo>
                  <a:lnTo>
                    <a:pt x="89" y="176"/>
                  </a:lnTo>
                  <a:lnTo>
                    <a:pt x="80" y="176"/>
                  </a:lnTo>
                  <a:lnTo>
                    <a:pt x="75" y="178"/>
                  </a:lnTo>
                  <a:lnTo>
                    <a:pt x="75" y="182"/>
                  </a:lnTo>
                  <a:lnTo>
                    <a:pt x="87" y="182"/>
                  </a:lnTo>
                  <a:lnTo>
                    <a:pt x="87" y="178"/>
                  </a:lnTo>
                  <a:lnTo>
                    <a:pt x="83" y="179"/>
                  </a:lnTo>
                  <a:lnTo>
                    <a:pt x="83" y="180"/>
                  </a:lnTo>
                  <a:lnTo>
                    <a:pt x="83" y="179"/>
                  </a:lnTo>
                  <a:lnTo>
                    <a:pt x="74" y="179"/>
                  </a:lnTo>
                  <a:lnTo>
                    <a:pt x="74" y="183"/>
                  </a:lnTo>
                  <a:lnTo>
                    <a:pt x="80" y="184"/>
                  </a:lnTo>
                  <a:lnTo>
                    <a:pt x="89" y="186"/>
                  </a:lnTo>
                  <a:lnTo>
                    <a:pt x="89" y="182"/>
                  </a:lnTo>
                  <a:lnTo>
                    <a:pt x="79" y="182"/>
                  </a:lnTo>
                  <a:lnTo>
                    <a:pt x="78" y="183"/>
                  </a:lnTo>
                  <a:lnTo>
                    <a:pt x="79" y="187"/>
                  </a:lnTo>
                  <a:lnTo>
                    <a:pt x="92" y="187"/>
                  </a:lnTo>
                  <a:lnTo>
                    <a:pt x="92" y="183"/>
                  </a:lnTo>
                  <a:lnTo>
                    <a:pt x="85" y="184"/>
                  </a:lnTo>
                  <a:lnTo>
                    <a:pt x="85" y="188"/>
                  </a:lnTo>
                  <a:lnTo>
                    <a:pt x="105" y="188"/>
                  </a:lnTo>
                  <a:lnTo>
                    <a:pt x="105" y="186"/>
                  </a:lnTo>
                  <a:lnTo>
                    <a:pt x="104" y="187"/>
                  </a:lnTo>
                  <a:lnTo>
                    <a:pt x="105" y="188"/>
                  </a:lnTo>
                  <a:lnTo>
                    <a:pt x="106" y="187"/>
                  </a:lnTo>
                  <a:lnTo>
                    <a:pt x="106" y="186"/>
                  </a:lnTo>
                  <a:lnTo>
                    <a:pt x="82" y="187"/>
                  </a:lnTo>
                  <a:lnTo>
                    <a:pt x="74" y="187"/>
                  </a:lnTo>
                  <a:lnTo>
                    <a:pt x="74" y="191"/>
                  </a:lnTo>
                  <a:lnTo>
                    <a:pt x="82" y="192"/>
                  </a:lnTo>
                  <a:lnTo>
                    <a:pt x="88" y="192"/>
                  </a:lnTo>
                  <a:lnTo>
                    <a:pt x="88" y="188"/>
                  </a:lnTo>
                  <a:lnTo>
                    <a:pt x="78" y="190"/>
                  </a:lnTo>
                  <a:lnTo>
                    <a:pt x="78" y="193"/>
                  </a:lnTo>
                  <a:lnTo>
                    <a:pt x="89" y="195"/>
                  </a:lnTo>
                  <a:lnTo>
                    <a:pt x="89" y="191"/>
                  </a:lnTo>
                  <a:lnTo>
                    <a:pt x="79" y="192"/>
                  </a:lnTo>
                  <a:lnTo>
                    <a:pt x="74" y="192"/>
                  </a:lnTo>
                  <a:lnTo>
                    <a:pt x="74" y="196"/>
                  </a:lnTo>
                  <a:lnTo>
                    <a:pt x="84" y="197"/>
                  </a:lnTo>
                  <a:lnTo>
                    <a:pt x="84" y="193"/>
                  </a:lnTo>
                  <a:lnTo>
                    <a:pt x="82" y="193"/>
                  </a:lnTo>
                  <a:lnTo>
                    <a:pt x="72" y="195"/>
                  </a:lnTo>
                  <a:lnTo>
                    <a:pt x="72" y="199"/>
                  </a:lnTo>
                  <a:lnTo>
                    <a:pt x="79" y="199"/>
                  </a:lnTo>
                  <a:lnTo>
                    <a:pt x="89" y="200"/>
                  </a:lnTo>
                  <a:lnTo>
                    <a:pt x="89" y="196"/>
                  </a:lnTo>
                  <a:lnTo>
                    <a:pt x="80" y="197"/>
                  </a:lnTo>
                  <a:lnTo>
                    <a:pt x="78" y="197"/>
                  </a:lnTo>
                  <a:lnTo>
                    <a:pt x="78" y="201"/>
                  </a:lnTo>
                  <a:lnTo>
                    <a:pt x="91" y="203"/>
                  </a:lnTo>
                  <a:lnTo>
                    <a:pt x="91" y="199"/>
                  </a:lnTo>
                  <a:lnTo>
                    <a:pt x="79" y="199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85" y="204"/>
                  </a:lnTo>
                  <a:lnTo>
                    <a:pt x="85" y="200"/>
                  </a:lnTo>
                  <a:lnTo>
                    <a:pt x="82" y="201"/>
                  </a:lnTo>
                  <a:lnTo>
                    <a:pt x="82" y="203"/>
                  </a:lnTo>
                  <a:lnTo>
                    <a:pt x="82" y="201"/>
                  </a:lnTo>
                  <a:lnTo>
                    <a:pt x="72" y="201"/>
                  </a:lnTo>
                  <a:lnTo>
                    <a:pt x="72" y="205"/>
                  </a:lnTo>
                  <a:lnTo>
                    <a:pt x="88" y="208"/>
                  </a:lnTo>
                  <a:lnTo>
                    <a:pt x="88" y="204"/>
                  </a:lnTo>
                  <a:lnTo>
                    <a:pt x="76" y="204"/>
                  </a:lnTo>
                  <a:lnTo>
                    <a:pt x="76" y="209"/>
                  </a:lnTo>
                  <a:lnTo>
                    <a:pt x="89" y="209"/>
                  </a:lnTo>
                  <a:lnTo>
                    <a:pt x="89" y="205"/>
                  </a:lnTo>
                  <a:lnTo>
                    <a:pt x="78" y="207"/>
                  </a:lnTo>
                  <a:lnTo>
                    <a:pt x="74" y="207"/>
                  </a:lnTo>
                  <a:lnTo>
                    <a:pt x="74" y="210"/>
                  </a:lnTo>
                  <a:lnTo>
                    <a:pt x="84" y="212"/>
                  </a:lnTo>
                  <a:lnTo>
                    <a:pt x="84" y="209"/>
                  </a:lnTo>
                  <a:lnTo>
                    <a:pt x="83" y="208"/>
                  </a:lnTo>
                  <a:lnTo>
                    <a:pt x="82" y="209"/>
                  </a:lnTo>
                  <a:lnTo>
                    <a:pt x="83" y="210"/>
                  </a:lnTo>
                  <a:lnTo>
                    <a:pt x="83" y="209"/>
                  </a:lnTo>
                  <a:lnTo>
                    <a:pt x="74" y="209"/>
                  </a:lnTo>
                  <a:lnTo>
                    <a:pt x="74" y="213"/>
                  </a:lnTo>
                  <a:lnTo>
                    <a:pt x="79" y="214"/>
                  </a:lnTo>
                  <a:lnTo>
                    <a:pt x="88" y="214"/>
                  </a:lnTo>
                  <a:lnTo>
                    <a:pt x="88" y="210"/>
                  </a:lnTo>
                  <a:lnTo>
                    <a:pt x="80" y="212"/>
                  </a:lnTo>
                  <a:lnTo>
                    <a:pt x="79" y="212"/>
                  </a:lnTo>
                  <a:lnTo>
                    <a:pt x="79" y="216"/>
                  </a:lnTo>
                  <a:lnTo>
                    <a:pt x="91" y="217"/>
                  </a:lnTo>
                  <a:lnTo>
                    <a:pt x="91" y="213"/>
                  </a:lnTo>
                  <a:lnTo>
                    <a:pt x="79" y="214"/>
                  </a:lnTo>
                  <a:lnTo>
                    <a:pt x="72" y="214"/>
                  </a:lnTo>
                  <a:lnTo>
                    <a:pt x="72" y="218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2" y="216"/>
                  </a:lnTo>
                  <a:lnTo>
                    <a:pt x="72" y="217"/>
                  </a:lnTo>
                  <a:lnTo>
                    <a:pt x="72" y="221"/>
                  </a:lnTo>
                  <a:lnTo>
                    <a:pt x="79" y="221"/>
                  </a:lnTo>
                  <a:lnTo>
                    <a:pt x="88" y="222"/>
                  </a:lnTo>
                  <a:lnTo>
                    <a:pt x="88" y="218"/>
                  </a:lnTo>
                  <a:lnTo>
                    <a:pt x="76" y="218"/>
                  </a:lnTo>
                  <a:lnTo>
                    <a:pt x="76" y="221"/>
                  </a:lnTo>
                  <a:lnTo>
                    <a:pt x="78" y="221"/>
                  </a:lnTo>
                  <a:lnTo>
                    <a:pt x="78" y="220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13" y="221"/>
                  </a:lnTo>
                  <a:lnTo>
                    <a:pt x="6" y="222"/>
                  </a:lnTo>
                  <a:lnTo>
                    <a:pt x="6" y="226"/>
                  </a:lnTo>
                  <a:lnTo>
                    <a:pt x="13" y="226"/>
                  </a:lnTo>
                  <a:lnTo>
                    <a:pt x="13" y="224"/>
                  </a:lnTo>
                  <a:lnTo>
                    <a:pt x="12" y="222"/>
                  </a:lnTo>
                  <a:lnTo>
                    <a:pt x="11" y="224"/>
                  </a:lnTo>
                  <a:lnTo>
                    <a:pt x="12" y="225"/>
                  </a:lnTo>
                  <a:lnTo>
                    <a:pt x="12" y="224"/>
                  </a:lnTo>
                  <a:lnTo>
                    <a:pt x="2" y="224"/>
                  </a:lnTo>
                  <a:lnTo>
                    <a:pt x="2" y="228"/>
                  </a:lnTo>
                  <a:lnTo>
                    <a:pt x="6" y="229"/>
                  </a:lnTo>
                  <a:lnTo>
                    <a:pt x="4" y="228"/>
                  </a:lnTo>
                  <a:lnTo>
                    <a:pt x="6" y="229"/>
                  </a:lnTo>
                  <a:lnTo>
                    <a:pt x="15" y="230"/>
                  </a:lnTo>
                  <a:lnTo>
                    <a:pt x="15" y="226"/>
                  </a:lnTo>
                  <a:lnTo>
                    <a:pt x="7" y="226"/>
                  </a:lnTo>
                  <a:lnTo>
                    <a:pt x="4" y="228"/>
                  </a:lnTo>
                  <a:lnTo>
                    <a:pt x="4" y="231"/>
                  </a:lnTo>
                  <a:lnTo>
                    <a:pt x="17" y="231"/>
                  </a:lnTo>
                  <a:lnTo>
                    <a:pt x="17" y="228"/>
                  </a:lnTo>
                  <a:lnTo>
                    <a:pt x="7" y="229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11" y="234"/>
                  </a:lnTo>
                  <a:lnTo>
                    <a:pt x="11" y="230"/>
                  </a:lnTo>
                  <a:lnTo>
                    <a:pt x="9" y="230"/>
                  </a:lnTo>
                  <a:lnTo>
                    <a:pt x="2" y="231"/>
                  </a:lnTo>
                  <a:lnTo>
                    <a:pt x="2" y="235"/>
                  </a:lnTo>
                  <a:lnTo>
                    <a:pt x="7" y="237"/>
                  </a:lnTo>
                  <a:lnTo>
                    <a:pt x="16" y="237"/>
                  </a:lnTo>
                  <a:lnTo>
                    <a:pt x="16" y="233"/>
                  </a:lnTo>
                  <a:lnTo>
                    <a:pt x="7" y="234"/>
                  </a:lnTo>
                  <a:lnTo>
                    <a:pt x="4" y="234"/>
                  </a:lnTo>
                  <a:lnTo>
                    <a:pt x="4" y="238"/>
                  </a:lnTo>
                  <a:lnTo>
                    <a:pt x="17" y="239"/>
                  </a:lnTo>
                  <a:lnTo>
                    <a:pt x="17" y="235"/>
                  </a:lnTo>
                  <a:lnTo>
                    <a:pt x="8" y="235"/>
                  </a:lnTo>
                  <a:lnTo>
                    <a:pt x="3" y="237"/>
                  </a:lnTo>
                  <a:lnTo>
                    <a:pt x="3" y="241"/>
                  </a:lnTo>
                  <a:lnTo>
                    <a:pt x="13" y="242"/>
                  </a:lnTo>
                  <a:lnTo>
                    <a:pt x="13" y="238"/>
                  </a:lnTo>
                  <a:lnTo>
                    <a:pt x="3" y="239"/>
                  </a:lnTo>
                  <a:lnTo>
                    <a:pt x="3" y="243"/>
                  </a:lnTo>
                  <a:lnTo>
                    <a:pt x="7" y="243"/>
                  </a:lnTo>
                  <a:lnTo>
                    <a:pt x="16" y="245"/>
                  </a:lnTo>
                  <a:lnTo>
                    <a:pt x="16" y="241"/>
                  </a:lnTo>
                  <a:lnTo>
                    <a:pt x="6" y="241"/>
                  </a:lnTo>
                  <a:lnTo>
                    <a:pt x="4" y="242"/>
                  </a:lnTo>
                  <a:lnTo>
                    <a:pt x="6" y="246"/>
                  </a:lnTo>
                  <a:lnTo>
                    <a:pt x="19" y="247"/>
                  </a:lnTo>
                  <a:lnTo>
                    <a:pt x="19" y="243"/>
                  </a:lnTo>
                  <a:lnTo>
                    <a:pt x="8" y="243"/>
                  </a:lnTo>
                  <a:lnTo>
                    <a:pt x="3" y="245"/>
                  </a:lnTo>
                  <a:lnTo>
                    <a:pt x="3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9" y="247"/>
                  </a:lnTo>
                  <a:lnTo>
                    <a:pt x="11" y="248"/>
                  </a:lnTo>
                  <a:lnTo>
                    <a:pt x="12" y="247"/>
                  </a:lnTo>
                  <a:lnTo>
                    <a:pt x="12" y="246"/>
                  </a:lnTo>
                  <a:lnTo>
                    <a:pt x="3" y="246"/>
                  </a:lnTo>
                  <a:lnTo>
                    <a:pt x="3" y="250"/>
                  </a:lnTo>
                  <a:lnTo>
                    <a:pt x="6" y="251"/>
                  </a:lnTo>
                  <a:lnTo>
                    <a:pt x="17" y="251"/>
                  </a:lnTo>
                  <a:lnTo>
                    <a:pt x="17" y="247"/>
                  </a:lnTo>
                  <a:lnTo>
                    <a:pt x="7" y="248"/>
                  </a:lnTo>
                  <a:lnTo>
                    <a:pt x="6" y="248"/>
                  </a:lnTo>
                  <a:lnTo>
                    <a:pt x="4" y="250"/>
                  </a:lnTo>
                  <a:lnTo>
                    <a:pt x="6" y="254"/>
                  </a:lnTo>
                  <a:lnTo>
                    <a:pt x="17" y="254"/>
                  </a:lnTo>
                  <a:lnTo>
                    <a:pt x="17" y="250"/>
                  </a:lnTo>
                  <a:lnTo>
                    <a:pt x="9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13" y="256"/>
                  </a:lnTo>
                  <a:lnTo>
                    <a:pt x="13" y="252"/>
                  </a:lnTo>
                  <a:lnTo>
                    <a:pt x="3" y="254"/>
                  </a:lnTo>
                  <a:lnTo>
                    <a:pt x="3" y="258"/>
                  </a:lnTo>
                  <a:lnTo>
                    <a:pt x="6" y="259"/>
                  </a:lnTo>
                  <a:lnTo>
                    <a:pt x="16" y="259"/>
                  </a:lnTo>
                  <a:lnTo>
                    <a:pt x="16" y="255"/>
                  </a:lnTo>
                  <a:lnTo>
                    <a:pt x="8" y="256"/>
                  </a:lnTo>
                  <a:lnTo>
                    <a:pt x="4" y="256"/>
                  </a:lnTo>
                  <a:lnTo>
                    <a:pt x="4" y="260"/>
                  </a:lnTo>
                  <a:lnTo>
                    <a:pt x="19" y="262"/>
                  </a:lnTo>
                  <a:lnTo>
                    <a:pt x="19" y="258"/>
                  </a:lnTo>
                  <a:lnTo>
                    <a:pt x="13" y="258"/>
                  </a:lnTo>
                  <a:lnTo>
                    <a:pt x="7" y="259"/>
                  </a:lnTo>
                  <a:lnTo>
                    <a:pt x="7" y="263"/>
                  </a:lnTo>
                  <a:lnTo>
                    <a:pt x="11" y="264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2" y="262"/>
                  </a:lnTo>
                  <a:lnTo>
                    <a:pt x="2" y="265"/>
                  </a:lnTo>
                  <a:lnTo>
                    <a:pt x="6" y="265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6" y="263"/>
                  </a:lnTo>
                  <a:lnTo>
                    <a:pt x="2" y="267"/>
                  </a:lnTo>
                  <a:lnTo>
                    <a:pt x="6" y="268"/>
                  </a:lnTo>
                  <a:lnTo>
                    <a:pt x="17" y="269"/>
                  </a:lnTo>
                  <a:lnTo>
                    <a:pt x="17" y="265"/>
                  </a:lnTo>
                  <a:lnTo>
                    <a:pt x="8" y="265"/>
                  </a:lnTo>
                  <a:lnTo>
                    <a:pt x="3" y="267"/>
                  </a:lnTo>
                  <a:lnTo>
                    <a:pt x="3" y="271"/>
                  </a:lnTo>
                  <a:lnTo>
                    <a:pt x="12" y="271"/>
                  </a:lnTo>
                  <a:lnTo>
                    <a:pt x="12" y="268"/>
                  </a:lnTo>
                  <a:lnTo>
                    <a:pt x="11" y="268"/>
                  </a:lnTo>
                  <a:lnTo>
                    <a:pt x="11" y="269"/>
                  </a:lnTo>
                  <a:lnTo>
                    <a:pt x="12" y="269"/>
                  </a:lnTo>
                  <a:lnTo>
                    <a:pt x="12" y="268"/>
                  </a:lnTo>
                  <a:lnTo>
                    <a:pt x="3" y="268"/>
                  </a:lnTo>
                  <a:lnTo>
                    <a:pt x="3" y="272"/>
                  </a:lnTo>
                  <a:lnTo>
                    <a:pt x="29" y="273"/>
                  </a:lnTo>
                  <a:lnTo>
                    <a:pt x="79" y="273"/>
                  </a:lnTo>
                  <a:lnTo>
                    <a:pt x="79" y="269"/>
                  </a:lnTo>
                  <a:lnTo>
                    <a:pt x="74" y="272"/>
                  </a:lnTo>
                  <a:lnTo>
                    <a:pt x="78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3" y="273"/>
                  </a:lnTo>
                  <a:lnTo>
                    <a:pt x="75" y="273"/>
                  </a:lnTo>
                  <a:lnTo>
                    <a:pt x="75" y="277"/>
                  </a:lnTo>
                  <a:lnTo>
                    <a:pt x="84" y="279"/>
                  </a:lnTo>
                  <a:lnTo>
                    <a:pt x="85" y="279"/>
                  </a:lnTo>
                  <a:lnTo>
                    <a:pt x="85" y="275"/>
                  </a:lnTo>
                  <a:lnTo>
                    <a:pt x="75" y="276"/>
                  </a:lnTo>
                  <a:lnTo>
                    <a:pt x="75" y="280"/>
                  </a:lnTo>
                  <a:lnTo>
                    <a:pt x="79" y="281"/>
                  </a:lnTo>
                  <a:lnTo>
                    <a:pt x="89" y="281"/>
                  </a:lnTo>
                  <a:lnTo>
                    <a:pt x="89" y="277"/>
                  </a:lnTo>
                  <a:lnTo>
                    <a:pt x="79" y="279"/>
                  </a:lnTo>
                  <a:lnTo>
                    <a:pt x="78" y="279"/>
                  </a:lnTo>
                  <a:lnTo>
                    <a:pt x="78" y="282"/>
                  </a:lnTo>
                  <a:lnTo>
                    <a:pt x="89" y="284"/>
                  </a:lnTo>
                  <a:lnTo>
                    <a:pt x="89" y="280"/>
                  </a:lnTo>
                  <a:lnTo>
                    <a:pt x="80" y="280"/>
                  </a:lnTo>
                  <a:lnTo>
                    <a:pt x="74" y="281"/>
                  </a:lnTo>
                  <a:lnTo>
                    <a:pt x="74" y="285"/>
                  </a:lnTo>
                  <a:lnTo>
                    <a:pt x="83" y="286"/>
                  </a:lnTo>
                  <a:lnTo>
                    <a:pt x="84" y="286"/>
                  </a:lnTo>
                  <a:lnTo>
                    <a:pt x="84" y="282"/>
                  </a:lnTo>
                  <a:lnTo>
                    <a:pt x="74" y="284"/>
                  </a:lnTo>
                  <a:lnTo>
                    <a:pt x="74" y="288"/>
                  </a:lnTo>
                  <a:lnTo>
                    <a:pt x="76" y="288"/>
                  </a:lnTo>
                  <a:lnTo>
                    <a:pt x="88" y="289"/>
                  </a:lnTo>
                  <a:lnTo>
                    <a:pt x="88" y="285"/>
                  </a:lnTo>
                  <a:lnTo>
                    <a:pt x="79" y="285"/>
                  </a:lnTo>
                  <a:lnTo>
                    <a:pt x="75" y="286"/>
                  </a:lnTo>
                  <a:lnTo>
                    <a:pt x="75" y="290"/>
                  </a:lnTo>
                  <a:lnTo>
                    <a:pt x="88" y="290"/>
                  </a:lnTo>
                  <a:lnTo>
                    <a:pt x="88" y="286"/>
                  </a:lnTo>
                  <a:lnTo>
                    <a:pt x="79" y="288"/>
                  </a:lnTo>
                  <a:lnTo>
                    <a:pt x="71" y="289"/>
                  </a:lnTo>
                  <a:lnTo>
                    <a:pt x="71" y="293"/>
                  </a:lnTo>
                  <a:lnTo>
                    <a:pt x="80" y="293"/>
                  </a:lnTo>
                  <a:lnTo>
                    <a:pt x="80" y="290"/>
                  </a:lnTo>
                  <a:lnTo>
                    <a:pt x="79" y="290"/>
                  </a:lnTo>
                  <a:lnTo>
                    <a:pt x="79" y="292"/>
                  </a:lnTo>
                  <a:lnTo>
                    <a:pt x="80" y="292"/>
                  </a:lnTo>
                  <a:lnTo>
                    <a:pt x="80" y="290"/>
                  </a:lnTo>
                  <a:lnTo>
                    <a:pt x="71" y="290"/>
                  </a:lnTo>
                  <a:lnTo>
                    <a:pt x="71" y="294"/>
                  </a:lnTo>
                  <a:lnTo>
                    <a:pt x="75" y="296"/>
                  </a:lnTo>
                  <a:lnTo>
                    <a:pt x="87" y="296"/>
                  </a:lnTo>
                  <a:lnTo>
                    <a:pt x="87" y="292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2" y="294"/>
                  </a:lnTo>
                  <a:lnTo>
                    <a:pt x="74" y="298"/>
                  </a:lnTo>
                  <a:lnTo>
                    <a:pt x="85" y="298"/>
                  </a:lnTo>
                  <a:lnTo>
                    <a:pt x="85" y="294"/>
                  </a:lnTo>
                  <a:lnTo>
                    <a:pt x="82" y="296"/>
                  </a:lnTo>
                  <a:lnTo>
                    <a:pt x="82" y="300"/>
                  </a:lnTo>
                  <a:lnTo>
                    <a:pt x="101" y="300"/>
                  </a:lnTo>
                  <a:lnTo>
                    <a:pt x="116" y="301"/>
                  </a:lnTo>
                  <a:lnTo>
                    <a:pt x="116" y="297"/>
                  </a:lnTo>
                  <a:lnTo>
                    <a:pt x="87" y="297"/>
                  </a:lnTo>
                  <a:lnTo>
                    <a:pt x="72" y="298"/>
                  </a:lnTo>
                  <a:lnTo>
                    <a:pt x="72" y="302"/>
                  </a:lnTo>
                  <a:lnTo>
                    <a:pt x="75" y="303"/>
                  </a:lnTo>
                  <a:lnTo>
                    <a:pt x="87" y="303"/>
                  </a:lnTo>
                  <a:lnTo>
                    <a:pt x="87" y="300"/>
                  </a:lnTo>
                  <a:lnTo>
                    <a:pt x="79" y="301"/>
                  </a:lnTo>
                  <a:lnTo>
                    <a:pt x="75" y="301"/>
                  </a:lnTo>
                  <a:lnTo>
                    <a:pt x="75" y="305"/>
                  </a:lnTo>
                  <a:lnTo>
                    <a:pt x="88" y="306"/>
                  </a:lnTo>
                  <a:lnTo>
                    <a:pt x="88" y="302"/>
                  </a:lnTo>
                  <a:lnTo>
                    <a:pt x="79" y="302"/>
                  </a:lnTo>
                  <a:lnTo>
                    <a:pt x="72" y="303"/>
                  </a:lnTo>
                  <a:lnTo>
                    <a:pt x="72" y="307"/>
                  </a:lnTo>
                  <a:lnTo>
                    <a:pt x="82" y="309"/>
                  </a:lnTo>
                  <a:lnTo>
                    <a:pt x="82" y="305"/>
                  </a:lnTo>
                  <a:lnTo>
                    <a:pt x="72" y="306"/>
                  </a:lnTo>
                  <a:lnTo>
                    <a:pt x="72" y="310"/>
                  </a:lnTo>
                  <a:lnTo>
                    <a:pt x="75" y="310"/>
                  </a:lnTo>
                  <a:lnTo>
                    <a:pt x="87" y="311"/>
                  </a:lnTo>
                  <a:lnTo>
                    <a:pt x="87" y="307"/>
                  </a:lnTo>
                  <a:lnTo>
                    <a:pt x="75" y="307"/>
                  </a:lnTo>
                  <a:lnTo>
                    <a:pt x="74" y="309"/>
                  </a:lnTo>
                  <a:lnTo>
                    <a:pt x="75" y="313"/>
                  </a:lnTo>
                  <a:lnTo>
                    <a:pt x="85" y="313"/>
                  </a:lnTo>
                  <a:lnTo>
                    <a:pt x="85" y="309"/>
                  </a:lnTo>
                  <a:lnTo>
                    <a:pt x="78" y="310"/>
                  </a:lnTo>
                  <a:lnTo>
                    <a:pt x="71" y="311"/>
                  </a:lnTo>
                  <a:lnTo>
                    <a:pt x="7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0" y="314"/>
                  </a:lnTo>
                  <a:lnTo>
                    <a:pt x="82" y="315"/>
                  </a:lnTo>
                  <a:lnTo>
                    <a:pt x="83" y="314"/>
                  </a:lnTo>
                  <a:lnTo>
                    <a:pt x="83" y="313"/>
                  </a:lnTo>
                  <a:lnTo>
                    <a:pt x="72" y="313"/>
                  </a:lnTo>
                  <a:lnTo>
                    <a:pt x="72" y="317"/>
                  </a:lnTo>
                  <a:lnTo>
                    <a:pt x="75" y="318"/>
                  </a:lnTo>
                  <a:lnTo>
                    <a:pt x="88" y="318"/>
                  </a:lnTo>
                  <a:lnTo>
                    <a:pt x="88" y="314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9"/>
                  </a:lnTo>
                  <a:lnTo>
                    <a:pt x="78" y="320"/>
                  </a:lnTo>
                  <a:lnTo>
                    <a:pt x="89" y="320"/>
                  </a:lnTo>
                  <a:lnTo>
                    <a:pt x="89" y="317"/>
                  </a:lnTo>
                  <a:lnTo>
                    <a:pt x="80" y="318"/>
                  </a:lnTo>
                  <a:lnTo>
                    <a:pt x="71" y="318"/>
                  </a:lnTo>
                  <a:lnTo>
                    <a:pt x="71" y="322"/>
                  </a:lnTo>
                  <a:lnTo>
                    <a:pt x="82" y="323"/>
                  </a:lnTo>
                  <a:lnTo>
                    <a:pt x="83" y="323"/>
                  </a:lnTo>
                  <a:lnTo>
                    <a:pt x="83" y="319"/>
                  </a:lnTo>
                  <a:lnTo>
                    <a:pt x="74" y="320"/>
                  </a:lnTo>
                  <a:lnTo>
                    <a:pt x="74" y="324"/>
                  </a:lnTo>
                  <a:lnTo>
                    <a:pt x="78" y="324"/>
                  </a:lnTo>
                  <a:lnTo>
                    <a:pt x="88" y="326"/>
                  </a:lnTo>
                  <a:lnTo>
                    <a:pt x="88" y="322"/>
                  </a:lnTo>
                  <a:lnTo>
                    <a:pt x="78" y="323"/>
                  </a:lnTo>
                  <a:lnTo>
                    <a:pt x="76" y="323"/>
                  </a:lnTo>
                  <a:lnTo>
                    <a:pt x="76" y="327"/>
                  </a:lnTo>
                  <a:lnTo>
                    <a:pt x="88" y="328"/>
                  </a:lnTo>
                  <a:lnTo>
                    <a:pt x="88" y="324"/>
                  </a:lnTo>
                  <a:lnTo>
                    <a:pt x="80" y="324"/>
                  </a:lnTo>
                  <a:lnTo>
                    <a:pt x="74" y="326"/>
                  </a:lnTo>
                  <a:lnTo>
                    <a:pt x="74" y="330"/>
                  </a:lnTo>
                  <a:lnTo>
                    <a:pt x="83" y="330"/>
                  </a:lnTo>
                  <a:lnTo>
                    <a:pt x="83" y="327"/>
                  </a:lnTo>
                  <a:lnTo>
                    <a:pt x="82" y="328"/>
                  </a:lnTo>
                  <a:lnTo>
                    <a:pt x="83" y="330"/>
                  </a:lnTo>
                  <a:lnTo>
                    <a:pt x="84" y="328"/>
                  </a:lnTo>
                  <a:lnTo>
                    <a:pt x="84" y="327"/>
                  </a:lnTo>
                  <a:lnTo>
                    <a:pt x="75" y="328"/>
                  </a:lnTo>
                  <a:lnTo>
                    <a:pt x="75" y="332"/>
                  </a:lnTo>
                  <a:lnTo>
                    <a:pt x="76" y="332"/>
                  </a:lnTo>
                  <a:lnTo>
                    <a:pt x="88" y="334"/>
                  </a:lnTo>
                  <a:lnTo>
                    <a:pt x="88" y="330"/>
                  </a:lnTo>
                  <a:lnTo>
                    <a:pt x="80" y="330"/>
                  </a:lnTo>
                  <a:lnTo>
                    <a:pt x="76" y="331"/>
                  </a:lnTo>
                  <a:lnTo>
                    <a:pt x="76" y="335"/>
                  </a:lnTo>
                  <a:lnTo>
                    <a:pt x="89" y="335"/>
                  </a:lnTo>
                  <a:lnTo>
                    <a:pt x="89" y="331"/>
                  </a:lnTo>
                  <a:lnTo>
                    <a:pt x="87" y="332"/>
                  </a:lnTo>
                  <a:lnTo>
                    <a:pt x="87" y="336"/>
                  </a:lnTo>
                  <a:lnTo>
                    <a:pt x="102" y="337"/>
                  </a:lnTo>
                  <a:lnTo>
                    <a:pt x="102" y="334"/>
                  </a:lnTo>
                  <a:lnTo>
                    <a:pt x="96" y="334"/>
                  </a:lnTo>
                  <a:lnTo>
                    <a:pt x="83" y="335"/>
                  </a:lnTo>
                  <a:lnTo>
                    <a:pt x="72" y="335"/>
                  </a:lnTo>
                  <a:lnTo>
                    <a:pt x="72" y="339"/>
                  </a:lnTo>
                  <a:lnTo>
                    <a:pt x="76" y="340"/>
                  </a:lnTo>
                  <a:lnTo>
                    <a:pt x="88" y="340"/>
                  </a:lnTo>
                  <a:lnTo>
                    <a:pt x="88" y="336"/>
                  </a:lnTo>
                  <a:lnTo>
                    <a:pt x="78" y="337"/>
                  </a:lnTo>
                  <a:lnTo>
                    <a:pt x="76" y="337"/>
                  </a:lnTo>
                  <a:lnTo>
                    <a:pt x="76" y="341"/>
                  </a:lnTo>
                  <a:lnTo>
                    <a:pt x="87" y="343"/>
                  </a:lnTo>
                  <a:lnTo>
                    <a:pt x="87" y="339"/>
                  </a:lnTo>
                  <a:lnTo>
                    <a:pt x="79" y="340"/>
                  </a:lnTo>
                  <a:lnTo>
                    <a:pt x="72" y="340"/>
                  </a:lnTo>
                  <a:lnTo>
                    <a:pt x="72" y="344"/>
                  </a:lnTo>
                  <a:lnTo>
                    <a:pt x="82" y="345"/>
                  </a:lnTo>
                  <a:lnTo>
                    <a:pt x="83" y="345"/>
                  </a:lnTo>
                  <a:lnTo>
                    <a:pt x="83" y="341"/>
                  </a:lnTo>
                  <a:lnTo>
                    <a:pt x="74" y="343"/>
                  </a:lnTo>
                  <a:lnTo>
                    <a:pt x="74" y="347"/>
                  </a:lnTo>
                  <a:lnTo>
                    <a:pt x="75" y="347"/>
                  </a:lnTo>
                  <a:lnTo>
                    <a:pt x="88" y="348"/>
                  </a:lnTo>
                  <a:lnTo>
                    <a:pt x="88" y="344"/>
                  </a:lnTo>
                  <a:lnTo>
                    <a:pt x="80" y="345"/>
                  </a:lnTo>
                  <a:lnTo>
                    <a:pt x="75" y="345"/>
                  </a:lnTo>
                  <a:lnTo>
                    <a:pt x="75" y="349"/>
                  </a:lnTo>
                  <a:lnTo>
                    <a:pt x="89" y="351"/>
                  </a:lnTo>
                  <a:lnTo>
                    <a:pt x="89" y="347"/>
                  </a:lnTo>
                  <a:lnTo>
                    <a:pt x="82" y="347"/>
                  </a:lnTo>
                  <a:lnTo>
                    <a:pt x="72" y="348"/>
                  </a:lnTo>
                  <a:lnTo>
                    <a:pt x="72" y="352"/>
                  </a:lnTo>
                  <a:lnTo>
                    <a:pt x="82" y="352"/>
                  </a:lnTo>
                  <a:lnTo>
                    <a:pt x="82" y="349"/>
                  </a:lnTo>
                  <a:lnTo>
                    <a:pt x="80" y="351"/>
                  </a:lnTo>
                  <a:lnTo>
                    <a:pt x="82" y="352"/>
                  </a:lnTo>
                  <a:lnTo>
                    <a:pt x="83" y="351"/>
                  </a:lnTo>
                  <a:lnTo>
                    <a:pt x="83" y="349"/>
                  </a:lnTo>
                  <a:lnTo>
                    <a:pt x="72" y="351"/>
                  </a:lnTo>
                  <a:lnTo>
                    <a:pt x="72" y="354"/>
                  </a:lnTo>
                  <a:lnTo>
                    <a:pt x="75" y="354"/>
                  </a:lnTo>
                  <a:lnTo>
                    <a:pt x="88" y="356"/>
                  </a:lnTo>
                  <a:lnTo>
                    <a:pt x="88" y="352"/>
                  </a:lnTo>
                  <a:lnTo>
                    <a:pt x="78" y="352"/>
                  </a:lnTo>
                  <a:lnTo>
                    <a:pt x="75" y="353"/>
                  </a:lnTo>
                  <a:lnTo>
                    <a:pt x="75" y="357"/>
                  </a:lnTo>
                  <a:lnTo>
                    <a:pt x="88" y="357"/>
                  </a:lnTo>
                  <a:lnTo>
                    <a:pt x="88" y="353"/>
                  </a:lnTo>
                  <a:lnTo>
                    <a:pt x="80" y="354"/>
                  </a:lnTo>
                  <a:lnTo>
                    <a:pt x="74" y="354"/>
                  </a:lnTo>
                  <a:lnTo>
                    <a:pt x="74" y="358"/>
                  </a:lnTo>
                  <a:lnTo>
                    <a:pt x="82" y="360"/>
                  </a:lnTo>
                  <a:lnTo>
                    <a:pt x="82" y="357"/>
                  </a:lnTo>
                  <a:lnTo>
                    <a:pt x="82" y="360"/>
                  </a:lnTo>
                  <a:lnTo>
                    <a:pt x="84" y="361"/>
                  </a:lnTo>
                  <a:lnTo>
                    <a:pt x="84" y="357"/>
                  </a:lnTo>
                  <a:lnTo>
                    <a:pt x="74" y="357"/>
                  </a:lnTo>
                  <a:lnTo>
                    <a:pt x="72" y="360"/>
                  </a:lnTo>
                  <a:lnTo>
                    <a:pt x="75" y="362"/>
                  </a:lnTo>
                  <a:lnTo>
                    <a:pt x="88" y="362"/>
                  </a:lnTo>
                  <a:lnTo>
                    <a:pt x="88" y="358"/>
                  </a:lnTo>
                  <a:lnTo>
                    <a:pt x="80" y="360"/>
                  </a:lnTo>
                  <a:lnTo>
                    <a:pt x="76" y="360"/>
                  </a:lnTo>
                  <a:lnTo>
                    <a:pt x="76" y="364"/>
                  </a:lnTo>
                  <a:lnTo>
                    <a:pt x="89" y="365"/>
                  </a:lnTo>
                  <a:lnTo>
                    <a:pt x="89" y="361"/>
                  </a:lnTo>
                  <a:lnTo>
                    <a:pt x="83" y="362"/>
                  </a:lnTo>
                  <a:lnTo>
                    <a:pt x="74" y="362"/>
                  </a:lnTo>
                  <a:lnTo>
                    <a:pt x="74" y="366"/>
                  </a:lnTo>
                  <a:lnTo>
                    <a:pt x="82" y="368"/>
                  </a:lnTo>
                  <a:lnTo>
                    <a:pt x="84" y="368"/>
                  </a:lnTo>
                  <a:lnTo>
                    <a:pt x="84" y="364"/>
                  </a:lnTo>
                  <a:lnTo>
                    <a:pt x="74" y="365"/>
                  </a:lnTo>
                  <a:lnTo>
                    <a:pt x="74" y="369"/>
                  </a:lnTo>
                  <a:lnTo>
                    <a:pt x="75" y="369"/>
                  </a:lnTo>
                  <a:lnTo>
                    <a:pt x="88" y="370"/>
                  </a:lnTo>
                  <a:lnTo>
                    <a:pt x="88" y="366"/>
                  </a:lnTo>
                  <a:lnTo>
                    <a:pt x="78" y="368"/>
                  </a:lnTo>
                  <a:lnTo>
                    <a:pt x="75" y="368"/>
                  </a:lnTo>
                  <a:lnTo>
                    <a:pt x="75" y="372"/>
                  </a:lnTo>
                  <a:lnTo>
                    <a:pt x="87" y="373"/>
                  </a:lnTo>
                  <a:lnTo>
                    <a:pt x="87" y="369"/>
                  </a:lnTo>
                  <a:lnTo>
                    <a:pt x="85" y="369"/>
                  </a:lnTo>
                  <a:lnTo>
                    <a:pt x="85" y="373"/>
                  </a:lnTo>
                  <a:lnTo>
                    <a:pt x="92" y="374"/>
                  </a:lnTo>
                  <a:lnTo>
                    <a:pt x="92" y="370"/>
                  </a:lnTo>
                  <a:lnTo>
                    <a:pt x="82" y="370"/>
                  </a:lnTo>
                  <a:lnTo>
                    <a:pt x="82" y="374"/>
                  </a:lnTo>
                  <a:lnTo>
                    <a:pt x="84" y="375"/>
                  </a:lnTo>
                  <a:lnTo>
                    <a:pt x="84" y="372"/>
                  </a:lnTo>
                  <a:lnTo>
                    <a:pt x="74" y="373"/>
                  </a:lnTo>
                  <a:lnTo>
                    <a:pt x="74" y="377"/>
                  </a:lnTo>
                  <a:lnTo>
                    <a:pt x="75" y="377"/>
                  </a:lnTo>
                  <a:lnTo>
                    <a:pt x="88" y="378"/>
                  </a:lnTo>
                  <a:lnTo>
                    <a:pt x="88" y="374"/>
                  </a:lnTo>
                  <a:lnTo>
                    <a:pt x="80" y="374"/>
                  </a:lnTo>
                  <a:lnTo>
                    <a:pt x="76" y="375"/>
                  </a:lnTo>
                  <a:lnTo>
                    <a:pt x="76" y="379"/>
                  </a:lnTo>
                  <a:lnTo>
                    <a:pt x="89" y="379"/>
                  </a:lnTo>
                  <a:lnTo>
                    <a:pt x="89" y="375"/>
                  </a:lnTo>
                  <a:lnTo>
                    <a:pt x="82" y="377"/>
                  </a:lnTo>
                  <a:lnTo>
                    <a:pt x="72" y="377"/>
                  </a:lnTo>
                  <a:lnTo>
                    <a:pt x="72" y="381"/>
                  </a:lnTo>
                  <a:lnTo>
                    <a:pt x="80" y="382"/>
                  </a:lnTo>
                  <a:lnTo>
                    <a:pt x="80" y="379"/>
                  </a:lnTo>
                  <a:lnTo>
                    <a:pt x="80" y="382"/>
                  </a:lnTo>
                  <a:lnTo>
                    <a:pt x="84" y="383"/>
                  </a:lnTo>
                  <a:lnTo>
                    <a:pt x="84" y="379"/>
                  </a:lnTo>
                  <a:lnTo>
                    <a:pt x="74" y="379"/>
                  </a:lnTo>
                  <a:lnTo>
                    <a:pt x="72" y="382"/>
                  </a:lnTo>
                  <a:lnTo>
                    <a:pt x="75" y="385"/>
                  </a:lnTo>
                  <a:lnTo>
                    <a:pt x="88" y="385"/>
                  </a:lnTo>
                  <a:lnTo>
                    <a:pt x="88" y="381"/>
                  </a:lnTo>
                  <a:lnTo>
                    <a:pt x="78" y="382"/>
                  </a:lnTo>
                  <a:lnTo>
                    <a:pt x="75" y="382"/>
                  </a:lnTo>
                  <a:lnTo>
                    <a:pt x="75" y="386"/>
                  </a:lnTo>
                  <a:lnTo>
                    <a:pt x="87" y="387"/>
                  </a:lnTo>
                  <a:lnTo>
                    <a:pt x="87" y="383"/>
                  </a:lnTo>
                  <a:lnTo>
                    <a:pt x="82" y="383"/>
                  </a:lnTo>
                  <a:lnTo>
                    <a:pt x="72" y="385"/>
                  </a:lnTo>
                  <a:lnTo>
                    <a:pt x="72" y="389"/>
                  </a:lnTo>
                  <a:lnTo>
                    <a:pt x="80" y="390"/>
                  </a:lnTo>
                  <a:lnTo>
                    <a:pt x="84" y="390"/>
                  </a:lnTo>
                  <a:lnTo>
                    <a:pt x="84" y="386"/>
                  </a:lnTo>
                  <a:lnTo>
                    <a:pt x="74" y="387"/>
                  </a:lnTo>
                  <a:lnTo>
                    <a:pt x="74" y="391"/>
                  </a:lnTo>
                  <a:lnTo>
                    <a:pt x="88" y="392"/>
                  </a:lnTo>
                  <a:lnTo>
                    <a:pt x="88" y="389"/>
                  </a:lnTo>
                  <a:lnTo>
                    <a:pt x="80" y="389"/>
                  </a:lnTo>
                  <a:lnTo>
                    <a:pt x="76" y="390"/>
                  </a:lnTo>
                  <a:lnTo>
                    <a:pt x="76" y="394"/>
                  </a:lnTo>
                  <a:lnTo>
                    <a:pt x="89" y="395"/>
                  </a:lnTo>
                  <a:lnTo>
                    <a:pt x="89" y="391"/>
                  </a:lnTo>
                  <a:lnTo>
                    <a:pt x="83" y="391"/>
                  </a:lnTo>
                  <a:lnTo>
                    <a:pt x="72" y="392"/>
                  </a:lnTo>
                  <a:lnTo>
                    <a:pt x="72" y="396"/>
                  </a:lnTo>
                  <a:lnTo>
                    <a:pt x="82" y="396"/>
                  </a:lnTo>
                  <a:lnTo>
                    <a:pt x="82" y="394"/>
                  </a:lnTo>
                  <a:lnTo>
                    <a:pt x="82" y="396"/>
                  </a:lnTo>
                  <a:lnTo>
                    <a:pt x="84" y="398"/>
                  </a:lnTo>
                  <a:lnTo>
                    <a:pt x="84" y="394"/>
                  </a:lnTo>
                  <a:lnTo>
                    <a:pt x="74" y="394"/>
                  </a:lnTo>
                  <a:lnTo>
                    <a:pt x="74" y="398"/>
                  </a:lnTo>
                  <a:lnTo>
                    <a:pt x="76" y="399"/>
                  </a:lnTo>
                  <a:lnTo>
                    <a:pt x="75" y="398"/>
                  </a:lnTo>
                  <a:lnTo>
                    <a:pt x="76" y="399"/>
                  </a:lnTo>
                  <a:lnTo>
                    <a:pt x="89" y="400"/>
                  </a:lnTo>
                  <a:lnTo>
                    <a:pt x="89" y="396"/>
                  </a:lnTo>
                  <a:lnTo>
                    <a:pt x="79" y="396"/>
                  </a:lnTo>
                  <a:lnTo>
                    <a:pt x="76" y="398"/>
                  </a:lnTo>
                  <a:lnTo>
                    <a:pt x="76" y="402"/>
                  </a:lnTo>
                  <a:lnTo>
                    <a:pt x="88" y="402"/>
                  </a:lnTo>
                  <a:lnTo>
                    <a:pt x="88" y="398"/>
                  </a:lnTo>
                  <a:lnTo>
                    <a:pt x="82" y="399"/>
                  </a:lnTo>
                  <a:lnTo>
                    <a:pt x="75" y="399"/>
                  </a:lnTo>
                  <a:lnTo>
                    <a:pt x="75" y="403"/>
                  </a:lnTo>
                  <a:lnTo>
                    <a:pt x="82" y="404"/>
                  </a:lnTo>
                  <a:lnTo>
                    <a:pt x="82" y="402"/>
                  </a:lnTo>
                  <a:lnTo>
                    <a:pt x="82" y="404"/>
                  </a:lnTo>
                  <a:lnTo>
                    <a:pt x="85" y="406"/>
                  </a:lnTo>
                  <a:lnTo>
                    <a:pt x="85" y="402"/>
                  </a:lnTo>
                  <a:lnTo>
                    <a:pt x="74" y="402"/>
                  </a:lnTo>
                  <a:lnTo>
                    <a:pt x="74" y="407"/>
                  </a:lnTo>
                  <a:lnTo>
                    <a:pt x="88" y="407"/>
                  </a:lnTo>
                  <a:lnTo>
                    <a:pt x="88" y="403"/>
                  </a:lnTo>
                  <a:lnTo>
                    <a:pt x="82" y="404"/>
                  </a:lnTo>
                  <a:lnTo>
                    <a:pt x="76" y="404"/>
                  </a:lnTo>
                  <a:lnTo>
                    <a:pt x="76" y="408"/>
                  </a:lnTo>
                  <a:lnTo>
                    <a:pt x="89" y="409"/>
                  </a:lnTo>
                  <a:lnTo>
                    <a:pt x="104" y="411"/>
                  </a:lnTo>
                  <a:lnTo>
                    <a:pt x="117" y="412"/>
                  </a:lnTo>
                  <a:lnTo>
                    <a:pt x="122" y="412"/>
                  </a:lnTo>
                  <a:lnTo>
                    <a:pt x="122" y="408"/>
                  </a:lnTo>
                  <a:lnTo>
                    <a:pt x="113" y="409"/>
                  </a:lnTo>
                  <a:lnTo>
                    <a:pt x="113" y="413"/>
                  </a:lnTo>
                  <a:lnTo>
                    <a:pt x="116" y="413"/>
                  </a:lnTo>
                  <a:lnTo>
                    <a:pt x="127" y="415"/>
                  </a:lnTo>
                  <a:lnTo>
                    <a:pt x="127" y="411"/>
                  </a:lnTo>
                  <a:lnTo>
                    <a:pt x="117" y="411"/>
                  </a:lnTo>
                  <a:lnTo>
                    <a:pt x="114" y="412"/>
                  </a:lnTo>
                  <a:lnTo>
                    <a:pt x="114" y="416"/>
                  </a:lnTo>
                  <a:lnTo>
                    <a:pt x="117" y="417"/>
                  </a:lnTo>
                  <a:lnTo>
                    <a:pt x="117" y="413"/>
                  </a:lnTo>
                  <a:lnTo>
                    <a:pt x="82" y="413"/>
                  </a:lnTo>
                  <a:lnTo>
                    <a:pt x="74" y="415"/>
                  </a:lnTo>
                  <a:lnTo>
                    <a:pt x="74" y="419"/>
                  </a:lnTo>
                  <a:lnTo>
                    <a:pt x="82" y="419"/>
                  </a:lnTo>
                  <a:lnTo>
                    <a:pt x="82" y="416"/>
                  </a:lnTo>
                  <a:lnTo>
                    <a:pt x="82" y="419"/>
                  </a:lnTo>
                  <a:lnTo>
                    <a:pt x="85" y="420"/>
                  </a:lnTo>
                  <a:lnTo>
                    <a:pt x="85" y="416"/>
                  </a:lnTo>
                  <a:lnTo>
                    <a:pt x="74" y="416"/>
                  </a:lnTo>
                  <a:lnTo>
                    <a:pt x="74" y="420"/>
                  </a:lnTo>
                  <a:lnTo>
                    <a:pt x="75" y="421"/>
                  </a:lnTo>
                  <a:lnTo>
                    <a:pt x="88" y="423"/>
                  </a:lnTo>
                  <a:lnTo>
                    <a:pt x="88" y="419"/>
                  </a:lnTo>
                  <a:lnTo>
                    <a:pt x="82" y="419"/>
                  </a:lnTo>
                  <a:lnTo>
                    <a:pt x="78" y="420"/>
                  </a:lnTo>
                  <a:lnTo>
                    <a:pt x="78" y="424"/>
                  </a:lnTo>
                  <a:lnTo>
                    <a:pt x="88" y="424"/>
                  </a:lnTo>
                  <a:lnTo>
                    <a:pt x="88" y="420"/>
                  </a:lnTo>
                  <a:lnTo>
                    <a:pt x="83" y="421"/>
                  </a:lnTo>
                  <a:lnTo>
                    <a:pt x="72" y="421"/>
                  </a:lnTo>
                  <a:lnTo>
                    <a:pt x="72" y="425"/>
                  </a:lnTo>
                  <a:lnTo>
                    <a:pt x="79" y="426"/>
                  </a:lnTo>
                  <a:lnTo>
                    <a:pt x="84" y="426"/>
                  </a:lnTo>
                  <a:lnTo>
                    <a:pt x="84" y="423"/>
                  </a:lnTo>
                  <a:lnTo>
                    <a:pt x="74" y="424"/>
                  </a:lnTo>
                  <a:lnTo>
                    <a:pt x="70" y="424"/>
                  </a:lnTo>
                  <a:lnTo>
                    <a:pt x="75" y="429"/>
                  </a:lnTo>
                  <a:lnTo>
                    <a:pt x="89" y="429"/>
                  </a:lnTo>
                  <a:lnTo>
                    <a:pt x="89" y="425"/>
                  </a:lnTo>
                  <a:lnTo>
                    <a:pt x="79" y="426"/>
                  </a:lnTo>
                  <a:lnTo>
                    <a:pt x="76" y="426"/>
                  </a:lnTo>
                  <a:lnTo>
                    <a:pt x="76" y="430"/>
                  </a:lnTo>
                  <a:lnTo>
                    <a:pt x="87" y="432"/>
                  </a:lnTo>
                  <a:lnTo>
                    <a:pt x="87" y="428"/>
                  </a:lnTo>
                  <a:lnTo>
                    <a:pt x="82" y="428"/>
                  </a:lnTo>
                  <a:lnTo>
                    <a:pt x="72" y="429"/>
                  </a:lnTo>
                  <a:lnTo>
                    <a:pt x="72" y="433"/>
                  </a:lnTo>
                  <a:lnTo>
                    <a:pt x="80" y="434"/>
                  </a:lnTo>
                  <a:lnTo>
                    <a:pt x="85" y="434"/>
                  </a:lnTo>
                  <a:lnTo>
                    <a:pt x="85" y="430"/>
                  </a:lnTo>
                  <a:lnTo>
                    <a:pt x="75" y="432"/>
                  </a:lnTo>
                  <a:lnTo>
                    <a:pt x="75" y="436"/>
                  </a:lnTo>
                  <a:lnTo>
                    <a:pt x="89" y="437"/>
                  </a:lnTo>
                  <a:lnTo>
                    <a:pt x="89" y="433"/>
                  </a:lnTo>
                  <a:lnTo>
                    <a:pt x="82" y="433"/>
                  </a:lnTo>
                  <a:lnTo>
                    <a:pt x="76" y="434"/>
                  </a:lnTo>
                  <a:lnTo>
                    <a:pt x="76" y="438"/>
                  </a:lnTo>
                  <a:lnTo>
                    <a:pt x="89" y="440"/>
                  </a:lnTo>
                  <a:lnTo>
                    <a:pt x="89" y="436"/>
                  </a:lnTo>
                  <a:lnTo>
                    <a:pt x="84" y="436"/>
                  </a:lnTo>
                  <a:lnTo>
                    <a:pt x="74" y="437"/>
                  </a:lnTo>
                  <a:lnTo>
                    <a:pt x="74" y="441"/>
                  </a:lnTo>
                  <a:lnTo>
                    <a:pt x="80" y="441"/>
                  </a:lnTo>
                  <a:lnTo>
                    <a:pt x="85" y="442"/>
                  </a:lnTo>
                  <a:lnTo>
                    <a:pt x="85" y="438"/>
                  </a:lnTo>
                  <a:lnTo>
                    <a:pt x="75" y="438"/>
                  </a:lnTo>
                  <a:lnTo>
                    <a:pt x="74" y="441"/>
                  </a:lnTo>
                  <a:lnTo>
                    <a:pt x="76" y="444"/>
                  </a:lnTo>
                  <a:lnTo>
                    <a:pt x="89" y="445"/>
                  </a:lnTo>
                  <a:lnTo>
                    <a:pt x="89" y="441"/>
                  </a:lnTo>
                  <a:lnTo>
                    <a:pt x="79" y="441"/>
                  </a:lnTo>
                  <a:lnTo>
                    <a:pt x="76" y="442"/>
                  </a:lnTo>
                  <a:lnTo>
                    <a:pt x="76" y="446"/>
                  </a:lnTo>
                  <a:lnTo>
                    <a:pt x="87" y="446"/>
                  </a:lnTo>
                  <a:lnTo>
                    <a:pt x="87" y="442"/>
                  </a:lnTo>
                  <a:lnTo>
                    <a:pt x="83" y="444"/>
                  </a:lnTo>
                  <a:lnTo>
                    <a:pt x="83" y="445"/>
                  </a:lnTo>
                  <a:lnTo>
                    <a:pt x="83" y="444"/>
                  </a:lnTo>
                  <a:lnTo>
                    <a:pt x="75" y="444"/>
                  </a:lnTo>
                  <a:lnTo>
                    <a:pt x="75" y="447"/>
                  </a:lnTo>
                  <a:lnTo>
                    <a:pt x="80" y="449"/>
                  </a:lnTo>
                  <a:lnTo>
                    <a:pt x="87" y="449"/>
                  </a:lnTo>
                  <a:lnTo>
                    <a:pt x="87" y="445"/>
                  </a:lnTo>
                  <a:lnTo>
                    <a:pt x="75" y="446"/>
                  </a:lnTo>
                  <a:lnTo>
                    <a:pt x="75" y="450"/>
                  </a:lnTo>
                  <a:lnTo>
                    <a:pt x="82" y="451"/>
                  </a:lnTo>
                  <a:lnTo>
                    <a:pt x="120" y="451"/>
                  </a:lnTo>
                  <a:lnTo>
                    <a:pt x="120" y="447"/>
                  </a:lnTo>
                  <a:lnTo>
                    <a:pt x="117" y="449"/>
                  </a:lnTo>
                  <a:lnTo>
                    <a:pt x="117" y="450"/>
                  </a:lnTo>
                  <a:lnTo>
                    <a:pt x="117" y="449"/>
                  </a:lnTo>
                  <a:lnTo>
                    <a:pt x="114" y="449"/>
                  </a:lnTo>
                  <a:lnTo>
                    <a:pt x="109" y="450"/>
                  </a:lnTo>
                  <a:lnTo>
                    <a:pt x="83" y="450"/>
                  </a:lnTo>
                  <a:lnTo>
                    <a:pt x="72" y="451"/>
                  </a:lnTo>
                  <a:lnTo>
                    <a:pt x="72" y="455"/>
                  </a:lnTo>
                  <a:lnTo>
                    <a:pt x="80" y="455"/>
                  </a:lnTo>
                  <a:lnTo>
                    <a:pt x="85" y="457"/>
                  </a:lnTo>
                  <a:lnTo>
                    <a:pt x="85" y="453"/>
                  </a:lnTo>
                  <a:lnTo>
                    <a:pt x="74" y="454"/>
                  </a:lnTo>
                  <a:lnTo>
                    <a:pt x="74" y="458"/>
                  </a:lnTo>
                  <a:lnTo>
                    <a:pt x="75" y="458"/>
                  </a:lnTo>
                  <a:lnTo>
                    <a:pt x="88" y="459"/>
                  </a:lnTo>
                  <a:lnTo>
                    <a:pt x="88" y="455"/>
                  </a:lnTo>
                  <a:lnTo>
                    <a:pt x="76" y="455"/>
                  </a:lnTo>
                  <a:lnTo>
                    <a:pt x="72" y="459"/>
                  </a:lnTo>
                  <a:lnTo>
                    <a:pt x="76" y="461"/>
                  </a:lnTo>
                  <a:lnTo>
                    <a:pt x="85" y="462"/>
                  </a:lnTo>
                  <a:lnTo>
                    <a:pt x="85" y="458"/>
                  </a:lnTo>
                  <a:lnTo>
                    <a:pt x="82" y="458"/>
                  </a:lnTo>
                  <a:lnTo>
                    <a:pt x="74" y="459"/>
                  </a:lnTo>
                  <a:lnTo>
                    <a:pt x="74" y="463"/>
                  </a:lnTo>
                  <a:lnTo>
                    <a:pt x="79" y="463"/>
                  </a:lnTo>
                  <a:lnTo>
                    <a:pt x="85" y="464"/>
                  </a:lnTo>
                  <a:lnTo>
                    <a:pt x="85" y="461"/>
                  </a:lnTo>
                  <a:lnTo>
                    <a:pt x="74" y="461"/>
                  </a:lnTo>
                  <a:lnTo>
                    <a:pt x="28" y="462"/>
                  </a:lnTo>
                  <a:lnTo>
                    <a:pt x="23" y="463"/>
                  </a:lnTo>
                  <a:lnTo>
                    <a:pt x="20" y="463"/>
                  </a:lnTo>
                  <a:lnTo>
                    <a:pt x="23" y="463"/>
                  </a:lnTo>
                  <a:lnTo>
                    <a:pt x="19" y="464"/>
                  </a:lnTo>
                  <a:lnTo>
                    <a:pt x="19" y="468"/>
                  </a:lnTo>
                  <a:lnTo>
                    <a:pt x="30" y="468"/>
                  </a:lnTo>
                  <a:lnTo>
                    <a:pt x="30" y="464"/>
                  </a:lnTo>
                  <a:lnTo>
                    <a:pt x="25" y="466"/>
                  </a:lnTo>
                  <a:lnTo>
                    <a:pt x="16" y="466"/>
                  </a:lnTo>
                  <a:lnTo>
                    <a:pt x="16" y="470"/>
                  </a:lnTo>
                  <a:lnTo>
                    <a:pt x="21" y="471"/>
                  </a:lnTo>
                  <a:lnTo>
                    <a:pt x="25" y="471"/>
                  </a:lnTo>
                  <a:lnTo>
                    <a:pt x="25" y="467"/>
                  </a:lnTo>
                  <a:lnTo>
                    <a:pt x="15" y="468"/>
                  </a:lnTo>
                  <a:lnTo>
                    <a:pt x="11" y="468"/>
                  </a:lnTo>
                  <a:lnTo>
                    <a:pt x="16" y="474"/>
                  </a:lnTo>
                  <a:lnTo>
                    <a:pt x="28" y="474"/>
                  </a:lnTo>
                  <a:lnTo>
                    <a:pt x="28" y="470"/>
                  </a:lnTo>
                  <a:lnTo>
                    <a:pt x="19" y="471"/>
                  </a:lnTo>
                  <a:lnTo>
                    <a:pt x="19" y="475"/>
                  </a:lnTo>
                  <a:lnTo>
                    <a:pt x="28" y="476"/>
                  </a:lnTo>
                  <a:lnTo>
                    <a:pt x="28" y="472"/>
                  </a:lnTo>
                  <a:lnTo>
                    <a:pt x="23" y="472"/>
                  </a:lnTo>
                  <a:lnTo>
                    <a:pt x="16" y="474"/>
                  </a:lnTo>
                  <a:lnTo>
                    <a:pt x="16" y="478"/>
                  </a:lnTo>
                  <a:lnTo>
                    <a:pt x="23" y="478"/>
                  </a:lnTo>
                  <a:lnTo>
                    <a:pt x="23" y="475"/>
                  </a:lnTo>
                  <a:lnTo>
                    <a:pt x="23" y="478"/>
                  </a:lnTo>
                  <a:lnTo>
                    <a:pt x="27" y="479"/>
                  </a:lnTo>
                  <a:lnTo>
                    <a:pt x="27" y="475"/>
                  </a:lnTo>
                  <a:lnTo>
                    <a:pt x="17" y="476"/>
                  </a:lnTo>
                  <a:lnTo>
                    <a:pt x="17" y="480"/>
                  </a:lnTo>
                  <a:lnTo>
                    <a:pt x="29" y="481"/>
                  </a:lnTo>
                  <a:lnTo>
                    <a:pt x="29" y="478"/>
                  </a:lnTo>
                  <a:lnTo>
                    <a:pt x="24" y="478"/>
                  </a:lnTo>
                  <a:lnTo>
                    <a:pt x="20" y="479"/>
                  </a:lnTo>
                  <a:lnTo>
                    <a:pt x="20" y="483"/>
                  </a:lnTo>
                  <a:lnTo>
                    <a:pt x="30" y="483"/>
                  </a:lnTo>
                  <a:lnTo>
                    <a:pt x="30" y="479"/>
                  </a:lnTo>
                  <a:lnTo>
                    <a:pt x="27" y="480"/>
                  </a:lnTo>
                  <a:lnTo>
                    <a:pt x="27" y="481"/>
                  </a:lnTo>
                  <a:lnTo>
                    <a:pt x="27" y="480"/>
                  </a:lnTo>
                  <a:lnTo>
                    <a:pt x="17" y="481"/>
                  </a:lnTo>
                  <a:lnTo>
                    <a:pt x="17" y="485"/>
                  </a:lnTo>
                  <a:lnTo>
                    <a:pt x="23" y="485"/>
                  </a:lnTo>
                  <a:lnTo>
                    <a:pt x="23" y="483"/>
                  </a:lnTo>
                  <a:lnTo>
                    <a:pt x="23" y="485"/>
                  </a:lnTo>
                  <a:lnTo>
                    <a:pt x="27" y="487"/>
                  </a:lnTo>
                  <a:lnTo>
                    <a:pt x="27" y="483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25" y="488"/>
                  </a:lnTo>
                  <a:lnTo>
                    <a:pt x="61" y="488"/>
                  </a:lnTo>
                  <a:lnTo>
                    <a:pt x="61" y="484"/>
                  </a:lnTo>
                  <a:lnTo>
                    <a:pt x="57" y="485"/>
                  </a:lnTo>
                  <a:lnTo>
                    <a:pt x="53" y="485"/>
                  </a:lnTo>
                  <a:lnTo>
                    <a:pt x="58" y="491"/>
                  </a:lnTo>
                  <a:lnTo>
                    <a:pt x="67" y="491"/>
                  </a:lnTo>
                  <a:lnTo>
                    <a:pt x="67" y="487"/>
                  </a:lnTo>
                  <a:lnTo>
                    <a:pt x="63" y="488"/>
                  </a:lnTo>
                  <a:lnTo>
                    <a:pt x="63" y="489"/>
                  </a:lnTo>
                  <a:lnTo>
                    <a:pt x="63" y="488"/>
                  </a:lnTo>
                  <a:lnTo>
                    <a:pt x="57" y="488"/>
                  </a:lnTo>
                  <a:lnTo>
                    <a:pt x="57" y="492"/>
                  </a:lnTo>
                  <a:lnTo>
                    <a:pt x="62" y="493"/>
                  </a:lnTo>
                  <a:lnTo>
                    <a:pt x="66" y="493"/>
                  </a:lnTo>
                  <a:lnTo>
                    <a:pt x="66" y="489"/>
                  </a:lnTo>
                  <a:lnTo>
                    <a:pt x="55" y="491"/>
                  </a:lnTo>
                  <a:lnTo>
                    <a:pt x="55" y="495"/>
                  </a:lnTo>
                  <a:lnTo>
                    <a:pt x="67" y="496"/>
                  </a:lnTo>
                  <a:lnTo>
                    <a:pt x="67" y="492"/>
                  </a:lnTo>
                  <a:lnTo>
                    <a:pt x="61" y="493"/>
                  </a:lnTo>
                  <a:lnTo>
                    <a:pt x="57" y="493"/>
                  </a:lnTo>
                  <a:lnTo>
                    <a:pt x="57" y="497"/>
                  </a:lnTo>
                  <a:lnTo>
                    <a:pt x="67" y="498"/>
                  </a:lnTo>
                  <a:lnTo>
                    <a:pt x="67" y="495"/>
                  </a:lnTo>
                  <a:lnTo>
                    <a:pt x="63" y="495"/>
                  </a:lnTo>
                  <a:lnTo>
                    <a:pt x="54" y="496"/>
                  </a:lnTo>
                  <a:lnTo>
                    <a:pt x="54" y="500"/>
                  </a:lnTo>
                  <a:lnTo>
                    <a:pt x="61" y="500"/>
                  </a:lnTo>
                  <a:lnTo>
                    <a:pt x="61" y="497"/>
                  </a:lnTo>
                  <a:lnTo>
                    <a:pt x="61" y="500"/>
                  </a:lnTo>
                  <a:lnTo>
                    <a:pt x="63" y="501"/>
                  </a:lnTo>
                  <a:lnTo>
                    <a:pt x="63" y="497"/>
                  </a:lnTo>
                  <a:lnTo>
                    <a:pt x="53" y="498"/>
                  </a:lnTo>
                  <a:lnTo>
                    <a:pt x="53" y="502"/>
                  </a:lnTo>
                  <a:lnTo>
                    <a:pt x="55" y="502"/>
                  </a:lnTo>
                  <a:lnTo>
                    <a:pt x="66" y="504"/>
                  </a:lnTo>
                  <a:lnTo>
                    <a:pt x="66" y="500"/>
                  </a:lnTo>
                  <a:lnTo>
                    <a:pt x="55" y="500"/>
                  </a:lnTo>
                  <a:lnTo>
                    <a:pt x="54" y="501"/>
                  </a:lnTo>
                  <a:lnTo>
                    <a:pt x="55" y="505"/>
                  </a:lnTo>
                  <a:lnTo>
                    <a:pt x="65" y="505"/>
                  </a:lnTo>
                  <a:lnTo>
                    <a:pt x="65" y="501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54" y="504"/>
                  </a:lnTo>
                  <a:lnTo>
                    <a:pt x="54" y="508"/>
                  </a:lnTo>
                  <a:lnTo>
                    <a:pt x="59" y="508"/>
                  </a:lnTo>
                  <a:lnTo>
                    <a:pt x="65" y="509"/>
                  </a:lnTo>
                  <a:lnTo>
                    <a:pt x="65" y="505"/>
                  </a:lnTo>
                  <a:lnTo>
                    <a:pt x="53" y="505"/>
                  </a:lnTo>
                  <a:lnTo>
                    <a:pt x="51" y="508"/>
                  </a:lnTo>
                  <a:lnTo>
                    <a:pt x="54" y="510"/>
                  </a:lnTo>
                  <a:lnTo>
                    <a:pt x="66" y="510"/>
                  </a:lnTo>
                  <a:lnTo>
                    <a:pt x="66" y="506"/>
                  </a:lnTo>
                  <a:lnTo>
                    <a:pt x="58" y="508"/>
                  </a:lnTo>
                  <a:lnTo>
                    <a:pt x="57" y="508"/>
                  </a:lnTo>
                  <a:lnTo>
                    <a:pt x="58" y="508"/>
                  </a:lnTo>
                  <a:lnTo>
                    <a:pt x="55" y="509"/>
                  </a:lnTo>
                  <a:lnTo>
                    <a:pt x="55" y="513"/>
                  </a:lnTo>
                  <a:lnTo>
                    <a:pt x="66" y="513"/>
                  </a:lnTo>
                  <a:lnTo>
                    <a:pt x="74" y="514"/>
                  </a:lnTo>
                  <a:lnTo>
                    <a:pt x="74" y="510"/>
                  </a:lnTo>
                  <a:lnTo>
                    <a:pt x="57" y="510"/>
                  </a:lnTo>
                  <a:lnTo>
                    <a:pt x="57" y="514"/>
                  </a:lnTo>
                  <a:lnTo>
                    <a:pt x="59" y="516"/>
                  </a:lnTo>
                  <a:lnTo>
                    <a:pt x="65" y="516"/>
                  </a:lnTo>
                  <a:lnTo>
                    <a:pt x="65" y="512"/>
                  </a:lnTo>
                  <a:lnTo>
                    <a:pt x="53" y="513"/>
                  </a:lnTo>
                  <a:lnTo>
                    <a:pt x="53" y="517"/>
                  </a:lnTo>
                  <a:lnTo>
                    <a:pt x="55" y="517"/>
                  </a:lnTo>
                  <a:lnTo>
                    <a:pt x="67" y="518"/>
                  </a:lnTo>
                  <a:lnTo>
                    <a:pt x="67" y="514"/>
                  </a:lnTo>
                  <a:lnTo>
                    <a:pt x="58" y="516"/>
                  </a:lnTo>
                  <a:lnTo>
                    <a:pt x="57" y="516"/>
                  </a:lnTo>
                  <a:lnTo>
                    <a:pt x="57" y="519"/>
                  </a:lnTo>
                  <a:lnTo>
                    <a:pt x="66" y="521"/>
                  </a:lnTo>
                  <a:lnTo>
                    <a:pt x="66" y="517"/>
                  </a:lnTo>
                  <a:lnTo>
                    <a:pt x="57" y="517"/>
                  </a:lnTo>
                  <a:lnTo>
                    <a:pt x="19" y="518"/>
                  </a:lnTo>
                  <a:lnTo>
                    <a:pt x="19" y="522"/>
                  </a:lnTo>
                  <a:lnTo>
                    <a:pt x="21" y="522"/>
                  </a:lnTo>
                  <a:lnTo>
                    <a:pt x="28" y="523"/>
                  </a:lnTo>
                  <a:lnTo>
                    <a:pt x="28" y="519"/>
                  </a:lnTo>
                  <a:lnTo>
                    <a:pt x="17" y="521"/>
                  </a:lnTo>
                  <a:lnTo>
                    <a:pt x="17" y="525"/>
                  </a:lnTo>
                  <a:lnTo>
                    <a:pt x="28" y="526"/>
                  </a:lnTo>
                  <a:lnTo>
                    <a:pt x="28" y="522"/>
                  </a:lnTo>
                  <a:lnTo>
                    <a:pt x="23" y="522"/>
                  </a:lnTo>
                  <a:lnTo>
                    <a:pt x="19" y="523"/>
                  </a:lnTo>
                  <a:lnTo>
                    <a:pt x="19" y="527"/>
                  </a:lnTo>
                  <a:lnTo>
                    <a:pt x="29" y="527"/>
                  </a:lnTo>
                  <a:lnTo>
                    <a:pt x="29" y="523"/>
                  </a:lnTo>
                  <a:lnTo>
                    <a:pt x="19" y="523"/>
                  </a:lnTo>
                  <a:lnTo>
                    <a:pt x="19" y="525"/>
                  </a:lnTo>
                  <a:lnTo>
                    <a:pt x="20" y="527"/>
                  </a:lnTo>
                  <a:lnTo>
                    <a:pt x="24" y="526"/>
                  </a:lnTo>
                  <a:lnTo>
                    <a:pt x="23" y="523"/>
                  </a:lnTo>
                  <a:lnTo>
                    <a:pt x="23" y="526"/>
                  </a:lnTo>
                  <a:lnTo>
                    <a:pt x="28" y="526"/>
                  </a:lnTo>
                  <a:lnTo>
                    <a:pt x="28" y="522"/>
                  </a:lnTo>
                  <a:lnTo>
                    <a:pt x="17" y="521"/>
                  </a:lnTo>
                  <a:lnTo>
                    <a:pt x="17" y="525"/>
                  </a:lnTo>
                  <a:lnTo>
                    <a:pt x="28" y="523"/>
                  </a:lnTo>
                  <a:lnTo>
                    <a:pt x="28" y="519"/>
                  </a:lnTo>
                  <a:lnTo>
                    <a:pt x="21" y="518"/>
                  </a:lnTo>
                  <a:lnTo>
                    <a:pt x="19" y="518"/>
                  </a:lnTo>
                  <a:lnTo>
                    <a:pt x="19" y="522"/>
                  </a:lnTo>
                  <a:lnTo>
                    <a:pt x="57" y="521"/>
                  </a:lnTo>
                  <a:lnTo>
                    <a:pt x="66" y="521"/>
                  </a:lnTo>
                  <a:lnTo>
                    <a:pt x="66" y="517"/>
                  </a:lnTo>
                  <a:lnTo>
                    <a:pt x="57" y="516"/>
                  </a:lnTo>
                  <a:lnTo>
                    <a:pt x="57" y="519"/>
                  </a:lnTo>
                  <a:lnTo>
                    <a:pt x="58" y="519"/>
                  </a:lnTo>
                  <a:lnTo>
                    <a:pt x="67" y="518"/>
                  </a:lnTo>
                  <a:lnTo>
                    <a:pt x="67" y="514"/>
                  </a:lnTo>
                  <a:lnTo>
                    <a:pt x="55" y="513"/>
                  </a:lnTo>
                  <a:lnTo>
                    <a:pt x="53" y="513"/>
                  </a:lnTo>
                  <a:lnTo>
                    <a:pt x="53" y="517"/>
                  </a:lnTo>
                  <a:lnTo>
                    <a:pt x="65" y="516"/>
                  </a:lnTo>
                  <a:lnTo>
                    <a:pt x="65" y="512"/>
                  </a:lnTo>
                  <a:lnTo>
                    <a:pt x="59" y="512"/>
                  </a:lnTo>
                  <a:lnTo>
                    <a:pt x="59" y="513"/>
                  </a:lnTo>
                  <a:lnTo>
                    <a:pt x="61" y="512"/>
                  </a:lnTo>
                  <a:lnTo>
                    <a:pt x="58" y="510"/>
                  </a:lnTo>
                  <a:lnTo>
                    <a:pt x="57" y="512"/>
                  </a:lnTo>
                  <a:lnTo>
                    <a:pt x="57" y="514"/>
                  </a:lnTo>
                  <a:lnTo>
                    <a:pt x="74" y="514"/>
                  </a:lnTo>
                  <a:lnTo>
                    <a:pt x="74" y="510"/>
                  </a:lnTo>
                  <a:lnTo>
                    <a:pt x="66" y="509"/>
                  </a:lnTo>
                  <a:lnTo>
                    <a:pt x="55" y="509"/>
                  </a:lnTo>
                  <a:lnTo>
                    <a:pt x="55" y="510"/>
                  </a:lnTo>
                  <a:lnTo>
                    <a:pt x="57" y="513"/>
                  </a:lnTo>
                  <a:lnTo>
                    <a:pt x="59" y="512"/>
                  </a:lnTo>
                  <a:lnTo>
                    <a:pt x="58" y="509"/>
                  </a:lnTo>
                  <a:lnTo>
                    <a:pt x="58" y="512"/>
                  </a:lnTo>
                  <a:lnTo>
                    <a:pt x="66" y="510"/>
                  </a:lnTo>
                  <a:lnTo>
                    <a:pt x="66" y="506"/>
                  </a:lnTo>
                  <a:lnTo>
                    <a:pt x="54" y="506"/>
                  </a:lnTo>
                  <a:lnTo>
                    <a:pt x="54" y="508"/>
                  </a:lnTo>
                  <a:lnTo>
                    <a:pt x="55" y="506"/>
                  </a:lnTo>
                  <a:lnTo>
                    <a:pt x="54" y="505"/>
                  </a:lnTo>
                  <a:lnTo>
                    <a:pt x="53" y="506"/>
                  </a:lnTo>
                  <a:lnTo>
                    <a:pt x="53" y="509"/>
                  </a:lnTo>
                  <a:lnTo>
                    <a:pt x="65" y="509"/>
                  </a:lnTo>
                  <a:lnTo>
                    <a:pt x="65" y="505"/>
                  </a:lnTo>
                  <a:lnTo>
                    <a:pt x="59" y="504"/>
                  </a:lnTo>
                  <a:lnTo>
                    <a:pt x="54" y="504"/>
                  </a:lnTo>
                  <a:lnTo>
                    <a:pt x="54" y="508"/>
                  </a:lnTo>
                  <a:lnTo>
                    <a:pt x="62" y="506"/>
                  </a:lnTo>
                  <a:lnTo>
                    <a:pt x="63" y="505"/>
                  </a:lnTo>
                  <a:lnTo>
                    <a:pt x="63" y="506"/>
                  </a:lnTo>
                  <a:lnTo>
                    <a:pt x="66" y="505"/>
                  </a:lnTo>
                  <a:lnTo>
                    <a:pt x="65" y="501"/>
                  </a:lnTo>
                  <a:lnTo>
                    <a:pt x="55" y="501"/>
                  </a:lnTo>
                  <a:lnTo>
                    <a:pt x="55" y="502"/>
                  </a:lnTo>
                  <a:lnTo>
                    <a:pt x="57" y="504"/>
                  </a:lnTo>
                  <a:lnTo>
                    <a:pt x="58" y="502"/>
                  </a:lnTo>
                  <a:lnTo>
                    <a:pt x="57" y="501"/>
                  </a:lnTo>
                  <a:lnTo>
                    <a:pt x="57" y="504"/>
                  </a:lnTo>
                  <a:lnTo>
                    <a:pt x="66" y="504"/>
                  </a:lnTo>
                  <a:lnTo>
                    <a:pt x="66" y="500"/>
                  </a:lnTo>
                  <a:lnTo>
                    <a:pt x="55" y="498"/>
                  </a:lnTo>
                  <a:lnTo>
                    <a:pt x="53" y="498"/>
                  </a:lnTo>
                  <a:lnTo>
                    <a:pt x="53" y="502"/>
                  </a:lnTo>
                  <a:lnTo>
                    <a:pt x="63" y="501"/>
                  </a:lnTo>
                  <a:lnTo>
                    <a:pt x="65" y="497"/>
                  </a:lnTo>
                  <a:lnTo>
                    <a:pt x="62" y="496"/>
                  </a:lnTo>
                  <a:lnTo>
                    <a:pt x="54" y="496"/>
                  </a:lnTo>
                  <a:lnTo>
                    <a:pt x="54" y="500"/>
                  </a:lnTo>
                  <a:lnTo>
                    <a:pt x="63" y="498"/>
                  </a:lnTo>
                  <a:lnTo>
                    <a:pt x="67" y="498"/>
                  </a:lnTo>
                  <a:lnTo>
                    <a:pt x="67" y="495"/>
                  </a:lnTo>
                  <a:lnTo>
                    <a:pt x="57" y="493"/>
                  </a:lnTo>
                  <a:lnTo>
                    <a:pt x="57" y="497"/>
                  </a:lnTo>
                  <a:lnTo>
                    <a:pt x="61" y="497"/>
                  </a:lnTo>
                  <a:lnTo>
                    <a:pt x="67" y="496"/>
                  </a:lnTo>
                  <a:lnTo>
                    <a:pt x="67" y="492"/>
                  </a:lnTo>
                  <a:lnTo>
                    <a:pt x="55" y="491"/>
                  </a:lnTo>
                  <a:lnTo>
                    <a:pt x="55" y="495"/>
                  </a:lnTo>
                  <a:lnTo>
                    <a:pt x="66" y="493"/>
                  </a:lnTo>
                  <a:lnTo>
                    <a:pt x="66" y="489"/>
                  </a:lnTo>
                  <a:lnTo>
                    <a:pt x="62" y="489"/>
                  </a:lnTo>
                  <a:lnTo>
                    <a:pt x="57" y="488"/>
                  </a:lnTo>
                  <a:lnTo>
                    <a:pt x="57" y="492"/>
                  </a:lnTo>
                  <a:lnTo>
                    <a:pt x="65" y="492"/>
                  </a:lnTo>
                  <a:lnTo>
                    <a:pt x="68" y="491"/>
                  </a:lnTo>
                  <a:lnTo>
                    <a:pt x="67" y="487"/>
                  </a:lnTo>
                  <a:lnTo>
                    <a:pt x="58" y="487"/>
                  </a:lnTo>
                  <a:lnTo>
                    <a:pt x="58" y="488"/>
                  </a:lnTo>
                  <a:lnTo>
                    <a:pt x="59" y="487"/>
                  </a:lnTo>
                  <a:lnTo>
                    <a:pt x="58" y="485"/>
                  </a:lnTo>
                  <a:lnTo>
                    <a:pt x="57" y="487"/>
                  </a:lnTo>
                  <a:lnTo>
                    <a:pt x="58" y="489"/>
                  </a:lnTo>
                  <a:lnTo>
                    <a:pt x="62" y="488"/>
                  </a:lnTo>
                  <a:lnTo>
                    <a:pt x="61" y="484"/>
                  </a:lnTo>
                  <a:lnTo>
                    <a:pt x="25" y="484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27" y="487"/>
                  </a:lnTo>
                  <a:lnTo>
                    <a:pt x="28" y="483"/>
                  </a:lnTo>
                  <a:lnTo>
                    <a:pt x="24" y="481"/>
                  </a:lnTo>
                  <a:lnTo>
                    <a:pt x="17" y="481"/>
                  </a:lnTo>
                  <a:lnTo>
                    <a:pt x="17" y="485"/>
                  </a:lnTo>
                  <a:lnTo>
                    <a:pt x="27" y="484"/>
                  </a:lnTo>
                  <a:lnTo>
                    <a:pt x="28" y="483"/>
                  </a:lnTo>
                  <a:lnTo>
                    <a:pt x="28" y="484"/>
                  </a:lnTo>
                  <a:lnTo>
                    <a:pt x="32" y="483"/>
                  </a:lnTo>
                  <a:lnTo>
                    <a:pt x="30" y="479"/>
                  </a:lnTo>
                  <a:lnTo>
                    <a:pt x="20" y="479"/>
                  </a:lnTo>
                  <a:lnTo>
                    <a:pt x="20" y="480"/>
                  </a:lnTo>
                  <a:lnTo>
                    <a:pt x="21" y="483"/>
                  </a:lnTo>
                  <a:lnTo>
                    <a:pt x="25" y="481"/>
                  </a:lnTo>
                  <a:lnTo>
                    <a:pt x="24" y="479"/>
                  </a:lnTo>
                  <a:lnTo>
                    <a:pt x="24" y="481"/>
                  </a:lnTo>
                  <a:lnTo>
                    <a:pt x="29" y="481"/>
                  </a:lnTo>
                  <a:lnTo>
                    <a:pt x="29" y="478"/>
                  </a:lnTo>
                  <a:lnTo>
                    <a:pt x="17" y="476"/>
                  </a:lnTo>
                  <a:lnTo>
                    <a:pt x="17" y="480"/>
                  </a:lnTo>
                  <a:lnTo>
                    <a:pt x="27" y="479"/>
                  </a:lnTo>
                  <a:lnTo>
                    <a:pt x="28" y="475"/>
                  </a:lnTo>
                  <a:lnTo>
                    <a:pt x="24" y="474"/>
                  </a:lnTo>
                  <a:lnTo>
                    <a:pt x="16" y="474"/>
                  </a:lnTo>
                  <a:lnTo>
                    <a:pt x="16" y="478"/>
                  </a:lnTo>
                  <a:lnTo>
                    <a:pt x="23" y="476"/>
                  </a:lnTo>
                  <a:lnTo>
                    <a:pt x="28" y="476"/>
                  </a:lnTo>
                  <a:lnTo>
                    <a:pt x="28" y="472"/>
                  </a:lnTo>
                  <a:lnTo>
                    <a:pt x="19" y="471"/>
                  </a:lnTo>
                  <a:lnTo>
                    <a:pt x="19" y="475"/>
                  </a:lnTo>
                  <a:lnTo>
                    <a:pt x="28" y="474"/>
                  </a:lnTo>
                  <a:lnTo>
                    <a:pt x="28" y="470"/>
                  </a:lnTo>
                  <a:lnTo>
                    <a:pt x="16" y="470"/>
                  </a:lnTo>
                  <a:lnTo>
                    <a:pt x="16" y="471"/>
                  </a:lnTo>
                  <a:lnTo>
                    <a:pt x="17" y="470"/>
                  </a:lnTo>
                  <a:lnTo>
                    <a:pt x="16" y="468"/>
                  </a:lnTo>
                  <a:lnTo>
                    <a:pt x="15" y="470"/>
                  </a:lnTo>
                  <a:lnTo>
                    <a:pt x="15" y="472"/>
                  </a:lnTo>
                  <a:lnTo>
                    <a:pt x="25" y="471"/>
                  </a:lnTo>
                  <a:lnTo>
                    <a:pt x="25" y="467"/>
                  </a:lnTo>
                  <a:lnTo>
                    <a:pt x="21" y="467"/>
                  </a:lnTo>
                  <a:lnTo>
                    <a:pt x="16" y="466"/>
                  </a:lnTo>
                  <a:lnTo>
                    <a:pt x="16" y="470"/>
                  </a:lnTo>
                  <a:lnTo>
                    <a:pt x="25" y="470"/>
                  </a:lnTo>
                  <a:lnTo>
                    <a:pt x="30" y="468"/>
                  </a:lnTo>
                  <a:lnTo>
                    <a:pt x="30" y="464"/>
                  </a:lnTo>
                  <a:lnTo>
                    <a:pt x="19" y="464"/>
                  </a:lnTo>
                  <a:lnTo>
                    <a:pt x="19" y="466"/>
                  </a:lnTo>
                  <a:lnTo>
                    <a:pt x="20" y="468"/>
                  </a:lnTo>
                  <a:lnTo>
                    <a:pt x="24" y="467"/>
                  </a:lnTo>
                  <a:lnTo>
                    <a:pt x="23" y="464"/>
                  </a:lnTo>
                  <a:lnTo>
                    <a:pt x="23" y="467"/>
                  </a:lnTo>
                  <a:lnTo>
                    <a:pt x="28" y="466"/>
                  </a:lnTo>
                  <a:lnTo>
                    <a:pt x="74" y="464"/>
                  </a:lnTo>
                  <a:lnTo>
                    <a:pt x="85" y="464"/>
                  </a:lnTo>
                  <a:lnTo>
                    <a:pt x="85" y="461"/>
                  </a:lnTo>
                  <a:lnTo>
                    <a:pt x="79" y="459"/>
                  </a:lnTo>
                  <a:lnTo>
                    <a:pt x="74" y="459"/>
                  </a:lnTo>
                  <a:lnTo>
                    <a:pt x="74" y="463"/>
                  </a:lnTo>
                  <a:lnTo>
                    <a:pt x="82" y="462"/>
                  </a:lnTo>
                  <a:lnTo>
                    <a:pt x="85" y="462"/>
                  </a:lnTo>
                  <a:lnTo>
                    <a:pt x="85" y="458"/>
                  </a:lnTo>
                  <a:lnTo>
                    <a:pt x="76" y="457"/>
                  </a:lnTo>
                  <a:lnTo>
                    <a:pt x="76" y="458"/>
                  </a:lnTo>
                  <a:lnTo>
                    <a:pt x="78" y="459"/>
                  </a:lnTo>
                  <a:lnTo>
                    <a:pt x="79" y="458"/>
                  </a:lnTo>
                  <a:lnTo>
                    <a:pt x="78" y="457"/>
                  </a:lnTo>
                  <a:lnTo>
                    <a:pt x="78" y="459"/>
                  </a:lnTo>
                  <a:lnTo>
                    <a:pt x="88" y="459"/>
                  </a:lnTo>
                  <a:lnTo>
                    <a:pt x="88" y="455"/>
                  </a:lnTo>
                  <a:lnTo>
                    <a:pt x="75" y="454"/>
                  </a:lnTo>
                  <a:lnTo>
                    <a:pt x="74" y="454"/>
                  </a:lnTo>
                  <a:lnTo>
                    <a:pt x="74" y="458"/>
                  </a:lnTo>
                  <a:lnTo>
                    <a:pt x="85" y="457"/>
                  </a:lnTo>
                  <a:lnTo>
                    <a:pt x="85" y="453"/>
                  </a:lnTo>
                  <a:lnTo>
                    <a:pt x="80" y="451"/>
                  </a:lnTo>
                  <a:lnTo>
                    <a:pt x="72" y="451"/>
                  </a:lnTo>
                  <a:lnTo>
                    <a:pt x="72" y="455"/>
                  </a:lnTo>
                  <a:lnTo>
                    <a:pt x="83" y="454"/>
                  </a:lnTo>
                  <a:lnTo>
                    <a:pt x="109" y="454"/>
                  </a:lnTo>
                  <a:lnTo>
                    <a:pt x="114" y="453"/>
                  </a:lnTo>
                  <a:lnTo>
                    <a:pt x="118" y="453"/>
                  </a:lnTo>
                  <a:lnTo>
                    <a:pt x="121" y="451"/>
                  </a:lnTo>
                  <a:lnTo>
                    <a:pt x="120" y="447"/>
                  </a:lnTo>
                  <a:lnTo>
                    <a:pt x="82" y="447"/>
                  </a:lnTo>
                  <a:lnTo>
                    <a:pt x="75" y="446"/>
                  </a:lnTo>
                  <a:lnTo>
                    <a:pt x="75" y="450"/>
                  </a:lnTo>
                  <a:lnTo>
                    <a:pt x="87" y="449"/>
                  </a:lnTo>
                  <a:lnTo>
                    <a:pt x="87" y="445"/>
                  </a:lnTo>
                  <a:lnTo>
                    <a:pt x="80" y="445"/>
                  </a:lnTo>
                  <a:lnTo>
                    <a:pt x="75" y="444"/>
                  </a:lnTo>
                  <a:lnTo>
                    <a:pt x="75" y="447"/>
                  </a:lnTo>
                  <a:lnTo>
                    <a:pt x="84" y="447"/>
                  </a:lnTo>
                  <a:lnTo>
                    <a:pt x="88" y="446"/>
                  </a:lnTo>
                  <a:lnTo>
                    <a:pt x="87" y="442"/>
                  </a:lnTo>
                  <a:lnTo>
                    <a:pt x="76" y="442"/>
                  </a:lnTo>
                  <a:lnTo>
                    <a:pt x="76" y="444"/>
                  </a:lnTo>
                  <a:lnTo>
                    <a:pt x="78" y="446"/>
                  </a:lnTo>
                  <a:lnTo>
                    <a:pt x="80" y="445"/>
                  </a:lnTo>
                  <a:lnTo>
                    <a:pt x="79" y="442"/>
                  </a:lnTo>
                  <a:lnTo>
                    <a:pt x="79" y="445"/>
                  </a:lnTo>
                  <a:lnTo>
                    <a:pt x="89" y="445"/>
                  </a:lnTo>
                  <a:lnTo>
                    <a:pt x="89" y="441"/>
                  </a:lnTo>
                  <a:lnTo>
                    <a:pt x="76" y="440"/>
                  </a:lnTo>
                  <a:lnTo>
                    <a:pt x="76" y="441"/>
                  </a:lnTo>
                  <a:lnTo>
                    <a:pt x="78" y="440"/>
                  </a:lnTo>
                  <a:lnTo>
                    <a:pt x="76" y="438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85" y="442"/>
                  </a:lnTo>
                  <a:lnTo>
                    <a:pt x="85" y="438"/>
                  </a:lnTo>
                  <a:lnTo>
                    <a:pt x="80" y="437"/>
                  </a:lnTo>
                  <a:lnTo>
                    <a:pt x="74" y="437"/>
                  </a:lnTo>
                  <a:lnTo>
                    <a:pt x="74" y="441"/>
                  </a:lnTo>
                  <a:lnTo>
                    <a:pt x="84" y="440"/>
                  </a:lnTo>
                  <a:lnTo>
                    <a:pt x="89" y="440"/>
                  </a:lnTo>
                  <a:lnTo>
                    <a:pt x="89" y="436"/>
                  </a:lnTo>
                  <a:lnTo>
                    <a:pt x="76" y="434"/>
                  </a:lnTo>
                  <a:lnTo>
                    <a:pt x="76" y="438"/>
                  </a:lnTo>
                  <a:lnTo>
                    <a:pt x="82" y="437"/>
                  </a:lnTo>
                  <a:lnTo>
                    <a:pt x="89" y="437"/>
                  </a:lnTo>
                  <a:lnTo>
                    <a:pt x="89" y="433"/>
                  </a:lnTo>
                  <a:lnTo>
                    <a:pt x="75" y="432"/>
                  </a:lnTo>
                  <a:lnTo>
                    <a:pt x="75" y="436"/>
                  </a:lnTo>
                  <a:lnTo>
                    <a:pt x="85" y="434"/>
                  </a:lnTo>
                  <a:lnTo>
                    <a:pt x="85" y="430"/>
                  </a:lnTo>
                  <a:lnTo>
                    <a:pt x="80" y="430"/>
                  </a:lnTo>
                  <a:lnTo>
                    <a:pt x="72" y="429"/>
                  </a:lnTo>
                  <a:lnTo>
                    <a:pt x="72" y="433"/>
                  </a:lnTo>
                  <a:lnTo>
                    <a:pt x="82" y="432"/>
                  </a:lnTo>
                  <a:lnTo>
                    <a:pt x="87" y="432"/>
                  </a:lnTo>
                  <a:lnTo>
                    <a:pt x="87" y="428"/>
                  </a:lnTo>
                  <a:lnTo>
                    <a:pt x="76" y="426"/>
                  </a:lnTo>
                  <a:lnTo>
                    <a:pt x="76" y="430"/>
                  </a:lnTo>
                  <a:lnTo>
                    <a:pt x="79" y="430"/>
                  </a:lnTo>
                  <a:lnTo>
                    <a:pt x="89" y="429"/>
                  </a:lnTo>
                  <a:lnTo>
                    <a:pt x="89" y="425"/>
                  </a:lnTo>
                  <a:lnTo>
                    <a:pt x="75" y="425"/>
                  </a:lnTo>
                  <a:lnTo>
                    <a:pt x="75" y="426"/>
                  </a:lnTo>
                  <a:lnTo>
                    <a:pt x="76" y="425"/>
                  </a:lnTo>
                  <a:lnTo>
                    <a:pt x="75" y="424"/>
                  </a:lnTo>
                  <a:lnTo>
                    <a:pt x="74" y="425"/>
                  </a:lnTo>
                  <a:lnTo>
                    <a:pt x="74" y="428"/>
                  </a:lnTo>
                  <a:lnTo>
                    <a:pt x="84" y="426"/>
                  </a:lnTo>
                  <a:lnTo>
                    <a:pt x="84" y="423"/>
                  </a:lnTo>
                  <a:lnTo>
                    <a:pt x="79" y="423"/>
                  </a:lnTo>
                  <a:lnTo>
                    <a:pt x="72" y="421"/>
                  </a:lnTo>
                  <a:lnTo>
                    <a:pt x="72" y="425"/>
                  </a:lnTo>
                  <a:lnTo>
                    <a:pt x="83" y="425"/>
                  </a:lnTo>
                  <a:lnTo>
                    <a:pt x="88" y="424"/>
                  </a:lnTo>
                  <a:lnTo>
                    <a:pt x="88" y="420"/>
                  </a:lnTo>
                  <a:lnTo>
                    <a:pt x="78" y="420"/>
                  </a:lnTo>
                  <a:lnTo>
                    <a:pt x="78" y="421"/>
                  </a:lnTo>
                  <a:lnTo>
                    <a:pt x="79" y="424"/>
                  </a:lnTo>
                  <a:lnTo>
                    <a:pt x="83" y="423"/>
                  </a:lnTo>
                  <a:lnTo>
                    <a:pt x="82" y="420"/>
                  </a:lnTo>
                  <a:lnTo>
                    <a:pt x="82" y="423"/>
                  </a:lnTo>
                  <a:lnTo>
                    <a:pt x="88" y="423"/>
                  </a:lnTo>
                  <a:lnTo>
                    <a:pt x="88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8" y="419"/>
                  </a:lnTo>
                  <a:lnTo>
                    <a:pt x="78" y="417"/>
                  </a:lnTo>
                  <a:lnTo>
                    <a:pt x="75" y="417"/>
                  </a:lnTo>
                  <a:lnTo>
                    <a:pt x="75" y="420"/>
                  </a:lnTo>
                  <a:lnTo>
                    <a:pt x="85" y="420"/>
                  </a:lnTo>
                  <a:lnTo>
                    <a:pt x="87" y="416"/>
                  </a:lnTo>
                  <a:lnTo>
                    <a:pt x="83" y="415"/>
                  </a:lnTo>
                  <a:lnTo>
                    <a:pt x="74" y="415"/>
                  </a:lnTo>
                  <a:lnTo>
                    <a:pt x="74" y="419"/>
                  </a:lnTo>
                  <a:lnTo>
                    <a:pt x="82" y="417"/>
                  </a:lnTo>
                  <a:lnTo>
                    <a:pt x="117" y="417"/>
                  </a:lnTo>
                  <a:lnTo>
                    <a:pt x="118" y="413"/>
                  </a:lnTo>
                  <a:lnTo>
                    <a:pt x="116" y="412"/>
                  </a:lnTo>
                  <a:lnTo>
                    <a:pt x="114" y="413"/>
                  </a:lnTo>
                  <a:lnTo>
                    <a:pt x="116" y="416"/>
                  </a:lnTo>
                  <a:lnTo>
                    <a:pt x="118" y="415"/>
                  </a:lnTo>
                  <a:lnTo>
                    <a:pt x="117" y="412"/>
                  </a:lnTo>
                  <a:lnTo>
                    <a:pt x="117" y="415"/>
                  </a:lnTo>
                  <a:lnTo>
                    <a:pt x="127" y="415"/>
                  </a:lnTo>
                  <a:lnTo>
                    <a:pt x="127" y="411"/>
                  </a:lnTo>
                  <a:lnTo>
                    <a:pt x="116" y="409"/>
                  </a:lnTo>
                  <a:lnTo>
                    <a:pt x="113" y="409"/>
                  </a:lnTo>
                  <a:lnTo>
                    <a:pt x="113" y="413"/>
                  </a:lnTo>
                  <a:lnTo>
                    <a:pt x="122" y="412"/>
                  </a:lnTo>
                  <a:lnTo>
                    <a:pt x="122" y="408"/>
                  </a:lnTo>
                  <a:lnTo>
                    <a:pt x="117" y="408"/>
                  </a:lnTo>
                  <a:lnTo>
                    <a:pt x="104" y="407"/>
                  </a:lnTo>
                  <a:lnTo>
                    <a:pt x="89" y="406"/>
                  </a:lnTo>
                  <a:lnTo>
                    <a:pt x="76" y="404"/>
                  </a:lnTo>
                  <a:lnTo>
                    <a:pt x="76" y="408"/>
                  </a:lnTo>
                  <a:lnTo>
                    <a:pt x="82" y="408"/>
                  </a:lnTo>
                  <a:lnTo>
                    <a:pt x="88" y="407"/>
                  </a:lnTo>
                  <a:lnTo>
                    <a:pt x="88" y="403"/>
                  </a:lnTo>
                  <a:lnTo>
                    <a:pt x="75" y="403"/>
                  </a:lnTo>
                  <a:lnTo>
                    <a:pt x="75" y="404"/>
                  </a:lnTo>
                  <a:lnTo>
                    <a:pt x="78" y="404"/>
                  </a:lnTo>
                  <a:lnTo>
                    <a:pt x="78" y="403"/>
                  </a:lnTo>
                  <a:lnTo>
                    <a:pt x="75" y="403"/>
                  </a:lnTo>
                  <a:lnTo>
                    <a:pt x="75" y="406"/>
                  </a:lnTo>
                  <a:lnTo>
                    <a:pt x="85" y="406"/>
                  </a:lnTo>
                  <a:lnTo>
                    <a:pt x="87" y="402"/>
                  </a:lnTo>
                  <a:lnTo>
                    <a:pt x="83" y="400"/>
                  </a:lnTo>
                  <a:lnTo>
                    <a:pt x="82" y="400"/>
                  </a:lnTo>
                  <a:lnTo>
                    <a:pt x="75" y="399"/>
                  </a:lnTo>
                  <a:lnTo>
                    <a:pt x="75" y="403"/>
                  </a:lnTo>
                  <a:lnTo>
                    <a:pt x="82" y="403"/>
                  </a:lnTo>
                  <a:lnTo>
                    <a:pt x="88" y="402"/>
                  </a:lnTo>
                  <a:lnTo>
                    <a:pt x="88" y="398"/>
                  </a:lnTo>
                  <a:lnTo>
                    <a:pt x="76" y="398"/>
                  </a:lnTo>
                  <a:lnTo>
                    <a:pt x="76" y="399"/>
                  </a:lnTo>
                  <a:lnTo>
                    <a:pt x="78" y="402"/>
                  </a:lnTo>
                  <a:lnTo>
                    <a:pt x="80" y="400"/>
                  </a:lnTo>
                  <a:lnTo>
                    <a:pt x="79" y="398"/>
                  </a:lnTo>
                  <a:lnTo>
                    <a:pt x="79" y="400"/>
                  </a:lnTo>
                  <a:lnTo>
                    <a:pt x="89" y="400"/>
                  </a:lnTo>
                  <a:lnTo>
                    <a:pt x="89" y="396"/>
                  </a:lnTo>
                  <a:lnTo>
                    <a:pt x="76" y="395"/>
                  </a:lnTo>
                  <a:lnTo>
                    <a:pt x="76" y="396"/>
                  </a:lnTo>
                  <a:lnTo>
                    <a:pt x="78" y="395"/>
                  </a:lnTo>
                  <a:lnTo>
                    <a:pt x="75" y="394"/>
                  </a:lnTo>
                  <a:lnTo>
                    <a:pt x="74" y="395"/>
                  </a:lnTo>
                  <a:lnTo>
                    <a:pt x="74" y="398"/>
                  </a:lnTo>
                  <a:lnTo>
                    <a:pt x="84" y="398"/>
                  </a:lnTo>
                  <a:lnTo>
                    <a:pt x="85" y="394"/>
                  </a:lnTo>
                  <a:lnTo>
                    <a:pt x="83" y="392"/>
                  </a:lnTo>
                  <a:lnTo>
                    <a:pt x="72" y="392"/>
                  </a:lnTo>
                  <a:lnTo>
                    <a:pt x="72" y="396"/>
                  </a:lnTo>
                  <a:lnTo>
                    <a:pt x="83" y="395"/>
                  </a:lnTo>
                  <a:lnTo>
                    <a:pt x="89" y="395"/>
                  </a:lnTo>
                  <a:lnTo>
                    <a:pt x="89" y="391"/>
                  </a:lnTo>
                  <a:lnTo>
                    <a:pt x="76" y="390"/>
                  </a:lnTo>
                  <a:lnTo>
                    <a:pt x="76" y="391"/>
                  </a:lnTo>
                  <a:lnTo>
                    <a:pt x="78" y="394"/>
                  </a:lnTo>
                  <a:lnTo>
                    <a:pt x="82" y="392"/>
                  </a:lnTo>
                  <a:lnTo>
                    <a:pt x="80" y="390"/>
                  </a:lnTo>
                  <a:lnTo>
                    <a:pt x="80" y="392"/>
                  </a:lnTo>
                  <a:lnTo>
                    <a:pt x="88" y="392"/>
                  </a:lnTo>
                  <a:lnTo>
                    <a:pt x="88" y="389"/>
                  </a:lnTo>
                  <a:lnTo>
                    <a:pt x="74" y="387"/>
                  </a:lnTo>
                  <a:lnTo>
                    <a:pt x="74" y="391"/>
                  </a:lnTo>
                  <a:lnTo>
                    <a:pt x="84" y="390"/>
                  </a:lnTo>
                  <a:lnTo>
                    <a:pt x="84" y="386"/>
                  </a:lnTo>
                  <a:lnTo>
                    <a:pt x="80" y="386"/>
                  </a:lnTo>
                  <a:lnTo>
                    <a:pt x="72" y="385"/>
                  </a:lnTo>
                  <a:lnTo>
                    <a:pt x="72" y="389"/>
                  </a:lnTo>
                  <a:lnTo>
                    <a:pt x="82" y="387"/>
                  </a:lnTo>
                  <a:lnTo>
                    <a:pt x="87" y="387"/>
                  </a:lnTo>
                  <a:lnTo>
                    <a:pt x="87" y="383"/>
                  </a:lnTo>
                  <a:lnTo>
                    <a:pt x="75" y="382"/>
                  </a:lnTo>
                  <a:lnTo>
                    <a:pt x="75" y="386"/>
                  </a:lnTo>
                  <a:lnTo>
                    <a:pt x="78" y="386"/>
                  </a:lnTo>
                  <a:lnTo>
                    <a:pt x="88" y="385"/>
                  </a:lnTo>
                  <a:lnTo>
                    <a:pt x="88" y="381"/>
                  </a:lnTo>
                  <a:lnTo>
                    <a:pt x="75" y="381"/>
                  </a:lnTo>
                  <a:lnTo>
                    <a:pt x="75" y="382"/>
                  </a:lnTo>
                  <a:lnTo>
                    <a:pt x="76" y="381"/>
                  </a:lnTo>
                  <a:lnTo>
                    <a:pt x="75" y="379"/>
                  </a:lnTo>
                  <a:lnTo>
                    <a:pt x="74" y="381"/>
                  </a:lnTo>
                  <a:lnTo>
                    <a:pt x="74" y="383"/>
                  </a:lnTo>
                  <a:lnTo>
                    <a:pt x="84" y="383"/>
                  </a:lnTo>
                  <a:lnTo>
                    <a:pt x="85" y="379"/>
                  </a:lnTo>
                  <a:lnTo>
                    <a:pt x="82" y="378"/>
                  </a:lnTo>
                  <a:lnTo>
                    <a:pt x="80" y="378"/>
                  </a:lnTo>
                  <a:lnTo>
                    <a:pt x="72" y="377"/>
                  </a:lnTo>
                  <a:lnTo>
                    <a:pt x="72" y="381"/>
                  </a:lnTo>
                  <a:lnTo>
                    <a:pt x="82" y="381"/>
                  </a:lnTo>
                  <a:lnTo>
                    <a:pt x="89" y="379"/>
                  </a:lnTo>
                  <a:lnTo>
                    <a:pt x="89" y="375"/>
                  </a:lnTo>
                  <a:lnTo>
                    <a:pt x="76" y="375"/>
                  </a:lnTo>
                  <a:lnTo>
                    <a:pt x="76" y="377"/>
                  </a:lnTo>
                  <a:lnTo>
                    <a:pt x="78" y="379"/>
                  </a:lnTo>
                  <a:lnTo>
                    <a:pt x="82" y="378"/>
                  </a:lnTo>
                  <a:lnTo>
                    <a:pt x="80" y="375"/>
                  </a:lnTo>
                  <a:lnTo>
                    <a:pt x="80" y="378"/>
                  </a:lnTo>
                  <a:lnTo>
                    <a:pt x="88" y="378"/>
                  </a:lnTo>
                  <a:lnTo>
                    <a:pt x="88" y="374"/>
                  </a:lnTo>
                  <a:lnTo>
                    <a:pt x="75" y="373"/>
                  </a:lnTo>
                  <a:lnTo>
                    <a:pt x="74" y="373"/>
                  </a:lnTo>
                  <a:lnTo>
                    <a:pt x="74" y="377"/>
                  </a:lnTo>
                  <a:lnTo>
                    <a:pt x="84" y="375"/>
                  </a:lnTo>
                  <a:lnTo>
                    <a:pt x="85" y="372"/>
                  </a:lnTo>
                  <a:lnTo>
                    <a:pt x="83" y="370"/>
                  </a:lnTo>
                  <a:lnTo>
                    <a:pt x="82" y="372"/>
                  </a:lnTo>
                  <a:lnTo>
                    <a:pt x="82" y="374"/>
                  </a:lnTo>
                  <a:lnTo>
                    <a:pt x="92" y="374"/>
                  </a:lnTo>
                  <a:lnTo>
                    <a:pt x="92" y="370"/>
                  </a:lnTo>
                  <a:lnTo>
                    <a:pt x="85" y="369"/>
                  </a:lnTo>
                  <a:lnTo>
                    <a:pt x="85" y="373"/>
                  </a:lnTo>
                  <a:lnTo>
                    <a:pt x="87" y="373"/>
                  </a:lnTo>
                  <a:lnTo>
                    <a:pt x="87" y="369"/>
                  </a:lnTo>
                  <a:lnTo>
                    <a:pt x="75" y="368"/>
                  </a:lnTo>
                  <a:lnTo>
                    <a:pt x="75" y="372"/>
                  </a:lnTo>
                  <a:lnTo>
                    <a:pt x="78" y="372"/>
                  </a:lnTo>
                  <a:lnTo>
                    <a:pt x="88" y="370"/>
                  </a:lnTo>
                  <a:lnTo>
                    <a:pt x="88" y="366"/>
                  </a:lnTo>
                  <a:lnTo>
                    <a:pt x="75" y="365"/>
                  </a:lnTo>
                  <a:lnTo>
                    <a:pt x="74" y="365"/>
                  </a:lnTo>
                  <a:lnTo>
                    <a:pt x="74" y="369"/>
                  </a:lnTo>
                  <a:lnTo>
                    <a:pt x="84" y="368"/>
                  </a:lnTo>
                  <a:lnTo>
                    <a:pt x="84" y="364"/>
                  </a:lnTo>
                  <a:lnTo>
                    <a:pt x="82" y="364"/>
                  </a:lnTo>
                  <a:lnTo>
                    <a:pt x="74" y="362"/>
                  </a:lnTo>
                  <a:lnTo>
                    <a:pt x="74" y="366"/>
                  </a:lnTo>
                  <a:lnTo>
                    <a:pt x="83" y="366"/>
                  </a:lnTo>
                  <a:lnTo>
                    <a:pt x="89" y="365"/>
                  </a:lnTo>
                  <a:lnTo>
                    <a:pt x="89" y="361"/>
                  </a:lnTo>
                  <a:lnTo>
                    <a:pt x="76" y="360"/>
                  </a:lnTo>
                  <a:lnTo>
                    <a:pt x="76" y="364"/>
                  </a:lnTo>
                  <a:lnTo>
                    <a:pt x="80" y="364"/>
                  </a:lnTo>
                  <a:lnTo>
                    <a:pt x="88" y="362"/>
                  </a:lnTo>
                  <a:lnTo>
                    <a:pt x="88" y="358"/>
                  </a:lnTo>
                  <a:lnTo>
                    <a:pt x="75" y="358"/>
                  </a:lnTo>
                  <a:lnTo>
                    <a:pt x="75" y="360"/>
                  </a:lnTo>
                  <a:lnTo>
                    <a:pt x="76" y="358"/>
                  </a:lnTo>
                  <a:lnTo>
                    <a:pt x="75" y="357"/>
                  </a:lnTo>
                  <a:lnTo>
                    <a:pt x="74" y="358"/>
                  </a:lnTo>
                  <a:lnTo>
                    <a:pt x="74" y="361"/>
                  </a:lnTo>
                  <a:lnTo>
                    <a:pt x="84" y="361"/>
                  </a:lnTo>
                  <a:lnTo>
                    <a:pt x="85" y="357"/>
                  </a:lnTo>
                  <a:lnTo>
                    <a:pt x="83" y="356"/>
                  </a:lnTo>
                  <a:lnTo>
                    <a:pt x="82" y="356"/>
                  </a:lnTo>
                  <a:lnTo>
                    <a:pt x="74" y="354"/>
                  </a:lnTo>
                  <a:lnTo>
                    <a:pt x="74" y="358"/>
                  </a:lnTo>
                  <a:lnTo>
                    <a:pt x="80" y="358"/>
                  </a:lnTo>
                  <a:lnTo>
                    <a:pt x="88" y="357"/>
                  </a:lnTo>
                  <a:lnTo>
                    <a:pt x="88" y="353"/>
                  </a:lnTo>
                  <a:lnTo>
                    <a:pt x="75" y="353"/>
                  </a:lnTo>
                  <a:lnTo>
                    <a:pt x="75" y="354"/>
                  </a:lnTo>
                  <a:lnTo>
                    <a:pt x="76" y="357"/>
                  </a:lnTo>
                  <a:lnTo>
                    <a:pt x="79" y="356"/>
                  </a:lnTo>
                  <a:lnTo>
                    <a:pt x="78" y="353"/>
                  </a:lnTo>
                  <a:lnTo>
                    <a:pt x="78" y="356"/>
                  </a:lnTo>
                  <a:lnTo>
                    <a:pt x="88" y="356"/>
                  </a:lnTo>
                  <a:lnTo>
                    <a:pt x="88" y="352"/>
                  </a:lnTo>
                  <a:lnTo>
                    <a:pt x="75" y="351"/>
                  </a:lnTo>
                  <a:lnTo>
                    <a:pt x="72" y="351"/>
                  </a:lnTo>
                  <a:lnTo>
                    <a:pt x="72" y="354"/>
                  </a:lnTo>
                  <a:lnTo>
                    <a:pt x="83" y="353"/>
                  </a:lnTo>
                  <a:lnTo>
                    <a:pt x="87" y="352"/>
                  </a:lnTo>
                  <a:lnTo>
                    <a:pt x="83" y="348"/>
                  </a:lnTo>
                  <a:lnTo>
                    <a:pt x="72" y="348"/>
                  </a:lnTo>
                  <a:lnTo>
                    <a:pt x="72" y="352"/>
                  </a:lnTo>
                  <a:lnTo>
                    <a:pt x="82" y="351"/>
                  </a:lnTo>
                  <a:lnTo>
                    <a:pt x="89" y="351"/>
                  </a:lnTo>
                  <a:lnTo>
                    <a:pt x="89" y="347"/>
                  </a:lnTo>
                  <a:lnTo>
                    <a:pt x="75" y="345"/>
                  </a:lnTo>
                  <a:lnTo>
                    <a:pt x="75" y="349"/>
                  </a:lnTo>
                  <a:lnTo>
                    <a:pt x="80" y="349"/>
                  </a:lnTo>
                  <a:lnTo>
                    <a:pt x="88" y="348"/>
                  </a:lnTo>
                  <a:lnTo>
                    <a:pt x="88" y="344"/>
                  </a:lnTo>
                  <a:lnTo>
                    <a:pt x="75" y="343"/>
                  </a:lnTo>
                  <a:lnTo>
                    <a:pt x="74" y="343"/>
                  </a:lnTo>
                  <a:lnTo>
                    <a:pt x="74" y="347"/>
                  </a:lnTo>
                  <a:lnTo>
                    <a:pt x="83" y="345"/>
                  </a:lnTo>
                  <a:lnTo>
                    <a:pt x="83" y="341"/>
                  </a:lnTo>
                  <a:lnTo>
                    <a:pt x="82" y="341"/>
                  </a:lnTo>
                  <a:lnTo>
                    <a:pt x="72" y="340"/>
                  </a:lnTo>
                  <a:lnTo>
                    <a:pt x="72" y="344"/>
                  </a:lnTo>
                  <a:lnTo>
                    <a:pt x="79" y="344"/>
                  </a:lnTo>
                  <a:lnTo>
                    <a:pt x="87" y="343"/>
                  </a:lnTo>
                  <a:lnTo>
                    <a:pt x="87" y="339"/>
                  </a:lnTo>
                  <a:lnTo>
                    <a:pt x="76" y="337"/>
                  </a:lnTo>
                  <a:lnTo>
                    <a:pt x="76" y="341"/>
                  </a:lnTo>
                  <a:lnTo>
                    <a:pt x="78" y="341"/>
                  </a:lnTo>
                  <a:lnTo>
                    <a:pt x="88" y="340"/>
                  </a:lnTo>
                  <a:lnTo>
                    <a:pt x="88" y="336"/>
                  </a:lnTo>
                  <a:lnTo>
                    <a:pt x="76" y="336"/>
                  </a:lnTo>
                  <a:lnTo>
                    <a:pt x="76" y="337"/>
                  </a:lnTo>
                  <a:lnTo>
                    <a:pt x="78" y="336"/>
                  </a:lnTo>
                  <a:lnTo>
                    <a:pt x="74" y="335"/>
                  </a:lnTo>
                  <a:lnTo>
                    <a:pt x="72" y="336"/>
                  </a:lnTo>
                  <a:lnTo>
                    <a:pt x="72" y="339"/>
                  </a:lnTo>
                  <a:lnTo>
                    <a:pt x="83" y="339"/>
                  </a:lnTo>
                  <a:lnTo>
                    <a:pt x="96" y="337"/>
                  </a:lnTo>
                  <a:lnTo>
                    <a:pt x="102" y="337"/>
                  </a:lnTo>
                  <a:lnTo>
                    <a:pt x="102" y="334"/>
                  </a:lnTo>
                  <a:lnTo>
                    <a:pt x="87" y="332"/>
                  </a:lnTo>
                  <a:lnTo>
                    <a:pt x="87" y="334"/>
                  </a:lnTo>
                  <a:lnTo>
                    <a:pt x="88" y="336"/>
                  </a:lnTo>
                  <a:lnTo>
                    <a:pt x="91" y="335"/>
                  </a:lnTo>
                  <a:lnTo>
                    <a:pt x="89" y="331"/>
                  </a:lnTo>
                  <a:lnTo>
                    <a:pt x="76" y="331"/>
                  </a:lnTo>
                  <a:lnTo>
                    <a:pt x="76" y="332"/>
                  </a:lnTo>
                  <a:lnTo>
                    <a:pt x="78" y="335"/>
                  </a:lnTo>
                  <a:lnTo>
                    <a:pt x="82" y="334"/>
                  </a:lnTo>
                  <a:lnTo>
                    <a:pt x="80" y="331"/>
                  </a:lnTo>
                  <a:lnTo>
                    <a:pt x="80" y="334"/>
                  </a:lnTo>
                  <a:lnTo>
                    <a:pt x="88" y="334"/>
                  </a:lnTo>
                  <a:lnTo>
                    <a:pt x="88" y="330"/>
                  </a:lnTo>
                  <a:lnTo>
                    <a:pt x="76" y="328"/>
                  </a:lnTo>
                  <a:lnTo>
                    <a:pt x="75" y="328"/>
                  </a:lnTo>
                  <a:lnTo>
                    <a:pt x="75" y="332"/>
                  </a:lnTo>
                  <a:lnTo>
                    <a:pt x="84" y="331"/>
                  </a:lnTo>
                  <a:lnTo>
                    <a:pt x="88" y="330"/>
                  </a:lnTo>
                  <a:lnTo>
                    <a:pt x="84" y="326"/>
                  </a:lnTo>
                  <a:lnTo>
                    <a:pt x="74" y="326"/>
                  </a:lnTo>
                  <a:lnTo>
                    <a:pt x="74" y="330"/>
                  </a:lnTo>
                  <a:lnTo>
                    <a:pt x="80" y="328"/>
                  </a:lnTo>
                  <a:lnTo>
                    <a:pt x="88" y="328"/>
                  </a:lnTo>
                  <a:lnTo>
                    <a:pt x="88" y="324"/>
                  </a:lnTo>
                  <a:lnTo>
                    <a:pt x="76" y="323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88" y="326"/>
                  </a:lnTo>
                  <a:lnTo>
                    <a:pt x="88" y="322"/>
                  </a:lnTo>
                  <a:lnTo>
                    <a:pt x="78" y="320"/>
                  </a:lnTo>
                  <a:lnTo>
                    <a:pt x="74" y="320"/>
                  </a:lnTo>
                  <a:lnTo>
                    <a:pt x="74" y="324"/>
                  </a:lnTo>
                  <a:lnTo>
                    <a:pt x="83" y="323"/>
                  </a:lnTo>
                  <a:lnTo>
                    <a:pt x="83" y="319"/>
                  </a:lnTo>
                  <a:lnTo>
                    <a:pt x="82" y="319"/>
                  </a:lnTo>
                  <a:lnTo>
                    <a:pt x="71" y="318"/>
                  </a:lnTo>
                  <a:lnTo>
                    <a:pt x="71" y="322"/>
                  </a:lnTo>
                  <a:lnTo>
                    <a:pt x="80" y="322"/>
                  </a:lnTo>
                  <a:lnTo>
                    <a:pt x="89" y="320"/>
                  </a:lnTo>
                  <a:lnTo>
                    <a:pt x="89" y="317"/>
                  </a:lnTo>
                  <a:lnTo>
                    <a:pt x="78" y="317"/>
                  </a:lnTo>
                  <a:lnTo>
                    <a:pt x="78" y="318"/>
                  </a:lnTo>
                  <a:lnTo>
                    <a:pt x="79" y="317"/>
                  </a:lnTo>
                  <a:lnTo>
                    <a:pt x="76" y="315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9" y="319"/>
                  </a:lnTo>
                  <a:lnTo>
                    <a:pt x="88" y="318"/>
                  </a:lnTo>
                  <a:lnTo>
                    <a:pt x="88" y="314"/>
                  </a:lnTo>
                  <a:lnTo>
                    <a:pt x="75" y="314"/>
                  </a:lnTo>
                  <a:lnTo>
                    <a:pt x="75" y="315"/>
                  </a:lnTo>
                  <a:lnTo>
                    <a:pt x="76" y="314"/>
                  </a:lnTo>
                  <a:lnTo>
                    <a:pt x="74" y="313"/>
                  </a:lnTo>
                  <a:lnTo>
                    <a:pt x="72" y="314"/>
                  </a:lnTo>
                  <a:lnTo>
                    <a:pt x="72" y="317"/>
                  </a:lnTo>
                  <a:lnTo>
                    <a:pt x="83" y="317"/>
                  </a:lnTo>
                  <a:lnTo>
                    <a:pt x="84" y="313"/>
                  </a:lnTo>
                  <a:lnTo>
                    <a:pt x="83" y="311"/>
                  </a:lnTo>
                  <a:lnTo>
                    <a:pt x="71" y="311"/>
                  </a:lnTo>
                  <a:lnTo>
                    <a:pt x="71" y="315"/>
                  </a:lnTo>
                  <a:lnTo>
                    <a:pt x="78" y="314"/>
                  </a:lnTo>
                  <a:lnTo>
                    <a:pt x="85" y="313"/>
                  </a:lnTo>
                  <a:lnTo>
                    <a:pt x="85" y="309"/>
                  </a:lnTo>
                  <a:lnTo>
                    <a:pt x="75" y="309"/>
                  </a:lnTo>
                  <a:lnTo>
                    <a:pt x="75" y="310"/>
                  </a:lnTo>
                  <a:lnTo>
                    <a:pt x="76" y="311"/>
                  </a:lnTo>
                  <a:lnTo>
                    <a:pt x="78" y="310"/>
                  </a:lnTo>
                  <a:lnTo>
                    <a:pt x="76" y="309"/>
                  </a:lnTo>
                  <a:lnTo>
                    <a:pt x="76" y="311"/>
                  </a:lnTo>
                  <a:lnTo>
                    <a:pt x="87" y="311"/>
                  </a:lnTo>
                  <a:lnTo>
                    <a:pt x="87" y="307"/>
                  </a:lnTo>
                  <a:lnTo>
                    <a:pt x="75" y="306"/>
                  </a:lnTo>
                  <a:lnTo>
                    <a:pt x="72" y="306"/>
                  </a:lnTo>
                  <a:lnTo>
                    <a:pt x="72" y="310"/>
                  </a:lnTo>
                  <a:lnTo>
                    <a:pt x="82" y="309"/>
                  </a:lnTo>
                  <a:lnTo>
                    <a:pt x="82" y="305"/>
                  </a:lnTo>
                  <a:lnTo>
                    <a:pt x="72" y="303"/>
                  </a:lnTo>
                  <a:lnTo>
                    <a:pt x="72" y="307"/>
                  </a:lnTo>
                  <a:lnTo>
                    <a:pt x="79" y="306"/>
                  </a:lnTo>
                  <a:lnTo>
                    <a:pt x="88" y="306"/>
                  </a:lnTo>
                  <a:lnTo>
                    <a:pt x="88" y="302"/>
                  </a:lnTo>
                  <a:lnTo>
                    <a:pt x="75" y="301"/>
                  </a:lnTo>
                  <a:lnTo>
                    <a:pt x="75" y="305"/>
                  </a:lnTo>
                  <a:lnTo>
                    <a:pt x="79" y="305"/>
                  </a:lnTo>
                  <a:lnTo>
                    <a:pt x="87" y="303"/>
                  </a:lnTo>
                  <a:lnTo>
                    <a:pt x="87" y="300"/>
                  </a:lnTo>
                  <a:lnTo>
                    <a:pt x="75" y="300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4" y="298"/>
                  </a:lnTo>
                  <a:lnTo>
                    <a:pt x="72" y="300"/>
                  </a:lnTo>
                  <a:lnTo>
                    <a:pt x="72" y="302"/>
                  </a:lnTo>
                  <a:lnTo>
                    <a:pt x="87" y="301"/>
                  </a:lnTo>
                  <a:lnTo>
                    <a:pt x="116" y="301"/>
                  </a:lnTo>
                  <a:lnTo>
                    <a:pt x="116" y="297"/>
                  </a:lnTo>
                  <a:lnTo>
                    <a:pt x="101" y="296"/>
                  </a:lnTo>
                  <a:lnTo>
                    <a:pt x="82" y="296"/>
                  </a:lnTo>
                  <a:lnTo>
                    <a:pt x="82" y="297"/>
                  </a:lnTo>
                  <a:lnTo>
                    <a:pt x="83" y="300"/>
                  </a:lnTo>
                  <a:lnTo>
                    <a:pt x="87" y="298"/>
                  </a:lnTo>
                  <a:lnTo>
                    <a:pt x="85" y="294"/>
                  </a:lnTo>
                  <a:lnTo>
                    <a:pt x="74" y="294"/>
                  </a:lnTo>
                  <a:lnTo>
                    <a:pt x="74" y="296"/>
                  </a:lnTo>
                  <a:lnTo>
                    <a:pt x="75" y="297"/>
                  </a:lnTo>
                  <a:lnTo>
                    <a:pt x="76" y="296"/>
                  </a:lnTo>
                  <a:lnTo>
                    <a:pt x="75" y="294"/>
                  </a:lnTo>
                  <a:lnTo>
                    <a:pt x="75" y="297"/>
                  </a:lnTo>
                  <a:lnTo>
                    <a:pt x="87" y="296"/>
                  </a:lnTo>
                  <a:lnTo>
                    <a:pt x="87" y="292"/>
                  </a:lnTo>
                  <a:lnTo>
                    <a:pt x="75" y="292"/>
                  </a:lnTo>
                  <a:lnTo>
                    <a:pt x="75" y="293"/>
                  </a:lnTo>
                  <a:lnTo>
                    <a:pt x="76" y="292"/>
                  </a:lnTo>
                  <a:lnTo>
                    <a:pt x="72" y="290"/>
                  </a:lnTo>
                  <a:lnTo>
                    <a:pt x="71" y="292"/>
                  </a:lnTo>
                  <a:lnTo>
                    <a:pt x="71" y="294"/>
                  </a:lnTo>
                  <a:lnTo>
                    <a:pt x="83" y="294"/>
                  </a:lnTo>
                  <a:lnTo>
                    <a:pt x="83" y="289"/>
                  </a:lnTo>
                  <a:lnTo>
                    <a:pt x="71" y="289"/>
                  </a:lnTo>
                  <a:lnTo>
                    <a:pt x="71" y="293"/>
                  </a:lnTo>
                  <a:lnTo>
                    <a:pt x="79" y="292"/>
                  </a:lnTo>
                  <a:lnTo>
                    <a:pt x="88" y="290"/>
                  </a:lnTo>
                  <a:lnTo>
                    <a:pt x="88" y="286"/>
                  </a:lnTo>
                  <a:lnTo>
                    <a:pt x="75" y="286"/>
                  </a:lnTo>
                  <a:lnTo>
                    <a:pt x="75" y="288"/>
                  </a:lnTo>
                  <a:lnTo>
                    <a:pt x="76" y="290"/>
                  </a:lnTo>
                  <a:lnTo>
                    <a:pt x="80" y="289"/>
                  </a:lnTo>
                  <a:lnTo>
                    <a:pt x="79" y="286"/>
                  </a:lnTo>
                  <a:lnTo>
                    <a:pt x="79" y="289"/>
                  </a:lnTo>
                  <a:lnTo>
                    <a:pt x="88" y="289"/>
                  </a:lnTo>
                  <a:lnTo>
                    <a:pt x="88" y="285"/>
                  </a:lnTo>
                  <a:lnTo>
                    <a:pt x="76" y="284"/>
                  </a:lnTo>
                  <a:lnTo>
                    <a:pt x="74" y="284"/>
                  </a:lnTo>
                  <a:lnTo>
                    <a:pt x="74" y="288"/>
                  </a:lnTo>
                  <a:lnTo>
                    <a:pt x="84" y="286"/>
                  </a:lnTo>
                  <a:lnTo>
                    <a:pt x="84" y="282"/>
                  </a:lnTo>
                  <a:lnTo>
                    <a:pt x="83" y="282"/>
                  </a:lnTo>
                  <a:lnTo>
                    <a:pt x="74" y="281"/>
                  </a:lnTo>
                  <a:lnTo>
                    <a:pt x="74" y="285"/>
                  </a:lnTo>
                  <a:lnTo>
                    <a:pt x="80" y="284"/>
                  </a:lnTo>
                  <a:lnTo>
                    <a:pt x="89" y="284"/>
                  </a:lnTo>
                  <a:lnTo>
                    <a:pt x="89" y="280"/>
                  </a:lnTo>
                  <a:lnTo>
                    <a:pt x="78" y="279"/>
                  </a:lnTo>
                  <a:lnTo>
                    <a:pt x="78" y="282"/>
                  </a:lnTo>
                  <a:lnTo>
                    <a:pt x="79" y="282"/>
                  </a:lnTo>
                  <a:lnTo>
                    <a:pt x="89" y="281"/>
                  </a:lnTo>
                  <a:lnTo>
                    <a:pt x="89" y="277"/>
                  </a:lnTo>
                  <a:lnTo>
                    <a:pt x="79" y="277"/>
                  </a:lnTo>
                  <a:lnTo>
                    <a:pt x="79" y="279"/>
                  </a:lnTo>
                  <a:lnTo>
                    <a:pt x="80" y="277"/>
                  </a:lnTo>
                  <a:lnTo>
                    <a:pt x="76" y="276"/>
                  </a:lnTo>
                  <a:lnTo>
                    <a:pt x="75" y="277"/>
                  </a:lnTo>
                  <a:lnTo>
                    <a:pt x="75" y="280"/>
                  </a:lnTo>
                  <a:lnTo>
                    <a:pt x="85" y="279"/>
                  </a:lnTo>
                  <a:lnTo>
                    <a:pt x="85" y="275"/>
                  </a:lnTo>
                  <a:lnTo>
                    <a:pt x="84" y="275"/>
                  </a:lnTo>
                  <a:lnTo>
                    <a:pt x="75" y="273"/>
                  </a:lnTo>
                  <a:lnTo>
                    <a:pt x="75" y="277"/>
                  </a:lnTo>
                  <a:lnTo>
                    <a:pt x="83" y="277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78" y="272"/>
                  </a:lnTo>
                  <a:lnTo>
                    <a:pt x="78" y="273"/>
                  </a:lnTo>
                  <a:lnTo>
                    <a:pt x="79" y="272"/>
                  </a:lnTo>
                  <a:lnTo>
                    <a:pt x="78" y="271"/>
                  </a:lnTo>
                  <a:lnTo>
                    <a:pt x="76" y="272"/>
                  </a:lnTo>
                  <a:lnTo>
                    <a:pt x="78" y="275"/>
                  </a:lnTo>
                  <a:lnTo>
                    <a:pt x="80" y="273"/>
                  </a:lnTo>
                  <a:lnTo>
                    <a:pt x="79" y="269"/>
                  </a:lnTo>
                  <a:lnTo>
                    <a:pt x="29" y="269"/>
                  </a:lnTo>
                  <a:lnTo>
                    <a:pt x="3" y="268"/>
                  </a:lnTo>
                  <a:lnTo>
                    <a:pt x="3" y="272"/>
                  </a:lnTo>
                  <a:lnTo>
                    <a:pt x="15" y="272"/>
                  </a:lnTo>
                  <a:lnTo>
                    <a:pt x="15" y="267"/>
                  </a:lnTo>
                  <a:lnTo>
                    <a:pt x="3" y="267"/>
                  </a:lnTo>
                  <a:lnTo>
                    <a:pt x="3" y="271"/>
                  </a:lnTo>
                  <a:lnTo>
                    <a:pt x="8" y="269"/>
                  </a:lnTo>
                  <a:lnTo>
                    <a:pt x="17" y="269"/>
                  </a:lnTo>
                  <a:lnTo>
                    <a:pt x="17" y="265"/>
                  </a:lnTo>
                  <a:lnTo>
                    <a:pt x="6" y="264"/>
                  </a:lnTo>
                  <a:lnTo>
                    <a:pt x="6" y="265"/>
                  </a:lnTo>
                  <a:lnTo>
                    <a:pt x="7" y="267"/>
                  </a:lnTo>
                  <a:lnTo>
                    <a:pt x="8" y="265"/>
                  </a:lnTo>
                  <a:lnTo>
                    <a:pt x="7" y="264"/>
                  </a:lnTo>
                  <a:lnTo>
                    <a:pt x="7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6" y="262"/>
                  </a:lnTo>
                  <a:lnTo>
                    <a:pt x="2" y="262"/>
                  </a:lnTo>
                  <a:lnTo>
                    <a:pt x="2" y="265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2" y="260"/>
                  </a:lnTo>
                  <a:lnTo>
                    <a:pt x="8" y="259"/>
                  </a:lnTo>
                  <a:lnTo>
                    <a:pt x="7" y="260"/>
                  </a:lnTo>
                  <a:lnTo>
                    <a:pt x="7" y="263"/>
                  </a:lnTo>
                  <a:lnTo>
                    <a:pt x="13" y="262"/>
                  </a:lnTo>
                  <a:lnTo>
                    <a:pt x="19" y="262"/>
                  </a:lnTo>
                  <a:lnTo>
                    <a:pt x="19" y="258"/>
                  </a:lnTo>
                  <a:lnTo>
                    <a:pt x="4" y="256"/>
                  </a:lnTo>
                  <a:lnTo>
                    <a:pt x="4" y="260"/>
                  </a:lnTo>
                  <a:lnTo>
                    <a:pt x="8" y="260"/>
                  </a:lnTo>
                  <a:lnTo>
                    <a:pt x="16" y="259"/>
                  </a:lnTo>
                  <a:lnTo>
                    <a:pt x="16" y="255"/>
                  </a:lnTo>
                  <a:lnTo>
                    <a:pt x="6" y="255"/>
                  </a:lnTo>
                  <a:lnTo>
                    <a:pt x="6" y="256"/>
                  </a:lnTo>
                  <a:lnTo>
                    <a:pt x="7" y="255"/>
                  </a:lnTo>
                  <a:lnTo>
                    <a:pt x="4" y="254"/>
                  </a:lnTo>
                  <a:lnTo>
                    <a:pt x="3" y="255"/>
                  </a:lnTo>
                  <a:lnTo>
                    <a:pt x="3" y="258"/>
                  </a:lnTo>
                  <a:lnTo>
                    <a:pt x="13" y="256"/>
                  </a:lnTo>
                  <a:lnTo>
                    <a:pt x="13" y="252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9" y="255"/>
                  </a:lnTo>
                  <a:lnTo>
                    <a:pt x="17" y="254"/>
                  </a:lnTo>
                  <a:lnTo>
                    <a:pt x="17" y="250"/>
                  </a:lnTo>
                  <a:lnTo>
                    <a:pt x="6" y="250"/>
                  </a:lnTo>
                  <a:lnTo>
                    <a:pt x="6" y="251"/>
                  </a:lnTo>
                  <a:lnTo>
                    <a:pt x="7" y="252"/>
                  </a:lnTo>
                  <a:lnTo>
                    <a:pt x="8" y="251"/>
                  </a:lnTo>
                  <a:lnTo>
                    <a:pt x="7" y="250"/>
                  </a:lnTo>
                  <a:lnTo>
                    <a:pt x="7" y="252"/>
                  </a:lnTo>
                  <a:lnTo>
                    <a:pt x="17" y="251"/>
                  </a:lnTo>
                  <a:lnTo>
                    <a:pt x="17" y="247"/>
                  </a:lnTo>
                  <a:lnTo>
                    <a:pt x="6" y="247"/>
                  </a:lnTo>
                  <a:lnTo>
                    <a:pt x="6" y="248"/>
                  </a:lnTo>
                  <a:lnTo>
                    <a:pt x="7" y="247"/>
                  </a:lnTo>
                  <a:lnTo>
                    <a:pt x="4" y="246"/>
                  </a:lnTo>
                  <a:lnTo>
                    <a:pt x="3" y="247"/>
                  </a:lnTo>
                  <a:lnTo>
                    <a:pt x="3" y="250"/>
                  </a:lnTo>
                  <a:lnTo>
                    <a:pt x="12" y="250"/>
                  </a:lnTo>
                  <a:lnTo>
                    <a:pt x="13" y="246"/>
                  </a:lnTo>
                  <a:lnTo>
                    <a:pt x="12" y="245"/>
                  </a:lnTo>
                  <a:lnTo>
                    <a:pt x="3" y="245"/>
                  </a:lnTo>
                  <a:lnTo>
                    <a:pt x="3" y="248"/>
                  </a:lnTo>
                  <a:lnTo>
                    <a:pt x="8" y="247"/>
                  </a:lnTo>
                  <a:lnTo>
                    <a:pt x="19" y="247"/>
                  </a:lnTo>
                  <a:lnTo>
                    <a:pt x="19" y="243"/>
                  </a:lnTo>
                  <a:lnTo>
                    <a:pt x="6" y="242"/>
                  </a:lnTo>
                  <a:lnTo>
                    <a:pt x="6" y="243"/>
                  </a:lnTo>
                  <a:lnTo>
                    <a:pt x="7" y="245"/>
                  </a:lnTo>
                  <a:lnTo>
                    <a:pt x="8" y="243"/>
                  </a:lnTo>
                  <a:lnTo>
                    <a:pt x="7" y="242"/>
                  </a:lnTo>
                  <a:lnTo>
                    <a:pt x="7" y="245"/>
                  </a:lnTo>
                  <a:lnTo>
                    <a:pt x="16" y="245"/>
                  </a:lnTo>
                  <a:lnTo>
                    <a:pt x="16" y="241"/>
                  </a:lnTo>
                  <a:lnTo>
                    <a:pt x="7" y="239"/>
                  </a:lnTo>
                  <a:lnTo>
                    <a:pt x="3" y="239"/>
                  </a:lnTo>
                  <a:lnTo>
                    <a:pt x="3" y="243"/>
                  </a:lnTo>
                  <a:lnTo>
                    <a:pt x="13" y="242"/>
                  </a:lnTo>
                  <a:lnTo>
                    <a:pt x="13" y="238"/>
                  </a:lnTo>
                  <a:lnTo>
                    <a:pt x="3" y="237"/>
                  </a:lnTo>
                  <a:lnTo>
                    <a:pt x="3" y="241"/>
                  </a:lnTo>
                  <a:lnTo>
                    <a:pt x="8" y="239"/>
                  </a:lnTo>
                  <a:lnTo>
                    <a:pt x="17" y="239"/>
                  </a:lnTo>
                  <a:lnTo>
                    <a:pt x="17" y="235"/>
                  </a:lnTo>
                  <a:lnTo>
                    <a:pt x="4" y="234"/>
                  </a:lnTo>
                  <a:lnTo>
                    <a:pt x="4" y="238"/>
                  </a:lnTo>
                  <a:lnTo>
                    <a:pt x="7" y="238"/>
                  </a:lnTo>
                  <a:lnTo>
                    <a:pt x="16" y="237"/>
                  </a:lnTo>
                  <a:lnTo>
                    <a:pt x="16" y="233"/>
                  </a:lnTo>
                  <a:lnTo>
                    <a:pt x="7" y="233"/>
                  </a:lnTo>
                  <a:lnTo>
                    <a:pt x="2" y="231"/>
                  </a:lnTo>
                  <a:lnTo>
                    <a:pt x="2" y="235"/>
                  </a:lnTo>
                  <a:lnTo>
                    <a:pt x="9" y="234"/>
                  </a:lnTo>
                  <a:lnTo>
                    <a:pt x="11" y="234"/>
                  </a:lnTo>
                  <a:lnTo>
                    <a:pt x="11" y="230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7" y="233"/>
                  </a:lnTo>
                  <a:lnTo>
                    <a:pt x="17" y="231"/>
                  </a:lnTo>
                  <a:lnTo>
                    <a:pt x="17" y="228"/>
                  </a:lnTo>
                  <a:lnTo>
                    <a:pt x="4" y="228"/>
                  </a:lnTo>
                  <a:lnTo>
                    <a:pt x="4" y="229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7" y="228"/>
                  </a:lnTo>
                  <a:lnTo>
                    <a:pt x="7" y="230"/>
                  </a:lnTo>
                  <a:lnTo>
                    <a:pt x="15" y="230"/>
                  </a:lnTo>
                  <a:lnTo>
                    <a:pt x="15" y="226"/>
                  </a:lnTo>
                  <a:lnTo>
                    <a:pt x="6" y="225"/>
                  </a:lnTo>
                  <a:lnTo>
                    <a:pt x="6" y="226"/>
                  </a:lnTo>
                  <a:lnTo>
                    <a:pt x="7" y="225"/>
                  </a:lnTo>
                  <a:lnTo>
                    <a:pt x="3" y="224"/>
                  </a:lnTo>
                  <a:lnTo>
                    <a:pt x="2" y="225"/>
                  </a:lnTo>
                  <a:lnTo>
                    <a:pt x="2" y="228"/>
                  </a:lnTo>
                  <a:lnTo>
                    <a:pt x="13" y="228"/>
                  </a:lnTo>
                  <a:lnTo>
                    <a:pt x="13" y="226"/>
                  </a:lnTo>
                  <a:lnTo>
                    <a:pt x="15" y="225"/>
                  </a:lnTo>
                  <a:lnTo>
                    <a:pt x="13" y="222"/>
                  </a:lnTo>
                  <a:lnTo>
                    <a:pt x="6" y="222"/>
                  </a:lnTo>
                  <a:lnTo>
                    <a:pt x="6" y="226"/>
                  </a:lnTo>
                  <a:lnTo>
                    <a:pt x="13" y="225"/>
                  </a:lnTo>
                  <a:lnTo>
                    <a:pt x="76" y="225"/>
                  </a:lnTo>
                  <a:lnTo>
                    <a:pt x="79" y="224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78" y="220"/>
                  </a:lnTo>
                  <a:lnTo>
                    <a:pt x="78" y="222"/>
                  </a:lnTo>
                  <a:lnTo>
                    <a:pt x="88" y="222"/>
                  </a:lnTo>
                  <a:lnTo>
                    <a:pt x="88" y="218"/>
                  </a:lnTo>
                  <a:lnTo>
                    <a:pt x="79" y="217"/>
                  </a:lnTo>
                  <a:lnTo>
                    <a:pt x="72" y="217"/>
                  </a:lnTo>
                  <a:lnTo>
                    <a:pt x="72" y="221"/>
                  </a:lnTo>
                  <a:lnTo>
                    <a:pt x="82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72" y="214"/>
                  </a:lnTo>
                  <a:lnTo>
                    <a:pt x="72" y="218"/>
                  </a:lnTo>
                  <a:lnTo>
                    <a:pt x="79" y="218"/>
                  </a:lnTo>
                  <a:lnTo>
                    <a:pt x="91" y="217"/>
                  </a:lnTo>
                  <a:lnTo>
                    <a:pt x="91" y="213"/>
                  </a:lnTo>
                  <a:lnTo>
                    <a:pt x="79" y="212"/>
                  </a:lnTo>
                  <a:lnTo>
                    <a:pt x="79" y="216"/>
                  </a:lnTo>
                  <a:lnTo>
                    <a:pt x="80" y="216"/>
                  </a:lnTo>
                  <a:lnTo>
                    <a:pt x="88" y="214"/>
                  </a:lnTo>
                  <a:lnTo>
                    <a:pt x="88" y="210"/>
                  </a:lnTo>
                  <a:lnTo>
                    <a:pt x="79" y="210"/>
                  </a:lnTo>
                  <a:lnTo>
                    <a:pt x="74" y="209"/>
                  </a:lnTo>
                  <a:lnTo>
                    <a:pt x="74" y="213"/>
                  </a:lnTo>
                  <a:lnTo>
                    <a:pt x="84" y="213"/>
                  </a:lnTo>
                  <a:lnTo>
                    <a:pt x="84" y="212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74" y="207"/>
                  </a:lnTo>
                  <a:lnTo>
                    <a:pt x="74" y="210"/>
                  </a:lnTo>
                  <a:lnTo>
                    <a:pt x="78" y="210"/>
                  </a:lnTo>
                  <a:lnTo>
                    <a:pt x="89" y="209"/>
                  </a:lnTo>
                  <a:lnTo>
                    <a:pt x="89" y="205"/>
                  </a:lnTo>
                  <a:lnTo>
                    <a:pt x="78" y="205"/>
                  </a:lnTo>
                  <a:lnTo>
                    <a:pt x="78" y="207"/>
                  </a:lnTo>
                  <a:lnTo>
                    <a:pt x="80" y="207"/>
                  </a:lnTo>
                  <a:lnTo>
                    <a:pt x="80" y="205"/>
                  </a:lnTo>
                  <a:lnTo>
                    <a:pt x="78" y="205"/>
                  </a:lnTo>
                  <a:lnTo>
                    <a:pt x="78" y="208"/>
                  </a:lnTo>
                  <a:lnTo>
                    <a:pt x="88" y="208"/>
                  </a:lnTo>
                  <a:lnTo>
                    <a:pt x="88" y="204"/>
                  </a:lnTo>
                  <a:lnTo>
                    <a:pt x="72" y="201"/>
                  </a:lnTo>
                  <a:lnTo>
                    <a:pt x="72" y="205"/>
                  </a:lnTo>
                  <a:lnTo>
                    <a:pt x="83" y="205"/>
                  </a:lnTo>
                  <a:lnTo>
                    <a:pt x="87" y="204"/>
                  </a:lnTo>
                  <a:lnTo>
                    <a:pt x="85" y="200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9" y="203"/>
                  </a:lnTo>
                  <a:lnTo>
                    <a:pt x="91" y="203"/>
                  </a:lnTo>
                  <a:lnTo>
                    <a:pt x="91" y="199"/>
                  </a:lnTo>
                  <a:lnTo>
                    <a:pt x="78" y="197"/>
                  </a:lnTo>
                  <a:lnTo>
                    <a:pt x="78" y="201"/>
                  </a:lnTo>
                  <a:lnTo>
                    <a:pt x="80" y="201"/>
                  </a:lnTo>
                  <a:lnTo>
                    <a:pt x="89" y="200"/>
                  </a:lnTo>
                  <a:lnTo>
                    <a:pt x="89" y="196"/>
                  </a:lnTo>
                  <a:lnTo>
                    <a:pt x="79" y="195"/>
                  </a:lnTo>
                  <a:lnTo>
                    <a:pt x="72" y="195"/>
                  </a:lnTo>
                  <a:lnTo>
                    <a:pt x="72" y="199"/>
                  </a:lnTo>
                  <a:lnTo>
                    <a:pt x="82" y="197"/>
                  </a:lnTo>
                  <a:lnTo>
                    <a:pt x="84" y="197"/>
                  </a:lnTo>
                  <a:lnTo>
                    <a:pt x="84" y="193"/>
                  </a:lnTo>
                  <a:lnTo>
                    <a:pt x="74" y="192"/>
                  </a:lnTo>
                  <a:lnTo>
                    <a:pt x="74" y="196"/>
                  </a:lnTo>
                  <a:lnTo>
                    <a:pt x="79" y="196"/>
                  </a:lnTo>
                  <a:lnTo>
                    <a:pt x="89" y="195"/>
                  </a:lnTo>
                  <a:lnTo>
                    <a:pt x="89" y="191"/>
                  </a:lnTo>
                  <a:lnTo>
                    <a:pt x="78" y="190"/>
                  </a:lnTo>
                  <a:lnTo>
                    <a:pt x="78" y="193"/>
                  </a:lnTo>
                  <a:lnTo>
                    <a:pt x="88" y="192"/>
                  </a:lnTo>
                  <a:lnTo>
                    <a:pt x="88" y="188"/>
                  </a:lnTo>
                  <a:lnTo>
                    <a:pt x="82" y="188"/>
                  </a:lnTo>
                  <a:lnTo>
                    <a:pt x="74" y="187"/>
                  </a:lnTo>
                  <a:lnTo>
                    <a:pt x="74" y="191"/>
                  </a:lnTo>
                  <a:lnTo>
                    <a:pt x="82" y="191"/>
                  </a:lnTo>
                  <a:lnTo>
                    <a:pt x="106" y="190"/>
                  </a:lnTo>
                  <a:lnTo>
                    <a:pt x="108" y="186"/>
                  </a:lnTo>
                  <a:lnTo>
                    <a:pt x="106" y="184"/>
                  </a:lnTo>
                  <a:lnTo>
                    <a:pt x="85" y="184"/>
                  </a:lnTo>
                  <a:lnTo>
                    <a:pt x="85" y="188"/>
                  </a:lnTo>
                  <a:lnTo>
                    <a:pt x="92" y="187"/>
                  </a:lnTo>
                  <a:lnTo>
                    <a:pt x="92" y="183"/>
                  </a:lnTo>
                  <a:lnTo>
                    <a:pt x="79" y="183"/>
                  </a:lnTo>
                  <a:lnTo>
                    <a:pt x="79" y="184"/>
                  </a:lnTo>
                  <a:lnTo>
                    <a:pt x="80" y="186"/>
                  </a:lnTo>
                  <a:lnTo>
                    <a:pt x="82" y="184"/>
                  </a:lnTo>
                  <a:lnTo>
                    <a:pt x="80" y="183"/>
                  </a:lnTo>
                  <a:lnTo>
                    <a:pt x="80" y="186"/>
                  </a:lnTo>
                  <a:lnTo>
                    <a:pt x="89" y="186"/>
                  </a:lnTo>
                  <a:lnTo>
                    <a:pt x="89" y="182"/>
                  </a:lnTo>
                  <a:lnTo>
                    <a:pt x="80" y="180"/>
                  </a:lnTo>
                  <a:lnTo>
                    <a:pt x="74" y="179"/>
                  </a:lnTo>
                  <a:lnTo>
                    <a:pt x="74" y="183"/>
                  </a:lnTo>
                  <a:lnTo>
                    <a:pt x="84" y="183"/>
                  </a:lnTo>
                  <a:lnTo>
                    <a:pt x="88" y="182"/>
                  </a:lnTo>
                  <a:lnTo>
                    <a:pt x="87" y="178"/>
                  </a:lnTo>
                  <a:lnTo>
                    <a:pt x="75" y="178"/>
                  </a:lnTo>
                  <a:lnTo>
                    <a:pt x="75" y="182"/>
                  </a:lnTo>
                  <a:lnTo>
                    <a:pt x="80" y="180"/>
                  </a:lnTo>
                  <a:lnTo>
                    <a:pt x="89" y="180"/>
                  </a:lnTo>
                  <a:lnTo>
                    <a:pt x="89" y="176"/>
                  </a:lnTo>
                  <a:lnTo>
                    <a:pt x="79" y="175"/>
                  </a:lnTo>
                  <a:lnTo>
                    <a:pt x="79" y="179"/>
                  </a:lnTo>
                  <a:lnTo>
                    <a:pt x="89" y="178"/>
                  </a:lnTo>
                  <a:lnTo>
                    <a:pt x="89" y="174"/>
                  </a:lnTo>
                  <a:lnTo>
                    <a:pt x="82" y="173"/>
                  </a:lnTo>
                  <a:lnTo>
                    <a:pt x="74" y="173"/>
                  </a:lnTo>
                  <a:lnTo>
                    <a:pt x="74" y="176"/>
                  </a:lnTo>
                  <a:lnTo>
                    <a:pt x="82" y="175"/>
                  </a:lnTo>
                  <a:lnTo>
                    <a:pt x="85" y="175"/>
                  </a:lnTo>
                  <a:lnTo>
                    <a:pt x="85" y="171"/>
                  </a:lnTo>
                  <a:lnTo>
                    <a:pt x="74" y="170"/>
                  </a:lnTo>
                  <a:lnTo>
                    <a:pt x="74" y="174"/>
                  </a:lnTo>
                  <a:lnTo>
                    <a:pt x="80" y="174"/>
                  </a:lnTo>
                  <a:lnTo>
                    <a:pt x="92" y="173"/>
                  </a:lnTo>
                  <a:lnTo>
                    <a:pt x="92" y="169"/>
                  </a:lnTo>
                  <a:lnTo>
                    <a:pt x="80" y="167"/>
                  </a:lnTo>
                  <a:lnTo>
                    <a:pt x="80" y="171"/>
                  </a:lnTo>
                  <a:lnTo>
                    <a:pt x="89" y="170"/>
                  </a:lnTo>
                  <a:lnTo>
                    <a:pt x="89" y="166"/>
                  </a:lnTo>
                  <a:lnTo>
                    <a:pt x="82" y="166"/>
                  </a:lnTo>
                  <a:lnTo>
                    <a:pt x="74" y="165"/>
                  </a:lnTo>
                  <a:lnTo>
                    <a:pt x="74" y="169"/>
                  </a:lnTo>
                  <a:lnTo>
                    <a:pt x="84" y="169"/>
                  </a:lnTo>
                  <a:lnTo>
                    <a:pt x="88" y="167"/>
                  </a:lnTo>
                  <a:lnTo>
                    <a:pt x="87" y="163"/>
                  </a:lnTo>
                  <a:lnTo>
                    <a:pt x="76" y="163"/>
                  </a:lnTo>
                  <a:lnTo>
                    <a:pt x="76" y="165"/>
                  </a:lnTo>
                  <a:lnTo>
                    <a:pt x="78" y="163"/>
                  </a:lnTo>
                  <a:lnTo>
                    <a:pt x="75" y="162"/>
                  </a:lnTo>
                  <a:lnTo>
                    <a:pt x="74" y="163"/>
                  </a:lnTo>
                  <a:lnTo>
                    <a:pt x="74" y="166"/>
                  </a:lnTo>
                  <a:lnTo>
                    <a:pt x="79" y="166"/>
                  </a:lnTo>
                  <a:lnTo>
                    <a:pt x="89" y="165"/>
                  </a:lnTo>
                  <a:lnTo>
                    <a:pt x="89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80" y="162"/>
                  </a:lnTo>
                  <a:lnTo>
                    <a:pt x="80" y="161"/>
                  </a:lnTo>
                  <a:lnTo>
                    <a:pt x="78" y="161"/>
                  </a:lnTo>
                  <a:lnTo>
                    <a:pt x="78" y="163"/>
                  </a:lnTo>
                  <a:lnTo>
                    <a:pt x="88" y="163"/>
                  </a:lnTo>
                  <a:lnTo>
                    <a:pt x="88" y="159"/>
                  </a:lnTo>
                  <a:lnTo>
                    <a:pt x="82" y="158"/>
                  </a:lnTo>
                  <a:lnTo>
                    <a:pt x="72" y="158"/>
                  </a:lnTo>
                  <a:lnTo>
                    <a:pt x="72" y="162"/>
                  </a:lnTo>
                  <a:lnTo>
                    <a:pt x="80" y="161"/>
                  </a:lnTo>
                  <a:lnTo>
                    <a:pt x="85" y="159"/>
                  </a:lnTo>
                  <a:lnTo>
                    <a:pt x="85" y="156"/>
                  </a:lnTo>
                  <a:lnTo>
                    <a:pt x="74" y="156"/>
                  </a:lnTo>
                  <a:lnTo>
                    <a:pt x="74" y="159"/>
                  </a:lnTo>
                  <a:lnTo>
                    <a:pt x="79" y="158"/>
                  </a:lnTo>
                  <a:lnTo>
                    <a:pt x="92" y="158"/>
                  </a:lnTo>
                  <a:lnTo>
                    <a:pt x="92" y="154"/>
                  </a:lnTo>
                  <a:lnTo>
                    <a:pt x="80" y="153"/>
                  </a:lnTo>
                  <a:lnTo>
                    <a:pt x="80" y="157"/>
                  </a:lnTo>
                  <a:lnTo>
                    <a:pt x="82" y="157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3" y="150"/>
                  </a:lnTo>
                  <a:lnTo>
                    <a:pt x="83" y="154"/>
                  </a:lnTo>
                  <a:lnTo>
                    <a:pt x="106" y="154"/>
                  </a:lnTo>
                  <a:lnTo>
                    <a:pt x="121" y="153"/>
                  </a:lnTo>
                  <a:lnTo>
                    <a:pt x="126" y="153"/>
                  </a:lnTo>
                  <a:lnTo>
                    <a:pt x="126" y="149"/>
                  </a:lnTo>
                  <a:lnTo>
                    <a:pt x="113" y="148"/>
                  </a:lnTo>
                  <a:lnTo>
                    <a:pt x="113" y="152"/>
                  </a:lnTo>
                  <a:lnTo>
                    <a:pt x="117" y="152"/>
                  </a:lnTo>
                  <a:lnTo>
                    <a:pt x="129" y="150"/>
                  </a:lnTo>
                  <a:lnTo>
                    <a:pt x="129" y="146"/>
                  </a:lnTo>
                  <a:lnTo>
                    <a:pt x="118" y="146"/>
                  </a:lnTo>
                  <a:lnTo>
                    <a:pt x="118" y="148"/>
                  </a:lnTo>
                  <a:lnTo>
                    <a:pt x="120" y="146"/>
                  </a:lnTo>
                  <a:lnTo>
                    <a:pt x="118" y="145"/>
                  </a:lnTo>
                  <a:lnTo>
                    <a:pt x="117" y="146"/>
                  </a:lnTo>
                  <a:lnTo>
                    <a:pt x="117" y="149"/>
                  </a:lnTo>
                  <a:lnTo>
                    <a:pt x="127" y="148"/>
                  </a:lnTo>
                  <a:lnTo>
                    <a:pt x="127" y="144"/>
                  </a:lnTo>
                  <a:lnTo>
                    <a:pt x="121" y="144"/>
                  </a:lnTo>
                  <a:lnTo>
                    <a:pt x="112" y="142"/>
                  </a:lnTo>
                  <a:lnTo>
                    <a:pt x="112" y="146"/>
                  </a:lnTo>
                  <a:lnTo>
                    <a:pt x="120" y="146"/>
                  </a:lnTo>
                  <a:lnTo>
                    <a:pt x="126" y="145"/>
                  </a:lnTo>
                  <a:lnTo>
                    <a:pt x="126" y="141"/>
                  </a:lnTo>
                  <a:lnTo>
                    <a:pt x="113" y="140"/>
                  </a:lnTo>
                  <a:lnTo>
                    <a:pt x="113" y="144"/>
                  </a:lnTo>
                  <a:lnTo>
                    <a:pt x="118" y="144"/>
                  </a:lnTo>
                  <a:lnTo>
                    <a:pt x="131" y="142"/>
                  </a:lnTo>
                  <a:lnTo>
                    <a:pt x="131" y="138"/>
                  </a:lnTo>
                  <a:lnTo>
                    <a:pt x="118" y="138"/>
                  </a:lnTo>
                  <a:lnTo>
                    <a:pt x="118" y="140"/>
                  </a:lnTo>
                  <a:lnTo>
                    <a:pt x="120" y="141"/>
                  </a:lnTo>
                  <a:lnTo>
                    <a:pt x="121" y="140"/>
                  </a:lnTo>
                  <a:lnTo>
                    <a:pt x="120" y="138"/>
                  </a:lnTo>
                  <a:lnTo>
                    <a:pt x="120" y="141"/>
                  </a:lnTo>
                  <a:lnTo>
                    <a:pt x="127" y="141"/>
                  </a:lnTo>
                  <a:lnTo>
                    <a:pt x="127" y="137"/>
                  </a:lnTo>
                  <a:lnTo>
                    <a:pt x="121" y="136"/>
                  </a:lnTo>
                  <a:lnTo>
                    <a:pt x="112" y="136"/>
                  </a:lnTo>
                  <a:lnTo>
                    <a:pt x="112" y="140"/>
                  </a:lnTo>
                  <a:lnTo>
                    <a:pt x="121" y="138"/>
                  </a:lnTo>
                  <a:lnTo>
                    <a:pt x="126" y="137"/>
                  </a:lnTo>
                  <a:lnTo>
                    <a:pt x="126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4" y="137"/>
                  </a:lnTo>
                  <a:lnTo>
                    <a:pt x="118" y="136"/>
                  </a:lnTo>
                  <a:lnTo>
                    <a:pt x="117" y="133"/>
                  </a:lnTo>
                  <a:lnTo>
                    <a:pt x="117" y="136"/>
                  </a:lnTo>
                  <a:lnTo>
                    <a:pt x="129" y="136"/>
                  </a:lnTo>
                  <a:lnTo>
                    <a:pt x="129" y="132"/>
                  </a:lnTo>
                  <a:lnTo>
                    <a:pt x="118" y="131"/>
                  </a:lnTo>
                  <a:lnTo>
                    <a:pt x="117" y="131"/>
                  </a:lnTo>
                  <a:lnTo>
                    <a:pt x="117" y="135"/>
                  </a:lnTo>
                  <a:lnTo>
                    <a:pt x="127" y="133"/>
                  </a:lnTo>
                  <a:lnTo>
                    <a:pt x="127" y="129"/>
                  </a:lnTo>
                  <a:lnTo>
                    <a:pt x="122" y="129"/>
                  </a:lnTo>
                  <a:lnTo>
                    <a:pt x="112" y="128"/>
                  </a:lnTo>
                  <a:lnTo>
                    <a:pt x="112" y="132"/>
                  </a:lnTo>
                  <a:lnTo>
                    <a:pt x="120" y="131"/>
                  </a:lnTo>
                  <a:lnTo>
                    <a:pt x="126" y="131"/>
                  </a:lnTo>
                  <a:lnTo>
                    <a:pt x="126" y="127"/>
                  </a:lnTo>
                  <a:lnTo>
                    <a:pt x="113" y="125"/>
                  </a:lnTo>
                  <a:lnTo>
                    <a:pt x="113" y="129"/>
                  </a:lnTo>
                  <a:lnTo>
                    <a:pt x="118" y="129"/>
                  </a:lnTo>
                  <a:lnTo>
                    <a:pt x="131" y="128"/>
                  </a:lnTo>
                  <a:lnTo>
                    <a:pt x="131" y="124"/>
                  </a:lnTo>
                  <a:lnTo>
                    <a:pt x="118" y="124"/>
                  </a:lnTo>
                  <a:lnTo>
                    <a:pt x="118" y="125"/>
                  </a:lnTo>
                  <a:lnTo>
                    <a:pt x="120" y="127"/>
                  </a:lnTo>
                  <a:lnTo>
                    <a:pt x="121" y="125"/>
                  </a:lnTo>
                  <a:lnTo>
                    <a:pt x="120" y="124"/>
                  </a:lnTo>
                  <a:lnTo>
                    <a:pt x="120" y="127"/>
                  </a:lnTo>
                  <a:lnTo>
                    <a:pt x="127" y="125"/>
                  </a:lnTo>
                  <a:lnTo>
                    <a:pt x="127" y="121"/>
                  </a:lnTo>
                  <a:lnTo>
                    <a:pt x="121" y="121"/>
                  </a:lnTo>
                  <a:lnTo>
                    <a:pt x="113" y="120"/>
                  </a:lnTo>
                  <a:lnTo>
                    <a:pt x="113" y="124"/>
                  </a:lnTo>
                  <a:lnTo>
                    <a:pt x="121" y="124"/>
                  </a:lnTo>
                  <a:lnTo>
                    <a:pt x="126" y="123"/>
                  </a:lnTo>
                  <a:lnTo>
                    <a:pt x="126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4" y="123"/>
                  </a:lnTo>
                  <a:lnTo>
                    <a:pt x="118" y="121"/>
                  </a:lnTo>
                  <a:lnTo>
                    <a:pt x="117" y="119"/>
                  </a:lnTo>
                  <a:lnTo>
                    <a:pt x="117" y="121"/>
                  </a:lnTo>
                  <a:lnTo>
                    <a:pt x="129" y="120"/>
                  </a:lnTo>
                  <a:lnTo>
                    <a:pt x="129" y="116"/>
                  </a:lnTo>
                  <a:lnTo>
                    <a:pt x="118" y="116"/>
                  </a:lnTo>
                  <a:lnTo>
                    <a:pt x="118" y="118"/>
                  </a:lnTo>
                  <a:lnTo>
                    <a:pt x="120" y="116"/>
                  </a:lnTo>
                  <a:lnTo>
                    <a:pt x="118" y="115"/>
                  </a:lnTo>
                  <a:lnTo>
                    <a:pt x="117" y="116"/>
                  </a:lnTo>
                  <a:lnTo>
                    <a:pt x="117" y="119"/>
                  </a:lnTo>
                  <a:lnTo>
                    <a:pt x="127" y="119"/>
                  </a:lnTo>
                  <a:lnTo>
                    <a:pt x="127" y="115"/>
                  </a:lnTo>
                  <a:lnTo>
                    <a:pt x="122" y="114"/>
                  </a:lnTo>
                  <a:lnTo>
                    <a:pt x="113" y="114"/>
                  </a:lnTo>
                  <a:lnTo>
                    <a:pt x="113" y="118"/>
                  </a:lnTo>
                  <a:lnTo>
                    <a:pt x="120" y="116"/>
                  </a:lnTo>
                  <a:lnTo>
                    <a:pt x="126" y="116"/>
                  </a:lnTo>
                  <a:lnTo>
                    <a:pt x="126" y="115"/>
                  </a:lnTo>
                  <a:lnTo>
                    <a:pt x="127" y="114"/>
                  </a:lnTo>
                  <a:lnTo>
                    <a:pt x="126" y="111"/>
                  </a:lnTo>
                  <a:lnTo>
                    <a:pt x="113" y="111"/>
                  </a:lnTo>
                  <a:lnTo>
                    <a:pt x="113" y="112"/>
                  </a:lnTo>
                  <a:lnTo>
                    <a:pt x="114" y="115"/>
                  </a:lnTo>
                  <a:lnTo>
                    <a:pt x="118" y="114"/>
                  </a:lnTo>
                  <a:lnTo>
                    <a:pt x="117" y="111"/>
                  </a:lnTo>
                  <a:lnTo>
                    <a:pt x="117" y="114"/>
                  </a:lnTo>
                  <a:lnTo>
                    <a:pt x="131" y="114"/>
                  </a:lnTo>
                  <a:lnTo>
                    <a:pt x="131" y="110"/>
                  </a:lnTo>
                  <a:lnTo>
                    <a:pt x="120" y="108"/>
                  </a:lnTo>
                  <a:lnTo>
                    <a:pt x="118" y="108"/>
                  </a:lnTo>
                  <a:lnTo>
                    <a:pt x="118" y="112"/>
                  </a:lnTo>
                  <a:lnTo>
                    <a:pt x="127" y="111"/>
                  </a:lnTo>
                  <a:lnTo>
                    <a:pt x="127" y="107"/>
                  </a:lnTo>
                  <a:lnTo>
                    <a:pt x="121" y="107"/>
                  </a:lnTo>
                  <a:lnTo>
                    <a:pt x="112" y="106"/>
                  </a:lnTo>
                  <a:lnTo>
                    <a:pt x="112" y="110"/>
                  </a:lnTo>
                  <a:lnTo>
                    <a:pt x="121" y="108"/>
                  </a:lnTo>
                  <a:lnTo>
                    <a:pt x="126" y="108"/>
                  </a:lnTo>
                  <a:lnTo>
                    <a:pt x="126" y="104"/>
                  </a:lnTo>
                  <a:lnTo>
                    <a:pt x="113" y="103"/>
                  </a:lnTo>
                  <a:lnTo>
                    <a:pt x="113" y="107"/>
                  </a:lnTo>
                  <a:lnTo>
                    <a:pt x="117" y="107"/>
                  </a:lnTo>
                  <a:lnTo>
                    <a:pt x="129" y="106"/>
                  </a:lnTo>
                  <a:lnTo>
                    <a:pt x="129" y="102"/>
                  </a:lnTo>
                  <a:lnTo>
                    <a:pt x="118" y="102"/>
                  </a:lnTo>
                  <a:lnTo>
                    <a:pt x="118" y="103"/>
                  </a:lnTo>
                  <a:lnTo>
                    <a:pt x="120" y="102"/>
                  </a:lnTo>
                  <a:lnTo>
                    <a:pt x="118" y="101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26" y="103"/>
                  </a:lnTo>
                  <a:lnTo>
                    <a:pt x="126" y="99"/>
                  </a:lnTo>
                  <a:lnTo>
                    <a:pt x="122" y="99"/>
                  </a:lnTo>
                  <a:lnTo>
                    <a:pt x="112" y="98"/>
                  </a:lnTo>
                  <a:lnTo>
                    <a:pt x="112" y="102"/>
                  </a:lnTo>
                  <a:lnTo>
                    <a:pt x="118" y="102"/>
                  </a:lnTo>
                  <a:lnTo>
                    <a:pt x="125" y="101"/>
                  </a:lnTo>
                  <a:lnTo>
                    <a:pt x="125" y="97"/>
                  </a:lnTo>
                  <a:lnTo>
                    <a:pt x="112" y="97"/>
                  </a:lnTo>
                  <a:lnTo>
                    <a:pt x="112" y="101"/>
                  </a:lnTo>
                  <a:lnTo>
                    <a:pt x="117" y="99"/>
                  </a:lnTo>
                  <a:lnTo>
                    <a:pt x="130" y="98"/>
                  </a:lnTo>
                  <a:lnTo>
                    <a:pt x="130" y="94"/>
                  </a:lnTo>
                  <a:lnTo>
                    <a:pt x="120" y="94"/>
                  </a:lnTo>
                  <a:lnTo>
                    <a:pt x="120" y="95"/>
                  </a:lnTo>
                  <a:lnTo>
                    <a:pt x="121" y="94"/>
                  </a:lnTo>
                  <a:lnTo>
                    <a:pt x="120" y="93"/>
                  </a:lnTo>
                  <a:lnTo>
                    <a:pt x="118" y="94"/>
                  </a:lnTo>
                  <a:lnTo>
                    <a:pt x="118" y="97"/>
                  </a:lnTo>
                  <a:lnTo>
                    <a:pt x="126" y="97"/>
                  </a:lnTo>
                  <a:lnTo>
                    <a:pt x="126" y="93"/>
                  </a:lnTo>
                  <a:lnTo>
                    <a:pt x="121" y="91"/>
                  </a:lnTo>
                  <a:lnTo>
                    <a:pt x="110" y="91"/>
                  </a:lnTo>
                  <a:lnTo>
                    <a:pt x="110" y="95"/>
                  </a:lnTo>
                  <a:lnTo>
                    <a:pt x="120" y="94"/>
                  </a:lnTo>
                  <a:lnTo>
                    <a:pt x="126" y="94"/>
                  </a:lnTo>
                  <a:lnTo>
                    <a:pt x="126" y="90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4" y="93"/>
                  </a:lnTo>
                  <a:lnTo>
                    <a:pt x="117" y="91"/>
                  </a:lnTo>
                  <a:lnTo>
                    <a:pt x="116" y="89"/>
                  </a:lnTo>
                  <a:lnTo>
                    <a:pt x="116" y="91"/>
                  </a:lnTo>
                  <a:lnTo>
                    <a:pt x="127" y="91"/>
                  </a:lnTo>
                  <a:lnTo>
                    <a:pt x="127" y="87"/>
                  </a:lnTo>
                  <a:lnTo>
                    <a:pt x="118" y="86"/>
                  </a:lnTo>
                  <a:lnTo>
                    <a:pt x="116" y="86"/>
                  </a:lnTo>
                  <a:lnTo>
                    <a:pt x="116" y="90"/>
                  </a:lnTo>
                  <a:lnTo>
                    <a:pt x="126" y="89"/>
                  </a:lnTo>
                  <a:lnTo>
                    <a:pt x="126" y="85"/>
                  </a:lnTo>
                  <a:lnTo>
                    <a:pt x="122" y="85"/>
                  </a:lnTo>
                  <a:lnTo>
                    <a:pt x="112" y="84"/>
                  </a:lnTo>
                  <a:lnTo>
                    <a:pt x="112" y="87"/>
                  </a:lnTo>
                  <a:lnTo>
                    <a:pt x="118" y="86"/>
                  </a:lnTo>
                  <a:lnTo>
                    <a:pt x="125" y="86"/>
                  </a:lnTo>
                  <a:lnTo>
                    <a:pt x="125" y="82"/>
                  </a:lnTo>
                  <a:lnTo>
                    <a:pt x="112" y="81"/>
                  </a:lnTo>
                  <a:lnTo>
                    <a:pt x="112" y="85"/>
                  </a:lnTo>
                  <a:lnTo>
                    <a:pt x="116" y="85"/>
                  </a:lnTo>
                  <a:lnTo>
                    <a:pt x="130" y="84"/>
                  </a:lnTo>
                  <a:lnTo>
                    <a:pt x="130" y="80"/>
                  </a:lnTo>
                  <a:lnTo>
                    <a:pt x="118" y="80"/>
                  </a:lnTo>
                  <a:lnTo>
                    <a:pt x="118" y="81"/>
                  </a:lnTo>
                  <a:lnTo>
                    <a:pt x="120" y="80"/>
                  </a:lnTo>
                  <a:lnTo>
                    <a:pt x="118" y="78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126" y="81"/>
                  </a:lnTo>
                  <a:lnTo>
                    <a:pt x="126" y="77"/>
                  </a:lnTo>
                  <a:lnTo>
                    <a:pt x="121" y="77"/>
                  </a:lnTo>
                  <a:lnTo>
                    <a:pt x="110" y="76"/>
                  </a:lnTo>
                  <a:lnTo>
                    <a:pt x="110" y="80"/>
                  </a:lnTo>
                  <a:lnTo>
                    <a:pt x="118" y="80"/>
                  </a:lnTo>
                  <a:lnTo>
                    <a:pt x="126" y="78"/>
                  </a:lnTo>
                  <a:lnTo>
                    <a:pt x="126" y="74"/>
                  </a:lnTo>
                  <a:lnTo>
                    <a:pt x="113" y="74"/>
                  </a:lnTo>
                  <a:lnTo>
                    <a:pt x="113" y="76"/>
                  </a:lnTo>
                  <a:lnTo>
                    <a:pt x="114" y="78"/>
                  </a:lnTo>
                  <a:lnTo>
                    <a:pt x="117" y="77"/>
                  </a:lnTo>
                  <a:lnTo>
                    <a:pt x="116" y="74"/>
                  </a:lnTo>
                  <a:lnTo>
                    <a:pt x="116" y="77"/>
                  </a:lnTo>
                  <a:lnTo>
                    <a:pt x="127" y="76"/>
                  </a:lnTo>
                  <a:lnTo>
                    <a:pt x="127" y="72"/>
                  </a:lnTo>
                  <a:lnTo>
                    <a:pt x="117" y="72"/>
                  </a:lnTo>
                  <a:lnTo>
                    <a:pt x="117" y="73"/>
                  </a:lnTo>
                  <a:lnTo>
                    <a:pt x="118" y="72"/>
                  </a:lnTo>
                  <a:lnTo>
                    <a:pt x="117" y="70"/>
                  </a:lnTo>
                  <a:lnTo>
                    <a:pt x="116" y="72"/>
                  </a:lnTo>
                  <a:lnTo>
                    <a:pt x="116" y="74"/>
                  </a:lnTo>
                  <a:lnTo>
                    <a:pt x="125" y="74"/>
                  </a:lnTo>
                  <a:lnTo>
                    <a:pt x="126" y="70"/>
                  </a:lnTo>
                  <a:lnTo>
                    <a:pt x="123" y="69"/>
                  </a:lnTo>
                  <a:lnTo>
                    <a:pt x="110" y="69"/>
                  </a:lnTo>
                  <a:lnTo>
                    <a:pt x="110" y="73"/>
                  </a:lnTo>
                  <a:lnTo>
                    <a:pt x="117" y="72"/>
                  </a:lnTo>
                  <a:lnTo>
                    <a:pt x="125" y="72"/>
                  </a:lnTo>
                  <a:lnTo>
                    <a:pt x="125" y="68"/>
                  </a:lnTo>
                  <a:lnTo>
                    <a:pt x="112" y="66"/>
                  </a:lnTo>
                  <a:lnTo>
                    <a:pt x="112" y="68"/>
                  </a:lnTo>
                  <a:lnTo>
                    <a:pt x="113" y="70"/>
                  </a:lnTo>
                  <a:lnTo>
                    <a:pt x="117" y="69"/>
                  </a:lnTo>
                  <a:lnTo>
                    <a:pt x="116" y="66"/>
                  </a:lnTo>
                  <a:lnTo>
                    <a:pt x="116" y="69"/>
                  </a:lnTo>
                  <a:lnTo>
                    <a:pt x="129" y="69"/>
                  </a:lnTo>
                  <a:lnTo>
                    <a:pt x="129" y="65"/>
                  </a:lnTo>
                  <a:lnTo>
                    <a:pt x="118" y="64"/>
                  </a:lnTo>
                  <a:lnTo>
                    <a:pt x="117" y="64"/>
                  </a:lnTo>
                  <a:lnTo>
                    <a:pt x="117" y="68"/>
                  </a:lnTo>
                  <a:lnTo>
                    <a:pt x="125" y="66"/>
                  </a:lnTo>
                  <a:lnTo>
                    <a:pt x="125" y="63"/>
                  </a:lnTo>
                  <a:lnTo>
                    <a:pt x="121" y="63"/>
                  </a:lnTo>
                  <a:lnTo>
                    <a:pt x="110" y="61"/>
                  </a:lnTo>
                  <a:lnTo>
                    <a:pt x="110" y="65"/>
                  </a:lnTo>
                  <a:lnTo>
                    <a:pt x="118" y="65"/>
                  </a:lnTo>
                  <a:lnTo>
                    <a:pt x="125" y="64"/>
                  </a:lnTo>
                  <a:lnTo>
                    <a:pt x="125" y="60"/>
                  </a:lnTo>
                  <a:lnTo>
                    <a:pt x="112" y="59"/>
                  </a:lnTo>
                  <a:lnTo>
                    <a:pt x="112" y="63"/>
                  </a:lnTo>
                  <a:lnTo>
                    <a:pt x="114" y="63"/>
                  </a:lnTo>
                  <a:lnTo>
                    <a:pt x="126" y="61"/>
                  </a:lnTo>
                  <a:lnTo>
                    <a:pt x="126" y="57"/>
                  </a:lnTo>
                  <a:lnTo>
                    <a:pt x="118" y="57"/>
                  </a:lnTo>
                  <a:lnTo>
                    <a:pt x="118" y="59"/>
                  </a:lnTo>
                  <a:lnTo>
                    <a:pt x="120" y="57"/>
                  </a:lnTo>
                  <a:lnTo>
                    <a:pt x="117" y="56"/>
                  </a:lnTo>
                  <a:lnTo>
                    <a:pt x="116" y="57"/>
                  </a:lnTo>
                  <a:lnTo>
                    <a:pt x="116" y="60"/>
                  </a:lnTo>
                  <a:lnTo>
                    <a:pt x="125" y="60"/>
                  </a:lnTo>
                  <a:lnTo>
                    <a:pt x="126" y="56"/>
                  </a:lnTo>
                  <a:lnTo>
                    <a:pt x="125" y="55"/>
                  </a:lnTo>
                  <a:lnTo>
                    <a:pt x="123" y="55"/>
                  </a:lnTo>
                  <a:lnTo>
                    <a:pt x="112" y="53"/>
                  </a:lnTo>
                  <a:lnTo>
                    <a:pt x="112" y="57"/>
                  </a:lnTo>
                  <a:lnTo>
                    <a:pt x="118" y="57"/>
                  </a:lnTo>
                  <a:lnTo>
                    <a:pt x="126" y="56"/>
                  </a:lnTo>
                  <a:lnTo>
                    <a:pt x="126" y="52"/>
                  </a:lnTo>
                  <a:lnTo>
                    <a:pt x="113" y="52"/>
                  </a:lnTo>
                  <a:lnTo>
                    <a:pt x="113" y="53"/>
                  </a:lnTo>
                  <a:lnTo>
                    <a:pt x="114" y="56"/>
                  </a:lnTo>
                  <a:lnTo>
                    <a:pt x="118" y="55"/>
                  </a:lnTo>
                  <a:lnTo>
                    <a:pt x="117" y="52"/>
                  </a:lnTo>
                  <a:lnTo>
                    <a:pt x="117" y="55"/>
                  </a:lnTo>
                  <a:lnTo>
                    <a:pt x="131" y="55"/>
                  </a:lnTo>
                  <a:lnTo>
                    <a:pt x="131" y="51"/>
                  </a:lnTo>
                  <a:lnTo>
                    <a:pt x="121" y="49"/>
                  </a:lnTo>
                  <a:lnTo>
                    <a:pt x="121" y="51"/>
                  </a:lnTo>
                  <a:lnTo>
                    <a:pt x="122" y="49"/>
                  </a:lnTo>
                  <a:lnTo>
                    <a:pt x="121" y="48"/>
                  </a:lnTo>
                  <a:lnTo>
                    <a:pt x="120" y="49"/>
                  </a:lnTo>
                  <a:lnTo>
                    <a:pt x="120" y="52"/>
                  </a:lnTo>
                  <a:lnTo>
                    <a:pt x="127" y="52"/>
                  </a:lnTo>
                  <a:lnTo>
                    <a:pt x="129" y="48"/>
                  </a:lnTo>
                  <a:lnTo>
                    <a:pt x="125" y="47"/>
                  </a:lnTo>
                  <a:lnTo>
                    <a:pt x="113" y="47"/>
                  </a:lnTo>
                  <a:lnTo>
                    <a:pt x="113" y="51"/>
                  </a:lnTo>
                  <a:lnTo>
                    <a:pt x="120" y="49"/>
                  </a:lnTo>
                  <a:lnTo>
                    <a:pt x="125" y="49"/>
                  </a:lnTo>
                  <a:lnTo>
                    <a:pt x="125" y="46"/>
                  </a:lnTo>
                  <a:lnTo>
                    <a:pt x="108" y="44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9" y="47"/>
                  </a:lnTo>
                  <a:lnTo>
                    <a:pt x="89" y="43"/>
                  </a:lnTo>
                  <a:lnTo>
                    <a:pt x="82" y="42"/>
                  </a:lnTo>
                  <a:lnTo>
                    <a:pt x="78" y="42"/>
                  </a:lnTo>
                  <a:lnTo>
                    <a:pt x="78" y="46"/>
                  </a:lnTo>
                  <a:lnTo>
                    <a:pt x="87" y="44"/>
                  </a:lnTo>
                  <a:lnTo>
                    <a:pt x="87" y="40"/>
                  </a:lnTo>
                  <a:lnTo>
                    <a:pt x="84" y="40"/>
                  </a:lnTo>
                  <a:lnTo>
                    <a:pt x="72" y="39"/>
                  </a:lnTo>
                  <a:lnTo>
                    <a:pt x="72" y="43"/>
                  </a:lnTo>
                  <a:lnTo>
                    <a:pt x="79" y="43"/>
                  </a:lnTo>
                  <a:lnTo>
                    <a:pt x="87" y="42"/>
                  </a:lnTo>
                  <a:lnTo>
                    <a:pt x="87" y="38"/>
                  </a:lnTo>
                  <a:lnTo>
                    <a:pt x="74" y="36"/>
                  </a:lnTo>
                  <a:lnTo>
                    <a:pt x="74" y="40"/>
                  </a:lnTo>
                  <a:lnTo>
                    <a:pt x="78" y="40"/>
                  </a:lnTo>
                  <a:lnTo>
                    <a:pt x="92" y="39"/>
                  </a:lnTo>
                  <a:lnTo>
                    <a:pt x="92" y="35"/>
                  </a:lnTo>
                  <a:lnTo>
                    <a:pt x="82" y="35"/>
                  </a:lnTo>
                  <a:lnTo>
                    <a:pt x="82" y="36"/>
                  </a:lnTo>
                  <a:lnTo>
                    <a:pt x="83" y="35"/>
                  </a:lnTo>
                  <a:lnTo>
                    <a:pt x="80" y="34"/>
                  </a:lnTo>
                  <a:lnTo>
                    <a:pt x="79" y="35"/>
                  </a:lnTo>
                  <a:lnTo>
                    <a:pt x="79" y="38"/>
                  </a:lnTo>
                  <a:lnTo>
                    <a:pt x="88" y="38"/>
                  </a:lnTo>
                  <a:lnTo>
                    <a:pt x="89" y="34"/>
                  </a:lnTo>
                  <a:lnTo>
                    <a:pt x="85" y="32"/>
                  </a:lnTo>
                  <a:lnTo>
                    <a:pt x="84" y="32"/>
                  </a:lnTo>
                  <a:lnTo>
                    <a:pt x="72" y="31"/>
                  </a:lnTo>
                  <a:lnTo>
                    <a:pt x="72" y="35"/>
                  </a:lnTo>
                  <a:lnTo>
                    <a:pt x="82" y="35"/>
                  </a:lnTo>
                  <a:lnTo>
                    <a:pt x="88" y="34"/>
                  </a:lnTo>
                  <a:lnTo>
                    <a:pt x="88" y="30"/>
                  </a:lnTo>
                  <a:lnTo>
                    <a:pt x="75" y="30"/>
                  </a:lnTo>
                  <a:lnTo>
                    <a:pt x="75" y="31"/>
                  </a:lnTo>
                  <a:lnTo>
                    <a:pt x="76" y="34"/>
                  </a:lnTo>
                  <a:lnTo>
                    <a:pt x="79" y="32"/>
                  </a:lnTo>
                  <a:lnTo>
                    <a:pt x="78" y="30"/>
                  </a:lnTo>
                  <a:lnTo>
                    <a:pt x="78" y="32"/>
                  </a:lnTo>
                  <a:lnTo>
                    <a:pt x="89" y="32"/>
                  </a:lnTo>
                  <a:lnTo>
                    <a:pt x="89" y="29"/>
                  </a:lnTo>
                  <a:lnTo>
                    <a:pt x="82" y="27"/>
                  </a:lnTo>
                  <a:lnTo>
                    <a:pt x="82" y="29"/>
                  </a:lnTo>
                  <a:lnTo>
                    <a:pt x="83" y="27"/>
                  </a:lnTo>
                  <a:lnTo>
                    <a:pt x="79" y="26"/>
                  </a:lnTo>
                  <a:lnTo>
                    <a:pt x="78" y="27"/>
                  </a:lnTo>
                  <a:lnTo>
                    <a:pt x="78" y="30"/>
                  </a:lnTo>
                  <a:lnTo>
                    <a:pt x="87" y="30"/>
                  </a:lnTo>
                  <a:lnTo>
                    <a:pt x="88" y="26"/>
                  </a:lnTo>
                  <a:lnTo>
                    <a:pt x="85" y="25"/>
                  </a:lnTo>
                  <a:lnTo>
                    <a:pt x="72" y="25"/>
                  </a:lnTo>
                  <a:lnTo>
                    <a:pt x="72" y="29"/>
                  </a:lnTo>
                  <a:lnTo>
                    <a:pt x="78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76" y="26"/>
                  </a:lnTo>
                  <a:lnTo>
                    <a:pt x="91" y="25"/>
                  </a:lnTo>
                  <a:lnTo>
                    <a:pt x="91" y="21"/>
                  </a:lnTo>
                  <a:lnTo>
                    <a:pt x="82" y="19"/>
                  </a:lnTo>
                  <a:lnTo>
                    <a:pt x="78" y="19"/>
                  </a:lnTo>
                  <a:lnTo>
                    <a:pt x="78" y="23"/>
                  </a:lnTo>
                  <a:lnTo>
                    <a:pt x="87" y="22"/>
                  </a:lnTo>
                  <a:lnTo>
                    <a:pt x="87" y="18"/>
                  </a:lnTo>
                  <a:lnTo>
                    <a:pt x="83" y="18"/>
                  </a:lnTo>
                  <a:lnTo>
                    <a:pt x="71" y="17"/>
                  </a:lnTo>
                  <a:lnTo>
                    <a:pt x="71" y="21"/>
                  </a:lnTo>
                  <a:lnTo>
                    <a:pt x="80" y="21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75" y="14"/>
                  </a:lnTo>
                  <a:lnTo>
                    <a:pt x="75" y="18"/>
                  </a:lnTo>
                  <a:lnTo>
                    <a:pt x="78" y="18"/>
                  </a:lnTo>
                  <a:lnTo>
                    <a:pt x="91" y="17"/>
                  </a:lnTo>
                  <a:lnTo>
                    <a:pt x="91" y="13"/>
                  </a:lnTo>
                  <a:lnTo>
                    <a:pt x="80" y="13"/>
                  </a:lnTo>
                  <a:lnTo>
                    <a:pt x="80" y="14"/>
                  </a:lnTo>
                  <a:lnTo>
                    <a:pt x="82" y="17"/>
                  </a:lnTo>
                  <a:lnTo>
                    <a:pt x="85" y="15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127" y="15"/>
                  </a:lnTo>
                  <a:lnTo>
                    <a:pt x="127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0"/>
                  </a:lnTo>
                  <a:lnTo>
                    <a:pt x="113" y="9"/>
                  </a:lnTo>
                  <a:lnTo>
                    <a:pt x="112" y="10"/>
                  </a:lnTo>
                  <a:lnTo>
                    <a:pt x="112" y="13"/>
                  </a:lnTo>
                  <a:lnTo>
                    <a:pt x="118" y="13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13" y="8"/>
                  </a:lnTo>
                  <a:lnTo>
                    <a:pt x="113" y="9"/>
                  </a:lnTo>
                  <a:lnTo>
                    <a:pt x="114" y="12"/>
                  </a:lnTo>
                  <a:lnTo>
                    <a:pt x="117" y="10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30" y="10"/>
                  </a:lnTo>
                  <a:lnTo>
                    <a:pt x="130" y="6"/>
                  </a:lnTo>
                  <a:lnTo>
                    <a:pt x="121" y="5"/>
                  </a:lnTo>
                  <a:lnTo>
                    <a:pt x="121" y="6"/>
                  </a:lnTo>
                  <a:lnTo>
                    <a:pt x="122" y="5"/>
                  </a:lnTo>
                  <a:lnTo>
                    <a:pt x="118" y="4"/>
                  </a:lnTo>
                  <a:lnTo>
                    <a:pt x="117" y="5"/>
                  </a:lnTo>
                  <a:lnTo>
                    <a:pt x="117" y="8"/>
                  </a:lnTo>
                  <a:lnTo>
                    <a:pt x="126" y="8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10" y="2"/>
                  </a:lnTo>
                  <a:lnTo>
                    <a:pt x="110" y="6"/>
                  </a:lnTo>
                  <a:lnTo>
                    <a:pt x="118" y="5"/>
                  </a:lnTo>
                  <a:lnTo>
                    <a:pt x="127" y="5"/>
                  </a:lnTo>
                  <a:lnTo>
                    <a:pt x="127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" name="Freeform 8"/>
            <p:cNvSpPr>
              <a:spLocks/>
            </p:cNvSpPr>
            <p:nvPr/>
          </p:nvSpPr>
          <p:spPr bwMode="auto">
            <a:xfrm rot="16200000">
              <a:off x="2782888" y="312738"/>
              <a:ext cx="182563" cy="839788"/>
            </a:xfrm>
            <a:custGeom>
              <a:avLst/>
              <a:gdLst>
                <a:gd name="T0" fmla="*/ 12 w 115"/>
                <a:gd name="T1" fmla="*/ 19 h 529"/>
                <a:gd name="T2" fmla="*/ 106 w 115"/>
                <a:gd name="T3" fmla="*/ 40 h 529"/>
                <a:gd name="T4" fmla="*/ 94 w 115"/>
                <a:gd name="T5" fmla="*/ 55 h 529"/>
                <a:gd name="T6" fmla="*/ 101 w 115"/>
                <a:gd name="T7" fmla="*/ 74 h 529"/>
                <a:gd name="T8" fmla="*/ 110 w 115"/>
                <a:gd name="T9" fmla="*/ 91 h 529"/>
                <a:gd name="T10" fmla="*/ 107 w 115"/>
                <a:gd name="T11" fmla="*/ 102 h 529"/>
                <a:gd name="T12" fmla="*/ 63 w 115"/>
                <a:gd name="T13" fmla="*/ 118 h 529"/>
                <a:gd name="T14" fmla="*/ 73 w 115"/>
                <a:gd name="T15" fmla="*/ 139 h 529"/>
                <a:gd name="T16" fmla="*/ 97 w 115"/>
                <a:gd name="T17" fmla="*/ 152 h 529"/>
                <a:gd name="T18" fmla="*/ 72 w 115"/>
                <a:gd name="T19" fmla="*/ 169 h 529"/>
                <a:gd name="T20" fmla="*/ 68 w 115"/>
                <a:gd name="T21" fmla="*/ 190 h 529"/>
                <a:gd name="T22" fmla="*/ 69 w 115"/>
                <a:gd name="T23" fmla="*/ 202 h 529"/>
                <a:gd name="T24" fmla="*/ 70 w 115"/>
                <a:gd name="T25" fmla="*/ 222 h 529"/>
                <a:gd name="T26" fmla="*/ 63 w 115"/>
                <a:gd name="T27" fmla="*/ 237 h 529"/>
                <a:gd name="T28" fmla="*/ 69 w 115"/>
                <a:gd name="T29" fmla="*/ 257 h 529"/>
                <a:gd name="T30" fmla="*/ 60 w 115"/>
                <a:gd name="T31" fmla="*/ 269 h 529"/>
                <a:gd name="T32" fmla="*/ 56 w 115"/>
                <a:gd name="T33" fmla="*/ 291 h 529"/>
                <a:gd name="T34" fmla="*/ 69 w 115"/>
                <a:gd name="T35" fmla="*/ 303 h 529"/>
                <a:gd name="T36" fmla="*/ 55 w 115"/>
                <a:gd name="T37" fmla="*/ 324 h 529"/>
                <a:gd name="T38" fmla="*/ 70 w 115"/>
                <a:gd name="T39" fmla="*/ 341 h 529"/>
                <a:gd name="T40" fmla="*/ 56 w 115"/>
                <a:gd name="T41" fmla="*/ 356 h 529"/>
                <a:gd name="T42" fmla="*/ 63 w 115"/>
                <a:gd name="T43" fmla="*/ 373 h 529"/>
                <a:gd name="T44" fmla="*/ 57 w 115"/>
                <a:gd name="T45" fmla="*/ 388 h 529"/>
                <a:gd name="T46" fmla="*/ 57 w 115"/>
                <a:gd name="T47" fmla="*/ 409 h 529"/>
                <a:gd name="T48" fmla="*/ 59 w 115"/>
                <a:gd name="T49" fmla="*/ 425 h 529"/>
                <a:gd name="T50" fmla="*/ 72 w 115"/>
                <a:gd name="T51" fmla="*/ 447 h 529"/>
                <a:gd name="T52" fmla="*/ 63 w 115"/>
                <a:gd name="T53" fmla="*/ 461 h 529"/>
                <a:gd name="T54" fmla="*/ 65 w 115"/>
                <a:gd name="T55" fmla="*/ 483 h 529"/>
                <a:gd name="T56" fmla="*/ 59 w 115"/>
                <a:gd name="T57" fmla="*/ 503 h 529"/>
                <a:gd name="T58" fmla="*/ 56 w 115"/>
                <a:gd name="T59" fmla="*/ 520 h 529"/>
                <a:gd name="T60" fmla="*/ 63 w 115"/>
                <a:gd name="T61" fmla="*/ 519 h 529"/>
                <a:gd name="T62" fmla="*/ 57 w 115"/>
                <a:gd name="T63" fmla="*/ 504 h 529"/>
                <a:gd name="T64" fmla="*/ 70 w 115"/>
                <a:gd name="T65" fmla="*/ 485 h 529"/>
                <a:gd name="T66" fmla="*/ 73 w 115"/>
                <a:gd name="T67" fmla="*/ 472 h 529"/>
                <a:gd name="T68" fmla="*/ 59 w 115"/>
                <a:gd name="T69" fmla="*/ 459 h 529"/>
                <a:gd name="T70" fmla="*/ 61 w 115"/>
                <a:gd name="T71" fmla="*/ 443 h 529"/>
                <a:gd name="T72" fmla="*/ 64 w 115"/>
                <a:gd name="T73" fmla="*/ 425 h 529"/>
                <a:gd name="T74" fmla="*/ 61 w 115"/>
                <a:gd name="T75" fmla="*/ 411 h 529"/>
                <a:gd name="T76" fmla="*/ 61 w 115"/>
                <a:gd name="T77" fmla="*/ 396 h 529"/>
                <a:gd name="T78" fmla="*/ 56 w 115"/>
                <a:gd name="T79" fmla="*/ 379 h 529"/>
                <a:gd name="T80" fmla="*/ 56 w 115"/>
                <a:gd name="T81" fmla="*/ 364 h 529"/>
                <a:gd name="T82" fmla="*/ 56 w 115"/>
                <a:gd name="T83" fmla="*/ 346 h 529"/>
                <a:gd name="T84" fmla="*/ 61 w 115"/>
                <a:gd name="T85" fmla="*/ 334 h 529"/>
                <a:gd name="T86" fmla="*/ 61 w 115"/>
                <a:gd name="T87" fmla="*/ 320 h 529"/>
                <a:gd name="T88" fmla="*/ 61 w 115"/>
                <a:gd name="T89" fmla="*/ 304 h 529"/>
                <a:gd name="T90" fmla="*/ 60 w 115"/>
                <a:gd name="T91" fmla="*/ 287 h 529"/>
                <a:gd name="T92" fmla="*/ 72 w 115"/>
                <a:gd name="T93" fmla="*/ 265 h 529"/>
                <a:gd name="T94" fmla="*/ 57 w 115"/>
                <a:gd name="T95" fmla="*/ 249 h 529"/>
                <a:gd name="T96" fmla="*/ 72 w 115"/>
                <a:gd name="T97" fmla="*/ 235 h 529"/>
                <a:gd name="T98" fmla="*/ 60 w 115"/>
                <a:gd name="T99" fmla="*/ 218 h 529"/>
                <a:gd name="T100" fmla="*/ 60 w 115"/>
                <a:gd name="T101" fmla="*/ 203 h 529"/>
                <a:gd name="T102" fmla="*/ 72 w 115"/>
                <a:gd name="T103" fmla="*/ 190 h 529"/>
                <a:gd name="T104" fmla="*/ 69 w 115"/>
                <a:gd name="T105" fmla="*/ 171 h 529"/>
                <a:gd name="T106" fmla="*/ 61 w 115"/>
                <a:gd name="T107" fmla="*/ 159 h 529"/>
                <a:gd name="T108" fmla="*/ 73 w 115"/>
                <a:gd name="T109" fmla="*/ 139 h 529"/>
                <a:gd name="T110" fmla="*/ 57 w 115"/>
                <a:gd name="T111" fmla="*/ 127 h 529"/>
                <a:gd name="T112" fmla="*/ 98 w 115"/>
                <a:gd name="T113" fmla="*/ 110 h 529"/>
                <a:gd name="T114" fmla="*/ 98 w 115"/>
                <a:gd name="T115" fmla="*/ 89 h 529"/>
                <a:gd name="T116" fmla="*/ 95 w 115"/>
                <a:gd name="T117" fmla="*/ 72 h 529"/>
                <a:gd name="T118" fmla="*/ 95 w 115"/>
                <a:gd name="T119" fmla="*/ 61 h 529"/>
                <a:gd name="T120" fmla="*/ 110 w 115"/>
                <a:gd name="T121" fmla="*/ 45 h 529"/>
                <a:gd name="T122" fmla="*/ 12 w 115"/>
                <a:gd name="T123" fmla="*/ 28 h 529"/>
                <a:gd name="T124" fmla="*/ 13 w 115"/>
                <a:gd name="T125" fmla="*/ 12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" h="529">
                  <a:moveTo>
                    <a:pt x="15" y="4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" y="2"/>
                  </a:lnTo>
                  <a:lnTo>
                    <a:pt x="1" y="6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0" y="4"/>
                  </a:lnTo>
                  <a:lnTo>
                    <a:pt x="0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13" y="12"/>
                  </a:lnTo>
                  <a:lnTo>
                    <a:pt x="13" y="8"/>
                  </a:lnTo>
                  <a:lnTo>
                    <a:pt x="9" y="8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8" y="15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14" y="17"/>
                  </a:lnTo>
                  <a:lnTo>
                    <a:pt x="14" y="13"/>
                  </a:lnTo>
                  <a:lnTo>
                    <a:pt x="8" y="13"/>
                  </a:lnTo>
                  <a:lnTo>
                    <a:pt x="4" y="15"/>
                  </a:lnTo>
                  <a:lnTo>
                    <a:pt x="4" y="19"/>
                  </a:lnTo>
                  <a:lnTo>
                    <a:pt x="14" y="20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2" y="19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5" y="27"/>
                  </a:lnTo>
                  <a:lnTo>
                    <a:pt x="13" y="27"/>
                  </a:lnTo>
                  <a:lnTo>
                    <a:pt x="13" y="23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10" y="24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8" y="29"/>
                  </a:lnTo>
                  <a:lnTo>
                    <a:pt x="13" y="29"/>
                  </a:lnTo>
                  <a:lnTo>
                    <a:pt x="1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10" y="32"/>
                  </a:lnTo>
                  <a:lnTo>
                    <a:pt x="46" y="32"/>
                  </a:lnTo>
                  <a:lnTo>
                    <a:pt x="46" y="29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4" y="30"/>
                  </a:lnTo>
                  <a:lnTo>
                    <a:pt x="44" y="29"/>
                  </a:lnTo>
                  <a:lnTo>
                    <a:pt x="43" y="29"/>
                  </a:lnTo>
                  <a:lnTo>
                    <a:pt x="43" y="33"/>
                  </a:lnTo>
                  <a:lnTo>
                    <a:pt x="53" y="34"/>
                  </a:lnTo>
                  <a:lnTo>
                    <a:pt x="53" y="30"/>
                  </a:lnTo>
                  <a:lnTo>
                    <a:pt x="51" y="30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6" y="37"/>
                  </a:lnTo>
                  <a:lnTo>
                    <a:pt x="51" y="37"/>
                  </a:lnTo>
                  <a:lnTo>
                    <a:pt x="51" y="33"/>
                  </a:lnTo>
                  <a:lnTo>
                    <a:pt x="40" y="34"/>
                  </a:lnTo>
                  <a:lnTo>
                    <a:pt x="40" y="38"/>
                  </a:lnTo>
                  <a:lnTo>
                    <a:pt x="63" y="38"/>
                  </a:lnTo>
                  <a:lnTo>
                    <a:pt x="106" y="40"/>
                  </a:lnTo>
                  <a:lnTo>
                    <a:pt x="106" y="36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9" y="41"/>
                  </a:lnTo>
                  <a:lnTo>
                    <a:pt x="110" y="42"/>
                  </a:lnTo>
                  <a:lnTo>
                    <a:pt x="110" y="38"/>
                  </a:lnTo>
                  <a:lnTo>
                    <a:pt x="107" y="38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103" y="44"/>
                  </a:lnTo>
                  <a:lnTo>
                    <a:pt x="110" y="45"/>
                  </a:lnTo>
                  <a:lnTo>
                    <a:pt x="110" y="41"/>
                  </a:lnTo>
                  <a:lnTo>
                    <a:pt x="97" y="41"/>
                  </a:lnTo>
                  <a:lnTo>
                    <a:pt x="95" y="42"/>
                  </a:lnTo>
                  <a:lnTo>
                    <a:pt x="97" y="46"/>
                  </a:lnTo>
                  <a:lnTo>
                    <a:pt x="110" y="47"/>
                  </a:lnTo>
                  <a:lnTo>
                    <a:pt x="110" y="44"/>
                  </a:lnTo>
                  <a:lnTo>
                    <a:pt x="103" y="44"/>
                  </a:lnTo>
                  <a:lnTo>
                    <a:pt x="98" y="45"/>
                  </a:lnTo>
                  <a:lnTo>
                    <a:pt x="98" y="49"/>
                  </a:lnTo>
                  <a:lnTo>
                    <a:pt x="108" y="49"/>
                  </a:lnTo>
                  <a:lnTo>
                    <a:pt x="108" y="46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7" y="47"/>
                  </a:lnTo>
                  <a:lnTo>
                    <a:pt x="107" y="46"/>
                  </a:lnTo>
                  <a:lnTo>
                    <a:pt x="94" y="46"/>
                  </a:lnTo>
                  <a:lnTo>
                    <a:pt x="94" y="50"/>
                  </a:lnTo>
                  <a:lnTo>
                    <a:pt x="99" y="51"/>
                  </a:lnTo>
                  <a:lnTo>
                    <a:pt x="106" y="51"/>
                  </a:lnTo>
                  <a:lnTo>
                    <a:pt x="106" y="47"/>
                  </a:lnTo>
                  <a:lnTo>
                    <a:pt x="103" y="49"/>
                  </a:lnTo>
                  <a:lnTo>
                    <a:pt x="103" y="50"/>
                  </a:lnTo>
                  <a:lnTo>
                    <a:pt x="103" y="49"/>
                  </a:lnTo>
                  <a:lnTo>
                    <a:pt x="91" y="49"/>
                  </a:lnTo>
                  <a:lnTo>
                    <a:pt x="91" y="54"/>
                  </a:lnTo>
                  <a:lnTo>
                    <a:pt x="108" y="54"/>
                  </a:lnTo>
                  <a:lnTo>
                    <a:pt x="108" y="50"/>
                  </a:lnTo>
                  <a:lnTo>
                    <a:pt x="99" y="51"/>
                  </a:lnTo>
                  <a:lnTo>
                    <a:pt x="94" y="51"/>
                  </a:lnTo>
                  <a:lnTo>
                    <a:pt x="94" y="55"/>
                  </a:lnTo>
                  <a:lnTo>
                    <a:pt x="106" y="57"/>
                  </a:lnTo>
                  <a:lnTo>
                    <a:pt x="106" y="53"/>
                  </a:lnTo>
                  <a:lnTo>
                    <a:pt x="103" y="53"/>
                  </a:lnTo>
                  <a:lnTo>
                    <a:pt x="93" y="54"/>
                  </a:lnTo>
                  <a:lnTo>
                    <a:pt x="93" y="58"/>
                  </a:lnTo>
                  <a:lnTo>
                    <a:pt x="99" y="59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95" y="57"/>
                  </a:lnTo>
                  <a:lnTo>
                    <a:pt x="94" y="57"/>
                  </a:lnTo>
                  <a:lnTo>
                    <a:pt x="94" y="61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103" y="58"/>
                  </a:lnTo>
                  <a:lnTo>
                    <a:pt x="97" y="59"/>
                  </a:lnTo>
                  <a:lnTo>
                    <a:pt x="97" y="63"/>
                  </a:lnTo>
                  <a:lnTo>
                    <a:pt x="108" y="65"/>
                  </a:lnTo>
                  <a:lnTo>
                    <a:pt x="108" y="61"/>
                  </a:lnTo>
                  <a:lnTo>
                    <a:pt x="107" y="61"/>
                  </a:lnTo>
                  <a:lnTo>
                    <a:pt x="95" y="62"/>
                  </a:lnTo>
                  <a:lnTo>
                    <a:pt x="95" y="66"/>
                  </a:lnTo>
                  <a:lnTo>
                    <a:pt x="99" y="66"/>
                  </a:lnTo>
                  <a:lnTo>
                    <a:pt x="108" y="67"/>
                  </a:lnTo>
                  <a:lnTo>
                    <a:pt x="108" y="63"/>
                  </a:lnTo>
                  <a:lnTo>
                    <a:pt x="95" y="63"/>
                  </a:lnTo>
                  <a:lnTo>
                    <a:pt x="94" y="65"/>
                  </a:lnTo>
                  <a:lnTo>
                    <a:pt x="95" y="68"/>
                  </a:lnTo>
                  <a:lnTo>
                    <a:pt x="111" y="68"/>
                  </a:lnTo>
                  <a:lnTo>
                    <a:pt x="111" y="65"/>
                  </a:lnTo>
                  <a:lnTo>
                    <a:pt x="103" y="66"/>
                  </a:lnTo>
                  <a:lnTo>
                    <a:pt x="98" y="67"/>
                  </a:lnTo>
                  <a:lnTo>
                    <a:pt x="98" y="71"/>
                  </a:lnTo>
                  <a:lnTo>
                    <a:pt x="107" y="71"/>
                  </a:lnTo>
                  <a:lnTo>
                    <a:pt x="107" y="68"/>
                  </a:lnTo>
                  <a:lnTo>
                    <a:pt x="106" y="67"/>
                  </a:lnTo>
                  <a:lnTo>
                    <a:pt x="105" y="68"/>
                  </a:lnTo>
                  <a:lnTo>
                    <a:pt x="106" y="70"/>
                  </a:lnTo>
                  <a:lnTo>
                    <a:pt x="106" y="68"/>
                  </a:lnTo>
                  <a:lnTo>
                    <a:pt x="95" y="68"/>
                  </a:lnTo>
                  <a:lnTo>
                    <a:pt x="95" y="72"/>
                  </a:lnTo>
                  <a:lnTo>
                    <a:pt x="101" y="74"/>
                  </a:lnTo>
                  <a:lnTo>
                    <a:pt x="110" y="74"/>
                  </a:lnTo>
                  <a:lnTo>
                    <a:pt x="110" y="70"/>
                  </a:lnTo>
                  <a:lnTo>
                    <a:pt x="97" y="71"/>
                  </a:lnTo>
                  <a:lnTo>
                    <a:pt x="95" y="71"/>
                  </a:lnTo>
                  <a:lnTo>
                    <a:pt x="94" y="72"/>
                  </a:lnTo>
                  <a:lnTo>
                    <a:pt x="95" y="76"/>
                  </a:lnTo>
                  <a:lnTo>
                    <a:pt x="110" y="76"/>
                  </a:lnTo>
                  <a:lnTo>
                    <a:pt x="110" y="72"/>
                  </a:lnTo>
                  <a:lnTo>
                    <a:pt x="105" y="74"/>
                  </a:lnTo>
                  <a:lnTo>
                    <a:pt x="98" y="74"/>
                  </a:lnTo>
                  <a:lnTo>
                    <a:pt x="98" y="78"/>
                  </a:lnTo>
                  <a:lnTo>
                    <a:pt x="108" y="79"/>
                  </a:lnTo>
                  <a:lnTo>
                    <a:pt x="108" y="75"/>
                  </a:lnTo>
                  <a:lnTo>
                    <a:pt x="97" y="76"/>
                  </a:lnTo>
                  <a:lnTo>
                    <a:pt x="97" y="80"/>
                  </a:lnTo>
                  <a:lnTo>
                    <a:pt x="101" y="80"/>
                  </a:lnTo>
                  <a:lnTo>
                    <a:pt x="110" y="82"/>
                  </a:lnTo>
                  <a:lnTo>
                    <a:pt x="110" y="78"/>
                  </a:lnTo>
                  <a:lnTo>
                    <a:pt x="98" y="79"/>
                  </a:lnTo>
                  <a:lnTo>
                    <a:pt x="97" y="79"/>
                  </a:lnTo>
                  <a:lnTo>
                    <a:pt x="97" y="83"/>
                  </a:lnTo>
                  <a:lnTo>
                    <a:pt x="111" y="84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99" y="82"/>
                  </a:lnTo>
                  <a:lnTo>
                    <a:pt x="99" y="85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07" y="83"/>
                  </a:lnTo>
                  <a:lnTo>
                    <a:pt x="107" y="84"/>
                  </a:lnTo>
                  <a:lnTo>
                    <a:pt x="108" y="84"/>
                  </a:lnTo>
                  <a:lnTo>
                    <a:pt x="108" y="83"/>
                  </a:lnTo>
                  <a:lnTo>
                    <a:pt x="98" y="84"/>
                  </a:lnTo>
                  <a:lnTo>
                    <a:pt x="98" y="88"/>
                  </a:lnTo>
                  <a:lnTo>
                    <a:pt x="101" y="88"/>
                  </a:lnTo>
                  <a:lnTo>
                    <a:pt x="110" y="89"/>
                  </a:lnTo>
                  <a:lnTo>
                    <a:pt x="110" y="85"/>
                  </a:lnTo>
                  <a:lnTo>
                    <a:pt x="98" y="85"/>
                  </a:lnTo>
                  <a:lnTo>
                    <a:pt x="95" y="87"/>
                  </a:lnTo>
                  <a:lnTo>
                    <a:pt x="95" y="91"/>
                  </a:lnTo>
                  <a:lnTo>
                    <a:pt x="110" y="91"/>
                  </a:lnTo>
                  <a:lnTo>
                    <a:pt x="110" y="87"/>
                  </a:lnTo>
                  <a:lnTo>
                    <a:pt x="106" y="88"/>
                  </a:lnTo>
                  <a:lnTo>
                    <a:pt x="106" y="89"/>
                  </a:lnTo>
                  <a:lnTo>
                    <a:pt x="106" y="88"/>
                  </a:lnTo>
                  <a:lnTo>
                    <a:pt x="98" y="89"/>
                  </a:lnTo>
                  <a:lnTo>
                    <a:pt x="98" y="93"/>
                  </a:lnTo>
                  <a:lnTo>
                    <a:pt x="108" y="93"/>
                  </a:lnTo>
                  <a:lnTo>
                    <a:pt x="108" y="91"/>
                  </a:lnTo>
                  <a:lnTo>
                    <a:pt x="107" y="92"/>
                  </a:lnTo>
                  <a:lnTo>
                    <a:pt x="108" y="93"/>
                  </a:lnTo>
                  <a:lnTo>
                    <a:pt x="110" y="92"/>
                  </a:lnTo>
                  <a:lnTo>
                    <a:pt x="110" y="91"/>
                  </a:lnTo>
                  <a:lnTo>
                    <a:pt x="97" y="91"/>
                  </a:lnTo>
                  <a:lnTo>
                    <a:pt x="97" y="95"/>
                  </a:lnTo>
                  <a:lnTo>
                    <a:pt x="101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8" y="97"/>
                  </a:lnTo>
                  <a:lnTo>
                    <a:pt x="112" y="99"/>
                  </a:lnTo>
                  <a:lnTo>
                    <a:pt x="112" y="95"/>
                  </a:lnTo>
                  <a:lnTo>
                    <a:pt x="105" y="96"/>
                  </a:lnTo>
                  <a:lnTo>
                    <a:pt x="101" y="96"/>
                  </a:lnTo>
                  <a:lnTo>
                    <a:pt x="101" y="100"/>
                  </a:lnTo>
                  <a:lnTo>
                    <a:pt x="108" y="101"/>
                  </a:lnTo>
                  <a:lnTo>
                    <a:pt x="108" y="97"/>
                  </a:lnTo>
                  <a:lnTo>
                    <a:pt x="99" y="99"/>
                  </a:lnTo>
                  <a:lnTo>
                    <a:pt x="99" y="102"/>
                  </a:lnTo>
                  <a:lnTo>
                    <a:pt x="102" y="102"/>
                  </a:lnTo>
                  <a:lnTo>
                    <a:pt x="102" y="100"/>
                  </a:lnTo>
                  <a:lnTo>
                    <a:pt x="101" y="101"/>
                  </a:lnTo>
                  <a:lnTo>
                    <a:pt x="103" y="104"/>
                  </a:lnTo>
                  <a:lnTo>
                    <a:pt x="111" y="104"/>
                  </a:lnTo>
                  <a:lnTo>
                    <a:pt x="111" y="100"/>
                  </a:lnTo>
                  <a:lnTo>
                    <a:pt x="101" y="101"/>
                  </a:lnTo>
                  <a:lnTo>
                    <a:pt x="97" y="101"/>
                  </a:lnTo>
                  <a:lnTo>
                    <a:pt x="97" y="105"/>
                  </a:lnTo>
                  <a:lnTo>
                    <a:pt x="111" y="106"/>
                  </a:lnTo>
                  <a:lnTo>
                    <a:pt x="111" y="102"/>
                  </a:lnTo>
                  <a:lnTo>
                    <a:pt x="107" y="102"/>
                  </a:lnTo>
                  <a:lnTo>
                    <a:pt x="101" y="104"/>
                  </a:lnTo>
                  <a:lnTo>
                    <a:pt x="101" y="108"/>
                  </a:lnTo>
                  <a:lnTo>
                    <a:pt x="110" y="108"/>
                  </a:lnTo>
                  <a:lnTo>
                    <a:pt x="110" y="105"/>
                  </a:lnTo>
                  <a:lnTo>
                    <a:pt x="108" y="106"/>
                  </a:lnTo>
                  <a:lnTo>
                    <a:pt x="110" y="108"/>
                  </a:lnTo>
                  <a:lnTo>
                    <a:pt x="111" y="106"/>
                  </a:lnTo>
                  <a:lnTo>
                    <a:pt x="111" y="105"/>
                  </a:lnTo>
                  <a:lnTo>
                    <a:pt x="98" y="106"/>
                  </a:lnTo>
                  <a:lnTo>
                    <a:pt x="98" y="110"/>
                  </a:lnTo>
                  <a:lnTo>
                    <a:pt x="101" y="110"/>
                  </a:lnTo>
                  <a:lnTo>
                    <a:pt x="111" y="112"/>
                  </a:lnTo>
                  <a:lnTo>
                    <a:pt x="111" y="108"/>
                  </a:lnTo>
                  <a:lnTo>
                    <a:pt x="98" y="108"/>
                  </a:lnTo>
                  <a:lnTo>
                    <a:pt x="97" y="109"/>
                  </a:lnTo>
                  <a:lnTo>
                    <a:pt x="98" y="113"/>
                  </a:lnTo>
                  <a:lnTo>
                    <a:pt x="111" y="113"/>
                  </a:lnTo>
                  <a:lnTo>
                    <a:pt x="111" y="109"/>
                  </a:lnTo>
                  <a:lnTo>
                    <a:pt x="106" y="110"/>
                  </a:lnTo>
                  <a:lnTo>
                    <a:pt x="99" y="112"/>
                  </a:lnTo>
                  <a:lnTo>
                    <a:pt x="99" y="116"/>
                  </a:lnTo>
                  <a:lnTo>
                    <a:pt x="108" y="116"/>
                  </a:lnTo>
                  <a:lnTo>
                    <a:pt x="108" y="113"/>
                  </a:lnTo>
                  <a:lnTo>
                    <a:pt x="107" y="114"/>
                  </a:lnTo>
                  <a:lnTo>
                    <a:pt x="108" y="116"/>
                  </a:lnTo>
                  <a:lnTo>
                    <a:pt x="110" y="114"/>
                  </a:lnTo>
                  <a:lnTo>
                    <a:pt x="110" y="113"/>
                  </a:lnTo>
                  <a:lnTo>
                    <a:pt x="89" y="113"/>
                  </a:lnTo>
                  <a:lnTo>
                    <a:pt x="63" y="114"/>
                  </a:lnTo>
                  <a:lnTo>
                    <a:pt x="63" y="118"/>
                  </a:lnTo>
                  <a:lnTo>
                    <a:pt x="72" y="118"/>
                  </a:lnTo>
                  <a:lnTo>
                    <a:pt x="72" y="114"/>
                  </a:lnTo>
                  <a:lnTo>
                    <a:pt x="63" y="116"/>
                  </a:lnTo>
                  <a:lnTo>
                    <a:pt x="57" y="116"/>
                  </a:lnTo>
                  <a:lnTo>
                    <a:pt x="57" y="119"/>
                  </a:lnTo>
                  <a:lnTo>
                    <a:pt x="72" y="121"/>
                  </a:lnTo>
                  <a:lnTo>
                    <a:pt x="72" y="117"/>
                  </a:lnTo>
                  <a:lnTo>
                    <a:pt x="68" y="118"/>
                  </a:lnTo>
                  <a:lnTo>
                    <a:pt x="68" y="119"/>
                  </a:lnTo>
                  <a:lnTo>
                    <a:pt x="68" y="118"/>
                  </a:lnTo>
                  <a:lnTo>
                    <a:pt x="63" y="118"/>
                  </a:lnTo>
                  <a:lnTo>
                    <a:pt x="63" y="122"/>
                  </a:lnTo>
                  <a:lnTo>
                    <a:pt x="70" y="123"/>
                  </a:lnTo>
                  <a:lnTo>
                    <a:pt x="72" y="123"/>
                  </a:lnTo>
                  <a:lnTo>
                    <a:pt x="72" y="119"/>
                  </a:lnTo>
                  <a:lnTo>
                    <a:pt x="60" y="121"/>
                  </a:lnTo>
                  <a:lnTo>
                    <a:pt x="60" y="125"/>
                  </a:lnTo>
                  <a:lnTo>
                    <a:pt x="61" y="125"/>
                  </a:lnTo>
                  <a:lnTo>
                    <a:pt x="70" y="126"/>
                  </a:lnTo>
                  <a:lnTo>
                    <a:pt x="70" y="122"/>
                  </a:lnTo>
                  <a:lnTo>
                    <a:pt x="60" y="123"/>
                  </a:lnTo>
                  <a:lnTo>
                    <a:pt x="57" y="123"/>
                  </a:lnTo>
                  <a:lnTo>
                    <a:pt x="57" y="127"/>
                  </a:lnTo>
                  <a:lnTo>
                    <a:pt x="72" y="129"/>
                  </a:lnTo>
                  <a:lnTo>
                    <a:pt x="72" y="125"/>
                  </a:lnTo>
                  <a:lnTo>
                    <a:pt x="67" y="125"/>
                  </a:lnTo>
                  <a:lnTo>
                    <a:pt x="61" y="126"/>
                  </a:lnTo>
                  <a:lnTo>
                    <a:pt x="61" y="130"/>
                  </a:lnTo>
                  <a:lnTo>
                    <a:pt x="69" y="130"/>
                  </a:lnTo>
                  <a:lnTo>
                    <a:pt x="69" y="127"/>
                  </a:lnTo>
                  <a:lnTo>
                    <a:pt x="69" y="130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1" y="129"/>
                  </a:lnTo>
                  <a:lnTo>
                    <a:pt x="61" y="133"/>
                  </a:lnTo>
                  <a:lnTo>
                    <a:pt x="63" y="133"/>
                  </a:lnTo>
                  <a:lnTo>
                    <a:pt x="73" y="134"/>
                  </a:lnTo>
                  <a:lnTo>
                    <a:pt x="73" y="130"/>
                  </a:lnTo>
                  <a:lnTo>
                    <a:pt x="63" y="130"/>
                  </a:lnTo>
                  <a:lnTo>
                    <a:pt x="59" y="131"/>
                  </a:lnTo>
                  <a:lnTo>
                    <a:pt x="59" y="135"/>
                  </a:lnTo>
                  <a:lnTo>
                    <a:pt x="72" y="135"/>
                  </a:lnTo>
                  <a:lnTo>
                    <a:pt x="72" y="131"/>
                  </a:lnTo>
                  <a:lnTo>
                    <a:pt x="69" y="133"/>
                  </a:lnTo>
                  <a:lnTo>
                    <a:pt x="69" y="134"/>
                  </a:lnTo>
                  <a:lnTo>
                    <a:pt x="69" y="133"/>
                  </a:lnTo>
                  <a:lnTo>
                    <a:pt x="63" y="133"/>
                  </a:lnTo>
                  <a:lnTo>
                    <a:pt x="63" y="137"/>
                  </a:lnTo>
                  <a:lnTo>
                    <a:pt x="70" y="138"/>
                  </a:lnTo>
                  <a:lnTo>
                    <a:pt x="70" y="135"/>
                  </a:lnTo>
                  <a:lnTo>
                    <a:pt x="70" y="138"/>
                  </a:lnTo>
                  <a:lnTo>
                    <a:pt x="73" y="139"/>
                  </a:lnTo>
                  <a:lnTo>
                    <a:pt x="73" y="135"/>
                  </a:lnTo>
                  <a:lnTo>
                    <a:pt x="60" y="135"/>
                  </a:lnTo>
                  <a:lnTo>
                    <a:pt x="60" y="139"/>
                  </a:lnTo>
                  <a:lnTo>
                    <a:pt x="63" y="140"/>
                  </a:lnTo>
                  <a:lnTo>
                    <a:pt x="72" y="140"/>
                  </a:lnTo>
                  <a:lnTo>
                    <a:pt x="72" y="137"/>
                  </a:lnTo>
                  <a:lnTo>
                    <a:pt x="60" y="138"/>
                  </a:lnTo>
                  <a:lnTo>
                    <a:pt x="59" y="138"/>
                  </a:lnTo>
                  <a:lnTo>
                    <a:pt x="59" y="142"/>
                  </a:lnTo>
                  <a:lnTo>
                    <a:pt x="73" y="143"/>
                  </a:lnTo>
                  <a:lnTo>
                    <a:pt x="73" y="139"/>
                  </a:lnTo>
                  <a:lnTo>
                    <a:pt x="68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69" y="146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61" y="143"/>
                  </a:lnTo>
                  <a:lnTo>
                    <a:pt x="61" y="147"/>
                  </a:lnTo>
                  <a:lnTo>
                    <a:pt x="63" y="147"/>
                  </a:lnTo>
                  <a:lnTo>
                    <a:pt x="73" y="148"/>
                  </a:lnTo>
                  <a:lnTo>
                    <a:pt x="73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105" y="151"/>
                  </a:lnTo>
                  <a:lnTo>
                    <a:pt x="106" y="151"/>
                  </a:lnTo>
                  <a:lnTo>
                    <a:pt x="106" y="147"/>
                  </a:lnTo>
                  <a:lnTo>
                    <a:pt x="102" y="148"/>
                  </a:lnTo>
                  <a:lnTo>
                    <a:pt x="102" y="152"/>
                  </a:lnTo>
                  <a:lnTo>
                    <a:pt x="111" y="152"/>
                  </a:lnTo>
                  <a:lnTo>
                    <a:pt x="111" y="150"/>
                  </a:lnTo>
                  <a:lnTo>
                    <a:pt x="111" y="152"/>
                  </a:lnTo>
                  <a:lnTo>
                    <a:pt x="114" y="154"/>
                  </a:lnTo>
                  <a:lnTo>
                    <a:pt x="114" y="150"/>
                  </a:lnTo>
                  <a:lnTo>
                    <a:pt x="101" y="151"/>
                  </a:lnTo>
                  <a:lnTo>
                    <a:pt x="99" y="151"/>
                  </a:lnTo>
                  <a:lnTo>
                    <a:pt x="101" y="151"/>
                  </a:lnTo>
                  <a:lnTo>
                    <a:pt x="97" y="152"/>
                  </a:lnTo>
                  <a:lnTo>
                    <a:pt x="97" y="154"/>
                  </a:lnTo>
                  <a:lnTo>
                    <a:pt x="97" y="152"/>
                  </a:lnTo>
                  <a:lnTo>
                    <a:pt x="60" y="152"/>
                  </a:lnTo>
                  <a:lnTo>
                    <a:pt x="57" y="154"/>
                  </a:lnTo>
                  <a:lnTo>
                    <a:pt x="57" y="157"/>
                  </a:lnTo>
                  <a:lnTo>
                    <a:pt x="72" y="157"/>
                  </a:lnTo>
                  <a:lnTo>
                    <a:pt x="72" y="154"/>
                  </a:lnTo>
                  <a:lnTo>
                    <a:pt x="67" y="155"/>
                  </a:lnTo>
                  <a:lnTo>
                    <a:pt x="61" y="155"/>
                  </a:lnTo>
                  <a:lnTo>
                    <a:pt x="61" y="159"/>
                  </a:lnTo>
                  <a:lnTo>
                    <a:pt x="68" y="160"/>
                  </a:lnTo>
                  <a:lnTo>
                    <a:pt x="68" y="157"/>
                  </a:lnTo>
                  <a:lnTo>
                    <a:pt x="68" y="160"/>
                  </a:lnTo>
                  <a:lnTo>
                    <a:pt x="70" y="161"/>
                  </a:lnTo>
                  <a:lnTo>
                    <a:pt x="70" y="157"/>
                  </a:lnTo>
                  <a:lnTo>
                    <a:pt x="60" y="157"/>
                  </a:lnTo>
                  <a:lnTo>
                    <a:pt x="59" y="160"/>
                  </a:lnTo>
                  <a:lnTo>
                    <a:pt x="61" y="163"/>
                  </a:lnTo>
                  <a:lnTo>
                    <a:pt x="72" y="163"/>
                  </a:lnTo>
                  <a:lnTo>
                    <a:pt x="72" y="159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64"/>
                  </a:lnTo>
                  <a:lnTo>
                    <a:pt x="70" y="165"/>
                  </a:lnTo>
                  <a:lnTo>
                    <a:pt x="70" y="161"/>
                  </a:lnTo>
                  <a:lnTo>
                    <a:pt x="68" y="161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9" y="168"/>
                  </a:lnTo>
                  <a:lnTo>
                    <a:pt x="72" y="168"/>
                  </a:lnTo>
                  <a:lnTo>
                    <a:pt x="72" y="164"/>
                  </a:lnTo>
                  <a:lnTo>
                    <a:pt x="59" y="165"/>
                  </a:lnTo>
                  <a:lnTo>
                    <a:pt x="59" y="169"/>
                  </a:lnTo>
                  <a:lnTo>
                    <a:pt x="60" y="169"/>
                  </a:lnTo>
                  <a:lnTo>
                    <a:pt x="72" y="171"/>
                  </a:lnTo>
                  <a:lnTo>
                    <a:pt x="72" y="167"/>
                  </a:lnTo>
                  <a:lnTo>
                    <a:pt x="60" y="167"/>
                  </a:lnTo>
                  <a:lnTo>
                    <a:pt x="57" y="168"/>
                  </a:lnTo>
                  <a:lnTo>
                    <a:pt x="57" y="172"/>
                  </a:lnTo>
                  <a:lnTo>
                    <a:pt x="72" y="173"/>
                  </a:lnTo>
                  <a:lnTo>
                    <a:pt x="72" y="169"/>
                  </a:lnTo>
                  <a:lnTo>
                    <a:pt x="68" y="169"/>
                  </a:lnTo>
                  <a:lnTo>
                    <a:pt x="61" y="171"/>
                  </a:lnTo>
                  <a:lnTo>
                    <a:pt x="61" y="174"/>
                  </a:lnTo>
                  <a:lnTo>
                    <a:pt x="68" y="174"/>
                  </a:lnTo>
                  <a:lnTo>
                    <a:pt x="68" y="172"/>
                  </a:lnTo>
                  <a:lnTo>
                    <a:pt x="68" y="174"/>
                  </a:lnTo>
                  <a:lnTo>
                    <a:pt x="70" y="176"/>
                  </a:lnTo>
                  <a:lnTo>
                    <a:pt x="70" y="172"/>
                  </a:lnTo>
                  <a:lnTo>
                    <a:pt x="60" y="172"/>
                  </a:lnTo>
                  <a:lnTo>
                    <a:pt x="59" y="174"/>
                  </a:lnTo>
                  <a:lnTo>
                    <a:pt x="61" y="177"/>
                  </a:lnTo>
                  <a:lnTo>
                    <a:pt x="72" y="178"/>
                  </a:lnTo>
                  <a:lnTo>
                    <a:pt x="72" y="174"/>
                  </a:lnTo>
                  <a:lnTo>
                    <a:pt x="61" y="174"/>
                  </a:lnTo>
                  <a:lnTo>
                    <a:pt x="56" y="176"/>
                  </a:lnTo>
                  <a:lnTo>
                    <a:pt x="56" y="180"/>
                  </a:lnTo>
                  <a:lnTo>
                    <a:pt x="70" y="180"/>
                  </a:lnTo>
                  <a:lnTo>
                    <a:pt x="70" y="177"/>
                  </a:lnTo>
                  <a:lnTo>
                    <a:pt x="69" y="176"/>
                  </a:lnTo>
                  <a:lnTo>
                    <a:pt x="68" y="177"/>
                  </a:lnTo>
                  <a:lnTo>
                    <a:pt x="69" y="178"/>
                  </a:lnTo>
                  <a:lnTo>
                    <a:pt x="69" y="177"/>
                  </a:lnTo>
                  <a:lnTo>
                    <a:pt x="63" y="177"/>
                  </a:lnTo>
                  <a:lnTo>
                    <a:pt x="63" y="181"/>
                  </a:lnTo>
                  <a:lnTo>
                    <a:pt x="69" y="182"/>
                  </a:lnTo>
                  <a:lnTo>
                    <a:pt x="74" y="184"/>
                  </a:lnTo>
                  <a:lnTo>
                    <a:pt x="74" y="180"/>
                  </a:lnTo>
                  <a:lnTo>
                    <a:pt x="60" y="180"/>
                  </a:lnTo>
                  <a:lnTo>
                    <a:pt x="59" y="182"/>
                  </a:lnTo>
                  <a:lnTo>
                    <a:pt x="61" y="185"/>
                  </a:lnTo>
                  <a:lnTo>
                    <a:pt x="72" y="185"/>
                  </a:lnTo>
                  <a:lnTo>
                    <a:pt x="72" y="181"/>
                  </a:lnTo>
                  <a:lnTo>
                    <a:pt x="60" y="182"/>
                  </a:lnTo>
                  <a:lnTo>
                    <a:pt x="57" y="182"/>
                  </a:lnTo>
                  <a:lnTo>
                    <a:pt x="57" y="186"/>
                  </a:lnTo>
                  <a:lnTo>
                    <a:pt x="70" y="188"/>
                  </a:lnTo>
                  <a:lnTo>
                    <a:pt x="70" y="184"/>
                  </a:lnTo>
                  <a:lnTo>
                    <a:pt x="67" y="184"/>
                  </a:lnTo>
                  <a:lnTo>
                    <a:pt x="61" y="185"/>
                  </a:lnTo>
                  <a:lnTo>
                    <a:pt x="61" y="189"/>
                  </a:lnTo>
                  <a:lnTo>
                    <a:pt x="68" y="190"/>
                  </a:lnTo>
                  <a:lnTo>
                    <a:pt x="72" y="190"/>
                  </a:lnTo>
                  <a:lnTo>
                    <a:pt x="72" y="186"/>
                  </a:lnTo>
                  <a:lnTo>
                    <a:pt x="60" y="188"/>
                  </a:lnTo>
                  <a:lnTo>
                    <a:pt x="60" y="191"/>
                  </a:lnTo>
                  <a:lnTo>
                    <a:pt x="61" y="191"/>
                  </a:lnTo>
                  <a:lnTo>
                    <a:pt x="72" y="193"/>
                  </a:lnTo>
                  <a:lnTo>
                    <a:pt x="72" y="189"/>
                  </a:lnTo>
                  <a:lnTo>
                    <a:pt x="63" y="189"/>
                  </a:lnTo>
                  <a:lnTo>
                    <a:pt x="57" y="190"/>
                  </a:lnTo>
                  <a:lnTo>
                    <a:pt x="57" y="194"/>
                  </a:lnTo>
                  <a:lnTo>
                    <a:pt x="70" y="195"/>
                  </a:lnTo>
                  <a:lnTo>
                    <a:pt x="70" y="191"/>
                  </a:lnTo>
                  <a:lnTo>
                    <a:pt x="69" y="191"/>
                  </a:lnTo>
                  <a:lnTo>
                    <a:pt x="63" y="193"/>
                  </a:lnTo>
                  <a:lnTo>
                    <a:pt x="63" y="197"/>
                  </a:lnTo>
                  <a:lnTo>
                    <a:pt x="69" y="197"/>
                  </a:lnTo>
                  <a:lnTo>
                    <a:pt x="69" y="194"/>
                  </a:lnTo>
                  <a:lnTo>
                    <a:pt x="69" y="197"/>
                  </a:lnTo>
                  <a:lnTo>
                    <a:pt x="73" y="198"/>
                  </a:lnTo>
                  <a:lnTo>
                    <a:pt x="73" y="194"/>
                  </a:lnTo>
                  <a:lnTo>
                    <a:pt x="59" y="194"/>
                  </a:lnTo>
                  <a:lnTo>
                    <a:pt x="59" y="198"/>
                  </a:lnTo>
                  <a:lnTo>
                    <a:pt x="60" y="199"/>
                  </a:lnTo>
                  <a:lnTo>
                    <a:pt x="72" y="201"/>
                  </a:lnTo>
                  <a:lnTo>
                    <a:pt x="72" y="197"/>
                  </a:lnTo>
                  <a:lnTo>
                    <a:pt x="61" y="197"/>
                  </a:lnTo>
                  <a:lnTo>
                    <a:pt x="57" y="198"/>
                  </a:lnTo>
                  <a:lnTo>
                    <a:pt x="57" y="202"/>
                  </a:lnTo>
                  <a:lnTo>
                    <a:pt x="72" y="202"/>
                  </a:lnTo>
                  <a:lnTo>
                    <a:pt x="72" y="198"/>
                  </a:lnTo>
                  <a:lnTo>
                    <a:pt x="68" y="199"/>
                  </a:lnTo>
                  <a:lnTo>
                    <a:pt x="68" y="201"/>
                  </a:lnTo>
                  <a:lnTo>
                    <a:pt x="68" y="199"/>
                  </a:lnTo>
                  <a:lnTo>
                    <a:pt x="61" y="199"/>
                  </a:lnTo>
                  <a:lnTo>
                    <a:pt x="61" y="203"/>
                  </a:lnTo>
                  <a:lnTo>
                    <a:pt x="68" y="205"/>
                  </a:lnTo>
                  <a:lnTo>
                    <a:pt x="72" y="205"/>
                  </a:lnTo>
                  <a:lnTo>
                    <a:pt x="72" y="201"/>
                  </a:lnTo>
                  <a:lnTo>
                    <a:pt x="69" y="202"/>
                  </a:lnTo>
                  <a:lnTo>
                    <a:pt x="69" y="203"/>
                  </a:lnTo>
                  <a:lnTo>
                    <a:pt x="69" y="202"/>
                  </a:lnTo>
                  <a:lnTo>
                    <a:pt x="60" y="202"/>
                  </a:lnTo>
                  <a:lnTo>
                    <a:pt x="59" y="205"/>
                  </a:lnTo>
                  <a:lnTo>
                    <a:pt x="61" y="207"/>
                  </a:lnTo>
                  <a:lnTo>
                    <a:pt x="72" y="207"/>
                  </a:lnTo>
                  <a:lnTo>
                    <a:pt x="72" y="203"/>
                  </a:lnTo>
                  <a:lnTo>
                    <a:pt x="61" y="205"/>
                  </a:lnTo>
                  <a:lnTo>
                    <a:pt x="57" y="205"/>
                  </a:lnTo>
                  <a:lnTo>
                    <a:pt x="57" y="209"/>
                  </a:lnTo>
                  <a:lnTo>
                    <a:pt x="70" y="210"/>
                  </a:lnTo>
                  <a:lnTo>
                    <a:pt x="70" y="206"/>
                  </a:lnTo>
                  <a:lnTo>
                    <a:pt x="69" y="206"/>
                  </a:lnTo>
                  <a:lnTo>
                    <a:pt x="63" y="207"/>
                  </a:lnTo>
                  <a:lnTo>
                    <a:pt x="63" y="211"/>
                  </a:lnTo>
                  <a:lnTo>
                    <a:pt x="69" y="212"/>
                  </a:lnTo>
                  <a:lnTo>
                    <a:pt x="73" y="212"/>
                  </a:lnTo>
                  <a:lnTo>
                    <a:pt x="73" y="209"/>
                  </a:lnTo>
                  <a:lnTo>
                    <a:pt x="60" y="210"/>
                  </a:lnTo>
                  <a:lnTo>
                    <a:pt x="60" y="214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61" y="211"/>
                  </a:lnTo>
                  <a:lnTo>
                    <a:pt x="57" y="212"/>
                  </a:lnTo>
                  <a:lnTo>
                    <a:pt x="57" y="216"/>
                  </a:lnTo>
                  <a:lnTo>
                    <a:pt x="70" y="218"/>
                  </a:lnTo>
                  <a:lnTo>
                    <a:pt x="70" y="214"/>
                  </a:lnTo>
                  <a:lnTo>
                    <a:pt x="68" y="214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7" y="219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59" y="216"/>
                  </a:lnTo>
                  <a:lnTo>
                    <a:pt x="59" y="220"/>
                  </a:lnTo>
                  <a:lnTo>
                    <a:pt x="60" y="222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1" y="219"/>
                  </a:lnTo>
                  <a:lnTo>
                    <a:pt x="56" y="220"/>
                  </a:lnTo>
                  <a:lnTo>
                    <a:pt x="56" y="224"/>
                  </a:lnTo>
                  <a:lnTo>
                    <a:pt x="70" y="224"/>
                  </a:lnTo>
                  <a:lnTo>
                    <a:pt x="70" y="222"/>
                  </a:lnTo>
                  <a:lnTo>
                    <a:pt x="69" y="220"/>
                  </a:lnTo>
                  <a:lnTo>
                    <a:pt x="68" y="222"/>
                  </a:lnTo>
                  <a:lnTo>
                    <a:pt x="69" y="223"/>
                  </a:lnTo>
                  <a:lnTo>
                    <a:pt x="69" y="222"/>
                  </a:lnTo>
                  <a:lnTo>
                    <a:pt x="63" y="222"/>
                  </a:lnTo>
                  <a:lnTo>
                    <a:pt x="63" y="226"/>
                  </a:lnTo>
                  <a:lnTo>
                    <a:pt x="69" y="227"/>
                  </a:lnTo>
                  <a:lnTo>
                    <a:pt x="74" y="227"/>
                  </a:lnTo>
                  <a:lnTo>
                    <a:pt x="74" y="223"/>
                  </a:lnTo>
                  <a:lnTo>
                    <a:pt x="60" y="224"/>
                  </a:lnTo>
                  <a:lnTo>
                    <a:pt x="59" y="224"/>
                  </a:lnTo>
                  <a:lnTo>
                    <a:pt x="59" y="229"/>
                  </a:lnTo>
                  <a:lnTo>
                    <a:pt x="70" y="229"/>
                  </a:lnTo>
                  <a:lnTo>
                    <a:pt x="70" y="226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6" y="231"/>
                  </a:lnTo>
                  <a:lnTo>
                    <a:pt x="70" y="232"/>
                  </a:lnTo>
                  <a:lnTo>
                    <a:pt x="70" y="228"/>
                  </a:lnTo>
                  <a:lnTo>
                    <a:pt x="68" y="228"/>
                  </a:lnTo>
                  <a:lnTo>
                    <a:pt x="61" y="229"/>
                  </a:lnTo>
                  <a:lnTo>
                    <a:pt x="61" y="233"/>
                  </a:lnTo>
                  <a:lnTo>
                    <a:pt x="68" y="233"/>
                  </a:lnTo>
                  <a:lnTo>
                    <a:pt x="68" y="231"/>
                  </a:lnTo>
                  <a:lnTo>
                    <a:pt x="68" y="233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0" y="232"/>
                  </a:lnTo>
                  <a:lnTo>
                    <a:pt x="60" y="236"/>
                  </a:lnTo>
                  <a:lnTo>
                    <a:pt x="72" y="237"/>
                  </a:lnTo>
                  <a:lnTo>
                    <a:pt x="72" y="233"/>
                  </a:lnTo>
                  <a:lnTo>
                    <a:pt x="63" y="233"/>
                  </a:lnTo>
                  <a:lnTo>
                    <a:pt x="56" y="235"/>
                  </a:lnTo>
                  <a:lnTo>
                    <a:pt x="56" y="239"/>
                  </a:lnTo>
                  <a:lnTo>
                    <a:pt x="69" y="239"/>
                  </a:lnTo>
                  <a:lnTo>
                    <a:pt x="69" y="236"/>
                  </a:lnTo>
                  <a:lnTo>
                    <a:pt x="68" y="236"/>
                  </a:lnTo>
                  <a:lnTo>
                    <a:pt x="68" y="237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3" y="237"/>
                  </a:lnTo>
                  <a:lnTo>
                    <a:pt x="63" y="241"/>
                  </a:lnTo>
                  <a:lnTo>
                    <a:pt x="69" y="241"/>
                  </a:lnTo>
                  <a:lnTo>
                    <a:pt x="74" y="243"/>
                  </a:lnTo>
                  <a:lnTo>
                    <a:pt x="74" y="239"/>
                  </a:lnTo>
                  <a:lnTo>
                    <a:pt x="59" y="239"/>
                  </a:lnTo>
                  <a:lnTo>
                    <a:pt x="59" y="244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1" y="241"/>
                  </a:lnTo>
                  <a:lnTo>
                    <a:pt x="60" y="241"/>
                  </a:lnTo>
                  <a:lnTo>
                    <a:pt x="61" y="241"/>
                  </a:lnTo>
                  <a:lnTo>
                    <a:pt x="57" y="243"/>
                  </a:lnTo>
                  <a:lnTo>
                    <a:pt x="57" y="246"/>
                  </a:lnTo>
                  <a:lnTo>
                    <a:pt x="70" y="246"/>
                  </a:lnTo>
                  <a:lnTo>
                    <a:pt x="70" y="244"/>
                  </a:lnTo>
                  <a:lnTo>
                    <a:pt x="69" y="243"/>
                  </a:lnTo>
                  <a:lnTo>
                    <a:pt x="68" y="244"/>
                  </a:lnTo>
                  <a:lnTo>
                    <a:pt x="69" y="245"/>
                  </a:lnTo>
                  <a:lnTo>
                    <a:pt x="69" y="244"/>
                  </a:lnTo>
                  <a:lnTo>
                    <a:pt x="61" y="244"/>
                  </a:lnTo>
                  <a:lnTo>
                    <a:pt x="61" y="248"/>
                  </a:lnTo>
                  <a:lnTo>
                    <a:pt x="68" y="249"/>
                  </a:lnTo>
                  <a:lnTo>
                    <a:pt x="72" y="249"/>
                  </a:lnTo>
                  <a:lnTo>
                    <a:pt x="72" y="245"/>
                  </a:lnTo>
                  <a:lnTo>
                    <a:pt x="60" y="246"/>
                  </a:lnTo>
                  <a:lnTo>
                    <a:pt x="59" y="246"/>
                  </a:lnTo>
                  <a:lnTo>
                    <a:pt x="59" y="252"/>
                  </a:lnTo>
                  <a:lnTo>
                    <a:pt x="72" y="252"/>
                  </a:lnTo>
                  <a:lnTo>
                    <a:pt x="72" y="248"/>
                  </a:lnTo>
                  <a:lnTo>
                    <a:pt x="61" y="249"/>
                  </a:lnTo>
                  <a:lnTo>
                    <a:pt x="57" y="249"/>
                  </a:lnTo>
                  <a:lnTo>
                    <a:pt x="57" y="253"/>
                  </a:lnTo>
                  <a:lnTo>
                    <a:pt x="69" y="254"/>
                  </a:lnTo>
                  <a:lnTo>
                    <a:pt x="70" y="254"/>
                  </a:lnTo>
                  <a:lnTo>
                    <a:pt x="70" y="250"/>
                  </a:lnTo>
                  <a:lnTo>
                    <a:pt x="63" y="252"/>
                  </a:lnTo>
                  <a:lnTo>
                    <a:pt x="63" y="256"/>
                  </a:lnTo>
                  <a:lnTo>
                    <a:pt x="68" y="256"/>
                  </a:lnTo>
                  <a:lnTo>
                    <a:pt x="68" y="253"/>
                  </a:lnTo>
                  <a:lnTo>
                    <a:pt x="67" y="254"/>
                  </a:lnTo>
                  <a:lnTo>
                    <a:pt x="69" y="257"/>
                  </a:lnTo>
                  <a:lnTo>
                    <a:pt x="74" y="257"/>
                  </a:lnTo>
                  <a:lnTo>
                    <a:pt x="74" y="253"/>
                  </a:lnTo>
                  <a:lnTo>
                    <a:pt x="60" y="254"/>
                  </a:lnTo>
                  <a:lnTo>
                    <a:pt x="60" y="258"/>
                  </a:lnTo>
                  <a:lnTo>
                    <a:pt x="72" y="260"/>
                  </a:lnTo>
                  <a:lnTo>
                    <a:pt x="72" y="256"/>
                  </a:lnTo>
                  <a:lnTo>
                    <a:pt x="61" y="256"/>
                  </a:lnTo>
                  <a:lnTo>
                    <a:pt x="57" y="257"/>
                  </a:lnTo>
                  <a:lnTo>
                    <a:pt x="57" y="261"/>
                  </a:lnTo>
                  <a:lnTo>
                    <a:pt x="70" y="261"/>
                  </a:lnTo>
                  <a:lnTo>
                    <a:pt x="70" y="258"/>
                  </a:lnTo>
                  <a:lnTo>
                    <a:pt x="69" y="257"/>
                  </a:lnTo>
                  <a:lnTo>
                    <a:pt x="68" y="258"/>
                  </a:lnTo>
                  <a:lnTo>
                    <a:pt x="69" y="260"/>
                  </a:lnTo>
                  <a:lnTo>
                    <a:pt x="69" y="258"/>
                  </a:lnTo>
                  <a:lnTo>
                    <a:pt x="61" y="260"/>
                  </a:lnTo>
                  <a:lnTo>
                    <a:pt x="61" y="263"/>
                  </a:lnTo>
                  <a:lnTo>
                    <a:pt x="68" y="263"/>
                  </a:lnTo>
                  <a:lnTo>
                    <a:pt x="68" y="261"/>
                  </a:lnTo>
                  <a:lnTo>
                    <a:pt x="68" y="263"/>
                  </a:lnTo>
                  <a:lnTo>
                    <a:pt x="72" y="265"/>
                  </a:lnTo>
                  <a:lnTo>
                    <a:pt x="72" y="261"/>
                  </a:lnTo>
                  <a:lnTo>
                    <a:pt x="59" y="261"/>
                  </a:lnTo>
                  <a:lnTo>
                    <a:pt x="59" y="266"/>
                  </a:lnTo>
                  <a:lnTo>
                    <a:pt x="72" y="266"/>
                  </a:lnTo>
                  <a:lnTo>
                    <a:pt x="72" y="262"/>
                  </a:lnTo>
                  <a:lnTo>
                    <a:pt x="63" y="263"/>
                  </a:lnTo>
                  <a:lnTo>
                    <a:pt x="56" y="265"/>
                  </a:lnTo>
                  <a:lnTo>
                    <a:pt x="56" y="269"/>
                  </a:lnTo>
                  <a:lnTo>
                    <a:pt x="69" y="269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8" y="267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3" y="266"/>
                  </a:lnTo>
                  <a:lnTo>
                    <a:pt x="63" y="270"/>
                  </a:lnTo>
                  <a:lnTo>
                    <a:pt x="68" y="271"/>
                  </a:lnTo>
                  <a:lnTo>
                    <a:pt x="74" y="271"/>
                  </a:lnTo>
                  <a:lnTo>
                    <a:pt x="74" y="267"/>
                  </a:lnTo>
                  <a:lnTo>
                    <a:pt x="60" y="269"/>
                  </a:lnTo>
                  <a:lnTo>
                    <a:pt x="60" y="273"/>
                  </a:lnTo>
                  <a:lnTo>
                    <a:pt x="72" y="274"/>
                  </a:lnTo>
                  <a:lnTo>
                    <a:pt x="72" y="270"/>
                  </a:lnTo>
                  <a:lnTo>
                    <a:pt x="63" y="271"/>
                  </a:lnTo>
                  <a:lnTo>
                    <a:pt x="57" y="271"/>
                  </a:lnTo>
                  <a:lnTo>
                    <a:pt x="57" y="275"/>
                  </a:lnTo>
                  <a:lnTo>
                    <a:pt x="70" y="277"/>
                  </a:lnTo>
                  <a:lnTo>
                    <a:pt x="70" y="273"/>
                  </a:lnTo>
                  <a:lnTo>
                    <a:pt x="69" y="273"/>
                  </a:lnTo>
                  <a:lnTo>
                    <a:pt x="63" y="274"/>
                  </a:lnTo>
                  <a:lnTo>
                    <a:pt x="63" y="278"/>
                  </a:lnTo>
                  <a:lnTo>
                    <a:pt x="67" y="278"/>
                  </a:lnTo>
                  <a:lnTo>
                    <a:pt x="73" y="279"/>
                  </a:lnTo>
                  <a:lnTo>
                    <a:pt x="73" y="275"/>
                  </a:lnTo>
                  <a:lnTo>
                    <a:pt x="61" y="277"/>
                  </a:lnTo>
                  <a:lnTo>
                    <a:pt x="60" y="277"/>
                  </a:lnTo>
                  <a:lnTo>
                    <a:pt x="60" y="281"/>
                  </a:lnTo>
                  <a:lnTo>
                    <a:pt x="72" y="282"/>
                  </a:lnTo>
                  <a:lnTo>
                    <a:pt x="72" y="278"/>
                  </a:lnTo>
                  <a:lnTo>
                    <a:pt x="63" y="278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69" y="283"/>
                  </a:lnTo>
                  <a:lnTo>
                    <a:pt x="69" y="281"/>
                  </a:lnTo>
                  <a:lnTo>
                    <a:pt x="68" y="282"/>
                  </a:lnTo>
                  <a:lnTo>
                    <a:pt x="69" y="283"/>
                  </a:lnTo>
                  <a:lnTo>
                    <a:pt x="70" y="282"/>
                  </a:lnTo>
                  <a:lnTo>
                    <a:pt x="70" y="281"/>
                  </a:lnTo>
                  <a:lnTo>
                    <a:pt x="63" y="282"/>
                  </a:lnTo>
                  <a:lnTo>
                    <a:pt x="63" y="286"/>
                  </a:lnTo>
                  <a:lnTo>
                    <a:pt x="67" y="286"/>
                  </a:lnTo>
                  <a:lnTo>
                    <a:pt x="74" y="287"/>
                  </a:lnTo>
                  <a:lnTo>
                    <a:pt x="74" y="283"/>
                  </a:lnTo>
                  <a:lnTo>
                    <a:pt x="59" y="283"/>
                  </a:lnTo>
                  <a:lnTo>
                    <a:pt x="57" y="284"/>
                  </a:lnTo>
                  <a:lnTo>
                    <a:pt x="59" y="288"/>
                  </a:lnTo>
                  <a:lnTo>
                    <a:pt x="70" y="288"/>
                  </a:lnTo>
                  <a:lnTo>
                    <a:pt x="70" y="284"/>
                  </a:lnTo>
                  <a:lnTo>
                    <a:pt x="61" y="286"/>
                  </a:lnTo>
                  <a:lnTo>
                    <a:pt x="56" y="287"/>
                  </a:lnTo>
                  <a:lnTo>
                    <a:pt x="56" y="291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7" y="288"/>
                  </a:lnTo>
                  <a:lnTo>
                    <a:pt x="68" y="290"/>
                  </a:lnTo>
                  <a:lnTo>
                    <a:pt x="68" y="288"/>
                  </a:lnTo>
                  <a:lnTo>
                    <a:pt x="60" y="288"/>
                  </a:lnTo>
                  <a:lnTo>
                    <a:pt x="60" y="292"/>
                  </a:lnTo>
                  <a:lnTo>
                    <a:pt x="67" y="294"/>
                  </a:lnTo>
                  <a:lnTo>
                    <a:pt x="72" y="294"/>
                  </a:lnTo>
                  <a:lnTo>
                    <a:pt x="72" y="290"/>
                  </a:lnTo>
                  <a:lnTo>
                    <a:pt x="60" y="291"/>
                  </a:lnTo>
                  <a:lnTo>
                    <a:pt x="59" y="291"/>
                  </a:lnTo>
                  <a:lnTo>
                    <a:pt x="59" y="295"/>
                  </a:lnTo>
                  <a:lnTo>
                    <a:pt x="72" y="296"/>
                  </a:lnTo>
                  <a:lnTo>
                    <a:pt x="72" y="292"/>
                  </a:lnTo>
                  <a:lnTo>
                    <a:pt x="63" y="294"/>
                  </a:lnTo>
                  <a:lnTo>
                    <a:pt x="56" y="294"/>
                  </a:lnTo>
                  <a:lnTo>
                    <a:pt x="56" y="298"/>
                  </a:lnTo>
                  <a:lnTo>
                    <a:pt x="68" y="299"/>
                  </a:lnTo>
                  <a:lnTo>
                    <a:pt x="70" y="299"/>
                  </a:lnTo>
                  <a:lnTo>
                    <a:pt x="70" y="295"/>
                  </a:lnTo>
                  <a:lnTo>
                    <a:pt x="63" y="296"/>
                  </a:lnTo>
                  <a:lnTo>
                    <a:pt x="63" y="300"/>
                  </a:lnTo>
                  <a:lnTo>
                    <a:pt x="68" y="300"/>
                  </a:lnTo>
                  <a:lnTo>
                    <a:pt x="74" y="301"/>
                  </a:lnTo>
                  <a:lnTo>
                    <a:pt x="74" y="298"/>
                  </a:lnTo>
                  <a:lnTo>
                    <a:pt x="59" y="298"/>
                  </a:lnTo>
                  <a:lnTo>
                    <a:pt x="55" y="301"/>
                  </a:lnTo>
                  <a:lnTo>
                    <a:pt x="59" y="303"/>
                  </a:lnTo>
                  <a:lnTo>
                    <a:pt x="70" y="304"/>
                  </a:lnTo>
                  <a:lnTo>
                    <a:pt x="70" y="300"/>
                  </a:lnTo>
                  <a:lnTo>
                    <a:pt x="61" y="300"/>
                  </a:lnTo>
                  <a:lnTo>
                    <a:pt x="57" y="301"/>
                  </a:lnTo>
                  <a:lnTo>
                    <a:pt x="57" y="305"/>
                  </a:lnTo>
                  <a:lnTo>
                    <a:pt x="69" y="305"/>
                  </a:lnTo>
                  <a:lnTo>
                    <a:pt x="69" y="303"/>
                  </a:lnTo>
                  <a:lnTo>
                    <a:pt x="68" y="303"/>
                  </a:lnTo>
                  <a:lnTo>
                    <a:pt x="68" y="304"/>
                  </a:lnTo>
                  <a:lnTo>
                    <a:pt x="69" y="304"/>
                  </a:lnTo>
                  <a:lnTo>
                    <a:pt x="69" y="303"/>
                  </a:lnTo>
                  <a:lnTo>
                    <a:pt x="61" y="304"/>
                  </a:lnTo>
                  <a:lnTo>
                    <a:pt x="61" y="308"/>
                  </a:lnTo>
                  <a:lnTo>
                    <a:pt x="65" y="308"/>
                  </a:lnTo>
                  <a:lnTo>
                    <a:pt x="72" y="309"/>
                  </a:lnTo>
                  <a:lnTo>
                    <a:pt x="72" y="305"/>
                  </a:lnTo>
                  <a:lnTo>
                    <a:pt x="59" y="305"/>
                  </a:lnTo>
                  <a:lnTo>
                    <a:pt x="57" y="307"/>
                  </a:lnTo>
                  <a:lnTo>
                    <a:pt x="59" y="311"/>
                  </a:lnTo>
                  <a:lnTo>
                    <a:pt x="70" y="311"/>
                  </a:lnTo>
                  <a:lnTo>
                    <a:pt x="70" y="307"/>
                  </a:lnTo>
                  <a:lnTo>
                    <a:pt x="63" y="308"/>
                  </a:lnTo>
                  <a:lnTo>
                    <a:pt x="56" y="309"/>
                  </a:lnTo>
                  <a:lnTo>
                    <a:pt x="56" y="313"/>
                  </a:lnTo>
                  <a:lnTo>
                    <a:pt x="68" y="313"/>
                  </a:lnTo>
                  <a:lnTo>
                    <a:pt x="68" y="311"/>
                  </a:lnTo>
                  <a:lnTo>
                    <a:pt x="68" y="313"/>
                  </a:lnTo>
                  <a:lnTo>
                    <a:pt x="70" y="315"/>
                  </a:lnTo>
                  <a:lnTo>
                    <a:pt x="70" y="311"/>
                  </a:lnTo>
                  <a:lnTo>
                    <a:pt x="63" y="311"/>
                  </a:lnTo>
                  <a:lnTo>
                    <a:pt x="63" y="315"/>
                  </a:lnTo>
                  <a:lnTo>
                    <a:pt x="67" y="316"/>
                  </a:lnTo>
                  <a:lnTo>
                    <a:pt x="74" y="316"/>
                  </a:lnTo>
                  <a:lnTo>
                    <a:pt x="74" y="312"/>
                  </a:lnTo>
                  <a:lnTo>
                    <a:pt x="60" y="313"/>
                  </a:lnTo>
                  <a:lnTo>
                    <a:pt x="59" y="313"/>
                  </a:lnTo>
                  <a:lnTo>
                    <a:pt x="59" y="317"/>
                  </a:lnTo>
                  <a:lnTo>
                    <a:pt x="70" y="318"/>
                  </a:lnTo>
                  <a:lnTo>
                    <a:pt x="70" y="315"/>
                  </a:lnTo>
                  <a:lnTo>
                    <a:pt x="61" y="316"/>
                  </a:lnTo>
                  <a:lnTo>
                    <a:pt x="56" y="316"/>
                  </a:lnTo>
                  <a:lnTo>
                    <a:pt x="56" y="320"/>
                  </a:lnTo>
                  <a:lnTo>
                    <a:pt x="68" y="321"/>
                  </a:lnTo>
                  <a:lnTo>
                    <a:pt x="69" y="321"/>
                  </a:lnTo>
                  <a:lnTo>
                    <a:pt x="69" y="317"/>
                  </a:lnTo>
                  <a:lnTo>
                    <a:pt x="61" y="318"/>
                  </a:lnTo>
                  <a:lnTo>
                    <a:pt x="61" y="322"/>
                  </a:lnTo>
                  <a:lnTo>
                    <a:pt x="65" y="322"/>
                  </a:lnTo>
                  <a:lnTo>
                    <a:pt x="72" y="324"/>
                  </a:lnTo>
                  <a:lnTo>
                    <a:pt x="72" y="320"/>
                  </a:lnTo>
                  <a:lnTo>
                    <a:pt x="59" y="320"/>
                  </a:lnTo>
                  <a:lnTo>
                    <a:pt x="55" y="324"/>
                  </a:lnTo>
                  <a:lnTo>
                    <a:pt x="59" y="325"/>
                  </a:lnTo>
                  <a:lnTo>
                    <a:pt x="70" y="326"/>
                  </a:lnTo>
                  <a:lnTo>
                    <a:pt x="70" y="322"/>
                  </a:lnTo>
                  <a:lnTo>
                    <a:pt x="63" y="322"/>
                  </a:lnTo>
                  <a:lnTo>
                    <a:pt x="56" y="324"/>
                  </a:lnTo>
                  <a:lnTo>
                    <a:pt x="56" y="328"/>
                  </a:lnTo>
                  <a:lnTo>
                    <a:pt x="68" y="328"/>
                  </a:lnTo>
                  <a:lnTo>
                    <a:pt x="68" y="325"/>
                  </a:lnTo>
                  <a:lnTo>
                    <a:pt x="68" y="328"/>
                  </a:lnTo>
                  <a:lnTo>
                    <a:pt x="70" y="329"/>
                  </a:lnTo>
                  <a:lnTo>
                    <a:pt x="70" y="325"/>
                  </a:lnTo>
                  <a:lnTo>
                    <a:pt x="63" y="325"/>
                  </a:lnTo>
                  <a:lnTo>
                    <a:pt x="63" y="329"/>
                  </a:lnTo>
                  <a:lnTo>
                    <a:pt x="65" y="330"/>
                  </a:lnTo>
                  <a:lnTo>
                    <a:pt x="64" y="329"/>
                  </a:lnTo>
                  <a:lnTo>
                    <a:pt x="65" y="330"/>
                  </a:lnTo>
                  <a:lnTo>
                    <a:pt x="74" y="332"/>
                  </a:lnTo>
                  <a:lnTo>
                    <a:pt x="74" y="328"/>
                  </a:lnTo>
                  <a:lnTo>
                    <a:pt x="60" y="328"/>
                  </a:lnTo>
                  <a:lnTo>
                    <a:pt x="57" y="329"/>
                  </a:lnTo>
                  <a:lnTo>
                    <a:pt x="57" y="333"/>
                  </a:lnTo>
                  <a:lnTo>
                    <a:pt x="70" y="333"/>
                  </a:lnTo>
                  <a:lnTo>
                    <a:pt x="70" y="329"/>
                  </a:lnTo>
                  <a:lnTo>
                    <a:pt x="61" y="330"/>
                  </a:lnTo>
                  <a:lnTo>
                    <a:pt x="56" y="330"/>
                  </a:lnTo>
                  <a:lnTo>
                    <a:pt x="56" y="334"/>
                  </a:lnTo>
                  <a:lnTo>
                    <a:pt x="68" y="335"/>
                  </a:lnTo>
                  <a:lnTo>
                    <a:pt x="68" y="333"/>
                  </a:lnTo>
                  <a:lnTo>
                    <a:pt x="67" y="334"/>
                  </a:lnTo>
                  <a:lnTo>
                    <a:pt x="68" y="335"/>
                  </a:lnTo>
                  <a:lnTo>
                    <a:pt x="69" y="334"/>
                  </a:lnTo>
                  <a:lnTo>
                    <a:pt x="69" y="333"/>
                  </a:lnTo>
                  <a:lnTo>
                    <a:pt x="61" y="333"/>
                  </a:lnTo>
                  <a:lnTo>
                    <a:pt x="61" y="337"/>
                  </a:lnTo>
                  <a:lnTo>
                    <a:pt x="65" y="338"/>
                  </a:lnTo>
                  <a:lnTo>
                    <a:pt x="72" y="338"/>
                  </a:lnTo>
                  <a:lnTo>
                    <a:pt x="72" y="334"/>
                  </a:lnTo>
                  <a:lnTo>
                    <a:pt x="60" y="335"/>
                  </a:lnTo>
                  <a:lnTo>
                    <a:pt x="59" y="335"/>
                  </a:lnTo>
                  <a:lnTo>
                    <a:pt x="59" y="339"/>
                  </a:lnTo>
                  <a:lnTo>
                    <a:pt x="70" y="341"/>
                  </a:lnTo>
                  <a:lnTo>
                    <a:pt x="70" y="337"/>
                  </a:lnTo>
                  <a:lnTo>
                    <a:pt x="63" y="338"/>
                  </a:lnTo>
                  <a:lnTo>
                    <a:pt x="56" y="338"/>
                  </a:lnTo>
                  <a:lnTo>
                    <a:pt x="56" y="342"/>
                  </a:lnTo>
                  <a:lnTo>
                    <a:pt x="68" y="343"/>
                  </a:lnTo>
                  <a:lnTo>
                    <a:pt x="70" y="343"/>
                  </a:lnTo>
                  <a:lnTo>
                    <a:pt x="70" y="339"/>
                  </a:lnTo>
                  <a:lnTo>
                    <a:pt x="63" y="341"/>
                  </a:lnTo>
                  <a:lnTo>
                    <a:pt x="63" y="345"/>
                  </a:lnTo>
                  <a:lnTo>
                    <a:pt x="65" y="345"/>
                  </a:lnTo>
                  <a:lnTo>
                    <a:pt x="74" y="346"/>
                  </a:lnTo>
                  <a:lnTo>
                    <a:pt x="74" y="342"/>
                  </a:lnTo>
                  <a:lnTo>
                    <a:pt x="61" y="342"/>
                  </a:lnTo>
                  <a:lnTo>
                    <a:pt x="59" y="343"/>
                  </a:lnTo>
                  <a:lnTo>
                    <a:pt x="59" y="347"/>
                  </a:lnTo>
                  <a:lnTo>
                    <a:pt x="70" y="349"/>
                  </a:lnTo>
                  <a:lnTo>
                    <a:pt x="70" y="345"/>
                  </a:lnTo>
                  <a:lnTo>
                    <a:pt x="63" y="345"/>
                  </a:lnTo>
                  <a:lnTo>
                    <a:pt x="56" y="346"/>
                  </a:lnTo>
                  <a:lnTo>
                    <a:pt x="56" y="350"/>
                  </a:lnTo>
                  <a:lnTo>
                    <a:pt x="68" y="350"/>
                  </a:lnTo>
                  <a:lnTo>
                    <a:pt x="68" y="347"/>
                  </a:lnTo>
                  <a:lnTo>
                    <a:pt x="67" y="349"/>
                  </a:lnTo>
                  <a:lnTo>
                    <a:pt x="68" y="350"/>
                  </a:lnTo>
                  <a:lnTo>
                    <a:pt x="69" y="349"/>
                  </a:lnTo>
                  <a:lnTo>
                    <a:pt x="69" y="347"/>
                  </a:lnTo>
                  <a:lnTo>
                    <a:pt x="61" y="347"/>
                  </a:lnTo>
                  <a:lnTo>
                    <a:pt x="61" y="351"/>
                  </a:lnTo>
                  <a:lnTo>
                    <a:pt x="64" y="353"/>
                  </a:lnTo>
                  <a:lnTo>
                    <a:pt x="63" y="351"/>
                  </a:lnTo>
                  <a:lnTo>
                    <a:pt x="64" y="353"/>
                  </a:lnTo>
                  <a:lnTo>
                    <a:pt x="72" y="354"/>
                  </a:lnTo>
                  <a:lnTo>
                    <a:pt x="72" y="350"/>
                  </a:lnTo>
                  <a:lnTo>
                    <a:pt x="59" y="350"/>
                  </a:lnTo>
                  <a:lnTo>
                    <a:pt x="57" y="351"/>
                  </a:lnTo>
                  <a:lnTo>
                    <a:pt x="59" y="355"/>
                  </a:lnTo>
                  <a:lnTo>
                    <a:pt x="70" y="355"/>
                  </a:lnTo>
                  <a:lnTo>
                    <a:pt x="70" y="351"/>
                  </a:lnTo>
                  <a:lnTo>
                    <a:pt x="63" y="353"/>
                  </a:lnTo>
                  <a:lnTo>
                    <a:pt x="56" y="353"/>
                  </a:lnTo>
                  <a:lnTo>
                    <a:pt x="56" y="356"/>
                  </a:lnTo>
                  <a:lnTo>
                    <a:pt x="67" y="358"/>
                  </a:lnTo>
                  <a:lnTo>
                    <a:pt x="67" y="355"/>
                  </a:lnTo>
                  <a:lnTo>
                    <a:pt x="67" y="358"/>
                  </a:lnTo>
                  <a:lnTo>
                    <a:pt x="70" y="359"/>
                  </a:lnTo>
                  <a:lnTo>
                    <a:pt x="70" y="355"/>
                  </a:lnTo>
                  <a:lnTo>
                    <a:pt x="63" y="355"/>
                  </a:lnTo>
                  <a:lnTo>
                    <a:pt x="63" y="359"/>
                  </a:lnTo>
                  <a:lnTo>
                    <a:pt x="65" y="360"/>
                  </a:lnTo>
                  <a:lnTo>
                    <a:pt x="74" y="360"/>
                  </a:lnTo>
                  <a:lnTo>
                    <a:pt x="74" y="356"/>
                  </a:lnTo>
                  <a:lnTo>
                    <a:pt x="60" y="358"/>
                  </a:lnTo>
                  <a:lnTo>
                    <a:pt x="57" y="358"/>
                  </a:lnTo>
                  <a:lnTo>
                    <a:pt x="57" y="362"/>
                  </a:lnTo>
                  <a:lnTo>
                    <a:pt x="70" y="363"/>
                  </a:lnTo>
                  <a:lnTo>
                    <a:pt x="70" y="359"/>
                  </a:lnTo>
                  <a:lnTo>
                    <a:pt x="61" y="359"/>
                  </a:lnTo>
                  <a:lnTo>
                    <a:pt x="56" y="360"/>
                  </a:lnTo>
                  <a:lnTo>
                    <a:pt x="56" y="364"/>
                  </a:lnTo>
                  <a:lnTo>
                    <a:pt x="68" y="366"/>
                  </a:lnTo>
                  <a:lnTo>
                    <a:pt x="69" y="366"/>
                  </a:lnTo>
                  <a:lnTo>
                    <a:pt x="69" y="362"/>
                  </a:lnTo>
                  <a:lnTo>
                    <a:pt x="61" y="363"/>
                  </a:lnTo>
                  <a:lnTo>
                    <a:pt x="61" y="367"/>
                  </a:lnTo>
                  <a:lnTo>
                    <a:pt x="64" y="367"/>
                  </a:lnTo>
                  <a:lnTo>
                    <a:pt x="72" y="368"/>
                  </a:lnTo>
                  <a:lnTo>
                    <a:pt x="72" y="364"/>
                  </a:lnTo>
                  <a:lnTo>
                    <a:pt x="59" y="364"/>
                  </a:lnTo>
                  <a:lnTo>
                    <a:pt x="55" y="368"/>
                  </a:lnTo>
                  <a:lnTo>
                    <a:pt x="59" y="370"/>
                  </a:lnTo>
                  <a:lnTo>
                    <a:pt x="70" y="371"/>
                  </a:lnTo>
                  <a:lnTo>
                    <a:pt x="70" y="367"/>
                  </a:lnTo>
                  <a:lnTo>
                    <a:pt x="63" y="367"/>
                  </a:lnTo>
                  <a:lnTo>
                    <a:pt x="56" y="368"/>
                  </a:lnTo>
                  <a:lnTo>
                    <a:pt x="56" y="372"/>
                  </a:lnTo>
                  <a:lnTo>
                    <a:pt x="67" y="372"/>
                  </a:lnTo>
                  <a:lnTo>
                    <a:pt x="67" y="370"/>
                  </a:lnTo>
                  <a:lnTo>
                    <a:pt x="67" y="372"/>
                  </a:lnTo>
                  <a:lnTo>
                    <a:pt x="70" y="373"/>
                  </a:lnTo>
                  <a:lnTo>
                    <a:pt x="70" y="370"/>
                  </a:lnTo>
                  <a:lnTo>
                    <a:pt x="63" y="370"/>
                  </a:lnTo>
                  <a:lnTo>
                    <a:pt x="63" y="373"/>
                  </a:lnTo>
                  <a:lnTo>
                    <a:pt x="65" y="375"/>
                  </a:lnTo>
                  <a:lnTo>
                    <a:pt x="64" y="373"/>
                  </a:lnTo>
                  <a:lnTo>
                    <a:pt x="65" y="375"/>
                  </a:lnTo>
                  <a:lnTo>
                    <a:pt x="74" y="376"/>
                  </a:lnTo>
                  <a:lnTo>
                    <a:pt x="74" y="372"/>
                  </a:lnTo>
                  <a:lnTo>
                    <a:pt x="61" y="372"/>
                  </a:lnTo>
                  <a:lnTo>
                    <a:pt x="57" y="373"/>
                  </a:lnTo>
                  <a:lnTo>
                    <a:pt x="57" y="377"/>
                  </a:lnTo>
                  <a:lnTo>
                    <a:pt x="70" y="377"/>
                  </a:lnTo>
                  <a:lnTo>
                    <a:pt x="70" y="373"/>
                  </a:lnTo>
                  <a:lnTo>
                    <a:pt x="63" y="375"/>
                  </a:lnTo>
                  <a:lnTo>
                    <a:pt x="56" y="375"/>
                  </a:lnTo>
                  <a:lnTo>
                    <a:pt x="56" y="379"/>
                  </a:lnTo>
                  <a:lnTo>
                    <a:pt x="67" y="380"/>
                  </a:lnTo>
                  <a:lnTo>
                    <a:pt x="67" y="377"/>
                  </a:lnTo>
                  <a:lnTo>
                    <a:pt x="67" y="380"/>
                  </a:lnTo>
                  <a:lnTo>
                    <a:pt x="70" y="381"/>
                  </a:lnTo>
                  <a:lnTo>
                    <a:pt x="70" y="377"/>
                  </a:lnTo>
                  <a:lnTo>
                    <a:pt x="61" y="377"/>
                  </a:lnTo>
                  <a:lnTo>
                    <a:pt x="61" y="381"/>
                  </a:lnTo>
                  <a:lnTo>
                    <a:pt x="64" y="381"/>
                  </a:lnTo>
                  <a:lnTo>
                    <a:pt x="72" y="383"/>
                  </a:lnTo>
                  <a:lnTo>
                    <a:pt x="72" y="379"/>
                  </a:lnTo>
                  <a:lnTo>
                    <a:pt x="60" y="380"/>
                  </a:lnTo>
                  <a:lnTo>
                    <a:pt x="59" y="380"/>
                  </a:lnTo>
                  <a:lnTo>
                    <a:pt x="59" y="384"/>
                  </a:lnTo>
                  <a:lnTo>
                    <a:pt x="70" y="385"/>
                  </a:lnTo>
                  <a:lnTo>
                    <a:pt x="70" y="381"/>
                  </a:lnTo>
                  <a:lnTo>
                    <a:pt x="63" y="381"/>
                  </a:lnTo>
                  <a:lnTo>
                    <a:pt x="56" y="383"/>
                  </a:lnTo>
                  <a:lnTo>
                    <a:pt x="56" y="387"/>
                  </a:lnTo>
                  <a:lnTo>
                    <a:pt x="67" y="388"/>
                  </a:lnTo>
                  <a:lnTo>
                    <a:pt x="70" y="388"/>
                  </a:lnTo>
                  <a:lnTo>
                    <a:pt x="70" y="384"/>
                  </a:lnTo>
                  <a:lnTo>
                    <a:pt x="63" y="385"/>
                  </a:lnTo>
                  <a:lnTo>
                    <a:pt x="63" y="389"/>
                  </a:lnTo>
                  <a:lnTo>
                    <a:pt x="65" y="389"/>
                  </a:lnTo>
                  <a:lnTo>
                    <a:pt x="74" y="390"/>
                  </a:lnTo>
                  <a:lnTo>
                    <a:pt x="74" y="387"/>
                  </a:lnTo>
                  <a:lnTo>
                    <a:pt x="61" y="387"/>
                  </a:lnTo>
                  <a:lnTo>
                    <a:pt x="57" y="388"/>
                  </a:lnTo>
                  <a:lnTo>
                    <a:pt x="57" y="392"/>
                  </a:lnTo>
                  <a:lnTo>
                    <a:pt x="70" y="392"/>
                  </a:lnTo>
                  <a:lnTo>
                    <a:pt x="70" y="388"/>
                  </a:lnTo>
                  <a:lnTo>
                    <a:pt x="63" y="389"/>
                  </a:lnTo>
                  <a:lnTo>
                    <a:pt x="57" y="390"/>
                  </a:lnTo>
                  <a:lnTo>
                    <a:pt x="57" y="394"/>
                  </a:lnTo>
                  <a:lnTo>
                    <a:pt x="67" y="394"/>
                  </a:lnTo>
                  <a:lnTo>
                    <a:pt x="67" y="392"/>
                  </a:lnTo>
                  <a:lnTo>
                    <a:pt x="67" y="394"/>
                  </a:lnTo>
                  <a:lnTo>
                    <a:pt x="70" y="396"/>
                  </a:lnTo>
                  <a:lnTo>
                    <a:pt x="70" y="392"/>
                  </a:lnTo>
                  <a:lnTo>
                    <a:pt x="61" y="392"/>
                  </a:lnTo>
                  <a:lnTo>
                    <a:pt x="61" y="396"/>
                  </a:lnTo>
                  <a:lnTo>
                    <a:pt x="64" y="397"/>
                  </a:lnTo>
                  <a:lnTo>
                    <a:pt x="73" y="397"/>
                  </a:lnTo>
                  <a:lnTo>
                    <a:pt x="73" y="393"/>
                  </a:lnTo>
                  <a:lnTo>
                    <a:pt x="60" y="394"/>
                  </a:lnTo>
                  <a:lnTo>
                    <a:pt x="59" y="394"/>
                  </a:lnTo>
                  <a:lnTo>
                    <a:pt x="57" y="396"/>
                  </a:lnTo>
                  <a:lnTo>
                    <a:pt x="59" y="400"/>
                  </a:lnTo>
                  <a:lnTo>
                    <a:pt x="70" y="400"/>
                  </a:lnTo>
                  <a:lnTo>
                    <a:pt x="70" y="396"/>
                  </a:lnTo>
                  <a:lnTo>
                    <a:pt x="64" y="397"/>
                  </a:lnTo>
                  <a:lnTo>
                    <a:pt x="56" y="397"/>
                  </a:lnTo>
                  <a:lnTo>
                    <a:pt x="56" y="401"/>
                  </a:lnTo>
                  <a:lnTo>
                    <a:pt x="67" y="402"/>
                  </a:lnTo>
                  <a:lnTo>
                    <a:pt x="70" y="402"/>
                  </a:lnTo>
                  <a:lnTo>
                    <a:pt x="70" y="398"/>
                  </a:lnTo>
                  <a:lnTo>
                    <a:pt x="63" y="400"/>
                  </a:lnTo>
                  <a:lnTo>
                    <a:pt x="59" y="400"/>
                  </a:lnTo>
                  <a:lnTo>
                    <a:pt x="64" y="405"/>
                  </a:lnTo>
                  <a:lnTo>
                    <a:pt x="74" y="405"/>
                  </a:lnTo>
                  <a:lnTo>
                    <a:pt x="74" y="401"/>
                  </a:lnTo>
                  <a:lnTo>
                    <a:pt x="60" y="402"/>
                  </a:lnTo>
                  <a:lnTo>
                    <a:pt x="57" y="402"/>
                  </a:lnTo>
                  <a:lnTo>
                    <a:pt x="57" y="406"/>
                  </a:lnTo>
                  <a:lnTo>
                    <a:pt x="70" y="407"/>
                  </a:lnTo>
                  <a:lnTo>
                    <a:pt x="70" y="404"/>
                  </a:lnTo>
                  <a:lnTo>
                    <a:pt x="63" y="404"/>
                  </a:lnTo>
                  <a:lnTo>
                    <a:pt x="57" y="405"/>
                  </a:lnTo>
                  <a:lnTo>
                    <a:pt x="57" y="409"/>
                  </a:lnTo>
                  <a:lnTo>
                    <a:pt x="67" y="410"/>
                  </a:lnTo>
                  <a:lnTo>
                    <a:pt x="70" y="410"/>
                  </a:lnTo>
                  <a:lnTo>
                    <a:pt x="70" y="406"/>
                  </a:lnTo>
                  <a:lnTo>
                    <a:pt x="61" y="407"/>
                  </a:lnTo>
                  <a:lnTo>
                    <a:pt x="61" y="411"/>
                  </a:lnTo>
                  <a:lnTo>
                    <a:pt x="64" y="411"/>
                  </a:lnTo>
                  <a:lnTo>
                    <a:pt x="73" y="413"/>
                  </a:lnTo>
                  <a:lnTo>
                    <a:pt x="73" y="409"/>
                  </a:lnTo>
                  <a:lnTo>
                    <a:pt x="61" y="409"/>
                  </a:lnTo>
                  <a:lnTo>
                    <a:pt x="59" y="410"/>
                  </a:lnTo>
                  <a:lnTo>
                    <a:pt x="59" y="414"/>
                  </a:lnTo>
                  <a:lnTo>
                    <a:pt x="70" y="414"/>
                  </a:lnTo>
                  <a:lnTo>
                    <a:pt x="70" y="410"/>
                  </a:lnTo>
                  <a:lnTo>
                    <a:pt x="57" y="413"/>
                  </a:lnTo>
                  <a:lnTo>
                    <a:pt x="57" y="417"/>
                  </a:lnTo>
                  <a:lnTo>
                    <a:pt x="67" y="417"/>
                  </a:lnTo>
                  <a:lnTo>
                    <a:pt x="73" y="418"/>
                  </a:lnTo>
                  <a:lnTo>
                    <a:pt x="73" y="414"/>
                  </a:lnTo>
                  <a:lnTo>
                    <a:pt x="64" y="414"/>
                  </a:lnTo>
                  <a:lnTo>
                    <a:pt x="63" y="417"/>
                  </a:lnTo>
                  <a:lnTo>
                    <a:pt x="65" y="419"/>
                  </a:lnTo>
                  <a:lnTo>
                    <a:pt x="77" y="419"/>
                  </a:lnTo>
                  <a:lnTo>
                    <a:pt x="77" y="415"/>
                  </a:lnTo>
                  <a:lnTo>
                    <a:pt x="63" y="417"/>
                  </a:lnTo>
                  <a:lnTo>
                    <a:pt x="57" y="418"/>
                  </a:lnTo>
                  <a:lnTo>
                    <a:pt x="57" y="422"/>
                  </a:lnTo>
                  <a:lnTo>
                    <a:pt x="70" y="422"/>
                  </a:lnTo>
                  <a:lnTo>
                    <a:pt x="70" y="418"/>
                  </a:lnTo>
                  <a:lnTo>
                    <a:pt x="64" y="419"/>
                  </a:lnTo>
                  <a:lnTo>
                    <a:pt x="57" y="419"/>
                  </a:lnTo>
                  <a:lnTo>
                    <a:pt x="57" y="423"/>
                  </a:lnTo>
                  <a:lnTo>
                    <a:pt x="67" y="425"/>
                  </a:lnTo>
                  <a:lnTo>
                    <a:pt x="72" y="425"/>
                  </a:lnTo>
                  <a:lnTo>
                    <a:pt x="72" y="421"/>
                  </a:lnTo>
                  <a:lnTo>
                    <a:pt x="61" y="422"/>
                  </a:lnTo>
                  <a:lnTo>
                    <a:pt x="61" y="426"/>
                  </a:lnTo>
                  <a:lnTo>
                    <a:pt x="64" y="427"/>
                  </a:lnTo>
                  <a:lnTo>
                    <a:pt x="74" y="427"/>
                  </a:lnTo>
                  <a:lnTo>
                    <a:pt x="74" y="423"/>
                  </a:lnTo>
                  <a:lnTo>
                    <a:pt x="61" y="425"/>
                  </a:lnTo>
                  <a:lnTo>
                    <a:pt x="59" y="425"/>
                  </a:lnTo>
                  <a:lnTo>
                    <a:pt x="59" y="428"/>
                  </a:lnTo>
                  <a:lnTo>
                    <a:pt x="70" y="430"/>
                  </a:lnTo>
                  <a:lnTo>
                    <a:pt x="70" y="426"/>
                  </a:lnTo>
                  <a:lnTo>
                    <a:pt x="64" y="426"/>
                  </a:lnTo>
                  <a:lnTo>
                    <a:pt x="57" y="427"/>
                  </a:lnTo>
                  <a:lnTo>
                    <a:pt x="57" y="431"/>
                  </a:lnTo>
                  <a:lnTo>
                    <a:pt x="65" y="431"/>
                  </a:lnTo>
                  <a:lnTo>
                    <a:pt x="72" y="432"/>
                  </a:lnTo>
                  <a:lnTo>
                    <a:pt x="72" y="428"/>
                  </a:lnTo>
                  <a:lnTo>
                    <a:pt x="64" y="430"/>
                  </a:lnTo>
                  <a:lnTo>
                    <a:pt x="64" y="434"/>
                  </a:lnTo>
                  <a:lnTo>
                    <a:pt x="65" y="434"/>
                  </a:lnTo>
                  <a:lnTo>
                    <a:pt x="74" y="435"/>
                  </a:lnTo>
                  <a:lnTo>
                    <a:pt x="74" y="431"/>
                  </a:lnTo>
                  <a:lnTo>
                    <a:pt x="63" y="431"/>
                  </a:lnTo>
                  <a:lnTo>
                    <a:pt x="59" y="432"/>
                  </a:lnTo>
                  <a:lnTo>
                    <a:pt x="59" y="436"/>
                  </a:lnTo>
                  <a:lnTo>
                    <a:pt x="70" y="436"/>
                  </a:lnTo>
                  <a:lnTo>
                    <a:pt x="70" y="432"/>
                  </a:lnTo>
                  <a:lnTo>
                    <a:pt x="57" y="435"/>
                  </a:lnTo>
                  <a:lnTo>
                    <a:pt x="57" y="439"/>
                  </a:lnTo>
                  <a:lnTo>
                    <a:pt x="67" y="439"/>
                  </a:lnTo>
                  <a:lnTo>
                    <a:pt x="72" y="440"/>
                  </a:lnTo>
                  <a:lnTo>
                    <a:pt x="72" y="436"/>
                  </a:lnTo>
                  <a:lnTo>
                    <a:pt x="63" y="436"/>
                  </a:lnTo>
                  <a:lnTo>
                    <a:pt x="61" y="439"/>
                  </a:lnTo>
                  <a:lnTo>
                    <a:pt x="64" y="442"/>
                  </a:lnTo>
                  <a:lnTo>
                    <a:pt x="73" y="442"/>
                  </a:lnTo>
                  <a:lnTo>
                    <a:pt x="73" y="438"/>
                  </a:lnTo>
                  <a:lnTo>
                    <a:pt x="61" y="439"/>
                  </a:lnTo>
                  <a:lnTo>
                    <a:pt x="60" y="439"/>
                  </a:lnTo>
                  <a:lnTo>
                    <a:pt x="61" y="439"/>
                  </a:lnTo>
                  <a:lnTo>
                    <a:pt x="59" y="440"/>
                  </a:lnTo>
                  <a:lnTo>
                    <a:pt x="59" y="444"/>
                  </a:lnTo>
                  <a:lnTo>
                    <a:pt x="70" y="444"/>
                  </a:lnTo>
                  <a:lnTo>
                    <a:pt x="70" y="440"/>
                  </a:lnTo>
                  <a:lnTo>
                    <a:pt x="65" y="442"/>
                  </a:lnTo>
                  <a:lnTo>
                    <a:pt x="56" y="442"/>
                  </a:lnTo>
                  <a:lnTo>
                    <a:pt x="56" y="445"/>
                  </a:lnTo>
                  <a:lnTo>
                    <a:pt x="65" y="447"/>
                  </a:lnTo>
                  <a:lnTo>
                    <a:pt x="72" y="447"/>
                  </a:lnTo>
                  <a:lnTo>
                    <a:pt x="72" y="443"/>
                  </a:lnTo>
                  <a:lnTo>
                    <a:pt x="63" y="444"/>
                  </a:lnTo>
                  <a:lnTo>
                    <a:pt x="59" y="444"/>
                  </a:lnTo>
                  <a:lnTo>
                    <a:pt x="64" y="449"/>
                  </a:lnTo>
                  <a:lnTo>
                    <a:pt x="76" y="449"/>
                  </a:lnTo>
                  <a:lnTo>
                    <a:pt x="76" y="445"/>
                  </a:lnTo>
                  <a:lnTo>
                    <a:pt x="63" y="447"/>
                  </a:lnTo>
                  <a:lnTo>
                    <a:pt x="57" y="447"/>
                  </a:lnTo>
                  <a:lnTo>
                    <a:pt x="57" y="451"/>
                  </a:lnTo>
                  <a:lnTo>
                    <a:pt x="70" y="452"/>
                  </a:lnTo>
                  <a:lnTo>
                    <a:pt x="70" y="448"/>
                  </a:lnTo>
                  <a:lnTo>
                    <a:pt x="64" y="448"/>
                  </a:lnTo>
                  <a:lnTo>
                    <a:pt x="56" y="449"/>
                  </a:lnTo>
                  <a:lnTo>
                    <a:pt x="56" y="453"/>
                  </a:lnTo>
                  <a:lnTo>
                    <a:pt x="67" y="453"/>
                  </a:lnTo>
                  <a:lnTo>
                    <a:pt x="67" y="451"/>
                  </a:lnTo>
                  <a:lnTo>
                    <a:pt x="67" y="453"/>
                  </a:lnTo>
                  <a:lnTo>
                    <a:pt x="70" y="455"/>
                  </a:lnTo>
                  <a:lnTo>
                    <a:pt x="70" y="451"/>
                  </a:lnTo>
                  <a:lnTo>
                    <a:pt x="61" y="452"/>
                  </a:lnTo>
                  <a:lnTo>
                    <a:pt x="61" y="456"/>
                  </a:lnTo>
                  <a:lnTo>
                    <a:pt x="63" y="456"/>
                  </a:lnTo>
                  <a:lnTo>
                    <a:pt x="73" y="457"/>
                  </a:lnTo>
                  <a:lnTo>
                    <a:pt x="73" y="453"/>
                  </a:lnTo>
                  <a:lnTo>
                    <a:pt x="61" y="453"/>
                  </a:lnTo>
                  <a:lnTo>
                    <a:pt x="57" y="455"/>
                  </a:lnTo>
                  <a:lnTo>
                    <a:pt x="57" y="459"/>
                  </a:lnTo>
                  <a:lnTo>
                    <a:pt x="70" y="459"/>
                  </a:lnTo>
                  <a:lnTo>
                    <a:pt x="70" y="455"/>
                  </a:lnTo>
                  <a:lnTo>
                    <a:pt x="65" y="456"/>
                  </a:lnTo>
                  <a:lnTo>
                    <a:pt x="57" y="456"/>
                  </a:lnTo>
                  <a:lnTo>
                    <a:pt x="56" y="459"/>
                  </a:lnTo>
                  <a:lnTo>
                    <a:pt x="59" y="461"/>
                  </a:lnTo>
                  <a:lnTo>
                    <a:pt x="65" y="461"/>
                  </a:lnTo>
                  <a:lnTo>
                    <a:pt x="72" y="462"/>
                  </a:lnTo>
                  <a:lnTo>
                    <a:pt x="72" y="459"/>
                  </a:lnTo>
                  <a:lnTo>
                    <a:pt x="63" y="459"/>
                  </a:lnTo>
                  <a:lnTo>
                    <a:pt x="63" y="464"/>
                  </a:lnTo>
                  <a:lnTo>
                    <a:pt x="76" y="464"/>
                  </a:lnTo>
                  <a:lnTo>
                    <a:pt x="76" y="460"/>
                  </a:lnTo>
                  <a:lnTo>
                    <a:pt x="63" y="461"/>
                  </a:lnTo>
                  <a:lnTo>
                    <a:pt x="61" y="461"/>
                  </a:lnTo>
                  <a:lnTo>
                    <a:pt x="63" y="461"/>
                  </a:lnTo>
                  <a:lnTo>
                    <a:pt x="59" y="462"/>
                  </a:lnTo>
                  <a:lnTo>
                    <a:pt x="59" y="466"/>
                  </a:lnTo>
                  <a:lnTo>
                    <a:pt x="69" y="466"/>
                  </a:lnTo>
                  <a:lnTo>
                    <a:pt x="69" y="462"/>
                  </a:lnTo>
                  <a:lnTo>
                    <a:pt x="64" y="464"/>
                  </a:lnTo>
                  <a:lnTo>
                    <a:pt x="57" y="464"/>
                  </a:lnTo>
                  <a:lnTo>
                    <a:pt x="57" y="468"/>
                  </a:lnTo>
                  <a:lnTo>
                    <a:pt x="65" y="469"/>
                  </a:lnTo>
                  <a:lnTo>
                    <a:pt x="72" y="469"/>
                  </a:lnTo>
                  <a:lnTo>
                    <a:pt x="72" y="465"/>
                  </a:lnTo>
                  <a:lnTo>
                    <a:pt x="61" y="466"/>
                  </a:lnTo>
                  <a:lnTo>
                    <a:pt x="61" y="470"/>
                  </a:lnTo>
                  <a:lnTo>
                    <a:pt x="63" y="470"/>
                  </a:lnTo>
                  <a:lnTo>
                    <a:pt x="73" y="472"/>
                  </a:lnTo>
                  <a:lnTo>
                    <a:pt x="73" y="468"/>
                  </a:lnTo>
                  <a:lnTo>
                    <a:pt x="61" y="469"/>
                  </a:lnTo>
                  <a:lnTo>
                    <a:pt x="57" y="469"/>
                  </a:lnTo>
                  <a:lnTo>
                    <a:pt x="57" y="473"/>
                  </a:lnTo>
                  <a:lnTo>
                    <a:pt x="69" y="474"/>
                  </a:lnTo>
                  <a:lnTo>
                    <a:pt x="69" y="470"/>
                  </a:lnTo>
                  <a:lnTo>
                    <a:pt x="65" y="470"/>
                  </a:lnTo>
                  <a:lnTo>
                    <a:pt x="56" y="472"/>
                  </a:lnTo>
                  <a:lnTo>
                    <a:pt x="56" y="476"/>
                  </a:lnTo>
                  <a:lnTo>
                    <a:pt x="64" y="476"/>
                  </a:lnTo>
                  <a:lnTo>
                    <a:pt x="72" y="477"/>
                  </a:lnTo>
                  <a:lnTo>
                    <a:pt x="72" y="473"/>
                  </a:lnTo>
                  <a:lnTo>
                    <a:pt x="63" y="474"/>
                  </a:lnTo>
                  <a:lnTo>
                    <a:pt x="63" y="478"/>
                  </a:lnTo>
                  <a:lnTo>
                    <a:pt x="74" y="479"/>
                  </a:lnTo>
                  <a:lnTo>
                    <a:pt x="74" y="476"/>
                  </a:lnTo>
                  <a:lnTo>
                    <a:pt x="61" y="476"/>
                  </a:lnTo>
                  <a:lnTo>
                    <a:pt x="57" y="477"/>
                  </a:lnTo>
                  <a:lnTo>
                    <a:pt x="57" y="481"/>
                  </a:lnTo>
                  <a:lnTo>
                    <a:pt x="69" y="481"/>
                  </a:lnTo>
                  <a:lnTo>
                    <a:pt x="69" y="477"/>
                  </a:lnTo>
                  <a:lnTo>
                    <a:pt x="64" y="478"/>
                  </a:lnTo>
                  <a:lnTo>
                    <a:pt x="57" y="478"/>
                  </a:lnTo>
                  <a:lnTo>
                    <a:pt x="57" y="482"/>
                  </a:lnTo>
                  <a:lnTo>
                    <a:pt x="65" y="483"/>
                  </a:lnTo>
                  <a:lnTo>
                    <a:pt x="72" y="485"/>
                  </a:lnTo>
                  <a:lnTo>
                    <a:pt x="72" y="481"/>
                  </a:lnTo>
                  <a:lnTo>
                    <a:pt x="61" y="481"/>
                  </a:lnTo>
                  <a:lnTo>
                    <a:pt x="61" y="486"/>
                  </a:lnTo>
                  <a:lnTo>
                    <a:pt x="73" y="486"/>
                  </a:lnTo>
                  <a:lnTo>
                    <a:pt x="73" y="482"/>
                  </a:lnTo>
                  <a:lnTo>
                    <a:pt x="63" y="483"/>
                  </a:lnTo>
                  <a:lnTo>
                    <a:pt x="57" y="483"/>
                  </a:lnTo>
                  <a:lnTo>
                    <a:pt x="57" y="487"/>
                  </a:lnTo>
                  <a:lnTo>
                    <a:pt x="70" y="489"/>
                  </a:lnTo>
                  <a:lnTo>
                    <a:pt x="70" y="485"/>
                  </a:lnTo>
                  <a:lnTo>
                    <a:pt x="65" y="486"/>
                  </a:lnTo>
                  <a:lnTo>
                    <a:pt x="57" y="486"/>
                  </a:lnTo>
                  <a:lnTo>
                    <a:pt x="57" y="490"/>
                  </a:lnTo>
                  <a:lnTo>
                    <a:pt x="64" y="491"/>
                  </a:lnTo>
                  <a:lnTo>
                    <a:pt x="72" y="491"/>
                  </a:lnTo>
                  <a:lnTo>
                    <a:pt x="72" y="487"/>
                  </a:lnTo>
                  <a:lnTo>
                    <a:pt x="64" y="489"/>
                  </a:lnTo>
                  <a:lnTo>
                    <a:pt x="63" y="489"/>
                  </a:lnTo>
                  <a:lnTo>
                    <a:pt x="63" y="493"/>
                  </a:lnTo>
                  <a:lnTo>
                    <a:pt x="74" y="494"/>
                  </a:lnTo>
                  <a:lnTo>
                    <a:pt x="74" y="490"/>
                  </a:lnTo>
                  <a:lnTo>
                    <a:pt x="63" y="491"/>
                  </a:lnTo>
                  <a:lnTo>
                    <a:pt x="56" y="491"/>
                  </a:lnTo>
                  <a:lnTo>
                    <a:pt x="56" y="495"/>
                  </a:lnTo>
                  <a:lnTo>
                    <a:pt x="69" y="497"/>
                  </a:lnTo>
                  <a:lnTo>
                    <a:pt x="69" y="493"/>
                  </a:lnTo>
                  <a:lnTo>
                    <a:pt x="64" y="493"/>
                  </a:lnTo>
                  <a:lnTo>
                    <a:pt x="56" y="494"/>
                  </a:lnTo>
                  <a:lnTo>
                    <a:pt x="56" y="498"/>
                  </a:lnTo>
                  <a:lnTo>
                    <a:pt x="64" y="498"/>
                  </a:lnTo>
                  <a:lnTo>
                    <a:pt x="72" y="499"/>
                  </a:lnTo>
                  <a:lnTo>
                    <a:pt x="72" y="495"/>
                  </a:lnTo>
                  <a:lnTo>
                    <a:pt x="61" y="495"/>
                  </a:lnTo>
                  <a:lnTo>
                    <a:pt x="60" y="498"/>
                  </a:lnTo>
                  <a:lnTo>
                    <a:pt x="63" y="500"/>
                  </a:lnTo>
                  <a:lnTo>
                    <a:pt x="73" y="502"/>
                  </a:lnTo>
                  <a:lnTo>
                    <a:pt x="73" y="498"/>
                  </a:lnTo>
                  <a:lnTo>
                    <a:pt x="63" y="498"/>
                  </a:lnTo>
                  <a:lnTo>
                    <a:pt x="59" y="499"/>
                  </a:lnTo>
                  <a:lnTo>
                    <a:pt x="59" y="503"/>
                  </a:lnTo>
                  <a:lnTo>
                    <a:pt x="69" y="503"/>
                  </a:lnTo>
                  <a:lnTo>
                    <a:pt x="69" y="499"/>
                  </a:lnTo>
                  <a:lnTo>
                    <a:pt x="65" y="500"/>
                  </a:lnTo>
                  <a:lnTo>
                    <a:pt x="65" y="502"/>
                  </a:lnTo>
                  <a:lnTo>
                    <a:pt x="65" y="500"/>
                  </a:lnTo>
                  <a:lnTo>
                    <a:pt x="57" y="500"/>
                  </a:lnTo>
                  <a:lnTo>
                    <a:pt x="57" y="504"/>
                  </a:lnTo>
                  <a:lnTo>
                    <a:pt x="64" y="506"/>
                  </a:lnTo>
                  <a:lnTo>
                    <a:pt x="72" y="507"/>
                  </a:lnTo>
                  <a:lnTo>
                    <a:pt x="72" y="503"/>
                  </a:lnTo>
                  <a:lnTo>
                    <a:pt x="63" y="503"/>
                  </a:lnTo>
                  <a:lnTo>
                    <a:pt x="61" y="504"/>
                  </a:lnTo>
                  <a:lnTo>
                    <a:pt x="63" y="508"/>
                  </a:lnTo>
                  <a:lnTo>
                    <a:pt x="74" y="508"/>
                  </a:lnTo>
                  <a:lnTo>
                    <a:pt x="74" y="504"/>
                  </a:lnTo>
                  <a:lnTo>
                    <a:pt x="63" y="506"/>
                  </a:lnTo>
                  <a:lnTo>
                    <a:pt x="57" y="506"/>
                  </a:lnTo>
                  <a:lnTo>
                    <a:pt x="57" y="510"/>
                  </a:lnTo>
                  <a:lnTo>
                    <a:pt x="68" y="511"/>
                  </a:lnTo>
                  <a:lnTo>
                    <a:pt x="68" y="507"/>
                  </a:lnTo>
                  <a:lnTo>
                    <a:pt x="64" y="508"/>
                  </a:lnTo>
                  <a:lnTo>
                    <a:pt x="64" y="510"/>
                  </a:lnTo>
                  <a:lnTo>
                    <a:pt x="64" y="508"/>
                  </a:lnTo>
                  <a:lnTo>
                    <a:pt x="57" y="508"/>
                  </a:lnTo>
                  <a:lnTo>
                    <a:pt x="57" y="512"/>
                  </a:lnTo>
                  <a:lnTo>
                    <a:pt x="64" y="514"/>
                  </a:lnTo>
                  <a:lnTo>
                    <a:pt x="72" y="514"/>
                  </a:lnTo>
                  <a:lnTo>
                    <a:pt x="72" y="510"/>
                  </a:lnTo>
                  <a:lnTo>
                    <a:pt x="61" y="511"/>
                  </a:lnTo>
                  <a:lnTo>
                    <a:pt x="61" y="515"/>
                  </a:lnTo>
                  <a:lnTo>
                    <a:pt x="63" y="515"/>
                  </a:lnTo>
                  <a:lnTo>
                    <a:pt x="73" y="516"/>
                  </a:lnTo>
                  <a:lnTo>
                    <a:pt x="73" y="512"/>
                  </a:lnTo>
                  <a:lnTo>
                    <a:pt x="61" y="514"/>
                  </a:lnTo>
                  <a:lnTo>
                    <a:pt x="57" y="514"/>
                  </a:lnTo>
                  <a:lnTo>
                    <a:pt x="57" y="517"/>
                  </a:lnTo>
                  <a:lnTo>
                    <a:pt x="69" y="519"/>
                  </a:lnTo>
                  <a:lnTo>
                    <a:pt x="69" y="515"/>
                  </a:lnTo>
                  <a:lnTo>
                    <a:pt x="65" y="515"/>
                  </a:lnTo>
                  <a:lnTo>
                    <a:pt x="56" y="516"/>
                  </a:lnTo>
                  <a:lnTo>
                    <a:pt x="56" y="520"/>
                  </a:lnTo>
                  <a:lnTo>
                    <a:pt x="63" y="520"/>
                  </a:lnTo>
                  <a:lnTo>
                    <a:pt x="72" y="521"/>
                  </a:lnTo>
                  <a:lnTo>
                    <a:pt x="72" y="517"/>
                  </a:lnTo>
                  <a:lnTo>
                    <a:pt x="61" y="517"/>
                  </a:lnTo>
                  <a:lnTo>
                    <a:pt x="61" y="521"/>
                  </a:lnTo>
                  <a:lnTo>
                    <a:pt x="63" y="523"/>
                  </a:lnTo>
                  <a:lnTo>
                    <a:pt x="74" y="524"/>
                  </a:lnTo>
                  <a:lnTo>
                    <a:pt x="74" y="520"/>
                  </a:lnTo>
                  <a:lnTo>
                    <a:pt x="63" y="520"/>
                  </a:lnTo>
                  <a:lnTo>
                    <a:pt x="56" y="521"/>
                  </a:lnTo>
                  <a:lnTo>
                    <a:pt x="56" y="525"/>
                  </a:lnTo>
                  <a:lnTo>
                    <a:pt x="68" y="525"/>
                  </a:lnTo>
                  <a:lnTo>
                    <a:pt x="68" y="521"/>
                  </a:lnTo>
                  <a:lnTo>
                    <a:pt x="65" y="523"/>
                  </a:lnTo>
                  <a:lnTo>
                    <a:pt x="65" y="524"/>
                  </a:lnTo>
                  <a:lnTo>
                    <a:pt x="65" y="523"/>
                  </a:lnTo>
                  <a:lnTo>
                    <a:pt x="57" y="523"/>
                  </a:lnTo>
                  <a:lnTo>
                    <a:pt x="57" y="527"/>
                  </a:lnTo>
                  <a:lnTo>
                    <a:pt x="64" y="528"/>
                  </a:lnTo>
                  <a:lnTo>
                    <a:pt x="72" y="529"/>
                  </a:lnTo>
                  <a:lnTo>
                    <a:pt x="72" y="525"/>
                  </a:lnTo>
                  <a:lnTo>
                    <a:pt x="61" y="525"/>
                  </a:lnTo>
                  <a:lnTo>
                    <a:pt x="61" y="529"/>
                  </a:lnTo>
                  <a:lnTo>
                    <a:pt x="72" y="529"/>
                  </a:lnTo>
                  <a:lnTo>
                    <a:pt x="72" y="525"/>
                  </a:lnTo>
                  <a:lnTo>
                    <a:pt x="64" y="524"/>
                  </a:lnTo>
                  <a:lnTo>
                    <a:pt x="57" y="523"/>
                  </a:lnTo>
                  <a:lnTo>
                    <a:pt x="57" y="527"/>
                  </a:lnTo>
                  <a:lnTo>
                    <a:pt x="67" y="527"/>
                  </a:lnTo>
                  <a:lnTo>
                    <a:pt x="69" y="525"/>
                  </a:lnTo>
                  <a:lnTo>
                    <a:pt x="68" y="521"/>
                  </a:lnTo>
                  <a:lnTo>
                    <a:pt x="56" y="521"/>
                  </a:lnTo>
                  <a:lnTo>
                    <a:pt x="56" y="525"/>
                  </a:lnTo>
                  <a:lnTo>
                    <a:pt x="63" y="524"/>
                  </a:lnTo>
                  <a:lnTo>
                    <a:pt x="74" y="524"/>
                  </a:lnTo>
                  <a:lnTo>
                    <a:pt x="74" y="520"/>
                  </a:lnTo>
                  <a:lnTo>
                    <a:pt x="63" y="519"/>
                  </a:lnTo>
                  <a:lnTo>
                    <a:pt x="63" y="520"/>
                  </a:lnTo>
                  <a:lnTo>
                    <a:pt x="65" y="520"/>
                  </a:lnTo>
                  <a:lnTo>
                    <a:pt x="65" y="519"/>
                  </a:lnTo>
                  <a:lnTo>
                    <a:pt x="63" y="519"/>
                  </a:lnTo>
                  <a:lnTo>
                    <a:pt x="63" y="521"/>
                  </a:lnTo>
                  <a:lnTo>
                    <a:pt x="72" y="521"/>
                  </a:lnTo>
                  <a:lnTo>
                    <a:pt x="72" y="517"/>
                  </a:lnTo>
                  <a:lnTo>
                    <a:pt x="63" y="516"/>
                  </a:lnTo>
                  <a:lnTo>
                    <a:pt x="56" y="516"/>
                  </a:lnTo>
                  <a:lnTo>
                    <a:pt x="56" y="520"/>
                  </a:lnTo>
                  <a:lnTo>
                    <a:pt x="65" y="519"/>
                  </a:lnTo>
                  <a:lnTo>
                    <a:pt x="69" y="519"/>
                  </a:lnTo>
                  <a:lnTo>
                    <a:pt x="69" y="515"/>
                  </a:lnTo>
                  <a:lnTo>
                    <a:pt x="57" y="514"/>
                  </a:lnTo>
                  <a:lnTo>
                    <a:pt x="57" y="517"/>
                  </a:lnTo>
                  <a:lnTo>
                    <a:pt x="61" y="517"/>
                  </a:lnTo>
                  <a:lnTo>
                    <a:pt x="73" y="516"/>
                  </a:lnTo>
                  <a:lnTo>
                    <a:pt x="73" y="512"/>
                  </a:lnTo>
                  <a:lnTo>
                    <a:pt x="63" y="511"/>
                  </a:lnTo>
                  <a:lnTo>
                    <a:pt x="61" y="511"/>
                  </a:lnTo>
                  <a:lnTo>
                    <a:pt x="61" y="515"/>
                  </a:lnTo>
                  <a:lnTo>
                    <a:pt x="72" y="514"/>
                  </a:lnTo>
                  <a:lnTo>
                    <a:pt x="72" y="510"/>
                  </a:lnTo>
                  <a:lnTo>
                    <a:pt x="64" y="510"/>
                  </a:lnTo>
                  <a:lnTo>
                    <a:pt x="57" y="508"/>
                  </a:lnTo>
                  <a:lnTo>
                    <a:pt x="57" y="512"/>
                  </a:lnTo>
                  <a:lnTo>
                    <a:pt x="65" y="512"/>
                  </a:lnTo>
                  <a:lnTo>
                    <a:pt x="69" y="511"/>
                  </a:lnTo>
                  <a:lnTo>
                    <a:pt x="68" y="507"/>
                  </a:lnTo>
                  <a:lnTo>
                    <a:pt x="57" y="506"/>
                  </a:lnTo>
                  <a:lnTo>
                    <a:pt x="57" y="510"/>
                  </a:lnTo>
                  <a:lnTo>
                    <a:pt x="63" y="510"/>
                  </a:lnTo>
                  <a:lnTo>
                    <a:pt x="74" y="508"/>
                  </a:lnTo>
                  <a:lnTo>
                    <a:pt x="74" y="504"/>
                  </a:lnTo>
                  <a:lnTo>
                    <a:pt x="63" y="504"/>
                  </a:lnTo>
                  <a:lnTo>
                    <a:pt x="63" y="506"/>
                  </a:lnTo>
                  <a:lnTo>
                    <a:pt x="64" y="507"/>
                  </a:lnTo>
                  <a:lnTo>
                    <a:pt x="65" y="506"/>
                  </a:lnTo>
                  <a:lnTo>
                    <a:pt x="64" y="504"/>
                  </a:lnTo>
                  <a:lnTo>
                    <a:pt x="64" y="507"/>
                  </a:lnTo>
                  <a:lnTo>
                    <a:pt x="72" y="507"/>
                  </a:lnTo>
                  <a:lnTo>
                    <a:pt x="72" y="503"/>
                  </a:lnTo>
                  <a:lnTo>
                    <a:pt x="64" y="502"/>
                  </a:lnTo>
                  <a:lnTo>
                    <a:pt x="57" y="500"/>
                  </a:lnTo>
                  <a:lnTo>
                    <a:pt x="57" y="504"/>
                  </a:lnTo>
                  <a:lnTo>
                    <a:pt x="67" y="504"/>
                  </a:lnTo>
                  <a:lnTo>
                    <a:pt x="70" y="503"/>
                  </a:lnTo>
                  <a:lnTo>
                    <a:pt x="69" y="499"/>
                  </a:lnTo>
                  <a:lnTo>
                    <a:pt x="59" y="499"/>
                  </a:lnTo>
                  <a:lnTo>
                    <a:pt x="59" y="500"/>
                  </a:lnTo>
                  <a:lnTo>
                    <a:pt x="60" y="503"/>
                  </a:lnTo>
                  <a:lnTo>
                    <a:pt x="64" y="502"/>
                  </a:lnTo>
                  <a:lnTo>
                    <a:pt x="63" y="499"/>
                  </a:lnTo>
                  <a:lnTo>
                    <a:pt x="63" y="502"/>
                  </a:lnTo>
                  <a:lnTo>
                    <a:pt x="73" y="502"/>
                  </a:lnTo>
                  <a:lnTo>
                    <a:pt x="73" y="498"/>
                  </a:lnTo>
                  <a:lnTo>
                    <a:pt x="63" y="497"/>
                  </a:lnTo>
                  <a:lnTo>
                    <a:pt x="63" y="498"/>
                  </a:lnTo>
                  <a:lnTo>
                    <a:pt x="64" y="497"/>
                  </a:lnTo>
                  <a:lnTo>
                    <a:pt x="63" y="495"/>
                  </a:lnTo>
                  <a:lnTo>
                    <a:pt x="61" y="497"/>
                  </a:lnTo>
                  <a:lnTo>
                    <a:pt x="61" y="499"/>
                  </a:lnTo>
                  <a:lnTo>
                    <a:pt x="72" y="499"/>
                  </a:lnTo>
                  <a:lnTo>
                    <a:pt x="72" y="495"/>
                  </a:lnTo>
                  <a:lnTo>
                    <a:pt x="64" y="494"/>
                  </a:lnTo>
                  <a:lnTo>
                    <a:pt x="56" y="494"/>
                  </a:lnTo>
                  <a:lnTo>
                    <a:pt x="56" y="498"/>
                  </a:lnTo>
                  <a:lnTo>
                    <a:pt x="64" y="497"/>
                  </a:lnTo>
                  <a:lnTo>
                    <a:pt x="69" y="497"/>
                  </a:lnTo>
                  <a:lnTo>
                    <a:pt x="69" y="493"/>
                  </a:lnTo>
                  <a:lnTo>
                    <a:pt x="56" y="491"/>
                  </a:lnTo>
                  <a:lnTo>
                    <a:pt x="56" y="495"/>
                  </a:lnTo>
                  <a:lnTo>
                    <a:pt x="63" y="495"/>
                  </a:lnTo>
                  <a:lnTo>
                    <a:pt x="74" y="494"/>
                  </a:lnTo>
                  <a:lnTo>
                    <a:pt x="74" y="490"/>
                  </a:lnTo>
                  <a:lnTo>
                    <a:pt x="63" y="489"/>
                  </a:lnTo>
                  <a:lnTo>
                    <a:pt x="63" y="493"/>
                  </a:lnTo>
                  <a:lnTo>
                    <a:pt x="64" y="493"/>
                  </a:lnTo>
                  <a:lnTo>
                    <a:pt x="72" y="491"/>
                  </a:lnTo>
                  <a:lnTo>
                    <a:pt x="72" y="487"/>
                  </a:lnTo>
                  <a:lnTo>
                    <a:pt x="64" y="487"/>
                  </a:lnTo>
                  <a:lnTo>
                    <a:pt x="57" y="486"/>
                  </a:lnTo>
                  <a:lnTo>
                    <a:pt x="57" y="490"/>
                  </a:lnTo>
                  <a:lnTo>
                    <a:pt x="65" y="490"/>
                  </a:lnTo>
                  <a:lnTo>
                    <a:pt x="70" y="489"/>
                  </a:lnTo>
                  <a:lnTo>
                    <a:pt x="70" y="485"/>
                  </a:lnTo>
                  <a:lnTo>
                    <a:pt x="57" y="483"/>
                  </a:lnTo>
                  <a:lnTo>
                    <a:pt x="57" y="487"/>
                  </a:lnTo>
                  <a:lnTo>
                    <a:pt x="63" y="487"/>
                  </a:lnTo>
                  <a:lnTo>
                    <a:pt x="73" y="486"/>
                  </a:lnTo>
                  <a:lnTo>
                    <a:pt x="73" y="482"/>
                  </a:lnTo>
                  <a:lnTo>
                    <a:pt x="63" y="482"/>
                  </a:lnTo>
                  <a:lnTo>
                    <a:pt x="63" y="483"/>
                  </a:lnTo>
                  <a:lnTo>
                    <a:pt x="65" y="483"/>
                  </a:lnTo>
                  <a:lnTo>
                    <a:pt x="65" y="482"/>
                  </a:lnTo>
                  <a:lnTo>
                    <a:pt x="63" y="482"/>
                  </a:lnTo>
                  <a:lnTo>
                    <a:pt x="63" y="485"/>
                  </a:lnTo>
                  <a:lnTo>
                    <a:pt x="72" y="485"/>
                  </a:lnTo>
                  <a:lnTo>
                    <a:pt x="72" y="481"/>
                  </a:lnTo>
                  <a:lnTo>
                    <a:pt x="65" y="479"/>
                  </a:lnTo>
                  <a:lnTo>
                    <a:pt x="57" y="478"/>
                  </a:lnTo>
                  <a:lnTo>
                    <a:pt x="57" y="482"/>
                  </a:lnTo>
                  <a:lnTo>
                    <a:pt x="64" y="482"/>
                  </a:lnTo>
                  <a:lnTo>
                    <a:pt x="69" y="481"/>
                  </a:lnTo>
                  <a:lnTo>
                    <a:pt x="69" y="477"/>
                  </a:lnTo>
                  <a:lnTo>
                    <a:pt x="57" y="477"/>
                  </a:lnTo>
                  <a:lnTo>
                    <a:pt x="57" y="478"/>
                  </a:lnTo>
                  <a:lnTo>
                    <a:pt x="59" y="481"/>
                  </a:lnTo>
                  <a:lnTo>
                    <a:pt x="63" y="479"/>
                  </a:lnTo>
                  <a:lnTo>
                    <a:pt x="61" y="477"/>
                  </a:lnTo>
                  <a:lnTo>
                    <a:pt x="61" y="479"/>
                  </a:lnTo>
                  <a:lnTo>
                    <a:pt x="74" y="479"/>
                  </a:lnTo>
                  <a:lnTo>
                    <a:pt x="74" y="476"/>
                  </a:lnTo>
                  <a:lnTo>
                    <a:pt x="63" y="474"/>
                  </a:lnTo>
                  <a:lnTo>
                    <a:pt x="63" y="478"/>
                  </a:lnTo>
                  <a:lnTo>
                    <a:pt x="72" y="477"/>
                  </a:lnTo>
                  <a:lnTo>
                    <a:pt x="72" y="473"/>
                  </a:lnTo>
                  <a:lnTo>
                    <a:pt x="64" y="472"/>
                  </a:lnTo>
                  <a:lnTo>
                    <a:pt x="56" y="472"/>
                  </a:lnTo>
                  <a:lnTo>
                    <a:pt x="56" y="476"/>
                  </a:lnTo>
                  <a:lnTo>
                    <a:pt x="65" y="474"/>
                  </a:lnTo>
                  <a:lnTo>
                    <a:pt x="69" y="474"/>
                  </a:lnTo>
                  <a:lnTo>
                    <a:pt x="69" y="470"/>
                  </a:lnTo>
                  <a:lnTo>
                    <a:pt x="57" y="469"/>
                  </a:lnTo>
                  <a:lnTo>
                    <a:pt x="57" y="473"/>
                  </a:lnTo>
                  <a:lnTo>
                    <a:pt x="61" y="473"/>
                  </a:lnTo>
                  <a:lnTo>
                    <a:pt x="73" y="472"/>
                  </a:lnTo>
                  <a:lnTo>
                    <a:pt x="73" y="468"/>
                  </a:lnTo>
                  <a:lnTo>
                    <a:pt x="63" y="466"/>
                  </a:lnTo>
                  <a:lnTo>
                    <a:pt x="61" y="466"/>
                  </a:lnTo>
                  <a:lnTo>
                    <a:pt x="61" y="470"/>
                  </a:lnTo>
                  <a:lnTo>
                    <a:pt x="72" y="469"/>
                  </a:lnTo>
                  <a:lnTo>
                    <a:pt x="72" y="465"/>
                  </a:lnTo>
                  <a:lnTo>
                    <a:pt x="65" y="465"/>
                  </a:lnTo>
                  <a:lnTo>
                    <a:pt x="57" y="464"/>
                  </a:lnTo>
                  <a:lnTo>
                    <a:pt x="57" y="468"/>
                  </a:lnTo>
                  <a:lnTo>
                    <a:pt x="64" y="468"/>
                  </a:lnTo>
                  <a:lnTo>
                    <a:pt x="69" y="466"/>
                  </a:lnTo>
                  <a:lnTo>
                    <a:pt x="69" y="462"/>
                  </a:lnTo>
                  <a:lnTo>
                    <a:pt x="59" y="462"/>
                  </a:lnTo>
                  <a:lnTo>
                    <a:pt x="59" y="464"/>
                  </a:lnTo>
                  <a:lnTo>
                    <a:pt x="60" y="466"/>
                  </a:lnTo>
                  <a:lnTo>
                    <a:pt x="64" y="465"/>
                  </a:lnTo>
                  <a:lnTo>
                    <a:pt x="63" y="462"/>
                  </a:lnTo>
                  <a:lnTo>
                    <a:pt x="63" y="465"/>
                  </a:lnTo>
                  <a:lnTo>
                    <a:pt x="76" y="464"/>
                  </a:lnTo>
                  <a:lnTo>
                    <a:pt x="76" y="460"/>
                  </a:lnTo>
                  <a:lnTo>
                    <a:pt x="64" y="460"/>
                  </a:lnTo>
                  <a:lnTo>
                    <a:pt x="64" y="461"/>
                  </a:lnTo>
                  <a:lnTo>
                    <a:pt x="67" y="461"/>
                  </a:lnTo>
                  <a:lnTo>
                    <a:pt x="67" y="460"/>
                  </a:lnTo>
                  <a:lnTo>
                    <a:pt x="64" y="460"/>
                  </a:lnTo>
                  <a:lnTo>
                    <a:pt x="64" y="462"/>
                  </a:lnTo>
                  <a:lnTo>
                    <a:pt x="72" y="462"/>
                  </a:lnTo>
                  <a:lnTo>
                    <a:pt x="72" y="459"/>
                  </a:lnTo>
                  <a:lnTo>
                    <a:pt x="65" y="457"/>
                  </a:lnTo>
                  <a:lnTo>
                    <a:pt x="59" y="457"/>
                  </a:lnTo>
                  <a:lnTo>
                    <a:pt x="59" y="459"/>
                  </a:lnTo>
                  <a:lnTo>
                    <a:pt x="60" y="457"/>
                  </a:lnTo>
                  <a:lnTo>
                    <a:pt x="59" y="456"/>
                  </a:lnTo>
                  <a:lnTo>
                    <a:pt x="57" y="457"/>
                  </a:lnTo>
                  <a:lnTo>
                    <a:pt x="57" y="460"/>
                  </a:lnTo>
                  <a:lnTo>
                    <a:pt x="65" y="460"/>
                  </a:lnTo>
                  <a:lnTo>
                    <a:pt x="70" y="459"/>
                  </a:lnTo>
                  <a:lnTo>
                    <a:pt x="70" y="455"/>
                  </a:lnTo>
                  <a:lnTo>
                    <a:pt x="57" y="455"/>
                  </a:lnTo>
                  <a:lnTo>
                    <a:pt x="57" y="456"/>
                  </a:lnTo>
                  <a:lnTo>
                    <a:pt x="59" y="459"/>
                  </a:lnTo>
                  <a:lnTo>
                    <a:pt x="63" y="457"/>
                  </a:lnTo>
                  <a:lnTo>
                    <a:pt x="61" y="455"/>
                  </a:lnTo>
                  <a:lnTo>
                    <a:pt x="61" y="457"/>
                  </a:lnTo>
                  <a:lnTo>
                    <a:pt x="73" y="457"/>
                  </a:lnTo>
                  <a:lnTo>
                    <a:pt x="73" y="453"/>
                  </a:lnTo>
                  <a:lnTo>
                    <a:pt x="63" y="452"/>
                  </a:lnTo>
                  <a:lnTo>
                    <a:pt x="61" y="452"/>
                  </a:lnTo>
                  <a:lnTo>
                    <a:pt x="61" y="456"/>
                  </a:lnTo>
                  <a:lnTo>
                    <a:pt x="70" y="455"/>
                  </a:lnTo>
                  <a:lnTo>
                    <a:pt x="72" y="451"/>
                  </a:lnTo>
                  <a:lnTo>
                    <a:pt x="68" y="449"/>
                  </a:lnTo>
                  <a:lnTo>
                    <a:pt x="56" y="449"/>
                  </a:lnTo>
                  <a:lnTo>
                    <a:pt x="56" y="453"/>
                  </a:lnTo>
                  <a:lnTo>
                    <a:pt x="64" y="452"/>
                  </a:lnTo>
                  <a:lnTo>
                    <a:pt x="70" y="452"/>
                  </a:lnTo>
                  <a:lnTo>
                    <a:pt x="70" y="448"/>
                  </a:lnTo>
                  <a:lnTo>
                    <a:pt x="57" y="447"/>
                  </a:lnTo>
                  <a:lnTo>
                    <a:pt x="57" y="451"/>
                  </a:lnTo>
                  <a:lnTo>
                    <a:pt x="63" y="451"/>
                  </a:lnTo>
                  <a:lnTo>
                    <a:pt x="76" y="449"/>
                  </a:lnTo>
                  <a:lnTo>
                    <a:pt x="76" y="445"/>
                  </a:lnTo>
                  <a:lnTo>
                    <a:pt x="64" y="445"/>
                  </a:lnTo>
                  <a:lnTo>
                    <a:pt x="64" y="447"/>
                  </a:lnTo>
                  <a:lnTo>
                    <a:pt x="65" y="445"/>
                  </a:lnTo>
                  <a:lnTo>
                    <a:pt x="64" y="444"/>
                  </a:lnTo>
                  <a:lnTo>
                    <a:pt x="63" y="445"/>
                  </a:lnTo>
                  <a:lnTo>
                    <a:pt x="63" y="448"/>
                  </a:lnTo>
                  <a:lnTo>
                    <a:pt x="72" y="447"/>
                  </a:lnTo>
                  <a:lnTo>
                    <a:pt x="72" y="443"/>
                  </a:lnTo>
                  <a:lnTo>
                    <a:pt x="65" y="443"/>
                  </a:lnTo>
                  <a:lnTo>
                    <a:pt x="56" y="442"/>
                  </a:lnTo>
                  <a:lnTo>
                    <a:pt x="56" y="445"/>
                  </a:lnTo>
                  <a:lnTo>
                    <a:pt x="65" y="445"/>
                  </a:lnTo>
                  <a:lnTo>
                    <a:pt x="70" y="444"/>
                  </a:lnTo>
                  <a:lnTo>
                    <a:pt x="70" y="440"/>
                  </a:lnTo>
                  <a:lnTo>
                    <a:pt x="59" y="440"/>
                  </a:lnTo>
                  <a:lnTo>
                    <a:pt x="59" y="442"/>
                  </a:lnTo>
                  <a:lnTo>
                    <a:pt x="60" y="444"/>
                  </a:lnTo>
                  <a:lnTo>
                    <a:pt x="63" y="443"/>
                  </a:lnTo>
                  <a:lnTo>
                    <a:pt x="61" y="440"/>
                  </a:lnTo>
                  <a:lnTo>
                    <a:pt x="61" y="443"/>
                  </a:lnTo>
                  <a:lnTo>
                    <a:pt x="73" y="442"/>
                  </a:lnTo>
                  <a:lnTo>
                    <a:pt x="73" y="438"/>
                  </a:lnTo>
                  <a:lnTo>
                    <a:pt x="64" y="438"/>
                  </a:lnTo>
                  <a:lnTo>
                    <a:pt x="64" y="439"/>
                  </a:lnTo>
                  <a:lnTo>
                    <a:pt x="65" y="438"/>
                  </a:lnTo>
                  <a:lnTo>
                    <a:pt x="64" y="436"/>
                  </a:lnTo>
                  <a:lnTo>
                    <a:pt x="63" y="438"/>
                  </a:lnTo>
                  <a:lnTo>
                    <a:pt x="63" y="440"/>
                  </a:lnTo>
                  <a:lnTo>
                    <a:pt x="72" y="440"/>
                  </a:lnTo>
                  <a:lnTo>
                    <a:pt x="72" y="436"/>
                  </a:lnTo>
                  <a:lnTo>
                    <a:pt x="67" y="435"/>
                  </a:lnTo>
                  <a:lnTo>
                    <a:pt x="57" y="435"/>
                  </a:lnTo>
                  <a:lnTo>
                    <a:pt x="57" y="439"/>
                  </a:lnTo>
                  <a:lnTo>
                    <a:pt x="70" y="436"/>
                  </a:lnTo>
                  <a:lnTo>
                    <a:pt x="70" y="432"/>
                  </a:lnTo>
                  <a:lnTo>
                    <a:pt x="59" y="432"/>
                  </a:lnTo>
                  <a:lnTo>
                    <a:pt x="59" y="434"/>
                  </a:lnTo>
                  <a:lnTo>
                    <a:pt x="60" y="436"/>
                  </a:lnTo>
                  <a:lnTo>
                    <a:pt x="64" y="435"/>
                  </a:lnTo>
                  <a:lnTo>
                    <a:pt x="63" y="432"/>
                  </a:lnTo>
                  <a:lnTo>
                    <a:pt x="63" y="435"/>
                  </a:lnTo>
                  <a:lnTo>
                    <a:pt x="74" y="435"/>
                  </a:lnTo>
                  <a:lnTo>
                    <a:pt x="74" y="431"/>
                  </a:lnTo>
                  <a:lnTo>
                    <a:pt x="65" y="430"/>
                  </a:lnTo>
                  <a:lnTo>
                    <a:pt x="64" y="430"/>
                  </a:lnTo>
                  <a:lnTo>
                    <a:pt x="64" y="434"/>
                  </a:lnTo>
                  <a:lnTo>
                    <a:pt x="72" y="432"/>
                  </a:lnTo>
                  <a:lnTo>
                    <a:pt x="72" y="428"/>
                  </a:lnTo>
                  <a:lnTo>
                    <a:pt x="65" y="427"/>
                  </a:lnTo>
                  <a:lnTo>
                    <a:pt x="57" y="427"/>
                  </a:lnTo>
                  <a:lnTo>
                    <a:pt x="57" y="431"/>
                  </a:lnTo>
                  <a:lnTo>
                    <a:pt x="64" y="430"/>
                  </a:lnTo>
                  <a:lnTo>
                    <a:pt x="70" y="430"/>
                  </a:lnTo>
                  <a:lnTo>
                    <a:pt x="70" y="426"/>
                  </a:lnTo>
                  <a:lnTo>
                    <a:pt x="59" y="425"/>
                  </a:lnTo>
                  <a:lnTo>
                    <a:pt x="59" y="428"/>
                  </a:lnTo>
                  <a:lnTo>
                    <a:pt x="61" y="428"/>
                  </a:lnTo>
                  <a:lnTo>
                    <a:pt x="74" y="427"/>
                  </a:lnTo>
                  <a:lnTo>
                    <a:pt x="74" y="423"/>
                  </a:lnTo>
                  <a:lnTo>
                    <a:pt x="64" y="423"/>
                  </a:lnTo>
                  <a:lnTo>
                    <a:pt x="64" y="425"/>
                  </a:lnTo>
                  <a:lnTo>
                    <a:pt x="65" y="423"/>
                  </a:lnTo>
                  <a:lnTo>
                    <a:pt x="63" y="422"/>
                  </a:lnTo>
                  <a:lnTo>
                    <a:pt x="61" y="423"/>
                  </a:lnTo>
                  <a:lnTo>
                    <a:pt x="61" y="426"/>
                  </a:lnTo>
                  <a:lnTo>
                    <a:pt x="72" y="425"/>
                  </a:lnTo>
                  <a:lnTo>
                    <a:pt x="72" y="421"/>
                  </a:lnTo>
                  <a:lnTo>
                    <a:pt x="67" y="421"/>
                  </a:lnTo>
                  <a:lnTo>
                    <a:pt x="57" y="419"/>
                  </a:lnTo>
                  <a:lnTo>
                    <a:pt x="57" y="423"/>
                  </a:lnTo>
                  <a:lnTo>
                    <a:pt x="64" y="423"/>
                  </a:lnTo>
                  <a:lnTo>
                    <a:pt x="70" y="422"/>
                  </a:lnTo>
                  <a:lnTo>
                    <a:pt x="70" y="418"/>
                  </a:lnTo>
                  <a:lnTo>
                    <a:pt x="57" y="418"/>
                  </a:lnTo>
                  <a:lnTo>
                    <a:pt x="57" y="422"/>
                  </a:lnTo>
                  <a:lnTo>
                    <a:pt x="63" y="421"/>
                  </a:lnTo>
                  <a:lnTo>
                    <a:pt x="77" y="419"/>
                  </a:lnTo>
                  <a:lnTo>
                    <a:pt x="77" y="415"/>
                  </a:lnTo>
                  <a:lnTo>
                    <a:pt x="65" y="415"/>
                  </a:lnTo>
                  <a:lnTo>
                    <a:pt x="65" y="417"/>
                  </a:lnTo>
                  <a:lnTo>
                    <a:pt x="67" y="415"/>
                  </a:lnTo>
                  <a:lnTo>
                    <a:pt x="65" y="414"/>
                  </a:lnTo>
                  <a:lnTo>
                    <a:pt x="64" y="415"/>
                  </a:lnTo>
                  <a:lnTo>
                    <a:pt x="64" y="418"/>
                  </a:lnTo>
                  <a:lnTo>
                    <a:pt x="73" y="418"/>
                  </a:lnTo>
                  <a:lnTo>
                    <a:pt x="73" y="414"/>
                  </a:lnTo>
                  <a:lnTo>
                    <a:pt x="67" y="413"/>
                  </a:lnTo>
                  <a:lnTo>
                    <a:pt x="57" y="413"/>
                  </a:lnTo>
                  <a:lnTo>
                    <a:pt x="57" y="417"/>
                  </a:lnTo>
                  <a:lnTo>
                    <a:pt x="70" y="414"/>
                  </a:lnTo>
                  <a:lnTo>
                    <a:pt x="70" y="410"/>
                  </a:lnTo>
                  <a:lnTo>
                    <a:pt x="59" y="410"/>
                  </a:lnTo>
                  <a:lnTo>
                    <a:pt x="59" y="411"/>
                  </a:lnTo>
                  <a:lnTo>
                    <a:pt x="60" y="414"/>
                  </a:lnTo>
                  <a:lnTo>
                    <a:pt x="63" y="413"/>
                  </a:lnTo>
                  <a:lnTo>
                    <a:pt x="61" y="410"/>
                  </a:lnTo>
                  <a:lnTo>
                    <a:pt x="61" y="413"/>
                  </a:lnTo>
                  <a:lnTo>
                    <a:pt x="73" y="413"/>
                  </a:lnTo>
                  <a:lnTo>
                    <a:pt x="73" y="409"/>
                  </a:lnTo>
                  <a:lnTo>
                    <a:pt x="64" y="407"/>
                  </a:lnTo>
                  <a:lnTo>
                    <a:pt x="61" y="407"/>
                  </a:lnTo>
                  <a:lnTo>
                    <a:pt x="61" y="411"/>
                  </a:lnTo>
                  <a:lnTo>
                    <a:pt x="70" y="410"/>
                  </a:lnTo>
                  <a:lnTo>
                    <a:pt x="70" y="406"/>
                  </a:lnTo>
                  <a:lnTo>
                    <a:pt x="67" y="406"/>
                  </a:lnTo>
                  <a:lnTo>
                    <a:pt x="57" y="405"/>
                  </a:lnTo>
                  <a:lnTo>
                    <a:pt x="57" y="409"/>
                  </a:lnTo>
                  <a:lnTo>
                    <a:pt x="63" y="407"/>
                  </a:lnTo>
                  <a:lnTo>
                    <a:pt x="70" y="407"/>
                  </a:lnTo>
                  <a:lnTo>
                    <a:pt x="70" y="404"/>
                  </a:lnTo>
                  <a:lnTo>
                    <a:pt x="57" y="402"/>
                  </a:lnTo>
                  <a:lnTo>
                    <a:pt x="57" y="406"/>
                  </a:lnTo>
                  <a:lnTo>
                    <a:pt x="60" y="406"/>
                  </a:lnTo>
                  <a:lnTo>
                    <a:pt x="74" y="405"/>
                  </a:lnTo>
                  <a:lnTo>
                    <a:pt x="74" y="401"/>
                  </a:lnTo>
                  <a:lnTo>
                    <a:pt x="64" y="401"/>
                  </a:lnTo>
                  <a:lnTo>
                    <a:pt x="64" y="402"/>
                  </a:lnTo>
                  <a:lnTo>
                    <a:pt x="65" y="401"/>
                  </a:lnTo>
                  <a:lnTo>
                    <a:pt x="64" y="400"/>
                  </a:lnTo>
                  <a:lnTo>
                    <a:pt x="63" y="401"/>
                  </a:lnTo>
                  <a:lnTo>
                    <a:pt x="63" y="404"/>
                  </a:lnTo>
                  <a:lnTo>
                    <a:pt x="70" y="402"/>
                  </a:lnTo>
                  <a:lnTo>
                    <a:pt x="70" y="398"/>
                  </a:lnTo>
                  <a:lnTo>
                    <a:pt x="67" y="398"/>
                  </a:lnTo>
                  <a:lnTo>
                    <a:pt x="56" y="397"/>
                  </a:lnTo>
                  <a:lnTo>
                    <a:pt x="56" y="401"/>
                  </a:lnTo>
                  <a:lnTo>
                    <a:pt x="64" y="401"/>
                  </a:lnTo>
                  <a:lnTo>
                    <a:pt x="70" y="400"/>
                  </a:lnTo>
                  <a:lnTo>
                    <a:pt x="70" y="396"/>
                  </a:lnTo>
                  <a:lnTo>
                    <a:pt x="59" y="396"/>
                  </a:lnTo>
                  <a:lnTo>
                    <a:pt x="59" y="397"/>
                  </a:lnTo>
                  <a:lnTo>
                    <a:pt x="60" y="398"/>
                  </a:lnTo>
                  <a:lnTo>
                    <a:pt x="61" y="397"/>
                  </a:lnTo>
                  <a:lnTo>
                    <a:pt x="60" y="396"/>
                  </a:lnTo>
                  <a:lnTo>
                    <a:pt x="60" y="398"/>
                  </a:lnTo>
                  <a:lnTo>
                    <a:pt x="73" y="397"/>
                  </a:lnTo>
                  <a:lnTo>
                    <a:pt x="73" y="393"/>
                  </a:lnTo>
                  <a:lnTo>
                    <a:pt x="64" y="393"/>
                  </a:lnTo>
                  <a:lnTo>
                    <a:pt x="64" y="394"/>
                  </a:lnTo>
                  <a:lnTo>
                    <a:pt x="65" y="393"/>
                  </a:lnTo>
                  <a:lnTo>
                    <a:pt x="63" y="392"/>
                  </a:lnTo>
                  <a:lnTo>
                    <a:pt x="61" y="393"/>
                  </a:lnTo>
                  <a:lnTo>
                    <a:pt x="61" y="396"/>
                  </a:lnTo>
                  <a:lnTo>
                    <a:pt x="70" y="396"/>
                  </a:lnTo>
                  <a:lnTo>
                    <a:pt x="72" y="392"/>
                  </a:lnTo>
                  <a:lnTo>
                    <a:pt x="68" y="390"/>
                  </a:lnTo>
                  <a:lnTo>
                    <a:pt x="57" y="390"/>
                  </a:lnTo>
                  <a:lnTo>
                    <a:pt x="57" y="394"/>
                  </a:lnTo>
                  <a:lnTo>
                    <a:pt x="63" y="393"/>
                  </a:lnTo>
                  <a:lnTo>
                    <a:pt x="70" y="392"/>
                  </a:lnTo>
                  <a:lnTo>
                    <a:pt x="70" y="388"/>
                  </a:lnTo>
                  <a:lnTo>
                    <a:pt x="57" y="388"/>
                  </a:lnTo>
                  <a:lnTo>
                    <a:pt x="57" y="389"/>
                  </a:lnTo>
                  <a:lnTo>
                    <a:pt x="59" y="392"/>
                  </a:lnTo>
                  <a:lnTo>
                    <a:pt x="63" y="390"/>
                  </a:lnTo>
                  <a:lnTo>
                    <a:pt x="61" y="388"/>
                  </a:lnTo>
                  <a:lnTo>
                    <a:pt x="61" y="390"/>
                  </a:lnTo>
                  <a:lnTo>
                    <a:pt x="74" y="390"/>
                  </a:lnTo>
                  <a:lnTo>
                    <a:pt x="74" y="387"/>
                  </a:lnTo>
                  <a:lnTo>
                    <a:pt x="65" y="385"/>
                  </a:lnTo>
                  <a:lnTo>
                    <a:pt x="63" y="385"/>
                  </a:lnTo>
                  <a:lnTo>
                    <a:pt x="63" y="389"/>
                  </a:lnTo>
                  <a:lnTo>
                    <a:pt x="70" y="388"/>
                  </a:lnTo>
                  <a:lnTo>
                    <a:pt x="70" y="384"/>
                  </a:lnTo>
                  <a:lnTo>
                    <a:pt x="67" y="384"/>
                  </a:lnTo>
                  <a:lnTo>
                    <a:pt x="56" y="383"/>
                  </a:lnTo>
                  <a:lnTo>
                    <a:pt x="56" y="387"/>
                  </a:lnTo>
                  <a:lnTo>
                    <a:pt x="63" y="385"/>
                  </a:lnTo>
                  <a:lnTo>
                    <a:pt x="70" y="385"/>
                  </a:lnTo>
                  <a:lnTo>
                    <a:pt x="70" y="381"/>
                  </a:lnTo>
                  <a:lnTo>
                    <a:pt x="59" y="380"/>
                  </a:lnTo>
                  <a:lnTo>
                    <a:pt x="59" y="384"/>
                  </a:lnTo>
                  <a:lnTo>
                    <a:pt x="60" y="384"/>
                  </a:lnTo>
                  <a:lnTo>
                    <a:pt x="72" y="383"/>
                  </a:lnTo>
                  <a:lnTo>
                    <a:pt x="72" y="379"/>
                  </a:lnTo>
                  <a:lnTo>
                    <a:pt x="64" y="377"/>
                  </a:lnTo>
                  <a:lnTo>
                    <a:pt x="61" y="377"/>
                  </a:lnTo>
                  <a:lnTo>
                    <a:pt x="61" y="381"/>
                  </a:lnTo>
                  <a:lnTo>
                    <a:pt x="70" y="381"/>
                  </a:lnTo>
                  <a:lnTo>
                    <a:pt x="72" y="377"/>
                  </a:lnTo>
                  <a:lnTo>
                    <a:pt x="68" y="376"/>
                  </a:lnTo>
                  <a:lnTo>
                    <a:pt x="67" y="376"/>
                  </a:lnTo>
                  <a:lnTo>
                    <a:pt x="56" y="375"/>
                  </a:lnTo>
                  <a:lnTo>
                    <a:pt x="56" y="379"/>
                  </a:lnTo>
                  <a:lnTo>
                    <a:pt x="63" y="379"/>
                  </a:lnTo>
                  <a:lnTo>
                    <a:pt x="70" y="377"/>
                  </a:lnTo>
                  <a:lnTo>
                    <a:pt x="70" y="373"/>
                  </a:lnTo>
                  <a:lnTo>
                    <a:pt x="57" y="373"/>
                  </a:lnTo>
                  <a:lnTo>
                    <a:pt x="57" y="375"/>
                  </a:lnTo>
                  <a:lnTo>
                    <a:pt x="59" y="377"/>
                  </a:lnTo>
                  <a:lnTo>
                    <a:pt x="63" y="376"/>
                  </a:lnTo>
                  <a:lnTo>
                    <a:pt x="61" y="373"/>
                  </a:lnTo>
                  <a:lnTo>
                    <a:pt x="61" y="376"/>
                  </a:lnTo>
                  <a:lnTo>
                    <a:pt x="74" y="376"/>
                  </a:lnTo>
                  <a:lnTo>
                    <a:pt x="74" y="372"/>
                  </a:lnTo>
                  <a:lnTo>
                    <a:pt x="65" y="371"/>
                  </a:lnTo>
                  <a:lnTo>
                    <a:pt x="65" y="372"/>
                  </a:lnTo>
                  <a:lnTo>
                    <a:pt x="67" y="371"/>
                  </a:lnTo>
                  <a:lnTo>
                    <a:pt x="64" y="370"/>
                  </a:lnTo>
                  <a:lnTo>
                    <a:pt x="63" y="371"/>
                  </a:lnTo>
                  <a:lnTo>
                    <a:pt x="63" y="373"/>
                  </a:lnTo>
                  <a:lnTo>
                    <a:pt x="70" y="373"/>
                  </a:lnTo>
                  <a:lnTo>
                    <a:pt x="72" y="370"/>
                  </a:lnTo>
                  <a:lnTo>
                    <a:pt x="68" y="368"/>
                  </a:lnTo>
                  <a:lnTo>
                    <a:pt x="56" y="368"/>
                  </a:lnTo>
                  <a:lnTo>
                    <a:pt x="56" y="372"/>
                  </a:lnTo>
                  <a:lnTo>
                    <a:pt x="63" y="371"/>
                  </a:lnTo>
                  <a:lnTo>
                    <a:pt x="70" y="371"/>
                  </a:lnTo>
                  <a:lnTo>
                    <a:pt x="70" y="367"/>
                  </a:lnTo>
                  <a:lnTo>
                    <a:pt x="59" y="366"/>
                  </a:lnTo>
                  <a:lnTo>
                    <a:pt x="59" y="367"/>
                  </a:lnTo>
                  <a:lnTo>
                    <a:pt x="60" y="368"/>
                  </a:lnTo>
                  <a:lnTo>
                    <a:pt x="61" y="367"/>
                  </a:lnTo>
                  <a:lnTo>
                    <a:pt x="60" y="366"/>
                  </a:lnTo>
                  <a:lnTo>
                    <a:pt x="60" y="368"/>
                  </a:lnTo>
                  <a:lnTo>
                    <a:pt x="72" y="368"/>
                  </a:lnTo>
                  <a:lnTo>
                    <a:pt x="72" y="364"/>
                  </a:lnTo>
                  <a:lnTo>
                    <a:pt x="64" y="363"/>
                  </a:lnTo>
                  <a:lnTo>
                    <a:pt x="61" y="363"/>
                  </a:lnTo>
                  <a:lnTo>
                    <a:pt x="61" y="367"/>
                  </a:lnTo>
                  <a:lnTo>
                    <a:pt x="69" y="366"/>
                  </a:lnTo>
                  <a:lnTo>
                    <a:pt x="69" y="362"/>
                  </a:lnTo>
                  <a:lnTo>
                    <a:pt x="68" y="362"/>
                  </a:lnTo>
                  <a:lnTo>
                    <a:pt x="56" y="360"/>
                  </a:lnTo>
                  <a:lnTo>
                    <a:pt x="56" y="364"/>
                  </a:lnTo>
                  <a:lnTo>
                    <a:pt x="61" y="363"/>
                  </a:lnTo>
                  <a:lnTo>
                    <a:pt x="70" y="363"/>
                  </a:lnTo>
                  <a:lnTo>
                    <a:pt x="70" y="359"/>
                  </a:lnTo>
                  <a:lnTo>
                    <a:pt x="57" y="358"/>
                  </a:lnTo>
                  <a:lnTo>
                    <a:pt x="57" y="362"/>
                  </a:lnTo>
                  <a:lnTo>
                    <a:pt x="60" y="362"/>
                  </a:lnTo>
                  <a:lnTo>
                    <a:pt x="74" y="360"/>
                  </a:lnTo>
                  <a:lnTo>
                    <a:pt x="74" y="356"/>
                  </a:lnTo>
                  <a:lnTo>
                    <a:pt x="65" y="356"/>
                  </a:lnTo>
                  <a:lnTo>
                    <a:pt x="65" y="358"/>
                  </a:lnTo>
                  <a:lnTo>
                    <a:pt x="67" y="356"/>
                  </a:lnTo>
                  <a:lnTo>
                    <a:pt x="64" y="355"/>
                  </a:lnTo>
                  <a:lnTo>
                    <a:pt x="63" y="356"/>
                  </a:lnTo>
                  <a:lnTo>
                    <a:pt x="63" y="359"/>
                  </a:lnTo>
                  <a:lnTo>
                    <a:pt x="70" y="359"/>
                  </a:lnTo>
                  <a:lnTo>
                    <a:pt x="72" y="355"/>
                  </a:lnTo>
                  <a:lnTo>
                    <a:pt x="68" y="354"/>
                  </a:lnTo>
                  <a:lnTo>
                    <a:pt x="67" y="354"/>
                  </a:lnTo>
                  <a:lnTo>
                    <a:pt x="56" y="353"/>
                  </a:lnTo>
                  <a:lnTo>
                    <a:pt x="56" y="356"/>
                  </a:lnTo>
                  <a:lnTo>
                    <a:pt x="63" y="356"/>
                  </a:lnTo>
                  <a:lnTo>
                    <a:pt x="70" y="355"/>
                  </a:lnTo>
                  <a:lnTo>
                    <a:pt x="70" y="351"/>
                  </a:lnTo>
                  <a:lnTo>
                    <a:pt x="59" y="351"/>
                  </a:lnTo>
                  <a:lnTo>
                    <a:pt x="59" y="353"/>
                  </a:lnTo>
                  <a:lnTo>
                    <a:pt x="60" y="354"/>
                  </a:lnTo>
                  <a:lnTo>
                    <a:pt x="61" y="353"/>
                  </a:lnTo>
                  <a:lnTo>
                    <a:pt x="60" y="351"/>
                  </a:lnTo>
                  <a:lnTo>
                    <a:pt x="60" y="354"/>
                  </a:lnTo>
                  <a:lnTo>
                    <a:pt x="72" y="354"/>
                  </a:lnTo>
                  <a:lnTo>
                    <a:pt x="72" y="350"/>
                  </a:lnTo>
                  <a:lnTo>
                    <a:pt x="64" y="349"/>
                  </a:lnTo>
                  <a:lnTo>
                    <a:pt x="64" y="350"/>
                  </a:lnTo>
                  <a:lnTo>
                    <a:pt x="65" y="349"/>
                  </a:lnTo>
                  <a:lnTo>
                    <a:pt x="63" y="347"/>
                  </a:lnTo>
                  <a:lnTo>
                    <a:pt x="61" y="349"/>
                  </a:lnTo>
                  <a:lnTo>
                    <a:pt x="61" y="351"/>
                  </a:lnTo>
                  <a:lnTo>
                    <a:pt x="69" y="351"/>
                  </a:lnTo>
                  <a:lnTo>
                    <a:pt x="70" y="347"/>
                  </a:lnTo>
                  <a:lnTo>
                    <a:pt x="69" y="346"/>
                  </a:lnTo>
                  <a:lnTo>
                    <a:pt x="56" y="346"/>
                  </a:lnTo>
                  <a:lnTo>
                    <a:pt x="56" y="350"/>
                  </a:lnTo>
                  <a:lnTo>
                    <a:pt x="63" y="349"/>
                  </a:lnTo>
                  <a:lnTo>
                    <a:pt x="70" y="349"/>
                  </a:lnTo>
                  <a:lnTo>
                    <a:pt x="70" y="345"/>
                  </a:lnTo>
                  <a:lnTo>
                    <a:pt x="59" y="343"/>
                  </a:lnTo>
                  <a:lnTo>
                    <a:pt x="59" y="345"/>
                  </a:lnTo>
                  <a:lnTo>
                    <a:pt x="60" y="347"/>
                  </a:lnTo>
                  <a:lnTo>
                    <a:pt x="63" y="346"/>
                  </a:lnTo>
                  <a:lnTo>
                    <a:pt x="61" y="343"/>
                  </a:lnTo>
                  <a:lnTo>
                    <a:pt x="61" y="346"/>
                  </a:lnTo>
                  <a:lnTo>
                    <a:pt x="74" y="346"/>
                  </a:lnTo>
                  <a:lnTo>
                    <a:pt x="74" y="342"/>
                  </a:lnTo>
                  <a:lnTo>
                    <a:pt x="65" y="341"/>
                  </a:lnTo>
                  <a:lnTo>
                    <a:pt x="63" y="341"/>
                  </a:lnTo>
                  <a:lnTo>
                    <a:pt x="63" y="345"/>
                  </a:lnTo>
                  <a:lnTo>
                    <a:pt x="70" y="343"/>
                  </a:lnTo>
                  <a:lnTo>
                    <a:pt x="70" y="339"/>
                  </a:lnTo>
                  <a:lnTo>
                    <a:pt x="68" y="339"/>
                  </a:lnTo>
                  <a:lnTo>
                    <a:pt x="56" y="338"/>
                  </a:lnTo>
                  <a:lnTo>
                    <a:pt x="56" y="342"/>
                  </a:lnTo>
                  <a:lnTo>
                    <a:pt x="63" y="342"/>
                  </a:lnTo>
                  <a:lnTo>
                    <a:pt x="70" y="341"/>
                  </a:lnTo>
                  <a:lnTo>
                    <a:pt x="70" y="337"/>
                  </a:lnTo>
                  <a:lnTo>
                    <a:pt x="59" y="335"/>
                  </a:lnTo>
                  <a:lnTo>
                    <a:pt x="59" y="339"/>
                  </a:lnTo>
                  <a:lnTo>
                    <a:pt x="60" y="339"/>
                  </a:lnTo>
                  <a:lnTo>
                    <a:pt x="72" y="338"/>
                  </a:lnTo>
                  <a:lnTo>
                    <a:pt x="72" y="334"/>
                  </a:lnTo>
                  <a:lnTo>
                    <a:pt x="65" y="334"/>
                  </a:lnTo>
                  <a:lnTo>
                    <a:pt x="65" y="335"/>
                  </a:lnTo>
                  <a:lnTo>
                    <a:pt x="67" y="334"/>
                  </a:lnTo>
                  <a:lnTo>
                    <a:pt x="63" y="333"/>
                  </a:lnTo>
                  <a:lnTo>
                    <a:pt x="61" y="334"/>
                  </a:lnTo>
                  <a:lnTo>
                    <a:pt x="61" y="337"/>
                  </a:lnTo>
                  <a:lnTo>
                    <a:pt x="69" y="337"/>
                  </a:lnTo>
                  <a:lnTo>
                    <a:pt x="70" y="333"/>
                  </a:lnTo>
                  <a:lnTo>
                    <a:pt x="69" y="332"/>
                  </a:lnTo>
                  <a:lnTo>
                    <a:pt x="68" y="332"/>
                  </a:lnTo>
                  <a:lnTo>
                    <a:pt x="56" y="330"/>
                  </a:lnTo>
                  <a:lnTo>
                    <a:pt x="56" y="334"/>
                  </a:lnTo>
                  <a:lnTo>
                    <a:pt x="61" y="334"/>
                  </a:lnTo>
                  <a:lnTo>
                    <a:pt x="70" y="333"/>
                  </a:lnTo>
                  <a:lnTo>
                    <a:pt x="70" y="329"/>
                  </a:lnTo>
                  <a:lnTo>
                    <a:pt x="57" y="329"/>
                  </a:lnTo>
                  <a:lnTo>
                    <a:pt x="57" y="330"/>
                  </a:lnTo>
                  <a:lnTo>
                    <a:pt x="59" y="333"/>
                  </a:lnTo>
                  <a:lnTo>
                    <a:pt x="61" y="332"/>
                  </a:lnTo>
                  <a:lnTo>
                    <a:pt x="60" y="329"/>
                  </a:lnTo>
                  <a:lnTo>
                    <a:pt x="60" y="332"/>
                  </a:lnTo>
                  <a:lnTo>
                    <a:pt x="74" y="332"/>
                  </a:lnTo>
                  <a:lnTo>
                    <a:pt x="74" y="328"/>
                  </a:lnTo>
                  <a:lnTo>
                    <a:pt x="65" y="326"/>
                  </a:lnTo>
                  <a:lnTo>
                    <a:pt x="65" y="328"/>
                  </a:lnTo>
                  <a:lnTo>
                    <a:pt x="67" y="326"/>
                  </a:lnTo>
                  <a:lnTo>
                    <a:pt x="64" y="325"/>
                  </a:lnTo>
                  <a:lnTo>
                    <a:pt x="63" y="326"/>
                  </a:lnTo>
                  <a:lnTo>
                    <a:pt x="63" y="329"/>
                  </a:lnTo>
                  <a:lnTo>
                    <a:pt x="70" y="329"/>
                  </a:lnTo>
                  <a:lnTo>
                    <a:pt x="72" y="325"/>
                  </a:lnTo>
                  <a:lnTo>
                    <a:pt x="69" y="324"/>
                  </a:lnTo>
                  <a:lnTo>
                    <a:pt x="56" y="324"/>
                  </a:lnTo>
                  <a:lnTo>
                    <a:pt x="56" y="328"/>
                  </a:lnTo>
                  <a:lnTo>
                    <a:pt x="63" y="326"/>
                  </a:lnTo>
                  <a:lnTo>
                    <a:pt x="70" y="326"/>
                  </a:lnTo>
                  <a:lnTo>
                    <a:pt x="70" y="322"/>
                  </a:lnTo>
                  <a:lnTo>
                    <a:pt x="59" y="321"/>
                  </a:lnTo>
                  <a:lnTo>
                    <a:pt x="59" y="322"/>
                  </a:lnTo>
                  <a:lnTo>
                    <a:pt x="60" y="324"/>
                  </a:lnTo>
                  <a:lnTo>
                    <a:pt x="61" y="322"/>
                  </a:lnTo>
                  <a:lnTo>
                    <a:pt x="60" y="321"/>
                  </a:lnTo>
                  <a:lnTo>
                    <a:pt x="60" y="324"/>
                  </a:lnTo>
                  <a:lnTo>
                    <a:pt x="72" y="324"/>
                  </a:lnTo>
                  <a:lnTo>
                    <a:pt x="72" y="320"/>
                  </a:lnTo>
                  <a:lnTo>
                    <a:pt x="65" y="318"/>
                  </a:lnTo>
                  <a:lnTo>
                    <a:pt x="61" y="318"/>
                  </a:lnTo>
                  <a:lnTo>
                    <a:pt x="61" y="322"/>
                  </a:lnTo>
                  <a:lnTo>
                    <a:pt x="69" y="321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56" y="316"/>
                  </a:lnTo>
                  <a:lnTo>
                    <a:pt x="56" y="320"/>
                  </a:lnTo>
                  <a:lnTo>
                    <a:pt x="61" y="320"/>
                  </a:lnTo>
                  <a:lnTo>
                    <a:pt x="70" y="318"/>
                  </a:lnTo>
                  <a:lnTo>
                    <a:pt x="70" y="315"/>
                  </a:lnTo>
                  <a:lnTo>
                    <a:pt x="59" y="313"/>
                  </a:lnTo>
                  <a:lnTo>
                    <a:pt x="59" y="317"/>
                  </a:lnTo>
                  <a:lnTo>
                    <a:pt x="60" y="317"/>
                  </a:lnTo>
                  <a:lnTo>
                    <a:pt x="74" y="316"/>
                  </a:lnTo>
                  <a:lnTo>
                    <a:pt x="74" y="312"/>
                  </a:lnTo>
                  <a:lnTo>
                    <a:pt x="67" y="312"/>
                  </a:lnTo>
                  <a:lnTo>
                    <a:pt x="67" y="313"/>
                  </a:lnTo>
                  <a:lnTo>
                    <a:pt x="68" y="312"/>
                  </a:lnTo>
                  <a:lnTo>
                    <a:pt x="64" y="311"/>
                  </a:lnTo>
                  <a:lnTo>
                    <a:pt x="63" y="312"/>
                  </a:lnTo>
                  <a:lnTo>
                    <a:pt x="63" y="315"/>
                  </a:lnTo>
                  <a:lnTo>
                    <a:pt x="70" y="315"/>
                  </a:lnTo>
                  <a:lnTo>
                    <a:pt x="72" y="311"/>
                  </a:lnTo>
                  <a:lnTo>
                    <a:pt x="69" y="309"/>
                  </a:lnTo>
                  <a:lnTo>
                    <a:pt x="56" y="309"/>
                  </a:lnTo>
                  <a:lnTo>
                    <a:pt x="56" y="313"/>
                  </a:lnTo>
                  <a:lnTo>
                    <a:pt x="63" y="312"/>
                  </a:lnTo>
                  <a:lnTo>
                    <a:pt x="70" y="311"/>
                  </a:lnTo>
                  <a:lnTo>
                    <a:pt x="70" y="307"/>
                  </a:lnTo>
                  <a:lnTo>
                    <a:pt x="59" y="307"/>
                  </a:lnTo>
                  <a:lnTo>
                    <a:pt x="59" y="308"/>
                  </a:lnTo>
                  <a:lnTo>
                    <a:pt x="60" y="309"/>
                  </a:lnTo>
                  <a:lnTo>
                    <a:pt x="61" y="308"/>
                  </a:lnTo>
                  <a:lnTo>
                    <a:pt x="60" y="307"/>
                  </a:lnTo>
                  <a:lnTo>
                    <a:pt x="60" y="309"/>
                  </a:lnTo>
                  <a:lnTo>
                    <a:pt x="72" y="309"/>
                  </a:lnTo>
                  <a:lnTo>
                    <a:pt x="72" y="305"/>
                  </a:lnTo>
                  <a:lnTo>
                    <a:pt x="65" y="304"/>
                  </a:lnTo>
                  <a:lnTo>
                    <a:pt x="61" y="304"/>
                  </a:lnTo>
                  <a:lnTo>
                    <a:pt x="61" y="308"/>
                  </a:lnTo>
                  <a:lnTo>
                    <a:pt x="69" y="307"/>
                  </a:lnTo>
                  <a:lnTo>
                    <a:pt x="72" y="305"/>
                  </a:lnTo>
                  <a:lnTo>
                    <a:pt x="72" y="301"/>
                  </a:lnTo>
                  <a:lnTo>
                    <a:pt x="57" y="301"/>
                  </a:lnTo>
                  <a:lnTo>
                    <a:pt x="57" y="303"/>
                  </a:lnTo>
                  <a:lnTo>
                    <a:pt x="59" y="305"/>
                  </a:lnTo>
                  <a:lnTo>
                    <a:pt x="63" y="304"/>
                  </a:lnTo>
                  <a:lnTo>
                    <a:pt x="61" y="301"/>
                  </a:lnTo>
                  <a:lnTo>
                    <a:pt x="61" y="304"/>
                  </a:lnTo>
                  <a:lnTo>
                    <a:pt x="70" y="304"/>
                  </a:lnTo>
                  <a:lnTo>
                    <a:pt x="70" y="300"/>
                  </a:lnTo>
                  <a:lnTo>
                    <a:pt x="59" y="299"/>
                  </a:lnTo>
                  <a:lnTo>
                    <a:pt x="59" y="300"/>
                  </a:lnTo>
                  <a:lnTo>
                    <a:pt x="60" y="301"/>
                  </a:lnTo>
                  <a:lnTo>
                    <a:pt x="61" y="300"/>
                  </a:lnTo>
                  <a:lnTo>
                    <a:pt x="60" y="299"/>
                  </a:lnTo>
                  <a:lnTo>
                    <a:pt x="60" y="301"/>
                  </a:lnTo>
                  <a:lnTo>
                    <a:pt x="74" y="301"/>
                  </a:lnTo>
                  <a:lnTo>
                    <a:pt x="74" y="298"/>
                  </a:lnTo>
                  <a:lnTo>
                    <a:pt x="68" y="296"/>
                  </a:lnTo>
                  <a:lnTo>
                    <a:pt x="63" y="296"/>
                  </a:lnTo>
                  <a:lnTo>
                    <a:pt x="63" y="300"/>
                  </a:lnTo>
                  <a:lnTo>
                    <a:pt x="70" y="299"/>
                  </a:lnTo>
                  <a:lnTo>
                    <a:pt x="70" y="295"/>
                  </a:lnTo>
                  <a:lnTo>
                    <a:pt x="68" y="295"/>
                  </a:lnTo>
                  <a:lnTo>
                    <a:pt x="56" y="294"/>
                  </a:lnTo>
                  <a:lnTo>
                    <a:pt x="56" y="298"/>
                  </a:lnTo>
                  <a:lnTo>
                    <a:pt x="63" y="298"/>
                  </a:lnTo>
                  <a:lnTo>
                    <a:pt x="72" y="296"/>
                  </a:lnTo>
                  <a:lnTo>
                    <a:pt x="72" y="292"/>
                  </a:lnTo>
                  <a:lnTo>
                    <a:pt x="59" y="291"/>
                  </a:lnTo>
                  <a:lnTo>
                    <a:pt x="59" y="295"/>
                  </a:lnTo>
                  <a:lnTo>
                    <a:pt x="60" y="295"/>
                  </a:lnTo>
                  <a:lnTo>
                    <a:pt x="72" y="294"/>
                  </a:lnTo>
                  <a:lnTo>
                    <a:pt x="72" y="290"/>
                  </a:lnTo>
                  <a:lnTo>
                    <a:pt x="67" y="290"/>
                  </a:lnTo>
                  <a:lnTo>
                    <a:pt x="60" y="288"/>
                  </a:lnTo>
                  <a:lnTo>
                    <a:pt x="60" y="292"/>
                  </a:lnTo>
                  <a:lnTo>
                    <a:pt x="69" y="292"/>
                  </a:lnTo>
                  <a:lnTo>
                    <a:pt x="69" y="291"/>
                  </a:lnTo>
                  <a:lnTo>
                    <a:pt x="70" y="290"/>
                  </a:lnTo>
                  <a:lnTo>
                    <a:pt x="69" y="287"/>
                  </a:lnTo>
                  <a:lnTo>
                    <a:pt x="56" y="287"/>
                  </a:lnTo>
                  <a:lnTo>
                    <a:pt x="56" y="291"/>
                  </a:lnTo>
                  <a:lnTo>
                    <a:pt x="61" y="290"/>
                  </a:lnTo>
                  <a:lnTo>
                    <a:pt x="70" y="288"/>
                  </a:lnTo>
                  <a:lnTo>
                    <a:pt x="70" y="284"/>
                  </a:lnTo>
                  <a:lnTo>
                    <a:pt x="59" y="284"/>
                  </a:lnTo>
                  <a:lnTo>
                    <a:pt x="59" y="286"/>
                  </a:lnTo>
                  <a:lnTo>
                    <a:pt x="60" y="287"/>
                  </a:lnTo>
                  <a:lnTo>
                    <a:pt x="61" y="286"/>
                  </a:lnTo>
                  <a:lnTo>
                    <a:pt x="60" y="284"/>
                  </a:lnTo>
                  <a:lnTo>
                    <a:pt x="60" y="287"/>
                  </a:lnTo>
                  <a:lnTo>
                    <a:pt x="74" y="287"/>
                  </a:lnTo>
                  <a:lnTo>
                    <a:pt x="74" y="283"/>
                  </a:lnTo>
                  <a:lnTo>
                    <a:pt x="67" y="282"/>
                  </a:lnTo>
                  <a:lnTo>
                    <a:pt x="63" y="282"/>
                  </a:lnTo>
                  <a:lnTo>
                    <a:pt x="63" y="286"/>
                  </a:lnTo>
                  <a:lnTo>
                    <a:pt x="70" y="284"/>
                  </a:lnTo>
                  <a:lnTo>
                    <a:pt x="74" y="283"/>
                  </a:lnTo>
                  <a:lnTo>
                    <a:pt x="70" y="279"/>
                  </a:lnTo>
                  <a:lnTo>
                    <a:pt x="56" y="279"/>
                  </a:lnTo>
                  <a:lnTo>
                    <a:pt x="56" y="283"/>
                  </a:lnTo>
                  <a:lnTo>
                    <a:pt x="63" y="282"/>
                  </a:lnTo>
                  <a:lnTo>
                    <a:pt x="72" y="282"/>
                  </a:lnTo>
                  <a:lnTo>
                    <a:pt x="72" y="278"/>
                  </a:lnTo>
                  <a:lnTo>
                    <a:pt x="60" y="277"/>
                  </a:lnTo>
                  <a:lnTo>
                    <a:pt x="60" y="281"/>
                  </a:lnTo>
                  <a:lnTo>
                    <a:pt x="61" y="281"/>
                  </a:lnTo>
                  <a:lnTo>
                    <a:pt x="73" y="279"/>
                  </a:lnTo>
                  <a:lnTo>
                    <a:pt x="73" y="275"/>
                  </a:lnTo>
                  <a:lnTo>
                    <a:pt x="67" y="274"/>
                  </a:lnTo>
                  <a:lnTo>
                    <a:pt x="63" y="274"/>
                  </a:lnTo>
                  <a:lnTo>
                    <a:pt x="63" y="278"/>
                  </a:lnTo>
                  <a:lnTo>
                    <a:pt x="69" y="277"/>
                  </a:lnTo>
                  <a:lnTo>
                    <a:pt x="70" y="277"/>
                  </a:lnTo>
                  <a:lnTo>
                    <a:pt x="70" y="273"/>
                  </a:lnTo>
                  <a:lnTo>
                    <a:pt x="57" y="271"/>
                  </a:lnTo>
                  <a:lnTo>
                    <a:pt x="57" y="275"/>
                  </a:lnTo>
                  <a:lnTo>
                    <a:pt x="63" y="275"/>
                  </a:lnTo>
                  <a:lnTo>
                    <a:pt x="72" y="274"/>
                  </a:lnTo>
                  <a:lnTo>
                    <a:pt x="72" y="270"/>
                  </a:lnTo>
                  <a:lnTo>
                    <a:pt x="60" y="269"/>
                  </a:lnTo>
                  <a:lnTo>
                    <a:pt x="60" y="273"/>
                  </a:lnTo>
                  <a:lnTo>
                    <a:pt x="74" y="271"/>
                  </a:lnTo>
                  <a:lnTo>
                    <a:pt x="74" y="267"/>
                  </a:lnTo>
                  <a:lnTo>
                    <a:pt x="68" y="267"/>
                  </a:lnTo>
                  <a:lnTo>
                    <a:pt x="63" y="266"/>
                  </a:lnTo>
                  <a:lnTo>
                    <a:pt x="63" y="270"/>
                  </a:lnTo>
                  <a:lnTo>
                    <a:pt x="72" y="270"/>
                  </a:lnTo>
                  <a:lnTo>
                    <a:pt x="72" y="265"/>
                  </a:lnTo>
                  <a:lnTo>
                    <a:pt x="56" y="265"/>
                  </a:lnTo>
                  <a:lnTo>
                    <a:pt x="56" y="269"/>
                  </a:lnTo>
                  <a:lnTo>
                    <a:pt x="63" y="267"/>
                  </a:lnTo>
                  <a:lnTo>
                    <a:pt x="72" y="266"/>
                  </a:lnTo>
                  <a:lnTo>
                    <a:pt x="72" y="262"/>
                  </a:lnTo>
                  <a:lnTo>
                    <a:pt x="60" y="262"/>
                  </a:lnTo>
                  <a:lnTo>
                    <a:pt x="60" y="263"/>
                  </a:lnTo>
                  <a:lnTo>
                    <a:pt x="63" y="263"/>
                  </a:lnTo>
                  <a:lnTo>
                    <a:pt x="63" y="262"/>
                  </a:lnTo>
                  <a:lnTo>
                    <a:pt x="60" y="262"/>
                  </a:lnTo>
                  <a:lnTo>
                    <a:pt x="60" y="265"/>
                  </a:lnTo>
                  <a:lnTo>
                    <a:pt x="72" y="265"/>
                  </a:lnTo>
                  <a:lnTo>
                    <a:pt x="73" y="261"/>
                  </a:lnTo>
                  <a:lnTo>
                    <a:pt x="69" y="260"/>
                  </a:lnTo>
                  <a:lnTo>
                    <a:pt x="61" y="260"/>
                  </a:lnTo>
                  <a:lnTo>
                    <a:pt x="61" y="263"/>
                  </a:lnTo>
                  <a:lnTo>
                    <a:pt x="69" y="262"/>
                  </a:lnTo>
                  <a:lnTo>
                    <a:pt x="72" y="260"/>
                  </a:lnTo>
                  <a:lnTo>
                    <a:pt x="70" y="257"/>
                  </a:lnTo>
                  <a:lnTo>
                    <a:pt x="57" y="257"/>
                  </a:lnTo>
                  <a:lnTo>
                    <a:pt x="57" y="258"/>
                  </a:lnTo>
                  <a:lnTo>
                    <a:pt x="59" y="261"/>
                  </a:lnTo>
                  <a:lnTo>
                    <a:pt x="63" y="260"/>
                  </a:lnTo>
                  <a:lnTo>
                    <a:pt x="61" y="257"/>
                  </a:lnTo>
                  <a:lnTo>
                    <a:pt x="61" y="260"/>
                  </a:lnTo>
                  <a:lnTo>
                    <a:pt x="72" y="260"/>
                  </a:lnTo>
                  <a:lnTo>
                    <a:pt x="72" y="256"/>
                  </a:lnTo>
                  <a:lnTo>
                    <a:pt x="60" y="254"/>
                  </a:lnTo>
                  <a:lnTo>
                    <a:pt x="60" y="258"/>
                  </a:lnTo>
                  <a:lnTo>
                    <a:pt x="74" y="257"/>
                  </a:lnTo>
                  <a:lnTo>
                    <a:pt x="74" y="253"/>
                  </a:lnTo>
                  <a:lnTo>
                    <a:pt x="69" y="253"/>
                  </a:lnTo>
                  <a:lnTo>
                    <a:pt x="69" y="254"/>
                  </a:lnTo>
                  <a:lnTo>
                    <a:pt x="70" y="253"/>
                  </a:lnTo>
                  <a:lnTo>
                    <a:pt x="69" y="252"/>
                  </a:lnTo>
                  <a:lnTo>
                    <a:pt x="63" y="252"/>
                  </a:lnTo>
                  <a:lnTo>
                    <a:pt x="63" y="256"/>
                  </a:lnTo>
                  <a:lnTo>
                    <a:pt x="70" y="254"/>
                  </a:lnTo>
                  <a:lnTo>
                    <a:pt x="70" y="250"/>
                  </a:lnTo>
                  <a:lnTo>
                    <a:pt x="69" y="250"/>
                  </a:lnTo>
                  <a:lnTo>
                    <a:pt x="57" y="249"/>
                  </a:lnTo>
                  <a:lnTo>
                    <a:pt x="57" y="253"/>
                  </a:lnTo>
                  <a:lnTo>
                    <a:pt x="61" y="253"/>
                  </a:lnTo>
                  <a:lnTo>
                    <a:pt x="72" y="252"/>
                  </a:lnTo>
                  <a:lnTo>
                    <a:pt x="72" y="248"/>
                  </a:lnTo>
                  <a:lnTo>
                    <a:pt x="60" y="248"/>
                  </a:lnTo>
                  <a:lnTo>
                    <a:pt x="60" y="249"/>
                  </a:lnTo>
                  <a:lnTo>
                    <a:pt x="63" y="249"/>
                  </a:lnTo>
                  <a:lnTo>
                    <a:pt x="63" y="248"/>
                  </a:lnTo>
                  <a:lnTo>
                    <a:pt x="60" y="248"/>
                  </a:lnTo>
                  <a:lnTo>
                    <a:pt x="60" y="250"/>
                  </a:lnTo>
                  <a:lnTo>
                    <a:pt x="72" y="249"/>
                  </a:lnTo>
                  <a:lnTo>
                    <a:pt x="72" y="245"/>
                  </a:lnTo>
                  <a:lnTo>
                    <a:pt x="68" y="245"/>
                  </a:lnTo>
                  <a:lnTo>
                    <a:pt x="61" y="244"/>
                  </a:lnTo>
                  <a:lnTo>
                    <a:pt x="61" y="248"/>
                  </a:lnTo>
                  <a:lnTo>
                    <a:pt x="70" y="248"/>
                  </a:lnTo>
                  <a:lnTo>
                    <a:pt x="70" y="246"/>
                  </a:lnTo>
                  <a:lnTo>
                    <a:pt x="72" y="245"/>
                  </a:lnTo>
                  <a:lnTo>
                    <a:pt x="70" y="243"/>
                  </a:lnTo>
                  <a:lnTo>
                    <a:pt x="57" y="243"/>
                  </a:lnTo>
                  <a:lnTo>
                    <a:pt x="57" y="244"/>
                  </a:lnTo>
                  <a:lnTo>
                    <a:pt x="59" y="246"/>
                  </a:lnTo>
                  <a:lnTo>
                    <a:pt x="63" y="245"/>
                  </a:lnTo>
                  <a:lnTo>
                    <a:pt x="61" y="243"/>
                  </a:lnTo>
                  <a:lnTo>
                    <a:pt x="61" y="245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0" y="240"/>
                  </a:lnTo>
                  <a:lnTo>
                    <a:pt x="60" y="241"/>
                  </a:lnTo>
                  <a:lnTo>
                    <a:pt x="63" y="241"/>
                  </a:lnTo>
                  <a:lnTo>
                    <a:pt x="63" y="240"/>
                  </a:lnTo>
                  <a:lnTo>
                    <a:pt x="60" y="240"/>
                  </a:lnTo>
                  <a:lnTo>
                    <a:pt x="60" y="243"/>
                  </a:lnTo>
                  <a:lnTo>
                    <a:pt x="74" y="243"/>
                  </a:lnTo>
                  <a:lnTo>
                    <a:pt x="74" y="239"/>
                  </a:lnTo>
                  <a:lnTo>
                    <a:pt x="69" y="237"/>
                  </a:lnTo>
                  <a:lnTo>
                    <a:pt x="63" y="237"/>
                  </a:lnTo>
                  <a:lnTo>
                    <a:pt x="63" y="241"/>
                  </a:lnTo>
                  <a:lnTo>
                    <a:pt x="69" y="240"/>
                  </a:lnTo>
                  <a:lnTo>
                    <a:pt x="72" y="239"/>
                  </a:lnTo>
                  <a:lnTo>
                    <a:pt x="72" y="235"/>
                  </a:lnTo>
                  <a:lnTo>
                    <a:pt x="56" y="235"/>
                  </a:lnTo>
                  <a:lnTo>
                    <a:pt x="56" y="239"/>
                  </a:lnTo>
                  <a:lnTo>
                    <a:pt x="63" y="237"/>
                  </a:lnTo>
                  <a:lnTo>
                    <a:pt x="72" y="237"/>
                  </a:lnTo>
                  <a:lnTo>
                    <a:pt x="72" y="233"/>
                  </a:lnTo>
                  <a:lnTo>
                    <a:pt x="60" y="232"/>
                  </a:lnTo>
                  <a:lnTo>
                    <a:pt x="60" y="236"/>
                  </a:lnTo>
                  <a:lnTo>
                    <a:pt x="72" y="235"/>
                  </a:lnTo>
                  <a:lnTo>
                    <a:pt x="73" y="231"/>
                  </a:lnTo>
                  <a:lnTo>
                    <a:pt x="69" y="229"/>
                  </a:lnTo>
                  <a:lnTo>
                    <a:pt x="61" y="229"/>
                  </a:lnTo>
                  <a:lnTo>
                    <a:pt x="61" y="233"/>
                  </a:lnTo>
                  <a:lnTo>
                    <a:pt x="68" y="232"/>
                  </a:lnTo>
                  <a:lnTo>
                    <a:pt x="70" y="232"/>
                  </a:lnTo>
                  <a:lnTo>
                    <a:pt x="70" y="228"/>
                  </a:lnTo>
                  <a:lnTo>
                    <a:pt x="56" y="227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70" y="229"/>
                  </a:lnTo>
                  <a:lnTo>
                    <a:pt x="70" y="226"/>
                  </a:lnTo>
                  <a:lnTo>
                    <a:pt x="60" y="226"/>
                  </a:lnTo>
                  <a:lnTo>
                    <a:pt x="60" y="227"/>
                  </a:lnTo>
                  <a:lnTo>
                    <a:pt x="63" y="227"/>
                  </a:lnTo>
                  <a:lnTo>
                    <a:pt x="63" y="226"/>
                  </a:lnTo>
                  <a:lnTo>
                    <a:pt x="60" y="226"/>
                  </a:lnTo>
                  <a:lnTo>
                    <a:pt x="60" y="228"/>
                  </a:lnTo>
                  <a:lnTo>
                    <a:pt x="74" y="227"/>
                  </a:lnTo>
                  <a:lnTo>
                    <a:pt x="74" y="223"/>
                  </a:lnTo>
                  <a:lnTo>
                    <a:pt x="69" y="223"/>
                  </a:lnTo>
                  <a:lnTo>
                    <a:pt x="63" y="222"/>
                  </a:lnTo>
                  <a:lnTo>
                    <a:pt x="63" y="226"/>
                  </a:lnTo>
                  <a:lnTo>
                    <a:pt x="70" y="226"/>
                  </a:lnTo>
                  <a:lnTo>
                    <a:pt x="70" y="224"/>
                  </a:lnTo>
                  <a:lnTo>
                    <a:pt x="72" y="223"/>
                  </a:lnTo>
                  <a:lnTo>
                    <a:pt x="70" y="220"/>
                  </a:lnTo>
                  <a:lnTo>
                    <a:pt x="56" y="220"/>
                  </a:lnTo>
                  <a:lnTo>
                    <a:pt x="56" y="224"/>
                  </a:lnTo>
                  <a:lnTo>
                    <a:pt x="61" y="223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0" y="218"/>
                  </a:lnTo>
                  <a:lnTo>
                    <a:pt x="60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0" y="218"/>
                  </a:lnTo>
                  <a:lnTo>
                    <a:pt x="60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7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8" y="218"/>
                  </a:lnTo>
                  <a:lnTo>
                    <a:pt x="70" y="218"/>
                  </a:lnTo>
                  <a:lnTo>
                    <a:pt x="70" y="214"/>
                  </a:lnTo>
                  <a:lnTo>
                    <a:pt x="57" y="212"/>
                  </a:lnTo>
                  <a:lnTo>
                    <a:pt x="57" y="214"/>
                  </a:lnTo>
                  <a:lnTo>
                    <a:pt x="59" y="216"/>
                  </a:lnTo>
                  <a:lnTo>
                    <a:pt x="63" y="215"/>
                  </a:lnTo>
                  <a:lnTo>
                    <a:pt x="61" y="212"/>
                  </a:lnTo>
                  <a:lnTo>
                    <a:pt x="61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60" y="210"/>
                  </a:lnTo>
                  <a:lnTo>
                    <a:pt x="60" y="214"/>
                  </a:lnTo>
                  <a:lnTo>
                    <a:pt x="73" y="212"/>
                  </a:lnTo>
                  <a:lnTo>
                    <a:pt x="73" y="209"/>
                  </a:lnTo>
                  <a:lnTo>
                    <a:pt x="69" y="209"/>
                  </a:lnTo>
                  <a:lnTo>
                    <a:pt x="63" y="207"/>
                  </a:lnTo>
                  <a:lnTo>
                    <a:pt x="63" y="211"/>
                  </a:lnTo>
                  <a:lnTo>
                    <a:pt x="69" y="210"/>
                  </a:lnTo>
                  <a:lnTo>
                    <a:pt x="70" y="210"/>
                  </a:lnTo>
                  <a:lnTo>
                    <a:pt x="70" y="206"/>
                  </a:lnTo>
                  <a:lnTo>
                    <a:pt x="57" y="205"/>
                  </a:lnTo>
                  <a:lnTo>
                    <a:pt x="57" y="209"/>
                  </a:lnTo>
                  <a:lnTo>
                    <a:pt x="61" y="209"/>
                  </a:lnTo>
                  <a:lnTo>
                    <a:pt x="72" y="207"/>
                  </a:lnTo>
                  <a:lnTo>
                    <a:pt x="72" y="203"/>
                  </a:lnTo>
                  <a:lnTo>
                    <a:pt x="61" y="203"/>
                  </a:lnTo>
                  <a:lnTo>
                    <a:pt x="61" y="205"/>
                  </a:lnTo>
                  <a:lnTo>
                    <a:pt x="63" y="203"/>
                  </a:lnTo>
                  <a:lnTo>
                    <a:pt x="61" y="202"/>
                  </a:lnTo>
                  <a:lnTo>
                    <a:pt x="60" y="203"/>
                  </a:lnTo>
                  <a:lnTo>
                    <a:pt x="60" y="206"/>
                  </a:lnTo>
                  <a:lnTo>
                    <a:pt x="70" y="206"/>
                  </a:lnTo>
                  <a:lnTo>
                    <a:pt x="73" y="205"/>
                  </a:lnTo>
                  <a:lnTo>
                    <a:pt x="72" y="201"/>
                  </a:lnTo>
                  <a:lnTo>
                    <a:pt x="68" y="201"/>
                  </a:lnTo>
                  <a:lnTo>
                    <a:pt x="61" y="199"/>
                  </a:lnTo>
                  <a:lnTo>
                    <a:pt x="61" y="203"/>
                  </a:lnTo>
                  <a:lnTo>
                    <a:pt x="69" y="203"/>
                  </a:lnTo>
                  <a:lnTo>
                    <a:pt x="73" y="202"/>
                  </a:lnTo>
                  <a:lnTo>
                    <a:pt x="72" y="198"/>
                  </a:lnTo>
                  <a:lnTo>
                    <a:pt x="57" y="198"/>
                  </a:lnTo>
                  <a:lnTo>
                    <a:pt x="57" y="199"/>
                  </a:lnTo>
                  <a:lnTo>
                    <a:pt x="59" y="202"/>
                  </a:lnTo>
                  <a:lnTo>
                    <a:pt x="63" y="201"/>
                  </a:lnTo>
                  <a:lnTo>
                    <a:pt x="61" y="198"/>
                  </a:lnTo>
                  <a:lnTo>
                    <a:pt x="61" y="201"/>
                  </a:lnTo>
                  <a:lnTo>
                    <a:pt x="72" y="201"/>
                  </a:lnTo>
                  <a:lnTo>
                    <a:pt x="72" y="197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63" y="197"/>
                  </a:lnTo>
                  <a:lnTo>
                    <a:pt x="63" y="195"/>
                  </a:lnTo>
                  <a:lnTo>
                    <a:pt x="60" y="195"/>
                  </a:lnTo>
                  <a:lnTo>
                    <a:pt x="60" y="198"/>
                  </a:lnTo>
                  <a:lnTo>
                    <a:pt x="73" y="198"/>
                  </a:lnTo>
                  <a:lnTo>
                    <a:pt x="74" y="194"/>
                  </a:lnTo>
                  <a:lnTo>
                    <a:pt x="70" y="193"/>
                  </a:lnTo>
                  <a:lnTo>
                    <a:pt x="63" y="193"/>
                  </a:lnTo>
                  <a:lnTo>
                    <a:pt x="63" y="197"/>
                  </a:lnTo>
                  <a:lnTo>
                    <a:pt x="69" y="195"/>
                  </a:lnTo>
                  <a:lnTo>
                    <a:pt x="70" y="195"/>
                  </a:lnTo>
                  <a:lnTo>
                    <a:pt x="70" y="191"/>
                  </a:lnTo>
                  <a:lnTo>
                    <a:pt x="57" y="190"/>
                  </a:lnTo>
                  <a:lnTo>
                    <a:pt x="57" y="194"/>
                  </a:lnTo>
                  <a:lnTo>
                    <a:pt x="63" y="193"/>
                  </a:lnTo>
                  <a:lnTo>
                    <a:pt x="72" y="193"/>
                  </a:lnTo>
                  <a:lnTo>
                    <a:pt x="72" y="189"/>
                  </a:lnTo>
                  <a:lnTo>
                    <a:pt x="61" y="188"/>
                  </a:lnTo>
                  <a:lnTo>
                    <a:pt x="60" y="188"/>
                  </a:lnTo>
                  <a:lnTo>
                    <a:pt x="60" y="191"/>
                  </a:lnTo>
                  <a:lnTo>
                    <a:pt x="72" y="190"/>
                  </a:lnTo>
                  <a:lnTo>
                    <a:pt x="72" y="186"/>
                  </a:lnTo>
                  <a:lnTo>
                    <a:pt x="68" y="186"/>
                  </a:lnTo>
                  <a:lnTo>
                    <a:pt x="61" y="185"/>
                  </a:lnTo>
                  <a:lnTo>
                    <a:pt x="61" y="189"/>
                  </a:lnTo>
                  <a:lnTo>
                    <a:pt x="67" y="188"/>
                  </a:lnTo>
                  <a:lnTo>
                    <a:pt x="70" y="188"/>
                  </a:lnTo>
                  <a:lnTo>
                    <a:pt x="70" y="184"/>
                  </a:lnTo>
                  <a:lnTo>
                    <a:pt x="57" y="182"/>
                  </a:lnTo>
                  <a:lnTo>
                    <a:pt x="57" y="186"/>
                  </a:lnTo>
                  <a:lnTo>
                    <a:pt x="60" y="186"/>
                  </a:lnTo>
                  <a:lnTo>
                    <a:pt x="72" y="185"/>
                  </a:lnTo>
                  <a:lnTo>
                    <a:pt x="72" y="181"/>
                  </a:lnTo>
                  <a:lnTo>
                    <a:pt x="61" y="181"/>
                  </a:lnTo>
                  <a:lnTo>
                    <a:pt x="61" y="182"/>
                  </a:lnTo>
                  <a:lnTo>
                    <a:pt x="63" y="181"/>
                  </a:lnTo>
                  <a:lnTo>
                    <a:pt x="61" y="180"/>
                  </a:lnTo>
                  <a:lnTo>
                    <a:pt x="60" y="181"/>
                  </a:lnTo>
                  <a:lnTo>
                    <a:pt x="60" y="184"/>
                  </a:lnTo>
                  <a:lnTo>
                    <a:pt x="74" y="184"/>
                  </a:lnTo>
                  <a:lnTo>
                    <a:pt x="74" y="180"/>
                  </a:lnTo>
                  <a:lnTo>
                    <a:pt x="69" y="178"/>
                  </a:lnTo>
                  <a:lnTo>
                    <a:pt x="63" y="177"/>
                  </a:lnTo>
                  <a:lnTo>
                    <a:pt x="63" y="181"/>
                  </a:lnTo>
                  <a:lnTo>
                    <a:pt x="70" y="181"/>
                  </a:lnTo>
                  <a:lnTo>
                    <a:pt x="70" y="180"/>
                  </a:lnTo>
                  <a:lnTo>
                    <a:pt x="72" y="178"/>
                  </a:lnTo>
                  <a:lnTo>
                    <a:pt x="70" y="176"/>
                  </a:lnTo>
                  <a:lnTo>
                    <a:pt x="56" y="176"/>
                  </a:lnTo>
                  <a:lnTo>
                    <a:pt x="56" y="180"/>
                  </a:lnTo>
                  <a:lnTo>
                    <a:pt x="61" y="178"/>
                  </a:lnTo>
                  <a:lnTo>
                    <a:pt x="72" y="178"/>
                  </a:lnTo>
                  <a:lnTo>
                    <a:pt x="72" y="174"/>
                  </a:lnTo>
                  <a:lnTo>
                    <a:pt x="61" y="173"/>
                  </a:lnTo>
                  <a:lnTo>
                    <a:pt x="61" y="174"/>
                  </a:lnTo>
                  <a:lnTo>
                    <a:pt x="63" y="173"/>
                  </a:lnTo>
                  <a:lnTo>
                    <a:pt x="61" y="172"/>
                  </a:lnTo>
                  <a:lnTo>
                    <a:pt x="60" y="173"/>
                  </a:lnTo>
                  <a:lnTo>
                    <a:pt x="60" y="176"/>
                  </a:lnTo>
                  <a:lnTo>
                    <a:pt x="70" y="176"/>
                  </a:lnTo>
                  <a:lnTo>
                    <a:pt x="72" y="172"/>
                  </a:lnTo>
                  <a:lnTo>
                    <a:pt x="69" y="171"/>
                  </a:lnTo>
                  <a:lnTo>
                    <a:pt x="61" y="171"/>
                  </a:lnTo>
                  <a:lnTo>
                    <a:pt x="61" y="174"/>
                  </a:lnTo>
                  <a:lnTo>
                    <a:pt x="68" y="173"/>
                  </a:lnTo>
                  <a:lnTo>
                    <a:pt x="72" y="173"/>
                  </a:lnTo>
                  <a:lnTo>
                    <a:pt x="72" y="169"/>
                  </a:lnTo>
                  <a:lnTo>
                    <a:pt x="57" y="168"/>
                  </a:lnTo>
                  <a:lnTo>
                    <a:pt x="57" y="169"/>
                  </a:lnTo>
                  <a:lnTo>
                    <a:pt x="59" y="172"/>
                  </a:lnTo>
                  <a:lnTo>
                    <a:pt x="61" y="171"/>
                  </a:lnTo>
                  <a:lnTo>
                    <a:pt x="60" y="168"/>
                  </a:lnTo>
                  <a:lnTo>
                    <a:pt x="60" y="171"/>
                  </a:lnTo>
                  <a:lnTo>
                    <a:pt x="72" y="171"/>
                  </a:lnTo>
                  <a:lnTo>
                    <a:pt x="72" y="167"/>
                  </a:lnTo>
                  <a:lnTo>
                    <a:pt x="60" y="165"/>
                  </a:lnTo>
                  <a:lnTo>
                    <a:pt x="59" y="165"/>
                  </a:lnTo>
                  <a:lnTo>
                    <a:pt x="59" y="169"/>
                  </a:lnTo>
                  <a:lnTo>
                    <a:pt x="72" y="168"/>
                  </a:lnTo>
                  <a:lnTo>
                    <a:pt x="72" y="164"/>
                  </a:lnTo>
                  <a:lnTo>
                    <a:pt x="69" y="164"/>
                  </a:lnTo>
                  <a:lnTo>
                    <a:pt x="63" y="163"/>
                  </a:lnTo>
                  <a:lnTo>
                    <a:pt x="63" y="167"/>
                  </a:lnTo>
                  <a:lnTo>
                    <a:pt x="68" y="165"/>
                  </a:lnTo>
                  <a:lnTo>
                    <a:pt x="70" y="165"/>
                  </a:lnTo>
                  <a:lnTo>
                    <a:pt x="70" y="161"/>
                  </a:lnTo>
                  <a:lnTo>
                    <a:pt x="56" y="160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72" y="163"/>
                  </a:lnTo>
                  <a:lnTo>
                    <a:pt x="72" y="159"/>
                  </a:lnTo>
                  <a:lnTo>
                    <a:pt x="61" y="159"/>
                  </a:lnTo>
                  <a:lnTo>
                    <a:pt x="61" y="160"/>
                  </a:lnTo>
                  <a:lnTo>
                    <a:pt x="63" y="159"/>
                  </a:lnTo>
                  <a:lnTo>
                    <a:pt x="61" y="157"/>
                  </a:lnTo>
                  <a:lnTo>
                    <a:pt x="60" y="159"/>
                  </a:lnTo>
                  <a:lnTo>
                    <a:pt x="60" y="161"/>
                  </a:lnTo>
                  <a:lnTo>
                    <a:pt x="70" y="161"/>
                  </a:lnTo>
                  <a:lnTo>
                    <a:pt x="72" y="157"/>
                  </a:lnTo>
                  <a:lnTo>
                    <a:pt x="69" y="156"/>
                  </a:lnTo>
                  <a:lnTo>
                    <a:pt x="68" y="156"/>
                  </a:lnTo>
                  <a:lnTo>
                    <a:pt x="61" y="155"/>
                  </a:lnTo>
                  <a:lnTo>
                    <a:pt x="61" y="159"/>
                  </a:lnTo>
                  <a:lnTo>
                    <a:pt x="67" y="159"/>
                  </a:lnTo>
                  <a:lnTo>
                    <a:pt x="72" y="157"/>
                  </a:lnTo>
                  <a:lnTo>
                    <a:pt x="72" y="154"/>
                  </a:lnTo>
                  <a:lnTo>
                    <a:pt x="57" y="154"/>
                  </a:lnTo>
                  <a:lnTo>
                    <a:pt x="57" y="155"/>
                  </a:lnTo>
                  <a:lnTo>
                    <a:pt x="59" y="157"/>
                  </a:lnTo>
                  <a:lnTo>
                    <a:pt x="61" y="156"/>
                  </a:lnTo>
                  <a:lnTo>
                    <a:pt x="60" y="154"/>
                  </a:lnTo>
                  <a:lnTo>
                    <a:pt x="60" y="156"/>
                  </a:lnTo>
                  <a:lnTo>
                    <a:pt x="98" y="156"/>
                  </a:lnTo>
                  <a:lnTo>
                    <a:pt x="102" y="155"/>
                  </a:lnTo>
                  <a:lnTo>
                    <a:pt x="101" y="152"/>
                  </a:lnTo>
                  <a:lnTo>
                    <a:pt x="101" y="155"/>
                  </a:lnTo>
                  <a:lnTo>
                    <a:pt x="114" y="154"/>
                  </a:lnTo>
                  <a:lnTo>
                    <a:pt x="115" y="150"/>
                  </a:lnTo>
                  <a:lnTo>
                    <a:pt x="112" y="148"/>
                  </a:lnTo>
                  <a:lnTo>
                    <a:pt x="102" y="148"/>
                  </a:lnTo>
                  <a:lnTo>
                    <a:pt x="102" y="150"/>
                  </a:lnTo>
                  <a:lnTo>
                    <a:pt x="103" y="152"/>
                  </a:lnTo>
                  <a:lnTo>
                    <a:pt x="107" y="151"/>
                  </a:lnTo>
                  <a:lnTo>
                    <a:pt x="106" y="147"/>
                  </a:lnTo>
                  <a:lnTo>
                    <a:pt x="105" y="147"/>
                  </a:lnTo>
                  <a:lnTo>
                    <a:pt x="67" y="146"/>
                  </a:lnTo>
                  <a:lnTo>
                    <a:pt x="67" y="147"/>
                  </a:lnTo>
                  <a:lnTo>
                    <a:pt x="68" y="146"/>
                  </a:lnTo>
                  <a:lnTo>
                    <a:pt x="64" y="144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73" y="148"/>
                  </a:lnTo>
                  <a:lnTo>
                    <a:pt x="73" y="144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61" y="147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69" y="142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68" y="144"/>
                  </a:lnTo>
                  <a:lnTo>
                    <a:pt x="73" y="143"/>
                  </a:lnTo>
                  <a:lnTo>
                    <a:pt x="73" y="139"/>
                  </a:lnTo>
                  <a:lnTo>
                    <a:pt x="59" y="138"/>
                  </a:lnTo>
                  <a:lnTo>
                    <a:pt x="59" y="142"/>
                  </a:lnTo>
                  <a:lnTo>
                    <a:pt x="60" y="142"/>
                  </a:lnTo>
                  <a:lnTo>
                    <a:pt x="72" y="140"/>
                  </a:lnTo>
                  <a:lnTo>
                    <a:pt x="72" y="137"/>
                  </a:lnTo>
                  <a:lnTo>
                    <a:pt x="63" y="137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1" y="135"/>
                  </a:lnTo>
                  <a:lnTo>
                    <a:pt x="60" y="137"/>
                  </a:lnTo>
                  <a:lnTo>
                    <a:pt x="60" y="139"/>
                  </a:lnTo>
                  <a:lnTo>
                    <a:pt x="73" y="139"/>
                  </a:lnTo>
                  <a:lnTo>
                    <a:pt x="74" y="135"/>
                  </a:lnTo>
                  <a:lnTo>
                    <a:pt x="72" y="134"/>
                  </a:lnTo>
                  <a:lnTo>
                    <a:pt x="70" y="134"/>
                  </a:lnTo>
                  <a:lnTo>
                    <a:pt x="63" y="133"/>
                  </a:lnTo>
                  <a:lnTo>
                    <a:pt x="63" y="137"/>
                  </a:lnTo>
                  <a:lnTo>
                    <a:pt x="70" y="137"/>
                  </a:lnTo>
                  <a:lnTo>
                    <a:pt x="73" y="135"/>
                  </a:lnTo>
                  <a:lnTo>
                    <a:pt x="72" y="131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60" y="135"/>
                  </a:lnTo>
                  <a:lnTo>
                    <a:pt x="64" y="134"/>
                  </a:lnTo>
                  <a:lnTo>
                    <a:pt x="63" y="131"/>
                  </a:lnTo>
                  <a:lnTo>
                    <a:pt x="63" y="134"/>
                  </a:lnTo>
                  <a:lnTo>
                    <a:pt x="73" y="134"/>
                  </a:lnTo>
                  <a:lnTo>
                    <a:pt x="73" y="130"/>
                  </a:lnTo>
                  <a:lnTo>
                    <a:pt x="63" y="129"/>
                  </a:lnTo>
                  <a:lnTo>
                    <a:pt x="61" y="129"/>
                  </a:lnTo>
                  <a:lnTo>
                    <a:pt x="61" y="133"/>
                  </a:lnTo>
                  <a:lnTo>
                    <a:pt x="72" y="131"/>
                  </a:lnTo>
                  <a:lnTo>
                    <a:pt x="73" y="127"/>
                  </a:lnTo>
                  <a:lnTo>
                    <a:pt x="70" y="126"/>
                  </a:lnTo>
                  <a:lnTo>
                    <a:pt x="61" y="126"/>
                  </a:lnTo>
                  <a:lnTo>
                    <a:pt x="61" y="130"/>
                  </a:lnTo>
                  <a:lnTo>
                    <a:pt x="67" y="129"/>
                  </a:lnTo>
                  <a:lnTo>
                    <a:pt x="72" y="129"/>
                  </a:lnTo>
                  <a:lnTo>
                    <a:pt x="72" y="125"/>
                  </a:lnTo>
                  <a:lnTo>
                    <a:pt x="57" y="123"/>
                  </a:lnTo>
                  <a:lnTo>
                    <a:pt x="57" y="127"/>
                  </a:lnTo>
                  <a:lnTo>
                    <a:pt x="60" y="127"/>
                  </a:lnTo>
                  <a:lnTo>
                    <a:pt x="70" y="126"/>
                  </a:lnTo>
                  <a:lnTo>
                    <a:pt x="70" y="122"/>
                  </a:lnTo>
                  <a:lnTo>
                    <a:pt x="61" y="121"/>
                  </a:lnTo>
                  <a:lnTo>
                    <a:pt x="60" y="121"/>
                  </a:lnTo>
                  <a:lnTo>
                    <a:pt x="60" y="125"/>
                  </a:lnTo>
                  <a:lnTo>
                    <a:pt x="72" y="123"/>
                  </a:lnTo>
                  <a:lnTo>
                    <a:pt x="72" y="119"/>
                  </a:lnTo>
                  <a:lnTo>
                    <a:pt x="70" y="119"/>
                  </a:lnTo>
                  <a:lnTo>
                    <a:pt x="63" y="118"/>
                  </a:lnTo>
                  <a:lnTo>
                    <a:pt x="63" y="122"/>
                  </a:lnTo>
                  <a:lnTo>
                    <a:pt x="69" y="122"/>
                  </a:lnTo>
                  <a:lnTo>
                    <a:pt x="73" y="121"/>
                  </a:lnTo>
                  <a:lnTo>
                    <a:pt x="72" y="117"/>
                  </a:lnTo>
                  <a:lnTo>
                    <a:pt x="57" y="116"/>
                  </a:lnTo>
                  <a:lnTo>
                    <a:pt x="57" y="119"/>
                  </a:lnTo>
                  <a:lnTo>
                    <a:pt x="63" y="119"/>
                  </a:lnTo>
                  <a:lnTo>
                    <a:pt x="72" y="118"/>
                  </a:lnTo>
                  <a:lnTo>
                    <a:pt x="72" y="114"/>
                  </a:lnTo>
                  <a:lnTo>
                    <a:pt x="63" y="114"/>
                  </a:lnTo>
                  <a:lnTo>
                    <a:pt x="63" y="118"/>
                  </a:lnTo>
                  <a:lnTo>
                    <a:pt x="89" y="117"/>
                  </a:lnTo>
                  <a:lnTo>
                    <a:pt x="110" y="117"/>
                  </a:lnTo>
                  <a:lnTo>
                    <a:pt x="111" y="113"/>
                  </a:lnTo>
                  <a:lnTo>
                    <a:pt x="110" y="112"/>
                  </a:lnTo>
                  <a:lnTo>
                    <a:pt x="99" y="112"/>
                  </a:lnTo>
                  <a:lnTo>
                    <a:pt x="99" y="116"/>
                  </a:lnTo>
                  <a:lnTo>
                    <a:pt x="106" y="114"/>
                  </a:lnTo>
                  <a:lnTo>
                    <a:pt x="111" y="113"/>
                  </a:lnTo>
                  <a:lnTo>
                    <a:pt x="111" y="109"/>
                  </a:lnTo>
                  <a:lnTo>
                    <a:pt x="98" y="109"/>
                  </a:lnTo>
                  <a:lnTo>
                    <a:pt x="98" y="110"/>
                  </a:lnTo>
                  <a:lnTo>
                    <a:pt x="99" y="112"/>
                  </a:lnTo>
                  <a:lnTo>
                    <a:pt x="101" y="110"/>
                  </a:lnTo>
                  <a:lnTo>
                    <a:pt x="99" y="109"/>
                  </a:lnTo>
                  <a:lnTo>
                    <a:pt x="99" y="112"/>
                  </a:lnTo>
                  <a:lnTo>
                    <a:pt x="111" y="112"/>
                  </a:lnTo>
                  <a:lnTo>
                    <a:pt x="111" y="108"/>
                  </a:lnTo>
                  <a:lnTo>
                    <a:pt x="101" y="106"/>
                  </a:lnTo>
                  <a:lnTo>
                    <a:pt x="98" y="106"/>
                  </a:lnTo>
                  <a:lnTo>
                    <a:pt x="98" y="110"/>
                  </a:lnTo>
                  <a:lnTo>
                    <a:pt x="111" y="109"/>
                  </a:lnTo>
                  <a:lnTo>
                    <a:pt x="112" y="105"/>
                  </a:lnTo>
                  <a:lnTo>
                    <a:pt x="111" y="104"/>
                  </a:lnTo>
                  <a:lnTo>
                    <a:pt x="101" y="104"/>
                  </a:lnTo>
                  <a:lnTo>
                    <a:pt x="101" y="108"/>
                  </a:lnTo>
                  <a:lnTo>
                    <a:pt x="107" y="106"/>
                  </a:lnTo>
                  <a:lnTo>
                    <a:pt x="111" y="106"/>
                  </a:lnTo>
                  <a:lnTo>
                    <a:pt x="111" y="102"/>
                  </a:lnTo>
                  <a:lnTo>
                    <a:pt x="97" y="101"/>
                  </a:lnTo>
                  <a:lnTo>
                    <a:pt x="97" y="105"/>
                  </a:lnTo>
                  <a:lnTo>
                    <a:pt x="101" y="105"/>
                  </a:lnTo>
                  <a:lnTo>
                    <a:pt x="111" y="104"/>
                  </a:lnTo>
                  <a:lnTo>
                    <a:pt x="111" y="100"/>
                  </a:lnTo>
                  <a:lnTo>
                    <a:pt x="103" y="100"/>
                  </a:lnTo>
                  <a:lnTo>
                    <a:pt x="103" y="101"/>
                  </a:lnTo>
                  <a:lnTo>
                    <a:pt x="105" y="100"/>
                  </a:lnTo>
                  <a:lnTo>
                    <a:pt x="103" y="99"/>
                  </a:lnTo>
                  <a:lnTo>
                    <a:pt x="99" y="99"/>
                  </a:lnTo>
                  <a:lnTo>
                    <a:pt x="99" y="102"/>
                  </a:lnTo>
                  <a:lnTo>
                    <a:pt x="108" y="101"/>
                  </a:lnTo>
                  <a:lnTo>
                    <a:pt x="108" y="97"/>
                  </a:lnTo>
                  <a:lnTo>
                    <a:pt x="101" y="96"/>
                  </a:lnTo>
                  <a:lnTo>
                    <a:pt x="101" y="100"/>
                  </a:lnTo>
                  <a:lnTo>
                    <a:pt x="105" y="100"/>
                  </a:lnTo>
                  <a:lnTo>
                    <a:pt x="112" y="99"/>
                  </a:lnTo>
                  <a:lnTo>
                    <a:pt x="112" y="95"/>
                  </a:lnTo>
                  <a:lnTo>
                    <a:pt x="98" y="93"/>
                  </a:lnTo>
                  <a:lnTo>
                    <a:pt x="98" y="97"/>
                  </a:lnTo>
                  <a:lnTo>
                    <a:pt x="99" y="97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01" y="92"/>
                  </a:lnTo>
                  <a:lnTo>
                    <a:pt x="101" y="93"/>
                  </a:lnTo>
                  <a:lnTo>
                    <a:pt x="102" y="92"/>
                  </a:lnTo>
                  <a:lnTo>
                    <a:pt x="98" y="91"/>
                  </a:lnTo>
                  <a:lnTo>
                    <a:pt x="97" y="92"/>
                  </a:lnTo>
                  <a:lnTo>
                    <a:pt x="97" y="95"/>
                  </a:lnTo>
                  <a:lnTo>
                    <a:pt x="110" y="95"/>
                  </a:lnTo>
                  <a:lnTo>
                    <a:pt x="111" y="91"/>
                  </a:lnTo>
                  <a:lnTo>
                    <a:pt x="110" y="89"/>
                  </a:lnTo>
                  <a:lnTo>
                    <a:pt x="98" y="89"/>
                  </a:lnTo>
                  <a:lnTo>
                    <a:pt x="98" y="93"/>
                  </a:lnTo>
                  <a:lnTo>
                    <a:pt x="106" y="92"/>
                  </a:lnTo>
                  <a:lnTo>
                    <a:pt x="107" y="91"/>
                  </a:lnTo>
                  <a:lnTo>
                    <a:pt x="107" y="92"/>
                  </a:lnTo>
                  <a:lnTo>
                    <a:pt x="111" y="91"/>
                  </a:lnTo>
                  <a:lnTo>
                    <a:pt x="110" y="87"/>
                  </a:lnTo>
                  <a:lnTo>
                    <a:pt x="95" y="87"/>
                  </a:lnTo>
                  <a:lnTo>
                    <a:pt x="95" y="88"/>
                  </a:lnTo>
                  <a:lnTo>
                    <a:pt x="97" y="91"/>
                  </a:lnTo>
                  <a:lnTo>
                    <a:pt x="99" y="89"/>
                  </a:lnTo>
                  <a:lnTo>
                    <a:pt x="98" y="87"/>
                  </a:lnTo>
                  <a:lnTo>
                    <a:pt x="98" y="89"/>
                  </a:lnTo>
                  <a:lnTo>
                    <a:pt x="110" y="89"/>
                  </a:lnTo>
                  <a:lnTo>
                    <a:pt x="110" y="85"/>
                  </a:lnTo>
                  <a:lnTo>
                    <a:pt x="101" y="84"/>
                  </a:lnTo>
                  <a:lnTo>
                    <a:pt x="98" y="84"/>
                  </a:lnTo>
                  <a:lnTo>
                    <a:pt x="98" y="88"/>
                  </a:lnTo>
                  <a:lnTo>
                    <a:pt x="108" y="87"/>
                  </a:lnTo>
                  <a:lnTo>
                    <a:pt x="111" y="85"/>
                  </a:lnTo>
                  <a:lnTo>
                    <a:pt x="111" y="82"/>
                  </a:lnTo>
                  <a:lnTo>
                    <a:pt x="99" y="82"/>
                  </a:lnTo>
                  <a:lnTo>
                    <a:pt x="99" y="85"/>
                  </a:lnTo>
                  <a:lnTo>
                    <a:pt x="105" y="84"/>
                  </a:lnTo>
                  <a:lnTo>
                    <a:pt x="111" y="84"/>
                  </a:lnTo>
                  <a:lnTo>
                    <a:pt x="111" y="80"/>
                  </a:lnTo>
                  <a:lnTo>
                    <a:pt x="97" y="79"/>
                  </a:lnTo>
                  <a:lnTo>
                    <a:pt x="97" y="83"/>
                  </a:lnTo>
                  <a:lnTo>
                    <a:pt x="98" y="83"/>
                  </a:lnTo>
                  <a:lnTo>
                    <a:pt x="110" y="82"/>
                  </a:lnTo>
                  <a:lnTo>
                    <a:pt x="110" y="78"/>
                  </a:lnTo>
                  <a:lnTo>
                    <a:pt x="101" y="76"/>
                  </a:lnTo>
                  <a:lnTo>
                    <a:pt x="97" y="76"/>
                  </a:lnTo>
                  <a:lnTo>
                    <a:pt x="97" y="80"/>
                  </a:lnTo>
                  <a:lnTo>
                    <a:pt x="108" y="79"/>
                  </a:lnTo>
                  <a:lnTo>
                    <a:pt x="108" y="75"/>
                  </a:lnTo>
                  <a:lnTo>
                    <a:pt x="98" y="74"/>
                  </a:lnTo>
                  <a:lnTo>
                    <a:pt x="98" y="78"/>
                  </a:lnTo>
                  <a:lnTo>
                    <a:pt x="105" y="78"/>
                  </a:lnTo>
                  <a:lnTo>
                    <a:pt x="110" y="76"/>
                  </a:lnTo>
                  <a:lnTo>
                    <a:pt x="110" y="72"/>
                  </a:lnTo>
                  <a:lnTo>
                    <a:pt x="95" y="72"/>
                  </a:lnTo>
                  <a:lnTo>
                    <a:pt x="95" y="74"/>
                  </a:lnTo>
                  <a:lnTo>
                    <a:pt x="97" y="75"/>
                  </a:lnTo>
                  <a:lnTo>
                    <a:pt x="98" y="74"/>
                  </a:lnTo>
                  <a:lnTo>
                    <a:pt x="97" y="72"/>
                  </a:lnTo>
                  <a:lnTo>
                    <a:pt x="97" y="75"/>
                  </a:lnTo>
                  <a:lnTo>
                    <a:pt x="110" y="74"/>
                  </a:lnTo>
                  <a:lnTo>
                    <a:pt x="110" y="70"/>
                  </a:lnTo>
                  <a:lnTo>
                    <a:pt x="101" y="70"/>
                  </a:lnTo>
                  <a:lnTo>
                    <a:pt x="95" y="68"/>
                  </a:lnTo>
                  <a:lnTo>
                    <a:pt x="95" y="72"/>
                  </a:lnTo>
                  <a:lnTo>
                    <a:pt x="107" y="72"/>
                  </a:lnTo>
                  <a:lnTo>
                    <a:pt x="107" y="71"/>
                  </a:lnTo>
                  <a:lnTo>
                    <a:pt x="108" y="70"/>
                  </a:lnTo>
                  <a:lnTo>
                    <a:pt x="107" y="67"/>
                  </a:lnTo>
                  <a:lnTo>
                    <a:pt x="98" y="67"/>
                  </a:lnTo>
                  <a:lnTo>
                    <a:pt x="98" y="71"/>
                  </a:lnTo>
                  <a:lnTo>
                    <a:pt x="103" y="70"/>
                  </a:lnTo>
                  <a:lnTo>
                    <a:pt x="111" y="68"/>
                  </a:lnTo>
                  <a:lnTo>
                    <a:pt x="111" y="65"/>
                  </a:lnTo>
                  <a:lnTo>
                    <a:pt x="95" y="65"/>
                  </a:lnTo>
                  <a:lnTo>
                    <a:pt x="95" y="66"/>
                  </a:lnTo>
                  <a:lnTo>
                    <a:pt x="97" y="67"/>
                  </a:lnTo>
                  <a:lnTo>
                    <a:pt x="98" y="66"/>
                  </a:lnTo>
                  <a:lnTo>
                    <a:pt x="97" y="65"/>
                  </a:lnTo>
                  <a:lnTo>
                    <a:pt x="97" y="67"/>
                  </a:lnTo>
                  <a:lnTo>
                    <a:pt x="108" y="67"/>
                  </a:lnTo>
                  <a:lnTo>
                    <a:pt x="108" y="63"/>
                  </a:lnTo>
                  <a:lnTo>
                    <a:pt x="99" y="62"/>
                  </a:lnTo>
                  <a:lnTo>
                    <a:pt x="95" y="62"/>
                  </a:lnTo>
                  <a:lnTo>
                    <a:pt x="95" y="66"/>
                  </a:lnTo>
                  <a:lnTo>
                    <a:pt x="107" y="65"/>
                  </a:lnTo>
                  <a:lnTo>
                    <a:pt x="108" y="65"/>
                  </a:lnTo>
                  <a:lnTo>
                    <a:pt x="108" y="61"/>
                  </a:lnTo>
                  <a:lnTo>
                    <a:pt x="97" y="59"/>
                  </a:lnTo>
                  <a:lnTo>
                    <a:pt x="97" y="63"/>
                  </a:lnTo>
                  <a:lnTo>
                    <a:pt x="103" y="62"/>
                  </a:lnTo>
                  <a:lnTo>
                    <a:pt x="108" y="62"/>
                  </a:lnTo>
                  <a:lnTo>
                    <a:pt x="108" y="58"/>
                  </a:lnTo>
                  <a:lnTo>
                    <a:pt x="94" y="57"/>
                  </a:lnTo>
                  <a:lnTo>
                    <a:pt x="94" y="61"/>
                  </a:lnTo>
                  <a:lnTo>
                    <a:pt x="95" y="61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99" y="55"/>
                  </a:lnTo>
                  <a:lnTo>
                    <a:pt x="93" y="54"/>
                  </a:lnTo>
                  <a:lnTo>
                    <a:pt x="93" y="58"/>
                  </a:lnTo>
                  <a:lnTo>
                    <a:pt x="103" y="57"/>
                  </a:lnTo>
                  <a:lnTo>
                    <a:pt x="106" y="57"/>
                  </a:lnTo>
                  <a:lnTo>
                    <a:pt x="106" y="53"/>
                  </a:lnTo>
                  <a:lnTo>
                    <a:pt x="94" y="51"/>
                  </a:lnTo>
                  <a:lnTo>
                    <a:pt x="94" y="55"/>
                  </a:lnTo>
                  <a:lnTo>
                    <a:pt x="99" y="55"/>
                  </a:lnTo>
                  <a:lnTo>
                    <a:pt x="108" y="54"/>
                  </a:lnTo>
                  <a:lnTo>
                    <a:pt x="108" y="50"/>
                  </a:lnTo>
                  <a:lnTo>
                    <a:pt x="93" y="50"/>
                  </a:lnTo>
                  <a:lnTo>
                    <a:pt x="93" y="51"/>
                  </a:lnTo>
                  <a:lnTo>
                    <a:pt x="95" y="51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53"/>
                  </a:lnTo>
                  <a:lnTo>
                    <a:pt x="105" y="53"/>
                  </a:lnTo>
                  <a:lnTo>
                    <a:pt x="107" y="51"/>
                  </a:lnTo>
                  <a:lnTo>
                    <a:pt x="106" y="47"/>
                  </a:lnTo>
                  <a:lnTo>
                    <a:pt x="99" y="47"/>
                  </a:lnTo>
                  <a:lnTo>
                    <a:pt x="94" y="46"/>
                  </a:lnTo>
                  <a:lnTo>
                    <a:pt x="94" y="50"/>
                  </a:lnTo>
                  <a:lnTo>
                    <a:pt x="108" y="50"/>
                  </a:lnTo>
                  <a:lnTo>
                    <a:pt x="108" y="49"/>
                  </a:lnTo>
                  <a:lnTo>
                    <a:pt x="110" y="47"/>
                  </a:lnTo>
                  <a:lnTo>
                    <a:pt x="108" y="45"/>
                  </a:lnTo>
                  <a:lnTo>
                    <a:pt x="98" y="45"/>
                  </a:lnTo>
                  <a:lnTo>
                    <a:pt x="98" y="49"/>
                  </a:lnTo>
                  <a:lnTo>
                    <a:pt x="103" y="47"/>
                  </a:lnTo>
                  <a:lnTo>
                    <a:pt x="110" y="47"/>
                  </a:lnTo>
                  <a:lnTo>
                    <a:pt x="110" y="44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5"/>
                  </a:lnTo>
                  <a:lnTo>
                    <a:pt x="99" y="44"/>
                  </a:lnTo>
                  <a:lnTo>
                    <a:pt x="98" y="42"/>
                  </a:lnTo>
                  <a:lnTo>
                    <a:pt x="98" y="45"/>
                  </a:lnTo>
                  <a:lnTo>
                    <a:pt x="110" y="45"/>
                  </a:lnTo>
                  <a:lnTo>
                    <a:pt x="110" y="41"/>
                  </a:lnTo>
                  <a:lnTo>
                    <a:pt x="103" y="40"/>
                  </a:lnTo>
                  <a:lnTo>
                    <a:pt x="98" y="40"/>
                  </a:lnTo>
                  <a:lnTo>
                    <a:pt x="98" y="44"/>
                  </a:lnTo>
                  <a:lnTo>
                    <a:pt x="107" y="42"/>
                  </a:lnTo>
                  <a:lnTo>
                    <a:pt x="110" y="42"/>
                  </a:lnTo>
                  <a:lnTo>
                    <a:pt x="110" y="38"/>
                  </a:lnTo>
                  <a:lnTo>
                    <a:pt x="99" y="37"/>
                  </a:lnTo>
                  <a:lnTo>
                    <a:pt x="99" y="38"/>
                  </a:lnTo>
                  <a:lnTo>
                    <a:pt x="102" y="38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106" y="40"/>
                  </a:lnTo>
                  <a:lnTo>
                    <a:pt x="106" y="36"/>
                  </a:lnTo>
                  <a:lnTo>
                    <a:pt x="63" y="34"/>
                  </a:lnTo>
                  <a:lnTo>
                    <a:pt x="40" y="34"/>
                  </a:lnTo>
                  <a:lnTo>
                    <a:pt x="40" y="38"/>
                  </a:lnTo>
                  <a:lnTo>
                    <a:pt x="51" y="37"/>
                  </a:lnTo>
                  <a:lnTo>
                    <a:pt x="51" y="33"/>
                  </a:lnTo>
                  <a:lnTo>
                    <a:pt x="46" y="33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51" y="34"/>
                  </a:lnTo>
                  <a:lnTo>
                    <a:pt x="53" y="34"/>
                  </a:lnTo>
                  <a:lnTo>
                    <a:pt x="53" y="30"/>
                  </a:lnTo>
                  <a:lnTo>
                    <a:pt x="43" y="29"/>
                  </a:lnTo>
                  <a:lnTo>
                    <a:pt x="43" y="33"/>
                  </a:lnTo>
                  <a:lnTo>
                    <a:pt x="46" y="33"/>
                  </a:lnTo>
                  <a:lnTo>
                    <a:pt x="46" y="32"/>
                  </a:lnTo>
                  <a:lnTo>
                    <a:pt x="47" y="30"/>
                  </a:lnTo>
                  <a:lnTo>
                    <a:pt x="46" y="28"/>
                  </a:lnTo>
                  <a:lnTo>
                    <a:pt x="10" y="28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13" y="29"/>
                  </a:lnTo>
                  <a:lnTo>
                    <a:pt x="13" y="25"/>
                  </a:lnTo>
                  <a:lnTo>
                    <a:pt x="8" y="25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12" y="28"/>
                  </a:lnTo>
                  <a:lnTo>
                    <a:pt x="14" y="27"/>
                  </a:lnTo>
                  <a:lnTo>
                    <a:pt x="13" y="23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6" y="25"/>
                  </a:lnTo>
                  <a:lnTo>
                    <a:pt x="8" y="24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4" y="20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2" y="23"/>
                  </a:lnTo>
                  <a:lnTo>
                    <a:pt x="13" y="19"/>
                  </a:lnTo>
                  <a:lnTo>
                    <a:pt x="9" y="17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4" y="16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5" y="19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14" y="17"/>
                  </a:lnTo>
                  <a:lnTo>
                    <a:pt x="14" y="13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12" y="15"/>
                  </a:lnTo>
                  <a:lnTo>
                    <a:pt x="12" y="11"/>
                  </a:lnTo>
                  <a:lnTo>
                    <a:pt x="8" y="11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9" y="12"/>
                  </a:lnTo>
                  <a:lnTo>
                    <a:pt x="13" y="12"/>
                  </a:lnTo>
                  <a:lnTo>
                    <a:pt x="13" y="8"/>
                  </a:lnTo>
                  <a:lnTo>
                    <a:pt x="4" y="7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1" y="6"/>
                  </a:lnTo>
                  <a:lnTo>
                    <a:pt x="1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" y="2"/>
                  </a:lnTo>
                  <a:lnTo>
                    <a:pt x="1" y="6"/>
                  </a:lnTo>
                  <a:lnTo>
                    <a:pt x="13" y="6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 rot="16200000">
              <a:off x="3323432" y="670719"/>
              <a:ext cx="765175" cy="830263"/>
            </a:xfrm>
            <a:custGeom>
              <a:avLst/>
              <a:gdLst>
                <a:gd name="T0" fmla="*/ 403 w 482"/>
                <a:gd name="T1" fmla="*/ 21 h 523"/>
                <a:gd name="T2" fmla="*/ 402 w 482"/>
                <a:gd name="T3" fmla="*/ 34 h 523"/>
                <a:gd name="T4" fmla="*/ 397 w 482"/>
                <a:gd name="T5" fmla="*/ 52 h 523"/>
                <a:gd name="T6" fmla="*/ 470 w 482"/>
                <a:gd name="T7" fmla="*/ 68 h 523"/>
                <a:gd name="T8" fmla="*/ 470 w 482"/>
                <a:gd name="T9" fmla="*/ 79 h 523"/>
                <a:gd name="T10" fmla="*/ 470 w 482"/>
                <a:gd name="T11" fmla="*/ 96 h 523"/>
                <a:gd name="T12" fmla="*/ 462 w 482"/>
                <a:gd name="T13" fmla="*/ 116 h 523"/>
                <a:gd name="T14" fmla="*/ 471 w 482"/>
                <a:gd name="T15" fmla="*/ 132 h 523"/>
                <a:gd name="T16" fmla="*/ 473 w 482"/>
                <a:gd name="T17" fmla="*/ 144 h 523"/>
                <a:gd name="T18" fmla="*/ 479 w 482"/>
                <a:gd name="T19" fmla="*/ 165 h 523"/>
                <a:gd name="T20" fmla="*/ 466 w 482"/>
                <a:gd name="T21" fmla="*/ 180 h 523"/>
                <a:gd name="T22" fmla="*/ 478 w 482"/>
                <a:gd name="T23" fmla="*/ 192 h 523"/>
                <a:gd name="T24" fmla="*/ 471 w 482"/>
                <a:gd name="T25" fmla="*/ 213 h 523"/>
                <a:gd name="T26" fmla="*/ 478 w 482"/>
                <a:gd name="T27" fmla="*/ 231 h 523"/>
                <a:gd name="T28" fmla="*/ 474 w 482"/>
                <a:gd name="T29" fmla="*/ 244 h 523"/>
                <a:gd name="T30" fmla="*/ 475 w 482"/>
                <a:gd name="T31" fmla="*/ 261 h 523"/>
                <a:gd name="T32" fmla="*/ 466 w 482"/>
                <a:gd name="T33" fmla="*/ 280 h 523"/>
                <a:gd name="T34" fmla="*/ 465 w 482"/>
                <a:gd name="T35" fmla="*/ 297 h 523"/>
                <a:gd name="T36" fmla="*/ 478 w 482"/>
                <a:gd name="T37" fmla="*/ 320 h 523"/>
                <a:gd name="T38" fmla="*/ 478 w 482"/>
                <a:gd name="T39" fmla="*/ 333 h 523"/>
                <a:gd name="T40" fmla="*/ 420 w 482"/>
                <a:gd name="T41" fmla="*/ 349 h 523"/>
                <a:gd name="T42" fmla="*/ 416 w 482"/>
                <a:gd name="T43" fmla="*/ 365 h 523"/>
                <a:gd name="T44" fmla="*/ 410 w 482"/>
                <a:gd name="T45" fmla="*/ 383 h 523"/>
                <a:gd name="T46" fmla="*/ 474 w 482"/>
                <a:gd name="T47" fmla="*/ 400 h 523"/>
                <a:gd name="T48" fmla="*/ 463 w 482"/>
                <a:gd name="T49" fmla="*/ 420 h 523"/>
                <a:gd name="T50" fmla="*/ 476 w 482"/>
                <a:gd name="T51" fmla="*/ 436 h 523"/>
                <a:gd name="T52" fmla="*/ 461 w 482"/>
                <a:gd name="T53" fmla="*/ 449 h 523"/>
                <a:gd name="T54" fmla="*/ 394 w 482"/>
                <a:gd name="T55" fmla="*/ 470 h 523"/>
                <a:gd name="T56" fmla="*/ 394 w 482"/>
                <a:gd name="T57" fmla="*/ 483 h 523"/>
                <a:gd name="T58" fmla="*/ 453 w 482"/>
                <a:gd name="T59" fmla="*/ 504 h 523"/>
                <a:gd name="T60" fmla="*/ 403 w 482"/>
                <a:gd name="T61" fmla="*/ 493 h 523"/>
                <a:gd name="T62" fmla="*/ 395 w 482"/>
                <a:gd name="T63" fmla="*/ 481 h 523"/>
                <a:gd name="T64" fmla="*/ 404 w 482"/>
                <a:gd name="T65" fmla="*/ 462 h 523"/>
                <a:gd name="T66" fmla="*/ 475 w 482"/>
                <a:gd name="T67" fmla="*/ 443 h 523"/>
                <a:gd name="T68" fmla="*/ 476 w 482"/>
                <a:gd name="T69" fmla="*/ 430 h 523"/>
                <a:gd name="T70" fmla="*/ 475 w 482"/>
                <a:gd name="T71" fmla="*/ 409 h 523"/>
                <a:gd name="T72" fmla="*/ 411 w 482"/>
                <a:gd name="T73" fmla="*/ 394 h 523"/>
                <a:gd name="T74" fmla="*/ 408 w 482"/>
                <a:gd name="T75" fmla="*/ 383 h 523"/>
                <a:gd name="T76" fmla="*/ 408 w 482"/>
                <a:gd name="T77" fmla="*/ 367 h 523"/>
                <a:gd name="T78" fmla="*/ 419 w 482"/>
                <a:gd name="T79" fmla="*/ 357 h 523"/>
                <a:gd name="T80" fmla="*/ 479 w 482"/>
                <a:gd name="T81" fmla="*/ 340 h 523"/>
                <a:gd name="T82" fmla="*/ 465 w 482"/>
                <a:gd name="T83" fmla="*/ 323 h 523"/>
                <a:gd name="T84" fmla="*/ 479 w 482"/>
                <a:gd name="T85" fmla="*/ 309 h 523"/>
                <a:gd name="T86" fmla="*/ 467 w 482"/>
                <a:gd name="T87" fmla="*/ 294 h 523"/>
                <a:gd name="T88" fmla="*/ 470 w 482"/>
                <a:gd name="T89" fmla="*/ 276 h 523"/>
                <a:gd name="T90" fmla="*/ 467 w 482"/>
                <a:gd name="T91" fmla="*/ 258 h 523"/>
                <a:gd name="T92" fmla="*/ 467 w 482"/>
                <a:gd name="T93" fmla="*/ 247 h 523"/>
                <a:gd name="T94" fmla="*/ 469 w 482"/>
                <a:gd name="T95" fmla="*/ 233 h 523"/>
                <a:gd name="T96" fmla="*/ 478 w 482"/>
                <a:gd name="T97" fmla="*/ 212 h 523"/>
                <a:gd name="T98" fmla="*/ 465 w 482"/>
                <a:gd name="T99" fmla="*/ 197 h 523"/>
                <a:gd name="T100" fmla="*/ 471 w 482"/>
                <a:gd name="T101" fmla="*/ 187 h 523"/>
                <a:gd name="T102" fmla="*/ 465 w 482"/>
                <a:gd name="T103" fmla="*/ 167 h 523"/>
                <a:gd name="T104" fmla="*/ 467 w 482"/>
                <a:gd name="T105" fmla="*/ 153 h 523"/>
                <a:gd name="T106" fmla="*/ 470 w 482"/>
                <a:gd name="T107" fmla="*/ 142 h 523"/>
                <a:gd name="T108" fmla="*/ 467 w 482"/>
                <a:gd name="T109" fmla="*/ 129 h 523"/>
                <a:gd name="T110" fmla="*/ 470 w 482"/>
                <a:gd name="T111" fmla="*/ 114 h 523"/>
                <a:gd name="T112" fmla="*/ 469 w 482"/>
                <a:gd name="T113" fmla="*/ 98 h 523"/>
                <a:gd name="T114" fmla="*/ 471 w 482"/>
                <a:gd name="T115" fmla="*/ 83 h 523"/>
                <a:gd name="T116" fmla="*/ 479 w 482"/>
                <a:gd name="T117" fmla="*/ 68 h 523"/>
                <a:gd name="T118" fmla="*/ 408 w 482"/>
                <a:gd name="T119" fmla="*/ 53 h 523"/>
                <a:gd name="T120" fmla="*/ 408 w 482"/>
                <a:gd name="T121" fmla="*/ 35 h 523"/>
                <a:gd name="T122" fmla="*/ 395 w 482"/>
                <a:gd name="T123" fmla="*/ 19 h 523"/>
                <a:gd name="T124" fmla="*/ 467 w 482"/>
                <a:gd name="T125" fmla="*/ 5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23">
                  <a:moveTo>
                    <a:pt x="470" y="0"/>
                  </a:moveTo>
                  <a:lnTo>
                    <a:pt x="466" y="0"/>
                  </a:lnTo>
                  <a:lnTo>
                    <a:pt x="466" y="4"/>
                  </a:lnTo>
                  <a:lnTo>
                    <a:pt x="478" y="4"/>
                  </a:lnTo>
                  <a:lnTo>
                    <a:pt x="478" y="0"/>
                  </a:lnTo>
                  <a:lnTo>
                    <a:pt x="467" y="1"/>
                  </a:lnTo>
                  <a:lnTo>
                    <a:pt x="463" y="1"/>
                  </a:lnTo>
                  <a:lnTo>
                    <a:pt x="463" y="5"/>
                  </a:lnTo>
                  <a:lnTo>
                    <a:pt x="474" y="6"/>
                  </a:lnTo>
                  <a:lnTo>
                    <a:pt x="474" y="2"/>
                  </a:lnTo>
                  <a:lnTo>
                    <a:pt x="471" y="2"/>
                  </a:lnTo>
                  <a:lnTo>
                    <a:pt x="463" y="4"/>
                  </a:lnTo>
                  <a:lnTo>
                    <a:pt x="463" y="7"/>
                  </a:lnTo>
                  <a:lnTo>
                    <a:pt x="469" y="7"/>
                  </a:lnTo>
                  <a:lnTo>
                    <a:pt x="479" y="9"/>
                  </a:lnTo>
                  <a:lnTo>
                    <a:pt x="479" y="5"/>
                  </a:lnTo>
                  <a:lnTo>
                    <a:pt x="470" y="6"/>
                  </a:lnTo>
                  <a:lnTo>
                    <a:pt x="469" y="6"/>
                  </a:lnTo>
                  <a:lnTo>
                    <a:pt x="469" y="10"/>
                  </a:lnTo>
                  <a:lnTo>
                    <a:pt x="480" y="11"/>
                  </a:lnTo>
                  <a:lnTo>
                    <a:pt x="480" y="7"/>
                  </a:lnTo>
                  <a:lnTo>
                    <a:pt x="470" y="7"/>
                  </a:lnTo>
                  <a:lnTo>
                    <a:pt x="462" y="9"/>
                  </a:lnTo>
                  <a:lnTo>
                    <a:pt x="462" y="13"/>
                  </a:lnTo>
                  <a:lnTo>
                    <a:pt x="474" y="13"/>
                  </a:lnTo>
                  <a:lnTo>
                    <a:pt x="474" y="9"/>
                  </a:lnTo>
                  <a:lnTo>
                    <a:pt x="462" y="10"/>
                  </a:lnTo>
                  <a:lnTo>
                    <a:pt x="398" y="11"/>
                  </a:lnTo>
                  <a:lnTo>
                    <a:pt x="398" y="15"/>
                  </a:lnTo>
                  <a:lnTo>
                    <a:pt x="408" y="17"/>
                  </a:lnTo>
                  <a:lnTo>
                    <a:pt x="408" y="13"/>
                  </a:lnTo>
                  <a:lnTo>
                    <a:pt x="398" y="13"/>
                  </a:lnTo>
                  <a:lnTo>
                    <a:pt x="395" y="14"/>
                  </a:lnTo>
                  <a:lnTo>
                    <a:pt x="395" y="18"/>
                  </a:lnTo>
                  <a:lnTo>
                    <a:pt x="407" y="18"/>
                  </a:lnTo>
                  <a:lnTo>
                    <a:pt x="407" y="14"/>
                  </a:lnTo>
                  <a:lnTo>
                    <a:pt x="399" y="15"/>
                  </a:lnTo>
                  <a:lnTo>
                    <a:pt x="393" y="17"/>
                  </a:lnTo>
                  <a:lnTo>
                    <a:pt x="393" y="21"/>
                  </a:lnTo>
                  <a:lnTo>
                    <a:pt x="403" y="21"/>
                  </a:lnTo>
                  <a:lnTo>
                    <a:pt x="403" y="18"/>
                  </a:lnTo>
                  <a:lnTo>
                    <a:pt x="402" y="18"/>
                  </a:lnTo>
                  <a:lnTo>
                    <a:pt x="402" y="19"/>
                  </a:lnTo>
                  <a:lnTo>
                    <a:pt x="403" y="19"/>
                  </a:lnTo>
                  <a:lnTo>
                    <a:pt x="403" y="18"/>
                  </a:lnTo>
                  <a:lnTo>
                    <a:pt x="395" y="18"/>
                  </a:lnTo>
                  <a:lnTo>
                    <a:pt x="395" y="22"/>
                  </a:lnTo>
                  <a:lnTo>
                    <a:pt x="399" y="23"/>
                  </a:lnTo>
                  <a:lnTo>
                    <a:pt x="408" y="23"/>
                  </a:lnTo>
                  <a:lnTo>
                    <a:pt x="408" y="19"/>
                  </a:lnTo>
                  <a:lnTo>
                    <a:pt x="400" y="21"/>
                  </a:lnTo>
                  <a:lnTo>
                    <a:pt x="399" y="21"/>
                  </a:lnTo>
                  <a:lnTo>
                    <a:pt x="400" y="21"/>
                  </a:lnTo>
                  <a:lnTo>
                    <a:pt x="398" y="22"/>
                  </a:lnTo>
                  <a:lnTo>
                    <a:pt x="398" y="26"/>
                  </a:lnTo>
                  <a:lnTo>
                    <a:pt x="408" y="26"/>
                  </a:lnTo>
                  <a:lnTo>
                    <a:pt x="408" y="22"/>
                  </a:lnTo>
                  <a:lnTo>
                    <a:pt x="400" y="23"/>
                  </a:lnTo>
                  <a:lnTo>
                    <a:pt x="394" y="23"/>
                  </a:lnTo>
                  <a:lnTo>
                    <a:pt x="394" y="27"/>
                  </a:lnTo>
                  <a:lnTo>
                    <a:pt x="404" y="28"/>
                  </a:lnTo>
                  <a:lnTo>
                    <a:pt x="404" y="24"/>
                  </a:lnTo>
                  <a:lnTo>
                    <a:pt x="403" y="24"/>
                  </a:lnTo>
                  <a:lnTo>
                    <a:pt x="397" y="26"/>
                  </a:lnTo>
                  <a:lnTo>
                    <a:pt x="397" y="30"/>
                  </a:lnTo>
                  <a:lnTo>
                    <a:pt x="399" y="30"/>
                  </a:lnTo>
                  <a:lnTo>
                    <a:pt x="407" y="31"/>
                  </a:lnTo>
                  <a:lnTo>
                    <a:pt x="407" y="27"/>
                  </a:lnTo>
                  <a:lnTo>
                    <a:pt x="399" y="28"/>
                  </a:lnTo>
                  <a:lnTo>
                    <a:pt x="397" y="28"/>
                  </a:lnTo>
                  <a:lnTo>
                    <a:pt x="397" y="32"/>
                  </a:lnTo>
                  <a:lnTo>
                    <a:pt x="407" y="34"/>
                  </a:lnTo>
                  <a:lnTo>
                    <a:pt x="407" y="30"/>
                  </a:lnTo>
                  <a:lnTo>
                    <a:pt x="400" y="30"/>
                  </a:lnTo>
                  <a:lnTo>
                    <a:pt x="395" y="31"/>
                  </a:lnTo>
                  <a:lnTo>
                    <a:pt x="395" y="35"/>
                  </a:lnTo>
                  <a:lnTo>
                    <a:pt x="403" y="35"/>
                  </a:lnTo>
                  <a:lnTo>
                    <a:pt x="403" y="32"/>
                  </a:lnTo>
                  <a:lnTo>
                    <a:pt x="402" y="32"/>
                  </a:lnTo>
                  <a:lnTo>
                    <a:pt x="402" y="34"/>
                  </a:lnTo>
                  <a:lnTo>
                    <a:pt x="403" y="34"/>
                  </a:lnTo>
                  <a:lnTo>
                    <a:pt x="403" y="32"/>
                  </a:lnTo>
                  <a:lnTo>
                    <a:pt x="397" y="34"/>
                  </a:lnTo>
                  <a:lnTo>
                    <a:pt x="397" y="38"/>
                  </a:lnTo>
                  <a:lnTo>
                    <a:pt x="399" y="38"/>
                  </a:lnTo>
                  <a:lnTo>
                    <a:pt x="408" y="39"/>
                  </a:lnTo>
                  <a:lnTo>
                    <a:pt x="408" y="35"/>
                  </a:lnTo>
                  <a:lnTo>
                    <a:pt x="400" y="35"/>
                  </a:lnTo>
                  <a:lnTo>
                    <a:pt x="397" y="36"/>
                  </a:lnTo>
                  <a:lnTo>
                    <a:pt x="397" y="40"/>
                  </a:lnTo>
                  <a:lnTo>
                    <a:pt x="408" y="40"/>
                  </a:lnTo>
                  <a:lnTo>
                    <a:pt x="408" y="36"/>
                  </a:lnTo>
                  <a:lnTo>
                    <a:pt x="400" y="38"/>
                  </a:lnTo>
                  <a:lnTo>
                    <a:pt x="394" y="39"/>
                  </a:lnTo>
                  <a:lnTo>
                    <a:pt x="394" y="43"/>
                  </a:lnTo>
                  <a:lnTo>
                    <a:pt x="403" y="43"/>
                  </a:lnTo>
                  <a:lnTo>
                    <a:pt x="403" y="40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3" y="42"/>
                  </a:lnTo>
                  <a:lnTo>
                    <a:pt x="403" y="40"/>
                  </a:lnTo>
                  <a:lnTo>
                    <a:pt x="395" y="40"/>
                  </a:lnTo>
                  <a:lnTo>
                    <a:pt x="395" y="44"/>
                  </a:lnTo>
                  <a:lnTo>
                    <a:pt x="398" y="45"/>
                  </a:lnTo>
                  <a:lnTo>
                    <a:pt x="407" y="45"/>
                  </a:lnTo>
                  <a:lnTo>
                    <a:pt x="407" y="42"/>
                  </a:lnTo>
                  <a:lnTo>
                    <a:pt x="399" y="43"/>
                  </a:lnTo>
                  <a:lnTo>
                    <a:pt x="398" y="43"/>
                  </a:lnTo>
                  <a:lnTo>
                    <a:pt x="399" y="43"/>
                  </a:lnTo>
                  <a:lnTo>
                    <a:pt x="395" y="44"/>
                  </a:lnTo>
                  <a:lnTo>
                    <a:pt x="395" y="48"/>
                  </a:lnTo>
                  <a:lnTo>
                    <a:pt x="407" y="48"/>
                  </a:lnTo>
                  <a:lnTo>
                    <a:pt x="407" y="44"/>
                  </a:lnTo>
                  <a:lnTo>
                    <a:pt x="399" y="45"/>
                  </a:lnTo>
                  <a:lnTo>
                    <a:pt x="394" y="45"/>
                  </a:lnTo>
                  <a:lnTo>
                    <a:pt x="394" y="49"/>
                  </a:lnTo>
                  <a:lnTo>
                    <a:pt x="403" y="51"/>
                  </a:lnTo>
                  <a:lnTo>
                    <a:pt x="403" y="47"/>
                  </a:lnTo>
                  <a:lnTo>
                    <a:pt x="397" y="48"/>
                  </a:lnTo>
                  <a:lnTo>
                    <a:pt x="397" y="52"/>
                  </a:lnTo>
                  <a:lnTo>
                    <a:pt x="398" y="52"/>
                  </a:lnTo>
                  <a:lnTo>
                    <a:pt x="408" y="53"/>
                  </a:lnTo>
                  <a:lnTo>
                    <a:pt x="408" y="49"/>
                  </a:lnTo>
                  <a:lnTo>
                    <a:pt x="402" y="51"/>
                  </a:lnTo>
                  <a:lnTo>
                    <a:pt x="397" y="51"/>
                  </a:lnTo>
                  <a:lnTo>
                    <a:pt x="397" y="55"/>
                  </a:lnTo>
                  <a:lnTo>
                    <a:pt x="407" y="56"/>
                  </a:lnTo>
                  <a:lnTo>
                    <a:pt x="407" y="52"/>
                  </a:lnTo>
                  <a:lnTo>
                    <a:pt x="400" y="52"/>
                  </a:lnTo>
                  <a:lnTo>
                    <a:pt x="394" y="53"/>
                  </a:lnTo>
                  <a:lnTo>
                    <a:pt x="394" y="57"/>
                  </a:lnTo>
                  <a:lnTo>
                    <a:pt x="403" y="57"/>
                  </a:lnTo>
                  <a:lnTo>
                    <a:pt x="403" y="55"/>
                  </a:lnTo>
                  <a:lnTo>
                    <a:pt x="402" y="55"/>
                  </a:lnTo>
                  <a:lnTo>
                    <a:pt x="402" y="56"/>
                  </a:lnTo>
                  <a:lnTo>
                    <a:pt x="403" y="56"/>
                  </a:lnTo>
                  <a:lnTo>
                    <a:pt x="403" y="55"/>
                  </a:lnTo>
                  <a:lnTo>
                    <a:pt x="395" y="56"/>
                  </a:lnTo>
                  <a:lnTo>
                    <a:pt x="395" y="60"/>
                  </a:lnTo>
                  <a:lnTo>
                    <a:pt x="398" y="60"/>
                  </a:lnTo>
                  <a:lnTo>
                    <a:pt x="407" y="61"/>
                  </a:lnTo>
                  <a:lnTo>
                    <a:pt x="407" y="57"/>
                  </a:lnTo>
                  <a:lnTo>
                    <a:pt x="399" y="57"/>
                  </a:lnTo>
                  <a:lnTo>
                    <a:pt x="397" y="59"/>
                  </a:lnTo>
                  <a:lnTo>
                    <a:pt x="397" y="62"/>
                  </a:lnTo>
                  <a:lnTo>
                    <a:pt x="435" y="62"/>
                  </a:lnTo>
                  <a:lnTo>
                    <a:pt x="467" y="64"/>
                  </a:lnTo>
                  <a:lnTo>
                    <a:pt x="467" y="61"/>
                  </a:lnTo>
                  <a:lnTo>
                    <a:pt x="466" y="60"/>
                  </a:lnTo>
                  <a:lnTo>
                    <a:pt x="465" y="61"/>
                  </a:lnTo>
                  <a:lnTo>
                    <a:pt x="466" y="65"/>
                  </a:lnTo>
                  <a:lnTo>
                    <a:pt x="478" y="65"/>
                  </a:lnTo>
                  <a:lnTo>
                    <a:pt x="478" y="62"/>
                  </a:lnTo>
                  <a:lnTo>
                    <a:pt x="476" y="61"/>
                  </a:lnTo>
                  <a:lnTo>
                    <a:pt x="475" y="62"/>
                  </a:lnTo>
                  <a:lnTo>
                    <a:pt x="476" y="64"/>
                  </a:lnTo>
                  <a:lnTo>
                    <a:pt x="476" y="62"/>
                  </a:lnTo>
                  <a:lnTo>
                    <a:pt x="466" y="62"/>
                  </a:lnTo>
                  <a:lnTo>
                    <a:pt x="466" y="66"/>
                  </a:lnTo>
                  <a:lnTo>
                    <a:pt x="470" y="68"/>
                  </a:lnTo>
                  <a:lnTo>
                    <a:pt x="479" y="68"/>
                  </a:lnTo>
                  <a:lnTo>
                    <a:pt x="479" y="64"/>
                  </a:lnTo>
                  <a:lnTo>
                    <a:pt x="471" y="65"/>
                  </a:lnTo>
                  <a:lnTo>
                    <a:pt x="469" y="65"/>
                  </a:lnTo>
                  <a:lnTo>
                    <a:pt x="469" y="69"/>
                  </a:lnTo>
                  <a:lnTo>
                    <a:pt x="482" y="70"/>
                  </a:lnTo>
                  <a:lnTo>
                    <a:pt x="482" y="66"/>
                  </a:lnTo>
                  <a:lnTo>
                    <a:pt x="471" y="68"/>
                  </a:lnTo>
                  <a:lnTo>
                    <a:pt x="463" y="68"/>
                  </a:lnTo>
                  <a:lnTo>
                    <a:pt x="463" y="72"/>
                  </a:lnTo>
                  <a:lnTo>
                    <a:pt x="474" y="73"/>
                  </a:lnTo>
                  <a:lnTo>
                    <a:pt x="474" y="69"/>
                  </a:lnTo>
                  <a:lnTo>
                    <a:pt x="471" y="69"/>
                  </a:lnTo>
                  <a:lnTo>
                    <a:pt x="462" y="70"/>
                  </a:lnTo>
                  <a:lnTo>
                    <a:pt x="462" y="74"/>
                  </a:lnTo>
                  <a:lnTo>
                    <a:pt x="467" y="74"/>
                  </a:lnTo>
                  <a:lnTo>
                    <a:pt x="479" y="76"/>
                  </a:lnTo>
                  <a:lnTo>
                    <a:pt x="479" y="72"/>
                  </a:lnTo>
                  <a:lnTo>
                    <a:pt x="466" y="72"/>
                  </a:lnTo>
                  <a:lnTo>
                    <a:pt x="465" y="73"/>
                  </a:lnTo>
                  <a:lnTo>
                    <a:pt x="466" y="77"/>
                  </a:lnTo>
                  <a:lnTo>
                    <a:pt x="479" y="78"/>
                  </a:lnTo>
                  <a:lnTo>
                    <a:pt x="479" y="74"/>
                  </a:lnTo>
                  <a:lnTo>
                    <a:pt x="469" y="74"/>
                  </a:lnTo>
                  <a:lnTo>
                    <a:pt x="463" y="76"/>
                  </a:lnTo>
                  <a:lnTo>
                    <a:pt x="463" y="79"/>
                  </a:lnTo>
                  <a:lnTo>
                    <a:pt x="473" y="79"/>
                  </a:lnTo>
                  <a:lnTo>
                    <a:pt x="473" y="77"/>
                  </a:lnTo>
                  <a:lnTo>
                    <a:pt x="471" y="77"/>
                  </a:lnTo>
                  <a:lnTo>
                    <a:pt x="471" y="78"/>
                  </a:lnTo>
                  <a:lnTo>
                    <a:pt x="473" y="78"/>
                  </a:lnTo>
                  <a:lnTo>
                    <a:pt x="473" y="77"/>
                  </a:lnTo>
                  <a:lnTo>
                    <a:pt x="462" y="77"/>
                  </a:lnTo>
                  <a:lnTo>
                    <a:pt x="462" y="81"/>
                  </a:lnTo>
                  <a:lnTo>
                    <a:pt x="466" y="82"/>
                  </a:lnTo>
                  <a:lnTo>
                    <a:pt x="465" y="81"/>
                  </a:lnTo>
                  <a:lnTo>
                    <a:pt x="466" y="82"/>
                  </a:lnTo>
                  <a:lnTo>
                    <a:pt x="478" y="83"/>
                  </a:lnTo>
                  <a:lnTo>
                    <a:pt x="478" y="79"/>
                  </a:lnTo>
                  <a:lnTo>
                    <a:pt x="470" y="79"/>
                  </a:lnTo>
                  <a:lnTo>
                    <a:pt x="467" y="81"/>
                  </a:lnTo>
                  <a:lnTo>
                    <a:pt x="467" y="85"/>
                  </a:lnTo>
                  <a:lnTo>
                    <a:pt x="479" y="85"/>
                  </a:lnTo>
                  <a:lnTo>
                    <a:pt x="479" y="81"/>
                  </a:lnTo>
                  <a:lnTo>
                    <a:pt x="470" y="82"/>
                  </a:lnTo>
                  <a:lnTo>
                    <a:pt x="462" y="82"/>
                  </a:lnTo>
                  <a:lnTo>
                    <a:pt x="461" y="85"/>
                  </a:lnTo>
                  <a:lnTo>
                    <a:pt x="463" y="87"/>
                  </a:lnTo>
                  <a:lnTo>
                    <a:pt x="473" y="87"/>
                  </a:lnTo>
                  <a:lnTo>
                    <a:pt x="473" y="85"/>
                  </a:lnTo>
                  <a:lnTo>
                    <a:pt x="471" y="83"/>
                  </a:lnTo>
                  <a:lnTo>
                    <a:pt x="470" y="85"/>
                  </a:lnTo>
                  <a:lnTo>
                    <a:pt x="471" y="86"/>
                  </a:lnTo>
                  <a:lnTo>
                    <a:pt x="471" y="85"/>
                  </a:lnTo>
                  <a:lnTo>
                    <a:pt x="462" y="85"/>
                  </a:lnTo>
                  <a:lnTo>
                    <a:pt x="462" y="89"/>
                  </a:lnTo>
                  <a:lnTo>
                    <a:pt x="466" y="90"/>
                  </a:lnTo>
                  <a:lnTo>
                    <a:pt x="478" y="90"/>
                  </a:lnTo>
                  <a:lnTo>
                    <a:pt x="478" y="86"/>
                  </a:lnTo>
                  <a:lnTo>
                    <a:pt x="467" y="87"/>
                  </a:lnTo>
                  <a:lnTo>
                    <a:pt x="466" y="87"/>
                  </a:lnTo>
                  <a:lnTo>
                    <a:pt x="466" y="91"/>
                  </a:lnTo>
                  <a:lnTo>
                    <a:pt x="478" y="93"/>
                  </a:lnTo>
                  <a:lnTo>
                    <a:pt x="478" y="89"/>
                  </a:lnTo>
                  <a:lnTo>
                    <a:pt x="469" y="90"/>
                  </a:lnTo>
                  <a:lnTo>
                    <a:pt x="463" y="90"/>
                  </a:lnTo>
                  <a:lnTo>
                    <a:pt x="463" y="94"/>
                  </a:lnTo>
                  <a:lnTo>
                    <a:pt x="473" y="95"/>
                  </a:lnTo>
                  <a:lnTo>
                    <a:pt x="473" y="91"/>
                  </a:lnTo>
                  <a:lnTo>
                    <a:pt x="462" y="93"/>
                  </a:lnTo>
                  <a:lnTo>
                    <a:pt x="462" y="96"/>
                  </a:lnTo>
                  <a:lnTo>
                    <a:pt x="466" y="96"/>
                  </a:lnTo>
                  <a:lnTo>
                    <a:pt x="479" y="98"/>
                  </a:lnTo>
                  <a:lnTo>
                    <a:pt x="479" y="94"/>
                  </a:lnTo>
                  <a:lnTo>
                    <a:pt x="467" y="94"/>
                  </a:lnTo>
                  <a:lnTo>
                    <a:pt x="466" y="95"/>
                  </a:lnTo>
                  <a:lnTo>
                    <a:pt x="467" y="99"/>
                  </a:lnTo>
                  <a:lnTo>
                    <a:pt x="480" y="100"/>
                  </a:lnTo>
                  <a:lnTo>
                    <a:pt x="480" y="96"/>
                  </a:lnTo>
                  <a:lnTo>
                    <a:pt x="470" y="96"/>
                  </a:lnTo>
                  <a:lnTo>
                    <a:pt x="462" y="98"/>
                  </a:lnTo>
                  <a:lnTo>
                    <a:pt x="462" y="102"/>
                  </a:lnTo>
                  <a:lnTo>
                    <a:pt x="471" y="102"/>
                  </a:lnTo>
                  <a:lnTo>
                    <a:pt x="471" y="99"/>
                  </a:lnTo>
                  <a:lnTo>
                    <a:pt x="470" y="99"/>
                  </a:lnTo>
                  <a:lnTo>
                    <a:pt x="470" y="100"/>
                  </a:lnTo>
                  <a:lnTo>
                    <a:pt x="471" y="100"/>
                  </a:lnTo>
                  <a:lnTo>
                    <a:pt x="471" y="99"/>
                  </a:lnTo>
                  <a:lnTo>
                    <a:pt x="462" y="99"/>
                  </a:lnTo>
                  <a:lnTo>
                    <a:pt x="462" y="103"/>
                  </a:lnTo>
                  <a:lnTo>
                    <a:pt x="467" y="104"/>
                  </a:lnTo>
                  <a:lnTo>
                    <a:pt x="478" y="106"/>
                  </a:lnTo>
                  <a:lnTo>
                    <a:pt x="478" y="102"/>
                  </a:lnTo>
                  <a:lnTo>
                    <a:pt x="465" y="102"/>
                  </a:lnTo>
                  <a:lnTo>
                    <a:pt x="463" y="103"/>
                  </a:lnTo>
                  <a:lnTo>
                    <a:pt x="465" y="107"/>
                  </a:lnTo>
                  <a:lnTo>
                    <a:pt x="478" y="107"/>
                  </a:lnTo>
                  <a:lnTo>
                    <a:pt x="478" y="103"/>
                  </a:lnTo>
                  <a:lnTo>
                    <a:pt x="469" y="104"/>
                  </a:lnTo>
                  <a:lnTo>
                    <a:pt x="462" y="104"/>
                  </a:lnTo>
                  <a:lnTo>
                    <a:pt x="462" y="108"/>
                  </a:lnTo>
                  <a:lnTo>
                    <a:pt x="473" y="110"/>
                  </a:lnTo>
                  <a:lnTo>
                    <a:pt x="473" y="107"/>
                  </a:lnTo>
                  <a:lnTo>
                    <a:pt x="471" y="107"/>
                  </a:lnTo>
                  <a:lnTo>
                    <a:pt x="471" y="108"/>
                  </a:lnTo>
                  <a:lnTo>
                    <a:pt x="473" y="108"/>
                  </a:lnTo>
                  <a:lnTo>
                    <a:pt x="473" y="107"/>
                  </a:lnTo>
                  <a:lnTo>
                    <a:pt x="462" y="107"/>
                  </a:lnTo>
                  <a:lnTo>
                    <a:pt x="462" y="111"/>
                  </a:lnTo>
                  <a:lnTo>
                    <a:pt x="466" y="112"/>
                  </a:lnTo>
                  <a:lnTo>
                    <a:pt x="478" y="112"/>
                  </a:lnTo>
                  <a:lnTo>
                    <a:pt x="478" y="108"/>
                  </a:lnTo>
                  <a:lnTo>
                    <a:pt x="470" y="110"/>
                  </a:lnTo>
                  <a:lnTo>
                    <a:pt x="466" y="110"/>
                  </a:lnTo>
                  <a:lnTo>
                    <a:pt x="466" y="114"/>
                  </a:lnTo>
                  <a:lnTo>
                    <a:pt x="480" y="115"/>
                  </a:lnTo>
                  <a:lnTo>
                    <a:pt x="480" y="111"/>
                  </a:lnTo>
                  <a:lnTo>
                    <a:pt x="470" y="112"/>
                  </a:lnTo>
                  <a:lnTo>
                    <a:pt x="462" y="112"/>
                  </a:lnTo>
                  <a:lnTo>
                    <a:pt x="462" y="116"/>
                  </a:lnTo>
                  <a:lnTo>
                    <a:pt x="473" y="117"/>
                  </a:lnTo>
                  <a:lnTo>
                    <a:pt x="473" y="114"/>
                  </a:lnTo>
                  <a:lnTo>
                    <a:pt x="463" y="115"/>
                  </a:lnTo>
                  <a:lnTo>
                    <a:pt x="463" y="119"/>
                  </a:lnTo>
                  <a:lnTo>
                    <a:pt x="466" y="119"/>
                  </a:lnTo>
                  <a:lnTo>
                    <a:pt x="479" y="120"/>
                  </a:lnTo>
                  <a:lnTo>
                    <a:pt x="479" y="116"/>
                  </a:lnTo>
                  <a:lnTo>
                    <a:pt x="466" y="116"/>
                  </a:lnTo>
                  <a:lnTo>
                    <a:pt x="462" y="120"/>
                  </a:lnTo>
                  <a:lnTo>
                    <a:pt x="466" y="121"/>
                  </a:lnTo>
                  <a:lnTo>
                    <a:pt x="478" y="123"/>
                  </a:lnTo>
                  <a:lnTo>
                    <a:pt x="478" y="119"/>
                  </a:lnTo>
                  <a:lnTo>
                    <a:pt x="470" y="119"/>
                  </a:lnTo>
                  <a:lnTo>
                    <a:pt x="463" y="120"/>
                  </a:lnTo>
                  <a:lnTo>
                    <a:pt x="463" y="124"/>
                  </a:lnTo>
                  <a:lnTo>
                    <a:pt x="473" y="124"/>
                  </a:lnTo>
                  <a:lnTo>
                    <a:pt x="473" y="121"/>
                  </a:lnTo>
                  <a:lnTo>
                    <a:pt x="471" y="123"/>
                  </a:lnTo>
                  <a:lnTo>
                    <a:pt x="473" y="124"/>
                  </a:lnTo>
                  <a:lnTo>
                    <a:pt x="474" y="123"/>
                  </a:lnTo>
                  <a:lnTo>
                    <a:pt x="474" y="121"/>
                  </a:lnTo>
                  <a:lnTo>
                    <a:pt x="463" y="121"/>
                  </a:lnTo>
                  <a:lnTo>
                    <a:pt x="463" y="125"/>
                  </a:lnTo>
                  <a:lnTo>
                    <a:pt x="466" y="127"/>
                  </a:lnTo>
                  <a:lnTo>
                    <a:pt x="465" y="125"/>
                  </a:lnTo>
                  <a:lnTo>
                    <a:pt x="466" y="127"/>
                  </a:lnTo>
                  <a:lnTo>
                    <a:pt x="478" y="128"/>
                  </a:lnTo>
                  <a:lnTo>
                    <a:pt x="478" y="124"/>
                  </a:lnTo>
                  <a:lnTo>
                    <a:pt x="470" y="124"/>
                  </a:lnTo>
                  <a:lnTo>
                    <a:pt x="466" y="125"/>
                  </a:lnTo>
                  <a:lnTo>
                    <a:pt x="466" y="129"/>
                  </a:lnTo>
                  <a:lnTo>
                    <a:pt x="479" y="129"/>
                  </a:lnTo>
                  <a:lnTo>
                    <a:pt x="479" y="125"/>
                  </a:lnTo>
                  <a:lnTo>
                    <a:pt x="471" y="127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71" y="132"/>
                  </a:lnTo>
                  <a:lnTo>
                    <a:pt x="471" y="129"/>
                  </a:lnTo>
                  <a:lnTo>
                    <a:pt x="470" y="131"/>
                  </a:lnTo>
                  <a:lnTo>
                    <a:pt x="471" y="132"/>
                  </a:lnTo>
                  <a:lnTo>
                    <a:pt x="473" y="131"/>
                  </a:lnTo>
                  <a:lnTo>
                    <a:pt x="473" y="129"/>
                  </a:lnTo>
                  <a:lnTo>
                    <a:pt x="463" y="129"/>
                  </a:lnTo>
                  <a:lnTo>
                    <a:pt x="463" y="133"/>
                  </a:lnTo>
                  <a:lnTo>
                    <a:pt x="466" y="134"/>
                  </a:lnTo>
                  <a:lnTo>
                    <a:pt x="479" y="134"/>
                  </a:lnTo>
                  <a:lnTo>
                    <a:pt x="479" y="131"/>
                  </a:lnTo>
                  <a:lnTo>
                    <a:pt x="467" y="132"/>
                  </a:lnTo>
                  <a:lnTo>
                    <a:pt x="466" y="132"/>
                  </a:lnTo>
                  <a:lnTo>
                    <a:pt x="466" y="136"/>
                  </a:lnTo>
                  <a:lnTo>
                    <a:pt x="478" y="137"/>
                  </a:lnTo>
                  <a:lnTo>
                    <a:pt x="478" y="133"/>
                  </a:lnTo>
                  <a:lnTo>
                    <a:pt x="469" y="133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69" y="134"/>
                  </a:lnTo>
                  <a:lnTo>
                    <a:pt x="463" y="134"/>
                  </a:lnTo>
                  <a:lnTo>
                    <a:pt x="463" y="138"/>
                  </a:lnTo>
                  <a:lnTo>
                    <a:pt x="473" y="140"/>
                  </a:lnTo>
                  <a:lnTo>
                    <a:pt x="475" y="140"/>
                  </a:lnTo>
                  <a:lnTo>
                    <a:pt x="475" y="136"/>
                  </a:lnTo>
                  <a:lnTo>
                    <a:pt x="463" y="137"/>
                  </a:lnTo>
                  <a:lnTo>
                    <a:pt x="463" y="141"/>
                  </a:lnTo>
                  <a:lnTo>
                    <a:pt x="466" y="141"/>
                  </a:lnTo>
                  <a:lnTo>
                    <a:pt x="478" y="142"/>
                  </a:lnTo>
                  <a:lnTo>
                    <a:pt x="478" y="138"/>
                  </a:lnTo>
                  <a:lnTo>
                    <a:pt x="470" y="138"/>
                  </a:lnTo>
                  <a:lnTo>
                    <a:pt x="466" y="140"/>
                  </a:lnTo>
                  <a:lnTo>
                    <a:pt x="466" y="144"/>
                  </a:lnTo>
                  <a:lnTo>
                    <a:pt x="479" y="144"/>
                  </a:lnTo>
                  <a:lnTo>
                    <a:pt x="479" y="140"/>
                  </a:lnTo>
                  <a:lnTo>
                    <a:pt x="471" y="141"/>
                  </a:lnTo>
                  <a:lnTo>
                    <a:pt x="462" y="142"/>
                  </a:lnTo>
                  <a:lnTo>
                    <a:pt x="462" y="146"/>
                  </a:lnTo>
                  <a:lnTo>
                    <a:pt x="471" y="146"/>
                  </a:lnTo>
                  <a:lnTo>
                    <a:pt x="471" y="144"/>
                  </a:lnTo>
                  <a:lnTo>
                    <a:pt x="470" y="145"/>
                  </a:lnTo>
                  <a:lnTo>
                    <a:pt x="471" y="146"/>
                  </a:lnTo>
                  <a:lnTo>
                    <a:pt x="473" y="145"/>
                  </a:lnTo>
                  <a:lnTo>
                    <a:pt x="473" y="144"/>
                  </a:lnTo>
                  <a:lnTo>
                    <a:pt x="463" y="144"/>
                  </a:lnTo>
                  <a:lnTo>
                    <a:pt x="463" y="148"/>
                  </a:lnTo>
                  <a:lnTo>
                    <a:pt x="466" y="149"/>
                  </a:lnTo>
                  <a:lnTo>
                    <a:pt x="479" y="149"/>
                  </a:lnTo>
                  <a:lnTo>
                    <a:pt x="479" y="145"/>
                  </a:lnTo>
                  <a:lnTo>
                    <a:pt x="467" y="146"/>
                  </a:lnTo>
                  <a:lnTo>
                    <a:pt x="466" y="146"/>
                  </a:lnTo>
                  <a:lnTo>
                    <a:pt x="465" y="148"/>
                  </a:lnTo>
                  <a:lnTo>
                    <a:pt x="466" y="151"/>
                  </a:lnTo>
                  <a:lnTo>
                    <a:pt x="478" y="151"/>
                  </a:lnTo>
                  <a:lnTo>
                    <a:pt x="478" y="148"/>
                  </a:lnTo>
                  <a:lnTo>
                    <a:pt x="470" y="149"/>
                  </a:lnTo>
                  <a:lnTo>
                    <a:pt x="463" y="149"/>
                  </a:lnTo>
                  <a:lnTo>
                    <a:pt x="463" y="153"/>
                  </a:lnTo>
                  <a:lnTo>
                    <a:pt x="473" y="154"/>
                  </a:lnTo>
                  <a:lnTo>
                    <a:pt x="473" y="151"/>
                  </a:lnTo>
                  <a:lnTo>
                    <a:pt x="471" y="153"/>
                  </a:lnTo>
                  <a:lnTo>
                    <a:pt x="473" y="154"/>
                  </a:lnTo>
                  <a:lnTo>
                    <a:pt x="474" y="153"/>
                  </a:lnTo>
                  <a:lnTo>
                    <a:pt x="474" y="151"/>
                  </a:lnTo>
                  <a:lnTo>
                    <a:pt x="465" y="151"/>
                  </a:lnTo>
                  <a:lnTo>
                    <a:pt x="463" y="154"/>
                  </a:lnTo>
                  <a:lnTo>
                    <a:pt x="466" y="157"/>
                  </a:lnTo>
                  <a:lnTo>
                    <a:pt x="479" y="157"/>
                  </a:lnTo>
                  <a:lnTo>
                    <a:pt x="479" y="153"/>
                  </a:lnTo>
                  <a:lnTo>
                    <a:pt x="471" y="154"/>
                  </a:lnTo>
                  <a:lnTo>
                    <a:pt x="467" y="154"/>
                  </a:lnTo>
                  <a:lnTo>
                    <a:pt x="467" y="158"/>
                  </a:lnTo>
                  <a:lnTo>
                    <a:pt x="480" y="159"/>
                  </a:lnTo>
                  <a:lnTo>
                    <a:pt x="480" y="155"/>
                  </a:lnTo>
                  <a:lnTo>
                    <a:pt x="473" y="155"/>
                  </a:lnTo>
                  <a:lnTo>
                    <a:pt x="463" y="157"/>
                  </a:lnTo>
                  <a:lnTo>
                    <a:pt x="463" y="161"/>
                  </a:lnTo>
                  <a:lnTo>
                    <a:pt x="471" y="162"/>
                  </a:lnTo>
                  <a:lnTo>
                    <a:pt x="474" y="162"/>
                  </a:lnTo>
                  <a:lnTo>
                    <a:pt x="474" y="158"/>
                  </a:lnTo>
                  <a:lnTo>
                    <a:pt x="463" y="159"/>
                  </a:lnTo>
                  <a:lnTo>
                    <a:pt x="463" y="163"/>
                  </a:lnTo>
                  <a:lnTo>
                    <a:pt x="466" y="163"/>
                  </a:lnTo>
                  <a:lnTo>
                    <a:pt x="479" y="165"/>
                  </a:lnTo>
                  <a:lnTo>
                    <a:pt x="479" y="161"/>
                  </a:lnTo>
                  <a:lnTo>
                    <a:pt x="469" y="161"/>
                  </a:lnTo>
                  <a:lnTo>
                    <a:pt x="466" y="162"/>
                  </a:lnTo>
                  <a:lnTo>
                    <a:pt x="466" y="166"/>
                  </a:lnTo>
                  <a:lnTo>
                    <a:pt x="478" y="166"/>
                  </a:lnTo>
                  <a:lnTo>
                    <a:pt x="478" y="162"/>
                  </a:lnTo>
                  <a:lnTo>
                    <a:pt x="471" y="163"/>
                  </a:lnTo>
                  <a:lnTo>
                    <a:pt x="463" y="165"/>
                  </a:lnTo>
                  <a:lnTo>
                    <a:pt x="463" y="168"/>
                  </a:lnTo>
                  <a:lnTo>
                    <a:pt x="471" y="168"/>
                  </a:lnTo>
                  <a:lnTo>
                    <a:pt x="471" y="166"/>
                  </a:lnTo>
                  <a:lnTo>
                    <a:pt x="471" y="168"/>
                  </a:lnTo>
                  <a:lnTo>
                    <a:pt x="474" y="170"/>
                  </a:lnTo>
                  <a:lnTo>
                    <a:pt x="474" y="166"/>
                  </a:lnTo>
                  <a:lnTo>
                    <a:pt x="463" y="166"/>
                  </a:lnTo>
                  <a:lnTo>
                    <a:pt x="462" y="168"/>
                  </a:lnTo>
                  <a:lnTo>
                    <a:pt x="465" y="171"/>
                  </a:lnTo>
                  <a:lnTo>
                    <a:pt x="479" y="171"/>
                  </a:lnTo>
                  <a:lnTo>
                    <a:pt x="479" y="167"/>
                  </a:lnTo>
                  <a:lnTo>
                    <a:pt x="470" y="168"/>
                  </a:lnTo>
                  <a:lnTo>
                    <a:pt x="469" y="168"/>
                  </a:lnTo>
                  <a:lnTo>
                    <a:pt x="470" y="168"/>
                  </a:lnTo>
                  <a:lnTo>
                    <a:pt x="466" y="170"/>
                  </a:lnTo>
                  <a:lnTo>
                    <a:pt x="466" y="174"/>
                  </a:lnTo>
                  <a:lnTo>
                    <a:pt x="479" y="174"/>
                  </a:lnTo>
                  <a:lnTo>
                    <a:pt x="479" y="170"/>
                  </a:lnTo>
                  <a:lnTo>
                    <a:pt x="473" y="171"/>
                  </a:lnTo>
                  <a:lnTo>
                    <a:pt x="463" y="171"/>
                  </a:lnTo>
                  <a:lnTo>
                    <a:pt x="463" y="175"/>
                  </a:lnTo>
                  <a:lnTo>
                    <a:pt x="471" y="176"/>
                  </a:lnTo>
                  <a:lnTo>
                    <a:pt x="474" y="176"/>
                  </a:lnTo>
                  <a:lnTo>
                    <a:pt x="474" y="172"/>
                  </a:lnTo>
                  <a:lnTo>
                    <a:pt x="463" y="174"/>
                  </a:lnTo>
                  <a:lnTo>
                    <a:pt x="463" y="178"/>
                  </a:lnTo>
                  <a:lnTo>
                    <a:pt x="466" y="179"/>
                  </a:lnTo>
                  <a:lnTo>
                    <a:pt x="478" y="179"/>
                  </a:lnTo>
                  <a:lnTo>
                    <a:pt x="478" y="175"/>
                  </a:lnTo>
                  <a:lnTo>
                    <a:pt x="467" y="176"/>
                  </a:lnTo>
                  <a:lnTo>
                    <a:pt x="466" y="176"/>
                  </a:lnTo>
                  <a:lnTo>
                    <a:pt x="466" y="180"/>
                  </a:lnTo>
                  <a:lnTo>
                    <a:pt x="476" y="182"/>
                  </a:lnTo>
                  <a:lnTo>
                    <a:pt x="476" y="178"/>
                  </a:lnTo>
                  <a:lnTo>
                    <a:pt x="470" y="178"/>
                  </a:lnTo>
                  <a:lnTo>
                    <a:pt x="463" y="179"/>
                  </a:lnTo>
                  <a:lnTo>
                    <a:pt x="463" y="183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4" y="180"/>
                  </a:lnTo>
                  <a:lnTo>
                    <a:pt x="465" y="182"/>
                  </a:lnTo>
                  <a:lnTo>
                    <a:pt x="465" y="186"/>
                  </a:lnTo>
                  <a:lnTo>
                    <a:pt x="478" y="187"/>
                  </a:lnTo>
                  <a:lnTo>
                    <a:pt x="478" y="183"/>
                  </a:lnTo>
                  <a:lnTo>
                    <a:pt x="471" y="183"/>
                  </a:lnTo>
                  <a:lnTo>
                    <a:pt x="466" y="184"/>
                  </a:lnTo>
                  <a:lnTo>
                    <a:pt x="466" y="188"/>
                  </a:lnTo>
                  <a:lnTo>
                    <a:pt x="479" y="188"/>
                  </a:lnTo>
                  <a:lnTo>
                    <a:pt x="479" y="186"/>
                  </a:lnTo>
                  <a:lnTo>
                    <a:pt x="478" y="184"/>
                  </a:lnTo>
                  <a:lnTo>
                    <a:pt x="476" y="186"/>
                  </a:lnTo>
                  <a:lnTo>
                    <a:pt x="478" y="187"/>
                  </a:lnTo>
                  <a:lnTo>
                    <a:pt x="478" y="186"/>
                  </a:lnTo>
                  <a:lnTo>
                    <a:pt x="473" y="186"/>
                  </a:lnTo>
                  <a:lnTo>
                    <a:pt x="463" y="187"/>
                  </a:lnTo>
                  <a:lnTo>
                    <a:pt x="463" y="191"/>
                  </a:lnTo>
                  <a:lnTo>
                    <a:pt x="471" y="191"/>
                  </a:lnTo>
                  <a:lnTo>
                    <a:pt x="471" y="188"/>
                  </a:lnTo>
                  <a:lnTo>
                    <a:pt x="471" y="191"/>
                  </a:lnTo>
                  <a:lnTo>
                    <a:pt x="474" y="192"/>
                  </a:lnTo>
                  <a:lnTo>
                    <a:pt x="474" y="188"/>
                  </a:lnTo>
                  <a:lnTo>
                    <a:pt x="463" y="188"/>
                  </a:lnTo>
                  <a:lnTo>
                    <a:pt x="463" y="192"/>
                  </a:lnTo>
                  <a:lnTo>
                    <a:pt x="466" y="193"/>
                  </a:lnTo>
                  <a:lnTo>
                    <a:pt x="479" y="193"/>
                  </a:lnTo>
                  <a:lnTo>
                    <a:pt x="479" y="189"/>
                  </a:lnTo>
                  <a:lnTo>
                    <a:pt x="467" y="191"/>
                  </a:lnTo>
                  <a:lnTo>
                    <a:pt x="466" y="191"/>
                  </a:lnTo>
                  <a:lnTo>
                    <a:pt x="465" y="192"/>
                  </a:lnTo>
                  <a:lnTo>
                    <a:pt x="466" y="196"/>
                  </a:lnTo>
                  <a:lnTo>
                    <a:pt x="478" y="196"/>
                  </a:lnTo>
                  <a:lnTo>
                    <a:pt x="478" y="192"/>
                  </a:lnTo>
                  <a:lnTo>
                    <a:pt x="471" y="193"/>
                  </a:lnTo>
                  <a:lnTo>
                    <a:pt x="463" y="193"/>
                  </a:lnTo>
                  <a:lnTo>
                    <a:pt x="463" y="197"/>
                  </a:lnTo>
                  <a:lnTo>
                    <a:pt x="471" y="199"/>
                  </a:lnTo>
                  <a:lnTo>
                    <a:pt x="474" y="199"/>
                  </a:lnTo>
                  <a:lnTo>
                    <a:pt x="474" y="195"/>
                  </a:lnTo>
                  <a:lnTo>
                    <a:pt x="463" y="196"/>
                  </a:lnTo>
                  <a:lnTo>
                    <a:pt x="459" y="196"/>
                  </a:lnTo>
                  <a:lnTo>
                    <a:pt x="465" y="201"/>
                  </a:lnTo>
                  <a:lnTo>
                    <a:pt x="479" y="201"/>
                  </a:lnTo>
                  <a:lnTo>
                    <a:pt x="479" y="197"/>
                  </a:lnTo>
                  <a:lnTo>
                    <a:pt x="470" y="199"/>
                  </a:lnTo>
                  <a:lnTo>
                    <a:pt x="466" y="199"/>
                  </a:lnTo>
                  <a:lnTo>
                    <a:pt x="466" y="203"/>
                  </a:lnTo>
                  <a:lnTo>
                    <a:pt x="479" y="204"/>
                  </a:lnTo>
                  <a:lnTo>
                    <a:pt x="479" y="200"/>
                  </a:lnTo>
                  <a:lnTo>
                    <a:pt x="473" y="200"/>
                  </a:lnTo>
                  <a:lnTo>
                    <a:pt x="463" y="201"/>
                  </a:lnTo>
                  <a:lnTo>
                    <a:pt x="463" y="205"/>
                  </a:lnTo>
                  <a:lnTo>
                    <a:pt x="471" y="205"/>
                  </a:lnTo>
                  <a:lnTo>
                    <a:pt x="471" y="203"/>
                  </a:lnTo>
                  <a:lnTo>
                    <a:pt x="471" y="205"/>
                  </a:lnTo>
                  <a:lnTo>
                    <a:pt x="474" y="206"/>
                  </a:lnTo>
                  <a:lnTo>
                    <a:pt x="474" y="203"/>
                  </a:lnTo>
                  <a:lnTo>
                    <a:pt x="463" y="204"/>
                  </a:lnTo>
                  <a:lnTo>
                    <a:pt x="463" y="208"/>
                  </a:lnTo>
                  <a:lnTo>
                    <a:pt x="466" y="208"/>
                  </a:lnTo>
                  <a:lnTo>
                    <a:pt x="479" y="209"/>
                  </a:lnTo>
                  <a:lnTo>
                    <a:pt x="479" y="205"/>
                  </a:lnTo>
                  <a:lnTo>
                    <a:pt x="469" y="205"/>
                  </a:lnTo>
                  <a:lnTo>
                    <a:pt x="466" y="206"/>
                  </a:lnTo>
                  <a:lnTo>
                    <a:pt x="466" y="210"/>
                  </a:lnTo>
                  <a:lnTo>
                    <a:pt x="478" y="210"/>
                  </a:lnTo>
                  <a:lnTo>
                    <a:pt x="478" y="206"/>
                  </a:lnTo>
                  <a:lnTo>
                    <a:pt x="471" y="208"/>
                  </a:lnTo>
                  <a:lnTo>
                    <a:pt x="463" y="208"/>
                  </a:lnTo>
                  <a:lnTo>
                    <a:pt x="463" y="212"/>
                  </a:lnTo>
                  <a:lnTo>
                    <a:pt x="471" y="213"/>
                  </a:lnTo>
                  <a:lnTo>
                    <a:pt x="471" y="210"/>
                  </a:lnTo>
                  <a:lnTo>
                    <a:pt x="471" y="213"/>
                  </a:lnTo>
                  <a:lnTo>
                    <a:pt x="475" y="214"/>
                  </a:lnTo>
                  <a:lnTo>
                    <a:pt x="475" y="210"/>
                  </a:lnTo>
                  <a:lnTo>
                    <a:pt x="463" y="210"/>
                  </a:lnTo>
                  <a:lnTo>
                    <a:pt x="462" y="213"/>
                  </a:lnTo>
                  <a:lnTo>
                    <a:pt x="465" y="216"/>
                  </a:lnTo>
                  <a:lnTo>
                    <a:pt x="478" y="216"/>
                  </a:lnTo>
                  <a:lnTo>
                    <a:pt x="478" y="212"/>
                  </a:lnTo>
                  <a:lnTo>
                    <a:pt x="471" y="213"/>
                  </a:lnTo>
                  <a:lnTo>
                    <a:pt x="466" y="214"/>
                  </a:lnTo>
                  <a:lnTo>
                    <a:pt x="466" y="218"/>
                  </a:lnTo>
                  <a:lnTo>
                    <a:pt x="479" y="218"/>
                  </a:lnTo>
                  <a:lnTo>
                    <a:pt x="479" y="214"/>
                  </a:lnTo>
                  <a:lnTo>
                    <a:pt x="474" y="216"/>
                  </a:lnTo>
                  <a:lnTo>
                    <a:pt x="463" y="216"/>
                  </a:lnTo>
                  <a:lnTo>
                    <a:pt x="463" y="220"/>
                  </a:lnTo>
                  <a:lnTo>
                    <a:pt x="471" y="221"/>
                  </a:lnTo>
                  <a:lnTo>
                    <a:pt x="475" y="221"/>
                  </a:lnTo>
                  <a:lnTo>
                    <a:pt x="475" y="217"/>
                  </a:lnTo>
                  <a:lnTo>
                    <a:pt x="463" y="218"/>
                  </a:lnTo>
                  <a:lnTo>
                    <a:pt x="459" y="218"/>
                  </a:lnTo>
                  <a:lnTo>
                    <a:pt x="465" y="223"/>
                  </a:lnTo>
                  <a:lnTo>
                    <a:pt x="479" y="223"/>
                  </a:lnTo>
                  <a:lnTo>
                    <a:pt x="479" y="220"/>
                  </a:lnTo>
                  <a:lnTo>
                    <a:pt x="470" y="221"/>
                  </a:lnTo>
                  <a:lnTo>
                    <a:pt x="466" y="221"/>
                  </a:lnTo>
                  <a:lnTo>
                    <a:pt x="466" y="225"/>
                  </a:lnTo>
                  <a:lnTo>
                    <a:pt x="478" y="226"/>
                  </a:lnTo>
                  <a:lnTo>
                    <a:pt x="478" y="222"/>
                  </a:lnTo>
                  <a:lnTo>
                    <a:pt x="473" y="222"/>
                  </a:lnTo>
                  <a:lnTo>
                    <a:pt x="463" y="223"/>
                  </a:lnTo>
                  <a:lnTo>
                    <a:pt x="463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5" y="229"/>
                  </a:lnTo>
                  <a:lnTo>
                    <a:pt x="475" y="225"/>
                  </a:lnTo>
                  <a:lnTo>
                    <a:pt x="463" y="226"/>
                  </a:lnTo>
                  <a:lnTo>
                    <a:pt x="463" y="230"/>
                  </a:lnTo>
                  <a:lnTo>
                    <a:pt x="465" y="230"/>
                  </a:lnTo>
                  <a:lnTo>
                    <a:pt x="478" y="231"/>
                  </a:lnTo>
                  <a:lnTo>
                    <a:pt x="478" y="227"/>
                  </a:lnTo>
                  <a:lnTo>
                    <a:pt x="470" y="227"/>
                  </a:lnTo>
                  <a:lnTo>
                    <a:pt x="467" y="229"/>
                  </a:lnTo>
                  <a:lnTo>
                    <a:pt x="467" y="233"/>
                  </a:lnTo>
                  <a:lnTo>
                    <a:pt x="479" y="233"/>
                  </a:lnTo>
                  <a:lnTo>
                    <a:pt x="479" y="229"/>
                  </a:lnTo>
                  <a:lnTo>
                    <a:pt x="473" y="230"/>
                  </a:lnTo>
                  <a:lnTo>
                    <a:pt x="463" y="230"/>
                  </a:lnTo>
                  <a:lnTo>
                    <a:pt x="463" y="234"/>
                  </a:lnTo>
                  <a:lnTo>
                    <a:pt x="470" y="235"/>
                  </a:lnTo>
                  <a:lnTo>
                    <a:pt x="470" y="233"/>
                  </a:lnTo>
                  <a:lnTo>
                    <a:pt x="470" y="235"/>
                  </a:lnTo>
                  <a:lnTo>
                    <a:pt x="474" y="237"/>
                  </a:lnTo>
                  <a:lnTo>
                    <a:pt x="474" y="233"/>
                  </a:lnTo>
                  <a:lnTo>
                    <a:pt x="463" y="233"/>
                  </a:lnTo>
                  <a:lnTo>
                    <a:pt x="463" y="238"/>
                  </a:lnTo>
                  <a:lnTo>
                    <a:pt x="480" y="238"/>
                  </a:lnTo>
                  <a:lnTo>
                    <a:pt x="480" y="234"/>
                  </a:lnTo>
                  <a:lnTo>
                    <a:pt x="470" y="235"/>
                  </a:lnTo>
                  <a:lnTo>
                    <a:pt x="467" y="235"/>
                  </a:lnTo>
                  <a:lnTo>
                    <a:pt x="466" y="238"/>
                  </a:lnTo>
                  <a:lnTo>
                    <a:pt x="469" y="240"/>
                  </a:lnTo>
                  <a:lnTo>
                    <a:pt x="478" y="240"/>
                  </a:lnTo>
                  <a:lnTo>
                    <a:pt x="478" y="237"/>
                  </a:lnTo>
                  <a:lnTo>
                    <a:pt x="473" y="238"/>
                  </a:lnTo>
                  <a:lnTo>
                    <a:pt x="465" y="238"/>
                  </a:lnTo>
                  <a:lnTo>
                    <a:pt x="465" y="242"/>
                  </a:lnTo>
                  <a:lnTo>
                    <a:pt x="471" y="243"/>
                  </a:lnTo>
                  <a:lnTo>
                    <a:pt x="475" y="243"/>
                  </a:lnTo>
                  <a:lnTo>
                    <a:pt x="475" y="239"/>
                  </a:lnTo>
                  <a:lnTo>
                    <a:pt x="465" y="240"/>
                  </a:lnTo>
                  <a:lnTo>
                    <a:pt x="465" y="244"/>
                  </a:lnTo>
                  <a:lnTo>
                    <a:pt x="479" y="246"/>
                  </a:lnTo>
                  <a:lnTo>
                    <a:pt x="479" y="242"/>
                  </a:lnTo>
                  <a:lnTo>
                    <a:pt x="471" y="243"/>
                  </a:lnTo>
                  <a:lnTo>
                    <a:pt x="467" y="243"/>
                  </a:lnTo>
                  <a:lnTo>
                    <a:pt x="467" y="247"/>
                  </a:lnTo>
                  <a:lnTo>
                    <a:pt x="479" y="248"/>
                  </a:lnTo>
                  <a:lnTo>
                    <a:pt x="479" y="244"/>
                  </a:lnTo>
                  <a:lnTo>
                    <a:pt x="474" y="244"/>
                  </a:lnTo>
                  <a:lnTo>
                    <a:pt x="463" y="246"/>
                  </a:lnTo>
                  <a:lnTo>
                    <a:pt x="463" y="250"/>
                  </a:lnTo>
                  <a:lnTo>
                    <a:pt x="471" y="250"/>
                  </a:lnTo>
                  <a:lnTo>
                    <a:pt x="471" y="247"/>
                  </a:lnTo>
                  <a:lnTo>
                    <a:pt x="471" y="250"/>
                  </a:lnTo>
                  <a:lnTo>
                    <a:pt x="475" y="251"/>
                  </a:lnTo>
                  <a:lnTo>
                    <a:pt x="475" y="247"/>
                  </a:lnTo>
                  <a:lnTo>
                    <a:pt x="465" y="248"/>
                  </a:lnTo>
                  <a:lnTo>
                    <a:pt x="465" y="252"/>
                  </a:lnTo>
                  <a:lnTo>
                    <a:pt x="466" y="252"/>
                  </a:lnTo>
                  <a:lnTo>
                    <a:pt x="479" y="254"/>
                  </a:lnTo>
                  <a:lnTo>
                    <a:pt x="479" y="250"/>
                  </a:lnTo>
                  <a:lnTo>
                    <a:pt x="469" y="250"/>
                  </a:lnTo>
                  <a:lnTo>
                    <a:pt x="466" y="251"/>
                  </a:lnTo>
                  <a:lnTo>
                    <a:pt x="466" y="255"/>
                  </a:lnTo>
                  <a:lnTo>
                    <a:pt x="478" y="255"/>
                  </a:lnTo>
                  <a:lnTo>
                    <a:pt x="478" y="251"/>
                  </a:lnTo>
                  <a:lnTo>
                    <a:pt x="473" y="252"/>
                  </a:lnTo>
                  <a:lnTo>
                    <a:pt x="465" y="252"/>
                  </a:lnTo>
                  <a:lnTo>
                    <a:pt x="465" y="256"/>
                  </a:lnTo>
                  <a:lnTo>
                    <a:pt x="471" y="258"/>
                  </a:lnTo>
                  <a:lnTo>
                    <a:pt x="471" y="255"/>
                  </a:lnTo>
                  <a:lnTo>
                    <a:pt x="471" y="258"/>
                  </a:lnTo>
                  <a:lnTo>
                    <a:pt x="475" y="259"/>
                  </a:lnTo>
                  <a:lnTo>
                    <a:pt x="475" y="255"/>
                  </a:lnTo>
                  <a:lnTo>
                    <a:pt x="463" y="255"/>
                  </a:lnTo>
                  <a:lnTo>
                    <a:pt x="463" y="260"/>
                  </a:lnTo>
                  <a:lnTo>
                    <a:pt x="479" y="260"/>
                  </a:lnTo>
                  <a:lnTo>
                    <a:pt x="479" y="256"/>
                  </a:lnTo>
                  <a:lnTo>
                    <a:pt x="471" y="258"/>
                  </a:lnTo>
                  <a:lnTo>
                    <a:pt x="467" y="258"/>
                  </a:lnTo>
                  <a:lnTo>
                    <a:pt x="467" y="261"/>
                  </a:lnTo>
                  <a:lnTo>
                    <a:pt x="479" y="263"/>
                  </a:lnTo>
                  <a:lnTo>
                    <a:pt x="479" y="259"/>
                  </a:lnTo>
                  <a:lnTo>
                    <a:pt x="474" y="260"/>
                  </a:lnTo>
                  <a:lnTo>
                    <a:pt x="465" y="260"/>
                  </a:lnTo>
                  <a:lnTo>
                    <a:pt x="465" y="264"/>
                  </a:lnTo>
                  <a:lnTo>
                    <a:pt x="470" y="265"/>
                  </a:lnTo>
                  <a:lnTo>
                    <a:pt x="475" y="265"/>
                  </a:lnTo>
                  <a:lnTo>
                    <a:pt x="475" y="261"/>
                  </a:lnTo>
                  <a:lnTo>
                    <a:pt x="465" y="263"/>
                  </a:lnTo>
                  <a:lnTo>
                    <a:pt x="465" y="267"/>
                  </a:lnTo>
                  <a:lnTo>
                    <a:pt x="479" y="268"/>
                  </a:lnTo>
                  <a:lnTo>
                    <a:pt x="479" y="264"/>
                  </a:lnTo>
                  <a:lnTo>
                    <a:pt x="469" y="265"/>
                  </a:lnTo>
                  <a:lnTo>
                    <a:pt x="467" y="265"/>
                  </a:lnTo>
                  <a:lnTo>
                    <a:pt x="467" y="269"/>
                  </a:lnTo>
                  <a:lnTo>
                    <a:pt x="478" y="271"/>
                  </a:lnTo>
                  <a:lnTo>
                    <a:pt x="478" y="267"/>
                  </a:lnTo>
                  <a:lnTo>
                    <a:pt x="473" y="267"/>
                  </a:lnTo>
                  <a:lnTo>
                    <a:pt x="465" y="268"/>
                  </a:lnTo>
                  <a:lnTo>
                    <a:pt x="465" y="272"/>
                  </a:lnTo>
                  <a:lnTo>
                    <a:pt x="471" y="272"/>
                  </a:lnTo>
                  <a:lnTo>
                    <a:pt x="476" y="273"/>
                  </a:lnTo>
                  <a:lnTo>
                    <a:pt x="476" y="269"/>
                  </a:lnTo>
                  <a:lnTo>
                    <a:pt x="463" y="269"/>
                  </a:lnTo>
                  <a:lnTo>
                    <a:pt x="462" y="271"/>
                  </a:lnTo>
                  <a:lnTo>
                    <a:pt x="463" y="275"/>
                  </a:lnTo>
                  <a:lnTo>
                    <a:pt x="479" y="276"/>
                  </a:lnTo>
                  <a:lnTo>
                    <a:pt x="479" y="272"/>
                  </a:lnTo>
                  <a:lnTo>
                    <a:pt x="471" y="272"/>
                  </a:lnTo>
                  <a:lnTo>
                    <a:pt x="466" y="273"/>
                  </a:lnTo>
                  <a:lnTo>
                    <a:pt x="466" y="277"/>
                  </a:lnTo>
                  <a:lnTo>
                    <a:pt x="479" y="277"/>
                  </a:lnTo>
                  <a:lnTo>
                    <a:pt x="479" y="273"/>
                  </a:lnTo>
                  <a:lnTo>
                    <a:pt x="475" y="275"/>
                  </a:lnTo>
                  <a:lnTo>
                    <a:pt x="475" y="276"/>
                  </a:lnTo>
                  <a:lnTo>
                    <a:pt x="475" y="275"/>
                  </a:lnTo>
                  <a:lnTo>
                    <a:pt x="463" y="275"/>
                  </a:lnTo>
                  <a:lnTo>
                    <a:pt x="463" y="278"/>
                  </a:lnTo>
                  <a:lnTo>
                    <a:pt x="470" y="280"/>
                  </a:lnTo>
                  <a:lnTo>
                    <a:pt x="475" y="281"/>
                  </a:lnTo>
                  <a:lnTo>
                    <a:pt x="475" y="277"/>
                  </a:lnTo>
                  <a:lnTo>
                    <a:pt x="463" y="277"/>
                  </a:lnTo>
                  <a:lnTo>
                    <a:pt x="462" y="280"/>
                  </a:lnTo>
                  <a:lnTo>
                    <a:pt x="465" y="282"/>
                  </a:lnTo>
                  <a:lnTo>
                    <a:pt x="479" y="282"/>
                  </a:lnTo>
                  <a:lnTo>
                    <a:pt x="479" y="278"/>
                  </a:lnTo>
                  <a:lnTo>
                    <a:pt x="469" y="280"/>
                  </a:lnTo>
                  <a:lnTo>
                    <a:pt x="466" y="280"/>
                  </a:lnTo>
                  <a:lnTo>
                    <a:pt x="466" y="284"/>
                  </a:lnTo>
                  <a:lnTo>
                    <a:pt x="476" y="285"/>
                  </a:lnTo>
                  <a:lnTo>
                    <a:pt x="476" y="281"/>
                  </a:lnTo>
                  <a:lnTo>
                    <a:pt x="473" y="282"/>
                  </a:lnTo>
                  <a:lnTo>
                    <a:pt x="473" y="284"/>
                  </a:lnTo>
                  <a:lnTo>
                    <a:pt x="473" y="282"/>
                  </a:lnTo>
                  <a:lnTo>
                    <a:pt x="465" y="282"/>
                  </a:lnTo>
                  <a:lnTo>
                    <a:pt x="465" y="286"/>
                  </a:lnTo>
                  <a:lnTo>
                    <a:pt x="470" y="288"/>
                  </a:lnTo>
                  <a:lnTo>
                    <a:pt x="475" y="288"/>
                  </a:lnTo>
                  <a:lnTo>
                    <a:pt x="475" y="284"/>
                  </a:lnTo>
                  <a:lnTo>
                    <a:pt x="465" y="285"/>
                  </a:lnTo>
                  <a:lnTo>
                    <a:pt x="465" y="289"/>
                  </a:lnTo>
                  <a:lnTo>
                    <a:pt x="478" y="290"/>
                  </a:lnTo>
                  <a:lnTo>
                    <a:pt x="478" y="286"/>
                  </a:lnTo>
                  <a:lnTo>
                    <a:pt x="471" y="288"/>
                  </a:lnTo>
                  <a:lnTo>
                    <a:pt x="467" y="288"/>
                  </a:lnTo>
                  <a:lnTo>
                    <a:pt x="467" y="292"/>
                  </a:lnTo>
                  <a:lnTo>
                    <a:pt x="478" y="293"/>
                  </a:lnTo>
                  <a:lnTo>
                    <a:pt x="478" y="289"/>
                  </a:lnTo>
                  <a:lnTo>
                    <a:pt x="475" y="289"/>
                  </a:lnTo>
                  <a:lnTo>
                    <a:pt x="465" y="290"/>
                  </a:lnTo>
                  <a:lnTo>
                    <a:pt x="465" y="294"/>
                  </a:lnTo>
                  <a:lnTo>
                    <a:pt x="470" y="294"/>
                  </a:lnTo>
                  <a:lnTo>
                    <a:pt x="476" y="295"/>
                  </a:lnTo>
                  <a:lnTo>
                    <a:pt x="476" y="292"/>
                  </a:lnTo>
                  <a:lnTo>
                    <a:pt x="463" y="292"/>
                  </a:lnTo>
                  <a:lnTo>
                    <a:pt x="463" y="295"/>
                  </a:lnTo>
                  <a:lnTo>
                    <a:pt x="465" y="297"/>
                  </a:lnTo>
                  <a:lnTo>
                    <a:pt x="479" y="298"/>
                  </a:lnTo>
                  <a:lnTo>
                    <a:pt x="479" y="294"/>
                  </a:lnTo>
                  <a:lnTo>
                    <a:pt x="470" y="294"/>
                  </a:lnTo>
                  <a:lnTo>
                    <a:pt x="466" y="295"/>
                  </a:lnTo>
                  <a:lnTo>
                    <a:pt x="466" y="299"/>
                  </a:lnTo>
                  <a:lnTo>
                    <a:pt x="476" y="299"/>
                  </a:lnTo>
                  <a:lnTo>
                    <a:pt x="476" y="295"/>
                  </a:lnTo>
                  <a:lnTo>
                    <a:pt x="474" y="297"/>
                  </a:lnTo>
                  <a:lnTo>
                    <a:pt x="474" y="298"/>
                  </a:lnTo>
                  <a:lnTo>
                    <a:pt x="474" y="297"/>
                  </a:lnTo>
                  <a:lnTo>
                    <a:pt x="465" y="297"/>
                  </a:lnTo>
                  <a:lnTo>
                    <a:pt x="465" y="301"/>
                  </a:lnTo>
                  <a:lnTo>
                    <a:pt x="470" y="302"/>
                  </a:lnTo>
                  <a:lnTo>
                    <a:pt x="476" y="302"/>
                  </a:lnTo>
                  <a:lnTo>
                    <a:pt x="476" y="298"/>
                  </a:lnTo>
                  <a:lnTo>
                    <a:pt x="465" y="299"/>
                  </a:lnTo>
                  <a:lnTo>
                    <a:pt x="463" y="299"/>
                  </a:lnTo>
                  <a:lnTo>
                    <a:pt x="462" y="301"/>
                  </a:lnTo>
                  <a:lnTo>
                    <a:pt x="463" y="305"/>
                  </a:lnTo>
                  <a:lnTo>
                    <a:pt x="478" y="305"/>
                  </a:lnTo>
                  <a:lnTo>
                    <a:pt x="478" y="301"/>
                  </a:lnTo>
                  <a:lnTo>
                    <a:pt x="471" y="302"/>
                  </a:lnTo>
                  <a:lnTo>
                    <a:pt x="466" y="302"/>
                  </a:lnTo>
                  <a:lnTo>
                    <a:pt x="466" y="306"/>
                  </a:lnTo>
                  <a:lnTo>
                    <a:pt x="478" y="307"/>
                  </a:lnTo>
                  <a:lnTo>
                    <a:pt x="478" y="303"/>
                  </a:lnTo>
                  <a:lnTo>
                    <a:pt x="475" y="303"/>
                  </a:lnTo>
                  <a:lnTo>
                    <a:pt x="463" y="305"/>
                  </a:lnTo>
                  <a:lnTo>
                    <a:pt x="463" y="309"/>
                  </a:lnTo>
                  <a:lnTo>
                    <a:pt x="470" y="310"/>
                  </a:lnTo>
                  <a:lnTo>
                    <a:pt x="476" y="310"/>
                  </a:lnTo>
                  <a:lnTo>
                    <a:pt x="476" y="306"/>
                  </a:lnTo>
                  <a:lnTo>
                    <a:pt x="465" y="307"/>
                  </a:lnTo>
                  <a:lnTo>
                    <a:pt x="465" y="311"/>
                  </a:lnTo>
                  <a:lnTo>
                    <a:pt x="479" y="312"/>
                  </a:lnTo>
                  <a:lnTo>
                    <a:pt x="479" y="309"/>
                  </a:lnTo>
                  <a:lnTo>
                    <a:pt x="470" y="309"/>
                  </a:lnTo>
                  <a:lnTo>
                    <a:pt x="467" y="310"/>
                  </a:lnTo>
                  <a:lnTo>
                    <a:pt x="467" y="314"/>
                  </a:lnTo>
                  <a:lnTo>
                    <a:pt x="476" y="315"/>
                  </a:lnTo>
                  <a:lnTo>
                    <a:pt x="476" y="311"/>
                  </a:lnTo>
                  <a:lnTo>
                    <a:pt x="474" y="311"/>
                  </a:lnTo>
                  <a:lnTo>
                    <a:pt x="465" y="312"/>
                  </a:lnTo>
                  <a:lnTo>
                    <a:pt x="465" y="316"/>
                  </a:lnTo>
                  <a:lnTo>
                    <a:pt x="470" y="316"/>
                  </a:lnTo>
                  <a:lnTo>
                    <a:pt x="476" y="318"/>
                  </a:lnTo>
                  <a:lnTo>
                    <a:pt x="476" y="314"/>
                  </a:lnTo>
                  <a:lnTo>
                    <a:pt x="463" y="314"/>
                  </a:lnTo>
                  <a:lnTo>
                    <a:pt x="462" y="315"/>
                  </a:lnTo>
                  <a:lnTo>
                    <a:pt x="463" y="319"/>
                  </a:lnTo>
                  <a:lnTo>
                    <a:pt x="478" y="320"/>
                  </a:lnTo>
                  <a:lnTo>
                    <a:pt x="478" y="316"/>
                  </a:lnTo>
                  <a:lnTo>
                    <a:pt x="473" y="316"/>
                  </a:lnTo>
                  <a:lnTo>
                    <a:pt x="467" y="318"/>
                  </a:lnTo>
                  <a:lnTo>
                    <a:pt x="467" y="322"/>
                  </a:lnTo>
                  <a:lnTo>
                    <a:pt x="478" y="322"/>
                  </a:lnTo>
                  <a:lnTo>
                    <a:pt x="478" y="318"/>
                  </a:lnTo>
                  <a:lnTo>
                    <a:pt x="475" y="319"/>
                  </a:lnTo>
                  <a:lnTo>
                    <a:pt x="475" y="320"/>
                  </a:lnTo>
                  <a:lnTo>
                    <a:pt x="475" y="319"/>
                  </a:lnTo>
                  <a:lnTo>
                    <a:pt x="463" y="319"/>
                  </a:lnTo>
                  <a:lnTo>
                    <a:pt x="463" y="323"/>
                  </a:lnTo>
                  <a:lnTo>
                    <a:pt x="469" y="324"/>
                  </a:lnTo>
                  <a:lnTo>
                    <a:pt x="476" y="324"/>
                  </a:lnTo>
                  <a:lnTo>
                    <a:pt x="476" y="320"/>
                  </a:lnTo>
                  <a:lnTo>
                    <a:pt x="465" y="322"/>
                  </a:lnTo>
                  <a:lnTo>
                    <a:pt x="463" y="322"/>
                  </a:lnTo>
                  <a:lnTo>
                    <a:pt x="463" y="327"/>
                  </a:lnTo>
                  <a:lnTo>
                    <a:pt x="479" y="327"/>
                  </a:lnTo>
                  <a:lnTo>
                    <a:pt x="479" y="323"/>
                  </a:lnTo>
                  <a:lnTo>
                    <a:pt x="470" y="324"/>
                  </a:lnTo>
                  <a:lnTo>
                    <a:pt x="466" y="324"/>
                  </a:lnTo>
                  <a:lnTo>
                    <a:pt x="466" y="328"/>
                  </a:lnTo>
                  <a:lnTo>
                    <a:pt x="476" y="330"/>
                  </a:lnTo>
                  <a:lnTo>
                    <a:pt x="476" y="326"/>
                  </a:lnTo>
                  <a:lnTo>
                    <a:pt x="474" y="326"/>
                  </a:lnTo>
                  <a:lnTo>
                    <a:pt x="465" y="327"/>
                  </a:lnTo>
                  <a:lnTo>
                    <a:pt x="465" y="331"/>
                  </a:lnTo>
                  <a:lnTo>
                    <a:pt x="469" y="332"/>
                  </a:lnTo>
                  <a:lnTo>
                    <a:pt x="476" y="332"/>
                  </a:lnTo>
                  <a:lnTo>
                    <a:pt x="476" y="328"/>
                  </a:lnTo>
                  <a:lnTo>
                    <a:pt x="465" y="330"/>
                  </a:lnTo>
                  <a:lnTo>
                    <a:pt x="463" y="330"/>
                  </a:lnTo>
                  <a:lnTo>
                    <a:pt x="463" y="333"/>
                  </a:lnTo>
                  <a:lnTo>
                    <a:pt x="478" y="335"/>
                  </a:lnTo>
                  <a:lnTo>
                    <a:pt x="478" y="331"/>
                  </a:lnTo>
                  <a:lnTo>
                    <a:pt x="471" y="331"/>
                  </a:lnTo>
                  <a:lnTo>
                    <a:pt x="466" y="332"/>
                  </a:lnTo>
                  <a:lnTo>
                    <a:pt x="466" y="336"/>
                  </a:lnTo>
                  <a:lnTo>
                    <a:pt x="478" y="337"/>
                  </a:lnTo>
                  <a:lnTo>
                    <a:pt x="478" y="333"/>
                  </a:lnTo>
                  <a:lnTo>
                    <a:pt x="475" y="333"/>
                  </a:lnTo>
                  <a:lnTo>
                    <a:pt x="463" y="335"/>
                  </a:lnTo>
                  <a:lnTo>
                    <a:pt x="463" y="339"/>
                  </a:lnTo>
                  <a:lnTo>
                    <a:pt x="469" y="339"/>
                  </a:lnTo>
                  <a:lnTo>
                    <a:pt x="475" y="340"/>
                  </a:lnTo>
                  <a:lnTo>
                    <a:pt x="475" y="336"/>
                  </a:lnTo>
                  <a:lnTo>
                    <a:pt x="462" y="336"/>
                  </a:lnTo>
                  <a:lnTo>
                    <a:pt x="462" y="341"/>
                  </a:lnTo>
                  <a:lnTo>
                    <a:pt x="478" y="341"/>
                  </a:lnTo>
                  <a:lnTo>
                    <a:pt x="478" y="339"/>
                  </a:lnTo>
                  <a:lnTo>
                    <a:pt x="476" y="337"/>
                  </a:lnTo>
                  <a:lnTo>
                    <a:pt x="475" y="339"/>
                  </a:lnTo>
                  <a:lnTo>
                    <a:pt x="476" y="340"/>
                  </a:lnTo>
                  <a:lnTo>
                    <a:pt x="476" y="339"/>
                  </a:lnTo>
                  <a:lnTo>
                    <a:pt x="469" y="339"/>
                  </a:lnTo>
                  <a:lnTo>
                    <a:pt x="466" y="340"/>
                  </a:lnTo>
                  <a:lnTo>
                    <a:pt x="466" y="344"/>
                  </a:lnTo>
                  <a:lnTo>
                    <a:pt x="475" y="344"/>
                  </a:lnTo>
                  <a:lnTo>
                    <a:pt x="475" y="340"/>
                  </a:lnTo>
                  <a:lnTo>
                    <a:pt x="473" y="341"/>
                  </a:lnTo>
                  <a:lnTo>
                    <a:pt x="473" y="343"/>
                  </a:lnTo>
                  <a:lnTo>
                    <a:pt x="473" y="341"/>
                  </a:lnTo>
                  <a:lnTo>
                    <a:pt x="463" y="341"/>
                  </a:lnTo>
                  <a:lnTo>
                    <a:pt x="463" y="345"/>
                  </a:lnTo>
                  <a:lnTo>
                    <a:pt x="469" y="347"/>
                  </a:lnTo>
                  <a:lnTo>
                    <a:pt x="476" y="347"/>
                  </a:lnTo>
                  <a:lnTo>
                    <a:pt x="476" y="343"/>
                  </a:lnTo>
                  <a:lnTo>
                    <a:pt x="465" y="344"/>
                  </a:lnTo>
                  <a:lnTo>
                    <a:pt x="463" y="344"/>
                  </a:lnTo>
                  <a:lnTo>
                    <a:pt x="462" y="345"/>
                  </a:lnTo>
                  <a:lnTo>
                    <a:pt x="463" y="349"/>
                  </a:lnTo>
                  <a:lnTo>
                    <a:pt x="478" y="349"/>
                  </a:lnTo>
                  <a:lnTo>
                    <a:pt x="478" y="345"/>
                  </a:lnTo>
                  <a:lnTo>
                    <a:pt x="473" y="347"/>
                  </a:lnTo>
                  <a:lnTo>
                    <a:pt x="466" y="347"/>
                  </a:lnTo>
                  <a:lnTo>
                    <a:pt x="466" y="350"/>
                  </a:lnTo>
                  <a:lnTo>
                    <a:pt x="478" y="352"/>
                  </a:lnTo>
                  <a:lnTo>
                    <a:pt x="478" y="348"/>
                  </a:lnTo>
                  <a:lnTo>
                    <a:pt x="476" y="348"/>
                  </a:lnTo>
                  <a:lnTo>
                    <a:pt x="420" y="349"/>
                  </a:lnTo>
                  <a:lnTo>
                    <a:pt x="411" y="350"/>
                  </a:lnTo>
                  <a:lnTo>
                    <a:pt x="411" y="354"/>
                  </a:lnTo>
                  <a:lnTo>
                    <a:pt x="418" y="354"/>
                  </a:lnTo>
                  <a:lnTo>
                    <a:pt x="418" y="350"/>
                  </a:lnTo>
                  <a:lnTo>
                    <a:pt x="406" y="352"/>
                  </a:lnTo>
                  <a:lnTo>
                    <a:pt x="406" y="356"/>
                  </a:lnTo>
                  <a:lnTo>
                    <a:pt x="407" y="356"/>
                  </a:lnTo>
                  <a:lnTo>
                    <a:pt x="419" y="357"/>
                  </a:lnTo>
                  <a:lnTo>
                    <a:pt x="419" y="353"/>
                  </a:lnTo>
                  <a:lnTo>
                    <a:pt x="411" y="353"/>
                  </a:lnTo>
                  <a:lnTo>
                    <a:pt x="408" y="354"/>
                  </a:lnTo>
                  <a:lnTo>
                    <a:pt x="408" y="358"/>
                  </a:lnTo>
                  <a:lnTo>
                    <a:pt x="418" y="360"/>
                  </a:lnTo>
                  <a:lnTo>
                    <a:pt x="418" y="356"/>
                  </a:lnTo>
                  <a:lnTo>
                    <a:pt x="415" y="356"/>
                  </a:lnTo>
                  <a:lnTo>
                    <a:pt x="407" y="357"/>
                  </a:lnTo>
                  <a:lnTo>
                    <a:pt x="407" y="361"/>
                  </a:lnTo>
                  <a:lnTo>
                    <a:pt x="412" y="361"/>
                  </a:lnTo>
                  <a:lnTo>
                    <a:pt x="418" y="362"/>
                  </a:lnTo>
                  <a:lnTo>
                    <a:pt x="418" y="358"/>
                  </a:lnTo>
                  <a:lnTo>
                    <a:pt x="406" y="358"/>
                  </a:lnTo>
                  <a:lnTo>
                    <a:pt x="404" y="360"/>
                  </a:lnTo>
                  <a:lnTo>
                    <a:pt x="406" y="364"/>
                  </a:lnTo>
                  <a:lnTo>
                    <a:pt x="419" y="364"/>
                  </a:lnTo>
                  <a:lnTo>
                    <a:pt x="419" y="360"/>
                  </a:lnTo>
                  <a:lnTo>
                    <a:pt x="412" y="361"/>
                  </a:lnTo>
                  <a:lnTo>
                    <a:pt x="411" y="361"/>
                  </a:lnTo>
                  <a:lnTo>
                    <a:pt x="412" y="361"/>
                  </a:lnTo>
                  <a:lnTo>
                    <a:pt x="408" y="362"/>
                  </a:lnTo>
                  <a:lnTo>
                    <a:pt x="408" y="366"/>
                  </a:lnTo>
                  <a:lnTo>
                    <a:pt x="419" y="366"/>
                  </a:lnTo>
                  <a:lnTo>
                    <a:pt x="419" y="362"/>
                  </a:lnTo>
                  <a:lnTo>
                    <a:pt x="416" y="364"/>
                  </a:lnTo>
                  <a:lnTo>
                    <a:pt x="416" y="365"/>
                  </a:lnTo>
                  <a:lnTo>
                    <a:pt x="416" y="364"/>
                  </a:lnTo>
                  <a:lnTo>
                    <a:pt x="406" y="364"/>
                  </a:lnTo>
                  <a:lnTo>
                    <a:pt x="406" y="367"/>
                  </a:lnTo>
                  <a:lnTo>
                    <a:pt x="411" y="369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06" y="366"/>
                  </a:lnTo>
                  <a:lnTo>
                    <a:pt x="402" y="366"/>
                  </a:lnTo>
                  <a:lnTo>
                    <a:pt x="407" y="371"/>
                  </a:lnTo>
                  <a:lnTo>
                    <a:pt x="419" y="371"/>
                  </a:lnTo>
                  <a:lnTo>
                    <a:pt x="419" y="367"/>
                  </a:lnTo>
                  <a:lnTo>
                    <a:pt x="411" y="369"/>
                  </a:lnTo>
                  <a:lnTo>
                    <a:pt x="410" y="369"/>
                  </a:lnTo>
                  <a:lnTo>
                    <a:pt x="410" y="373"/>
                  </a:lnTo>
                  <a:lnTo>
                    <a:pt x="418" y="374"/>
                  </a:lnTo>
                  <a:lnTo>
                    <a:pt x="418" y="370"/>
                  </a:lnTo>
                  <a:lnTo>
                    <a:pt x="415" y="370"/>
                  </a:lnTo>
                  <a:lnTo>
                    <a:pt x="408" y="371"/>
                  </a:lnTo>
                  <a:lnTo>
                    <a:pt x="408" y="375"/>
                  </a:lnTo>
                  <a:lnTo>
                    <a:pt x="412" y="377"/>
                  </a:lnTo>
                  <a:lnTo>
                    <a:pt x="418" y="377"/>
                  </a:lnTo>
                  <a:lnTo>
                    <a:pt x="418" y="373"/>
                  </a:lnTo>
                  <a:lnTo>
                    <a:pt x="407" y="374"/>
                  </a:lnTo>
                  <a:lnTo>
                    <a:pt x="407" y="378"/>
                  </a:lnTo>
                  <a:lnTo>
                    <a:pt x="419" y="379"/>
                  </a:lnTo>
                  <a:lnTo>
                    <a:pt x="419" y="375"/>
                  </a:lnTo>
                  <a:lnTo>
                    <a:pt x="414" y="375"/>
                  </a:lnTo>
                  <a:lnTo>
                    <a:pt x="410" y="377"/>
                  </a:lnTo>
                  <a:lnTo>
                    <a:pt x="410" y="381"/>
                  </a:lnTo>
                  <a:lnTo>
                    <a:pt x="419" y="381"/>
                  </a:lnTo>
                  <a:lnTo>
                    <a:pt x="419" y="378"/>
                  </a:lnTo>
                  <a:lnTo>
                    <a:pt x="418" y="377"/>
                  </a:lnTo>
                  <a:lnTo>
                    <a:pt x="416" y="378"/>
                  </a:lnTo>
                  <a:lnTo>
                    <a:pt x="418" y="379"/>
                  </a:lnTo>
                  <a:lnTo>
                    <a:pt x="418" y="378"/>
                  </a:lnTo>
                  <a:lnTo>
                    <a:pt x="407" y="379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8" y="384"/>
                  </a:lnTo>
                  <a:lnTo>
                    <a:pt x="418" y="381"/>
                  </a:lnTo>
                  <a:lnTo>
                    <a:pt x="404" y="381"/>
                  </a:lnTo>
                  <a:lnTo>
                    <a:pt x="404" y="386"/>
                  </a:lnTo>
                  <a:lnTo>
                    <a:pt x="419" y="386"/>
                  </a:lnTo>
                  <a:lnTo>
                    <a:pt x="419" y="382"/>
                  </a:lnTo>
                  <a:lnTo>
                    <a:pt x="411" y="383"/>
                  </a:lnTo>
                  <a:lnTo>
                    <a:pt x="410" y="383"/>
                  </a:lnTo>
                  <a:lnTo>
                    <a:pt x="408" y="384"/>
                  </a:lnTo>
                  <a:lnTo>
                    <a:pt x="410" y="388"/>
                  </a:lnTo>
                  <a:lnTo>
                    <a:pt x="418" y="388"/>
                  </a:lnTo>
                  <a:lnTo>
                    <a:pt x="418" y="386"/>
                  </a:lnTo>
                  <a:lnTo>
                    <a:pt x="416" y="384"/>
                  </a:lnTo>
                  <a:lnTo>
                    <a:pt x="415" y="386"/>
                  </a:lnTo>
                  <a:lnTo>
                    <a:pt x="416" y="387"/>
                  </a:lnTo>
                  <a:lnTo>
                    <a:pt x="416" y="386"/>
                  </a:lnTo>
                  <a:lnTo>
                    <a:pt x="408" y="386"/>
                  </a:lnTo>
                  <a:lnTo>
                    <a:pt x="408" y="390"/>
                  </a:lnTo>
                  <a:lnTo>
                    <a:pt x="412" y="391"/>
                  </a:lnTo>
                  <a:lnTo>
                    <a:pt x="418" y="391"/>
                  </a:lnTo>
                  <a:lnTo>
                    <a:pt x="418" y="387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6" y="392"/>
                  </a:lnTo>
                  <a:lnTo>
                    <a:pt x="408" y="394"/>
                  </a:lnTo>
                  <a:lnTo>
                    <a:pt x="419" y="394"/>
                  </a:lnTo>
                  <a:lnTo>
                    <a:pt x="419" y="390"/>
                  </a:lnTo>
                  <a:lnTo>
                    <a:pt x="414" y="391"/>
                  </a:lnTo>
                  <a:lnTo>
                    <a:pt x="410" y="391"/>
                  </a:lnTo>
                  <a:lnTo>
                    <a:pt x="410" y="395"/>
                  </a:lnTo>
                  <a:lnTo>
                    <a:pt x="419" y="396"/>
                  </a:lnTo>
                  <a:lnTo>
                    <a:pt x="419" y="392"/>
                  </a:lnTo>
                  <a:lnTo>
                    <a:pt x="418" y="392"/>
                  </a:lnTo>
                  <a:lnTo>
                    <a:pt x="407" y="394"/>
                  </a:lnTo>
                  <a:lnTo>
                    <a:pt x="407" y="398"/>
                  </a:lnTo>
                  <a:lnTo>
                    <a:pt x="411" y="398"/>
                  </a:lnTo>
                  <a:lnTo>
                    <a:pt x="418" y="399"/>
                  </a:lnTo>
                  <a:lnTo>
                    <a:pt x="428" y="400"/>
                  </a:lnTo>
                  <a:lnTo>
                    <a:pt x="457" y="400"/>
                  </a:lnTo>
                  <a:lnTo>
                    <a:pt x="474" y="402"/>
                  </a:lnTo>
                  <a:lnTo>
                    <a:pt x="474" y="398"/>
                  </a:lnTo>
                  <a:lnTo>
                    <a:pt x="469" y="398"/>
                  </a:lnTo>
                  <a:lnTo>
                    <a:pt x="467" y="399"/>
                  </a:lnTo>
                  <a:lnTo>
                    <a:pt x="469" y="403"/>
                  </a:lnTo>
                  <a:lnTo>
                    <a:pt x="476" y="403"/>
                  </a:lnTo>
                  <a:lnTo>
                    <a:pt x="476" y="400"/>
                  </a:lnTo>
                  <a:lnTo>
                    <a:pt x="475" y="399"/>
                  </a:lnTo>
                  <a:lnTo>
                    <a:pt x="474" y="400"/>
                  </a:lnTo>
                  <a:lnTo>
                    <a:pt x="475" y="402"/>
                  </a:lnTo>
                  <a:lnTo>
                    <a:pt x="475" y="400"/>
                  </a:lnTo>
                  <a:lnTo>
                    <a:pt x="465" y="402"/>
                  </a:lnTo>
                  <a:lnTo>
                    <a:pt x="465" y="405"/>
                  </a:lnTo>
                  <a:lnTo>
                    <a:pt x="469" y="405"/>
                  </a:lnTo>
                  <a:lnTo>
                    <a:pt x="476" y="407"/>
                  </a:lnTo>
                  <a:lnTo>
                    <a:pt x="476" y="403"/>
                  </a:lnTo>
                  <a:lnTo>
                    <a:pt x="466" y="403"/>
                  </a:lnTo>
                  <a:lnTo>
                    <a:pt x="463" y="404"/>
                  </a:lnTo>
                  <a:lnTo>
                    <a:pt x="463" y="408"/>
                  </a:lnTo>
                  <a:lnTo>
                    <a:pt x="476" y="408"/>
                  </a:lnTo>
                  <a:lnTo>
                    <a:pt x="476" y="404"/>
                  </a:lnTo>
                  <a:lnTo>
                    <a:pt x="473" y="405"/>
                  </a:lnTo>
                  <a:lnTo>
                    <a:pt x="473" y="407"/>
                  </a:lnTo>
                  <a:lnTo>
                    <a:pt x="473" y="405"/>
                  </a:lnTo>
                  <a:lnTo>
                    <a:pt x="467" y="405"/>
                  </a:lnTo>
                  <a:lnTo>
                    <a:pt x="467" y="409"/>
                  </a:lnTo>
                  <a:lnTo>
                    <a:pt x="476" y="411"/>
                  </a:lnTo>
                  <a:lnTo>
                    <a:pt x="476" y="408"/>
                  </a:lnTo>
                  <a:lnTo>
                    <a:pt x="475" y="408"/>
                  </a:lnTo>
                  <a:lnTo>
                    <a:pt x="475" y="409"/>
                  </a:lnTo>
                  <a:lnTo>
                    <a:pt x="476" y="409"/>
                  </a:lnTo>
                  <a:lnTo>
                    <a:pt x="476" y="408"/>
                  </a:lnTo>
                  <a:lnTo>
                    <a:pt x="465" y="408"/>
                  </a:lnTo>
                  <a:lnTo>
                    <a:pt x="463" y="411"/>
                  </a:lnTo>
                  <a:lnTo>
                    <a:pt x="466" y="413"/>
                  </a:lnTo>
                  <a:lnTo>
                    <a:pt x="475" y="413"/>
                  </a:lnTo>
                  <a:lnTo>
                    <a:pt x="475" y="409"/>
                  </a:lnTo>
                  <a:lnTo>
                    <a:pt x="463" y="411"/>
                  </a:lnTo>
                  <a:lnTo>
                    <a:pt x="462" y="411"/>
                  </a:lnTo>
                  <a:lnTo>
                    <a:pt x="462" y="415"/>
                  </a:lnTo>
                  <a:lnTo>
                    <a:pt x="476" y="416"/>
                  </a:lnTo>
                  <a:lnTo>
                    <a:pt x="476" y="412"/>
                  </a:lnTo>
                  <a:lnTo>
                    <a:pt x="470" y="413"/>
                  </a:lnTo>
                  <a:lnTo>
                    <a:pt x="465" y="413"/>
                  </a:lnTo>
                  <a:lnTo>
                    <a:pt x="465" y="417"/>
                  </a:lnTo>
                  <a:lnTo>
                    <a:pt x="474" y="419"/>
                  </a:lnTo>
                  <a:lnTo>
                    <a:pt x="474" y="415"/>
                  </a:lnTo>
                  <a:lnTo>
                    <a:pt x="463" y="416"/>
                  </a:lnTo>
                  <a:lnTo>
                    <a:pt x="463" y="420"/>
                  </a:lnTo>
                  <a:lnTo>
                    <a:pt x="466" y="420"/>
                  </a:lnTo>
                  <a:lnTo>
                    <a:pt x="476" y="421"/>
                  </a:lnTo>
                  <a:lnTo>
                    <a:pt x="476" y="417"/>
                  </a:lnTo>
                  <a:lnTo>
                    <a:pt x="463" y="419"/>
                  </a:lnTo>
                  <a:lnTo>
                    <a:pt x="461" y="419"/>
                  </a:lnTo>
                  <a:lnTo>
                    <a:pt x="461" y="422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71" y="420"/>
                  </a:lnTo>
                  <a:lnTo>
                    <a:pt x="466" y="421"/>
                  </a:lnTo>
                  <a:lnTo>
                    <a:pt x="466" y="425"/>
                  </a:lnTo>
                  <a:lnTo>
                    <a:pt x="475" y="425"/>
                  </a:lnTo>
                  <a:lnTo>
                    <a:pt x="475" y="422"/>
                  </a:lnTo>
                  <a:lnTo>
                    <a:pt x="474" y="424"/>
                  </a:lnTo>
                  <a:lnTo>
                    <a:pt x="475" y="425"/>
                  </a:lnTo>
                  <a:lnTo>
                    <a:pt x="476" y="424"/>
                  </a:lnTo>
                  <a:lnTo>
                    <a:pt x="476" y="422"/>
                  </a:lnTo>
                  <a:lnTo>
                    <a:pt x="463" y="424"/>
                  </a:lnTo>
                  <a:lnTo>
                    <a:pt x="463" y="428"/>
                  </a:lnTo>
                  <a:lnTo>
                    <a:pt x="466" y="428"/>
                  </a:lnTo>
                  <a:lnTo>
                    <a:pt x="475" y="429"/>
                  </a:lnTo>
                  <a:lnTo>
                    <a:pt x="475" y="425"/>
                  </a:lnTo>
                  <a:lnTo>
                    <a:pt x="462" y="425"/>
                  </a:lnTo>
                  <a:lnTo>
                    <a:pt x="461" y="426"/>
                  </a:lnTo>
                  <a:lnTo>
                    <a:pt x="462" y="430"/>
                  </a:lnTo>
                  <a:lnTo>
                    <a:pt x="476" y="430"/>
                  </a:lnTo>
                  <a:lnTo>
                    <a:pt x="476" y="426"/>
                  </a:lnTo>
                  <a:lnTo>
                    <a:pt x="470" y="428"/>
                  </a:lnTo>
                  <a:lnTo>
                    <a:pt x="466" y="428"/>
                  </a:lnTo>
                  <a:lnTo>
                    <a:pt x="466" y="432"/>
                  </a:lnTo>
                  <a:lnTo>
                    <a:pt x="474" y="433"/>
                  </a:lnTo>
                  <a:lnTo>
                    <a:pt x="474" y="430"/>
                  </a:lnTo>
                  <a:lnTo>
                    <a:pt x="473" y="432"/>
                  </a:lnTo>
                  <a:lnTo>
                    <a:pt x="474" y="433"/>
                  </a:lnTo>
                  <a:lnTo>
                    <a:pt x="475" y="432"/>
                  </a:lnTo>
                  <a:lnTo>
                    <a:pt x="475" y="430"/>
                  </a:lnTo>
                  <a:lnTo>
                    <a:pt x="465" y="430"/>
                  </a:lnTo>
                  <a:lnTo>
                    <a:pt x="465" y="434"/>
                  </a:lnTo>
                  <a:lnTo>
                    <a:pt x="467" y="436"/>
                  </a:lnTo>
                  <a:lnTo>
                    <a:pt x="476" y="436"/>
                  </a:lnTo>
                  <a:lnTo>
                    <a:pt x="476" y="432"/>
                  </a:lnTo>
                  <a:lnTo>
                    <a:pt x="466" y="433"/>
                  </a:lnTo>
                  <a:lnTo>
                    <a:pt x="462" y="433"/>
                  </a:lnTo>
                  <a:lnTo>
                    <a:pt x="462" y="437"/>
                  </a:lnTo>
                  <a:lnTo>
                    <a:pt x="476" y="438"/>
                  </a:lnTo>
                  <a:lnTo>
                    <a:pt x="476" y="434"/>
                  </a:lnTo>
                  <a:lnTo>
                    <a:pt x="473" y="436"/>
                  </a:lnTo>
                  <a:lnTo>
                    <a:pt x="473" y="437"/>
                  </a:lnTo>
                  <a:lnTo>
                    <a:pt x="473" y="436"/>
                  </a:lnTo>
                  <a:lnTo>
                    <a:pt x="467" y="436"/>
                  </a:lnTo>
                  <a:lnTo>
                    <a:pt x="467" y="439"/>
                  </a:lnTo>
                  <a:lnTo>
                    <a:pt x="475" y="441"/>
                  </a:lnTo>
                  <a:lnTo>
                    <a:pt x="478" y="441"/>
                  </a:lnTo>
                  <a:lnTo>
                    <a:pt x="478" y="437"/>
                  </a:lnTo>
                  <a:lnTo>
                    <a:pt x="463" y="438"/>
                  </a:lnTo>
                  <a:lnTo>
                    <a:pt x="463" y="442"/>
                  </a:lnTo>
                  <a:lnTo>
                    <a:pt x="466" y="442"/>
                  </a:lnTo>
                  <a:lnTo>
                    <a:pt x="476" y="443"/>
                  </a:lnTo>
                  <a:lnTo>
                    <a:pt x="476" y="439"/>
                  </a:lnTo>
                  <a:lnTo>
                    <a:pt x="465" y="441"/>
                  </a:lnTo>
                  <a:lnTo>
                    <a:pt x="462" y="441"/>
                  </a:lnTo>
                  <a:lnTo>
                    <a:pt x="462" y="445"/>
                  </a:lnTo>
                  <a:lnTo>
                    <a:pt x="476" y="446"/>
                  </a:lnTo>
                  <a:lnTo>
                    <a:pt x="476" y="442"/>
                  </a:lnTo>
                  <a:lnTo>
                    <a:pt x="471" y="442"/>
                  </a:lnTo>
                  <a:lnTo>
                    <a:pt x="465" y="443"/>
                  </a:lnTo>
                  <a:lnTo>
                    <a:pt x="465" y="447"/>
                  </a:lnTo>
                  <a:lnTo>
                    <a:pt x="474" y="447"/>
                  </a:lnTo>
                  <a:lnTo>
                    <a:pt x="474" y="445"/>
                  </a:lnTo>
                  <a:lnTo>
                    <a:pt x="473" y="446"/>
                  </a:lnTo>
                  <a:lnTo>
                    <a:pt x="474" y="447"/>
                  </a:lnTo>
                  <a:lnTo>
                    <a:pt x="475" y="446"/>
                  </a:lnTo>
                  <a:lnTo>
                    <a:pt x="475" y="445"/>
                  </a:lnTo>
                  <a:lnTo>
                    <a:pt x="463" y="446"/>
                  </a:lnTo>
                  <a:lnTo>
                    <a:pt x="463" y="450"/>
                  </a:lnTo>
                  <a:lnTo>
                    <a:pt x="466" y="450"/>
                  </a:lnTo>
                  <a:lnTo>
                    <a:pt x="476" y="451"/>
                  </a:lnTo>
                  <a:lnTo>
                    <a:pt x="476" y="447"/>
                  </a:lnTo>
                  <a:lnTo>
                    <a:pt x="465" y="447"/>
                  </a:lnTo>
                  <a:lnTo>
                    <a:pt x="461" y="449"/>
                  </a:lnTo>
                  <a:lnTo>
                    <a:pt x="461" y="453"/>
                  </a:lnTo>
                  <a:lnTo>
                    <a:pt x="476" y="453"/>
                  </a:lnTo>
                  <a:lnTo>
                    <a:pt x="476" y="449"/>
                  </a:lnTo>
                  <a:lnTo>
                    <a:pt x="473" y="450"/>
                  </a:lnTo>
                  <a:lnTo>
                    <a:pt x="473" y="451"/>
                  </a:lnTo>
                  <a:lnTo>
                    <a:pt x="473" y="450"/>
                  </a:lnTo>
                  <a:lnTo>
                    <a:pt x="466" y="450"/>
                  </a:lnTo>
                  <a:lnTo>
                    <a:pt x="466" y="454"/>
                  </a:lnTo>
                  <a:lnTo>
                    <a:pt x="475" y="455"/>
                  </a:lnTo>
                  <a:lnTo>
                    <a:pt x="475" y="453"/>
                  </a:lnTo>
                  <a:lnTo>
                    <a:pt x="475" y="455"/>
                  </a:lnTo>
                  <a:lnTo>
                    <a:pt x="478" y="456"/>
                  </a:lnTo>
                  <a:lnTo>
                    <a:pt x="478" y="453"/>
                  </a:lnTo>
                  <a:lnTo>
                    <a:pt x="463" y="453"/>
                  </a:lnTo>
                  <a:lnTo>
                    <a:pt x="454" y="454"/>
                  </a:lnTo>
                  <a:lnTo>
                    <a:pt x="406" y="454"/>
                  </a:lnTo>
                  <a:lnTo>
                    <a:pt x="394" y="455"/>
                  </a:lnTo>
                  <a:lnTo>
                    <a:pt x="390" y="455"/>
                  </a:lnTo>
                  <a:lnTo>
                    <a:pt x="390" y="459"/>
                  </a:lnTo>
                  <a:lnTo>
                    <a:pt x="404" y="460"/>
                  </a:lnTo>
                  <a:lnTo>
                    <a:pt x="404" y="456"/>
                  </a:lnTo>
                  <a:lnTo>
                    <a:pt x="400" y="456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402" y="463"/>
                  </a:lnTo>
                  <a:lnTo>
                    <a:pt x="403" y="463"/>
                  </a:lnTo>
                  <a:lnTo>
                    <a:pt x="403" y="459"/>
                  </a:lnTo>
                  <a:lnTo>
                    <a:pt x="394" y="460"/>
                  </a:lnTo>
                  <a:lnTo>
                    <a:pt x="394" y="464"/>
                  </a:lnTo>
                  <a:lnTo>
                    <a:pt x="395" y="464"/>
                  </a:lnTo>
                  <a:lnTo>
                    <a:pt x="404" y="466"/>
                  </a:lnTo>
                  <a:lnTo>
                    <a:pt x="404" y="462"/>
                  </a:lnTo>
                  <a:lnTo>
                    <a:pt x="395" y="463"/>
                  </a:lnTo>
                  <a:lnTo>
                    <a:pt x="389" y="463"/>
                  </a:lnTo>
                  <a:lnTo>
                    <a:pt x="389" y="467"/>
                  </a:lnTo>
                  <a:lnTo>
                    <a:pt x="403" y="468"/>
                  </a:lnTo>
                  <a:lnTo>
                    <a:pt x="403" y="464"/>
                  </a:lnTo>
                  <a:lnTo>
                    <a:pt x="400" y="464"/>
                  </a:lnTo>
                  <a:lnTo>
                    <a:pt x="394" y="466"/>
                  </a:lnTo>
                  <a:lnTo>
                    <a:pt x="394" y="470"/>
                  </a:lnTo>
                  <a:lnTo>
                    <a:pt x="402" y="470"/>
                  </a:lnTo>
                  <a:lnTo>
                    <a:pt x="402" y="467"/>
                  </a:lnTo>
                  <a:lnTo>
                    <a:pt x="402" y="470"/>
                  </a:lnTo>
                  <a:lnTo>
                    <a:pt x="406" y="471"/>
                  </a:lnTo>
                  <a:lnTo>
                    <a:pt x="406" y="467"/>
                  </a:lnTo>
                  <a:lnTo>
                    <a:pt x="393" y="467"/>
                  </a:lnTo>
                  <a:lnTo>
                    <a:pt x="393" y="471"/>
                  </a:lnTo>
                  <a:lnTo>
                    <a:pt x="394" y="472"/>
                  </a:lnTo>
                  <a:lnTo>
                    <a:pt x="404" y="474"/>
                  </a:lnTo>
                  <a:lnTo>
                    <a:pt x="404" y="470"/>
                  </a:lnTo>
                  <a:lnTo>
                    <a:pt x="395" y="470"/>
                  </a:lnTo>
                  <a:lnTo>
                    <a:pt x="390" y="471"/>
                  </a:lnTo>
                  <a:lnTo>
                    <a:pt x="390" y="475"/>
                  </a:lnTo>
                  <a:lnTo>
                    <a:pt x="404" y="475"/>
                  </a:lnTo>
                  <a:lnTo>
                    <a:pt x="404" y="471"/>
                  </a:lnTo>
                  <a:lnTo>
                    <a:pt x="400" y="472"/>
                  </a:lnTo>
                  <a:lnTo>
                    <a:pt x="400" y="474"/>
                  </a:lnTo>
                  <a:lnTo>
                    <a:pt x="400" y="472"/>
                  </a:lnTo>
                  <a:lnTo>
                    <a:pt x="394" y="472"/>
                  </a:lnTo>
                  <a:lnTo>
                    <a:pt x="394" y="476"/>
                  </a:lnTo>
                  <a:lnTo>
                    <a:pt x="402" y="477"/>
                  </a:lnTo>
                  <a:lnTo>
                    <a:pt x="404" y="477"/>
                  </a:lnTo>
                  <a:lnTo>
                    <a:pt x="404" y="474"/>
                  </a:lnTo>
                  <a:lnTo>
                    <a:pt x="394" y="475"/>
                  </a:lnTo>
                  <a:lnTo>
                    <a:pt x="390" y="475"/>
                  </a:lnTo>
                  <a:lnTo>
                    <a:pt x="395" y="480"/>
                  </a:lnTo>
                  <a:lnTo>
                    <a:pt x="406" y="480"/>
                  </a:lnTo>
                  <a:lnTo>
                    <a:pt x="406" y="476"/>
                  </a:lnTo>
                  <a:lnTo>
                    <a:pt x="395" y="477"/>
                  </a:lnTo>
                  <a:lnTo>
                    <a:pt x="389" y="477"/>
                  </a:lnTo>
                  <a:lnTo>
                    <a:pt x="389" y="481"/>
                  </a:lnTo>
                  <a:lnTo>
                    <a:pt x="403" y="483"/>
                  </a:lnTo>
                  <a:lnTo>
                    <a:pt x="403" y="479"/>
                  </a:lnTo>
                  <a:lnTo>
                    <a:pt x="400" y="479"/>
                  </a:lnTo>
                  <a:lnTo>
                    <a:pt x="394" y="480"/>
                  </a:lnTo>
                  <a:lnTo>
                    <a:pt x="394" y="484"/>
                  </a:lnTo>
                  <a:lnTo>
                    <a:pt x="402" y="485"/>
                  </a:lnTo>
                  <a:lnTo>
                    <a:pt x="406" y="485"/>
                  </a:lnTo>
                  <a:lnTo>
                    <a:pt x="406" y="481"/>
                  </a:lnTo>
                  <a:lnTo>
                    <a:pt x="394" y="483"/>
                  </a:lnTo>
                  <a:lnTo>
                    <a:pt x="394" y="487"/>
                  </a:lnTo>
                  <a:lnTo>
                    <a:pt x="404" y="488"/>
                  </a:lnTo>
                  <a:lnTo>
                    <a:pt x="404" y="484"/>
                  </a:lnTo>
                  <a:lnTo>
                    <a:pt x="395" y="484"/>
                  </a:lnTo>
                  <a:lnTo>
                    <a:pt x="391" y="485"/>
                  </a:lnTo>
                  <a:lnTo>
                    <a:pt x="391" y="489"/>
                  </a:lnTo>
                  <a:lnTo>
                    <a:pt x="404" y="491"/>
                  </a:lnTo>
                  <a:lnTo>
                    <a:pt x="404" y="487"/>
                  </a:lnTo>
                  <a:lnTo>
                    <a:pt x="400" y="487"/>
                  </a:lnTo>
                  <a:lnTo>
                    <a:pt x="395" y="488"/>
                  </a:lnTo>
                  <a:lnTo>
                    <a:pt x="395" y="492"/>
                  </a:lnTo>
                  <a:lnTo>
                    <a:pt x="402" y="492"/>
                  </a:lnTo>
                  <a:lnTo>
                    <a:pt x="402" y="489"/>
                  </a:lnTo>
                  <a:lnTo>
                    <a:pt x="402" y="492"/>
                  </a:lnTo>
                  <a:lnTo>
                    <a:pt x="404" y="493"/>
                  </a:lnTo>
                  <a:lnTo>
                    <a:pt x="404" y="489"/>
                  </a:lnTo>
                  <a:lnTo>
                    <a:pt x="394" y="489"/>
                  </a:lnTo>
                  <a:lnTo>
                    <a:pt x="394" y="493"/>
                  </a:lnTo>
                  <a:lnTo>
                    <a:pt x="395" y="494"/>
                  </a:lnTo>
                  <a:lnTo>
                    <a:pt x="406" y="496"/>
                  </a:lnTo>
                  <a:lnTo>
                    <a:pt x="406" y="492"/>
                  </a:lnTo>
                  <a:lnTo>
                    <a:pt x="395" y="492"/>
                  </a:lnTo>
                  <a:lnTo>
                    <a:pt x="390" y="493"/>
                  </a:lnTo>
                  <a:lnTo>
                    <a:pt x="390" y="497"/>
                  </a:lnTo>
                  <a:lnTo>
                    <a:pt x="403" y="497"/>
                  </a:lnTo>
                  <a:lnTo>
                    <a:pt x="403" y="493"/>
                  </a:lnTo>
                  <a:lnTo>
                    <a:pt x="400" y="494"/>
                  </a:lnTo>
                  <a:lnTo>
                    <a:pt x="400" y="496"/>
                  </a:lnTo>
                  <a:lnTo>
                    <a:pt x="400" y="494"/>
                  </a:lnTo>
                  <a:lnTo>
                    <a:pt x="394" y="494"/>
                  </a:lnTo>
                  <a:lnTo>
                    <a:pt x="394" y="498"/>
                  </a:lnTo>
                  <a:lnTo>
                    <a:pt x="402" y="500"/>
                  </a:lnTo>
                  <a:lnTo>
                    <a:pt x="406" y="500"/>
                  </a:lnTo>
                  <a:lnTo>
                    <a:pt x="406" y="496"/>
                  </a:lnTo>
                  <a:lnTo>
                    <a:pt x="393" y="497"/>
                  </a:lnTo>
                  <a:lnTo>
                    <a:pt x="391" y="497"/>
                  </a:lnTo>
                  <a:lnTo>
                    <a:pt x="391" y="502"/>
                  </a:lnTo>
                  <a:lnTo>
                    <a:pt x="404" y="502"/>
                  </a:lnTo>
                  <a:lnTo>
                    <a:pt x="420" y="504"/>
                  </a:lnTo>
                  <a:lnTo>
                    <a:pt x="453" y="504"/>
                  </a:lnTo>
                  <a:lnTo>
                    <a:pt x="473" y="505"/>
                  </a:lnTo>
                  <a:lnTo>
                    <a:pt x="473" y="501"/>
                  </a:lnTo>
                  <a:lnTo>
                    <a:pt x="411" y="501"/>
                  </a:lnTo>
                  <a:lnTo>
                    <a:pt x="26" y="502"/>
                  </a:lnTo>
                  <a:lnTo>
                    <a:pt x="1" y="504"/>
                  </a:lnTo>
                  <a:lnTo>
                    <a:pt x="1" y="508"/>
                  </a:lnTo>
                  <a:lnTo>
                    <a:pt x="5" y="508"/>
                  </a:lnTo>
                  <a:lnTo>
                    <a:pt x="5" y="504"/>
                  </a:lnTo>
                  <a:lnTo>
                    <a:pt x="1" y="505"/>
                  </a:lnTo>
                  <a:lnTo>
                    <a:pt x="0" y="505"/>
                  </a:lnTo>
                  <a:lnTo>
                    <a:pt x="0" y="523"/>
                  </a:lnTo>
                  <a:lnTo>
                    <a:pt x="4" y="523"/>
                  </a:lnTo>
                  <a:lnTo>
                    <a:pt x="4" y="506"/>
                  </a:lnTo>
                  <a:lnTo>
                    <a:pt x="1" y="506"/>
                  </a:lnTo>
                  <a:lnTo>
                    <a:pt x="2" y="509"/>
                  </a:lnTo>
                  <a:lnTo>
                    <a:pt x="6" y="508"/>
                  </a:lnTo>
                  <a:lnTo>
                    <a:pt x="5" y="504"/>
                  </a:lnTo>
                  <a:lnTo>
                    <a:pt x="1" y="504"/>
                  </a:lnTo>
                  <a:lnTo>
                    <a:pt x="1" y="508"/>
                  </a:lnTo>
                  <a:lnTo>
                    <a:pt x="26" y="506"/>
                  </a:lnTo>
                  <a:lnTo>
                    <a:pt x="411" y="505"/>
                  </a:lnTo>
                  <a:lnTo>
                    <a:pt x="473" y="505"/>
                  </a:lnTo>
                  <a:lnTo>
                    <a:pt x="473" y="501"/>
                  </a:lnTo>
                  <a:lnTo>
                    <a:pt x="453" y="500"/>
                  </a:lnTo>
                  <a:lnTo>
                    <a:pt x="420" y="500"/>
                  </a:lnTo>
                  <a:lnTo>
                    <a:pt x="404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5" y="500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3" y="501"/>
                  </a:lnTo>
                  <a:lnTo>
                    <a:pt x="406" y="500"/>
                  </a:lnTo>
                  <a:lnTo>
                    <a:pt x="406" y="496"/>
                  </a:lnTo>
                  <a:lnTo>
                    <a:pt x="402" y="496"/>
                  </a:lnTo>
                  <a:lnTo>
                    <a:pt x="394" y="494"/>
                  </a:lnTo>
                  <a:lnTo>
                    <a:pt x="394" y="498"/>
                  </a:lnTo>
                  <a:lnTo>
                    <a:pt x="402" y="498"/>
                  </a:lnTo>
                  <a:lnTo>
                    <a:pt x="404" y="497"/>
                  </a:lnTo>
                  <a:lnTo>
                    <a:pt x="403" y="493"/>
                  </a:lnTo>
                  <a:lnTo>
                    <a:pt x="390" y="493"/>
                  </a:lnTo>
                  <a:lnTo>
                    <a:pt x="390" y="497"/>
                  </a:lnTo>
                  <a:lnTo>
                    <a:pt x="395" y="496"/>
                  </a:lnTo>
                  <a:lnTo>
                    <a:pt x="406" y="496"/>
                  </a:lnTo>
                  <a:lnTo>
                    <a:pt x="406" y="492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8" y="492"/>
                  </a:lnTo>
                  <a:lnTo>
                    <a:pt x="398" y="491"/>
                  </a:lnTo>
                  <a:lnTo>
                    <a:pt x="395" y="491"/>
                  </a:lnTo>
                  <a:lnTo>
                    <a:pt x="395" y="493"/>
                  </a:lnTo>
                  <a:lnTo>
                    <a:pt x="404" y="493"/>
                  </a:lnTo>
                  <a:lnTo>
                    <a:pt x="406" y="489"/>
                  </a:lnTo>
                  <a:lnTo>
                    <a:pt x="403" y="488"/>
                  </a:lnTo>
                  <a:lnTo>
                    <a:pt x="395" y="488"/>
                  </a:lnTo>
                  <a:lnTo>
                    <a:pt x="395" y="492"/>
                  </a:lnTo>
                  <a:lnTo>
                    <a:pt x="400" y="491"/>
                  </a:lnTo>
                  <a:lnTo>
                    <a:pt x="404" y="491"/>
                  </a:lnTo>
                  <a:lnTo>
                    <a:pt x="404" y="487"/>
                  </a:lnTo>
                  <a:lnTo>
                    <a:pt x="391" y="485"/>
                  </a:lnTo>
                  <a:lnTo>
                    <a:pt x="391" y="487"/>
                  </a:lnTo>
                  <a:lnTo>
                    <a:pt x="393" y="489"/>
                  </a:lnTo>
                  <a:lnTo>
                    <a:pt x="397" y="488"/>
                  </a:lnTo>
                  <a:lnTo>
                    <a:pt x="395" y="485"/>
                  </a:lnTo>
                  <a:lnTo>
                    <a:pt x="395" y="488"/>
                  </a:lnTo>
                  <a:lnTo>
                    <a:pt x="404" y="488"/>
                  </a:lnTo>
                  <a:lnTo>
                    <a:pt x="404" y="484"/>
                  </a:lnTo>
                  <a:lnTo>
                    <a:pt x="394" y="483"/>
                  </a:lnTo>
                  <a:lnTo>
                    <a:pt x="394" y="487"/>
                  </a:lnTo>
                  <a:lnTo>
                    <a:pt x="406" y="485"/>
                  </a:lnTo>
                  <a:lnTo>
                    <a:pt x="406" y="481"/>
                  </a:lnTo>
                  <a:lnTo>
                    <a:pt x="402" y="481"/>
                  </a:lnTo>
                  <a:lnTo>
                    <a:pt x="394" y="480"/>
                  </a:lnTo>
                  <a:lnTo>
                    <a:pt x="394" y="484"/>
                  </a:lnTo>
                  <a:lnTo>
                    <a:pt x="400" y="483"/>
                  </a:lnTo>
                  <a:lnTo>
                    <a:pt x="403" y="483"/>
                  </a:lnTo>
                  <a:lnTo>
                    <a:pt x="403" y="479"/>
                  </a:lnTo>
                  <a:lnTo>
                    <a:pt x="389" y="477"/>
                  </a:lnTo>
                  <a:lnTo>
                    <a:pt x="389" y="481"/>
                  </a:lnTo>
                  <a:lnTo>
                    <a:pt x="395" y="481"/>
                  </a:lnTo>
                  <a:lnTo>
                    <a:pt x="406" y="480"/>
                  </a:lnTo>
                  <a:lnTo>
                    <a:pt x="406" y="476"/>
                  </a:lnTo>
                  <a:lnTo>
                    <a:pt x="395" y="476"/>
                  </a:lnTo>
                  <a:lnTo>
                    <a:pt x="395" y="477"/>
                  </a:lnTo>
                  <a:lnTo>
                    <a:pt x="397" y="476"/>
                  </a:lnTo>
                  <a:lnTo>
                    <a:pt x="395" y="475"/>
                  </a:lnTo>
                  <a:lnTo>
                    <a:pt x="394" y="476"/>
                  </a:lnTo>
                  <a:lnTo>
                    <a:pt x="394" y="479"/>
                  </a:lnTo>
                  <a:lnTo>
                    <a:pt x="404" y="477"/>
                  </a:lnTo>
                  <a:lnTo>
                    <a:pt x="404" y="474"/>
                  </a:lnTo>
                  <a:lnTo>
                    <a:pt x="402" y="474"/>
                  </a:lnTo>
                  <a:lnTo>
                    <a:pt x="394" y="472"/>
                  </a:lnTo>
                  <a:lnTo>
                    <a:pt x="394" y="476"/>
                  </a:lnTo>
                  <a:lnTo>
                    <a:pt x="402" y="476"/>
                  </a:lnTo>
                  <a:lnTo>
                    <a:pt x="406" y="475"/>
                  </a:lnTo>
                  <a:lnTo>
                    <a:pt x="404" y="471"/>
                  </a:lnTo>
                  <a:lnTo>
                    <a:pt x="390" y="471"/>
                  </a:lnTo>
                  <a:lnTo>
                    <a:pt x="390" y="475"/>
                  </a:lnTo>
                  <a:lnTo>
                    <a:pt x="395" y="474"/>
                  </a:lnTo>
                  <a:lnTo>
                    <a:pt x="404" y="474"/>
                  </a:lnTo>
                  <a:lnTo>
                    <a:pt x="404" y="470"/>
                  </a:lnTo>
                  <a:lnTo>
                    <a:pt x="394" y="468"/>
                  </a:lnTo>
                  <a:lnTo>
                    <a:pt x="394" y="470"/>
                  </a:lnTo>
                  <a:lnTo>
                    <a:pt x="397" y="470"/>
                  </a:lnTo>
                  <a:lnTo>
                    <a:pt x="397" y="468"/>
                  </a:lnTo>
                  <a:lnTo>
                    <a:pt x="394" y="468"/>
                  </a:lnTo>
                  <a:lnTo>
                    <a:pt x="394" y="471"/>
                  </a:lnTo>
                  <a:lnTo>
                    <a:pt x="406" y="471"/>
                  </a:lnTo>
                  <a:lnTo>
                    <a:pt x="407" y="467"/>
                  </a:lnTo>
                  <a:lnTo>
                    <a:pt x="403" y="466"/>
                  </a:lnTo>
                  <a:lnTo>
                    <a:pt x="394" y="466"/>
                  </a:lnTo>
                  <a:lnTo>
                    <a:pt x="394" y="470"/>
                  </a:lnTo>
                  <a:lnTo>
                    <a:pt x="400" y="468"/>
                  </a:lnTo>
                  <a:lnTo>
                    <a:pt x="403" y="468"/>
                  </a:lnTo>
                  <a:lnTo>
                    <a:pt x="403" y="464"/>
                  </a:lnTo>
                  <a:lnTo>
                    <a:pt x="389" y="463"/>
                  </a:lnTo>
                  <a:lnTo>
                    <a:pt x="389" y="467"/>
                  </a:lnTo>
                  <a:lnTo>
                    <a:pt x="395" y="467"/>
                  </a:lnTo>
                  <a:lnTo>
                    <a:pt x="404" y="466"/>
                  </a:lnTo>
                  <a:lnTo>
                    <a:pt x="404" y="462"/>
                  </a:lnTo>
                  <a:lnTo>
                    <a:pt x="395" y="460"/>
                  </a:lnTo>
                  <a:lnTo>
                    <a:pt x="394" y="460"/>
                  </a:lnTo>
                  <a:lnTo>
                    <a:pt x="394" y="464"/>
                  </a:lnTo>
                  <a:lnTo>
                    <a:pt x="403" y="463"/>
                  </a:lnTo>
                  <a:lnTo>
                    <a:pt x="403" y="459"/>
                  </a:lnTo>
                  <a:lnTo>
                    <a:pt x="402" y="459"/>
                  </a:lnTo>
                  <a:lnTo>
                    <a:pt x="394" y="458"/>
                  </a:lnTo>
                  <a:lnTo>
                    <a:pt x="394" y="462"/>
                  </a:lnTo>
                  <a:lnTo>
                    <a:pt x="400" y="460"/>
                  </a:lnTo>
                  <a:lnTo>
                    <a:pt x="404" y="460"/>
                  </a:lnTo>
                  <a:lnTo>
                    <a:pt x="404" y="456"/>
                  </a:lnTo>
                  <a:lnTo>
                    <a:pt x="390" y="455"/>
                  </a:lnTo>
                  <a:lnTo>
                    <a:pt x="390" y="459"/>
                  </a:lnTo>
                  <a:lnTo>
                    <a:pt x="394" y="459"/>
                  </a:lnTo>
                  <a:lnTo>
                    <a:pt x="406" y="458"/>
                  </a:lnTo>
                  <a:lnTo>
                    <a:pt x="454" y="458"/>
                  </a:lnTo>
                  <a:lnTo>
                    <a:pt x="463" y="456"/>
                  </a:lnTo>
                  <a:lnTo>
                    <a:pt x="478" y="456"/>
                  </a:lnTo>
                  <a:lnTo>
                    <a:pt x="479" y="453"/>
                  </a:lnTo>
                  <a:lnTo>
                    <a:pt x="476" y="451"/>
                  </a:lnTo>
                  <a:lnTo>
                    <a:pt x="475" y="451"/>
                  </a:lnTo>
                  <a:lnTo>
                    <a:pt x="466" y="450"/>
                  </a:lnTo>
                  <a:lnTo>
                    <a:pt x="466" y="454"/>
                  </a:lnTo>
                  <a:lnTo>
                    <a:pt x="474" y="454"/>
                  </a:lnTo>
                  <a:lnTo>
                    <a:pt x="478" y="453"/>
                  </a:lnTo>
                  <a:lnTo>
                    <a:pt x="476" y="449"/>
                  </a:lnTo>
                  <a:lnTo>
                    <a:pt x="461" y="449"/>
                  </a:lnTo>
                  <a:lnTo>
                    <a:pt x="461" y="450"/>
                  </a:lnTo>
                  <a:lnTo>
                    <a:pt x="462" y="453"/>
                  </a:lnTo>
                  <a:lnTo>
                    <a:pt x="466" y="451"/>
                  </a:lnTo>
                  <a:lnTo>
                    <a:pt x="465" y="449"/>
                  </a:lnTo>
                  <a:lnTo>
                    <a:pt x="465" y="451"/>
                  </a:lnTo>
                  <a:lnTo>
                    <a:pt x="476" y="451"/>
                  </a:lnTo>
                  <a:lnTo>
                    <a:pt x="476" y="447"/>
                  </a:lnTo>
                  <a:lnTo>
                    <a:pt x="466" y="446"/>
                  </a:lnTo>
                  <a:lnTo>
                    <a:pt x="463" y="446"/>
                  </a:lnTo>
                  <a:lnTo>
                    <a:pt x="463" y="450"/>
                  </a:lnTo>
                  <a:lnTo>
                    <a:pt x="475" y="449"/>
                  </a:lnTo>
                  <a:lnTo>
                    <a:pt x="479" y="447"/>
                  </a:lnTo>
                  <a:lnTo>
                    <a:pt x="475" y="443"/>
                  </a:lnTo>
                  <a:lnTo>
                    <a:pt x="465" y="443"/>
                  </a:lnTo>
                  <a:lnTo>
                    <a:pt x="465" y="447"/>
                  </a:lnTo>
                  <a:lnTo>
                    <a:pt x="471" y="446"/>
                  </a:lnTo>
                  <a:lnTo>
                    <a:pt x="476" y="446"/>
                  </a:lnTo>
                  <a:lnTo>
                    <a:pt x="476" y="442"/>
                  </a:lnTo>
                  <a:lnTo>
                    <a:pt x="462" y="441"/>
                  </a:lnTo>
                  <a:lnTo>
                    <a:pt x="462" y="445"/>
                  </a:lnTo>
                  <a:lnTo>
                    <a:pt x="465" y="445"/>
                  </a:lnTo>
                  <a:lnTo>
                    <a:pt x="476" y="443"/>
                  </a:lnTo>
                  <a:lnTo>
                    <a:pt x="476" y="439"/>
                  </a:lnTo>
                  <a:lnTo>
                    <a:pt x="466" y="438"/>
                  </a:lnTo>
                  <a:lnTo>
                    <a:pt x="463" y="438"/>
                  </a:lnTo>
                  <a:lnTo>
                    <a:pt x="463" y="442"/>
                  </a:lnTo>
                  <a:lnTo>
                    <a:pt x="478" y="441"/>
                  </a:lnTo>
                  <a:lnTo>
                    <a:pt x="478" y="437"/>
                  </a:lnTo>
                  <a:lnTo>
                    <a:pt x="475" y="437"/>
                  </a:lnTo>
                  <a:lnTo>
                    <a:pt x="467" y="436"/>
                  </a:lnTo>
                  <a:lnTo>
                    <a:pt x="467" y="439"/>
                  </a:lnTo>
                  <a:lnTo>
                    <a:pt x="474" y="439"/>
                  </a:lnTo>
                  <a:lnTo>
                    <a:pt x="478" y="438"/>
                  </a:lnTo>
                  <a:lnTo>
                    <a:pt x="476" y="434"/>
                  </a:lnTo>
                  <a:lnTo>
                    <a:pt x="462" y="433"/>
                  </a:lnTo>
                  <a:lnTo>
                    <a:pt x="462" y="437"/>
                  </a:lnTo>
                  <a:lnTo>
                    <a:pt x="466" y="437"/>
                  </a:lnTo>
                  <a:lnTo>
                    <a:pt x="476" y="436"/>
                  </a:lnTo>
                  <a:lnTo>
                    <a:pt x="476" y="432"/>
                  </a:lnTo>
                  <a:lnTo>
                    <a:pt x="467" y="432"/>
                  </a:lnTo>
                  <a:lnTo>
                    <a:pt x="467" y="433"/>
                  </a:lnTo>
                  <a:lnTo>
                    <a:pt x="469" y="432"/>
                  </a:lnTo>
                  <a:lnTo>
                    <a:pt x="466" y="430"/>
                  </a:lnTo>
                  <a:lnTo>
                    <a:pt x="465" y="432"/>
                  </a:lnTo>
                  <a:lnTo>
                    <a:pt x="465" y="434"/>
                  </a:lnTo>
                  <a:lnTo>
                    <a:pt x="475" y="434"/>
                  </a:lnTo>
                  <a:lnTo>
                    <a:pt x="476" y="430"/>
                  </a:lnTo>
                  <a:lnTo>
                    <a:pt x="475" y="429"/>
                  </a:lnTo>
                  <a:lnTo>
                    <a:pt x="474" y="429"/>
                  </a:lnTo>
                  <a:lnTo>
                    <a:pt x="466" y="428"/>
                  </a:lnTo>
                  <a:lnTo>
                    <a:pt x="466" y="432"/>
                  </a:lnTo>
                  <a:lnTo>
                    <a:pt x="470" y="432"/>
                  </a:lnTo>
                  <a:lnTo>
                    <a:pt x="476" y="430"/>
                  </a:lnTo>
                  <a:lnTo>
                    <a:pt x="476" y="426"/>
                  </a:lnTo>
                  <a:lnTo>
                    <a:pt x="462" y="426"/>
                  </a:lnTo>
                  <a:lnTo>
                    <a:pt x="462" y="428"/>
                  </a:lnTo>
                  <a:lnTo>
                    <a:pt x="463" y="429"/>
                  </a:lnTo>
                  <a:lnTo>
                    <a:pt x="465" y="428"/>
                  </a:lnTo>
                  <a:lnTo>
                    <a:pt x="463" y="426"/>
                  </a:lnTo>
                  <a:lnTo>
                    <a:pt x="463" y="429"/>
                  </a:lnTo>
                  <a:lnTo>
                    <a:pt x="475" y="429"/>
                  </a:lnTo>
                  <a:lnTo>
                    <a:pt x="475" y="425"/>
                  </a:lnTo>
                  <a:lnTo>
                    <a:pt x="466" y="424"/>
                  </a:lnTo>
                  <a:lnTo>
                    <a:pt x="463" y="424"/>
                  </a:lnTo>
                  <a:lnTo>
                    <a:pt x="463" y="428"/>
                  </a:lnTo>
                  <a:lnTo>
                    <a:pt x="476" y="426"/>
                  </a:lnTo>
                  <a:lnTo>
                    <a:pt x="478" y="422"/>
                  </a:lnTo>
                  <a:lnTo>
                    <a:pt x="476" y="421"/>
                  </a:lnTo>
                  <a:lnTo>
                    <a:pt x="466" y="421"/>
                  </a:lnTo>
                  <a:lnTo>
                    <a:pt x="466" y="425"/>
                  </a:lnTo>
                  <a:lnTo>
                    <a:pt x="471" y="424"/>
                  </a:lnTo>
                  <a:lnTo>
                    <a:pt x="476" y="424"/>
                  </a:lnTo>
                  <a:lnTo>
                    <a:pt x="476" y="420"/>
                  </a:lnTo>
                  <a:lnTo>
                    <a:pt x="461" y="419"/>
                  </a:lnTo>
                  <a:lnTo>
                    <a:pt x="461" y="422"/>
                  </a:lnTo>
                  <a:lnTo>
                    <a:pt x="463" y="422"/>
                  </a:lnTo>
                  <a:lnTo>
                    <a:pt x="476" y="421"/>
                  </a:lnTo>
                  <a:lnTo>
                    <a:pt x="476" y="417"/>
                  </a:lnTo>
                  <a:lnTo>
                    <a:pt x="466" y="416"/>
                  </a:lnTo>
                  <a:lnTo>
                    <a:pt x="463" y="416"/>
                  </a:lnTo>
                  <a:lnTo>
                    <a:pt x="463" y="420"/>
                  </a:lnTo>
                  <a:lnTo>
                    <a:pt x="474" y="419"/>
                  </a:lnTo>
                  <a:lnTo>
                    <a:pt x="474" y="415"/>
                  </a:lnTo>
                  <a:lnTo>
                    <a:pt x="465" y="413"/>
                  </a:lnTo>
                  <a:lnTo>
                    <a:pt x="465" y="417"/>
                  </a:lnTo>
                  <a:lnTo>
                    <a:pt x="470" y="417"/>
                  </a:lnTo>
                  <a:lnTo>
                    <a:pt x="476" y="416"/>
                  </a:lnTo>
                  <a:lnTo>
                    <a:pt x="476" y="412"/>
                  </a:lnTo>
                  <a:lnTo>
                    <a:pt x="462" y="411"/>
                  </a:lnTo>
                  <a:lnTo>
                    <a:pt x="462" y="415"/>
                  </a:lnTo>
                  <a:lnTo>
                    <a:pt x="463" y="415"/>
                  </a:lnTo>
                  <a:lnTo>
                    <a:pt x="475" y="413"/>
                  </a:lnTo>
                  <a:lnTo>
                    <a:pt x="475" y="409"/>
                  </a:lnTo>
                  <a:lnTo>
                    <a:pt x="466" y="409"/>
                  </a:lnTo>
                  <a:lnTo>
                    <a:pt x="466" y="411"/>
                  </a:lnTo>
                  <a:lnTo>
                    <a:pt x="467" y="409"/>
                  </a:lnTo>
                  <a:lnTo>
                    <a:pt x="466" y="408"/>
                  </a:lnTo>
                  <a:lnTo>
                    <a:pt x="465" y="409"/>
                  </a:lnTo>
                  <a:lnTo>
                    <a:pt x="465" y="412"/>
                  </a:lnTo>
                  <a:lnTo>
                    <a:pt x="479" y="412"/>
                  </a:lnTo>
                  <a:lnTo>
                    <a:pt x="479" y="407"/>
                  </a:lnTo>
                  <a:lnTo>
                    <a:pt x="476" y="407"/>
                  </a:lnTo>
                  <a:lnTo>
                    <a:pt x="467" y="405"/>
                  </a:lnTo>
                  <a:lnTo>
                    <a:pt x="467" y="409"/>
                  </a:lnTo>
                  <a:lnTo>
                    <a:pt x="474" y="409"/>
                  </a:lnTo>
                  <a:lnTo>
                    <a:pt x="478" y="408"/>
                  </a:lnTo>
                  <a:lnTo>
                    <a:pt x="476" y="404"/>
                  </a:lnTo>
                  <a:lnTo>
                    <a:pt x="463" y="404"/>
                  </a:lnTo>
                  <a:lnTo>
                    <a:pt x="463" y="405"/>
                  </a:lnTo>
                  <a:lnTo>
                    <a:pt x="465" y="408"/>
                  </a:lnTo>
                  <a:lnTo>
                    <a:pt x="467" y="407"/>
                  </a:lnTo>
                  <a:lnTo>
                    <a:pt x="466" y="404"/>
                  </a:lnTo>
                  <a:lnTo>
                    <a:pt x="466" y="407"/>
                  </a:lnTo>
                  <a:lnTo>
                    <a:pt x="476" y="407"/>
                  </a:lnTo>
                  <a:lnTo>
                    <a:pt x="476" y="403"/>
                  </a:lnTo>
                  <a:lnTo>
                    <a:pt x="469" y="402"/>
                  </a:lnTo>
                  <a:lnTo>
                    <a:pt x="465" y="402"/>
                  </a:lnTo>
                  <a:lnTo>
                    <a:pt x="465" y="405"/>
                  </a:lnTo>
                  <a:lnTo>
                    <a:pt x="475" y="404"/>
                  </a:lnTo>
                  <a:lnTo>
                    <a:pt x="478" y="402"/>
                  </a:lnTo>
                  <a:lnTo>
                    <a:pt x="476" y="399"/>
                  </a:lnTo>
                  <a:lnTo>
                    <a:pt x="469" y="399"/>
                  </a:lnTo>
                  <a:lnTo>
                    <a:pt x="469" y="400"/>
                  </a:lnTo>
                  <a:lnTo>
                    <a:pt x="470" y="402"/>
                  </a:lnTo>
                  <a:lnTo>
                    <a:pt x="471" y="400"/>
                  </a:lnTo>
                  <a:lnTo>
                    <a:pt x="470" y="399"/>
                  </a:lnTo>
                  <a:lnTo>
                    <a:pt x="470" y="402"/>
                  </a:lnTo>
                  <a:lnTo>
                    <a:pt x="474" y="402"/>
                  </a:lnTo>
                  <a:lnTo>
                    <a:pt x="474" y="398"/>
                  </a:lnTo>
                  <a:lnTo>
                    <a:pt x="457" y="396"/>
                  </a:lnTo>
                  <a:lnTo>
                    <a:pt x="428" y="396"/>
                  </a:lnTo>
                  <a:lnTo>
                    <a:pt x="418" y="395"/>
                  </a:lnTo>
                  <a:lnTo>
                    <a:pt x="411" y="394"/>
                  </a:lnTo>
                  <a:lnTo>
                    <a:pt x="407" y="394"/>
                  </a:lnTo>
                  <a:lnTo>
                    <a:pt x="407" y="398"/>
                  </a:lnTo>
                  <a:lnTo>
                    <a:pt x="418" y="396"/>
                  </a:lnTo>
                  <a:lnTo>
                    <a:pt x="419" y="396"/>
                  </a:lnTo>
                  <a:lnTo>
                    <a:pt x="419" y="392"/>
                  </a:lnTo>
                  <a:lnTo>
                    <a:pt x="410" y="391"/>
                  </a:lnTo>
                  <a:lnTo>
                    <a:pt x="410" y="395"/>
                  </a:lnTo>
                  <a:lnTo>
                    <a:pt x="414" y="395"/>
                  </a:lnTo>
                  <a:lnTo>
                    <a:pt x="419" y="394"/>
                  </a:lnTo>
                  <a:lnTo>
                    <a:pt x="419" y="390"/>
                  </a:lnTo>
                  <a:lnTo>
                    <a:pt x="408" y="390"/>
                  </a:lnTo>
                  <a:lnTo>
                    <a:pt x="408" y="391"/>
                  </a:lnTo>
                  <a:lnTo>
                    <a:pt x="410" y="390"/>
                  </a:lnTo>
                  <a:lnTo>
                    <a:pt x="407" y="388"/>
                  </a:lnTo>
                  <a:lnTo>
                    <a:pt x="406" y="390"/>
                  </a:lnTo>
                  <a:lnTo>
                    <a:pt x="406" y="392"/>
                  </a:lnTo>
                  <a:lnTo>
                    <a:pt x="407" y="392"/>
                  </a:lnTo>
                  <a:lnTo>
                    <a:pt x="418" y="391"/>
                  </a:lnTo>
                  <a:lnTo>
                    <a:pt x="418" y="387"/>
                  </a:lnTo>
                  <a:lnTo>
                    <a:pt x="412" y="387"/>
                  </a:lnTo>
                  <a:lnTo>
                    <a:pt x="412" y="388"/>
                  </a:lnTo>
                  <a:lnTo>
                    <a:pt x="414" y="387"/>
                  </a:lnTo>
                  <a:lnTo>
                    <a:pt x="410" y="386"/>
                  </a:lnTo>
                  <a:lnTo>
                    <a:pt x="408" y="387"/>
                  </a:lnTo>
                  <a:lnTo>
                    <a:pt x="408" y="390"/>
                  </a:lnTo>
                  <a:lnTo>
                    <a:pt x="418" y="390"/>
                  </a:lnTo>
                  <a:lnTo>
                    <a:pt x="418" y="388"/>
                  </a:lnTo>
                  <a:lnTo>
                    <a:pt x="419" y="387"/>
                  </a:lnTo>
                  <a:lnTo>
                    <a:pt x="418" y="384"/>
                  </a:lnTo>
                  <a:lnTo>
                    <a:pt x="410" y="384"/>
                  </a:lnTo>
                  <a:lnTo>
                    <a:pt x="410" y="386"/>
                  </a:lnTo>
                  <a:lnTo>
                    <a:pt x="411" y="387"/>
                  </a:lnTo>
                  <a:lnTo>
                    <a:pt x="412" y="386"/>
                  </a:lnTo>
                  <a:lnTo>
                    <a:pt x="411" y="384"/>
                  </a:lnTo>
                  <a:lnTo>
                    <a:pt x="411" y="387"/>
                  </a:lnTo>
                  <a:lnTo>
                    <a:pt x="419" y="386"/>
                  </a:lnTo>
                  <a:lnTo>
                    <a:pt x="419" y="382"/>
                  </a:lnTo>
                  <a:lnTo>
                    <a:pt x="406" y="382"/>
                  </a:lnTo>
                  <a:lnTo>
                    <a:pt x="406" y="383"/>
                  </a:lnTo>
                  <a:lnTo>
                    <a:pt x="408" y="383"/>
                  </a:lnTo>
                  <a:lnTo>
                    <a:pt x="408" y="382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18" y="384"/>
                  </a:lnTo>
                  <a:lnTo>
                    <a:pt x="418" y="381"/>
                  </a:lnTo>
                  <a:lnTo>
                    <a:pt x="411" y="379"/>
                  </a:lnTo>
                  <a:lnTo>
                    <a:pt x="407" y="379"/>
                  </a:lnTo>
                  <a:lnTo>
                    <a:pt x="407" y="383"/>
                  </a:lnTo>
                  <a:lnTo>
                    <a:pt x="418" y="382"/>
                  </a:lnTo>
                  <a:lnTo>
                    <a:pt x="420" y="379"/>
                  </a:lnTo>
                  <a:lnTo>
                    <a:pt x="419" y="377"/>
                  </a:lnTo>
                  <a:lnTo>
                    <a:pt x="410" y="377"/>
                  </a:lnTo>
                  <a:lnTo>
                    <a:pt x="410" y="378"/>
                  </a:lnTo>
                  <a:lnTo>
                    <a:pt x="411" y="381"/>
                  </a:lnTo>
                  <a:lnTo>
                    <a:pt x="415" y="379"/>
                  </a:lnTo>
                  <a:lnTo>
                    <a:pt x="414" y="377"/>
                  </a:lnTo>
                  <a:lnTo>
                    <a:pt x="414" y="379"/>
                  </a:lnTo>
                  <a:lnTo>
                    <a:pt x="419" y="379"/>
                  </a:lnTo>
                  <a:lnTo>
                    <a:pt x="419" y="375"/>
                  </a:lnTo>
                  <a:lnTo>
                    <a:pt x="407" y="374"/>
                  </a:lnTo>
                  <a:lnTo>
                    <a:pt x="407" y="378"/>
                  </a:lnTo>
                  <a:lnTo>
                    <a:pt x="418" y="377"/>
                  </a:lnTo>
                  <a:lnTo>
                    <a:pt x="418" y="373"/>
                  </a:lnTo>
                  <a:lnTo>
                    <a:pt x="412" y="373"/>
                  </a:lnTo>
                  <a:lnTo>
                    <a:pt x="412" y="374"/>
                  </a:lnTo>
                  <a:lnTo>
                    <a:pt x="414" y="373"/>
                  </a:lnTo>
                  <a:lnTo>
                    <a:pt x="410" y="371"/>
                  </a:lnTo>
                  <a:lnTo>
                    <a:pt x="408" y="373"/>
                  </a:lnTo>
                  <a:lnTo>
                    <a:pt x="408" y="375"/>
                  </a:lnTo>
                  <a:lnTo>
                    <a:pt x="415" y="374"/>
                  </a:lnTo>
                  <a:lnTo>
                    <a:pt x="418" y="374"/>
                  </a:lnTo>
                  <a:lnTo>
                    <a:pt x="418" y="370"/>
                  </a:lnTo>
                  <a:lnTo>
                    <a:pt x="410" y="369"/>
                  </a:lnTo>
                  <a:lnTo>
                    <a:pt x="410" y="373"/>
                  </a:lnTo>
                  <a:lnTo>
                    <a:pt x="411" y="373"/>
                  </a:lnTo>
                  <a:lnTo>
                    <a:pt x="419" y="371"/>
                  </a:lnTo>
                  <a:lnTo>
                    <a:pt x="419" y="367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8" y="367"/>
                  </a:lnTo>
                  <a:lnTo>
                    <a:pt x="407" y="366"/>
                  </a:lnTo>
                  <a:lnTo>
                    <a:pt x="406" y="367"/>
                  </a:lnTo>
                  <a:lnTo>
                    <a:pt x="406" y="370"/>
                  </a:lnTo>
                  <a:lnTo>
                    <a:pt x="416" y="369"/>
                  </a:lnTo>
                  <a:lnTo>
                    <a:pt x="416" y="365"/>
                  </a:lnTo>
                  <a:lnTo>
                    <a:pt x="411" y="365"/>
                  </a:lnTo>
                  <a:lnTo>
                    <a:pt x="406" y="364"/>
                  </a:lnTo>
                  <a:lnTo>
                    <a:pt x="406" y="367"/>
                  </a:lnTo>
                  <a:lnTo>
                    <a:pt x="418" y="367"/>
                  </a:lnTo>
                  <a:lnTo>
                    <a:pt x="420" y="366"/>
                  </a:lnTo>
                  <a:lnTo>
                    <a:pt x="419" y="362"/>
                  </a:lnTo>
                  <a:lnTo>
                    <a:pt x="408" y="362"/>
                  </a:lnTo>
                  <a:lnTo>
                    <a:pt x="408" y="364"/>
                  </a:lnTo>
                  <a:lnTo>
                    <a:pt x="410" y="366"/>
                  </a:lnTo>
                  <a:lnTo>
                    <a:pt x="414" y="365"/>
                  </a:lnTo>
                  <a:lnTo>
                    <a:pt x="412" y="362"/>
                  </a:lnTo>
                  <a:lnTo>
                    <a:pt x="412" y="365"/>
                  </a:lnTo>
                  <a:lnTo>
                    <a:pt x="419" y="364"/>
                  </a:lnTo>
                  <a:lnTo>
                    <a:pt x="419" y="360"/>
                  </a:lnTo>
                  <a:lnTo>
                    <a:pt x="406" y="360"/>
                  </a:lnTo>
                  <a:lnTo>
                    <a:pt x="406" y="361"/>
                  </a:lnTo>
                  <a:lnTo>
                    <a:pt x="407" y="362"/>
                  </a:lnTo>
                  <a:lnTo>
                    <a:pt x="408" y="361"/>
                  </a:lnTo>
                  <a:lnTo>
                    <a:pt x="407" y="360"/>
                  </a:lnTo>
                  <a:lnTo>
                    <a:pt x="407" y="362"/>
                  </a:lnTo>
                  <a:lnTo>
                    <a:pt x="418" y="362"/>
                  </a:lnTo>
                  <a:lnTo>
                    <a:pt x="418" y="358"/>
                  </a:lnTo>
                  <a:lnTo>
                    <a:pt x="412" y="357"/>
                  </a:lnTo>
                  <a:lnTo>
                    <a:pt x="407" y="357"/>
                  </a:lnTo>
                  <a:lnTo>
                    <a:pt x="407" y="361"/>
                  </a:lnTo>
                  <a:lnTo>
                    <a:pt x="415" y="360"/>
                  </a:lnTo>
                  <a:lnTo>
                    <a:pt x="418" y="360"/>
                  </a:lnTo>
                  <a:lnTo>
                    <a:pt x="418" y="356"/>
                  </a:lnTo>
                  <a:lnTo>
                    <a:pt x="408" y="354"/>
                  </a:lnTo>
                  <a:lnTo>
                    <a:pt x="408" y="356"/>
                  </a:lnTo>
                  <a:lnTo>
                    <a:pt x="410" y="358"/>
                  </a:lnTo>
                  <a:lnTo>
                    <a:pt x="412" y="357"/>
                  </a:lnTo>
                  <a:lnTo>
                    <a:pt x="411" y="354"/>
                  </a:lnTo>
                  <a:lnTo>
                    <a:pt x="411" y="357"/>
                  </a:lnTo>
                  <a:lnTo>
                    <a:pt x="419" y="357"/>
                  </a:lnTo>
                  <a:lnTo>
                    <a:pt x="419" y="353"/>
                  </a:lnTo>
                  <a:lnTo>
                    <a:pt x="407" y="352"/>
                  </a:lnTo>
                  <a:lnTo>
                    <a:pt x="406" y="352"/>
                  </a:lnTo>
                  <a:lnTo>
                    <a:pt x="406" y="356"/>
                  </a:lnTo>
                  <a:lnTo>
                    <a:pt x="418" y="354"/>
                  </a:lnTo>
                  <a:lnTo>
                    <a:pt x="418" y="350"/>
                  </a:lnTo>
                  <a:lnTo>
                    <a:pt x="411" y="350"/>
                  </a:lnTo>
                  <a:lnTo>
                    <a:pt x="411" y="354"/>
                  </a:lnTo>
                  <a:lnTo>
                    <a:pt x="420" y="353"/>
                  </a:lnTo>
                  <a:lnTo>
                    <a:pt x="476" y="352"/>
                  </a:lnTo>
                  <a:lnTo>
                    <a:pt x="478" y="352"/>
                  </a:lnTo>
                  <a:lnTo>
                    <a:pt x="478" y="348"/>
                  </a:lnTo>
                  <a:lnTo>
                    <a:pt x="466" y="347"/>
                  </a:lnTo>
                  <a:lnTo>
                    <a:pt x="466" y="350"/>
                  </a:lnTo>
                  <a:lnTo>
                    <a:pt x="473" y="350"/>
                  </a:lnTo>
                  <a:lnTo>
                    <a:pt x="478" y="349"/>
                  </a:lnTo>
                  <a:lnTo>
                    <a:pt x="478" y="345"/>
                  </a:lnTo>
                  <a:lnTo>
                    <a:pt x="463" y="345"/>
                  </a:lnTo>
                  <a:lnTo>
                    <a:pt x="463" y="347"/>
                  </a:lnTo>
                  <a:lnTo>
                    <a:pt x="465" y="348"/>
                  </a:lnTo>
                  <a:lnTo>
                    <a:pt x="466" y="347"/>
                  </a:lnTo>
                  <a:lnTo>
                    <a:pt x="465" y="345"/>
                  </a:lnTo>
                  <a:lnTo>
                    <a:pt x="465" y="348"/>
                  </a:lnTo>
                  <a:lnTo>
                    <a:pt x="476" y="347"/>
                  </a:lnTo>
                  <a:lnTo>
                    <a:pt x="476" y="343"/>
                  </a:lnTo>
                  <a:lnTo>
                    <a:pt x="469" y="343"/>
                  </a:lnTo>
                  <a:lnTo>
                    <a:pt x="463" y="341"/>
                  </a:lnTo>
                  <a:lnTo>
                    <a:pt x="463" y="345"/>
                  </a:lnTo>
                  <a:lnTo>
                    <a:pt x="474" y="345"/>
                  </a:lnTo>
                  <a:lnTo>
                    <a:pt x="476" y="344"/>
                  </a:lnTo>
                  <a:lnTo>
                    <a:pt x="475" y="340"/>
                  </a:lnTo>
                  <a:lnTo>
                    <a:pt x="466" y="340"/>
                  </a:lnTo>
                  <a:lnTo>
                    <a:pt x="466" y="341"/>
                  </a:lnTo>
                  <a:lnTo>
                    <a:pt x="467" y="344"/>
                  </a:lnTo>
                  <a:lnTo>
                    <a:pt x="470" y="343"/>
                  </a:lnTo>
                  <a:lnTo>
                    <a:pt x="469" y="340"/>
                  </a:lnTo>
                  <a:lnTo>
                    <a:pt x="469" y="343"/>
                  </a:lnTo>
                  <a:lnTo>
                    <a:pt x="478" y="343"/>
                  </a:lnTo>
                  <a:lnTo>
                    <a:pt x="478" y="341"/>
                  </a:lnTo>
                  <a:lnTo>
                    <a:pt x="479" y="340"/>
                  </a:lnTo>
                  <a:lnTo>
                    <a:pt x="478" y="337"/>
                  </a:lnTo>
                  <a:lnTo>
                    <a:pt x="463" y="337"/>
                  </a:lnTo>
                  <a:lnTo>
                    <a:pt x="463" y="339"/>
                  </a:lnTo>
                  <a:lnTo>
                    <a:pt x="466" y="339"/>
                  </a:lnTo>
                  <a:lnTo>
                    <a:pt x="466" y="337"/>
                  </a:lnTo>
                  <a:lnTo>
                    <a:pt x="463" y="337"/>
                  </a:lnTo>
                  <a:lnTo>
                    <a:pt x="463" y="340"/>
                  </a:lnTo>
                  <a:lnTo>
                    <a:pt x="475" y="340"/>
                  </a:lnTo>
                  <a:lnTo>
                    <a:pt x="475" y="336"/>
                  </a:lnTo>
                  <a:lnTo>
                    <a:pt x="469" y="335"/>
                  </a:lnTo>
                  <a:lnTo>
                    <a:pt x="463" y="335"/>
                  </a:lnTo>
                  <a:lnTo>
                    <a:pt x="463" y="339"/>
                  </a:lnTo>
                  <a:lnTo>
                    <a:pt x="475" y="337"/>
                  </a:lnTo>
                  <a:lnTo>
                    <a:pt x="478" y="337"/>
                  </a:lnTo>
                  <a:lnTo>
                    <a:pt x="478" y="333"/>
                  </a:lnTo>
                  <a:lnTo>
                    <a:pt x="466" y="332"/>
                  </a:lnTo>
                  <a:lnTo>
                    <a:pt x="466" y="336"/>
                  </a:lnTo>
                  <a:lnTo>
                    <a:pt x="471" y="335"/>
                  </a:lnTo>
                  <a:lnTo>
                    <a:pt x="478" y="335"/>
                  </a:lnTo>
                  <a:lnTo>
                    <a:pt x="478" y="331"/>
                  </a:lnTo>
                  <a:lnTo>
                    <a:pt x="463" y="330"/>
                  </a:lnTo>
                  <a:lnTo>
                    <a:pt x="463" y="333"/>
                  </a:lnTo>
                  <a:lnTo>
                    <a:pt x="465" y="333"/>
                  </a:lnTo>
                  <a:lnTo>
                    <a:pt x="476" y="332"/>
                  </a:lnTo>
                  <a:lnTo>
                    <a:pt x="476" y="328"/>
                  </a:lnTo>
                  <a:lnTo>
                    <a:pt x="469" y="328"/>
                  </a:lnTo>
                  <a:lnTo>
                    <a:pt x="469" y="330"/>
                  </a:lnTo>
                  <a:lnTo>
                    <a:pt x="470" y="328"/>
                  </a:lnTo>
                  <a:lnTo>
                    <a:pt x="466" y="327"/>
                  </a:lnTo>
                  <a:lnTo>
                    <a:pt x="465" y="328"/>
                  </a:lnTo>
                  <a:lnTo>
                    <a:pt x="465" y="331"/>
                  </a:lnTo>
                  <a:lnTo>
                    <a:pt x="474" y="330"/>
                  </a:lnTo>
                  <a:lnTo>
                    <a:pt x="476" y="330"/>
                  </a:lnTo>
                  <a:lnTo>
                    <a:pt x="476" y="326"/>
                  </a:lnTo>
                  <a:lnTo>
                    <a:pt x="466" y="324"/>
                  </a:lnTo>
                  <a:lnTo>
                    <a:pt x="466" y="328"/>
                  </a:lnTo>
                  <a:lnTo>
                    <a:pt x="470" y="328"/>
                  </a:lnTo>
                  <a:lnTo>
                    <a:pt x="479" y="327"/>
                  </a:lnTo>
                  <a:lnTo>
                    <a:pt x="479" y="323"/>
                  </a:lnTo>
                  <a:lnTo>
                    <a:pt x="465" y="323"/>
                  </a:lnTo>
                  <a:lnTo>
                    <a:pt x="465" y="324"/>
                  </a:lnTo>
                  <a:lnTo>
                    <a:pt x="467" y="324"/>
                  </a:lnTo>
                  <a:lnTo>
                    <a:pt x="467" y="323"/>
                  </a:lnTo>
                  <a:lnTo>
                    <a:pt x="465" y="323"/>
                  </a:lnTo>
                  <a:lnTo>
                    <a:pt x="465" y="326"/>
                  </a:lnTo>
                  <a:lnTo>
                    <a:pt x="476" y="324"/>
                  </a:lnTo>
                  <a:lnTo>
                    <a:pt x="476" y="320"/>
                  </a:lnTo>
                  <a:lnTo>
                    <a:pt x="469" y="320"/>
                  </a:lnTo>
                  <a:lnTo>
                    <a:pt x="463" y="319"/>
                  </a:lnTo>
                  <a:lnTo>
                    <a:pt x="463" y="323"/>
                  </a:lnTo>
                  <a:lnTo>
                    <a:pt x="476" y="323"/>
                  </a:lnTo>
                  <a:lnTo>
                    <a:pt x="479" y="322"/>
                  </a:lnTo>
                  <a:lnTo>
                    <a:pt x="478" y="318"/>
                  </a:lnTo>
                  <a:lnTo>
                    <a:pt x="467" y="318"/>
                  </a:lnTo>
                  <a:lnTo>
                    <a:pt x="467" y="322"/>
                  </a:lnTo>
                  <a:lnTo>
                    <a:pt x="473" y="320"/>
                  </a:lnTo>
                  <a:lnTo>
                    <a:pt x="478" y="320"/>
                  </a:lnTo>
                  <a:lnTo>
                    <a:pt x="478" y="316"/>
                  </a:lnTo>
                  <a:lnTo>
                    <a:pt x="463" y="315"/>
                  </a:lnTo>
                  <a:lnTo>
                    <a:pt x="463" y="316"/>
                  </a:lnTo>
                  <a:lnTo>
                    <a:pt x="465" y="318"/>
                  </a:lnTo>
                  <a:lnTo>
                    <a:pt x="466" y="316"/>
                  </a:lnTo>
                  <a:lnTo>
                    <a:pt x="465" y="315"/>
                  </a:lnTo>
                  <a:lnTo>
                    <a:pt x="465" y="318"/>
                  </a:lnTo>
                  <a:lnTo>
                    <a:pt x="476" y="318"/>
                  </a:lnTo>
                  <a:lnTo>
                    <a:pt x="476" y="314"/>
                  </a:lnTo>
                  <a:lnTo>
                    <a:pt x="470" y="312"/>
                  </a:lnTo>
                  <a:lnTo>
                    <a:pt x="465" y="312"/>
                  </a:lnTo>
                  <a:lnTo>
                    <a:pt x="465" y="316"/>
                  </a:lnTo>
                  <a:lnTo>
                    <a:pt x="474" y="315"/>
                  </a:lnTo>
                  <a:lnTo>
                    <a:pt x="476" y="315"/>
                  </a:lnTo>
                  <a:lnTo>
                    <a:pt x="476" y="311"/>
                  </a:lnTo>
                  <a:lnTo>
                    <a:pt x="467" y="310"/>
                  </a:lnTo>
                  <a:lnTo>
                    <a:pt x="467" y="311"/>
                  </a:lnTo>
                  <a:lnTo>
                    <a:pt x="469" y="314"/>
                  </a:lnTo>
                  <a:lnTo>
                    <a:pt x="471" y="312"/>
                  </a:lnTo>
                  <a:lnTo>
                    <a:pt x="470" y="310"/>
                  </a:lnTo>
                  <a:lnTo>
                    <a:pt x="470" y="312"/>
                  </a:lnTo>
                  <a:lnTo>
                    <a:pt x="479" y="312"/>
                  </a:lnTo>
                  <a:lnTo>
                    <a:pt x="479" y="309"/>
                  </a:lnTo>
                  <a:lnTo>
                    <a:pt x="465" y="307"/>
                  </a:lnTo>
                  <a:lnTo>
                    <a:pt x="465" y="311"/>
                  </a:lnTo>
                  <a:lnTo>
                    <a:pt x="476" y="310"/>
                  </a:lnTo>
                  <a:lnTo>
                    <a:pt x="476" y="306"/>
                  </a:lnTo>
                  <a:lnTo>
                    <a:pt x="470" y="306"/>
                  </a:lnTo>
                  <a:lnTo>
                    <a:pt x="463" y="305"/>
                  </a:lnTo>
                  <a:lnTo>
                    <a:pt x="463" y="309"/>
                  </a:lnTo>
                  <a:lnTo>
                    <a:pt x="475" y="307"/>
                  </a:lnTo>
                  <a:lnTo>
                    <a:pt x="478" y="307"/>
                  </a:lnTo>
                  <a:lnTo>
                    <a:pt x="478" y="303"/>
                  </a:lnTo>
                  <a:lnTo>
                    <a:pt x="466" y="302"/>
                  </a:lnTo>
                  <a:lnTo>
                    <a:pt x="466" y="306"/>
                  </a:lnTo>
                  <a:lnTo>
                    <a:pt x="471" y="306"/>
                  </a:lnTo>
                  <a:lnTo>
                    <a:pt x="478" y="305"/>
                  </a:lnTo>
                  <a:lnTo>
                    <a:pt x="478" y="301"/>
                  </a:lnTo>
                  <a:lnTo>
                    <a:pt x="463" y="301"/>
                  </a:lnTo>
                  <a:lnTo>
                    <a:pt x="463" y="302"/>
                  </a:lnTo>
                  <a:lnTo>
                    <a:pt x="465" y="303"/>
                  </a:lnTo>
                  <a:lnTo>
                    <a:pt x="466" y="302"/>
                  </a:lnTo>
                  <a:lnTo>
                    <a:pt x="465" y="301"/>
                  </a:lnTo>
                  <a:lnTo>
                    <a:pt x="465" y="303"/>
                  </a:lnTo>
                  <a:lnTo>
                    <a:pt x="476" y="302"/>
                  </a:lnTo>
                  <a:lnTo>
                    <a:pt x="476" y="298"/>
                  </a:lnTo>
                  <a:lnTo>
                    <a:pt x="470" y="298"/>
                  </a:lnTo>
                  <a:lnTo>
                    <a:pt x="465" y="297"/>
                  </a:lnTo>
                  <a:lnTo>
                    <a:pt x="465" y="301"/>
                  </a:lnTo>
                  <a:lnTo>
                    <a:pt x="475" y="301"/>
                  </a:lnTo>
                  <a:lnTo>
                    <a:pt x="478" y="299"/>
                  </a:lnTo>
                  <a:lnTo>
                    <a:pt x="476" y="295"/>
                  </a:lnTo>
                  <a:lnTo>
                    <a:pt x="466" y="295"/>
                  </a:lnTo>
                  <a:lnTo>
                    <a:pt x="466" y="297"/>
                  </a:lnTo>
                  <a:lnTo>
                    <a:pt x="467" y="299"/>
                  </a:lnTo>
                  <a:lnTo>
                    <a:pt x="471" y="298"/>
                  </a:lnTo>
                  <a:lnTo>
                    <a:pt x="470" y="295"/>
                  </a:lnTo>
                  <a:lnTo>
                    <a:pt x="470" y="298"/>
                  </a:lnTo>
                  <a:lnTo>
                    <a:pt x="479" y="298"/>
                  </a:lnTo>
                  <a:lnTo>
                    <a:pt x="479" y="294"/>
                  </a:lnTo>
                  <a:lnTo>
                    <a:pt x="465" y="293"/>
                  </a:lnTo>
                  <a:lnTo>
                    <a:pt x="465" y="294"/>
                  </a:lnTo>
                  <a:lnTo>
                    <a:pt x="467" y="294"/>
                  </a:lnTo>
                  <a:lnTo>
                    <a:pt x="467" y="293"/>
                  </a:lnTo>
                  <a:lnTo>
                    <a:pt x="465" y="293"/>
                  </a:lnTo>
                  <a:lnTo>
                    <a:pt x="465" y="295"/>
                  </a:lnTo>
                  <a:lnTo>
                    <a:pt x="476" y="295"/>
                  </a:lnTo>
                  <a:lnTo>
                    <a:pt x="476" y="292"/>
                  </a:lnTo>
                  <a:lnTo>
                    <a:pt x="470" y="290"/>
                  </a:lnTo>
                  <a:lnTo>
                    <a:pt x="465" y="290"/>
                  </a:lnTo>
                  <a:lnTo>
                    <a:pt x="465" y="294"/>
                  </a:lnTo>
                  <a:lnTo>
                    <a:pt x="475" y="293"/>
                  </a:lnTo>
                  <a:lnTo>
                    <a:pt x="478" y="293"/>
                  </a:lnTo>
                  <a:lnTo>
                    <a:pt x="478" y="289"/>
                  </a:lnTo>
                  <a:lnTo>
                    <a:pt x="467" y="288"/>
                  </a:lnTo>
                  <a:lnTo>
                    <a:pt x="467" y="292"/>
                  </a:lnTo>
                  <a:lnTo>
                    <a:pt x="471" y="292"/>
                  </a:lnTo>
                  <a:lnTo>
                    <a:pt x="478" y="290"/>
                  </a:lnTo>
                  <a:lnTo>
                    <a:pt x="478" y="286"/>
                  </a:lnTo>
                  <a:lnTo>
                    <a:pt x="465" y="285"/>
                  </a:lnTo>
                  <a:lnTo>
                    <a:pt x="465" y="289"/>
                  </a:lnTo>
                  <a:lnTo>
                    <a:pt x="475" y="288"/>
                  </a:lnTo>
                  <a:lnTo>
                    <a:pt x="475" y="284"/>
                  </a:lnTo>
                  <a:lnTo>
                    <a:pt x="470" y="284"/>
                  </a:lnTo>
                  <a:lnTo>
                    <a:pt x="465" y="282"/>
                  </a:lnTo>
                  <a:lnTo>
                    <a:pt x="465" y="286"/>
                  </a:lnTo>
                  <a:lnTo>
                    <a:pt x="474" y="286"/>
                  </a:lnTo>
                  <a:lnTo>
                    <a:pt x="478" y="285"/>
                  </a:lnTo>
                  <a:lnTo>
                    <a:pt x="476" y="281"/>
                  </a:lnTo>
                  <a:lnTo>
                    <a:pt x="466" y="280"/>
                  </a:lnTo>
                  <a:lnTo>
                    <a:pt x="466" y="284"/>
                  </a:lnTo>
                  <a:lnTo>
                    <a:pt x="469" y="284"/>
                  </a:lnTo>
                  <a:lnTo>
                    <a:pt x="479" y="282"/>
                  </a:lnTo>
                  <a:lnTo>
                    <a:pt x="479" y="278"/>
                  </a:lnTo>
                  <a:lnTo>
                    <a:pt x="465" y="278"/>
                  </a:lnTo>
                  <a:lnTo>
                    <a:pt x="465" y="280"/>
                  </a:lnTo>
                  <a:lnTo>
                    <a:pt x="466" y="278"/>
                  </a:lnTo>
                  <a:lnTo>
                    <a:pt x="465" y="277"/>
                  </a:lnTo>
                  <a:lnTo>
                    <a:pt x="463" y="278"/>
                  </a:lnTo>
                  <a:lnTo>
                    <a:pt x="463" y="281"/>
                  </a:lnTo>
                  <a:lnTo>
                    <a:pt x="475" y="281"/>
                  </a:lnTo>
                  <a:lnTo>
                    <a:pt x="475" y="277"/>
                  </a:lnTo>
                  <a:lnTo>
                    <a:pt x="470" y="276"/>
                  </a:lnTo>
                  <a:lnTo>
                    <a:pt x="463" y="275"/>
                  </a:lnTo>
                  <a:lnTo>
                    <a:pt x="463" y="278"/>
                  </a:lnTo>
                  <a:lnTo>
                    <a:pt x="476" y="278"/>
                  </a:lnTo>
                  <a:lnTo>
                    <a:pt x="480" y="277"/>
                  </a:lnTo>
                  <a:lnTo>
                    <a:pt x="479" y="273"/>
                  </a:lnTo>
                  <a:lnTo>
                    <a:pt x="466" y="273"/>
                  </a:lnTo>
                  <a:lnTo>
                    <a:pt x="466" y="277"/>
                  </a:lnTo>
                  <a:lnTo>
                    <a:pt x="471" y="276"/>
                  </a:lnTo>
                  <a:lnTo>
                    <a:pt x="479" y="276"/>
                  </a:lnTo>
                  <a:lnTo>
                    <a:pt x="479" y="272"/>
                  </a:lnTo>
                  <a:lnTo>
                    <a:pt x="463" y="271"/>
                  </a:lnTo>
                  <a:lnTo>
                    <a:pt x="463" y="272"/>
                  </a:lnTo>
                  <a:lnTo>
                    <a:pt x="465" y="273"/>
                  </a:lnTo>
                  <a:lnTo>
                    <a:pt x="466" y="272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76" y="273"/>
                  </a:lnTo>
                  <a:lnTo>
                    <a:pt x="476" y="269"/>
                  </a:lnTo>
                  <a:lnTo>
                    <a:pt x="471" y="268"/>
                  </a:lnTo>
                  <a:lnTo>
                    <a:pt x="465" y="268"/>
                  </a:lnTo>
                  <a:lnTo>
                    <a:pt x="465" y="272"/>
                  </a:lnTo>
                  <a:lnTo>
                    <a:pt x="473" y="271"/>
                  </a:lnTo>
                  <a:lnTo>
                    <a:pt x="478" y="271"/>
                  </a:lnTo>
                  <a:lnTo>
                    <a:pt x="478" y="267"/>
                  </a:lnTo>
                  <a:lnTo>
                    <a:pt x="467" y="265"/>
                  </a:lnTo>
                  <a:lnTo>
                    <a:pt x="467" y="269"/>
                  </a:lnTo>
                  <a:lnTo>
                    <a:pt x="469" y="269"/>
                  </a:lnTo>
                  <a:lnTo>
                    <a:pt x="479" y="268"/>
                  </a:lnTo>
                  <a:lnTo>
                    <a:pt x="479" y="264"/>
                  </a:lnTo>
                  <a:lnTo>
                    <a:pt x="465" y="263"/>
                  </a:lnTo>
                  <a:lnTo>
                    <a:pt x="465" y="267"/>
                  </a:lnTo>
                  <a:lnTo>
                    <a:pt x="475" y="265"/>
                  </a:lnTo>
                  <a:lnTo>
                    <a:pt x="475" y="261"/>
                  </a:lnTo>
                  <a:lnTo>
                    <a:pt x="470" y="261"/>
                  </a:lnTo>
                  <a:lnTo>
                    <a:pt x="465" y="260"/>
                  </a:lnTo>
                  <a:lnTo>
                    <a:pt x="465" y="264"/>
                  </a:lnTo>
                  <a:lnTo>
                    <a:pt x="474" y="264"/>
                  </a:lnTo>
                  <a:lnTo>
                    <a:pt x="479" y="263"/>
                  </a:lnTo>
                  <a:lnTo>
                    <a:pt x="479" y="259"/>
                  </a:lnTo>
                  <a:lnTo>
                    <a:pt x="467" y="258"/>
                  </a:lnTo>
                  <a:lnTo>
                    <a:pt x="467" y="261"/>
                  </a:lnTo>
                  <a:lnTo>
                    <a:pt x="471" y="261"/>
                  </a:lnTo>
                  <a:lnTo>
                    <a:pt x="479" y="260"/>
                  </a:lnTo>
                  <a:lnTo>
                    <a:pt x="479" y="256"/>
                  </a:lnTo>
                  <a:lnTo>
                    <a:pt x="465" y="256"/>
                  </a:lnTo>
                  <a:lnTo>
                    <a:pt x="465" y="258"/>
                  </a:lnTo>
                  <a:lnTo>
                    <a:pt x="467" y="258"/>
                  </a:lnTo>
                  <a:lnTo>
                    <a:pt x="467" y="256"/>
                  </a:lnTo>
                  <a:lnTo>
                    <a:pt x="465" y="256"/>
                  </a:lnTo>
                  <a:lnTo>
                    <a:pt x="465" y="259"/>
                  </a:lnTo>
                  <a:lnTo>
                    <a:pt x="475" y="259"/>
                  </a:lnTo>
                  <a:lnTo>
                    <a:pt x="476" y="255"/>
                  </a:lnTo>
                  <a:lnTo>
                    <a:pt x="473" y="254"/>
                  </a:lnTo>
                  <a:lnTo>
                    <a:pt x="471" y="254"/>
                  </a:lnTo>
                  <a:lnTo>
                    <a:pt x="465" y="252"/>
                  </a:lnTo>
                  <a:lnTo>
                    <a:pt x="465" y="256"/>
                  </a:lnTo>
                  <a:lnTo>
                    <a:pt x="473" y="256"/>
                  </a:lnTo>
                  <a:lnTo>
                    <a:pt x="478" y="255"/>
                  </a:lnTo>
                  <a:lnTo>
                    <a:pt x="478" y="251"/>
                  </a:lnTo>
                  <a:lnTo>
                    <a:pt x="466" y="251"/>
                  </a:lnTo>
                  <a:lnTo>
                    <a:pt x="466" y="252"/>
                  </a:lnTo>
                  <a:lnTo>
                    <a:pt x="467" y="255"/>
                  </a:lnTo>
                  <a:lnTo>
                    <a:pt x="470" y="254"/>
                  </a:lnTo>
                  <a:lnTo>
                    <a:pt x="469" y="251"/>
                  </a:lnTo>
                  <a:lnTo>
                    <a:pt x="469" y="254"/>
                  </a:lnTo>
                  <a:lnTo>
                    <a:pt x="479" y="254"/>
                  </a:lnTo>
                  <a:lnTo>
                    <a:pt x="479" y="250"/>
                  </a:lnTo>
                  <a:lnTo>
                    <a:pt x="466" y="248"/>
                  </a:lnTo>
                  <a:lnTo>
                    <a:pt x="465" y="248"/>
                  </a:lnTo>
                  <a:lnTo>
                    <a:pt x="465" y="252"/>
                  </a:lnTo>
                  <a:lnTo>
                    <a:pt x="475" y="251"/>
                  </a:lnTo>
                  <a:lnTo>
                    <a:pt x="476" y="247"/>
                  </a:lnTo>
                  <a:lnTo>
                    <a:pt x="473" y="246"/>
                  </a:lnTo>
                  <a:lnTo>
                    <a:pt x="463" y="246"/>
                  </a:lnTo>
                  <a:lnTo>
                    <a:pt x="463" y="250"/>
                  </a:lnTo>
                  <a:lnTo>
                    <a:pt x="474" y="248"/>
                  </a:lnTo>
                  <a:lnTo>
                    <a:pt x="479" y="248"/>
                  </a:lnTo>
                  <a:lnTo>
                    <a:pt x="479" y="244"/>
                  </a:lnTo>
                  <a:lnTo>
                    <a:pt x="467" y="243"/>
                  </a:lnTo>
                  <a:lnTo>
                    <a:pt x="467" y="247"/>
                  </a:lnTo>
                  <a:lnTo>
                    <a:pt x="471" y="247"/>
                  </a:lnTo>
                  <a:lnTo>
                    <a:pt x="479" y="246"/>
                  </a:lnTo>
                  <a:lnTo>
                    <a:pt x="479" y="242"/>
                  </a:lnTo>
                  <a:lnTo>
                    <a:pt x="465" y="240"/>
                  </a:lnTo>
                  <a:lnTo>
                    <a:pt x="465" y="244"/>
                  </a:lnTo>
                  <a:lnTo>
                    <a:pt x="475" y="243"/>
                  </a:lnTo>
                  <a:lnTo>
                    <a:pt x="475" y="239"/>
                  </a:lnTo>
                  <a:lnTo>
                    <a:pt x="471" y="239"/>
                  </a:lnTo>
                  <a:lnTo>
                    <a:pt x="465" y="238"/>
                  </a:lnTo>
                  <a:lnTo>
                    <a:pt x="465" y="242"/>
                  </a:lnTo>
                  <a:lnTo>
                    <a:pt x="473" y="242"/>
                  </a:lnTo>
                  <a:lnTo>
                    <a:pt x="478" y="240"/>
                  </a:lnTo>
                  <a:lnTo>
                    <a:pt x="478" y="237"/>
                  </a:lnTo>
                  <a:lnTo>
                    <a:pt x="469" y="237"/>
                  </a:lnTo>
                  <a:lnTo>
                    <a:pt x="469" y="238"/>
                  </a:lnTo>
                  <a:lnTo>
                    <a:pt x="470" y="237"/>
                  </a:lnTo>
                  <a:lnTo>
                    <a:pt x="469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70" y="239"/>
                  </a:lnTo>
                  <a:lnTo>
                    <a:pt x="480" y="238"/>
                  </a:lnTo>
                  <a:lnTo>
                    <a:pt x="480" y="234"/>
                  </a:lnTo>
                  <a:lnTo>
                    <a:pt x="465" y="234"/>
                  </a:lnTo>
                  <a:lnTo>
                    <a:pt x="465" y="235"/>
                  </a:lnTo>
                  <a:lnTo>
                    <a:pt x="467" y="235"/>
                  </a:lnTo>
                  <a:lnTo>
                    <a:pt x="467" y="234"/>
                  </a:lnTo>
                  <a:lnTo>
                    <a:pt x="465" y="234"/>
                  </a:lnTo>
                  <a:lnTo>
                    <a:pt x="465" y="237"/>
                  </a:lnTo>
                  <a:lnTo>
                    <a:pt x="474" y="237"/>
                  </a:lnTo>
                  <a:lnTo>
                    <a:pt x="475" y="233"/>
                  </a:lnTo>
                  <a:lnTo>
                    <a:pt x="471" y="231"/>
                  </a:lnTo>
                  <a:lnTo>
                    <a:pt x="470" y="231"/>
                  </a:lnTo>
                  <a:lnTo>
                    <a:pt x="463" y="230"/>
                  </a:lnTo>
                  <a:lnTo>
                    <a:pt x="463" y="234"/>
                  </a:lnTo>
                  <a:lnTo>
                    <a:pt x="473" y="234"/>
                  </a:lnTo>
                  <a:lnTo>
                    <a:pt x="479" y="233"/>
                  </a:lnTo>
                  <a:lnTo>
                    <a:pt x="479" y="229"/>
                  </a:lnTo>
                  <a:lnTo>
                    <a:pt x="467" y="229"/>
                  </a:lnTo>
                  <a:lnTo>
                    <a:pt x="467" y="230"/>
                  </a:lnTo>
                  <a:lnTo>
                    <a:pt x="469" y="233"/>
                  </a:lnTo>
                  <a:lnTo>
                    <a:pt x="471" y="231"/>
                  </a:lnTo>
                  <a:lnTo>
                    <a:pt x="470" y="229"/>
                  </a:lnTo>
                  <a:lnTo>
                    <a:pt x="470" y="231"/>
                  </a:lnTo>
                  <a:lnTo>
                    <a:pt x="478" y="231"/>
                  </a:lnTo>
                  <a:lnTo>
                    <a:pt x="478" y="227"/>
                  </a:lnTo>
                  <a:lnTo>
                    <a:pt x="465" y="226"/>
                  </a:lnTo>
                  <a:lnTo>
                    <a:pt x="463" y="226"/>
                  </a:lnTo>
                  <a:lnTo>
                    <a:pt x="463" y="230"/>
                  </a:lnTo>
                  <a:lnTo>
                    <a:pt x="475" y="229"/>
                  </a:lnTo>
                  <a:lnTo>
                    <a:pt x="476" y="225"/>
                  </a:lnTo>
                  <a:lnTo>
                    <a:pt x="473" y="223"/>
                  </a:lnTo>
                  <a:lnTo>
                    <a:pt x="463" y="223"/>
                  </a:lnTo>
                  <a:lnTo>
                    <a:pt x="463" y="227"/>
                  </a:lnTo>
                  <a:lnTo>
                    <a:pt x="473" y="226"/>
                  </a:lnTo>
                  <a:lnTo>
                    <a:pt x="478" y="226"/>
                  </a:lnTo>
                  <a:lnTo>
                    <a:pt x="478" y="222"/>
                  </a:lnTo>
                  <a:lnTo>
                    <a:pt x="466" y="221"/>
                  </a:lnTo>
                  <a:lnTo>
                    <a:pt x="466" y="225"/>
                  </a:lnTo>
                  <a:lnTo>
                    <a:pt x="470" y="225"/>
                  </a:lnTo>
                  <a:lnTo>
                    <a:pt x="479" y="223"/>
                  </a:lnTo>
                  <a:lnTo>
                    <a:pt x="479" y="220"/>
                  </a:lnTo>
                  <a:lnTo>
                    <a:pt x="465" y="220"/>
                  </a:lnTo>
                  <a:lnTo>
                    <a:pt x="465" y="221"/>
                  </a:lnTo>
                  <a:lnTo>
                    <a:pt x="466" y="220"/>
                  </a:lnTo>
                  <a:lnTo>
                    <a:pt x="465" y="218"/>
                  </a:lnTo>
                  <a:lnTo>
                    <a:pt x="463" y="220"/>
                  </a:lnTo>
                  <a:lnTo>
                    <a:pt x="463" y="222"/>
                  </a:lnTo>
                  <a:lnTo>
                    <a:pt x="475" y="221"/>
                  </a:lnTo>
                  <a:lnTo>
                    <a:pt x="475" y="217"/>
                  </a:lnTo>
                  <a:lnTo>
                    <a:pt x="471" y="217"/>
                  </a:lnTo>
                  <a:lnTo>
                    <a:pt x="463" y="216"/>
                  </a:lnTo>
                  <a:lnTo>
                    <a:pt x="463" y="220"/>
                  </a:lnTo>
                  <a:lnTo>
                    <a:pt x="474" y="220"/>
                  </a:lnTo>
                  <a:lnTo>
                    <a:pt x="479" y="218"/>
                  </a:lnTo>
                  <a:lnTo>
                    <a:pt x="479" y="214"/>
                  </a:lnTo>
                  <a:lnTo>
                    <a:pt x="466" y="214"/>
                  </a:lnTo>
                  <a:lnTo>
                    <a:pt x="466" y="218"/>
                  </a:lnTo>
                  <a:lnTo>
                    <a:pt x="471" y="217"/>
                  </a:lnTo>
                  <a:lnTo>
                    <a:pt x="478" y="216"/>
                  </a:lnTo>
                  <a:lnTo>
                    <a:pt x="478" y="212"/>
                  </a:lnTo>
                  <a:lnTo>
                    <a:pt x="465" y="212"/>
                  </a:lnTo>
                  <a:lnTo>
                    <a:pt x="465" y="213"/>
                  </a:lnTo>
                  <a:lnTo>
                    <a:pt x="466" y="212"/>
                  </a:lnTo>
                  <a:lnTo>
                    <a:pt x="465" y="210"/>
                  </a:lnTo>
                  <a:lnTo>
                    <a:pt x="463" y="212"/>
                  </a:lnTo>
                  <a:lnTo>
                    <a:pt x="463" y="214"/>
                  </a:lnTo>
                  <a:lnTo>
                    <a:pt x="475" y="214"/>
                  </a:lnTo>
                  <a:lnTo>
                    <a:pt x="476" y="210"/>
                  </a:lnTo>
                  <a:lnTo>
                    <a:pt x="473" y="209"/>
                  </a:lnTo>
                  <a:lnTo>
                    <a:pt x="471" y="209"/>
                  </a:lnTo>
                  <a:lnTo>
                    <a:pt x="463" y="208"/>
                  </a:lnTo>
                  <a:lnTo>
                    <a:pt x="463" y="212"/>
                  </a:lnTo>
                  <a:lnTo>
                    <a:pt x="471" y="212"/>
                  </a:lnTo>
                  <a:lnTo>
                    <a:pt x="478" y="210"/>
                  </a:lnTo>
                  <a:lnTo>
                    <a:pt x="478" y="206"/>
                  </a:lnTo>
                  <a:lnTo>
                    <a:pt x="466" y="206"/>
                  </a:lnTo>
                  <a:lnTo>
                    <a:pt x="466" y="208"/>
                  </a:lnTo>
                  <a:lnTo>
                    <a:pt x="467" y="210"/>
                  </a:lnTo>
                  <a:lnTo>
                    <a:pt x="470" y="209"/>
                  </a:lnTo>
                  <a:lnTo>
                    <a:pt x="469" y="206"/>
                  </a:lnTo>
                  <a:lnTo>
                    <a:pt x="469" y="209"/>
                  </a:lnTo>
                  <a:lnTo>
                    <a:pt x="479" y="209"/>
                  </a:lnTo>
                  <a:lnTo>
                    <a:pt x="479" y="205"/>
                  </a:lnTo>
                  <a:lnTo>
                    <a:pt x="466" y="204"/>
                  </a:lnTo>
                  <a:lnTo>
                    <a:pt x="463" y="204"/>
                  </a:lnTo>
                  <a:lnTo>
                    <a:pt x="463" y="208"/>
                  </a:lnTo>
                  <a:lnTo>
                    <a:pt x="474" y="206"/>
                  </a:lnTo>
                  <a:lnTo>
                    <a:pt x="475" y="203"/>
                  </a:lnTo>
                  <a:lnTo>
                    <a:pt x="473" y="201"/>
                  </a:lnTo>
                  <a:lnTo>
                    <a:pt x="463" y="201"/>
                  </a:lnTo>
                  <a:lnTo>
                    <a:pt x="463" y="205"/>
                  </a:lnTo>
                  <a:lnTo>
                    <a:pt x="473" y="204"/>
                  </a:lnTo>
                  <a:lnTo>
                    <a:pt x="479" y="204"/>
                  </a:lnTo>
                  <a:lnTo>
                    <a:pt x="479" y="200"/>
                  </a:lnTo>
                  <a:lnTo>
                    <a:pt x="466" y="199"/>
                  </a:lnTo>
                  <a:lnTo>
                    <a:pt x="466" y="203"/>
                  </a:lnTo>
                  <a:lnTo>
                    <a:pt x="470" y="203"/>
                  </a:lnTo>
                  <a:lnTo>
                    <a:pt x="479" y="201"/>
                  </a:lnTo>
                  <a:lnTo>
                    <a:pt x="479" y="197"/>
                  </a:lnTo>
                  <a:lnTo>
                    <a:pt x="465" y="197"/>
                  </a:lnTo>
                  <a:lnTo>
                    <a:pt x="465" y="199"/>
                  </a:lnTo>
                  <a:lnTo>
                    <a:pt x="466" y="197"/>
                  </a:lnTo>
                  <a:lnTo>
                    <a:pt x="465" y="196"/>
                  </a:lnTo>
                  <a:lnTo>
                    <a:pt x="463" y="197"/>
                  </a:lnTo>
                  <a:lnTo>
                    <a:pt x="463" y="200"/>
                  </a:lnTo>
                  <a:lnTo>
                    <a:pt x="474" y="199"/>
                  </a:lnTo>
                  <a:lnTo>
                    <a:pt x="474" y="195"/>
                  </a:lnTo>
                  <a:lnTo>
                    <a:pt x="471" y="195"/>
                  </a:lnTo>
                  <a:lnTo>
                    <a:pt x="463" y="193"/>
                  </a:lnTo>
                  <a:lnTo>
                    <a:pt x="463" y="197"/>
                  </a:lnTo>
                  <a:lnTo>
                    <a:pt x="471" y="197"/>
                  </a:lnTo>
                  <a:lnTo>
                    <a:pt x="478" y="196"/>
                  </a:lnTo>
                  <a:lnTo>
                    <a:pt x="478" y="192"/>
                  </a:lnTo>
                  <a:lnTo>
                    <a:pt x="466" y="192"/>
                  </a:lnTo>
                  <a:lnTo>
                    <a:pt x="466" y="193"/>
                  </a:lnTo>
                  <a:lnTo>
                    <a:pt x="467" y="195"/>
                  </a:lnTo>
                  <a:lnTo>
                    <a:pt x="469" y="193"/>
                  </a:lnTo>
                  <a:lnTo>
                    <a:pt x="467" y="192"/>
                  </a:lnTo>
                  <a:lnTo>
                    <a:pt x="467" y="195"/>
                  </a:lnTo>
                  <a:lnTo>
                    <a:pt x="479" y="193"/>
                  </a:lnTo>
                  <a:lnTo>
                    <a:pt x="479" y="189"/>
                  </a:lnTo>
                  <a:lnTo>
                    <a:pt x="466" y="189"/>
                  </a:lnTo>
                  <a:lnTo>
                    <a:pt x="466" y="191"/>
                  </a:lnTo>
                  <a:lnTo>
                    <a:pt x="467" y="189"/>
                  </a:lnTo>
                  <a:lnTo>
                    <a:pt x="465" y="188"/>
                  </a:lnTo>
                  <a:lnTo>
                    <a:pt x="463" y="189"/>
                  </a:lnTo>
                  <a:lnTo>
                    <a:pt x="463" y="192"/>
                  </a:lnTo>
                  <a:lnTo>
                    <a:pt x="474" y="192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63" y="187"/>
                  </a:lnTo>
                  <a:lnTo>
                    <a:pt x="463" y="191"/>
                  </a:lnTo>
                  <a:lnTo>
                    <a:pt x="473" y="189"/>
                  </a:lnTo>
                  <a:lnTo>
                    <a:pt x="479" y="189"/>
                  </a:lnTo>
                  <a:lnTo>
                    <a:pt x="479" y="188"/>
                  </a:lnTo>
                  <a:lnTo>
                    <a:pt x="480" y="187"/>
                  </a:lnTo>
                  <a:lnTo>
                    <a:pt x="479" y="184"/>
                  </a:lnTo>
                  <a:lnTo>
                    <a:pt x="466" y="184"/>
                  </a:lnTo>
                  <a:lnTo>
                    <a:pt x="466" y="188"/>
                  </a:lnTo>
                  <a:lnTo>
                    <a:pt x="471" y="187"/>
                  </a:lnTo>
                  <a:lnTo>
                    <a:pt x="478" y="187"/>
                  </a:lnTo>
                  <a:lnTo>
                    <a:pt x="478" y="183"/>
                  </a:lnTo>
                  <a:lnTo>
                    <a:pt x="465" y="182"/>
                  </a:lnTo>
                  <a:lnTo>
                    <a:pt x="465" y="186"/>
                  </a:lnTo>
                  <a:lnTo>
                    <a:pt x="474" y="184"/>
                  </a:lnTo>
                  <a:lnTo>
                    <a:pt x="474" y="180"/>
                  </a:lnTo>
                  <a:lnTo>
                    <a:pt x="471" y="180"/>
                  </a:lnTo>
                  <a:lnTo>
                    <a:pt x="463" y="179"/>
                  </a:lnTo>
                  <a:lnTo>
                    <a:pt x="463" y="183"/>
                  </a:lnTo>
                  <a:lnTo>
                    <a:pt x="470" y="182"/>
                  </a:lnTo>
                  <a:lnTo>
                    <a:pt x="476" y="182"/>
                  </a:lnTo>
                  <a:lnTo>
                    <a:pt x="476" y="178"/>
                  </a:lnTo>
                  <a:lnTo>
                    <a:pt x="466" y="176"/>
                  </a:lnTo>
                  <a:lnTo>
                    <a:pt x="466" y="180"/>
                  </a:lnTo>
                  <a:lnTo>
                    <a:pt x="467" y="180"/>
                  </a:lnTo>
                  <a:lnTo>
                    <a:pt x="478" y="179"/>
                  </a:lnTo>
                  <a:lnTo>
                    <a:pt x="478" y="175"/>
                  </a:lnTo>
                  <a:lnTo>
                    <a:pt x="466" y="175"/>
                  </a:lnTo>
                  <a:lnTo>
                    <a:pt x="466" y="176"/>
                  </a:lnTo>
                  <a:lnTo>
                    <a:pt x="467" y="175"/>
                  </a:lnTo>
                  <a:lnTo>
                    <a:pt x="465" y="174"/>
                  </a:lnTo>
                  <a:lnTo>
                    <a:pt x="463" y="175"/>
                  </a:lnTo>
                  <a:lnTo>
                    <a:pt x="463" y="178"/>
                  </a:lnTo>
                  <a:lnTo>
                    <a:pt x="474" y="176"/>
                  </a:lnTo>
                  <a:lnTo>
                    <a:pt x="474" y="172"/>
                  </a:lnTo>
                  <a:lnTo>
                    <a:pt x="471" y="172"/>
                  </a:lnTo>
                  <a:lnTo>
                    <a:pt x="463" y="171"/>
                  </a:lnTo>
                  <a:lnTo>
                    <a:pt x="463" y="175"/>
                  </a:lnTo>
                  <a:lnTo>
                    <a:pt x="473" y="175"/>
                  </a:lnTo>
                  <a:lnTo>
                    <a:pt x="479" y="174"/>
                  </a:lnTo>
                  <a:lnTo>
                    <a:pt x="479" y="170"/>
                  </a:lnTo>
                  <a:lnTo>
                    <a:pt x="466" y="170"/>
                  </a:lnTo>
                  <a:lnTo>
                    <a:pt x="466" y="171"/>
                  </a:lnTo>
                  <a:lnTo>
                    <a:pt x="467" y="174"/>
                  </a:lnTo>
                  <a:lnTo>
                    <a:pt x="471" y="172"/>
                  </a:lnTo>
                  <a:lnTo>
                    <a:pt x="470" y="170"/>
                  </a:lnTo>
                  <a:lnTo>
                    <a:pt x="470" y="172"/>
                  </a:lnTo>
                  <a:lnTo>
                    <a:pt x="479" y="171"/>
                  </a:lnTo>
                  <a:lnTo>
                    <a:pt x="479" y="167"/>
                  </a:lnTo>
                  <a:lnTo>
                    <a:pt x="465" y="167"/>
                  </a:lnTo>
                  <a:lnTo>
                    <a:pt x="465" y="168"/>
                  </a:lnTo>
                  <a:lnTo>
                    <a:pt x="466" y="167"/>
                  </a:lnTo>
                  <a:lnTo>
                    <a:pt x="465" y="166"/>
                  </a:lnTo>
                  <a:lnTo>
                    <a:pt x="463" y="167"/>
                  </a:lnTo>
                  <a:lnTo>
                    <a:pt x="463" y="170"/>
                  </a:lnTo>
                  <a:lnTo>
                    <a:pt x="474" y="170"/>
                  </a:lnTo>
                  <a:lnTo>
                    <a:pt x="475" y="166"/>
                  </a:lnTo>
                  <a:lnTo>
                    <a:pt x="473" y="165"/>
                  </a:lnTo>
                  <a:lnTo>
                    <a:pt x="463" y="165"/>
                  </a:lnTo>
                  <a:lnTo>
                    <a:pt x="463" y="168"/>
                  </a:lnTo>
                  <a:lnTo>
                    <a:pt x="471" y="167"/>
                  </a:lnTo>
                  <a:lnTo>
                    <a:pt x="478" y="166"/>
                  </a:lnTo>
                  <a:lnTo>
                    <a:pt x="478" y="162"/>
                  </a:lnTo>
                  <a:lnTo>
                    <a:pt x="466" y="162"/>
                  </a:lnTo>
                  <a:lnTo>
                    <a:pt x="466" y="163"/>
                  </a:lnTo>
                  <a:lnTo>
                    <a:pt x="467" y="166"/>
                  </a:lnTo>
                  <a:lnTo>
                    <a:pt x="470" y="165"/>
                  </a:lnTo>
                  <a:lnTo>
                    <a:pt x="469" y="162"/>
                  </a:lnTo>
                  <a:lnTo>
                    <a:pt x="469" y="165"/>
                  </a:lnTo>
                  <a:lnTo>
                    <a:pt x="479" y="165"/>
                  </a:lnTo>
                  <a:lnTo>
                    <a:pt x="479" y="161"/>
                  </a:lnTo>
                  <a:lnTo>
                    <a:pt x="466" y="159"/>
                  </a:lnTo>
                  <a:lnTo>
                    <a:pt x="463" y="159"/>
                  </a:lnTo>
                  <a:lnTo>
                    <a:pt x="463" y="163"/>
                  </a:lnTo>
                  <a:lnTo>
                    <a:pt x="474" y="162"/>
                  </a:lnTo>
                  <a:lnTo>
                    <a:pt x="474" y="158"/>
                  </a:lnTo>
                  <a:lnTo>
                    <a:pt x="471" y="158"/>
                  </a:lnTo>
                  <a:lnTo>
                    <a:pt x="463" y="157"/>
                  </a:lnTo>
                  <a:lnTo>
                    <a:pt x="463" y="161"/>
                  </a:lnTo>
                  <a:lnTo>
                    <a:pt x="473" y="159"/>
                  </a:lnTo>
                  <a:lnTo>
                    <a:pt x="480" y="159"/>
                  </a:lnTo>
                  <a:lnTo>
                    <a:pt x="480" y="155"/>
                  </a:lnTo>
                  <a:lnTo>
                    <a:pt x="467" y="154"/>
                  </a:lnTo>
                  <a:lnTo>
                    <a:pt x="467" y="158"/>
                  </a:lnTo>
                  <a:lnTo>
                    <a:pt x="471" y="158"/>
                  </a:lnTo>
                  <a:lnTo>
                    <a:pt x="479" y="157"/>
                  </a:lnTo>
                  <a:lnTo>
                    <a:pt x="479" y="153"/>
                  </a:lnTo>
                  <a:lnTo>
                    <a:pt x="466" y="153"/>
                  </a:lnTo>
                  <a:lnTo>
                    <a:pt x="466" y="154"/>
                  </a:lnTo>
                  <a:lnTo>
                    <a:pt x="467" y="153"/>
                  </a:lnTo>
                  <a:lnTo>
                    <a:pt x="466" y="151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74" y="155"/>
                  </a:lnTo>
                  <a:lnTo>
                    <a:pt x="475" y="151"/>
                  </a:lnTo>
                  <a:lnTo>
                    <a:pt x="474" y="150"/>
                  </a:lnTo>
                  <a:lnTo>
                    <a:pt x="473" y="150"/>
                  </a:lnTo>
                  <a:lnTo>
                    <a:pt x="463" y="149"/>
                  </a:lnTo>
                  <a:lnTo>
                    <a:pt x="463" y="153"/>
                  </a:lnTo>
                  <a:lnTo>
                    <a:pt x="470" y="153"/>
                  </a:lnTo>
                  <a:lnTo>
                    <a:pt x="478" y="151"/>
                  </a:lnTo>
                  <a:lnTo>
                    <a:pt x="478" y="148"/>
                  </a:lnTo>
                  <a:lnTo>
                    <a:pt x="466" y="148"/>
                  </a:lnTo>
                  <a:lnTo>
                    <a:pt x="466" y="149"/>
                  </a:lnTo>
                  <a:lnTo>
                    <a:pt x="467" y="150"/>
                  </a:lnTo>
                  <a:lnTo>
                    <a:pt x="469" y="149"/>
                  </a:lnTo>
                  <a:lnTo>
                    <a:pt x="467" y="148"/>
                  </a:lnTo>
                  <a:lnTo>
                    <a:pt x="467" y="150"/>
                  </a:lnTo>
                  <a:lnTo>
                    <a:pt x="479" y="149"/>
                  </a:lnTo>
                  <a:lnTo>
                    <a:pt x="479" y="145"/>
                  </a:lnTo>
                  <a:lnTo>
                    <a:pt x="466" y="145"/>
                  </a:lnTo>
                  <a:lnTo>
                    <a:pt x="466" y="146"/>
                  </a:lnTo>
                  <a:lnTo>
                    <a:pt x="467" y="145"/>
                  </a:lnTo>
                  <a:lnTo>
                    <a:pt x="465" y="144"/>
                  </a:lnTo>
                  <a:lnTo>
                    <a:pt x="463" y="145"/>
                  </a:lnTo>
                  <a:lnTo>
                    <a:pt x="463" y="148"/>
                  </a:lnTo>
                  <a:lnTo>
                    <a:pt x="473" y="148"/>
                  </a:lnTo>
                  <a:lnTo>
                    <a:pt x="474" y="144"/>
                  </a:lnTo>
                  <a:lnTo>
                    <a:pt x="473" y="142"/>
                  </a:lnTo>
                  <a:lnTo>
                    <a:pt x="462" y="142"/>
                  </a:lnTo>
                  <a:lnTo>
                    <a:pt x="462" y="146"/>
                  </a:lnTo>
                  <a:lnTo>
                    <a:pt x="471" y="145"/>
                  </a:lnTo>
                  <a:lnTo>
                    <a:pt x="479" y="144"/>
                  </a:lnTo>
                  <a:lnTo>
                    <a:pt x="479" y="140"/>
                  </a:lnTo>
                  <a:lnTo>
                    <a:pt x="466" y="140"/>
                  </a:lnTo>
                  <a:lnTo>
                    <a:pt x="466" y="141"/>
                  </a:lnTo>
                  <a:lnTo>
                    <a:pt x="467" y="144"/>
                  </a:lnTo>
                  <a:lnTo>
                    <a:pt x="471" y="142"/>
                  </a:lnTo>
                  <a:lnTo>
                    <a:pt x="470" y="140"/>
                  </a:lnTo>
                  <a:lnTo>
                    <a:pt x="470" y="142"/>
                  </a:lnTo>
                  <a:lnTo>
                    <a:pt x="478" y="142"/>
                  </a:lnTo>
                  <a:lnTo>
                    <a:pt x="478" y="138"/>
                  </a:lnTo>
                  <a:lnTo>
                    <a:pt x="466" y="137"/>
                  </a:lnTo>
                  <a:lnTo>
                    <a:pt x="463" y="137"/>
                  </a:lnTo>
                  <a:lnTo>
                    <a:pt x="463" y="141"/>
                  </a:lnTo>
                  <a:lnTo>
                    <a:pt x="475" y="140"/>
                  </a:lnTo>
                  <a:lnTo>
                    <a:pt x="475" y="136"/>
                  </a:lnTo>
                  <a:lnTo>
                    <a:pt x="473" y="136"/>
                  </a:lnTo>
                  <a:lnTo>
                    <a:pt x="463" y="134"/>
                  </a:lnTo>
                  <a:lnTo>
                    <a:pt x="463" y="138"/>
                  </a:lnTo>
                  <a:lnTo>
                    <a:pt x="470" y="138"/>
                  </a:lnTo>
                  <a:lnTo>
                    <a:pt x="470" y="137"/>
                  </a:lnTo>
                  <a:lnTo>
                    <a:pt x="471" y="136"/>
                  </a:lnTo>
                  <a:lnTo>
                    <a:pt x="470" y="134"/>
                  </a:lnTo>
                  <a:lnTo>
                    <a:pt x="470" y="137"/>
                  </a:lnTo>
                  <a:lnTo>
                    <a:pt x="478" y="137"/>
                  </a:lnTo>
                  <a:lnTo>
                    <a:pt x="478" y="133"/>
                  </a:lnTo>
                  <a:lnTo>
                    <a:pt x="466" y="132"/>
                  </a:lnTo>
                  <a:lnTo>
                    <a:pt x="466" y="136"/>
                  </a:lnTo>
                  <a:lnTo>
                    <a:pt x="467" y="136"/>
                  </a:lnTo>
                  <a:lnTo>
                    <a:pt x="479" y="134"/>
                  </a:lnTo>
                  <a:lnTo>
                    <a:pt x="479" y="131"/>
                  </a:lnTo>
                  <a:lnTo>
                    <a:pt x="466" y="131"/>
                  </a:lnTo>
                  <a:lnTo>
                    <a:pt x="466" y="132"/>
                  </a:lnTo>
                  <a:lnTo>
                    <a:pt x="467" y="131"/>
                  </a:lnTo>
                  <a:lnTo>
                    <a:pt x="465" y="129"/>
                  </a:lnTo>
                  <a:lnTo>
                    <a:pt x="463" y="131"/>
                  </a:lnTo>
                  <a:lnTo>
                    <a:pt x="463" y="133"/>
                  </a:lnTo>
                  <a:lnTo>
                    <a:pt x="473" y="133"/>
                  </a:lnTo>
                  <a:lnTo>
                    <a:pt x="474" y="129"/>
                  </a:lnTo>
                  <a:lnTo>
                    <a:pt x="473" y="128"/>
                  </a:lnTo>
                  <a:lnTo>
                    <a:pt x="471" y="128"/>
                  </a:lnTo>
                  <a:lnTo>
                    <a:pt x="462" y="127"/>
                  </a:lnTo>
                  <a:lnTo>
                    <a:pt x="462" y="131"/>
                  </a:lnTo>
                  <a:lnTo>
                    <a:pt x="471" y="131"/>
                  </a:lnTo>
                  <a:lnTo>
                    <a:pt x="479" y="129"/>
                  </a:lnTo>
                  <a:lnTo>
                    <a:pt x="479" y="125"/>
                  </a:lnTo>
                  <a:lnTo>
                    <a:pt x="466" y="125"/>
                  </a:lnTo>
                  <a:lnTo>
                    <a:pt x="466" y="127"/>
                  </a:lnTo>
                  <a:lnTo>
                    <a:pt x="467" y="129"/>
                  </a:lnTo>
                  <a:lnTo>
                    <a:pt x="471" y="128"/>
                  </a:lnTo>
                  <a:lnTo>
                    <a:pt x="470" y="125"/>
                  </a:lnTo>
                  <a:lnTo>
                    <a:pt x="470" y="128"/>
                  </a:lnTo>
                  <a:lnTo>
                    <a:pt x="478" y="128"/>
                  </a:lnTo>
                  <a:lnTo>
                    <a:pt x="478" y="124"/>
                  </a:lnTo>
                  <a:lnTo>
                    <a:pt x="466" y="123"/>
                  </a:lnTo>
                  <a:lnTo>
                    <a:pt x="466" y="124"/>
                  </a:lnTo>
                  <a:lnTo>
                    <a:pt x="467" y="123"/>
                  </a:lnTo>
                  <a:lnTo>
                    <a:pt x="465" y="121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74" y="125"/>
                  </a:lnTo>
                  <a:lnTo>
                    <a:pt x="475" y="121"/>
                  </a:lnTo>
                  <a:lnTo>
                    <a:pt x="474" y="120"/>
                  </a:lnTo>
                  <a:lnTo>
                    <a:pt x="463" y="120"/>
                  </a:lnTo>
                  <a:lnTo>
                    <a:pt x="463" y="124"/>
                  </a:lnTo>
                  <a:lnTo>
                    <a:pt x="470" y="123"/>
                  </a:lnTo>
                  <a:lnTo>
                    <a:pt x="478" y="123"/>
                  </a:lnTo>
                  <a:lnTo>
                    <a:pt x="478" y="119"/>
                  </a:lnTo>
                  <a:lnTo>
                    <a:pt x="466" y="117"/>
                  </a:lnTo>
                  <a:lnTo>
                    <a:pt x="466" y="119"/>
                  </a:lnTo>
                  <a:lnTo>
                    <a:pt x="467" y="120"/>
                  </a:lnTo>
                  <a:lnTo>
                    <a:pt x="469" y="119"/>
                  </a:lnTo>
                  <a:lnTo>
                    <a:pt x="467" y="117"/>
                  </a:lnTo>
                  <a:lnTo>
                    <a:pt x="467" y="120"/>
                  </a:lnTo>
                  <a:lnTo>
                    <a:pt x="479" y="120"/>
                  </a:lnTo>
                  <a:lnTo>
                    <a:pt x="479" y="116"/>
                  </a:lnTo>
                  <a:lnTo>
                    <a:pt x="466" y="115"/>
                  </a:lnTo>
                  <a:lnTo>
                    <a:pt x="463" y="115"/>
                  </a:lnTo>
                  <a:lnTo>
                    <a:pt x="463" y="119"/>
                  </a:lnTo>
                  <a:lnTo>
                    <a:pt x="473" y="117"/>
                  </a:lnTo>
                  <a:lnTo>
                    <a:pt x="473" y="114"/>
                  </a:lnTo>
                  <a:lnTo>
                    <a:pt x="462" y="112"/>
                  </a:lnTo>
                  <a:lnTo>
                    <a:pt x="462" y="116"/>
                  </a:lnTo>
                  <a:lnTo>
                    <a:pt x="470" y="116"/>
                  </a:lnTo>
                  <a:lnTo>
                    <a:pt x="480" y="115"/>
                  </a:lnTo>
                  <a:lnTo>
                    <a:pt x="480" y="111"/>
                  </a:lnTo>
                  <a:lnTo>
                    <a:pt x="466" y="110"/>
                  </a:lnTo>
                  <a:lnTo>
                    <a:pt x="466" y="114"/>
                  </a:lnTo>
                  <a:lnTo>
                    <a:pt x="470" y="114"/>
                  </a:lnTo>
                  <a:lnTo>
                    <a:pt x="478" y="112"/>
                  </a:lnTo>
                  <a:lnTo>
                    <a:pt x="478" y="108"/>
                  </a:lnTo>
                  <a:lnTo>
                    <a:pt x="466" y="108"/>
                  </a:lnTo>
                  <a:lnTo>
                    <a:pt x="466" y="110"/>
                  </a:lnTo>
                  <a:lnTo>
                    <a:pt x="467" y="108"/>
                  </a:lnTo>
                  <a:lnTo>
                    <a:pt x="463" y="107"/>
                  </a:lnTo>
                  <a:lnTo>
                    <a:pt x="462" y="108"/>
                  </a:lnTo>
                  <a:lnTo>
                    <a:pt x="462" y="111"/>
                  </a:lnTo>
                  <a:lnTo>
                    <a:pt x="475" y="111"/>
                  </a:lnTo>
                  <a:lnTo>
                    <a:pt x="475" y="106"/>
                  </a:lnTo>
                  <a:lnTo>
                    <a:pt x="473" y="106"/>
                  </a:lnTo>
                  <a:lnTo>
                    <a:pt x="462" y="104"/>
                  </a:lnTo>
                  <a:lnTo>
                    <a:pt x="462" y="108"/>
                  </a:lnTo>
                  <a:lnTo>
                    <a:pt x="469" y="108"/>
                  </a:lnTo>
                  <a:lnTo>
                    <a:pt x="478" y="107"/>
                  </a:lnTo>
                  <a:lnTo>
                    <a:pt x="478" y="103"/>
                  </a:lnTo>
                  <a:lnTo>
                    <a:pt x="465" y="103"/>
                  </a:lnTo>
                  <a:lnTo>
                    <a:pt x="465" y="104"/>
                  </a:lnTo>
                  <a:lnTo>
                    <a:pt x="466" y="106"/>
                  </a:lnTo>
                  <a:lnTo>
                    <a:pt x="467" y="104"/>
                  </a:lnTo>
                  <a:lnTo>
                    <a:pt x="466" y="103"/>
                  </a:lnTo>
                  <a:lnTo>
                    <a:pt x="466" y="106"/>
                  </a:lnTo>
                  <a:lnTo>
                    <a:pt x="478" y="106"/>
                  </a:lnTo>
                  <a:lnTo>
                    <a:pt x="478" y="102"/>
                  </a:lnTo>
                  <a:lnTo>
                    <a:pt x="467" y="100"/>
                  </a:lnTo>
                  <a:lnTo>
                    <a:pt x="462" y="99"/>
                  </a:lnTo>
                  <a:lnTo>
                    <a:pt x="462" y="103"/>
                  </a:lnTo>
                  <a:lnTo>
                    <a:pt x="474" y="103"/>
                  </a:lnTo>
                  <a:lnTo>
                    <a:pt x="474" y="98"/>
                  </a:lnTo>
                  <a:lnTo>
                    <a:pt x="462" y="98"/>
                  </a:lnTo>
                  <a:lnTo>
                    <a:pt x="462" y="102"/>
                  </a:lnTo>
                  <a:lnTo>
                    <a:pt x="470" y="100"/>
                  </a:lnTo>
                  <a:lnTo>
                    <a:pt x="480" y="100"/>
                  </a:lnTo>
                  <a:lnTo>
                    <a:pt x="480" y="96"/>
                  </a:lnTo>
                  <a:lnTo>
                    <a:pt x="467" y="95"/>
                  </a:lnTo>
                  <a:lnTo>
                    <a:pt x="467" y="96"/>
                  </a:lnTo>
                  <a:lnTo>
                    <a:pt x="469" y="98"/>
                  </a:lnTo>
                  <a:lnTo>
                    <a:pt x="470" y="96"/>
                  </a:lnTo>
                  <a:lnTo>
                    <a:pt x="469" y="95"/>
                  </a:lnTo>
                  <a:lnTo>
                    <a:pt x="469" y="98"/>
                  </a:lnTo>
                  <a:lnTo>
                    <a:pt x="479" y="98"/>
                  </a:lnTo>
                  <a:lnTo>
                    <a:pt x="479" y="94"/>
                  </a:lnTo>
                  <a:lnTo>
                    <a:pt x="466" y="93"/>
                  </a:lnTo>
                  <a:lnTo>
                    <a:pt x="462" y="93"/>
                  </a:lnTo>
                  <a:lnTo>
                    <a:pt x="462" y="96"/>
                  </a:lnTo>
                  <a:lnTo>
                    <a:pt x="473" y="95"/>
                  </a:lnTo>
                  <a:lnTo>
                    <a:pt x="473" y="91"/>
                  </a:lnTo>
                  <a:lnTo>
                    <a:pt x="463" y="90"/>
                  </a:lnTo>
                  <a:lnTo>
                    <a:pt x="463" y="94"/>
                  </a:lnTo>
                  <a:lnTo>
                    <a:pt x="469" y="94"/>
                  </a:lnTo>
                  <a:lnTo>
                    <a:pt x="478" y="93"/>
                  </a:lnTo>
                  <a:lnTo>
                    <a:pt x="478" y="89"/>
                  </a:lnTo>
                  <a:lnTo>
                    <a:pt x="466" y="87"/>
                  </a:lnTo>
                  <a:lnTo>
                    <a:pt x="466" y="91"/>
                  </a:lnTo>
                  <a:lnTo>
                    <a:pt x="467" y="91"/>
                  </a:lnTo>
                  <a:lnTo>
                    <a:pt x="478" y="90"/>
                  </a:lnTo>
                  <a:lnTo>
                    <a:pt x="478" y="86"/>
                  </a:lnTo>
                  <a:lnTo>
                    <a:pt x="466" y="86"/>
                  </a:lnTo>
                  <a:lnTo>
                    <a:pt x="466" y="87"/>
                  </a:lnTo>
                  <a:lnTo>
                    <a:pt x="467" y="86"/>
                  </a:lnTo>
                  <a:lnTo>
                    <a:pt x="463" y="85"/>
                  </a:lnTo>
                  <a:lnTo>
                    <a:pt x="462" y="86"/>
                  </a:lnTo>
                  <a:lnTo>
                    <a:pt x="462" y="89"/>
                  </a:lnTo>
                  <a:lnTo>
                    <a:pt x="473" y="89"/>
                  </a:lnTo>
                  <a:lnTo>
                    <a:pt x="473" y="87"/>
                  </a:lnTo>
                  <a:lnTo>
                    <a:pt x="474" y="86"/>
                  </a:lnTo>
                  <a:lnTo>
                    <a:pt x="473" y="83"/>
                  </a:lnTo>
                  <a:lnTo>
                    <a:pt x="463" y="83"/>
                  </a:lnTo>
                  <a:lnTo>
                    <a:pt x="463" y="85"/>
                  </a:lnTo>
                  <a:lnTo>
                    <a:pt x="465" y="83"/>
                  </a:lnTo>
                  <a:lnTo>
                    <a:pt x="463" y="82"/>
                  </a:lnTo>
                  <a:lnTo>
                    <a:pt x="462" y="83"/>
                  </a:lnTo>
                  <a:lnTo>
                    <a:pt x="462" y="86"/>
                  </a:lnTo>
                  <a:lnTo>
                    <a:pt x="470" y="86"/>
                  </a:lnTo>
                  <a:lnTo>
                    <a:pt x="479" y="85"/>
                  </a:lnTo>
                  <a:lnTo>
                    <a:pt x="479" y="81"/>
                  </a:lnTo>
                  <a:lnTo>
                    <a:pt x="467" y="81"/>
                  </a:lnTo>
                  <a:lnTo>
                    <a:pt x="467" y="82"/>
                  </a:lnTo>
                  <a:lnTo>
                    <a:pt x="469" y="85"/>
                  </a:lnTo>
                  <a:lnTo>
                    <a:pt x="471" y="83"/>
                  </a:lnTo>
                  <a:lnTo>
                    <a:pt x="470" y="81"/>
                  </a:lnTo>
                  <a:lnTo>
                    <a:pt x="470" y="83"/>
                  </a:lnTo>
                  <a:lnTo>
                    <a:pt x="478" y="83"/>
                  </a:lnTo>
                  <a:lnTo>
                    <a:pt x="478" y="79"/>
                  </a:lnTo>
                  <a:lnTo>
                    <a:pt x="466" y="78"/>
                  </a:lnTo>
                  <a:lnTo>
                    <a:pt x="466" y="79"/>
                  </a:lnTo>
                  <a:lnTo>
                    <a:pt x="467" y="78"/>
                  </a:lnTo>
                  <a:lnTo>
                    <a:pt x="463" y="77"/>
                  </a:lnTo>
                  <a:lnTo>
                    <a:pt x="462" y="78"/>
                  </a:lnTo>
                  <a:lnTo>
                    <a:pt x="462" y="81"/>
                  </a:lnTo>
                  <a:lnTo>
                    <a:pt x="475" y="81"/>
                  </a:lnTo>
                  <a:lnTo>
                    <a:pt x="475" y="76"/>
                  </a:lnTo>
                  <a:lnTo>
                    <a:pt x="463" y="76"/>
                  </a:lnTo>
                  <a:lnTo>
                    <a:pt x="463" y="79"/>
                  </a:lnTo>
                  <a:lnTo>
                    <a:pt x="469" y="78"/>
                  </a:lnTo>
                  <a:lnTo>
                    <a:pt x="479" y="78"/>
                  </a:lnTo>
                  <a:lnTo>
                    <a:pt x="479" y="74"/>
                  </a:lnTo>
                  <a:lnTo>
                    <a:pt x="466" y="73"/>
                  </a:lnTo>
                  <a:lnTo>
                    <a:pt x="466" y="74"/>
                  </a:lnTo>
                  <a:lnTo>
                    <a:pt x="467" y="76"/>
                  </a:lnTo>
                  <a:lnTo>
                    <a:pt x="469" y="74"/>
                  </a:lnTo>
                  <a:lnTo>
                    <a:pt x="467" y="73"/>
                  </a:lnTo>
                  <a:lnTo>
                    <a:pt x="467" y="76"/>
                  </a:lnTo>
                  <a:lnTo>
                    <a:pt x="479" y="76"/>
                  </a:lnTo>
                  <a:lnTo>
                    <a:pt x="479" y="72"/>
                  </a:lnTo>
                  <a:lnTo>
                    <a:pt x="467" y="70"/>
                  </a:lnTo>
                  <a:lnTo>
                    <a:pt x="462" y="70"/>
                  </a:lnTo>
                  <a:lnTo>
                    <a:pt x="462" y="74"/>
                  </a:lnTo>
                  <a:lnTo>
                    <a:pt x="471" y="73"/>
                  </a:lnTo>
                  <a:lnTo>
                    <a:pt x="474" y="73"/>
                  </a:lnTo>
                  <a:lnTo>
                    <a:pt x="474" y="69"/>
                  </a:lnTo>
                  <a:lnTo>
                    <a:pt x="463" y="68"/>
                  </a:lnTo>
                  <a:lnTo>
                    <a:pt x="463" y="72"/>
                  </a:lnTo>
                  <a:lnTo>
                    <a:pt x="471" y="72"/>
                  </a:lnTo>
                  <a:lnTo>
                    <a:pt x="482" y="70"/>
                  </a:lnTo>
                  <a:lnTo>
                    <a:pt x="482" y="66"/>
                  </a:lnTo>
                  <a:lnTo>
                    <a:pt x="469" y="65"/>
                  </a:lnTo>
                  <a:lnTo>
                    <a:pt x="469" y="69"/>
                  </a:lnTo>
                  <a:lnTo>
                    <a:pt x="471" y="69"/>
                  </a:lnTo>
                  <a:lnTo>
                    <a:pt x="479" y="68"/>
                  </a:lnTo>
                  <a:lnTo>
                    <a:pt x="479" y="64"/>
                  </a:lnTo>
                  <a:lnTo>
                    <a:pt x="470" y="64"/>
                  </a:lnTo>
                  <a:lnTo>
                    <a:pt x="470" y="65"/>
                  </a:lnTo>
                  <a:lnTo>
                    <a:pt x="471" y="64"/>
                  </a:lnTo>
                  <a:lnTo>
                    <a:pt x="467" y="62"/>
                  </a:lnTo>
                  <a:lnTo>
                    <a:pt x="466" y="64"/>
                  </a:lnTo>
                  <a:lnTo>
                    <a:pt x="466" y="66"/>
                  </a:lnTo>
                  <a:lnTo>
                    <a:pt x="478" y="66"/>
                  </a:lnTo>
                  <a:lnTo>
                    <a:pt x="478" y="65"/>
                  </a:lnTo>
                  <a:lnTo>
                    <a:pt x="479" y="64"/>
                  </a:lnTo>
                  <a:lnTo>
                    <a:pt x="478" y="61"/>
                  </a:lnTo>
                  <a:lnTo>
                    <a:pt x="466" y="61"/>
                  </a:lnTo>
                  <a:lnTo>
                    <a:pt x="466" y="62"/>
                  </a:lnTo>
                  <a:lnTo>
                    <a:pt x="467" y="64"/>
                  </a:lnTo>
                  <a:lnTo>
                    <a:pt x="469" y="62"/>
                  </a:lnTo>
                  <a:lnTo>
                    <a:pt x="467" y="60"/>
                  </a:lnTo>
                  <a:lnTo>
                    <a:pt x="435" y="59"/>
                  </a:lnTo>
                  <a:lnTo>
                    <a:pt x="397" y="59"/>
                  </a:lnTo>
                  <a:lnTo>
                    <a:pt x="397" y="60"/>
                  </a:lnTo>
                  <a:lnTo>
                    <a:pt x="398" y="62"/>
                  </a:lnTo>
                  <a:lnTo>
                    <a:pt x="400" y="61"/>
                  </a:lnTo>
                  <a:lnTo>
                    <a:pt x="399" y="59"/>
                  </a:lnTo>
                  <a:lnTo>
                    <a:pt x="399" y="61"/>
                  </a:lnTo>
                  <a:lnTo>
                    <a:pt x="407" y="61"/>
                  </a:lnTo>
                  <a:lnTo>
                    <a:pt x="407" y="57"/>
                  </a:lnTo>
                  <a:lnTo>
                    <a:pt x="398" y="56"/>
                  </a:lnTo>
                  <a:lnTo>
                    <a:pt x="395" y="56"/>
                  </a:lnTo>
                  <a:lnTo>
                    <a:pt x="395" y="60"/>
                  </a:lnTo>
                  <a:lnTo>
                    <a:pt x="403" y="59"/>
                  </a:lnTo>
                  <a:lnTo>
                    <a:pt x="406" y="57"/>
                  </a:lnTo>
                  <a:lnTo>
                    <a:pt x="406" y="53"/>
                  </a:lnTo>
                  <a:lnTo>
                    <a:pt x="394" y="53"/>
                  </a:lnTo>
                  <a:lnTo>
                    <a:pt x="394" y="57"/>
                  </a:lnTo>
                  <a:lnTo>
                    <a:pt x="400" y="56"/>
                  </a:lnTo>
                  <a:lnTo>
                    <a:pt x="407" y="56"/>
                  </a:lnTo>
                  <a:lnTo>
                    <a:pt x="407" y="52"/>
                  </a:lnTo>
                  <a:lnTo>
                    <a:pt x="397" y="51"/>
                  </a:lnTo>
                  <a:lnTo>
                    <a:pt x="397" y="55"/>
                  </a:lnTo>
                  <a:lnTo>
                    <a:pt x="402" y="55"/>
                  </a:lnTo>
                  <a:lnTo>
                    <a:pt x="408" y="53"/>
                  </a:lnTo>
                  <a:lnTo>
                    <a:pt x="408" y="49"/>
                  </a:lnTo>
                  <a:lnTo>
                    <a:pt x="398" y="48"/>
                  </a:lnTo>
                  <a:lnTo>
                    <a:pt x="397" y="48"/>
                  </a:lnTo>
                  <a:lnTo>
                    <a:pt x="397" y="52"/>
                  </a:lnTo>
                  <a:lnTo>
                    <a:pt x="403" y="51"/>
                  </a:lnTo>
                  <a:lnTo>
                    <a:pt x="403" y="47"/>
                  </a:lnTo>
                  <a:lnTo>
                    <a:pt x="394" y="45"/>
                  </a:lnTo>
                  <a:lnTo>
                    <a:pt x="394" y="49"/>
                  </a:lnTo>
                  <a:lnTo>
                    <a:pt x="399" y="49"/>
                  </a:lnTo>
                  <a:lnTo>
                    <a:pt x="407" y="48"/>
                  </a:lnTo>
                  <a:lnTo>
                    <a:pt x="407" y="44"/>
                  </a:lnTo>
                  <a:lnTo>
                    <a:pt x="395" y="44"/>
                  </a:lnTo>
                  <a:lnTo>
                    <a:pt x="395" y="45"/>
                  </a:lnTo>
                  <a:lnTo>
                    <a:pt x="397" y="48"/>
                  </a:lnTo>
                  <a:lnTo>
                    <a:pt x="400" y="47"/>
                  </a:lnTo>
                  <a:lnTo>
                    <a:pt x="399" y="44"/>
                  </a:lnTo>
                  <a:lnTo>
                    <a:pt x="399" y="47"/>
                  </a:lnTo>
                  <a:lnTo>
                    <a:pt x="407" y="45"/>
                  </a:lnTo>
                  <a:lnTo>
                    <a:pt x="407" y="42"/>
                  </a:lnTo>
                  <a:lnTo>
                    <a:pt x="398" y="42"/>
                  </a:lnTo>
                  <a:lnTo>
                    <a:pt x="398" y="43"/>
                  </a:lnTo>
                  <a:lnTo>
                    <a:pt x="399" y="42"/>
                  </a:lnTo>
                  <a:lnTo>
                    <a:pt x="397" y="40"/>
                  </a:lnTo>
                  <a:lnTo>
                    <a:pt x="395" y="42"/>
                  </a:lnTo>
                  <a:lnTo>
                    <a:pt x="395" y="44"/>
                  </a:lnTo>
                  <a:lnTo>
                    <a:pt x="406" y="44"/>
                  </a:lnTo>
                  <a:lnTo>
                    <a:pt x="406" y="39"/>
                  </a:lnTo>
                  <a:lnTo>
                    <a:pt x="394" y="39"/>
                  </a:lnTo>
                  <a:lnTo>
                    <a:pt x="394" y="43"/>
                  </a:lnTo>
                  <a:lnTo>
                    <a:pt x="400" y="42"/>
                  </a:lnTo>
                  <a:lnTo>
                    <a:pt x="408" y="40"/>
                  </a:lnTo>
                  <a:lnTo>
                    <a:pt x="408" y="36"/>
                  </a:lnTo>
                  <a:lnTo>
                    <a:pt x="397" y="36"/>
                  </a:lnTo>
                  <a:lnTo>
                    <a:pt x="397" y="38"/>
                  </a:lnTo>
                  <a:lnTo>
                    <a:pt x="398" y="40"/>
                  </a:lnTo>
                  <a:lnTo>
                    <a:pt x="402" y="39"/>
                  </a:lnTo>
                  <a:lnTo>
                    <a:pt x="400" y="36"/>
                  </a:lnTo>
                  <a:lnTo>
                    <a:pt x="400" y="39"/>
                  </a:lnTo>
                  <a:lnTo>
                    <a:pt x="408" y="39"/>
                  </a:lnTo>
                  <a:lnTo>
                    <a:pt x="408" y="35"/>
                  </a:lnTo>
                  <a:lnTo>
                    <a:pt x="399" y="34"/>
                  </a:lnTo>
                  <a:lnTo>
                    <a:pt x="397" y="34"/>
                  </a:lnTo>
                  <a:lnTo>
                    <a:pt x="397" y="38"/>
                  </a:lnTo>
                  <a:lnTo>
                    <a:pt x="403" y="36"/>
                  </a:lnTo>
                  <a:lnTo>
                    <a:pt x="406" y="35"/>
                  </a:lnTo>
                  <a:lnTo>
                    <a:pt x="406" y="31"/>
                  </a:lnTo>
                  <a:lnTo>
                    <a:pt x="395" y="31"/>
                  </a:lnTo>
                  <a:lnTo>
                    <a:pt x="395" y="35"/>
                  </a:lnTo>
                  <a:lnTo>
                    <a:pt x="400" y="34"/>
                  </a:lnTo>
                  <a:lnTo>
                    <a:pt x="407" y="34"/>
                  </a:lnTo>
                  <a:lnTo>
                    <a:pt x="407" y="30"/>
                  </a:lnTo>
                  <a:lnTo>
                    <a:pt x="397" y="28"/>
                  </a:lnTo>
                  <a:lnTo>
                    <a:pt x="397" y="32"/>
                  </a:lnTo>
                  <a:lnTo>
                    <a:pt x="399" y="32"/>
                  </a:lnTo>
                  <a:lnTo>
                    <a:pt x="407" y="31"/>
                  </a:lnTo>
                  <a:lnTo>
                    <a:pt x="407" y="27"/>
                  </a:lnTo>
                  <a:lnTo>
                    <a:pt x="399" y="26"/>
                  </a:lnTo>
                  <a:lnTo>
                    <a:pt x="397" y="26"/>
                  </a:lnTo>
                  <a:lnTo>
                    <a:pt x="397" y="30"/>
                  </a:lnTo>
                  <a:lnTo>
                    <a:pt x="403" y="28"/>
                  </a:lnTo>
                  <a:lnTo>
                    <a:pt x="404" y="28"/>
                  </a:lnTo>
                  <a:lnTo>
                    <a:pt x="404" y="24"/>
                  </a:lnTo>
                  <a:lnTo>
                    <a:pt x="394" y="23"/>
                  </a:lnTo>
                  <a:lnTo>
                    <a:pt x="394" y="27"/>
                  </a:lnTo>
                  <a:lnTo>
                    <a:pt x="400" y="27"/>
                  </a:lnTo>
                  <a:lnTo>
                    <a:pt x="408" y="26"/>
                  </a:lnTo>
                  <a:lnTo>
                    <a:pt x="408" y="22"/>
                  </a:lnTo>
                  <a:lnTo>
                    <a:pt x="398" y="22"/>
                  </a:lnTo>
                  <a:lnTo>
                    <a:pt x="398" y="23"/>
                  </a:lnTo>
                  <a:lnTo>
                    <a:pt x="399" y="26"/>
                  </a:lnTo>
                  <a:lnTo>
                    <a:pt x="402" y="24"/>
                  </a:lnTo>
                  <a:lnTo>
                    <a:pt x="400" y="22"/>
                  </a:lnTo>
                  <a:lnTo>
                    <a:pt x="400" y="24"/>
                  </a:lnTo>
                  <a:lnTo>
                    <a:pt x="408" y="23"/>
                  </a:lnTo>
                  <a:lnTo>
                    <a:pt x="408" y="19"/>
                  </a:lnTo>
                  <a:lnTo>
                    <a:pt x="399" y="19"/>
                  </a:lnTo>
                  <a:lnTo>
                    <a:pt x="399" y="21"/>
                  </a:lnTo>
                  <a:lnTo>
                    <a:pt x="400" y="19"/>
                  </a:lnTo>
                  <a:lnTo>
                    <a:pt x="397" y="18"/>
                  </a:lnTo>
                  <a:lnTo>
                    <a:pt x="395" y="19"/>
                  </a:lnTo>
                  <a:lnTo>
                    <a:pt x="395" y="22"/>
                  </a:lnTo>
                  <a:lnTo>
                    <a:pt x="406" y="22"/>
                  </a:lnTo>
                  <a:lnTo>
                    <a:pt x="406" y="17"/>
                  </a:lnTo>
                  <a:lnTo>
                    <a:pt x="393" y="17"/>
                  </a:lnTo>
                  <a:lnTo>
                    <a:pt x="393" y="21"/>
                  </a:lnTo>
                  <a:lnTo>
                    <a:pt x="399" y="19"/>
                  </a:lnTo>
                  <a:lnTo>
                    <a:pt x="407" y="18"/>
                  </a:lnTo>
                  <a:lnTo>
                    <a:pt x="407" y="14"/>
                  </a:lnTo>
                  <a:lnTo>
                    <a:pt x="395" y="14"/>
                  </a:lnTo>
                  <a:lnTo>
                    <a:pt x="395" y="15"/>
                  </a:lnTo>
                  <a:lnTo>
                    <a:pt x="397" y="18"/>
                  </a:lnTo>
                  <a:lnTo>
                    <a:pt x="399" y="17"/>
                  </a:lnTo>
                  <a:lnTo>
                    <a:pt x="398" y="14"/>
                  </a:lnTo>
                  <a:lnTo>
                    <a:pt x="398" y="17"/>
                  </a:lnTo>
                  <a:lnTo>
                    <a:pt x="408" y="17"/>
                  </a:lnTo>
                  <a:lnTo>
                    <a:pt x="408" y="13"/>
                  </a:lnTo>
                  <a:lnTo>
                    <a:pt x="398" y="11"/>
                  </a:lnTo>
                  <a:lnTo>
                    <a:pt x="398" y="15"/>
                  </a:lnTo>
                  <a:lnTo>
                    <a:pt x="462" y="14"/>
                  </a:lnTo>
                  <a:lnTo>
                    <a:pt x="474" y="13"/>
                  </a:lnTo>
                  <a:lnTo>
                    <a:pt x="474" y="9"/>
                  </a:lnTo>
                  <a:lnTo>
                    <a:pt x="462" y="9"/>
                  </a:lnTo>
                  <a:lnTo>
                    <a:pt x="462" y="13"/>
                  </a:lnTo>
                  <a:lnTo>
                    <a:pt x="470" y="11"/>
                  </a:lnTo>
                  <a:lnTo>
                    <a:pt x="480" y="11"/>
                  </a:lnTo>
                  <a:lnTo>
                    <a:pt x="480" y="7"/>
                  </a:lnTo>
                  <a:lnTo>
                    <a:pt x="469" y="6"/>
                  </a:lnTo>
                  <a:lnTo>
                    <a:pt x="469" y="10"/>
                  </a:lnTo>
                  <a:lnTo>
                    <a:pt x="470" y="10"/>
                  </a:lnTo>
                  <a:lnTo>
                    <a:pt x="479" y="9"/>
                  </a:lnTo>
                  <a:lnTo>
                    <a:pt x="479" y="5"/>
                  </a:lnTo>
                  <a:lnTo>
                    <a:pt x="469" y="4"/>
                  </a:lnTo>
                  <a:lnTo>
                    <a:pt x="463" y="4"/>
                  </a:lnTo>
                  <a:lnTo>
                    <a:pt x="463" y="7"/>
                  </a:lnTo>
                  <a:lnTo>
                    <a:pt x="471" y="6"/>
                  </a:lnTo>
                  <a:lnTo>
                    <a:pt x="474" y="6"/>
                  </a:lnTo>
                  <a:lnTo>
                    <a:pt x="474" y="2"/>
                  </a:lnTo>
                  <a:lnTo>
                    <a:pt x="463" y="1"/>
                  </a:lnTo>
                  <a:lnTo>
                    <a:pt x="463" y="5"/>
                  </a:lnTo>
                  <a:lnTo>
                    <a:pt x="467" y="5"/>
                  </a:lnTo>
                  <a:lnTo>
                    <a:pt x="478" y="4"/>
                  </a:lnTo>
                  <a:lnTo>
                    <a:pt x="478" y="0"/>
                  </a:lnTo>
                  <a:lnTo>
                    <a:pt x="467" y="0"/>
                  </a:lnTo>
                  <a:lnTo>
                    <a:pt x="467" y="1"/>
                  </a:lnTo>
                  <a:lnTo>
                    <a:pt x="470" y="1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" name="Rectangle 10"/>
            <p:cNvSpPr>
              <a:spLocks noChangeArrowheads="1"/>
            </p:cNvSpPr>
            <p:nvPr/>
          </p:nvSpPr>
          <p:spPr bwMode="auto">
            <a:xfrm rot="16200000">
              <a:off x="4215607" y="1367631"/>
              <a:ext cx="6350" cy="195263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" name="Rectangle 11"/>
            <p:cNvSpPr>
              <a:spLocks noChangeArrowheads="1"/>
            </p:cNvSpPr>
            <p:nvPr/>
          </p:nvSpPr>
          <p:spPr bwMode="auto">
            <a:xfrm rot="16200000">
              <a:off x="789782" y="1464469"/>
              <a:ext cx="6350" cy="1588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 rot="16200000">
              <a:off x="2367757" y="-291306"/>
              <a:ext cx="187325" cy="3328988"/>
            </a:xfrm>
            <a:custGeom>
              <a:avLst/>
              <a:gdLst>
                <a:gd name="T0" fmla="*/ 76 w 118"/>
                <a:gd name="T1" fmla="*/ 125 h 2097"/>
                <a:gd name="T2" fmla="*/ 98 w 118"/>
                <a:gd name="T3" fmla="*/ 195 h 2097"/>
                <a:gd name="T4" fmla="*/ 75 w 118"/>
                <a:gd name="T5" fmla="*/ 256 h 2097"/>
                <a:gd name="T6" fmla="*/ 79 w 118"/>
                <a:gd name="T7" fmla="*/ 307 h 2097"/>
                <a:gd name="T8" fmla="*/ 80 w 118"/>
                <a:gd name="T9" fmla="*/ 378 h 2097"/>
                <a:gd name="T10" fmla="*/ 85 w 118"/>
                <a:gd name="T11" fmla="*/ 462 h 2097"/>
                <a:gd name="T12" fmla="*/ 81 w 118"/>
                <a:gd name="T13" fmla="*/ 525 h 2097"/>
                <a:gd name="T14" fmla="*/ 93 w 118"/>
                <a:gd name="T15" fmla="*/ 612 h 2097"/>
                <a:gd name="T16" fmla="*/ 69 w 118"/>
                <a:gd name="T17" fmla="*/ 684 h 2097"/>
                <a:gd name="T18" fmla="*/ 85 w 118"/>
                <a:gd name="T19" fmla="*/ 747 h 2097"/>
                <a:gd name="T20" fmla="*/ 90 w 118"/>
                <a:gd name="T21" fmla="*/ 807 h 2097"/>
                <a:gd name="T22" fmla="*/ 75 w 118"/>
                <a:gd name="T23" fmla="*/ 872 h 2097"/>
                <a:gd name="T24" fmla="*/ 96 w 118"/>
                <a:gd name="T25" fmla="*/ 940 h 2097"/>
                <a:gd name="T26" fmla="*/ 88 w 118"/>
                <a:gd name="T27" fmla="*/ 1000 h 2097"/>
                <a:gd name="T28" fmla="*/ 80 w 118"/>
                <a:gd name="T29" fmla="*/ 1076 h 2097"/>
                <a:gd name="T30" fmla="*/ 96 w 118"/>
                <a:gd name="T31" fmla="*/ 1144 h 2097"/>
                <a:gd name="T32" fmla="*/ 76 w 118"/>
                <a:gd name="T33" fmla="*/ 1205 h 2097"/>
                <a:gd name="T34" fmla="*/ 87 w 118"/>
                <a:gd name="T35" fmla="*/ 1267 h 2097"/>
                <a:gd name="T36" fmla="*/ 77 w 118"/>
                <a:gd name="T37" fmla="*/ 1328 h 2097"/>
                <a:gd name="T38" fmla="*/ 85 w 118"/>
                <a:gd name="T39" fmla="*/ 1390 h 2097"/>
                <a:gd name="T40" fmla="*/ 73 w 118"/>
                <a:gd name="T41" fmla="*/ 1450 h 2097"/>
                <a:gd name="T42" fmla="*/ 84 w 118"/>
                <a:gd name="T43" fmla="*/ 1512 h 2097"/>
                <a:gd name="T44" fmla="*/ 94 w 118"/>
                <a:gd name="T45" fmla="*/ 1597 h 2097"/>
                <a:gd name="T46" fmla="*/ 79 w 118"/>
                <a:gd name="T47" fmla="*/ 1657 h 2097"/>
                <a:gd name="T48" fmla="*/ 75 w 118"/>
                <a:gd name="T49" fmla="*/ 1715 h 2097"/>
                <a:gd name="T50" fmla="*/ 93 w 118"/>
                <a:gd name="T51" fmla="*/ 1780 h 2097"/>
                <a:gd name="T52" fmla="*/ 83 w 118"/>
                <a:gd name="T53" fmla="*/ 1839 h 2097"/>
                <a:gd name="T54" fmla="*/ 79 w 118"/>
                <a:gd name="T55" fmla="*/ 1911 h 2097"/>
                <a:gd name="T56" fmla="*/ 84 w 118"/>
                <a:gd name="T57" fmla="*/ 2003 h 2097"/>
                <a:gd name="T58" fmla="*/ 81 w 118"/>
                <a:gd name="T59" fmla="*/ 2064 h 2097"/>
                <a:gd name="T60" fmla="*/ 83 w 118"/>
                <a:gd name="T61" fmla="*/ 2064 h 2097"/>
                <a:gd name="T62" fmla="*/ 85 w 118"/>
                <a:gd name="T63" fmla="*/ 2004 h 2097"/>
                <a:gd name="T64" fmla="*/ 98 w 118"/>
                <a:gd name="T65" fmla="*/ 1919 h 2097"/>
                <a:gd name="T66" fmla="*/ 87 w 118"/>
                <a:gd name="T67" fmla="*/ 1839 h 2097"/>
                <a:gd name="T68" fmla="*/ 94 w 118"/>
                <a:gd name="T69" fmla="*/ 1776 h 2097"/>
                <a:gd name="T70" fmla="*/ 76 w 118"/>
                <a:gd name="T71" fmla="*/ 1715 h 2097"/>
                <a:gd name="T72" fmla="*/ 89 w 118"/>
                <a:gd name="T73" fmla="*/ 1665 h 2097"/>
                <a:gd name="T74" fmla="*/ 96 w 118"/>
                <a:gd name="T75" fmla="*/ 1595 h 2097"/>
                <a:gd name="T76" fmla="*/ 88 w 118"/>
                <a:gd name="T77" fmla="*/ 1523 h 2097"/>
                <a:gd name="T78" fmla="*/ 79 w 118"/>
                <a:gd name="T79" fmla="*/ 1450 h 2097"/>
                <a:gd name="T80" fmla="*/ 87 w 118"/>
                <a:gd name="T81" fmla="*/ 1389 h 2097"/>
                <a:gd name="T82" fmla="*/ 81 w 118"/>
                <a:gd name="T83" fmla="*/ 1330 h 2097"/>
                <a:gd name="T84" fmla="*/ 79 w 118"/>
                <a:gd name="T85" fmla="*/ 1256 h 2097"/>
                <a:gd name="T86" fmla="*/ 83 w 118"/>
                <a:gd name="T87" fmla="*/ 1198 h 2097"/>
                <a:gd name="T88" fmla="*/ 83 w 118"/>
                <a:gd name="T89" fmla="*/ 1133 h 2097"/>
                <a:gd name="T90" fmla="*/ 80 w 118"/>
                <a:gd name="T91" fmla="*/ 1073 h 2097"/>
                <a:gd name="T92" fmla="*/ 77 w 118"/>
                <a:gd name="T93" fmla="*/ 1012 h 2097"/>
                <a:gd name="T94" fmla="*/ 79 w 118"/>
                <a:gd name="T95" fmla="*/ 949 h 2097"/>
                <a:gd name="T96" fmla="*/ 84 w 118"/>
                <a:gd name="T97" fmla="*/ 889 h 2097"/>
                <a:gd name="T98" fmla="*/ 76 w 118"/>
                <a:gd name="T99" fmla="*/ 840 h 2097"/>
                <a:gd name="T100" fmla="*/ 98 w 118"/>
                <a:gd name="T101" fmla="*/ 777 h 2097"/>
                <a:gd name="T102" fmla="*/ 75 w 118"/>
                <a:gd name="T103" fmla="*/ 714 h 2097"/>
                <a:gd name="T104" fmla="*/ 83 w 118"/>
                <a:gd name="T105" fmla="*/ 654 h 2097"/>
                <a:gd name="T106" fmla="*/ 101 w 118"/>
                <a:gd name="T107" fmla="*/ 591 h 2097"/>
                <a:gd name="T108" fmla="*/ 94 w 118"/>
                <a:gd name="T109" fmla="*/ 510 h 2097"/>
                <a:gd name="T110" fmla="*/ 83 w 118"/>
                <a:gd name="T111" fmla="*/ 450 h 2097"/>
                <a:gd name="T112" fmla="*/ 80 w 118"/>
                <a:gd name="T113" fmla="*/ 382 h 2097"/>
                <a:gd name="T114" fmla="*/ 80 w 118"/>
                <a:gd name="T115" fmla="*/ 297 h 2097"/>
                <a:gd name="T116" fmla="*/ 94 w 118"/>
                <a:gd name="T117" fmla="*/ 235 h 2097"/>
                <a:gd name="T118" fmla="*/ 97 w 118"/>
                <a:gd name="T119" fmla="*/ 165 h 2097"/>
                <a:gd name="T120" fmla="*/ 47 w 118"/>
                <a:gd name="T121" fmla="*/ 73 h 2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8" h="2097">
                  <a:moveTo>
                    <a:pt x="4" y="0"/>
                  </a:moveTo>
                  <a:lnTo>
                    <a:pt x="1" y="2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16" y="23"/>
                  </a:lnTo>
                  <a:lnTo>
                    <a:pt x="22" y="32"/>
                  </a:lnTo>
                  <a:lnTo>
                    <a:pt x="43" y="74"/>
                  </a:lnTo>
                  <a:lnTo>
                    <a:pt x="50" y="83"/>
                  </a:lnTo>
                  <a:lnTo>
                    <a:pt x="55" y="94"/>
                  </a:lnTo>
                  <a:lnTo>
                    <a:pt x="68" y="115"/>
                  </a:lnTo>
                  <a:lnTo>
                    <a:pt x="67" y="114"/>
                  </a:lnTo>
                  <a:lnTo>
                    <a:pt x="68" y="115"/>
                  </a:lnTo>
                  <a:lnTo>
                    <a:pt x="76" y="125"/>
                  </a:lnTo>
                  <a:lnTo>
                    <a:pt x="77" y="124"/>
                  </a:lnTo>
                  <a:lnTo>
                    <a:pt x="76" y="125"/>
                  </a:lnTo>
                  <a:lnTo>
                    <a:pt x="81" y="135"/>
                  </a:lnTo>
                  <a:lnTo>
                    <a:pt x="80" y="133"/>
                  </a:lnTo>
                  <a:lnTo>
                    <a:pt x="81" y="135"/>
                  </a:lnTo>
                  <a:lnTo>
                    <a:pt x="89" y="145"/>
                  </a:lnTo>
                  <a:lnTo>
                    <a:pt x="90" y="144"/>
                  </a:lnTo>
                  <a:lnTo>
                    <a:pt x="89" y="145"/>
                  </a:lnTo>
                  <a:lnTo>
                    <a:pt x="92" y="155"/>
                  </a:lnTo>
                  <a:lnTo>
                    <a:pt x="93" y="154"/>
                  </a:lnTo>
                  <a:lnTo>
                    <a:pt x="92" y="154"/>
                  </a:lnTo>
                  <a:lnTo>
                    <a:pt x="93" y="165"/>
                  </a:lnTo>
                  <a:lnTo>
                    <a:pt x="93" y="176"/>
                  </a:lnTo>
                  <a:lnTo>
                    <a:pt x="96" y="186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7" y="195"/>
                  </a:lnTo>
                  <a:lnTo>
                    <a:pt x="98" y="195"/>
                  </a:lnTo>
                  <a:lnTo>
                    <a:pt x="97" y="195"/>
                  </a:lnTo>
                  <a:lnTo>
                    <a:pt x="92" y="205"/>
                  </a:lnTo>
                  <a:lnTo>
                    <a:pt x="90" y="205"/>
                  </a:lnTo>
                  <a:lnTo>
                    <a:pt x="92" y="207"/>
                  </a:lnTo>
                  <a:lnTo>
                    <a:pt x="94" y="217"/>
                  </a:lnTo>
                  <a:lnTo>
                    <a:pt x="96" y="216"/>
                  </a:lnTo>
                  <a:lnTo>
                    <a:pt x="94" y="214"/>
                  </a:lnTo>
                  <a:lnTo>
                    <a:pt x="83" y="226"/>
                  </a:lnTo>
                  <a:lnTo>
                    <a:pt x="84" y="227"/>
                  </a:lnTo>
                  <a:lnTo>
                    <a:pt x="90" y="237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87" y="246"/>
                  </a:lnTo>
                  <a:lnTo>
                    <a:pt x="88" y="246"/>
                  </a:lnTo>
                  <a:lnTo>
                    <a:pt x="87" y="245"/>
                  </a:lnTo>
                  <a:lnTo>
                    <a:pt x="75" y="256"/>
                  </a:lnTo>
                  <a:lnTo>
                    <a:pt x="76" y="258"/>
                  </a:lnTo>
                  <a:lnTo>
                    <a:pt x="79" y="268"/>
                  </a:lnTo>
                  <a:lnTo>
                    <a:pt x="80" y="267"/>
                  </a:lnTo>
                  <a:lnTo>
                    <a:pt x="79" y="267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6" y="279"/>
                  </a:lnTo>
                  <a:lnTo>
                    <a:pt x="80" y="288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6" y="297"/>
                  </a:lnTo>
                  <a:lnTo>
                    <a:pt x="75" y="297"/>
                  </a:lnTo>
                  <a:lnTo>
                    <a:pt x="76" y="298"/>
                  </a:lnTo>
                  <a:lnTo>
                    <a:pt x="79" y="309"/>
                  </a:lnTo>
                  <a:lnTo>
                    <a:pt x="80" y="307"/>
                  </a:lnTo>
                  <a:lnTo>
                    <a:pt x="79" y="307"/>
                  </a:lnTo>
                  <a:lnTo>
                    <a:pt x="73" y="318"/>
                  </a:lnTo>
                  <a:lnTo>
                    <a:pt x="72" y="318"/>
                  </a:lnTo>
                  <a:lnTo>
                    <a:pt x="73" y="319"/>
                  </a:lnTo>
                  <a:lnTo>
                    <a:pt x="76" y="330"/>
                  </a:lnTo>
                  <a:lnTo>
                    <a:pt x="77" y="328"/>
                  </a:lnTo>
                  <a:lnTo>
                    <a:pt x="76" y="328"/>
                  </a:lnTo>
                  <a:lnTo>
                    <a:pt x="77" y="337"/>
                  </a:lnTo>
                  <a:lnTo>
                    <a:pt x="77" y="348"/>
                  </a:lnTo>
                  <a:lnTo>
                    <a:pt x="79" y="348"/>
                  </a:lnTo>
                  <a:lnTo>
                    <a:pt x="77" y="348"/>
                  </a:lnTo>
                  <a:lnTo>
                    <a:pt x="71" y="358"/>
                  </a:lnTo>
                  <a:lnTo>
                    <a:pt x="69" y="360"/>
                  </a:lnTo>
                  <a:lnTo>
                    <a:pt x="72" y="361"/>
                  </a:lnTo>
                  <a:lnTo>
                    <a:pt x="118" y="371"/>
                  </a:lnTo>
                  <a:lnTo>
                    <a:pt x="118" y="368"/>
                  </a:lnTo>
                  <a:lnTo>
                    <a:pt x="80" y="378"/>
                  </a:lnTo>
                  <a:lnTo>
                    <a:pt x="79" y="378"/>
                  </a:lnTo>
                  <a:lnTo>
                    <a:pt x="79" y="389"/>
                  </a:lnTo>
                  <a:lnTo>
                    <a:pt x="80" y="399"/>
                  </a:lnTo>
                  <a:lnTo>
                    <a:pt x="80" y="409"/>
                  </a:lnTo>
                  <a:lnTo>
                    <a:pt x="79" y="420"/>
                  </a:lnTo>
                  <a:lnTo>
                    <a:pt x="77" y="421"/>
                  </a:lnTo>
                  <a:lnTo>
                    <a:pt x="80" y="423"/>
                  </a:lnTo>
                  <a:lnTo>
                    <a:pt x="106" y="433"/>
                  </a:lnTo>
                  <a:lnTo>
                    <a:pt x="106" y="429"/>
                  </a:lnTo>
                  <a:lnTo>
                    <a:pt x="81" y="438"/>
                  </a:lnTo>
                  <a:lnTo>
                    <a:pt x="80" y="438"/>
                  </a:lnTo>
                  <a:lnTo>
                    <a:pt x="80" y="440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1"/>
                  </a:lnTo>
                  <a:lnTo>
                    <a:pt x="85" y="462"/>
                  </a:lnTo>
                  <a:lnTo>
                    <a:pt x="97" y="472"/>
                  </a:lnTo>
                  <a:lnTo>
                    <a:pt x="98" y="471"/>
                  </a:lnTo>
                  <a:lnTo>
                    <a:pt x="98" y="470"/>
                  </a:lnTo>
                  <a:lnTo>
                    <a:pt x="83" y="480"/>
                  </a:lnTo>
                  <a:lnTo>
                    <a:pt x="79" y="481"/>
                  </a:lnTo>
                  <a:lnTo>
                    <a:pt x="83" y="484"/>
                  </a:lnTo>
                  <a:lnTo>
                    <a:pt x="98" y="493"/>
                  </a:lnTo>
                  <a:lnTo>
                    <a:pt x="98" y="489"/>
                  </a:lnTo>
                  <a:lnTo>
                    <a:pt x="77" y="500"/>
                  </a:lnTo>
                  <a:lnTo>
                    <a:pt x="73" y="501"/>
                  </a:lnTo>
                  <a:lnTo>
                    <a:pt x="93" y="514"/>
                  </a:lnTo>
                  <a:lnTo>
                    <a:pt x="93" y="512"/>
                  </a:lnTo>
                  <a:lnTo>
                    <a:pt x="92" y="510"/>
                  </a:lnTo>
                  <a:lnTo>
                    <a:pt x="80" y="521"/>
                  </a:lnTo>
                  <a:lnTo>
                    <a:pt x="79" y="522"/>
                  </a:lnTo>
                  <a:lnTo>
                    <a:pt x="81" y="525"/>
                  </a:lnTo>
                  <a:lnTo>
                    <a:pt x="96" y="535"/>
                  </a:lnTo>
                  <a:lnTo>
                    <a:pt x="96" y="531"/>
                  </a:lnTo>
                  <a:lnTo>
                    <a:pt x="81" y="540"/>
                  </a:lnTo>
                  <a:lnTo>
                    <a:pt x="80" y="540"/>
                  </a:lnTo>
                  <a:lnTo>
                    <a:pt x="80" y="552"/>
                  </a:lnTo>
                  <a:lnTo>
                    <a:pt x="81" y="552"/>
                  </a:lnTo>
                  <a:lnTo>
                    <a:pt x="80" y="552"/>
                  </a:lnTo>
                  <a:lnTo>
                    <a:pt x="72" y="584"/>
                  </a:lnTo>
                  <a:lnTo>
                    <a:pt x="71" y="585"/>
                  </a:lnTo>
                  <a:lnTo>
                    <a:pt x="73" y="586"/>
                  </a:lnTo>
                  <a:lnTo>
                    <a:pt x="100" y="595"/>
                  </a:lnTo>
                  <a:lnTo>
                    <a:pt x="100" y="591"/>
                  </a:lnTo>
                  <a:lnTo>
                    <a:pt x="77" y="602"/>
                  </a:lnTo>
                  <a:lnTo>
                    <a:pt x="73" y="603"/>
                  </a:lnTo>
                  <a:lnTo>
                    <a:pt x="93" y="616"/>
                  </a:lnTo>
                  <a:lnTo>
                    <a:pt x="93" y="612"/>
                  </a:lnTo>
                  <a:lnTo>
                    <a:pt x="73" y="623"/>
                  </a:lnTo>
                  <a:lnTo>
                    <a:pt x="73" y="627"/>
                  </a:lnTo>
                  <a:lnTo>
                    <a:pt x="94" y="637"/>
                  </a:lnTo>
                  <a:lnTo>
                    <a:pt x="94" y="633"/>
                  </a:lnTo>
                  <a:lnTo>
                    <a:pt x="73" y="642"/>
                  </a:lnTo>
                  <a:lnTo>
                    <a:pt x="71" y="642"/>
                  </a:lnTo>
                  <a:lnTo>
                    <a:pt x="72" y="645"/>
                  </a:lnTo>
                  <a:lnTo>
                    <a:pt x="79" y="656"/>
                  </a:lnTo>
                  <a:lnTo>
                    <a:pt x="80" y="654"/>
                  </a:lnTo>
                  <a:lnTo>
                    <a:pt x="79" y="654"/>
                  </a:lnTo>
                  <a:lnTo>
                    <a:pt x="77" y="665"/>
                  </a:lnTo>
                  <a:lnTo>
                    <a:pt x="76" y="666"/>
                  </a:lnTo>
                  <a:lnTo>
                    <a:pt x="100" y="678"/>
                  </a:lnTo>
                  <a:lnTo>
                    <a:pt x="100" y="674"/>
                  </a:lnTo>
                  <a:lnTo>
                    <a:pt x="72" y="684"/>
                  </a:lnTo>
                  <a:lnTo>
                    <a:pt x="69" y="684"/>
                  </a:lnTo>
                  <a:lnTo>
                    <a:pt x="71" y="687"/>
                  </a:lnTo>
                  <a:lnTo>
                    <a:pt x="77" y="696"/>
                  </a:lnTo>
                  <a:lnTo>
                    <a:pt x="79" y="695"/>
                  </a:lnTo>
                  <a:lnTo>
                    <a:pt x="77" y="695"/>
                  </a:lnTo>
                  <a:lnTo>
                    <a:pt x="79" y="705"/>
                  </a:lnTo>
                  <a:lnTo>
                    <a:pt x="80" y="705"/>
                  </a:lnTo>
                  <a:lnTo>
                    <a:pt x="79" y="705"/>
                  </a:lnTo>
                  <a:lnTo>
                    <a:pt x="72" y="716"/>
                  </a:lnTo>
                  <a:lnTo>
                    <a:pt x="71" y="717"/>
                  </a:lnTo>
                  <a:lnTo>
                    <a:pt x="73" y="718"/>
                  </a:lnTo>
                  <a:lnTo>
                    <a:pt x="110" y="729"/>
                  </a:lnTo>
                  <a:lnTo>
                    <a:pt x="110" y="725"/>
                  </a:lnTo>
                  <a:lnTo>
                    <a:pt x="79" y="735"/>
                  </a:lnTo>
                  <a:lnTo>
                    <a:pt x="75" y="735"/>
                  </a:lnTo>
                  <a:lnTo>
                    <a:pt x="77" y="738"/>
                  </a:lnTo>
                  <a:lnTo>
                    <a:pt x="85" y="747"/>
                  </a:lnTo>
                  <a:lnTo>
                    <a:pt x="87" y="746"/>
                  </a:lnTo>
                  <a:lnTo>
                    <a:pt x="85" y="745"/>
                  </a:lnTo>
                  <a:lnTo>
                    <a:pt x="72" y="755"/>
                  </a:lnTo>
                  <a:lnTo>
                    <a:pt x="71" y="756"/>
                  </a:lnTo>
                  <a:lnTo>
                    <a:pt x="72" y="758"/>
                  </a:lnTo>
                  <a:lnTo>
                    <a:pt x="76" y="768"/>
                  </a:lnTo>
                  <a:lnTo>
                    <a:pt x="77" y="769"/>
                  </a:lnTo>
                  <a:lnTo>
                    <a:pt x="94" y="780"/>
                  </a:lnTo>
                  <a:lnTo>
                    <a:pt x="94" y="776"/>
                  </a:lnTo>
                  <a:lnTo>
                    <a:pt x="80" y="786"/>
                  </a:lnTo>
                  <a:lnTo>
                    <a:pt x="77" y="786"/>
                  </a:lnTo>
                  <a:lnTo>
                    <a:pt x="79" y="788"/>
                  </a:lnTo>
                  <a:lnTo>
                    <a:pt x="80" y="797"/>
                  </a:lnTo>
                  <a:lnTo>
                    <a:pt x="80" y="798"/>
                  </a:lnTo>
                  <a:lnTo>
                    <a:pt x="89" y="809"/>
                  </a:lnTo>
                  <a:lnTo>
                    <a:pt x="90" y="807"/>
                  </a:lnTo>
                  <a:lnTo>
                    <a:pt x="89" y="806"/>
                  </a:lnTo>
                  <a:lnTo>
                    <a:pt x="77" y="817"/>
                  </a:lnTo>
                  <a:lnTo>
                    <a:pt x="76" y="818"/>
                  </a:lnTo>
                  <a:lnTo>
                    <a:pt x="77" y="819"/>
                  </a:lnTo>
                  <a:lnTo>
                    <a:pt x="81" y="830"/>
                  </a:lnTo>
                  <a:lnTo>
                    <a:pt x="83" y="828"/>
                  </a:lnTo>
                  <a:lnTo>
                    <a:pt x="81" y="827"/>
                  </a:lnTo>
                  <a:lnTo>
                    <a:pt x="73" y="838"/>
                  </a:lnTo>
                  <a:lnTo>
                    <a:pt x="72" y="839"/>
                  </a:lnTo>
                  <a:lnTo>
                    <a:pt x="73" y="840"/>
                  </a:lnTo>
                  <a:lnTo>
                    <a:pt x="79" y="849"/>
                  </a:lnTo>
                  <a:lnTo>
                    <a:pt x="92" y="860"/>
                  </a:lnTo>
                  <a:lnTo>
                    <a:pt x="93" y="858"/>
                  </a:lnTo>
                  <a:lnTo>
                    <a:pt x="93" y="857"/>
                  </a:lnTo>
                  <a:lnTo>
                    <a:pt x="75" y="868"/>
                  </a:lnTo>
                  <a:lnTo>
                    <a:pt x="75" y="872"/>
                  </a:lnTo>
                  <a:lnTo>
                    <a:pt x="114" y="882"/>
                  </a:lnTo>
                  <a:lnTo>
                    <a:pt x="114" y="878"/>
                  </a:lnTo>
                  <a:lnTo>
                    <a:pt x="83" y="889"/>
                  </a:lnTo>
                  <a:lnTo>
                    <a:pt x="83" y="893"/>
                  </a:lnTo>
                  <a:lnTo>
                    <a:pt x="111" y="902"/>
                  </a:lnTo>
                  <a:lnTo>
                    <a:pt x="111" y="898"/>
                  </a:lnTo>
                  <a:lnTo>
                    <a:pt x="80" y="908"/>
                  </a:lnTo>
                  <a:lnTo>
                    <a:pt x="76" y="908"/>
                  </a:lnTo>
                  <a:lnTo>
                    <a:pt x="79" y="911"/>
                  </a:lnTo>
                  <a:lnTo>
                    <a:pt x="90" y="921"/>
                  </a:lnTo>
                  <a:lnTo>
                    <a:pt x="92" y="920"/>
                  </a:lnTo>
                  <a:lnTo>
                    <a:pt x="90" y="919"/>
                  </a:lnTo>
                  <a:lnTo>
                    <a:pt x="79" y="930"/>
                  </a:lnTo>
                  <a:lnTo>
                    <a:pt x="81" y="933"/>
                  </a:lnTo>
                  <a:lnTo>
                    <a:pt x="96" y="944"/>
                  </a:lnTo>
                  <a:lnTo>
                    <a:pt x="96" y="940"/>
                  </a:lnTo>
                  <a:lnTo>
                    <a:pt x="77" y="949"/>
                  </a:lnTo>
                  <a:lnTo>
                    <a:pt x="77" y="953"/>
                  </a:lnTo>
                  <a:lnTo>
                    <a:pt x="100" y="963"/>
                  </a:lnTo>
                  <a:lnTo>
                    <a:pt x="100" y="959"/>
                  </a:lnTo>
                  <a:lnTo>
                    <a:pt x="80" y="970"/>
                  </a:lnTo>
                  <a:lnTo>
                    <a:pt x="77" y="970"/>
                  </a:lnTo>
                  <a:lnTo>
                    <a:pt x="79" y="972"/>
                  </a:lnTo>
                  <a:lnTo>
                    <a:pt x="87" y="983"/>
                  </a:lnTo>
                  <a:lnTo>
                    <a:pt x="88" y="982"/>
                  </a:lnTo>
                  <a:lnTo>
                    <a:pt x="87" y="980"/>
                  </a:lnTo>
                  <a:lnTo>
                    <a:pt x="77" y="991"/>
                  </a:lnTo>
                  <a:lnTo>
                    <a:pt x="76" y="992"/>
                  </a:lnTo>
                  <a:lnTo>
                    <a:pt x="77" y="993"/>
                  </a:lnTo>
                  <a:lnTo>
                    <a:pt x="88" y="1002"/>
                  </a:lnTo>
                  <a:lnTo>
                    <a:pt x="89" y="1001"/>
                  </a:lnTo>
                  <a:lnTo>
                    <a:pt x="88" y="1000"/>
                  </a:lnTo>
                  <a:lnTo>
                    <a:pt x="76" y="1010"/>
                  </a:lnTo>
                  <a:lnTo>
                    <a:pt x="75" y="1012"/>
                  </a:lnTo>
                  <a:lnTo>
                    <a:pt x="76" y="1013"/>
                  </a:lnTo>
                  <a:lnTo>
                    <a:pt x="81" y="1023"/>
                  </a:lnTo>
                  <a:lnTo>
                    <a:pt x="83" y="1025"/>
                  </a:lnTo>
                  <a:lnTo>
                    <a:pt x="107" y="1035"/>
                  </a:lnTo>
                  <a:lnTo>
                    <a:pt x="107" y="1031"/>
                  </a:lnTo>
                  <a:lnTo>
                    <a:pt x="73" y="1042"/>
                  </a:lnTo>
                  <a:lnTo>
                    <a:pt x="71" y="1042"/>
                  </a:lnTo>
                  <a:lnTo>
                    <a:pt x="72" y="1044"/>
                  </a:lnTo>
                  <a:lnTo>
                    <a:pt x="79" y="1054"/>
                  </a:lnTo>
                  <a:lnTo>
                    <a:pt x="80" y="1055"/>
                  </a:lnTo>
                  <a:lnTo>
                    <a:pt x="114" y="1065"/>
                  </a:lnTo>
                  <a:lnTo>
                    <a:pt x="114" y="1061"/>
                  </a:lnTo>
                  <a:lnTo>
                    <a:pt x="80" y="1072"/>
                  </a:lnTo>
                  <a:lnTo>
                    <a:pt x="80" y="1076"/>
                  </a:lnTo>
                  <a:lnTo>
                    <a:pt x="109" y="1086"/>
                  </a:lnTo>
                  <a:lnTo>
                    <a:pt x="109" y="1082"/>
                  </a:lnTo>
                  <a:lnTo>
                    <a:pt x="81" y="1093"/>
                  </a:lnTo>
                  <a:lnTo>
                    <a:pt x="81" y="1097"/>
                  </a:lnTo>
                  <a:lnTo>
                    <a:pt x="101" y="1106"/>
                  </a:lnTo>
                  <a:lnTo>
                    <a:pt x="101" y="1102"/>
                  </a:lnTo>
                  <a:lnTo>
                    <a:pt x="83" y="1112"/>
                  </a:lnTo>
                  <a:lnTo>
                    <a:pt x="79" y="1114"/>
                  </a:lnTo>
                  <a:lnTo>
                    <a:pt x="83" y="1116"/>
                  </a:lnTo>
                  <a:lnTo>
                    <a:pt x="104" y="1127"/>
                  </a:lnTo>
                  <a:lnTo>
                    <a:pt x="104" y="1123"/>
                  </a:lnTo>
                  <a:lnTo>
                    <a:pt x="81" y="1133"/>
                  </a:lnTo>
                  <a:lnTo>
                    <a:pt x="77" y="1135"/>
                  </a:lnTo>
                  <a:lnTo>
                    <a:pt x="81" y="1137"/>
                  </a:lnTo>
                  <a:lnTo>
                    <a:pt x="96" y="1148"/>
                  </a:lnTo>
                  <a:lnTo>
                    <a:pt x="96" y="1144"/>
                  </a:lnTo>
                  <a:lnTo>
                    <a:pt x="81" y="1153"/>
                  </a:lnTo>
                  <a:lnTo>
                    <a:pt x="80" y="1153"/>
                  </a:lnTo>
                  <a:lnTo>
                    <a:pt x="80" y="1154"/>
                  </a:lnTo>
                  <a:lnTo>
                    <a:pt x="76" y="1165"/>
                  </a:lnTo>
                  <a:lnTo>
                    <a:pt x="75" y="1166"/>
                  </a:lnTo>
                  <a:lnTo>
                    <a:pt x="77" y="1167"/>
                  </a:lnTo>
                  <a:lnTo>
                    <a:pt x="97" y="1178"/>
                  </a:lnTo>
                  <a:lnTo>
                    <a:pt x="97" y="1175"/>
                  </a:lnTo>
                  <a:lnTo>
                    <a:pt x="96" y="1174"/>
                  </a:lnTo>
                  <a:lnTo>
                    <a:pt x="84" y="1184"/>
                  </a:lnTo>
                  <a:lnTo>
                    <a:pt x="84" y="1186"/>
                  </a:lnTo>
                  <a:lnTo>
                    <a:pt x="79" y="1196"/>
                  </a:lnTo>
                  <a:lnTo>
                    <a:pt x="79" y="1195"/>
                  </a:lnTo>
                  <a:lnTo>
                    <a:pt x="79" y="1196"/>
                  </a:lnTo>
                  <a:lnTo>
                    <a:pt x="77" y="1205"/>
                  </a:lnTo>
                  <a:lnTo>
                    <a:pt x="76" y="1205"/>
                  </a:lnTo>
                  <a:lnTo>
                    <a:pt x="77" y="1207"/>
                  </a:lnTo>
                  <a:lnTo>
                    <a:pt x="81" y="1217"/>
                  </a:lnTo>
                  <a:lnTo>
                    <a:pt x="83" y="1216"/>
                  </a:lnTo>
                  <a:lnTo>
                    <a:pt x="81" y="1216"/>
                  </a:lnTo>
                  <a:lnTo>
                    <a:pt x="79" y="1226"/>
                  </a:lnTo>
                  <a:lnTo>
                    <a:pt x="77" y="1226"/>
                  </a:lnTo>
                  <a:lnTo>
                    <a:pt x="89" y="1238"/>
                  </a:lnTo>
                  <a:lnTo>
                    <a:pt x="90" y="1237"/>
                  </a:lnTo>
                  <a:lnTo>
                    <a:pt x="89" y="1235"/>
                  </a:lnTo>
                  <a:lnTo>
                    <a:pt x="79" y="1246"/>
                  </a:lnTo>
                  <a:lnTo>
                    <a:pt x="79" y="1247"/>
                  </a:lnTo>
                  <a:lnTo>
                    <a:pt x="77" y="1256"/>
                  </a:lnTo>
                  <a:lnTo>
                    <a:pt x="76" y="1256"/>
                  </a:lnTo>
                  <a:lnTo>
                    <a:pt x="77" y="1258"/>
                  </a:lnTo>
                  <a:lnTo>
                    <a:pt x="85" y="1268"/>
                  </a:lnTo>
                  <a:lnTo>
                    <a:pt x="87" y="1267"/>
                  </a:lnTo>
                  <a:lnTo>
                    <a:pt x="85" y="1267"/>
                  </a:lnTo>
                  <a:lnTo>
                    <a:pt x="80" y="1277"/>
                  </a:lnTo>
                  <a:lnTo>
                    <a:pt x="79" y="1279"/>
                  </a:lnTo>
                  <a:lnTo>
                    <a:pt x="81" y="1280"/>
                  </a:lnTo>
                  <a:lnTo>
                    <a:pt x="97" y="1290"/>
                  </a:lnTo>
                  <a:lnTo>
                    <a:pt x="97" y="1287"/>
                  </a:lnTo>
                  <a:lnTo>
                    <a:pt x="77" y="1297"/>
                  </a:lnTo>
                  <a:lnTo>
                    <a:pt x="75" y="1297"/>
                  </a:lnTo>
                  <a:lnTo>
                    <a:pt x="76" y="1300"/>
                  </a:lnTo>
                  <a:lnTo>
                    <a:pt x="80" y="1309"/>
                  </a:lnTo>
                  <a:lnTo>
                    <a:pt x="81" y="1307"/>
                  </a:lnTo>
                  <a:lnTo>
                    <a:pt x="80" y="1307"/>
                  </a:lnTo>
                  <a:lnTo>
                    <a:pt x="80" y="1318"/>
                  </a:lnTo>
                  <a:lnTo>
                    <a:pt x="81" y="1318"/>
                  </a:lnTo>
                  <a:lnTo>
                    <a:pt x="80" y="1318"/>
                  </a:lnTo>
                  <a:lnTo>
                    <a:pt x="77" y="1328"/>
                  </a:lnTo>
                  <a:lnTo>
                    <a:pt x="76" y="1330"/>
                  </a:lnTo>
                  <a:lnTo>
                    <a:pt x="79" y="1331"/>
                  </a:lnTo>
                  <a:lnTo>
                    <a:pt x="105" y="1342"/>
                  </a:lnTo>
                  <a:lnTo>
                    <a:pt x="105" y="1338"/>
                  </a:lnTo>
                  <a:lnTo>
                    <a:pt x="79" y="1348"/>
                  </a:lnTo>
                  <a:lnTo>
                    <a:pt x="79" y="1352"/>
                  </a:lnTo>
                  <a:lnTo>
                    <a:pt x="100" y="1361"/>
                  </a:lnTo>
                  <a:lnTo>
                    <a:pt x="100" y="1357"/>
                  </a:lnTo>
                  <a:lnTo>
                    <a:pt x="75" y="1368"/>
                  </a:lnTo>
                  <a:lnTo>
                    <a:pt x="72" y="1368"/>
                  </a:lnTo>
                  <a:lnTo>
                    <a:pt x="73" y="1370"/>
                  </a:lnTo>
                  <a:lnTo>
                    <a:pt x="76" y="1381"/>
                  </a:lnTo>
                  <a:lnTo>
                    <a:pt x="75" y="1379"/>
                  </a:lnTo>
                  <a:lnTo>
                    <a:pt x="76" y="1381"/>
                  </a:lnTo>
                  <a:lnTo>
                    <a:pt x="84" y="1391"/>
                  </a:lnTo>
                  <a:lnTo>
                    <a:pt x="85" y="1390"/>
                  </a:lnTo>
                  <a:lnTo>
                    <a:pt x="84" y="1390"/>
                  </a:lnTo>
                  <a:lnTo>
                    <a:pt x="77" y="1400"/>
                  </a:lnTo>
                  <a:lnTo>
                    <a:pt x="75" y="1410"/>
                  </a:lnTo>
                  <a:lnTo>
                    <a:pt x="73" y="1410"/>
                  </a:lnTo>
                  <a:lnTo>
                    <a:pt x="75" y="1410"/>
                  </a:lnTo>
                  <a:lnTo>
                    <a:pt x="76" y="1420"/>
                  </a:lnTo>
                  <a:lnTo>
                    <a:pt x="76" y="1421"/>
                  </a:lnTo>
                  <a:lnTo>
                    <a:pt x="77" y="1423"/>
                  </a:lnTo>
                  <a:lnTo>
                    <a:pt x="101" y="1433"/>
                  </a:lnTo>
                  <a:lnTo>
                    <a:pt x="101" y="1431"/>
                  </a:lnTo>
                  <a:lnTo>
                    <a:pt x="100" y="1431"/>
                  </a:lnTo>
                  <a:lnTo>
                    <a:pt x="100" y="1441"/>
                  </a:lnTo>
                  <a:lnTo>
                    <a:pt x="101" y="1441"/>
                  </a:lnTo>
                  <a:lnTo>
                    <a:pt x="101" y="1440"/>
                  </a:lnTo>
                  <a:lnTo>
                    <a:pt x="77" y="1450"/>
                  </a:lnTo>
                  <a:lnTo>
                    <a:pt x="73" y="1450"/>
                  </a:lnTo>
                  <a:lnTo>
                    <a:pt x="85" y="1462"/>
                  </a:lnTo>
                  <a:lnTo>
                    <a:pt x="87" y="1461"/>
                  </a:lnTo>
                  <a:lnTo>
                    <a:pt x="85" y="1462"/>
                  </a:lnTo>
                  <a:lnTo>
                    <a:pt x="92" y="1472"/>
                  </a:lnTo>
                  <a:lnTo>
                    <a:pt x="93" y="1471"/>
                  </a:lnTo>
                  <a:lnTo>
                    <a:pt x="92" y="1470"/>
                  </a:lnTo>
                  <a:lnTo>
                    <a:pt x="80" y="1482"/>
                  </a:lnTo>
                  <a:lnTo>
                    <a:pt x="81" y="1483"/>
                  </a:lnTo>
                  <a:lnTo>
                    <a:pt x="93" y="1493"/>
                  </a:lnTo>
                  <a:lnTo>
                    <a:pt x="94" y="1492"/>
                  </a:lnTo>
                  <a:lnTo>
                    <a:pt x="94" y="1491"/>
                  </a:lnTo>
                  <a:lnTo>
                    <a:pt x="77" y="1501"/>
                  </a:lnTo>
                  <a:lnTo>
                    <a:pt x="75" y="1503"/>
                  </a:lnTo>
                  <a:lnTo>
                    <a:pt x="76" y="1504"/>
                  </a:lnTo>
                  <a:lnTo>
                    <a:pt x="83" y="1513"/>
                  </a:lnTo>
                  <a:lnTo>
                    <a:pt x="84" y="1512"/>
                  </a:lnTo>
                  <a:lnTo>
                    <a:pt x="83" y="1512"/>
                  </a:lnTo>
                  <a:lnTo>
                    <a:pt x="84" y="1522"/>
                  </a:lnTo>
                  <a:lnTo>
                    <a:pt x="85" y="1522"/>
                  </a:lnTo>
                  <a:lnTo>
                    <a:pt x="84" y="1522"/>
                  </a:lnTo>
                  <a:lnTo>
                    <a:pt x="77" y="1533"/>
                  </a:lnTo>
                  <a:lnTo>
                    <a:pt x="73" y="1543"/>
                  </a:lnTo>
                  <a:lnTo>
                    <a:pt x="72" y="1543"/>
                  </a:lnTo>
                  <a:lnTo>
                    <a:pt x="73" y="1544"/>
                  </a:lnTo>
                  <a:lnTo>
                    <a:pt x="80" y="1555"/>
                  </a:lnTo>
                  <a:lnTo>
                    <a:pt x="90" y="1564"/>
                  </a:lnTo>
                  <a:lnTo>
                    <a:pt x="92" y="1563"/>
                  </a:lnTo>
                  <a:lnTo>
                    <a:pt x="90" y="1561"/>
                  </a:lnTo>
                  <a:lnTo>
                    <a:pt x="67" y="1582"/>
                  </a:lnTo>
                  <a:lnTo>
                    <a:pt x="64" y="1585"/>
                  </a:lnTo>
                  <a:lnTo>
                    <a:pt x="68" y="1586"/>
                  </a:lnTo>
                  <a:lnTo>
                    <a:pt x="94" y="1597"/>
                  </a:lnTo>
                  <a:lnTo>
                    <a:pt x="94" y="1594"/>
                  </a:lnTo>
                  <a:lnTo>
                    <a:pt x="93" y="1593"/>
                  </a:lnTo>
                  <a:lnTo>
                    <a:pt x="80" y="1603"/>
                  </a:lnTo>
                  <a:lnTo>
                    <a:pt x="80" y="1605"/>
                  </a:lnTo>
                  <a:lnTo>
                    <a:pt x="77" y="1614"/>
                  </a:lnTo>
                  <a:lnTo>
                    <a:pt x="76" y="1614"/>
                  </a:lnTo>
                  <a:lnTo>
                    <a:pt x="77" y="1615"/>
                  </a:lnTo>
                  <a:lnTo>
                    <a:pt x="85" y="1626"/>
                  </a:lnTo>
                  <a:lnTo>
                    <a:pt x="87" y="1624"/>
                  </a:lnTo>
                  <a:lnTo>
                    <a:pt x="87" y="1623"/>
                  </a:lnTo>
                  <a:lnTo>
                    <a:pt x="45" y="1633"/>
                  </a:lnTo>
                  <a:lnTo>
                    <a:pt x="45" y="1637"/>
                  </a:lnTo>
                  <a:lnTo>
                    <a:pt x="72" y="1648"/>
                  </a:lnTo>
                  <a:lnTo>
                    <a:pt x="72" y="1645"/>
                  </a:lnTo>
                  <a:lnTo>
                    <a:pt x="71" y="1647"/>
                  </a:lnTo>
                  <a:lnTo>
                    <a:pt x="79" y="1657"/>
                  </a:lnTo>
                  <a:lnTo>
                    <a:pt x="80" y="1656"/>
                  </a:lnTo>
                  <a:lnTo>
                    <a:pt x="79" y="1657"/>
                  </a:lnTo>
                  <a:lnTo>
                    <a:pt x="85" y="1666"/>
                  </a:lnTo>
                  <a:lnTo>
                    <a:pt x="87" y="1665"/>
                  </a:lnTo>
                  <a:lnTo>
                    <a:pt x="85" y="1665"/>
                  </a:lnTo>
                  <a:lnTo>
                    <a:pt x="80" y="1675"/>
                  </a:lnTo>
                  <a:lnTo>
                    <a:pt x="80" y="1674"/>
                  </a:lnTo>
                  <a:lnTo>
                    <a:pt x="80" y="1675"/>
                  </a:lnTo>
                  <a:lnTo>
                    <a:pt x="79" y="1686"/>
                  </a:lnTo>
                  <a:lnTo>
                    <a:pt x="77" y="1686"/>
                  </a:lnTo>
                  <a:lnTo>
                    <a:pt x="79" y="1687"/>
                  </a:lnTo>
                  <a:lnTo>
                    <a:pt x="81" y="1698"/>
                  </a:lnTo>
                  <a:lnTo>
                    <a:pt x="83" y="1699"/>
                  </a:lnTo>
                  <a:lnTo>
                    <a:pt x="98" y="1709"/>
                  </a:lnTo>
                  <a:lnTo>
                    <a:pt x="98" y="1705"/>
                  </a:lnTo>
                  <a:lnTo>
                    <a:pt x="75" y="1715"/>
                  </a:lnTo>
                  <a:lnTo>
                    <a:pt x="75" y="1719"/>
                  </a:lnTo>
                  <a:lnTo>
                    <a:pt x="92" y="1729"/>
                  </a:lnTo>
                  <a:lnTo>
                    <a:pt x="92" y="1726"/>
                  </a:lnTo>
                  <a:lnTo>
                    <a:pt x="90" y="1725"/>
                  </a:lnTo>
                  <a:lnTo>
                    <a:pt x="79" y="1736"/>
                  </a:lnTo>
                  <a:lnTo>
                    <a:pt x="77" y="1737"/>
                  </a:lnTo>
                  <a:lnTo>
                    <a:pt x="79" y="1737"/>
                  </a:lnTo>
                  <a:lnTo>
                    <a:pt x="80" y="1747"/>
                  </a:lnTo>
                  <a:lnTo>
                    <a:pt x="80" y="1749"/>
                  </a:lnTo>
                  <a:lnTo>
                    <a:pt x="88" y="1759"/>
                  </a:lnTo>
                  <a:lnTo>
                    <a:pt x="89" y="1758"/>
                  </a:lnTo>
                  <a:lnTo>
                    <a:pt x="88" y="1757"/>
                  </a:lnTo>
                  <a:lnTo>
                    <a:pt x="77" y="1766"/>
                  </a:lnTo>
                  <a:lnTo>
                    <a:pt x="76" y="1767"/>
                  </a:lnTo>
                  <a:lnTo>
                    <a:pt x="79" y="1770"/>
                  </a:lnTo>
                  <a:lnTo>
                    <a:pt x="93" y="1780"/>
                  </a:lnTo>
                  <a:lnTo>
                    <a:pt x="93" y="1777"/>
                  </a:lnTo>
                  <a:lnTo>
                    <a:pt x="92" y="1777"/>
                  </a:lnTo>
                  <a:lnTo>
                    <a:pt x="92" y="1788"/>
                  </a:lnTo>
                  <a:lnTo>
                    <a:pt x="93" y="1788"/>
                  </a:lnTo>
                  <a:lnTo>
                    <a:pt x="92" y="1787"/>
                  </a:lnTo>
                  <a:lnTo>
                    <a:pt x="79" y="1800"/>
                  </a:lnTo>
                  <a:lnTo>
                    <a:pt x="83" y="1801"/>
                  </a:lnTo>
                  <a:lnTo>
                    <a:pt x="105" y="1811"/>
                  </a:lnTo>
                  <a:lnTo>
                    <a:pt x="105" y="1808"/>
                  </a:lnTo>
                  <a:lnTo>
                    <a:pt x="80" y="1817"/>
                  </a:lnTo>
                  <a:lnTo>
                    <a:pt x="77" y="1817"/>
                  </a:lnTo>
                  <a:lnTo>
                    <a:pt x="79" y="1819"/>
                  </a:lnTo>
                  <a:lnTo>
                    <a:pt x="85" y="1830"/>
                  </a:lnTo>
                  <a:lnTo>
                    <a:pt x="87" y="1829"/>
                  </a:lnTo>
                  <a:lnTo>
                    <a:pt x="85" y="1829"/>
                  </a:lnTo>
                  <a:lnTo>
                    <a:pt x="83" y="1839"/>
                  </a:lnTo>
                  <a:lnTo>
                    <a:pt x="81" y="1839"/>
                  </a:lnTo>
                  <a:lnTo>
                    <a:pt x="83" y="1839"/>
                  </a:lnTo>
                  <a:lnTo>
                    <a:pt x="84" y="1849"/>
                  </a:lnTo>
                  <a:lnTo>
                    <a:pt x="84" y="1860"/>
                  </a:lnTo>
                  <a:lnTo>
                    <a:pt x="85" y="1860"/>
                  </a:lnTo>
                  <a:lnTo>
                    <a:pt x="84" y="1860"/>
                  </a:lnTo>
                  <a:lnTo>
                    <a:pt x="80" y="1869"/>
                  </a:lnTo>
                  <a:lnTo>
                    <a:pt x="79" y="1870"/>
                  </a:lnTo>
                  <a:lnTo>
                    <a:pt x="102" y="1882"/>
                  </a:lnTo>
                  <a:lnTo>
                    <a:pt x="102" y="1878"/>
                  </a:lnTo>
                  <a:lnTo>
                    <a:pt x="83" y="1889"/>
                  </a:lnTo>
                  <a:lnTo>
                    <a:pt x="83" y="1893"/>
                  </a:lnTo>
                  <a:lnTo>
                    <a:pt x="105" y="1903"/>
                  </a:lnTo>
                  <a:lnTo>
                    <a:pt x="105" y="1899"/>
                  </a:lnTo>
                  <a:lnTo>
                    <a:pt x="83" y="1910"/>
                  </a:lnTo>
                  <a:lnTo>
                    <a:pt x="79" y="1911"/>
                  </a:lnTo>
                  <a:lnTo>
                    <a:pt x="83" y="1914"/>
                  </a:lnTo>
                  <a:lnTo>
                    <a:pt x="97" y="1923"/>
                  </a:lnTo>
                  <a:lnTo>
                    <a:pt x="97" y="1919"/>
                  </a:lnTo>
                  <a:lnTo>
                    <a:pt x="81" y="1929"/>
                  </a:lnTo>
                  <a:lnTo>
                    <a:pt x="79" y="1929"/>
                  </a:lnTo>
                  <a:lnTo>
                    <a:pt x="80" y="1932"/>
                  </a:lnTo>
                  <a:lnTo>
                    <a:pt x="83" y="1942"/>
                  </a:lnTo>
                  <a:lnTo>
                    <a:pt x="84" y="1944"/>
                  </a:lnTo>
                  <a:lnTo>
                    <a:pt x="106" y="1954"/>
                  </a:lnTo>
                  <a:lnTo>
                    <a:pt x="106" y="1950"/>
                  </a:lnTo>
                  <a:lnTo>
                    <a:pt x="79" y="1961"/>
                  </a:lnTo>
                  <a:lnTo>
                    <a:pt x="76" y="1961"/>
                  </a:lnTo>
                  <a:lnTo>
                    <a:pt x="77" y="1962"/>
                  </a:lnTo>
                  <a:lnTo>
                    <a:pt x="79" y="1971"/>
                  </a:lnTo>
                  <a:lnTo>
                    <a:pt x="83" y="2003"/>
                  </a:lnTo>
                  <a:lnTo>
                    <a:pt x="84" y="2003"/>
                  </a:lnTo>
                  <a:lnTo>
                    <a:pt x="83" y="2001"/>
                  </a:lnTo>
                  <a:lnTo>
                    <a:pt x="75" y="2012"/>
                  </a:lnTo>
                  <a:lnTo>
                    <a:pt x="73" y="2014"/>
                  </a:lnTo>
                  <a:lnTo>
                    <a:pt x="76" y="2016"/>
                  </a:lnTo>
                  <a:lnTo>
                    <a:pt x="102" y="2025"/>
                  </a:lnTo>
                  <a:lnTo>
                    <a:pt x="102" y="2021"/>
                  </a:lnTo>
                  <a:lnTo>
                    <a:pt x="81" y="2031"/>
                  </a:lnTo>
                  <a:lnTo>
                    <a:pt x="79" y="2031"/>
                  </a:lnTo>
                  <a:lnTo>
                    <a:pt x="80" y="2034"/>
                  </a:lnTo>
                  <a:lnTo>
                    <a:pt x="89" y="2045"/>
                  </a:lnTo>
                  <a:lnTo>
                    <a:pt x="90" y="2043"/>
                  </a:lnTo>
                  <a:lnTo>
                    <a:pt x="89" y="2042"/>
                  </a:lnTo>
                  <a:lnTo>
                    <a:pt x="80" y="2052"/>
                  </a:lnTo>
                  <a:lnTo>
                    <a:pt x="79" y="2054"/>
                  </a:lnTo>
                  <a:lnTo>
                    <a:pt x="80" y="2054"/>
                  </a:lnTo>
                  <a:lnTo>
                    <a:pt x="81" y="2064"/>
                  </a:lnTo>
                  <a:lnTo>
                    <a:pt x="81" y="2065"/>
                  </a:lnTo>
                  <a:lnTo>
                    <a:pt x="83" y="2067"/>
                  </a:lnTo>
                  <a:lnTo>
                    <a:pt x="101" y="2076"/>
                  </a:lnTo>
                  <a:lnTo>
                    <a:pt x="101" y="2072"/>
                  </a:lnTo>
                  <a:lnTo>
                    <a:pt x="64" y="2082"/>
                  </a:lnTo>
                  <a:lnTo>
                    <a:pt x="64" y="2084"/>
                  </a:lnTo>
                  <a:lnTo>
                    <a:pt x="64" y="2082"/>
                  </a:lnTo>
                  <a:lnTo>
                    <a:pt x="0" y="2093"/>
                  </a:lnTo>
                  <a:lnTo>
                    <a:pt x="0" y="2097"/>
                  </a:lnTo>
                  <a:lnTo>
                    <a:pt x="64" y="2086"/>
                  </a:lnTo>
                  <a:lnTo>
                    <a:pt x="66" y="2085"/>
                  </a:lnTo>
                  <a:lnTo>
                    <a:pt x="66" y="2086"/>
                  </a:lnTo>
                  <a:lnTo>
                    <a:pt x="102" y="2076"/>
                  </a:lnTo>
                  <a:lnTo>
                    <a:pt x="102" y="2072"/>
                  </a:lnTo>
                  <a:lnTo>
                    <a:pt x="84" y="2063"/>
                  </a:lnTo>
                  <a:lnTo>
                    <a:pt x="83" y="2064"/>
                  </a:lnTo>
                  <a:lnTo>
                    <a:pt x="85" y="2064"/>
                  </a:lnTo>
                  <a:lnTo>
                    <a:pt x="84" y="2054"/>
                  </a:lnTo>
                  <a:lnTo>
                    <a:pt x="81" y="2054"/>
                  </a:lnTo>
                  <a:lnTo>
                    <a:pt x="83" y="2055"/>
                  </a:lnTo>
                  <a:lnTo>
                    <a:pt x="92" y="2045"/>
                  </a:lnTo>
                  <a:lnTo>
                    <a:pt x="93" y="2043"/>
                  </a:lnTo>
                  <a:lnTo>
                    <a:pt x="92" y="2042"/>
                  </a:lnTo>
                  <a:lnTo>
                    <a:pt x="83" y="2031"/>
                  </a:lnTo>
                  <a:lnTo>
                    <a:pt x="81" y="2033"/>
                  </a:lnTo>
                  <a:lnTo>
                    <a:pt x="83" y="2035"/>
                  </a:lnTo>
                  <a:lnTo>
                    <a:pt x="104" y="2025"/>
                  </a:lnTo>
                  <a:lnTo>
                    <a:pt x="104" y="2021"/>
                  </a:lnTo>
                  <a:lnTo>
                    <a:pt x="77" y="2012"/>
                  </a:lnTo>
                  <a:lnTo>
                    <a:pt x="76" y="2013"/>
                  </a:lnTo>
                  <a:lnTo>
                    <a:pt x="77" y="2014"/>
                  </a:lnTo>
                  <a:lnTo>
                    <a:pt x="85" y="2004"/>
                  </a:lnTo>
                  <a:lnTo>
                    <a:pt x="87" y="2003"/>
                  </a:lnTo>
                  <a:lnTo>
                    <a:pt x="83" y="1971"/>
                  </a:lnTo>
                  <a:lnTo>
                    <a:pt x="81" y="1962"/>
                  </a:lnTo>
                  <a:lnTo>
                    <a:pt x="79" y="1962"/>
                  </a:lnTo>
                  <a:lnTo>
                    <a:pt x="80" y="1965"/>
                  </a:lnTo>
                  <a:lnTo>
                    <a:pt x="107" y="1954"/>
                  </a:lnTo>
                  <a:lnTo>
                    <a:pt x="107" y="1950"/>
                  </a:lnTo>
                  <a:lnTo>
                    <a:pt x="85" y="1940"/>
                  </a:lnTo>
                  <a:lnTo>
                    <a:pt x="84" y="1941"/>
                  </a:lnTo>
                  <a:lnTo>
                    <a:pt x="87" y="1941"/>
                  </a:lnTo>
                  <a:lnTo>
                    <a:pt x="84" y="1931"/>
                  </a:lnTo>
                  <a:lnTo>
                    <a:pt x="81" y="1931"/>
                  </a:lnTo>
                  <a:lnTo>
                    <a:pt x="83" y="1933"/>
                  </a:lnTo>
                  <a:lnTo>
                    <a:pt x="98" y="1923"/>
                  </a:lnTo>
                  <a:lnTo>
                    <a:pt x="101" y="1920"/>
                  </a:lnTo>
                  <a:lnTo>
                    <a:pt x="98" y="1919"/>
                  </a:lnTo>
                  <a:lnTo>
                    <a:pt x="84" y="1910"/>
                  </a:lnTo>
                  <a:lnTo>
                    <a:pt x="83" y="1911"/>
                  </a:lnTo>
                  <a:lnTo>
                    <a:pt x="84" y="1914"/>
                  </a:lnTo>
                  <a:lnTo>
                    <a:pt x="106" y="1903"/>
                  </a:lnTo>
                  <a:lnTo>
                    <a:pt x="106" y="1899"/>
                  </a:lnTo>
                  <a:lnTo>
                    <a:pt x="84" y="1889"/>
                  </a:lnTo>
                  <a:lnTo>
                    <a:pt x="83" y="1890"/>
                  </a:lnTo>
                  <a:lnTo>
                    <a:pt x="84" y="1893"/>
                  </a:lnTo>
                  <a:lnTo>
                    <a:pt x="104" y="1882"/>
                  </a:lnTo>
                  <a:lnTo>
                    <a:pt x="104" y="1878"/>
                  </a:lnTo>
                  <a:lnTo>
                    <a:pt x="83" y="1868"/>
                  </a:lnTo>
                  <a:lnTo>
                    <a:pt x="81" y="1869"/>
                  </a:lnTo>
                  <a:lnTo>
                    <a:pt x="84" y="1870"/>
                  </a:lnTo>
                  <a:lnTo>
                    <a:pt x="88" y="1861"/>
                  </a:lnTo>
                  <a:lnTo>
                    <a:pt x="88" y="1849"/>
                  </a:lnTo>
                  <a:lnTo>
                    <a:pt x="87" y="1839"/>
                  </a:lnTo>
                  <a:lnTo>
                    <a:pt x="84" y="1839"/>
                  </a:lnTo>
                  <a:lnTo>
                    <a:pt x="87" y="1840"/>
                  </a:lnTo>
                  <a:lnTo>
                    <a:pt x="89" y="1830"/>
                  </a:lnTo>
                  <a:lnTo>
                    <a:pt x="89" y="1829"/>
                  </a:lnTo>
                  <a:lnTo>
                    <a:pt x="83" y="1818"/>
                  </a:lnTo>
                  <a:lnTo>
                    <a:pt x="80" y="1818"/>
                  </a:lnTo>
                  <a:lnTo>
                    <a:pt x="81" y="1821"/>
                  </a:lnTo>
                  <a:lnTo>
                    <a:pt x="106" y="1811"/>
                  </a:lnTo>
                  <a:lnTo>
                    <a:pt x="106" y="1808"/>
                  </a:lnTo>
                  <a:lnTo>
                    <a:pt x="84" y="1797"/>
                  </a:lnTo>
                  <a:lnTo>
                    <a:pt x="83" y="1798"/>
                  </a:lnTo>
                  <a:lnTo>
                    <a:pt x="84" y="1800"/>
                  </a:lnTo>
                  <a:lnTo>
                    <a:pt x="94" y="1789"/>
                  </a:lnTo>
                  <a:lnTo>
                    <a:pt x="96" y="1789"/>
                  </a:lnTo>
                  <a:lnTo>
                    <a:pt x="96" y="1776"/>
                  </a:lnTo>
                  <a:lnTo>
                    <a:pt x="94" y="1776"/>
                  </a:lnTo>
                  <a:lnTo>
                    <a:pt x="80" y="1766"/>
                  </a:lnTo>
                  <a:lnTo>
                    <a:pt x="79" y="1767"/>
                  </a:lnTo>
                  <a:lnTo>
                    <a:pt x="80" y="1768"/>
                  </a:lnTo>
                  <a:lnTo>
                    <a:pt x="90" y="1759"/>
                  </a:lnTo>
                  <a:lnTo>
                    <a:pt x="92" y="1758"/>
                  </a:lnTo>
                  <a:lnTo>
                    <a:pt x="90" y="1757"/>
                  </a:lnTo>
                  <a:lnTo>
                    <a:pt x="83" y="1746"/>
                  </a:lnTo>
                  <a:lnTo>
                    <a:pt x="81" y="1747"/>
                  </a:lnTo>
                  <a:lnTo>
                    <a:pt x="84" y="1747"/>
                  </a:lnTo>
                  <a:lnTo>
                    <a:pt x="83" y="1737"/>
                  </a:lnTo>
                  <a:lnTo>
                    <a:pt x="80" y="1737"/>
                  </a:lnTo>
                  <a:lnTo>
                    <a:pt x="81" y="1738"/>
                  </a:lnTo>
                  <a:lnTo>
                    <a:pt x="93" y="1728"/>
                  </a:lnTo>
                  <a:lnTo>
                    <a:pt x="94" y="1726"/>
                  </a:lnTo>
                  <a:lnTo>
                    <a:pt x="93" y="1725"/>
                  </a:lnTo>
                  <a:lnTo>
                    <a:pt x="76" y="1715"/>
                  </a:lnTo>
                  <a:lnTo>
                    <a:pt x="75" y="1716"/>
                  </a:lnTo>
                  <a:lnTo>
                    <a:pt x="76" y="1719"/>
                  </a:lnTo>
                  <a:lnTo>
                    <a:pt x="100" y="1709"/>
                  </a:lnTo>
                  <a:lnTo>
                    <a:pt x="102" y="1707"/>
                  </a:lnTo>
                  <a:lnTo>
                    <a:pt x="100" y="1705"/>
                  </a:lnTo>
                  <a:lnTo>
                    <a:pt x="84" y="1695"/>
                  </a:lnTo>
                  <a:lnTo>
                    <a:pt x="83" y="1696"/>
                  </a:lnTo>
                  <a:lnTo>
                    <a:pt x="85" y="1696"/>
                  </a:lnTo>
                  <a:lnTo>
                    <a:pt x="83" y="1686"/>
                  </a:lnTo>
                  <a:lnTo>
                    <a:pt x="80" y="1686"/>
                  </a:lnTo>
                  <a:lnTo>
                    <a:pt x="83" y="1686"/>
                  </a:lnTo>
                  <a:lnTo>
                    <a:pt x="84" y="1675"/>
                  </a:lnTo>
                  <a:lnTo>
                    <a:pt x="81" y="1675"/>
                  </a:lnTo>
                  <a:lnTo>
                    <a:pt x="84" y="1677"/>
                  </a:lnTo>
                  <a:lnTo>
                    <a:pt x="89" y="1666"/>
                  </a:lnTo>
                  <a:lnTo>
                    <a:pt x="89" y="1665"/>
                  </a:lnTo>
                  <a:lnTo>
                    <a:pt x="83" y="1656"/>
                  </a:lnTo>
                  <a:lnTo>
                    <a:pt x="81" y="1654"/>
                  </a:lnTo>
                  <a:lnTo>
                    <a:pt x="73" y="1644"/>
                  </a:lnTo>
                  <a:lnTo>
                    <a:pt x="46" y="1633"/>
                  </a:lnTo>
                  <a:lnTo>
                    <a:pt x="45" y="1635"/>
                  </a:lnTo>
                  <a:lnTo>
                    <a:pt x="45" y="1637"/>
                  </a:lnTo>
                  <a:lnTo>
                    <a:pt x="87" y="1627"/>
                  </a:lnTo>
                  <a:lnTo>
                    <a:pt x="89" y="1626"/>
                  </a:lnTo>
                  <a:lnTo>
                    <a:pt x="88" y="1623"/>
                  </a:lnTo>
                  <a:lnTo>
                    <a:pt x="80" y="1613"/>
                  </a:lnTo>
                  <a:lnTo>
                    <a:pt x="79" y="1614"/>
                  </a:lnTo>
                  <a:lnTo>
                    <a:pt x="81" y="1615"/>
                  </a:lnTo>
                  <a:lnTo>
                    <a:pt x="84" y="1606"/>
                  </a:lnTo>
                  <a:lnTo>
                    <a:pt x="81" y="1605"/>
                  </a:lnTo>
                  <a:lnTo>
                    <a:pt x="83" y="1606"/>
                  </a:lnTo>
                  <a:lnTo>
                    <a:pt x="96" y="1595"/>
                  </a:lnTo>
                  <a:lnTo>
                    <a:pt x="98" y="1593"/>
                  </a:lnTo>
                  <a:lnTo>
                    <a:pt x="96" y="1593"/>
                  </a:lnTo>
                  <a:lnTo>
                    <a:pt x="69" y="1582"/>
                  </a:lnTo>
                  <a:lnTo>
                    <a:pt x="68" y="1584"/>
                  </a:lnTo>
                  <a:lnTo>
                    <a:pt x="69" y="1585"/>
                  </a:lnTo>
                  <a:lnTo>
                    <a:pt x="93" y="1564"/>
                  </a:lnTo>
                  <a:lnTo>
                    <a:pt x="94" y="1563"/>
                  </a:lnTo>
                  <a:lnTo>
                    <a:pt x="93" y="1561"/>
                  </a:lnTo>
                  <a:lnTo>
                    <a:pt x="83" y="1552"/>
                  </a:lnTo>
                  <a:lnTo>
                    <a:pt x="81" y="1554"/>
                  </a:lnTo>
                  <a:lnTo>
                    <a:pt x="84" y="1554"/>
                  </a:lnTo>
                  <a:lnTo>
                    <a:pt x="77" y="1543"/>
                  </a:lnTo>
                  <a:lnTo>
                    <a:pt x="75" y="1543"/>
                  </a:lnTo>
                  <a:lnTo>
                    <a:pt x="77" y="1544"/>
                  </a:lnTo>
                  <a:lnTo>
                    <a:pt x="81" y="1534"/>
                  </a:lnTo>
                  <a:lnTo>
                    <a:pt x="88" y="1523"/>
                  </a:lnTo>
                  <a:lnTo>
                    <a:pt x="88" y="1522"/>
                  </a:lnTo>
                  <a:lnTo>
                    <a:pt x="87" y="1512"/>
                  </a:lnTo>
                  <a:lnTo>
                    <a:pt x="85" y="1510"/>
                  </a:lnTo>
                  <a:lnTo>
                    <a:pt x="87" y="1512"/>
                  </a:lnTo>
                  <a:lnTo>
                    <a:pt x="80" y="1503"/>
                  </a:lnTo>
                  <a:lnTo>
                    <a:pt x="77" y="1503"/>
                  </a:lnTo>
                  <a:lnTo>
                    <a:pt x="79" y="1505"/>
                  </a:lnTo>
                  <a:lnTo>
                    <a:pt x="96" y="1495"/>
                  </a:lnTo>
                  <a:lnTo>
                    <a:pt x="97" y="1492"/>
                  </a:lnTo>
                  <a:lnTo>
                    <a:pt x="96" y="1491"/>
                  </a:lnTo>
                  <a:lnTo>
                    <a:pt x="84" y="1480"/>
                  </a:lnTo>
                  <a:lnTo>
                    <a:pt x="83" y="1482"/>
                  </a:lnTo>
                  <a:lnTo>
                    <a:pt x="84" y="1483"/>
                  </a:lnTo>
                  <a:lnTo>
                    <a:pt x="96" y="1471"/>
                  </a:lnTo>
                  <a:lnTo>
                    <a:pt x="89" y="1461"/>
                  </a:lnTo>
                  <a:lnTo>
                    <a:pt x="79" y="1450"/>
                  </a:lnTo>
                  <a:lnTo>
                    <a:pt x="77" y="1451"/>
                  </a:lnTo>
                  <a:lnTo>
                    <a:pt x="79" y="1454"/>
                  </a:lnTo>
                  <a:lnTo>
                    <a:pt x="102" y="1444"/>
                  </a:lnTo>
                  <a:lnTo>
                    <a:pt x="104" y="1442"/>
                  </a:lnTo>
                  <a:lnTo>
                    <a:pt x="104" y="1429"/>
                  </a:lnTo>
                  <a:lnTo>
                    <a:pt x="102" y="1429"/>
                  </a:lnTo>
                  <a:lnTo>
                    <a:pt x="79" y="1419"/>
                  </a:lnTo>
                  <a:lnTo>
                    <a:pt x="77" y="1420"/>
                  </a:lnTo>
                  <a:lnTo>
                    <a:pt x="80" y="1420"/>
                  </a:lnTo>
                  <a:lnTo>
                    <a:pt x="79" y="1410"/>
                  </a:lnTo>
                  <a:lnTo>
                    <a:pt x="76" y="1410"/>
                  </a:lnTo>
                  <a:lnTo>
                    <a:pt x="79" y="1411"/>
                  </a:lnTo>
                  <a:lnTo>
                    <a:pt x="81" y="1402"/>
                  </a:lnTo>
                  <a:lnTo>
                    <a:pt x="88" y="1391"/>
                  </a:lnTo>
                  <a:lnTo>
                    <a:pt x="88" y="1390"/>
                  </a:lnTo>
                  <a:lnTo>
                    <a:pt x="87" y="1389"/>
                  </a:lnTo>
                  <a:lnTo>
                    <a:pt x="79" y="1378"/>
                  </a:lnTo>
                  <a:lnTo>
                    <a:pt x="77" y="1379"/>
                  </a:lnTo>
                  <a:lnTo>
                    <a:pt x="80" y="1379"/>
                  </a:lnTo>
                  <a:lnTo>
                    <a:pt x="77" y="1369"/>
                  </a:lnTo>
                  <a:lnTo>
                    <a:pt x="75" y="1369"/>
                  </a:lnTo>
                  <a:lnTo>
                    <a:pt x="76" y="1372"/>
                  </a:lnTo>
                  <a:lnTo>
                    <a:pt x="101" y="1361"/>
                  </a:lnTo>
                  <a:lnTo>
                    <a:pt x="101" y="1357"/>
                  </a:lnTo>
                  <a:lnTo>
                    <a:pt x="80" y="1348"/>
                  </a:lnTo>
                  <a:lnTo>
                    <a:pt x="79" y="1349"/>
                  </a:lnTo>
                  <a:lnTo>
                    <a:pt x="80" y="1352"/>
                  </a:lnTo>
                  <a:lnTo>
                    <a:pt x="106" y="1342"/>
                  </a:lnTo>
                  <a:lnTo>
                    <a:pt x="106" y="1338"/>
                  </a:lnTo>
                  <a:lnTo>
                    <a:pt x="80" y="1327"/>
                  </a:lnTo>
                  <a:lnTo>
                    <a:pt x="79" y="1328"/>
                  </a:lnTo>
                  <a:lnTo>
                    <a:pt x="81" y="1330"/>
                  </a:lnTo>
                  <a:lnTo>
                    <a:pt x="84" y="1319"/>
                  </a:lnTo>
                  <a:lnTo>
                    <a:pt x="84" y="1307"/>
                  </a:lnTo>
                  <a:lnTo>
                    <a:pt x="80" y="1298"/>
                  </a:lnTo>
                  <a:lnTo>
                    <a:pt x="77" y="1298"/>
                  </a:lnTo>
                  <a:lnTo>
                    <a:pt x="79" y="1301"/>
                  </a:lnTo>
                  <a:lnTo>
                    <a:pt x="98" y="1290"/>
                  </a:lnTo>
                  <a:lnTo>
                    <a:pt x="101" y="1288"/>
                  </a:lnTo>
                  <a:lnTo>
                    <a:pt x="98" y="1287"/>
                  </a:lnTo>
                  <a:lnTo>
                    <a:pt x="83" y="1276"/>
                  </a:lnTo>
                  <a:lnTo>
                    <a:pt x="81" y="1277"/>
                  </a:lnTo>
                  <a:lnTo>
                    <a:pt x="84" y="1279"/>
                  </a:lnTo>
                  <a:lnTo>
                    <a:pt x="89" y="1268"/>
                  </a:lnTo>
                  <a:lnTo>
                    <a:pt x="89" y="1267"/>
                  </a:lnTo>
                  <a:lnTo>
                    <a:pt x="88" y="1266"/>
                  </a:lnTo>
                  <a:lnTo>
                    <a:pt x="80" y="1255"/>
                  </a:lnTo>
                  <a:lnTo>
                    <a:pt x="79" y="1256"/>
                  </a:lnTo>
                  <a:lnTo>
                    <a:pt x="81" y="1256"/>
                  </a:lnTo>
                  <a:lnTo>
                    <a:pt x="83" y="1247"/>
                  </a:lnTo>
                  <a:lnTo>
                    <a:pt x="80" y="1247"/>
                  </a:lnTo>
                  <a:lnTo>
                    <a:pt x="81" y="1249"/>
                  </a:lnTo>
                  <a:lnTo>
                    <a:pt x="93" y="1237"/>
                  </a:lnTo>
                  <a:lnTo>
                    <a:pt x="81" y="1225"/>
                  </a:lnTo>
                  <a:lnTo>
                    <a:pt x="80" y="1226"/>
                  </a:lnTo>
                  <a:lnTo>
                    <a:pt x="83" y="1228"/>
                  </a:lnTo>
                  <a:lnTo>
                    <a:pt x="85" y="1217"/>
                  </a:lnTo>
                  <a:lnTo>
                    <a:pt x="85" y="1216"/>
                  </a:lnTo>
                  <a:lnTo>
                    <a:pt x="81" y="1205"/>
                  </a:lnTo>
                  <a:lnTo>
                    <a:pt x="79" y="1205"/>
                  </a:lnTo>
                  <a:lnTo>
                    <a:pt x="81" y="1205"/>
                  </a:lnTo>
                  <a:lnTo>
                    <a:pt x="83" y="1196"/>
                  </a:lnTo>
                  <a:lnTo>
                    <a:pt x="80" y="1196"/>
                  </a:lnTo>
                  <a:lnTo>
                    <a:pt x="83" y="1198"/>
                  </a:lnTo>
                  <a:lnTo>
                    <a:pt x="88" y="1187"/>
                  </a:lnTo>
                  <a:lnTo>
                    <a:pt x="85" y="1186"/>
                  </a:lnTo>
                  <a:lnTo>
                    <a:pt x="87" y="1187"/>
                  </a:lnTo>
                  <a:lnTo>
                    <a:pt x="98" y="1177"/>
                  </a:lnTo>
                  <a:lnTo>
                    <a:pt x="101" y="1175"/>
                  </a:lnTo>
                  <a:lnTo>
                    <a:pt x="98" y="1174"/>
                  </a:lnTo>
                  <a:lnTo>
                    <a:pt x="79" y="1163"/>
                  </a:lnTo>
                  <a:lnTo>
                    <a:pt x="77" y="1165"/>
                  </a:lnTo>
                  <a:lnTo>
                    <a:pt x="80" y="1166"/>
                  </a:lnTo>
                  <a:lnTo>
                    <a:pt x="84" y="1156"/>
                  </a:lnTo>
                  <a:lnTo>
                    <a:pt x="81" y="1154"/>
                  </a:lnTo>
                  <a:lnTo>
                    <a:pt x="83" y="1157"/>
                  </a:lnTo>
                  <a:lnTo>
                    <a:pt x="97" y="1148"/>
                  </a:lnTo>
                  <a:lnTo>
                    <a:pt x="100" y="1145"/>
                  </a:lnTo>
                  <a:lnTo>
                    <a:pt x="97" y="1144"/>
                  </a:lnTo>
                  <a:lnTo>
                    <a:pt x="83" y="1133"/>
                  </a:lnTo>
                  <a:lnTo>
                    <a:pt x="81" y="1135"/>
                  </a:lnTo>
                  <a:lnTo>
                    <a:pt x="83" y="1137"/>
                  </a:lnTo>
                  <a:lnTo>
                    <a:pt x="105" y="1127"/>
                  </a:lnTo>
                  <a:lnTo>
                    <a:pt x="105" y="1123"/>
                  </a:lnTo>
                  <a:lnTo>
                    <a:pt x="84" y="1112"/>
                  </a:lnTo>
                  <a:lnTo>
                    <a:pt x="83" y="1114"/>
                  </a:lnTo>
                  <a:lnTo>
                    <a:pt x="84" y="1116"/>
                  </a:lnTo>
                  <a:lnTo>
                    <a:pt x="102" y="1106"/>
                  </a:lnTo>
                  <a:lnTo>
                    <a:pt x="102" y="1102"/>
                  </a:lnTo>
                  <a:lnTo>
                    <a:pt x="83" y="1093"/>
                  </a:lnTo>
                  <a:lnTo>
                    <a:pt x="81" y="1094"/>
                  </a:lnTo>
                  <a:lnTo>
                    <a:pt x="83" y="1097"/>
                  </a:lnTo>
                  <a:lnTo>
                    <a:pt x="110" y="1086"/>
                  </a:lnTo>
                  <a:lnTo>
                    <a:pt x="110" y="1082"/>
                  </a:lnTo>
                  <a:lnTo>
                    <a:pt x="81" y="1072"/>
                  </a:lnTo>
                  <a:lnTo>
                    <a:pt x="80" y="1073"/>
                  </a:lnTo>
                  <a:lnTo>
                    <a:pt x="81" y="1076"/>
                  </a:lnTo>
                  <a:lnTo>
                    <a:pt x="115" y="1065"/>
                  </a:lnTo>
                  <a:lnTo>
                    <a:pt x="115" y="1061"/>
                  </a:lnTo>
                  <a:lnTo>
                    <a:pt x="81" y="1051"/>
                  </a:lnTo>
                  <a:lnTo>
                    <a:pt x="80" y="1052"/>
                  </a:lnTo>
                  <a:lnTo>
                    <a:pt x="83" y="1052"/>
                  </a:lnTo>
                  <a:lnTo>
                    <a:pt x="76" y="1043"/>
                  </a:lnTo>
                  <a:lnTo>
                    <a:pt x="73" y="1043"/>
                  </a:lnTo>
                  <a:lnTo>
                    <a:pt x="75" y="1046"/>
                  </a:lnTo>
                  <a:lnTo>
                    <a:pt x="109" y="1035"/>
                  </a:lnTo>
                  <a:lnTo>
                    <a:pt x="109" y="1031"/>
                  </a:lnTo>
                  <a:lnTo>
                    <a:pt x="84" y="1021"/>
                  </a:lnTo>
                  <a:lnTo>
                    <a:pt x="83" y="1022"/>
                  </a:lnTo>
                  <a:lnTo>
                    <a:pt x="85" y="1022"/>
                  </a:lnTo>
                  <a:lnTo>
                    <a:pt x="80" y="1012"/>
                  </a:lnTo>
                  <a:lnTo>
                    <a:pt x="77" y="1012"/>
                  </a:lnTo>
                  <a:lnTo>
                    <a:pt x="79" y="1013"/>
                  </a:lnTo>
                  <a:lnTo>
                    <a:pt x="90" y="1002"/>
                  </a:lnTo>
                  <a:lnTo>
                    <a:pt x="92" y="1001"/>
                  </a:lnTo>
                  <a:lnTo>
                    <a:pt x="90" y="1000"/>
                  </a:lnTo>
                  <a:lnTo>
                    <a:pt x="80" y="991"/>
                  </a:lnTo>
                  <a:lnTo>
                    <a:pt x="79" y="992"/>
                  </a:lnTo>
                  <a:lnTo>
                    <a:pt x="80" y="993"/>
                  </a:lnTo>
                  <a:lnTo>
                    <a:pt x="89" y="983"/>
                  </a:lnTo>
                  <a:lnTo>
                    <a:pt x="90" y="982"/>
                  </a:lnTo>
                  <a:lnTo>
                    <a:pt x="89" y="980"/>
                  </a:lnTo>
                  <a:lnTo>
                    <a:pt x="81" y="970"/>
                  </a:lnTo>
                  <a:lnTo>
                    <a:pt x="80" y="971"/>
                  </a:lnTo>
                  <a:lnTo>
                    <a:pt x="81" y="974"/>
                  </a:lnTo>
                  <a:lnTo>
                    <a:pt x="101" y="963"/>
                  </a:lnTo>
                  <a:lnTo>
                    <a:pt x="101" y="959"/>
                  </a:lnTo>
                  <a:lnTo>
                    <a:pt x="79" y="949"/>
                  </a:lnTo>
                  <a:lnTo>
                    <a:pt x="77" y="950"/>
                  </a:lnTo>
                  <a:lnTo>
                    <a:pt x="79" y="953"/>
                  </a:lnTo>
                  <a:lnTo>
                    <a:pt x="97" y="944"/>
                  </a:lnTo>
                  <a:lnTo>
                    <a:pt x="100" y="941"/>
                  </a:lnTo>
                  <a:lnTo>
                    <a:pt x="97" y="940"/>
                  </a:lnTo>
                  <a:lnTo>
                    <a:pt x="83" y="929"/>
                  </a:lnTo>
                  <a:lnTo>
                    <a:pt x="81" y="930"/>
                  </a:lnTo>
                  <a:lnTo>
                    <a:pt x="83" y="932"/>
                  </a:lnTo>
                  <a:lnTo>
                    <a:pt x="94" y="920"/>
                  </a:lnTo>
                  <a:lnTo>
                    <a:pt x="93" y="919"/>
                  </a:lnTo>
                  <a:lnTo>
                    <a:pt x="81" y="908"/>
                  </a:lnTo>
                  <a:lnTo>
                    <a:pt x="80" y="910"/>
                  </a:lnTo>
                  <a:lnTo>
                    <a:pt x="81" y="912"/>
                  </a:lnTo>
                  <a:lnTo>
                    <a:pt x="113" y="902"/>
                  </a:lnTo>
                  <a:lnTo>
                    <a:pt x="113" y="898"/>
                  </a:lnTo>
                  <a:lnTo>
                    <a:pt x="84" y="889"/>
                  </a:lnTo>
                  <a:lnTo>
                    <a:pt x="83" y="890"/>
                  </a:lnTo>
                  <a:lnTo>
                    <a:pt x="84" y="893"/>
                  </a:lnTo>
                  <a:lnTo>
                    <a:pt x="115" y="882"/>
                  </a:lnTo>
                  <a:lnTo>
                    <a:pt x="114" y="878"/>
                  </a:lnTo>
                  <a:lnTo>
                    <a:pt x="75" y="868"/>
                  </a:lnTo>
                  <a:lnTo>
                    <a:pt x="75" y="869"/>
                  </a:lnTo>
                  <a:lnTo>
                    <a:pt x="76" y="872"/>
                  </a:lnTo>
                  <a:lnTo>
                    <a:pt x="94" y="861"/>
                  </a:lnTo>
                  <a:lnTo>
                    <a:pt x="97" y="858"/>
                  </a:lnTo>
                  <a:lnTo>
                    <a:pt x="94" y="857"/>
                  </a:lnTo>
                  <a:lnTo>
                    <a:pt x="81" y="847"/>
                  </a:lnTo>
                  <a:lnTo>
                    <a:pt x="80" y="848"/>
                  </a:lnTo>
                  <a:lnTo>
                    <a:pt x="83" y="848"/>
                  </a:lnTo>
                  <a:lnTo>
                    <a:pt x="77" y="839"/>
                  </a:lnTo>
                  <a:lnTo>
                    <a:pt x="75" y="839"/>
                  </a:lnTo>
                  <a:lnTo>
                    <a:pt x="76" y="840"/>
                  </a:lnTo>
                  <a:lnTo>
                    <a:pt x="84" y="830"/>
                  </a:lnTo>
                  <a:lnTo>
                    <a:pt x="85" y="828"/>
                  </a:lnTo>
                  <a:lnTo>
                    <a:pt x="81" y="818"/>
                  </a:lnTo>
                  <a:lnTo>
                    <a:pt x="79" y="818"/>
                  </a:lnTo>
                  <a:lnTo>
                    <a:pt x="80" y="819"/>
                  </a:lnTo>
                  <a:lnTo>
                    <a:pt x="92" y="809"/>
                  </a:lnTo>
                  <a:lnTo>
                    <a:pt x="93" y="807"/>
                  </a:lnTo>
                  <a:lnTo>
                    <a:pt x="92" y="806"/>
                  </a:lnTo>
                  <a:lnTo>
                    <a:pt x="83" y="796"/>
                  </a:lnTo>
                  <a:lnTo>
                    <a:pt x="81" y="797"/>
                  </a:lnTo>
                  <a:lnTo>
                    <a:pt x="84" y="797"/>
                  </a:lnTo>
                  <a:lnTo>
                    <a:pt x="83" y="788"/>
                  </a:lnTo>
                  <a:lnTo>
                    <a:pt x="80" y="788"/>
                  </a:lnTo>
                  <a:lnTo>
                    <a:pt x="81" y="790"/>
                  </a:lnTo>
                  <a:lnTo>
                    <a:pt x="96" y="780"/>
                  </a:lnTo>
                  <a:lnTo>
                    <a:pt x="98" y="777"/>
                  </a:lnTo>
                  <a:lnTo>
                    <a:pt x="96" y="776"/>
                  </a:lnTo>
                  <a:lnTo>
                    <a:pt x="79" y="766"/>
                  </a:lnTo>
                  <a:lnTo>
                    <a:pt x="77" y="767"/>
                  </a:lnTo>
                  <a:lnTo>
                    <a:pt x="80" y="767"/>
                  </a:lnTo>
                  <a:lnTo>
                    <a:pt x="76" y="756"/>
                  </a:lnTo>
                  <a:lnTo>
                    <a:pt x="73" y="756"/>
                  </a:lnTo>
                  <a:lnTo>
                    <a:pt x="75" y="758"/>
                  </a:lnTo>
                  <a:lnTo>
                    <a:pt x="88" y="747"/>
                  </a:lnTo>
                  <a:lnTo>
                    <a:pt x="89" y="746"/>
                  </a:lnTo>
                  <a:lnTo>
                    <a:pt x="88" y="745"/>
                  </a:lnTo>
                  <a:lnTo>
                    <a:pt x="80" y="735"/>
                  </a:lnTo>
                  <a:lnTo>
                    <a:pt x="79" y="737"/>
                  </a:lnTo>
                  <a:lnTo>
                    <a:pt x="80" y="739"/>
                  </a:lnTo>
                  <a:lnTo>
                    <a:pt x="111" y="729"/>
                  </a:lnTo>
                  <a:lnTo>
                    <a:pt x="111" y="725"/>
                  </a:lnTo>
                  <a:lnTo>
                    <a:pt x="75" y="714"/>
                  </a:lnTo>
                  <a:lnTo>
                    <a:pt x="73" y="716"/>
                  </a:lnTo>
                  <a:lnTo>
                    <a:pt x="76" y="717"/>
                  </a:lnTo>
                  <a:lnTo>
                    <a:pt x="83" y="707"/>
                  </a:lnTo>
                  <a:lnTo>
                    <a:pt x="83" y="705"/>
                  </a:lnTo>
                  <a:lnTo>
                    <a:pt x="81" y="695"/>
                  </a:lnTo>
                  <a:lnTo>
                    <a:pt x="80" y="694"/>
                  </a:lnTo>
                  <a:lnTo>
                    <a:pt x="81" y="695"/>
                  </a:lnTo>
                  <a:lnTo>
                    <a:pt x="75" y="686"/>
                  </a:lnTo>
                  <a:lnTo>
                    <a:pt x="72" y="686"/>
                  </a:lnTo>
                  <a:lnTo>
                    <a:pt x="73" y="688"/>
                  </a:lnTo>
                  <a:lnTo>
                    <a:pt x="101" y="678"/>
                  </a:lnTo>
                  <a:lnTo>
                    <a:pt x="101" y="674"/>
                  </a:lnTo>
                  <a:lnTo>
                    <a:pt x="80" y="663"/>
                  </a:lnTo>
                  <a:lnTo>
                    <a:pt x="79" y="665"/>
                  </a:lnTo>
                  <a:lnTo>
                    <a:pt x="81" y="665"/>
                  </a:lnTo>
                  <a:lnTo>
                    <a:pt x="83" y="654"/>
                  </a:lnTo>
                  <a:lnTo>
                    <a:pt x="76" y="644"/>
                  </a:lnTo>
                  <a:lnTo>
                    <a:pt x="73" y="644"/>
                  </a:lnTo>
                  <a:lnTo>
                    <a:pt x="75" y="646"/>
                  </a:lnTo>
                  <a:lnTo>
                    <a:pt x="96" y="637"/>
                  </a:lnTo>
                  <a:lnTo>
                    <a:pt x="96" y="633"/>
                  </a:lnTo>
                  <a:lnTo>
                    <a:pt x="75" y="623"/>
                  </a:lnTo>
                  <a:lnTo>
                    <a:pt x="73" y="624"/>
                  </a:lnTo>
                  <a:lnTo>
                    <a:pt x="75" y="627"/>
                  </a:lnTo>
                  <a:lnTo>
                    <a:pt x="94" y="616"/>
                  </a:lnTo>
                  <a:lnTo>
                    <a:pt x="97" y="614"/>
                  </a:lnTo>
                  <a:lnTo>
                    <a:pt x="94" y="612"/>
                  </a:lnTo>
                  <a:lnTo>
                    <a:pt x="79" y="602"/>
                  </a:lnTo>
                  <a:lnTo>
                    <a:pt x="77" y="603"/>
                  </a:lnTo>
                  <a:lnTo>
                    <a:pt x="79" y="606"/>
                  </a:lnTo>
                  <a:lnTo>
                    <a:pt x="101" y="595"/>
                  </a:lnTo>
                  <a:lnTo>
                    <a:pt x="101" y="591"/>
                  </a:lnTo>
                  <a:lnTo>
                    <a:pt x="75" y="582"/>
                  </a:lnTo>
                  <a:lnTo>
                    <a:pt x="73" y="584"/>
                  </a:lnTo>
                  <a:lnTo>
                    <a:pt x="76" y="585"/>
                  </a:lnTo>
                  <a:lnTo>
                    <a:pt x="84" y="553"/>
                  </a:lnTo>
                  <a:lnTo>
                    <a:pt x="84" y="542"/>
                  </a:lnTo>
                  <a:lnTo>
                    <a:pt x="81" y="542"/>
                  </a:lnTo>
                  <a:lnTo>
                    <a:pt x="83" y="544"/>
                  </a:lnTo>
                  <a:lnTo>
                    <a:pt x="97" y="535"/>
                  </a:lnTo>
                  <a:lnTo>
                    <a:pt x="100" y="533"/>
                  </a:lnTo>
                  <a:lnTo>
                    <a:pt x="97" y="531"/>
                  </a:lnTo>
                  <a:lnTo>
                    <a:pt x="83" y="521"/>
                  </a:lnTo>
                  <a:lnTo>
                    <a:pt x="81" y="522"/>
                  </a:lnTo>
                  <a:lnTo>
                    <a:pt x="83" y="523"/>
                  </a:lnTo>
                  <a:lnTo>
                    <a:pt x="94" y="513"/>
                  </a:lnTo>
                  <a:lnTo>
                    <a:pt x="96" y="512"/>
                  </a:lnTo>
                  <a:lnTo>
                    <a:pt x="94" y="510"/>
                  </a:lnTo>
                  <a:lnTo>
                    <a:pt x="79" y="500"/>
                  </a:lnTo>
                  <a:lnTo>
                    <a:pt x="77" y="501"/>
                  </a:lnTo>
                  <a:lnTo>
                    <a:pt x="79" y="504"/>
                  </a:lnTo>
                  <a:lnTo>
                    <a:pt x="100" y="493"/>
                  </a:lnTo>
                  <a:lnTo>
                    <a:pt x="102" y="491"/>
                  </a:lnTo>
                  <a:lnTo>
                    <a:pt x="100" y="489"/>
                  </a:lnTo>
                  <a:lnTo>
                    <a:pt x="84" y="480"/>
                  </a:lnTo>
                  <a:lnTo>
                    <a:pt x="83" y="481"/>
                  </a:lnTo>
                  <a:lnTo>
                    <a:pt x="84" y="484"/>
                  </a:lnTo>
                  <a:lnTo>
                    <a:pt x="100" y="474"/>
                  </a:lnTo>
                  <a:lnTo>
                    <a:pt x="101" y="471"/>
                  </a:lnTo>
                  <a:lnTo>
                    <a:pt x="100" y="470"/>
                  </a:lnTo>
                  <a:lnTo>
                    <a:pt x="88" y="459"/>
                  </a:lnTo>
                  <a:lnTo>
                    <a:pt x="87" y="461"/>
                  </a:lnTo>
                  <a:lnTo>
                    <a:pt x="89" y="461"/>
                  </a:lnTo>
                  <a:lnTo>
                    <a:pt x="83" y="450"/>
                  </a:lnTo>
                  <a:lnTo>
                    <a:pt x="80" y="450"/>
                  </a:lnTo>
                  <a:lnTo>
                    <a:pt x="83" y="450"/>
                  </a:lnTo>
                  <a:lnTo>
                    <a:pt x="84" y="440"/>
                  </a:lnTo>
                  <a:lnTo>
                    <a:pt x="81" y="440"/>
                  </a:lnTo>
                  <a:lnTo>
                    <a:pt x="83" y="442"/>
                  </a:lnTo>
                  <a:lnTo>
                    <a:pt x="107" y="433"/>
                  </a:lnTo>
                  <a:lnTo>
                    <a:pt x="107" y="429"/>
                  </a:lnTo>
                  <a:lnTo>
                    <a:pt x="81" y="419"/>
                  </a:lnTo>
                  <a:lnTo>
                    <a:pt x="80" y="420"/>
                  </a:lnTo>
                  <a:lnTo>
                    <a:pt x="83" y="420"/>
                  </a:lnTo>
                  <a:lnTo>
                    <a:pt x="84" y="409"/>
                  </a:lnTo>
                  <a:lnTo>
                    <a:pt x="84" y="399"/>
                  </a:lnTo>
                  <a:lnTo>
                    <a:pt x="83" y="389"/>
                  </a:lnTo>
                  <a:lnTo>
                    <a:pt x="83" y="379"/>
                  </a:lnTo>
                  <a:lnTo>
                    <a:pt x="80" y="379"/>
                  </a:lnTo>
                  <a:lnTo>
                    <a:pt x="80" y="382"/>
                  </a:lnTo>
                  <a:lnTo>
                    <a:pt x="118" y="371"/>
                  </a:lnTo>
                  <a:lnTo>
                    <a:pt x="118" y="368"/>
                  </a:lnTo>
                  <a:lnTo>
                    <a:pt x="72" y="357"/>
                  </a:lnTo>
                  <a:lnTo>
                    <a:pt x="72" y="358"/>
                  </a:lnTo>
                  <a:lnTo>
                    <a:pt x="75" y="360"/>
                  </a:lnTo>
                  <a:lnTo>
                    <a:pt x="81" y="349"/>
                  </a:lnTo>
                  <a:lnTo>
                    <a:pt x="81" y="337"/>
                  </a:lnTo>
                  <a:lnTo>
                    <a:pt x="80" y="328"/>
                  </a:lnTo>
                  <a:lnTo>
                    <a:pt x="79" y="327"/>
                  </a:lnTo>
                  <a:lnTo>
                    <a:pt x="80" y="328"/>
                  </a:lnTo>
                  <a:lnTo>
                    <a:pt x="77" y="318"/>
                  </a:lnTo>
                  <a:lnTo>
                    <a:pt x="75" y="318"/>
                  </a:lnTo>
                  <a:lnTo>
                    <a:pt x="77" y="319"/>
                  </a:lnTo>
                  <a:lnTo>
                    <a:pt x="83" y="309"/>
                  </a:lnTo>
                  <a:lnTo>
                    <a:pt x="83" y="307"/>
                  </a:lnTo>
                  <a:lnTo>
                    <a:pt x="80" y="297"/>
                  </a:lnTo>
                  <a:lnTo>
                    <a:pt x="77" y="297"/>
                  </a:lnTo>
                  <a:lnTo>
                    <a:pt x="80" y="298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0" y="277"/>
                  </a:lnTo>
                  <a:lnTo>
                    <a:pt x="77" y="277"/>
                  </a:lnTo>
                  <a:lnTo>
                    <a:pt x="80" y="279"/>
                  </a:lnTo>
                  <a:lnTo>
                    <a:pt x="83" y="268"/>
                  </a:lnTo>
                  <a:lnTo>
                    <a:pt x="83" y="267"/>
                  </a:lnTo>
                  <a:lnTo>
                    <a:pt x="80" y="256"/>
                  </a:lnTo>
                  <a:lnTo>
                    <a:pt x="77" y="256"/>
                  </a:lnTo>
                  <a:lnTo>
                    <a:pt x="79" y="258"/>
                  </a:lnTo>
                  <a:lnTo>
                    <a:pt x="89" y="247"/>
                  </a:lnTo>
                  <a:lnTo>
                    <a:pt x="90" y="247"/>
                  </a:lnTo>
                  <a:lnTo>
                    <a:pt x="94" y="237"/>
                  </a:lnTo>
                  <a:lnTo>
                    <a:pt x="94" y="235"/>
                  </a:lnTo>
                  <a:lnTo>
                    <a:pt x="88" y="226"/>
                  </a:lnTo>
                  <a:lnTo>
                    <a:pt x="85" y="226"/>
                  </a:lnTo>
                  <a:lnTo>
                    <a:pt x="87" y="227"/>
                  </a:lnTo>
                  <a:lnTo>
                    <a:pt x="98" y="216"/>
                  </a:lnTo>
                  <a:lnTo>
                    <a:pt x="96" y="205"/>
                  </a:lnTo>
                  <a:lnTo>
                    <a:pt x="93" y="205"/>
                  </a:lnTo>
                  <a:lnTo>
                    <a:pt x="96" y="207"/>
                  </a:lnTo>
                  <a:lnTo>
                    <a:pt x="101" y="196"/>
                  </a:lnTo>
                  <a:lnTo>
                    <a:pt x="101" y="195"/>
                  </a:lnTo>
                  <a:lnTo>
                    <a:pt x="100" y="184"/>
                  </a:lnTo>
                  <a:lnTo>
                    <a:pt x="98" y="183"/>
                  </a:lnTo>
                  <a:lnTo>
                    <a:pt x="100" y="184"/>
                  </a:lnTo>
                  <a:lnTo>
                    <a:pt x="97" y="175"/>
                  </a:lnTo>
                  <a:lnTo>
                    <a:pt x="94" y="175"/>
                  </a:lnTo>
                  <a:lnTo>
                    <a:pt x="97" y="175"/>
                  </a:lnTo>
                  <a:lnTo>
                    <a:pt x="97" y="165"/>
                  </a:lnTo>
                  <a:lnTo>
                    <a:pt x="96" y="154"/>
                  </a:lnTo>
                  <a:lnTo>
                    <a:pt x="94" y="153"/>
                  </a:lnTo>
                  <a:lnTo>
                    <a:pt x="96" y="154"/>
                  </a:lnTo>
                  <a:lnTo>
                    <a:pt x="93" y="144"/>
                  </a:lnTo>
                  <a:lnTo>
                    <a:pt x="92" y="142"/>
                  </a:lnTo>
                  <a:lnTo>
                    <a:pt x="84" y="132"/>
                  </a:lnTo>
                  <a:lnTo>
                    <a:pt x="83" y="133"/>
                  </a:lnTo>
                  <a:lnTo>
                    <a:pt x="85" y="133"/>
                  </a:lnTo>
                  <a:lnTo>
                    <a:pt x="80" y="124"/>
                  </a:lnTo>
                  <a:lnTo>
                    <a:pt x="79" y="123"/>
                  </a:lnTo>
                  <a:lnTo>
                    <a:pt x="71" y="112"/>
                  </a:lnTo>
                  <a:lnTo>
                    <a:pt x="69" y="114"/>
                  </a:lnTo>
                  <a:lnTo>
                    <a:pt x="72" y="114"/>
                  </a:lnTo>
                  <a:lnTo>
                    <a:pt x="59" y="93"/>
                  </a:lnTo>
                  <a:lnTo>
                    <a:pt x="54" y="82"/>
                  </a:lnTo>
                  <a:lnTo>
                    <a:pt x="47" y="73"/>
                  </a:lnTo>
                  <a:lnTo>
                    <a:pt x="26" y="31"/>
                  </a:lnTo>
                  <a:lnTo>
                    <a:pt x="20" y="22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" name="Rectangle 13"/>
            <p:cNvSpPr>
              <a:spLocks noChangeArrowheads="1"/>
            </p:cNvSpPr>
            <p:nvPr/>
          </p:nvSpPr>
          <p:spPr bwMode="auto">
            <a:xfrm rot="16200000">
              <a:off x="4231482" y="1450181"/>
              <a:ext cx="6350" cy="3016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 rot="16200000">
              <a:off x="792163" y="1458913"/>
              <a:ext cx="7938" cy="7938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5 w 5"/>
                <a:gd name="T7" fmla="*/ 4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lnTo>
                    <a:pt x="0" y="1"/>
                  </a:lnTo>
                  <a:lnTo>
                    <a:pt x="1" y="5"/>
                  </a:lnTo>
                  <a:lnTo>
                    <a:pt x="5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" name="Rectangle 15"/>
            <p:cNvSpPr>
              <a:spLocks noChangeArrowheads="1"/>
            </p:cNvSpPr>
            <p:nvPr/>
          </p:nvSpPr>
          <p:spPr bwMode="auto">
            <a:xfrm rot="16200000">
              <a:off x="4120357" y="1462881"/>
              <a:ext cx="6350" cy="476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" name="Rectangle 16"/>
            <p:cNvSpPr>
              <a:spLocks noChangeArrowheads="1"/>
            </p:cNvSpPr>
            <p:nvPr/>
          </p:nvSpPr>
          <p:spPr bwMode="auto">
            <a:xfrm rot="16200000">
              <a:off x="4166395" y="1454944"/>
              <a:ext cx="6350" cy="20638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" name="Rectangle 17"/>
            <p:cNvSpPr>
              <a:spLocks noChangeArrowheads="1"/>
            </p:cNvSpPr>
            <p:nvPr/>
          </p:nvSpPr>
          <p:spPr bwMode="auto">
            <a:xfrm rot="16200000">
              <a:off x="4214813" y="1463675"/>
              <a:ext cx="6350" cy="3175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" name="Rectangle 18"/>
            <p:cNvSpPr>
              <a:spLocks noChangeArrowheads="1"/>
            </p:cNvSpPr>
            <p:nvPr/>
          </p:nvSpPr>
          <p:spPr bwMode="auto">
            <a:xfrm rot="16200000">
              <a:off x="4248151" y="1463675"/>
              <a:ext cx="6350" cy="3175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" name="Rectangle 19"/>
            <p:cNvSpPr>
              <a:spLocks noChangeArrowheads="1"/>
            </p:cNvSpPr>
            <p:nvPr/>
          </p:nvSpPr>
          <p:spPr bwMode="auto">
            <a:xfrm rot="16200000">
              <a:off x="4298157" y="1462881"/>
              <a:ext cx="6350" cy="476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" name="Rectangle 20"/>
            <p:cNvSpPr>
              <a:spLocks noChangeArrowheads="1"/>
            </p:cNvSpPr>
            <p:nvPr/>
          </p:nvSpPr>
          <p:spPr bwMode="auto">
            <a:xfrm rot="16200000">
              <a:off x="2551113" y="-296862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" name="Rectangle 21"/>
            <p:cNvSpPr>
              <a:spLocks noChangeArrowheads="1"/>
            </p:cNvSpPr>
            <p:nvPr/>
          </p:nvSpPr>
          <p:spPr bwMode="auto">
            <a:xfrm rot="16200000">
              <a:off x="785020" y="14549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" name="Rectangle 22"/>
            <p:cNvSpPr>
              <a:spLocks noChangeArrowheads="1"/>
            </p:cNvSpPr>
            <p:nvPr/>
          </p:nvSpPr>
          <p:spPr bwMode="auto">
            <a:xfrm rot="16200000">
              <a:off x="1372395" y="14549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" name="Rectangle 23"/>
            <p:cNvSpPr>
              <a:spLocks noChangeArrowheads="1"/>
            </p:cNvSpPr>
            <p:nvPr/>
          </p:nvSpPr>
          <p:spPr bwMode="auto">
            <a:xfrm rot="16200000">
              <a:off x="1961357" y="14549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" name="Rectangle 24"/>
            <p:cNvSpPr>
              <a:spLocks noChangeArrowheads="1"/>
            </p:cNvSpPr>
            <p:nvPr/>
          </p:nvSpPr>
          <p:spPr bwMode="auto">
            <a:xfrm rot="16200000">
              <a:off x="2547145" y="14549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" name="Rectangle 25"/>
            <p:cNvSpPr>
              <a:spLocks noChangeArrowheads="1"/>
            </p:cNvSpPr>
            <p:nvPr/>
          </p:nvSpPr>
          <p:spPr bwMode="auto">
            <a:xfrm rot="16200000">
              <a:off x="3134520" y="14549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" name="Rectangle 26"/>
            <p:cNvSpPr>
              <a:spLocks noChangeArrowheads="1"/>
            </p:cNvSpPr>
            <p:nvPr/>
          </p:nvSpPr>
          <p:spPr bwMode="auto">
            <a:xfrm rot="16200000">
              <a:off x="3721101" y="1455738"/>
              <a:ext cx="17463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" name="Rectangle 27"/>
            <p:cNvSpPr>
              <a:spLocks noChangeArrowheads="1"/>
            </p:cNvSpPr>
            <p:nvPr/>
          </p:nvSpPr>
          <p:spPr bwMode="auto">
            <a:xfrm rot="16200000">
              <a:off x="4309270" y="14549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" name="Rectangle 28"/>
            <p:cNvSpPr>
              <a:spLocks noChangeArrowheads="1"/>
            </p:cNvSpPr>
            <p:nvPr/>
          </p:nvSpPr>
          <p:spPr bwMode="auto">
            <a:xfrm rot="16200000">
              <a:off x="90725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" name="Rectangle 29"/>
            <p:cNvSpPr>
              <a:spLocks noChangeArrowheads="1"/>
            </p:cNvSpPr>
            <p:nvPr/>
          </p:nvSpPr>
          <p:spPr bwMode="auto">
            <a:xfrm rot="16200000">
              <a:off x="1024732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" name="Rectangle 30"/>
            <p:cNvSpPr>
              <a:spLocks noChangeArrowheads="1"/>
            </p:cNvSpPr>
            <p:nvPr/>
          </p:nvSpPr>
          <p:spPr bwMode="auto">
            <a:xfrm rot="16200000">
              <a:off x="114220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" name="Rectangle 31"/>
            <p:cNvSpPr>
              <a:spLocks noChangeArrowheads="1"/>
            </p:cNvSpPr>
            <p:nvPr/>
          </p:nvSpPr>
          <p:spPr bwMode="auto">
            <a:xfrm rot="16200000">
              <a:off x="1261270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" name="Rectangle 32"/>
            <p:cNvSpPr>
              <a:spLocks noChangeArrowheads="1"/>
            </p:cNvSpPr>
            <p:nvPr/>
          </p:nvSpPr>
          <p:spPr bwMode="auto">
            <a:xfrm rot="16200000">
              <a:off x="1493838" y="146050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" name="Rectangle 33"/>
            <p:cNvSpPr>
              <a:spLocks noChangeArrowheads="1"/>
            </p:cNvSpPr>
            <p:nvPr/>
          </p:nvSpPr>
          <p:spPr bwMode="auto">
            <a:xfrm rot="16200000">
              <a:off x="161210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" name="Rectangle 34"/>
            <p:cNvSpPr>
              <a:spLocks noChangeArrowheads="1"/>
            </p:cNvSpPr>
            <p:nvPr/>
          </p:nvSpPr>
          <p:spPr bwMode="auto">
            <a:xfrm rot="16200000">
              <a:off x="1731170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" name="Rectangle 35"/>
            <p:cNvSpPr>
              <a:spLocks noChangeArrowheads="1"/>
            </p:cNvSpPr>
            <p:nvPr/>
          </p:nvSpPr>
          <p:spPr bwMode="auto">
            <a:xfrm rot="16200000">
              <a:off x="184705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" name="Rectangle 36"/>
            <p:cNvSpPr>
              <a:spLocks noChangeArrowheads="1"/>
            </p:cNvSpPr>
            <p:nvPr/>
          </p:nvSpPr>
          <p:spPr bwMode="auto">
            <a:xfrm rot="16200000">
              <a:off x="208200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" name="Rectangle 37"/>
            <p:cNvSpPr>
              <a:spLocks noChangeArrowheads="1"/>
            </p:cNvSpPr>
            <p:nvPr/>
          </p:nvSpPr>
          <p:spPr bwMode="auto">
            <a:xfrm rot="16200000">
              <a:off x="2201070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" name="Rectangle 38"/>
            <p:cNvSpPr>
              <a:spLocks noChangeArrowheads="1"/>
            </p:cNvSpPr>
            <p:nvPr/>
          </p:nvSpPr>
          <p:spPr bwMode="auto">
            <a:xfrm rot="16200000">
              <a:off x="231695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" name="Rectangle 39"/>
            <p:cNvSpPr>
              <a:spLocks noChangeArrowheads="1"/>
            </p:cNvSpPr>
            <p:nvPr/>
          </p:nvSpPr>
          <p:spPr bwMode="auto">
            <a:xfrm rot="16200000">
              <a:off x="2436020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" name="Rectangle 40"/>
            <p:cNvSpPr>
              <a:spLocks noChangeArrowheads="1"/>
            </p:cNvSpPr>
            <p:nvPr/>
          </p:nvSpPr>
          <p:spPr bwMode="auto">
            <a:xfrm rot="16200000">
              <a:off x="2670176" y="146050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" name="Rectangle 41"/>
            <p:cNvSpPr>
              <a:spLocks noChangeArrowheads="1"/>
            </p:cNvSpPr>
            <p:nvPr/>
          </p:nvSpPr>
          <p:spPr bwMode="auto">
            <a:xfrm rot="16200000">
              <a:off x="278685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" name="Rectangle 42"/>
            <p:cNvSpPr>
              <a:spLocks noChangeArrowheads="1"/>
            </p:cNvSpPr>
            <p:nvPr/>
          </p:nvSpPr>
          <p:spPr bwMode="auto">
            <a:xfrm rot="16200000">
              <a:off x="2904332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" name="Rectangle 43"/>
            <p:cNvSpPr>
              <a:spLocks noChangeArrowheads="1"/>
            </p:cNvSpPr>
            <p:nvPr/>
          </p:nvSpPr>
          <p:spPr bwMode="auto">
            <a:xfrm rot="16200000">
              <a:off x="302180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" name="Rectangle 44"/>
            <p:cNvSpPr>
              <a:spLocks noChangeArrowheads="1"/>
            </p:cNvSpPr>
            <p:nvPr/>
          </p:nvSpPr>
          <p:spPr bwMode="auto">
            <a:xfrm rot="16200000">
              <a:off x="325675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" name="Rectangle 45"/>
            <p:cNvSpPr>
              <a:spLocks noChangeArrowheads="1"/>
            </p:cNvSpPr>
            <p:nvPr/>
          </p:nvSpPr>
          <p:spPr bwMode="auto">
            <a:xfrm rot="16200000">
              <a:off x="3374232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" name="Rectangle 46"/>
            <p:cNvSpPr>
              <a:spLocks noChangeArrowheads="1"/>
            </p:cNvSpPr>
            <p:nvPr/>
          </p:nvSpPr>
          <p:spPr bwMode="auto">
            <a:xfrm rot="16200000">
              <a:off x="3491707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" name="Rectangle 47"/>
            <p:cNvSpPr>
              <a:spLocks noChangeArrowheads="1"/>
            </p:cNvSpPr>
            <p:nvPr/>
          </p:nvSpPr>
          <p:spPr bwMode="auto">
            <a:xfrm rot="16200000">
              <a:off x="3609182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" name="Rectangle 48"/>
            <p:cNvSpPr>
              <a:spLocks noChangeArrowheads="1"/>
            </p:cNvSpPr>
            <p:nvPr/>
          </p:nvSpPr>
          <p:spPr bwMode="auto">
            <a:xfrm rot="16200000">
              <a:off x="3844132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" name="Rectangle 49"/>
            <p:cNvSpPr>
              <a:spLocks noChangeArrowheads="1"/>
            </p:cNvSpPr>
            <p:nvPr/>
          </p:nvSpPr>
          <p:spPr bwMode="auto">
            <a:xfrm rot="16200000">
              <a:off x="3960020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" name="Rectangle 50"/>
            <p:cNvSpPr>
              <a:spLocks noChangeArrowheads="1"/>
            </p:cNvSpPr>
            <p:nvPr/>
          </p:nvSpPr>
          <p:spPr bwMode="auto">
            <a:xfrm rot="16200000">
              <a:off x="4079082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" name="Rectangle 51"/>
            <p:cNvSpPr>
              <a:spLocks noChangeArrowheads="1"/>
            </p:cNvSpPr>
            <p:nvPr/>
          </p:nvSpPr>
          <p:spPr bwMode="auto">
            <a:xfrm rot="16200000">
              <a:off x="4194970" y="145970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" name="Rectangle 52"/>
            <p:cNvSpPr>
              <a:spLocks noChangeArrowheads="1"/>
            </p:cNvSpPr>
            <p:nvPr/>
          </p:nvSpPr>
          <p:spPr bwMode="auto">
            <a:xfrm rot="16200000">
              <a:off x="2551113" y="-1165225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" name="Rectangle 53"/>
            <p:cNvSpPr>
              <a:spLocks noChangeArrowheads="1"/>
            </p:cNvSpPr>
            <p:nvPr/>
          </p:nvSpPr>
          <p:spPr bwMode="auto">
            <a:xfrm rot="16200000">
              <a:off x="785020" y="6040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" name="Rectangle 54"/>
            <p:cNvSpPr>
              <a:spLocks noChangeArrowheads="1"/>
            </p:cNvSpPr>
            <p:nvPr/>
          </p:nvSpPr>
          <p:spPr bwMode="auto">
            <a:xfrm rot="16200000">
              <a:off x="1372395" y="6040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" name="Rectangle 55"/>
            <p:cNvSpPr>
              <a:spLocks noChangeArrowheads="1"/>
            </p:cNvSpPr>
            <p:nvPr/>
          </p:nvSpPr>
          <p:spPr bwMode="auto">
            <a:xfrm rot="16200000">
              <a:off x="1961357" y="6040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" name="Rectangle 56"/>
            <p:cNvSpPr>
              <a:spLocks noChangeArrowheads="1"/>
            </p:cNvSpPr>
            <p:nvPr/>
          </p:nvSpPr>
          <p:spPr bwMode="auto">
            <a:xfrm rot="16200000">
              <a:off x="2547145" y="6040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" name="Rectangle 57"/>
            <p:cNvSpPr>
              <a:spLocks noChangeArrowheads="1"/>
            </p:cNvSpPr>
            <p:nvPr/>
          </p:nvSpPr>
          <p:spPr bwMode="auto">
            <a:xfrm rot="16200000">
              <a:off x="3134520" y="6040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" name="Rectangle 58"/>
            <p:cNvSpPr>
              <a:spLocks noChangeArrowheads="1"/>
            </p:cNvSpPr>
            <p:nvPr/>
          </p:nvSpPr>
          <p:spPr bwMode="auto">
            <a:xfrm rot="16200000">
              <a:off x="3721101" y="604838"/>
              <a:ext cx="17463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" name="Rectangle 59"/>
            <p:cNvSpPr>
              <a:spLocks noChangeArrowheads="1"/>
            </p:cNvSpPr>
            <p:nvPr/>
          </p:nvSpPr>
          <p:spPr bwMode="auto">
            <a:xfrm rot="16200000">
              <a:off x="4309270" y="604044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" name="Rectangle 60"/>
            <p:cNvSpPr>
              <a:spLocks noChangeArrowheads="1"/>
            </p:cNvSpPr>
            <p:nvPr/>
          </p:nvSpPr>
          <p:spPr bwMode="auto">
            <a:xfrm rot="16200000">
              <a:off x="90646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" name="Rectangle 61"/>
            <p:cNvSpPr>
              <a:spLocks noChangeArrowheads="1"/>
            </p:cNvSpPr>
            <p:nvPr/>
          </p:nvSpPr>
          <p:spPr bwMode="auto">
            <a:xfrm rot="16200000">
              <a:off x="1023938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" name="Rectangle 62"/>
            <p:cNvSpPr>
              <a:spLocks noChangeArrowheads="1"/>
            </p:cNvSpPr>
            <p:nvPr/>
          </p:nvSpPr>
          <p:spPr bwMode="auto">
            <a:xfrm rot="16200000">
              <a:off x="114141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" name="Rectangle 63"/>
            <p:cNvSpPr>
              <a:spLocks noChangeArrowheads="1"/>
            </p:cNvSpPr>
            <p:nvPr/>
          </p:nvSpPr>
          <p:spPr bwMode="auto">
            <a:xfrm rot="16200000">
              <a:off x="1260476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" name="Rectangle 64"/>
            <p:cNvSpPr>
              <a:spLocks noChangeArrowheads="1"/>
            </p:cNvSpPr>
            <p:nvPr/>
          </p:nvSpPr>
          <p:spPr bwMode="auto">
            <a:xfrm rot="16200000">
              <a:off x="1493045" y="600869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" name="Rectangle 65"/>
            <p:cNvSpPr>
              <a:spLocks noChangeArrowheads="1"/>
            </p:cNvSpPr>
            <p:nvPr/>
          </p:nvSpPr>
          <p:spPr bwMode="auto">
            <a:xfrm rot="16200000">
              <a:off x="161131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" name="Rectangle 66"/>
            <p:cNvSpPr>
              <a:spLocks noChangeArrowheads="1"/>
            </p:cNvSpPr>
            <p:nvPr/>
          </p:nvSpPr>
          <p:spPr bwMode="auto">
            <a:xfrm rot="16200000">
              <a:off x="1730376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" name="Rectangle 67"/>
            <p:cNvSpPr>
              <a:spLocks noChangeArrowheads="1"/>
            </p:cNvSpPr>
            <p:nvPr/>
          </p:nvSpPr>
          <p:spPr bwMode="auto">
            <a:xfrm rot="16200000">
              <a:off x="184626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" name="Rectangle 68"/>
            <p:cNvSpPr>
              <a:spLocks noChangeArrowheads="1"/>
            </p:cNvSpPr>
            <p:nvPr/>
          </p:nvSpPr>
          <p:spPr bwMode="auto">
            <a:xfrm rot="16200000">
              <a:off x="208121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" name="Rectangle 69"/>
            <p:cNvSpPr>
              <a:spLocks noChangeArrowheads="1"/>
            </p:cNvSpPr>
            <p:nvPr/>
          </p:nvSpPr>
          <p:spPr bwMode="auto">
            <a:xfrm rot="16200000">
              <a:off x="2200276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" name="Rectangle 70"/>
            <p:cNvSpPr>
              <a:spLocks noChangeArrowheads="1"/>
            </p:cNvSpPr>
            <p:nvPr/>
          </p:nvSpPr>
          <p:spPr bwMode="auto">
            <a:xfrm rot="16200000">
              <a:off x="231616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" name="Rectangle 71"/>
            <p:cNvSpPr>
              <a:spLocks noChangeArrowheads="1"/>
            </p:cNvSpPr>
            <p:nvPr/>
          </p:nvSpPr>
          <p:spPr bwMode="auto">
            <a:xfrm rot="16200000">
              <a:off x="2435226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" name="Rectangle 72"/>
            <p:cNvSpPr>
              <a:spLocks noChangeArrowheads="1"/>
            </p:cNvSpPr>
            <p:nvPr/>
          </p:nvSpPr>
          <p:spPr bwMode="auto">
            <a:xfrm rot="16200000">
              <a:off x="2669382" y="600869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" name="Rectangle 73"/>
            <p:cNvSpPr>
              <a:spLocks noChangeArrowheads="1"/>
            </p:cNvSpPr>
            <p:nvPr/>
          </p:nvSpPr>
          <p:spPr bwMode="auto">
            <a:xfrm rot="16200000">
              <a:off x="278606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" name="Rectangle 74"/>
            <p:cNvSpPr>
              <a:spLocks noChangeArrowheads="1"/>
            </p:cNvSpPr>
            <p:nvPr/>
          </p:nvSpPr>
          <p:spPr bwMode="auto">
            <a:xfrm rot="16200000">
              <a:off x="2903538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" name="Rectangle 75"/>
            <p:cNvSpPr>
              <a:spLocks noChangeArrowheads="1"/>
            </p:cNvSpPr>
            <p:nvPr/>
          </p:nvSpPr>
          <p:spPr bwMode="auto">
            <a:xfrm rot="16200000">
              <a:off x="302101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" name="Rectangle 76"/>
            <p:cNvSpPr>
              <a:spLocks noChangeArrowheads="1"/>
            </p:cNvSpPr>
            <p:nvPr/>
          </p:nvSpPr>
          <p:spPr bwMode="auto">
            <a:xfrm rot="16200000">
              <a:off x="325596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" name="Rectangle 77"/>
            <p:cNvSpPr>
              <a:spLocks noChangeArrowheads="1"/>
            </p:cNvSpPr>
            <p:nvPr/>
          </p:nvSpPr>
          <p:spPr bwMode="auto">
            <a:xfrm rot="16200000">
              <a:off x="3373438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" name="Rectangle 78"/>
            <p:cNvSpPr>
              <a:spLocks noChangeArrowheads="1"/>
            </p:cNvSpPr>
            <p:nvPr/>
          </p:nvSpPr>
          <p:spPr bwMode="auto">
            <a:xfrm rot="16200000">
              <a:off x="3490913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" name="Rectangle 79"/>
            <p:cNvSpPr>
              <a:spLocks noChangeArrowheads="1"/>
            </p:cNvSpPr>
            <p:nvPr/>
          </p:nvSpPr>
          <p:spPr bwMode="auto">
            <a:xfrm rot="16200000">
              <a:off x="3608388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" name="Rectangle 80"/>
            <p:cNvSpPr>
              <a:spLocks noChangeArrowheads="1"/>
            </p:cNvSpPr>
            <p:nvPr/>
          </p:nvSpPr>
          <p:spPr bwMode="auto">
            <a:xfrm rot="16200000">
              <a:off x="3843338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" name="Rectangle 81"/>
            <p:cNvSpPr>
              <a:spLocks noChangeArrowheads="1"/>
            </p:cNvSpPr>
            <p:nvPr/>
          </p:nvSpPr>
          <p:spPr bwMode="auto">
            <a:xfrm rot="16200000">
              <a:off x="3959226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" name="Rectangle 82"/>
            <p:cNvSpPr>
              <a:spLocks noChangeArrowheads="1"/>
            </p:cNvSpPr>
            <p:nvPr/>
          </p:nvSpPr>
          <p:spPr bwMode="auto">
            <a:xfrm rot="16200000">
              <a:off x="4078288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" name="Rectangle 83"/>
            <p:cNvSpPr>
              <a:spLocks noChangeArrowheads="1"/>
            </p:cNvSpPr>
            <p:nvPr/>
          </p:nvSpPr>
          <p:spPr bwMode="auto">
            <a:xfrm rot="16200000">
              <a:off x="4194176" y="600075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" name="Rectangle 84"/>
            <p:cNvSpPr>
              <a:spLocks noChangeArrowheads="1"/>
            </p:cNvSpPr>
            <p:nvPr/>
          </p:nvSpPr>
          <p:spPr bwMode="auto">
            <a:xfrm rot="16200000">
              <a:off x="359570" y="1029494"/>
              <a:ext cx="8683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" name="Rectangle 85"/>
            <p:cNvSpPr>
              <a:spLocks noChangeArrowheads="1"/>
            </p:cNvSpPr>
            <p:nvPr/>
          </p:nvSpPr>
          <p:spPr bwMode="auto">
            <a:xfrm rot="16200000">
              <a:off x="824707" y="1429544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" name="Freeform 86"/>
            <p:cNvSpPr>
              <a:spLocks noEditPoints="1"/>
            </p:cNvSpPr>
            <p:nvPr/>
          </p:nvSpPr>
          <p:spPr bwMode="auto">
            <a:xfrm rot="16200000">
              <a:off x="515938" y="1373188"/>
              <a:ext cx="115888" cy="74613"/>
            </a:xfrm>
            <a:custGeom>
              <a:avLst/>
              <a:gdLst>
                <a:gd name="T0" fmla="*/ 36 w 73"/>
                <a:gd name="T1" fmla="*/ 0 h 47"/>
                <a:gd name="T2" fmla="*/ 44 w 73"/>
                <a:gd name="T3" fmla="*/ 0 h 47"/>
                <a:gd name="T4" fmla="*/ 52 w 73"/>
                <a:gd name="T5" fmla="*/ 1 h 47"/>
                <a:gd name="T6" fmla="*/ 57 w 73"/>
                <a:gd name="T7" fmla="*/ 3 h 47"/>
                <a:gd name="T8" fmla="*/ 63 w 73"/>
                <a:gd name="T9" fmla="*/ 4 h 47"/>
                <a:gd name="T10" fmla="*/ 67 w 73"/>
                <a:gd name="T11" fmla="*/ 7 h 47"/>
                <a:gd name="T12" fmla="*/ 69 w 73"/>
                <a:gd name="T13" fmla="*/ 11 h 47"/>
                <a:gd name="T14" fmla="*/ 72 w 73"/>
                <a:gd name="T15" fmla="*/ 14 h 47"/>
                <a:gd name="T16" fmla="*/ 73 w 73"/>
                <a:gd name="T17" fmla="*/ 18 h 47"/>
                <a:gd name="T18" fmla="*/ 73 w 73"/>
                <a:gd name="T19" fmla="*/ 24 h 47"/>
                <a:gd name="T20" fmla="*/ 73 w 73"/>
                <a:gd name="T21" fmla="*/ 29 h 47"/>
                <a:gd name="T22" fmla="*/ 72 w 73"/>
                <a:gd name="T23" fmla="*/ 34 h 47"/>
                <a:gd name="T24" fmla="*/ 68 w 73"/>
                <a:gd name="T25" fmla="*/ 38 h 47"/>
                <a:gd name="T26" fmla="*/ 64 w 73"/>
                <a:gd name="T27" fmla="*/ 41 h 47"/>
                <a:gd name="T28" fmla="*/ 60 w 73"/>
                <a:gd name="T29" fmla="*/ 43 h 47"/>
                <a:gd name="T30" fmla="*/ 53 w 73"/>
                <a:gd name="T31" fmla="*/ 46 h 47"/>
                <a:gd name="T32" fmla="*/ 50 w 73"/>
                <a:gd name="T33" fmla="*/ 46 h 47"/>
                <a:gd name="T34" fmla="*/ 43 w 73"/>
                <a:gd name="T35" fmla="*/ 47 h 47"/>
                <a:gd name="T36" fmla="*/ 36 w 73"/>
                <a:gd name="T37" fmla="*/ 47 h 47"/>
                <a:gd name="T38" fmla="*/ 29 w 73"/>
                <a:gd name="T39" fmla="*/ 47 h 47"/>
                <a:gd name="T40" fmla="*/ 22 w 73"/>
                <a:gd name="T41" fmla="*/ 46 h 47"/>
                <a:gd name="T42" fmla="*/ 15 w 73"/>
                <a:gd name="T43" fmla="*/ 45 h 47"/>
                <a:gd name="T44" fmla="*/ 10 w 73"/>
                <a:gd name="T45" fmla="*/ 42 h 47"/>
                <a:gd name="T46" fmla="*/ 6 w 73"/>
                <a:gd name="T47" fmla="*/ 39 h 47"/>
                <a:gd name="T48" fmla="*/ 4 w 73"/>
                <a:gd name="T49" fmla="*/ 37 h 47"/>
                <a:gd name="T50" fmla="*/ 1 w 73"/>
                <a:gd name="T51" fmla="*/ 33 h 47"/>
                <a:gd name="T52" fmla="*/ 0 w 73"/>
                <a:gd name="T53" fmla="*/ 29 h 47"/>
                <a:gd name="T54" fmla="*/ 0 w 73"/>
                <a:gd name="T55" fmla="*/ 24 h 47"/>
                <a:gd name="T56" fmla="*/ 1 w 73"/>
                <a:gd name="T57" fmla="*/ 17 h 47"/>
                <a:gd name="T58" fmla="*/ 2 w 73"/>
                <a:gd name="T59" fmla="*/ 12 h 47"/>
                <a:gd name="T60" fmla="*/ 6 w 73"/>
                <a:gd name="T61" fmla="*/ 7 h 47"/>
                <a:gd name="T62" fmla="*/ 19 w 73"/>
                <a:gd name="T63" fmla="*/ 1 h 47"/>
                <a:gd name="T64" fmla="*/ 36 w 73"/>
                <a:gd name="T65" fmla="*/ 0 h 47"/>
                <a:gd name="T66" fmla="*/ 36 w 73"/>
                <a:gd name="T67" fmla="*/ 9 h 47"/>
                <a:gd name="T68" fmla="*/ 22 w 73"/>
                <a:gd name="T69" fmla="*/ 11 h 47"/>
                <a:gd name="T70" fmla="*/ 14 w 73"/>
                <a:gd name="T71" fmla="*/ 13 h 47"/>
                <a:gd name="T72" fmla="*/ 10 w 73"/>
                <a:gd name="T73" fmla="*/ 16 h 47"/>
                <a:gd name="T74" fmla="*/ 9 w 73"/>
                <a:gd name="T75" fmla="*/ 20 h 47"/>
                <a:gd name="T76" fmla="*/ 8 w 73"/>
                <a:gd name="T77" fmla="*/ 24 h 47"/>
                <a:gd name="T78" fmla="*/ 9 w 73"/>
                <a:gd name="T79" fmla="*/ 28 h 47"/>
                <a:gd name="T80" fmla="*/ 10 w 73"/>
                <a:gd name="T81" fmla="*/ 30 h 47"/>
                <a:gd name="T82" fmla="*/ 14 w 73"/>
                <a:gd name="T83" fmla="*/ 34 h 47"/>
                <a:gd name="T84" fmla="*/ 22 w 73"/>
                <a:gd name="T85" fmla="*/ 37 h 47"/>
                <a:gd name="T86" fmla="*/ 36 w 73"/>
                <a:gd name="T87" fmla="*/ 38 h 47"/>
                <a:gd name="T88" fmla="*/ 51 w 73"/>
                <a:gd name="T89" fmla="*/ 37 h 47"/>
                <a:gd name="T90" fmla="*/ 60 w 73"/>
                <a:gd name="T91" fmla="*/ 34 h 47"/>
                <a:gd name="T92" fmla="*/ 63 w 73"/>
                <a:gd name="T93" fmla="*/ 30 h 47"/>
                <a:gd name="T94" fmla="*/ 64 w 73"/>
                <a:gd name="T95" fmla="*/ 28 h 47"/>
                <a:gd name="T96" fmla="*/ 65 w 73"/>
                <a:gd name="T97" fmla="*/ 24 h 47"/>
                <a:gd name="T98" fmla="*/ 65 w 73"/>
                <a:gd name="T99" fmla="*/ 20 h 47"/>
                <a:gd name="T100" fmla="*/ 63 w 73"/>
                <a:gd name="T101" fmla="*/ 16 h 47"/>
                <a:gd name="T102" fmla="*/ 60 w 73"/>
                <a:gd name="T103" fmla="*/ 13 h 47"/>
                <a:gd name="T104" fmla="*/ 51 w 73"/>
                <a:gd name="T105" fmla="*/ 11 h 47"/>
                <a:gd name="T106" fmla="*/ 36 w 73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7">
                  <a:moveTo>
                    <a:pt x="36" y="0"/>
                  </a:moveTo>
                  <a:lnTo>
                    <a:pt x="44" y="0"/>
                  </a:lnTo>
                  <a:lnTo>
                    <a:pt x="52" y="1"/>
                  </a:lnTo>
                  <a:lnTo>
                    <a:pt x="57" y="3"/>
                  </a:lnTo>
                  <a:lnTo>
                    <a:pt x="63" y="4"/>
                  </a:lnTo>
                  <a:lnTo>
                    <a:pt x="67" y="7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3" y="24"/>
                  </a:lnTo>
                  <a:lnTo>
                    <a:pt x="73" y="29"/>
                  </a:lnTo>
                  <a:lnTo>
                    <a:pt x="72" y="34"/>
                  </a:lnTo>
                  <a:lnTo>
                    <a:pt x="68" y="38"/>
                  </a:lnTo>
                  <a:lnTo>
                    <a:pt x="64" y="41"/>
                  </a:lnTo>
                  <a:lnTo>
                    <a:pt x="60" y="43"/>
                  </a:lnTo>
                  <a:lnTo>
                    <a:pt x="53" y="46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6" y="47"/>
                  </a:lnTo>
                  <a:lnTo>
                    <a:pt x="29" y="47"/>
                  </a:lnTo>
                  <a:lnTo>
                    <a:pt x="22" y="46"/>
                  </a:lnTo>
                  <a:lnTo>
                    <a:pt x="15" y="45"/>
                  </a:lnTo>
                  <a:lnTo>
                    <a:pt x="10" y="42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9" y="1"/>
                  </a:lnTo>
                  <a:lnTo>
                    <a:pt x="36" y="0"/>
                  </a:lnTo>
                  <a:close/>
                  <a:moveTo>
                    <a:pt x="36" y="9"/>
                  </a:moveTo>
                  <a:lnTo>
                    <a:pt x="22" y="11"/>
                  </a:lnTo>
                  <a:lnTo>
                    <a:pt x="14" y="13"/>
                  </a:lnTo>
                  <a:lnTo>
                    <a:pt x="10" y="16"/>
                  </a:lnTo>
                  <a:lnTo>
                    <a:pt x="9" y="20"/>
                  </a:lnTo>
                  <a:lnTo>
                    <a:pt x="8" y="24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22" y="37"/>
                  </a:lnTo>
                  <a:lnTo>
                    <a:pt x="36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0"/>
                  </a:lnTo>
                  <a:lnTo>
                    <a:pt x="64" y="28"/>
                  </a:lnTo>
                  <a:lnTo>
                    <a:pt x="65" y="24"/>
                  </a:lnTo>
                  <a:lnTo>
                    <a:pt x="65" y="20"/>
                  </a:lnTo>
                  <a:lnTo>
                    <a:pt x="63" y="16"/>
                  </a:lnTo>
                  <a:lnTo>
                    <a:pt x="60" y="13"/>
                  </a:lnTo>
                  <a:lnTo>
                    <a:pt x="51" y="11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" name="Rectangle 87"/>
            <p:cNvSpPr>
              <a:spLocks noChangeArrowheads="1"/>
            </p:cNvSpPr>
            <p:nvPr/>
          </p:nvSpPr>
          <p:spPr bwMode="auto">
            <a:xfrm rot="16200000">
              <a:off x="633413" y="1450975"/>
              <a:ext cx="142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" name="Freeform 88"/>
            <p:cNvSpPr>
              <a:spLocks noEditPoints="1"/>
            </p:cNvSpPr>
            <p:nvPr/>
          </p:nvSpPr>
          <p:spPr bwMode="auto">
            <a:xfrm rot="16200000">
              <a:off x="649288" y="1373188"/>
              <a:ext cx="115888" cy="74613"/>
            </a:xfrm>
            <a:custGeom>
              <a:avLst/>
              <a:gdLst>
                <a:gd name="T0" fmla="*/ 36 w 73"/>
                <a:gd name="T1" fmla="*/ 0 h 47"/>
                <a:gd name="T2" fmla="*/ 44 w 73"/>
                <a:gd name="T3" fmla="*/ 0 h 47"/>
                <a:gd name="T4" fmla="*/ 52 w 73"/>
                <a:gd name="T5" fmla="*/ 1 h 47"/>
                <a:gd name="T6" fmla="*/ 57 w 73"/>
                <a:gd name="T7" fmla="*/ 2 h 47"/>
                <a:gd name="T8" fmla="*/ 63 w 73"/>
                <a:gd name="T9" fmla="*/ 5 h 47"/>
                <a:gd name="T10" fmla="*/ 67 w 73"/>
                <a:gd name="T11" fmla="*/ 8 h 47"/>
                <a:gd name="T12" fmla="*/ 69 w 73"/>
                <a:gd name="T13" fmla="*/ 10 h 47"/>
                <a:gd name="T14" fmla="*/ 72 w 73"/>
                <a:gd name="T15" fmla="*/ 14 h 47"/>
                <a:gd name="T16" fmla="*/ 73 w 73"/>
                <a:gd name="T17" fmla="*/ 18 h 47"/>
                <a:gd name="T18" fmla="*/ 73 w 73"/>
                <a:gd name="T19" fmla="*/ 23 h 47"/>
                <a:gd name="T20" fmla="*/ 73 w 73"/>
                <a:gd name="T21" fmla="*/ 30 h 47"/>
                <a:gd name="T22" fmla="*/ 72 w 73"/>
                <a:gd name="T23" fmla="*/ 34 h 47"/>
                <a:gd name="T24" fmla="*/ 68 w 73"/>
                <a:gd name="T25" fmla="*/ 39 h 47"/>
                <a:gd name="T26" fmla="*/ 64 w 73"/>
                <a:gd name="T27" fmla="*/ 42 h 47"/>
                <a:gd name="T28" fmla="*/ 60 w 73"/>
                <a:gd name="T29" fmla="*/ 44 h 47"/>
                <a:gd name="T30" fmla="*/ 53 w 73"/>
                <a:gd name="T31" fmla="*/ 46 h 47"/>
                <a:gd name="T32" fmla="*/ 50 w 73"/>
                <a:gd name="T33" fmla="*/ 47 h 47"/>
                <a:gd name="T34" fmla="*/ 43 w 73"/>
                <a:gd name="T35" fmla="*/ 47 h 47"/>
                <a:gd name="T36" fmla="*/ 36 w 73"/>
                <a:gd name="T37" fmla="*/ 47 h 47"/>
                <a:gd name="T38" fmla="*/ 29 w 73"/>
                <a:gd name="T39" fmla="*/ 47 h 47"/>
                <a:gd name="T40" fmla="*/ 22 w 73"/>
                <a:gd name="T41" fmla="*/ 47 h 47"/>
                <a:gd name="T42" fmla="*/ 15 w 73"/>
                <a:gd name="T43" fmla="*/ 44 h 47"/>
                <a:gd name="T44" fmla="*/ 10 w 73"/>
                <a:gd name="T45" fmla="*/ 43 h 47"/>
                <a:gd name="T46" fmla="*/ 6 w 73"/>
                <a:gd name="T47" fmla="*/ 40 h 47"/>
                <a:gd name="T48" fmla="*/ 4 w 73"/>
                <a:gd name="T49" fmla="*/ 37 h 47"/>
                <a:gd name="T50" fmla="*/ 1 w 73"/>
                <a:gd name="T51" fmla="*/ 34 h 47"/>
                <a:gd name="T52" fmla="*/ 0 w 73"/>
                <a:gd name="T53" fmla="*/ 29 h 47"/>
                <a:gd name="T54" fmla="*/ 0 w 73"/>
                <a:gd name="T55" fmla="*/ 23 h 47"/>
                <a:gd name="T56" fmla="*/ 1 w 73"/>
                <a:gd name="T57" fmla="*/ 17 h 47"/>
                <a:gd name="T58" fmla="*/ 2 w 73"/>
                <a:gd name="T59" fmla="*/ 12 h 47"/>
                <a:gd name="T60" fmla="*/ 6 w 73"/>
                <a:gd name="T61" fmla="*/ 8 h 47"/>
                <a:gd name="T62" fmla="*/ 19 w 73"/>
                <a:gd name="T63" fmla="*/ 2 h 47"/>
                <a:gd name="T64" fmla="*/ 36 w 73"/>
                <a:gd name="T65" fmla="*/ 0 h 47"/>
                <a:gd name="T66" fmla="*/ 36 w 73"/>
                <a:gd name="T67" fmla="*/ 9 h 47"/>
                <a:gd name="T68" fmla="*/ 22 w 73"/>
                <a:gd name="T69" fmla="*/ 10 h 47"/>
                <a:gd name="T70" fmla="*/ 14 w 73"/>
                <a:gd name="T71" fmla="*/ 14 h 47"/>
                <a:gd name="T72" fmla="*/ 10 w 73"/>
                <a:gd name="T73" fmla="*/ 17 h 47"/>
                <a:gd name="T74" fmla="*/ 9 w 73"/>
                <a:gd name="T75" fmla="*/ 19 h 47"/>
                <a:gd name="T76" fmla="*/ 8 w 73"/>
                <a:gd name="T77" fmla="*/ 23 h 47"/>
                <a:gd name="T78" fmla="*/ 9 w 73"/>
                <a:gd name="T79" fmla="*/ 27 h 47"/>
                <a:gd name="T80" fmla="*/ 10 w 73"/>
                <a:gd name="T81" fmla="*/ 31 h 47"/>
                <a:gd name="T82" fmla="*/ 14 w 73"/>
                <a:gd name="T83" fmla="*/ 34 h 47"/>
                <a:gd name="T84" fmla="*/ 22 w 73"/>
                <a:gd name="T85" fmla="*/ 37 h 47"/>
                <a:gd name="T86" fmla="*/ 36 w 73"/>
                <a:gd name="T87" fmla="*/ 38 h 47"/>
                <a:gd name="T88" fmla="*/ 51 w 73"/>
                <a:gd name="T89" fmla="*/ 37 h 47"/>
                <a:gd name="T90" fmla="*/ 60 w 73"/>
                <a:gd name="T91" fmla="*/ 34 h 47"/>
                <a:gd name="T92" fmla="*/ 63 w 73"/>
                <a:gd name="T93" fmla="*/ 31 h 47"/>
                <a:gd name="T94" fmla="*/ 64 w 73"/>
                <a:gd name="T95" fmla="*/ 27 h 47"/>
                <a:gd name="T96" fmla="*/ 65 w 73"/>
                <a:gd name="T97" fmla="*/ 23 h 47"/>
                <a:gd name="T98" fmla="*/ 65 w 73"/>
                <a:gd name="T99" fmla="*/ 19 h 47"/>
                <a:gd name="T100" fmla="*/ 63 w 73"/>
                <a:gd name="T101" fmla="*/ 17 h 47"/>
                <a:gd name="T102" fmla="*/ 60 w 73"/>
                <a:gd name="T103" fmla="*/ 14 h 47"/>
                <a:gd name="T104" fmla="*/ 51 w 73"/>
                <a:gd name="T105" fmla="*/ 10 h 47"/>
                <a:gd name="T106" fmla="*/ 36 w 73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7">
                  <a:moveTo>
                    <a:pt x="36" y="0"/>
                  </a:moveTo>
                  <a:lnTo>
                    <a:pt x="44" y="0"/>
                  </a:lnTo>
                  <a:lnTo>
                    <a:pt x="52" y="1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9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3" y="23"/>
                  </a:lnTo>
                  <a:lnTo>
                    <a:pt x="73" y="30"/>
                  </a:lnTo>
                  <a:lnTo>
                    <a:pt x="72" y="34"/>
                  </a:lnTo>
                  <a:lnTo>
                    <a:pt x="68" y="39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50" y="47"/>
                  </a:lnTo>
                  <a:lnTo>
                    <a:pt x="43" y="47"/>
                  </a:lnTo>
                  <a:lnTo>
                    <a:pt x="36" y="47"/>
                  </a:lnTo>
                  <a:lnTo>
                    <a:pt x="29" y="47"/>
                  </a:lnTo>
                  <a:lnTo>
                    <a:pt x="22" y="47"/>
                  </a:lnTo>
                  <a:lnTo>
                    <a:pt x="15" y="44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6" y="8"/>
                  </a:lnTo>
                  <a:lnTo>
                    <a:pt x="19" y="2"/>
                  </a:lnTo>
                  <a:lnTo>
                    <a:pt x="36" y="0"/>
                  </a:lnTo>
                  <a:close/>
                  <a:moveTo>
                    <a:pt x="36" y="9"/>
                  </a:moveTo>
                  <a:lnTo>
                    <a:pt x="22" y="10"/>
                  </a:lnTo>
                  <a:lnTo>
                    <a:pt x="14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8" y="23"/>
                  </a:lnTo>
                  <a:lnTo>
                    <a:pt x="9" y="27"/>
                  </a:lnTo>
                  <a:lnTo>
                    <a:pt x="10" y="31"/>
                  </a:lnTo>
                  <a:lnTo>
                    <a:pt x="14" y="34"/>
                  </a:lnTo>
                  <a:lnTo>
                    <a:pt x="22" y="37"/>
                  </a:lnTo>
                  <a:lnTo>
                    <a:pt x="36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1"/>
                  </a:lnTo>
                  <a:lnTo>
                    <a:pt x="64" y="27"/>
                  </a:lnTo>
                  <a:lnTo>
                    <a:pt x="65" y="23"/>
                  </a:lnTo>
                  <a:lnTo>
                    <a:pt x="65" y="19"/>
                  </a:lnTo>
                  <a:lnTo>
                    <a:pt x="63" y="17"/>
                  </a:lnTo>
                  <a:lnTo>
                    <a:pt x="60" y="14"/>
                  </a:lnTo>
                  <a:lnTo>
                    <a:pt x="51" y="10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" name="Rectangle 89"/>
            <p:cNvSpPr>
              <a:spLocks noChangeArrowheads="1"/>
            </p:cNvSpPr>
            <p:nvPr/>
          </p:nvSpPr>
          <p:spPr bwMode="auto">
            <a:xfrm rot="16200000">
              <a:off x="824707" y="1286669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" name="Rectangle 93"/>
            <p:cNvSpPr>
              <a:spLocks noChangeArrowheads="1"/>
            </p:cNvSpPr>
            <p:nvPr/>
          </p:nvSpPr>
          <p:spPr bwMode="auto">
            <a:xfrm rot="16200000">
              <a:off x="824707" y="1140619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" name="Freeform 94"/>
            <p:cNvSpPr>
              <a:spLocks/>
            </p:cNvSpPr>
            <p:nvPr/>
          </p:nvSpPr>
          <p:spPr bwMode="auto">
            <a:xfrm rot="16200000">
              <a:off x="508795" y="1151731"/>
              <a:ext cx="115888" cy="44450"/>
            </a:xfrm>
            <a:custGeom>
              <a:avLst/>
              <a:gdLst>
                <a:gd name="T0" fmla="*/ 0 w 73"/>
                <a:gd name="T1" fmla="*/ 28 h 28"/>
                <a:gd name="T2" fmla="*/ 0 w 73"/>
                <a:gd name="T3" fmla="*/ 17 h 28"/>
                <a:gd name="T4" fmla="*/ 58 w 73"/>
                <a:gd name="T5" fmla="*/ 17 h 28"/>
                <a:gd name="T6" fmla="*/ 54 w 73"/>
                <a:gd name="T7" fmla="*/ 15 h 28"/>
                <a:gd name="T8" fmla="*/ 51 w 73"/>
                <a:gd name="T9" fmla="*/ 9 h 28"/>
                <a:gd name="T10" fmla="*/ 49 w 73"/>
                <a:gd name="T11" fmla="*/ 6 h 28"/>
                <a:gd name="T12" fmla="*/ 46 w 73"/>
                <a:gd name="T13" fmla="*/ 0 h 28"/>
                <a:gd name="T14" fmla="*/ 55 w 73"/>
                <a:gd name="T15" fmla="*/ 0 h 28"/>
                <a:gd name="T16" fmla="*/ 59 w 73"/>
                <a:gd name="T17" fmla="*/ 8 h 28"/>
                <a:gd name="T18" fmla="*/ 63 w 73"/>
                <a:gd name="T19" fmla="*/ 13 h 28"/>
                <a:gd name="T20" fmla="*/ 68 w 73"/>
                <a:gd name="T21" fmla="*/ 19 h 28"/>
                <a:gd name="T22" fmla="*/ 73 w 73"/>
                <a:gd name="T23" fmla="*/ 21 h 28"/>
                <a:gd name="T24" fmla="*/ 73 w 73"/>
                <a:gd name="T25" fmla="*/ 28 h 28"/>
                <a:gd name="T26" fmla="*/ 0 w 73"/>
                <a:gd name="T2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28">
                  <a:moveTo>
                    <a:pt x="0" y="28"/>
                  </a:moveTo>
                  <a:lnTo>
                    <a:pt x="0" y="17"/>
                  </a:lnTo>
                  <a:lnTo>
                    <a:pt x="58" y="17"/>
                  </a:lnTo>
                  <a:lnTo>
                    <a:pt x="54" y="15"/>
                  </a:lnTo>
                  <a:lnTo>
                    <a:pt x="51" y="9"/>
                  </a:lnTo>
                  <a:lnTo>
                    <a:pt x="49" y="6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8"/>
                  </a:lnTo>
                  <a:lnTo>
                    <a:pt x="63" y="13"/>
                  </a:lnTo>
                  <a:lnTo>
                    <a:pt x="68" y="19"/>
                  </a:lnTo>
                  <a:lnTo>
                    <a:pt x="73" y="21"/>
                  </a:lnTo>
                  <a:lnTo>
                    <a:pt x="73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" name="Freeform 96"/>
            <p:cNvSpPr>
              <a:spLocks noEditPoints="1"/>
            </p:cNvSpPr>
            <p:nvPr/>
          </p:nvSpPr>
          <p:spPr bwMode="auto">
            <a:xfrm rot="16200000">
              <a:off x="648495" y="1137444"/>
              <a:ext cx="117475" cy="74613"/>
            </a:xfrm>
            <a:custGeom>
              <a:avLst/>
              <a:gdLst>
                <a:gd name="T0" fmla="*/ 38 w 74"/>
                <a:gd name="T1" fmla="*/ 0 h 47"/>
                <a:gd name="T2" fmla="*/ 46 w 74"/>
                <a:gd name="T3" fmla="*/ 0 h 47"/>
                <a:gd name="T4" fmla="*/ 52 w 74"/>
                <a:gd name="T5" fmla="*/ 1 h 47"/>
                <a:gd name="T6" fmla="*/ 59 w 74"/>
                <a:gd name="T7" fmla="*/ 2 h 47"/>
                <a:gd name="T8" fmla="*/ 63 w 74"/>
                <a:gd name="T9" fmla="*/ 5 h 47"/>
                <a:gd name="T10" fmla="*/ 67 w 74"/>
                <a:gd name="T11" fmla="*/ 8 h 47"/>
                <a:gd name="T12" fmla="*/ 70 w 74"/>
                <a:gd name="T13" fmla="*/ 10 h 47"/>
                <a:gd name="T14" fmla="*/ 73 w 74"/>
                <a:gd name="T15" fmla="*/ 14 h 47"/>
                <a:gd name="T16" fmla="*/ 74 w 74"/>
                <a:gd name="T17" fmla="*/ 18 h 47"/>
                <a:gd name="T18" fmla="*/ 74 w 74"/>
                <a:gd name="T19" fmla="*/ 23 h 47"/>
                <a:gd name="T20" fmla="*/ 73 w 74"/>
                <a:gd name="T21" fmla="*/ 30 h 47"/>
                <a:gd name="T22" fmla="*/ 72 w 74"/>
                <a:gd name="T23" fmla="*/ 34 h 47"/>
                <a:gd name="T24" fmla="*/ 69 w 74"/>
                <a:gd name="T25" fmla="*/ 39 h 47"/>
                <a:gd name="T26" fmla="*/ 65 w 74"/>
                <a:gd name="T27" fmla="*/ 42 h 47"/>
                <a:gd name="T28" fmla="*/ 60 w 74"/>
                <a:gd name="T29" fmla="*/ 44 h 47"/>
                <a:gd name="T30" fmla="*/ 55 w 74"/>
                <a:gd name="T31" fmla="*/ 46 h 47"/>
                <a:gd name="T32" fmla="*/ 50 w 74"/>
                <a:gd name="T33" fmla="*/ 47 h 47"/>
                <a:gd name="T34" fmla="*/ 44 w 74"/>
                <a:gd name="T35" fmla="*/ 47 h 47"/>
                <a:gd name="T36" fmla="*/ 38 w 74"/>
                <a:gd name="T37" fmla="*/ 47 h 47"/>
                <a:gd name="T38" fmla="*/ 30 w 74"/>
                <a:gd name="T39" fmla="*/ 47 h 47"/>
                <a:gd name="T40" fmla="*/ 22 w 74"/>
                <a:gd name="T41" fmla="*/ 47 h 47"/>
                <a:gd name="T42" fmla="*/ 17 w 74"/>
                <a:gd name="T43" fmla="*/ 44 h 47"/>
                <a:gd name="T44" fmla="*/ 12 w 74"/>
                <a:gd name="T45" fmla="*/ 43 h 47"/>
                <a:gd name="T46" fmla="*/ 8 w 74"/>
                <a:gd name="T47" fmla="*/ 40 h 47"/>
                <a:gd name="T48" fmla="*/ 4 w 74"/>
                <a:gd name="T49" fmla="*/ 37 h 47"/>
                <a:gd name="T50" fmla="*/ 2 w 74"/>
                <a:gd name="T51" fmla="*/ 34 h 47"/>
                <a:gd name="T52" fmla="*/ 1 w 74"/>
                <a:gd name="T53" fmla="*/ 29 h 47"/>
                <a:gd name="T54" fmla="*/ 0 w 74"/>
                <a:gd name="T55" fmla="*/ 23 h 47"/>
                <a:gd name="T56" fmla="*/ 1 w 74"/>
                <a:gd name="T57" fmla="*/ 17 h 47"/>
                <a:gd name="T58" fmla="*/ 4 w 74"/>
                <a:gd name="T59" fmla="*/ 12 h 47"/>
                <a:gd name="T60" fmla="*/ 8 w 74"/>
                <a:gd name="T61" fmla="*/ 8 h 47"/>
                <a:gd name="T62" fmla="*/ 19 w 74"/>
                <a:gd name="T63" fmla="*/ 2 h 47"/>
                <a:gd name="T64" fmla="*/ 38 w 74"/>
                <a:gd name="T65" fmla="*/ 0 h 47"/>
                <a:gd name="T66" fmla="*/ 38 w 74"/>
                <a:gd name="T67" fmla="*/ 9 h 47"/>
                <a:gd name="T68" fmla="*/ 22 w 74"/>
                <a:gd name="T69" fmla="*/ 10 h 47"/>
                <a:gd name="T70" fmla="*/ 14 w 74"/>
                <a:gd name="T71" fmla="*/ 14 h 47"/>
                <a:gd name="T72" fmla="*/ 12 w 74"/>
                <a:gd name="T73" fmla="*/ 17 h 47"/>
                <a:gd name="T74" fmla="*/ 9 w 74"/>
                <a:gd name="T75" fmla="*/ 19 h 47"/>
                <a:gd name="T76" fmla="*/ 9 w 74"/>
                <a:gd name="T77" fmla="*/ 23 h 47"/>
                <a:gd name="T78" fmla="*/ 9 w 74"/>
                <a:gd name="T79" fmla="*/ 27 h 47"/>
                <a:gd name="T80" fmla="*/ 12 w 74"/>
                <a:gd name="T81" fmla="*/ 31 h 47"/>
                <a:gd name="T82" fmla="*/ 14 w 74"/>
                <a:gd name="T83" fmla="*/ 34 h 47"/>
                <a:gd name="T84" fmla="*/ 23 w 74"/>
                <a:gd name="T85" fmla="*/ 37 h 47"/>
                <a:gd name="T86" fmla="*/ 38 w 74"/>
                <a:gd name="T87" fmla="*/ 38 h 47"/>
                <a:gd name="T88" fmla="*/ 52 w 74"/>
                <a:gd name="T89" fmla="*/ 37 h 47"/>
                <a:gd name="T90" fmla="*/ 60 w 74"/>
                <a:gd name="T91" fmla="*/ 34 h 47"/>
                <a:gd name="T92" fmla="*/ 64 w 74"/>
                <a:gd name="T93" fmla="*/ 31 h 47"/>
                <a:gd name="T94" fmla="*/ 65 w 74"/>
                <a:gd name="T95" fmla="*/ 27 h 47"/>
                <a:gd name="T96" fmla="*/ 65 w 74"/>
                <a:gd name="T97" fmla="*/ 23 h 47"/>
                <a:gd name="T98" fmla="*/ 65 w 74"/>
                <a:gd name="T99" fmla="*/ 19 h 47"/>
                <a:gd name="T100" fmla="*/ 64 w 74"/>
                <a:gd name="T101" fmla="*/ 17 h 47"/>
                <a:gd name="T102" fmla="*/ 61 w 74"/>
                <a:gd name="T103" fmla="*/ 14 h 47"/>
                <a:gd name="T104" fmla="*/ 52 w 74"/>
                <a:gd name="T105" fmla="*/ 10 h 47"/>
                <a:gd name="T106" fmla="*/ 38 w 74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7">
                  <a:moveTo>
                    <a:pt x="38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9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70" y="10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3" y="30"/>
                  </a:lnTo>
                  <a:lnTo>
                    <a:pt x="72" y="34"/>
                  </a:lnTo>
                  <a:lnTo>
                    <a:pt x="69" y="39"/>
                  </a:lnTo>
                  <a:lnTo>
                    <a:pt x="65" y="42"/>
                  </a:lnTo>
                  <a:lnTo>
                    <a:pt x="60" y="44"/>
                  </a:lnTo>
                  <a:lnTo>
                    <a:pt x="55" y="46"/>
                  </a:lnTo>
                  <a:lnTo>
                    <a:pt x="50" y="47"/>
                  </a:lnTo>
                  <a:lnTo>
                    <a:pt x="44" y="47"/>
                  </a:lnTo>
                  <a:lnTo>
                    <a:pt x="38" y="47"/>
                  </a:lnTo>
                  <a:lnTo>
                    <a:pt x="30" y="47"/>
                  </a:lnTo>
                  <a:lnTo>
                    <a:pt x="22" y="47"/>
                  </a:lnTo>
                  <a:lnTo>
                    <a:pt x="17" y="44"/>
                  </a:lnTo>
                  <a:lnTo>
                    <a:pt x="12" y="43"/>
                  </a:lnTo>
                  <a:lnTo>
                    <a:pt x="8" y="40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9" y="2"/>
                  </a:lnTo>
                  <a:lnTo>
                    <a:pt x="38" y="0"/>
                  </a:lnTo>
                  <a:close/>
                  <a:moveTo>
                    <a:pt x="38" y="9"/>
                  </a:moveTo>
                  <a:lnTo>
                    <a:pt x="22" y="10"/>
                  </a:lnTo>
                  <a:lnTo>
                    <a:pt x="14" y="14"/>
                  </a:lnTo>
                  <a:lnTo>
                    <a:pt x="12" y="17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2" y="31"/>
                  </a:lnTo>
                  <a:lnTo>
                    <a:pt x="14" y="34"/>
                  </a:lnTo>
                  <a:lnTo>
                    <a:pt x="23" y="37"/>
                  </a:lnTo>
                  <a:lnTo>
                    <a:pt x="38" y="38"/>
                  </a:lnTo>
                  <a:lnTo>
                    <a:pt x="52" y="37"/>
                  </a:lnTo>
                  <a:lnTo>
                    <a:pt x="60" y="34"/>
                  </a:lnTo>
                  <a:lnTo>
                    <a:pt x="64" y="31"/>
                  </a:lnTo>
                  <a:lnTo>
                    <a:pt x="65" y="27"/>
                  </a:lnTo>
                  <a:lnTo>
                    <a:pt x="65" y="23"/>
                  </a:lnTo>
                  <a:lnTo>
                    <a:pt x="65" y="19"/>
                  </a:lnTo>
                  <a:lnTo>
                    <a:pt x="64" y="17"/>
                  </a:lnTo>
                  <a:lnTo>
                    <a:pt x="61" y="14"/>
                  </a:lnTo>
                  <a:lnTo>
                    <a:pt x="52" y="10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" name="Rectangle 97"/>
            <p:cNvSpPr>
              <a:spLocks noChangeArrowheads="1"/>
            </p:cNvSpPr>
            <p:nvPr/>
          </p:nvSpPr>
          <p:spPr bwMode="auto">
            <a:xfrm rot="16200000">
              <a:off x="824707" y="996156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" name="Rectangle 101"/>
            <p:cNvSpPr>
              <a:spLocks noChangeArrowheads="1"/>
            </p:cNvSpPr>
            <p:nvPr/>
          </p:nvSpPr>
          <p:spPr bwMode="auto">
            <a:xfrm rot="16200000">
              <a:off x="824707" y="851694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" name="Freeform 102"/>
            <p:cNvSpPr>
              <a:spLocks/>
            </p:cNvSpPr>
            <p:nvPr/>
          </p:nvSpPr>
          <p:spPr bwMode="auto">
            <a:xfrm rot="16200000">
              <a:off x="515145" y="846931"/>
              <a:ext cx="114300" cy="74613"/>
            </a:xfrm>
            <a:custGeom>
              <a:avLst/>
              <a:gdLst>
                <a:gd name="T0" fmla="*/ 10 w 72"/>
                <a:gd name="T1" fmla="*/ 47 h 47"/>
                <a:gd name="T2" fmla="*/ 0 w 72"/>
                <a:gd name="T3" fmla="*/ 47 h 47"/>
                <a:gd name="T4" fmla="*/ 0 w 72"/>
                <a:gd name="T5" fmla="*/ 0 h 47"/>
                <a:gd name="T6" fmla="*/ 3 w 72"/>
                <a:gd name="T7" fmla="*/ 0 h 47"/>
                <a:gd name="T8" fmla="*/ 6 w 72"/>
                <a:gd name="T9" fmla="*/ 1 h 47"/>
                <a:gd name="T10" fmla="*/ 11 w 72"/>
                <a:gd name="T11" fmla="*/ 2 h 47"/>
                <a:gd name="T12" fmla="*/ 16 w 72"/>
                <a:gd name="T13" fmla="*/ 6 h 47"/>
                <a:gd name="T14" fmla="*/ 21 w 72"/>
                <a:gd name="T15" fmla="*/ 10 h 47"/>
                <a:gd name="T16" fmla="*/ 27 w 72"/>
                <a:gd name="T17" fmla="*/ 17 h 47"/>
                <a:gd name="T18" fmla="*/ 32 w 72"/>
                <a:gd name="T19" fmla="*/ 22 h 47"/>
                <a:gd name="T20" fmla="*/ 36 w 72"/>
                <a:gd name="T21" fmla="*/ 27 h 47"/>
                <a:gd name="T22" fmla="*/ 40 w 72"/>
                <a:gd name="T23" fmla="*/ 30 h 47"/>
                <a:gd name="T24" fmla="*/ 42 w 72"/>
                <a:gd name="T25" fmla="*/ 32 h 47"/>
                <a:gd name="T26" fmla="*/ 48 w 72"/>
                <a:gd name="T27" fmla="*/ 35 h 47"/>
                <a:gd name="T28" fmla="*/ 53 w 72"/>
                <a:gd name="T29" fmla="*/ 36 h 47"/>
                <a:gd name="T30" fmla="*/ 57 w 72"/>
                <a:gd name="T31" fmla="*/ 35 h 47"/>
                <a:gd name="T32" fmla="*/ 61 w 72"/>
                <a:gd name="T33" fmla="*/ 32 h 47"/>
                <a:gd name="T34" fmla="*/ 63 w 72"/>
                <a:gd name="T35" fmla="*/ 30 h 47"/>
                <a:gd name="T36" fmla="*/ 63 w 72"/>
                <a:gd name="T37" fmla="*/ 27 h 47"/>
                <a:gd name="T38" fmla="*/ 65 w 72"/>
                <a:gd name="T39" fmla="*/ 23 h 47"/>
                <a:gd name="T40" fmla="*/ 63 w 72"/>
                <a:gd name="T41" fmla="*/ 19 h 47"/>
                <a:gd name="T42" fmla="*/ 63 w 72"/>
                <a:gd name="T43" fmla="*/ 17 h 47"/>
                <a:gd name="T44" fmla="*/ 61 w 72"/>
                <a:gd name="T45" fmla="*/ 14 h 47"/>
                <a:gd name="T46" fmla="*/ 58 w 72"/>
                <a:gd name="T47" fmla="*/ 12 h 47"/>
                <a:gd name="T48" fmla="*/ 55 w 72"/>
                <a:gd name="T49" fmla="*/ 10 h 47"/>
                <a:gd name="T50" fmla="*/ 51 w 72"/>
                <a:gd name="T51" fmla="*/ 10 h 47"/>
                <a:gd name="T52" fmla="*/ 53 w 72"/>
                <a:gd name="T53" fmla="*/ 1 h 47"/>
                <a:gd name="T54" fmla="*/ 58 w 72"/>
                <a:gd name="T55" fmla="*/ 2 h 47"/>
                <a:gd name="T56" fmla="*/ 63 w 72"/>
                <a:gd name="T57" fmla="*/ 4 h 47"/>
                <a:gd name="T58" fmla="*/ 67 w 72"/>
                <a:gd name="T59" fmla="*/ 8 h 47"/>
                <a:gd name="T60" fmla="*/ 70 w 72"/>
                <a:gd name="T61" fmla="*/ 12 h 47"/>
                <a:gd name="T62" fmla="*/ 72 w 72"/>
                <a:gd name="T63" fmla="*/ 17 h 47"/>
                <a:gd name="T64" fmla="*/ 72 w 72"/>
                <a:gd name="T65" fmla="*/ 23 h 47"/>
                <a:gd name="T66" fmla="*/ 72 w 72"/>
                <a:gd name="T67" fmla="*/ 30 h 47"/>
                <a:gd name="T68" fmla="*/ 70 w 72"/>
                <a:gd name="T69" fmla="*/ 35 h 47"/>
                <a:gd name="T70" fmla="*/ 67 w 72"/>
                <a:gd name="T71" fmla="*/ 40 h 47"/>
                <a:gd name="T72" fmla="*/ 63 w 72"/>
                <a:gd name="T73" fmla="*/ 43 h 47"/>
                <a:gd name="T74" fmla="*/ 58 w 72"/>
                <a:gd name="T75" fmla="*/ 46 h 47"/>
                <a:gd name="T76" fmla="*/ 53 w 72"/>
                <a:gd name="T77" fmla="*/ 46 h 47"/>
                <a:gd name="T78" fmla="*/ 49 w 72"/>
                <a:gd name="T79" fmla="*/ 46 h 47"/>
                <a:gd name="T80" fmla="*/ 44 w 72"/>
                <a:gd name="T81" fmla="*/ 44 h 47"/>
                <a:gd name="T82" fmla="*/ 40 w 72"/>
                <a:gd name="T83" fmla="*/ 42 h 47"/>
                <a:gd name="T84" fmla="*/ 36 w 72"/>
                <a:gd name="T85" fmla="*/ 39 h 47"/>
                <a:gd name="T86" fmla="*/ 32 w 72"/>
                <a:gd name="T87" fmla="*/ 36 h 47"/>
                <a:gd name="T88" fmla="*/ 28 w 72"/>
                <a:gd name="T89" fmla="*/ 31 h 47"/>
                <a:gd name="T90" fmla="*/ 23 w 72"/>
                <a:gd name="T91" fmla="*/ 26 h 47"/>
                <a:gd name="T92" fmla="*/ 19 w 72"/>
                <a:gd name="T93" fmla="*/ 21 h 47"/>
                <a:gd name="T94" fmla="*/ 16 w 72"/>
                <a:gd name="T95" fmla="*/ 18 h 47"/>
                <a:gd name="T96" fmla="*/ 13 w 72"/>
                <a:gd name="T97" fmla="*/ 15 h 47"/>
                <a:gd name="T98" fmla="*/ 10 w 72"/>
                <a:gd name="T99" fmla="*/ 12 h 47"/>
                <a:gd name="T100" fmla="*/ 10 w 72"/>
                <a:gd name="T10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" h="47">
                  <a:moveTo>
                    <a:pt x="10" y="47"/>
                  </a:moveTo>
                  <a:lnTo>
                    <a:pt x="0" y="47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2"/>
                  </a:lnTo>
                  <a:lnTo>
                    <a:pt x="16" y="6"/>
                  </a:lnTo>
                  <a:lnTo>
                    <a:pt x="21" y="10"/>
                  </a:lnTo>
                  <a:lnTo>
                    <a:pt x="27" y="17"/>
                  </a:lnTo>
                  <a:lnTo>
                    <a:pt x="32" y="22"/>
                  </a:lnTo>
                  <a:lnTo>
                    <a:pt x="36" y="27"/>
                  </a:lnTo>
                  <a:lnTo>
                    <a:pt x="40" y="30"/>
                  </a:lnTo>
                  <a:lnTo>
                    <a:pt x="42" y="32"/>
                  </a:lnTo>
                  <a:lnTo>
                    <a:pt x="48" y="35"/>
                  </a:lnTo>
                  <a:lnTo>
                    <a:pt x="53" y="36"/>
                  </a:lnTo>
                  <a:lnTo>
                    <a:pt x="57" y="35"/>
                  </a:lnTo>
                  <a:lnTo>
                    <a:pt x="61" y="32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65" y="23"/>
                  </a:lnTo>
                  <a:lnTo>
                    <a:pt x="63" y="19"/>
                  </a:lnTo>
                  <a:lnTo>
                    <a:pt x="63" y="17"/>
                  </a:lnTo>
                  <a:lnTo>
                    <a:pt x="61" y="14"/>
                  </a:lnTo>
                  <a:lnTo>
                    <a:pt x="58" y="12"/>
                  </a:lnTo>
                  <a:lnTo>
                    <a:pt x="55" y="10"/>
                  </a:lnTo>
                  <a:lnTo>
                    <a:pt x="51" y="10"/>
                  </a:lnTo>
                  <a:lnTo>
                    <a:pt x="53" y="1"/>
                  </a:lnTo>
                  <a:lnTo>
                    <a:pt x="58" y="2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0" y="12"/>
                  </a:lnTo>
                  <a:lnTo>
                    <a:pt x="72" y="17"/>
                  </a:lnTo>
                  <a:lnTo>
                    <a:pt x="72" y="23"/>
                  </a:lnTo>
                  <a:lnTo>
                    <a:pt x="72" y="30"/>
                  </a:lnTo>
                  <a:lnTo>
                    <a:pt x="70" y="35"/>
                  </a:lnTo>
                  <a:lnTo>
                    <a:pt x="67" y="40"/>
                  </a:lnTo>
                  <a:lnTo>
                    <a:pt x="63" y="43"/>
                  </a:lnTo>
                  <a:lnTo>
                    <a:pt x="58" y="46"/>
                  </a:lnTo>
                  <a:lnTo>
                    <a:pt x="53" y="46"/>
                  </a:lnTo>
                  <a:lnTo>
                    <a:pt x="49" y="46"/>
                  </a:lnTo>
                  <a:lnTo>
                    <a:pt x="44" y="44"/>
                  </a:lnTo>
                  <a:lnTo>
                    <a:pt x="40" y="42"/>
                  </a:lnTo>
                  <a:lnTo>
                    <a:pt x="36" y="39"/>
                  </a:lnTo>
                  <a:lnTo>
                    <a:pt x="32" y="36"/>
                  </a:lnTo>
                  <a:lnTo>
                    <a:pt x="28" y="31"/>
                  </a:lnTo>
                  <a:lnTo>
                    <a:pt x="23" y="26"/>
                  </a:lnTo>
                  <a:lnTo>
                    <a:pt x="19" y="21"/>
                  </a:lnTo>
                  <a:lnTo>
                    <a:pt x="16" y="18"/>
                  </a:lnTo>
                  <a:lnTo>
                    <a:pt x="13" y="15"/>
                  </a:lnTo>
                  <a:lnTo>
                    <a:pt x="10" y="12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" name="Freeform 104"/>
            <p:cNvSpPr>
              <a:spLocks noEditPoints="1"/>
            </p:cNvSpPr>
            <p:nvPr/>
          </p:nvSpPr>
          <p:spPr bwMode="auto">
            <a:xfrm rot="16200000">
              <a:off x="649288" y="847725"/>
              <a:ext cx="115888" cy="74613"/>
            </a:xfrm>
            <a:custGeom>
              <a:avLst/>
              <a:gdLst>
                <a:gd name="T0" fmla="*/ 37 w 73"/>
                <a:gd name="T1" fmla="*/ 0 h 47"/>
                <a:gd name="T2" fmla="*/ 45 w 73"/>
                <a:gd name="T3" fmla="*/ 0 h 47"/>
                <a:gd name="T4" fmla="*/ 51 w 73"/>
                <a:gd name="T5" fmla="*/ 1 h 47"/>
                <a:gd name="T6" fmla="*/ 58 w 73"/>
                <a:gd name="T7" fmla="*/ 2 h 47"/>
                <a:gd name="T8" fmla="*/ 63 w 73"/>
                <a:gd name="T9" fmla="*/ 5 h 47"/>
                <a:gd name="T10" fmla="*/ 67 w 73"/>
                <a:gd name="T11" fmla="*/ 8 h 47"/>
                <a:gd name="T12" fmla="*/ 69 w 73"/>
                <a:gd name="T13" fmla="*/ 10 h 47"/>
                <a:gd name="T14" fmla="*/ 72 w 73"/>
                <a:gd name="T15" fmla="*/ 14 h 47"/>
                <a:gd name="T16" fmla="*/ 73 w 73"/>
                <a:gd name="T17" fmla="*/ 18 h 47"/>
                <a:gd name="T18" fmla="*/ 73 w 73"/>
                <a:gd name="T19" fmla="*/ 23 h 47"/>
                <a:gd name="T20" fmla="*/ 73 w 73"/>
                <a:gd name="T21" fmla="*/ 30 h 47"/>
                <a:gd name="T22" fmla="*/ 71 w 73"/>
                <a:gd name="T23" fmla="*/ 34 h 47"/>
                <a:gd name="T24" fmla="*/ 68 w 73"/>
                <a:gd name="T25" fmla="*/ 39 h 47"/>
                <a:gd name="T26" fmla="*/ 64 w 73"/>
                <a:gd name="T27" fmla="*/ 42 h 47"/>
                <a:gd name="T28" fmla="*/ 60 w 73"/>
                <a:gd name="T29" fmla="*/ 44 h 47"/>
                <a:gd name="T30" fmla="*/ 54 w 73"/>
                <a:gd name="T31" fmla="*/ 46 h 47"/>
                <a:gd name="T32" fmla="*/ 49 w 73"/>
                <a:gd name="T33" fmla="*/ 47 h 47"/>
                <a:gd name="T34" fmla="*/ 43 w 73"/>
                <a:gd name="T35" fmla="*/ 47 h 47"/>
                <a:gd name="T36" fmla="*/ 37 w 73"/>
                <a:gd name="T37" fmla="*/ 47 h 47"/>
                <a:gd name="T38" fmla="*/ 29 w 73"/>
                <a:gd name="T39" fmla="*/ 47 h 47"/>
                <a:gd name="T40" fmla="*/ 22 w 73"/>
                <a:gd name="T41" fmla="*/ 47 h 47"/>
                <a:gd name="T42" fmla="*/ 16 w 73"/>
                <a:gd name="T43" fmla="*/ 44 h 47"/>
                <a:gd name="T44" fmla="*/ 11 w 73"/>
                <a:gd name="T45" fmla="*/ 43 h 47"/>
                <a:gd name="T46" fmla="*/ 7 w 73"/>
                <a:gd name="T47" fmla="*/ 40 h 47"/>
                <a:gd name="T48" fmla="*/ 4 w 73"/>
                <a:gd name="T49" fmla="*/ 37 h 47"/>
                <a:gd name="T50" fmla="*/ 1 w 73"/>
                <a:gd name="T51" fmla="*/ 34 h 47"/>
                <a:gd name="T52" fmla="*/ 0 w 73"/>
                <a:gd name="T53" fmla="*/ 29 h 47"/>
                <a:gd name="T54" fmla="*/ 0 w 73"/>
                <a:gd name="T55" fmla="*/ 23 h 47"/>
                <a:gd name="T56" fmla="*/ 0 w 73"/>
                <a:gd name="T57" fmla="*/ 17 h 47"/>
                <a:gd name="T58" fmla="*/ 3 w 73"/>
                <a:gd name="T59" fmla="*/ 12 h 47"/>
                <a:gd name="T60" fmla="*/ 7 w 73"/>
                <a:gd name="T61" fmla="*/ 8 h 47"/>
                <a:gd name="T62" fmla="*/ 18 w 73"/>
                <a:gd name="T63" fmla="*/ 2 h 47"/>
                <a:gd name="T64" fmla="*/ 37 w 73"/>
                <a:gd name="T65" fmla="*/ 0 h 47"/>
                <a:gd name="T66" fmla="*/ 37 w 73"/>
                <a:gd name="T67" fmla="*/ 9 h 47"/>
                <a:gd name="T68" fmla="*/ 22 w 73"/>
                <a:gd name="T69" fmla="*/ 10 h 47"/>
                <a:gd name="T70" fmla="*/ 13 w 73"/>
                <a:gd name="T71" fmla="*/ 14 h 47"/>
                <a:gd name="T72" fmla="*/ 11 w 73"/>
                <a:gd name="T73" fmla="*/ 17 h 47"/>
                <a:gd name="T74" fmla="*/ 9 w 73"/>
                <a:gd name="T75" fmla="*/ 19 h 47"/>
                <a:gd name="T76" fmla="*/ 8 w 73"/>
                <a:gd name="T77" fmla="*/ 23 h 47"/>
                <a:gd name="T78" fmla="*/ 9 w 73"/>
                <a:gd name="T79" fmla="*/ 27 h 47"/>
                <a:gd name="T80" fmla="*/ 11 w 73"/>
                <a:gd name="T81" fmla="*/ 31 h 47"/>
                <a:gd name="T82" fmla="*/ 13 w 73"/>
                <a:gd name="T83" fmla="*/ 34 h 47"/>
                <a:gd name="T84" fmla="*/ 22 w 73"/>
                <a:gd name="T85" fmla="*/ 37 h 47"/>
                <a:gd name="T86" fmla="*/ 37 w 73"/>
                <a:gd name="T87" fmla="*/ 38 h 47"/>
                <a:gd name="T88" fmla="*/ 51 w 73"/>
                <a:gd name="T89" fmla="*/ 37 h 47"/>
                <a:gd name="T90" fmla="*/ 59 w 73"/>
                <a:gd name="T91" fmla="*/ 34 h 47"/>
                <a:gd name="T92" fmla="*/ 63 w 73"/>
                <a:gd name="T93" fmla="*/ 31 h 47"/>
                <a:gd name="T94" fmla="*/ 64 w 73"/>
                <a:gd name="T95" fmla="*/ 27 h 47"/>
                <a:gd name="T96" fmla="*/ 66 w 73"/>
                <a:gd name="T97" fmla="*/ 23 h 47"/>
                <a:gd name="T98" fmla="*/ 64 w 73"/>
                <a:gd name="T99" fmla="*/ 19 h 47"/>
                <a:gd name="T100" fmla="*/ 63 w 73"/>
                <a:gd name="T101" fmla="*/ 17 h 47"/>
                <a:gd name="T102" fmla="*/ 60 w 73"/>
                <a:gd name="T103" fmla="*/ 14 h 47"/>
                <a:gd name="T104" fmla="*/ 51 w 73"/>
                <a:gd name="T105" fmla="*/ 10 h 47"/>
                <a:gd name="T106" fmla="*/ 37 w 73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7">
                  <a:moveTo>
                    <a:pt x="37" y="0"/>
                  </a:moveTo>
                  <a:lnTo>
                    <a:pt x="45" y="0"/>
                  </a:lnTo>
                  <a:lnTo>
                    <a:pt x="51" y="1"/>
                  </a:lnTo>
                  <a:lnTo>
                    <a:pt x="58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9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3" y="23"/>
                  </a:lnTo>
                  <a:lnTo>
                    <a:pt x="73" y="30"/>
                  </a:lnTo>
                  <a:lnTo>
                    <a:pt x="71" y="34"/>
                  </a:lnTo>
                  <a:lnTo>
                    <a:pt x="68" y="39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4" y="46"/>
                  </a:lnTo>
                  <a:lnTo>
                    <a:pt x="49" y="47"/>
                  </a:lnTo>
                  <a:lnTo>
                    <a:pt x="43" y="47"/>
                  </a:lnTo>
                  <a:lnTo>
                    <a:pt x="37" y="47"/>
                  </a:lnTo>
                  <a:lnTo>
                    <a:pt x="29" y="47"/>
                  </a:lnTo>
                  <a:lnTo>
                    <a:pt x="22" y="47"/>
                  </a:lnTo>
                  <a:lnTo>
                    <a:pt x="16" y="44"/>
                  </a:lnTo>
                  <a:lnTo>
                    <a:pt x="11" y="43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8" y="2"/>
                  </a:lnTo>
                  <a:lnTo>
                    <a:pt x="37" y="0"/>
                  </a:lnTo>
                  <a:close/>
                  <a:moveTo>
                    <a:pt x="37" y="9"/>
                  </a:moveTo>
                  <a:lnTo>
                    <a:pt x="22" y="10"/>
                  </a:lnTo>
                  <a:lnTo>
                    <a:pt x="13" y="14"/>
                  </a:lnTo>
                  <a:lnTo>
                    <a:pt x="11" y="17"/>
                  </a:lnTo>
                  <a:lnTo>
                    <a:pt x="9" y="19"/>
                  </a:lnTo>
                  <a:lnTo>
                    <a:pt x="8" y="23"/>
                  </a:lnTo>
                  <a:lnTo>
                    <a:pt x="9" y="27"/>
                  </a:lnTo>
                  <a:lnTo>
                    <a:pt x="11" y="31"/>
                  </a:lnTo>
                  <a:lnTo>
                    <a:pt x="13" y="34"/>
                  </a:lnTo>
                  <a:lnTo>
                    <a:pt x="22" y="37"/>
                  </a:lnTo>
                  <a:lnTo>
                    <a:pt x="37" y="38"/>
                  </a:lnTo>
                  <a:lnTo>
                    <a:pt x="51" y="37"/>
                  </a:lnTo>
                  <a:lnTo>
                    <a:pt x="59" y="34"/>
                  </a:lnTo>
                  <a:lnTo>
                    <a:pt x="63" y="31"/>
                  </a:lnTo>
                  <a:lnTo>
                    <a:pt x="64" y="27"/>
                  </a:lnTo>
                  <a:lnTo>
                    <a:pt x="66" y="23"/>
                  </a:lnTo>
                  <a:lnTo>
                    <a:pt x="64" y="19"/>
                  </a:lnTo>
                  <a:lnTo>
                    <a:pt x="63" y="17"/>
                  </a:lnTo>
                  <a:lnTo>
                    <a:pt x="60" y="14"/>
                  </a:lnTo>
                  <a:lnTo>
                    <a:pt x="51" y="10"/>
                  </a:lnTo>
                  <a:lnTo>
                    <a:pt x="3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" name="Rectangle 105"/>
            <p:cNvSpPr>
              <a:spLocks noChangeArrowheads="1"/>
            </p:cNvSpPr>
            <p:nvPr/>
          </p:nvSpPr>
          <p:spPr bwMode="auto">
            <a:xfrm rot="16200000">
              <a:off x="825501" y="706438"/>
              <a:ext cx="4763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" name="Rectangle 109"/>
            <p:cNvSpPr>
              <a:spLocks noChangeArrowheads="1"/>
            </p:cNvSpPr>
            <p:nvPr/>
          </p:nvSpPr>
          <p:spPr bwMode="auto">
            <a:xfrm rot="16200000">
              <a:off x="824707" y="561181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" name="Freeform 110"/>
            <p:cNvSpPr>
              <a:spLocks/>
            </p:cNvSpPr>
            <p:nvPr/>
          </p:nvSpPr>
          <p:spPr bwMode="auto">
            <a:xfrm rot="16200000">
              <a:off x="515145" y="597694"/>
              <a:ext cx="117475" cy="74613"/>
            </a:xfrm>
            <a:custGeom>
              <a:avLst/>
              <a:gdLst>
                <a:gd name="T0" fmla="*/ 21 w 74"/>
                <a:gd name="T1" fmla="*/ 9 h 47"/>
                <a:gd name="T2" fmla="*/ 13 w 74"/>
                <a:gd name="T3" fmla="*/ 12 h 47"/>
                <a:gd name="T4" fmla="*/ 9 w 74"/>
                <a:gd name="T5" fmla="*/ 16 h 47"/>
                <a:gd name="T6" fmla="*/ 8 w 74"/>
                <a:gd name="T7" fmla="*/ 22 h 47"/>
                <a:gd name="T8" fmla="*/ 11 w 74"/>
                <a:gd name="T9" fmla="*/ 30 h 47"/>
                <a:gd name="T10" fmla="*/ 16 w 74"/>
                <a:gd name="T11" fmla="*/ 35 h 47"/>
                <a:gd name="T12" fmla="*/ 23 w 74"/>
                <a:gd name="T13" fmla="*/ 38 h 47"/>
                <a:gd name="T14" fmla="*/ 30 w 74"/>
                <a:gd name="T15" fmla="*/ 35 h 47"/>
                <a:gd name="T16" fmla="*/ 36 w 74"/>
                <a:gd name="T17" fmla="*/ 30 h 47"/>
                <a:gd name="T18" fmla="*/ 37 w 74"/>
                <a:gd name="T19" fmla="*/ 24 h 47"/>
                <a:gd name="T20" fmla="*/ 36 w 74"/>
                <a:gd name="T21" fmla="*/ 17 h 47"/>
                <a:gd name="T22" fmla="*/ 45 w 74"/>
                <a:gd name="T23" fmla="*/ 20 h 47"/>
                <a:gd name="T24" fmla="*/ 47 w 74"/>
                <a:gd name="T25" fmla="*/ 29 h 47"/>
                <a:gd name="T26" fmla="*/ 51 w 74"/>
                <a:gd name="T27" fmla="*/ 33 h 47"/>
                <a:gd name="T28" fmla="*/ 59 w 74"/>
                <a:gd name="T29" fmla="*/ 33 h 47"/>
                <a:gd name="T30" fmla="*/ 64 w 74"/>
                <a:gd name="T31" fmla="*/ 26 h 47"/>
                <a:gd name="T32" fmla="*/ 64 w 74"/>
                <a:gd name="T33" fmla="*/ 18 h 47"/>
                <a:gd name="T34" fmla="*/ 59 w 74"/>
                <a:gd name="T35" fmla="*/ 12 h 47"/>
                <a:gd name="T36" fmla="*/ 55 w 74"/>
                <a:gd name="T37" fmla="*/ 0 h 47"/>
                <a:gd name="T38" fmla="*/ 66 w 74"/>
                <a:gd name="T39" fmla="*/ 4 h 47"/>
                <a:gd name="T40" fmla="*/ 72 w 74"/>
                <a:gd name="T41" fmla="*/ 12 h 47"/>
                <a:gd name="T42" fmla="*/ 74 w 74"/>
                <a:gd name="T43" fmla="*/ 22 h 47"/>
                <a:gd name="T44" fmla="*/ 71 w 74"/>
                <a:gd name="T45" fmla="*/ 33 h 47"/>
                <a:gd name="T46" fmla="*/ 64 w 74"/>
                <a:gd name="T47" fmla="*/ 41 h 47"/>
                <a:gd name="T48" fmla="*/ 55 w 74"/>
                <a:gd name="T49" fmla="*/ 43 h 47"/>
                <a:gd name="T50" fmla="*/ 47 w 74"/>
                <a:gd name="T51" fmla="*/ 41 h 47"/>
                <a:gd name="T52" fmla="*/ 41 w 74"/>
                <a:gd name="T53" fmla="*/ 33 h 47"/>
                <a:gd name="T54" fmla="*/ 38 w 74"/>
                <a:gd name="T55" fmla="*/ 41 h 47"/>
                <a:gd name="T56" fmla="*/ 32 w 74"/>
                <a:gd name="T57" fmla="*/ 46 h 47"/>
                <a:gd name="T58" fmla="*/ 23 w 74"/>
                <a:gd name="T59" fmla="*/ 47 h 47"/>
                <a:gd name="T60" fmla="*/ 12 w 74"/>
                <a:gd name="T61" fmla="*/ 45 h 47"/>
                <a:gd name="T62" fmla="*/ 3 w 74"/>
                <a:gd name="T63" fmla="*/ 35 h 47"/>
                <a:gd name="T64" fmla="*/ 0 w 74"/>
                <a:gd name="T65" fmla="*/ 22 h 47"/>
                <a:gd name="T66" fmla="*/ 3 w 74"/>
                <a:gd name="T67" fmla="*/ 12 h 47"/>
                <a:gd name="T68" fmla="*/ 9 w 74"/>
                <a:gd name="T69" fmla="*/ 3 h 47"/>
                <a:gd name="T70" fmla="*/ 20 w 74"/>
                <a:gd name="T7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47">
                  <a:moveTo>
                    <a:pt x="20" y="0"/>
                  </a:moveTo>
                  <a:lnTo>
                    <a:pt x="21" y="9"/>
                  </a:lnTo>
                  <a:lnTo>
                    <a:pt x="17" y="11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9" y="16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19" y="37"/>
                  </a:lnTo>
                  <a:lnTo>
                    <a:pt x="23" y="38"/>
                  </a:lnTo>
                  <a:lnTo>
                    <a:pt x="26" y="37"/>
                  </a:lnTo>
                  <a:lnTo>
                    <a:pt x="30" y="35"/>
                  </a:lnTo>
                  <a:lnTo>
                    <a:pt x="33" y="34"/>
                  </a:lnTo>
                  <a:lnTo>
                    <a:pt x="36" y="30"/>
                  </a:lnTo>
                  <a:lnTo>
                    <a:pt x="37" y="28"/>
                  </a:lnTo>
                  <a:lnTo>
                    <a:pt x="37" y="24"/>
                  </a:lnTo>
                  <a:lnTo>
                    <a:pt x="37" y="21"/>
                  </a:lnTo>
                  <a:lnTo>
                    <a:pt x="36" y="17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5" y="25"/>
                  </a:lnTo>
                  <a:lnTo>
                    <a:pt x="47" y="29"/>
                  </a:lnTo>
                  <a:lnTo>
                    <a:pt x="49" y="31"/>
                  </a:lnTo>
                  <a:lnTo>
                    <a:pt x="51" y="33"/>
                  </a:lnTo>
                  <a:lnTo>
                    <a:pt x="55" y="33"/>
                  </a:lnTo>
                  <a:lnTo>
                    <a:pt x="59" y="33"/>
                  </a:lnTo>
                  <a:lnTo>
                    <a:pt x="63" y="30"/>
                  </a:lnTo>
                  <a:lnTo>
                    <a:pt x="64" y="26"/>
                  </a:lnTo>
                  <a:lnTo>
                    <a:pt x="66" y="22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59" y="12"/>
                  </a:lnTo>
                  <a:lnTo>
                    <a:pt x="54" y="11"/>
                  </a:lnTo>
                  <a:lnTo>
                    <a:pt x="55" y="0"/>
                  </a:lnTo>
                  <a:lnTo>
                    <a:pt x="60" y="3"/>
                  </a:lnTo>
                  <a:lnTo>
                    <a:pt x="66" y="4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71" y="33"/>
                  </a:lnTo>
                  <a:lnTo>
                    <a:pt x="68" y="37"/>
                  </a:lnTo>
                  <a:lnTo>
                    <a:pt x="64" y="41"/>
                  </a:lnTo>
                  <a:lnTo>
                    <a:pt x="60" y="42"/>
                  </a:lnTo>
                  <a:lnTo>
                    <a:pt x="55" y="43"/>
                  </a:lnTo>
                  <a:lnTo>
                    <a:pt x="51" y="42"/>
                  </a:lnTo>
                  <a:lnTo>
                    <a:pt x="47" y="41"/>
                  </a:lnTo>
                  <a:lnTo>
                    <a:pt x="43" y="37"/>
                  </a:lnTo>
                  <a:lnTo>
                    <a:pt x="41" y="33"/>
                  </a:lnTo>
                  <a:lnTo>
                    <a:pt x="40" y="37"/>
                  </a:lnTo>
                  <a:lnTo>
                    <a:pt x="38" y="41"/>
                  </a:lnTo>
                  <a:lnTo>
                    <a:pt x="34" y="43"/>
                  </a:lnTo>
                  <a:lnTo>
                    <a:pt x="32" y="46"/>
                  </a:lnTo>
                  <a:lnTo>
                    <a:pt x="28" y="47"/>
                  </a:lnTo>
                  <a:lnTo>
                    <a:pt x="23" y="47"/>
                  </a:lnTo>
                  <a:lnTo>
                    <a:pt x="17" y="46"/>
                  </a:lnTo>
                  <a:lnTo>
                    <a:pt x="12" y="45"/>
                  </a:lnTo>
                  <a:lnTo>
                    <a:pt x="7" y="41"/>
                  </a:lnTo>
                  <a:lnTo>
                    <a:pt x="3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3" y="12"/>
                  </a:lnTo>
                  <a:lnTo>
                    <a:pt x="5" y="7"/>
                  </a:lnTo>
                  <a:lnTo>
                    <a:pt x="9" y="3"/>
                  </a:lnTo>
                  <a:lnTo>
                    <a:pt x="15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" name="Freeform 112"/>
            <p:cNvSpPr>
              <a:spLocks noEditPoints="1"/>
            </p:cNvSpPr>
            <p:nvPr/>
          </p:nvSpPr>
          <p:spPr bwMode="auto">
            <a:xfrm rot="16200000">
              <a:off x="648495" y="597694"/>
              <a:ext cx="117475" cy="74613"/>
            </a:xfrm>
            <a:custGeom>
              <a:avLst/>
              <a:gdLst>
                <a:gd name="T0" fmla="*/ 37 w 74"/>
                <a:gd name="T1" fmla="*/ 0 h 47"/>
                <a:gd name="T2" fmla="*/ 45 w 74"/>
                <a:gd name="T3" fmla="*/ 0 h 47"/>
                <a:gd name="T4" fmla="*/ 51 w 74"/>
                <a:gd name="T5" fmla="*/ 1 h 47"/>
                <a:gd name="T6" fmla="*/ 58 w 74"/>
                <a:gd name="T7" fmla="*/ 2 h 47"/>
                <a:gd name="T8" fmla="*/ 63 w 74"/>
                <a:gd name="T9" fmla="*/ 5 h 47"/>
                <a:gd name="T10" fmla="*/ 67 w 74"/>
                <a:gd name="T11" fmla="*/ 8 h 47"/>
                <a:gd name="T12" fmla="*/ 70 w 74"/>
                <a:gd name="T13" fmla="*/ 10 h 47"/>
                <a:gd name="T14" fmla="*/ 72 w 74"/>
                <a:gd name="T15" fmla="*/ 14 h 47"/>
                <a:gd name="T16" fmla="*/ 74 w 74"/>
                <a:gd name="T17" fmla="*/ 18 h 47"/>
                <a:gd name="T18" fmla="*/ 74 w 74"/>
                <a:gd name="T19" fmla="*/ 23 h 47"/>
                <a:gd name="T20" fmla="*/ 74 w 74"/>
                <a:gd name="T21" fmla="*/ 30 h 47"/>
                <a:gd name="T22" fmla="*/ 71 w 74"/>
                <a:gd name="T23" fmla="*/ 34 h 47"/>
                <a:gd name="T24" fmla="*/ 68 w 74"/>
                <a:gd name="T25" fmla="*/ 39 h 47"/>
                <a:gd name="T26" fmla="*/ 64 w 74"/>
                <a:gd name="T27" fmla="*/ 42 h 47"/>
                <a:gd name="T28" fmla="*/ 59 w 74"/>
                <a:gd name="T29" fmla="*/ 44 h 47"/>
                <a:gd name="T30" fmla="*/ 54 w 74"/>
                <a:gd name="T31" fmla="*/ 46 h 47"/>
                <a:gd name="T32" fmla="*/ 49 w 74"/>
                <a:gd name="T33" fmla="*/ 47 h 47"/>
                <a:gd name="T34" fmla="*/ 43 w 74"/>
                <a:gd name="T35" fmla="*/ 47 h 47"/>
                <a:gd name="T36" fmla="*/ 37 w 74"/>
                <a:gd name="T37" fmla="*/ 47 h 47"/>
                <a:gd name="T38" fmla="*/ 29 w 74"/>
                <a:gd name="T39" fmla="*/ 47 h 47"/>
                <a:gd name="T40" fmla="*/ 23 w 74"/>
                <a:gd name="T41" fmla="*/ 47 h 47"/>
                <a:gd name="T42" fmla="*/ 16 w 74"/>
                <a:gd name="T43" fmla="*/ 44 h 47"/>
                <a:gd name="T44" fmla="*/ 11 w 74"/>
                <a:gd name="T45" fmla="*/ 43 h 47"/>
                <a:gd name="T46" fmla="*/ 7 w 74"/>
                <a:gd name="T47" fmla="*/ 40 h 47"/>
                <a:gd name="T48" fmla="*/ 4 w 74"/>
                <a:gd name="T49" fmla="*/ 37 h 47"/>
                <a:gd name="T50" fmla="*/ 2 w 74"/>
                <a:gd name="T51" fmla="*/ 34 h 47"/>
                <a:gd name="T52" fmla="*/ 0 w 74"/>
                <a:gd name="T53" fmla="*/ 29 h 47"/>
                <a:gd name="T54" fmla="*/ 0 w 74"/>
                <a:gd name="T55" fmla="*/ 23 h 47"/>
                <a:gd name="T56" fmla="*/ 0 w 74"/>
                <a:gd name="T57" fmla="*/ 17 h 47"/>
                <a:gd name="T58" fmla="*/ 3 w 74"/>
                <a:gd name="T59" fmla="*/ 12 h 47"/>
                <a:gd name="T60" fmla="*/ 7 w 74"/>
                <a:gd name="T61" fmla="*/ 8 h 47"/>
                <a:gd name="T62" fmla="*/ 19 w 74"/>
                <a:gd name="T63" fmla="*/ 2 h 47"/>
                <a:gd name="T64" fmla="*/ 37 w 74"/>
                <a:gd name="T65" fmla="*/ 0 h 47"/>
                <a:gd name="T66" fmla="*/ 37 w 74"/>
                <a:gd name="T67" fmla="*/ 9 h 47"/>
                <a:gd name="T68" fmla="*/ 23 w 74"/>
                <a:gd name="T69" fmla="*/ 10 h 47"/>
                <a:gd name="T70" fmla="*/ 13 w 74"/>
                <a:gd name="T71" fmla="*/ 14 h 47"/>
                <a:gd name="T72" fmla="*/ 11 w 74"/>
                <a:gd name="T73" fmla="*/ 17 h 47"/>
                <a:gd name="T74" fmla="*/ 9 w 74"/>
                <a:gd name="T75" fmla="*/ 19 h 47"/>
                <a:gd name="T76" fmla="*/ 8 w 74"/>
                <a:gd name="T77" fmla="*/ 23 h 47"/>
                <a:gd name="T78" fmla="*/ 9 w 74"/>
                <a:gd name="T79" fmla="*/ 27 h 47"/>
                <a:gd name="T80" fmla="*/ 11 w 74"/>
                <a:gd name="T81" fmla="*/ 31 h 47"/>
                <a:gd name="T82" fmla="*/ 13 w 74"/>
                <a:gd name="T83" fmla="*/ 34 h 47"/>
                <a:gd name="T84" fmla="*/ 23 w 74"/>
                <a:gd name="T85" fmla="*/ 37 h 47"/>
                <a:gd name="T86" fmla="*/ 37 w 74"/>
                <a:gd name="T87" fmla="*/ 38 h 47"/>
                <a:gd name="T88" fmla="*/ 51 w 74"/>
                <a:gd name="T89" fmla="*/ 37 h 47"/>
                <a:gd name="T90" fmla="*/ 59 w 74"/>
                <a:gd name="T91" fmla="*/ 34 h 47"/>
                <a:gd name="T92" fmla="*/ 63 w 74"/>
                <a:gd name="T93" fmla="*/ 31 h 47"/>
                <a:gd name="T94" fmla="*/ 64 w 74"/>
                <a:gd name="T95" fmla="*/ 27 h 47"/>
                <a:gd name="T96" fmla="*/ 66 w 74"/>
                <a:gd name="T97" fmla="*/ 23 h 47"/>
                <a:gd name="T98" fmla="*/ 64 w 74"/>
                <a:gd name="T99" fmla="*/ 19 h 47"/>
                <a:gd name="T100" fmla="*/ 63 w 74"/>
                <a:gd name="T101" fmla="*/ 17 h 47"/>
                <a:gd name="T102" fmla="*/ 60 w 74"/>
                <a:gd name="T103" fmla="*/ 14 h 47"/>
                <a:gd name="T104" fmla="*/ 51 w 74"/>
                <a:gd name="T105" fmla="*/ 10 h 47"/>
                <a:gd name="T106" fmla="*/ 37 w 74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7">
                  <a:moveTo>
                    <a:pt x="37" y="0"/>
                  </a:moveTo>
                  <a:lnTo>
                    <a:pt x="45" y="0"/>
                  </a:lnTo>
                  <a:lnTo>
                    <a:pt x="51" y="1"/>
                  </a:lnTo>
                  <a:lnTo>
                    <a:pt x="58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70" y="10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30"/>
                  </a:lnTo>
                  <a:lnTo>
                    <a:pt x="71" y="34"/>
                  </a:lnTo>
                  <a:lnTo>
                    <a:pt x="68" y="39"/>
                  </a:lnTo>
                  <a:lnTo>
                    <a:pt x="64" y="42"/>
                  </a:lnTo>
                  <a:lnTo>
                    <a:pt x="59" y="44"/>
                  </a:lnTo>
                  <a:lnTo>
                    <a:pt x="54" y="46"/>
                  </a:lnTo>
                  <a:lnTo>
                    <a:pt x="49" y="47"/>
                  </a:lnTo>
                  <a:lnTo>
                    <a:pt x="43" y="47"/>
                  </a:lnTo>
                  <a:lnTo>
                    <a:pt x="37" y="47"/>
                  </a:lnTo>
                  <a:lnTo>
                    <a:pt x="29" y="47"/>
                  </a:lnTo>
                  <a:lnTo>
                    <a:pt x="23" y="47"/>
                  </a:lnTo>
                  <a:lnTo>
                    <a:pt x="16" y="44"/>
                  </a:lnTo>
                  <a:lnTo>
                    <a:pt x="11" y="43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9" y="2"/>
                  </a:lnTo>
                  <a:lnTo>
                    <a:pt x="37" y="0"/>
                  </a:lnTo>
                  <a:close/>
                  <a:moveTo>
                    <a:pt x="37" y="9"/>
                  </a:moveTo>
                  <a:lnTo>
                    <a:pt x="23" y="10"/>
                  </a:lnTo>
                  <a:lnTo>
                    <a:pt x="13" y="14"/>
                  </a:lnTo>
                  <a:lnTo>
                    <a:pt x="11" y="17"/>
                  </a:lnTo>
                  <a:lnTo>
                    <a:pt x="9" y="19"/>
                  </a:lnTo>
                  <a:lnTo>
                    <a:pt x="8" y="23"/>
                  </a:lnTo>
                  <a:lnTo>
                    <a:pt x="9" y="27"/>
                  </a:lnTo>
                  <a:lnTo>
                    <a:pt x="11" y="31"/>
                  </a:lnTo>
                  <a:lnTo>
                    <a:pt x="13" y="34"/>
                  </a:lnTo>
                  <a:lnTo>
                    <a:pt x="23" y="37"/>
                  </a:lnTo>
                  <a:lnTo>
                    <a:pt x="37" y="38"/>
                  </a:lnTo>
                  <a:lnTo>
                    <a:pt x="51" y="37"/>
                  </a:lnTo>
                  <a:lnTo>
                    <a:pt x="59" y="34"/>
                  </a:lnTo>
                  <a:lnTo>
                    <a:pt x="63" y="31"/>
                  </a:lnTo>
                  <a:lnTo>
                    <a:pt x="64" y="27"/>
                  </a:lnTo>
                  <a:lnTo>
                    <a:pt x="66" y="23"/>
                  </a:lnTo>
                  <a:lnTo>
                    <a:pt x="64" y="19"/>
                  </a:lnTo>
                  <a:lnTo>
                    <a:pt x="63" y="17"/>
                  </a:lnTo>
                  <a:lnTo>
                    <a:pt x="60" y="14"/>
                  </a:lnTo>
                  <a:lnTo>
                    <a:pt x="51" y="10"/>
                  </a:lnTo>
                  <a:lnTo>
                    <a:pt x="3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" name="Rectangle 113"/>
            <p:cNvSpPr>
              <a:spLocks noChangeArrowheads="1"/>
            </p:cNvSpPr>
            <p:nvPr/>
          </p:nvSpPr>
          <p:spPr bwMode="auto">
            <a:xfrm rot="16200000">
              <a:off x="806451" y="14192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14"/>
            <p:cNvSpPr>
              <a:spLocks noChangeArrowheads="1"/>
            </p:cNvSpPr>
            <p:nvPr/>
          </p:nvSpPr>
          <p:spPr bwMode="auto">
            <a:xfrm rot="16200000">
              <a:off x="806451" y="13906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" name="Rectangle 115"/>
            <p:cNvSpPr>
              <a:spLocks noChangeArrowheads="1"/>
            </p:cNvSpPr>
            <p:nvPr/>
          </p:nvSpPr>
          <p:spPr bwMode="auto">
            <a:xfrm rot="16200000">
              <a:off x="806451" y="13636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8" name="Rectangle 116"/>
            <p:cNvSpPr>
              <a:spLocks noChangeArrowheads="1"/>
            </p:cNvSpPr>
            <p:nvPr/>
          </p:nvSpPr>
          <p:spPr bwMode="auto">
            <a:xfrm rot="16200000">
              <a:off x="806451" y="13335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9" name="Rectangle 117"/>
            <p:cNvSpPr>
              <a:spLocks noChangeArrowheads="1"/>
            </p:cNvSpPr>
            <p:nvPr/>
          </p:nvSpPr>
          <p:spPr bwMode="auto">
            <a:xfrm rot="16200000">
              <a:off x="806451" y="12763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0" name="Rectangle 118"/>
            <p:cNvSpPr>
              <a:spLocks noChangeArrowheads="1"/>
            </p:cNvSpPr>
            <p:nvPr/>
          </p:nvSpPr>
          <p:spPr bwMode="auto">
            <a:xfrm rot="16200000">
              <a:off x="806451" y="12461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1" name="Rectangle 119"/>
            <p:cNvSpPr>
              <a:spLocks noChangeArrowheads="1"/>
            </p:cNvSpPr>
            <p:nvPr/>
          </p:nvSpPr>
          <p:spPr bwMode="auto">
            <a:xfrm rot="16200000">
              <a:off x="806451" y="12176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2" name="Rectangle 120"/>
            <p:cNvSpPr>
              <a:spLocks noChangeArrowheads="1"/>
            </p:cNvSpPr>
            <p:nvPr/>
          </p:nvSpPr>
          <p:spPr bwMode="auto">
            <a:xfrm rot="16200000">
              <a:off x="806451" y="11890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3" name="Rectangle 121"/>
            <p:cNvSpPr>
              <a:spLocks noChangeArrowheads="1"/>
            </p:cNvSpPr>
            <p:nvPr/>
          </p:nvSpPr>
          <p:spPr bwMode="auto">
            <a:xfrm rot="16200000">
              <a:off x="806451" y="11303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4" name="Rectangle 122"/>
            <p:cNvSpPr>
              <a:spLocks noChangeArrowheads="1"/>
            </p:cNvSpPr>
            <p:nvPr/>
          </p:nvSpPr>
          <p:spPr bwMode="auto">
            <a:xfrm rot="16200000">
              <a:off x="806451" y="11017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5" name="Rectangle 123"/>
            <p:cNvSpPr>
              <a:spLocks noChangeArrowheads="1"/>
            </p:cNvSpPr>
            <p:nvPr/>
          </p:nvSpPr>
          <p:spPr bwMode="auto">
            <a:xfrm rot="16200000">
              <a:off x="806451" y="10715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6" name="Rectangle 124"/>
            <p:cNvSpPr>
              <a:spLocks noChangeArrowheads="1"/>
            </p:cNvSpPr>
            <p:nvPr/>
          </p:nvSpPr>
          <p:spPr bwMode="auto">
            <a:xfrm rot="16200000">
              <a:off x="806451" y="10429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7" name="Rectangle 125"/>
            <p:cNvSpPr>
              <a:spLocks noChangeArrowheads="1"/>
            </p:cNvSpPr>
            <p:nvPr/>
          </p:nvSpPr>
          <p:spPr bwMode="auto">
            <a:xfrm rot="16200000">
              <a:off x="806451" y="9842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8" name="Rectangle 126"/>
            <p:cNvSpPr>
              <a:spLocks noChangeArrowheads="1"/>
            </p:cNvSpPr>
            <p:nvPr/>
          </p:nvSpPr>
          <p:spPr bwMode="auto">
            <a:xfrm rot="16200000">
              <a:off x="806451" y="9556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9" name="Rectangle 127"/>
            <p:cNvSpPr>
              <a:spLocks noChangeArrowheads="1"/>
            </p:cNvSpPr>
            <p:nvPr/>
          </p:nvSpPr>
          <p:spPr bwMode="auto">
            <a:xfrm rot="16200000">
              <a:off x="806451" y="9286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0" name="Rectangle 128"/>
            <p:cNvSpPr>
              <a:spLocks noChangeArrowheads="1"/>
            </p:cNvSpPr>
            <p:nvPr/>
          </p:nvSpPr>
          <p:spPr bwMode="auto">
            <a:xfrm rot="16200000">
              <a:off x="806451" y="9001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1" name="Rectangle 129"/>
            <p:cNvSpPr>
              <a:spLocks noChangeArrowheads="1"/>
            </p:cNvSpPr>
            <p:nvPr/>
          </p:nvSpPr>
          <p:spPr bwMode="auto">
            <a:xfrm rot="16200000">
              <a:off x="806451" y="8413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2" name="Rectangle 130"/>
            <p:cNvSpPr>
              <a:spLocks noChangeArrowheads="1"/>
            </p:cNvSpPr>
            <p:nvPr/>
          </p:nvSpPr>
          <p:spPr bwMode="auto">
            <a:xfrm rot="16200000">
              <a:off x="806451" y="8128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3" name="Rectangle 131"/>
            <p:cNvSpPr>
              <a:spLocks noChangeArrowheads="1"/>
            </p:cNvSpPr>
            <p:nvPr/>
          </p:nvSpPr>
          <p:spPr bwMode="auto">
            <a:xfrm rot="16200000">
              <a:off x="806451" y="7826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4" name="Rectangle 132"/>
            <p:cNvSpPr>
              <a:spLocks noChangeArrowheads="1"/>
            </p:cNvSpPr>
            <p:nvPr/>
          </p:nvSpPr>
          <p:spPr bwMode="auto">
            <a:xfrm rot="16200000">
              <a:off x="806451" y="7540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5" name="Rectangle 133"/>
            <p:cNvSpPr>
              <a:spLocks noChangeArrowheads="1"/>
            </p:cNvSpPr>
            <p:nvPr/>
          </p:nvSpPr>
          <p:spPr bwMode="auto">
            <a:xfrm rot="16200000">
              <a:off x="806451" y="6953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6" name="Rectangle 134"/>
            <p:cNvSpPr>
              <a:spLocks noChangeArrowheads="1"/>
            </p:cNvSpPr>
            <p:nvPr/>
          </p:nvSpPr>
          <p:spPr bwMode="auto">
            <a:xfrm rot="16200000">
              <a:off x="806451" y="6667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7" name="Rectangle 135"/>
            <p:cNvSpPr>
              <a:spLocks noChangeArrowheads="1"/>
            </p:cNvSpPr>
            <p:nvPr/>
          </p:nvSpPr>
          <p:spPr bwMode="auto">
            <a:xfrm rot="16200000">
              <a:off x="807245" y="637381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8" name="Rectangle 136"/>
            <p:cNvSpPr>
              <a:spLocks noChangeArrowheads="1"/>
            </p:cNvSpPr>
            <p:nvPr/>
          </p:nvSpPr>
          <p:spPr bwMode="auto">
            <a:xfrm rot="16200000">
              <a:off x="806451" y="6080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9" name="Rectangle 145"/>
            <p:cNvSpPr>
              <a:spLocks noChangeArrowheads="1"/>
            </p:cNvSpPr>
            <p:nvPr/>
          </p:nvSpPr>
          <p:spPr bwMode="auto">
            <a:xfrm rot="16200000">
              <a:off x="3883820" y="1029494"/>
              <a:ext cx="8683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0" name="Rectangle 146"/>
            <p:cNvSpPr>
              <a:spLocks noChangeArrowheads="1"/>
            </p:cNvSpPr>
            <p:nvPr/>
          </p:nvSpPr>
          <p:spPr bwMode="auto">
            <a:xfrm rot="16200000">
              <a:off x="4278313" y="1430338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1" name="Rectangle 147"/>
            <p:cNvSpPr>
              <a:spLocks noChangeArrowheads="1"/>
            </p:cNvSpPr>
            <p:nvPr/>
          </p:nvSpPr>
          <p:spPr bwMode="auto">
            <a:xfrm rot="16200000">
              <a:off x="4278313" y="1287463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2" name="Rectangle 148"/>
            <p:cNvSpPr>
              <a:spLocks noChangeArrowheads="1"/>
            </p:cNvSpPr>
            <p:nvPr/>
          </p:nvSpPr>
          <p:spPr bwMode="auto">
            <a:xfrm rot="16200000">
              <a:off x="4278313" y="1141413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3" name="Rectangle 149"/>
            <p:cNvSpPr>
              <a:spLocks noChangeArrowheads="1"/>
            </p:cNvSpPr>
            <p:nvPr/>
          </p:nvSpPr>
          <p:spPr bwMode="auto">
            <a:xfrm rot="16200000">
              <a:off x="4278313" y="996950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4" name="Rectangle 150"/>
            <p:cNvSpPr>
              <a:spLocks noChangeArrowheads="1"/>
            </p:cNvSpPr>
            <p:nvPr/>
          </p:nvSpPr>
          <p:spPr bwMode="auto">
            <a:xfrm rot="16200000">
              <a:off x="4278313" y="852488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5" name="Rectangle 151"/>
            <p:cNvSpPr>
              <a:spLocks noChangeArrowheads="1"/>
            </p:cNvSpPr>
            <p:nvPr/>
          </p:nvSpPr>
          <p:spPr bwMode="auto">
            <a:xfrm rot="16200000">
              <a:off x="4279107" y="707231"/>
              <a:ext cx="4763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6" name="Rectangle 152"/>
            <p:cNvSpPr>
              <a:spLocks noChangeArrowheads="1"/>
            </p:cNvSpPr>
            <p:nvPr/>
          </p:nvSpPr>
          <p:spPr bwMode="auto">
            <a:xfrm rot="16200000">
              <a:off x="4278313" y="561975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7" name="Rectangle 153"/>
            <p:cNvSpPr>
              <a:spLocks noChangeArrowheads="1"/>
            </p:cNvSpPr>
            <p:nvPr/>
          </p:nvSpPr>
          <p:spPr bwMode="auto">
            <a:xfrm rot="16200000">
              <a:off x="4295776" y="14192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8" name="Rectangle 154"/>
            <p:cNvSpPr>
              <a:spLocks noChangeArrowheads="1"/>
            </p:cNvSpPr>
            <p:nvPr/>
          </p:nvSpPr>
          <p:spPr bwMode="auto">
            <a:xfrm rot="16200000">
              <a:off x="4295776" y="13906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9" name="Rectangle 155"/>
            <p:cNvSpPr>
              <a:spLocks noChangeArrowheads="1"/>
            </p:cNvSpPr>
            <p:nvPr/>
          </p:nvSpPr>
          <p:spPr bwMode="auto">
            <a:xfrm rot="16200000">
              <a:off x="4295776" y="13636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0" name="Rectangle 156"/>
            <p:cNvSpPr>
              <a:spLocks noChangeArrowheads="1"/>
            </p:cNvSpPr>
            <p:nvPr/>
          </p:nvSpPr>
          <p:spPr bwMode="auto">
            <a:xfrm rot="16200000">
              <a:off x="4295776" y="13335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1" name="Rectangle 157"/>
            <p:cNvSpPr>
              <a:spLocks noChangeArrowheads="1"/>
            </p:cNvSpPr>
            <p:nvPr/>
          </p:nvSpPr>
          <p:spPr bwMode="auto">
            <a:xfrm rot="16200000">
              <a:off x="4295776" y="12763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2" name="Rectangle 158"/>
            <p:cNvSpPr>
              <a:spLocks noChangeArrowheads="1"/>
            </p:cNvSpPr>
            <p:nvPr/>
          </p:nvSpPr>
          <p:spPr bwMode="auto">
            <a:xfrm rot="16200000">
              <a:off x="4295776" y="12461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3" name="Rectangle 159"/>
            <p:cNvSpPr>
              <a:spLocks noChangeArrowheads="1"/>
            </p:cNvSpPr>
            <p:nvPr/>
          </p:nvSpPr>
          <p:spPr bwMode="auto">
            <a:xfrm rot="16200000">
              <a:off x="4295776" y="12176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4" name="Rectangle 160"/>
            <p:cNvSpPr>
              <a:spLocks noChangeArrowheads="1"/>
            </p:cNvSpPr>
            <p:nvPr/>
          </p:nvSpPr>
          <p:spPr bwMode="auto">
            <a:xfrm rot="16200000">
              <a:off x="4295776" y="11890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5" name="Rectangle 161"/>
            <p:cNvSpPr>
              <a:spLocks noChangeArrowheads="1"/>
            </p:cNvSpPr>
            <p:nvPr/>
          </p:nvSpPr>
          <p:spPr bwMode="auto">
            <a:xfrm rot="16200000">
              <a:off x="4295776" y="11303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6" name="Rectangle 162"/>
            <p:cNvSpPr>
              <a:spLocks noChangeArrowheads="1"/>
            </p:cNvSpPr>
            <p:nvPr/>
          </p:nvSpPr>
          <p:spPr bwMode="auto">
            <a:xfrm rot="16200000">
              <a:off x="4295776" y="11017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7" name="Rectangle 163"/>
            <p:cNvSpPr>
              <a:spLocks noChangeArrowheads="1"/>
            </p:cNvSpPr>
            <p:nvPr/>
          </p:nvSpPr>
          <p:spPr bwMode="auto">
            <a:xfrm rot="16200000">
              <a:off x="4295776" y="10715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8" name="Rectangle 164"/>
            <p:cNvSpPr>
              <a:spLocks noChangeArrowheads="1"/>
            </p:cNvSpPr>
            <p:nvPr/>
          </p:nvSpPr>
          <p:spPr bwMode="auto">
            <a:xfrm rot="16200000">
              <a:off x="4295776" y="10429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9" name="Rectangle 165"/>
            <p:cNvSpPr>
              <a:spLocks noChangeArrowheads="1"/>
            </p:cNvSpPr>
            <p:nvPr/>
          </p:nvSpPr>
          <p:spPr bwMode="auto">
            <a:xfrm rot="16200000">
              <a:off x="4295776" y="9842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0" name="Rectangle 166"/>
            <p:cNvSpPr>
              <a:spLocks noChangeArrowheads="1"/>
            </p:cNvSpPr>
            <p:nvPr/>
          </p:nvSpPr>
          <p:spPr bwMode="auto">
            <a:xfrm rot="16200000">
              <a:off x="4295776" y="9556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1" name="Rectangle 167"/>
            <p:cNvSpPr>
              <a:spLocks noChangeArrowheads="1"/>
            </p:cNvSpPr>
            <p:nvPr/>
          </p:nvSpPr>
          <p:spPr bwMode="auto">
            <a:xfrm rot="16200000">
              <a:off x="4295776" y="9286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2" name="Rectangle 168"/>
            <p:cNvSpPr>
              <a:spLocks noChangeArrowheads="1"/>
            </p:cNvSpPr>
            <p:nvPr/>
          </p:nvSpPr>
          <p:spPr bwMode="auto">
            <a:xfrm rot="16200000">
              <a:off x="4295776" y="9001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3" name="Rectangle 169"/>
            <p:cNvSpPr>
              <a:spLocks noChangeArrowheads="1"/>
            </p:cNvSpPr>
            <p:nvPr/>
          </p:nvSpPr>
          <p:spPr bwMode="auto">
            <a:xfrm rot="16200000">
              <a:off x="4295776" y="8413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4" name="Rectangle 170"/>
            <p:cNvSpPr>
              <a:spLocks noChangeArrowheads="1"/>
            </p:cNvSpPr>
            <p:nvPr/>
          </p:nvSpPr>
          <p:spPr bwMode="auto">
            <a:xfrm rot="16200000">
              <a:off x="4295776" y="8128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5" name="Rectangle 171"/>
            <p:cNvSpPr>
              <a:spLocks noChangeArrowheads="1"/>
            </p:cNvSpPr>
            <p:nvPr/>
          </p:nvSpPr>
          <p:spPr bwMode="auto">
            <a:xfrm rot="16200000">
              <a:off x="4295776" y="7826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6" name="Rectangle 172"/>
            <p:cNvSpPr>
              <a:spLocks noChangeArrowheads="1"/>
            </p:cNvSpPr>
            <p:nvPr/>
          </p:nvSpPr>
          <p:spPr bwMode="auto">
            <a:xfrm rot="16200000">
              <a:off x="4295776" y="7540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7" name="Rectangle 173"/>
            <p:cNvSpPr>
              <a:spLocks noChangeArrowheads="1"/>
            </p:cNvSpPr>
            <p:nvPr/>
          </p:nvSpPr>
          <p:spPr bwMode="auto">
            <a:xfrm rot="16200000">
              <a:off x="4295776" y="6953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8" name="Rectangle 174"/>
            <p:cNvSpPr>
              <a:spLocks noChangeArrowheads="1"/>
            </p:cNvSpPr>
            <p:nvPr/>
          </p:nvSpPr>
          <p:spPr bwMode="auto">
            <a:xfrm rot="16200000">
              <a:off x="4295776" y="6667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9" name="Rectangle 175"/>
            <p:cNvSpPr>
              <a:spLocks noChangeArrowheads="1"/>
            </p:cNvSpPr>
            <p:nvPr/>
          </p:nvSpPr>
          <p:spPr bwMode="auto">
            <a:xfrm rot="16200000">
              <a:off x="4296570" y="637381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0" name="Rectangle 176"/>
            <p:cNvSpPr>
              <a:spLocks noChangeArrowheads="1"/>
            </p:cNvSpPr>
            <p:nvPr/>
          </p:nvSpPr>
          <p:spPr bwMode="auto">
            <a:xfrm rot="16200000">
              <a:off x="4295776" y="6080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1" name="Freeform 177"/>
            <p:cNvSpPr>
              <a:spLocks/>
            </p:cNvSpPr>
            <p:nvPr/>
          </p:nvSpPr>
          <p:spPr bwMode="auto">
            <a:xfrm rot="16200000">
              <a:off x="2483645" y="454819"/>
              <a:ext cx="500063" cy="2701925"/>
            </a:xfrm>
            <a:custGeom>
              <a:avLst/>
              <a:gdLst>
                <a:gd name="T0" fmla="*/ 54 w 315"/>
                <a:gd name="T1" fmla="*/ 34 h 1702"/>
                <a:gd name="T2" fmla="*/ 103 w 315"/>
                <a:gd name="T3" fmla="*/ 92 h 1702"/>
                <a:gd name="T4" fmla="*/ 150 w 315"/>
                <a:gd name="T5" fmla="*/ 152 h 1702"/>
                <a:gd name="T6" fmla="*/ 162 w 315"/>
                <a:gd name="T7" fmla="*/ 195 h 1702"/>
                <a:gd name="T8" fmla="*/ 177 w 315"/>
                <a:gd name="T9" fmla="*/ 241 h 1702"/>
                <a:gd name="T10" fmla="*/ 206 w 315"/>
                <a:gd name="T11" fmla="*/ 300 h 1702"/>
                <a:gd name="T12" fmla="*/ 223 w 315"/>
                <a:gd name="T13" fmla="*/ 372 h 1702"/>
                <a:gd name="T14" fmla="*/ 209 w 315"/>
                <a:gd name="T15" fmla="*/ 462 h 1702"/>
                <a:gd name="T16" fmla="*/ 230 w 315"/>
                <a:gd name="T17" fmla="*/ 505 h 1702"/>
                <a:gd name="T18" fmla="*/ 244 w 315"/>
                <a:gd name="T19" fmla="*/ 551 h 1702"/>
                <a:gd name="T20" fmla="*/ 249 w 315"/>
                <a:gd name="T21" fmla="*/ 624 h 1702"/>
                <a:gd name="T22" fmla="*/ 262 w 315"/>
                <a:gd name="T23" fmla="*/ 669 h 1702"/>
                <a:gd name="T24" fmla="*/ 252 w 315"/>
                <a:gd name="T25" fmla="*/ 711 h 1702"/>
                <a:gd name="T26" fmla="*/ 287 w 315"/>
                <a:gd name="T27" fmla="*/ 757 h 1702"/>
                <a:gd name="T28" fmla="*/ 287 w 315"/>
                <a:gd name="T29" fmla="*/ 817 h 1702"/>
                <a:gd name="T30" fmla="*/ 300 w 315"/>
                <a:gd name="T31" fmla="*/ 876 h 1702"/>
                <a:gd name="T32" fmla="*/ 311 w 315"/>
                <a:gd name="T33" fmla="*/ 965 h 1702"/>
                <a:gd name="T34" fmla="*/ 293 w 315"/>
                <a:gd name="T35" fmla="*/ 992 h 1702"/>
                <a:gd name="T36" fmla="*/ 291 w 315"/>
                <a:gd name="T37" fmla="*/ 1037 h 1702"/>
                <a:gd name="T38" fmla="*/ 304 w 315"/>
                <a:gd name="T39" fmla="*/ 1096 h 1702"/>
                <a:gd name="T40" fmla="*/ 287 w 315"/>
                <a:gd name="T41" fmla="*/ 1157 h 1702"/>
                <a:gd name="T42" fmla="*/ 295 w 315"/>
                <a:gd name="T43" fmla="*/ 1229 h 1702"/>
                <a:gd name="T44" fmla="*/ 277 w 315"/>
                <a:gd name="T45" fmla="*/ 1319 h 1702"/>
                <a:gd name="T46" fmla="*/ 270 w 315"/>
                <a:gd name="T47" fmla="*/ 1393 h 1702"/>
                <a:gd name="T48" fmla="*/ 274 w 315"/>
                <a:gd name="T49" fmla="*/ 1454 h 1702"/>
                <a:gd name="T50" fmla="*/ 283 w 315"/>
                <a:gd name="T51" fmla="*/ 1512 h 1702"/>
                <a:gd name="T52" fmla="*/ 262 w 315"/>
                <a:gd name="T53" fmla="*/ 1585 h 1702"/>
                <a:gd name="T54" fmla="*/ 244 w 315"/>
                <a:gd name="T55" fmla="*/ 1658 h 1702"/>
                <a:gd name="T56" fmla="*/ 196 w 315"/>
                <a:gd name="T57" fmla="*/ 1689 h 1702"/>
                <a:gd name="T58" fmla="*/ 244 w 315"/>
                <a:gd name="T59" fmla="*/ 1630 h 1702"/>
                <a:gd name="T60" fmla="*/ 279 w 315"/>
                <a:gd name="T61" fmla="*/ 1542 h 1702"/>
                <a:gd name="T62" fmla="*/ 279 w 315"/>
                <a:gd name="T63" fmla="*/ 1482 h 1702"/>
                <a:gd name="T64" fmla="*/ 275 w 315"/>
                <a:gd name="T65" fmla="*/ 1423 h 1702"/>
                <a:gd name="T66" fmla="*/ 272 w 315"/>
                <a:gd name="T67" fmla="*/ 1364 h 1702"/>
                <a:gd name="T68" fmla="*/ 273 w 315"/>
                <a:gd name="T69" fmla="*/ 1304 h 1702"/>
                <a:gd name="T70" fmla="*/ 294 w 315"/>
                <a:gd name="T71" fmla="*/ 1230 h 1702"/>
                <a:gd name="T72" fmla="*/ 291 w 315"/>
                <a:gd name="T73" fmla="*/ 1158 h 1702"/>
                <a:gd name="T74" fmla="*/ 308 w 315"/>
                <a:gd name="T75" fmla="*/ 1097 h 1702"/>
                <a:gd name="T76" fmla="*/ 293 w 315"/>
                <a:gd name="T77" fmla="*/ 1038 h 1702"/>
                <a:gd name="T78" fmla="*/ 307 w 315"/>
                <a:gd name="T79" fmla="*/ 979 h 1702"/>
                <a:gd name="T80" fmla="*/ 306 w 315"/>
                <a:gd name="T81" fmla="*/ 933 h 1702"/>
                <a:gd name="T82" fmla="*/ 303 w 315"/>
                <a:gd name="T83" fmla="*/ 873 h 1702"/>
                <a:gd name="T84" fmla="*/ 289 w 315"/>
                <a:gd name="T85" fmla="*/ 815 h 1702"/>
                <a:gd name="T86" fmla="*/ 277 w 315"/>
                <a:gd name="T87" fmla="*/ 741 h 1702"/>
                <a:gd name="T88" fmla="*/ 253 w 315"/>
                <a:gd name="T89" fmla="*/ 715 h 1702"/>
                <a:gd name="T90" fmla="*/ 247 w 315"/>
                <a:gd name="T91" fmla="*/ 637 h 1702"/>
                <a:gd name="T92" fmla="*/ 272 w 315"/>
                <a:gd name="T93" fmla="*/ 580 h 1702"/>
                <a:gd name="T94" fmla="*/ 232 w 315"/>
                <a:gd name="T95" fmla="*/ 521 h 1702"/>
                <a:gd name="T96" fmla="*/ 217 w 315"/>
                <a:gd name="T97" fmla="*/ 476 h 1702"/>
                <a:gd name="T98" fmla="*/ 196 w 315"/>
                <a:gd name="T99" fmla="*/ 432 h 1702"/>
                <a:gd name="T100" fmla="*/ 228 w 315"/>
                <a:gd name="T101" fmla="*/ 357 h 1702"/>
                <a:gd name="T102" fmla="*/ 203 w 315"/>
                <a:gd name="T103" fmla="*/ 284 h 1702"/>
                <a:gd name="T104" fmla="*/ 180 w 315"/>
                <a:gd name="T105" fmla="*/ 237 h 1702"/>
                <a:gd name="T106" fmla="*/ 165 w 315"/>
                <a:gd name="T107" fmla="*/ 165 h 1702"/>
                <a:gd name="T108" fmla="*/ 147 w 315"/>
                <a:gd name="T109" fmla="*/ 136 h 1702"/>
                <a:gd name="T110" fmla="*/ 75 w 315"/>
                <a:gd name="T111" fmla="*/ 59 h 1702"/>
                <a:gd name="T112" fmla="*/ 52 w 315"/>
                <a:gd name="T113" fmla="*/ 30 h 1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1702">
                  <a:moveTo>
                    <a:pt x="2" y="0"/>
                  </a:moveTo>
                  <a:lnTo>
                    <a:pt x="0" y="4"/>
                  </a:lnTo>
                  <a:lnTo>
                    <a:pt x="50" y="18"/>
                  </a:lnTo>
                  <a:lnTo>
                    <a:pt x="50" y="14"/>
                  </a:lnTo>
                  <a:lnTo>
                    <a:pt x="46" y="14"/>
                  </a:lnTo>
                  <a:lnTo>
                    <a:pt x="48" y="16"/>
                  </a:lnTo>
                  <a:lnTo>
                    <a:pt x="50" y="30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3" y="33"/>
                  </a:lnTo>
                  <a:lnTo>
                    <a:pt x="62" y="47"/>
                  </a:lnTo>
                  <a:lnTo>
                    <a:pt x="63" y="48"/>
                  </a:lnTo>
                  <a:lnTo>
                    <a:pt x="65" y="47"/>
                  </a:lnTo>
                  <a:lnTo>
                    <a:pt x="63" y="48"/>
                  </a:lnTo>
                  <a:lnTo>
                    <a:pt x="72" y="61"/>
                  </a:lnTo>
                  <a:lnTo>
                    <a:pt x="88" y="77"/>
                  </a:lnTo>
                  <a:lnTo>
                    <a:pt x="101" y="93"/>
                  </a:lnTo>
                  <a:lnTo>
                    <a:pt x="103" y="92"/>
                  </a:lnTo>
                  <a:lnTo>
                    <a:pt x="101" y="93"/>
                  </a:lnTo>
                  <a:lnTo>
                    <a:pt x="109" y="107"/>
                  </a:lnTo>
                  <a:lnTo>
                    <a:pt x="127" y="122"/>
                  </a:lnTo>
                  <a:lnTo>
                    <a:pt x="143" y="136"/>
                  </a:lnTo>
                  <a:lnTo>
                    <a:pt x="145" y="135"/>
                  </a:lnTo>
                  <a:lnTo>
                    <a:pt x="143" y="135"/>
                  </a:lnTo>
                  <a:lnTo>
                    <a:pt x="143" y="137"/>
                  </a:lnTo>
                  <a:lnTo>
                    <a:pt x="150" y="152"/>
                  </a:lnTo>
                  <a:lnTo>
                    <a:pt x="148" y="150"/>
                  </a:lnTo>
                  <a:lnTo>
                    <a:pt x="150" y="152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3" y="167"/>
                  </a:lnTo>
                  <a:lnTo>
                    <a:pt x="163" y="165"/>
                  </a:lnTo>
                  <a:lnTo>
                    <a:pt x="162" y="166"/>
                  </a:lnTo>
                  <a:lnTo>
                    <a:pt x="167" y="181"/>
                  </a:lnTo>
                  <a:lnTo>
                    <a:pt x="168" y="179"/>
                  </a:lnTo>
                  <a:lnTo>
                    <a:pt x="167" y="179"/>
                  </a:lnTo>
                  <a:lnTo>
                    <a:pt x="163" y="195"/>
                  </a:lnTo>
                  <a:lnTo>
                    <a:pt x="162" y="195"/>
                  </a:lnTo>
                  <a:lnTo>
                    <a:pt x="163" y="196"/>
                  </a:lnTo>
                  <a:lnTo>
                    <a:pt x="168" y="211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7" y="224"/>
                  </a:lnTo>
                  <a:lnTo>
                    <a:pt x="167" y="225"/>
                  </a:lnTo>
                  <a:lnTo>
                    <a:pt x="177" y="239"/>
                  </a:lnTo>
                  <a:lnTo>
                    <a:pt x="179" y="238"/>
                  </a:lnTo>
                  <a:lnTo>
                    <a:pt x="177" y="238"/>
                  </a:lnTo>
                  <a:lnTo>
                    <a:pt x="177" y="241"/>
                  </a:lnTo>
                  <a:lnTo>
                    <a:pt x="183" y="255"/>
                  </a:lnTo>
                  <a:lnTo>
                    <a:pt x="183" y="254"/>
                  </a:lnTo>
                  <a:lnTo>
                    <a:pt x="183" y="255"/>
                  </a:lnTo>
                  <a:lnTo>
                    <a:pt x="196" y="270"/>
                  </a:lnTo>
                  <a:lnTo>
                    <a:pt x="197" y="268"/>
                  </a:lnTo>
                  <a:lnTo>
                    <a:pt x="196" y="270"/>
                  </a:lnTo>
                  <a:lnTo>
                    <a:pt x="200" y="285"/>
                  </a:lnTo>
                  <a:lnTo>
                    <a:pt x="206" y="300"/>
                  </a:lnTo>
                  <a:lnTo>
                    <a:pt x="205" y="298"/>
                  </a:lnTo>
                  <a:lnTo>
                    <a:pt x="206" y="300"/>
                  </a:lnTo>
                  <a:lnTo>
                    <a:pt x="217" y="314"/>
                  </a:lnTo>
                  <a:lnTo>
                    <a:pt x="218" y="313"/>
                  </a:lnTo>
                  <a:lnTo>
                    <a:pt x="217" y="313"/>
                  </a:lnTo>
                  <a:lnTo>
                    <a:pt x="217" y="328"/>
                  </a:lnTo>
                  <a:lnTo>
                    <a:pt x="219" y="343"/>
                  </a:lnTo>
                  <a:lnTo>
                    <a:pt x="219" y="344"/>
                  </a:lnTo>
                  <a:lnTo>
                    <a:pt x="224" y="359"/>
                  </a:lnTo>
                  <a:lnTo>
                    <a:pt x="226" y="357"/>
                  </a:lnTo>
                  <a:lnTo>
                    <a:pt x="224" y="357"/>
                  </a:lnTo>
                  <a:lnTo>
                    <a:pt x="223" y="372"/>
                  </a:lnTo>
                  <a:lnTo>
                    <a:pt x="220" y="386"/>
                  </a:lnTo>
                  <a:lnTo>
                    <a:pt x="220" y="387"/>
                  </a:lnTo>
                  <a:lnTo>
                    <a:pt x="222" y="387"/>
                  </a:lnTo>
                  <a:lnTo>
                    <a:pt x="220" y="386"/>
                  </a:lnTo>
                  <a:lnTo>
                    <a:pt x="210" y="400"/>
                  </a:lnTo>
                  <a:lnTo>
                    <a:pt x="194" y="415"/>
                  </a:lnTo>
                  <a:lnTo>
                    <a:pt x="194" y="433"/>
                  </a:lnTo>
                  <a:lnTo>
                    <a:pt x="203" y="448"/>
                  </a:lnTo>
                  <a:lnTo>
                    <a:pt x="207" y="461"/>
                  </a:lnTo>
                  <a:lnTo>
                    <a:pt x="209" y="462"/>
                  </a:lnTo>
                  <a:lnTo>
                    <a:pt x="210" y="461"/>
                  </a:lnTo>
                  <a:lnTo>
                    <a:pt x="209" y="462"/>
                  </a:lnTo>
                  <a:lnTo>
                    <a:pt x="213" y="476"/>
                  </a:lnTo>
                  <a:lnTo>
                    <a:pt x="214" y="475"/>
                  </a:lnTo>
                  <a:lnTo>
                    <a:pt x="213" y="475"/>
                  </a:lnTo>
                  <a:lnTo>
                    <a:pt x="213" y="478"/>
                  </a:lnTo>
                  <a:lnTo>
                    <a:pt x="218" y="492"/>
                  </a:lnTo>
                  <a:lnTo>
                    <a:pt x="217" y="491"/>
                  </a:lnTo>
                  <a:lnTo>
                    <a:pt x="218" y="492"/>
                  </a:lnTo>
                  <a:lnTo>
                    <a:pt x="230" y="505"/>
                  </a:lnTo>
                  <a:lnTo>
                    <a:pt x="231" y="504"/>
                  </a:lnTo>
                  <a:lnTo>
                    <a:pt x="230" y="504"/>
                  </a:lnTo>
                  <a:lnTo>
                    <a:pt x="230" y="505"/>
                  </a:lnTo>
                  <a:lnTo>
                    <a:pt x="228" y="520"/>
                  </a:lnTo>
                  <a:lnTo>
                    <a:pt x="228" y="522"/>
                  </a:lnTo>
                  <a:lnTo>
                    <a:pt x="238" y="535"/>
                  </a:lnTo>
                  <a:lnTo>
                    <a:pt x="239" y="534"/>
                  </a:lnTo>
                  <a:lnTo>
                    <a:pt x="238" y="534"/>
                  </a:lnTo>
                  <a:lnTo>
                    <a:pt x="238" y="537"/>
                  </a:lnTo>
                  <a:lnTo>
                    <a:pt x="244" y="551"/>
                  </a:lnTo>
                  <a:lnTo>
                    <a:pt x="253" y="565"/>
                  </a:lnTo>
                  <a:lnTo>
                    <a:pt x="252" y="564"/>
                  </a:lnTo>
                  <a:lnTo>
                    <a:pt x="253" y="565"/>
                  </a:lnTo>
                  <a:lnTo>
                    <a:pt x="268" y="581"/>
                  </a:lnTo>
                  <a:lnTo>
                    <a:pt x="269" y="580"/>
                  </a:lnTo>
                  <a:lnTo>
                    <a:pt x="268" y="580"/>
                  </a:lnTo>
                  <a:lnTo>
                    <a:pt x="261" y="594"/>
                  </a:lnTo>
                  <a:lnTo>
                    <a:pt x="253" y="609"/>
                  </a:lnTo>
                  <a:lnTo>
                    <a:pt x="249" y="623"/>
                  </a:lnTo>
                  <a:lnTo>
                    <a:pt x="249" y="624"/>
                  </a:lnTo>
                  <a:lnTo>
                    <a:pt x="251" y="624"/>
                  </a:lnTo>
                  <a:lnTo>
                    <a:pt x="249" y="624"/>
                  </a:lnTo>
                  <a:lnTo>
                    <a:pt x="244" y="639"/>
                  </a:lnTo>
                  <a:lnTo>
                    <a:pt x="243" y="639"/>
                  </a:lnTo>
                  <a:lnTo>
                    <a:pt x="244" y="640"/>
                  </a:lnTo>
                  <a:lnTo>
                    <a:pt x="261" y="654"/>
                  </a:lnTo>
                  <a:lnTo>
                    <a:pt x="262" y="653"/>
                  </a:lnTo>
                  <a:lnTo>
                    <a:pt x="261" y="653"/>
                  </a:lnTo>
                  <a:lnTo>
                    <a:pt x="261" y="669"/>
                  </a:lnTo>
                  <a:lnTo>
                    <a:pt x="262" y="669"/>
                  </a:lnTo>
                  <a:lnTo>
                    <a:pt x="261" y="669"/>
                  </a:lnTo>
                  <a:lnTo>
                    <a:pt x="252" y="683"/>
                  </a:lnTo>
                  <a:lnTo>
                    <a:pt x="251" y="683"/>
                  </a:lnTo>
                  <a:lnTo>
                    <a:pt x="252" y="685"/>
                  </a:lnTo>
                  <a:lnTo>
                    <a:pt x="257" y="699"/>
                  </a:lnTo>
                  <a:lnTo>
                    <a:pt x="258" y="698"/>
                  </a:lnTo>
                  <a:lnTo>
                    <a:pt x="257" y="698"/>
                  </a:lnTo>
                  <a:lnTo>
                    <a:pt x="251" y="712"/>
                  </a:lnTo>
                  <a:lnTo>
                    <a:pt x="252" y="712"/>
                  </a:lnTo>
                  <a:lnTo>
                    <a:pt x="252" y="711"/>
                  </a:lnTo>
                  <a:lnTo>
                    <a:pt x="248" y="711"/>
                  </a:lnTo>
                  <a:lnTo>
                    <a:pt x="249" y="713"/>
                  </a:lnTo>
                  <a:lnTo>
                    <a:pt x="255" y="729"/>
                  </a:lnTo>
                  <a:lnTo>
                    <a:pt x="273" y="743"/>
                  </a:lnTo>
                  <a:lnTo>
                    <a:pt x="274" y="745"/>
                  </a:lnTo>
                  <a:lnTo>
                    <a:pt x="275" y="745"/>
                  </a:lnTo>
                  <a:lnTo>
                    <a:pt x="275" y="742"/>
                  </a:lnTo>
                  <a:lnTo>
                    <a:pt x="274" y="743"/>
                  </a:lnTo>
                  <a:lnTo>
                    <a:pt x="286" y="758"/>
                  </a:lnTo>
                  <a:lnTo>
                    <a:pt x="287" y="757"/>
                  </a:lnTo>
                  <a:lnTo>
                    <a:pt x="286" y="757"/>
                  </a:lnTo>
                  <a:lnTo>
                    <a:pt x="287" y="772"/>
                  </a:lnTo>
                  <a:lnTo>
                    <a:pt x="287" y="774"/>
                  </a:lnTo>
                  <a:lnTo>
                    <a:pt x="291" y="788"/>
                  </a:lnTo>
                  <a:lnTo>
                    <a:pt x="293" y="787"/>
                  </a:lnTo>
                  <a:lnTo>
                    <a:pt x="291" y="787"/>
                  </a:lnTo>
                  <a:lnTo>
                    <a:pt x="289" y="801"/>
                  </a:lnTo>
                  <a:lnTo>
                    <a:pt x="287" y="815"/>
                  </a:lnTo>
                  <a:lnTo>
                    <a:pt x="286" y="815"/>
                  </a:lnTo>
                  <a:lnTo>
                    <a:pt x="287" y="817"/>
                  </a:lnTo>
                  <a:lnTo>
                    <a:pt x="293" y="832"/>
                  </a:lnTo>
                  <a:lnTo>
                    <a:pt x="294" y="831"/>
                  </a:lnTo>
                  <a:lnTo>
                    <a:pt x="293" y="831"/>
                  </a:lnTo>
                  <a:lnTo>
                    <a:pt x="295" y="846"/>
                  </a:lnTo>
                  <a:lnTo>
                    <a:pt x="296" y="846"/>
                  </a:lnTo>
                  <a:lnTo>
                    <a:pt x="295" y="846"/>
                  </a:lnTo>
                  <a:lnTo>
                    <a:pt x="289" y="860"/>
                  </a:lnTo>
                  <a:lnTo>
                    <a:pt x="287" y="860"/>
                  </a:lnTo>
                  <a:lnTo>
                    <a:pt x="289" y="861"/>
                  </a:lnTo>
                  <a:lnTo>
                    <a:pt x="300" y="876"/>
                  </a:lnTo>
                  <a:lnTo>
                    <a:pt x="302" y="874"/>
                  </a:lnTo>
                  <a:lnTo>
                    <a:pt x="300" y="874"/>
                  </a:lnTo>
                  <a:lnTo>
                    <a:pt x="295" y="890"/>
                  </a:lnTo>
                  <a:lnTo>
                    <a:pt x="295" y="921"/>
                  </a:lnTo>
                  <a:lnTo>
                    <a:pt x="303" y="936"/>
                  </a:lnTo>
                  <a:lnTo>
                    <a:pt x="304" y="935"/>
                  </a:lnTo>
                  <a:lnTo>
                    <a:pt x="303" y="935"/>
                  </a:lnTo>
                  <a:lnTo>
                    <a:pt x="304" y="949"/>
                  </a:lnTo>
                  <a:lnTo>
                    <a:pt x="304" y="950"/>
                  </a:lnTo>
                  <a:lnTo>
                    <a:pt x="311" y="965"/>
                  </a:lnTo>
                  <a:lnTo>
                    <a:pt x="312" y="963"/>
                  </a:lnTo>
                  <a:lnTo>
                    <a:pt x="311" y="962"/>
                  </a:lnTo>
                  <a:lnTo>
                    <a:pt x="310" y="963"/>
                  </a:lnTo>
                  <a:lnTo>
                    <a:pt x="310" y="965"/>
                  </a:lnTo>
                  <a:lnTo>
                    <a:pt x="303" y="979"/>
                  </a:lnTo>
                  <a:lnTo>
                    <a:pt x="304" y="979"/>
                  </a:lnTo>
                  <a:lnTo>
                    <a:pt x="303" y="978"/>
                  </a:lnTo>
                  <a:lnTo>
                    <a:pt x="291" y="992"/>
                  </a:lnTo>
                  <a:lnTo>
                    <a:pt x="293" y="993"/>
                  </a:lnTo>
                  <a:lnTo>
                    <a:pt x="293" y="992"/>
                  </a:lnTo>
                  <a:lnTo>
                    <a:pt x="287" y="992"/>
                  </a:lnTo>
                  <a:lnTo>
                    <a:pt x="290" y="995"/>
                  </a:lnTo>
                  <a:lnTo>
                    <a:pt x="298" y="1009"/>
                  </a:lnTo>
                  <a:lnTo>
                    <a:pt x="299" y="1008"/>
                  </a:lnTo>
                  <a:lnTo>
                    <a:pt x="298" y="1008"/>
                  </a:lnTo>
                  <a:lnTo>
                    <a:pt x="298" y="1024"/>
                  </a:lnTo>
                  <a:lnTo>
                    <a:pt x="299" y="1024"/>
                  </a:lnTo>
                  <a:lnTo>
                    <a:pt x="298" y="1024"/>
                  </a:lnTo>
                  <a:lnTo>
                    <a:pt x="291" y="1038"/>
                  </a:lnTo>
                  <a:lnTo>
                    <a:pt x="291" y="1037"/>
                  </a:lnTo>
                  <a:lnTo>
                    <a:pt x="291" y="1038"/>
                  </a:lnTo>
                  <a:lnTo>
                    <a:pt x="290" y="1052"/>
                  </a:lnTo>
                  <a:lnTo>
                    <a:pt x="291" y="1052"/>
                  </a:lnTo>
                  <a:lnTo>
                    <a:pt x="290" y="1052"/>
                  </a:lnTo>
                  <a:lnTo>
                    <a:pt x="279" y="1068"/>
                  </a:lnTo>
                  <a:lnTo>
                    <a:pt x="278" y="1068"/>
                  </a:lnTo>
                  <a:lnTo>
                    <a:pt x="294" y="1084"/>
                  </a:lnTo>
                  <a:lnTo>
                    <a:pt x="304" y="1098"/>
                  </a:lnTo>
                  <a:lnTo>
                    <a:pt x="306" y="1097"/>
                  </a:lnTo>
                  <a:lnTo>
                    <a:pt x="304" y="1096"/>
                  </a:lnTo>
                  <a:lnTo>
                    <a:pt x="289" y="1110"/>
                  </a:lnTo>
                  <a:lnTo>
                    <a:pt x="287" y="1111"/>
                  </a:lnTo>
                  <a:lnTo>
                    <a:pt x="289" y="1111"/>
                  </a:lnTo>
                  <a:lnTo>
                    <a:pt x="291" y="1126"/>
                  </a:lnTo>
                  <a:lnTo>
                    <a:pt x="291" y="1127"/>
                  </a:lnTo>
                  <a:lnTo>
                    <a:pt x="289" y="1156"/>
                  </a:lnTo>
                  <a:lnTo>
                    <a:pt x="290" y="1156"/>
                  </a:lnTo>
                  <a:lnTo>
                    <a:pt x="289" y="1154"/>
                  </a:lnTo>
                  <a:lnTo>
                    <a:pt x="287" y="1156"/>
                  </a:lnTo>
                  <a:lnTo>
                    <a:pt x="287" y="1157"/>
                  </a:lnTo>
                  <a:lnTo>
                    <a:pt x="279" y="1186"/>
                  </a:lnTo>
                  <a:lnTo>
                    <a:pt x="278" y="1186"/>
                  </a:lnTo>
                  <a:lnTo>
                    <a:pt x="294" y="1202"/>
                  </a:lnTo>
                  <a:lnTo>
                    <a:pt x="295" y="1200"/>
                  </a:lnTo>
                  <a:lnTo>
                    <a:pt x="294" y="1200"/>
                  </a:lnTo>
                  <a:lnTo>
                    <a:pt x="293" y="1215"/>
                  </a:lnTo>
                  <a:lnTo>
                    <a:pt x="293" y="1216"/>
                  </a:lnTo>
                  <a:lnTo>
                    <a:pt x="294" y="1230"/>
                  </a:lnTo>
                  <a:lnTo>
                    <a:pt x="295" y="1230"/>
                  </a:lnTo>
                  <a:lnTo>
                    <a:pt x="295" y="1229"/>
                  </a:lnTo>
                  <a:lnTo>
                    <a:pt x="293" y="1229"/>
                  </a:lnTo>
                  <a:lnTo>
                    <a:pt x="282" y="1244"/>
                  </a:lnTo>
                  <a:lnTo>
                    <a:pt x="268" y="1258"/>
                  </a:lnTo>
                  <a:lnTo>
                    <a:pt x="268" y="1259"/>
                  </a:lnTo>
                  <a:lnTo>
                    <a:pt x="266" y="1275"/>
                  </a:lnTo>
                  <a:lnTo>
                    <a:pt x="269" y="1289"/>
                  </a:lnTo>
                  <a:lnTo>
                    <a:pt x="269" y="1305"/>
                  </a:lnTo>
                  <a:lnTo>
                    <a:pt x="277" y="1321"/>
                  </a:lnTo>
                  <a:lnTo>
                    <a:pt x="278" y="1319"/>
                  </a:lnTo>
                  <a:lnTo>
                    <a:pt x="277" y="1319"/>
                  </a:lnTo>
                  <a:lnTo>
                    <a:pt x="272" y="1334"/>
                  </a:lnTo>
                  <a:lnTo>
                    <a:pt x="270" y="1334"/>
                  </a:lnTo>
                  <a:lnTo>
                    <a:pt x="272" y="1335"/>
                  </a:lnTo>
                  <a:lnTo>
                    <a:pt x="283" y="1350"/>
                  </a:lnTo>
                  <a:lnTo>
                    <a:pt x="285" y="1348"/>
                  </a:lnTo>
                  <a:lnTo>
                    <a:pt x="283" y="1347"/>
                  </a:lnTo>
                  <a:lnTo>
                    <a:pt x="270" y="1363"/>
                  </a:lnTo>
                  <a:lnTo>
                    <a:pt x="270" y="1364"/>
                  </a:lnTo>
                  <a:lnTo>
                    <a:pt x="269" y="1378"/>
                  </a:lnTo>
                  <a:lnTo>
                    <a:pt x="270" y="1393"/>
                  </a:lnTo>
                  <a:lnTo>
                    <a:pt x="270" y="1394"/>
                  </a:lnTo>
                  <a:lnTo>
                    <a:pt x="282" y="1410"/>
                  </a:lnTo>
                  <a:lnTo>
                    <a:pt x="283" y="1408"/>
                  </a:lnTo>
                  <a:lnTo>
                    <a:pt x="282" y="1408"/>
                  </a:lnTo>
                  <a:lnTo>
                    <a:pt x="274" y="1423"/>
                  </a:lnTo>
                  <a:lnTo>
                    <a:pt x="273" y="1423"/>
                  </a:lnTo>
                  <a:lnTo>
                    <a:pt x="274" y="1423"/>
                  </a:lnTo>
                  <a:lnTo>
                    <a:pt x="275" y="1437"/>
                  </a:lnTo>
                  <a:lnTo>
                    <a:pt x="274" y="1452"/>
                  </a:lnTo>
                  <a:lnTo>
                    <a:pt x="274" y="1454"/>
                  </a:lnTo>
                  <a:lnTo>
                    <a:pt x="282" y="1469"/>
                  </a:lnTo>
                  <a:lnTo>
                    <a:pt x="283" y="1467"/>
                  </a:lnTo>
                  <a:lnTo>
                    <a:pt x="282" y="1467"/>
                  </a:lnTo>
                  <a:lnTo>
                    <a:pt x="278" y="1482"/>
                  </a:lnTo>
                  <a:lnTo>
                    <a:pt x="277" y="1482"/>
                  </a:lnTo>
                  <a:lnTo>
                    <a:pt x="278" y="1483"/>
                  </a:lnTo>
                  <a:lnTo>
                    <a:pt x="291" y="1497"/>
                  </a:lnTo>
                  <a:lnTo>
                    <a:pt x="293" y="1496"/>
                  </a:lnTo>
                  <a:lnTo>
                    <a:pt x="291" y="1496"/>
                  </a:lnTo>
                  <a:lnTo>
                    <a:pt x="283" y="1512"/>
                  </a:lnTo>
                  <a:lnTo>
                    <a:pt x="277" y="1526"/>
                  </a:lnTo>
                  <a:lnTo>
                    <a:pt x="277" y="1541"/>
                  </a:lnTo>
                  <a:lnTo>
                    <a:pt x="278" y="1541"/>
                  </a:lnTo>
                  <a:lnTo>
                    <a:pt x="277" y="1539"/>
                  </a:lnTo>
                  <a:lnTo>
                    <a:pt x="262" y="1555"/>
                  </a:lnTo>
                  <a:lnTo>
                    <a:pt x="251" y="1569"/>
                  </a:lnTo>
                  <a:lnTo>
                    <a:pt x="249" y="1571"/>
                  </a:lnTo>
                  <a:lnTo>
                    <a:pt x="251" y="1572"/>
                  </a:lnTo>
                  <a:lnTo>
                    <a:pt x="261" y="1586"/>
                  </a:lnTo>
                  <a:lnTo>
                    <a:pt x="262" y="1585"/>
                  </a:lnTo>
                  <a:lnTo>
                    <a:pt x="261" y="1585"/>
                  </a:lnTo>
                  <a:lnTo>
                    <a:pt x="253" y="1601"/>
                  </a:lnTo>
                  <a:lnTo>
                    <a:pt x="243" y="1630"/>
                  </a:lnTo>
                  <a:lnTo>
                    <a:pt x="243" y="1628"/>
                  </a:lnTo>
                  <a:lnTo>
                    <a:pt x="243" y="1630"/>
                  </a:lnTo>
                  <a:lnTo>
                    <a:pt x="240" y="1644"/>
                  </a:lnTo>
                  <a:lnTo>
                    <a:pt x="240" y="1645"/>
                  </a:lnTo>
                  <a:lnTo>
                    <a:pt x="243" y="1660"/>
                  </a:lnTo>
                  <a:lnTo>
                    <a:pt x="244" y="1660"/>
                  </a:lnTo>
                  <a:lnTo>
                    <a:pt x="244" y="1658"/>
                  </a:lnTo>
                  <a:lnTo>
                    <a:pt x="223" y="1673"/>
                  </a:lnTo>
                  <a:lnTo>
                    <a:pt x="197" y="1687"/>
                  </a:lnTo>
                  <a:lnTo>
                    <a:pt x="197" y="1689"/>
                  </a:lnTo>
                  <a:lnTo>
                    <a:pt x="197" y="1687"/>
                  </a:lnTo>
                  <a:lnTo>
                    <a:pt x="194" y="1687"/>
                  </a:lnTo>
                  <a:lnTo>
                    <a:pt x="194" y="1689"/>
                  </a:lnTo>
                  <a:lnTo>
                    <a:pt x="192" y="1700"/>
                  </a:lnTo>
                  <a:lnTo>
                    <a:pt x="196" y="1702"/>
                  </a:lnTo>
                  <a:lnTo>
                    <a:pt x="198" y="1690"/>
                  </a:lnTo>
                  <a:lnTo>
                    <a:pt x="196" y="1689"/>
                  </a:lnTo>
                  <a:lnTo>
                    <a:pt x="196" y="1691"/>
                  </a:lnTo>
                  <a:lnTo>
                    <a:pt x="198" y="1691"/>
                  </a:lnTo>
                  <a:lnTo>
                    <a:pt x="224" y="1677"/>
                  </a:lnTo>
                  <a:lnTo>
                    <a:pt x="245" y="1662"/>
                  </a:lnTo>
                  <a:lnTo>
                    <a:pt x="247" y="1661"/>
                  </a:lnTo>
                  <a:lnTo>
                    <a:pt x="247" y="1660"/>
                  </a:lnTo>
                  <a:lnTo>
                    <a:pt x="244" y="1645"/>
                  </a:lnTo>
                  <a:lnTo>
                    <a:pt x="244" y="1644"/>
                  </a:lnTo>
                  <a:lnTo>
                    <a:pt x="247" y="1630"/>
                  </a:lnTo>
                  <a:lnTo>
                    <a:pt x="244" y="1630"/>
                  </a:lnTo>
                  <a:lnTo>
                    <a:pt x="247" y="1631"/>
                  </a:lnTo>
                  <a:lnTo>
                    <a:pt x="257" y="1602"/>
                  </a:lnTo>
                  <a:lnTo>
                    <a:pt x="265" y="1586"/>
                  </a:lnTo>
                  <a:lnTo>
                    <a:pt x="265" y="1585"/>
                  </a:lnTo>
                  <a:lnTo>
                    <a:pt x="264" y="1584"/>
                  </a:lnTo>
                  <a:lnTo>
                    <a:pt x="253" y="1569"/>
                  </a:lnTo>
                  <a:lnTo>
                    <a:pt x="252" y="1571"/>
                  </a:lnTo>
                  <a:lnTo>
                    <a:pt x="253" y="1572"/>
                  </a:lnTo>
                  <a:lnTo>
                    <a:pt x="265" y="1558"/>
                  </a:lnTo>
                  <a:lnTo>
                    <a:pt x="279" y="1542"/>
                  </a:lnTo>
                  <a:lnTo>
                    <a:pt x="281" y="1541"/>
                  </a:lnTo>
                  <a:lnTo>
                    <a:pt x="281" y="1526"/>
                  </a:lnTo>
                  <a:lnTo>
                    <a:pt x="278" y="1526"/>
                  </a:lnTo>
                  <a:lnTo>
                    <a:pt x="281" y="1528"/>
                  </a:lnTo>
                  <a:lnTo>
                    <a:pt x="287" y="1513"/>
                  </a:lnTo>
                  <a:lnTo>
                    <a:pt x="295" y="1497"/>
                  </a:lnTo>
                  <a:lnTo>
                    <a:pt x="295" y="1496"/>
                  </a:lnTo>
                  <a:lnTo>
                    <a:pt x="294" y="1495"/>
                  </a:lnTo>
                  <a:lnTo>
                    <a:pt x="281" y="1480"/>
                  </a:lnTo>
                  <a:lnTo>
                    <a:pt x="279" y="1482"/>
                  </a:lnTo>
                  <a:lnTo>
                    <a:pt x="282" y="1483"/>
                  </a:lnTo>
                  <a:lnTo>
                    <a:pt x="286" y="1469"/>
                  </a:lnTo>
                  <a:lnTo>
                    <a:pt x="286" y="1467"/>
                  </a:lnTo>
                  <a:lnTo>
                    <a:pt x="278" y="1453"/>
                  </a:lnTo>
                  <a:lnTo>
                    <a:pt x="275" y="1453"/>
                  </a:lnTo>
                  <a:lnTo>
                    <a:pt x="278" y="1453"/>
                  </a:lnTo>
                  <a:lnTo>
                    <a:pt x="278" y="1452"/>
                  </a:lnTo>
                  <a:lnTo>
                    <a:pt x="279" y="1437"/>
                  </a:lnTo>
                  <a:lnTo>
                    <a:pt x="278" y="1423"/>
                  </a:lnTo>
                  <a:lnTo>
                    <a:pt x="275" y="1423"/>
                  </a:lnTo>
                  <a:lnTo>
                    <a:pt x="278" y="1424"/>
                  </a:lnTo>
                  <a:lnTo>
                    <a:pt x="286" y="1410"/>
                  </a:lnTo>
                  <a:lnTo>
                    <a:pt x="286" y="1408"/>
                  </a:lnTo>
                  <a:lnTo>
                    <a:pt x="285" y="1407"/>
                  </a:lnTo>
                  <a:lnTo>
                    <a:pt x="273" y="1391"/>
                  </a:lnTo>
                  <a:lnTo>
                    <a:pt x="272" y="1393"/>
                  </a:lnTo>
                  <a:lnTo>
                    <a:pt x="274" y="1393"/>
                  </a:lnTo>
                  <a:lnTo>
                    <a:pt x="273" y="1378"/>
                  </a:lnTo>
                  <a:lnTo>
                    <a:pt x="274" y="1364"/>
                  </a:lnTo>
                  <a:lnTo>
                    <a:pt x="272" y="1364"/>
                  </a:lnTo>
                  <a:lnTo>
                    <a:pt x="273" y="1365"/>
                  </a:lnTo>
                  <a:lnTo>
                    <a:pt x="286" y="1350"/>
                  </a:lnTo>
                  <a:lnTo>
                    <a:pt x="287" y="1348"/>
                  </a:lnTo>
                  <a:lnTo>
                    <a:pt x="286" y="1347"/>
                  </a:lnTo>
                  <a:lnTo>
                    <a:pt x="274" y="1333"/>
                  </a:lnTo>
                  <a:lnTo>
                    <a:pt x="273" y="1334"/>
                  </a:lnTo>
                  <a:lnTo>
                    <a:pt x="275" y="1335"/>
                  </a:lnTo>
                  <a:lnTo>
                    <a:pt x="281" y="1321"/>
                  </a:lnTo>
                  <a:lnTo>
                    <a:pt x="281" y="1319"/>
                  </a:lnTo>
                  <a:lnTo>
                    <a:pt x="273" y="1304"/>
                  </a:lnTo>
                  <a:lnTo>
                    <a:pt x="270" y="1304"/>
                  </a:lnTo>
                  <a:lnTo>
                    <a:pt x="273" y="1304"/>
                  </a:lnTo>
                  <a:lnTo>
                    <a:pt x="273" y="1289"/>
                  </a:lnTo>
                  <a:lnTo>
                    <a:pt x="270" y="1275"/>
                  </a:lnTo>
                  <a:lnTo>
                    <a:pt x="272" y="1259"/>
                  </a:lnTo>
                  <a:lnTo>
                    <a:pt x="269" y="1259"/>
                  </a:lnTo>
                  <a:lnTo>
                    <a:pt x="270" y="1261"/>
                  </a:lnTo>
                  <a:lnTo>
                    <a:pt x="285" y="1246"/>
                  </a:lnTo>
                  <a:lnTo>
                    <a:pt x="295" y="1232"/>
                  </a:lnTo>
                  <a:lnTo>
                    <a:pt x="294" y="1230"/>
                  </a:lnTo>
                  <a:lnTo>
                    <a:pt x="294" y="1233"/>
                  </a:lnTo>
                  <a:lnTo>
                    <a:pt x="298" y="1233"/>
                  </a:lnTo>
                  <a:lnTo>
                    <a:pt x="298" y="1230"/>
                  </a:lnTo>
                  <a:lnTo>
                    <a:pt x="296" y="1216"/>
                  </a:lnTo>
                  <a:lnTo>
                    <a:pt x="296" y="1215"/>
                  </a:lnTo>
                  <a:lnTo>
                    <a:pt x="298" y="1200"/>
                  </a:lnTo>
                  <a:lnTo>
                    <a:pt x="282" y="1185"/>
                  </a:lnTo>
                  <a:lnTo>
                    <a:pt x="281" y="1186"/>
                  </a:lnTo>
                  <a:lnTo>
                    <a:pt x="283" y="1187"/>
                  </a:lnTo>
                  <a:lnTo>
                    <a:pt x="291" y="1158"/>
                  </a:lnTo>
                  <a:lnTo>
                    <a:pt x="289" y="1157"/>
                  </a:lnTo>
                  <a:lnTo>
                    <a:pt x="290" y="1158"/>
                  </a:lnTo>
                  <a:lnTo>
                    <a:pt x="293" y="1156"/>
                  </a:lnTo>
                  <a:lnTo>
                    <a:pt x="295" y="1127"/>
                  </a:lnTo>
                  <a:lnTo>
                    <a:pt x="295" y="1126"/>
                  </a:lnTo>
                  <a:lnTo>
                    <a:pt x="293" y="1111"/>
                  </a:lnTo>
                  <a:lnTo>
                    <a:pt x="290" y="1111"/>
                  </a:lnTo>
                  <a:lnTo>
                    <a:pt x="291" y="1113"/>
                  </a:lnTo>
                  <a:lnTo>
                    <a:pt x="307" y="1098"/>
                  </a:lnTo>
                  <a:lnTo>
                    <a:pt x="308" y="1097"/>
                  </a:lnTo>
                  <a:lnTo>
                    <a:pt x="307" y="1096"/>
                  </a:lnTo>
                  <a:lnTo>
                    <a:pt x="296" y="1081"/>
                  </a:lnTo>
                  <a:lnTo>
                    <a:pt x="282" y="1067"/>
                  </a:lnTo>
                  <a:lnTo>
                    <a:pt x="281" y="1068"/>
                  </a:lnTo>
                  <a:lnTo>
                    <a:pt x="283" y="1069"/>
                  </a:lnTo>
                  <a:lnTo>
                    <a:pt x="294" y="1054"/>
                  </a:lnTo>
                  <a:lnTo>
                    <a:pt x="293" y="1054"/>
                  </a:lnTo>
                  <a:lnTo>
                    <a:pt x="294" y="1052"/>
                  </a:lnTo>
                  <a:lnTo>
                    <a:pt x="295" y="1038"/>
                  </a:lnTo>
                  <a:lnTo>
                    <a:pt x="293" y="1038"/>
                  </a:lnTo>
                  <a:lnTo>
                    <a:pt x="295" y="1039"/>
                  </a:lnTo>
                  <a:lnTo>
                    <a:pt x="302" y="1025"/>
                  </a:lnTo>
                  <a:lnTo>
                    <a:pt x="302" y="1008"/>
                  </a:lnTo>
                  <a:lnTo>
                    <a:pt x="294" y="993"/>
                  </a:lnTo>
                  <a:lnTo>
                    <a:pt x="291" y="993"/>
                  </a:lnTo>
                  <a:lnTo>
                    <a:pt x="291" y="996"/>
                  </a:lnTo>
                  <a:lnTo>
                    <a:pt x="294" y="996"/>
                  </a:lnTo>
                  <a:lnTo>
                    <a:pt x="294" y="995"/>
                  </a:lnTo>
                  <a:lnTo>
                    <a:pt x="306" y="980"/>
                  </a:lnTo>
                  <a:lnTo>
                    <a:pt x="307" y="979"/>
                  </a:lnTo>
                  <a:lnTo>
                    <a:pt x="307" y="980"/>
                  </a:lnTo>
                  <a:lnTo>
                    <a:pt x="313" y="966"/>
                  </a:lnTo>
                  <a:lnTo>
                    <a:pt x="311" y="965"/>
                  </a:lnTo>
                  <a:lnTo>
                    <a:pt x="312" y="966"/>
                  </a:lnTo>
                  <a:lnTo>
                    <a:pt x="315" y="963"/>
                  </a:lnTo>
                  <a:lnTo>
                    <a:pt x="308" y="949"/>
                  </a:lnTo>
                  <a:lnTo>
                    <a:pt x="306" y="949"/>
                  </a:lnTo>
                  <a:lnTo>
                    <a:pt x="308" y="949"/>
                  </a:lnTo>
                  <a:lnTo>
                    <a:pt x="307" y="935"/>
                  </a:lnTo>
                  <a:lnTo>
                    <a:pt x="306" y="933"/>
                  </a:lnTo>
                  <a:lnTo>
                    <a:pt x="307" y="935"/>
                  </a:lnTo>
                  <a:lnTo>
                    <a:pt x="299" y="920"/>
                  </a:lnTo>
                  <a:lnTo>
                    <a:pt x="296" y="920"/>
                  </a:lnTo>
                  <a:lnTo>
                    <a:pt x="299" y="920"/>
                  </a:lnTo>
                  <a:lnTo>
                    <a:pt x="299" y="890"/>
                  </a:lnTo>
                  <a:lnTo>
                    <a:pt x="296" y="890"/>
                  </a:lnTo>
                  <a:lnTo>
                    <a:pt x="299" y="891"/>
                  </a:lnTo>
                  <a:lnTo>
                    <a:pt x="304" y="876"/>
                  </a:lnTo>
                  <a:lnTo>
                    <a:pt x="304" y="874"/>
                  </a:lnTo>
                  <a:lnTo>
                    <a:pt x="303" y="873"/>
                  </a:lnTo>
                  <a:lnTo>
                    <a:pt x="291" y="859"/>
                  </a:lnTo>
                  <a:lnTo>
                    <a:pt x="290" y="860"/>
                  </a:lnTo>
                  <a:lnTo>
                    <a:pt x="293" y="861"/>
                  </a:lnTo>
                  <a:lnTo>
                    <a:pt x="299" y="847"/>
                  </a:lnTo>
                  <a:lnTo>
                    <a:pt x="299" y="846"/>
                  </a:lnTo>
                  <a:lnTo>
                    <a:pt x="296" y="831"/>
                  </a:lnTo>
                  <a:lnTo>
                    <a:pt x="295" y="830"/>
                  </a:lnTo>
                  <a:lnTo>
                    <a:pt x="296" y="831"/>
                  </a:lnTo>
                  <a:lnTo>
                    <a:pt x="291" y="815"/>
                  </a:lnTo>
                  <a:lnTo>
                    <a:pt x="289" y="815"/>
                  </a:lnTo>
                  <a:lnTo>
                    <a:pt x="291" y="815"/>
                  </a:lnTo>
                  <a:lnTo>
                    <a:pt x="293" y="801"/>
                  </a:lnTo>
                  <a:lnTo>
                    <a:pt x="295" y="787"/>
                  </a:lnTo>
                  <a:lnTo>
                    <a:pt x="291" y="772"/>
                  </a:lnTo>
                  <a:lnTo>
                    <a:pt x="289" y="772"/>
                  </a:lnTo>
                  <a:lnTo>
                    <a:pt x="291" y="772"/>
                  </a:lnTo>
                  <a:lnTo>
                    <a:pt x="290" y="757"/>
                  </a:lnTo>
                  <a:lnTo>
                    <a:pt x="289" y="757"/>
                  </a:lnTo>
                  <a:lnTo>
                    <a:pt x="289" y="755"/>
                  </a:lnTo>
                  <a:lnTo>
                    <a:pt x="277" y="741"/>
                  </a:lnTo>
                  <a:lnTo>
                    <a:pt x="274" y="741"/>
                  </a:lnTo>
                  <a:lnTo>
                    <a:pt x="274" y="742"/>
                  </a:lnTo>
                  <a:lnTo>
                    <a:pt x="275" y="741"/>
                  </a:lnTo>
                  <a:lnTo>
                    <a:pt x="257" y="726"/>
                  </a:lnTo>
                  <a:lnTo>
                    <a:pt x="256" y="728"/>
                  </a:lnTo>
                  <a:lnTo>
                    <a:pt x="258" y="728"/>
                  </a:lnTo>
                  <a:lnTo>
                    <a:pt x="253" y="712"/>
                  </a:lnTo>
                  <a:lnTo>
                    <a:pt x="251" y="712"/>
                  </a:lnTo>
                  <a:lnTo>
                    <a:pt x="251" y="715"/>
                  </a:lnTo>
                  <a:lnTo>
                    <a:pt x="253" y="715"/>
                  </a:lnTo>
                  <a:lnTo>
                    <a:pt x="255" y="713"/>
                  </a:lnTo>
                  <a:lnTo>
                    <a:pt x="261" y="699"/>
                  </a:lnTo>
                  <a:lnTo>
                    <a:pt x="261" y="698"/>
                  </a:lnTo>
                  <a:lnTo>
                    <a:pt x="256" y="683"/>
                  </a:lnTo>
                  <a:lnTo>
                    <a:pt x="253" y="683"/>
                  </a:lnTo>
                  <a:lnTo>
                    <a:pt x="256" y="685"/>
                  </a:lnTo>
                  <a:lnTo>
                    <a:pt x="265" y="670"/>
                  </a:lnTo>
                  <a:lnTo>
                    <a:pt x="265" y="652"/>
                  </a:lnTo>
                  <a:lnTo>
                    <a:pt x="264" y="652"/>
                  </a:lnTo>
                  <a:lnTo>
                    <a:pt x="247" y="637"/>
                  </a:lnTo>
                  <a:lnTo>
                    <a:pt x="245" y="639"/>
                  </a:lnTo>
                  <a:lnTo>
                    <a:pt x="248" y="640"/>
                  </a:lnTo>
                  <a:lnTo>
                    <a:pt x="253" y="626"/>
                  </a:lnTo>
                  <a:lnTo>
                    <a:pt x="253" y="623"/>
                  </a:lnTo>
                  <a:lnTo>
                    <a:pt x="251" y="623"/>
                  </a:lnTo>
                  <a:lnTo>
                    <a:pt x="253" y="624"/>
                  </a:lnTo>
                  <a:lnTo>
                    <a:pt x="257" y="610"/>
                  </a:lnTo>
                  <a:lnTo>
                    <a:pt x="265" y="596"/>
                  </a:lnTo>
                  <a:lnTo>
                    <a:pt x="272" y="581"/>
                  </a:lnTo>
                  <a:lnTo>
                    <a:pt x="272" y="580"/>
                  </a:lnTo>
                  <a:lnTo>
                    <a:pt x="270" y="578"/>
                  </a:lnTo>
                  <a:lnTo>
                    <a:pt x="256" y="563"/>
                  </a:lnTo>
                  <a:lnTo>
                    <a:pt x="255" y="564"/>
                  </a:lnTo>
                  <a:lnTo>
                    <a:pt x="257" y="564"/>
                  </a:lnTo>
                  <a:lnTo>
                    <a:pt x="248" y="550"/>
                  </a:lnTo>
                  <a:lnTo>
                    <a:pt x="241" y="535"/>
                  </a:lnTo>
                  <a:lnTo>
                    <a:pt x="239" y="535"/>
                  </a:lnTo>
                  <a:lnTo>
                    <a:pt x="241" y="535"/>
                  </a:lnTo>
                  <a:lnTo>
                    <a:pt x="241" y="534"/>
                  </a:lnTo>
                  <a:lnTo>
                    <a:pt x="232" y="521"/>
                  </a:lnTo>
                  <a:lnTo>
                    <a:pt x="230" y="521"/>
                  </a:lnTo>
                  <a:lnTo>
                    <a:pt x="232" y="521"/>
                  </a:lnTo>
                  <a:lnTo>
                    <a:pt x="232" y="520"/>
                  </a:lnTo>
                  <a:lnTo>
                    <a:pt x="234" y="505"/>
                  </a:lnTo>
                  <a:lnTo>
                    <a:pt x="234" y="504"/>
                  </a:lnTo>
                  <a:lnTo>
                    <a:pt x="232" y="503"/>
                  </a:lnTo>
                  <a:lnTo>
                    <a:pt x="220" y="489"/>
                  </a:lnTo>
                  <a:lnTo>
                    <a:pt x="219" y="491"/>
                  </a:lnTo>
                  <a:lnTo>
                    <a:pt x="222" y="491"/>
                  </a:lnTo>
                  <a:lnTo>
                    <a:pt x="217" y="476"/>
                  </a:lnTo>
                  <a:lnTo>
                    <a:pt x="214" y="476"/>
                  </a:lnTo>
                  <a:lnTo>
                    <a:pt x="217" y="476"/>
                  </a:lnTo>
                  <a:lnTo>
                    <a:pt x="217" y="475"/>
                  </a:lnTo>
                  <a:lnTo>
                    <a:pt x="213" y="461"/>
                  </a:lnTo>
                  <a:lnTo>
                    <a:pt x="210" y="458"/>
                  </a:lnTo>
                  <a:lnTo>
                    <a:pt x="209" y="459"/>
                  </a:lnTo>
                  <a:lnTo>
                    <a:pt x="211" y="459"/>
                  </a:lnTo>
                  <a:lnTo>
                    <a:pt x="207" y="446"/>
                  </a:lnTo>
                  <a:lnTo>
                    <a:pt x="198" y="432"/>
                  </a:lnTo>
                  <a:lnTo>
                    <a:pt x="196" y="432"/>
                  </a:lnTo>
                  <a:lnTo>
                    <a:pt x="198" y="432"/>
                  </a:lnTo>
                  <a:lnTo>
                    <a:pt x="198" y="416"/>
                  </a:lnTo>
                  <a:lnTo>
                    <a:pt x="196" y="416"/>
                  </a:lnTo>
                  <a:lnTo>
                    <a:pt x="197" y="417"/>
                  </a:lnTo>
                  <a:lnTo>
                    <a:pt x="213" y="403"/>
                  </a:lnTo>
                  <a:lnTo>
                    <a:pt x="223" y="389"/>
                  </a:lnTo>
                  <a:lnTo>
                    <a:pt x="224" y="387"/>
                  </a:lnTo>
                  <a:lnTo>
                    <a:pt x="224" y="386"/>
                  </a:lnTo>
                  <a:lnTo>
                    <a:pt x="227" y="372"/>
                  </a:lnTo>
                  <a:lnTo>
                    <a:pt x="228" y="357"/>
                  </a:lnTo>
                  <a:lnTo>
                    <a:pt x="223" y="343"/>
                  </a:lnTo>
                  <a:lnTo>
                    <a:pt x="220" y="343"/>
                  </a:lnTo>
                  <a:lnTo>
                    <a:pt x="223" y="343"/>
                  </a:lnTo>
                  <a:lnTo>
                    <a:pt x="220" y="328"/>
                  </a:lnTo>
                  <a:lnTo>
                    <a:pt x="220" y="313"/>
                  </a:lnTo>
                  <a:lnTo>
                    <a:pt x="219" y="311"/>
                  </a:lnTo>
                  <a:lnTo>
                    <a:pt x="209" y="297"/>
                  </a:lnTo>
                  <a:lnTo>
                    <a:pt x="207" y="298"/>
                  </a:lnTo>
                  <a:lnTo>
                    <a:pt x="210" y="298"/>
                  </a:lnTo>
                  <a:lnTo>
                    <a:pt x="203" y="284"/>
                  </a:lnTo>
                  <a:lnTo>
                    <a:pt x="200" y="268"/>
                  </a:lnTo>
                  <a:lnTo>
                    <a:pt x="198" y="267"/>
                  </a:lnTo>
                  <a:lnTo>
                    <a:pt x="185" y="253"/>
                  </a:lnTo>
                  <a:lnTo>
                    <a:pt x="184" y="254"/>
                  </a:lnTo>
                  <a:lnTo>
                    <a:pt x="186" y="254"/>
                  </a:lnTo>
                  <a:lnTo>
                    <a:pt x="181" y="239"/>
                  </a:lnTo>
                  <a:lnTo>
                    <a:pt x="179" y="239"/>
                  </a:lnTo>
                  <a:lnTo>
                    <a:pt x="181" y="239"/>
                  </a:lnTo>
                  <a:lnTo>
                    <a:pt x="181" y="238"/>
                  </a:lnTo>
                  <a:lnTo>
                    <a:pt x="180" y="237"/>
                  </a:lnTo>
                  <a:lnTo>
                    <a:pt x="169" y="222"/>
                  </a:lnTo>
                  <a:lnTo>
                    <a:pt x="168" y="224"/>
                  </a:lnTo>
                  <a:lnTo>
                    <a:pt x="171" y="224"/>
                  </a:lnTo>
                  <a:lnTo>
                    <a:pt x="172" y="209"/>
                  </a:lnTo>
                  <a:lnTo>
                    <a:pt x="167" y="195"/>
                  </a:lnTo>
                  <a:lnTo>
                    <a:pt x="164" y="195"/>
                  </a:lnTo>
                  <a:lnTo>
                    <a:pt x="167" y="196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5" y="165"/>
                  </a:lnTo>
                  <a:lnTo>
                    <a:pt x="164" y="164"/>
                  </a:lnTo>
                  <a:lnTo>
                    <a:pt x="162" y="164"/>
                  </a:lnTo>
                  <a:lnTo>
                    <a:pt x="162" y="165"/>
                  </a:lnTo>
                  <a:lnTo>
                    <a:pt x="163" y="164"/>
                  </a:lnTo>
                  <a:lnTo>
                    <a:pt x="152" y="149"/>
                  </a:lnTo>
                  <a:lnTo>
                    <a:pt x="151" y="150"/>
                  </a:lnTo>
                  <a:lnTo>
                    <a:pt x="154" y="150"/>
                  </a:lnTo>
                  <a:lnTo>
                    <a:pt x="147" y="136"/>
                  </a:lnTo>
                  <a:lnTo>
                    <a:pt x="145" y="136"/>
                  </a:lnTo>
                  <a:lnTo>
                    <a:pt x="147" y="136"/>
                  </a:lnTo>
                  <a:lnTo>
                    <a:pt x="147" y="133"/>
                  </a:lnTo>
                  <a:lnTo>
                    <a:pt x="146" y="133"/>
                  </a:lnTo>
                  <a:lnTo>
                    <a:pt x="130" y="119"/>
                  </a:lnTo>
                  <a:lnTo>
                    <a:pt x="112" y="105"/>
                  </a:lnTo>
                  <a:lnTo>
                    <a:pt x="110" y="106"/>
                  </a:lnTo>
                  <a:lnTo>
                    <a:pt x="113" y="106"/>
                  </a:lnTo>
                  <a:lnTo>
                    <a:pt x="105" y="92"/>
                  </a:lnTo>
                  <a:lnTo>
                    <a:pt x="104" y="90"/>
                  </a:lnTo>
                  <a:lnTo>
                    <a:pt x="91" y="74"/>
                  </a:lnTo>
                  <a:lnTo>
                    <a:pt x="75" y="59"/>
                  </a:lnTo>
                  <a:lnTo>
                    <a:pt x="74" y="60"/>
                  </a:lnTo>
                  <a:lnTo>
                    <a:pt x="76" y="60"/>
                  </a:lnTo>
                  <a:lnTo>
                    <a:pt x="67" y="47"/>
                  </a:lnTo>
                  <a:lnTo>
                    <a:pt x="65" y="44"/>
                  </a:lnTo>
                  <a:lnTo>
                    <a:pt x="63" y="46"/>
                  </a:lnTo>
                  <a:lnTo>
                    <a:pt x="66" y="46"/>
                  </a:lnTo>
                  <a:lnTo>
                    <a:pt x="57" y="31"/>
                  </a:lnTo>
                  <a:lnTo>
                    <a:pt x="55" y="30"/>
                  </a:lnTo>
                  <a:lnTo>
                    <a:pt x="53" y="29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2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0000"/>
            </a:solidFill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2" name="Rectangle 178"/>
            <p:cNvSpPr>
              <a:spLocks noChangeArrowheads="1"/>
            </p:cNvSpPr>
            <p:nvPr/>
          </p:nvSpPr>
          <p:spPr bwMode="auto">
            <a:xfrm rot="16200000">
              <a:off x="2551113" y="573088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3" name="Rectangle 179"/>
            <p:cNvSpPr>
              <a:spLocks noChangeArrowheads="1"/>
            </p:cNvSpPr>
            <p:nvPr/>
          </p:nvSpPr>
          <p:spPr bwMode="auto">
            <a:xfrm rot="16200000">
              <a:off x="785813" y="2324100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4" name="Rectangle 180"/>
            <p:cNvSpPr>
              <a:spLocks noChangeArrowheads="1"/>
            </p:cNvSpPr>
            <p:nvPr/>
          </p:nvSpPr>
          <p:spPr bwMode="auto">
            <a:xfrm rot="16200000">
              <a:off x="1373188" y="2324100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5" name="Rectangle 181"/>
            <p:cNvSpPr>
              <a:spLocks noChangeArrowheads="1"/>
            </p:cNvSpPr>
            <p:nvPr/>
          </p:nvSpPr>
          <p:spPr bwMode="auto">
            <a:xfrm rot="16200000">
              <a:off x="1962151" y="2324100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6" name="Rectangle 182"/>
            <p:cNvSpPr>
              <a:spLocks noChangeArrowheads="1"/>
            </p:cNvSpPr>
            <p:nvPr/>
          </p:nvSpPr>
          <p:spPr bwMode="auto">
            <a:xfrm rot="16200000">
              <a:off x="2547938" y="2324100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7" name="Rectangle 183"/>
            <p:cNvSpPr>
              <a:spLocks noChangeArrowheads="1"/>
            </p:cNvSpPr>
            <p:nvPr/>
          </p:nvSpPr>
          <p:spPr bwMode="auto">
            <a:xfrm rot="16200000">
              <a:off x="3135313" y="2324100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8" name="Rectangle 184"/>
            <p:cNvSpPr>
              <a:spLocks noChangeArrowheads="1"/>
            </p:cNvSpPr>
            <p:nvPr/>
          </p:nvSpPr>
          <p:spPr bwMode="auto">
            <a:xfrm rot="16200000">
              <a:off x="3721895" y="2324894"/>
              <a:ext cx="1587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9" name="Rectangle 185"/>
            <p:cNvSpPr>
              <a:spLocks noChangeArrowheads="1"/>
            </p:cNvSpPr>
            <p:nvPr/>
          </p:nvSpPr>
          <p:spPr bwMode="auto">
            <a:xfrm rot="16200000">
              <a:off x="4310063" y="2324100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0" name="Rectangle 186"/>
            <p:cNvSpPr>
              <a:spLocks noChangeArrowheads="1"/>
            </p:cNvSpPr>
            <p:nvPr/>
          </p:nvSpPr>
          <p:spPr bwMode="auto">
            <a:xfrm rot="16200000">
              <a:off x="90725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1" name="Rectangle 187"/>
            <p:cNvSpPr>
              <a:spLocks noChangeArrowheads="1"/>
            </p:cNvSpPr>
            <p:nvPr/>
          </p:nvSpPr>
          <p:spPr bwMode="auto">
            <a:xfrm rot="16200000">
              <a:off x="1024732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2" name="Rectangle 188"/>
            <p:cNvSpPr>
              <a:spLocks noChangeArrowheads="1"/>
            </p:cNvSpPr>
            <p:nvPr/>
          </p:nvSpPr>
          <p:spPr bwMode="auto">
            <a:xfrm rot="16200000">
              <a:off x="114220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3" name="Rectangle 189"/>
            <p:cNvSpPr>
              <a:spLocks noChangeArrowheads="1"/>
            </p:cNvSpPr>
            <p:nvPr/>
          </p:nvSpPr>
          <p:spPr bwMode="auto">
            <a:xfrm rot="16200000">
              <a:off x="1261270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4" name="Rectangle 190"/>
            <p:cNvSpPr>
              <a:spLocks noChangeArrowheads="1"/>
            </p:cNvSpPr>
            <p:nvPr/>
          </p:nvSpPr>
          <p:spPr bwMode="auto">
            <a:xfrm rot="16200000">
              <a:off x="1493838" y="2328863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5" name="Rectangle 191"/>
            <p:cNvSpPr>
              <a:spLocks noChangeArrowheads="1"/>
            </p:cNvSpPr>
            <p:nvPr/>
          </p:nvSpPr>
          <p:spPr bwMode="auto">
            <a:xfrm rot="16200000">
              <a:off x="161210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6" name="Rectangle 192"/>
            <p:cNvSpPr>
              <a:spLocks noChangeArrowheads="1"/>
            </p:cNvSpPr>
            <p:nvPr/>
          </p:nvSpPr>
          <p:spPr bwMode="auto">
            <a:xfrm rot="16200000">
              <a:off x="1731170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7" name="Rectangle 193"/>
            <p:cNvSpPr>
              <a:spLocks noChangeArrowheads="1"/>
            </p:cNvSpPr>
            <p:nvPr/>
          </p:nvSpPr>
          <p:spPr bwMode="auto">
            <a:xfrm rot="16200000">
              <a:off x="184705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8" name="Rectangle 194"/>
            <p:cNvSpPr>
              <a:spLocks noChangeArrowheads="1"/>
            </p:cNvSpPr>
            <p:nvPr/>
          </p:nvSpPr>
          <p:spPr bwMode="auto">
            <a:xfrm rot="16200000">
              <a:off x="208200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9" name="Rectangle 195"/>
            <p:cNvSpPr>
              <a:spLocks noChangeArrowheads="1"/>
            </p:cNvSpPr>
            <p:nvPr/>
          </p:nvSpPr>
          <p:spPr bwMode="auto">
            <a:xfrm rot="16200000">
              <a:off x="2201070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0" name="Rectangle 196"/>
            <p:cNvSpPr>
              <a:spLocks noChangeArrowheads="1"/>
            </p:cNvSpPr>
            <p:nvPr/>
          </p:nvSpPr>
          <p:spPr bwMode="auto">
            <a:xfrm rot="16200000">
              <a:off x="231695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1" name="Rectangle 197"/>
            <p:cNvSpPr>
              <a:spLocks noChangeArrowheads="1"/>
            </p:cNvSpPr>
            <p:nvPr/>
          </p:nvSpPr>
          <p:spPr bwMode="auto">
            <a:xfrm rot="16200000">
              <a:off x="2436020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2" name="Rectangle 198"/>
            <p:cNvSpPr>
              <a:spLocks noChangeArrowheads="1"/>
            </p:cNvSpPr>
            <p:nvPr/>
          </p:nvSpPr>
          <p:spPr bwMode="auto">
            <a:xfrm rot="16200000">
              <a:off x="2670176" y="2328863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3" name="Rectangle 199"/>
            <p:cNvSpPr>
              <a:spLocks noChangeArrowheads="1"/>
            </p:cNvSpPr>
            <p:nvPr/>
          </p:nvSpPr>
          <p:spPr bwMode="auto">
            <a:xfrm rot="16200000">
              <a:off x="278685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4" name="Rectangle 200"/>
            <p:cNvSpPr>
              <a:spLocks noChangeArrowheads="1"/>
            </p:cNvSpPr>
            <p:nvPr/>
          </p:nvSpPr>
          <p:spPr bwMode="auto">
            <a:xfrm rot="16200000">
              <a:off x="2904332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5" name="Rectangle 201"/>
            <p:cNvSpPr>
              <a:spLocks noChangeArrowheads="1"/>
            </p:cNvSpPr>
            <p:nvPr/>
          </p:nvSpPr>
          <p:spPr bwMode="auto">
            <a:xfrm rot="16200000">
              <a:off x="302180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6" name="Rectangle 202"/>
            <p:cNvSpPr>
              <a:spLocks noChangeArrowheads="1"/>
            </p:cNvSpPr>
            <p:nvPr/>
          </p:nvSpPr>
          <p:spPr bwMode="auto">
            <a:xfrm rot="16200000">
              <a:off x="325675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7" name="Rectangle 203"/>
            <p:cNvSpPr>
              <a:spLocks noChangeArrowheads="1"/>
            </p:cNvSpPr>
            <p:nvPr/>
          </p:nvSpPr>
          <p:spPr bwMode="auto">
            <a:xfrm rot="16200000">
              <a:off x="3374232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8" name="Rectangle 204"/>
            <p:cNvSpPr>
              <a:spLocks noChangeArrowheads="1"/>
            </p:cNvSpPr>
            <p:nvPr/>
          </p:nvSpPr>
          <p:spPr bwMode="auto">
            <a:xfrm rot="16200000">
              <a:off x="3491707" y="2328069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9" name="Rectangle 206"/>
            <p:cNvSpPr>
              <a:spLocks noChangeArrowheads="1"/>
            </p:cNvSpPr>
            <p:nvPr/>
          </p:nvSpPr>
          <p:spPr bwMode="auto">
            <a:xfrm rot="16200000">
              <a:off x="3609182" y="2328070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0" name="Rectangle 207"/>
            <p:cNvSpPr>
              <a:spLocks noChangeArrowheads="1"/>
            </p:cNvSpPr>
            <p:nvPr/>
          </p:nvSpPr>
          <p:spPr bwMode="auto">
            <a:xfrm rot="16200000">
              <a:off x="3844132" y="2328070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1" name="Rectangle 208"/>
            <p:cNvSpPr>
              <a:spLocks noChangeArrowheads="1"/>
            </p:cNvSpPr>
            <p:nvPr/>
          </p:nvSpPr>
          <p:spPr bwMode="auto">
            <a:xfrm rot="16200000">
              <a:off x="3960020" y="2328070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2" name="Rectangle 209"/>
            <p:cNvSpPr>
              <a:spLocks noChangeArrowheads="1"/>
            </p:cNvSpPr>
            <p:nvPr/>
          </p:nvSpPr>
          <p:spPr bwMode="auto">
            <a:xfrm rot="16200000">
              <a:off x="4079082" y="2328070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3" name="Rectangle 210"/>
            <p:cNvSpPr>
              <a:spLocks noChangeArrowheads="1"/>
            </p:cNvSpPr>
            <p:nvPr/>
          </p:nvSpPr>
          <p:spPr bwMode="auto">
            <a:xfrm rot="16200000">
              <a:off x="4194970" y="2328070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4" name="Rectangle 211"/>
            <p:cNvSpPr>
              <a:spLocks noChangeArrowheads="1"/>
            </p:cNvSpPr>
            <p:nvPr/>
          </p:nvSpPr>
          <p:spPr bwMode="auto">
            <a:xfrm rot="16200000">
              <a:off x="2551113" y="-296862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5" name="Rectangle 212"/>
            <p:cNvSpPr>
              <a:spLocks noChangeArrowheads="1"/>
            </p:cNvSpPr>
            <p:nvPr/>
          </p:nvSpPr>
          <p:spPr bwMode="auto">
            <a:xfrm rot="16200000">
              <a:off x="784226" y="1473201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6" name="Rectangle 213"/>
            <p:cNvSpPr>
              <a:spLocks noChangeArrowheads="1"/>
            </p:cNvSpPr>
            <p:nvPr/>
          </p:nvSpPr>
          <p:spPr bwMode="auto">
            <a:xfrm rot="16200000">
              <a:off x="1371601" y="1473201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7" name="Rectangle 214"/>
            <p:cNvSpPr>
              <a:spLocks noChangeArrowheads="1"/>
            </p:cNvSpPr>
            <p:nvPr/>
          </p:nvSpPr>
          <p:spPr bwMode="auto">
            <a:xfrm rot="16200000">
              <a:off x="1960563" y="1473201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8" name="Rectangle 215"/>
            <p:cNvSpPr>
              <a:spLocks noChangeArrowheads="1"/>
            </p:cNvSpPr>
            <p:nvPr/>
          </p:nvSpPr>
          <p:spPr bwMode="auto">
            <a:xfrm rot="16200000">
              <a:off x="2546351" y="1473201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9" name="Rectangle 216"/>
            <p:cNvSpPr>
              <a:spLocks noChangeArrowheads="1"/>
            </p:cNvSpPr>
            <p:nvPr/>
          </p:nvSpPr>
          <p:spPr bwMode="auto">
            <a:xfrm rot="16200000">
              <a:off x="3133726" y="1473201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0" name="Rectangle 217"/>
            <p:cNvSpPr>
              <a:spLocks noChangeArrowheads="1"/>
            </p:cNvSpPr>
            <p:nvPr/>
          </p:nvSpPr>
          <p:spPr bwMode="auto">
            <a:xfrm rot="16200000">
              <a:off x="3720307" y="1473994"/>
              <a:ext cx="190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1" name="Rectangle 218"/>
            <p:cNvSpPr>
              <a:spLocks noChangeArrowheads="1"/>
            </p:cNvSpPr>
            <p:nvPr/>
          </p:nvSpPr>
          <p:spPr bwMode="auto">
            <a:xfrm rot="16200000">
              <a:off x="4308476" y="1473201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2" name="Rectangle 219"/>
            <p:cNvSpPr>
              <a:spLocks noChangeArrowheads="1"/>
            </p:cNvSpPr>
            <p:nvPr/>
          </p:nvSpPr>
          <p:spPr bwMode="auto">
            <a:xfrm rot="16200000">
              <a:off x="90725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3" name="Rectangle 220"/>
            <p:cNvSpPr>
              <a:spLocks noChangeArrowheads="1"/>
            </p:cNvSpPr>
            <p:nvPr/>
          </p:nvSpPr>
          <p:spPr bwMode="auto">
            <a:xfrm rot="16200000">
              <a:off x="1024732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4" name="Rectangle 221"/>
            <p:cNvSpPr>
              <a:spLocks noChangeArrowheads="1"/>
            </p:cNvSpPr>
            <p:nvPr/>
          </p:nvSpPr>
          <p:spPr bwMode="auto">
            <a:xfrm rot="16200000">
              <a:off x="114220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5" name="Rectangle 222"/>
            <p:cNvSpPr>
              <a:spLocks noChangeArrowheads="1"/>
            </p:cNvSpPr>
            <p:nvPr/>
          </p:nvSpPr>
          <p:spPr bwMode="auto">
            <a:xfrm rot="16200000">
              <a:off x="1261269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6" name="Rectangle 223"/>
            <p:cNvSpPr>
              <a:spLocks noChangeArrowheads="1"/>
            </p:cNvSpPr>
            <p:nvPr/>
          </p:nvSpPr>
          <p:spPr bwMode="auto">
            <a:xfrm rot="16200000">
              <a:off x="1493838" y="1468438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7" name="Rectangle 224"/>
            <p:cNvSpPr>
              <a:spLocks noChangeArrowheads="1"/>
            </p:cNvSpPr>
            <p:nvPr/>
          </p:nvSpPr>
          <p:spPr bwMode="auto">
            <a:xfrm rot="16200000">
              <a:off x="161210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8" name="Rectangle 225"/>
            <p:cNvSpPr>
              <a:spLocks noChangeArrowheads="1"/>
            </p:cNvSpPr>
            <p:nvPr/>
          </p:nvSpPr>
          <p:spPr bwMode="auto">
            <a:xfrm rot="16200000">
              <a:off x="1731169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9" name="Rectangle 226"/>
            <p:cNvSpPr>
              <a:spLocks noChangeArrowheads="1"/>
            </p:cNvSpPr>
            <p:nvPr/>
          </p:nvSpPr>
          <p:spPr bwMode="auto">
            <a:xfrm rot="16200000">
              <a:off x="184705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0" name="Rectangle 227"/>
            <p:cNvSpPr>
              <a:spLocks noChangeArrowheads="1"/>
            </p:cNvSpPr>
            <p:nvPr/>
          </p:nvSpPr>
          <p:spPr bwMode="auto">
            <a:xfrm rot="16200000">
              <a:off x="208200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1" name="Rectangle 228"/>
            <p:cNvSpPr>
              <a:spLocks noChangeArrowheads="1"/>
            </p:cNvSpPr>
            <p:nvPr/>
          </p:nvSpPr>
          <p:spPr bwMode="auto">
            <a:xfrm rot="16200000">
              <a:off x="2201069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2" name="Rectangle 229"/>
            <p:cNvSpPr>
              <a:spLocks noChangeArrowheads="1"/>
            </p:cNvSpPr>
            <p:nvPr/>
          </p:nvSpPr>
          <p:spPr bwMode="auto">
            <a:xfrm rot="16200000">
              <a:off x="231695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3" name="Rectangle 230"/>
            <p:cNvSpPr>
              <a:spLocks noChangeArrowheads="1"/>
            </p:cNvSpPr>
            <p:nvPr/>
          </p:nvSpPr>
          <p:spPr bwMode="auto">
            <a:xfrm rot="16200000">
              <a:off x="2436020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4" name="Rectangle 231"/>
            <p:cNvSpPr>
              <a:spLocks noChangeArrowheads="1"/>
            </p:cNvSpPr>
            <p:nvPr/>
          </p:nvSpPr>
          <p:spPr bwMode="auto">
            <a:xfrm rot="16200000">
              <a:off x="2670176" y="1468438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5" name="Rectangle 232"/>
            <p:cNvSpPr>
              <a:spLocks noChangeArrowheads="1"/>
            </p:cNvSpPr>
            <p:nvPr/>
          </p:nvSpPr>
          <p:spPr bwMode="auto">
            <a:xfrm rot="16200000">
              <a:off x="278685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6" name="Rectangle 233"/>
            <p:cNvSpPr>
              <a:spLocks noChangeArrowheads="1"/>
            </p:cNvSpPr>
            <p:nvPr/>
          </p:nvSpPr>
          <p:spPr bwMode="auto">
            <a:xfrm rot="16200000">
              <a:off x="2904332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7" name="Rectangle 234"/>
            <p:cNvSpPr>
              <a:spLocks noChangeArrowheads="1"/>
            </p:cNvSpPr>
            <p:nvPr/>
          </p:nvSpPr>
          <p:spPr bwMode="auto">
            <a:xfrm rot="16200000">
              <a:off x="302180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8" name="Rectangle 235"/>
            <p:cNvSpPr>
              <a:spLocks noChangeArrowheads="1"/>
            </p:cNvSpPr>
            <p:nvPr/>
          </p:nvSpPr>
          <p:spPr bwMode="auto">
            <a:xfrm rot="16200000">
              <a:off x="325675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9" name="Rectangle 236"/>
            <p:cNvSpPr>
              <a:spLocks noChangeArrowheads="1"/>
            </p:cNvSpPr>
            <p:nvPr/>
          </p:nvSpPr>
          <p:spPr bwMode="auto">
            <a:xfrm rot="16200000">
              <a:off x="3374232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0" name="Rectangle 237"/>
            <p:cNvSpPr>
              <a:spLocks noChangeArrowheads="1"/>
            </p:cNvSpPr>
            <p:nvPr/>
          </p:nvSpPr>
          <p:spPr bwMode="auto">
            <a:xfrm rot="16200000">
              <a:off x="3491707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1" name="Rectangle 238"/>
            <p:cNvSpPr>
              <a:spLocks noChangeArrowheads="1"/>
            </p:cNvSpPr>
            <p:nvPr/>
          </p:nvSpPr>
          <p:spPr bwMode="auto">
            <a:xfrm rot="16200000">
              <a:off x="3609182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2" name="Rectangle 239"/>
            <p:cNvSpPr>
              <a:spLocks noChangeArrowheads="1"/>
            </p:cNvSpPr>
            <p:nvPr/>
          </p:nvSpPr>
          <p:spPr bwMode="auto">
            <a:xfrm rot="16200000">
              <a:off x="3844132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3" name="Rectangle 240"/>
            <p:cNvSpPr>
              <a:spLocks noChangeArrowheads="1"/>
            </p:cNvSpPr>
            <p:nvPr/>
          </p:nvSpPr>
          <p:spPr bwMode="auto">
            <a:xfrm rot="16200000">
              <a:off x="3960020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4" name="Rectangle 241"/>
            <p:cNvSpPr>
              <a:spLocks noChangeArrowheads="1"/>
            </p:cNvSpPr>
            <p:nvPr/>
          </p:nvSpPr>
          <p:spPr bwMode="auto">
            <a:xfrm rot="16200000">
              <a:off x="4079082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5" name="Rectangle 242"/>
            <p:cNvSpPr>
              <a:spLocks noChangeArrowheads="1"/>
            </p:cNvSpPr>
            <p:nvPr/>
          </p:nvSpPr>
          <p:spPr bwMode="auto">
            <a:xfrm rot="16200000">
              <a:off x="4194970" y="1467644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6" name="Rectangle 243"/>
            <p:cNvSpPr>
              <a:spLocks noChangeArrowheads="1"/>
            </p:cNvSpPr>
            <p:nvPr/>
          </p:nvSpPr>
          <p:spPr bwMode="auto">
            <a:xfrm rot="16200000">
              <a:off x="359569" y="1897857"/>
              <a:ext cx="8683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7" name="Rectangle 244"/>
            <p:cNvSpPr>
              <a:spLocks noChangeArrowheads="1"/>
            </p:cNvSpPr>
            <p:nvPr/>
          </p:nvSpPr>
          <p:spPr bwMode="auto">
            <a:xfrm rot="16200000">
              <a:off x="824707" y="2299494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8" name="Freeform 245"/>
            <p:cNvSpPr>
              <a:spLocks noEditPoints="1"/>
            </p:cNvSpPr>
            <p:nvPr/>
          </p:nvSpPr>
          <p:spPr bwMode="auto">
            <a:xfrm rot="16200000">
              <a:off x="514351" y="2241551"/>
              <a:ext cx="119063" cy="74613"/>
            </a:xfrm>
            <a:custGeom>
              <a:avLst/>
              <a:gdLst>
                <a:gd name="T0" fmla="*/ 37 w 75"/>
                <a:gd name="T1" fmla="*/ 0 h 47"/>
                <a:gd name="T2" fmla="*/ 45 w 75"/>
                <a:gd name="T3" fmla="*/ 0 h 47"/>
                <a:gd name="T4" fmla="*/ 53 w 75"/>
                <a:gd name="T5" fmla="*/ 1 h 47"/>
                <a:gd name="T6" fmla="*/ 58 w 75"/>
                <a:gd name="T7" fmla="*/ 3 h 47"/>
                <a:gd name="T8" fmla="*/ 63 w 75"/>
                <a:gd name="T9" fmla="*/ 4 h 47"/>
                <a:gd name="T10" fmla="*/ 67 w 75"/>
                <a:gd name="T11" fmla="*/ 7 h 47"/>
                <a:gd name="T12" fmla="*/ 71 w 75"/>
                <a:gd name="T13" fmla="*/ 11 h 47"/>
                <a:gd name="T14" fmla="*/ 72 w 75"/>
                <a:gd name="T15" fmla="*/ 14 h 47"/>
                <a:gd name="T16" fmla="*/ 74 w 75"/>
                <a:gd name="T17" fmla="*/ 18 h 47"/>
                <a:gd name="T18" fmla="*/ 75 w 75"/>
                <a:gd name="T19" fmla="*/ 24 h 47"/>
                <a:gd name="T20" fmla="*/ 74 w 75"/>
                <a:gd name="T21" fmla="*/ 29 h 47"/>
                <a:gd name="T22" fmla="*/ 72 w 75"/>
                <a:gd name="T23" fmla="*/ 34 h 47"/>
                <a:gd name="T24" fmla="*/ 70 w 75"/>
                <a:gd name="T25" fmla="*/ 38 h 47"/>
                <a:gd name="T26" fmla="*/ 66 w 75"/>
                <a:gd name="T27" fmla="*/ 41 h 47"/>
                <a:gd name="T28" fmla="*/ 61 w 75"/>
                <a:gd name="T29" fmla="*/ 43 h 47"/>
                <a:gd name="T30" fmla="*/ 54 w 75"/>
                <a:gd name="T31" fmla="*/ 46 h 47"/>
                <a:gd name="T32" fmla="*/ 50 w 75"/>
                <a:gd name="T33" fmla="*/ 46 h 47"/>
                <a:gd name="T34" fmla="*/ 44 w 75"/>
                <a:gd name="T35" fmla="*/ 47 h 47"/>
                <a:gd name="T36" fmla="*/ 37 w 75"/>
                <a:gd name="T37" fmla="*/ 47 h 47"/>
                <a:gd name="T38" fmla="*/ 29 w 75"/>
                <a:gd name="T39" fmla="*/ 47 h 47"/>
                <a:gd name="T40" fmla="*/ 23 w 75"/>
                <a:gd name="T41" fmla="*/ 46 h 47"/>
                <a:gd name="T42" fmla="*/ 16 w 75"/>
                <a:gd name="T43" fmla="*/ 45 h 47"/>
                <a:gd name="T44" fmla="*/ 12 w 75"/>
                <a:gd name="T45" fmla="*/ 42 h 47"/>
                <a:gd name="T46" fmla="*/ 8 w 75"/>
                <a:gd name="T47" fmla="*/ 39 h 47"/>
                <a:gd name="T48" fmla="*/ 4 w 75"/>
                <a:gd name="T49" fmla="*/ 37 h 47"/>
                <a:gd name="T50" fmla="*/ 2 w 75"/>
                <a:gd name="T51" fmla="*/ 33 h 47"/>
                <a:gd name="T52" fmla="*/ 0 w 75"/>
                <a:gd name="T53" fmla="*/ 29 h 47"/>
                <a:gd name="T54" fmla="*/ 0 w 75"/>
                <a:gd name="T55" fmla="*/ 24 h 47"/>
                <a:gd name="T56" fmla="*/ 2 w 75"/>
                <a:gd name="T57" fmla="*/ 17 h 47"/>
                <a:gd name="T58" fmla="*/ 3 w 75"/>
                <a:gd name="T59" fmla="*/ 12 h 47"/>
                <a:gd name="T60" fmla="*/ 7 w 75"/>
                <a:gd name="T61" fmla="*/ 7 h 47"/>
                <a:gd name="T62" fmla="*/ 20 w 75"/>
                <a:gd name="T63" fmla="*/ 1 h 47"/>
                <a:gd name="T64" fmla="*/ 37 w 75"/>
                <a:gd name="T65" fmla="*/ 0 h 47"/>
                <a:gd name="T66" fmla="*/ 37 w 75"/>
                <a:gd name="T67" fmla="*/ 9 h 47"/>
                <a:gd name="T68" fmla="*/ 23 w 75"/>
                <a:gd name="T69" fmla="*/ 11 h 47"/>
                <a:gd name="T70" fmla="*/ 15 w 75"/>
                <a:gd name="T71" fmla="*/ 13 h 47"/>
                <a:gd name="T72" fmla="*/ 11 w 75"/>
                <a:gd name="T73" fmla="*/ 16 h 47"/>
                <a:gd name="T74" fmla="*/ 10 w 75"/>
                <a:gd name="T75" fmla="*/ 20 h 47"/>
                <a:gd name="T76" fmla="*/ 10 w 75"/>
                <a:gd name="T77" fmla="*/ 24 h 47"/>
                <a:gd name="T78" fmla="*/ 10 w 75"/>
                <a:gd name="T79" fmla="*/ 28 h 47"/>
                <a:gd name="T80" fmla="*/ 11 w 75"/>
                <a:gd name="T81" fmla="*/ 30 h 47"/>
                <a:gd name="T82" fmla="*/ 15 w 75"/>
                <a:gd name="T83" fmla="*/ 34 h 47"/>
                <a:gd name="T84" fmla="*/ 23 w 75"/>
                <a:gd name="T85" fmla="*/ 37 h 47"/>
                <a:gd name="T86" fmla="*/ 37 w 75"/>
                <a:gd name="T87" fmla="*/ 38 h 47"/>
                <a:gd name="T88" fmla="*/ 51 w 75"/>
                <a:gd name="T89" fmla="*/ 37 h 47"/>
                <a:gd name="T90" fmla="*/ 61 w 75"/>
                <a:gd name="T91" fmla="*/ 34 h 47"/>
                <a:gd name="T92" fmla="*/ 63 w 75"/>
                <a:gd name="T93" fmla="*/ 30 h 47"/>
                <a:gd name="T94" fmla="*/ 66 w 75"/>
                <a:gd name="T95" fmla="*/ 28 h 47"/>
                <a:gd name="T96" fmla="*/ 66 w 75"/>
                <a:gd name="T97" fmla="*/ 24 h 47"/>
                <a:gd name="T98" fmla="*/ 66 w 75"/>
                <a:gd name="T99" fmla="*/ 20 h 47"/>
                <a:gd name="T100" fmla="*/ 63 w 75"/>
                <a:gd name="T101" fmla="*/ 16 h 47"/>
                <a:gd name="T102" fmla="*/ 61 w 75"/>
                <a:gd name="T103" fmla="*/ 13 h 47"/>
                <a:gd name="T104" fmla="*/ 51 w 75"/>
                <a:gd name="T105" fmla="*/ 11 h 47"/>
                <a:gd name="T106" fmla="*/ 37 w 75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47">
                  <a:moveTo>
                    <a:pt x="37" y="0"/>
                  </a:moveTo>
                  <a:lnTo>
                    <a:pt x="45" y="0"/>
                  </a:lnTo>
                  <a:lnTo>
                    <a:pt x="53" y="1"/>
                  </a:lnTo>
                  <a:lnTo>
                    <a:pt x="58" y="3"/>
                  </a:lnTo>
                  <a:lnTo>
                    <a:pt x="63" y="4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5" y="24"/>
                  </a:lnTo>
                  <a:lnTo>
                    <a:pt x="74" y="29"/>
                  </a:lnTo>
                  <a:lnTo>
                    <a:pt x="72" y="34"/>
                  </a:lnTo>
                  <a:lnTo>
                    <a:pt x="70" y="38"/>
                  </a:lnTo>
                  <a:lnTo>
                    <a:pt x="66" y="41"/>
                  </a:lnTo>
                  <a:lnTo>
                    <a:pt x="61" y="43"/>
                  </a:lnTo>
                  <a:lnTo>
                    <a:pt x="54" y="46"/>
                  </a:lnTo>
                  <a:lnTo>
                    <a:pt x="50" y="46"/>
                  </a:lnTo>
                  <a:lnTo>
                    <a:pt x="44" y="47"/>
                  </a:lnTo>
                  <a:lnTo>
                    <a:pt x="37" y="47"/>
                  </a:lnTo>
                  <a:lnTo>
                    <a:pt x="29" y="47"/>
                  </a:lnTo>
                  <a:lnTo>
                    <a:pt x="23" y="46"/>
                  </a:lnTo>
                  <a:lnTo>
                    <a:pt x="16" y="45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7"/>
                  </a:lnTo>
                  <a:lnTo>
                    <a:pt x="3" y="12"/>
                  </a:lnTo>
                  <a:lnTo>
                    <a:pt x="7" y="7"/>
                  </a:lnTo>
                  <a:lnTo>
                    <a:pt x="20" y="1"/>
                  </a:lnTo>
                  <a:lnTo>
                    <a:pt x="37" y="0"/>
                  </a:lnTo>
                  <a:close/>
                  <a:moveTo>
                    <a:pt x="37" y="9"/>
                  </a:moveTo>
                  <a:lnTo>
                    <a:pt x="23" y="11"/>
                  </a:lnTo>
                  <a:lnTo>
                    <a:pt x="15" y="13"/>
                  </a:lnTo>
                  <a:lnTo>
                    <a:pt x="11" y="16"/>
                  </a:lnTo>
                  <a:lnTo>
                    <a:pt x="10" y="20"/>
                  </a:lnTo>
                  <a:lnTo>
                    <a:pt x="10" y="24"/>
                  </a:lnTo>
                  <a:lnTo>
                    <a:pt x="10" y="28"/>
                  </a:lnTo>
                  <a:lnTo>
                    <a:pt x="11" y="30"/>
                  </a:lnTo>
                  <a:lnTo>
                    <a:pt x="15" y="34"/>
                  </a:lnTo>
                  <a:lnTo>
                    <a:pt x="23" y="37"/>
                  </a:lnTo>
                  <a:lnTo>
                    <a:pt x="37" y="38"/>
                  </a:lnTo>
                  <a:lnTo>
                    <a:pt x="51" y="37"/>
                  </a:lnTo>
                  <a:lnTo>
                    <a:pt x="61" y="34"/>
                  </a:lnTo>
                  <a:lnTo>
                    <a:pt x="63" y="30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3" y="16"/>
                  </a:lnTo>
                  <a:lnTo>
                    <a:pt x="61" y="13"/>
                  </a:lnTo>
                  <a:lnTo>
                    <a:pt x="51" y="11"/>
                  </a:lnTo>
                  <a:lnTo>
                    <a:pt x="3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9" name="Rectangle 246"/>
            <p:cNvSpPr>
              <a:spLocks noChangeArrowheads="1"/>
            </p:cNvSpPr>
            <p:nvPr/>
          </p:nvSpPr>
          <p:spPr bwMode="auto">
            <a:xfrm rot="16200000">
              <a:off x="633413" y="2319338"/>
              <a:ext cx="142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0" name="Freeform 247"/>
            <p:cNvSpPr>
              <a:spLocks noEditPoints="1"/>
            </p:cNvSpPr>
            <p:nvPr/>
          </p:nvSpPr>
          <p:spPr bwMode="auto">
            <a:xfrm rot="16200000">
              <a:off x="647701" y="2241551"/>
              <a:ext cx="119063" cy="74613"/>
            </a:xfrm>
            <a:custGeom>
              <a:avLst/>
              <a:gdLst>
                <a:gd name="T0" fmla="*/ 37 w 75"/>
                <a:gd name="T1" fmla="*/ 0 h 47"/>
                <a:gd name="T2" fmla="*/ 45 w 75"/>
                <a:gd name="T3" fmla="*/ 0 h 47"/>
                <a:gd name="T4" fmla="*/ 53 w 75"/>
                <a:gd name="T5" fmla="*/ 1 h 47"/>
                <a:gd name="T6" fmla="*/ 58 w 75"/>
                <a:gd name="T7" fmla="*/ 2 h 47"/>
                <a:gd name="T8" fmla="*/ 63 w 75"/>
                <a:gd name="T9" fmla="*/ 5 h 47"/>
                <a:gd name="T10" fmla="*/ 67 w 75"/>
                <a:gd name="T11" fmla="*/ 8 h 47"/>
                <a:gd name="T12" fmla="*/ 71 w 75"/>
                <a:gd name="T13" fmla="*/ 10 h 47"/>
                <a:gd name="T14" fmla="*/ 72 w 75"/>
                <a:gd name="T15" fmla="*/ 14 h 47"/>
                <a:gd name="T16" fmla="*/ 74 w 75"/>
                <a:gd name="T17" fmla="*/ 18 h 47"/>
                <a:gd name="T18" fmla="*/ 75 w 75"/>
                <a:gd name="T19" fmla="*/ 23 h 47"/>
                <a:gd name="T20" fmla="*/ 74 w 75"/>
                <a:gd name="T21" fmla="*/ 30 h 47"/>
                <a:gd name="T22" fmla="*/ 72 w 75"/>
                <a:gd name="T23" fmla="*/ 34 h 47"/>
                <a:gd name="T24" fmla="*/ 70 w 75"/>
                <a:gd name="T25" fmla="*/ 39 h 47"/>
                <a:gd name="T26" fmla="*/ 66 w 75"/>
                <a:gd name="T27" fmla="*/ 42 h 47"/>
                <a:gd name="T28" fmla="*/ 61 w 75"/>
                <a:gd name="T29" fmla="*/ 44 h 47"/>
                <a:gd name="T30" fmla="*/ 54 w 75"/>
                <a:gd name="T31" fmla="*/ 46 h 47"/>
                <a:gd name="T32" fmla="*/ 50 w 75"/>
                <a:gd name="T33" fmla="*/ 47 h 47"/>
                <a:gd name="T34" fmla="*/ 44 w 75"/>
                <a:gd name="T35" fmla="*/ 47 h 47"/>
                <a:gd name="T36" fmla="*/ 37 w 75"/>
                <a:gd name="T37" fmla="*/ 47 h 47"/>
                <a:gd name="T38" fmla="*/ 29 w 75"/>
                <a:gd name="T39" fmla="*/ 47 h 47"/>
                <a:gd name="T40" fmla="*/ 23 w 75"/>
                <a:gd name="T41" fmla="*/ 47 h 47"/>
                <a:gd name="T42" fmla="*/ 16 w 75"/>
                <a:gd name="T43" fmla="*/ 44 h 47"/>
                <a:gd name="T44" fmla="*/ 12 w 75"/>
                <a:gd name="T45" fmla="*/ 43 h 47"/>
                <a:gd name="T46" fmla="*/ 8 w 75"/>
                <a:gd name="T47" fmla="*/ 40 h 47"/>
                <a:gd name="T48" fmla="*/ 4 w 75"/>
                <a:gd name="T49" fmla="*/ 37 h 47"/>
                <a:gd name="T50" fmla="*/ 2 w 75"/>
                <a:gd name="T51" fmla="*/ 34 h 47"/>
                <a:gd name="T52" fmla="*/ 0 w 75"/>
                <a:gd name="T53" fmla="*/ 29 h 47"/>
                <a:gd name="T54" fmla="*/ 0 w 75"/>
                <a:gd name="T55" fmla="*/ 23 h 47"/>
                <a:gd name="T56" fmla="*/ 2 w 75"/>
                <a:gd name="T57" fmla="*/ 17 h 47"/>
                <a:gd name="T58" fmla="*/ 3 w 75"/>
                <a:gd name="T59" fmla="*/ 12 h 47"/>
                <a:gd name="T60" fmla="*/ 7 w 75"/>
                <a:gd name="T61" fmla="*/ 8 h 47"/>
                <a:gd name="T62" fmla="*/ 20 w 75"/>
                <a:gd name="T63" fmla="*/ 2 h 47"/>
                <a:gd name="T64" fmla="*/ 37 w 75"/>
                <a:gd name="T65" fmla="*/ 0 h 47"/>
                <a:gd name="T66" fmla="*/ 37 w 75"/>
                <a:gd name="T67" fmla="*/ 9 h 47"/>
                <a:gd name="T68" fmla="*/ 23 w 75"/>
                <a:gd name="T69" fmla="*/ 10 h 47"/>
                <a:gd name="T70" fmla="*/ 15 w 75"/>
                <a:gd name="T71" fmla="*/ 14 h 47"/>
                <a:gd name="T72" fmla="*/ 11 w 75"/>
                <a:gd name="T73" fmla="*/ 17 h 47"/>
                <a:gd name="T74" fmla="*/ 10 w 75"/>
                <a:gd name="T75" fmla="*/ 19 h 47"/>
                <a:gd name="T76" fmla="*/ 10 w 75"/>
                <a:gd name="T77" fmla="*/ 23 h 47"/>
                <a:gd name="T78" fmla="*/ 10 w 75"/>
                <a:gd name="T79" fmla="*/ 27 h 47"/>
                <a:gd name="T80" fmla="*/ 11 w 75"/>
                <a:gd name="T81" fmla="*/ 31 h 47"/>
                <a:gd name="T82" fmla="*/ 15 w 75"/>
                <a:gd name="T83" fmla="*/ 34 h 47"/>
                <a:gd name="T84" fmla="*/ 23 w 75"/>
                <a:gd name="T85" fmla="*/ 37 h 47"/>
                <a:gd name="T86" fmla="*/ 37 w 75"/>
                <a:gd name="T87" fmla="*/ 38 h 47"/>
                <a:gd name="T88" fmla="*/ 51 w 75"/>
                <a:gd name="T89" fmla="*/ 37 h 47"/>
                <a:gd name="T90" fmla="*/ 61 w 75"/>
                <a:gd name="T91" fmla="*/ 34 h 47"/>
                <a:gd name="T92" fmla="*/ 63 w 75"/>
                <a:gd name="T93" fmla="*/ 31 h 47"/>
                <a:gd name="T94" fmla="*/ 66 w 75"/>
                <a:gd name="T95" fmla="*/ 27 h 47"/>
                <a:gd name="T96" fmla="*/ 66 w 75"/>
                <a:gd name="T97" fmla="*/ 23 h 47"/>
                <a:gd name="T98" fmla="*/ 66 w 75"/>
                <a:gd name="T99" fmla="*/ 19 h 47"/>
                <a:gd name="T100" fmla="*/ 63 w 75"/>
                <a:gd name="T101" fmla="*/ 17 h 47"/>
                <a:gd name="T102" fmla="*/ 61 w 75"/>
                <a:gd name="T103" fmla="*/ 14 h 47"/>
                <a:gd name="T104" fmla="*/ 51 w 75"/>
                <a:gd name="T105" fmla="*/ 10 h 47"/>
                <a:gd name="T106" fmla="*/ 37 w 75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47">
                  <a:moveTo>
                    <a:pt x="37" y="0"/>
                  </a:moveTo>
                  <a:lnTo>
                    <a:pt x="45" y="0"/>
                  </a:lnTo>
                  <a:lnTo>
                    <a:pt x="53" y="1"/>
                  </a:lnTo>
                  <a:lnTo>
                    <a:pt x="58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5" y="23"/>
                  </a:lnTo>
                  <a:lnTo>
                    <a:pt x="74" y="30"/>
                  </a:lnTo>
                  <a:lnTo>
                    <a:pt x="72" y="34"/>
                  </a:lnTo>
                  <a:lnTo>
                    <a:pt x="70" y="39"/>
                  </a:lnTo>
                  <a:lnTo>
                    <a:pt x="66" y="42"/>
                  </a:lnTo>
                  <a:lnTo>
                    <a:pt x="61" y="44"/>
                  </a:lnTo>
                  <a:lnTo>
                    <a:pt x="54" y="46"/>
                  </a:lnTo>
                  <a:lnTo>
                    <a:pt x="50" y="47"/>
                  </a:lnTo>
                  <a:lnTo>
                    <a:pt x="44" y="47"/>
                  </a:lnTo>
                  <a:lnTo>
                    <a:pt x="37" y="47"/>
                  </a:lnTo>
                  <a:lnTo>
                    <a:pt x="29" y="47"/>
                  </a:lnTo>
                  <a:lnTo>
                    <a:pt x="23" y="47"/>
                  </a:lnTo>
                  <a:lnTo>
                    <a:pt x="16" y="44"/>
                  </a:lnTo>
                  <a:lnTo>
                    <a:pt x="12" y="43"/>
                  </a:lnTo>
                  <a:lnTo>
                    <a:pt x="8" y="40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7"/>
                  </a:lnTo>
                  <a:lnTo>
                    <a:pt x="3" y="12"/>
                  </a:lnTo>
                  <a:lnTo>
                    <a:pt x="7" y="8"/>
                  </a:lnTo>
                  <a:lnTo>
                    <a:pt x="20" y="2"/>
                  </a:lnTo>
                  <a:lnTo>
                    <a:pt x="37" y="0"/>
                  </a:lnTo>
                  <a:close/>
                  <a:moveTo>
                    <a:pt x="37" y="9"/>
                  </a:moveTo>
                  <a:lnTo>
                    <a:pt x="23" y="10"/>
                  </a:lnTo>
                  <a:lnTo>
                    <a:pt x="15" y="14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10" y="23"/>
                  </a:lnTo>
                  <a:lnTo>
                    <a:pt x="10" y="27"/>
                  </a:lnTo>
                  <a:lnTo>
                    <a:pt x="11" y="31"/>
                  </a:lnTo>
                  <a:lnTo>
                    <a:pt x="15" y="34"/>
                  </a:lnTo>
                  <a:lnTo>
                    <a:pt x="23" y="37"/>
                  </a:lnTo>
                  <a:lnTo>
                    <a:pt x="37" y="38"/>
                  </a:lnTo>
                  <a:lnTo>
                    <a:pt x="51" y="37"/>
                  </a:lnTo>
                  <a:lnTo>
                    <a:pt x="61" y="34"/>
                  </a:lnTo>
                  <a:lnTo>
                    <a:pt x="63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66" y="19"/>
                  </a:lnTo>
                  <a:lnTo>
                    <a:pt x="63" y="17"/>
                  </a:lnTo>
                  <a:lnTo>
                    <a:pt x="61" y="14"/>
                  </a:lnTo>
                  <a:lnTo>
                    <a:pt x="51" y="10"/>
                  </a:lnTo>
                  <a:lnTo>
                    <a:pt x="3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1" name="Rectangle 248"/>
            <p:cNvSpPr>
              <a:spLocks noChangeArrowheads="1"/>
            </p:cNvSpPr>
            <p:nvPr/>
          </p:nvSpPr>
          <p:spPr bwMode="auto">
            <a:xfrm rot="16200000">
              <a:off x="825501" y="2082801"/>
              <a:ext cx="4763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2" name="Freeform 249"/>
            <p:cNvSpPr>
              <a:spLocks/>
            </p:cNvSpPr>
            <p:nvPr/>
          </p:nvSpPr>
          <p:spPr bwMode="auto">
            <a:xfrm rot="16200000">
              <a:off x="515144" y="2077244"/>
              <a:ext cx="114300" cy="74613"/>
            </a:xfrm>
            <a:custGeom>
              <a:avLst/>
              <a:gdLst>
                <a:gd name="T0" fmla="*/ 9 w 72"/>
                <a:gd name="T1" fmla="*/ 47 h 47"/>
                <a:gd name="T2" fmla="*/ 0 w 72"/>
                <a:gd name="T3" fmla="*/ 47 h 47"/>
                <a:gd name="T4" fmla="*/ 0 w 72"/>
                <a:gd name="T5" fmla="*/ 0 h 47"/>
                <a:gd name="T6" fmla="*/ 3 w 72"/>
                <a:gd name="T7" fmla="*/ 0 h 47"/>
                <a:gd name="T8" fmla="*/ 7 w 72"/>
                <a:gd name="T9" fmla="*/ 1 h 47"/>
                <a:gd name="T10" fmla="*/ 11 w 72"/>
                <a:gd name="T11" fmla="*/ 2 h 47"/>
                <a:gd name="T12" fmla="*/ 16 w 72"/>
                <a:gd name="T13" fmla="*/ 6 h 47"/>
                <a:gd name="T14" fmla="*/ 21 w 72"/>
                <a:gd name="T15" fmla="*/ 10 h 47"/>
                <a:gd name="T16" fmla="*/ 26 w 72"/>
                <a:gd name="T17" fmla="*/ 17 h 47"/>
                <a:gd name="T18" fmla="*/ 32 w 72"/>
                <a:gd name="T19" fmla="*/ 22 h 47"/>
                <a:gd name="T20" fmla="*/ 35 w 72"/>
                <a:gd name="T21" fmla="*/ 27 h 47"/>
                <a:gd name="T22" fmla="*/ 39 w 72"/>
                <a:gd name="T23" fmla="*/ 30 h 47"/>
                <a:gd name="T24" fmla="*/ 42 w 72"/>
                <a:gd name="T25" fmla="*/ 32 h 47"/>
                <a:gd name="T26" fmla="*/ 47 w 72"/>
                <a:gd name="T27" fmla="*/ 35 h 47"/>
                <a:gd name="T28" fmla="*/ 53 w 72"/>
                <a:gd name="T29" fmla="*/ 36 h 47"/>
                <a:gd name="T30" fmla="*/ 56 w 72"/>
                <a:gd name="T31" fmla="*/ 35 h 47"/>
                <a:gd name="T32" fmla="*/ 60 w 72"/>
                <a:gd name="T33" fmla="*/ 32 h 47"/>
                <a:gd name="T34" fmla="*/ 63 w 72"/>
                <a:gd name="T35" fmla="*/ 30 h 47"/>
                <a:gd name="T36" fmla="*/ 64 w 72"/>
                <a:gd name="T37" fmla="*/ 27 h 47"/>
                <a:gd name="T38" fmla="*/ 64 w 72"/>
                <a:gd name="T39" fmla="*/ 23 h 47"/>
                <a:gd name="T40" fmla="*/ 64 w 72"/>
                <a:gd name="T41" fmla="*/ 19 h 47"/>
                <a:gd name="T42" fmla="*/ 63 w 72"/>
                <a:gd name="T43" fmla="*/ 17 h 47"/>
                <a:gd name="T44" fmla="*/ 60 w 72"/>
                <a:gd name="T45" fmla="*/ 14 h 47"/>
                <a:gd name="T46" fmla="*/ 58 w 72"/>
                <a:gd name="T47" fmla="*/ 12 h 47"/>
                <a:gd name="T48" fmla="*/ 55 w 72"/>
                <a:gd name="T49" fmla="*/ 10 h 47"/>
                <a:gd name="T50" fmla="*/ 51 w 72"/>
                <a:gd name="T51" fmla="*/ 10 h 47"/>
                <a:gd name="T52" fmla="*/ 53 w 72"/>
                <a:gd name="T53" fmla="*/ 1 h 47"/>
                <a:gd name="T54" fmla="*/ 59 w 72"/>
                <a:gd name="T55" fmla="*/ 2 h 47"/>
                <a:gd name="T56" fmla="*/ 63 w 72"/>
                <a:gd name="T57" fmla="*/ 4 h 47"/>
                <a:gd name="T58" fmla="*/ 67 w 72"/>
                <a:gd name="T59" fmla="*/ 8 h 47"/>
                <a:gd name="T60" fmla="*/ 71 w 72"/>
                <a:gd name="T61" fmla="*/ 12 h 47"/>
                <a:gd name="T62" fmla="*/ 72 w 72"/>
                <a:gd name="T63" fmla="*/ 17 h 47"/>
                <a:gd name="T64" fmla="*/ 72 w 72"/>
                <a:gd name="T65" fmla="*/ 23 h 47"/>
                <a:gd name="T66" fmla="*/ 72 w 72"/>
                <a:gd name="T67" fmla="*/ 30 h 47"/>
                <a:gd name="T68" fmla="*/ 70 w 72"/>
                <a:gd name="T69" fmla="*/ 35 h 47"/>
                <a:gd name="T70" fmla="*/ 67 w 72"/>
                <a:gd name="T71" fmla="*/ 40 h 47"/>
                <a:gd name="T72" fmla="*/ 63 w 72"/>
                <a:gd name="T73" fmla="*/ 43 h 47"/>
                <a:gd name="T74" fmla="*/ 58 w 72"/>
                <a:gd name="T75" fmla="*/ 46 h 47"/>
                <a:gd name="T76" fmla="*/ 53 w 72"/>
                <a:gd name="T77" fmla="*/ 46 h 47"/>
                <a:gd name="T78" fmla="*/ 49 w 72"/>
                <a:gd name="T79" fmla="*/ 46 h 47"/>
                <a:gd name="T80" fmla="*/ 43 w 72"/>
                <a:gd name="T81" fmla="*/ 44 h 47"/>
                <a:gd name="T82" fmla="*/ 39 w 72"/>
                <a:gd name="T83" fmla="*/ 42 h 47"/>
                <a:gd name="T84" fmla="*/ 35 w 72"/>
                <a:gd name="T85" fmla="*/ 39 h 47"/>
                <a:gd name="T86" fmla="*/ 32 w 72"/>
                <a:gd name="T87" fmla="*/ 36 h 47"/>
                <a:gd name="T88" fmla="*/ 28 w 72"/>
                <a:gd name="T89" fmla="*/ 31 h 47"/>
                <a:gd name="T90" fmla="*/ 22 w 72"/>
                <a:gd name="T91" fmla="*/ 26 h 47"/>
                <a:gd name="T92" fmla="*/ 18 w 72"/>
                <a:gd name="T93" fmla="*/ 21 h 47"/>
                <a:gd name="T94" fmla="*/ 16 w 72"/>
                <a:gd name="T95" fmla="*/ 18 h 47"/>
                <a:gd name="T96" fmla="*/ 13 w 72"/>
                <a:gd name="T97" fmla="*/ 15 h 47"/>
                <a:gd name="T98" fmla="*/ 9 w 72"/>
                <a:gd name="T99" fmla="*/ 12 h 47"/>
                <a:gd name="T100" fmla="*/ 9 w 72"/>
                <a:gd name="T10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2" h="47">
                  <a:moveTo>
                    <a:pt x="9" y="47"/>
                  </a:moveTo>
                  <a:lnTo>
                    <a:pt x="0" y="47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1"/>
                  </a:lnTo>
                  <a:lnTo>
                    <a:pt x="11" y="2"/>
                  </a:lnTo>
                  <a:lnTo>
                    <a:pt x="16" y="6"/>
                  </a:lnTo>
                  <a:lnTo>
                    <a:pt x="21" y="10"/>
                  </a:lnTo>
                  <a:lnTo>
                    <a:pt x="26" y="17"/>
                  </a:lnTo>
                  <a:lnTo>
                    <a:pt x="32" y="22"/>
                  </a:lnTo>
                  <a:lnTo>
                    <a:pt x="35" y="27"/>
                  </a:lnTo>
                  <a:lnTo>
                    <a:pt x="39" y="30"/>
                  </a:lnTo>
                  <a:lnTo>
                    <a:pt x="42" y="32"/>
                  </a:lnTo>
                  <a:lnTo>
                    <a:pt x="47" y="35"/>
                  </a:lnTo>
                  <a:lnTo>
                    <a:pt x="53" y="36"/>
                  </a:lnTo>
                  <a:lnTo>
                    <a:pt x="56" y="35"/>
                  </a:lnTo>
                  <a:lnTo>
                    <a:pt x="60" y="32"/>
                  </a:lnTo>
                  <a:lnTo>
                    <a:pt x="63" y="30"/>
                  </a:lnTo>
                  <a:lnTo>
                    <a:pt x="64" y="27"/>
                  </a:lnTo>
                  <a:lnTo>
                    <a:pt x="64" y="23"/>
                  </a:lnTo>
                  <a:lnTo>
                    <a:pt x="64" y="19"/>
                  </a:lnTo>
                  <a:lnTo>
                    <a:pt x="63" y="17"/>
                  </a:lnTo>
                  <a:lnTo>
                    <a:pt x="60" y="14"/>
                  </a:lnTo>
                  <a:lnTo>
                    <a:pt x="58" y="12"/>
                  </a:lnTo>
                  <a:lnTo>
                    <a:pt x="55" y="10"/>
                  </a:lnTo>
                  <a:lnTo>
                    <a:pt x="51" y="10"/>
                  </a:lnTo>
                  <a:lnTo>
                    <a:pt x="53" y="1"/>
                  </a:lnTo>
                  <a:lnTo>
                    <a:pt x="59" y="2"/>
                  </a:lnTo>
                  <a:lnTo>
                    <a:pt x="63" y="4"/>
                  </a:lnTo>
                  <a:lnTo>
                    <a:pt x="67" y="8"/>
                  </a:lnTo>
                  <a:lnTo>
                    <a:pt x="71" y="12"/>
                  </a:lnTo>
                  <a:lnTo>
                    <a:pt x="72" y="17"/>
                  </a:lnTo>
                  <a:lnTo>
                    <a:pt x="72" y="23"/>
                  </a:lnTo>
                  <a:lnTo>
                    <a:pt x="72" y="30"/>
                  </a:lnTo>
                  <a:lnTo>
                    <a:pt x="70" y="35"/>
                  </a:lnTo>
                  <a:lnTo>
                    <a:pt x="67" y="40"/>
                  </a:lnTo>
                  <a:lnTo>
                    <a:pt x="63" y="43"/>
                  </a:lnTo>
                  <a:lnTo>
                    <a:pt x="58" y="46"/>
                  </a:lnTo>
                  <a:lnTo>
                    <a:pt x="53" y="46"/>
                  </a:lnTo>
                  <a:lnTo>
                    <a:pt x="49" y="46"/>
                  </a:lnTo>
                  <a:lnTo>
                    <a:pt x="43" y="44"/>
                  </a:lnTo>
                  <a:lnTo>
                    <a:pt x="39" y="42"/>
                  </a:lnTo>
                  <a:lnTo>
                    <a:pt x="35" y="39"/>
                  </a:lnTo>
                  <a:lnTo>
                    <a:pt x="32" y="36"/>
                  </a:lnTo>
                  <a:lnTo>
                    <a:pt x="28" y="31"/>
                  </a:lnTo>
                  <a:lnTo>
                    <a:pt x="22" y="26"/>
                  </a:lnTo>
                  <a:lnTo>
                    <a:pt x="18" y="21"/>
                  </a:lnTo>
                  <a:lnTo>
                    <a:pt x="16" y="18"/>
                  </a:lnTo>
                  <a:lnTo>
                    <a:pt x="13" y="15"/>
                  </a:lnTo>
                  <a:lnTo>
                    <a:pt x="9" y="12"/>
                  </a:lnTo>
                  <a:lnTo>
                    <a:pt x="9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3" name="Rectangle 250"/>
            <p:cNvSpPr>
              <a:spLocks noChangeArrowheads="1"/>
            </p:cNvSpPr>
            <p:nvPr/>
          </p:nvSpPr>
          <p:spPr bwMode="auto">
            <a:xfrm rot="16200000">
              <a:off x="633413" y="2155826"/>
              <a:ext cx="142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4" name="Freeform 251"/>
            <p:cNvSpPr>
              <a:spLocks noEditPoints="1"/>
            </p:cNvSpPr>
            <p:nvPr/>
          </p:nvSpPr>
          <p:spPr bwMode="auto">
            <a:xfrm rot="16200000">
              <a:off x="649288" y="2078038"/>
              <a:ext cx="115888" cy="74613"/>
            </a:xfrm>
            <a:custGeom>
              <a:avLst/>
              <a:gdLst>
                <a:gd name="T0" fmla="*/ 36 w 73"/>
                <a:gd name="T1" fmla="*/ 0 h 47"/>
                <a:gd name="T2" fmla="*/ 44 w 73"/>
                <a:gd name="T3" fmla="*/ 0 h 47"/>
                <a:gd name="T4" fmla="*/ 51 w 73"/>
                <a:gd name="T5" fmla="*/ 1 h 47"/>
                <a:gd name="T6" fmla="*/ 57 w 73"/>
                <a:gd name="T7" fmla="*/ 2 h 47"/>
                <a:gd name="T8" fmla="*/ 63 w 73"/>
                <a:gd name="T9" fmla="*/ 5 h 47"/>
                <a:gd name="T10" fmla="*/ 67 w 73"/>
                <a:gd name="T11" fmla="*/ 8 h 47"/>
                <a:gd name="T12" fmla="*/ 69 w 73"/>
                <a:gd name="T13" fmla="*/ 10 h 47"/>
                <a:gd name="T14" fmla="*/ 72 w 73"/>
                <a:gd name="T15" fmla="*/ 14 h 47"/>
                <a:gd name="T16" fmla="*/ 73 w 73"/>
                <a:gd name="T17" fmla="*/ 18 h 47"/>
                <a:gd name="T18" fmla="*/ 73 w 73"/>
                <a:gd name="T19" fmla="*/ 23 h 47"/>
                <a:gd name="T20" fmla="*/ 73 w 73"/>
                <a:gd name="T21" fmla="*/ 30 h 47"/>
                <a:gd name="T22" fmla="*/ 71 w 73"/>
                <a:gd name="T23" fmla="*/ 34 h 47"/>
                <a:gd name="T24" fmla="*/ 68 w 73"/>
                <a:gd name="T25" fmla="*/ 39 h 47"/>
                <a:gd name="T26" fmla="*/ 64 w 73"/>
                <a:gd name="T27" fmla="*/ 42 h 47"/>
                <a:gd name="T28" fmla="*/ 60 w 73"/>
                <a:gd name="T29" fmla="*/ 44 h 47"/>
                <a:gd name="T30" fmla="*/ 54 w 73"/>
                <a:gd name="T31" fmla="*/ 46 h 47"/>
                <a:gd name="T32" fmla="*/ 48 w 73"/>
                <a:gd name="T33" fmla="*/ 47 h 47"/>
                <a:gd name="T34" fmla="*/ 43 w 73"/>
                <a:gd name="T35" fmla="*/ 47 h 47"/>
                <a:gd name="T36" fmla="*/ 36 w 73"/>
                <a:gd name="T37" fmla="*/ 47 h 47"/>
                <a:gd name="T38" fmla="*/ 29 w 73"/>
                <a:gd name="T39" fmla="*/ 47 h 47"/>
                <a:gd name="T40" fmla="*/ 22 w 73"/>
                <a:gd name="T41" fmla="*/ 47 h 47"/>
                <a:gd name="T42" fmla="*/ 16 w 73"/>
                <a:gd name="T43" fmla="*/ 44 h 47"/>
                <a:gd name="T44" fmla="*/ 10 w 73"/>
                <a:gd name="T45" fmla="*/ 43 h 47"/>
                <a:gd name="T46" fmla="*/ 6 w 73"/>
                <a:gd name="T47" fmla="*/ 40 h 47"/>
                <a:gd name="T48" fmla="*/ 4 w 73"/>
                <a:gd name="T49" fmla="*/ 37 h 47"/>
                <a:gd name="T50" fmla="*/ 1 w 73"/>
                <a:gd name="T51" fmla="*/ 34 h 47"/>
                <a:gd name="T52" fmla="*/ 0 w 73"/>
                <a:gd name="T53" fmla="*/ 29 h 47"/>
                <a:gd name="T54" fmla="*/ 0 w 73"/>
                <a:gd name="T55" fmla="*/ 23 h 47"/>
                <a:gd name="T56" fmla="*/ 0 w 73"/>
                <a:gd name="T57" fmla="*/ 17 h 47"/>
                <a:gd name="T58" fmla="*/ 2 w 73"/>
                <a:gd name="T59" fmla="*/ 12 h 47"/>
                <a:gd name="T60" fmla="*/ 6 w 73"/>
                <a:gd name="T61" fmla="*/ 8 h 47"/>
                <a:gd name="T62" fmla="*/ 19 w 73"/>
                <a:gd name="T63" fmla="*/ 2 h 47"/>
                <a:gd name="T64" fmla="*/ 36 w 73"/>
                <a:gd name="T65" fmla="*/ 0 h 47"/>
                <a:gd name="T66" fmla="*/ 36 w 73"/>
                <a:gd name="T67" fmla="*/ 9 h 47"/>
                <a:gd name="T68" fmla="*/ 22 w 73"/>
                <a:gd name="T69" fmla="*/ 10 h 47"/>
                <a:gd name="T70" fmla="*/ 13 w 73"/>
                <a:gd name="T71" fmla="*/ 14 h 47"/>
                <a:gd name="T72" fmla="*/ 10 w 73"/>
                <a:gd name="T73" fmla="*/ 17 h 47"/>
                <a:gd name="T74" fmla="*/ 9 w 73"/>
                <a:gd name="T75" fmla="*/ 19 h 47"/>
                <a:gd name="T76" fmla="*/ 8 w 73"/>
                <a:gd name="T77" fmla="*/ 23 h 47"/>
                <a:gd name="T78" fmla="*/ 9 w 73"/>
                <a:gd name="T79" fmla="*/ 27 h 47"/>
                <a:gd name="T80" fmla="*/ 10 w 73"/>
                <a:gd name="T81" fmla="*/ 31 h 47"/>
                <a:gd name="T82" fmla="*/ 13 w 73"/>
                <a:gd name="T83" fmla="*/ 34 h 47"/>
                <a:gd name="T84" fmla="*/ 22 w 73"/>
                <a:gd name="T85" fmla="*/ 37 h 47"/>
                <a:gd name="T86" fmla="*/ 36 w 73"/>
                <a:gd name="T87" fmla="*/ 38 h 47"/>
                <a:gd name="T88" fmla="*/ 51 w 73"/>
                <a:gd name="T89" fmla="*/ 37 h 47"/>
                <a:gd name="T90" fmla="*/ 60 w 73"/>
                <a:gd name="T91" fmla="*/ 34 h 47"/>
                <a:gd name="T92" fmla="*/ 63 w 73"/>
                <a:gd name="T93" fmla="*/ 31 h 47"/>
                <a:gd name="T94" fmla="*/ 64 w 73"/>
                <a:gd name="T95" fmla="*/ 27 h 47"/>
                <a:gd name="T96" fmla="*/ 65 w 73"/>
                <a:gd name="T97" fmla="*/ 23 h 47"/>
                <a:gd name="T98" fmla="*/ 64 w 73"/>
                <a:gd name="T99" fmla="*/ 19 h 47"/>
                <a:gd name="T100" fmla="*/ 63 w 73"/>
                <a:gd name="T101" fmla="*/ 17 h 47"/>
                <a:gd name="T102" fmla="*/ 60 w 73"/>
                <a:gd name="T103" fmla="*/ 14 h 47"/>
                <a:gd name="T104" fmla="*/ 51 w 73"/>
                <a:gd name="T105" fmla="*/ 10 h 47"/>
                <a:gd name="T106" fmla="*/ 36 w 73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7">
                  <a:moveTo>
                    <a:pt x="36" y="0"/>
                  </a:moveTo>
                  <a:lnTo>
                    <a:pt x="44" y="0"/>
                  </a:lnTo>
                  <a:lnTo>
                    <a:pt x="51" y="1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9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3" y="23"/>
                  </a:lnTo>
                  <a:lnTo>
                    <a:pt x="73" y="30"/>
                  </a:lnTo>
                  <a:lnTo>
                    <a:pt x="71" y="34"/>
                  </a:lnTo>
                  <a:lnTo>
                    <a:pt x="68" y="39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4" y="46"/>
                  </a:lnTo>
                  <a:lnTo>
                    <a:pt x="48" y="47"/>
                  </a:lnTo>
                  <a:lnTo>
                    <a:pt x="43" y="47"/>
                  </a:lnTo>
                  <a:lnTo>
                    <a:pt x="36" y="47"/>
                  </a:lnTo>
                  <a:lnTo>
                    <a:pt x="29" y="47"/>
                  </a:lnTo>
                  <a:lnTo>
                    <a:pt x="22" y="47"/>
                  </a:lnTo>
                  <a:lnTo>
                    <a:pt x="16" y="44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6" y="8"/>
                  </a:lnTo>
                  <a:lnTo>
                    <a:pt x="19" y="2"/>
                  </a:lnTo>
                  <a:lnTo>
                    <a:pt x="36" y="0"/>
                  </a:lnTo>
                  <a:close/>
                  <a:moveTo>
                    <a:pt x="36" y="9"/>
                  </a:moveTo>
                  <a:lnTo>
                    <a:pt x="22" y="10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8" y="23"/>
                  </a:lnTo>
                  <a:lnTo>
                    <a:pt x="9" y="27"/>
                  </a:lnTo>
                  <a:lnTo>
                    <a:pt x="10" y="31"/>
                  </a:lnTo>
                  <a:lnTo>
                    <a:pt x="13" y="34"/>
                  </a:lnTo>
                  <a:lnTo>
                    <a:pt x="22" y="37"/>
                  </a:lnTo>
                  <a:lnTo>
                    <a:pt x="36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1"/>
                  </a:lnTo>
                  <a:lnTo>
                    <a:pt x="64" y="27"/>
                  </a:lnTo>
                  <a:lnTo>
                    <a:pt x="65" y="23"/>
                  </a:lnTo>
                  <a:lnTo>
                    <a:pt x="64" y="19"/>
                  </a:lnTo>
                  <a:lnTo>
                    <a:pt x="63" y="17"/>
                  </a:lnTo>
                  <a:lnTo>
                    <a:pt x="60" y="14"/>
                  </a:lnTo>
                  <a:lnTo>
                    <a:pt x="51" y="10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5" name="Rectangle 252"/>
            <p:cNvSpPr>
              <a:spLocks noChangeArrowheads="1"/>
            </p:cNvSpPr>
            <p:nvPr/>
          </p:nvSpPr>
          <p:spPr bwMode="auto">
            <a:xfrm rot="16200000">
              <a:off x="824707" y="1864519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6" name="Freeform 253"/>
            <p:cNvSpPr>
              <a:spLocks noEditPoints="1"/>
            </p:cNvSpPr>
            <p:nvPr/>
          </p:nvSpPr>
          <p:spPr bwMode="auto">
            <a:xfrm rot="16200000">
              <a:off x="513557" y="1858169"/>
              <a:ext cx="114300" cy="80963"/>
            </a:xfrm>
            <a:custGeom>
              <a:avLst/>
              <a:gdLst>
                <a:gd name="T0" fmla="*/ 0 w 72"/>
                <a:gd name="T1" fmla="*/ 33 h 51"/>
                <a:gd name="T2" fmla="*/ 17 w 72"/>
                <a:gd name="T3" fmla="*/ 33 h 51"/>
                <a:gd name="T4" fmla="*/ 17 w 72"/>
                <a:gd name="T5" fmla="*/ 0 h 51"/>
                <a:gd name="T6" fmla="*/ 27 w 72"/>
                <a:gd name="T7" fmla="*/ 0 h 51"/>
                <a:gd name="T8" fmla="*/ 72 w 72"/>
                <a:gd name="T9" fmla="*/ 35 h 51"/>
                <a:gd name="T10" fmla="*/ 72 w 72"/>
                <a:gd name="T11" fmla="*/ 42 h 51"/>
                <a:gd name="T12" fmla="*/ 27 w 72"/>
                <a:gd name="T13" fmla="*/ 42 h 51"/>
                <a:gd name="T14" fmla="*/ 27 w 72"/>
                <a:gd name="T15" fmla="*/ 51 h 51"/>
                <a:gd name="T16" fmla="*/ 17 w 72"/>
                <a:gd name="T17" fmla="*/ 51 h 51"/>
                <a:gd name="T18" fmla="*/ 17 w 72"/>
                <a:gd name="T19" fmla="*/ 42 h 51"/>
                <a:gd name="T20" fmla="*/ 0 w 72"/>
                <a:gd name="T21" fmla="*/ 42 h 51"/>
                <a:gd name="T22" fmla="*/ 0 w 72"/>
                <a:gd name="T23" fmla="*/ 33 h 51"/>
                <a:gd name="T24" fmla="*/ 27 w 72"/>
                <a:gd name="T25" fmla="*/ 33 h 51"/>
                <a:gd name="T26" fmla="*/ 54 w 72"/>
                <a:gd name="T27" fmla="*/ 33 h 51"/>
                <a:gd name="T28" fmla="*/ 27 w 72"/>
                <a:gd name="T29" fmla="*/ 12 h 51"/>
                <a:gd name="T30" fmla="*/ 27 w 72"/>
                <a:gd name="T3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51">
                  <a:moveTo>
                    <a:pt x="0" y="33"/>
                  </a:moveTo>
                  <a:lnTo>
                    <a:pt x="17" y="33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72" y="35"/>
                  </a:lnTo>
                  <a:lnTo>
                    <a:pt x="72" y="42"/>
                  </a:lnTo>
                  <a:lnTo>
                    <a:pt x="27" y="42"/>
                  </a:lnTo>
                  <a:lnTo>
                    <a:pt x="27" y="51"/>
                  </a:lnTo>
                  <a:lnTo>
                    <a:pt x="17" y="51"/>
                  </a:lnTo>
                  <a:lnTo>
                    <a:pt x="17" y="42"/>
                  </a:lnTo>
                  <a:lnTo>
                    <a:pt x="0" y="42"/>
                  </a:lnTo>
                  <a:lnTo>
                    <a:pt x="0" y="33"/>
                  </a:lnTo>
                  <a:close/>
                  <a:moveTo>
                    <a:pt x="27" y="33"/>
                  </a:moveTo>
                  <a:lnTo>
                    <a:pt x="54" y="33"/>
                  </a:lnTo>
                  <a:lnTo>
                    <a:pt x="27" y="12"/>
                  </a:lnTo>
                  <a:lnTo>
                    <a:pt x="27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7" name="Rectangle 254"/>
            <p:cNvSpPr>
              <a:spLocks noChangeArrowheads="1"/>
            </p:cNvSpPr>
            <p:nvPr/>
          </p:nvSpPr>
          <p:spPr bwMode="auto">
            <a:xfrm rot="16200000">
              <a:off x="633413" y="1939926"/>
              <a:ext cx="142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8" name="Freeform 255"/>
            <p:cNvSpPr>
              <a:spLocks noEditPoints="1"/>
            </p:cNvSpPr>
            <p:nvPr/>
          </p:nvSpPr>
          <p:spPr bwMode="auto">
            <a:xfrm rot="16200000">
              <a:off x="647701" y="1860551"/>
              <a:ext cx="119063" cy="74613"/>
            </a:xfrm>
            <a:custGeom>
              <a:avLst/>
              <a:gdLst>
                <a:gd name="T0" fmla="*/ 38 w 75"/>
                <a:gd name="T1" fmla="*/ 0 h 47"/>
                <a:gd name="T2" fmla="*/ 46 w 75"/>
                <a:gd name="T3" fmla="*/ 0 h 47"/>
                <a:gd name="T4" fmla="*/ 52 w 75"/>
                <a:gd name="T5" fmla="*/ 1 h 47"/>
                <a:gd name="T6" fmla="*/ 59 w 75"/>
                <a:gd name="T7" fmla="*/ 2 h 47"/>
                <a:gd name="T8" fmla="*/ 63 w 75"/>
                <a:gd name="T9" fmla="*/ 5 h 47"/>
                <a:gd name="T10" fmla="*/ 67 w 75"/>
                <a:gd name="T11" fmla="*/ 8 h 47"/>
                <a:gd name="T12" fmla="*/ 71 w 75"/>
                <a:gd name="T13" fmla="*/ 10 h 47"/>
                <a:gd name="T14" fmla="*/ 72 w 75"/>
                <a:gd name="T15" fmla="*/ 14 h 47"/>
                <a:gd name="T16" fmla="*/ 73 w 75"/>
                <a:gd name="T17" fmla="*/ 18 h 47"/>
                <a:gd name="T18" fmla="*/ 75 w 75"/>
                <a:gd name="T19" fmla="*/ 23 h 47"/>
                <a:gd name="T20" fmla="*/ 73 w 75"/>
                <a:gd name="T21" fmla="*/ 30 h 47"/>
                <a:gd name="T22" fmla="*/ 72 w 75"/>
                <a:gd name="T23" fmla="*/ 34 h 47"/>
                <a:gd name="T24" fmla="*/ 69 w 75"/>
                <a:gd name="T25" fmla="*/ 39 h 47"/>
                <a:gd name="T26" fmla="*/ 65 w 75"/>
                <a:gd name="T27" fmla="*/ 42 h 47"/>
                <a:gd name="T28" fmla="*/ 60 w 75"/>
                <a:gd name="T29" fmla="*/ 44 h 47"/>
                <a:gd name="T30" fmla="*/ 55 w 75"/>
                <a:gd name="T31" fmla="*/ 46 h 47"/>
                <a:gd name="T32" fmla="*/ 50 w 75"/>
                <a:gd name="T33" fmla="*/ 47 h 47"/>
                <a:gd name="T34" fmla="*/ 45 w 75"/>
                <a:gd name="T35" fmla="*/ 47 h 47"/>
                <a:gd name="T36" fmla="*/ 38 w 75"/>
                <a:gd name="T37" fmla="*/ 47 h 47"/>
                <a:gd name="T38" fmla="*/ 29 w 75"/>
                <a:gd name="T39" fmla="*/ 47 h 47"/>
                <a:gd name="T40" fmla="*/ 22 w 75"/>
                <a:gd name="T41" fmla="*/ 47 h 47"/>
                <a:gd name="T42" fmla="*/ 17 w 75"/>
                <a:gd name="T43" fmla="*/ 44 h 47"/>
                <a:gd name="T44" fmla="*/ 12 w 75"/>
                <a:gd name="T45" fmla="*/ 43 h 47"/>
                <a:gd name="T46" fmla="*/ 8 w 75"/>
                <a:gd name="T47" fmla="*/ 40 h 47"/>
                <a:gd name="T48" fmla="*/ 4 w 75"/>
                <a:gd name="T49" fmla="*/ 37 h 47"/>
                <a:gd name="T50" fmla="*/ 3 w 75"/>
                <a:gd name="T51" fmla="*/ 34 h 47"/>
                <a:gd name="T52" fmla="*/ 1 w 75"/>
                <a:gd name="T53" fmla="*/ 29 h 47"/>
                <a:gd name="T54" fmla="*/ 0 w 75"/>
                <a:gd name="T55" fmla="*/ 23 h 47"/>
                <a:gd name="T56" fmla="*/ 1 w 75"/>
                <a:gd name="T57" fmla="*/ 17 h 47"/>
                <a:gd name="T58" fmla="*/ 4 w 75"/>
                <a:gd name="T59" fmla="*/ 12 h 47"/>
                <a:gd name="T60" fmla="*/ 8 w 75"/>
                <a:gd name="T61" fmla="*/ 8 h 47"/>
                <a:gd name="T62" fmla="*/ 20 w 75"/>
                <a:gd name="T63" fmla="*/ 2 h 47"/>
                <a:gd name="T64" fmla="*/ 38 w 75"/>
                <a:gd name="T65" fmla="*/ 0 h 47"/>
                <a:gd name="T66" fmla="*/ 38 w 75"/>
                <a:gd name="T67" fmla="*/ 9 h 47"/>
                <a:gd name="T68" fmla="*/ 22 w 75"/>
                <a:gd name="T69" fmla="*/ 10 h 47"/>
                <a:gd name="T70" fmla="*/ 14 w 75"/>
                <a:gd name="T71" fmla="*/ 14 h 47"/>
                <a:gd name="T72" fmla="*/ 12 w 75"/>
                <a:gd name="T73" fmla="*/ 17 h 47"/>
                <a:gd name="T74" fmla="*/ 9 w 75"/>
                <a:gd name="T75" fmla="*/ 19 h 47"/>
                <a:gd name="T76" fmla="*/ 9 w 75"/>
                <a:gd name="T77" fmla="*/ 23 h 47"/>
                <a:gd name="T78" fmla="*/ 9 w 75"/>
                <a:gd name="T79" fmla="*/ 27 h 47"/>
                <a:gd name="T80" fmla="*/ 12 w 75"/>
                <a:gd name="T81" fmla="*/ 31 h 47"/>
                <a:gd name="T82" fmla="*/ 14 w 75"/>
                <a:gd name="T83" fmla="*/ 34 h 47"/>
                <a:gd name="T84" fmla="*/ 22 w 75"/>
                <a:gd name="T85" fmla="*/ 37 h 47"/>
                <a:gd name="T86" fmla="*/ 38 w 75"/>
                <a:gd name="T87" fmla="*/ 38 h 47"/>
                <a:gd name="T88" fmla="*/ 51 w 75"/>
                <a:gd name="T89" fmla="*/ 37 h 47"/>
                <a:gd name="T90" fmla="*/ 60 w 75"/>
                <a:gd name="T91" fmla="*/ 34 h 47"/>
                <a:gd name="T92" fmla="*/ 63 w 75"/>
                <a:gd name="T93" fmla="*/ 31 h 47"/>
                <a:gd name="T94" fmla="*/ 65 w 75"/>
                <a:gd name="T95" fmla="*/ 27 h 47"/>
                <a:gd name="T96" fmla="*/ 65 w 75"/>
                <a:gd name="T97" fmla="*/ 23 h 47"/>
                <a:gd name="T98" fmla="*/ 65 w 75"/>
                <a:gd name="T99" fmla="*/ 19 h 47"/>
                <a:gd name="T100" fmla="*/ 64 w 75"/>
                <a:gd name="T101" fmla="*/ 17 h 47"/>
                <a:gd name="T102" fmla="*/ 62 w 75"/>
                <a:gd name="T103" fmla="*/ 14 h 47"/>
                <a:gd name="T104" fmla="*/ 52 w 75"/>
                <a:gd name="T105" fmla="*/ 10 h 47"/>
                <a:gd name="T106" fmla="*/ 38 w 75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47">
                  <a:moveTo>
                    <a:pt x="38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9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5" y="23"/>
                  </a:lnTo>
                  <a:lnTo>
                    <a:pt x="73" y="30"/>
                  </a:lnTo>
                  <a:lnTo>
                    <a:pt x="72" y="34"/>
                  </a:lnTo>
                  <a:lnTo>
                    <a:pt x="69" y="39"/>
                  </a:lnTo>
                  <a:lnTo>
                    <a:pt x="65" y="42"/>
                  </a:lnTo>
                  <a:lnTo>
                    <a:pt x="60" y="44"/>
                  </a:lnTo>
                  <a:lnTo>
                    <a:pt x="55" y="46"/>
                  </a:lnTo>
                  <a:lnTo>
                    <a:pt x="50" y="47"/>
                  </a:lnTo>
                  <a:lnTo>
                    <a:pt x="45" y="47"/>
                  </a:lnTo>
                  <a:lnTo>
                    <a:pt x="38" y="47"/>
                  </a:lnTo>
                  <a:lnTo>
                    <a:pt x="29" y="47"/>
                  </a:lnTo>
                  <a:lnTo>
                    <a:pt x="22" y="47"/>
                  </a:lnTo>
                  <a:lnTo>
                    <a:pt x="17" y="44"/>
                  </a:lnTo>
                  <a:lnTo>
                    <a:pt x="12" y="43"/>
                  </a:lnTo>
                  <a:lnTo>
                    <a:pt x="8" y="40"/>
                  </a:lnTo>
                  <a:lnTo>
                    <a:pt x="4" y="37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20" y="2"/>
                  </a:lnTo>
                  <a:lnTo>
                    <a:pt x="38" y="0"/>
                  </a:lnTo>
                  <a:close/>
                  <a:moveTo>
                    <a:pt x="38" y="9"/>
                  </a:moveTo>
                  <a:lnTo>
                    <a:pt x="22" y="10"/>
                  </a:lnTo>
                  <a:lnTo>
                    <a:pt x="14" y="14"/>
                  </a:lnTo>
                  <a:lnTo>
                    <a:pt x="12" y="17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2" y="31"/>
                  </a:lnTo>
                  <a:lnTo>
                    <a:pt x="14" y="34"/>
                  </a:lnTo>
                  <a:lnTo>
                    <a:pt x="22" y="37"/>
                  </a:lnTo>
                  <a:lnTo>
                    <a:pt x="38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1"/>
                  </a:lnTo>
                  <a:lnTo>
                    <a:pt x="65" y="27"/>
                  </a:lnTo>
                  <a:lnTo>
                    <a:pt x="65" y="23"/>
                  </a:lnTo>
                  <a:lnTo>
                    <a:pt x="65" y="19"/>
                  </a:lnTo>
                  <a:lnTo>
                    <a:pt x="64" y="17"/>
                  </a:lnTo>
                  <a:lnTo>
                    <a:pt x="62" y="14"/>
                  </a:lnTo>
                  <a:lnTo>
                    <a:pt x="52" y="10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9" name="Rectangle 256"/>
            <p:cNvSpPr>
              <a:spLocks noChangeArrowheads="1"/>
            </p:cNvSpPr>
            <p:nvPr/>
          </p:nvSpPr>
          <p:spPr bwMode="auto">
            <a:xfrm rot="16200000">
              <a:off x="824707" y="1648619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0" name="Freeform 257"/>
            <p:cNvSpPr>
              <a:spLocks noEditPoints="1"/>
            </p:cNvSpPr>
            <p:nvPr/>
          </p:nvSpPr>
          <p:spPr bwMode="auto">
            <a:xfrm rot="16200000">
              <a:off x="515144" y="1642269"/>
              <a:ext cx="115888" cy="76200"/>
            </a:xfrm>
            <a:custGeom>
              <a:avLst/>
              <a:gdLst>
                <a:gd name="T0" fmla="*/ 53 w 73"/>
                <a:gd name="T1" fmla="*/ 38 h 48"/>
                <a:gd name="T2" fmla="*/ 61 w 73"/>
                <a:gd name="T3" fmla="*/ 34 h 48"/>
                <a:gd name="T4" fmla="*/ 64 w 73"/>
                <a:gd name="T5" fmla="*/ 29 h 48"/>
                <a:gd name="T6" fmla="*/ 64 w 73"/>
                <a:gd name="T7" fmla="*/ 21 h 48"/>
                <a:gd name="T8" fmla="*/ 58 w 73"/>
                <a:gd name="T9" fmla="*/ 14 h 48"/>
                <a:gd name="T10" fmla="*/ 51 w 73"/>
                <a:gd name="T11" fmla="*/ 10 h 48"/>
                <a:gd name="T12" fmla="*/ 38 w 73"/>
                <a:gd name="T13" fmla="*/ 9 h 48"/>
                <a:gd name="T14" fmla="*/ 45 w 73"/>
                <a:gd name="T15" fmla="*/ 17 h 48"/>
                <a:gd name="T16" fmla="*/ 48 w 73"/>
                <a:gd name="T17" fmla="*/ 27 h 48"/>
                <a:gd name="T18" fmla="*/ 45 w 73"/>
                <a:gd name="T19" fmla="*/ 38 h 48"/>
                <a:gd name="T20" fmla="*/ 36 w 73"/>
                <a:gd name="T21" fmla="*/ 46 h 48"/>
                <a:gd name="T22" fmla="*/ 24 w 73"/>
                <a:gd name="T23" fmla="*/ 48 h 48"/>
                <a:gd name="T24" fmla="*/ 11 w 73"/>
                <a:gd name="T25" fmla="*/ 46 h 48"/>
                <a:gd name="T26" fmla="*/ 2 w 73"/>
                <a:gd name="T27" fmla="*/ 36 h 48"/>
                <a:gd name="T28" fmla="*/ 0 w 73"/>
                <a:gd name="T29" fmla="*/ 25 h 48"/>
                <a:gd name="T30" fmla="*/ 1 w 73"/>
                <a:gd name="T31" fmla="*/ 14 h 48"/>
                <a:gd name="T32" fmla="*/ 7 w 73"/>
                <a:gd name="T33" fmla="*/ 6 h 48"/>
                <a:gd name="T34" fmla="*/ 35 w 73"/>
                <a:gd name="T35" fmla="*/ 0 h 48"/>
                <a:gd name="T36" fmla="*/ 65 w 73"/>
                <a:gd name="T37" fmla="*/ 8 h 48"/>
                <a:gd name="T38" fmla="*/ 72 w 73"/>
                <a:gd name="T39" fmla="*/ 15 h 48"/>
                <a:gd name="T40" fmla="*/ 73 w 73"/>
                <a:gd name="T41" fmla="*/ 26 h 48"/>
                <a:gd name="T42" fmla="*/ 70 w 73"/>
                <a:gd name="T43" fmla="*/ 36 h 48"/>
                <a:gd name="T44" fmla="*/ 64 w 73"/>
                <a:gd name="T45" fmla="*/ 43 h 48"/>
                <a:gd name="T46" fmla="*/ 55 w 73"/>
                <a:gd name="T47" fmla="*/ 47 h 48"/>
                <a:gd name="T48" fmla="*/ 20 w 73"/>
                <a:gd name="T49" fmla="*/ 9 h 48"/>
                <a:gd name="T50" fmla="*/ 13 w 73"/>
                <a:gd name="T51" fmla="*/ 13 h 48"/>
                <a:gd name="T52" fmla="*/ 9 w 73"/>
                <a:gd name="T53" fmla="*/ 21 h 48"/>
                <a:gd name="T54" fmla="*/ 9 w 73"/>
                <a:gd name="T55" fmla="*/ 29 h 48"/>
                <a:gd name="T56" fmla="*/ 11 w 73"/>
                <a:gd name="T57" fmla="*/ 35 h 48"/>
                <a:gd name="T58" fmla="*/ 19 w 73"/>
                <a:gd name="T59" fmla="*/ 38 h 48"/>
                <a:gd name="T60" fmla="*/ 28 w 73"/>
                <a:gd name="T61" fmla="*/ 38 h 48"/>
                <a:gd name="T62" fmla="*/ 35 w 73"/>
                <a:gd name="T63" fmla="*/ 35 h 48"/>
                <a:gd name="T64" fmla="*/ 39 w 73"/>
                <a:gd name="T65" fmla="*/ 29 h 48"/>
                <a:gd name="T66" fmla="*/ 39 w 73"/>
                <a:gd name="T67" fmla="*/ 19 h 48"/>
                <a:gd name="T68" fmla="*/ 35 w 73"/>
                <a:gd name="T69" fmla="*/ 13 h 48"/>
                <a:gd name="T70" fmla="*/ 28 w 73"/>
                <a:gd name="T71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" h="48">
                  <a:moveTo>
                    <a:pt x="55" y="47"/>
                  </a:moveTo>
                  <a:lnTo>
                    <a:pt x="53" y="38"/>
                  </a:lnTo>
                  <a:lnTo>
                    <a:pt x="57" y="36"/>
                  </a:lnTo>
                  <a:lnTo>
                    <a:pt x="61" y="34"/>
                  </a:lnTo>
                  <a:lnTo>
                    <a:pt x="62" y="31"/>
                  </a:lnTo>
                  <a:lnTo>
                    <a:pt x="64" y="29"/>
                  </a:lnTo>
                  <a:lnTo>
                    <a:pt x="65" y="26"/>
                  </a:lnTo>
                  <a:lnTo>
                    <a:pt x="64" y="21"/>
                  </a:lnTo>
                  <a:lnTo>
                    <a:pt x="62" y="18"/>
                  </a:lnTo>
                  <a:lnTo>
                    <a:pt x="58" y="14"/>
                  </a:lnTo>
                  <a:lnTo>
                    <a:pt x="55" y="12"/>
                  </a:lnTo>
                  <a:lnTo>
                    <a:pt x="51" y="10"/>
                  </a:lnTo>
                  <a:lnTo>
                    <a:pt x="44" y="9"/>
                  </a:lnTo>
                  <a:lnTo>
                    <a:pt x="38" y="9"/>
                  </a:lnTo>
                  <a:lnTo>
                    <a:pt x="43" y="13"/>
                  </a:lnTo>
                  <a:lnTo>
                    <a:pt x="45" y="17"/>
                  </a:lnTo>
                  <a:lnTo>
                    <a:pt x="47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5" y="38"/>
                  </a:lnTo>
                  <a:lnTo>
                    <a:pt x="41" y="42"/>
                  </a:lnTo>
                  <a:lnTo>
                    <a:pt x="36" y="46"/>
                  </a:lnTo>
                  <a:lnTo>
                    <a:pt x="31" y="47"/>
                  </a:lnTo>
                  <a:lnTo>
                    <a:pt x="24" y="48"/>
                  </a:lnTo>
                  <a:lnTo>
                    <a:pt x="18" y="47"/>
                  </a:lnTo>
                  <a:lnTo>
                    <a:pt x="11" y="46"/>
                  </a:lnTo>
                  <a:lnTo>
                    <a:pt x="6" y="42"/>
                  </a:lnTo>
                  <a:lnTo>
                    <a:pt x="2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7" y="6"/>
                  </a:lnTo>
                  <a:lnTo>
                    <a:pt x="18" y="1"/>
                  </a:lnTo>
                  <a:lnTo>
                    <a:pt x="35" y="0"/>
                  </a:lnTo>
                  <a:lnTo>
                    <a:pt x="52" y="1"/>
                  </a:lnTo>
                  <a:lnTo>
                    <a:pt x="65" y="8"/>
                  </a:lnTo>
                  <a:lnTo>
                    <a:pt x="69" y="12"/>
                  </a:lnTo>
                  <a:lnTo>
                    <a:pt x="72" y="15"/>
                  </a:lnTo>
                  <a:lnTo>
                    <a:pt x="73" y="21"/>
                  </a:lnTo>
                  <a:lnTo>
                    <a:pt x="73" y="26"/>
                  </a:lnTo>
                  <a:lnTo>
                    <a:pt x="73" y="31"/>
                  </a:lnTo>
                  <a:lnTo>
                    <a:pt x="70" y="36"/>
                  </a:lnTo>
                  <a:lnTo>
                    <a:pt x="68" y="40"/>
                  </a:lnTo>
                  <a:lnTo>
                    <a:pt x="64" y="43"/>
                  </a:lnTo>
                  <a:lnTo>
                    <a:pt x="60" y="46"/>
                  </a:lnTo>
                  <a:lnTo>
                    <a:pt x="55" y="47"/>
                  </a:lnTo>
                  <a:close/>
                  <a:moveTo>
                    <a:pt x="24" y="9"/>
                  </a:moveTo>
                  <a:lnTo>
                    <a:pt x="20" y="9"/>
                  </a:lnTo>
                  <a:lnTo>
                    <a:pt x="15" y="12"/>
                  </a:lnTo>
                  <a:lnTo>
                    <a:pt x="13" y="13"/>
                  </a:lnTo>
                  <a:lnTo>
                    <a:pt x="10" y="17"/>
                  </a:lnTo>
                  <a:lnTo>
                    <a:pt x="9" y="21"/>
                  </a:lnTo>
                  <a:lnTo>
                    <a:pt x="7" y="25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1" y="35"/>
                  </a:lnTo>
                  <a:lnTo>
                    <a:pt x="15" y="36"/>
                  </a:lnTo>
                  <a:lnTo>
                    <a:pt x="19" y="38"/>
                  </a:lnTo>
                  <a:lnTo>
                    <a:pt x="24" y="39"/>
                  </a:lnTo>
                  <a:lnTo>
                    <a:pt x="28" y="38"/>
                  </a:lnTo>
                  <a:lnTo>
                    <a:pt x="32" y="36"/>
                  </a:lnTo>
                  <a:lnTo>
                    <a:pt x="35" y="35"/>
                  </a:lnTo>
                  <a:lnTo>
                    <a:pt x="38" y="31"/>
                  </a:lnTo>
                  <a:lnTo>
                    <a:pt x="39" y="29"/>
                  </a:lnTo>
                  <a:lnTo>
                    <a:pt x="39" y="23"/>
                  </a:lnTo>
                  <a:lnTo>
                    <a:pt x="39" y="19"/>
                  </a:lnTo>
                  <a:lnTo>
                    <a:pt x="38" y="17"/>
                  </a:lnTo>
                  <a:lnTo>
                    <a:pt x="35" y="13"/>
                  </a:lnTo>
                  <a:lnTo>
                    <a:pt x="32" y="12"/>
                  </a:lnTo>
                  <a:lnTo>
                    <a:pt x="28" y="9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1" name="Rectangle 258"/>
            <p:cNvSpPr>
              <a:spLocks noChangeArrowheads="1"/>
            </p:cNvSpPr>
            <p:nvPr/>
          </p:nvSpPr>
          <p:spPr bwMode="auto">
            <a:xfrm rot="16200000">
              <a:off x="633413" y="1720851"/>
              <a:ext cx="142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2" name="Freeform 259"/>
            <p:cNvSpPr>
              <a:spLocks noEditPoints="1"/>
            </p:cNvSpPr>
            <p:nvPr/>
          </p:nvSpPr>
          <p:spPr bwMode="auto">
            <a:xfrm rot="16200000">
              <a:off x="649288" y="1643063"/>
              <a:ext cx="115888" cy="74613"/>
            </a:xfrm>
            <a:custGeom>
              <a:avLst/>
              <a:gdLst>
                <a:gd name="T0" fmla="*/ 36 w 73"/>
                <a:gd name="T1" fmla="*/ 0 h 47"/>
                <a:gd name="T2" fmla="*/ 44 w 73"/>
                <a:gd name="T3" fmla="*/ 0 h 47"/>
                <a:gd name="T4" fmla="*/ 51 w 73"/>
                <a:gd name="T5" fmla="*/ 1 h 47"/>
                <a:gd name="T6" fmla="*/ 57 w 73"/>
                <a:gd name="T7" fmla="*/ 2 h 47"/>
                <a:gd name="T8" fmla="*/ 62 w 73"/>
                <a:gd name="T9" fmla="*/ 5 h 47"/>
                <a:gd name="T10" fmla="*/ 66 w 73"/>
                <a:gd name="T11" fmla="*/ 8 h 47"/>
                <a:gd name="T12" fmla="*/ 69 w 73"/>
                <a:gd name="T13" fmla="*/ 10 h 47"/>
                <a:gd name="T14" fmla="*/ 72 w 73"/>
                <a:gd name="T15" fmla="*/ 14 h 47"/>
                <a:gd name="T16" fmla="*/ 73 w 73"/>
                <a:gd name="T17" fmla="*/ 18 h 47"/>
                <a:gd name="T18" fmla="*/ 73 w 73"/>
                <a:gd name="T19" fmla="*/ 23 h 47"/>
                <a:gd name="T20" fmla="*/ 73 w 73"/>
                <a:gd name="T21" fmla="*/ 30 h 47"/>
                <a:gd name="T22" fmla="*/ 70 w 73"/>
                <a:gd name="T23" fmla="*/ 34 h 47"/>
                <a:gd name="T24" fmla="*/ 68 w 73"/>
                <a:gd name="T25" fmla="*/ 39 h 47"/>
                <a:gd name="T26" fmla="*/ 64 w 73"/>
                <a:gd name="T27" fmla="*/ 42 h 47"/>
                <a:gd name="T28" fmla="*/ 58 w 73"/>
                <a:gd name="T29" fmla="*/ 44 h 47"/>
                <a:gd name="T30" fmla="*/ 53 w 73"/>
                <a:gd name="T31" fmla="*/ 46 h 47"/>
                <a:gd name="T32" fmla="*/ 48 w 73"/>
                <a:gd name="T33" fmla="*/ 47 h 47"/>
                <a:gd name="T34" fmla="*/ 43 w 73"/>
                <a:gd name="T35" fmla="*/ 47 h 47"/>
                <a:gd name="T36" fmla="*/ 36 w 73"/>
                <a:gd name="T37" fmla="*/ 47 h 47"/>
                <a:gd name="T38" fmla="*/ 28 w 73"/>
                <a:gd name="T39" fmla="*/ 47 h 47"/>
                <a:gd name="T40" fmla="*/ 22 w 73"/>
                <a:gd name="T41" fmla="*/ 47 h 47"/>
                <a:gd name="T42" fmla="*/ 15 w 73"/>
                <a:gd name="T43" fmla="*/ 44 h 47"/>
                <a:gd name="T44" fmla="*/ 10 w 73"/>
                <a:gd name="T45" fmla="*/ 43 h 47"/>
                <a:gd name="T46" fmla="*/ 6 w 73"/>
                <a:gd name="T47" fmla="*/ 40 h 47"/>
                <a:gd name="T48" fmla="*/ 3 w 73"/>
                <a:gd name="T49" fmla="*/ 37 h 47"/>
                <a:gd name="T50" fmla="*/ 1 w 73"/>
                <a:gd name="T51" fmla="*/ 34 h 47"/>
                <a:gd name="T52" fmla="*/ 0 w 73"/>
                <a:gd name="T53" fmla="*/ 29 h 47"/>
                <a:gd name="T54" fmla="*/ 0 w 73"/>
                <a:gd name="T55" fmla="*/ 23 h 47"/>
                <a:gd name="T56" fmla="*/ 0 w 73"/>
                <a:gd name="T57" fmla="*/ 17 h 47"/>
                <a:gd name="T58" fmla="*/ 2 w 73"/>
                <a:gd name="T59" fmla="*/ 12 h 47"/>
                <a:gd name="T60" fmla="*/ 6 w 73"/>
                <a:gd name="T61" fmla="*/ 8 h 47"/>
                <a:gd name="T62" fmla="*/ 18 w 73"/>
                <a:gd name="T63" fmla="*/ 2 h 47"/>
                <a:gd name="T64" fmla="*/ 36 w 73"/>
                <a:gd name="T65" fmla="*/ 0 h 47"/>
                <a:gd name="T66" fmla="*/ 36 w 73"/>
                <a:gd name="T67" fmla="*/ 9 h 47"/>
                <a:gd name="T68" fmla="*/ 22 w 73"/>
                <a:gd name="T69" fmla="*/ 10 h 47"/>
                <a:gd name="T70" fmla="*/ 13 w 73"/>
                <a:gd name="T71" fmla="*/ 14 h 47"/>
                <a:gd name="T72" fmla="*/ 10 w 73"/>
                <a:gd name="T73" fmla="*/ 17 h 47"/>
                <a:gd name="T74" fmla="*/ 9 w 73"/>
                <a:gd name="T75" fmla="*/ 19 h 47"/>
                <a:gd name="T76" fmla="*/ 7 w 73"/>
                <a:gd name="T77" fmla="*/ 23 h 47"/>
                <a:gd name="T78" fmla="*/ 9 w 73"/>
                <a:gd name="T79" fmla="*/ 27 h 47"/>
                <a:gd name="T80" fmla="*/ 10 w 73"/>
                <a:gd name="T81" fmla="*/ 31 h 47"/>
                <a:gd name="T82" fmla="*/ 13 w 73"/>
                <a:gd name="T83" fmla="*/ 34 h 47"/>
                <a:gd name="T84" fmla="*/ 22 w 73"/>
                <a:gd name="T85" fmla="*/ 37 h 47"/>
                <a:gd name="T86" fmla="*/ 36 w 73"/>
                <a:gd name="T87" fmla="*/ 38 h 47"/>
                <a:gd name="T88" fmla="*/ 51 w 73"/>
                <a:gd name="T89" fmla="*/ 37 h 47"/>
                <a:gd name="T90" fmla="*/ 58 w 73"/>
                <a:gd name="T91" fmla="*/ 34 h 47"/>
                <a:gd name="T92" fmla="*/ 62 w 73"/>
                <a:gd name="T93" fmla="*/ 31 h 47"/>
                <a:gd name="T94" fmla="*/ 64 w 73"/>
                <a:gd name="T95" fmla="*/ 27 h 47"/>
                <a:gd name="T96" fmla="*/ 65 w 73"/>
                <a:gd name="T97" fmla="*/ 23 h 47"/>
                <a:gd name="T98" fmla="*/ 64 w 73"/>
                <a:gd name="T99" fmla="*/ 19 h 47"/>
                <a:gd name="T100" fmla="*/ 62 w 73"/>
                <a:gd name="T101" fmla="*/ 17 h 47"/>
                <a:gd name="T102" fmla="*/ 60 w 73"/>
                <a:gd name="T103" fmla="*/ 14 h 47"/>
                <a:gd name="T104" fmla="*/ 51 w 73"/>
                <a:gd name="T105" fmla="*/ 10 h 47"/>
                <a:gd name="T106" fmla="*/ 36 w 73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7">
                  <a:moveTo>
                    <a:pt x="36" y="0"/>
                  </a:moveTo>
                  <a:lnTo>
                    <a:pt x="44" y="0"/>
                  </a:lnTo>
                  <a:lnTo>
                    <a:pt x="51" y="1"/>
                  </a:lnTo>
                  <a:lnTo>
                    <a:pt x="57" y="2"/>
                  </a:lnTo>
                  <a:lnTo>
                    <a:pt x="62" y="5"/>
                  </a:lnTo>
                  <a:lnTo>
                    <a:pt x="66" y="8"/>
                  </a:lnTo>
                  <a:lnTo>
                    <a:pt x="69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3" y="23"/>
                  </a:lnTo>
                  <a:lnTo>
                    <a:pt x="73" y="30"/>
                  </a:lnTo>
                  <a:lnTo>
                    <a:pt x="70" y="34"/>
                  </a:lnTo>
                  <a:lnTo>
                    <a:pt x="68" y="39"/>
                  </a:lnTo>
                  <a:lnTo>
                    <a:pt x="64" y="42"/>
                  </a:lnTo>
                  <a:lnTo>
                    <a:pt x="58" y="44"/>
                  </a:lnTo>
                  <a:lnTo>
                    <a:pt x="53" y="46"/>
                  </a:lnTo>
                  <a:lnTo>
                    <a:pt x="48" y="47"/>
                  </a:lnTo>
                  <a:lnTo>
                    <a:pt x="43" y="47"/>
                  </a:lnTo>
                  <a:lnTo>
                    <a:pt x="36" y="47"/>
                  </a:lnTo>
                  <a:lnTo>
                    <a:pt x="28" y="47"/>
                  </a:lnTo>
                  <a:lnTo>
                    <a:pt x="22" y="47"/>
                  </a:lnTo>
                  <a:lnTo>
                    <a:pt x="15" y="44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3" y="37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6" y="8"/>
                  </a:lnTo>
                  <a:lnTo>
                    <a:pt x="18" y="2"/>
                  </a:lnTo>
                  <a:lnTo>
                    <a:pt x="36" y="0"/>
                  </a:lnTo>
                  <a:close/>
                  <a:moveTo>
                    <a:pt x="36" y="9"/>
                  </a:moveTo>
                  <a:lnTo>
                    <a:pt x="22" y="10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7" y="23"/>
                  </a:lnTo>
                  <a:lnTo>
                    <a:pt x="9" y="27"/>
                  </a:lnTo>
                  <a:lnTo>
                    <a:pt x="10" y="31"/>
                  </a:lnTo>
                  <a:lnTo>
                    <a:pt x="13" y="34"/>
                  </a:lnTo>
                  <a:lnTo>
                    <a:pt x="22" y="37"/>
                  </a:lnTo>
                  <a:lnTo>
                    <a:pt x="36" y="38"/>
                  </a:lnTo>
                  <a:lnTo>
                    <a:pt x="51" y="37"/>
                  </a:lnTo>
                  <a:lnTo>
                    <a:pt x="58" y="34"/>
                  </a:lnTo>
                  <a:lnTo>
                    <a:pt x="62" y="31"/>
                  </a:lnTo>
                  <a:lnTo>
                    <a:pt x="64" y="27"/>
                  </a:lnTo>
                  <a:lnTo>
                    <a:pt x="65" y="23"/>
                  </a:lnTo>
                  <a:lnTo>
                    <a:pt x="64" y="19"/>
                  </a:lnTo>
                  <a:lnTo>
                    <a:pt x="62" y="17"/>
                  </a:lnTo>
                  <a:lnTo>
                    <a:pt x="60" y="14"/>
                  </a:lnTo>
                  <a:lnTo>
                    <a:pt x="51" y="10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3" name="Rectangle 260"/>
            <p:cNvSpPr>
              <a:spLocks noChangeArrowheads="1"/>
            </p:cNvSpPr>
            <p:nvPr/>
          </p:nvSpPr>
          <p:spPr bwMode="auto">
            <a:xfrm rot="16200000">
              <a:off x="824707" y="1429544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4" name="Rectangle 264"/>
            <p:cNvSpPr>
              <a:spLocks noChangeArrowheads="1"/>
            </p:cNvSpPr>
            <p:nvPr/>
          </p:nvSpPr>
          <p:spPr bwMode="auto">
            <a:xfrm rot="16200000">
              <a:off x="806451" y="226377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5" name="Rectangle 265"/>
            <p:cNvSpPr>
              <a:spLocks noChangeArrowheads="1"/>
            </p:cNvSpPr>
            <p:nvPr/>
          </p:nvSpPr>
          <p:spPr bwMode="auto">
            <a:xfrm rot="16200000">
              <a:off x="806451" y="220980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6" name="Rectangle 266"/>
            <p:cNvSpPr>
              <a:spLocks noChangeArrowheads="1"/>
            </p:cNvSpPr>
            <p:nvPr/>
          </p:nvSpPr>
          <p:spPr bwMode="auto">
            <a:xfrm rot="16200000">
              <a:off x="807244" y="2155032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7" name="Rectangle 267"/>
            <p:cNvSpPr>
              <a:spLocks noChangeArrowheads="1"/>
            </p:cNvSpPr>
            <p:nvPr/>
          </p:nvSpPr>
          <p:spPr bwMode="auto">
            <a:xfrm rot="16200000">
              <a:off x="806451" y="20462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8" name="Rectangle 268"/>
            <p:cNvSpPr>
              <a:spLocks noChangeArrowheads="1"/>
            </p:cNvSpPr>
            <p:nvPr/>
          </p:nvSpPr>
          <p:spPr bwMode="auto">
            <a:xfrm rot="16200000">
              <a:off x="806451" y="199072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9" name="Rectangle 269"/>
            <p:cNvSpPr>
              <a:spLocks noChangeArrowheads="1"/>
            </p:cNvSpPr>
            <p:nvPr/>
          </p:nvSpPr>
          <p:spPr bwMode="auto">
            <a:xfrm rot="16200000">
              <a:off x="806451" y="193675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0" name="Rectangle 270"/>
            <p:cNvSpPr>
              <a:spLocks noChangeArrowheads="1"/>
            </p:cNvSpPr>
            <p:nvPr/>
          </p:nvSpPr>
          <p:spPr bwMode="auto">
            <a:xfrm rot="16200000">
              <a:off x="806451" y="182880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1" name="Rectangle 271"/>
            <p:cNvSpPr>
              <a:spLocks noChangeArrowheads="1"/>
            </p:cNvSpPr>
            <p:nvPr/>
          </p:nvSpPr>
          <p:spPr bwMode="auto">
            <a:xfrm rot="16200000">
              <a:off x="806451" y="177482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2" name="Rectangle 272"/>
            <p:cNvSpPr>
              <a:spLocks noChangeArrowheads="1"/>
            </p:cNvSpPr>
            <p:nvPr/>
          </p:nvSpPr>
          <p:spPr bwMode="auto">
            <a:xfrm rot="16200000">
              <a:off x="806451" y="172085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3" name="Rectangle 273"/>
            <p:cNvSpPr>
              <a:spLocks noChangeArrowheads="1"/>
            </p:cNvSpPr>
            <p:nvPr/>
          </p:nvSpPr>
          <p:spPr bwMode="auto">
            <a:xfrm rot="16200000">
              <a:off x="806451" y="161290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4" name="Rectangle 274"/>
            <p:cNvSpPr>
              <a:spLocks noChangeArrowheads="1"/>
            </p:cNvSpPr>
            <p:nvPr/>
          </p:nvSpPr>
          <p:spPr bwMode="auto">
            <a:xfrm rot="16200000">
              <a:off x="806451" y="155575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5" name="Rectangle 275"/>
            <p:cNvSpPr>
              <a:spLocks noChangeArrowheads="1"/>
            </p:cNvSpPr>
            <p:nvPr/>
          </p:nvSpPr>
          <p:spPr bwMode="auto">
            <a:xfrm rot="16200000">
              <a:off x="806451" y="150177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6" name="Rectangle 279"/>
            <p:cNvSpPr>
              <a:spLocks noChangeArrowheads="1"/>
            </p:cNvSpPr>
            <p:nvPr/>
          </p:nvSpPr>
          <p:spPr bwMode="auto">
            <a:xfrm rot="16200000">
              <a:off x="3883820" y="1897857"/>
              <a:ext cx="8683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7" name="Rectangle 280"/>
            <p:cNvSpPr>
              <a:spLocks noChangeArrowheads="1"/>
            </p:cNvSpPr>
            <p:nvPr/>
          </p:nvSpPr>
          <p:spPr bwMode="auto">
            <a:xfrm rot="16200000">
              <a:off x="4278313" y="2300288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8" name="Rectangle 281"/>
            <p:cNvSpPr>
              <a:spLocks noChangeArrowheads="1"/>
            </p:cNvSpPr>
            <p:nvPr/>
          </p:nvSpPr>
          <p:spPr bwMode="auto">
            <a:xfrm rot="16200000">
              <a:off x="4279107" y="2083594"/>
              <a:ext cx="4763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9" name="Rectangle 282"/>
            <p:cNvSpPr>
              <a:spLocks noChangeArrowheads="1"/>
            </p:cNvSpPr>
            <p:nvPr/>
          </p:nvSpPr>
          <p:spPr bwMode="auto">
            <a:xfrm rot="16200000">
              <a:off x="4278313" y="1865313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0" name="Rectangle 283"/>
            <p:cNvSpPr>
              <a:spLocks noChangeArrowheads="1"/>
            </p:cNvSpPr>
            <p:nvPr/>
          </p:nvSpPr>
          <p:spPr bwMode="auto">
            <a:xfrm rot="16200000">
              <a:off x="4278313" y="1649413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1" name="Rectangle 284"/>
            <p:cNvSpPr>
              <a:spLocks noChangeArrowheads="1"/>
            </p:cNvSpPr>
            <p:nvPr/>
          </p:nvSpPr>
          <p:spPr bwMode="auto">
            <a:xfrm rot="16200000">
              <a:off x="4278313" y="1430338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2" name="Rectangle 285"/>
            <p:cNvSpPr>
              <a:spLocks noChangeArrowheads="1"/>
            </p:cNvSpPr>
            <p:nvPr/>
          </p:nvSpPr>
          <p:spPr bwMode="auto">
            <a:xfrm rot="16200000">
              <a:off x="4295776" y="226377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3" name="Rectangle 286"/>
            <p:cNvSpPr>
              <a:spLocks noChangeArrowheads="1"/>
            </p:cNvSpPr>
            <p:nvPr/>
          </p:nvSpPr>
          <p:spPr bwMode="auto">
            <a:xfrm rot="16200000">
              <a:off x="4295776" y="220980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4" name="Rectangle 287"/>
            <p:cNvSpPr>
              <a:spLocks noChangeArrowheads="1"/>
            </p:cNvSpPr>
            <p:nvPr/>
          </p:nvSpPr>
          <p:spPr bwMode="auto">
            <a:xfrm rot="16200000">
              <a:off x="4296570" y="2155032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5" name="Rectangle 288"/>
            <p:cNvSpPr>
              <a:spLocks noChangeArrowheads="1"/>
            </p:cNvSpPr>
            <p:nvPr/>
          </p:nvSpPr>
          <p:spPr bwMode="auto">
            <a:xfrm rot="16200000">
              <a:off x="4295776" y="20462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6" name="Rectangle 289"/>
            <p:cNvSpPr>
              <a:spLocks noChangeArrowheads="1"/>
            </p:cNvSpPr>
            <p:nvPr/>
          </p:nvSpPr>
          <p:spPr bwMode="auto">
            <a:xfrm rot="16200000">
              <a:off x="4295776" y="199072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7" name="Rectangle 290"/>
            <p:cNvSpPr>
              <a:spLocks noChangeArrowheads="1"/>
            </p:cNvSpPr>
            <p:nvPr/>
          </p:nvSpPr>
          <p:spPr bwMode="auto">
            <a:xfrm rot="16200000">
              <a:off x="4295776" y="193675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8" name="Rectangle 291"/>
            <p:cNvSpPr>
              <a:spLocks noChangeArrowheads="1"/>
            </p:cNvSpPr>
            <p:nvPr/>
          </p:nvSpPr>
          <p:spPr bwMode="auto">
            <a:xfrm rot="16200000">
              <a:off x="4295776" y="182880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9" name="Rectangle 292"/>
            <p:cNvSpPr>
              <a:spLocks noChangeArrowheads="1"/>
            </p:cNvSpPr>
            <p:nvPr/>
          </p:nvSpPr>
          <p:spPr bwMode="auto">
            <a:xfrm rot="16200000">
              <a:off x="4295776" y="177482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0" name="Rectangle 293"/>
            <p:cNvSpPr>
              <a:spLocks noChangeArrowheads="1"/>
            </p:cNvSpPr>
            <p:nvPr/>
          </p:nvSpPr>
          <p:spPr bwMode="auto">
            <a:xfrm rot="16200000">
              <a:off x="4295776" y="172085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1" name="Rectangle 294"/>
            <p:cNvSpPr>
              <a:spLocks noChangeArrowheads="1"/>
            </p:cNvSpPr>
            <p:nvPr/>
          </p:nvSpPr>
          <p:spPr bwMode="auto">
            <a:xfrm rot="16200000">
              <a:off x="4295776" y="161290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2" name="Rectangle 295"/>
            <p:cNvSpPr>
              <a:spLocks noChangeArrowheads="1"/>
            </p:cNvSpPr>
            <p:nvPr/>
          </p:nvSpPr>
          <p:spPr bwMode="auto">
            <a:xfrm rot="16200000">
              <a:off x="4295776" y="155575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3" name="Rectangle 296"/>
            <p:cNvSpPr>
              <a:spLocks noChangeArrowheads="1"/>
            </p:cNvSpPr>
            <p:nvPr/>
          </p:nvSpPr>
          <p:spPr bwMode="auto">
            <a:xfrm rot="16200000">
              <a:off x="4295776" y="150177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4" name="Freeform 297"/>
            <p:cNvSpPr>
              <a:spLocks/>
            </p:cNvSpPr>
            <p:nvPr/>
          </p:nvSpPr>
          <p:spPr bwMode="auto">
            <a:xfrm rot="16200000">
              <a:off x="2169319" y="1029494"/>
              <a:ext cx="779463" cy="3521075"/>
            </a:xfrm>
            <a:custGeom>
              <a:avLst/>
              <a:gdLst>
                <a:gd name="T0" fmla="*/ 14 w 491"/>
                <a:gd name="T1" fmla="*/ 81 h 2218"/>
                <a:gd name="T2" fmla="*/ 97 w 491"/>
                <a:gd name="T3" fmla="*/ 195 h 2218"/>
                <a:gd name="T4" fmla="*/ 242 w 491"/>
                <a:gd name="T5" fmla="*/ 317 h 2218"/>
                <a:gd name="T6" fmla="*/ 317 w 491"/>
                <a:gd name="T7" fmla="*/ 410 h 2218"/>
                <a:gd name="T8" fmla="*/ 386 w 491"/>
                <a:gd name="T9" fmla="*/ 500 h 2218"/>
                <a:gd name="T10" fmla="*/ 410 w 491"/>
                <a:gd name="T11" fmla="*/ 563 h 2218"/>
                <a:gd name="T12" fmla="*/ 427 w 491"/>
                <a:gd name="T13" fmla="*/ 624 h 2218"/>
                <a:gd name="T14" fmla="*/ 448 w 491"/>
                <a:gd name="T15" fmla="*/ 676 h 2218"/>
                <a:gd name="T16" fmla="*/ 461 w 491"/>
                <a:gd name="T17" fmla="*/ 737 h 2218"/>
                <a:gd name="T18" fmla="*/ 457 w 491"/>
                <a:gd name="T19" fmla="*/ 787 h 2218"/>
                <a:gd name="T20" fmla="*/ 457 w 491"/>
                <a:gd name="T21" fmla="*/ 869 h 2218"/>
                <a:gd name="T22" fmla="*/ 456 w 491"/>
                <a:gd name="T23" fmla="*/ 919 h 2218"/>
                <a:gd name="T24" fmla="*/ 458 w 491"/>
                <a:gd name="T25" fmla="*/ 970 h 2218"/>
                <a:gd name="T26" fmla="*/ 457 w 491"/>
                <a:gd name="T27" fmla="*/ 1021 h 2218"/>
                <a:gd name="T28" fmla="*/ 471 w 491"/>
                <a:gd name="T29" fmla="*/ 1083 h 2218"/>
                <a:gd name="T30" fmla="*/ 469 w 491"/>
                <a:gd name="T31" fmla="*/ 1145 h 2218"/>
                <a:gd name="T32" fmla="*/ 483 w 491"/>
                <a:gd name="T33" fmla="*/ 1204 h 2218"/>
                <a:gd name="T34" fmla="*/ 482 w 491"/>
                <a:gd name="T35" fmla="*/ 1287 h 2218"/>
                <a:gd name="T36" fmla="*/ 475 w 491"/>
                <a:gd name="T37" fmla="*/ 1350 h 2218"/>
                <a:gd name="T38" fmla="*/ 485 w 491"/>
                <a:gd name="T39" fmla="*/ 1401 h 2218"/>
                <a:gd name="T40" fmla="*/ 486 w 491"/>
                <a:gd name="T41" fmla="*/ 1469 h 2218"/>
                <a:gd name="T42" fmla="*/ 474 w 491"/>
                <a:gd name="T43" fmla="*/ 1520 h 2218"/>
                <a:gd name="T44" fmla="*/ 461 w 491"/>
                <a:gd name="T45" fmla="*/ 1593 h 2218"/>
                <a:gd name="T46" fmla="*/ 452 w 491"/>
                <a:gd name="T47" fmla="*/ 1656 h 2218"/>
                <a:gd name="T48" fmla="*/ 453 w 491"/>
                <a:gd name="T49" fmla="*/ 1715 h 2218"/>
                <a:gd name="T50" fmla="*/ 453 w 491"/>
                <a:gd name="T51" fmla="*/ 1766 h 2218"/>
                <a:gd name="T52" fmla="*/ 454 w 491"/>
                <a:gd name="T53" fmla="*/ 1817 h 2218"/>
                <a:gd name="T54" fmla="*/ 447 w 491"/>
                <a:gd name="T55" fmla="*/ 1879 h 2218"/>
                <a:gd name="T56" fmla="*/ 440 w 491"/>
                <a:gd name="T57" fmla="*/ 1951 h 2218"/>
                <a:gd name="T58" fmla="*/ 443 w 491"/>
                <a:gd name="T59" fmla="*/ 2002 h 2218"/>
                <a:gd name="T60" fmla="*/ 415 w 491"/>
                <a:gd name="T61" fmla="*/ 2064 h 2218"/>
                <a:gd name="T62" fmla="*/ 189 w 491"/>
                <a:gd name="T63" fmla="*/ 2194 h 2218"/>
                <a:gd name="T64" fmla="*/ 293 w 491"/>
                <a:gd name="T65" fmla="*/ 2136 h 2218"/>
                <a:gd name="T66" fmla="*/ 431 w 491"/>
                <a:gd name="T67" fmla="*/ 2042 h 2218"/>
                <a:gd name="T68" fmla="*/ 444 w 491"/>
                <a:gd name="T69" fmla="*/ 1982 h 2218"/>
                <a:gd name="T70" fmla="*/ 456 w 491"/>
                <a:gd name="T71" fmla="*/ 1920 h 2218"/>
                <a:gd name="T72" fmla="*/ 465 w 491"/>
                <a:gd name="T73" fmla="*/ 1859 h 2218"/>
                <a:gd name="T74" fmla="*/ 453 w 491"/>
                <a:gd name="T75" fmla="*/ 1808 h 2218"/>
                <a:gd name="T76" fmla="*/ 450 w 491"/>
                <a:gd name="T77" fmla="*/ 1746 h 2218"/>
                <a:gd name="T78" fmla="*/ 461 w 491"/>
                <a:gd name="T79" fmla="*/ 1685 h 2218"/>
                <a:gd name="T80" fmla="*/ 468 w 491"/>
                <a:gd name="T81" fmla="*/ 1605 h 2218"/>
                <a:gd name="T82" fmla="*/ 470 w 491"/>
                <a:gd name="T83" fmla="*/ 1532 h 2218"/>
                <a:gd name="T84" fmla="*/ 481 w 491"/>
                <a:gd name="T85" fmla="*/ 1482 h 2218"/>
                <a:gd name="T86" fmla="*/ 478 w 491"/>
                <a:gd name="T87" fmla="*/ 1409 h 2218"/>
                <a:gd name="T88" fmla="*/ 479 w 491"/>
                <a:gd name="T89" fmla="*/ 1348 h 2218"/>
                <a:gd name="T90" fmla="*/ 490 w 491"/>
                <a:gd name="T91" fmla="*/ 1276 h 2218"/>
                <a:gd name="T92" fmla="*/ 482 w 491"/>
                <a:gd name="T93" fmla="*/ 1227 h 2218"/>
                <a:gd name="T94" fmla="*/ 479 w 491"/>
                <a:gd name="T95" fmla="*/ 1165 h 2218"/>
                <a:gd name="T96" fmla="*/ 468 w 491"/>
                <a:gd name="T97" fmla="*/ 1093 h 2218"/>
                <a:gd name="T98" fmla="*/ 462 w 491"/>
                <a:gd name="T99" fmla="*/ 1021 h 2218"/>
                <a:gd name="T100" fmla="*/ 452 w 491"/>
                <a:gd name="T101" fmla="*/ 958 h 2218"/>
                <a:gd name="T102" fmla="*/ 460 w 491"/>
                <a:gd name="T103" fmla="*/ 898 h 2218"/>
                <a:gd name="T104" fmla="*/ 449 w 491"/>
                <a:gd name="T105" fmla="*/ 827 h 2218"/>
                <a:gd name="T106" fmla="*/ 466 w 491"/>
                <a:gd name="T107" fmla="*/ 757 h 2218"/>
                <a:gd name="T108" fmla="*/ 454 w 491"/>
                <a:gd name="T109" fmla="*/ 693 h 2218"/>
                <a:gd name="T110" fmla="*/ 432 w 491"/>
                <a:gd name="T111" fmla="*/ 632 h 2218"/>
                <a:gd name="T112" fmla="*/ 398 w 491"/>
                <a:gd name="T113" fmla="*/ 572 h 2218"/>
                <a:gd name="T114" fmla="*/ 399 w 491"/>
                <a:gd name="T115" fmla="*/ 521 h 2218"/>
                <a:gd name="T116" fmla="*/ 358 w 491"/>
                <a:gd name="T117" fmla="*/ 448 h 2218"/>
                <a:gd name="T118" fmla="*/ 297 w 491"/>
                <a:gd name="T119" fmla="*/ 357 h 2218"/>
                <a:gd name="T120" fmla="*/ 195 w 491"/>
                <a:gd name="T121" fmla="*/ 275 h 2218"/>
                <a:gd name="T122" fmla="*/ 73 w 491"/>
                <a:gd name="T123" fmla="*/ 173 h 2218"/>
                <a:gd name="T124" fmla="*/ 17 w 491"/>
                <a:gd name="T125" fmla="*/ 80 h 2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1" h="2218">
                  <a:moveTo>
                    <a:pt x="7" y="0"/>
                  </a:moveTo>
                  <a:lnTo>
                    <a:pt x="3" y="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4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5" y="30"/>
                  </a:lnTo>
                  <a:lnTo>
                    <a:pt x="9" y="62"/>
                  </a:lnTo>
                  <a:lnTo>
                    <a:pt x="9" y="63"/>
                  </a:lnTo>
                  <a:lnTo>
                    <a:pt x="12" y="73"/>
                  </a:lnTo>
                  <a:lnTo>
                    <a:pt x="14" y="82"/>
                  </a:lnTo>
                  <a:lnTo>
                    <a:pt x="16" y="81"/>
                  </a:lnTo>
                  <a:lnTo>
                    <a:pt x="14" y="81"/>
                  </a:lnTo>
                  <a:lnTo>
                    <a:pt x="16" y="92"/>
                  </a:lnTo>
                  <a:lnTo>
                    <a:pt x="16" y="93"/>
                  </a:lnTo>
                  <a:lnTo>
                    <a:pt x="20" y="103"/>
                  </a:lnTo>
                  <a:lnTo>
                    <a:pt x="22" y="114"/>
                  </a:lnTo>
                  <a:lnTo>
                    <a:pt x="27" y="124"/>
                  </a:lnTo>
                  <a:lnTo>
                    <a:pt x="34" y="134"/>
                  </a:lnTo>
                  <a:lnTo>
                    <a:pt x="38" y="144"/>
                  </a:lnTo>
                  <a:lnTo>
                    <a:pt x="45" y="154"/>
                  </a:lnTo>
                  <a:lnTo>
                    <a:pt x="71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85" y="186"/>
                  </a:lnTo>
                  <a:lnTo>
                    <a:pt x="85" y="183"/>
                  </a:lnTo>
                  <a:lnTo>
                    <a:pt x="84" y="185"/>
                  </a:lnTo>
                  <a:lnTo>
                    <a:pt x="97" y="195"/>
                  </a:lnTo>
                  <a:lnTo>
                    <a:pt x="109" y="206"/>
                  </a:lnTo>
                  <a:lnTo>
                    <a:pt x="135" y="226"/>
                  </a:lnTo>
                  <a:lnTo>
                    <a:pt x="145" y="236"/>
                  </a:lnTo>
                  <a:lnTo>
                    <a:pt x="147" y="237"/>
                  </a:lnTo>
                  <a:lnTo>
                    <a:pt x="162" y="247"/>
                  </a:lnTo>
                  <a:lnTo>
                    <a:pt x="162" y="245"/>
                  </a:lnTo>
                  <a:lnTo>
                    <a:pt x="161" y="246"/>
                  </a:lnTo>
                  <a:lnTo>
                    <a:pt x="173" y="257"/>
                  </a:lnTo>
                  <a:lnTo>
                    <a:pt x="183" y="267"/>
                  </a:lnTo>
                  <a:lnTo>
                    <a:pt x="192" y="278"/>
                  </a:lnTo>
                  <a:lnTo>
                    <a:pt x="203" y="287"/>
                  </a:lnTo>
                  <a:lnTo>
                    <a:pt x="227" y="308"/>
                  </a:lnTo>
                  <a:lnTo>
                    <a:pt x="228" y="309"/>
                  </a:lnTo>
                  <a:lnTo>
                    <a:pt x="242" y="319"/>
                  </a:lnTo>
                  <a:lnTo>
                    <a:pt x="242" y="317"/>
                  </a:lnTo>
                  <a:lnTo>
                    <a:pt x="241" y="318"/>
                  </a:lnTo>
                  <a:lnTo>
                    <a:pt x="254" y="329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68" y="339"/>
                  </a:lnTo>
                  <a:lnTo>
                    <a:pt x="268" y="336"/>
                  </a:lnTo>
                  <a:lnTo>
                    <a:pt x="267" y="338"/>
                  </a:lnTo>
                  <a:lnTo>
                    <a:pt x="293" y="359"/>
                  </a:lnTo>
                  <a:lnTo>
                    <a:pt x="295" y="357"/>
                  </a:lnTo>
                  <a:lnTo>
                    <a:pt x="293" y="356"/>
                  </a:lnTo>
                  <a:lnTo>
                    <a:pt x="282" y="368"/>
                  </a:lnTo>
                  <a:lnTo>
                    <a:pt x="283" y="369"/>
                  </a:lnTo>
                  <a:lnTo>
                    <a:pt x="285" y="380"/>
                  </a:lnTo>
                  <a:lnTo>
                    <a:pt x="305" y="399"/>
                  </a:lnTo>
                  <a:lnTo>
                    <a:pt x="317" y="410"/>
                  </a:lnTo>
                  <a:lnTo>
                    <a:pt x="327" y="420"/>
                  </a:lnTo>
                  <a:lnTo>
                    <a:pt x="329" y="419"/>
                  </a:lnTo>
                  <a:lnTo>
                    <a:pt x="327" y="420"/>
                  </a:lnTo>
                  <a:lnTo>
                    <a:pt x="333" y="431"/>
                  </a:lnTo>
                  <a:lnTo>
                    <a:pt x="342" y="440"/>
                  </a:lnTo>
                  <a:lnTo>
                    <a:pt x="354" y="450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8" y="461"/>
                  </a:lnTo>
                  <a:lnTo>
                    <a:pt x="364" y="471"/>
                  </a:lnTo>
                  <a:lnTo>
                    <a:pt x="376" y="483"/>
                  </a:lnTo>
                  <a:lnTo>
                    <a:pt x="388" y="492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6" y="500"/>
                  </a:lnTo>
                  <a:lnTo>
                    <a:pt x="385" y="511"/>
                  </a:lnTo>
                  <a:lnTo>
                    <a:pt x="384" y="511"/>
                  </a:lnTo>
                  <a:lnTo>
                    <a:pt x="395" y="522"/>
                  </a:lnTo>
                  <a:lnTo>
                    <a:pt x="397" y="521"/>
                  </a:lnTo>
                  <a:lnTo>
                    <a:pt x="395" y="521"/>
                  </a:lnTo>
                  <a:lnTo>
                    <a:pt x="393" y="532"/>
                  </a:lnTo>
                  <a:lnTo>
                    <a:pt x="392" y="533"/>
                  </a:lnTo>
                  <a:lnTo>
                    <a:pt x="394" y="534"/>
                  </a:lnTo>
                  <a:lnTo>
                    <a:pt x="406" y="543"/>
                  </a:lnTo>
                  <a:lnTo>
                    <a:pt x="406" y="541"/>
                  </a:lnTo>
                  <a:lnTo>
                    <a:pt x="405" y="541"/>
                  </a:lnTo>
                  <a:lnTo>
                    <a:pt x="402" y="551"/>
                  </a:lnTo>
                  <a:lnTo>
                    <a:pt x="401" y="551"/>
                  </a:lnTo>
                  <a:lnTo>
                    <a:pt x="402" y="552"/>
                  </a:lnTo>
                  <a:lnTo>
                    <a:pt x="410" y="563"/>
                  </a:lnTo>
                  <a:lnTo>
                    <a:pt x="411" y="562"/>
                  </a:lnTo>
                  <a:lnTo>
                    <a:pt x="410" y="560"/>
                  </a:lnTo>
                  <a:lnTo>
                    <a:pt x="397" y="571"/>
                  </a:lnTo>
                  <a:lnTo>
                    <a:pt x="395" y="572"/>
                  </a:lnTo>
                  <a:lnTo>
                    <a:pt x="397" y="573"/>
                  </a:lnTo>
                  <a:lnTo>
                    <a:pt x="405" y="584"/>
                  </a:lnTo>
                  <a:lnTo>
                    <a:pt x="406" y="583"/>
                  </a:lnTo>
                  <a:lnTo>
                    <a:pt x="405" y="584"/>
                  </a:lnTo>
                  <a:lnTo>
                    <a:pt x="410" y="593"/>
                  </a:lnTo>
                  <a:lnTo>
                    <a:pt x="416" y="604"/>
                  </a:lnTo>
                  <a:lnTo>
                    <a:pt x="418" y="602"/>
                  </a:lnTo>
                  <a:lnTo>
                    <a:pt x="416" y="602"/>
                  </a:lnTo>
                  <a:lnTo>
                    <a:pt x="418" y="613"/>
                  </a:lnTo>
                  <a:lnTo>
                    <a:pt x="418" y="614"/>
                  </a:lnTo>
                  <a:lnTo>
                    <a:pt x="427" y="624"/>
                  </a:lnTo>
                  <a:lnTo>
                    <a:pt x="428" y="623"/>
                  </a:lnTo>
                  <a:lnTo>
                    <a:pt x="427" y="624"/>
                  </a:lnTo>
                  <a:lnTo>
                    <a:pt x="430" y="635"/>
                  </a:lnTo>
                  <a:lnTo>
                    <a:pt x="430" y="634"/>
                  </a:lnTo>
                  <a:lnTo>
                    <a:pt x="430" y="635"/>
                  </a:lnTo>
                  <a:lnTo>
                    <a:pt x="437" y="644"/>
                  </a:lnTo>
                  <a:lnTo>
                    <a:pt x="439" y="643"/>
                  </a:lnTo>
                  <a:lnTo>
                    <a:pt x="437" y="644"/>
                  </a:lnTo>
                  <a:lnTo>
                    <a:pt x="440" y="655"/>
                  </a:lnTo>
                  <a:lnTo>
                    <a:pt x="439" y="653"/>
                  </a:lnTo>
                  <a:lnTo>
                    <a:pt x="440" y="655"/>
                  </a:lnTo>
                  <a:lnTo>
                    <a:pt x="448" y="665"/>
                  </a:lnTo>
                  <a:lnTo>
                    <a:pt x="449" y="664"/>
                  </a:lnTo>
                  <a:lnTo>
                    <a:pt x="448" y="664"/>
                  </a:lnTo>
                  <a:lnTo>
                    <a:pt x="448" y="676"/>
                  </a:lnTo>
                  <a:lnTo>
                    <a:pt x="454" y="686"/>
                  </a:lnTo>
                  <a:lnTo>
                    <a:pt x="456" y="685"/>
                  </a:lnTo>
                  <a:lnTo>
                    <a:pt x="454" y="685"/>
                  </a:lnTo>
                  <a:lnTo>
                    <a:pt x="452" y="694"/>
                  </a:lnTo>
                  <a:lnTo>
                    <a:pt x="450" y="694"/>
                  </a:lnTo>
                  <a:lnTo>
                    <a:pt x="462" y="706"/>
                  </a:lnTo>
                  <a:lnTo>
                    <a:pt x="464" y="704"/>
                  </a:lnTo>
                  <a:lnTo>
                    <a:pt x="462" y="704"/>
                  </a:lnTo>
                  <a:lnTo>
                    <a:pt x="456" y="715"/>
                  </a:lnTo>
                  <a:lnTo>
                    <a:pt x="456" y="713"/>
                  </a:lnTo>
                  <a:lnTo>
                    <a:pt x="456" y="715"/>
                  </a:lnTo>
                  <a:lnTo>
                    <a:pt x="454" y="725"/>
                  </a:lnTo>
                  <a:lnTo>
                    <a:pt x="453" y="725"/>
                  </a:lnTo>
                  <a:lnTo>
                    <a:pt x="454" y="727"/>
                  </a:lnTo>
                  <a:lnTo>
                    <a:pt x="461" y="737"/>
                  </a:lnTo>
                  <a:lnTo>
                    <a:pt x="462" y="736"/>
                  </a:lnTo>
                  <a:lnTo>
                    <a:pt x="461" y="736"/>
                  </a:lnTo>
                  <a:lnTo>
                    <a:pt x="458" y="745"/>
                  </a:lnTo>
                  <a:lnTo>
                    <a:pt x="457" y="745"/>
                  </a:lnTo>
                  <a:lnTo>
                    <a:pt x="458" y="746"/>
                  </a:lnTo>
                  <a:lnTo>
                    <a:pt x="462" y="757"/>
                  </a:lnTo>
                  <a:lnTo>
                    <a:pt x="464" y="755"/>
                  </a:lnTo>
                  <a:lnTo>
                    <a:pt x="462" y="755"/>
                  </a:lnTo>
                  <a:lnTo>
                    <a:pt x="456" y="766"/>
                  </a:lnTo>
                  <a:lnTo>
                    <a:pt x="453" y="776"/>
                  </a:lnTo>
                  <a:lnTo>
                    <a:pt x="452" y="776"/>
                  </a:lnTo>
                  <a:lnTo>
                    <a:pt x="453" y="778"/>
                  </a:lnTo>
                  <a:lnTo>
                    <a:pt x="457" y="788"/>
                  </a:lnTo>
                  <a:lnTo>
                    <a:pt x="458" y="787"/>
                  </a:lnTo>
                  <a:lnTo>
                    <a:pt x="457" y="787"/>
                  </a:lnTo>
                  <a:lnTo>
                    <a:pt x="452" y="796"/>
                  </a:lnTo>
                  <a:lnTo>
                    <a:pt x="452" y="808"/>
                  </a:lnTo>
                  <a:lnTo>
                    <a:pt x="458" y="818"/>
                  </a:lnTo>
                  <a:lnTo>
                    <a:pt x="460" y="817"/>
                  </a:lnTo>
                  <a:lnTo>
                    <a:pt x="458" y="816"/>
                  </a:lnTo>
                  <a:lnTo>
                    <a:pt x="447" y="827"/>
                  </a:lnTo>
                  <a:lnTo>
                    <a:pt x="448" y="829"/>
                  </a:lnTo>
                  <a:lnTo>
                    <a:pt x="456" y="839"/>
                  </a:lnTo>
                  <a:lnTo>
                    <a:pt x="457" y="838"/>
                  </a:lnTo>
                  <a:lnTo>
                    <a:pt x="456" y="838"/>
                  </a:lnTo>
                  <a:lnTo>
                    <a:pt x="454" y="847"/>
                  </a:lnTo>
                  <a:lnTo>
                    <a:pt x="453" y="857"/>
                  </a:lnTo>
                  <a:lnTo>
                    <a:pt x="452" y="857"/>
                  </a:lnTo>
                  <a:lnTo>
                    <a:pt x="453" y="859"/>
                  </a:lnTo>
                  <a:lnTo>
                    <a:pt x="457" y="869"/>
                  </a:lnTo>
                  <a:lnTo>
                    <a:pt x="458" y="868"/>
                  </a:lnTo>
                  <a:lnTo>
                    <a:pt x="457" y="868"/>
                  </a:lnTo>
                  <a:lnTo>
                    <a:pt x="454" y="878"/>
                  </a:lnTo>
                  <a:lnTo>
                    <a:pt x="453" y="878"/>
                  </a:lnTo>
                  <a:lnTo>
                    <a:pt x="454" y="880"/>
                  </a:lnTo>
                  <a:lnTo>
                    <a:pt x="460" y="890"/>
                  </a:lnTo>
                  <a:lnTo>
                    <a:pt x="461" y="889"/>
                  </a:lnTo>
                  <a:lnTo>
                    <a:pt x="460" y="889"/>
                  </a:lnTo>
                  <a:lnTo>
                    <a:pt x="458" y="898"/>
                  </a:lnTo>
                  <a:lnTo>
                    <a:pt x="457" y="898"/>
                  </a:lnTo>
                  <a:lnTo>
                    <a:pt x="458" y="899"/>
                  </a:lnTo>
                  <a:lnTo>
                    <a:pt x="461" y="910"/>
                  </a:lnTo>
                  <a:lnTo>
                    <a:pt x="462" y="909"/>
                  </a:lnTo>
                  <a:lnTo>
                    <a:pt x="461" y="909"/>
                  </a:lnTo>
                  <a:lnTo>
                    <a:pt x="456" y="919"/>
                  </a:lnTo>
                  <a:lnTo>
                    <a:pt x="454" y="919"/>
                  </a:lnTo>
                  <a:lnTo>
                    <a:pt x="456" y="920"/>
                  </a:lnTo>
                  <a:lnTo>
                    <a:pt x="461" y="931"/>
                  </a:lnTo>
                  <a:lnTo>
                    <a:pt x="462" y="929"/>
                  </a:lnTo>
                  <a:lnTo>
                    <a:pt x="461" y="929"/>
                  </a:lnTo>
                  <a:lnTo>
                    <a:pt x="454" y="940"/>
                  </a:lnTo>
                  <a:lnTo>
                    <a:pt x="453" y="940"/>
                  </a:lnTo>
                  <a:lnTo>
                    <a:pt x="454" y="941"/>
                  </a:lnTo>
                  <a:lnTo>
                    <a:pt x="460" y="950"/>
                  </a:lnTo>
                  <a:lnTo>
                    <a:pt x="461" y="949"/>
                  </a:lnTo>
                  <a:lnTo>
                    <a:pt x="460" y="948"/>
                  </a:lnTo>
                  <a:lnTo>
                    <a:pt x="448" y="960"/>
                  </a:lnTo>
                  <a:lnTo>
                    <a:pt x="449" y="961"/>
                  </a:lnTo>
                  <a:lnTo>
                    <a:pt x="457" y="971"/>
                  </a:lnTo>
                  <a:lnTo>
                    <a:pt x="458" y="970"/>
                  </a:lnTo>
                  <a:lnTo>
                    <a:pt x="457" y="970"/>
                  </a:lnTo>
                  <a:lnTo>
                    <a:pt x="456" y="981"/>
                  </a:lnTo>
                  <a:lnTo>
                    <a:pt x="454" y="981"/>
                  </a:lnTo>
                  <a:lnTo>
                    <a:pt x="456" y="982"/>
                  </a:lnTo>
                  <a:lnTo>
                    <a:pt x="461" y="992"/>
                  </a:lnTo>
                  <a:lnTo>
                    <a:pt x="462" y="991"/>
                  </a:lnTo>
                  <a:lnTo>
                    <a:pt x="461" y="991"/>
                  </a:lnTo>
                  <a:lnTo>
                    <a:pt x="456" y="1000"/>
                  </a:lnTo>
                  <a:lnTo>
                    <a:pt x="454" y="1000"/>
                  </a:lnTo>
                  <a:lnTo>
                    <a:pt x="456" y="1001"/>
                  </a:lnTo>
                  <a:lnTo>
                    <a:pt x="462" y="1012"/>
                  </a:lnTo>
                  <a:lnTo>
                    <a:pt x="464" y="1011"/>
                  </a:lnTo>
                  <a:lnTo>
                    <a:pt x="462" y="1011"/>
                  </a:lnTo>
                  <a:lnTo>
                    <a:pt x="458" y="1021"/>
                  </a:lnTo>
                  <a:lnTo>
                    <a:pt x="457" y="1021"/>
                  </a:lnTo>
                  <a:lnTo>
                    <a:pt x="458" y="1022"/>
                  </a:lnTo>
                  <a:lnTo>
                    <a:pt x="461" y="1033"/>
                  </a:lnTo>
                  <a:lnTo>
                    <a:pt x="466" y="1043"/>
                  </a:lnTo>
                  <a:lnTo>
                    <a:pt x="468" y="1042"/>
                  </a:lnTo>
                  <a:lnTo>
                    <a:pt x="466" y="1042"/>
                  </a:lnTo>
                  <a:lnTo>
                    <a:pt x="464" y="1051"/>
                  </a:lnTo>
                  <a:lnTo>
                    <a:pt x="462" y="1051"/>
                  </a:lnTo>
                  <a:lnTo>
                    <a:pt x="464" y="1053"/>
                  </a:lnTo>
                  <a:lnTo>
                    <a:pt x="471" y="1063"/>
                  </a:lnTo>
                  <a:lnTo>
                    <a:pt x="473" y="1062"/>
                  </a:lnTo>
                  <a:lnTo>
                    <a:pt x="471" y="1060"/>
                  </a:lnTo>
                  <a:lnTo>
                    <a:pt x="460" y="1072"/>
                  </a:lnTo>
                  <a:lnTo>
                    <a:pt x="471" y="1084"/>
                  </a:lnTo>
                  <a:lnTo>
                    <a:pt x="473" y="1083"/>
                  </a:lnTo>
                  <a:lnTo>
                    <a:pt x="471" y="1083"/>
                  </a:lnTo>
                  <a:lnTo>
                    <a:pt x="466" y="1093"/>
                  </a:lnTo>
                  <a:lnTo>
                    <a:pt x="465" y="1093"/>
                  </a:lnTo>
                  <a:lnTo>
                    <a:pt x="466" y="1094"/>
                  </a:lnTo>
                  <a:lnTo>
                    <a:pt x="469" y="1104"/>
                  </a:lnTo>
                  <a:lnTo>
                    <a:pt x="473" y="1114"/>
                  </a:lnTo>
                  <a:lnTo>
                    <a:pt x="474" y="1113"/>
                  </a:lnTo>
                  <a:lnTo>
                    <a:pt x="473" y="1111"/>
                  </a:lnTo>
                  <a:lnTo>
                    <a:pt x="461" y="1123"/>
                  </a:lnTo>
                  <a:lnTo>
                    <a:pt x="462" y="1125"/>
                  </a:lnTo>
                  <a:lnTo>
                    <a:pt x="470" y="1135"/>
                  </a:lnTo>
                  <a:lnTo>
                    <a:pt x="471" y="1134"/>
                  </a:lnTo>
                  <a:lnTo>
                    <a:pt x="470" y="1134"/>
                  </a:lnTo>
                  <a:lnTo>
                    <a:pt x="469" y="1144"/>
                  </a:lnTo>
                  <a:lnTo>
                    <a:pt x="468" y="1145"/>
                  </a:lnTo>
                  <a:lnTo>
                    <a:pt x="469" y="1145"/>
                  </a:lnTo>
                  <a:lnTo>
                    <a:pt x="479" y="1155"/>
                  </a:lnTo>
                  <a:lnTo>
                    <a:pt x="481" y="1153"/>
                  </a:lnTo>
                  <a:lnTo>
                    <a:pt x="479" y="1153"/>
                  </a:lnTo>
                  <a:lnTo>
                    <a:pt x="475" y="1164"/>
                  </a:lnTo>
                  <a:lnTo>
                    <a:pt x="473" y="1174"/>
                  </a:lnTo>
                  <a:lnTo>
                    <a:pt x="471" y="1174"/>
                  </a:lnTo>
                  <a:lnTo>
                    <a:pt x="473" y="1176"/>
                  </a:lnTo>
                  <a:lnTo>
                    <a:pt x="481" y="1186"/>
                  </a:lnTo>
                  <a:lnTo>
                    <a:pt x="482" y="1185"/>
                  </a:lnTo>
                  <a:lnTo>
                    <a:pt x="481" y="1185"/>
                  </a:lnTo>
                  <a:lnTo>
                    <a:pt x="474" y="1195"/>
                  </a:lnTo>
                  <a:lnTo>
                    <a:pt x="473" y="1195"/>
                  </a:lnTo>
                  <a:lnTo>
                    <a:pt x="474" y="1197"/>
                  </a:lnTo>
                  <a:lnTo>
                    <a:pt x="482" y="1206"/>
                  </a:lnTo>
                  <a:lnTo>
                    <a:pt x="483" y="1204"/>
                  </a:lnTo>
                  <a:lnTo>
                    <a:pt x="482" y="1204"/>
                  </a:lnTo>
                  <a:lnTo>
                    <a:pt x="481" y="1215"/>
                  </a:lnTo>
                  <a:lnTo>
                    <a:pt x="482" y="1215"/>
                  </a:lnTo>
                  <a:lnTo>
                    <a:pt x="481" y="1215"/>
                  </a:lnTo>
                  <a:lnTo>
                    <a:pt x="478" y="1225"/>
                  </a:lnTo>
                  <a:lnTo>
                    <a:pt x="478" y="1237"/>
                  </a:lnTo>
                  <a:lnTo>
                    <a:pt x="486" y="1248"/>
                  </a:lnTo>
                  <a:lnTo>
                    <a:pt x="487" y="1246"/>
                  </a:lnTo>
                  <a:lnTo>
                    <a:pt x="486" y="1246"/>
                  </a:lnTo>
                  <a:lnTo>
                    <a:pt x="481" y="1255"/>
                  </a:lnTo>
                  <a:lnTo>
                    <a:pt x="481" y="1267"/>
                  </a:lnTo>
                  <a:lnTo>
                    <a:pt x="486" y="1278"/>
                  </a:lnTo>
                  <a:lnTo>
                    <a:pt x="487" y="1276"/>
                  </a:lnTo>
                  <a:lnTo>
                    <a:pt x="486" y="1276"/>
                  </a:lnTo>
                  <a:lnTo>
                    <a:pt x="482" y="1287"/>
                  </a:lnTo>
                  <a:lnTo>
                    <a:pt x="481" y="1287"/>
                  </a:lnTo>
                  <a:lnTo>
                    <a:pt x="482" y="1288"/>
                  </a:lnTo>
                  <a:lnTo>
                    <a:pt x="487" y="1299"/>
                  </a:lnTo>
                  <a:lnTo>
                    <a:pt x="488" y="1297"/>
                  </a:lnTo>
                  <a:lnTo>
                    <a:pt x="487" y="1297"/>
                  </a:lnTo>
                  <a:lnTo>
                    <a:pt x="482" y="1306"/>
                  </a:lnTo>
                  <a:lnTo>
                    <a:pt x="475" y="1317"/>
                  </a:lnTo>
                  <a:lnTo>
                    <a:pt x="474" y="1317"/>
                  </a:lnTo>
                  <a:lnTo>
                    <a:pt x="475" y="1318"/>
                  </a:lnTo>
                  <a:lnTo>
                    <a:pt x="482" y="1329"/>
                  </a:lnTo>
                  <a:lnTo>
                    <a:pt x="483" y="1327"/>
                  </a:lnTo>
                  <a:lnTo>
                    <a:pt x="482" y="1326"/>
                  </a:lnTo>
                  <a:lnTo>
                    <a:pt x="470" y="1338"/>
                  </a:lnTo>
                  <a:lnTo>
                    <a:pt x="471" y="1339"/>
                  </a:lnTo>
                  <a:lnTo>
                    <a:pt x="475" y="1350"/>
                  </a:lnTo>
                  <a:lnTo>
                    <a:pt x="477" y="1348"/>
                  </a:lnTo>
                  <a:lnTo>
                    <a:pt x="475" y="1348"/>
                  </a:lnTo>
                  <a:lnTo>
                    <a:pt x="474" y="1358"/>
                  </a:lnTo>
                  <a:lnTo>
                    <a:pt x="473" y="1358"/>
                  </a:lnTo>
                  <a:lnTo>
                    <a:pt x="474" y="1359"/>
                  </a:lnTo>
                  <a:lnTo>
                    <a:pt x="481" y="1369"/>
                  </a:lnTo>
                  <a:lnTo>
                    <a:pt x="482" y="1368"/>
                  </a:lnTo>
                  <a:lnTo>
                    <a:pt x="481" y="1368"/>
                  </a:lnTo>
                  <a:lnTo>
                    <a:pt x="479" y="1378"/>
                  </a:lnTo>
                  <a:lnTo>
                    <a:pt x="481" y="1378"/>
                  </a:lnTo>
                  <a:lnTo>
                    <a:pt x="479" y="1378"/>
                  </a:lnTo>
                  <a:lnTo>
                    <a:pt x="475" y="1389"/>
                  </a:lnTo>
                  <a:lnTo>
                    <a:pt x="474" y="1389"/>
                  </a:lnTo>
                  <a:lnTo>
                    <a:pt x="475" y="1390"/>
                  </a:lnTo>
                  <a:lnTo>
                    <a:pt x="485" y="1401"/>
                  </a:lnTo>
                  <a:lnTo>
                    <a:pt x="486" y="1399"/>
                  </a:lnTo>
                  <a:lnTo>
                    <a:pt x="485" y="1398"/>
                  </a:lnTo>
                  <a:lnTo>
                    <a:pt x="477" y="1407"/>
                  </a:lnTo>
                  <a:lnTo>
                    <a:pt x="477" y="1420"/>
                  </a:lnTo>
                  <a:lnTo>
                    <a:pt x="479" y="1431"/>
                  </a:lnTo>
                  <a:lnTo>
                    <a:pt x="486" y="1441"/>
                  </a:lnTo>
                  <a:lnTo>
                    <a:pt x="487" y="1440"/>
                  </a:lnTo>
                  <a:lnTo>
                    <a:pt x="486" y="1440"/>
                  </a:lnTo>
                  <a:lnTo>
                    <a:pt x="481" y="1450"/>
                  </a:lnTo>
                  <a:lnTo>
                    <a:pt x="477" y="1460"/>
                  </a:lnTo>
                  <a:lnTo>
                    <a:pt x="475" y="1460"/>
                  </a:lnTo>
                  <a:lnTo>
                    <a:pt x="477" y="1461"/>
                  </a:lnTo>
                  <a:lnTo>
                    <a:pt x="486" y="1471"/>
                  </a:lnTo>
                  <a:lnTo>
                    <a:pt x="487" y="1470"/>
                  </a:lnTo>
                  <a:lnTo>
                    <a:pt x="486" y="1469"/>
                  </a:lnTo>
                  <a:lnTo>
                    <a:pt x="478" y="1479"/>
                  </a:lnTo>
                  <a:lnTo>
                    <a:pt x="477" y="1481"/>
                  </a:lnTo>
                  <a:lnTo>
                    <a:pt x="478" y="1481"/>
                  </a:lnTo>
                  <a:lnTo>
                    <a:pt x="473" y="1491"/>
                  </a:lnTo>
                  <a:lnTo>
                    <a:pt x="471" y="1491"/>
                  </a:lnTo>
                  <a:lnTo>
                    <a:pt x="473" y="1492"/>
                  </a:lnTo>
                  <a:lnTo>
                    <a:pt x="477" y="1503"/>
                  </a:lnTo>
                  <a:lnTo>
                    <a:pt x="478" y="1502"/>
                  </a:lnTo>
                  <a:lnTo>
                    <a:pt x="477" y="1500"/>
                  </a:lnTo>
                  <a:lnTo>
                    <a:pt x="469" y="1509"/>
                  </a:lnTo>
                  <a:lnTo>
                    <a:pt x="468" y="1511"/>
                  </a:lnTo>
                  <a:lnTo>
                    <a:pt x="469" y="1512"/>
                  </a:lnTo>
                  <a:lnTo>
                    <a:pt x="474" y="1522"/>
                  </a:lnTo>
                  <a:lnTo>
                    <a:pt x="475" y="1521"/>
                  </a:lnTo>
                  <a:lnTo>
                    <a:pt x="474" y="1520"/>
                  </a:lnTo>
                  <a:lnTo>
                    <a:pt x="466" y="1530"/>
                  </a:lnTo>
                  <a:lnTo>
                    <a:pt x="465" y="1532"/>
                  </a:lnTo>
                  <a:lnTo>
                    <a:pt x="466" y="1533"/>
                  </a:lnTo>
                  <a:lnTo>
                    <a:pt x="473" y="1543"/>
                  </a:lnTo>
                  <a:lnTo>
                    <a:pt x="474" y="1542"/>
                  </a:lnTo>
                  <a:lnTo>
                    <a:pt x="473" y="1542"/>
                  </a:lnTo>
                  <a:lnTo>
                    <a:pt x="466" y="1553"/>
                  </a:lnTo>
                  <a:lnTo>
                    <a:pt x="462" y="1562"/>
                  </a:lnTo>
                  <a:lnTo>
                    <a:pt x="461" y="1562"/>
                  </a:lnTo>
                  <a:lnTo>
                    <a:pt x="462" y="1563"/>
                  </a:lnTo>
                  <a:lnTo>
                    <a:pt x="470" y="1574"/>
                  </a:lnTo>
                  <a:lnTo>
                    <a:pt x="471" y="1572"/>
                  </a:lnTo>
                  <a:lnTo>
                    <a:pt x="470" y="1572"/>
                  </a:lnTo>
                  <a:lnTo>
                    <a:pt x="465" y="1583"/>
                  </a:lnTo>
                  <a:lnTo>
                    <a:pt x="461" y="1593"/>
                  </a:lnTo>
                  <a:lnTo>
                    <a:pt x="460" y="1593"/>
                  </a:lnTo>
                  <a:lnTo>
                    <a:pt x="461" y="1594"/>
                  </a:lnTo>
                  <a:lnTo>
                    <a:pt x="464" y="1605"/>
                  </a:lnTo>
                  <a:lnTo>
                    <a:pt x="465" y="1604"/>
                  </a:lnTo>
                  <a:lnTo>
                    <a:pt x="464" y="1604"/>
                  </a:lnTo>
                  <a:lnTo>
                    <a:pt x="458" y="1613"/>
                  </a:lnTo>
                  <a:lnTo>
                    <a:pt x="450" y="1634"/>
                  </a:lnTo>
                  <a:lnTo>
                    <a:pt x="449" y="1634"/>
                  </a:lnTo>
                  <a:lnTo>
                    <a:pt x="450" y="1635"/>
                  </a:lnTo>
                  <a:lnTo>
                    <a:pt x="456" y="1646"/>
                  </a:lnTo>
                  <a:lnTo>
                    <a:pt x="457" y="1644"/>
                  </a:lnTo>
                  <a:lnTo>
                    <a:pt x="456" y="1644"/>
                  </a:lnTo>
                  <a:lnTo>
                    <a:pt x="452" y="1655"/>
                  </a:lnTo>
                  <a:lnTo>
                    <a:pt x="450" y="1655"/>
                  </a:lnTo>
                  <a:lnTo>
                    <a:pt x="452" y="1656"/>
                  </a:lnTo>
                  <a:lnTo>
                    <a:pt x="458" y="1665"/>
                  </a:lnTo>
                  <a:lnTo>
                    <a:pt x="460" y="1664"/>
                  </a:lnTo>
                  <a:lnTo>
                    <a:pt x="458" y="1663"/>
                  </a:lnTo>
                  <a:lnTo>
                    <a:pt x="450" y="1673"/>
                  </a:lnTo>
                  <a:lnTo>
                    <a:pt x="449" y="1674"/>
                  </a:lnTo>
                  <a:lnTo>
                    <a:pt x="450" y="1676"/>
                  </a:lnTo>
                  <a:lnTo>
                    <a:pt x="457" y="1686"/>
                  </a:lnTo>
                  <a:lnTo>
                    <a:pt x="458" y="1685"/>
                  </a:lnTo>
                  <a:lnTo>
                    <a:pt x="457" y="1685"/>
                  </a:lnTo>
                  <a:lnTo>
                    <a:pt x="453" y="1695"/>
                  </a:lnTo>
                  <a:lnTo>
                    <a:pt x="447" y="1706"/>
                  </a:lnTo>
                  <a:lnTo>
                    <a:pt x="445" y="1706"/>
                  </a:lnTo>
                  <a:lnTo>
                    <a:pt x="447" y="1707"/>
                  </a:lnTo>
                  <a:lnTo>
                    <a:pt x="452" y="1716"/>
                  </a:lnTo>
                  <a:lnTo>
                    <a:pt x="453" y="1715"/>
                  </a:lnTo>
                  <a:lnTo>
                    <a:pt x="452" y="1714"/>
                  </a:lnTo>
                  <a:lnTo>
                    <a:pt x="440" y="1725"/>
                  </a:lnTo>
                  <a:lnTo>
                    <a:pt x="441" y="1727"/>
                  </a:lnTo>
                  <a:lnTo>
                    <a:pt x="449" y="1737"/>
                  </a:lnTo>
                  <a:lnTo>
                    <a:pt x="450" y="1736"/>
                  </a:lnTo>
                  <a:lnTo>
                    <a:pt x="449" y="1736"/>
                  </a:lnTo>
                  <a:lnTo>
                    <a:pt x="447" y="1746"/>
                  </a:lnTo>
                  <a:lnTo>
                    <a:pt x="445" y="1746"/>
                  </a:lnTo>
                  <a:lnTo>
                    <a:pt x="447" y="1748"/>
                  </a:lnTo>
                  <a:lnTo>
                    <a:pt x="452" y="1758"/>
                  </a:lnTo>
                  <a:lnTo>
                    <a:pt x="453" y="1757"/>
                  </a:lnTo>
                  <a:lnTo>
                    <a:pt x="452" y="1757"/>
                  </a:lnTo>
                  <a:lnTo>
                    <a:pt x="453" y="1766"/>
                  </a:lnTo>
                  <a:lnTo>
                    <a:pt x="454" y="1766"/>
                  </a:lnTo>
                  <a:lnTo>
                    <a:pt x="453" y="1766"/>
                  </a:lnTo>
                  <a:lnTo>
                    <a:pt x="447" y="1776"/>
                  </a:lnTo>
                  <a:lnTo>
                    <a:pt x="445" y="1776"/>
                  </a:lnTo>
                  <a:lnTo>
                    <a:pt x="447" y="1778"/>
                  </a:lnTo>
                  <a:lnTo>
                    <a:pt x="456" y="1788"/>
                  </a:lnTo>
                  <a:lnTo>
                    <a:pt x="457" y="1787"/>
                  </a:lnTo>
                  <a:lnTo>
                    <a:pt x="456" y="1787"/>
                  </a:lnTo>
                  <a:lnTo>
                    <a:pt x="450" y="1797"/>
                  </a:lnTo>
                  <a:lnTo>
                    <a:pt x="450" y="1796"/>
                  </a:lnTo>
                  <a:lnTo>
                    <a:pt x="450" y="1797"/>
                  </a:lnTo>
                  <a:lnTo>
                    <a:pt x="449" y="1808"/>
                  </a:lnTo>
                  <a:lnTo>
                    <a:pt x="448" y="1808"/>
                  </a:lnTo>
                  <a:lnTo>
                    <a:pt x="449" y="1809"/>
                  </a:lnTo>
                  <a:lnTo>
                    <a:pt x="454" y="1818"/>
                  </a:lnTo>
                  <a:lnTo>
                    <a:pt x="456" y="1817"/>
                  </a:lnTo>
                  <a:lnTo>
                    <a:pt x="454" y="1817"/>
                  </a:lnTo>
                  <a:lnTo>
                    <a:pt x="450" y="1828"/>
                  </a:lnTo>
                  <a:lnTo>
                    <a:pt x="449" y="1828"/>
                  </a:lnTo>
                  <a:lnTo>
                    <a:pt x="450" y="1829"/>
                  </a:lnTo>
                  <a:lnTo>
                    <a:pt x="458" y="1839"/>
                  </a:lnTo>
                  <a:lnTo>
                    <a:pt x="460" y="1838"/>
                  </a:lnTo>
                  <a:lnTo>
                    <a:pt x="458" y="1838"/>
                  </a:lnTo>
                  <a:lnTo>
                    <a:pt x="453" y="1848"/>
                  </a:lnTo>
                  <a:lnTo>
                    <a:pt x="452" y="1848"/>
                  </a:lnTo>
                  <a:lnTo>
                    <a:pt x="453" y="1850"/>
                  </a:lnTo>
                  <a:lnTo>
                    <a:pt x="461" y="1860"/>
                  </a:lnTo>
                  <a:lnTo>
                    <a:pt x="462" y="1859"/>
                  </a:lnTo>
                  <a:lnTo>
                    <a:pt x="461" y="1859"/>
                  </a:lnTo>
                  <a:lnTo>
                    <a:pt x="454" y="1868"/>
                  </a:lnTo>
                  <a:lnTo>
                    <a:pt x="448" y="1879"/>
                  </a:lnTo>
                  <a:lnTo>
                    <a:pt x="447" y="1879"/>
                  </a:lnTo>
                  <a:lnTo>
                    <a:pt x="448" y="1879"/>
                  </a:lnTo>
                  <a:lnTo>
                    <a:pt x="449" y="1889"/>
                  </a:lnTo>
                  <a:lnTo>
                    <a:pt x="450" y="1889"/>
                  </a:lnTo>
                  <a:lnTo>
                    <a:pt x="449" y="1889"/>
                  </a:lnTo>
                  <a:lnTo>
                    <a:pt x="445" y="1900"/>
                  </a:lnTo>
                  <a:lnTo>
                    <a:pt x="445" y="1911"/>
                  </a:lnTo>
                  <a:lnTo>
                    <a:pt x="452" y="1920"/>
                  </a:lnTo>
                  <a:lnTo>
                    <a:pt x="453" y="1919"/>
                  </a:lnTo>
                  <a:lnTo>
                    <a:pt x="452" y="1919"/>
                  </a:lnTo>
                  <a:lnTo>
                    <a:pt x="447" y="1930"/>
                  </a:lnTo>
                  <a:lnTo>
                    <a:pt x="443" y="1940"/>
                  </a:lnTo>
                  <a:lnTo>
                    <a:pt x="443" y="1939"/>
                  </a:lnTo>
                  <a:lnTo>
                    <a:pt x="443" y="1940"/>
                  </a:lnTo>
                  <a:lnTo>
                    <a:pt x="441" y="1951"/>
                  </a:lnTo>
                  <a:lnTo>
                    <a:pt x="440" y="1951"/>
                  </a:lnTo>
                  <a:lnTo>
                    <a:pt x="441" y="1952"/>
                  </a:lnTo>
                  <a:lnTo>
                    <a:pt x="445" y="1962"/>
                  </a:lnTo>
                  <a:lnTo>
                    <a:pt x="447" y="1961"/>
                  </a:lnTo>
                  <a:lnTo>
                    <a:pt x="447" y="1960"/>
                  </a:lnTo>
                  <a:lnTo>
                    <a:pt x="435" y="1969"/>
                  </a:lnTo>
                  <a:lnTo>
                    <a:pt x="432" y="1970"/>
                  </a:lnTo>
                  <a:lnTo>
                    <a:pt x="433" y="1972"/>
                  </a:lnTo>
                  <a:lnTo>
                    <a:pt x="441" y="1982"/>
                  </a:lnTo>
                  <a:lnTo>
                    <a:pt x="443" y="1981"/>
                  </a:lnTo>
                  <a:lnTo>
                    <a:pt x="441" y="1979"/>
                  </a:lnTo>
                  <a:lnTo>
                    <a:pt x="432" y="1990"/>
                  </a:lnTo>
                  <a:lnTo>
                    <a:pt x="431" y="1991"/>
                  </a:lnTo>
                  <a:lnTo>
                    <a:pt x="432" y="1992"/>
                  </a:lnTo>
                  <a:lnTo>
                    <a:pt x="441" y="2003"/>
                  </a:lnTo>
                  <a:lnTo>
                    <a:pt x="443" y="2002"/>
                  </a:lnTo>
                  <a:lnTo>
                    <a:pt x="441" y="2000"/>
                  </a:lnTo>
                  <a:lnTo>
                    <a:pt x="433" y="2011"/>
                  </a:lnTo>
                  <a:lnTo>
                    <a:pt x="433" y="2021"/>
                  </a:lnTo>
                  <a:lnTo>
                    <a:pt x="435" y="2032"/>
                  </a:lnTo>
                  <a:lnTo>
                    <a:pt x="436" y="2032"/>
                  </a:lnTo>
                  <a:lnTo>
                    <a:pt x="435" y="2030"/>
                  </a:lnTo>
                  <a:lnTo>
                    <a:pt x="427" y="2041"/>
                  </a:lnTo>
                  <a:lnTo>
                    <a:pt x="426" y="2042"/>
                  </a:lnTo>
                  <a:lnTo>
                    <a:pt x="427" y="2044"/>
                  </a:lnTo>
                  <a:lnTo>
                    <a:pt x="431" y="2054"/>
                  </a:lnTo>
                  <a:lnTo>
                    <a:pt x="432" y="2053"/>
                  </a:lnTo>
                  <a:lnTo>
                    <a:pt x="432" y="2051"/>
                  </a:lnTo>
                  <a:lnTo>
                    <a:pt x="416" y="2062"/>
                  </a:lnTo>
                  <a:lnTo>
                    <a:pt x="414" y="2062"/>
                  </a:lnTo>
                  <a:lnTo>
                    <a:pt x="415" y="2064"/>
                  </a:lnTo>
                  <a:lnTo>
                    <a:pt x="419" y="2074"/>
                  </a:lnTo>
                  <a:lnTo>
                    <a:pt x="420" y="2072"/>
                  </a:lnTo>
                  <a:lnTo>
                    <a:pt x="420" y="2071"/>
                  </a:lnTo>
                  <a:lnTo>
                    <a:pt x="395" y="2081"/>
                  </a:lnTo>
                  <a:lnTo>
                    <a:pt x="378" y="2092"/>
                  </a:lnTo>
                  <a:lnTo>
                    <a:pt x="355" y="2102"/>
                  </a:lnTo>
                  <a:lnTo>
                    <a:pt x="330" y="2113"/>
                  </a:lnTo>
                  <a:lnTo>
                    <a:pt x="312" y="2122"/>
                  </a:lnTo>
                  <a:lnTo>
                    <a:pt x="292" y="2133"/>
                  </a:lnTo>
                  <a:lnTo>
                    <a:pt x="271" y="2143"/>
                  </a:lnTo>
                  <a:lnTo>
                    <a:pt x="255" y="2153"/>
                  </a:lnTo>
                  <a:lnTo>
                    <a:pt x="236" y="2164"/>
                  </a:lnTo>
                  <a:lnTo>
                    <a:pt x="219" y="2173"/>
                  </a:lnTo>
                  <a:lnTo>
                    <a:pt x="204" y="2184"/>
                  </a:lnTo>
                  <a:lnTo>
                    <a:pt x="189" y="2194"/>
                  </a:lnTo>
                  <a:lnTo>
                    <a:pt x="189" y="2193"/>
                  </a:lnTo>
                  <a:lnTo>
                    <a:pt x="187" y="2194"/>
                  </a:lnTo>
                  <a:lnTo>
                    <a:pt x="174" y="2205"/>
                  </a:lnTo>
                  <a:lnTo>
                    <a:pt x="162" y="2215"/>
                  </a:lnTo>
                  <a:lnTo>
                    <a:pt x="165" y="2218"/>
                  </a:lnTo>
                  <a:lnTo>
                    <a:pt x="177" y="2207"/>
                  </a:lnTo>
                  <a:lnTo>
                    <a:pt x="190" y="2197"/>
                  </a:lnTo>
                  <a:lnTo>
                    <a:pt x="189" y="2195"/>
                  </a:lnTo>
                  <a:lnTo>
                    <a:pt x="190" y="2198"/>
                  </a:lnTo>
                  <a:lnTo>
                    <a:pt x="206" y="2188"/>
                  </a:lnTo>
                  <a:lnTo>
                    <a:pt x="220" y="2177"/>
                  </a:lnTo>
                  <a:lnTo>
                    <a:pt x="237" y="2168"/>
                  </a:lnTo>
                  <a:lnTo>
                    <a:pt x="257" y="2157"/>
                  </a:lnTo>
                  <a:lnTo>
                    <a:pt x="272" y="2147"/>
                  </a:lnTo>
                  <a:lnTo>
                    <a:pt x="293" y="2136"/>
                  </a:lnTo>
                  <a:lnTo>
                    <a:pt x="313" y="2126"/>
                  </a:lnTo>
                  <a:lnTo>
                    <a:pt x="331" y="2117"/>
                  </a:lnTo>
                  <a:lnTo>
                    <a:pt x="356" y="2106"/>
                  </a:lnTo>
                  <a:lnTo>
                    <a:pt x="380" y="2096"/>
                  </a:lnTo>
                  <a:lnTo>
                    <a:pt x="397" y="2085"/>
                  </a:lnTo>
                  <a:lnTo>
                    <a:pt x="422" y="2075"/>
                  </a:lnTo>
                  <a:lnTo>
                    <a:pt x="423" y="2074"/>
                  </a:lnTo>
                  <a:lnTo>
                    <a:pt x="423" y="2072"/>
                  </a:lnTo>
                  <a:lnTo>
                    <a:pt x="419" y="2063"/>
                  </a:lnTo>
                  <a:lnTo>
                    <a:pt x="416" y="2063"/>
                  </a:lnTo>
                  <a:lnTo>
                    <a:pt x="418" y="2066"/>
                  </a:lnTo>
                  <a:lnTo>
                    <a:pt x="433" y="2055"/>
                  </a:lnTo>
                  <a:lnTo>
                    <a:pt x="435" y="2054"/>
                  </a:lnTo>
                  <a:lnTo>
                    <a:pt x="435" y="2053"/>
                  </a:lnTo>
                  <a:lnTo>
                    <a:pt x="431" y="2042"/>
                  </a:lnTo>
                  <a:lnTo>
                    <a:pt x="428" y="2042"/>
                  </a:lnTo>
                  <a:lnTo>
                    <a:pt x="430" y="2044"/>
                  </a:lnTo>
                  <a:lnTo>
                    <a:pt x="437" y="2033"/>
                  </a:lnTo>
                  <a:lnTo>
                    <a:pt x="439" y="2032"/>
                  </a:lnTo>
                  <a:lnTo>
                    <a:pt x="437" y="2021"/>
                  </a:lnTo>
                  <a:lnTo>
                    <a:pt x="437" y="2012"/>
                  </a:lnTo>
                  <a:lnTo>
                    <a:pt x="435" y="2012"/>
                  </a:lnTo>
                  <a:lnTo>
                    <a:pt x="436" y="2013"/>
                  </a:lnTo>
                  <a:lnTo>
                    <a:pt x="444" y="2003"/>
                  </a:lnTo>
                  <a:lnTo>
                    <a:pt x="445" y="2002"/>
                  </a:lnTo>
                  <a:lnTo>
                    <a:pt x="444" y="2000"/>
                  </a:lnTo>
                  <a:lnTo>
                    <a:pt x="435" y="1990"/>
                  </a:lnTo>
                  <a:lnTo>
                    <a:pt x="433" y="1991"/>
                  </a:lnTo>
                  <a:lnTo>
                    <a:pt x="435" y="1992"/>
                  </a:lnTo>
                  <a:lnTo>
                    <a:pt x="444" y="1982"/>
                  </a:lnTo>
                  <a:lnTo>
                    <a:pt x="445" y="1981"/>
                  </a:lnTo>
                  <a:lnTo>
                    <a:pt x="444" y="1979"/>
                  </a:lnTo>
                  <a:lnTo>
                    <a:pt x="436" y="1969"/>
                  </a:lnTo>
                  <a:lnTo>
                    <a:pt x="435" y="1970"/>
                  </a:lnTo>
                  <a:lnTo>
                    <a:pt x="436" y="1973"/>
                  </a:lnTo>
                  <a:lnTo>
                    <a:pt x="448" y="1964"/>
                  </a:lnTo>
                  <a:lnTo>
                    <a:pt x="449" y="1961"/>
                  </a:lnTo>
                  <a:lnTo>
                    <a:pt x="445" y="1951"/>
                  </a:lnTo>
                  <a:lnTo>
                    <a:pt x="443" y="1951"/>
                  </a:lnTo>
                  <a:lnTo>
                    <a:pt x="445" y="1951"/>
                  </a:lnTo>
                  <a:lnTo>
                    <a:pt x="447" y="1940"/>
                  </a:lnTo>
                  <a:lnTo>
                    <a:pt x="444" y="1940"/>
                  </a:lnTo>
                  <a:lnTo>
                    <a:pt x="447" y="1941"/>
                  </a:lnTo>
                  <a:lnTo>
                    <a:pt x="450" y="1931"/>
                  </a:lnTo>
                  <a:lnTo>
                    <a:pt x="456" y="1920"/>
                  </a:lnTo>
                  <a:lnTo>
                    <a:pt x="456" y="1919"/>
                  </a:lnTo>
                  <a:lnTo>
                    <a:pt x="449" y="1910"/>
                  </a:lnTo>
                  <a:lnTo>
                    <a:pt x="447" y="1910"/>
                  </a:lnTo>
                  <a:lnTo>
                    <a:pt x="449" y="1910"/>
                  </a:lnTo>
                  <a:lnTo>
                    <a:pt x="449" y="1900"/>
                  </a:lnTo>
                  <a:lnTo>
                    <a:pt x="447" y="1900"/>
                  </a:lnTo>
                  <a:lnTo>
                    <a:pt x="449" y="1901"/>
                  </a:lnTo>
                  <a:lnTo>
                    <a:pt x="453" y="1890"/>
                  </a:lnTo>
                  <a:lnTo>
                    <a:pt x="453" y="1889"/>
                  </a:lnTo>
                  <a:lnTo>
                    <a:pt x="452" y="1879"/>
                  </a:lnTo>
                  <a:lnTo>
                    <a:pt x="449" y="1879"/>
                  </a:lnTo>
                  <a:lnTo>
                    <a:pt x="452" y="1880"/>
                  </a:lnTo>
                  <a:lnTo>
                    <a:pt x="458" y="1869"/>
                  </a:lnTo>
                  <a:lnTo>
                    <a:pt x="465" y="1860"/>
                  </a:lnTo>
                  <a:lnTo>
                    <a:pt x="465" y="1859"/>
                  </a:lnTo>
                  <a:lnTo>
                    <a:pt x="464" y="1858"/>
                  </a:lnTo>
                  <a:lnTo>
                    <a:pt x="456" y="1847"/>
                  </a:lnTo>
                  <a:lnTo>
                    <a:pt x="454" y="1848"/>
                  </a:lnTo>
                  <a:lnTo>
                    <a:pt x="457" y="1850"/>
                  </a:lnTo>
                  <a:lnTo>
                    <a:pt x="462" y="1839"/>
                  </a:lnTo>
                  <a:lnTo>
                    <a:pt x="462" y="1838"/>
                  </a:lnTo>
                  <a:lnTo>
                    <a:pt x="461" y="1837"/>
                  </a:lnTo>
                  <a:lnTo>
                    <a:pt x="453" y="1826"/>
                  </a:lnTo>
                  <a:lnTo>
                    <a:pt x="452" y="1828"/>
                  </a:lnTo>
                  <a:lnTo>
                    <a:pt x="454" y="1829"/>
                  </a:lnTo>
                  <a:lnTo>
                    <a:pt x="458" y="1818"/>
                  </a:lnTo>
                  <a:lnTo>
                    <a:pt x="458" y="1817"/>
                  </a:lnTo>
                  <a:lnTo>
                    <a:pt x="453" y="1808"/>
                  </a:lnTo>
                  <a:lnTo>
                    <a:pt x="450" y="1808"/>
                  </a:lnTo>
                  <a:lnTo>
                    <a:pt x="453" y="1808"/>
                  </a:lnTo>
                  <a:lnTo>
                    <a:pt x="454" y="1797"/>
                  </a:lnTo>
                  <a:lnTo>
                    <a:pt x="452" y="1797"/>
                  </a:lnTo>
                  <a:lnTo>
                    <a:pt x="454" y="1799"/>
                  </a:lnTo>
                  <a:lnTo>
                    <a:pt x="460" y="1788"/>
                  </a:lnTo>
                  <a:lnTo>
                    <a:pt x="460" y="1787"/>
                  </a:lnTo>
                  <a:lnTo>
                    <a:pt x="458" y="1786"/>
                  </a:lnTo>
                  <a:lnTo>
                    <a:pt x="449" y="1775"/>
                  </a:lnTo>
                  <a:lnTo>
                    <a:pt x="448" y="1776"/>
                  </a:lnTo>
                  <a:lnTo>
                    <a:pt x="450" y="1778"/>
                  </a:lnTo>
                  <a:lnTo>
                    <a:pt x="457" y="1767"/>
                  </a:lnTo>
                  <a:lnTo>
                    <a:pt x="457" y="1766"/>
                  </a:lnTo>
                  <a:lnTo>
                    <a:pt x="456" y="1757"/>
                  </a:lnTo>
                  <a:lnTo>
                    <a:pt x="454" y="1756"/>
                  </a:lnTo>
                  <a:lnTo>
                    <a:pt x="456" y="1757"/>
                  </a:lnTo>
                  <a:lnTo>
                    <a:pt x="450" y="1746"/>
                  </a:lnTo>
                  <a:lnTo>
                    <a:pt x="448" y="1746"/>
                  </a:lnTo>
                  <a:lnTo>
                    <a:pt x="450" y="1748"/>
                  </a:lnTo>
                  <a:lnTo>
                    <a:pt x="453" y="1737"/>
                  </a:lnTo>
                  <a:lnTo>
                    <a:pt x="453" y="1736"/>
                  </a:lnTo>
                  <a:lnTo>
                    <a:pt x="452" y="1735"/>
                  </a:lnTo>
                  <a:lnTo>
                    <a:pt x="444" y="1724"/>
                  </a:lnTo>
                  <a:lnTo>
                    <a:pt x="443" y="1725"/>
                  </a:lnTo>
                  <a:lnTo>
                    <a:pt x="444" y="1727"/>
                  </a:lnTo>
                  <a:lnTo>
                    <a:pt x="456" y="1715"/>
                  </a:lnTo>
                  <a:lnTo>
                    <a:pt x="450" y="1706"/>
                  </a:lnTo>
                  <a:lnTo>
                    <a:pt x="448" y="1706"/>
                  </a:lnTo>
                  <a:lnTo>
                    <a:pt x="450" y="1707"/>
                  </a:lnTo>
                  <a:lnTo>
                    <a:pt x="457" y="1697"/>
                  </a:lnTo>
                  <a:lnTo>
                    <a:pt x="461" y="1686"/>
                  </a:lnTo>
                  <a:lnTo>
                    <a:pt x="461" y="1685"/>
                  </a:lnTo>
                  <a:lnTo>
                    <a:pt x="454" y="1674"/>
                  </a:lnTo>
                  <a:lnTo>
                    <a:pt x="452" y="1674"/>
                  </a:lnTo>
                  <a:lnTo>
                    <a:pt x="453" y="1676"/>
                  </a:lnTo>
                  <a:lnTo>
                    <a:pt x="461" y="1665"/>
                  </a:lnTo>
                  <a:lnTo>
                    <a:pt x="462" y="1664"/>
                  </a:lnTo>
                  <a:lnTo>
                    <a:pt x="456" y="1655"/>
                  </a:lnTo>
                  <a:lnTo>
                    <a:pt x="453" y="1655"/>
                  </a:lnTo>
                  <a:lnTo>
                    <a:pt x="456" y="1656"/>
                  </a:lnTo>
                  <a:lnTo>
                    <a:pt x="460" y="1646"/>
                  </a:lnTo>
                  <a:lnTo>
                    <a:pt x="460" y="1644"/>
                  </a:lnTo>
                  <a:lnTo>
                    <a:pt x="454" y="1634"/>
                  </a:lnTo>
                  <a:lnTo>
                    <a:pt x="452" y="1634"/>
                  </a:lnTo>
                  <a:lnTo>
                    <a:pt x="454" y="1635"/>
                  </a:lnTo>
                  <a:lnTo>
                    <a:pt x="462" y="1614"/>
                  </a:lnTo>
                  <a:lnTo>
                    <a:pt x="468" y="1605"/>
                  </a:lnTo>
                  <a:lnTo>
                    <a:pt x="468" y="1604"/>
                  </a:lnTo>
                  <a:lnTo>
                    <a:pt x="465" y="1593"/>
                  </a:lnTo>
                  <a:lnTo>
                    <a:pt x="462" y="1593"/>
                  </a:lnTo>
                  <a:lnTo>
                    <a:pt x="465" y="1594"/>
                  </a:lnTo>
                  <a:lnTo>
                    <a:pt x="469" y="1584"/>
                  </a:lnTo>
                  <a:lnTo>
                    <a:pt x="474" y="1574"/>
                  </a:lnTo>
                  <a:lnTo>
                    <a:pt x="474" y="1572"/>
                  </a:lnTo>
                  <a:lnTo>
                    <a:pt x="473" y="1571"/>
                  </a:lnTo>
                  <a:lnTo>
                    <a:pt x="465" y="1560"/>
                  </a:lnTo>
                  <a:lnTo>
                    <a:pt x="464" y="1562"/>
                  </a:lnTo>
                  <a:lnTo>
                    <a:pt x="466" y="1563"/>
                  </a:lnTo>
                  <a:lnTo>
                    <a:pt x="470" y="1554"/>
                  </a:lnTo>
                  <a:lnTo>
                    <a:pt x="477" y="1543"/>
                  </a:lnTo>
                  <a:lnTo>
                    <a:pt x="477" y="1542"/>
                  </a:lnTo>
                  <a:lnTo>
                    <a:pt x="470" y="1532"/>
                  </a:lnTo>
                  <a:lnTo>
                    <a:pt x="468" y="1532"/>
                  </a:lnTo>
                  <a:lnTo>
                    <a:pt x="469" y="1533"/>
                  </a:lnTo>
                  <a:lnTo>
                    <a:pt x="477" y="1522"/>
                  </a:lnTo>
                  <a:lnTo>
                    <a:pt x="478" y="1521"/>
                  </a:lnTo>
                  <a:lnTo>
                    <a:pt x="473" y="1511"/>
                  </a:lnTo>
                  <a:lnTo>
                    <a:pt x="470" y="1511"/>
                  </a:lnTo>
                  <a:lnTo>
                    <a:pt x="471" y="1512"/>
                  </a:lnTo>
                  <a:lnTo>
                    <a:pt x="479" y="1503"/>
                  </a:lnTo>
                  <a:lnTo>
                    <a:pt x="481" y="1502"/>
                  </a:lnTo>
                  <a:lnTo>
                    <a:pt x="477" y="1491"/>
                  </a:lnTo>
                  <a:lnTo>
                    <a:pt x="474" y="1491"/>
                  </a:lnTo>
                  <a:lnTo>
                    <a:pt x="477" y="1492"/>
                  </a:lnTo>
                  <a:lnTo>
                    <a:pt x="482" y="1482"/>
                  </a:lnTo>
                  <a:lnTo>
                    <a:pt x="479" y="1481"/>
                  </a:lnTo>
                  <a:lnTo>
                    <a:pt x="481" y="1482"/>
                  </a:lnTo>
                  <a:lnTo>
                    <a:pt x="488" y="1471"/>
                  </a:lnTo>
                  <a:lnTo>
                    <a:pt x="490" y="1470"/>
                  </a:lnTo>
                  <a:lnTo>
                    <a:pt x="488" y="1469"/>
                  </a:lnTo>
                  <a:lnTo>
                    <a:pt x="479" y="1458"/>
                  </a:lnTo>
                  <a:lnTo>
                    <a:pt x="478" y="1460"/>
                  </a:lnTo>
                  <a:lnTo>
                    <a:pt x="481" y="1461"/>
                  </a:lnTo>
                  <a:lnTo>
                    <a:pt x="485" y="1452"/>
                  </a:lnTo>
                  <a:lnTo>
                    <a:pt x="490" y="1441"/>
                  </a:lnTo>
                  <a:lnTo>
                    <a:pt x="490" y="1440"/>
                  </a:lnTo>
                  <a:lnTo>
                    <a:pt x="483" y="1430"/>
                  </a:lnTo>
                  <a:lnTo>
                    <a:pt x="481" y="1419"/>
                  </a:lnTo>
                  <a:lnTo>
                    <a:pt x="478" y="1419"/>
                  </a:lnTo>
                  <a:lnTo>
                    <a:pt x="481" y="1419"/>
                  </a:lnTo>
                  <a:lnTo>
                    <a:pt x="481" y="1409"/>
                  </a:lnTo>
                  <a:lnTo>
                    <a:pt x="478" y="1409"/>
                  </a:lnTo>
                  <a:lnTo>
                    <a:pt x="479" y="1410"/>
                  </a:lnTo>
                  <a:lnTo>
                    <a:pt x="487" y="1401"/>
                  </a:lnTo>
                  <a:lnTo>
                    <a:pt x="488" y="1399"/>
                  </a:lnTo>
                  <a:lnTo>
                    <a:pt x="487" y="1398"/>
                  </a:lnTo>
                  <a:lnTo>
                    <a:pt x="478" y="1388"/>
                  </a:lnTo>
                  <a:lnTo>
                    <a:pt x="477" y="1389"/>
                  </a:lnTo>
                  <a:lnTo>
                    <a:pt x="479" y="1390"/>
                  </a:lnTo>
                  <a:lnTo>
                    <a:pt x="483" y="1380"/>
                  </a:lnTo>
                  <a:lnTo>
                    <a:pt x="482" y="1380"/>
                  </a:lnTo>
                  <a:lnTo>
                    <a:pt x="483" y="1378"/>
                  </a:lnTo>
                  <a:lnTo>
                    <a:pt x="485" y="1368"/>
                  </a:lnTo>
                  <a:lnTo>
                    <a:pt x="478" y="1358"/>
                  </a:lnTo>
                  <a:lnTo>
                    <a:pt x="475" y="1358"/>
                  </a:lnTo>
                  <a:lnTo>
                    <a:pt x="478" y="1358"/>
                  </a:lnTo>
                  <a:lnTo>
                    <a:pt x="479" y="1348"/>
                  </a:lnTo>
                  <a:lnTo>
                    <a:pt x="475" y="1338"/>
                  </a:lnTo>
                  <a:lnTo>
                    <a:pt x="473" y="1338"/>
                  </a:lnTo>
                  <a:lnTo>
                    <a:pt x="474" y="1339"/>
                  </a:lnTo>
                  <a:lnTo>
                    <a:pt x="486" y="1327"/>
                  </a:lnTo>
                  <a:lnTo>
                    <a:pt x="479" y="1317"/>
                  </a:lnTo>
                  <a:lnTo>
                    <a:pt x="477" y="1317"/>
                  </a:lnTo>
                  <a:lnTo>
                    <a:pt x="479" y="1318"/>
                  </a:lnTo>
                  <a:lnTo>
                    <a:pt x="486" y="1308"/>
                  </a:lnTo>
                  <a:lnTo>
                    <a:pt x="491" y="1299"/>
                  </a:lnTo>
                  <a:lnTo>
                    <a:pt x="491" y="1297"/>
                  </a:lnTo>
                  <a:lnTo>
                    <a:pt x="486" y="1287"/>
                  </a:lnTo>
                  <a:lnTo>
                    <a:pt x="483" y="1287"/>
                  </a:lnTo>
                  <a:lnTo>
                    <a:pt x="486" y="1288"/>
                  </a:lnTo>
                  <a:lnTo>
                    <a:pt x="490" y="1278"/>
                  </a:lnTo>
                  <a:lnTo>
                    <a:pt x="490" y="1276"/>
                  </a:lnTo>
                  <a:lnTo>
                    <a:pt x="485" y="1266"/>
                  </a:lnTo>
                  <a:lnTo>
                    <a:pt x="482" y="1266"/>
                  </a:lnTo>
                  <a:lnTo>
                    <a:pt x="485" y="1266"/>
                  </a:lnTo>
                  <a:lnTo>
                    <a:pt x="485" y="1255"/>
                  </a:lnTo>
                  <a:lnTo>
                    <a:pt x="482" y="1255"/>
                  </a:lnTo>
                  <a:lnTo>
                    <a:pt x="485" y="1257"/>
                  </a:lnTo>
                  <a:lnTo>
                    <a:pt x="490" y="1248"/>
                  </a:lnTo>
                  <a:lnTo>
                    <a:pt x="490" y="1246"/>
                  </a:lnTo>
                  <a:lnTo>
                    <a:pt x="488" y="1245"/>
                  </a:lnTo>
                  <a:lnTo>
                    <a:pt x="481" y="1234"/>
                  </a:lnTo>
                  <a:lnTo>
                    <a:pt x="479" y="1236"/>
                  </a:lnTo>
                  <a:lnTo>
                    <a:pt x="482" y="1236"/>
                  </a:lnTo>
                  <a:lnTo>
                    <a:pt x="482" y="1225"/>
                  </a:lnTo>
                  <a:lnTo>
                    <a:pt x="479" y="1225"/>
                  </a:lnTo>
                  <a:lnTo>
                    <a:pt x="482" y="1227"/>
                  </a:lnTo>
                  <a:lnTo>
                    <a:pt x="485" y="1216"/>
                  </a:lnTo>
                  <a:lnTo>
                    <a:pt x="483" y="1216"/>
                  </a:lnTo>
                  <a:lnTo>
                    <a:pt x="485" y="1215"/>
                  </a:lnTo>
                  <a:lnTo>
                    <a:pt x="486" y="1204"/>
                  </a:lnTo>
                  <a:lnTo>
                    <a:pt x="485" y="1203"/>
                  </a:lnTo>
                  <a:lnTo>
                    <a:pt x="477" y="1194"/>
                  </a:lnTo>
                  <a:lnTo>
                    <a:pt x="475" y="1195"/>
                  </a:lnTo>
                  <a:lnTo>
                    <a:pt x="478" y="1197"/>
                  </a:lnTo>
                  <a:lnTo>
                    <a:pt x="485" y="1186"/>
                  </a:lnTo>
                  <a:lnTo>
                    <a:pt x="485" y="1185"/>
                  </a:lnTo>
                  <a:lnTo>
                    <a:pt x="483" y="1183"/>
                  </a:lnTo>
                  <a:lnTo>
                    <a:pt x="475" y="1173"/>
                  </a:lnTo>
                  <a:lnTo>
                    <a:pt x="474" y="1174"/>
                  </a:lnTo>
                  <a:lnTo>
                    <a:pt x="477" y="1176"/>
                  </a:lnTo>
                  <a:lnTo>
                    <a:pt x="479" y="1165"/>
                  </a:lnTo>
                  <a:lnTo>
                    <a:pt x="483" y="1155"/>
                  </a:lnTo>
                  <a:lnTo>
                    <a:pt x="483" y="1153"/>
                  </a:lnTo>
                  <a:lnTo>
                    <a:pt x="482" y="1152"/>
                  </a:lnTo>
                  <a:lnTo>
                    <a:pt x="471" y="1143"/>
                  </a:lnTo>
                  <a:lnTo>
                    <a:pt x="470" y="1144"/>
                  </a:lnTo>
                  <a:lnTo>
                    <a:pt x="473" y="1144"/>
                  </a:lnTo>
                  <a:lnTo>
                    <a:pt x="474" y="1134"/>
                  </a:lnTo>
                  <a:lnTo>
                    <a:pt x="473" y="1132"/>
                  </a:lnTo>
                  <a:lnTo>
                    <a:pt x="465" y="1122"/>
                  </a:lnTo>
                  <a:lnTo>
                    <a:pt x="464" y="1123"/>
                  </a:lnTo>
                  <a:lnTo>
                    <a:pt x="465" y="1125"/>
                  </a:lnTo>
                  <a:lnTo>
                    <a:pt x="477" y="1113"/>
                  </a:lnTo>
                  <a:lnTo>
                    <a:pt x="473" y="1102"/>
                  </a:lnTo>
                  <a:lnTo>
                    <a:pt x="470" y="1093"/>
                  </a:lnTo>
                  <a:lnTo>
                    <a:pt x="468" y="1093"/>
                  </a:lnTo>
                  <a:lnTo>
                    <a:pt x="470" y="1094"/>
                  </a:lnTo>
                  <a:lnTo>
                    <a:pt x="475" y="1084"/>
                  </a:lnTo>
                  <a:lnTo>
                    <a:pt x="475" y="1083"/>
                  </a:lnTo>
                  <a:lnTo>
                    <a:pt x="464" y="1071"/>
                  </a:lnTo>
                  <a:lnTo>
                    <a:pt x="462" y="1072"/>
                  </a:lnTo>
                  <a:lnTo>
                    <a:pt x="464" y="1073"/>
                  </a:lnTo>
                  <a:lnTo>
                    <a:pt x="475" y="1062"/>
                  </a:lnTo>
                  <a:lnTo>
                    <a:pt x="474" y="1060"/>
                  </a:lnTo>
                  <a:lnTo>
                    <a:pt x="466" y="1050"/>
                  </a:lnTo>
                  <a:lnTo>
                    <a:pt x="465" y="1051"/>
                  </a:lnTo>
                  <a:lnTo>
                    <a:pt x="468" y="1053"/>
                  </a:lnTo>
                  <a:lnTo>
                    <a:pt x="470" y="1043"/>
                  </a:lnTo>
                  <a:lnTo>
                    <a:pt x="470" y="1042"/>
                  </a:lnTo>
                  <a:lnTo>
                    <a:pt x="465" y="1032"/>
                  </a:lnTo>
                  <a:lnTo>
                    <a:pt x="462" y="1021"/>
                  </a:lnTo>
                  <a:lnTo>
                    <a:pt x="460" y="1021"/>
                  </a:lnTo>
                  <a:lnTo>
                    <a:pt x="462" y="1022"/>
                  </a:lnTo>
                  <a:lnTo>
                    <a:pt x="466" y="1012"/>
                  </a:lnTo>
                  <a:lnTo>
                    <a:pt x="466" y="1011"/>
                  </a:lnTo>
                  <a:lnTo>
                    <a:pt x="460" y="1000"/>
                  </a:lnTo>
                  <a:lnTo>
                    <a:pt x="457" y="1000"/>
                  </a:lnTo>
                  <a:lnTo>
                    <a:pt x="460" y="1001"/>
                  </a:lnTo>
                  <a:lnTo>
                    <a:pt x="465" y="992"/>
                  </a:lnTo>
                  <a:lnTo>
                    <a:pt x="465" y="991"/>
                  </a:lnTo>
                  <a:lnTo>
                    <a:pt x="460" y="981"/>
                  </a:lnTo>
                  <a:lnTo>
                    <a:pt x="457" y="981"/>
                  </a:lnTo>
                  <a:lnTo>
                    <a:pt x="460" y="981"/>
                  </a:lnTo>
                  <a:lnTo>
                    <a:pt x="461" y="970"/>
                  </a:lnTo>
                  <a:lnTo>
                    <a:pt x="460" y="969"/>
                  </a:lnTo>
                  <a:lnTo>
                    <a:pt x="452" y="958"/>
                  </a:lnTo>
                  <a:lnTo>
                    <a:pt x="450" y="960"/>
                  </a:lnTo>
                  <a:lnTo>
                    <a:pt x="452" y="961"/>
                  </a:lnTo>
                  <a:lnTo>
                    <a:pt x="464" y="949"/>
                  </a:lnTo>
                  <a:lnTo>
                    <a:pt x="458" y="940"/>
                  </a:lnTo>
                  <a:lnTo>
                    <a:pt x="456" y="940"/>
                  </a:lnTo>
                  <a:lnTo>
                    <a:pt x="458" y="941"/>
                  </a:lnTo>
                  <a:lnTo>
                    <a:pt x="465" y="931"/>
                  </a:lnTo>
                  <a:lnTo>
                    <a:pt x="465" y="929"/>
                  </a:lnTo>
                  <a:lnTo>
                    <a:pt x="460" y="919"/>
                  </a:lnTo>
                  <a:lnTo>
                    <a:pt x="457" y="919"/>
                  </a:lnTo>
                  <a:lnTo>
                    <a:pt x="460" y="920"/>
                  </a:lnTo>
                  <a:lnTo>
                    <a:pt x="465" y="910"/>
                  </a:lnTo>
                  <a:lnTo>
                    <a:pt x="465" y="909"/>
                  </a:lnTo>
                  <a:lnTo>
                    <a:pt x="462" y="898"/>
                  </a:lnTo>
                  <a:lnTo>
                    <a:pt x="460" y="898"/>
                  </a:lnTo>
                  <a:lnTo>
                    <a:pt x="462" y="898"/>
                  </a:lnTo>
                  <a:lnTo>
                    <a:pt x="464" y="889"/>
                  </a:lnTo>
                  <a:lnTo>
                    <a:pt x="458" y="878"/>
                  </a:lnTo>
                  <a:lnTo>
                    <a:pt x="456" y="878"/>
                  </a:lnTo>
                  <a:lnTo>
                    <a:pt x="458" y="880"/>
                  </a:lnTo>
                  <a:lnTo>
                    <a:pt x="461" y="869"/>
                  </a:lnTo>
                  <a:lnTo>
                    <a:pt x="461" y="868"/>
                  </a:lnTo>
                  <a:lnTo>
                    <a:pt x="457" y="857"/>
                  </a:lnTo>
                  <a:lnTo>
                    <a:pt x="454" y="857"/>
                  </a:lnTo>
                  <a:lnTo>
                    <a:pt x="457" y="857"/>
                  </a:lnTo>
                  <a:lnTo>
                    <a:pt x="458" y="847"/>
                  </a:lnTo>
                  <a:lnTo>
                    <a:pt x="460" y="838"/>
                  </a:lnTo>
                  <a:lnTo>
                    <a:pt x="458" y="837"/>
                  </a:lnTo>
                  <a:lnTo>
                    <a:pt x="450" y="826"/>
                  </a:lnTo>
                  <a:lnTo>
                    <a:pt x="449" y="827"/>
                  </a:lnTo>
                  <a:lnTo>
                    <a:pt x="450" y="829"/>
                  </a:lnTo>
                  <a:lnTo>
                    <a:pt x="462" y="817"/>
                  </a:lnTo>
                  <a:lnTo>
                    <a:pt x="456" y="806"/>
                  </a:lnTo>
                  <a:lnTo>
                    <a:pt x="453" y="806"/>
                  </a:lnTo>
                  <a:lnTo>
                    <a:pt x="456" y="806"/>
                  </a:lnTo>
                  <a:lnTo>
                    <a:pt x="456" y="796"/>
                  </a:lnTo>
                  <a:lnTo>
                    <a:pt x="453" y="796"/>
                  </a:lnTo>
                  <a:lnTo>
                    <a:pt x="456" y="797"/>
                  </a:lnTo>
                  <a:lnTo>
                    <a:pt x="461" y="788"/>
                  </a:lnTo>
                  <a:lnTo>
                    <a:pt x="461" y="787"/>
                  </a:lnTo>
                  <a:lnTo>
                    <a:pt x="457" y="776"/>
                  </a:lnTo>
                  <a:lnTo>
                    <a:pt x="454" y="776"/>
                  </a:lnTo>
                  <a:lnTo>
                    <a:pt x="457" y="778"/>
                  </a:lnTo>
                  <a:lnTo>
                    <a:pt x="460" y="767"/>
                  </a:lnTo>
                  <a:lnTo>
                    <a:pt x="466" y="757"/>
                  </a:lnTo>
                  <a:lnTo>
                    <a:pt x="466" y="755"/>
                  </a:lnTo>
                  <a:lnTo>
                    <a:pt x="462" y="745"/>
                  </a:lnTo>
                  <a:lnTo>
                    <a:pt x="460" y="745"/>
                  </a:lnTo>
                  <a:lnTo>
                    <a:pt x="462" y="746"/>
                  </a:lnTo>
                  <a:lnTo>
                    <a:pt x="465" y="737"/>
                  </a:lnTo>
                  <a:lnTo>
                    <a:pt x="465" y="736"/>
                  </a:lnTo>
                  <a:lnTo>
                    <a:pt x="458" y="725"/>
                  </a:lnTo>
                  <a:lnTo>
                    <a:pt x="456" y="725"/>
                  </a:lnTo>
                  <a:lnTo>
                    <a:pt x="458" y="725"/>
                  </a:lnTo>
                  <a:lnTo>
                    <a:pt x="460" y="715"/>
                  </a:lnTo>
                  <a:lnTo>
                    <a:pt x="457" y="715"/>
                  </a:lnTo>
                  <a:lnTo>
                    <a:pt x="460" y="716"/>
                  </a:lnTo>
                  <a:lnTo>
                    <a:pt x="466" y="706"/>
                  </a:lnTo>
                  <a:lnTo>
                    <a:pt x="466" y="704"/>
                  </a:lnTo>
                  <a:lnTo>
                    <a:pt x="454" y="693"/>
                  </a:lnTo>
                  <a:lnTo>
                    <a:pt x="453" y="694"/>
                  </a:lnTo>
                  <a:lnTo>
                    <a:pt x="456" y="695"/>
                  </a:lnTo>
                  <a:lnTo>
                    <a:pt x="458" y="686"/>
                  </a:lnTo>
                  <a:lnTo>
                    <a:pt x="458" y="685"/>
                  </a:lnTo>
                  <a:lnTo>
                    <a:pt x="452" y="674"/>
                  </a:lnTo>
                  <a:lnTo>
                    <a:pt x="449" y="674"/>
                  </a:lnTo>
                  <a:lnTo>
                    <a:pt x="452" y="674"/>
                  </a:lnTo>
                  <a:lnTo>
                    <a:pt x="452" y="664"/>
                  </a:lnTo>
                  <a:lnTo>
                    <a:pt x="450" y="662"/>
                  </a:lnTo>
                  <a:lnTo>
                    <a:pt x="443" y="652"/>
                  </a:lnTo>
                  <a:lnTo>
                    <a:pt x="441" y="653"/>
                  </a:lnTo>
                  <a:lnTo>
                    <a:pt x="444" y="653"/>
                  </a:lnTo>
                  <a:lnTo>
                    <a:pt x="441" y="643"/>
                  </a:lnTo>
                  <a:lnTo>
                    <a:pt x="440" y="641"/>
                  </a:lnTo>
                  <a:lnTo>
                    <a:pt x="432" y="632"/>
                  </a:lnTo>
                  <a:lnTo>
                    <a:pt x="431" y="634"/>
                  </a:lnTo>
                  <a:lnTo>
                    <a:pt x="433" y="634"/>
                  </a:lnTo>
                  <a:lnTo>
                    <a:pt x="431" y="623"/>
                  </a:lnTo>
                  <a:lnTo>
                    <a:pt x="430" y="622"/>
                  </a:lnTo>
                  <a:lnTo>
                    <a:pt x="420" y="611"/>
                  </a:lnTo>
                  <a:lnTo>
                    <a:pt x="419" y="613"/>
                  </a:lnTo>
                  <a:lnTo>
                    <a:pt x="422" y="613"/>
                  </a:lnTo>
                  <a:lnTo>
                    <a:pt x="420" y="602"/>
                  </a:lnTo>
                  <a:lnTo>
                    <a:pt x="419" y="601"/>
                  </a:lnTo>
                  <a:lnTo>
                    <a:pt x="420" y="602"/>
                  </a:lnTo>
                  <a:lnTo>
                    <a:pt x="414" y="592"/>
                  </a:lnTo>
                  <a:lnTo>
                    <a:pt x="409" y="583"/>
                  </a:lnTo>
                  <a:lnTo>
                    <a:pt x="407" y="581"/>
                  </a:lnTo>
                  <a:lnTo>
                    <a:pt x="399" y="571"/>
                  </a:lnTo>
                  <a:lnTo>
                    <a:pt x="398" y="572"/>
                  </a:lnTo>
                  <a:lnTo>
                    <a:pt x="399" y="573"/>
                  </a:lnTo>
                  <a:lnTo>
                    <a:pt x="413" y="563"/>
                  </a:lnTo>
                  <a:lnTo>
                    <a:pt x="414" y="562"/>
                  </a:lnTo>
                  <a:lnTo>
                    <a:pt x="413" y="560"/>
                  </a:lnTo>
                  <a:lnTo>
                    <a:pt x="405" y="550"/>
                  </a:lnTo>
                  <a:lnTo>
                    <a:pt x="403" y="551"/>
                  </a:lnTo>
                  <a:lnTo>
                    <a:pt x="406" y="552"/>
                  </a:lnTo>
                  <a:lnTo>
                    <a:pt x="409" y="542"/>
                  </a:lnTo>
                  <a:lnTo>
                    <a:pt x="409" y="541"/>
                  </a:lnTo>
                  <a:lnTo>
                    <a:pt x="407" y="539"/>
                  </a:lnTo>
                  <a:lnTo>
                    <a:pt x="395" y="530"/>
                  </a:lnTo>
                  <a:lnTo>
                    <a:pt x="394" y="532"/>
                  </a:lnTo>
                  <a:lnTo>
                    <a:pt x="397" y="533"/>
                  </a:lnTo>
                  <a:lnTo>
                    <a:pt x="399" y="522"/>
                  </a:lnTo>
                  <a:lnTo>
                    <a:pt x="399" y="521"/>
                  </a:lnTo>
                  <a:lnTo>
                    <a:pt x="388" y="509"/>
                  </a:lnTo>
                  <a:lnTo>
                    <a:pt x="386" y="511"/>
                  </a:lnTo>
                  <a:lnTo>
                    <a:pt x="389" y="511"/>
                  </a:lnTo>
                  <a:lnTo>
                    <a:pt x="390" y="500"/>
                  </a:lnTo>
                  <a:lnTo>
                    <a:pt x="390" y="488"/>
                  </a:lnTo>
                  <a:lnTo>
                    <a:pt x="389" y="488"/>
                  </a:lnTo>
                  <a:lnTo>
                    <a:pt x="377" y="479"/>
                  </a:lnTo>
                  <a:lnTo>
                    <a:pt x="376" y="480"/>
                  </a:lnTo>
                  <a:lnTo>
                    <a:pt x="377" y="479"/>
                  </a:lnTo>
                  <a:lnTo>
                    <a:pt x="367" y="469"/>
                  </a:lnTo>
                  <a:lnTo>
                    <a:pt x="365" y="470"/>
                  </a:lnTo>
                  <a:lnTo>
                    <a:pt x="368" y="470"/>
                  </a:lnTo>
                  <a:lnTo>
                    <a:pt x="361" y="460"/>
                  </a:lnTo>
                  <a:lnTo>
                    <a:pt x="358" y="449"/>
                  </a:lnTo>
                  <a:lnTo>
                    <a:pt x="358" y="448"/>
                  </a:lnTo>
                  <a:lnTo>
                    <a:pt x="356" y="448"/>
                  </a:lnTo>
                  <a:lnTo>
                    <a:pt x="344" y="437"/>
                  </a:lnTo>
                  <a:lnTo>
                    <a:pt x="335" y="428"/>
                  </a:lnTo>
                  <a:lnTo>
                    <a:pt x="334" y="429"/>
                  </a:lnTo>
                  <a:lnTo>
                    <a:pt x="337" y="429"/>
                  </a:lnTo>
                  <a:lnTo>
                    <a:pt x="331" y="419"/>
                  </a:lnTo>
                  <a:lnTo>
                    <a:pt x="320" y="407"/>
                  </a:lnTo>
                  <a:lnTo>
                    <a:pt x="308" y="397"/>
                  </a:lnTo>
                  <a:lnTo>
                    <a:pt x="288" y="377"/>
                  </a:lnTo>
                  <a:lnTo>
                    <a:pt x="287" y="378"/>
                  </a:lnTo>
                  <a:lnTo>
                    <a:pt x="289" y="378"/>
                  </a:lnTo>
                  <a:lnTo>
                    <a:pt x="287" y="368"/>
                  </a:lnTo>
                  <a:lnTo>
                    <a:pt x="284" y="368"/>
                  </a:lnTo>
                  <a:lnTo>
                    <a:pt x="285" y="369"/>
                  </a:lnTo>
                  <a:lnTo>
                    <a:pt x="297" y="357"/>
                  </a:lnTo>
                  <a:lnTo>
                    <a:pt x="296" y="356"/>
                  </a:lnTo>
                  <a:lnTo>
                    <a:pt x="270" y="335"/>
                  </a:lnTo>
                  <a:lnTo>
                    <a:pt x="268" y="334"/>
                  </a:lnTo>
                  <a:lnTo>
                    <a:pt x="270" y="335"/>
                  </a:lnTo>
                  <a:lnTo>
                    <a:pt x="257" y="326"/>
                  </a:lnTo>
                  <a:lnTo>
                    <a:pt x="255" y="327"/>
                  </a:lnTo>
                  <a:lnTo>
                    <a:pt x="257" y="326"/>
                  </a:lnTo>
                  <a:lnTo>
                    <a:pt x="244" y="316"/>
                  </a:lnTo>
                  <a:lnTo>
                    <a:pt x="241" y="314"/>
                  </a:lnTo>
                  <a:lnTo>
                    <a:pt x="244" y="316"/>
                  </a:lnTo>
                  <a:lnTo>
                    <a:pt x="229" y="305"/>
                  </a:lnTo>
                  <a:lnTo>
                    <a:pt x="228" y="306"/>
                  </a:lnTo>
                  <a:lnTo>
                    <a:pt x="229" y="305"/>
                  </a:lnTo>
                  <a:lnTo>
                    <a:pt x="206" y="284"/>
                  </a:lnTo>
                  <a:lnTo>
                    <a:pt x="195" y="275"/>
                  </a:lnTo>
                  <a:lnTo>
                    <a:pt x="186" y="264"/>
                  </a:lnTo>
                  <a:lnTo>
                    <a:pt x="175" y="254"/>
                  </a:lnTo>
                  <a:lnTo>
                    <a:pt x="164" y="244"/>
                  </a:lnTo>
                  <a:lnTo>
                    <a:pt x="162" y="242"/>
                  </a:lnTo>
                  <a:lnTo>
                    <a:pt x="164" y="244"/>
                  </a:lnTo>
                  <a:lnTo>
                    <a:pt x="148" y="233"/>
                  </a:lnTo>
                  <a:lnTo>
                    <a:pt x="147" y="234"/>
                  </a:lnTo>
                  <a:lnTo>
                    <a:pt x="148" y="233"/>
                  </a:lnTo>
                  <a:lnTo>
                    <a:pt x="137" y="224"/>
                  </a:lnTo>
                  <a:lnTo>
                    <a:pt x="111" y="203"/>
                  </a:lnTo>
                  <a:lnTo>
                    <a:pt x="100" y="192"/>
                  </a:lnTo>
                  <a:lnTo>
                    <a:pt x="86" y="182"/>
                  </a:lnTo>
                  <a:lnTo>
                    <a:pt x="85" y="181"/>
                  </a:lnTo>
                  <a:lnTo>
                    <a:pt x="86" y="182"/>
                  </a:lnTo>
                  <a:lnTo>
                    <a:pt x="73" y="173"/>
                  </a:lnTo>
                  <a:lnTo>
                    <a:pt x="72" y="174"/>
                  </a:lnTo>
                  <a:lnTo>
                    <a:pt x="73" y="173"/>
                  </a:lnTo>
                  <a:lnTo>
                    <a:pt x="47" y="152"/>
                  </a:lnTo>
                  <a:lnTo>
                    <a:pt x="46" y="153"/>
                  </a:lnTo>
                  <a:lnTo>
                    <a:pt x="48" y="153"/>
                  </a:lnTo>
                  <a:lnTo>
                    <a:pt x="42" y="143"/>
                  </a:lnTo>
                  <a:lnTo>
                    <a:pt x="38" y="132"/>
                  </a:lnTo>
                  <a:lnTo>
                    <a:pt x="31" y="123"/>
                  </a:lnTo>
                  <a:lnTo>
                    <a:pt x="26" y="113"/>
                  </a:lnTo>
                  <a:lnTo>
                    <a:pt x="24" y="102"/>
                  </a:lnTo>
                  <a:lnTo>
                    <a:pt x="20" y="92"/>
                  </a:lnTo>
                  <a:lnTo>
                    <a:pt x="17" y="92"/>
                  </a:lnTo>
                  <a:lnTo>
                    <a:pt x="20" y="92"/>
                  </a:lnTo>
                  <a:lnTo>
                    <a:pt x="18" y="81"/>
                  </a:lnTo>
                  <a:lnTo>
                    <a:pt x="17" y="80"/>
                  </a:lnTo>
                  <a:lnTo>
                    <a:pt x="18" y="81"/>
                  </a:lnTo>
                  <a:lnTo>
                    <a:pt x="16" y="72"/>
                  </a:lnTo>
                  <a:lnTo>
                    <a:pt x="13" y="62"/>
                  </a:lnTo>
                  <a:lnTo>
                    <a:pt x="10" y="62"/>
                  </a:lnTo>
                  <a:lnTo>
                    <a:pt x="13" y="62"/>
                  </a:lnTo>
                  <a:lnTo>
                    <a:pt x="9" y="30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ysClr val="windowText" lastClr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5" name="Rectangle 298"/>
            <p:cNvSpPr>
              <a:spLocks noChangeArrowheads="1"/>
            </p:cNvSpPr>
            <p:nvPr/>
          </p:nvSpPr>
          <p:spPr bwMode="auto">
            <a:xfrm rot="16200000">
              <a:off x="792163" y="3168651"/>
              <a:ext cx="6350" cy="6350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6" name="Rectangle 299"/>
            <p:cNvSpPr>
              <a:spLocks noChangeArrowheads="1"/>
            </p:cNvSpPr>
            <p:nvPr/>
          </p:nvSpPr>
          <p:spPr bwMode="auto">
            <a:xfrm rot="16200000">
              <a:off x="2551113" y="1441451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7" name="Rectangle 300"/>
            <p:cNvSpPr>
              <a:spLocks noChangeArrowheads="1"/>
            </p:cNvSpPr>
            <p:nvPr/>
          </p:nvSpPr>
          <p:spPr bwMode="auto">
            <a:xfrm rot="16200000">
              <a:off x="785019" y="3193257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8" name="Rectangle 301"/>
            <p:cNvSpPr>
              <a:spLocks noChangeArrowheads="1"/>
            </p:cNvSpPr>
            <p:nvPr/>
          </p:nvSpPr>
          <p:spPr bwMode="auto">
            <a:xfrm rot="16200000">
              <a:off x="1372394" y="3193257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9" name="Rectangle 302"/>
            <p:cNvSpPr>
              <a:spLocks noChangeArrowheads="1"/>
            </p:cNvSpPr>
            <p:nvPr/>
          </p:nvSpPr>
          <p:spPr bwMode="auto">
            <a:xfrm rot="16200000">
              <a:off x="1961357" y="3193257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0" name="Rectangle 303"/>
            <p:cNvSpPr>
              <a:spLocks noChangeArrowheads="1"/>
            </p:cNvSpPr>
            <p:nvPr/>
          </p:nvSpPr>
          <p:spPr bwMode="auto">
            <a:xfrm rot="16200000">
              <a:off x="2547145" y="3193257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1" name="Rectangle 304"/>
            <p:cNvSpPr>
              <a:spLocks noChangeArrowheads="1"/>
            </p:cNvSpPr>
            <p:nvPr/>
          </p:nvSpPr>
          <p:spPr bwMode="auto">
            <a:xfrm rot="16200000">
              <a:off x="3134520" y="3193257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2" name="Rectangle 305"/>
            <p:cNvSpPr>
              <a:spLocks noChangeArrowheads="1"/>
            </p:cNvSpPr>
            <p:nvPr/>
          </p:nvSpPr>
          <p:spPr bwMode="auto">
            <a:xfrm rot="16200000">
              <a:off x="3721101" y="3194051"/>
              <a:ext cx="17463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3" name="Rectangle 306"/>
            <p:cNvSpPr>
              <a:spLocks noChangeArrowheads="1"/>
            </p:cNvSpPr>
            <p:nvPr/>
          </p:nvSpPr>
          <p:spPr bwMode="auto">
            <a:xfrm rot="16200000">
              <a:off x="4309270" y="3193257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4" name="Rectangle 307"/>
            <p:cNvSpPr>
              <a:spLocks noChangeArrowheads="1"/>
            </p:cNvSpPr>
            <p:nvPr/>
          </p:nvSpPr>
          <p:spPr bwMode="auto">
            <a:xfrm rot="16200000">
              <a:off x="90646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5" name="Rectangle 308"/>
            <p:cNvSpPr>
              <a:spLocks noChangeArrowheads="1"/>
            </p:cNvSpPr>
            <p:nvPr/>
          </p:nvSpPr>
          <p:spPr bwMode="auto">
            <a:xfrm rot="16200000">
              <a:off x="1023938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6" name="Rectangle 309"/>
            <p:cNvSpPr>
              <a:spLocks noChangeArrowheads="1"/>
            </p:cNvSpPr>
            <p:nvPr/>
          </p:nvSpPr>
          <p:spPr bwMode="auto">
            <a:xfrm rot="16200000">
              <a:off x="114141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7" name="Rectangle 310"/>
            <p:cNvSpPr>
              <a:spLocks noChangeArrowheads="1"/>
            </p:cNvSpPr>
            <p:nvPr/>
          </p:nvSpPr>
          <p:spPr bwMode="auto">
            <a:xfrm rot="16200000">
              <a:off x="1260476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8" name="Rectangle 311"/>
            <p:cNvSpPr>
              <a:spLocks noChangeArrowheads="1"/>
            </p:cNvSpPr>
            <p:nvPr/>
          </p:nvSpPr>
          <p:spPr bwMode="auto">
            <a:xfrm rot="16200000">
              <a:off x="1493044" y="3198020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9" name="Rectangle 312"/>
            <p:cNvSpPr>
              <a:spLocks noChangeArrowheads="1"/>
            </p:cNvSpPr>
            <p:nvPr/>
          </p:nvSpPr>
          <p:spPr bwMode="auto">
            <a:xfrm rot="16200000">
              <a:off x="161131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0" name="Rectangle 313"/>
            <p:cNvSpPr>
              <a:spLocks noChangeArrowheads="1"/>
            </p:cNvSpPr>
            <p:nvPr/>
          </p:nvSpPr>
          <p:spPr bwMode="auto">
            <a:xfrm rot="16200000">
              <a:off x="1730376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1" name="Rectangle 314"/>
            <p:cNvSpPr>
              <a:spLocks noChangeArrowheads="1"/>
            </p:cNvSpPr>
            <p:nvPr/>
          </p:nvSpPr>
          <p:spPr bwMode="auto">
            <a:xfrm rot="16200000">
              <a:off x="184626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2" name="Rectangle 315"/>
            <p:cNvSpPr>
              <a:spLocks noChangeArrowheads="1"/>
            </p:cNvSpPr>
            <p:nvPr/>
          </p:nvSpPr>
          <p:spPr bwMode="auto">
            <a:xfrm rot="16200000">
              <a:off x="208121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3" name="Rectangle 316"/>
            <p:cNvSpPr>
              <a:spLocks noChangeArrowheads="1"/>
            </p:cNvSpPr>
            <p:nvPr/>
          </p:nvSpPr>
          <p:spPr bwMode="auto">
            <a:xfrm rot="16200000">
              <a:off x="2200276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4" name="Rectangle 317"/>
            <p:cNvSpPr>
              <a:spLocks noChangeArrowheads="1"/>
            </p:cNvSpPr>
            <p:nvPr/>
          </p:nvSpPr>
          <p:spPr bwMode="auto">
            <a:xfrm rot="16200000">
              <a:off x="231616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5" name="Rectangle 318"/>
            <p:cNvSpPr>
              <a:spLocks noChangeArrowheads="1"/>
            </p:cNvSpPr>
            <p:nvPr/>
          </p:nvSpPr>
          <p:spPr bwMode="auto">
            <a:xfrm rot="16200000">
              <a:off x="2435226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6" name="Rectangle 319"/>
            <p:cNvSpPr>
              <a:spLocks noChangeArrowheads="1"/>
            </p:cNvSpPr>
            <p:nvPr/>
          </p:nvSpPr>
          <p:spPr bwMode="auto">
            <a:xfrm rot="16200000">
              <a:off x="2669382" y="3198020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7" name="Rectangle 320"/>
            <p:cNvSpPr>
              <a:spLocks noChangeArrowheads="1"/>
            </p:cNvSpPr>
            <p:nvPr/>
          </p:nvSpPr>
          <p:spPr bwMode="auto">
            <a:xfrm rot="16200000">
              <a:off x="278606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8" name="Rectangle 321"/>
            <p:cNvSpPr>
              <a:spLocks noChangeArrowheads="1"/>
            </p:cNvSpPr>
            <p:nvPr/>
          </p:nvSpPr>
          <p:spPr bwMode="auto">
            <a:xfrm rot="16200000">
              <a:off x="2903538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9" name="Rectangle 322"/>
            <p:cNvSpPr>
              <a:spLocks noChangeArrowheads="1"/>
            </p:cNvSpPr>
            <p:nvPr/>
          </p:nvSpPr>
          <p:spPr bwMode="auto">
            <a:xfrm rot="16200000">
              <a:off x="302101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0" name="Rectangle 323"/>
            <p:cNvSpPr>
              <a:spLocks noChangeArrowheads="1"/>
            </p:cNvSpPr>
            <p:nvPr/>
          </p:nvSpPr>
          <p:spPr bwMode="auto">
            <a:xfrm rot="16200000">
              <a:off x="325596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1" name="Rectangle 324"/>
            <p:cNvSpPr>
              <a:spLocks noChangeArrowheads="1"/>
            </p:cNvSpPr>
            <p:nvPr/>
          </p:nvSpPr>
          <p:spPr bwMode="auto">
            <a:xfrm rot="16200000">
              <a:off x="3373438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2" name="Rectangle 325"/>
            <p:cNvSpPr>
              <a:spLocks noChangeArrowheads="1"/>
            </p:cNvSpPr>
            <p:nvPr/>
          </p:nvSpPr>
          <p:spPr bwMode="auto">
            <a:xfrm rot="16200000">
              <a:off x="3490913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3" name="Rectangle 326"/>
            <p:cNvSpPr>
              <a:spLocks noChangeArrowheads="1"/>
            </p:cNvSpPr>
            <p:nvPr/>
          </p:nvSpPr>
          <p:spPr bwMode="auto">
            <a:xfrm rot="16200000">
              <a:off x="3608388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4" name="Rectangle 327"/>
            <p:cNvSpPr>
              <a:spLocks noChangeArrowheads="1"/>
            </p:cNvSpPr>
            <p:nvPr/>
          </p:nvSpPr>
          <p:spPr bwMode="auto">
            <a:xfrm rot="16200000">
              <a:off x="3843338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5" name="Rectangle 328"/>
            <p:cNvSpPr>
              <a:spLocks noChangeArrowheads="1"/>
            </p:cNvSpPr>
            <p:nvPr/>
          </p:nvSpPr>
          <p:spPr bwMode="auto">
            <a:xfrm rot="16200000">
              <a:off x="3959226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6" name="Rectangle 329"/>
            <p:cNvSpPr>
              <a:spLocks noChangeArrowheads="1"/>
            </p:cNvSpPr>
            <p:nvPr/>
          </p:nvSpPr>
          <p:spPr bwMode="auto">
            <a:xfrm rot="16200000">
              <a:off x="4078288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7" name="Rectangle 330"/>
            <p:cNvSpPr>
              <a:spLocks noChangeArrowheads="1"/>
            </p:cNvSpPr>
            <p:nvPr/>
          </p:nvSpPr>
          <p:spPr bwMode="auto">
            <a:xfrm rot="16200000">
              <a:off x="4194176" y="3197226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8" name="Rectangle 331"/>
            <p:cNvSpPr>
              <a:spLocks noChangeArrowheads="1"/>
            </p:cNvSpPr>
            <p:nvPr/>
          </p:nvSpPr>
          <p:spPr bwMode="auto">
            <a:xfrm rot="16200000">
              <a:off x="2551113" y="573088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9" name="Rectangle 332"/>
            <p:cNvSpPr>
              <a:spLocks noChangeArrowheads="1"/>
            </p:cNvSpPr>
            <p:nvPr/>
          </p:nvSpPr>
          <p:spPr bwMode="auto">
            <a:xfrm rot="16200000">
              <a:off x="785019" y="2340770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0" name="Rectangle 333"/>
            <p:cNvSpPr>
              <a:spLocks noChangeArrowheads="1"/>
            </p:cNvSpPr>
            <p:nvPr/>
          </p:nvSpPr>
          <p:spPr bwMode="auto">
            <a:xfrm rot="16200000">
              <a:off x="1372394" y="2340770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1" name="Rectangle 334"/>
            <p:cNvSpPr>
              <a:spLocks noChangeArrowheads="1"/>
            </p:cNvSpPr>
            <p:nvPr/>
          </p:nvSpPr>
          <p:spPr bwMode="auto">
            <a:xfrm rot="16200000">
              <a:off x="1961357" y="2340770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2" name="Rectangle 335"/>
            <p:cNvSpPr>
              <a:spLocks noChangeArrowheads="1"/>
            </p:cNvSpPr>
            <p:nvPr/>
          </p:nvSpPr>
          <p:spPr bwMode="auto">
            <a:xfrm rot="16200000">
              <a:off x="2547145" y="2340770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3" name="Rectangle 336"/>
            <p:cNvSpPr>
              <a:spLocks noChangeArrowheads="1"/>
            </p:cNvSpPr>
            <p:nvPr/>
          </p:nvSpPr>
          <p:spPr bwMode="auto">
            <a:xfrm rot="16200000">
              <a:off x="3134520" y="2340770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4" name="Rectangle 337"/>
            <p:cNvSpPr>
              <a:spLocks noChangeArrowheads="1"/>
            </p:cNvSpPr>
            <p:nvPr/>
          </p:nvSpPr>
          <p:spPr bwMode="auto">
            <a:xfrm rot="16200000">
              <a:off x="3721101" y="2341563"/>
              <a:ext cx="17463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5" name="Rectangle 338"/>
            <p:cNvSpPr>
              <a:spLocks noChangeArrowheads="1"/>
            </p:cNvSpPr>
            <p:nvPr/>
          </p:nvSpPr>
          <p:spPr bwMode="auto">
            <a:xfrm rot="16200000">
              <a:off x="4309270" y="2340770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6" name="Rectangle 339"/>
            <p:cNvSpPr>
              <a:spLocks noChangeArrowheads="1"/>
            </p:cNvSpPr>
            <p:nvPr/>
          </p:nvSpPr>
          <p:spPr bwMode="auto">
            <a:xfrm rot="16200000">
              <a:off x="90646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7" name="Rectangle 340"/>
            <p:cNvSpPr>
              <a:spLocks noChangeArrowheads="1"/>
            </p:cNvSpPr>
            <p:nvPr/>
          </p:nvSpPr>
          <p:spPr bwMode="auto">
            <a:xfrm rot="16200000">
              <a:off x="1023938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8" name="Rectangle 341"/>
            <p:cNvSpPr>
              <a:spLocks noChangeArrowheads="1"/>
            </p:cNvSpPr>
            <p:nvPr/>
          </p:nvSpPr>
          <p:spPr bwMode="auto">
            <a:xfrm rot="16200000">
              <a:off x="114141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9" name="Rectangle 342"/>
            <p:cNvSpPr>
              <a:spLocks noChangeArrowheads="1"/>
            </p:cNvSpPr>
            <p:nvPr/>
          </p:nvSpPr>
          <p:spPr bwMode="auto">
            <a:xfrm rot="16200000">
              <a:off x="1260476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0" name="Rectangle 343"/>
            <p:cNvSpPr>
              <a:spLocks noChangeArrowheads="1"/>
            </p:cNvSpPr>
            <p:nvPr/>
          </p:nvSpPr>
          <p:spPr bwMode="auto">
            <a:xfrm rot="16200000">
              <a:off x="1493044" y="2337595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1" name="Rectangle 344"/>
            <p:cNvSpPr>
              <a:spLocks noChangeArrowheads="1"/>
            </p:cNvSpPr>
            <p:nvPr/>
          </p:nvSpPr>
          <p:spPr bwMode="auto">
            <a:xfrm rot="16200000">
              <a:off x="161131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2" name="Rectangle 345"/>
            <p:cNvSpPr>
              <a:spLocks noChangeArrowheads="1"/>
            </p:cNvSpPr>
            <p:nvPr/>
          </p:nvSpPr>
          <p:spPr bwMode="auto">
            <a:xfrm rot="16200000">
              <a:off x="1730376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3" name="Rectangle 346"/>
            <p:cNvSpPr>
              <a:spLocks noChangeArrowheads="1"/>
            </p:cNvSpPr>
            <p:nvPr/>
          </p:nvSpPr>
          <p:spPr bwMode="auto">
            <a:xfrm rot="16200000">
              <a:off x="184626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4" name="Rectangle 347"/>
            <p:cNvSpPr>
              <a:spLocks noChangeArrowheads="1"/>
            </p:cNvSpPr>
            <p:nvPr/>
          </p:nvSpPr>
          <p:spPr bwMode="auto">
            <a:xfrm rot="16200000">
              <a:off x="208121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5" name="Rectangle 348"/>
            <p:cNvSpPr>
              <a:spLocks noChangeArrowheads="1"/>
            </p:cNvSpPr>
            <p:nvPr/>
          </p:nvSpPr>
          <p:spPr bwMode="auto">
            <a:xfrm rot="16200000">
              <a:off x="2200276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6" name="Rectangle 349"/>
            <p:cNvSpPr>
              <a:spLocks noChangeArrowheads="1"/>
            </p:cNvSpPr>
            <p:nvPr/>
          </p:nvSpPr>
          <p:spPr bwMode="auto">
            <a:xfrm rot="16200000">
              <a:off x="231616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7" name="Rectangle 350"/>
            <p:cNvSpPr>
              <a:spLocks noChangeArrowheads="1"/>
            </p:cNvSpPr>
            <p:nvPr/>
          </p:nvSpPr>
          <p:spPr bwMode="auto">
            <a:xfrm rot="16200000">
              <a:off x="2435226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8" name="Rectangle 351"/>
            <p:cNvSpPr>
              <a:spLocks noChangeArrowheads="1"/>
            </p:cNvSpPr>
            <p:nvPr/>
          </p:nvSpPr>
          <p:spPr bwMode="auto">
            <a:xfrm rot="16200000">
              <a:off x="2669382" y="2337595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9" name="Rectangle 352"/>
            <p:cNvSpPr>
              <a:spLocks noChangeArrowheads="1"/>
            </p:cNvSpPr>
            <p:nvPr/>
          </p:nvSpPr>
          <p:spPr bwMode="auto">
            <a:xfrm rot="16200000">
              <a:off x="278606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0" name="Rectangle 353"/>
            <p:cNvSpPr>
              <a:spLocks noChangeArrowheads="1"/>
            </p:cNvSpPr>
            <p:nvPr/>
          </p:nvSpPr>
          <p:spPr bwMode="auto">
            <a:xfrm rot="16200000">
              <a:off x="2903538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1" name="Rectangle 354"/>
            <p:cNvSpPr>
              <a:spLocks noChangeArrowheads="1"/>
            </p:cNvSpPr>
            <p:nvPr/>
          </p:nvSpPr>
          <p:spPr bwMode="auto">
            <a:xfrm rot="16200000">
              <a:off x="302101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2" name="Rectangle 355"/>
            <p:cNvSpPr>
              <a:spLocks noChangeArrowheads="1"/>
            </p:cNvSpPr>
            <p:nvPr/>
          </p:nvSpPr>
          <p:spPr bwMode="auto">
            <a:xfrm rot="16200000">
              <a:off x="325596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3" name="Rectangle 356"/>
            <p:cNvSpPr>
              <a:spLocks noChangeArrowheads="1"/>
            </p:cNvSpPr>
            <p:nvPr/>
          </p:nvSpPr>
          <p:spPr bwMode="auto">
            <a:xfrm rot="16200000">
              <a:off x="3373438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4" name="Rectangle 357"/>
            <p:cNvSpPr>
              <a:spLocks noChangeArrowheads="1"/>
            </p:cNvSpPr>
            <p:nvPr/>
          </p:nvSpPr>
          <p:spPr bwMode="auto">
            <a:xfrm rot="16200000">
              <a:off x="3490913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5" name="Rectangle 358"/>
            <p:cNvSpPr>
              <a:spLocks noChangeArrowheads="1"/>
            </p:cNvSpPr>
            <p:nvPr/>
          </p:nvSpPr>
          <p:spPr bwMode="auto">
            <a:xfrm rot="16200000">
              <a:off x="3608388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6" name="Rectangle 359"/>
            <p:cNvSpPr>
              <a:spLocks noChangeArrowheads="1"/>
            </p:cNvSpPr>
            <p:nvPr/>
          </p:nvSpPr>
          <p:spPr bwMode="auto">
            <a:xfrm rot="16200000">
              <a:off x="3843338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7" name="Rectangle 360"/>
            <p:cNvSpPr>
              <a:spLocks noChangeArrowheads="1"/>
            </p:cNvSpPr>
            <p:nvPr/>
          </p:nvSpPr>
          <p:spPr bwMode="auto">
            <a:xfrm rot="16200000">
              <a:off x="3959226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8" name="Rectangle 361"/>
            <p:cNvSpPr>
              <a:spLocks noChangeArrowheads="1"/>
            </p:cNvSpPr>
            <p:nvPr/>
          </p:nvSpPr>
          <p:spPr bwMode="auto">
            <a:xfrm rot="16200000">
              <a:off x="4078288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9" name="Rectangle 362"/>
            <p:cNvSpPr>
              <a:spLocks noChangeArrowheads="1"/>
            </p:cNvSpPr>
            <p:nvPr/>
          </p:nvSpPr>
          <p:spPr bwMode="auto">
            <a:xfrm rot="16200000">
              <a:off x="4194176" y="2336801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0" name="Rectangle 363"/>
            <p:cNvSpPr>
              <a:spLocks noChangeArrowheads="1"/>
            </p:cNvSpPr>
            <p:nvPr/>
          </p:nvSpPr>
          <p:spPr bwMode="auto">
            <a:xfrm rot="16200000">
              <a:off x="358775" y="2767013"/>
              <a:ext cx="8699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1" name="Rectangle 364"/>
            <p:cNvSpPr>
              <a:spLocks noChangeArrowheads="1"/>
            </p:cNvSpPr>
            <p:nvPr/>
          </p:nvSpPr>
          <p:spPr bwMode="auto">
            <a:xfrm rot="16200000">
              <a:off x="824707" y="3167857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2" name="Rectangle 368"/>
            <p:cNvSpPr>
              <a:spLocks noChangeArrowheads="1"/>
            </p:cNvSpPr>
            <p:nvPr/>
          </p:nvSpPr>
          <p:spPr bwMode="auto">
            <a:xfrm rot="16200000">
              <a:off x="824707" y="3021807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3" name="Freeform 369"/>
            <p:cNvSpPr>
              <a:spLocks noEditPoints="1"/>
            </p:cNvSpPr>
            <p:nvPr/>
          </p:nvSpPr>
          <p:spPr bwMode="auto">
            <a:xfrm rot="16200000">
              <a:off x="513557" y="3018632"/>
              <a:ext cx="117475" cy="74613"/>
            </a:xfrm>
            <a:custGeom>
              <a:avLst/>
              <a:gdLst>
                <a:gd name="T0" fmla="*/ 36 w 74"/>
                <a:gd name="T1" fmla="*/ 0 h 47"/>
                <a:gd name="T2" fmla="*/ 45 w 74"/>
                <a:gd name="T3" fmla="*/ 0 h 47"/>
                <a:gd name="T4" fmla="*/ 52 w 74"/>
                <a:gd name="T5" fmla="*/ 0 h 47"/>
                <a:gd name="T6" fmla="*/ 57 w 74"/>
                <a:gd name="T7" fmla="*/ 2 h 47"/>
                <a:gd name="T8" fmla="*/ 62 w 74"/>
                <a:gd name="T9" fmla="*/ 4 h 47"/>
                <a:gd name="T10" fmla="*/ 66 w 74"/>
                <a:gd name="T11" fmla="*/ 6 h 47"/>
                <a:gd name="T12" fmla="*/ 70 w 74"/>
                <a:gd name="T13" fmla="*/ 10 h 47"/>
                <a:gd name="T14" fmla="*/ 72 w 74"/>
                <a:gd name="T15" fmla="*/ 14 h 47"/>
                <a:gd name="T16" fmla="*/ 73 w 74"/>
                <a:gd name="T17" fmla="*/ 18 h 47"/>
                <a:gd name="T18" fmla="*/ 74 w 74"/>
                <a:gd name="T19" fmla="*/ 23 h 47"/>
                <a:gd name="T20" fmla="*/ 73 w 74"/>
                <a:gd name="T21" fmla="*/ 29 h 47"/>
                <a:gd name="T22" fmla="*/ 72 w 74"/>
                <a:gd name="T23" fmla="*/ 34 h 47"/>
                <a:gd name="T24" fmla="*/ 69 w 74"/>
                <a:gd name="T25" fmla="*/ 38 h 47"/>
                <a:gd name="T26" fmla="*/ 65 w 74"/>
                <a:gd name="T27" fmla="*/ 40 h 47"/>
                <a:gd name="T28" fmla="*/ 60 w 74"/>
                <a:gd name="T29" fmla="*/ 43 h 47"/>
                <a:gd name="T30" fmla="*/ 53 w 74"/>
                <a:gd name="T31" fmla="*/ 46 h 47"/>
                <a:gd name="T32" fmla="*/ 49 w 74"/>
                <a:gd name="T33" fmla="*/ 46 h 47"/>
                <a:gd name="T34" fmla="*/ 44 w 74"/>
                <a:gd name="T35" fmla="*/ 47 h 47"/>
                <a:gd name="T36" fmla="*/ 36 w 74"/>
                <a:gd name="T37" fmla="*/ 47 h 47"/>
                <a:gd name="T38" fmla="*/ 28 w 74"/>
                <a:gd name="T39" fmla="*/ 47 h 47"/>
                <a:gd name="T40" fmla="*/ 22 w 74"/>
                <a:gd name="T41" fmla="*/ 46 h 47"/>
                <a:gd name="T42" fmla="*/ 15 w 74"/>
                <a:gd name="T43" fmla="*/ 44 h 47"/>
                <a:gd name="T44" fmla="*/ 11 w 74"/>
                <a:gd name="T45" fmla="*/ 42 h 47"/>
                <a:gd name="T46" fmla="*/ 7 w 74"/>
                <a:gd name="T47" fmla="*/ 39 h 47"/>
                <a:gd name="T48" fmla="*/ 4 w 74"/>
                <a:gd name="T49" fmla="*/ 36 h 47"/>
                <a:gd name="T50" fmla="*/ 2 w 74"/>
                <a:gd name="T51" fmla="*/ 32 h 47"/>
                <a:gd name="T52" fmla="*/ 1 w 74"/>
                <a:gd name="T53" fmla="*/ 29 h 47"/>
                <a:gd name="T54" fmla="*/ 0 w 74"/>
                <a:gd name="T55" fmla="*/ 23 h 47"/>
                <a:gd name="T56" fmla="*/ 1 w 74"/>
                <a:gd name="T57" fmla="*/ 17 h 47"/>
                <a:gd name="T58" fmla="*/ 4 w 74"/>
                <a:gd name="T59" fmla="*/ 12 h 47"/>
                <a:gd name="T60" fmla="*/ 7 w 74"/>
                <a:gd name="T61" fmla="*/ 6 h 47"/>
                <a:gd name="T62" fmla="*/ 19 w 74"/>
                <a:gd name="T63" fmla="*/ 1 h 47"/>
                <a:gd name="T64" fmla="*/ 36 w 74"/>
                <a:gd name="T65" fmla="*/ 0 h 47"/>
                <a:gd name="T66" fmla="*/ 36 w 74"/>
                <a:gd name="T67" fmla="*/ 9 h 47"/>
                <a:gd name="T68" fmla="*/ 22 w 74"/>
                <a:gd name="T69" fmla="*/ 10 h 47"/>
                <a:gd name="T70" fmla="*/ 14 w 74"/>
                <a:gd name="T71" fmla="*/ 13 h 47"/>
                <a:gd name="T72" fmla="*/ 10 w 74"/>
                <a:gd name="T73" fmla="*/ 15 h 47"/>
                <a:gd name="T74" fmla="*/ 9 w 74"/>
                <a:gd name="T75" fmla="*/ 19 h 47"/>
                <a:gd name="T76" fmla="*/ 9 w 74"/>
                <a:gd name="T77" fmla="*/ 23 h 47"/>
                <a:gd name="T78" fmla="*/ 9 w 74"/>
                <a:gd name="T79" fmla="*/ 27 h 47"/>
                <a:gd name="T80" fmla="*/ 10 w 74"/>
                <a:gd name="T81" fmla="*/ 30 h 47"/>
                <a:gd name="T82" fmla="*/ 14 w 74"/>
                <a:gd name="T83" fmla="*/ 34 h 47"/>
                <a:gd name="T84" fmla="*/ 22 w 74"/>
                <a:gd name="T85" fmla="*/ 36 h 47"/>
                <a:gd name="T86" fmla="*/ 36 w 74"/>
                <a:gd name="T87" fmla="*/ 38 h 47"/>
                <a:gd name="T88" fmla="*/ 51 w 74"/>
                <a:gd name="T89" fmla="*/ 36 h 47"/>
                <a:gd name="T90" fmla="*/ 60 w 74"/>
                <a:gd name="T91" fmla="*/ 34 h 47"/>
                <a:gd name="T92" fmla="*/ 62 w 74"/>
                <a:gd name="T93" fmla="*/ 30 h 47"/>
                <a:gd name="T94" fmla="*/ 65 w 74"/>
                <a:gd name="T95" fmla="*/ 27 h 47"/>
                <a:gd name="T96" fmla="*/ 65 w 74"/>
                <a:gd name="T97" fmla="*/ 23 h 47"/>
                <a:gd name="T98" fmla="*/ 65 w 74"/>
                <a:gd name="T99" fmla="*/ 19 h 47"/>
                <a:gd name="T100" fmla="*/ 64 w 74"/>
                <a:gd name="T101" fmla="*/ 15 h 47"/>
                <a:gd name="T102" fmla="*/ 60 w 74"/>
                <a:gd name="T103" fmla="*/ 13 h 47"/>
                <a:gd name="T104" fmla="*/ 51 w 74"/>
                <a:gd name="T105" fmla="*/ 10 h 47"/>
                <a:gd name="T106" fmla="*/ 36 w 74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7">
                  <a:moveTo>
                    <a:pt x="36" y="0"/>
                  </a:moveTo>
                  <a:lnTo>
                    <a:pt x="45" y="0"/>
                  </a:lnTo>
                  <a:lnTo>
                    <a:pt x="52" y="0"/>
                  </a:lnTo>
                  <a:lnTo>
                    <a:pt x="57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4" y="23"/>
                  </a:lnTo>
                  <a:lnTo>
                    <a:pt x="73" y="29"/>
                  </a:lnTo>
                  <a:lnTo>
                    <a:pt x="72" y="34"/>
                  </a:lnTo>
                  <a:lnTo>
                    <a:pt x="69" y="38"/>
                  </a:lnTo>
                  <a:lnTo>
                    <a:pt x="65" y="40"/>
                  </a:lnTo>
                  <a:lnTo>
                    <a:pt x="60" y="43"/>
                  </a:lnTo>
                  <a:lnTo>
                    <a:pt x="53" y="46"/>
                  </a:lnTo>
                  <a:lnTo>
                    <a:pt x="49" y="46"/>
                  </a:lnTo>
                  <a:lnTo>
                    <a:pt x="44" y="47"/>
                  </a:lnTo>
                  <a:lnTo>
                    <a:pt x="36" y="47"/>
                  </a:lnTo>
                  <a:lnTo>
                    <a:pt x="28" y="47"/>
                  </a:lnTo>
                  <a:lnTo>
                    <a:pt x="22" y="46"/>
                  </a:lnTo>
                  <a:lnTo>
                    <a:pt x="15" y="44"/>
                  </a:lnTo>
                  <a:lnTo>
                    <a:pt x="11" y="42"/>
                  </a:lnTo>
                  <a:lnTo>
                    <a:pt x="7" y="39"/>
                  </a:lnTo>
                  <a:lnTo>
                    <a:pt x="4" y="36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7" y="6"/>
                  </a:lnTo>
                  <a:lnTo>
                    <a:pt x="19" y="1"/>
                  </a:lnTo>
                  <a:lnTo>
                    <a:pt x="36" y="0"/>
                  </a:lnTo>
                  <a:close/>
                  <a:moveTo>
                    <a:pt x="36" y="9"/>
                  </a:moveTo>
                  <a:lnTo>
                    <a:pt x="22" y="10"/>
                  </a:lnTo>
                  <a:lnTo>
                    <a:pt x="14" y="13"/>
                  </a:lnTo>
                  <a:lnTo>
                    <a:pt x="10" y="15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22" y="36"/>
                  </a:lnTo>
                  <a:lnTo>
                    <a:pt x="36" y="38"/>
                  </a:lnTo>
                  <a:lnTo>
                    <a:pt x="51" y="36"/>
                  </a:lnTo>
                  <a:lnTo>
                    <a:pt x="60" y="34"/>
                  </a:lnTo>
                  <a:lnTo>
                    <a:pt x="62" y="30"/>
                  </a:lnTo>
                  <a:lnTo>
                    <a:pt x="65" y="27"/>
                  </a:lnTo>
                  <a:lnTo>
                    <a:pt x="65" y="23"/>
                  </a:lnTo>
                  <a:lnTo>
                    <a:pt x="65" y="19"/>
                  </a:lnTo>
                  <a:lnTo>
                    <a:pt x="64" y="15"/>
                  </a:lnTo>
                  <a:lnTo>
                    <a:pt x="60" y="13"/>
                  </a:lnTo>
                  <a:lnTo>
                    <a:pt x="51" y="10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4" name="Rectangle 370"/>
            <p:cNvSpPr>
              <a:spLocks noChangeArrowheads="1"/>
            </p:cNvSpPr>
            <p:nvPr/>
          </p:nvSpPr>
          <p:spPr bwMode="auto">
            <a:xfrm rot="16200000">
              <a:off x="631032" y="3098007"/>
              <a:ext cx="14288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5" name="Freeform 371"/>
            <p:cNvSpPr>
              <a:spLocks/>
            </p:cNvSpPr>
            <p:nvPr/>
          </p:nvSpPr>
          <p:spPr bwMode="auto">
            <a:xfrm rot="16200000">
              <a:off x="647701" y="3019426"/>
              <a:ext cx="115888" cy="74613"/>
            </a:xfrm>
            <a:custGeom>
              <a:avLst/>
              <a:gdLst>
                <a:gd name="T0" fmla="*/ 21 w 73"/>
                <a:gd name="T1" fmla="*/ 0 h 47"/>
                <a:gd name="T2" fmla="*/ 21 w 73"/>
                <a:gd name="T3" fmla="*/ 9 h 47"/>
                <a:gd name="T4" fmla="*/ 17 w 73"/>
                <a:gd name="T5" fmla="*/ 10 h 47"/>
                <a:gd name="T6" fmla="*/ 14 w 73"/>
                <a:gd name="T7" fmla="*/ 11 h 47"/>
                <a:gd name="T8" fmla="*/ 11 w 73"/>
                <a:gd name="T9" fmla="*/ 14 h 47"/>
                <a:gd name="T10" fmla="*/ 10 w 73"/>
                <a:gd name="T11" fmla="*/ 17 h 47"/>
                <a:gd name="T12" fmla="*/ 9 w 73"/>
                <a:gd name="T13" fmla="*/ 19 h 47"/>
                <a:gd name="T14" fmla="*/ 9 w 73"/>
                <a:gd name="T15" fmla="*/ 23 h 47"/>
                <a:gd name="T16" fmla="*/ 9 w 73"/>
                <a:gd name="T17" fmla="*/ 27 h 47"/>
                <a:gd name="T18" fmla="*/ 10 w 73"/>
                <a:gd name="T19" fmla="*/ 31 h 47"/>
                <a:gd name="T20" fmla="*/ 13 w 73"/>
                <a:gd name="T21" fmla="*/ 34 h 47"/>
                <a:gd name="T22" fmla="*/ 17 w 73"/>
                <a:gd name="T23" fmla="*/ 36 h 47"/>
                <a:gd name="T24" fmla="*/ 21 w 73"/>
                <a:gd name="T25" fmla="*/ 38 h 47"/>
                <a:gd name="T26" fmla="*/ 26 w 73"/>
                <a:gd name="T27" fmla="*/ 38 h 47"/>
                <a:gd name="T28" fmla="*/ 30 w 73"/>
                <a:gd name="T29" fmla="*/ 38 h 47"/>
                <a:gd name="T30" fmla="*/ 34 w 73"/>
                <a:gd name="T31" fmla="*/ 36 h 47"/>
                <a:gd name="T32" fmla="*/ 36 w 73"/>
                <a:gd name="T33" fmla="*/ 34 h 47"/>
                <a:gd name="T34" fmla="*/ 39 w 73"/>
                <a:gd name="T35" fmla="*/ 31 h 47"/>
                <a:gd name="T36" fmla="*/ 40 w 73"/>
                <a:gd name="T37" fmla="*/ 27 h 47"/>
                <a:gd name="T38" fmla="*/ 41 w 73"/>
                <a:gd name="T39" fmla="*/ 23 h 47"/>
                <a:gd name="T40" fmla="*/ 40 w 73"/>
                <a:gd name="T41" fmla="*/ 19 h 47"/>
                <a:gd name="T42" fmla="*/ 39 w 73"/>
                <a:gd name="T43" fmla="*/ 15 h 47"/>
                <a:gd name="T44" fmla="*/ 38 w 73"/>
                <a:gd name="T45" fmla="*/ 13 h 47"/>
                <a:gd name="T46" fmla="*/ 35 w 73"/>
                <a:gd name="T47" fmla="*/ 10 h 47"/>
                <a:gd name="T48" fmla="*/ 36 w 73"/>
                <a:gd name="T49" fmla="*/ 1 h 47"/>
                <a:gd name="T50" fmla="*/ 73 w 73"/>
                <a:gd name="T51" fmla="*/ 9 h 47"/>
                <a:gd name="T52" fmla="*/ 73 w 73"/>
                <a:gd name="T53" fmla="*/ 43 h 47"/>
                <a:gd name="T54" fmla="*/ 64 w 73"/>
                <a:gd name="T55" fmla="*/ 43 h 47"/>
                <a:gd name="T56" fmla="*/ 64 w 73"/>
                <a:gd name="T57" fmla="*/ 17 h 47"/>
                <a:gd name="T58" fmla="*/ 44 w 73"/>
                <a:gd name="T59" fmla="*/ 13 h 47"/>
                <a:gd name="T60" fmla="*/ 47 w 73"/>
                <a:gd name="T61" fmla="*/ 17 h 47"/>
                <a:gd name="T62" fmla="*/ 49 w 73"/>
                <a:gd name="T63" fmla="*/ 20 h 47"/>
                <a:gd name="T64" fmla="*/ 49 w 73"/>
                <a:gd name="T65" fmla="*/ 26 h 47"/>
                <a:gd name="T66" fmla="*/ 49 w 73"/>
                <a:gd name="T67" fmla="*/ 31 h 47"/>
                <a:gd name="T68" fmla="*/ 47 w 73"/>
                <a:gd name="T69" fmla="*/ 36 h 47"/>
                <a:gd name="T70" fmla="*/ 43 w 73"/>
                <a:gd name="T71" fmla="*/ 41 h 47"/>
                <a:gd name="T72" fmla="*/ 38 w 73"/>
                <a:gd name="T73" fmla="*/ 44 h 47"/>
                <a:gd name="T74" fmla="*/ 32 w 73"/>
                <a:gd name="T75" fmla="*/ 47 h 47"/>
                <a:gd name="T76" fmla="*/ 26 w 73"/>
                <a:gd name="T77" fmla="*/ 47 h 47"/>
                <a:gd name="T78" fmla="*/ 19 w 73"/>
                <a:gd name="T79" fmla="*/ 47 h 47"/>
                <a:gd name="T80" fmla="*/ 14 w 73"/>
                <a:gd name="T81" fmla="*/ 45 h 47"/>
                <a:gd name="T82" fmla="*/ 9 w 73"/>
                <a:gd name="T83" fmla="*/ 41 h 47"/>
                <a:gd name="T84" fmla="*/ 5 w 73"/>
                <a:gd name="T85" fmla="*/ 38 h 47"/>
                <a:gd name="T86" fmla="*/ 2 w 73"/>
                <a:gd name="T87" fmla="*/ 34 h 47"/>
                <a:gd name="T88" fmla="*/ 1 w 73"/>
                <a:gd name="T89" fmla="*/ 28 h 47"/>
                <a:gd name="T90" fmla="*/ 0 w 73"/>
                <a:gd name="T91" fmla="*/ 23 h 47"/>
                <a:gd name="T92" fmla="*/ 1 w 73"/>
                <a:gd name="T93" fmla="*/ 17 h 47"/>
                <a:gd name="T94" fmla="*/ 2 w 73"/>
                <a:gd name="T95" fmla="*/ 11 h 47"/>
                <a:gd name="T96" fmla="*/ 5 w 73"/>
                <a:gd name="T97" fmla="*/ 7 h 47"/>
                <a:gd name="T98" fmla="*/ 9 w 73"/>
                <a:gd name="T99" fmla="*/ 3 h 47"/>
                <a:gd name="T100" fmla="*/ 14 w 73"/>
                <a:gd name="T101" fmla="*/ 1 h 47"/>
                <a:gd name="T102" fmla="*/ 21 w 73"/>
                <a:gd name="T10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47">
                  <a:moveTo>
                    <a:pt x="21" y="0"/>
                  </a:moveTo>
                  <a:lnTo>
                    <a:pt x="21" y="9"/>
                  </a:lnTo>
                  <a:lnTo>
                    <a:pt x="17" y="10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0" y="31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1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9" y="31"/>
                  </a:lnTo>
                  <a:lnTo>
                    <a:pt x="40" y="27"/>
                  </a:lnTo>
                  <a:lnTo>
                    <a:pt x="41" y="23"/>
                  </a:lnTo>
                  <a:lnTo>
                    <a:pt x="40" y="19"/>
                  </a:lnTo>
                  <a:lnTo>
                    <a:pt x="39" y="15"/>
                  </a:lnTo>
                  <a:lnTo>
                    <a:pt x="38" y="13"/>
                  </a:lnTo>
                  <a:lnTo>
                    <a:pt x="35" y="10"/>
                  </a:lnTo>
                  <a:lnTo>
                    <a:pt x="36" y="1"/>
                  </a:lnTo>
                  <a:lnTo>
                    <a:pt x="73" y="9"/>
                  </a:lnTo>
                  <a:lnTo>
                    <a:pt x="73" y="43"/>
                  </a:lnTo>
                  <a:lnTo>
                    <a:pt x="64" y="43"/>
                  </a:lnTo>
                  <a:lnTo>
                    <a:pt x="64" y="17"/>
                  </a:lnTo>
                  <a:lnTo>
                    <a:pt x="44" y="13"/>
                  </a:lnTo>
                  <a:lnTo>
                    <a:pt x="47" y="17"/>
                  </a:lnTo>
                  <a:lnTo>
                    <a:pt x="49" y="20"/>
                  </a:lnTo>
                  <a:lnTo>
                    <a:pt x="49" y="26"/>
                  </a:lnTo>
                  <a:lnTo>
                    <a:pt x="49" y="31"/>
                  </a:lnTo>
                  <a:lnTo>
                    <a:pt x="47" y="36"/>
                  </a:lnTo>
                  <a:lnTo>
                    <a:pt x="43" y="41"/>
                  </a:lnTo>
                  <a:lnTo>
                    <a:pt x="38" y="44"/>
                  </a:lnTo>
                  <a:lnTo>
                    <a:pt x="32" y="47"/>
                  </a:lnTo>
                  <a:lnTo>
                    <a:pt x="26" y="47"/>
                  </a:lnTo>
                  <a:lnTo>
                    <a:pt x="19" y="47"/>
                  </a:lnTo>
                  <a:lnTo>
                    <a:pt x="14" y="45"/>
                  </a:lnTo>
                  <a:lnTo>
                    <a:pt x="9" y="41"/>
                  </a:lnTo>
                  <a:lnTo>
                    <a:pt x="5" y="38"/>
                  </a:lnTo>
                  <a:lnTo>
                    <a:pt x="2" y="34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2" y="11"/>
                  </a:lnTo>
                  <a:lnTo>
                    <a:pt x="5" y="7"/>
                  </a:lnTo>
                  <a:lnTo>
                    <a:pt x="9" y="3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6" name="Rectangle 372"/>
            <p:cNvSpPr>
              <a:spLocks noChangeArrowheads="1"/>
            </p:cNvSpPr>
            <p:nvPr/>
          </p:nvSpPr>
          <p:spPr bwMode="auto">
            <a:xfrm rot="16200000">
              <a:off x="824707" y="2878932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7" name="Rectangle 376"/>
            <p:cNvSpPr>
              <a:spLocks noChangeArrowheads="1"/>
            </p:cNvSpPr>
            <p:nvPr/>
          </p:nvSpPr>
          <p:spPr bwMode="auto">
            <a:xfrm rot="16200000">
              <a:off x="824707" y="2732882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8" name="Freeform 377"/>
            <p:cNvSpPr>
              <a:spLocks/>
            </p:cNvSpPr>
            <p:nvPr/>
          </p:nvSpPr>
          <p:spPr bwMode="auto">
            <a:xfrm rot="16200000">
              <a:off x="506413" y="2744788"/>
              <a:ext cx="115888" cy="42863"/>
            </a:xfrm>
            <a:custGeom>
              <a:avLst/>
              <a:gdLst>
                <a:gd name="T0" fmla="*/ 0 w 73"/>
                <a:gd name="T1" fmla="*/ 27 h 27"/>
                <a:gd name="T2" fmla="*/ 0 w 73"/>
                <a:gd name="T3" fmla="*/ 17 h 27"/>
                <a:gd name="T4" fmla="*/ 58 w 73"/>
                <a:gd name="T5" fmla="*/ 17 h 27"/>
                <a:gd name="T6" fmla="*/ 54 w 73"/>
                <a:gd name="T7" fmla="*/ 14 h 27"/>
                <a:gd name="T8" fmla="*/ 51 w 73"/>
                <a:gd name="T9" fmla="*/ 9 h 27"/>
                <a:gd name="T10" fmla="*/ 48 w 73"/>
                <a:gd name="T11" fmla="*/ 5 h 27"/>
                <a:gd name="T12" fmla="*/ 46 w 73"/>
                <a:gd name="T13" fmla="*/ 0 h 27"/>
                <a:gd name="T14" fmla="*/ 55 w 73"/>
                <a:gd name="T15" fmla="*/ 0 h 27"/>
                <a:gd name="T16" fmla="*/ 59 w 73"/>
                <a:gd name="T17" fmla="*/ 8 h 27"/>
                <a:gd name="T18" fmla="*/ 64 w 73"/>
                <a:gd name="T19" fmla="*/ 13 h 27"/>
                <a:gd name="T20" fmla="*/ 68 w 73"/>
                <a:gd name="T21" fmla="*/ 18 h 27"/>
                <a:gd name="T22" fmla="*/ 73 w 73"/>
                <a:gd name="T23" fmla="*/ 21 h 27"/>
                <a:gd name="T24" fmla="*/ 73 w 73"/>
                <a:gd name="T25" fmla="*/ 27 h 27"/>
                <a:gd name="T26" fmla="*/ 0 w 73"/>
                <a:gd name="T2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" h="27">
                  <a:moveTo>
                    <a:pt x="0" y="27"/>
                  </a:moveTo>
                  <a:lnTo>
                    <a:pt x="0" y="17"/>
                  </a:lnTo>
                  <a:lnTo>
                    <a:pt x="58" y="17"/>
                  </a:lnTo>
                  <a:lnTo>
                    <a:pt x="54" y="14"/>
                  </a:lnTo>
                  <a:lnTo>
                    <a:pt x="51" y="9"/>
                  </a:lnTo>
                  <a:lnTo>
                    <a:pt x="48" y="5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8"/>
                  </a:lnTo>
                  <a:lnTo>
                    <a:pt x="64" y="13"/>
                  </a:lnTo>
                  <a:lnTo>
                    <a:pt x="68" y="18"/>
                  </a:lnTo>
                  <a:lnTo>
                    <a:pt x="73" y="21"/>
                  </a:lnTo>
                  <a:lnTo>
                    <a:pt x="73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9" name="Rectangle 378"/>
            <p:cNvSpPr>
              <a:spLocks noChangeArrowheads="1"/>
            </p:cNvSpPr>
            <p:nvPr/>
          </p:nvSpPr>
          <p:spPr bwMode="auto">
            <a:xfrm rot="16200000">
              <a:off x="630238" y="2808288"/>
              <a:ext cx="158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0" name="Freeform 379"/>
            <p:cNvSpPr>
              <a:spLocks/>
            </p:cNvSpPr>
            <p:nvPr/>
          </p:nvSpPr>
          <p:spPr bwMode="auto">
            <a:xfrm rot="16200000">
              <a:off x="647701" y="2730501"/>
              <a:ext cx="115888" cy="74613"/>
            </a:xfrm>
            <a:custGeom>
              <a:avLst/>
              <a:gdLst>
                <a:gd name="T0" fmla="*/ 21 w 73"/>
                <a:gd name="T1" fmla="*/ 0 h 47"/>
                <a:gd name="T2" fmla="*/ 22 w 73"/>
                <a:gd name="T3" fmla="*/ 9 h 47"/>
                <a:gd name="T4" fmla="*/ 18 w 73"/>
                <a:gd name="T5" fmla="*/ 10 h 47"/>
                <a:gd name="T6" fmla="*/ 14 w 73"/>
                <a:gd name="T7" fmla="*/ 11 h 47"/>
                <a:gd name="T8" fmla="*/ 11 w 73"/>
                <a:gd name="T9" fmla="*/ 14 h 47"/>
                <a:gd name="T10" fmla="*/ 10 w 73"/>
                <a:gd name="T11" fmla="*/ 17 h 47"/>
                <a:gd name="T12" fmla="*/ 9 w 73"/>
                <a:gd name="T13" fmla="*/ 19 h 47"/>
                <a:gd name="T14" fmla="*/ 9 w 73"/>
                <a:gd name="T15" fmla="*/ 23 h 47"/>
                <a:gd name="T16" fmla="*/ 9 w 73"/>
                <a:gd name="T17" fmla="*/ 27 h 47"/>
                <a:gd name="T18" fmla="*/ 11 w 73"/>
                <a:gd name="T19" fmla="*/ 31 h 47"/>
                <a:gd name="T20" fmla="*/ 13 w 73"/>
                <a:gd name="T21" fmla="*/ 34 h 47"/>
                <a:gd name="T22" fmla="*/ 17 w 73"/>
                <a:gd name="T23" fmla="*/ 36 h 47"/>
                <a:gd name="T24" fmla="*/ 21 w 73"/>
                <a:gd name="T25" fmla="*/ 38 h 47"/>
                <a:gd name="T26" fmla="*/ 26 w 73"/>
                <a:gd name="T27" fmla="*/ 38 h 47"/>
                <a:gd name="T28" fmla="*/ 30 w 73"/>
                <a:gd name="T29" fmla="*/ 38 h 47"/>
                <a:gd name="T30" fmla="*/ 34 w 73"/>
                <a:gd name="T31" fmla="*/ 36 h 47"/>
                <a:gd name="T32" fmla="*/ 38 w 73"/>
                <a:gd name="T33" fmla="*/ 34 h 47"/>
                <a:gd name="T34" fmla="*/ 40 w 73"/>
                <a:gd name="T35" fmla="*/ 31 h 47"/>
                <a:gd name="T36" fmla="*/ 42 w 73"/>
                <a:gd name="T37" fmla="*/ 27 h 47"/>
                <a:gd name="T38" fmla="*/ 42 w 73"/>
                <a:gd name="T39" fmla="*/ 23 h 47"/>
                <a:gd name="T40" fmla="*/ 42 w 73"/>
                <a:gd name="T41" fmla="*/ 19 h 47"/>
                <a:gd name="T42" fmla="*/ 40 w 73"/>
                <a:gd name="T43" fmla="*/ 15 h 47"/>
                <a:gd name="T44" fmla="*/ 38 w 73"/>
                <a:gd name="T45" fmla="*/ 13 h 47"/>
                <a:gd name="T46" fmla="*/ 35 w 73"/>
                <a:gd name="T47" fmla="*/ 10 h 47"/>
                <a:gd name="T48" fmla="*/ 36 w 73"/>
                <a:gd name="T49" fmla="*/ 1 h 47"/>
                <a:gd name="T50" fmla="*/ 73 w 73"/>
                <a:gd name="T51" fmla="*/ 9 h 47"/>
                <a:gd name="T52" fmla="*/ 73 w 73"/>
                <a:gd name="T53" fmla="*/ 43 h 47"/>
                <a:gd name="T54" fmla="*/ 64 w 73"/>
                <a:gd name="T55" fmla="*/ 43 h 47"/>
                <a:gd name="T56" fmla="*/ 64 w 73"/>
                <a:gd name="T57" fmla="*/ 17 h 47"/>
                <a:gd name="T58" fmla="*/ 45 w 73"/>
                <a:gd name="T59" fmla="*/ 13 h 47"/>
                <a:gd name="T60" fmla="*/ 48 w 73"/>
                <a:gd name="T61" fmla="*/ 17 h 47"/>
                <a:gd name="T62" fmla="*/ 49 w 73"/>
                <a:gd name="T63" fmla="*/ 20 h 47"/>
                <a:gd name="T64" fmla="*/ 49 w 73"/>
                <a:gd name="T65" fmla="*/ 26 h 47"/>
                <a:gd name="T66" fmla="*/ 49 w 73"/>
                <a:gd name="T67" fmla="*/ 31 h 47"/>
                <a:gd name="T68" fmla="*/ 47 w 73"/>
                <a:gd name="T69" fmla="*/ 36 h 47"/>
                <a:gd name="T70" fmla="*/ 43 w 73"/>
                <a:gd name="T71" fmla="*/ 41 h 47"/>
                <a:gd name="T72" fmla="*/ 39 w 73"/>
                <a:gd name="T73" fmla="*/ 44 h 47"/>
                <a:gd name="T74" fmla="*/ 32 w 73"/>
                <a:gd name="T75" fmla="*/ 47 h 47"/>
                <a:gd name="T76" fmla="*/ 26 w 73"/>
                <a:gd name="T77" fmla="*/ 47 h 47"/>
                <a:gd name="T78" fmla="*/ 21 w 73"/>
                <a:gd name="T79" fmla="*/ 47 h 47"/>
                <a:gd name="T80" fmla="*/ 14 w 73"/>
                <a:gd name="T81" fmla="*/ 45 h 47"/>
                <a:gd name="T82" fmla="*/ 9 w 73"/>
                <a:gd name="T83" fmla="*/ 41 h 47"/>
                <a:gd name="T84" fmla="*/ 5 w 73"/>
                <a:gd name="T85" fmla="*/ 38 h 47"/>
                <a:gd name="T86" fmla="*/ 2 w 73"/>
                <a:gd name="T87" fmla="*/ 34 h 47"/>
                <a:gd name="T88" fmla="*/ 1 w 73"/>
                <a:gd name="T89" fmla="*/ 28 h 47"/>
                <a:gd name="T90" fmla="*/ 0 w 73"/>
                <a:gd name="T91" fmla="*/ 23 h 47"/>
                <a:gd name="T92" fmla="*/ 1 w 73"/>
                <a:gd name="T93" fmla="*/ 17 h 47"/>
                <a:gd name="T94" fmla="*/ 2 w 73"/>
                <a:gd name="T95" fmla="*/ 11 h 47"/>
                <a:gd name="T96" fmla="*/ 6 w 73"/>
                <a:gd name="T97" fmla="*/ 7 h 47"/>
                <a:gd name="T98" fmla="*/ 10 w 73"/>
                <a:gd name="T99" fmla="*/ 3 h 47"/>
                <a:gd name="T100" fmla="*/ 14 w 73"/>
                <a:gd name="T101" fmla="*/ 1 h 47"/>
                <a:gd name="T102" fmla="*/ 21 w 73"/>
                <a:gd name="T10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47">
                  <a:moveTo>
                    <a:pt x="21" y="0"/>
                  </a:moveTo>
                  <a:lnTo>
                    <a:pt x="22" y="9"/>
                  </a:lnTo>
                  <a:lnTo>
                    <a:pt x="18" y="10"/>
                  </a:lnTo>
                  <a:lnTo>
                    <a:pt x="14" y="11"/>
                  </a:lnTo>
                  <a:lnTo>
                    <a:pt x="11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1" y="31"/>
                  </a:lnTo>
                  <a:lnTo>
                    <a:pt x="13" y="34"/>
                  </a:lnTo>
                  <a:lnTo>
                    <a:pt x="17" y="36"/>
                  </a:lnTo>
                  <a:lnTo>
                    <a:pt x="21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4" y="36"/>
                  </a:lnTo>
                  <a:lnTo>
                    <a:pt x="38" y="34"/>
                  </a:lnTo>
                  <a:lnTo>
                    <a:pt x="40" y="31"/>
                  </a:lnTo>
                  <a:lnTo>
                    <a:pt x="42" y="27"/>
                  </a:lnTo>
                  <a:lnTo>
                    <a:pt x="42" y="23"/>
                  </a:lnTo>
                  <a:lnTo>
                    <a:pt x="42" y="19"/>
                  </a:lnTo>
                  <a:lnTo>
                    <a:pt x="40" y="15"/>
                  </a:lnTo>
                  <a:lnTo>
                    <a:pt x="38" y="13"/>
                  </a:lnTo>
                  <a:lnTo>
                    <a:pt x="35" y="10"/>
                  </a:lnTo>
                  <a:lnTo>
                    <a:pt x="36" y="1"/>
                  </a:lnTo>
                  <a:lnTo>
                    <a:pt x="73" y="9"/>
                  </a:lnTo>
                  <a:lnTo>
                    <a:pt x="73" y="43"/>
                  </a:lnTo>
                  <a:lnTo>
                    <a:pt x="64" y="43"/>
                  </a:lnTo>
                  <a:lnTo>
                    <a:pt x="64" y="17"/>
                  </a:lnTo>
                  <a:lnTo>
                    <a:pt x="45" y="13"/>
                  </a:lnTo>
                  <a:lnTo>
                    <a:pt x="48" y="17"/>
                  </a:lnTo>
                  <a:lnTo>
                    <a:pt x="49" y="20"/>
                  </a:lnTo>
                  <a:lnTo>
                    <a:pt x="49" y="26"/>
                  </a:lnTo>
                  <a:lnTo>
                    <a:pt x="49" y="31"/>
                  </a:lnTo>
                  <a:lnTo>
                    <a:pt x="47" y="36"/>
                  </a:lnTo>
                  <a:lnTo>
                    <a:pt x="43" y="41"/>
                  </a:lnTo>
                  <a:lnTo>
                    <a:pt x="39" y="44"/>
                  </a:lnTo>
                  <a:lnTo>
                    <a:pt x="32" y="47"/>
                  </a:lnTo>
                  <a:lnTo>
                    <a:pt x="26" y="47"/>
                  </a:lnTo>
                  <a:lnTo>
                    <a:pt x="21" y="47"/>
                  </a:lnTo>
                  <a:lnTo>
                    <a:pt x="14" y="45"/>
                  </a:lnTo>
                  <a:lnTo>
                    <a:pt x="9" y="41"/>
                  </a:lnTo>
                  <a:lnTo>
                    <a:pt x="5" y="38"/>
                  </a:lnTo>
                  <a:lnTo>
                    <a:pt x="2" y="34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2" y="11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1" name="Rectangle 380"/>
            <p:cNvSpPr>
              <a:spLocks noChangeArrowheads="1"/>
            </p:cNvSpPr>
            <p:nvPr/>
          </p:nvSpPr>
          <p:spPr bwMode="auto">
            <a:xfrm rot="16200000">
              <a:off x="824707" y="2588420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2" name="Rectangle 384"/>
            <p:cNvSpPr>
              <a:spLocks noChangeArrowheads="1"/>
            </p:cNvSpPr>
            <p:nvPr/>
          </p:nvSpPr>
          <p:spPr bwMode="auto">
            <a:xfrm rot="16200000">
              <a:off x="824707" y="2443957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3" name="Freeform 385"/>
            <p:cNvSpPr>
              <a:spLocks/>
            </p:cNvSpPr>
            <p:nvPr/>
          </p:nvSpPr>
          <p:spPr bwMode="auto">
            <a:xfrm rot="16200000">
              <a:off x="511969" y="2439195"/>
              <a:ext cx="115888" cy="76200"/>
            </a:xfrm>
            <a:custGeom>
              <a:avLst/>
              <a:gdLst>
                <a:gd name="T0" fmla="*/ 10 w 73"/>
                <a:gd name="T1" fmla="*/ 48 h 48"/>
                <a:gd name="T2" fmla="*/ 0 w 73"/>
                <a:gd name="T3" fmla="*/ 48 h 48"/>
                <a:gd name="T4" fmla="*/ 0 w 73"/>
                <a:gd name="T5" fmla="*/ 0 h 48"/>
                <a:gd name="T6" fmla="*/ 4 w 73"/>
                <a:gd name="T7" fmla="*/ 0 h 48"/>
                <a:gd name="T8" fmla="*/ 7 w 73"/>
                <a:gd name="T9" fmla="*/ 2 h 48"/>
                <a:gd name="T10" fmla="*/ 12 w 73"/>
                <a:gd name="T11" fmla="*/ 3 h 48"/>
                <a:gd name="T12" fmla="*/ 17 w 73"/>
                <a:gd name="T13" fmla="*/ 7 h 48"/>
                <a:gd name="T14" fmla="*/ 22 w 73"/>
                <a:gd name="T15" fmla="*/ 11 h 48"/>
                <a:gd name="T16" fmla="*/ 27 w 73"/>
                <a:gd name="T17" fmla="*/ 17 h 48"/>
                <a:gd name="T18" fmla="*/ 33 w 73"/>
                <a:gd name="T19" fmla="*/ 23 h 48"/>
                <a:gd name="T20" fmla="*/ 37 w 73"/>
                <a:gd name="T21" fmla="*/ 28 h 48"/>
                <a:gd name="T22" fmla="*/ 41 w 73"/>
                <a:gd name="T23" fmla="*/ 31 h 48"/>
                <a:gd name="T24" fmla="*/ 43 w 73"/>
                <a:gd name="T25" fmla="*/ 33 h 48"/>
                <a:gd name="T26" fmla="*/ 48 w 73"/>
                <a:gd name="T27" fmla="*/ 36 h 48"/>
                <a:gd name="T28" fmla="*/ 54 w 73"/>
                <a:gd name="T29" fmla="*/ 37 h 48"/>
                <a:gd name="T30" fmla="*/ 58 w 73"/>
                <a:gd name="T31" fmla="*/ 36 h 48"/>
                <a:gd name="T32" fmla="*/ 62 w 73"/>
                <a:gd name="T33" fmla="*/ 33 h 48"/>
                <a:gd name="T34" fmla="*/ 64 w 73"/>
                <a:gd name="T35" fmla="*/ 31 h 48"/>
                <a:gd name="T36" fmla="*/ 64 w 73"/>
                <a:gd name="T37" fmla="*/ 28 h 48"/>
                <a:gd name="T38" fmla="*/ 65 w 73"/>
                <a:gd name="T39" fmla="*/ 24 h 48"/>
                <a:gd name="T40" fmla="*/ 64 w 73"/>
                <a:gd name="T41" fmla="*/ 20 h 48"/>
                <a:gd name="T42" fmla="*/ 64 w 73"/>
                <a:gd name="T43" fmla="*/ 17 h 48"/>
                <a:gd name="T44" fmla="*/ 62 w 73"/>
                <a:gd name="T45" fmla="*/ 15 h 48"/>
                <a:gd name="T46" fmla="*/ 59 w 73"/>
                <a:gd name="T47" fmla="*/ 12 h 48"/>
                <a:gd name="T48" fmla="*/ 56 w 73"/>
                <a:gd name="T49" fmla="*/ 11 h 48"/>
                <a:gd name="T50" fmla="*/ 52 w 73"/>
                <a:gd name="T51" fmla="*/ 11 h 48"/>
                <a:gd name="T52" fmla="*/ 54 w 73"/>
                <a:gd name="T53" fmla="*/ 2 h 48"/>
                <a:gd name="T54" fmla="*/ 59 w 73"/>
                <a:gd name="T55" fmla="*/ 2 h 48"/>
                <a:gd name="T56" fmla="*/ 64 w 73"/>
                <a:gd name="T57" fmla="*/ 4 h 48"/>
                <a:gd name="T58" fmla="*/ 68 w 73"/>
                <a:gd name="T59" fmla="*/ 8 h 48"/>
                <a:gd name="T60" fmla="*/ 71 w 73"/>
                <a:gd name="T61" fmla="*/ 12 h 48"/>
                <a:gd name="T62" fmla="*/ 73 w 73"/>
                <a:gd name="T63" fmla="*/ 17 h 48"/>
                <a:gd name="T64" fmla="*/ 73 w 73"/>
                <a:gd name="T65" fmla="*/ 24 h 48"/>
                <a:gd name="T66" fmla="*/ 73 w 73"/>
                <a:gd name="T67" fmla="*/ 31 h 48"/>
                <a:gd name="T68" fmla="*/ 71 w 73"/>
                <a:gd name="T69" fmla="*/ 36 h 48"/>
                <a:gd name="T70" fmla="*/ 68 w 73"/>
                <a:gd name="T71" fmla="*/ 41 h 48"/>
                <a:gd name="T72" fmla="*/ 64 w 73"/>
                <a:gd name="T73" fmla="*/ 44 h 48"/>
                <a:gd name="T74" fmla="*/ 59 w 73"/>
                <a:gd name="T75" fmla="*/ 46 h 48"/>
                <a:gd name="T76" fmla="*/ 54 w 73"/>
                <a:gd name="T77" fmla="*/ 46 h 48"/>
                <a:gd name="T78" fmla="*/ 50 w 73"/>
                <a:gd name="T79" fmla="*/ 46 h 48"/>
                <a:gd name="T80" fmla="*/ 44 w 73"/>
                <a:gd name="T81" fmla="*/ 45 h 48"/>
                <a:gd name="T82" fmla="*/ 41 w 73"/>
                <a:gd name="T83" fmla="*/ 42 h 48"/>
                <a:gd name="T84" fmla="*/ 37 w 73"/>
                <a:gd name="T85" fmla="*/ 40 h 48"/>
                <a:gd name="T86" fmla="*/ 33 w 73"/>
                <a:gd name="T87" fmla="*/ 37 h 48"/>
                <a:gd name="T88" fmla="*/ 29 w 73"/>
                <a:gd name="T89" fmla="*/ 32 h 48"/>
                <a:gd name="T90" fmla="*/ 24 w 73"/>
                <a:gd name="T91" fmla="*/ 27 h 48"/>
                <a:gd name="T92" fmla="*/ 20 w 73"/>
                <a:gd name="T93" fmla="*/ 21 h 48"/>
                <a:gd name="T94" fmla="*/ 17 w 73"/>
                <a:gd name="T95" fmla="*/ 19 h 48"/>
                <a:gd name="T96" fmla="*/ 14 w 73"/>
                <a:gd name="T97" fmla="*/ 16 h 48"/>
                <a:gd name="T98" fmla="*/ 10 w 73"/>
                <a:gd name="T99" fmla="*/ 12 h 48"/>
                <a:gd name="T100" fmla="*/ 10 w 73"/>
                <a:gd name="T10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48">
                  <a:moveTo>
                    <a:pt x="10" y="48"/>
                  </a:moveTo>
                  <a:lnTo>
                    <a:pt x="0" y="48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12" y="3"/>
                  </a:lnTo>
                  <a:lnTo>
                    <a:pt x="17" y="7"/>
                  </a:lnTo>
                  <a:lnTo>
                    <a:pt x="22" y="11"/>
                  </a:lnTo>
                  <a:lnTo>
                    <a:pt x="27" y="17"/>
                  </a:lnTo>
                  <a:lnTo>
                    <a:pt x="33" y="23"/>
                  </a:lnTo>
                  <a:lnTo>
                    <a:pt x="37" y="28"/>
                  </a:lnTo>
                  <a:lnTo>
                    <a:pt x="41" y="31"/>
                  </a:lnTo>
                  <a:lnTo>
                    <a:pt x="43" y="33"/>
                  </a:lnTo>
                  <a:lnTo>
                    <a:pt x="48" y="36"/>
                  </a:lnTo>
                  <a:lnTo>
                    <a:pt x="54" y="37"/>
                  </a:lnTo>
                  <a:lnTo>
                    <a:pt x="58" y="36"/>
                  </a:lnTo>
                  <a:lnTo>
                    <a:pt x="62" y="33"/>
                  </a:lnTo>
                  <a:lnTo>
                    <a:pt x="64" y="31"/>
                  </a:lnTo>
                  <a:lnTo>
                    <a:pt x="64" y="28"/>
                  </a:lnTo>
                  <a:lnTo>
                    <a:pt x="65" y="24"/>
                  </a:lnTo>
                  <a:lnTo>
                    <a:pt x="64" y="20"/>
                  </a:lnTo>
                  <a:lnTo>
                    <a:pt x="64" y="17"/>
                  </a:lnTo>
                  <a:lnTo>
                    <a:pt x="62" y="15"/>
                  </a:lnTo>
                  <a:lnTo>
                    <a:pt x="59" y="12"/>
                  </a:lnTo>
                  <a:lnTo>
                    <a:pt x="56" y="11"/>
                  </a:lnTo>
                  <a:lnTo>
                    <a:pt x="52" y="11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71" y="12"/>
                  </a:lnTo>
                  <a:lnTo>
                    <a:pt x="73" y="17"/>
                  </a:lnTo>
                  <a:lnTo>
                    <a:pt x="73" y="24"/>
                  </a:lnTo>
                  <a:lnTo>
                    <a:pt x="73" y="31"/>
                  </a:lnTo>
                  <a:lnTo>
                    <a:pt x="71" y="36"/>
                  </a:lnTo>
                  <a:lnTo>
                    <a:pt x="68" y="41"/>
                  </a:lnTo>
                  <a:lnTo>
                    <a:pt x="64" y="44"/>
                  </a:lnTo>
                  <a:lnTo>
                    <a:pt x="59" y="46"/>
                  </a:lnTo>
                  <a:lnTo>
                    <a:pt x="54" y="46"/>
                  </a:lnTo>
                  <a:lnTo>
                    <a:pt x="50" y="46"/>
                  </a:lnTo>
                  <a:lnTo>
                    <a:pt x="44" y="45"/>
                  </a:lnTo>
                  <a:lnTo>
                    <a:pt x="41" y="42"/>
                  </a:lnTo>
                  <a:lnTo>
                    <a:pt x="37" y="40"/>
                  </a:lnTo>
                  <a:lnTo>
                    <a:pt x="33" y="37"/>
                  </a:lnTo>
                  <a:lnTo>
                    <a:pt x="29" y="32"/>
                  </a:lnTo>
                  <a:lnTo>
                    <a:pt x="24" y="27"/>
                  </a:lnTo>
                  <a:lnTo>
                    <a:pt x="20" y="21"/>
                  </a:lnTo>
                  <a:lnTo>
                    <a:pt x="17" y="19"/>
                  </a:lnTo>
                  <a:lnTo>
                    <a:pt x="14" y="16"/>
                  </a:lnTo>
                  <a:lnTo>
                    <a:pt x="10" y="12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4" name="Rectangle 386"/>
            <p:cNvSpPr>
              <a:spLocks noChangeArrowheads="1"/>
            </p:cNvSpPr>
            <p:nvPr/>
          </p:nvSpPr>
          <p:spPr bwMode="auto">
            <a:xfrm rot="16200000">
              <a:off x="630238" y="2519363"/>
              <a:ext cx="158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5" name="Freeform 387"/>
            <p:cNvSpPr>
              <a:spLocks/>
            </p:cNvSpPr>
            <p:nvPr/>
          </p:nvSpPr>
          <p:spPr bwMode="auto">
            <a:xfrm rot="16200000">
              <a:off x="648494" y="2440782"/>
              <a:ext cx="114300" cy="74613"/>
            </a:xfrm>
            <a:custGeom>
              <a:avLst/>
              <a:gdLst>
                <a:gd name="T0" fmla="*/ 20 w 72"/>
                <a:gd name="T1" fmla="*/ 0 h 47"/>
                <a:gd name="T2" fmla="*/ 21 w 72"/>
                <a:gd name="T3" fmla="*/ 9 h 47"/>
                <a:gd name="T4" fmla="*/ 17 w 72"/>
                <a:gd name="T5" fmla="*/ 10 h 47"/>
                <a:gd name="T6" fmla="*/ 13 w 72"/>
                <a:gd name="T7" fmla="*/ 11 h 47"/>
                <a:gd name="T8" fmla="*/ 12 w 72"/>
                <a:gd name="T9" fmla="*/ 14 h 47"/>
                <a:gd name="T10" fmla="*/ 9 w 72"/>
                <a:gd name="T11" fmla="*/ 17 h 47"/>
                <a:gd name="T12" fmla="*/ 8 w 72"/>
                <a:gd name="T13" fmla="*/ 19 h 47"/>
                <a:gd name="T14" fmla="*/ 8 w 72"/>
                <a:gd name="T15" fmla="*/ 23 h 47"/>
                <a:gd name="T16" fmla="*/ 9 w 72"/>
                <a:gd name="T17" fmla="*/ 27 h 47"/>
                <a:gd name="T18" fmla="*/ 10 w 72"/>
                <a:gd name="T19" fmla="*/ 31 h 47"/>
                <a:gd name="T20" fmla="*/ 13 w 72"/>
                <a:gd name="T21" fmla="*/ 34 h 47"/>
                <a:gd name="T22" fmla="*/ 16 w 72"/>
                <a:gd name="T23" fmla="*/ 36 h 47"/>
                <a:gd name="T24" fmla="*/ 20 w 72"/>
                <a:gd name="T25" fmla="*/ 38 h 47"/>
                <a:gd name="T26" fmla="*/ 25 w 72"/>
                <a:gd name="T27" fmla="*/ 38 h 47"/>
                <a:gd name="T28" fmla="*/ 30 w 72"/>
                <a:gd name="T29" fmla="*/ 38 h 47"/>
                <a:gd name="T30" fmla="*/ 34 w 72"/>
                <a:gd name="T31" fmla="*/ 36 h 47"/>
                <a:gd name="T32" fmla="*/ 37 w 72"/>
                <a:gd name="T33" fmla="*/ 34 h 47"/>
                <a:gd name="T34" fmla="*/ 39 w 72"/>
                <a:gd name="T35" fmla="*/ 31 h 47"/>
                <a:gd name="T36" fmla="*/ 41 w 72"/>
                <a:gd name="T37" fmla="*/ 27 h 47"/>
                <a:gd name="T38" fmla="*/ 41 w 72"/>
                <a:gd name="T39" fmla="*/ 23 h 47"/>
                <a:gd name="T40" fmla="*/ 41 w 72"/>
                <a:gd name="T41" fmla="*/ 19 h 47"/>
                <a:gd name="T42" fmla="*/ 39 w 72"/>
                <a:gd name="T43" fmla="*/ 15 h 47"/>
                <a:gd name="T44" fmla="*/ 37 w 72"/>
                <a:gd name="T45" fmla="*/ 13 h 47"/>
                <a:gd name="T46" fmla="*/ 34 w 72"/>
                <a:gd name="T47" fmla="*/ 10 h 47"/>
                <a:gd name="T48" fmla="*/ 35 w 72"/>
                <a:gd name="T49" fmla="*/ 1 h 47"/>
                <a:gd name="T50" fmla="*/ 72 w 72"/>
                <a:gd name="T51" fmla="*/ 9 h 47"/>
                <a:gd name="T52" fmla="*/ 72 w 72"/>
                <a:gd name="T53" fmla="*/ 43 h 47"/>
                <a:gd name="T54" fmla="*/ 63 w 72"/>
                <a:gd name="T55" fmla="*/ 43 h 47"/>
                <a:gd name="T56" fmla="*/ 63 w 72"/>
                <a:gd name="T57" fmla="*/ 17 h 47"/>
                <a:gd name="T58" fmla="*/ 44 w 72"/>
                <a:gd name="T59" fmla="*/ 13 h 47"/>
                <a:gd name="T60" fmla="*/ 47 w 72"/>
                <a:gd name="T61" fmla="*/ 17 h 47"/>
                <a:gd name="T62" fmla="*/ 48 w 72"/>
                <a:gd name="T63" fmla="*/ 20 h 47"/>
                <a:gd name="T64" fmla="*/ 50 w 72"/>
                <a:gd name="T65" fmla="*/ 26 h 47"/>
                <a:gd name="T66" fmla="*/ 48 w 72"/>
                <a:gd name="T67" fmla="*/ 31 h 47"/>
                <a:gd name="T68" fmla="*/ 46 w 72"/>
                <a:gd name="T69" fmla="*/ 36 h 47"/>
                <a:gd name="T70" fmla="*/ 43 w 72"/>
                <a:gd name="T71" fmla="*/ 41 h 47"/>
                <a:gd name="T72" fmla="*/ 38 w 72"/>
                <a:gd name="T73" fmla="*/ 44 h 47"/>
                <a:gd name="T74" fmla="*/ 33 w 72"/>
                <a:gd name="T75" fmla="*/ 47 h 47"/>
                <a:gd name="T76" fmla="*/ 26 w 72"/>
                <a:gd name="T77" fmla="*/ 47 h 47"/>
                <a:gd name="T78" fmla="*/ 20 w 72"/>
                <a:gd name="T79" fmla="*/ 47 h 47"/>
                <a:gd name="T80" fmla="*/ 13 w 72"/>
                <a:gd name="T81" fmla="*/ 45 h 47"/>
                <a:gd name="T82" fmla="*/ 8 w 72"/>
                <a:gd name="T83" fmla="*/ 41 h 47"/>
                <a:gd name="T84" fmla="*/ 4 w 72"/>
                <a:gd name="T85" fmla="*/ 38 h 47"/>
                <a:gd name="T86" fmla="*/ 1 w 72"/>
                <a:gd name="T87" fmla="*/ 34 h 47"/>
                <a:gd name="T88" fmla="*/ 0 w 72"/>
                <a:gd name="T89" fmla="*/ 28 h 47"/>
                <a:gd name="T90" fmla="*/ 0 w 72"/>
                <a:gd name="T91" fmla="*/ 23 h 47"/>
                <a:gd name="T92" fmla="*/ 0 w 72"/>
                <a:gd name="T93" fmla="*/ 17 h 47"/>
                <a:gd name="T94" fmla="*/ 3 w 72"/>
                <a:gd name="T95" fmla="*/ 11 h 47"/>
                <a:gd name="T96" fmla="*/ 5 w 72"/>
                <a:gd name="T97" fmla="*/ 7 h 47"/>
                <a:gd name="T98" fmla="*/ 9 w 72"/>
                <a:gd name="T99" fmla="*/ 3 h 47"/>
                <a:gd name="T100" fmla="*/ 14 w 72"/>
                <a:gd name="T101" fmla="*/ 1 h 47"/>
                <a:gd name="T102" fmla="*/ 20 w 72"/>
                <a:gd name="T10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" h="47">
                  <a:moveTo>
                    <a:pt x="20" y="0"/>
                  </a:moveTo>
                  <a:lnTo>
                    <a:pt x="21" y="9"/>
                  </a:lnTo>
                  <a:lnTo>
                    <a:pt x="17" y="10"/>
                  </a:lnTo>
                  <a:lnTo>
                    <a:pt x="13" y="11"/>
                  </a:lnTo>
                  <a:lnTo>
                    <a:pt x="12" y="14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9" y="27"/>
                  </a:lnTo>
                  <a:lnTo>
                    <a:pt x="10" y="31"/>
                  </a:lnTo>
                  <a:lnTo>
                    <a:pt x="13" y="34"/>
                  </a:lnTo>
                  <a:lnTo>
                    <a:pt x="16" y="36"/>
                  </a:lnTo>
                  <a:lnTo>
                    <a:pt x="20" y="38"/>
                  </a:lnTo>
                  <a:lnTo>
                    <a:pt x="25" y="38"/>
                  </a:lnTo>
                  <a:lnTo>
                    <a:pt x="30" y="38"/>
                  </a:lnTo>
                  <a:lnTo>
                    <a:pt x="34" y="36"/>
                  </a:lnTo>
                  <a:lnTo>
                    <a:pt x="37" y="34"/>
                  </a:lnTo>
                  <a:lnTo>
                    <a:pt x="39" y="31"/>
                  </a:lnTo>
                  <a:lnTo>
                    <a:pt x="41" y="27"/>
                  </a:lnTo>
                  <a:lnTo>
                    <a:pt x="41" y="23"/>
                  </a:lnTo>
                  <a:lnTo>
                    <a:pt x="41" y="19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4" y="10"/>
                  </a:lnTo>
                  <a:lnTo>
                    <a:pt x="35" y="1"/>
                  </a:lnTo>
                  <a:lnTo>
                    <a:pt x="72" y="9"/>
                  </a:lnTo>
                  <a:lnTo>
                    <a:pt x="72" y="43"/>
                  </a:lnTo>
                  <a:lnTo>
                    <a:pt x="63" y="43"/>
                  </a:lnTo>
                  <a:lnTo>
                    <a:pt x="63" y="17"/>
                  </a:lnTo>
                  <a:lnTo>
                    <a:pt x="44" y="13"/>
                  </a:lnTo>
                  <a:lnTo>
                    <a:pt x="47" y="17"/>
                  </a:lnTo>
                  <a:lnTo>
                    <a:pt x="48" y="20"/>
                  </a:lnTo>
                  <a:lnTo>
                    <a:pt x="50" y="26"/>
                  </a:lnTo>
                  <a:lnTo>
                    <a:pt x="48" y="31"/>
                  </a:lnTo>
                  <a:lnTo>
                    <a:pt x="46" y="36"/>
                  </a:lnTo>
                  <a:lnTo>
                    <a:pt x="43" y="41"/>
                  </a:lnTo>
                  <a:lnTo>
                    <a:pt x="38" y="44"/>
                  </a:lnTo>
                  <a:lnTo>
                    <a:pt x="33" y="47"/>
                  </a:lnTo>
                  <a:lnTo>
                    <a:pt x="26" y="47"/>
                  </a:lnTo>
                  <a:lnTo>
                    <a:pt x="20" y="47"/>
                  </a:lnTo>
                  <a:lnTo>
                    <a:pt x="13" y="45"/>
                  </a:lnTo>
                  <a:lnTo>
                    <a:pt x="8" y="41"/>
                  </a:lnTo>
                  <a:lnTo>
                    <a:pt x="4" y="38"/>
                  </a:lnTo>
                  <a:lnTo>
                    <a:pt x="1" y="34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9" y="3"/>
                  </a:lnTo>
                  <a:lnTo>
                    <a:pt x="14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6" name="Rectangle 388"/>
            <p:cNvSpPr>
              <a:spLocks noChangeArrowheads="1"/>
            </p:cNvSpPr>
            <p:nvPr/>
          </p:nvSpPr>
          <p:spPr bwMode="auto">
            <a:xfrm rot="16200000">
              <a:off x="824707" y="2299494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7" name="Rectangle 392"/>
            <p:cNvSpPr>
              <a:spLocks noChangeArrowheads="1"/>
            </p:cNvSpPr>
            <p:nvPr/>
          </p:nvSpPr>
          <p:spPr bwMode="auto">
            <a:xfrm rot="16200000">
              <a:off x="806451" y="31575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8" name="Rectangle 393"/>
            <p:cNvSpPr>
              <a:spLocks noChangeArrowheads="1"/>
            </p:cNvSpPr>
            <p:nvPr/>
          </p:nvSpPr>
          <p:spPr bwMode="auto">
            <a:xfrm rot="16200000">
              <a:off x="806451" y="312737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9" name="Rectangle 394"/>
            <p:cNvSpPr>
              <a:spLocks noChangeArrowheads="1"/>
            </p:cNvSpPr>
            <p:nvPr/>
          </p:nvSpPr>
          <p:spPr bwMode="auto">
            <a:xfrm rot="16200000">
              <a:off x="806451" y="309880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0" name="Rectangle 395"/>
            <p:cNvSpPr>
              <a:spLocks noChangeArrowheads="1"/>
            </p:cNvSpPr>
            <p:nvPr/>
          </p:nvSpPr>
          <p:spPr bwMode="auto">
            <a:xfrm rot="16200000">
              <a:off x="806451" y="307022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1" name="Rectangle 396"/>
            <p:cNvSpPr>
              <a:spLocks noChangeArrowheads="1"/>
            </p:cNvSpPr>
            <p:nvPr/>
          </p:nvSpPr>
          <p:spPr bwMode="auto">
            <a:xfrm rot="16200000">
              <a:off x="806451" y="30114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2" name="Rectangle 397"/>
            <p:cNvSpPr>
              <a:spLocks noChangeArrowheads="1"/>
            </p:cNvSpPr>
            <p:nvPr/>
          </p:nvSpPr>
          <p:spPr bwMode="auto">
            <a:xfrm rot="16200000">
              <a:off x="806451" y="29829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3" name="Rectangle 398"/>
            <p:cNvSpPr>
              <a:spLocks noChangeArrowheads="1"/>
            </p:cNvSpPr>
            <p:nvPr/>
          </p:nvSpPr>
          <p:spPr bwMode="auto">
            <a:xfrm rot="16200000">
              <a:off x="806451" y="295275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4" name="Rectangle 399"/>
            <p:cNvSpPr>
              <a:spLocks noChangeArrowheads="1"/>
            </p:cNvSpPr>
            <p:nvPr/>
          </p:nvSpPr>
          <p:spPr bwMode="auto">
            <a:xfrm rot="16200000">
              <a:off x="806451" y="29257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5" name="Rectangle 400"/>
            <p:cNvSpPr>
              <a:spLocks noChangeArrowheads="1"/>
            </p:cNvSpPr>
            <p:nvPr/>
          </p:nvSpPr>
          <p:spPr bwMode="auto">
            <a:xfrm rot="16200000">
              <a:off x="806451" y="28686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6" name="Rectangle 401"/>
            <p:cNvSpPr>
              <a:spLocks noChangeArrowheads="1"/>
            </p:cNvSpPr>
            <p:nvPr/>
          </p:nvSpPr>
          <p:spPr bwMode="auto">
            <a:xfrm rot="16200000">
              <a:off x="806451" y="283845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7" name="Rectangle 402"/>
            <p:cNvSpPr>
              <a:spLocks noChangeArrowheads="1"/>
            </p:cNvSpPr>
            <p:nvPr/>
          </p:nvSpPr>
          <p:spPr bwMode="auto">
            <a:xfrm rot="16200000">
              <a:off x="806451" y="2809876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8" name="Rectangle 403"/>
            <p:cNvSpPr>
              <a:spLocks noChangeArrowheads="1"/>
            </p:cNvSpPr>
            <p:nvPr/>
          </p:nvSpPr>
          <p:spPr bwMode="auto">
            <a:xfrm rot="16200000">
              <a:off x="806451" y="2781301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9" name="Rectangle 404"/>
            <p:cNvSpPr>
              <a:spLocks noChangeArrowheads="1"/>
            </p:cNvSpPr>
            <p:nvPr/>
          </p:nvSpPr>
          <p:spPr bwMode="auto">
            <a:xfrm rot="16200000">
              <a:off x="806451" y="27225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0" name="Rectangle 405"/>
            <p:cNvSpPr>
              <a:spLocks noChangeArrowheads="1"/>
            </p:cNvSpPr>
            <p:nvPr/>
          </p:nvSpPr>
          <p:spPr bwMode="auto">
            <a:xfrm rot="16200000">
              <a:off x="806451" y="26939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1" name="Rectangle 407"/>
            <p:cNvSpPr>
              <a:spLocks noChangeArrowheads="1"/>
            </p:cNvSpPr>
            <p:nvPr/>
          </p:nvSpPr>
          <p:spPr bwMode="auto">
            <a:xfrm rot="16200000">
              <a:off x="806450" y="26638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2" name="Rectangle 408"/>
            <p:cNvSpPr>
              <a:spLocks noChangeArrowheads="1"/>
            </p:cNvSpPr>
            <p:nvPr/>
          </p:nvSpPr>
          <p:spPr bwMode="auto">
            <a:xfrm rot="16200000">
              <a:off x="806450" y="26352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3" name="Rectangle 409"/>
            <p:cNvSpPr>
              <a:spLocks noChangeArrowheads="1"/>
            </p:cNvSpPr>
            <p:nvPr/>
          </p:nvSpPr>
          <p:spPr bwMode="auto">
            <a:xfrm rot="16200000">
              <a:off x="806450" y="25765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4" name="Rectangle 410"/>
            <p:cNvSpPr>
              <a:spLocks noChangeArrowheads="1"/>
            </p:cNvSpPr>
            <p:nvPr/>
          </p:nvSpPr>
          <p:spPr bwMode="auto">
            <a:xfrm rot="16200000">
              <a:off x="806450" y="25495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5" name="Rectangle 411"/>
            <p:cNvSpPr>
              <a:spLocks noChangeArrowheads="1"/>
            </p:cNvSpPr>
            <p:nvPr/>
          </p:nvSpPr>
          <p:spPr bwMode="auto">
            <a:xfrm rot="16200000">
              <a:off x="806450" y="25209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6" name="Rectangle 412"/>
            <p:cNvSpPr>
              <a:spLocks noChangeArrowheads="1"/>
            </p:cNvSpPr>
            <p:nvPr/>
          </p:nvSpPr>
          <p:spPr bwMode="auto">
            <a:xfrm rot="16200000">
              <a:off x="806450" y="24923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7" name="Rectangle 413"/>
            <p:cNvSpPr>
              <a:spLocks noChangeArrowheads="1"/>
            </p:cNvSpPr>
            <p:nvPr/>
          </p:nvSpPr>
          <p:spPr bwMode="auto">
            <a:xfrm rot="16200000">
              <a:off x="806450" y="24336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8" name="Rectangle 414"/>
            <p:cNvSpPr>
              <a:spLocks noChangeArrowheads="1"/>
            </p:cNvSpPr>
            <p:nvPr/>
          </p:nvSpPr>
          <p:spPr bwMode="auto">
            <a:xfrm rot="16200000">
              <a:off x="806450" y="24050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9" name="Rectangle 415"/>
            <p:cNvSpPr>
              <a:spLocks noChangeArrowheads="1"/>
            </p:cNvSpPr>
            <p:nvPr/>
          </p:nvSpPr>
          <p:spPr bwMode="auto">
            <a:xfrm rot="16200000">
              <a:off x="806450" y="23749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0" name="Rectangle 416"/>
            <p:cNvSpPr>
              <a:spLocks noChangeArrowheads="1"/>
            </p:cNvSpPr>
            <p:nvPr/>
          </p:nvSpPr>
          <p:spPr bwMode="auto">
            <a:xfrm rot="16200000">
              <a:off x="806450" y="23463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1" name="Rectangle 424"/>
            <p:cNvSpPr>
              <a:spLocks noChangeArrowheads="1"/>
            </p:cNvSpPr>
            <p:nvPr/>
          </p:nvSpPr>
          <p:spPr bwMode="auto">
            <a:xfrm rot="16200000">
              <a:off x="3883025" y="2767013"/>
              <a:ext cx="8699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2" name="Rectangle 425"/>
            <p:cNvSpPr>
              <a:spLocks noChangeArrowheads="1"/>
            </p:cNvSpPr>
            <p:nvPr/>
          </p:nvSpPr>
          <p:spPr bwMode="auto">
            <a:xfrm rot="16200000">
              <a:off x="4278313" y="3168650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3" name="Rectangle 426"/>
            <p:cNvSpPr>
              <a:spLocks noChangeArrowheads="1"/>
            </p:cNvSpPr>
            <p:nvPr/>
          </p:nvSpPr>
          <p:spPr bwMode="auto">
            <a:xfrm rot="16200000">
              <a:off x="4278313" y="3022600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4" name="Rectangle 427"/>
            <p:cNvSpPr>
              <a:spLocks noChangeArrowheads="1"/>
            </p:cNvSpPr>
            <p:nvPr/>
          </p:nvSpPr>
          <p:spPr bwMode="auto">
            <a:xfrm rot="16200000">
              <a:off x="4278313" y="2879725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5" name="Rectangle 428"/>
            <p:cNvSpPr>
              <a:spLocks noChangeArrowheads="1"/>
            </p:cNvSpPr>
            <p:nvPr/>
          </p:nvSpPr>
          <p:spPr bwMode="auto">
            <a:xfrm rot="16200000">
              <a:off x="4278313" y="2733675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6" name="Rectangle 429"/>
            <p:cNvSpPr>
              <a:spLocks noChangeArrowheads="1"/>
            </p:cNvSpPr>
            <p:nvPr/>
          </p:nvSpPr>
          <p:spPr bwMode="auto">
            <a:xfrm rot="16200000">
              <a:off x="4278313" y="2589213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7" name="Rectangle 430"/>
            <p:cNvSpPr>
              <a:spLocks noChangeArrowheads="1"/>
            </p:cNvSpPr>
            <p:nvPr/>
          </p:nvSpPr>
          <p:spPr bwMode="auto">
            <a:xfrm rot="16200000">
              <a:off x="4278313" y="2444750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8" name="Rectangle 431"/>
            <p:cNvSpPr>
              <a:spLocks noChangeArrowheads="1"/>
            </p:cNvSpPr>
            <p:nvPr/>
          </p:nvSpPr>
          <p:spPr bwMode="auto">
            <a:xfrm rot="16200000">
              <a:off x="4278313" y="2300288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9" name="Rectangle 432"/>
            <p:cNvSpPr>
              <a:spLocks noChangeArrowheads="1"/>
            </p:cNvSpPr>
            <p:nvPr/>
          </p:nvSpPr>
          <p:spPr bwMode="auto">
            <a:xfrm rot="16200000">
              <a:off x="4295775" y="31575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0" name="Rectangle 433"/>
            <p:cNvSpPr>
              <a:spLocks noChangeArrowheads="1"/>
            </p:cNvSpPr>
            <p:nvPr/>
          </p:nvSpPr>
          <p:spPr bwMode="auto">
            <a:xfrm rot="16200000">
              <a:off x="4295775" y="31273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1" name="Rectangle 434"/>
            <p:cNvSpPr>
              <a:spLocks noChangeArrowheads="1"/>
            </p:cNvSpPr>
            <p:nvPr/>
          </p:nvSpPr>
          <p:spPr bwMode="auto">
            <a:xfrm rot="16200000">
              <a:off x="4295775" y="30988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2" name="Rectangle 435"/>
            <p:cNvSpPr>
              <a:spLocks noChangeArrowheads="1"/>
            </p:cNvSpPr>
            <p:nvPr/>
          </p:nvSpPr>
          <p:spPr bwMode="auto">
            <a:xfrm rot="16200000">
              <a:off x="4295775" y="30702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3" name="Rectangle 436"/>
            <p:cNvSpPr>
              <a:spLocks noChangeArrowheads="1"/>
            </p:cNvSpPr>
            <p:nvPr/>
          </p:nvSpPr>
          <p:spPr bwMode="auto">
            <a:xfrm rot="16200000">
              <a:off x="4295775" y="30114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4" name="Rectangle 437"/>
            <p:cNvSpPr>
              <a:spLocks noChangeArrowheads="1"/>
            </p:cNvSpPr>
            <p:nvPr/>
          </p:nvSpPr>
          <p:spPr bwMode="auto">
            <a:xfrm rot="16200000">
              <a:off x="4295775" y="29829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5" name="Rectangle 438"/>
            <p:cNvSpPr>
              <a:spLocks noChangeArrowheads="1"/>
            </p:cNvSpPr>
            <p:nvPr/>
          </p:nvSpPr>
          <p:spPr bwMode="auto">
            <a:xfrm rot="16200000">
              <a:off x="4295775" y="29527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6" name="Rectangle 439"/>
            <p:cNvSpPr>
              <a:spLocks noChangeArrowheads="1"/>
            </p:cNvSpPr>
            <p:nvPr/>
          </p:nvSpPr>
          <p:spPr bwMode="auto">
            <a:xfrm rot="16200000">
              <a:off x="4295775" y="29257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7" name="Rectangle 440"/>
            <p:cNvSpPr>
              <a:spLocks noChangeArrowheads="1"/>
            </p:cNvSpPr>
            <p:nvPr/>
          </p:nvSpPr>
          <p:spPr bwMode="auto">
            <a:xfrm rot="16200000">
              <a:off x="4295775" y="28686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8" name="Rectangle 441"/>
            <p:cNvSpPr>
              <a:spLocks noChangeArrowheads="1"/>
            </p:cNvSpPr>
            <p:nvPr/>
          </p:nvSpPr>
          <p:spPr bwMode="auto">
            <a:xfrm rot="16200000">
              <a:off x="4295775" y="28384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9" name="Rectangle 442"/>
            <p:cNvSpPr>
              <a:spLocks noChangeArrowheads="1"/>
            </p:cNvSpPr>
            <p:nvPr/>
          </p:nvSpPr>
          <p:spPr bwMode="auto">
            <a:xfrm rot="16200000">
              <a:off x="4295775" y="28098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0" name="Rectangle 443"/>
            <p:cNvSpPr>
              <a:spLocks noChangeArrowheads="1"/>
            </p:cNvSpPr>
            <p:nvPr/>
          </p:nvSpPr>
          <p:spPr bwMode="auto">
            <a:xfrm rot="16200000">
              <a:off x="4295775" y="27813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1" name="Rectangle 444"/>
            <p:cNvSpPr>
              <a:spLocks noChangeArrowheads="1"/>
            </p:cNvSpPr>
            <p:nvPr/>
          </p:nvSpPr>
          <p:spPr bwMode="auto">
            <a:xfrm rot="16200000">
              <a:off x="4295775" y="27225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2" name="Rectangle 445"/>
            <p:cNvSpPr>
              <a:spLocks noChangeArrowheads="1"/>
            </p:cNvSpPr>
            <p:nvPr/>
          </p:nvSpPr>
          <p:spPr bwMode="auto">
            <a:xfrm rot="16200000">
              <a:off x="4295775" y="26939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3" name="Rectangle 446"/>
            <p:cNvSpPr>
              <a:spLocks noChangeArrowheads="1"/>
            </p:cNvSpPr>
            <p:nvPr/>
          </p:nvSpPr>
          <p:spPr bwMode="auto">
            <a:xfrm rot="16200000">
              <a:off x="4295775" y="26638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4" name="Rectangle 447"/>
            <p:cNvSpPr>
              <a:spLocks noChangeArrowheads="1"/>
            </p:cNvSpPr>
            <p:nvPr/>
          </p:nvSpPr>
          <p:spPr bwMode="auto">
            <a:xfrm rot="16200000">
              <a:off x="4295775" y="26352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5" name="Rectangle 448"/>
            <p:cNvSpPr>
              <a:spLocks noChangeArrowheads="1"/>
            </p:cNvSpPr>
            <p:nvPr/>
          </p:nvSpPr>
          <p:spPr bwMode="auto">
            <a:xfrm rot="16200000">
              <a:off x="4295775" y="25765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6" name="Rectangle 449"/>
            <p:cNvSpPr>
              <a:spLocks noChangeArrowheads="1"/>
            </p:cNvSpPr>
            <p:nvPr/>
          </p:nvSpPr>
          <p:spPr bwMode="auto">
            <a:xfrm rot="16200000">
              <a:off x="4295775" y="25495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7" name="Rectangle 450"/>
            <p:cNvSpPr>
              <a:spLocks noChangeArrowheads="1"/>
            </p:cNvSpPr>
            <p:nvPr/>
          </p:nvSpPr>
          <p:spPr bwMode="auto">
            <a:xfrm rot="16200000">
              <a:off x="4295775" y="25209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8" name="Rectangle 451"/>
            <p:cNvSpPr>
              <a:spLocks noChangeArrowheads="1"/>
            </p:cNvSpPr>
            <p:nvPr/>
          </p:nvSpPr>
          <p:spPr bwMode="auto">
            <a:xfrm rot="16200000">
              <a:off x="4295775" y="24923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9" name="Rectangle 452"/>
            <p:cNvSpPr>
              <a:spLocks noChangeArrowheads="1"/>
            </p:cNvSpPr>
            <p:nvPr/>
          </p:nvSpPr>
          <p:spPr bwMode="auto">
            <a:xfrm rot="16200000">
              <a:off x="4295775" y="243363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0" name="Rectangle 453"/>
            <p:cNvSpPr>
              <a:spLocks noChangeArrowheads="1"/>
            </p:cNvSpPr>
            <p:nvPr/>
          </p:nvSpPr>
          <p:spPr bwMode="auto">
            <a:xfrm rot="16200000">
              <a:off x="4295775" y="240506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1" name="Rectangle 454"/>
            <p:cNvSpPr>
              <a:spLocks noChangeArrowheads="1"/>
            </p:cNvSpPr>
            <p:nvPr/>
          </p:nvSpPr>
          <p:spPr bwMode="auto">
            <a:xfrm rot="16200000">
              <a:off x="4295775" y="23749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2" name="Rectangle 455"/>
            <p:cNvSpPr>
              <a:spLocks noChangeArrowheads="1"/>
            </p:cNvSpPr>
            <p:nvPr/>
          </p:nvSpPr>
          <p:spPr bwMode="auto">
            <a:xfrm rot="16200000">
              <a:off x="4295775" y="23463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3" name="Freeform 456"/>
            <p:cNvSpPr>
              <a:spLocks/>
            </p:cNvSpPr>
            <p:nvPr/>
          </p:nvSpPr>
          <p:spPr bwMode="auto">
            <a:xfrm rot="16200000">
              <a:off x="2433638" y="1793875"/>
              <a:ext cx="247650" cy="3517900"/>
            </a:xfrm>
            <a:custGeom>
              <a:avLst/>
              <a:gdLst>
                <a:gd name="T0" fmla="*/ 7 w 156"/>
                <a:gd name="T1" fmla="*/ 62 h 2216"/>
                <a:gd name="T2" fmla="*/ 14 w 156"/>
                <a:gd name="T3" fmla="*/ 113 h 2216"/>
                <a:gd name="T4" fmla="*/ 21 w 156"/>
                <a:gd name="T5" fmla="*/ 153 h 2216"/>
                <a:gd name="T6" fmla="*/ 48 w 156"/>
                <a:gd name="T7" fmla="*/ 236 h 2216"/>
                <a:gd name="T8" fmla="*/ 58 w 156"/>
                <a:gd name="T9" fmla="*/ 257 h 2216"/>
                <a:gd name="T10" fmla="*/ 86 w 156"/>
                <a:gd name="T11" fmla="*/ 338 h 2216"/>
                <a:gd name="T12" fmla="*/ 93 w 156"/>
                <a:gd name="T13" fmla="*/ 389 h 2216"/>
                <a:gd name="T14" fmla="*/ 115 w 156"/>
                <a:gd name="T15" fmla="*/ 470 h 2216"/>
                <a:gd name="T16" fmla="*/ 127 w 156"/>
                <a:gd name="T17" fmla="*/ 541 h 2216"/>
                <a:gd name="T18" fmla="*/ 132 w 156"/>
                <a:gd name="T19" fmla="*/ 592 h 2216"/>
                <a:gd name="T20" fmla="*/ 139 w 156"/>
                <a:gd name="T21" fmla="*/ 674 h 2216"/>
                <a:gd name="T22" fmla="*/ 139 w 156"/>
                <a:gd name="T23" fmla="*/ 857 h 2216"/>
                <a:gd name="T24" fmla="*/ 144 w 156"/>
                <a:gd name="T25" fmla="*/ 960 h 2216"/>
                <a:gd name="T26" fmla="*/ 144 w 156"/>
                <a:gd name="T27" fmla="*/ 1093 h 2216"/>
                <a:gd name="T28" fmla="*/ 148 w 156"/>
                <a:gd name="T29" fmla="*/ 1134 h 2216"/>
                <a:gd name="T30" fmla="*/ 148 w 156"/>
                <a:gd name="T31" fmla="*/ 1215 h 2216"/>
                <a:gd name="T32" fmla="*/ 149 w 156"/>
                <a:gd name="T33" fmla="*/ 1338 h 2216"/>
                <a:gd name="T34" fmla="*/ 147 w 156"/>
                <a:gd name="T35" fmla="*/ 1430 h 2216"/>
                <a:gd name="T36" fmla="*/ 147 w 156"/>
                <a:gd name="T37" fmla="*/ 1553 h 2216"/>
                <a:gd name="T38" fmla="*/ 143 w 156"/>
                <a:gd name="T39" fmla="*/ 1655 h 2216"/>
                <a:gd name="T40" fmla="*/ 147 w 156"/>
                <a:gd name="T41" fmla="*/ 1736 h 2216"/>
                <a:gd name="T42" fmla="*/ 145 w 156"/>
                <a:gd name="T43" fmla="*/ 1808 h 2216"/>
                <a:gd name="T44" fmla="*/ 149 w 156"/>
                <a:gd name="T45" fmla="*/ 1900 h 2216"/>
                <a:gd name="T46" fmla="*/ 149 w 156"/>
                <a:gd name="T47" fmla="*/ 1991 h 2216"/>
                <a:gd name="T48" fmla="*/ 145 w 156"/>
                <a:gd name="T49" fmla="*/ 2063 h 2216"/>
                <a:gd name="T50" fmla="*/ 131 w 156"/>
                <a:gd name="T51" fmla="*/ 2114 h 2216"/>
                <a:gd name="T52" fmla="*/ 102 w 156"/>
                <a:gd name="T53" fmla="*/ 2185 h 2216"/>
                <a:gd name="T54" fmla="*/ 106 w 156"/>
                <a:gd name="T55" fmla="*/ 2185 h 2216"/>
                <a:gd name="T56" fmla="*/ 124 w 156"/>
                <a:gd name="T57" fmla="*/ 2135 h 2216"/>
                <a:gd name="T58" fmla="*/ 147 w 156"/>
                <a:gd name="T59" fmla="*/ 2083 h 2216"/>
                <a:gd name="T60" fmla="*/ 149 w 156"/>
                <a:gd name="T61" fmla="*/ 2003 h 2216"/>
                <a:gd name="T62" fmla="*/ 155 w 156"/>
                <a:gd name="T63" fmla="*/ 1910 h 2216"/>
                <a:gd name="T64" fmla="*/ 149 w 156"/>
                <a:gd name="T65" fmla="*/ 1817 h 2216"/>
                <a:gd name="T66" fmla="*/ 152 w 156"/>
                <a:gd name="T67" fmla="*/ 1746 h 2216"/>
                <a:gd name="T68" fmla="*/ 147 w 156"/>
                <a:gd name="T69" fmla="*/ 1664 h 2216"/>
                <a:gd name="T70" fmla="*/ 151 w 156"/>
                <a:gd name="T71" fmla="*/ 1572 h 2216"/>
                <a:gd name="T72" fmla="*/ 151 w 156"/>
                <a:gd name="T73" fmla="*/ 1460 h 2216"/>
                <a:gd name="T74" fmla="*/ 155 w 156"/>
                <a:gd name="T75" fmla="*/ 1348 h 2216"/>
                <a:gd name="T76" fmla="*/ 151 w 156"/>
                <a:gd name="T77" fmla="*/ 1225 h 2216"/>
                <a:gd name="T78" fmla="*/ 153 w 156"/>
                <a:gd name="T79" fmla="*/ 1144 h 2216"/>
                <a:gd name="T80" fmla="*/ 148 w 156"/>
                <a:gd name="T81" fmla="*/ 1093 h 2216"/>
                <a:gd name="T82" fmla="*/ 148 w 156"/>
                <a:gd name="T83" fmla="*/ 960 h 2216"/>
                <a:gd name="T84" fmla="*/ 143 w 156"/>
                <a:gd name="T85" fmla="*/ 857 h 2216"/>
                <a:gd name="T86" fmla="*/ 143 w 156"/>
                <a:gd name="T87" fmla="*/ 674 h 2216"/>
                <a:gd name="T88" fmla="*/ 136 w 156"/>
                <a:gd name="T89" fmla="*/ 592 h 2216"/>
                <a:gd name="T90" fmla="*/ 131 w 156"/>
                <a:gd name="T91" fmla="*/ 541 h 2216"/>
                <a:gd name="T92" fmla="*/ 120 w 156"/>
                <a:gd name="T93" fmla="*/ 480 h 2216"/>
                <a:gd name="T94" fmla="*/ 105 w 156"/>
                <a:gd name="T95" fmla="*/ 408 h 2216"/>
                <a:gd name="T96" fmla="*/ 90 w 156"/>
                <a:gd name="T97" fmla="*/ 336 h 2216"/>
                <a:gd name="T98" fmla="*/ 62 w 156"/>
                <a:gd name="T99" fmla="*/ 255 h 2216"/>
                <a:gd name="T100" fmla="*/ 50 w 156"/>
                <a:gd name="T101" fmla="*/ 234 h 2216"/>
                <a:gd name="T102" fmla="*/ 25 w 156"/>
                <a:gd name="T103" fmla="*/ 153 h 2216"/>
                <a:gd name="T104" fmla="*/ 18 w 156"/>
                <a:gd name="T105" fmla="*/ 132 h 2216"/>
                <a:gd name="T106" fmla="*/ 13 w 156"/>
                <a:gd name="T107" fmla="*/ 102 h 2216"/>
                <a:gd name="T108" fmla="*/ 5 w 156"/>
                <a:gd name="T109" fmla="*/ 21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6" h="2216">
                  <a:moveTo>
                    <a:pt x="4" y="0"/>
                  </a:moveTo>
                  <a:lnTo>
                    <a:pt x="0" y="0"/>
                  </a:lnTo>
                  <a:lnTo>
                    <a:pt x="1" y="10"/>
                  </a:lnTo>
                  <a:lnTo>
                    <a:pt x="1" y="21"/>
                  </a:lnTo>
                  <a:lnTo>
                    <a:pt x="5" y="41"/>
                  </a:lnTo>
                  <a:lnTo>
                    <a:pt x="7" y="51"/>
                  </a:lnTo>
                  <a:lnTo>
                    <a:pt x="7" y="62"/>
                  </a:lnTo>
                  <a:lnTo>
                    <a:pt x="8" y="72"/>
                  </a:lnTo>
                  <a:lnTo>
                    <a:pt x="9" y="81"/>
                  </a:lnTo>
                  <a:lnTo>
                    <a:pt x="12" y="102"/>
                  </a:lnTo>
                  <a:lnTo>
                    <a:pt x="12" y="103"/>
                  </a:lnTo>
                  <a:lnTo>
                    <a:pt x="14" y="114"/>
                  </a:lnTo>
                  <a:lnTo>
                    <a:pt x="16" y="113"/>
                  </a:lnTo>
                  <a:lnTo>
                    <a:pt x="14" y="113"/>
                  </a:lnTo>
                  <a:lnTo>
                    <a:pt x="16" y="123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20" y="144"/>
                  </a:lnTo>
                  <a:lnTo>
                    <a:pt x="21" y="143"/>
                  </a:lnTo>
                  <a:lnTo>
                    <a:pt x="20" y="143"/>
                  </a:lnTo>
                  <a:lnTo>
                    <a:pt x="21" y="153"/>
                  </a:lnTo>
                  <a:lnTo>
                    <a:pt x="21" y="154"/>
                  </a:lnTo>
                  <a:lnTo>
                    <a:pt x="26" y="175"/>
                  </a:lnTo>
                  <a:lnTo>
                    <a:pt x="30" y="185"/>
                  </a:lnTo>
                  <a:lnTo>
                    <a:pt x="34" y="195"/>
                  </a:lnTo>
                  <a:lnTo>
                    <a:pt x="37" y="206"/>
                  </a:lnTo>
                  <a:lnTo>
                    <a:pt x="45" y="226"/>
                  </a:lnTo>
                  <a:lnTo>
                    <a:pt x="48" y="236"/>
                  </a:lnTo>
                  <a:lnTo>
                    <a:pt x="50" y="237"/>
                  </a:lnTo>
                  <a:lnTo>
                    <a:pt x="65" y="247"/>
                  </a:lnTo>
                  <a:lnTo>
                    <a:pt x="65" y="245"/>
                  </a:lnTo>
                  <a:lnTo>
                    <a:pt x="64" y="245"/>
                  </a:lnTo>
                  <a:lnTo>
                    <a:pt x="58" y="255"/>
                  </a:lnTo>
                  <a:lnTo>
                    <a:pt x="56" y="255"/>
                  </a:lnTo>
                  <a:lnTo>
                    <a:pt x="58" y="257"/>
                  </a:lnTo>
                  <a:lnTo>
                    <a:pt x="62" y="267"/>
                  </a:lnTo>
                  <a:lnTo>
                    <a:pt x="64" y="278"/>
                  </a:lnTo>
                  <a:lnTo>
                    <a:pt x="68" y="287"/>
                  </a:lnTo>
                  <a:lnTo>
                    <a:pt x="71" y="297"/>
                  </a:lnTo>
                  <a:lnTo>
                    <a:pt x="76" y="308"/>
                  </a:lnTo>
                  <a:lnTo>
                    <a:pt x="84" y="329"/>
                  </a:lnTo>
                  <a:lnTo>
                    <a:pt x="86" y="338"/>
                  </a:lnTo>
                  <a:lnTo>
                    <a:pt x="89" y="348"/>
                  </a:lnTo>
                  <a:lnTo>
                    <a:pt x="90" y="347"/>
                  </a:lnTo>
                  <a:lnTo>
                    <a:pt x="89" y="347"/>
                  </a:lnTo>
                  <a:lnTo>
                    <a:pt x="89" y="357"/>
                  </a:lnTo>
                  <a:lnTo>
                    <a:pt x="92" y="378"/>
                  </a:lnTo>
                  <a:lnTo>
                    <a:pt x="93" y="388"/>
                  </a:lnTo>
                  <a:lnTo>
                    <a:pt x="93" y="389"/>
                  </a:lnTo>
                  <a:lnTo>
                    <a:pt x="101" y="410"/>
                  </a:lnTo>
                  <a:lnTo>
                    <a:pt x="106" y="431"/>
                  </a:lnTo>
                  <a:lnTo>
                    <a:pt x="109" y="440"/>
                  </a:lnTo>
                  <a:lnTo>
                    <a:pt x="111" y="450"/>
                  </a:lnTo>
                  <a:lnTo>
                    <a:pt x="113" y="449"/>
                  </a:lnTo>
                  <a:lnTo>
                    <a:pt x="111" y="449"/>
                  </a:lnTo>
                  <a:lnTo>
                    <a:pt x="115" y="470"/>
                  </a:lnTo>
                  <a:lnTo>
                    <a:pt x="117" y="480"/>
                  </a:lnTo>
                  <a:lnTo>
                    <a:pt x="118" y="490"/>
                  </a:lnTo>
                  <a:lnTo>
                    <a:pt x="123" y="532"/>
                  </a:lnTo>
                  <a:lnTo>
                    <a:pt x="123" y="533"/>
                  </a:lnTo>
                  <a:lnTo>
                    <a:pt x="127" y="542"/>
                  </a:lnTo>
                  <a:lnTo>
                    <a:pt x="128" y="541"/>
                  </a:lnTo>
                  <a:lnTo>
                    <a:pt x="127" y="541"/>
                  </a:lnTo>
                  <a:lnTo>
                    <a:pt x="128" y="551"/>
                  </a:lnTo>
                  <a:lnTo>
                    <a:pt x="128" y="563"/>
                  </a:lnTo>
                  <a:lnTo>
                    <a:pt x="131" y="573"/>
                  </a:lnTo>
                  <a:lnTo>
                    <a:pt x="132" y="572"/>
                  </a:lnTo>
                  <a:lnTo>
                    <a:pt x="131" y="572"/>
                  </a:lnTo>
                  <a:lnTo>
                    <a:pt x="131" y="583"/>
                  </a:lnTo>
                  <a:lnTo>
                    <a:pt x="132" y="592"/>
                  </a:lnTo>
                  <a:lnTo>
                    <a:pt x="135" y="613"/>
                  </a:lnTo>
                  <a:lnTo>
                    <a:pt x="135" y="623"/>
                  </a:lnTo>
                  <a:lnTo>
                    <a:pt x="136" y="634"/>
                  </a:lnTo>
                  <a:lnTo>
                    <a:pt x="138" y="643"/>
                  </a:lnTo>
                  <a:lnTo>
                    <a:pt x="138" y="653"/>
                  </a:lnTo>
                  <a:lnTo>
                    <a:pt x="139" y="664"/>
                  </a:lnTo>
                  <a:lnTo>
                    <a:pt x="139" y="674"/>
                  </a:lnTo>
                  <a:lnTo>
                    <a:pt x="140" y="694"/>
                  </a:lnTo>
                  <a:lnTo>
                    <a:pt x="140" y="715"/>
                  </a:lnTo>
                  <a:lnTo>
                    <a:pt x="141" y="725"/>
                  </a:lnTo>
                  <a:lnTo>
                    <a:pt x="141" y="827"/>
                  </a:lnTo>
                  <a:lnTo>
                    <a:pt x="140" y="838"/>
                  </a:lnTo>
                  <a:lnTo>
                    <a:pt x="140" y="847"/>
                  </a:lnTo>
                  <a:lnTo>
                    <a:pt x="139" y="857"/>
                  </a:lnTo>
                  <a:lnTo>
                    <a:pt x="139" y="878"/>
                  </a:lnTo>
                  <a:lnTo>
                    <a:pt x="140" y="889"/>
                  </a:lnTo>
                  <a:lnTo>
                    <a:pt x="141" y="898"/>
                  </a:lnTo>
                  <a:lnTo>
                    <a:pt x="143" y="909"/>
                  </a:lnTo>
                  <a:lnTo>
                    <a:pt x="143" y="919"/>
                  </a:lnTo>
                  <a:lnTo>
                    <a:pt x="144" y="929"/>
                  </a:lnTo>
                  <a:lnTo>
                    <a:pt x="144" y="960"/>
                  </a:lnTo>
                  <a:lnTo>
                    <a:pt x="145" y="970"/>
                  </a:lnTo>
                  <a:lnTo>
                    <a:pt x="145" y="991"/>
                  </a:lnTo>
                  <a:lnTo>
                    <a:pt x="144" y="1011"/>
                  </a:lnTo>
                  <a:lnTo>
                    <a:pt x="144" y="1042"/>
                  </a:lnTo>
                  <a:lnTo>
                    <a:pt x="143" y="1051"/>
                  </a:lnTo>
                  <a:lnTo>
                    <a:pt x="143" y="1083"/>
                  </a:lnTo>
                  <a:lnTo>
                    <a:pt x="144" y="1093"/>
                  </a:lnTo>
                  <a:lnTo>
                    <a:pt x="144" y="1094"/>
                  </a:lnTo>
                  <a:lnTo>
                    <a:pt x="147" y="1104"/>
                  </a:lnTo>
                  <a:lnTo>
                    <a:pt x="148" y="1102"/>
                  </a:lnTo>
                  <a:lnTo>
                    <a:pt x="147" y="1102"/>
                  </a:lnTo>
                  <a:lnTo>
                    <a:pt x="147" y="1113"/>
                  </a:lnTo>
                  <a:lnTo>
                    <a:pt x="148" y="1123"/>
                  </a:lnTo>
                  <a:lnTo>
                    <a:pt x="148" y="1134"/>
                  </a:lnTo>
                  <a:lnTo>
                    <a:pt x="149" y="1144"/>
                  </a:lnTo>
                  <a:lnTo>
                    <a:pt x="151" y="1164"/>
                  </a:lnTo>
                  <a:lnTo>
                    <a:pt x="151" y="1174"/>
                  </a:lnTo>
                  <a:lnTo>
                    <a:pt x="149" y="1185"/>
                  </a:lnTo>
                  <a:lnTo>
                    <a:pt x="149" y="1195"/>
                  </a:lnTo>
                  <a:lnTo>
                    <a:pt x="148" y="1204"/>
                  </a:lnTo>
                  <a:lnTo>
                    <a:pt x="148" y="1215"/>
                  </a:lnTo>
                  <a:lnTo>
                    <a:pt x="147" y="1225"/>
                  </a:lnTo>
                  <a:lnTo>
                    <a:pt x="148" y="1236"/>
                  </a:lnTo>
                  <a:lnTo>
                    <a:pt x="147" y="1255"/>
                  </a:lnTo>
                  <a:lnTo>
                    <a:pt x="147" y="1297"/>
                  </a:lnTo>
                  <a:lnTo>
                    <a:pt x="148" y="1306"/>
                  </a:lnTo>
                  <a:lnTo>
                    <a:pt x="149" y="1317"/>
                  </a:lnTo>
                  <a:lnTo>
                    <a:pt x="149" y="1338"/>
                  </a:lnTo>
                  <a:lnTo>
                    <a:pt x="151" y="1348"/>
                  </a:lnTo>
                  <a:lnTo>
                    <a:pt x="151" y="1358"/>
                  </a:lnTo>
                  <a:lnTo>
                    <a:pt x="152" y="1368"/>
                  </a:lnTo>
                  <a:lnTo>
                    <a:pt x="152" y="1378"/>
                  </a:lnTo>
                  <a:lnTo>
                    <a:pt x="149" y="1399"/>
                  </a:lnTo>
                  <a:lnTo>
                    <a:pt x="149" y="1409"/>
                  </a:lnTo>
                  <a:lnTo>
                    <a:pt x="147" y="1430"/>
                  </a:lnTo>
                  <a:lnTo>
                    <a:pt x="147" y="1460"/>
                  </a:lnTo>
                  <a:lnTo>
                    <a:pt x="145" y="1470"/>
                  </a:lnTo>
                  <a:lnTo>
                    <a:pt x="145" y="1502"/>
                  </a:lnTo>
                  <a:lnTo>
                    <a:pt x="147" y="1511"/>
                  </a:lnTo>
                  <a:lnTo>
                    <a:pt x="147" y="1532"/>
                  </a:lnTo>
                  <a:lnTo>
                    <a:pt x="148" y="1542"/>
                  </a:lnTo>
                  <a:lnTo>
                    <a:pt x="147" y="1553"/>
                  </a:lnTo>
                  <a:lnTo>
                    <a:pt x="147" y="1572"/>
                  </a:lnTo>
                  <a:lnTo>
                    <a:pt x="145" y="1583"/>
                  </a:lnTo>
                  <a:lnTo>
                    <a:pt x="145" y="1604"/>
                  </a:lnTo>
                  <a:lnTo>
                    <a:pt x="144" y="1613"/>
                  </a:lnTo>
                  <a:lnTo>
                    <a:pt x="141" y="1634"/>
                  </a:lnTo>
                  <a:lnTo>
                    <a:pt x="141" y="1644"/>
                  </a:lnTo>
                  <a:lnTo>
                    <a:pt x="143" y="1655"/>
                  </a:lnTo>
                  <a:lnTo>
                    <a:pt x="143" y="1664"/>
                  </a:lnTo>
                  <a:lnTo>
                    <a:pt x="144" y="1674"/>
                  </a:lnTo>
                  <a:lnTo>
                    <a:pt x="144" y="1685"/>
                  </a:lnTo>
                  <a:lnTo>
                    <a:pt x="145" y="1695"/>
                  </a:lnTo>
                  <a:lnTo>
                    <a:pt x="145" y="1706"/>
                  </a:lnTo>
                  <a:lnTo>
                    <a:pt x="147" y="1715"/>
                  </a:lnTo>
                  <a:lnTo>
                    <a:pt x="147" y="1736"/>
                  </a:lnTo>
                  <a:lnTo>
                    <a:pt x="148" y="1746"/>
                  </a:lnTo>
                  <a:lnTo>
                    <a:pt x="147" y="1757"/>
                  </a:lnTo>
                  <a:lnTo>
                    <a:pt x="147" y="1766"/>
                  </a:lnTo>
                  <a:lnTo>
                    <a:pt x="148" y="1776"/>
                  </a:lnTo>
                  <a:lnTo>
                    <a:pt x="147" y="1787"/>
                  </a:lnTo>
                  <a:lnTo>
                    <a:pt x="147" y="1797"/>
                  </a:lnTo>
                  <a:lnTo>
                    <a:pt x="145" y="1808"/>
                  </a:lnTo>
                  <a:lnTo>
                    <a:pt x="145" y="1817"/>
                  </a:lnTo>
                  <a:lnTo>
                    <a:pt x="147" y="1828"/>
                  </a:lnTo>
                  <a:lnTo>
                    <a:pt x="147" y="1838"/>
                  </a:lnTo>
                  <a:lnTo>
                    <a:pt x="148" y="1848"/>
                  </a:lnTo>
                  <a:lnTo>
                    <a:pt x="148" y="1859"/>
                  </a:lnTo>
                  <a:lnTo>
                    <a:pt x="149" y="1868"/>
                  </a:lnTo>
                  <a:lnTo>
                    <a:pt x="149" y="1900"/>
                  </a:lnTo>
                  <a:lnTo>
                    <a:pt x="151" y="1910"/>
                  </a:lnTo>
                  <a:lnTo>
                    <a:pt x="151" y="1930"/>
                  </a:lnTo>
                  <a:lnTo>
                    <a:pt x="148" y="1951"/>
                  </a:lnTo>
                  <a:lnTo>
                    <a:pt x="148" y="1970"/>
                  </a:lnTo>
                  <a:lnTo>
                    <a:pt x="147" y="1981"/>
                  </a:lnTo>
                  <a:lnTo>
                    <a:pt x="148" y="1991"/>
                  </a:lnTo>
                  <a:lnTo>
                    <a:pt x="149" y="1991"/>
                  </a:lnTo>
                  <a:lnTo>
                    <a:pt x="148" y="1991"/>
                  </a:lnTo>
                  <a:lnTo>
                    <a:pt x="145" y="2002"/>
                  </a:lnTo>
                  <a:lnTo>
                    <a:pt x="144" y="2002"/>
                  </a:lnTo>
                  <a:lnTo>
                    <a:pt x="145" y="2002"/>
                  </a:lnTo>
                  <a:lnTo>
                    <a:pt x="147" y="2012"/>
                  </a:lnTo>
                  <a:lnTo>
                    <a:pt x="145" y="2021"/>
                  </a:lnTo>
                  <a:lnTo>
                    <a:pt x="145" y="2063"/>
                  </a:lnTo>
                  <a:lnTo>
                    <a:pt x="144" y="2072"/>
                  </a:lnTo>
                  <a:lnTo>
                    <a:pt x="143" y="2083"/>
                  </a:lnTo>
                  <a:lnTo>
                    <a:pt x="144" y="2083"/>
                  </a:lnTo>
                  <a:lnTo>
                    <a:pt x="143" y="2083"/>
                  </a:lnTo>
                  <a:lnTo>
                    <a:pt x="140" y="2093"/>
                  </a:lnTo>
                  <a:lnTo>
                    <a:pt x="136" y="2104"/>
                  </a:lnTo>
                  <a:lnTo>
                    <a:pt x="131" y="2114"/>
                  </a:lnTo>
                  <a:lnTo>
                    <a:pt x="126" y="2123"/>
                  </a:lnTo>
                  <a:lnTo>
                    <a:pt x="120" y="2134"/>
                  </a:lnTo>
                  <a:lnTo>
                    <a:pt x="114" y="2144"/>
                  </a:lnTo>
                  <a:lnTo>
                    <a:pt x="110" y="2155"/>
                  </a:lnTo>
                  <a:lnTo>
                    <a:pt x="107" y="2165"/>
                  </a:lnTo>
                  <a:lnTo>
                    <a:pt x="105" y="2174"/>
                  </a:lnTo>
                  <a:lnTo>
                    <a:pt x="102" y="2185"/>
                  </a:lnTo>
                  <a:lnTo>
                    <a:pt x="102" y="2195"/>
                  </a:lnTo>
                  <a:lnTo>
                    <a:pt x="103" y="2206"/>
                  </a:lnTo>
                  <a:lnTo>
                    <a:pt x="103" y="2216"/>
                  </a:lnTo>
                  <a:lnTo>
                    <a:pt x="107" y="2216"/>
                  </a:lnTo>
                  <a:lnTo>
                    <a:pt x="107" y="2206"/>
                  </a:lnTo>
                  <a:lnTo>
                    <a:pt x="106" y="2195"/>
                  </a:lnTo>
                  <a:lnTo>
                    <a:pt x="106" y="2185"/>
                  </a:lnTo>
                  <a:lnTo>
                    <a:pt x="103" y="2185"/>
                  </a:lnTo>
                  <a:lnTo>
                    <a:pt x="106" y="2186"/>
                  </a:lnTo>
                  <a:lnTo>
                    <a:pt x="109" y="2176"/>
                  </a:lnTo>
                  <a:lnTo>
                    <a:pt x="111" y="2167"/>
                  </a:lnTo>
                  <a:lnTo>
                    <a:pt x="114" y="2156"/>
                  </a:lnTo>
                  <a:lnTo>
                    <a:pt x="118" y="2146"/>
                  </a:lnTo>
                  <a:lnTo>
                    <a:pt x="124" y="2135"/>
                  </a:lnTo>
                  <a:lnTo>
                    <a:pt x="130" y="2125"/>
                  </a:lnTo>
                  <a:lnTo>
                    <a:pt x="135" y="2116"/>
                  </a:lnTo>
                  <a:lnTo>
                    <a:pt x="140" y="2105"/>
                  </a:lnTo>
                  <a:lnTo>
                    <a:pt x="144" y="2095"/>
                  </a:lnTo>
                  <a:lnTo>
                    <a:pt x="147" y="2084"/>
                  </a:lnTo>
                  <a:lnTo>
                    <a:pt x="145" y="2084"/>
                  </a:lnTo>
                  <a:lnTo>
                    <a:pt x="147" y="2083"/>
                  </a:lnTo>
                  <a:lnTo>
                    <a:pt x="148" y="2072"/>
                  </a:lnTo>
                  <a:lnTo>
                    <a:pt x="149" y="2063"/>
                  </a:lnTo>
                  <a:lnTo>
                    <a:pt x="149" y="2021"/>
                  </a:lnTo>
                  <a:lnTo>
                    <a:pt x="151" y="2012"/>
                  </a:lnTo>
                  <a:lnTo>
                    <a:pt x="149" y="2002"/>
                  </a:lnTo>
                  <a:lnTo>
                    <a:pt x="147" y="2002"/>
                  </a:lnTo>
                  <a:lnTo>
                    <a:pt x="149" y="2003"/>
                  </a:lnTo>
                  <a:lnTo>
                    <a:pt x="152" y="1992"/>
                  </a:lnTo>
                  <a:lnTo>
                    <a:pt x="152" y="1991"/>
                  </a:lnTo>
                  <a:lnTo>
                    <a:pt x="151" y="1981"/>
                  </a:lnTo>
                  <a:lnTo>
                    <a:pt x="152" y="1970"/>
                  </a:lnTo>
                  <a:lnTo>
                    <a:pt x="152" y="1951"/>
                  </a:lnTo>
                  <a:lnTo>
                    <a:pt x="155" y="1930"/>
                  </a:lnTo>
                  <a:lnTo>
                    <a:pt x="155" y="1910"/>
                  </a:lnTo>
                  <a:lnTo>
                    <a:pt x="153" y="1900"/>
                  </a:lnTo>
                  <a:lnTo>
                    <a:pt x="153" y="1868"/>
                  </a:lnTo>
                  <a:lnTo>
                    <a:pt x="152" y="1859"/>
                  </a:lnTo>
                  <a:lnTo>
                    <a:pt x="152" y="1848"/>
                  </a:lnTo>
                  <a:lnTo>
                    <a:pt x="151" y="1838"/>
                  </a:lnTo>
                  <a:lnTo>
                    <a:pt x="151" y="1828"/>
                  </a:lnTo>
                  <a:lnTo>
                    <a:pt x="149" y="1817"/>
                  </a:lnTo>
                  <a:lnTo>
                    <a:pt x="149" y="1808"/>
                  </a:lnTo>
                  <a:lnTo>
                    <a:pt x="151" y="1797"/>
                  </a:lnTo>
                  <a:lnTo>
                    <a:pt x="151" y="1787"/>
                  </a:lnTo>
                  <a:lnTo>
                    <a:pt x="152" y="1776"/>
                  </a:lnTo>
                  <a:lnTo>
                    <a:pt x="151" y="1766"/>
                  </a:lnTo>
                  <a:lnTo>
                    <a:pt x="151" y="1757"/>
                  </a:lnTo>
                  <a:lnTo>
                    <a:pt x="152" y="1746"/>
                  </a:lnTo>
                  <a:lnTo>
                    <a:pt x="151" y="1736"/>
                  </a:lnTo>
                  <a:lnTo>
                    <a:pt x="151" y="1715"/>
                  </a:lnTo>
                  <a:lnTo>
                    <a:pt x="149" y="1706"/>
                  </a:lnTo>
                  <a:lnTo>
                    <a:pt x="149" y="1695"/>
                  </a:lnTo>
                  <a:lnTo>
                    <a:pt x="148" y="1685"/>
                  </a:lnTo>
                  <a:lnTo>
                    <a:pt x="148" y="1674"/>
                  </a:lnTo>
                  <a:lnTo>
                    <a:pt x="147" y="1664"/>
                  </a:lnTo>
                  <a:lnTo>
                    <a:pt x="147" y="1655"/>
                  </a:lnTo>
                  <a:lnTo>
                    <a:pt x="145" y="1644"/>
                  </a:lnTo>
                  <a:lnTo>
                    <a:pt x="145" y="1634"/>
                  </a:lnTo>
                  <a:lnTo>
                    <a:pt x="148" y="1613"/>
                  </a:lnTo>
                  <a:lnTo>
                    <a:pt x="149" y="1604"/>
                  </a:lnTo>
                  <a:lnTo>
                    <a:pt x="149" y="1583"/>
                  </a:lnTo>
                  <a:lnTo>
                    <a:pt x="151" y="1572"/>
                  </a:lnTo>
                  <a:lnTo>
                    <a:pt x="151" y="1553"/>
                  </a:lnTo>
                  <a:lnTo>
                    <a:pt x="152" y="1542"/>
                  </a:lnTo>
                  <a:lnTo>
                    <a:pt x="151" y="1532"/>
                  </a:lnTo>
                  <a:lnTo>
                    <a:pt x="151" y="1511"/>
                  </a:lnTo>
                  <a:lnTo>
                    <a:pt x="149" y="1502"/>
                  </a:lnTo>
                  <a:lnTo>
                    <a:pt x="149" y="1470"/>
                  </a:lnTo>
                  <a:lnTo>
                    <a:pt x="151" y="1460"/>
                  </a:lnTo>
                  <a:lnTo>
                    <a:pt x="151" y="1430"/>
                  </a:lnTo>
                  <a:lnTo>
                    <a:pt x="153" y="1409"/>
                  </a:lnTo>
                  <a:lnTo>
                    <a:pt x="153" y="1399"/>
                  </a:lnTo>
                  <a:lnTo>
                    <a:pt x="156" y="1378"/>
                  </a:lnTo>
                  <a:lnTo>
                    <a:pt x="156" y="1368"/>
                  </a:lnTo>
                  <a:lnTo>
                    <a:pt x="155" y="1358"/>
                  </a:lnTo>
                  <a:lnTo>
                    <a:pt x="155" y="1348"/>
                  </a:lnTo>
                  <a:lnTo>
                    <a:pt x="153" y="1338"/>
                  </a:lnTo>
                  <a:lnTo>
                    <a:pt x="153" y="1317"/>
                  </a:lnTo>
                  <a:lnTo>
                    <a:pt x="152" y="1306"/>
                  </a:lnTo>
                  <a:lnTo>
                    <a:pt x="151" y="1297"/>
                  </a:lnTo>
                  <a:lnTo>
                    <a:pt x="151" y="1255"/>
                  </a:lnTo>
                  <a:lnTo>
                    <a:pt x="152" y="1236"/>
                  </a:lnTo>
                  <a:lnTo>
                    <a:pt x="151" y="1225"/>
                  </a:lnTo>
                  <a:lnTo>
                    <a:pt x="152" y="1215"/>
                  </a:lnTo>
                  <a:lnTo>
                    <a:pt x="152" y="1204"/>
                  </a:lnTo>
                  <a:lnTo>
                    <a:pt x="153" y="1195"/>
                  </a:lnTo>
                  <a:lnTo>
                    <a:pt x="153" y="1185"/>
                  </a:lnTo>
                  <a:lnTo>
                    <a:pt x="155" y="1174"/>
                  </a:lnTo>
                  <a:lnTo>
                    <a:pt x="155" y="1164"/>
                  </a:lnTo>
                  <a:lnTo>
                    <a:pt x="153" y="1144"/>
                  </a:lnTo>
                  <a:lnTo>
                    <a:pt x="152" y="1134"/>
                  </a:lnTo>
                  <a:lnTo>
                    <a:pt x="152" y="1123"/>
                  </a:lnTo>
                  <a:lnTo>
                    <a:pt x="151" y="1113"/>
                  </a:lnTo>
                  <a:lnTo>
                    <a:pt x="151" y="1102"/>
                  </a:lnTo>
                  <a:lnTo>
                    <a:pt x="148" y="1093"/>
                  </a:lnTo>
                  <a:lnTo>
                    <a:pt x="145" y="1093"/>
                  </a:lnTo>
                  <a:lnTo>
                    <a:pt x="148" y="1093"/>
                  </a:lnTo>
                  <a:lnTo>
                    <a:pt x="147" y="1083"/>
                  </a:lnTo>
                  <a:lnTo>
                    <a:pt x="147" y="1051"/>
                  </a:lnTo>
                  <a:lnTo>
                    <a:pt x="148" y="1042"/>
                  </a:lnTo>
                  <a:lnTo>
                    <a:pt x="148" y="1011"/>
                  </a:lnTo>
                  <a:lnTo>
                    <a:pt x="149" y="991"/>
                  </a:lnTo>
                  <a:lnTo>
                    <a:pt x="149" y="970"/>
                  </a:lnTo>
                  <a:lnTo>
                    <a:pt x="148" y="960"/>
                  </a:lnTo>
                  <a:lnTo>
                    <a:pt x="148" y="929"/>
                  </a:lnTo>
                  <a:lnTo>
                    <a:pt x="147" y="919"/>
                  </a:lnTo>
                  <a:lnTo>
                    <a:pt x="147" y="909"/>
                  </a:lnTo>
                  <a:lnTo>
                    <a:pt x="145" y="898"/>
                  </a:lnTo>
                  <a:lnTo>
                    <a:pt x="144" y="889"/>
                  </a:lnTo>
                  <a:lnTo>
                    <a:pt x="143" y="878"/>
                  </a:lnTo>
                  <a:lnTo>
                    <a:pt x="143" y="857"/>
                  </a:lnTo>
                  <a:lnTo>
                    <a:pt x="144" y="847"/>
                  </a:lnTo>
                  <a:lnTo>
                    <a:pt x="144" y="838"/>
                  </a:lnTo>
                  <a:lnTo>
                    <a:pt x="145" y="827"/>
                  </a:lnTo>
                  <a:lnTo>
                    <a:pt x="145" y="725"/>
                  </a:lnTo>
                  <a:lnTo>
                    <a:pt x="144" y="715"/>
                  </a:lnTo>
                  <a:lnTo>
                    <a:pt x="144" y="694"/>
                  </a:lnTo>
                  <a:lnTo>
                    <a:pt x="143" y="674"/>
                  </a:lnTo>
                  <a:lnTo>
                    <a:pt x="143" y="664"/>
                  </a:lnTo>
                  <a:lnTo>
                    <a:pt x="141" y="653"/>
                  </a:lnTo>
                  <a:lnTo>
                    <a:pt x="141" y="643"/>
                  </a:lnTo>
                  <a:lnTo>
                    <a:pt x="140" y="634"/>
                  </a:lnTo>
                  <a:lnTo>
                    <a:pt x="139" y="623"/>
                  </a:lnTo>
                  <a:lnTo>
                    <a:pt x="139" y="613"/>
                  </a:lnTo>
                  <a:lnTo>
                    <a:pt x="136" y="592"/>
                  </a:lnTo>
                  <a:lnTo>
                    <a:pt x="135" y="583"/>
                  </a:lnTo>
                  <a:lnTo>
                    <a:pt x="135" y="572"/>
                  </a:lnTo>
                  <a:lnTo>
                    <a:pt x="132" y="562"/>
                  </a:lnTo>
                  <a:lnTo>
                    <a:pt x="130" y="562"/>
                  </a:lnTo>
                  <a:lnTo>
                    <a:pt x="132" y="562"/>
                  </a:lnTo>
                  <a:lnTo>
                    <a:pt x="132" y="551"/>
                  </a:lnTo>
                  <a:lnTo>
                    <a:pt x="131" y="541"/>
                  </a:lnTo>
                  <a:lnTo>
                    <a:pt x="130" y="539"/>
                  </a:lnTo>
                  <a:lnTo>
                    <a:pt x="131" y="541"/>
                  </a:lnTo>
                  <a:lnTo>
                    <a:pt x="127" y="532"/>
                  </a:lnTo>
                  <a:lnTo>
                    <a:pt x="124" y="532"/>
                  </a:lnTo>
                  <a:lnTo>
                    <a:pt x="127" y="532"/>
                  </a:lnTo>
                  <a:lnTo>
                    <a:pt x="122" y="490"/>
                  </a:lnTo>
                  <a:lnTo>
                    <a:pt x="120" y="480"/>
                  </a:lnTo>
                  <a:lnTo>
                    <a:pt x="119" y="470"/>
                  </a:lnTo>
                  <a:lnTo>
                    <a:pt x="115" y="449"/>
                  </a:lnTo>
                  <a:lnTo>
                    <a:pt x="114" y="446"/>
                  </a:lnTo>
                  <a:lnTo>
                    <a:pt x="115" y="449"/>
                  </a:lnTo>
                  <a:lnTo>
                    <a:pt x="113" y="439"/>
                  </a:lnTo>
                  <a:lnTo>
                    <a:pt x="110" y="429"/>
                  </a:lnTo>
                  <a:lnTo>
                    <a:pt x="105" y="408"/>
                  </a:lnTo>
                  <a:lnTo>
                    <a:pt x="97" y="388"/>
                  </a:lnTo>
                  <a:lnTo>
                    <a:pt x="94" y="388"/>
                  </a:lnTo>
                  <a:lnTo>
                    <a:pt x="97" y="388"/>
                  </a:lnTo>
                  <a:lnTo>
                    <a:pt x="96" y="378"/>
                  </a:lnTo>
                  <a:lnTo>
                    <a:pt x="93" y="357"/>
                  </a:lnTo>
                  <a:lnTo>
                    <a:pt x="93" y="347"/>
                  </a:lnTo>
                  <a:lnTo>
                    <a:pt x="90" y="336"/>
                  </a:lnTo>
                  <a:lnTo>
                    <a:pt x="88" y="327"/>
                  </a:lnTo>
                  <a:lnTo>
                    <a:pt x="80" y="306"/>
                  </a:lnTo>
                  <a:lnTo>
                    <a:pt x="75" y="296"/>
                  </a:lnTo>
                  <a:lnTo>
                    <a:pt x="72" y="285"/>
                  </a:lnTo>
                  <a:lnTo>
                    <a:pt x="68" y="276"/>
                  </a:lnTo>
                  <a:lnTo>
                    <a:pt x="65" y="266"/>
                  </a:lnTo>
                  <a:lnTo>
                    <a:pt x="62" y="255"/>
                  </a:lnTo>
                  <a:lnTo>
                    <a:pt x="59" y="255"/>
                  </a:lnTo>
                  <a:lnTo>
                    <a:pt x="62" y="257"/>
                  </a:lnTo>
                  <a:lnTo>
                    <a:pt x="68" y="246"/>
                  </a:lnTo>
                  <a:lnTo>
                    <a:pt x="68" y="245"/>
                  </a:lnTo>
                  <a:lnTo>
                    <a:pt x="67" y="244"/>
                  </a:lnTo>
                  <a:lnTo>
                    <a:pt x="51" y="233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48" y="225"/>
                  </a:lnTo>
                  <a:lnTo>
                    <a:pt x="41" y="204"/>
                  </a:lnTo>
                  <a:lnTo>
                    <a:pt x="38" y="194"/>
                  </a:lnTo>
                  <a:lnTo>
                    <a:pt x="34" y="183"/>
                  </a:lnTo>
                  <a:lnTo>
                    <a:pt x="30" y="174"/>
                  </a:lnTo>
                  <a:lnTo>
                    <a:pt x="25" y="153"/>
                  </a:lnTo>
                  <a:lnTo>
                    <a:pt x="22" y="153"/>
                  </a:lnTo>
                  <a:lnTo>
                    <a:pt x="25" y="153"/>
                  </a:lnTo>
                  <a:lnTo>
                    <a:pt x="24" y="143"/>
                  </a:lnTo>
                  <a:lnTo>
                    <a:pt x="22" y="141"/>
                  </a:lnTo>
                  <a:lnTo>
                    <a:pt x="24" y="143"/>
                  </a:lnTo>
                  <a:lnTo>
                    <a:pt x="21" y="132"/>
                  </a:lnTo>
                  <a:lnTo>
                    <a:pt x="18" y="132"/>
                  </a:lnTo>
                  <a:lnTo>
                    <a:pt x="21" y="132"/>
                  </a:lnTo>
                  <a:lnTo>
                    <a:pt x="20" y="123"/>
                  </a:lnTo>
                  <a:lnTo>
                    <a:pt x="18" y="113"/>
                  </a:lnTo>
                  <a:lnTo>
                    <a:pt x="17" y="111"/>
                  </a:lnTo>
                  <a:lnTo>
                    <a:pt x="18" y="113"/>
                  </a:lnTo>
                  <a:lnTo>
                    <a:pt x="16" y="102"/>
                  </a:lnTo>
                  <a:lnTo>
                    <a:pt x="13" y="102"/>
                  </a:lnTo>
                  <a:lnTo>
                    <a:pt x="16" y="102"/>
                  </a:lnTo>
                  <a:lnTo>
                    <a:pt x="13" y="81"/>
                  </a:lnTo>
                  <a:lnTo>
                    <a:pt x="12" y="72"/>
                  </a:lnTo>
                  <a:lnTo>
                    <a:pt x="10" y="62"/>
                  </a:lnTo>
                  <a:lnTo>
                    <a:pt x="10" y="51"/>
                  </a:lnTo>
                  <a:lnTo>
                    <a:pt x="9" y="41"/>
                  </a:lnTo>
                  <a:lnTo>
                    <a:pt x="5" y="21"/>
                  </a:lnTo>
                  <a:lnTo>
                    <a:pt x="5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4" name="Rectangle 457"/>
            <p:cNvSpPr>
              <a:spLocks noChangeArrowheads="1"/>
            </p:cNvSpPr>
            <p:nvPr/>
          </p:nvSpPr>
          <p:spPr bwMode="auto">
            <a:xfrm rot="16200000">
              <a:off x="792163" y="3670300"/>
              <a:ext cx="6350" cy="6350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5" name="Rectangle 458"/>
            <p:cNvSpPr>
              <a:spLocks noChangeArrowheads="1"/>
            </p:cNvSpPr>
            <p:nvPr/>
          </p:nvSpPr>
          <p:spPr bwMode="auto">
            <a:xfrm rot="16200000">
              <a:off x="2551113" y="2092325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6" name="Rectangle 459"/>
            <p:cNvSpPr>
              <a:spLocks noChangeArrowheads="1"/>
            </p:cNvSpPr>
            <p:nvPr/>
          </p:nvSpPr>
          <p:spPr bwMode="auto">
            <a:xfrm rot="16200000">
              <a:off x="787400" y="3846513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7" name="Freeform 461"/>
            <p:cNvSpPr>
              <a:spLocks noEditPoints="1"/>
            </p:cNvSpPr>
            <p:nvPr/>
          </p:nvSpPr>
          <p:spPr bwMode="auto">
            <a:xfrm rot="16200000">
              <a:off x="708819" y="3961607"/>
              <a:ext cx="119063" cy="76200"/>
            </a:xfrm>
            <a:custGeom>
              <a:avLst/>
              <a:gdLst>
                <a:gd name="T0" fmla="*/ 54 w 75"/>
                <a:gd name="T1" fmla="*/ 38 h 48"/>
                <a:gd name="T2" fmla="*/ 62 w 75"/>
                <a:gd name="T3" fmla="*/ 35 h 48"/>
                <a:gd name="T4" fmla="*/ 66 w 75"/>
                <a:gd name="T5" fmla="*/ 30 h 48"/>
                <a:gd name="T6" fmla="*/ 66 w 75"/>
                <a:gd name="T7" fmla="*/ 22 h 48"/>
                <a:gd name="T8" fmla="*/ 60 w 75"/>
                <a:gd name="T9" fmla="*/ 14 h 48"/>
                <a:gd name="T10" fmla="*/ 51 w 75"/>
                <a:gd name="T11" fmla="*/ 10 h 48"/>
                <a:gd name="T12" fmla="*/ 39 w 75"/>
                <a:gd name="T13" fmla="*/ 10 h 48"/>
                <a:gd name="T14" fmla="*/ 47 w 75"/>
                <a:gd name="T15" fmla="*/ 18 h 48"/>
                <a:gd name="T16" fmla="*/ 48 w 75"/>
                <a:gd name="T17" fmla="*/ 27 h 48"/>
                <a:gd name="T18" fmla="*/ 46 w 75"/>
                <a:gd name="T19" fmla="*/ 38 h 48"/>
                <a:gd name="T20" fmla="*/ 38 w 75"/>
                <a:gd name="T21" fmla="*/ 46 h 48"/>
                <a:gd name="T22" fmla="*/ 25 w 75"/>
                <a:gd name="T23" fmla="*/ 48 h 48"/>
                <a:gd name="T24" fmla="*/ 13 w 75"/>
                <a:gd name="T25" fmla="*/ 46 h 48"/>
                <a:gd name="T26" fmla="*/ 4 w 75"/>
                <a:gd name="T27" fmla="*/ 38 h 48"/>
                <a:gd name="T28" fmla="*/ 0 w 75"/>
                <a:gd name="T29" fmla="*/ 26 h 48"/>
                <a:gd name="T30" fmla="*/ 3 w 75"/>
                <a:gd name="T31" fmla="*/ 16 h 48"/>
                <a:gd name="T32" fmla="*/ 9 w 75"/>
                <a:gd name="T33" fmla="*/ 8 h 48"/>
                <a:gd name="T34" fmla="*/ 35 w 75"/>
                <a:gd name="T35" fmla="*/ 0 h 48"/>
                <a:gd name="T36" fmla="*/ 66 w 75"/>
                <a:gd name="T37" fmla="*/ 8 h 48"/>
                <a:gd name="T38" fmla="*/ 72 w 75"/>
                <a:gd name="T39" fmla="*/ 16 h 48"/>
                <a:gd name="T40" fmla="*/ 75 w 75"/>
                <a:gd name="T41" fmla="*/ 27 h 48"/>
                <a:gd name="T42" fmla="*/ 72 w 75"/>
                <a:gd name="T43" fmla="*/ 36 h 48"/>
                <a:gd name="T44" fmla="*/ 66 w 75"/>
                <a:gd name="T45" fmla="*/ 44 h 48"/>
                <a:gd name="T46" fmla="*/ 55 w 75"/>
                <a:gd name="T47" fmla="*/ 48 h 48"/>
                <a:gd name="T48" fmla="*/ 21 w 75"/>
                <a:gd name="T49" fmla="*/ 10 h 48"/>
                <a:gd name="T50" fmla="*/ 13 w 75"/>
                <a:gd name="T51" fmla="*/ 14 h 48"/>
                <a:gd name="T52" fmla="*/ 9 w 75"/>
                <a:gd name="T53" fmla="*/ 21 h 48"/>
                <a:gd name="T54" fmla="*/ 9 w 75"/>
                <a:gd name="T55" fmla="*/ 29 h 48"/>
                <a:gd name="T56" fmla="*/ 13 w 75"/>
                <a:gd name="T57" fmla="*/ 35 h 48"/>
                <a:gd name="T58" fmla="*/ 21 w 75"/>
                <a:gd name="T59" fmla="*/ 39 h 48"/>
                <a:gd name="T60" fmla="*/ 30 w 75"/>
                <a:gd name="T61" fmla="*/ 39 h 48"/>
                <a:gd name="T62" fmla="*/ 37 w 75"/>
                <a:gd name="T63" fmla="*/ 35 h 48"/>
                <a:gd name="T64" fmla="*/ 41 w 75"/>
                <a:gd name="T65" fmla="*/ 29 h 48"/>
                <a:gd name="T66" fmla="*/ 41 w 75"/>
                <a:gd name="T67" fmla="*/ 21 h 48"/>
                <a:gd name="T68" fmla="*/ 37 w 75"/>
                <a:gd name="T69" fmla="*/ 14 h 48"/>
                <a:gd name="T70" fmla="*/ 30 w 75"/>
                <a:gd name="T71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" h="48">
                  <a:moveTo>
                    <a:pt x="55" y="48"/>
                  </a:moveTo>
                  <a:lnTo>
                    <a:pt x="54" y="38"/>
                  </a:lnTo>
                  <a:lnTo>
                    <a:pt x="59" y="36"/>
                  </a:lnTo>
                  <a:lnTo>
                    <a:pt x="62" y="35"/>
                  </a:lnTo>
                  <a:lnTo>
                    <a:pt x="64" y="33"/>
                  </a:lnTo>
                  <a:lnTo>
                    <a:pt x="66" y="30"/>
                  </a:lnTo>
                  <a:lnTo>
                    <a:pt x="66" y="26"/>
                  </a:lnTo>
                  <a:lnTo>
                    <a:pt x="66" y="22"/>
                  </a:lnTo>
                  <a:lnTo>
                    <a:pt x="64" y="18"/>
                  </a:lnTo>
                  <a:lnTo>
                    <a:pt x="60" y="14"/>
                  </a:lnTo>
                  <a:lnTo>
                    <a:pt x="55" y="12"/>
                  </a:lnTo>
                  <a:lnTo>
                    <a:pt x="51" y="10"/>
                  </a:lnTo>
                  <a:lnTo>
                    <a:pt x="46" y="10"/>
                  </a:lnTo>
                  <a:lnTo>
                    <a:pt x="39" y="10"/>
                  </a:lnTo>
                  <a:lnTo>
                    <a:pt x="43" y="13"/>
                  </a:lnTo>
                  <a:lnTo>
                    <a:pt x="47" y="18"/>
                  </a:lnTo>
                  <a:lnTo>
                    <a:pt x="48" y="22"/>
                  </a:lnTo>
                  <a:lnTo>
                    <a:pt x="48" y="27"/>
                  </a:lnTo>
                  <a:lnTo>
                    <a:pt x="48" y="33"/>
                  </a:lnTo>
                  <a:lnTo>
                    <a:pt x="46" y="38"/>
                  </a:lnTo>
                  <a:lnTo>
                    <a:pt x="42" y="43"/>
                  </a:lnTo>
                  <a:lnTo>
                    <a:pt x="38" y="46"/>
                  </a:lnTo>
                  <a:lnTo>
                    <a:pt x="31" y="48"/>
                  </a:lnTo>
                  <a:lnTo>
                    <a:pt x="25" y="48"/>
                  </a:lnTo>
                  <a:lnTo>
                    <a:pt x="18" y="48"/>
                  </a:lnTo>
                  <a:lnTo>
                    <a:pt x="13" y="46"/>
                  </a:lnTo>
                  <a:lnTo>
                    <a:pt x="8" y="42"/>
                  </a:lnTo>
                  <a:lnTo>
                    <a:pt x="4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3" y="16"/>
                  </a:lnTo>
                  <a:lnTo>
                    <a:pt x="5" y="12"/>
                  </a:lnTo>
                  <a:lnTo>
                    <a:pt x="9" y="8"/>
                  </a:lnTo>
                  <a:lnTo>
                    <a:pt x="20" y="2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69" y="12"/>
                  </a:lnTo>
                  <a:lnTo>
                    <a:pt x="72" y="16"/>
                  </a:lnTo>
                  <a:lnTo>
                    <a:pt x="73" y="21"/>
                  </a:lnTo>
                  <a:lnTo>
                    <a:pt x="75" y="27"/>
                  </a:lnTo>
                  <a:lnTo>
                    <a:pt x="73" y="33"/>
                  </a:lnTo>
                  <a:lnTo>
                    <a:pt x="72" y="36"/>
                  </a:lnTo>
                  <a:lnTo>
                    <a:pt x="69" y="40"/>
                  </a:lnTo>
                  <a:lnTo>
                    <a:pt x="66" y="44"/>
                  </a:lnTo>
                  <a:lnTo>
                    <a:pt x="60" y="47"/>
                  </a:lnTo>
                  <a:lnTo>
                    <a:pt x="55" y="48"/>
                  </a:lnTo>
                  <a:close/>
                  <a:moveTo>
                    <a:pt x="25" y="10"/>
                  </a:moveTo>
                  <a:lnTo>
                    <a:pt x="21" y="10"/>
                  </a:lnTo>
                  <a:lnTo>
                    <a:pt x="17" y="12"/>
                  </a:lnTo>
                  <a:lnTo>
                    <a:pt x="13" y="14"/>
                  </a:lnTo>
                  <a:lnTo>
                    <a:pt x="11" y="17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11" y="33"/>
                  </a:lnTo>
                  <a:lnTo>
                    <a:pt x="13" y="35"/>
                  </a:lnTo>
                  <a:lnTo>
                    <a:pt x="17" y="38"/>
                  </a:lnTo>
                  <a:lnTo>
                    <a:pt x="21" y="39"/>
                  </a:lnTo>
                  <a:lnTo>
                    <a:pt x="25" y="39"/>
                  </a:lnTo>
                  <a:lnTo>
                    <a:pt x="30" y="39"/>
                  </a:lnTo>
                  <a:lnTo>
                    <a:pt x="33" y="38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41" y="29"/>
                  </a:lnTo>
                  <a:lnTo>
                    <a:pt x="41" y="25"/>
                  </a:lnTo>
                  <a:lnTo>
                    <a:pt x="41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3" y="12"/>
                  </a:lnTo>
                  <a:lnTo>
                    <a:pt x="30" y="10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8" name="Rectangle 462"/>
            <p:cNvSpPr>
              <a:spLocks noChangeArrowheads="1"/>
            </p:cNvSpPr>
            <p:nvPr/>
          </p:nvSpPr>
          <p:spPr bwMode="auto">
            <a:xfrm rot="16200000">
              <a:off x="829469" y="4042569"/>
              <a:ext cx="15875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9" name="Freeform 463"/>
            <p:cNvSpPr>
              <a:spLocks noEditPoints="1"/>
            </p:cNvSpPr>
            <p:nvPr/>
          </p:nvSpPr>
          <p:spPr bwMode="auto">
            <a:xfrm rot="16200000">
              <a:off x="844550" y="3962400"/>
              <a:ext cx="119063" cy="74613"/>
            </a:xfrm>
            <a:custGeom>
              <a:avLst/>
              <a:gdLst>
                <a:gd name="T0" fmla="*/ 38 w 75"/>
                <a:gd name="T1" fmla="*/ 0 h 47"/>
                <a:gd name="T2" fmla="*/ 46 w 75"/>
                <a:gd name="T3" fmla="*/ 0 h 47"/>
                <a:gd name="T4" fmla="*/ 52 w 75"/>
                <a:gd name="T5" fmla="*/ 2 h 47"/>
                <a:gd name="T6" fmla="*/ 58 w 75"/>
                <a:gd name="T7" fmla="*/ 3 h 47"/>
                <a:gd name="T8" fmla="*/ 63 w 75"/>
                <a:gd name="T9" fmla="*/ 4 h 47"/>
                <a:gd name="T10" fmla="*/ 67 w 75"/>
                <a:gd name="T11" fmla="*/ 7 h 47"/>
                <a:gd name="T12" fmla="*/ 71 w 75"/>
                <a:gd name="T13" fmla="*/ 11 h 47"/>
                <a:gd name="T14" fmla="*/ 72 w 75"/>
                <a:gd name="T15" fmla="*/ 15 h 47"/>
                <a:gd name="T16" fmla="*/ 73 w 75"/>
                <a:gd name="T17" fmla="*/ 19 h 47"/>
                <a:gd name="T18" fmla="*/ 75 w 75"/>
                <a:gd name="T19" fmla="*/ 24 h 47"/>
                <a:gd name="T20" fmla="*/ 73 w 75"/>
                <a:gd name="T21" fmla="*/ 29 h 47"/>
                <a:gd name="T22" fmla="*/ 72 w 75"/>
                <a:gd name="T23" fmla="*/ 34 h 47"/>
                <a:gd name="T24" fmla="*/ 69 w 75"/>
                <a:gd name="T25" fmla="*/ 38 h 47"/>
                <a:gd name="T26" fmla="*/ 66 w 75"/>
                <a:gd name="T27" fmla="*/ 41 h 47"/>
                <a:gd name="T28" fmla="*/ 60 w 75"/>
                <a:gd name="T29" fmla="*/ 43 h 47"/>
                <a:gd name="T30" fmla="*/ 55 w 75"/>
                <a:gd name="T31" fmla="*/ 46 h 47"/>
                <a:gd name="T32" fmla="*/ 50 w 75"/>
                <a:gd name="T33" fmla="*/ 46 h 47"/>
                <a:gd name="T34" fmla="*/ 45 w 75"/>
                <a:gd name="T35" fmla="*/ 47 h 47"/>
                <a:gd name="T36" fmla="*/ 38 w 75"/>
                <a:gd name="T37" fmla="*/ 47 h 47"/>
                <a:gd name="T38" fmla="*/ 29 w 75"/>
                <a:gd name="T39" fmla="*/ 47 h 47"/>
                <a:gd name="T40" fmla="*/ 22 w 75"/>
                <a:gd name="T41" fmla="*/ 46 h 47"/>
                <a:gd name="T42" fmla="*/ 17 w 75"/>
                <a:gd name="T43" fmla="*/ 45 h 47"/>
                <a:gd name="T44" fmla="*/ 12 w 75"/>
                <a:gd name="T45" fmla="*/ 42 h 47"/>
                <a:gd name="T46" fmla="*/ 8 w 75"/>
                <a:gd name="T47" fmla="*/ 39 h 47"/>
                <a:gd name="T48" fmla="*/ 4 w 75"/>
                <a:gd name="T49" fmla="*/ 37 h 47"/>
                <a:gd name="T50" fmla="*/ 3 w 75"/>
                <a:gd name="T51" fmla="*/ 33 h 47"/>
                <a:gd name="T52" fmla="*/ 1 w 75"/>
                <a:gd name="T53" fmla="*/ 29 h 47"/>
                <a:gd name="T54" fmla="*/ 0 w 75"/>
                <a:gd name="T55" fmla="*/ 24 h 47"/>
                <a:gd name="T56" fmla="*/ 1 w 75"/>
                <a:gd name="T57" fmla="*/ 17 h 47"/>
                <a:gd name="T58" fmla="*/ 4 w 75"/>
                <a:gd name="T59" fmla="*/ 12 h 47"/>
                <a:gd name="T60" fmla="*/ 8 w 75"/>
                <a:gd name="T61" fmla="*/ 7 h 47"/>
                <a:gd name="T62" fmla="*/ 20 w 75"/>
                <a:gd name="T63" fmla="*/ 2 h 47"/>
                <a:gd name="T64" fmla="*/ 38 w 75"/>
                <a:gd name="T65" fmla="*/ 0 h 47"/>
                <a:gd name="T66" fmla="*/ 38 w 75"/>
                <a:gd name="T67" fmla="*/ 9 h 47"/>
                <a:gd name="T68" fmla="*/ 22 w 75"/>
                <a:gd name="T69" fmla="*/ 11 h 47"/>
                <a:gd name="T70" fmla="*/ 14 w 75"/>
                <a:gd name="T71" fmla="*/ 13 h 47"/>
                <a:gd name="T72" fmla="*/ 12 w 75"/>
                <a:gd name="T73" fmla="*/ 16 h 47"/>
                <a:gd name="T74" fmla="*/ 9 w 75"/>
                <a:gd name="T75" fmla="*/ 20 h 47"/>
                <a:gd name="T76" fmla="*/ 9 w 75"/>
                <a:gd name="T77" fmla="*/ 24 h 47"/>
                <a:gd name="T78" fmla="*/ 9 w 75"/>
                <a:gd name="T79" fmla="*/ 28 h 47"/>
                <a:gd name="T80" fmla="*/ 12 w 75"/>
                <a:gd name="T81" fmla="*/ 30 h 47"/>
                <a:gd name="T82" fmla="*/ 14 w 75"/>
                <a:gd name="T83" fmla="*/ 34 h 47"/>
                <a:gd name="T84" fmla="*/ 22 w 75"/>
                <a:gd name="T85" fmla="*/ 37 h 47"/>
                <a:gd name="T86" fmla="*/ 38 w 75"/>
                <a:gd name="T87" fmla="*/ 38 h 47"/>
                <a:gd name="T88" fmla="*/ 51 w 75"/>
                <a:gd name="T89" fmla="*/ 37 h 47"/>
                <a:gd name="T90" fmla="*/ 60 w 75"/>
                <a:gd name="T91" fmla="*/ 34 h 47"/>
                <a:gd name="T92" fmla="*/ 63 w 75"/>
                <a:gd name="T93" fmla="*/ 30 h 47"/>
                <a:gd name="T94" fmla="*/ 66 w 75"/>
                <a:gd name="T95" fmla="*/ 28 h 47"/>
                <a:gd name="T96" fmla="*/ 66 w 75"/>
                <a:gd name="T97" fmla="*/ 24 h 47"/>
                <a:gd name="T98" fmla="*/ 66 w 75"/>
                <a:gd name="T99" fmla="*/ 20 h 47"/>
                <a:gd name="T100" fmla="*/ 64 w 75"/>
                <a:gd name="T101" fmla="*/ 16 h 47"/>
                <a:gd name="T102" fmla="*/ 62 w 75"/>
                <a:gd name="T103" fmla="*/ 13 h 47"/>
                <a:gd name="T104" fmla="*/ 52 w 75"/>
                <a:gd name="T105" fmla="*/ 11 h 47"/>
                <a:gd name="T106" fmla="*/ 38 w 75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47">
                  <a:moveTo>
                    <a:pt x="38" y="0"/>
                  </a:moveTo>
                  <a:lnTo>
                    <a:pt x="46" y="0"/>
                  </a:lnTo>
                  <a:lnTo>
                    <a:pt x="52" y="2"/>
                  </a:lnTo>
                  <a:lnTo>
                    <a:pt x="58" y="3"/>
                  </a:lnTo>
                  <a:lnTo>
                    <a:pt x="63" y="4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2" y="15"/>
                  </a:lnTo>
                  <a:lnTo>
                    <a:pt x="73" y="19"/>
                  </a:lnTo>
                  <a:lnTo>
                    <a:pt x="75" y="24"/>
                  </a:lnTo>
                  <a:lnTo>
                    <a:pt x="73" y="29"/>
                  </a:lnTo>
                  <a:lnTo>
                    <a:pt x="72" y="34"/>
                  </a:lnTo>
                  <a:lnTo>
                    <a:pt x="69" y="38"/>
                  </a:lnTo>
                  <a:lnTo>
                    <a:pt x="66" y="41"/>
                  </a:lnTo>
                  <a:lnTo>
                    <a:pt x="60" y="43"/>
                  </a:lnTo>
                  <a:lnTo>
                    <a:pt x="55" y="46"/>
                  </a:lnTo>
                  <a:lnTo>
                    <a:pt x="50" y="46"/>
                  </a:lnTo>
                  <a:lnTo>
                    <a:pt x="45" y="47"/>
                  </a:lnTo>
                  <a:lnTo>
                    <a:pt x="38" y="47"/>
                  </a:lnTo>
                  <a:lnTo>
                    <a:pt x="29" y="47"/>
                  </a:lnTo>
                  <a:lnTo>
                    <a:pt x="22" y="46"/>
                  </a:lnTo>
                  <a:lnTo>
                    <a:pt x="17" y="45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8" y="7"/>
                  </a:lnTo>
                  <a:lnTo>
                    <a:pt x="20" y="2"/>
                  </a:lnTo>
                  <a:lnTo>
                    <a:pt x="38" y="0"/>
                  </a:lnTo>
                  <a:close/>
                  <a:moveTo>
                    <a:pt x="38" y="9"/>
                  </a:moveTo>
                  <a:lnTo>
                    <a:pt x="22" y="11"/>
                  </a:lnTo>
                  <a:lnTo>
                    <a:pt x="14" y="13"/>
                  </a:lnTo>
                  <a:lnTo>
                    <a:pt x="12" y="16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12" y="30"/>
                  </a:lnTo>
                  <a:lnTo>
                    <a:pt x="14" y="34"/>
                  </a:lnTo>
                  <a:lnTo>
                    <a:pt x="22" y="37"/>
                  </a:lnTo>
                  <a:lnTo>
                    <a:pt x="38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0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4" y="16"/>
                  </a:lnTo>
                  <a:lnTo>
                    <a:pt x="62" y="13"/>
                  </a:lnTo>
                  <a:lnTo>
                    <a:pt x="52" y="11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0" name="Rectangle 464"/>
            <p:cNvSpPr>
              <a:spLocks noChangeArrowheads="1"/>
            </p:cNvSpPr>
            <p:nvPr/>
          </p:nvSpPr>
          <p:spPr bwMode="auto">
            <a:xfrm rot="16200000">
              <a:off x="1374775" y="3846513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1" name="Freeform 466"/>
            <p:cNvSpPr>
              <a:spLocks noEditPoints="1"/>
            </p:cNvSpPr>
            <p:nvPr/>
          </p:nvSpPr>
          <p:spPr bwMode="auto">
            <a:xfrm rot="16200000">
              <a:off x="1296988" y="3960813"/>
              <a:ext cx="119063" cy="77788"/>
            </a:xfrm>
            <a:custGeom>
              <a:avLst/>
              <a:gdLst>
                <a:gd name="T0" fmla="*/ 54 w 75"/>
                <a:gd name="T1" fmla="*/ 38 h 49"/>
                <a:gd name="T2" fmla="*/ 62 w 75"/>
                <a:gd name="T3" fmla="*/ 34 h 49"/>
                <a:gd name="T4" fmla="*/ 66 w 75"/>
                <a:gd name="T5" fmla="*/ 29 h 49"/>
                <a:gd name="T6" fmla="*/ 66 w 75"/>
                <a:gd name="T7" fmla="*/ 23 h 49"/>
                <a:gd name="T8" fmla="*/ 60 w 75"/>
                <a:gd name="T9" fmla="*/ 15 h 49"/>
                <a:gd name="T10" fmla="*/ 51 w 75"/>
                <a:gd name="T11" fmla="*/ 11 h 49"/>
                <a:gd name="T12" fmla="*/ 39 w 75"/>
                <a:gd name="T13" fmla="*/ 9 h 49"/>
                <a:gd name="T14" fmla="*/ 47 w 75"/>
                <a:gd name="T15" fmla="*/ 17 h 49"/>
                <a:gd name="T16" fmla="*/ 48 w 75"/>
                <a:gd name="T17" fmla="*/ 28 h 49"/>
                <a:gd name="T18" fmla="*/ 46 w 75"/>
                <a:gd name="T19" fmla="*/ 38 h 49"/>
                <a:gd name="T20" fmla="*/ 38 w 75"/>
                <a:gd name="T21" fmla="*/ 46 h 49"/>
                <a:gd name="T22" fmla="*/ 25 w 75"/>
                <a:gd name="T23" fmla="*/ 49 h 49"/>
                <a:gd name="T24" fmla="*/ 13 w 75"/>
                <a:gd name="T25" fmla="*/ 46 h 49"/>
                <a:gd name="T26" fmla="*/ 4 w 75"/>
                <a:gd name="T27" fmla="*/ 37 h 49"/>
                <a:gd name="T28" fmla="*/ 0 w 75"/>
                <a:gd name="T29" fmla="*/ 25 h 49"/>
                <a:gd name="T30" fmla="*/ 3 w 75"/>
                <a:gd name="T31" fmla="*/ 16 h 49"/>
                <a:gd name="T32" fmla="*/ 9 w 75"/>
                <a:gd name="T33" fmla="*/ 7 h 49"/>
                <a:gd name="T34" fmla="*/ 35 w 75"/>
                <a:gd name="T35" fmla="*/ 0 h 49"/>
                <a:gd name="T36" fmla="*/ 66 w 75"/>
                <a:gd name="T37" fmla="*/ 8 h 49"/>
                <a:gd name="T38" fmla="*/ 72 w 75"/>
                <a:gd name="T39" fmla="*/ 16 h 49"/>
                <a:gd name="T40" fmla="*/ 75 w 75"/>
                <a:gd name="T41" fmla="*/ 26 h 49"/>
                <a:gd name="T42" fmla="*/ 72 w 75"/>
                <a:gd name="T43" fmla="*/ 37 h 49"/>
                <a:gd name="T44" fmla="*/ 66 w 75"/>
                <a:gd name="T45" fmla="*/ 43 h 49"/>
                <a:gd name="T46" fmla="*/ 55 w 75"/>
                <a:gd name="T47" fmla="*/ 47 h 49"/>
                <a:gd name="T48" fmla="*/ 21 w 75"/>
                <a:gd name="T49" fmla="*/ 9 h 49"/>
                <a:gd name="T50" fmla="*/ 13 w 75"/>
                <a:gd name="T51" fmla="*/ 13 h 49"/>
                <a:gd name="T52" fmla="*/ 9 w 75"/>
                <a:gd name="T53" fmla="*/ 21 h 49"/>
                <a:gd name="T54" fmla="*/ 9 w 75"/>
                <a:gd name="T55" fmla="*/ 29 h 49"/>
                <a:gd name="T56" fmla="*/ 13 w 75"/>
                <a:gd name="T57" fmla="*/ 36 h 49"/>
                <a:gd name="T58" fmla="*/ 21 w 75"/>
                <a:gd name="T59" fmla="*/ 38 h 49"/>
                <a:gd name="T60" fmla="*/ 30 w 75"/>
                <a:gd name="T61" fmla="*/ 38 h 49"/>
                <a:gd name="T62" fmla="*/ 37 w 75"/>
                <a:gd name="T63" fmla="*/ 36 h 49"/>
                <a:gd name="T64" fmla="*/ 41 w 75"/>
                <a:gd name="T65" fmla="*/ 29 h 49"/>
                <a:gd name="T66" fmla="*/ 41 w 75"/>
                <a:gd name="T67" fmla="*/ 20 h 49"/>
                <a:gd name="T68" fmla="*/ 37 w 75"/>
                <a:gd name="T69" fmla="*/ 13 h 49"/>
                <a:gd name="T70" fmla="*/ 30 w 75"/>
                <a:gd name="T71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" h="49">
                  <a:moveTo>
                    <a:pt x="55" y="47"/>
                  </a:moveTo>
                  <a:lnTo>
                    <a:pt x="54" y="38"/>
                  </a:lnTo>
                  <a:lnTo>
                    <a:pt x="59" y="37"/>
                  </a:lnTo>
                  <a:lnTo>
                    <a:pt x="62" y="34"/>
                  </a:lnTo>
                  <a:lnTo>
                    <a:pt x="64" y="32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6" y="23"/>
                  </a:lnTo>
                  <a:lnTo>
                    <a:pt x="64" y="19"/>
                  </a:lnTo>
                  <a:lnTo>
                    <a:pt x="60" y="15"/>
                  </a:lnTo>
                  <a:lnTo>
                    <a:pt x="55" y="12"/>
                  </a:lnTo>
                  <a:lnTo>
                    <a:pt x="51" y="11"/>
                  </a:lnTo>
                  <a:lnTo>
                    <a:pt x="46" y="9"/>
                  </a:lnTo>
                  <a:lnTo>
                    <a:pt x="39" y="9"/>
                  </a:lnTo>
                  <a:lnTo>
                    <a:pt x="43" y="13"/>
                  </a:lnTo>
                  <a:lnTo>
                    <a:pt x="47" y="17"/>
                  </a:lnTo>
                  <a:lnTo>
                    <a:pt x="48" y="23"/>
                  </a:lnTo>
                  <a:lnTo>
                    <a:pt x="48" y="28"/>
                  </a:lnTo>
                  <a:lnTo>
                    <a:pt x="48" y="33"/>
                  </a:lnTo>
                  <a:lnTo>
                    <a:pt x="46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1" y="47"/>
                  </a:lnTo>
                  <a:lnTo>
                    <a:pt x="25" y="49"/>
                  </a:lnTo>
                  <a:lnTo>
                    <a:pt x="18" y="47"/>
                  </a:lnTo>
                  <a:lnTo>
                    <a:pt x="13" y="46"/>
                  </a:lnTo>
                  <a:lnTo>
                    <a:pt x="8" y="42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1"/>
                  </a:lnTo>
                  <a:lnTo>
                    <a:pt x="9" y="7"/>
                  </a:lnTo>
                  <a:lnTo>
                    <a:pt x="20" y="2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69" y="12"/>
                  </a:lnTo>
                  <a:lnTo>
                    <a:pt x="72" y="16"/>
                  </a:lnTo>
                  <a:lnTo>
                    <a:pt x="73" y="21"/>
                  </a:lnTo>
                  <a:lnTo>
                    <a:pt x="75" y="26"/>
                  </a:lnTo>
                  <a:lnTo>
                    <a:pt x="73" y="32"/>
                  </a:lnTo>
                  <a:lnTo>
                    <a:pt x="72" y="37"/>
                  </a:lnTo>
                  <a:lnTo>
                    <a:pt x="69" y="41"/>
                  </a:lnTo>
                  <a:lnTo>
                    <a:pt x="66" y="43"/>
                  </a:lnTo>
                  <a:lnTo>
                    <a:pt x="60" y="46"/>
                  </a:lnTo>
                  <a:lnTo>
                    <a:pt x="55" y="47"/>
                  </a:lnTo>
                  <a:close/>
                  <a:moveTo>
                    <a:pt x="25" y="9"/>
                  </a:moveTo>
                  <a:lnTo>
                    <a:pt x="21" y="9"/>
                  </a:lnTo>
                  <a:lnTo>
                    <a:pt x="17" y="12"/>
                  </a:lnTo>
                  <a:lnTo>
                    <a:pt x="13" y="13"/>
                  </a:lnTo>
                  <a:lnTo>
                    <a:pt x="11" y="17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11" y="32"/>
                  </a:lnTo>
                  <a:lnTo>
                    <a:pt x="13" y="36"/>
                  </a:lnTo>
                  <a:lnTo>
                    <a:pt x="17" y="37"/>
                  </a:lnTo>
                  <a:lnTo>
                    <a:pt x="21" y="38"/>
                  </a:lnTo>
                  <a:lnTo>
                    <a:pt x="25" y="40"/>
                  </a:lnTo>
                  <a:lnTo>
                    <a:pt x="30" y="38"/>
                  </a:lnTo>
                  <a:lnTo>
                    <a:pt x="33" y="37"/>
                  </a:lnTo>
                  <a:lnTo>
                    <a:pt x="37" y="36"/>
                  </a:lnTo>
                  <a:lnTo>
                    <a:pt x="39" y="32"/>
                  </a:lnTo>
                  <a:lnTo>
                    <a:pt x="41" y="29"/>
                  </a:lnTo>
                  <a:lnTo>
                    <a:pt x="41" y="25"/>
                  </a:lnTo>
                  <a:lnTo>
                    <a:pt x="41" y="20"/>
                  </a:lnTo>
                  <a:lnTo>
                    <a:pt x="39" y="17"/>
                  </a:lnTo>
                  <a:lnTo>
                    <a:pt x="37" y="13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2" name="Rectangle 467"/>
            <p:cNvSpPr>
              <a:spLocks noChangeArrowheads="1"/>
            </p:cNvSpPr>
            <p:nvPr/>
          </p:nvSpPr>
          <p:spPr bwMode="auto">
            <a:xfrm rot="16200000">
              <a:off x="1416050" y="4041775"/>
              <a:ext cx="158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3" name="Freeform 468"/>
            <p:cNvSpPr>
              <a:spLocks/>
            </p:cNvSpPr>
            <p:nvPr/>
          </p:nvSpPr>
          <p:spPr bwMode="auto">
            <a:xfrm rot="16200000">
              <a:off x="1432719" y="3963194"/>
              <a:ext cx="115888" cy="76200"/>
            </a:xfrm>
            <a:custGeom>
              <a:avLst/>
              <a:gdLst>
                <a:gd name="T0" fmla="*/ 21 w 73"/>
                <a:gd name="T1" fmla="*/ 0 h 48"/>
                <a:gd name="T2" fmla="*/ 21 w 73"/>
                <a:gd name="T3" fmla="*/ 10 h 48"/>
                <a:gd name="T4" fmla="*/ 17 w 73"/>
                <a:gd name="T5" fmla="*/ 11 h 48"/>
                <a:gd name="T6" fmla="*/ 14 w 73"/>
                <a:gd name="T7" fmla="*/ 12 h 48"/>
                <a:gd name="T8" fmla="*/ 12 w 73"/>
                <a:gd name="T9" fmla="*/ 15 h 48"/>
                <a:gd name="T10" fmla="*/ 11 w 73"/>
                <a:gd name="T11" fmla="*/ 17 h 48"/>
                <a:gd name="T12" fmla="*/ 9 w 73"/>
                <a:gd name="T13" fmla="*/ 20 h 48"/>
                <a:gd name="T14" fmla="*/ 9 w 73"/>
                <a:gd name="T15" fmla="*/ 24 h 48"/>
                <a:gd name="T16" fmla="*/ 9 w 73"/>
                <a:gd name="T17" fmla="*/ 28 h 48"/>
                <a:gd name="T18" fmla="*/ 11 w 73"/>
                <a:gd name="T19" fmla="*/ 32 h 48"/>
                <a:gd name="T20" fmla="*/ 13 w 73"/>
                <a:gd name="T21" fmla="*/ 34 h 48"/>
                <a:gd name="T22" fmla="*/ 17 w 73"/>
                <a:gd name="T23" fmla="*/ 37 h 48"/>
                <a:gd name="T24" fmla="*/ 21 w 73"/>
                <a:gd name="T25" fmla="*/ 38 h 48"/>
                <a:gd name="T26" fmla="*/ 26 w 73"/>
                <a:gd name="T27" fmla="*/ 38 h 48"/>
                <a:gd name="T28" fmla="*/ 30 w 73"/>
                <a:gd name="T29" fmla="*/ 38 h 48"/>
                <a:gd name="T30" fmla="*/ 34 w 73"/>
                <a:gd name="T31" fmla="*/ 37 h 48"/>
                <a:gd name="T32" fmla="*/ 38 w 73"/>
                <a:gd name="T33" fmla="*/ 34 h 48"/>
                <a:gd name="T34" fmla="*/ 39 w 73"/>
                <a:gd name="T35" fmla="*/ 32 h 48"/>
                <a:gd name="T36" fmla="*/ 41 w 73"/>
                <a:gd name="T37" fmla="*/ 28 h 48"/>
                <a:gd name="T38" fmla="*/ 42 w 73"/>
                <a:gd name="T39" fmla="*/ 24 h 48"/>
                <a:gd name="T40" fmla="*/ 41 w 73"/>
                <a:gd name="T41" fmla="*/ 20 h 48"/>
                <a:gd name="T42" fmla="*/ 39 w 73"/>
                <a:gd name="T43" fmla="*/ 16 h 48"/>
                <a:gd name="T44" fmla="*/ 38 w 73"/>
                <a:gd name="T45" fmla="*/ 13 h 48"/>
                <a:gd name="T46" fmla="*/ 35 w 73"/>
                <a:gd name="T47" fmla="*/ 11 h 48"/>
                <a:gd name="T48" fmla="*/ 37 w 73"/>
                <a:gd name="T49" fmla="*/ 2 h 48"/>
                <a:gd name="T50" fmla="*/ 73 w 73"/>
                <a:gd name="T51" fmla="*/ 10 h 48"/>
                <a:gd name="T52" fmla="*/ 73 w 73"/>
                <a:gd name="T53" fmla="*/ 44 h 48"/>
                <a:gd name="T54" fmla="*/ 64 w 73"/>
                <a:gd name="T55" fmla="*/ 44 h 48"/>
                <a:gd name="T56" fmla="*/ 64 w 73"/>
                <a:gd name="T57" fmla="*/ 17 h 48"/>
                <a:gd name="T58" fmla="*/ 45 w 73"/>
                <a:gd name="T59" fmla="*/ 13 h 48"/>
                <a:gd name="T60" fmla="*/ 48 w 73"/>
                <a:gd name="T61" fmla="*/ 17 h 48"/>
                <a:gd name="T62" fmla="*/ 50 w 73"/>
                <a:gd name="T63" fmla="*/ 21 h 48"/>
                <a:gd name="T64" fmla="*/ 50 w 73"/>
                <a:gd name="T65" fmla="*/ 27 h 48"/>
                <a:gd name="T66" fmla="*/ 50 w 73"/>
                <a:gd name="T67" fmla="*/ 32 h 48"/>
                <a:gd name="T68" fmla="*/ 47 w 73"/>
                <a:gd name="T69" fmla="*/ 37 h 48"/>
                <a:gd name="T70" fmla="*/ 43 w 73"/>
                <a:gd name="T71" fmla="*/ 42 h 48"/>
                <a:gd name="T72" fmla="*/ 38 w 73"/>
                <a:gd name="T73" fmla="*/ 45 h 48"/>
                <a:gd name="T74" fmla="*/ 33 w 73"/>
                <a:gd name="T75" fmla="*/ 48 h 48"/>
                <a:gd name="T76" fmla="*/ 26 w 73"/>
                <a:gd name="T77" fmla="*/ 48 h 48"/>
                <a:gd name="T78" fmla="*/ 20 w 73"/>
                <a:gd name="T79" fmla="*/ 48 h 48"/>
                <a:gd name="T80" fmla="*/ 14 w 73"/>
                <a:gd name="T81" fmla="*/ 46 h 48"/>
                <a:gd name="T82" fmla="*/ 9 w 73"/>
                <a:gd name="T83" fmla="*/ 42 h 48"/>
                <a:gd name="T84" fmla="*/ 5 w 73"/>
                <a:gd name="T85" fmla="*/ 38 h 48"/>
                <a:gd name="T86" fmla="*/ 3 w 73"/>
                <a:gd name="T87" fmla="*/ 34 h 48"/>
                <a:gd name="T88" fmla="*/ 1 w 73"/>
                <a:gd name="T89" fmla="*/ 29 h 48"/>
                <a:gd name="T90" fmla="*/ 0 w 73"/>
                <a:gd name="T91" fmla="*/ 24 h 48"/>
                <a:gd name="T92" fmla="*/ 1 w 73"/>
                <a:gd name="T93" fmla="*/ 17 h 48"/>
                <a:gd name="T94" fmla="*/ 3 w 73"/>
                <a:gd name="T95" fmla="*/ 12 h 48"/>
                <a:gd name="T96" fmla="*/ 5 w 73"/>
                <a:gd name="T97" fmla="*/ 8 h 48"/>
                <a:gd name="T98" fmla="*/ 11 w 73"/>
                <a:gd name="T99" fmla="*/ 4 h 48"/>
                <a:gd name="T100" fmla="*/ 14 w 73"/>
                <a:gd name="T101" fmla="*/ 2 h 48"/>
                <a:gd name="T102" fmla="*/ 21 w 73"/>
                <a:gd name="T10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48">
                  <a:moveTo>
                    <a:pt x="21" y="0"/>
                  </a:moveTo>
                  <a:lnTo>
                    <a:pt x="21" y="10"/>
                  </a:lnTo>
                  <a:lnTo>
                    <a:pt x="17" y="11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11" y="32"/>
                  </a:lnTo>
                  <a:lnTo>
                    <a:pt x="13" y="34"/>
                  </a:lnTo>
                  <a:lnTo>
                    <a:pt x="17" y="37"/>
                  </a:lnTo>
                  <a:lnTo>
                    <a:pt x="21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4" y="37"/>
                  </a:lnTo>
                  <a:lnTo>
                    <a:pt x="38" y="34"/>
                  </a:lnTo>
                  <a:lnTo>
                    <a:pt x="39" y="32"/>
                  </a:lnTo>
                  <a:lnTo>
                    <a:pt x="41" y="28"/>
                  </a:lnTo>
                  <a:lnTo>
                    <a:pt x="42" y="24"/>
                  </a:lnTo>
                  <a:lnTo>
                    <a:pt x="41" y="20"/>
                  </a:lnTo>
                  <a:lnTo>
                    <a:pt x="39" y="16"/>
                  </a:lnTo>
                  <a:lnTo>
                    <a:pt x="38" y="13"/>
                  </a:lnTo>
                  <a:lnTo>
                    <a:pt x="35" y="11"/>
                  </a:lnTo>
                  <a:lnTo>
                    <a:pt x="37" y="2"/>
                  </a:lnTo>
                  <a:lnTo>
                    <a:pt x="73" y="10"/>
                  </a:lnTo>
                  <a:lnTo>
                    <a:pt x="73" y="44"/>
                  </a:lnTo>
                  <a:lnTo>
                    <a:pt x="64" y="44"/>
                  </a:lnTo>
                  <a:lnTo>
                    <a:pt x="64" y="17"/>
                  </a:lnTo>
                  <a:lnTo>
                    <a:pt x="45" y="13"/>
                  </a:lnTo>
                  <a:lnTo>
                    <a:pt x="48" y="17"/>
                  </a:lnTo>
                  <a:lnTo>
                    <a:pt x="50" y="21"/>
                  </a:lnTo>
                  <a:lnTo>
                    <a:pt x="50" y="27"/>
                  </a:lnTo>
                  <a:lnTo>
                    <a:pt x="50" y="32"/>
                  </a:lnTo>
                  <a:lnTo>
                    <a:pt x="47" y="37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3" y="48"/>
                  </a:lnTo>
                  <a:lnTo>
                    <a:pt x="26" y="48"/>
                  </a:lnTo>
                  <a:lnTo>
                    <a:pt x="20" y="48"/>
                  </a:lnTo>
                  <a:lnTo>
                    <a:pt x="14" y="46"/>
                  </a:lnTo>
                  <a:lnTo>
                    <a:pt x="9" y="42"/>
                  </a:lnTo>
                  <a:lnTo>
                    <a:pt x="5" y="38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11" y="4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4" name="Rectangle 469"/>
            <p:cNvSpPr>
              <a:spLocks noChangeArrowheads="1"/>
            </p:cNvSpPr>
            <p:nvPr/>
          </p:nvSpPr>
          <p:spPr bwMode="auto">
            <a:xfrm rot="16200000">
              <a:off x="1963738" y="3846513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5" name="Freeform 471"/>
            <p:cNvSpPr>
              <a:spLocks/>
            </p:cNvSpPr>
            <p:nvPr/>
          </p:nvSpPr>
          <p:spPr bwMode="auto">
            <a:xfrm rot="16200000">
              <a:off x="1888332" y="3963194"/>
              <a:ext cx="114300" cy="74613"/>
            </a:xfrm>
            <a:custGeom>
              <a:avLst/>
              <a:gdLst>
                <a:gd name="T0" fmla="*/ 63 w 72"/>
                <a:gd name="T1" fmla="*/ 0 h 47"/>
                <a:gd name="T2" fmla="*/ 72 w 72"/>
                <a:gd name="T3" fmla="*/ 0 h 47"/>
                <a:gd name="T4" fmla="*/ 72 w 72"/>
                <a:gd name="T5" fmla="*/ 47 h 47"/>
                <a:gd name="T6" fmla="*/ 65 w 72"/>
                <a:gd name="T7" fmla="*/ 47 h 47"/>
                <a:gd name="T8" fmla="*/ 55 w 72"/>
                <a:gd name="T9" fmla="*/ 39 h 47"/>
                <a:gd name="T10" fmla="*/ 45 w 72"/>
                <a:gd name="T11" fmla="*/ 33 h 47"/>
                <a:gd name="T12" fmla="*/ 20 w 72"/>
                <a:gd name="T13" fmla="*/ 24 h 47"/>
                <a:gd name="T14" fmla="*/ 11 w 72"/>
                <a:gd name="T15" fmla="*/ 21 h 47"/>
                <a:gd name="T16" fmla="*/ 0 w 72"/>
                <a:gd name="T17" fmla="*/ 20 h 47"/>
                <a:gd name="T18" fmla="*/ 0 w 72"/>
                <a:gd name="T19" fmla="*/ 11 h 47"/>
                <a:gd name="T20" fmla="*/ 7 w 72"/>
                <a:gd name="T21" fmla="*/ 11 h 47"/>
                <a:gd name="T22" fmla="*/ 13 w 72"/>
                <a:gd name="T23" fmla="*/ 12 h 47"/>
                <a:gd name="T24" fmla="*/ 21 w 72"/>
                <a:gd name="T25" fmla="*/ 14 h 47"/>
                <a:gd name="T26" fmla="*/ 44 w 72"/>
                <a:gd name="T27" fmla="*/ 24 h 47"/>
                <a:gd name="T28" fmla="*/ 54 w 72"/>
                <a:gd name="T29" fmla="*/ 30 h 47"/>
                <a:gd name="T30" fmla="*/ 63 w 72"/>
                <a:gd name="T31" fmla="*/ 37 h 47"/>
                <a:gd name="T32" fmla="*/ 63 w 72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7">
                  <a:moveTo>
                    <a:pt x="63" y="0"/>
                  </a:moveTo>
                  <a:lnTo>
                    <a:pt x="72" y="0"/>
                  </a:lnTo>
                  <a:lnTo>
                    <a:pt x="72" y="47"/>
                  </a:lnTo>
                  <a:lnTo>
                    <a:pt x="65" y="47"/>
                  </a:lnTo>
                  <a:lnTo>
                    <a:pt x="55" y="39"/>
                  </a:lnTo>
                  <a:lnTo>
                    <a:pt x="45" y="33"/>
                  </a:lnTo>
                  <a:lnTo>
                    <a:pt x="20" y="24"/>
                  </a:lnTo>
                  <a:lnTo>
                    <a:pt x="11" y="21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7" y="11"/>
                  </a:lnTo>
                  <a:lnTo>
                    <a:pt x="13" y="12"/>
                  </a:lnTo>
                  <a:lnTo>
                    <a:pt x="21" y="14"/>
                  </a:lnTo>
                  <a:lnTo>
                    <a:pt x="44" y="24"/>
                  </a:lnTo>
                  <a:lnTo>
                    <a:pt x="54" y="30"/>
                  </a:lnTo>
                  <a:lnTo>
                    <a:pt x="63" y="37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6" name="Rectangle 472"/>
            <p:cNvSpPr>
              <a:spLocks noChangeArrowheads="1"/>
            </p:cNvSpPr>
            <p:nvPr/>
          </p:nvSpPr>
          <p:spPr bwMode="auto">
            <a:xfrm rot="16200000">
              <a:off x="2002632" y="4042569"/>
              <a:ext cx="15875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7" name="Freeform 473"/>
            <p:cNvSpPr>
              <a:spLocks noEditPoints="1"/>
            </p:cNvSpPr>
            <p:nvPr/>
          </p:nvSpPr>
          <p:spPr bwMode="auto">
            <a:xfrm rot="16200000">
              <a:off x="2019300" y="3962400"/>
              <a:ext cx="119063" cy="74613"/>
            </a:xfrm>
            <a:custGeom>
              <a:avLst/>
              <a:gdLst>
                <a:gd name="T0" fmla="*/ 38 w 75"/>
                <a:gd name="T1" fmla="*/ 0 h 47"/>
                <a:gd name="T2" fmla="*/ 46 w 75"/>
                <a:gd name="T3" fmla="*/ 0 h 47"/>
                <a:gd name="T4" fmla="*/ 52 w 75"/>
                <a:gd name="T5" fmla="*/ 1 h 47"/>
                <a:gd name="T6" fmla="*/ 58 w 75"/>
                <a:gd name="T7" fmla="*/ 2 h 47"/>
                <a:gd name="T8" fmla="*/ 63 w 75"/>
                <a:gd name="T9" fmla="*/ 4 h 47"/>
                <a:gd name="T10" fmla="*/ 67 w 75"/>
                <a:gd name="T11" fmla="*/ 6 h 47"/>
                <a:gd name="T12" fmla="*/ 71 w 75"/>
                <a:gd name="T13" fmla="*/ 10 h 47"/>
                <a:gd name="T14" fmla="*/ 72 w 75"/>
                <a:gd name="T15" fmla="*/ 14 h 47"/>
                <a:gd name="T16" fmla="*/ 73 w 75"/>
                <a:gd name="T17" fmla="*/ 18 h 47"/>
                <a:gd name="T18" fmla="*/ 75 w 75"/>
                <a:gd name="T19" fmla="*/ 23 h 47"/>
                <a:gd name="T20" fmla="*/ 73 w 75"/>
                <a:gd name="T21" fmla="*/ 29 h 47"/>
                <a:gd name="T22" fmla="*/ 72 w 75"/>
                <a:gd name="T23" fmla="*/ 34 h 47"/>
                <a:gd name="T24" fmla="*/ 69 w 75"/>
                <a:gd name="T25" fmla="*/ 38 h 47"/>
                <a:gd name="T26" fmla="*/ 66 w 75"/>
                <a:gd name="T27" fmla="*/ 42 h 47"/>
                <a:gd name="T28" fmla="*/ 60 w 75"/>
                <a:gd name="T29" fmla="*/ 43 h 47"/>
                <a:gd name="T30" fmla="*/ 55 w 75"/>
                <a:gd name="T31" fmla="*/ 46 h 47"/>
                <a:gd name="T32" fmla="*/ 50 w 75"/>
                <a:gd name="T33" fmla="*/ 47 h 47"/>
                <a:gd name="T34" fmla="*/ 45 w 75"/>
                <a:gd name="T35" fmla="*/ 47 h 47"/>
                <a:gd name="T36" fmla="*/ 38 w 75"/>
                <a:gd name="T37" fmla="*/ 47 h 47"/>
                <a:gd name="T38" fmla="*/ 29 w 75"/>
                <a:gd name="T39" fmla="*/ 47 h 47"/>
                <a:gd name="T40" fmla="*/ 22 w 75"/>
                <a:gd name="T41" fmla="*/ 46 h 47"/>
                <a:gd name="T42" fmla="*/ 17 w 75"/>
                <a:gd name="T43" fmla="*/ 44 h 47"/>
                <a:gd name="T44" fmla="*/ 12 w 75"/>
                <a:gd name="T45" fmla="*/ 42 h 47"/>
                <a:gd name="T46" fmla="*/ 8 w 75"/>
                <a:gd name="T47" fmla="*/ 39 h 47"/>
                <a:gd name="T48" fmla="*/ 4 w 75"/>
                <a:gd name="T49" fmla="*/ 37 h 47"/>
                <a:gd name="T50" fmla="*/ 3 w 75"/>
                <a:gd name="T51" fmla="*/ 33 h 47"/>
                <a:gd name="T52" fmla="*/ 1 w 75"/>
                <a:gd name="T53" fmla="*/ 29 h 47"/>
                <a:gd name="T54" fmla="*/ 0 w 75"/>
                <a:gd name="T55" fmla="*/ 23 h 47"/>
                <a:gd name="T56" fmla="*/ 1 w 75"/>
                <a:gd name="T57" fmla="*/ 17 h 47"/>
                <a:gd name="T58" fmla="*/ 4 w 75"/>
                <a:gd name="T59" fmla="*/ 12 h 47"/>
                <a:gd name="T60" fmla="*/ 8 w 75"/>
                <a:gd name="T61" fmla="*/ 6 h 47"/>
                <a:gd name="T62" fmla="*/ 20 w 75"/>
                <a:gd name="T63" fmla="*/ 1 h 47"/>
                <a:gd name="T64" fmla="*/ 38 w 75"/>
                <a:gd name="T65" fmla="*/ 0 h 47"/>
                <a:gd name="T66" fmla="*/ 38 w 75"/>
                <a:gd name="T67" fmla="*/ 9 h 47"/>
                <a:gd name="T68" fmla="*/ 22 w 75"/>
                <a:gd name="T69" fmla="*/ 10 h 47"/>
                <a:gd name="T70" fmla="*/ 14 w 75"/>
                <a:gd name="T71" fmla="*/ 13 h 47"/>
                <a:gd name="T72" fmla="*/ 12 w 75"/>
                <a:gd name="T73" fmla="*/ 16 h 47"/>
                <a:gd name="T74" fmla="*/ 9 w 75"/>
                <a:gd name="T75" fmla="*/ 19 h 47"/>
                <a:gd name="T76" fmla="*/ 9 w 75"/>
                <a:gd name="T77" fmla="*/ 23 h 47"/>
                <a:gd name="T78" fmla="*/ 9 w 75"/>
                <a:gd name="T79" fmla="*/ 27 h 47"/>
                <a:gd name="T80" fmla="*/ 12 w 75"/>
                <a:gd name="T81" fmla="*/ 30 h 47"/>
                <a:gd name="T82" fmla="*/ 14 w 75"/>
                <a:gd name="T83" fmla="*/ 34 h 47"/>
                <a:gd name="T84" fmla="*/ 22 w 75"/>
                <a:gd name="T85" fmla="*/ 37 h 47"/>
                <a:gd name="T86" fmla="*/ 38 w 75"/>
                <a:gd name="T87" fmla="*/ 38 h 47"/>
                <a:gd name="T88" fmla="*/ 51 w 75"/>
                <a:gd name="T89" fmla="*/ 37 h 47"/>
                <a:gd name="T90" fmla="*/ 60 w 75"/>
                <a:gd name="T91" fmla="*/ 34 h 47"/>
                <a:gd name="T92" fmla="*/ 63 w 75"/>
                <a:gd name="T93" fmla="*/ 31 h 47"/>
                <a:gd name="T94" fmla="*/ 66 w 75"/>
                <a:gd name="T95" fmla="*/ 27 h 47"/>
                <a:gd name="T96" fmla="*/ 66 w 75"/>
                <a:gd name="T97" fmla="*/ 23 h 47"/>
                <a:gd name="T98" fmla="*/ 66 w 75"/>
                <a:gd name="T99" fmla="*/ 19 h 47"/>
                <a:gd name="T100" fmla="*/ 64 w 75"/>
                <a:gd name="T101" fmla="*/ 16 h 47"/>
                <a:gd name="T102" fmla="*/ 62 w 75"/>
                <a:gd name="T103" fmla="*/ 13 h 47"/>
                <a:gd name="T104" fmla="*/ 52 w 75"/>
                <a:gd name="T105" fmla="*/ 10 h 47"/>
                <a:gd name="T106" fmla="*/ 38 w 75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47">
                  <a:moveTo>
                    <a:pt x="38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8" y="2"/>
                  </a:lnTo>
                  <a:lnTo>
                    <a:pt x="63" y="4"/>
                  </a:lnTo>
                  <a:lnTo>
                    <a:pt x="67" y="6"/>
                  </a:lnTo>
                  <a:lnTo>
                    <a:pt x="71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5" y="23"/>
                  </a:lnTo>
                  <a:lnTo>
                    <a:pt x="73" y="29"/>
                  </a:lnTo>
                  <a:lnTo>
                    <a:pt x="72" y="34"/>
                  </a:lnTo>
                  <a:lnTo>
                    <a:pt x="69" y="38"/>
                  </a:lnTo>
                  <a:lnTo>
                    <a:pt x="66" y="42"/>
                  </a:lnTo>
                  <a:lnTo>
                    <a:pt x="60" y="43"/>
                  </a:lnTo>
                  <a:lnTo>
                    <a:pt x="55" y="46"/>
                  </a:lnTo>
                  <a:lnTo>
                    <a:pt x="50" y="47"/>
                  </a:lnTo>
                  <a:lnTo>
                    <a:pt x="45" y="47"/>
                  </a:lnTo>
                  <a:lnTo>
                    <a:pt x="38" y="47"/>
                  </a:lnTo>
                  <a:lnTo>
                    <a:pt x="29" y="47"/>
                  </a:lnTo>
                  <a:lnTo>
                    <a:pt x="22" y="46"/>
                  </a:lnTo>
                  <a:lnTo>
                    <a:pt x="17" y="44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8" y="6"/>
                  </a:lnTo>
                  <a:lnTo>
                    <a:pt x="20" y="1"/>
                  </a:lnTo>
                  <a:lnTo>
                    <a:pt x="38" y="0"/>
                  </a:lnTo>
                  <a:close/>
                  <a:moveTo>
                    <a:pt x="38" y="9"/>
                  </a:moveTo>
                  <a:lnTo>
                    <a:pt x="22" y="10"/>
                  </a:lnTo>
                  <a:lnTo>
                    <a:pt x="14" y="13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2" y="30"/>
                  </a:lnTo>
                  <a:lnTo>
                    <a:pt x="14" y="34"/>
                  </a:lnTo>
                  <a:lnTo>
                    <a:pt x="22" y="37"/>
                  </a:lnTo>
                  <a:lnTo>
                    <a:pt x="38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66" y="19"/>
                  </a:lnTo>
                  <a:lnTo>
                    <a:pt x="64" y="16"/>
                  </a:lnTo>
                  <a:lnTo>
                    <a:pt x="62" y="13"/>
                  </a:lnTo>
                  <a:lnTo>
                    <a:pt x="52" y="10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8" name="Rectangle 474"/>
            <p:cNvSpPr>
              <a:spLocks noChangeArrowheads="1"/>
            </p:cNvSpPr>
            <p:nvPr/>
          </p:nvSpPr>
          <p:spPr bwMode="auto">
            <a:xfrm rot="16200000">
              <a:off x="2549525" y="3846513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9" name="Freeform 476"/>
            <p:cNvSpPr>
              <a:spLocks/>
            </p:cNvSpPr>
            <p:nvPr/>
          </p:nvSpPr>
          <p:spPr bwMode="auto">
            <a:xfrm rot="16200000">
              <a:off x="2475707" y="3964782"/>
              <a:ext cx="114300" cy="71438"/>
            </a:xfrm>
            <a:custGeom>
              <a:avLst/>
              <a:gdLst>
                <a:gd name="T0" fmla="*/ 63 w 72"/>
                <a:gd name="T1" fmla="*/ 0 h 45"/>
                <a:gd name="T2" fmla="*/ 72 w 72"/>
                <a:gd name="T3" fmla="*/ 0 h 45"/>
                <a:gd name="T4" fmla="*/ 72 w 72"/>
                <a:gd name="T5" fmla="*/ 45 h 45"/>
                <a:gd name="T6" fmla="*/ 65 w 72"/>
                <a:gd name="T7" fmla="*/ 45 h 45"/>
                <a:gd name="T8" fmla="*/ 55 w 72"/>
                <a:gd name="T9" fmla="*/ 39 h 45"/>
                <a:gd name="T10" fmla="*/ 45 w 72"/>
                <a:gd name="T11" fmla="*/ 32 h 45"/>
                <a:gd name="T12" fmla="*/ 20 w 72"/>
                <a:gd name="T13" fmla="*/ 22 h 45"/>
                <a:gd name="T14" fmla="*/ 11 w 72"/>
                <a:gd name="T15" fmla="*/ 20 h 45"/>
                <a:gd name="T16" fmla="*/ 0 w 72"/>
                <a:gd name="T17" fmla="*/ 19 h 45"/>
                <a:gd name="T18" fmla="*/ 0 w 72"/>
                <a:gd name="T19" fmla="*/ 10 h 45"/>
                <a:gd name="T20" fmla="*/ 7 w 72"/>
                <a:gd name="T21" fmla="*/ 10 h 45"/>
                <a:gd name="T22" fmla="*/ 13 w 72"/>
                <a:gd name="T23" fmla="*/ 11 h 45"/>
                <a:gd name="T24" fmla="*/ 21 w 72"/>
                <a:gd name="T25" fmla="*/ 13 h 45"/>
                <a:gd name="T26" fmla="*/ 44 w 72"/>
                <a:gd name="T27" fmla="*/ 23 h 45"/>
                <a:gd name="T28" fmla="*/ 54 w 72"/>
                <a:gd name="T29" fmla="*/ 30 h 45"/>
                <a:gd name="T30" fmla="*/ 63 w 72"/>
                <a:gd name="T31" fmla="*/ 36 h 45"/>
                <a:gd name="T32" fmla="*/ 63 w 72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63" y="0"/>
                  </a:moveTo>
                  <a:lnTo>
                    <a:pt x="72" y="0"/>
                  </a:lnTo>
                  <a:lnTo>
                    <a:pt x="72" y="45"/>
                  </a:lnTo>
                  <a:lnTo>
                    <a:pt x="65" y="45"/>
                  </a:lnTo>
                  <a:lnTo>
                    <a:pt x="55" y="39"/>
                  </a:lnTo>
                  <a:lnTo>
                    <a:pt x="45" y="32"/>
                  </a:lnTo>
                  <a:lnTo>
                    <a:pt x="20" y="22"/>
                  </a:lnTo>
                  <a:lnTo>
                    <a:pt x="11" y="20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7" y="10"/>
                  </a:lnTo>
                  <a:lnTo>
                    <a:pt x="13" y="11"/>
                  </a:lnTo>
                  <a:lnTo>
                    <a:pt x="21" y="13"/>
                  </a:lnTo>
                  <a:lnTo>
                    <a:pt x="44" y="23"/>
                  </a:lnTo>
                  <a:lnTo>
                    <a:pt x="54" y="30"/>
                  </a:lnTo>
                  <a:lnTo>
                    <a:pt x="63" y="3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0" name="Rectangle 477"/>
            <p:cNvSpPr>
              <a:spLocks noChangeArrowheads="1"/>
            </p:cNvSpPr>
            <p:nvPr/>
          </p:nvSpPr>
          <p:spPr bwMode="auto">
            <a:xfrm rot="16200000">
              <a:off x="2591594" y="4042569"/>
              <a:ext cx="15875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1" name="Freeform 478"/>
            <p:cNvSpPr>
              <a:spLocks/>
            </p:cNvSpPr>
            <p:nvPr/>
          </p:nvSpPr>
          <p:spPr bwMode="auto">
            <a:xfrm rot="16200000">
              <a:off x="2607469" y="3963194"/>
              <a:ext cx="115888" cy="76200"/>
            </a:xfrm>
            <a:custGeom>
              <a:avLst/>
              <a:gdLst>
                <a:gd name="T0" fmla="*/ 21 w 73"/>
                <a:gd name="T1" fmla="*/ 0 h 48"/>
                <a:gd name="T2" fmla="*/ 21 w 73"/>
                <a:gd name="T3" fmla="*/ 10 h 48"/>
                <a:gd name="T4" fmla="*/ 17 w 73"/>
                <a:gd name="T5" fmla="*/ 10 h 48"/>
                <a:gd name="T6" fmla="*/ 14 w 73"/>
                <a:gd name="T7" fmla="*/ 12 h 48"/>
                <a:gd name="T8" fmla="*/ 12 w 73"/>
                <a:gd name="T9" fmla="*/ 14 h 48"/>
                <a:gd name="T10" fmla="*/ 11 w 73"/>
                <a:gd name="T11" fmla="*/ 17 h 48"/>
                <a:gd name="T12" fmla="*/ 9 w 73"/>
                <a:gd name="T13" fmla="*/ 20 h 48"/>
                <a:gd name="T14" fmla="*/ 9 w 73"/>
                <a:gd name="T15" fmla="*/ 24 h 48"/>
                <a:gd name="T16" fmla="*/ 9 w 73"/>
                <a:gd name="T17" fmla="*/ 28 h 48"/>
                <a:gd name="T18" fmla="*/ 11 w 73"/>
                <a:gd name="T19" fmla="*/ 31 h 48"/>
                <a:gd name="T20" fmla="*/ 13 w 73"/>
                <a:gd name="T21" fmla="*/ 34 h 48"/>
                <a:gd name="T22" fmla="*/ 17 w 73"/>
                <a:gd name="T23" fmla="*/ 37 h 48"/>
                <a:gd name="T24" fmla="*/ 21 w 73"/>
                <a:gd name="T25" fmla="*/ 38 h 48"/>
                <a:gd name="T26" fmla="*/ 26 w 73"/>
                <a:gd name="T27" fmla="*/ 38 h 48"/>
                <a:gd name="T28" fmla="*/ 30 w 73"/>
                <a:gd name="T29" fmla="*/ 38 h 48"/>
                <a:gd name="T30" fmla="*/ 34 w 73"/>
                <a:gd name="T31" fmla="*/ 37 h 48"/>
                <a:gd name="T32" fmla="*/ 38 w 73"/>
                <a:gd name="T33" fmla="*/ 35 h 48"/>
                <a:gd name="T34" fmla="*/ 39 w 73"/>
                <a:gd name="T35" fmla="*/ 31 h 48"/>
                <a:gd name="T36" fmla="*/ 41 w 73"/>
                <a:gd name="T37" fmla="*/ 29 h 48"/>
                <a:gd name="T38" fmla="*/ 42 w 73"/>
                <a:gd name="T39" fmla="*/ 24 h 48"/>
                <a:gd name="T40" fmla="*/ 41 w 73"/>
                <a:gd name="T41" fmla="*/ 20 h 48"/>
                <a:gd name="T42" fmla="*/ 39 w 73"/>
                <a:gd name="T43" fmla="*/ 16 h 48"/>
                <a:gd name="T44" fmla="*/ 38 w 73"/>
                <a:gd name="T45" fmla="*/ 13 h 48"/>
                <a:gd name="T46" fmla="*/ 35 w 73"/>
                <a:gd name="T47" fmla="*/ 10 h 48"/>
                <a:gd name="T48" fmla="*/ 37 w 73"/>
                <a:gd name="T49" fmla="*/ 1 h 48"/>
                <a:gd name="T50" fmla="*/ 73 w 73"/>
                <a:gd name="T51" fmla="*/ 9 h 48"/>
                <a:gd name="T52" fmla="*/ 73 w 73"/>
                <a:gd name="T53" fmla="*/ 43 h 48"/>
                <a:gd name="T54" fmla="*/ 64 w 73"/>
                <a:gd name="T55" fmla="*/ 43 h 48"/>
                <a:gd name="T56" fmla="*/ 64 w 73"/>
                <a:gd name="T57" fmla="*/ 17 h 48"/>
                <a:gd name="T58" fmla="*/ 45 w 73"/>
                <a:gd name="T59" fmla="*/ 13 h 48"/>
                <a:gd name="T60" fmla="*/ 48 w 73"/>
                <a:gd name="T61" fmla="*/ 17 h 48"/>
                <a:gd name="T62" fmla="*/ 50 w 73"/>
                <a:gd name="T63" fmla="*/ 22 h 48"/>
                <a:gd name="T64" fmla="*/ 50 w 73"/>
                <a:gd name="T65" fmla="*/ 26 h 48"/>
                <a:gd name="T66" fmla="*/ 50 w 73"/>
                <a:gd name="T67" fmla="*/ 31 h 48"/>
                <a:gd name="T68" fmla="*/ 47 w 73"/>
                <a:gd name="T69" fmla="*/ 37 h 48"/>
                <a:gd name="T70" fmla="*/ 43 w 73"/>
                <a:gd name="T71" fmla="*/ 42 h 48"/>
                <a:gd name="T72" fmla="*/ 38 w 73"/>
                <a:gd name="T73" fmla="*/ 45 h 48"/>
                <a:gd name="T74" fmla="*/ 33 w 73"/>
                <a:gd name="T75" fmla="*/ 47 h 48"/>
                <a:gd name="T76" fmla="*/ 26 w 73"/>
                <a:gd name="T77" fmla="*/ 48 h 48"/>
                <a:gd name="T78" fmla="*/ 20 w 73"/>
                <a:gd name="T79" fmla="*/ 47 h 48"/>
                <a:gd name="T80" fmla="*/ 14 w 73"/>
                <a:gd name="T81" fmla="*/ 46 h 48"/>
                <a:gd name="T82" fmla="*/ 9 w 73"/>
                <a:gd name="T83" fmla="*/ 42 h 48"/>
                <a:gd name="T84" fmla="*/ 5 w 73"/>
                <a:gd name="T85" fmla="*/ 38 h 48"/>
                <a:gd name="T86" fmla="*/ 3 w 73"/>
                <a:gd name="T87" fmla="*/ 34 h 48"/>
                <a:gd name="T88" fmla="*/ 1 w 73"/>
                <a:gd name="T89" fmla="*/ 29 h 48"/>
                <a:gd name="T90" fmla="*/ 0 w 73"/>
                <a:gd name="T91" fmla="*/ 24 h 48"/>
                <a:gd name="T92" fmla="*/ 1 w 73"/>
                <a:gd name="T93" fmla="*/ 17 h 48"/>
                <a:gd name="T94" fmla="*/ 3 w 73"/>
                <a:gd name="T95" fmla="*/ 12 h 48"/>
                <a:gd name="T96" fmla="*/ 5 w 73"/>
                <a:gd name="T97" fmla="*/ 8 h 48"/>
                <a:gd name="T98" fmla="*/ 11 w 73"/>
                <a:gd name="T99" fmla="*/ 4 h 48"/>
                <a:gd name="T100" fmla="*/ 14 w 73"/>
                <a:gd name="T101" fmla="*/ 1 h 48"/>
                <a:gd name="T102" fmla="*/ 21 w 73"/>
                <a:gd name="T10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48">
                  <a:moveTo>
                    <a:pt x="21" y="0"/>
                  </a:moveTo>
                  <a:lnTo>
                    <a:pt x="21" y="10"/>
                  </a:lnTo>
                  <a:lnTo>
                    <a:pt x="17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11" y="17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11" y="31"/>
                  </a:lnTo>
                  <a:lnTo>
                    <a:pt x="13" y="34"/>
                  </a:lnTo>
                  <a:lnTo>
                    <a:pt x="17" y="37"/>
                  </a:lnTo>
                  <a:lnTo>
                    <a:pt x="21" y="38"/>
                  </a:lnTo>
                  <a:lnTo>
                    <a:pt x="26" y="38"/>
                  </a:lnTo>
                  <a:lnTo>
                    <a:pt x="30" y="38"/>
                  </a:lnTo>
                  <a:lnTo>
                    <a:pt x="34" y="37"/>
                  </a:lnTo>
                  <a:lnTo>
                    <a:pt x="38" y="35"/>
                  </a:lnTo>
                  <a:lnTo>
                    <a:pt x="39" y="31"/>
                  </a:lnTo>
                  <a:lnTo>
                    <a:pt x="41" y="29"/>
                  </a:lnTo>
                  <a:lnTo>
                    <a:pt x="42" y="24"/>
                  </a:lnTo>
                  <a:lnTo>
                    <a:pt x="41" y="20"/>
                  </a:lnTo>
                  <a:lnTo>
                    <a:pt x="39" y="16"/>
                  </a:lnTo>
                  <a:lnTo>
                    <a:pt x="38" y="13"/>
                  </a:lnTo>
                  <a:lnTo>
                    <a:pt x="35" y="10"/>
                  </a:lnTo>
                  <a:lnTo>
                    <a:pt x="37" y="1"/>
                  </a:lnTo>
                  <a:lnTo>
                    <a:pt x="73" y="9"/>
                  </a:lnTo>
                  <a:lnTo>
                    <a:pt x="73" y="43"/>
                  </a:lnTo>
                  <a:lnTo>
                    <a:pt x="64" y="43"/>
                  </a:lnTo>
                  <a:lnTo>
                    <a:pt x="64" y="17"/>
                  </a:lnTo>
                  <a:lnTo>
                    <a:pt x="45" y="13"/>
                  </a:lnTo>
                  <a:lnTo>
                    <a:pt x="48" y="17"/>
                  </a:lnTo>
                  <a:lnTo>
                    <a:pt x="50" y="22"/>
                  </a:lnTo>
                  <a:lnTo>
                    <a:pt x="50" y="26"/>
                  </a:lnTo>
                  <a:lnTo>
                    <a:pt x="50" y="31"/>
                  </a:lnTo>
                  <a:lnTo>
                    <a:pt x="47" y="37"/>
                  </a:lnTo>
                  <a:lnTo>
                    <a:pt x="43" y="42"/>
                  </a:lnTo>
                  <a:lnTo>
                    <a:pt x="38" y="45"/>
                  </a:lnTo>
                  <a:lnTo>
                    <a:pt x="33" y="47"/>
                  </a:lnTo>
                  <a:lnTo>
                    <a:pt x="26" y="48"/>
                  </a:lnTo>
                  <a:lnTo>
                    <a:pt x="20" y="47"/>
                  </a:lnTo>
                  <a:lnTo>
                    <a:pt x="14" y="46"/>
                  </a:lnTo>
                  <a:lnTo>
                    <a:pt x="9" y="42"/>
                  </a:lnTo>
                  <a:lnTo>
                    <a:pt x="5" y="38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11" y="4"/>
                  </a:lnTo>
                  <a:lnTo>
                    <a:pt x="14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2" name="Rectangle 479"/>
            <p:cNvSpPr>
              <a:spLocks noChangeArrowheads="1"/>
            </p:cNvSpPr>
            <p:nvPr/>
          </p:nvSpPr>
          <p:spPr bwMode="auto">
            <a:xfrm rot="16200000">
              <a:off x="3136900" y="3846513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3" name="Freeform 481"/>
            <p:cNvSpPr>
              <a:spLocks noEditPoints="1"/>
            </p:cNvSpPr>
            <p:nvPr/>
          </p:nvSpPr>
          <p:spPr bwMode="auto">
            <a:xfrm rot="16200000">
              <a:off x="3058319" y="3961607"/>
              <a:ext cx="119063" cy="76200"/>
            </a:xfrm>
            <a:custGeom>
              <a:avLst/>
              <a:gdLst>
                <a:gd name="T0" fmla="*/ 45 w 75"/>
                <a:gd name="T1" fmla="*/ 10 h 48"/>
                <a:gd name="T2" fmla="*/ 51 w 75"/>
                <a:gd name="T3" fmla="*/ 4 h 48"/>
                <a:gd name="T4" fmla="*/ 62 w 75"/>
                <a:gd name="T5" fmla="*/ 4 h 48"/>
                <a:gd name="T6" fmla="*/ 69 w 75"/>
                <a:gd name="T7" fmla="*/ 8 h 48"/>
                <a:gd name="T8" fmla="*/ 73 w 75"/>
                <a:gd name="T9" fmla="*/ 19 h 48"/>
                <a:gd name="T10" fmla="*/ 73 w 75"/>
                <a:gd name="T11" fmla="*/ 31 h 48"/>
                <a:gd name="T12" fmla="*/ 69 w 75"/>
                <a:gd name="T13" fmla="*/ 40 h 48"/>
                <a:gd name="T14" fmla="*/ 60 w 75"/>
                <a:gd name="T15" fmla="*/ 45 h 48"/>
                <a:gd name="T16" fmla="*/ 51 w 75"/>
                <a:gd name="T17" fmla="*/ 45 h 48"/>
                <a:gd name="T18" fmla="*/ 45 w 75"/>
                <a:gd name="T19" fmla="*/ 40 h 48"/>
                <a:gd name="T20" fmla="*/ 41 w 75"/>
                <a:gd name="T21" fmla="*/ 38 h 48"/>
                <a:gd name="T22" fmla="*/ 34 w 75"/>
                <a:gd name="T23" fmla="*/ 44 h 48"/>
                <a:gd name="T24" fmla="*/ 28 w 75"/>
                <a:gd name="T25" fmla="*/ 48 h 48"/>
                <a:gd name="T26" fmla="*/ 17 w 75"/>
                <a:gd name="T27" fmla="*/ 46 h 48"/>
                <a:gd name="T28" fmla="*/ 7 w 75"/>
                <a:gd name="T29" fmla="*/ 41 h 48"/>
                <a:gd name="T30" fmla="*/ 1 w 75"/>
                <a:gd name="T31" fmla="*/ 31 h 48"/>
                <a:gd name="T32" fmla="*/ 1 w 75"/>
                <a:gd name="T33" fmla="*/ 17 h 48"/>
                <a:gd name="T34" fmla="*/ 7 w 75"/>
                <a:gd name="T35" fmla="*/ 7 h 48"/>
                <a:gd name="T36" fmla="*/ 17 w 75"/>
                <a:gd name="T37" fmla="*/ 2 h 48"/>
                <a:gd name="T38" fmla="*/ 28 w 75"/>
                <a:gd name="T39" fmla="*/ 2 h 48"/>
                <a:gd name="T40" fmla="*/ 35 w 75"/>
                <a:gd name="T41" fmla="*/ 4 h 48"/>
                <a:gd name="T42" fmla="*/ 41 w 75"/>
                <a:gd name="T43" fmla="*/ 11 h 48"/>
                <a:gd name="T44" fmla="*/ 56 w 75"/>
                <a:gd name="T45" fmla="*/ 12 h 48"/>
                <a:gd name="T46" fmla="*/ 48 w 75"/>
                <a:gd name="T47" fmla="*/ 16 h 48"/>
                <a:gd name="T48" fmla="*/ 46 w 75"/>
                <a:gd name="T49" fmla="*/ 21 h 48"/>
                <a:gd name="T50" fmla="*/ 46 w 75"/>
                <a:gd name="T51" fmla="*/ 28 h 48"/>
                <a:gd name="T52" fmla="*/ 48 w 75"/>
                <a:gd name="T53" fmla="*/ 33 h 48"/>
                <a:gd name="T54" fmla="*/ 56 w 75"/>
                <a:gd name="T55" fmla="*/ 36 h 48"/>
                <a:gd name="T56" fmla="*/ 63 w 75"/>
                <a:gd name="T57" fmla="*/ 33 h 48"/>
                <a:gd name="T58" fmla="*/ 66 w 75"/>
                <a:gd name="T59" fmla="*/ 28 h 48"/>
                <a:gd name="T60" fmla="*/ 66 w 75"/>
                <a:gd name="T61" fmla="*/ 21 h 48"/>
                <a:gd name="T62" fmla="*/ 63 w 75"/>
                <a:gd name="T63" fmla="*/ 16 h 48"/>
                <a:gd name="T64" fmla="*/ 56 w 75"/>
                <a:gd name="T65" fmla="*/ 12 h 48"/>
                <a:gd name="T66" fmla="*/ 20 w 75"/>
                <a:gd name="T67" fmla="*/ 11 h 48"/>
                <a:gd name="T68" fmla="*/ 13 w 75"/>
                <a:gd name="T69" fmla="*/ 13 h 48"/>
                <a:gd name="T70" fmla="*/ 9 w 75"/>
                <a:gd name="T71" fmla="*/ 20 h 48"/>
                <a:gd name="T72" fmla="*/ 9 w 75"/>
                <a:gd name="T73" fmla="*/ 28 h 48"/>
                <a:gd name="T74" fmla="*/ 13 w 75"/>
                <a:gd name="T75" fmla="*/ 34 h 48"/>
                <a:gd name="T76" fmla="*/ 20 w 75"/>
                <a:gd name="T77" fmla="*/ 37 h 48"/>
                <a:gd name="T78" fmla="*/ 28 w 75"/>
                <a:gd name="T79" fmla="*/ 37 h 48"/>
                <a:gd name="T80" fmla="*/ 33 w 75"/>
                <a:gd name="T81" fmla="*/ 34 h 48"/>
                <a:gd name="T82" fmla="*/ 37 w 75"/>
                <a:gd name="T83" fmla="*/ 28 h 48"/>
                <a:gd name="T84" fmla="*/ 37 w 75"/>
                <a:gd name="T85" fmla="*/ 20 h 48"/>
                <a:gd name="T86" fmla="*/ 33 w 75"/>
                <a:gd name="T87" fmla="*/ 13 h 48"/>
                <a:gd name="T88" fmla="*/ 28 w 75"/>
                <a:gd name="T89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48">
                  <a:moveTo>
                    <a:pt x="42" y="15"/>
                  </a:moveTo>
                  <a:lnTo>
                    <a:pt x="45" y="10"/>
                  </a:lnTo>
                  <a:lnTo>
                    <a:pt x="47" y="6"/>
                  </a:lnTo>
                  <a:lnTo>
                    <a:pt x="51" y="4"/>
                  </a:lnTo>
                  <a:lnTo>
                    <a:pt x="56" y="3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9" y="8"/>
                  </a:lnTo>
                  <a:lnTo>
                    <a:pt x="72" y="13"/>
                  </a:lnTo>
                  <a:lnTo>
                    <a:pt x="73" y="19"/>
                  </a:lnTo>
                  <a:lnTo>
                    <a:pt x="75" y="24"/>
                  </a:lnTo>
                  <a:lnTo>
                    <a:pt x="73" y="31"/>
                  </a:lnTo>
                  <a:lnTo>
                    <a:pt x="72" y="36"/>
                  </a:lnTo>
                  <a:lnTo>
                    <a:pt x="69" y="40"/>
                  </a:lnTo>
                  <a:lnTo>
                    <a:pt x="66" y="42"/>
                  </a:lnTo>
                  <a:lnTo>
                    <a:pt x="60" y="45"/>
                  </a:lnTo>
                  <a:lnTo>
                    <a:pt x="56" y="45"/>
                  </a:lnTo>
                  <a:lnTo>
                    <a:pt x="51" y="45"/>
                  </a:lnTo>
                  <a:lnTo>
                    <a:pt x="47" y="42"/>
                  </a:lnTo>
                  <a:lnTo>
                    <a:pt x="45" y="40"/>
                  </a:lnTo>
                  <a:lnTo>
                    <a:pt x="42" y="34"/>
                  </a:lnTo>
                  <a:lnTo>
                    <a:pt x="41" y="38"/>
                  </a:lnTo>
                  <a:lnTo>
                    <a:pt x="38" y="41"/>
                  </a:lnTo>
                  <a:lnTo>
                    <a:pt x="34" y="44"/>
                  </a:lnTo>
                  <a:lnTo>
                    <a:pt x="31" y="46"/>
                  </a:lnTo>
                  <a:lnTo>
                    <a:pt x="28" y="48"/>
                  </a:lnTo>
                  <a:lnTo>
                    <a:pt x="22" y="48"/>
                  </a:lnTo>
                  <a:lnTo>
                    <a:pt x="17" y="46"/>
                  </a:lnTo>
                  <a:lnTo>
                    <a:pt x="12" y="45"/>
                  </a:lnTo>
                  <a:lnTo>
                    <a:pt x="7" y="41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7" y="7"/>
                  </a:lnTo>
                  <a:lnTo>
                    <a:pt x="12" y="4"/>
                  </a:lnTo>
                  <a:lnTo>
                    <a:pt x="17" y="2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1" y="11"/>
                  </a:lnTo>
                  <a:lnTo>
                    <a:pt x="42" y="15"/>
                  </a:lnTo>
                  <a:close/>
                  <a:moveTo>
                    <a:pt x="56" y="12"/>
                  </a:moveTo>
                  <a:lnTo>
                    <a:pt x="52" y="13"/>
                  </a:lnTo>
                  <a:lnTo>
                    <a:pt x="48" y="16"/>
                  </a:lnTo>
                  <a:lnTo>
                    <a:pt x="47" y="17"/>
                  </a:lnTo>
                  <a:lnTo>
                    <a:pt x="46" y="21"/>
                  </a:lnTo>
                  <a:lnTo>
                    <a:pt x="46" y="24"/>
                  </a:lnTo>
                  <a:lnTo>
                    <a:pt x="46" y="28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52" y="34"/>
                  </a:lnTo>
                  <a:lnTo>
                    <a:pt x="56" y="36"/>
                  </a:lnTo>
                  <a:lnTo>
                    <a:pt x="60" y="34"/>
                  </a:lnTo>
                  <a:lnTo>
                    <a:pt x="63" y="33"/>
                  </a:lnTo>
                  <a:lnTo>
                    <a:pt x="64" y="31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66" y="21"/>
                  </a:lnTo>
                  <a:lnTo>
                    <a:pt x="64" y="17"/>
                  </a:lnTo>
                  <a:lnTo>
                    <a:pt x="63" y="16"/>
                  </a:lnTo>
                  <a:lnTo>
                    <a:pt x="60" y="13"/>
                  </a:lnTo>
                  <a:lnTo>
                    <a:pt x="56" y="12"/>
                  </a:lnTo>
                  <a:close/>
                  <a:moveTo>
                    <a:pt x="24" y="11"/>
                  </a:moveTo>
                  <a:lnTo>
                    <a:pt x="20" y="11"/>
                  </a:lnTo>
                  <a:lnTo>
                    <a:pt x="16" y="12"/>
                  </a:lnTo>
                  <a:lnTo>
                    <a:pt x="13" y="13"/>
                  </a:lnTo>
                  <a:lnTo>
                    <a:pt x="11" y="17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11" y="32"/>
                  </a:lnTo>
                  <a:lnTo>
                    <a:pt x="13" y="34"/>
                  </a:lnTo>
                  <a:lnTo>
                    <a:pt x="16" y="36"/>
                  </a:lnTo>
                  <a:lnTo>
                    <a:pt x="20" y="37"/>
                  </a:lnTo>
                  <a:lnTo>
                    <a:pt x="24" y="38"/>
                  </a:lnTo>
                  <a:lnTo>
                    <a:pt x="28" y="37"/>
                  </a:lnTo>
                  <a:lnTo>
                    <a:pt x="30" y="36"/>
                  </a:lnTo>
                  <a:lnTo>
                    <a:pt x="33" y="34"/>
                  </a:lnTo>
                  <a:lnTo>
                    <a:pt x="35" y="32"/>
                  </a:lnTo>
                  <a:lnTo>
                    <a:pt x="37" y="28"/>
                  </a:lnTo>
                  <a:lnTo>
                    <a:pt x="38" y="24"/>
                  </a:lnTo>
                  <a:lnTo>
                    <a:pt x="37" y="20"/>
                  </a:lnTo>
                  <a:lnTo>
                    <a:pt x="35" y="16"/>
                  </a:lnTo>
                  <a:lnTo>
                    <a:pt x="33" y="13"/>
                  </a:lnTo>
                  <a:lnTo>
                    <a:pt x="30" y="12"/>
                  </a:lnTo>
                  <a:lnTo>
                    <a:pt x="28" y="11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4" name="Rectangle 482"/>
            <p:cNvSpPr>
              <a:spLocks noChangeArrowheads="1"/>
            </p:cNvSpPr>
            <p:nvPr/>
          </p:nvSpPr>
          <p:spPr bwMode="auto">
            <a:xfrm rot="16200000">
              <a:off x="3177382" y="4042569"/>
              <a:ext cx="15875" cy="142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5" name="Freeform 483"/>
            <p:cNvSpPr>
              <a:spLocks noEditPoints="1"/>
            </p:cNvSpPr>
            <p:nvPr/>
          </p:nvSpPr>
          <p:spPr bwMode="auto">
            <a:xfrm rot="16200000">
              <a:off x="3193257" y="3961607"/>
              <a:ext cx="119063" cy="76200"/>
            </a:xfrm>
            <a:custGeom>
              <a:avLst/>
              <a:gdLst>
                <a:gd name="T0" fmla="*/ 38 w 75"/>
                <a:gd name="T1" fmla="*/ 0 h 48"/>
                <a:gd name="T2" fmla="*/ 46 w 75"/>
                <a:gd name="T3" fmla="*/ 0 h 48"/>
                <a:gd name="T4" fmla="*/ 52 w 75"/>
                <a:gd name="T5" fmla="*/ 2 h 48"/>
                <a:gd name="T6" fmla="*/ 58 w 75"/>
                <a:gd name="T7" fmla="*/ 3 h 48"/>
                <a:gd name="T8" fmla="*/ 63 w 75"/>
                <a:gd name="T9" fmla="*/ 6 h 48"/>
                <a:gd name="T10" fmla="*/ 67 w 75"/>
                <a:gd name="T11" fmla="*/ 8 h 48"/>
                <a:gd name="T12" fmla="*/ 71 w 75"/>
                <a:gd name="T13" fmla="*/ 11 h 48"/>
                <a:gd name="T14" fmla="*/ 72 w 75"/>
                <a:gd name="T15" fmla="*/ 15 h 48"/>
                <a:gd name="T16" fmla="*/ 73 w 75"/>
                <a:gd name="T17" fmla="*/ 19 h 48"/>
                <a:gd name="T18" fmla="*/ 75 w 75"/>
                <a:gd name="T19" fmla="*/ 24 h 48"/>
                <a:gd name="T20" fmla="*/ 73 w 75"/>
                <a:gd name="T21" fmla="*/ 29 h 48"/>
                <a:gd name="T22" fmla="*/ 72 w 75"/>
                <a:gd name="T23" fmla="*/ 35 h 48"/>
                <a:gd name="T24" fmla="*/ 69 w 75"/>
                <a:gd name="T25" fmla="*/ 38 h 48"/>
                <a:gd name="T26" fmla="*/ 66 w 75"/>
                <a:gd name="T27" fmla="*/ 42 h 48"/>
                <a:gd name="T28" fmla="*/ 60 w 75"/>
                <a:gd name="T29" fmla="*/ 45 h 48"/>
                <a:gd name="T30" fmla="*/ 55 w 75"/>
                <a:gd name="T31" fmla="*/ 46 h 48"/>
                <a:gd name="T32" fmla="*/ 50 w 75"/>
                <a:gd name="T33" fmla="*/ 48 h 48"/>
                <a:gd name="T34" fmla="*/ 45 w 75"/>
                <a:gd name="T35" fmla="*/ 48 h 48"/>
                <a:gd name="T36" fmla="*/ 38 w 75"/>
                <a:gd name="T37" fmla="*/ 48 h 48"/>
                <a:gd name="T38" fmla="*/ 29 w 75"/>
                <a:gd name="T39" fmla="*/ 48 h 48"/>
                <a:gd name="T40" fmla="*/ 22 w 75"/>
                <a:gd name="T41" fmla="*/ 46 h 48"/>
                <a:gd name="T42" fmla="*/ 17 w 75"/>
                <a:gd name="T43" fmla="*/ 45 h 48"/>
                <a:gd name="T44" fmla="*/ 12 w 75"/>
                <a:gd name="T45" fmla="*/ 44 h 48"/>
                <a:gd name="T46" fmla="*/ 8 w 75"/>
                <a:gd name="T47" fmla="*/ 41 h 48"/>
                <a:gd name="T48" fmla="*/ 4 w 75"/>
                <a:gd name="T49" fmla="*/ 37 h 48"/>
                <a:gd name="T50" fmla="*/ 3 w 75"/>
                <a:gd name="T51" fmla="*/ 33 h 48"/>
                <a:gd name="T52" fmla="*/ 1 w 75"/>
                <a:gd name="T53" fmla="*/ 29 h 48"/>
                <a:gd name="T54" fmla="*/ 0 w 75"/>
                <a:gd name="T55" fmla="*/ 24 h 48"/>
                <a:gd name="T56" fmla="*/ 1 w 75"/>
                <a:gd name="T57" fmla="*/ 18 h 48"/>
                <a:gd name="T58" fmla="*/ 4 w 75"/>
                <a:gd name="T59" fmla="*/ 12 h 48"/>
                <a:gd name="T60" fmla="*/ 8 w 75"/>
                <a:gd name="T61" fmla="*/ 7 h 48"/>
                <a:gd name="T62" fmla="*/ 20 w 75"/>
                <a:gd name="T63" fmla="*/ 2 h 48"/>
                <a:gd name="T64" fmla="*/ 38 w 75"/>
                <a:gd name="T65" fmla="*/ 0 h 48"/>
                <a:gd name="T66" fmla="*/ 38 w 75"/>
                <a:gd name="T67" fmla="*/ 10 h 48"/>
                <a:gd name="T68" fmla="*/ 22 w 75"/>
                <a:gd name="T69" fmla="*/ 11 h 48"/>
                <a:gd name="T70" fmla="*/ 14 w 75"/>
                <a:gd name="T71" fmla="*/ 14 h 48"/>
                <a:gd name="T72" fmla="*/ 12 w 75"/>
                <a:gd name="T73" fmla="*/ 18 h 48"/>
                <a:gd name="T74" fmla="*/ 9 w 75"/>
                <a:gd name="T75" fmla="*/ 20 h 48"/>
                <a:gd name="T76" fmla="*/ 9 w 75"/>
                <a:gd name="T77" fmla="*/ 24 h 48"/>
                <a:gd name="T78" fmla="*/ 9 w 75"/>
                <a:gd name="T79" fmla="*/ 28 h 48"/>
                <a:gd name="T80" fmla="*/ 12 w 75"/>
                <a:gd name="T81" fmla="*/ 32 h 48"/>
                <a:gd name="T82" fmla="*/ 14 w 75"/>
                <a:gd name="T83" fmla="*/ 35 h 48"/>
                <a:gd name="T84" fmla="*/ 22 w 75"/>
                <a:gd name="T85" fmla="*/ 37 h 48"/>
                <a:gd name="T86" fmla="*/ 38 w 75"/>
                <a:gd name="T87" fmla="*/ 38 h 48"/>
                <a:gd name="T88" fmla="*/ 51 w 75"/>
                <a:gd name="T89" fmla="*/ 37 h 48"/>
                <a:gd name="T90" fmla="*/ 60 w 75"/>
                <a:gd name="T91" fmla="*/ 35 h 48"/>
                <a:gd name="T92" fmla="*/ 63 w 75"/>
                <a:gd name="T93" fmla="*/ 32 h 48"/>
                <a:gd name="T94" fmla="*/ 66 w 75"/>
                <a:gd name="T95" fmla="*/ 28 h 48"/>
                <a:gd name="T96" fmla="*/ 66 w 75"/>
                <a:gd name="T97" fmla="*/ 24 h 48"/>
                <a:gd name="T98" fmla="*/ 66 w 75"/>
                <a:gd name="T99" fmla="*/ 20 h 48"/>
                <a:gd name="T100" fmla="*/ 64 w 75"/>
                <a:gd name="T101" fmla="*/ 18 h 48"/>
                <a:gd name="T102" fmla="*/ 62 w 75"/>
                <a:gd name="T103" fmla="*/ 15 h 48"/>
                <a:gd name="T104" fmla="*/ 52 w 75"/>
                <a:gd name="T105" fmla="*/ 11 h 48"/>
                <a:gd name="T106" fmla="*/ 38 w 75"/>
                <a:gd name="T107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48">
                  <a:moveTo>
                    <a:pt x="38" y="0"/>
                  </a:moveTo>
                  <a:lnTo>
                    <a:pt x="46" y="0"/>
                  </a:lnTo>
                  <a:lnTo>
                    <a:pt x="52" y="2"/>
                  </a:lnTo>
                  <a:lnTo>
                    <a:pt x="58" y="3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1"/>
                  </a:lnTo>
                  <a:lnTo>
                    <a:pt x="72" y="15"/>
                  </a:lnTo>
                  <a:lnTo>
                    <a:pt x="73" y="19"/>
                  </a:lnTo>
                  <a:lnTo>
                    <a:pt x="75" y="24"/>
                  </a:lnTo>
                  <a:lnTo>
                    <a:pt x="73" y="29"/>
                  </a:lnTo>
                  <a:lnTo>
                    <a:pt x="72" y="35"/>
                  </a:lnTo>
                  <a:lnTo>
                    <a:pt x="69" y="38"/>
                  </a:lnTo>
                  <a:lnTo>
                    <a:pt x="66" y="42"/>
                  </a:lnTo>
                  <a:lnTo>
                    <a:pt x="60" y="45"/>
                  </a:lnTo>
                  <a:lnTo>
                    <a:pt x="55" y="46"/>
                  </a:lnTo>
                  <a:lnTo>
                    <a:pt x="50" y="48"/>
                  </a:lnTo>
                  <a:lnTo>
                    <a:pt x="45" y="48"/>
                  </a:lnTo>
                  <a:lnTo>
                    <a:pt x="38" y="48"/>
                  </a:lnTo>
                  <a:lnTo>
                    <a:pt x="29" y="48"/>
                  </a:lnTo>
                  <a:lnTo>
                    <a:pt x="22" y="46"/>
                  </a:lnTo>
                  <a:lnTo>
                    <a:pt x="17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4" y="12"/>
                  </a:lnTo>
                  <a:lnTo>
                    <a:pt x="8" y="7"/>
                  </a:lnTo>
                  <a:lnTo>
                    <a:pt x="20" y="2"/>
                  </a:lnTo>
                  <a:lnTo>
                    <a:pt x="38" y="0"/>
                  </a:lnTo>
                  <a:close/>
                  <a:moveTo>
                    <a:pt x="38" y="10"/>
                  </a:moveTo>
                  <a:lnTo>
                    <a:pt x="22" y="11"/>
                  </a:lnTo>
                  <a:lnTo>
                    <a:pt x="14" y="14"/>
                  </a:lnTo>
                  <a:lnTo>
                    <a:pt x="12" y="18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12" y="32"/>
                  </a:lnTo>
                  <a:lnTo>
                    <a:pt x="14" y="35"/>
                  </a:lnTo>
                  <a:lnTo>
                    <a:pt x="22" y="37"/>
                  </a:lnTo>
                  <a:lnTo>
                    <a:pt x="38" y="38"/>
                  </a:lnTo>
                  <a:lnTo>
                    <a:pt x="51" y="37"/>
                  </a:lnTo>
                  <a:lnTo>
                    <a:pt x="60" y="35"/>
                  </a:lnTo>
                  <a:lnTo>
                    <a:pt x="63" y="32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4" y="18"/>
                  </a:lnTo>
                  <a:lnTo>
                    <a:pt x="62" y="15"/>
                  </a:lnTo>
                  <a:lnTo>
                    <a:pt x="52" y="11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6" name="Rectangle 484"/>
            <p:cNvSpPr>
              <a:spLocks noChangeArrowheads="1"/>
            </p:cNvSpPr>
            <p:nvPr/>
          </p:nvSpPr>
          <p:spPr bwMode="auto">
            <a:xfrm rot="16200000">
              <a:off x="3723482" y="3847307"/>
              <a:ext cx="1270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7" name="Freeform 486"/>
            <p:cNvSpPr>
              <a:spLocks noEditPoints="1"/>
            </p:cNvSpPr>
            <p:nvPr/>
          </p:nvSpPr>
          <p:spPr bwMode="auto">
            <a:xfrm rot="16200000">
              <a:off x="3646488" y="3962400"/>
              <a:ext cx="119063" cy="74613"/>
            </a:xfrm>
            <a:custGeom>
              <a:avLst/>
              <a:gdLst>
                <a:gd name="T0" fmla="*/ 45 w 75"/>
                <a:gd name="T1" fmla="*/ 8 h 47"/>
                <a:gd name="T2" fmla="*/ 51 w 75"/>
                <a:gd name="T3" fmla="*/ 2 h 47"/>
                <a:gd name="T4" fmla="*/ 62 w 75"/>
                <a:gd name="T5" fmla="*/ 2 h 47"/>
                <a:gd name="T6" fmla="*/ 69 w 75"/>
                <a:gd name="T7" fmla="*/ 8 h 47"/>
                <a:gd name="T8" fmla="*/ 73 w 75"/>
                <a:gd name="T9" fmla="*/ 17 h 47"/>
                <a:gd name="T10" fmla="*/ 73 w 75"/>
                <a:gd name="T11" fmla="*/ 29 h 47"/>
                <a:gd name="T12" fmla="*/ 69 w 75"/>
                <a:gd name="T13" fmla="*/ 38 h 47"/>
                <a:gd name="T14" fmla="*/ 60 w 75"/>
                <a:gd name="T15" fmla="*/ 43 h 47"/>
                <a:gd name="T16" fmla="*/ 51 w 75"/>
                <a:gd name="T17" fmla="*/ 43 h 47"/>
                <a:gd name="T18" fmla="*/ 45 w 75"/>
                <a:gd name="T19" fmla="*/ 38 h 47"/>
                <a:gd name="T20" fmla="*/ 41 w 75"/>
                <a:gd name="T21" fmla="*/ 37 h 47"/>
                <a:gd name="T22" fmla="*/ 34 w 75"/>
                <a:gd name="T23" fmla="*/ 43 h 47"/>
                <a:gd name="T24" fmla="*/ 28 w 75"/>
                <a:gd name="T25" fmla="*/ 46 h 47"/>
                <a:gd name="T26" fmla="*/ 17 w 75"/>
                <a:gd name="T27" fmla="*/ 46 h 47"/>
                <a:gd name="T28" fmla="*/ 7 w 75"/>
                <a:gd name="T29" fmla="*/ 40 h 47"/>
                <a:gd name="T30" fmla="*/ 1 w 75"/>
                <a:gd name="T31" fmla="*/ 30 h 47"/>
                <a:gd name="T32" fmla="*/ 1 w 75"/>
                <a:gd name="T33" fmla="*/ 17 h 47"/>
                <a:gd name="T34" fmla="*/ 7 w 75"/>
                <a:gd name="T35" fmla="*/ 6 h 47"/>
                <a:gd name="T36" fmla="*/ 17 w 75"/>
                <a:gd name="T37" fmla="*/ 1 h 47"/>
                <a:gd name="T38" fmla="*/ 28 w 75"/>
                <a:gd name="T39" fmla="*/ 0 h 47"/>
                <a:gd name="T40" fmla="*/ 35 w 75"/>
                <a:gd name="T41" fmla="*/ 4 h 47"/>
                <a:gd name="T42" fmla="*/ 41 w 75"/>
                <a:gd name="T43" fmla="*/ 9 h 47"/>
                <a:gd name="T44" fmla="*/ 56 w 75"/>
                <a:gd name="T45" fmla="*/ 12 h 47"/>
                <a:gd name="T46" fmla="*/ 48 w 75"/>
                <a:gd name="T47" fmla="*/ 14 h 47"/>
                <a:gd name="T48" fmla="*/ 46 w 75"/>
                <a:gd name="T49" fmla="*/ 20 h 47"/>
                <a:gd name="T50" fmla="*/ 46 w 75"/>
                <a:gd name="T51" fmla="*/ 26 h 47"/>
                <a:gd name="T52" fmla="*/ 48 w 75"/>
                <a:gd name="T53" fmla="*/ 31 h 47"/>
                <a:gd name="T54" fmla="*/ 56 w 75"/>
                <a:gd name="T55" fmla="*/ 35 h 47"/>
                <a:gd name="T56" fmla="*/ 63 w 75"/>
                <a:gd name="T57" fmla="*/ 31 h 47"/>
                <a:gd name="T58" fmla="*/ 66 w 75"/>
                <a:gd name="T59" fmla="*/ 26 h 47"/>
                <a:gd name="T60" fmla="*/ 66 w 75"/>
                <a:gd name="T61" fmla="*/ 20 h 47"/>
                <a:gd name="T62" fmla="*/ 63 w 75"/>
                <a:gd name="T63" fmla="*/ 14 h 47"/>
                <a:gd name="T64" fmla="*/ 56 w 75"/>
                <a:gd name="T65" fmla="*/ 12 h 47"/>
                <a:gd name="T66" fmla="*/ 20 w 75"/>
                <a:gd name="T67" fmla="*/ 10 h 47"/>
                <a:gd name="T68" fmla="*/ 13 w 75"/>
                <a:gd name="T69" fmla="*/ 13 h 47"/>
                <a:gd name="T70" fmla="*/ 9 w 75"/>
                <a:gd name="T71" fmla="*/ 20 h 47"/>
                <a:gd name="T72" fmla="*/ 9 w 75"/>
                <a:gd name="T73" fmla="*/ 27 h 47"/>
                <a:gd name="T74" fmla="*/ 13 w 75"/>
                <a:gd name="T75" fmla="*/ 33 h 47"/>
                <a:gd name="T76" fmla="*/ 20 w 75"/>
                <a:gd name="T77" fmla="*/ 37 h 47"/>
                <a:gd name="T78" fmla="*/ 28 w 75"/>
                <a:gd name="T79" fmla="*/ 37 h 47"/>
                <a:gd name="T80" fmla="*/ 33 w 75"/>
                <a:gd name="T81" fmla="*/ 33 h 47"/>
                <a:gd name="T82" fmla="*/ 37 w 75"/>
                <a:gd name="T83" fmla="*/ 27 h 47"/>
                <a:gd name="T84" fmla="*/ 37 w 75"/>
                <a:gd name="T85" fmla="*/ 20 h 47"/>
                <a:gd name="T86" fmla="*/ 33 w 75"/>
                <a:gd name="T87" fmla="*/ 13 h 47"/>
                <a:gd name="T88" fmla="*/ 28 w 75"/>
                <a:gd name="T89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47">
                  <a:moveTo>
                    <a:pt x="42" y="13"/>
                  </a:moveTo>
                  <a:lnTo>
                    <a:pt x="45" y="8"/>
                  </a:lnTo>
                  <a:lnTo>
                    <a:pt x="47" y="5"/>
                  </a:lnTo>
                  <a:lnTo>
                    <a:pt x="51" y="2"/>
                  </a:lnTo>
                  <a:lnTo>
                    <a:pt x="56" y="2"/>
                  </a:lnTo>
                  <a:lnTo>
                    <a:pt x="62" y="2"/>
                  </a:lnTo>
                  <a:lnTo>
                    <a:pt x="66" y="5"/>
                  </a:lnTo>
                  <a:lnTo>
                    <a:pt x="69" y="8"/>
                  </a:lnTo>
                  <a:lnTo>
                    <a:pt x="72" y="12"/>
                  </a:lnTo>
                  <a:lnTo>
                    <a:pt x="73" y="17"/>
                  </a:lnTo>
                  <a:lnTo>
                    <a:pt x="75" y="23"/>
                  </a:lnTo>
                  <a:lnTo>
                    <a:pt x="73" y="29"/>
                  </a:lnTo>
                  <a:lnTo>
                    <a:pt x="72" y="34"/>
                  </a:lnTo>
                  <a:lnTo>
                    <a:pt x="69" y="38"/>
                  </a:lnTo>
                  <a:lnTo>
                    <a:pt x="66" y="42"/>
                  </a:lnTo>
                  <a:lnTo>
                    <a:pt x="60" y="43"/>
                  </a:lnTo>
                  <a:lnTo>
                    <a:pt x="56" y="44"/>
                  </a:lnTo>
                  <a:lnTo>
                    <a:pt x="51" y="43"/>
                  </a:lnTo>
                  <a:lnTo>
                    <a:pt x="47" y="42"/>
                  </a:lnTo>
                  <a:lnTo>
                    <a:pt x="45" y="38"/>
                  </a:lnTo>
                  <a:lnTo>
                    <a:pt x="42" y="33"/>
                  </a:lnTo>
                  <a:lnTo>
                    <a:pt x="41" y="37"/>
                  </a:lnTo>
                  <a:lnTo>
                    <a:pt x="38" y="40"/>
                  </a:lnTo>
                  <a:lnTo>
                    <a:pt x="34" y="43"/>
                  </a:lnTo>
                  <a:lnTo>
                    <a:pt x="31" y="44"/>
                  </a:lnTo>
                  <a:lnTo>
                    <a:pt x="28" y="46"/>
                  </a:lnTo>
                  <a:lnTo>
                    <a:pt x="22" y="47"/>
                  </a:lnTo>
                  <a:lnTo>
                    <a:pt x="17" y="46"/>
                  </a:lnTo>
                  <a:lnTo>
                    <a:pt x="12" y="43"/>
                  </a:lnTo>
                  <a:lnTo>
                    <a:pt x="7" y="40"/>
                  </a:lnTo>
                  <a:lnTo>
                    <a:pt x="3" y="35"/>
                  </a:lnTo>
                  <a:lnTo>
                    <a:pt x="1" y="30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3" y="10"/>
                  </a:lnTo>
                  <a:lnTo>
                    <a:pt x="7" y="6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5" y="4"/>
                  </a:lnTo>
                  <a:lnTo>
                    <a:pt x="38" y="6"/>
                  </a:lnTo>
                  <a:lnTo>
                    <a:pt x="41" y="9"/>
                  </a:lnTo>
                  <a:lnTo>
                    <a:pt x="42" y="13"/>
                  </a:lnTo>
                  <a:close/>
                  <a:moveTo>
                    <a:pt x="56" y="12"/>
                  </a:moveTo>
                  <a:lnTo>
                    <a:pt x="52" y="12"/>
                  </a:lnTo>
                  <a:lnTo>
                    <a:pt x="48" y="14"/>
                  </a:lnTo>
                  <a:lnTo>
                    <a:pt x="47" y="17"/>
                  </a:lnTo>
                  <a:lnTo>
                    <a:pt x="46" y="20"/>
                  </a:lnTo>
                  <a:lnTo>
                    <a:pt x="46" y="23"/>
                  </a:lnTo>
                  <a:lnTo>
                    <a:pt x="46" y="26"/>
                  </a:lnTo>
                  <a:lnTo>
                    <a:pt x="47" y="30"/>
                  </a:lnTo>
                  <a:lnTo>
                    <a:pt x="48" y="31"/>
                  </a:lnTo>
                  <a:lnTo>
                    <a:pt x="52" y="34"/>
                  </a:lnTo>
                  <a:lnTo>
                    <a:pt x="56" y="35"/>
                  </a:lnTo>
                  <a:lnTo>
                    <a:pt x="60" y="34"/>
                  </a:lnTo>
                  <a:lnTo>
                    <a:pt x="63" y="31"/>
                  </a:lnTo>
                  <a:lnTo>
                    <a:pt x="64" y="30"/>
                  </a:lnTo>
                  <a:lnTo>
                    <a:pt x="66" y="26"/>
                  </a:lnTo>
                  <a:lnTo>
                    <a:pt x="66" y="23"/>
                  </a:lnTo>
                  <a:lnTo>
                    <a:pt x="66" y="20"/>
                  </a:lnTo>
                  <a:lnTo>
                    <a:pt x="64" y="17"/>
                  </a:lnTo>
                  <a:lnTo>
                    <a:pt x="63" y="14"/>
                  </a:lnTo>
                  <a:lnTo>
                    <a:pt x="60" y="12"/>
                  </a:lnTo>
                  <a:lnTo>
                    <a:pt x="56" y="12"/>
                  </a:lnTo>
                  <a:close/>
                  <a:moveTo>
                    <a:pt x="24" y="9"/>
                  </a:moveTo>
                  <a:lnTo>
                    <a:pt x="20" y="10"/>
                  </a:lnTo>
                  <a:lnTo>
                    <a:pt x="16" y="10"/>
                  </a:lnTo>
                  <a:lnTo>
                    <a:pt x="13" y="13"/>
                  </a:lnTo>
                  <a:lnTo>
                    <a:pt x="11" y="16"/>
                  </a:lnTo>
                  <a:lnTo>
                    <a:pt x="9" y="20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1" y="30"/>
                  </a:lnTo>
                  <a:lnTo>
                    <a:pt x="13" y="33"/>
                  </a:lnTo>
                  <a:lnTo>
                    <a:pt x="16" y="35"/>
                  </a:lnTo>
                  <a:lnTo>
                    <a:pt x="20" y="37"/>
                  </a:lnTo>
                  <a:lnTo>
                    <a:pt x="24" y="37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3" y="33"/>
                  </a:lnTo>
                  <a:lnTo>
                    <a:pt x="35" y="30"/>
                  </a:lnTo>
                  <a:lnTo>
                    <a:pt x="37" y="27"/>
                  </a:lnTo>
                  <a:lnTo>
                    <a:pt x="38" y="23"/>
                  </a:lnTo>
                  <a:lnTo>
                    <a:pt x="37" y="20"/>
                  </a:lnTo>
                  <a:lnTo>
                    <a:pt x="35" y="16"/>
                  </a:lnTo>
                  <a:lnTo>
                    <a:pt x="33" y="13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8" name="Rectangle 487"/>
            <p:cNvSpPr>
              <a:spLocks noChangeArrowheads="1"/>
            </p:cNvSpPr>
            <p:nvPr/>
          </p:nvSpPr>
          <p:spPr bwMode="auto">
            <a:xfrm rot="16200000">
              <a:off x="3765550" y="4041775"/>
              <a:ext cx="158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9" name="Freeform 488"/>
            <p:cNvSpPr>
              <a:spLocks/>
            </p:cNvSpPr>
            <p:nvPr/>
          </p:nvSpPr>
          <p:spPr bwMode="auto">
            <a:xfrm rot="16200000">
              <a:off x="3783013" y="3963988"/>
              <a:ext cx="115888" cy="74613"/>
            </a:xfrm>
            <a:custGeom>
              <a:avLst/>
              <a:gdLst>
                <a:gd name="T0" fmla="*/ 21 w 73"/>
                <a:gd name="T1" fmla="*/ 0 h 47"/>
                <a:gd name="T2" fmla="*/ 21 w 73"/>
                <a:gd name="T3" fmla="*/ 9 h 47"/>
                <a:gd name="T4" fmla="*/ 17 w 73"/>
                <a:gd name="T5" fmla="*/ 10 h 47"/>
                <a:gd name="T6" fmla="*/ 14 w 73"/>
                <a:gd name="T7" fmla="*/ 12 h 47"/>
                <a:gd name="T8" fmla="*/ 12 w 73"/>
                <a:gd name="T9" fmla="*/ 13 h 47"/>
                <a:gd name="T10" fmla="*/ 11 w 73"/>
                <a:gd name="T11" fmla="*/ 16 h 47"/>
                <a:gd name="T12" fmla="*/ 9 w 73"/>
                <a:gd name="T13" fmla="*/ 18 h 47"/>
                <a:gd name="T14" fmla="*/ 9 w 73"/>
                <a:gd name="T15" fmla="*/ 22 h 47"/>
                <a:gd name="T16" fmla="*/ 9 w 73"/>
                <a:gd name="T17" fmla="*/ 27 h 47"/>
                <a:gd name="T18" fmla="*/ 11 w 73"/>
                <a:gd name="T19" fmla="*/ 30 h 47"/>
                <a:gd name="T20" fmla="*/ 13 w 73"/>
                <a:gd name="T21" fmla="*/ 34 h 47"/>
                <a:gd name="T22" fmla="*/ 17 w 73"/>
                <a:gd name="T23" fmla="*/ 35 h 47"/>
                <a:gd name="T24" fmla="*/ 21 w 73"/>
                <a:gd name="T25" fmla="*/ 37 h 47"/>
                <a:gd name="T26" fmla="*/ 26 w 73"/>
                <a:gd name="T27" fmla="*/ 38 h 47"/>
                <a:gd name="T28" fmla="*/ 30 w 73"/>
                <a:gd name="T29" fmla="*/ 37 h 47"/>
                <a:gd name="T30" fmla="*/ 34 w 73"/>
                <a:gd name="T31" fmla="*/ 35 h 47"/>
                <a:gd name="T32" fmla="*/ 38 w 73"/>
                <a:gd name="T33" fmla="*/ 34 h 47"/>
                <a:gd name="T34" fmla="*/ 39 w 73"/>
                <a:gd name="T35" fmla="*/ 31 h 47"/>
                <a:gd name="T36" fmla="*/ 41 w 73"/>
                <a:gd name="T37" fmla="*/ 27 h 47"/>
                <a:gd name="T38" fmla="*/ 42 w 73"/>
                <a:gd name="T39" fmla="*/ 22 h 47"/>
                <a:gd name="T40" fmla="*/ 41 w 73"/>
                <a:gd name="T41" fmla="*/ 18 h 47"/>
                <a:gd name="T42" fmla="*/ 39 w 73"/>
                <a:gd name="T43" fmla="*/ 14 h 47"/>
                <a:gd name="T44" fmla="*/ 38 w 73"/>
                <a:gd name="T45" fmla="*/ 12 h 47"/>
                <a:gd name="T46" fmla="*/ 35 w 73"/>
                <a:gd name="T47" fmla="*/ 10 h 47"/>
                <a:gd name="T48" fmla="*/ 37 w 73"/>
                <a:gd name="T49" fmla="*/ 0 h 47"/>
                <a:gd name="T50" fmla="*/ 73 w 73"/>
                <a:gd name="T51" fmla="*/ 8 h 47"/>
                <a:gd name="T52" fmla="*/ 73 w 73"/>
                <a:gd name="T53" fmla="*/ 43 h 47"/>
                <a:gd name="T54" fmla="*/ 64 w 73"/>
                <a:gd name="T55" fmla="*/ 43 h 47"/>
                <a:gd name="T56" fmla="*/ 64 w 73"/>
                <a:gd name="T57" fmla="*/ 16 h 47"/>
                <a:gd name="T58" fmla="*/ 45 w 73"/>
                <a:gd name="T59" fmla="*/ 12 h 47"/>
                <a:gd name="T60" fmla="*/ 48 w 73"/>
                <a:gd name="T61" fmla="*/ 16 h 47"/>
                <a:gd name="T62" fmla="*/ 50 w 73"/>
                <a:gd name="T63" fmla="*/ 21 h 47"/>
                <a:gd name="T64" fmla="*/ 50 w 73"/>
                <a:gd name="T65" fmla="*/ 25 h 47"/>
                <a:gd name="T66" fmla="*/ 50 w 73"/>
                <a:gd name="T67" fmla="*/ 31 h 47"/>
                <a:gd name="T68" fmla="*/ 47 w 73"/>
                <a:gd name="T69" fmla="*/ 37 h 47"/>
                <a:gd name="T70" fmla="*/ 43 w 73"/>
                <a:gd name="T71" fmla="*/ 41 h 47"/>
                <a:gd name="T72" fmla="*/ 38 w 73"/>
                <a:gd name="T73" fmla="*/ 44 h 47"/>
                <a:gd name="T74" fmla="*/ 33 w 73"/>
                <a:gd name="T75" fmla="*/ 46 h 47"/>
                <a:gd name="T76" fmla="*/ 26 w 73"/>
                <a:gd name="T77" fmla="*/ 47 h 47"/>
                <a:gd name="T78" fmla="*/ 20 w 73"/>
                <a:gd name="T79" fmla="*/ 46 h 47"/>
                <a:gd name="T80" fmla="*/ 14 w 73"/>
                <a:gd name="T81" fmla="*/ 44 h 47"/>
                <a:gd name="T82" fmla="*/ 9 w 73"/>
                <a:gd name="T83" fmla="*/ 42 h 47"/>
                <a:gd name="T84" fmla="*/ 5 w 73"/>
                <a:gd name="T85" fmla="*/ 38 h 47"/>
                <a:gd name="T86" fmla="*/ 3 w 73"/>
                <a:gd name="T87" fmla="*/ 33 h 47"/>
                <a:gd name="T88" fmla="*/ 1 w 73"/>
                <a:gd name="T89" fmla="*/ 27 h 47"/>
                <a:gd name="T90" fmla="*/ 0 w 73"/>
                <a:gd name="T91" fmla="*/ 22 h 47"/>
                <a:gd name="T92" fmla="*/ 1 w 73"/>
                <a:gd name="T93" fmla="*/ 16 h 47"/>
                <a:gd name="T94" fmla="*/ 3 w 73"/>
                <a:gd name="T95" fmla="*/ 10 h 47"/>
                <a:gd name="T96" fmla="*/ 5 w 73"/>
                <a:gd name="T97" fmla="*/ 7 h 47"/>
                <a:gd name="T98" fmla="*/ 11 w 73"/>
                <a:gd name="T99" fmla="*/ 3 h 47"/>
                <a:gd name="T100" fmla="*/ 14 w 73"/>
                <a:gd name="T101" fmla="*/ 0 h 47"/>
                <a:gd name="T102" fmla="*/ 21 w 73"/>
                <a:gd name="T10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" h="47">
                  <a:moveTo>
                    <a:pt x="21" y="0"/>
                  </a:moveTo>
                  <a:lnTo>
                    <a:pt x="21" y="9"/>
                  </a:lnTo>
                  <a:lnTo>
                    <a:pt x="17" y="10"/>
                  </a:lnTo>
                  <a:lnTo>
                    <a:pt x="14" y="12"/>
                  </a:lnTo>
                  <a:lnTo>
                    <a:pt x="12" y="13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2"/>
                  </a:lnTo>
                  <a:lnTo>
                    <a:pt x="9" y="27"/>
                  </a:lnTo>
                  <a:lnTo>
                    <a:pt x="11" y="30"/>
                  </a:lnTo>
                  <a:lnTo>
                    <a:pt x="13" y="34"/>
                  </a:lnTo>
                  <a:lnTo>
                    <a:pt x="17" y="35"/>
                  </a:lnTo>
                  <a:lnTo>
                    <a:pt x="21" y="37"/>
                  </a:lnTo>
                  <a:lnTo>
                    <a:pt x="26" y="38"/>
                  </a:lnTo>
                  <a:lnTo>
                    <a:pt x="30" y="37"/>
                  </a:lnTo>
                  <a:lnTo>
                    <a:pt x="34" y="35"/>
                  </a:lnTo>
                  <a:lnTo>
                    <a:pt x="38" y="34"/>
                  </a:lnTo>
                  <a:lnTo>
                    <a:pt x="39" y="31"/>
                  </a:lnTo>
                  <a:lnTo>
                    <a:pt x="41" y="27"/>
                  </a:lnTo>
                  <a:lnTo>
                    <a:pt x="42" y="22"/>
                  </a:lnTo>
                  <a:lnTo>
                    <a:pt x="41" y="18"/>
                  </a:lnTo>
                  <a:lnTo>
                    <a:pt x="39" y="14"/>
                  </a:lnTo>
                  <a:lnTo>
                    <a:pt x="38" y="12"/>
                  </a:lnTo>
                  <a:lnTo>
                    <a:pt x="35" y="10"/>
                  </a:lnTo>
                  <a:lnTo>
                    <a:pt x="37" y="0"/>
                  </a:lnTo>
                  <a:lnTo>
                    <a:pt x="73" y="8"/>
                  </a:lnTo>
                  <a:lnTo>
                    <a:pt x="73" y="43"/>
                  </a:lnTo>
                  <a:lnTo>
                    <a:pt x="64" y="43"/>
                  </a:lnTo>
                  <a:lnTo>
                    <a:pt x="64" y="16"/>
                  </a:lnTo>
                  <a:lnTo>
                    <a:pt x="45" y="12"/>
                  </a:lnTo>
                  <a:lnTo>
                    <a:pt x="48" y="16"/>
                  </a:lnTo>
                  <a:lnTo>
                    <a:pt x="50" y="21"/>
                  </a:lnTo>
                  <a:lnTo>
                    <a:pt x="50" y="25"/>
                  </a:lnTo>
                  <a:lnTo>
                    <a:pt x="50" y="31"/>
                  </a:lnTo>
                  <a:lnTo>
                    <a:pt x="47" y="37"/>
                  </a:lnTo>
                  <a:lnTo>
                    <a:pt x="43" y="41"/>
                  </a:lnTo>
                  <a:lnTo>
                    <a:pt x="38" y="44"/>
                  </a:lnTo>
                  <a:lnTo>
                    <a:pt x="33" y="46"/>
                  </a:lnTo>
                  <a:lnTo>
                    <a:pt x="26" y="47"/>
                  </a:lnTo>
                  <a:lnTo>
                    <a:pt x="20" y="46"/>
                  </a:lnTo>
                  <a:lnTo>
                    <a:pt x="14" y="44"/>
                  </a:lnTo>
                  <a:lnTo>
                    <a:pt x="9" y="42"/>
                  </a:lnTo>
                  <a:lnTo>
                    <a:pt x="5" y="38"/>
                  </a:lnTo>
                  <a:lnTo>
                    <a:pt x="3" y="33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3" y="10"/>
                  </a:lnTo>
                  <a:lnTo>
                    <a:pt x="5" y="7"/>
                  </a:lnTo>
                  <a:lnTo>
                    <a:pt x="11" y="3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0" name="Rectangle 489"/>
            <p:cNvSpPr>
              <a:spLocks noChangeArrowheads="1"/>
            </p:cNvSpPr>
            <p:nvPr/>
          </p:nvSpPr>
          <p:spPr bwMode="auto">
            <a:xfrm rot="16200000">
              <a:off x="4311650" y="3846513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1" name="Rectangle 494"/>
            <p:cNvSpPr>
              <a:spLocks noChangeArrowheads="1"/>
            </p:cNvSpPr>
            <p:nvPr/>
          </p:nvSpPr>
          <p:spPr bwMode="auto">
            <a:xfrm rot="16200000">
              <a:off x="90805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2" name="Rectangle 495"/>
            <p:cNvSpPr>
              <a:spLocks noChangeArrowheads="1"/>
            </p:cNvSpPr>
            <p:nvPr/>
          </p:nvSpPr>
          <p:spPr bwMode="auto">
            <a:xfrm rot="16200000">
              <a:off x="1025525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3" name="Rectangle 496"/>
            <p:cNvSpPr>
              <a:spLocks noChangeArrowheads="1"/>
            </p:cNvSpPr>
            <p:nvPr/>
          </p:nvSpPr>
          <p:spPr bwMode="auto">
            <a:xfrm rot="16200000">
              <a:off x="114300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4" name="Rectangle 497"/>
            <p:cNvSpPr>
              <a:spLocks noChangeArrowheads="1"/>
            </p:cNvSpPr>
            <p:nvPr/>
          </p:nvSpPr>
          <p:spPr bwMode="auto">
            <a:xfrm rot="16200000">
              <a:off x="1262063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5" name="Rectangle 498"/>
            <p:cNvSpPr>
              <a:spLocks noChangeArrowheads="1"/>
            </p:cNvSpPr>
            <p:nvPr/>
          </p:nvSpPr>
          <p:spPr bwMode="auto">
            <a:xfrm rot="16200000">
              <a:off x="1494632" y="3850482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6" name="Rectangle 499"/>
            <p:cNvSpPr>
              <a:spLocks noChangeArrowheads="1"/>
            </p:cNvSpPr>
            <p:nvPr/>
          </p:nvSpPr>
          <p:spPr bwMode="auto">
            <a:xfrm rot="16200000">
              <a:off x="161290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7" name="Rectangle 500"/>
            <p:cNvSpPr>
              <a:spLocks noChangeArrowheads="1"/>
            </p:cNvSpPr>
            <p:nvPr/>
          </p:nvSpPr>
          <p:spPr bwMode="auto">
            <a:xfrm rot="16200000">
              <a:off x="1731963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8" name="Rectangle 501"/>
            <p:cNvSpPr>
              <a:spLocks noChangeArrowheads="1"/>
            </p:cNvSpPr>
            <p:nvPr/>
          </p:nvSpPr>
          <p:spPr bwMode="auto">
            <a:xfrm rot="16200000">
              <a:off x="184785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9" name="Rectangle 502"/>
            <p:cNvSpPr>
              <a:spLocks noChangeArrowheads="1"/>
            </p:cNvSpPr>
            <p:nvPr/>
          </p:nvSpPr>
          <p:spPr bwMode="auto">
            <a:xfrm rot="16200000">
              <a:off x="208280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0" name="Rectangle 503"/>
            <p:cNvSpPr>
              <a:spLocks noChangeArrowheads="1"/>
            </p:cNvSpPr>
            <p:nvPr/>
          </p:nvSpPr>
          <p:spPr bwMode="auto">
            <a:xfrm rot="16200000">
              <a:off x="2201863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1" name="Rectangle 504"/>
            <p:cNvSpPr>
              <a:spLocks noChangeArrowheads="1"/>
            </p:cNvSpPr>
            <p:nvPr/>
          </p:nvSpPr>
          <p:spPr bwMode="auto">
            <a:xfrm rot="16200000">
              <a:off x="231775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2" name="Rectangle 505"/>
            <p:cNvSpPr>
              <a:spLocks noChangeArrowheads="1"/>
            </p:cNvSpPr>
            <p:nvPr/>
          </p:nvSpPr>
          <p:spPr bwMode="auto">
            <a:xfrm rot="16200000">
              <a:off x="2436813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3" name="Rectangle 506"/>
            <p:cNvSpPr>
              <a:spLocks noChangeArrowheads="1"/>
            </p:cNvSpPr>
            <p:nvPr/>
          </p:nvSpPr>
          <p:spPr bwMode="auto">
            <a:xfrm rot="16200000">
              <a:off x="2670969" y="3850482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4" name="Rectangle 507"/>
            <p:cNvSpPr>
              <a:spLocks noChangeArrowheads="1"/>
            </p:cNvSpPr>
            <p:nvPr/>
          </p:nvSpPr>
          <p:spPr bwMode="auto">
            <a:xfrm rot="16200000">
              <a:off x="278765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5" name="Rectangle 508"/>
            <p:cNvSpPr>
              <a:spLocks noChangeArrowheads="1"/>
            </p:cNvSpPr>
            <p:nvPr/>
          </p:nvSpPr>
          <p:spPr bwMode="auto">
            <a:xfrm rot="16200000">
              <a:off x="2905125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6" name="Rectangle 509"/>
            <p:cNvSpPr>
              <a:spLocks noChangeArrowheads="1"/>
            </p:cNvSpPr>
            <p:nvPr/>
          </p:nvSpPr>
          <p:spPr bwMode="auto">
            <a:xfrm rot="16200000">
              <a:off x="302260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7" name="Rectangle 510"/>
            <p:cNvSpPr>
              <a:spLocks noChangeArrowheads="1"/>
            </p:cNvSpPr>
            <p:nvPr/>
          </p:nvSpPr>
          <p:spPr bwMode="auto">
            <a:xfrm rot="16200000">
              <a:off x="325755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8" name="Rectangle 511"/>
            <p:cNvSpPr>
              <a:spLocks noChangeArrowheads="1"/>
            </p:cNvSpPr>
            <p:nvPr/>
          </p:nvSpPr>
          <p:spPr bwMode="auto">
            <a:xfrm rot="16200000">
              <a:off x="3375025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9" name="Rectangle 512"/>
            <p:cNvSpPr>
              <a:spLocks noChangeArrowheads="1"/>
            </p:cNvSpPr>
            <p:nvPr/>
          </p:nvSpPr>
          <p:spPr bwMode="auto">
            <a:xfrm rot="16200000">
              <a:off x="3492500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0" name="Rectangle 513"/>
            <p:cNvSpPr>
              <a:spLocks noChangeArrowheads="1"/>
            </p:cNvSpPr>
            <p:nvPr/>
          </p:nvSpPr>
          <p:spPr bwMode="auto">
            <a:xfrm rot="16200000">
              <a:off x="3609975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1" name="Rectangle 514"/>
            <p:cNvSpPr>
              <a:spLocks noChangeArrowheads="1"/>
            </p:cNvSpPr>
            <p:nvPr/>
          </p:nvSpPr>
          <p:spPr bwMode="auto">
            <a:xfrm rot="16200000">
              <a:off x="3844925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2" name="Rectangle 515"/>
            <p:cNvSpPr>
              <a:spLocks noChangeArrowheads="1"/>
            </p:cNvSpPr>
            <p:nvPr/>
          </p:nvSpPr>
          <p:spPr bwMode="auto">
            <a:xfrm rot="16200000">
              <a:off x="3960813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3" name="Rectangle 516"/>
            <p:cNvSpPr>
              <a:spLocks noChangeArrowheads="1"/>
            </p:cNvSpPr>
            <p:nvPr/>
          </p:nvSpPr>
          <p:spPr bwMode="auto">
            <a:xfrm rot="16200000">
              <a:off x="4079875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4" name="Rectangle 517"/>
            <p:cNvSpPr>
              <a:spLocks noChangeArrowheads="1"/>
            </p:cNvSpPr>
            <p:nvPr/>
          </p:nvSpPr>
          <p:spPr bwMode="auto">
            <a:xfrm rot="16200000">
              <a:off x="4195763" y="3849688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5" name="Rectangle 519"/>
            <p:cNvSpPr>
              <a:spLocks noChangeArrowheads="1"/>
            </p:cNvSpPr>
            <p:nvPr/>
          </p:nvSpPr>
          <p:spPr bwMode="auto">
            <a:xfrm rot="16200000">
              <a:off x="2551113" y="1441450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6" name="Rectangle 520"/>
            <p:cNvSpPr>
              <a:spLocks noChangeArrowheads="1"/>
            </p:cNvSpPr>
            <p:nvPr/>
          </p:nvSpPr>
          <p:spPr bwMode="auto">
            <a:xfrm rot="16200000">
              <a:off x="787400" y="320833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7" name="Rectangle 521"/>
            <p:cNvSpPr>
              <a:spLocks noChangeArrowheads="1"/>
            </p:cNvSpPr>
            <p:nvPr/>
          </p:nvSpPr>
          <p:spPr bwMode="auto">
            <a:xfrm rot="16200000">
              <a:off x="1374775" y="320833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8" name="Rectangle 522"/>
            <p:cNvSpPr>
              <a:spLocks noChangeArrowheads="1"/>
            </p:cNvSpPr>
            <p:nvPr/>
          </p:nvSpPr>
          <p:spPr bwMode="auto">
            <a:xfrm rot="16200000">
              <a:off x="1963738" y="320833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9" name="Rectangle 523"/>
            <p:cNvSpPr>
              <a:spLocks noChangeArrowheads="1"/>
            </p:cNvSpPr>
            <p:nvPr/>
          </p:nvSpPr>
          <p:spPr bwMode="auto">
            <a:xfrm rot="16200000">
              <a:off x="2549525" y="320833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0" name="Rectangle 524"/>
            <p:cNvSpPr>
              <a:spLocks noChangeArrowheads="1"/>
            </p:cNvSpPr>
            <p:nvPr/>
          </p:nvSpPr>
          <p:spPr bwMode="auto">
            <a:xfrm rot="16200000">
              <a:off x="3136900" y="320833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1" name="Rectangle 525"/>
            <p:cNvSpPr>
              <a:spLocks noChangeArrowheads="1"/>
            </p:cNvSpPr>
            <p:nvPr/>
          </p:nvSpPr>
          <p:spPr bwMode="auto">
            <a:xfrm rot="16200000">
              <a:off x="3723482" y="3209131"/>
              <a:ext cx="1270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2" name="Rectangle 526"/>
            <p:cNvSpPr>
              <a:spLocks noChangeArrowheads="1"/>
            </p:cNvSpPr>
            <p:nvPr/>
          </p:nvSpPr>
          <p:spPr bwMode="auto">
            <a:xfrm rot="16200000">
              <a:off x="4311650" y="3208338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3" name="Rectangle 527"/>
            <p:cNvSpPr>
              <a:spLocks noChangeArrowheads="1"/>
            </p:cNvSpPr>
            <p:nvPr/>
          </p:nvSpPr>
          <p:spPr bwMode="auto">
            <a:xfrm rot="16200000">
              <a:off x="90805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4" name="Rectangle 528"/>
            <p:cNvSpPr>
              <a:spLocks noChangeArrowheads="1"/>
            </p:cNvSpPr>
            <p:nvPr/>
          </p:nvSpPr>
          <p:spPr bwMode="auto">
            <a:xfrm rot="16200000">
              <a:off x="1025525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5" name="Rectangle 529"/>
            <p:cNvSpPr>
              <a:spLocks noChangeArrowheads="1"/>
            </p:cNvSpPr>
            <p:nvPr/>
          </p:nvSpPr>
          <p:spPr bwMode="auto">
            <a:xfrm rot="16200000">
              <a:off x="114300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6" name="Rectangle 530"/>
            <p:cNvSpPr>
              <a:spLocks noChangeArrowheads="1"/>
            </p:cNvSpPr>
            <p:nvPr/>
          </p:nvSpPr>
          <p:spPr bwMode="auto">
            <a:xfrm rot="16200000">
              <a:off x="1262063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7" name="Rectangle 531"/>
            <p:cNvSpPr>
              <a:spLocks noChangeArrowheads="1"/>
            </p:cNvSpPr>
            <p:nvPr/>
          </p:nvSpPr>
          <p:spPr bwMode="auto">
            <a:xfrm rot="16200000">
              <a:off x="1494632" y="3205956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8" name="Rectangle 532"/>
            <p:cNvSpPr>
              <a:spLocks noChangeArrowheads="1"/>
            </p:cNvSpPr>
            <p:nvPr/>
          </p:nvSpPr>
          <p:spPr bwMode="auto">
            <a:xfrm rot="16200000">
              <a:off x="161290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9" name="Rectangle 533"/>
            <p:cNvSpPr>
              <a:spLocks noChangeArrowheads="1"/>
            </p:cNvSpPr>
            <p:nvPr/>
          </p:nvSpPr>
          <p:spPr bwMode="auto">
            <a:xfrm rot="16200000">
              <a:off x="1731963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0" name="Rectangle 534"/>
            <p:cNvSpPr>
              <a:spLocks noChangeArrowheads="1"/>
            </p:cNvSpPr>
            <p:nvPr/>
          </p:nvSpPr>
          <p:spPr bwMode="auto">
            <a:xfrm rot="16200000">
              <a:off x="184785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1" name="Rectangle 535"/>
            <p:cNvSpPr>
              <a:spLocks noChangeArrowheads="1"/>
            </p:cNvSpPr>
            <p:nvPr/>
          </p:nvSpPr>
          <p:spPr bwMode="auto">
            <a:xfrm rot="16200000">
              <a:off x="208280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2" name="Rectangle 536"/>
            <p:cNvSpPr>
              <a:spLocks noChangeArrowheads="1"/>
            </p:cNvSpPr>
            <p:nvPr/>
          </p:nvSpPr>
          <p:spPr bwMode="auto">
            <a:xfrm rot="16200000">
              <a:off x="2201863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3" name="Rectangle 537"/>
            <p:cNvSpPr>
              <a:spLocks noChangeArrowheads="1"/>
            </p:cNvSpPr>
            <p:nvPr/>
          </p:nvSpPr>
          <p:spPr bwMode="auto">
            <a:xfrm rot="16200000">
              <a:off x="231775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4" name="Rectangle 538"/>
            <p:cNvSpPr>
              <a:spLocks noChangeArrowheads="1"/>
            </p:cNvSpPr>
            <p:nvPr/>
          </p:nvSpPr>
          <p:spPr bwMode="auto">
            <a:xfrm rot="16200000">
              <a:off x="2436813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5" name="Rectangle 539"/>
            <p:cNvSpPr>
              <a:spLocks noChangeArrowheads="1"/>
            </p:cNvSpPr>
            <p:nvPr/>
          </p:nvSpPr>
          <p:spPr bwMode="auto">
            <a:xfrm rot="16200000">
              <a:off x="2670969" y="3205956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6" name="Rectangle 540"/>
            <p:cNvSpPr>
              <a:spLocks noChangeArrowheads="1"/>
            </p:cNvSpPr>
            <p:nvPr/>
          </p:nvSpPr>
          <p:spPr bwMode="auto">
            <a:xfrm rot="16200000">
              <a:off x="278765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7" name="Rectangle 541"/>
            <p:cNvSpPr>
              <a:spLocks noChangeArrowheads="1"/>
            </p:cNvSpPr>
            <p:nvPr/>
          </p:nvSpPr>
          <p:spPr bwMode="auto">
            <a:xfrm rot="16200000">
              <a:off x="2905125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8" name="Rectangle 542"/>
            <p:cNvSpPr>
              <a:spLocks noChangeArrowheads="1"/>
            </p:cNvSpPr>
            <p:nvPr/>
          </p:nvSpPr>
          <p:spPr bwMode="auto">
            <a:xfrm rot="16200000">
              <a:off x="302260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9" name="Rectangle 543"/>
            <p:cNvSpPr>
              <a:spLocks noChangeArrowheads="1"/>
            </p:cNvSpPr>
            <p:nvPr/>
          </p:nvSpPr>
          <p:spPr bwMode="auto">
            <a:xfrm rot="16200000">
              <a:off x="325755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0" name="Rectangle 544"/>
            <p:cNvSpPr>
              <a:spLocks noChangeArrowheads="1"/>
            </p:cNvSpPr>
            <p:nvPr/>
          </p:nvSpPr>
          <p:spPr bwMode="auto">
            <a:xfrm rot="16200000">
              <a:off x="3375025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1" name="Rectangle 545"/>
            <p:cNvSpPr>
              <a:spLocks noChangeArrowheads="1"/>
            </p:cNvSpPr>
            <p:nvPr/>
          </p:nvSpPr>
          <p:spPr bwMode="auto">
            <a:xfrm rot="16200000">
              <a:off x="3492500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2" name="Rectangle 546"/>
            <p:cNvSpPr>
              <a:spLocks noChangeArrowheads="1"/>
            </p:cNvSpPr>
            <p:nvPr/>
          </p:nvSpPr>
          <p:spPr bwMode="auto">
            <a:xfrm rot="16200000">
              <a:off x="3609975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3" name="Rectangle 547"/>
            <p:cNvSpPr>
              <a:spLocks noChangeArrowheads="1"/>
            </p:cNvSpPr>
            <p:nvPr/>
          </p:nvSpPr>
          <p:spPr bwMode="auto">
            <a:xfrm rot="16200000">
              <a:off x="3844925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4" name="Rectangle 548"/>
            <p:cNvSpPr>
              <a:spLocks noChangeArrowheads="1"/>
            </p:cNvSpPr>
            <p:nvPr/>
          </p:nvSpPr>
          <p:spPr bwMode="auto">
            <a:xfrm rot="16200000">
              <a:off x="3960813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5" name="Rectangle 549"/>
            <p:cNvSpPr>
              <a:spLocks noChangeArrowheads="1"/>
            </p:cNvSpPr>
            <p:nvPr/>
          </p:nvSpPr>
          <p:spPr bwMode="auto">
            <a:xfrm rot="16200000">
              <a:off x="4079875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6" name="Rectangle 550"/>
            <p:cNvSpPr>
              <a:spLocks noChangeArrowheads="1"/>
            </p:cNvSpPr>
            <p:nvPr/>
          </p:nvSpPr>
          <p:spPr bwMode="auto">
            <a:xfrm rot="16200000">
              <a:off x="4195763" y="3205163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7" name="Rectangle 551"/>
            <p:cNvSpPr>
              <a:spLocks noChangeArrowheads="1"/>
            </p:cNvSpPr>
            <p:nvPr/>
          </p:nvSpPr>
          <p:spPr bwMode="auto">
            <a:xfrm rot="16200000">
              <a:off x="468313" y="3527425"/>
              <a:ext cx="650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8" name="Rectangle 552"/>
            <p:cNvSpPr>
              <a:spLocks noChangeArrowheads="1"/>
            </p:cNvSpPr>
            <p:nvPr/>
          </p:nvSpPr>
          <p:spPr bwMode="auto">
            <a:xfrm rot="16200000">
              <a:off x="824707" y="3818732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9" name="Freeform 553"/>
            <p:cNvSpPr>
              <a:spLocks noEditPoints="1"/>
            </p:cNvSpPr>
            <p:nvPr/>
          </p:nvSpPr>
          <p:spPr bwMode="auto">
            <a:xfrm rot="16200000">
              <a:off x="515938" y="3808095"/>
              <a:ext cx="115888" cy="74613"/>
            </a:xfrm>
            <a:custGeom>
              <a:avLst/>
              <a:gdLst>
                <a:gd name="T0" fmla="*/ 37 w 73"/>
                <a:gd name="T1" fmla="*/ 0 h 47"/>
                <a:gd name="T2" fmla="*/ 45 w 73"/>
                <a:gd name="T3" fmla="*/ 0 h 47"/>
                <a:gd name="T4" fmla="*/ 52 w 73"/>
                <a:gd name="T5" fmla="*/ 1 h 47"/>
                <a:gd name="T6" fmla="*/ 58 w 73"/>
                <a:gd name="T7" fmla="*/ 3 h 47"/>
                <a:gd name="T8" fmla="*/ 63 w 73"/>
                <a:gd name="T9" fmla="*/ 4 h 47"/>
                <a:gd name="T10" fmla="*/ 67 w 73"/>
                <a:gd name="T11" fmla="*/ 7 h 47"/>
                <a:gd name="T12" fmla="*/ 69 w 73"/>
                <a:gd name="T13" fmla="*/ 11 h 47"/>
                <a:gd name="T14" fmla="*/ 72 w 73"/>
                <a:gd name="T15" fmla="*/ 14 h 47"/>
                <a:gd name="T16" fmla="*/ 73 w 73"/>
                <a:gd name="T17" fmla="*/ 18 h 47"/>
                <a:gd name="T18" fmla="*/ 73 w 73"/>
                <a:gd name="T19" fmla="*/ 24 h 47"/>
                <a:gd name="T20" fmla="*/ 73 w 73"/>
                <a:gd name="T21" fmla="*/ 29 h 47"/>
                <a:gd name="T22" fmla="*/ 72 w 73"/>
                <a:gd name="T23" fmla="*/ 34 h 47"/>
                <a:gd name="T24" fmla="*/ 69 w 73"/>
                <a:gd name="T25" fmla="*/ 38 h 47"/>
                <a:gd name="T26" fmla="*/ 66 w 73"/>
                <a:gd name="T27" fmla="*/ 41 h 47"/>
                <a:gd name="T28" fmla="*/ 60 w 73"/>
                <a:gd name="T29" fmla="*/ 43 h 47"/>
                <a:gd name="T30" fmla="*/ 54 w 73"/>
                <a:gd name="T31" fmla="*/ 46 h 47"/>
                <a:gd name="T32" fmla="*/ 50 w 73"/>
                <a:gd name="T33" fmla="*/ 46 h 47"/>
                <a:gd name="T34" fmla="*/ 43 w 73"/>
                <a:gd name="T35" fmla="*/ 47 h 47"/>
                <a:gd name="T36" fmla="*/ 37 w 73"/>
                <a:gd name="T37" fmla="*/ 47 h 47"/>
                <a:gd name="T38" fmla="*/ 29 w 73"/>
                <a:gd name="T39" fmla="*/ 47 h 47"/>
                <a:gd name="T40" fmla="*/ 22 w 73"/>
                <a:gd name="T41" fmla="*/ 46 h 47"/>
                <a:gd name="T42" fmla="*/ 16 w 73"/>
                <a:gd name="T43" fmla="*/ 45 h 47"/>
                <a:gd name="T44" fmla="*/ 12 w 73"/>
                <a:gd name="T45" fmla="*/ 42 h 47"/>
                <a:gd name="T46" fmla="*/ 7 w 73"/>
                <a:gd name="T47" fmla="*/ 39 h 47"/>
                <a:gd name="T48" fmla="*/ 4 w 73"/>
                <a:gd name="T49" fmla="*/ 37 h 47"/>
                <a:gd name="T50" fmla="*/ 1 w 73"/>
                <a:gd name="T51" fmla="*/ 33 h 47"/>
                <a:gd name="T52" fmla="*/ 0 w 73"/>
                <a:gd name="T53" fmla="*/ 29 h 47"/>
                <a:gd name="T54" fmla="*/ 0 w 73"/>
                <a:gd name="T55" fmla="*/ 24 h 47"/>
                <a:gd name="T56" fmla="*/ 1 w 73"/>
                <a:gd name="T57" fmla="*/ 17 h 47"/>
                <a:gd name="T58" fmla="*/ 3 w 73"/>
                <a:gd name="T59" fmla="*/ 12 h 47"/>
                <a:gd name="T60" fmla="*/ 7 w 73"/>
                <a:gd name="T61" fmla="*/ 7 h 47"/>
                <a:gd name="T62" fmla="*/ 20 w 73"/>
                <a:gd name="T63" fmla="*/ 1 h 47"/>
                <a:gd name="T64" fmla="*/ 37 w 73"/>
                <a:gd name="T65" fmla="*/ 0 h 47"/>
                <a:gd name="T66" fmla="*/ 37 w 73"/>
                <a:gd name="T67" fmla="*/ 9 h 47"/>
                <a:gd name="T68" fmla="*/ 22 w 73"/>
                <a:gd name="T69" fmla="*/ 11 h 47"/>
                <a:gd name="T70" fmla="*/ 14 w 73"/>
                <a:gd name="T71" fmla="*/ 13 h 47"/>
                <a:gd name="T72" fmla="*/ 11 w 73"/>
                <a:gd name="T73" fmla="*/ 16 h 47"/>
                <a:gd name="T74" fmla="*/ 9 w 73"/>
                <a:gd name="T75" fmla="*/ 20 h 47"/>
                <a:gd name="T76" fmla="*/ 8 w 73"/>
                <a:gd name="T77" fmla="*/ 24 h 47"/>
                <a:gd name="T78" fmla="*/ 9 w 73"/>
                <a:gd name="T79" fmla="*/ 28 h 47"/>
                <a:gd name="T80" fmla="*/ 11 w 73"/>
                <a:gd name="T81" fmla="*/ 30 h 47"/>
                <a:gd name="T82" fmla="*/ 14 w 73"/>
                <a:gd name="T83" fmla="*/ 34 h 47"/>
                <a:gd name="T84" fmla="*/ 22 w 73"/>
                <a:gd name="T85" fmla="*/ 37 h 47"/>
                <a:gd name="T86" fmla="*/ 37 w 73"/>
                <a:gd name="T87" fmla="*/ 38 h 47"/>
                <a:gd name="T88" fmla="*/ 51 w 73"/>
                <a:gd name="T89" fmla="*/ 37 h 47"/>
                <a:gd name="T90" fmla="*/ 60 w 73"/>
                <a:gd name="T91" fmla="*/ 34 h 47"/>
                <a:gd name="T92" fmla="*/ 63 w 73"/>
                <a:gd name="T93" fmla="*/ 30 h 47"/>
                <a:gd name="T94" fmla="*/ 66 w 73"/>
                <a:gd name="T95" fmla="*/ 28 h 47"/>
                <a:gd name="T96" fmla="*/ 66 w 73"/>
                <a:gd name="T97" fmla="*/ 24 h 47"/>
                <a:gd name="T98" fmla="*/ 66 w 73"/>
                <a:gd name="T99" fmla="*/ 20 h 47"/>
                <a:gd name="T100" fmla="*/ 63 w 73"/>
                <a:gd name="T101" fmla="*/ 16 h 47"/>
                <a:gd name="T102" fmla="*/ 60 w 73"/>
                <a:gd name="T103" fmla="*/ 13 h 47"/>
                <a:gd name="T104" fmla="*/ 51 w 73"/>
                <a:gd name="T105" fmla="*/ 11 h 47"/>
                <a:gd name="T106" fmla="*/ 37 w 73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7">
                  <a:moveTo>
                    <a:pt x="37" y="0"/>
                  </a:moveTo>
                  <a:lnTo>
                    <a:pt x="45" y="0"/>
                  </a:lnTo>
                  <a:lnTo>
                    <a:pt x="52" y="1"/>
                  </a:lnTo>
                  <a:lnTo>
                    <a:pt x="58" y="3"/>
                  </a:lnTo>
                  <a:lnTo>
                    <a:pt x="63" y="4"/>
                  </a:lnTo>
                  <a:lnTo>
                    <a:pt x="67" y="7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3" y="24"/>
                  </a:lnTo>
                  <a:lnTo>
                    <a:pt x="73" y="29"/>
                  </a:lnTo>
                  <a:lnTo>
                    <a:pt x="72" y="34"/>
                  </a:lnTo>
                  <a:lnTo>
                    <a:pt x="69" y="38"/>
                  </a:lnTo>
                  <a:lnTo>
                    <a:pt x="66" y="41"/>
                  </a:lnTo>
                  <a:lnTo>
                    <a:pt x="60" y="43"/>
                  </a:lnTo>
                  <a:lnTo>
                    <a:pt x="54" y="46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7" y="47"/>
                  </a:lnTo>
                  <a:lnTo>
                    <a:pt x="29" y="47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2"/>
                  </a:lnTo>
                  <a:lnTo>
                    <a:pt x="7" y="39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7" y="7"/>
                  </a:lnTo>
                  <a:lnTo>
                    <a:pt x="20" y="1"/>
                  </a:lnTo>
                  <a:lnTo>
                    <a:pt x="37" y="0"/>
                  </a:lnTo>
                  <a:close/>
                  <a:moveTo>
                    <a:pt x="37" y="9"/>
                  </a:moveTo>
                  <a:lnTo>
                    <a:pt x="22" y="11"/>
                  </a:lnTo>
                  <a:lnTo>
                    <a:pt x="14" y="13"/>
                  </a:lnTo>
                  <a:lnTo>
                    <a:pt x="11" y="16"/>
                  </a:lnTo>
                  <a:lnTo>
                    <a:pt x="9" y="20"/>
                  </a:lnTo>
                  <a:lnTo>
                    <a:pt x="8" y="24"/>
                  </a:lnTo>
                  <a:lnTo>
                    <a:pt x="9" y="28"/>
                  </a:lnTo>
                  <a:lnTo>
                    <a:pt x="11" y="30"/>
                  </a:lnTo>
                  <a:lnTo>
                    <a:pt x="14" y="34"/>
                  </a:lnTo>
                  <a:lnTo>
                    <a:pt x="22" y="37"/>
                  </a:lnTo>
                  <a:lnTo>
                    <a:pt x="37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0"/>
                  </a:lnTo>
                  <a:lnTo>
                    <a:pt x="66" y="28"/>
                  </a:lnTo>
                  <a:lnTo>
                    <a:pt x="66" y="24"/>
                  </a:lnTo>
                  <a:lnTo>
                    <a:pt x="66" y="20"/>
                  </a:lnTo>
                  <a:lnTo>
                    <a:pt x="63" y="16"/>
                  </a:lnTo>
                  <a:lnTo>
                    <a:pt x="60" y="13"/>
                  </a:lnTo>
                  <a:lnTo>
                    <a:pt x="51" y="11"/>
                  </a:lnTo>
                  <a:lnTo>
                    <a:pt x="3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0" name="Rectangle 554"/>
            <p:cNvSpPr>
              <a:spLocks noChangeArrowheads="1"/>
            </p:cNvSpPr>
            <p:nvPr/>
          </p:nvSpPr>
          <p:spPr bwMode="auto">
            <a:xfrm rot="16200000">
              <a:off x="632619" y="3885089"/>
              <a:ext cx="15875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1" name="Freeform 555"/>
            <p:cNvSpPr>
              <a:spLocks noEditPoints="1"/>
            </p:cNvSpPr>
            <p:nvPr/>
          </p:nvSpPr>
          <p:spPr bwMode="auto">
            <a:xfrm rot="16200000">
              <a:off x="649288" y="3808095"/>
              <a:ext cx="115888" cy="74613"/>
            </a:xfrm>
            <a:custGeom>
              <a:avLst/>
              <a:gdLst>
                <a:gd name="T0" fmla="*/ 37 w 73"/>
                <a:gd name="T1" fmla="*/ 0 h 47"/>
                <a:gd name="T2" fmla="*/ 45 w 73"/>
                <a:gd name="T3" fmla="*/ 0 h 47"/>
                <a:gd name="T4" fmla="*/ 52 w 73"/>
                <a:gd name="T5" fmla="*/ 1 h 47"/>
                <a:gd name="T6" fmla="*/ 58 w 73"/>
                <a:gd name="T7" fmla="*/ 2 h 47"/>
                <a:gd name="T8" fmla="*/ 63 w 73"/>
                <a:gd name="T9" fmla="*/ 5 h 47"/>
                <a:gd name="T10" fmla="*/ 67 w 73"/>
                <a:gd name="T11" fmla="*/ 8 h 47"/>
                <a:gd name="T12" fmla="*/ 69 w 73"/>
                <a:gd name="T13" fmla="*/ 10 h 47"/>
                <a:gd name="T14" fmla="*/ 72 w 73"/>
                <a:gd name="T15" fmla="*/ 14 h 47"/>
                <a:gd name="T16" fmla="*/ 73 w 73"/>
                <a:gd name="T17" fmla="*/ 18 h 47"/>
                <a:gd name="T18" fmla="*/ 73 w 73"/>
                <a:gd name="T19" fmla="*/ 23 h 47"/>
                <a:gd name="T20" fmla="*/ 73 w 73"/>
                <a:gd name="T21" fmla="*/ 30 h 47"/>
                <a:gd name="T22" fmla="*/ 72 w 73"/>
                <a:gd name="T23" fmla="*/ 34 h 47"/>
                <a:gd name="T24" fmla="*/ 69 w 73"/>
                <a:gd name="T25" fmla="*/ 39 h 47"/>
                <a:gd name="T26" fmla="*/ 66 w 73"/>
                <a:gd name="T27" fmla="*/ 42 h 47"/>
                <a:gd name="T28" fmla="*/ 60 w 73"/>
                <a:gd name="T29" fmla="*/ 44 h 47"/>
                <a:gd name="T30" fmla="*/ 54 w 73"/>
                <a:gd name="T31" fmla="*/ 46 h 47"/>
                <a:gd name="T32" fmla="*/ 50 w 73"/>
                <a:gd name="T33" fmla="*/ 47 h 47"/>
                <a:gd name="T34" fmla="*/ 43 w 73"/>
                <a:gd name="T35" fmla="*/ 47 h 47"/>
                <a:gd name="T36" fmla="*/ 37 w 73"/>
                <a:gd name="T37" fmla="*/ 47 h 47"/>
                <a:gd name="T38" fmla="*/ 29 w 73"/>
                <a:gd name="T39" fmla="*/ 47 h 47"/>
                <a:gd name="T40" fmla="*/ 22 w 73"/>
                <a:gd name="T41" fmla="*/ 47 h 47"/>
                <a:gd name="T42" fmla="*/ 16 w 73"/>
                <a:gd name="T43" fmla="*/ 44 h 47"/>
                <a:gd name="T44" fmla="*/ 12 w 73"/>
                <a:gd name="T45" fmla="*/ 43 h 47"/>
                <a:gd name="T46" fmla="*/ 7 w 73"/>
                <a:gd name="T47" fmla="*/ 40 h 47"/>
                <a:gd name="T48" fmla="*/ 4 w 73"/>
                <a:gd name="T49" fmla="*/ 37 h 47"/>
                <a:gd name="T50" fmla="*/ 1 w 73"/>
                <a:gd name="T51" fmla="*/ 34 h 47"/>
                <a:gd name="T52" fmla="*/ 0 w 73"/>
                <a:gd name="T53" fmla="*/ 29 h 47"/>
                <a:gd name="T54" fmla="*/ 0 w 73"/>
                <a:gd name="T55" fmla="*/ 23 h 47"/>
                <a:gd name="T56" fmla="*/ 1 w 73"/>
                <a:gd name="T57" fmla="*/ 17 h 47"/>
                <a:gd name="T58" fmla="*/ 3 w 73"/>
                <a:gd name="T59" fmla="*/ 12 h 47"/>
                <a:gd name="T60" fmla="*/ 7 w 73"/>
                <a:gd name="T61" fmla="*/ 8 h 47"/>
                <a:gd name="T62" fmla="*/ 20 w 73"/>
                <a:gd name="T63" fmla="*/ 2 h 47"/>
                <a:gd name="T64" fmla="*/ 37 w 73"/>
                <a:gd name="T65" fmla="*/ 0 h 47"/>
                <a:gd name="T66" fmla="*/ 37 w 73"/>
                <a:gd name="T67" fmla="*/ 9 h 47"/>
                <a:gd name="T68" fmla="*/ 22 w 73"/>
                <a:gd name="T69" fmla="*/ 10 h 47"/>
                <a:gd name="T70" fmla="*/ 14 w 73"/>
                <a:gd name="T71" fmla="*/ 14 h 47"/>
                <a:gd name="T72" fmla="*/ 11 w 73"/>
                <a:gd name="T73" fmla="*/ 17 h 47"/>
                <a:gd name="T74" fmla="*/ 9 w 73"/>
                <a:gd name="T75" fmla="*/ 19 h 47"/>
                <a:gd name="T76" fmla="*/ 8 w 73"/>
                <a:gd name="T77" fmla="*/ 23 h 47"/>
                <a:gd name="T78" fmla="*/ 9 w 73"/>
                <a:gd name="T79" fmla="*/ 27 h 47"/>
                <a:gd name="T80" fmla="*/ 11 w 73"/>
                <a:gd name="T81" fmla="*/ 31 h 47"/>
                <a:gd name="T82" fmla="*/ 14 w 73"/>
                <a:gd name="T83" fmla="*/ 34 h 47"/>
                <a:gd name="T84" fmla="*/ 22 w 73"/>
                <a:gd name="T85" fmla="*/ 37 h 47"/>
                <a:gd name="T86" fmla="*/ 37 w 73"/>
                <a:gd name="T87" fmla="*/ 38 h 47"/>
                <a:gd name="T88" fmla="*/ 51 w 73"/>
                <a:gd name="T89" fmla="*/ 37 h 47"/>
                <a:gd name="T90" fmla="*/ 60 w 73"/>
                <a:gd name="T91" fmla="*/ 34 h 47"/>
                <a:gd name="T92" fmla="*/ 63 w 73"/>
                <a:gd name="T93" fmla="*/ 31 h 47"/>
                <a:gd name="T94" fmla="*/ 66 w 73"/>
                <a:gd name="T95" fmla="*/ 27 h 47"/>
                <a:gd name="T96" fmla="*/ 66 w 73"/>
                <a:gd name="T97" fmla="*/ 23 h 47"/>
                <a:gd name="T98" fmla="*/ 66 w 73"/>
                <a:gd name="T99" fmla="*/ 19 h 47"/>
                <a:gd name="T100" fmla="*/ 63 w 73"/>
                <a:gd name="T101" fmla="*/ 17 h 47"/>
                <a:gd name="T102" fmla="*/ 60 w 73"/>
                <a:gd name="T103" fmla="*/ 14 h 47"/>
                <a:gd name="T104" fmla="*/ 51 w 73"/>
                <a:gd name="T105" fmla="*/ 10 h 47"/>
                <a:gd name="T106" fmla="*/ 37 w 73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7">
                  <a:moveTo>
                    <a:pt x="37" y="0"/>
                  </a:moveTo>
                  <a:lnTo>
                    <a:pt x="45" y="0"/>
                  </a:lnTo>
                  <a:lnTo>
                    <a:pt x="52" y="1"/>
                  </a:lnTo>
                  <a:lnTo>
                    <a:pt x="58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9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3" y="23"/>
                  </a:lnTo>
                  <a:lnTo>
                    <a:pt x="73" y="30"/>
                  </a:lnTo>
                  <a:lnTo>
                    <a:pt x="72" y="34"/>
                  </a:lnTo>
                  <a:lnTo>
                    <a:pt x="69" y="39"/>
                  </a:lnTo>
                  <a:lnTo>
                    <a:pt x="66" y="42"/>
                  </a:lnTo>
                  <a:lnTo>
                    <a:pt x="60" y="44"/>
                  </a:lnTo>
                  <a:lnTo>
                    <a:pt x="54" y="46"/>
                  </a:lnTo>
                  <a:lnTo>
                    <a:pt x="50" y="47"/>
                  </a:lnTo>
                  <a:lnTo>
                    <a:pt x="43" y="47"/>
                  </a:lnTo>
                  <a:lnTo>
                    <a:pt x="37" y="47"/>
                  </a:lnTo>
                  <a:lnTo>
                    <a:pt x="29" y="47"/>
                  </a:lnTo>
                  <a:lnTo>
                    <a:pt x="22" y="47"/>
                  </a:lnTo>
                  <a:lnTo>
                    <a:pt x="16" y="44"/>
                  </a:lnTo>
                  <a:lnTo>
                    <a:pt x="12" y="43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7" y="8"/>
                  </a:lnTo>
                  <a:lnTo>
                    <a:pt x="20" y="2"/>
                  </a:lnTo>
                  <a:lnTo>
                    <a:pt x="37" y="0"/>
                  </a:lnTo>
                  <a:close/>
                  <a:moveTo>
                    <a:pt x="37" y="9"/>
                  </a:moveTo>
                  <a:lnTo>
                    <a:pt x="22" y="10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9" y="19"/>
                  </a:lnTo>
                  <a:lnTo>
                    <a:pt x="8" y="23"/>
                  </a:lnTo>
                  <a:lnTo>
                    <a:pt x="9" y="27"/>
                  </a:lnTo>
                  <a:lnTo>
                    <a:pt x="11" y="31"/>
                  </a:lnTo>
                  <a:lnTo>
                    <a:pt x="14" y="34"/>
                  </a:lnTo>
                  <a:lnTo>
                    <a:pt x="22" y="37"/>
                  </a:lnTo>
                  <a:lnTo>
                    <a:pt x="37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66" y="19"/>
                  </a:lnTo>
                  <a:lnTo>
                    <a:pt x="63" y="17"/>
                  </a:lnTo>
                  <a:lnTo>
                    <a:pt x="60" y="14"/>
                  </a:lnTo>
                  <a:lnTo>
                    <a:pt x="51" y="10"/>
                  </a:lnTo>
                  <a:lnTo>
                    <a:pt x="3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2" name="Rectangle 556"/>
            <p:cNvSpPr>
              <a:spLocks noChangeArrowheads="1"/>
            </p:cNvSpPr>
            <p:nvPr/>
          </p:nvSpPr>
          <p:spPr bwMode="auto">
            <a:xfrm rot="16200000">
              <a:off x="824707" y="3656807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3" name="Freeform 557"/>
            <p:cNvSpPr>
              <a:spLocks/>
            </p:cNvSpPr>
            <p:nvPr/>
          </p:nvSpPr>
          <p:spPr bwMode="auto">
            <a:xfrm rot="16200000">
              <a:off x="513557" y="3652044"/>
              <a:ext cx="117475" cy="74613"/>
            </a:xfrm>
            <a:custGeom>
              <a:avLst/>
              <a:gdLst>
                <a:gd name="T0" fmla="*/ 11 w 74"/>
                <a:gd name="T1" fmla="*/ 47 h 47"/>
                <a:gd name="T2" fmla="*/ 0 w 74"/>
                <a:gd name="T3" fmla="*/ 47 h 47"/>
                <a:gd name="T4" fmla="*/ 0 w 74"/>
                <a:gd name="T5" fmla="*/ 0 h 47"/>
                <a:gd name="T6" fmla="*/ 4 w 74"/>
                <a:gd name="T7" fmla="*/ 0 h 47"/>
                <a:gd name="T8" fmla="*/ 7 w 74"/>
                <a:gd name="T9" fmla="*/ 1 h 47"/>
                <a:gd name="T10" fmla="*/ 12 w 74"/>
                <a:gd name="T11" fmla="*/ 2 h 47"/>
                <a:gd name="T12" fmla="*/ 18 w 74"/>
                <a:gd name="T13" fmla="*/ 6 h 47"/>
                <a:gd name="T14" fmla="*/ 23 w 74"/>
                <a:gd name="T15" fmla="*/ 10 h 47"/>
                <a:gd name="T16" fmla="*/ 28 w 74"/>
                <a:gd name="T17" fmla="*/ 17 h 47"/>
                <a:gd name="T18" fmla="*/ 33 w 74"/>
                <a:gd name="T19" fmla="*/ 22 h 47"/>
                <a:gd name="T20" fmla="*/ 37 w 74"/>
                <a:gd name="T21" fmla="*/ 27 h 47"/>
                <a:gd name="T22" fmla="*/ 41 w 74"/>
                <a:gd name="T23" fmla="*/ 30 h 47"/>
                <a:gd name="T24" fmla="*/ 44 w 74"/>
                <a:gd name="T25" fmla="*/ 32 h 47"/>
                <a:gd name="T26" fmla="*/ 49 w 74"/>
                <a:gd name="T27" fmla="*/ 35 h 47"/>
                <a:gd name="T28" fmla="*/ 54 w 74"/>
                <a:gd name="T29" fmla="*/ 36 h 47"/>
                <a:gd name="T30" fmla="*/ 58 w 74"/>
                <a:gd name="T31" fmla="*/ 35 h 47"/>
                <a:gd name="T32" fmla="*/ 62 w 74"/>
                <a:gd name="T33" fmla="*/ 32 h 47"/>
                <a:gd name="T34" fmla="*/ 63 w 74"/>
                <a:gd name="T35" fmla="*/ 30 h 47"/>
                <a:gd name="T36" fmla="*/ 65 w 74"/>
                <a:gd name="T37" fmla="*/ 27 h 47"/>
                <a:gd name="T38" fmla="*/ 66 w 74"/>
                <a:gd name="T39" fmla="*/ 23 h 47"/>
                <a:gd name="T40" fmla="*/ 65 w 74"/>
                <a:gd name="T41" fmla="*/ 19 h 47"/>
                <a:gd name="T42" fmla="*/ 63 w 74"/>
                <a:gd name="T43" fmla="*/ 17 h 47"/>
                <a:gd name="T44" fmla="*/ 62 w 74"/>
                <a:gd name="T45" fmla="*/ 14 h 47"/>
                <a:gd name="T46" fmla="*/ 59 w 74"/>
                <a:gd name="T47" fmla="*/ 12 h 47"/>
                <a:gd name="T48" fmla="*/ 57 w 74"/>
                <a:gd name="T49" fmla="*/ 10 h 47"/>
                <a:gd name="T50" fmla="*/ 53 w 74"/>
                <a:gd name="T51" fmla="*/ 10 h 47"/>
                <a:gd name="T52" fmla="*/ 54 w 74"/>
                <a:gd name="T53" fmla="*/ 1 h 47"/>
                <a:gd name="T54" fmla="*/ 59 w 74"/>
                <a:gd name="T55" fmla="*/ 2 h 47"/>
                <a:gd name="T56" fmla="*/ 65 w 74"/>
                <a:gd name="T57" fmla="*/ 4 h 47"/>
                <a:gd name="T58" fmla="*/ 69 w 74"/>
                <a:gd name="T59" fmla="*/ 8 h 47"/>
                <a:gd name="T60" fmla="*/ 71 w 74"/>
                <a:gd name="T61" fmla="*/ 12 h 47"/>
                <a:gd name="T62" fmla="*/ 74 w 74"/>
                <a:gd name="T63" fmla="*/ 17 h 47"/>
                <a:gd name="T64" fmla="*/ 74 w 74"/>
                <a:gd name="T65" fmla="*/ 23 h 47"/>
                <a:gd name="T66" fmla="*/ 74 w 74"/>
                <a:gd name="T67" fmla="*/ 30 h 47"/>
                <a:gd name="T68" fmla="*/ 71 w 74"/>
                <a:gd name="T69" fmla="*/ 35 h 47"/>
                <a:gd name="T70" fmla="*/ 69 w 74"/>
                <a:gd name="T71" fmla="*/ 40 h 47"/>
                <a:gd name="T72" fmla="*/ 63 w 74"/>
                <a:gd name="T73" fmla="*/ 43 h 47"/>
                <a:gd name="T74" fmla="*/ 59 w 74"/>
                <a:gd name="T75" fmla="*/ 46 h 47"/>
                <a:gd name="T76" fmla="*/ 54 w 74"/>
                <a:gd name="T77" fmla="*/ 46 h 47"/>
                <a:gd name="T78" fmla="*/ 49 w 74"/>
                <a:gd name="T79" fmla="*/ 46 h 47"/>
                <a:gd name="T80" fmla="*/ 45 w 74"/>
                <a:gd name="T81" fmla="*/ 44 h 47"/>
                <a:gd name="T82" fmla="*/ 41 w 74"/>
                <a:gd name="T83" fmla="*/ 42 h 47"/>
                <a:gd name="T84" fmla="*/ 36 w 74"/>
                <a:gd name="T85" fmla="*/ 39 h 47"/>
                <a:gd name="T86" fmla="*/ 33 w 74"/>
                <a:gd name="T87" fmla="*/ 36 h 47"/>
                <a:gd name="T88" fmla="*/ 29 w 74"/>
                <a:gd name="T89" fmla="*/ 31 h 47"/>
                <a:gd name="T90" fmla="*/ 24 w 74"/>
                <a:gd name="T91" fmla="*/ 26 h 47"/>
                <a:gd name="T92" fmla="*/ 20 w 74"/>
                <a:gd name="T93" fmla="*/ 21 h 47"/>
                <a:gd name="T94" fmla="*/ 18 w 74"/>
                <a:gd name="T95" fmla="*/ 18 h 47"/>
                <a:gd name="T96" fmla="*/ 15 w 74"/>
                <a:gd name="T97" fmla="*/ 15 h 47"/>
                <a:gd name="T98" fmla="*/ 11 w 74"/>
                <a:gd name="T99" fmla="*/ 12 h 47"/>
                <a:gd name="T100" fmla="*/ 11 w 74"/>
                <a:gd name="T10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47">
                  <a:moveTo>
                    <a:pt x="11" y="47"/>
                  </a:moveTo>
                  <a:lnTo>
                    <a:pt x="0" y="47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12" y="2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28" y="17"/>
                  </a:lnTo>
                  <a:lnTo>
                    <a:pt x="33" y="22"/>
                  </a:lnTo>
                  <a:lnTo>
                    <a:pt x="37" y="27"/>
                  </a:lnTo>
                  <a:lnTo>
                    <a:pt x="41" y="30"/>
                  </a:lnTo>
                  <a:lnTo>
                    <a:pt x="44" y="32"/>
                  </a:lnTo>
                  <a:lnTo>
                    <a:pt x="49" y="35"/>
                  </a:lnTo>
                  <a:lnTo>
                    <a:pt x="54" y="36"/>
                  </a:lnTo>
                  <a:lnTo>
                    <a:pt x="58" y="35"/>
                  </a:lnTo>
                  <a:lnTo>
                    <a:pt x="62" y="32"/>
                  </a:lnTo>
                  <a:lnTo>
                    <a:pt x="63" y="30"/>
                  </a:lnTo>
                  <a:lnTo>
                    <a:pt x="65" y="27"/>
                  </a:lnTo>
                  <a:lnTo>
                    <a:pt x="66" y="23"/>
                  </a:lnTo>
                  <a:lnTo>
                    <a:pt x="65" y="19"/>
                  </a:lnTo>
                  <a:lnTo>
                    <a:pt x="63" y="17"/>
                  </a:lnTo>
                  <a:lnTo>
                    <a:pt x="62" y="14"/>
                  </a:lnTo>
                  <a:lnTo>
                    <a:pt x="59" y="12"/>
                  </a:lnTo>
                  <a:lnTo>
                    <a:pt x="57" y="10"/>
                  </a:lnTo>
                  <a:lnTo>
                    <a:pt x="53" y="10"/>
                  </a:lnTo>
                  <a:lnTo>
                    <a:pt x="54" y="1"/>
                  </a:lnTo>
                  <a:lnTo>
                    <a:pt x="59" y="2"/>
                  </a:lnTo>
                  <a:lnTo>
                    <a:pt x="65" y="4"/>
                  </a:lnTo>
                  <a:lnTo>
                    <a:pt x="69" y="8"/>
                  </a:lnTo>
                  <a:lnTo>
                    <a:pt x="71" y="12"/>
                  </a:lnTo>
                  <a:lnTo>
                    <a:pt x="74" y="17"/>
                  </a:lnTo>
                  <a:lnTo>
                    <a:pt x="74" y="23"/>
                  </a:lnTo>
                  <a:lnTo>
                    <a:pt x="74" y="30"/>
                  </a:lnTo>
                  <a:lnTo>
                    <a:pt x="71" y="35"/>
                  </a:lnTo>
                  <a:lnTo>
                    <a:pt x="69" y="40"/>
                  </a:lnTo>
                  <a:lnTo>
                    <a:pt x="63" y="43"/>
                  </a:lnTo>
                  <a:lnTo>
                    <a:pt x="59" y="46"/>
                  </a:lnTo>
                  <a:lnTo>
                    <a:pt x="54" y="46"/>
                  </a:lnTo>
                  <a:lnTo>
                    <a:pt x="49" y="46"/>
                  </a:lnTo>
                  <a:lnTo>
                    <a:pt x="45" y="44"/>
                  </a:lnTo>
                  <a:lnTo>
                    <a:pt x="41" y="42"/>
                  </a:lnTo>
                  <a:lnTo>
                    <a:pt x="36" y="39"/>
                  </a:lnTo>
                  <a:lnTo>
                    <a:pt x="33" y="36"/>
                  </a:lnTo>
                  <a:lnTo>
                    <a:pt x="29" y="31"/>
                  </a:lnTo>
                  <a:lnTo>
                    <a:pt x="24" y="26"/>
                  </a:lnTo>
                  <a:lnTo>
                    <a:pt x="20" y="21"/>
                  </a:lnTo>
                  <a:lnTo>
                    <a:pt x="18" y="18"/>
                  </a:lnTo>
                  <a:lnTo>
                    <a:pt x="15" y="15"/>
                  </a:lnTo>
                  <a:lnTo>
                    <a:pt x="11" y="12"/>
                  </a:lnTo>
                  <a:lnTo>
                    <a:pt x="11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4" name="Rectangle 558"/>
            <p:cNvSpPr>
              <a:spLocks noChangeArrowheads="1"/>
            </p:cNvSpPr>
            <p:nvPr/>
          </p:nvSpPr>
          <p:spPr bwMode="auto">
            <a:xfrm rot="16200000">
              <a:off x="631825" y="3730625"/>
              <a:ext cx="17463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5" name="Freeform 559"/>
            <p:cNvSpPr>
              <a:spLocks noEditPoints="1"/>
            </p:cNvSpPr>
            <p:nvPr/>
          </p:nvSpPr>
          <p:spPr bwMode="auto">
            <a:xfrm rot="16200000">
              <a:off x="648494" y="3652044"/>
              <a:ext cx="117475" cy="74613"/>
            </a:xfrm>
            <a:custGeom>
              <a:avLst/>
              <a:gdLst>
                <a:gd name="T0" fmla="*/ 37 w 74"/>
                <a:gd name="T1" fmla="*/ 0 h 47"/>
                <a:gd name="T2" fmla="*/ 45 w 74"/>
                <a:gd name="T3" fmla="*/ 0 h 47"/>
                <a:gd name="T4" fmla="*/ 52 w 74"/>
                <a:gd name="T5" fmla="*/ 1 h 47"/>
                <a:gd name="T6" fmla="*/ 58 w 74"/>
                <a:gd name="T7" fmla="*/ 2 h 47"/>
                <a:gd name="T8" fmla="*/ 63 w 74"/>
                <a:gd name="T9" fmla="*/ 5 h 47"/>
                <a:gd name="T10" fmla="*/ 67 w 74"/>
                <a:gd name="T11" fmla="*/ 8 h 47"/>
                <a:gd name="T12" fmla="*/ 70 w 74"/>
                <a:gd name="T13" fmla="*/ 10 h 47"/>
                <a:gd name="T14" fmla="*/ 73 w 74"/>
                <a:gd name="T15" fmla="*/ 14 h 47"/>
                <a:gd name="T16" fmla="*/ 74 w 74"/>
                <a:gd name="T17" fmla="*/ 18 h 47"/>
                <a:gd name="T18" fmla="*/ 74 w 74"/>
                <a:gd name="T19" fmla="*/ 23 h 47"/>
                <a:gd name="T20" fmla="*/ 74 w 74"/>
                <a:gd name="T21" fmla="*/ 30 h 47"/>
                <a:gd name="T22" fmla="*/ 71 w 74"/>
                <a:gd name="T23" fmla="*/ 34 h 47"/>
                <a:gd name="T24" fmla="*/ 69 w 74"/>
                <a:gd name="T25" fmla="*/ 39 h 47"/>
                <a:gd name="T26" fmla="*/ 65 w 74"/>
                <a:gd name="T27" fmla="*/ 42 h 47"/>
                <a:gd name="T28" fmla="*/ 59 w 74"/>
                <a:gd name="T29" fmla="*/ 44 h 47"/>
                <a:gd name="T30" fmla="*/ 54 w 74"/>
                <a:gd name="T31" fmla="*/ 46 h 47"/>
                <a:gd name="T32" fmla="*/ 49 w 74"/>
                <a:gd name="T33" fmla="*/ 47 h 47"/>
                <a:gd name="T34" fmla="*/ 44 w 74"/>
                <a:gd name="T35" fmla="*/ 47 h 47"/>
                <a:gd name="T36" fmla="*/ 37 w 74"/>
                <a:gd name="T37" fmla="*/ 47 h 47"/>
                <a:gd name="T38" fmla="*/ 29 w 74"/>
                <a:gd name="T39" fmla="*/ 47 h 47"/>
                <a:gd name="T40" fmla="*/ 21 w 74"/>
                <a:gd name="T41" fmla="*/ 47 h 47"/>
                <a:gd name="T42" fmla="*/ 16 w 74"/>
                <a:gd name="T43" fmla="*/ 44 h 47"/>
                <a:gd name="T44" fmla="*/ 11 w 74"/>
                <a:gd name="T45" fmla="*/ 43 h 47"/>
                <a:gd name="T46" fmla="*/ 7 w 74"/>
                <a:gd name="T47" fmla="*/ 40 h 47"/>
                <a:gd name="T48" fmla="*/ 4 w 74"/>
                <a:gd name="T49" fmla="*/ 37 h 47"/>
                <a:gd name="T50" fmla="*/ 2 w 74"/>
                <a:gd name="T51" fmla="*/ 34 h 47"/>
                <a:gd name="T52" fmla="*/ 0 w 74"/>
                <a:gd name="T53" fmla="*/ 29 h 47"/>
                <a:gd name="T54" fmla="*/ 0 w 74"/>
                <a:gd name="T55" fmla="*/ 23 h 47"/>
                <a:gd name="T56" fmla="*/ 0 w 74"/>
                <a:gd name="T57" fmla="*/ 17 h 47"/>
                <a:gd name="T58" fmla="*/ 3 w 74"/>
                <a:gd name="T59" fmla="*/ 12 h 47"/>
                <a:gd name="T60" fmla="*/ 7 w 74"/>
                <a:gd name="T61" fmla="*/ 8 h 47"/>
                <a:gd name="T62" fmla="*/ 19 w 74"/>
                <a:gd name="T63" fmla="*/ 2 h 47"/>
                <a:gd name="T64" fmla="*/ 37 w 74"/>
                <a:gd name="T65" fmla="*/ 0 h 47"/>
                <a:gd name="T66" fmla="*/ 37 w 74"/>
                <a:gd name="T67" fmla="*/ 9 h 47"/>
                <a:gd name="T68" fmla="*/ 23 w 74"/>
                <a:gd name="T69" fmla="*/ 10 h 47"/>
                <a:gd name="T70" fmla="*/ 14 w 74"/>
                <a:gd name="T71" fmla="*/ 14 h 47"/>
                <a:gd name="T72" fmla="*/ 11 w 74"/>
                <a:gd name="T73" fmla="*/ 17 h 47"/>
                <a:gd name="T74" fmla="*/ 8 w 74"/>
                <a:gd name="T75" fmla="*/ 19 h 47"/>
                <a:gd name="T76" fmla="*/ 8 w 74"/>
                <a:gd name="T77" fmla="*/ 23 h 47"/>
                <a:gd name="T78" fmla="*/ 8 w 74"/>
                <a:gd name="T79" fmla="*/ 27 h 47"/>
                <a:gd name="T80" fmla="*/ 11 w 74"/>
                <a:gd name="T81" fmla="*/ 31 h 47"/>
                <a:gd name="T82" fmla="*/ 14 w 74"/>
                <a:gd name="T83" fmla="*/ 34 h 47"/>
                <a:gd name="T84" fmla="*/ 23 w 74"/>
                <a:gd name="T85" fmla="*/ 37 h 47"/>
                <a:gd name="T86" fmla="*/ 37 w 74"/>
                <a:gd name="T87" fmla="*/ 38 h 47"/>
                <a:gd name="T88" fmla="*/ 52 w 74"/>
                <a:gd name="T89" fmla="*/ 37 h 47"/>
                <a:gd name="T90" fmla="*/ 59 w 74"/>
                <a:gd name="T91" fmla="*/ 34 h 47"/>
                <a:gd name="T92" fmla="*/ 63 w 74"/>
                <a:gd name="T93" fmla="*/ 31 h 47"/>
                <a:gd name="T94" fmla="*/ 65 w 74"/>
                <a:gd name="T95" fmla="*/ 27 h 47"/>
                <a:gd name="T96" fmla="*/ 66 w 74"/>
                <a:gd name="T97" fmla="*/ 23 h 47"/>
                <a:gd name="T98" fmla="*/ 65 w 74"/>
                <a:gd name="T99" fmla="*/ 19 h 47"/>
                <a:gd name="T100" fmla="*/ 63 w 74"/>
                <a:gd name="T101" fmla="*/ 17 h 47"/>
                <a:gd name="T102" fmla="*/ 61 w 74"/>
                <a:gd name="T103" fmla="*/ 14 h 47"/>
                <a:gd name="T104" fmla="*/ 52 w 74"/>
                <a:gd name="T105" fmla="*/ 10 h 47"/>
                <a:gd name="T106" fmla="*/ 37 w 74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7">
                  <a:moveTo>
                    <a:pt x="37" y="0"/>
                  </a:moveTo>
                  <a:lnTo>
                    <a:pt x="45" y="0"/>
                  </a:lnTo>
                  <a:lnTo>
                    <a:pt x="52" y="1"/>
                  </a:lnTo>
                  <a:lnTo>
                    <a:pt x="58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70" y="10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30"/>
                  </a:lnTo>
                  <a:lnTo>
                    <a:pt x="71" y="34"/>
                  </a:lnTo>
                  <a:lnTo>
                    <a:pt x="69" y="39"/>
                  </a:lnTo>
                  <a:lnTo>
                    <a:pt x="65" y="42"/>
                  </a:lnTo>
                  <a:lnTo>
                    <a:pt x="59" y="44"/>
                  </a:lnTo>
                  <a:lnTo>
                    <a:pt x="54" y="46"/>
                  </a:lnTo>
                  <a:lnTo>
                    <a:pt x="49" y="47"/>
                  </a:lnTo>
                  <a:lnTo>
                    <a:pt x="44" y="47"/>
                  </a:lnTo>
                  <a:lnTo>
                    <a:pt x="37" y="47"/>
                  </a:lnTo>
                  <a:lnTo>
                    <a:pt x="29" y="47"/>
                  </a:lnTo>
                  <a:lnTo>
                    <a:pt x="21" y="47"/>
                  </a:lnTo>
                  <a:lnTo>
                    <a:pt x="16" y="44"/>
                  </a:lnTo>
                  <a:lnTo>
                    <a:pt x="11" y="43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9" y="2"/>
                  </a:lnTo>
                  <a:lnTo>
                    <a:pt x="37" y="0"/>
                  </a:lnTo>
                  <a:close/>
                  <a:moveTo>
                    <a:pt x="37" y="9"/>
                  </a:moveTo>
                  <a:lnTo>
                    <a:pt x="23" y="10"/>
                  </a:lnTo>
                  <a:lnTo>
                    <a:pt x="14" y="14"/>
                  </a:lnTo>
                  <a:lnTo>
                    <a:pt x="11" y="17"/>
                  </a:lnTo>
                  <a:lnTo>
                    <a:pt x="8" y="19"/>
                  </a:lnTo>
                  <a:lnTo>
                    <a:pt x="8" y="23"/>
                  </a:lnTo>
                  <a:lnTo>
                    <a:pt x="8" y="27"/>
                  </a:lnTo>
                  <a:lnTo>
                    <a:pt x="11" y="31"/>
                  </a:lnTo>
                  <a:lnTo>
                    <a:pt x="14" y="34"/>
                  </a:lnTo>
                  <a:lnTo>
                    <a:pt x="23" y="37"/>
                  </a:lnTo>
                  <a:lnTo>
                    <a:pt x="37" y="38"/>
                  </a:lnTo>
                  <a:lnTo>
                    <a:pt x="52" y="37"/>
                  </a:lnTo>
                  <a:lnTo>
                    <a:pt x="59" y="34"/>
                  </a:lnTo>
                  <a:lnTo>
                    <a:pt x="63" y="31"/>
                  </a:lnTo>
                  <a:lnTo>
                    <a:pt x="65" y="27"/>
                  </a:lnTo>
                  <a:lnTo>
                    <a:pt x="66" y="23"/>
                  </a:lnTo>
                  <a:lnTo>
                    <a:pt x="65" y="19"/>
                  </a:lnTo>
                  <a:lnTo>
                    <a:pt x="63" y="17"/>
                  </a:lnTo>
                  <a:lnTo>
                    <a:pt x="61" y="14"/>
                  </a:lnTo>
                  <a:lnTo>
                    <a:pt x="52" y="10"/>
                  </a:lnTo>
                  <a:lnTo>
                    <a:pt x="37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6" name="Rectangle 560"/>
            <p:cNvSpPr>
              <a:spLocks noChangeArrowheads="1"/>
            </p:cNvSpPr>
            <p:nvPr/>
          </p:nvSpPr>
          <p:spPr bwMode="auto">
            <a:xfrm rot="16200000">
              <a:off x="824707" y="3494882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7" name="Freeform 561"/>
            <p:cNvSpPr>
              <a:spLocks noEditPoints="1"/>
            </p:cNvSpPr>
            <p:nvPr/>
          </p:nvSpPr>
          <p:spPr bwMode="auto">
            <a:xfrm rot="16200000">
              <a:off x="513557" y="3485357"/>
              <a:ext cx="114300" cy="80963"/>
            </a:xfrm>
            <a:custGeom>
              <a:avLst/>
              <a:gdLst>
                <a:gd name="T0" fmla="*/ 0 w 72"/>
                <a:gd name="T1" fmla="*/ 33 h 51"/>
                <a:gd name="T2" fmla="*/ 17 w 72"/>
                <a:gd name="T3" fmla="*/ 33 h 51"/>
                <a:gd name="T4" fmla="*/ 17 w 72"/>
                <a:gd name="T5" fmla="*/ 0 h 51"/>
                <a:gd name="T6" fmla="*/ 26 w 72"/>
                <a:gd name="T7" fmla="*/ 0 h 51"/>
                <a:gd name="T8" fmla="*/ 72 w 72"/>
                <a:gd name="T9" fmla="*/ 35 h 51"/>
                <a:gd name="T10" fmla="*/ 72 w 72"/>
                <a:gd name="T11" fmla="*/ 42 h 51"/>
                <a:gd name="T12" fmla="*/ 26 w 72"/>
                <a:gd name="T13" fmla="*/ 42 h 51"/>
                <a:gd name="T14" fmla="*/ 26 w 72"/>
                <a:gd name="T15" fmla="*/ 51 h 51"/>
                <a:gd name="T16" fmla="*/ 17 w 72"/>
                <a:gd name="T17" fmla="*/ 51 h 51"/>
                <a:gd name="T18" fmla="*/ 17 w 72"/>
                <a:gd name="T19" fmla="*/ 42 h 51"/>
                <a:gd name="T20" fmla="*/ 0 w 72"/>
                <a:gd name="T21" fmla="*/ 42 h 51"/>
                <a:gd name="T22" fmla="*/ 0 w 72"/>
                <a:gd name="T23" fmla="*/ 33 h 51"/>
                <a:gd name="T24" fmla="*/ 26 w 72"/>
                <a:gd name="T25" fmla="*/ 33 h 51"/>
                <a:gd name="T26" fmla="*/ 54 w 72"/>
                <a:gd name="T27" fmla="*/ 33 h 51"/>
                <a:gd name="T28" fmla="*/ 26 w 72"/>
                <a:gd name="T29" fmla="*/ 12 h 51"/>
                <a:gd name="T30" fmla="*/ 26 w 72"/>
                <a:gd name="T3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51">
                  <a:moveTo>
                    <a:pt x="0" y="33"/>
                  </a:moveTo>
                  <a:lnTo>
                    <a:pt x="17" y="33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72" y="35"/>
                  </a:lnTo>
                  <a:lnTo>
                    <a:pt x="72" y="42"/>
                  </a:lnTo>
                  <a:lnTo>
                    <a:pt x="26" y="42"/>
                  </a:lnTo>
                  <a:lnTo>
                    <a:pt x="26" y="51"/>
                  </a:lnTo>
                  <a:lnTo>
                    <a:pt x="17" y="51"/>
                  </a:lnTo>
                  <a:lnTo>
                    <a:pt x="17" y="42"/>
                  </a:lnTo>
                  <a:lnTo>
                    <a:pt x="0" y="42"/>
                  </a:lnTo>
                  <a:lnTo>
                    <a:pt x="0" y="33"/>
                  </a:lnTo>
                  <a:close/>
                  <a:moveTo>
                    <a:pt x="26" y="33"/>
                  </a:moveTo>
                  <a:lnTo>
                    <a:pt x="54" y="33"/>
                  </a:lnTo>
                  <a:lnTo>
                    <a:pt x="26" y="12"/>
                  </a:lnTo>
                  <a:lnTo>
                    <a:pt x="26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8" name="Rectangle 562"/>
            <p:cNvSpPr>
              <a:spLocks noChangeArrowheads="1"/>
            </p:cNvSpPr>
            <p:nvPr/>
          </p:nvSpPr>
          <p:spPr bwMode="auto">
            <a:xfrm rot="16200000">
              <a:off x="633413" y="3567113"/>
              <a:ext cx="142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9" name="Freeform 563"/>
            <p:cNvSpPr>
              <a:spLocks noEditPoints="1"/>
            </p:cNvSpPr>
            <p:nvPr/>
          </p:nvSpPr>
          <p:spPr bwMode="auto">
            <a:xfrm rot="16200000">
              <a:off x="649288" y="3489325"/>
              <a:ext cx="115888" cy="74613"/>
            </a:xfrm>
            <a:custGeom>
              <a:avLst/>
              <a:gdLst>
                <a:gd name="T0" fmla="*/ 36 w 73"/>
                <a:gd name="T1" fmla="*/ 0 h 47"/>
                <a:gd name="T2" fmla="*/ 44 w 73"/>
                <a:gd name="T3" fmla="*/ 0 h 47"/>
                <a:gd name="T4" fmla="*/ 52 w 73"/>
                <a:gd name="T5" fmla="*/ 1 h 47"/>
                <a:gd name="T6" fmla="*/ 57 w 73"/>
                <a:gd name="T7" fmla="*/ 2 h 47"/>
                <a:gd name="T8" fmla="*/ 62 w 73"/>
                <a:gd name="T9" fmla="*/ 5 h 47"/>
                <a:gd name="T10" fmla="*/ 66 w 73"/>
                <a:gd name="T11" fmla="*/ 8 h 47"/>
                <a:gd name="T12" fmla="*/ 69 w 73"/>
                <a:gd name="T13" fmla="*/ 10 h 47"/>
                <a:gd name="T14" fmla="*/ 72 w 73"/>
                <a:gd name="T15" fmla="*/ 14 h 47"/>
                <a:gd name="T16" fmla="*/ 73 w 73"/>
                <a:gd name="T17" fmla="*/ 18 h 47"/>
                <a:gd name="T18" fmla="*/ 73 w 73"/>
                <a:gd name="T19" fmla="*/ 23 h 47"/>
                <a:gd name="T20" fmla="*/ 73 w 73"/>
                <a:gd name="T21" fmla="*/ 30 h 47"/>
                <a:gd name="T22" fmla="*/ 72 w 73"/>
                <a:gd name="T23" fmla="*/ 34 h 47"/>
                <a:gd name="T24" fmla="*/ 68 w 73"/>
                <a:gd name="T25" fmla="*/ 39 h 47"/>
                <a:gd name="T26" fmla="*/ 64 w 73"/>
                <a:gd name="T27" fmla="*/ 42 h 47"/>
                <a:gd name="T28" fmla="*/ 60 w 73"/>
                <a:gd name="T29" fmla="*/ 44 h 47"/>
                <a:gd name="T30" fmla="*/ 53 w 73"/>
                <a:gd name="T31" fmla="*/ 46 h 47"/>
                <a:gd name="T32" fmla="*/ 49 w 73"/>
                <a:gd name="T33" fmla="*/ 47 h 47"/>
                <a:gd name="T34" fmla="*/ 43 w 73"/>
                <a:gd name="T35" fmla="*/ 47 h 47"/>
                <a:gd name="T36" fmla="*/ 36 w 73"/>
                <a:gd name="T37" fmla="*/ 47 h 47"/>
                <a:gd name="T38" fmla="*/ 28 w 73"/>
                <a:gd name="T39" fmla="*/ 47 h 47"/>
                <a:gd name="T40" fmla="*/ 22 w 73"/>
                <a:gd name="T41" fmla="*/ 47 h 47"/>
                <a:gd name="T42" fmla="*/ 15 w 73"/>
                <a:gd name="T43" fmla="*/ 44 h 47"/>
                <a:gd name="T44" fmla="*/ 10 w 73"/>
                <a:gd name="T45" fmla="*/ 43 h 47"/>
                <a:gd name="T46" fmla="*/ 6 w 73"/>
                <a:gd name="T47" fmla="*/ 40 h 47"/>
                <a:gd name="T48" fmla="*/ 4 w 73"/>
                <a:gd name="T49" fmla="*/ 37 h 47"/>
                <a:gd name="T50" fmla="*/ 1 w 73"/>
                <a:gd name="T51" fmla="*/ 34 h 47"/>
                <a:gd name="T52" fmla="*/ 0 w 73"/>
                <a:gd name="T53" fmla="*/ 29 h 47"/>
                <a:gd name="T54" fmla="*/ 0 w 73"/>
                <a:gd name="T55" fmla="*/ 23 h 47"/>
                <a:gd name="T56" fmla="*/ 0 w 73"/>
                <a:gd name="T57" fmla="*/ 17 h 47"/>
                <a:gd name="T58" fmla="*/ 2 w 73"/>
                <a:gd name="T59" fmla="*/ 12 h 47"/>
                <a:gd name="T60" fmla="*/ 6 w 73"/>
                <a:gd name="T61" fmla="*/ 8 h 47"/>
                <a:gd name="T62" fmla="*/ 19 w 73"/>
                <a:gd name="T63" fmla="*/ 2 h 47"/>
                <a:gd name="T64" fmla="*/ 36 w 73"/>
                <a:gd name="T65" fmla="*/ 0 h 47"/>
                <a:gd name="T66" fmla="*/ 36 w 73"/>
                <a:gd name="T67" fmla="*/ 9 h 47"/>
                <a:gd name="T68" fmla="*/ 22 w 73"/>
                <a:gd name="T69" fmla="*/ 10 h 47"/>
                <a:gd name="T70" fmla="*/ 13 w 73"/>
                <a:gd name="T71" fmla="*/ 14 h 47"/>
                <a:gd name="T72" fmla="*/ 10 w 73"/>
                <a:gd name="T73" fmla="*/ 17 h 47"/>
                <a:gd name="T74" fmla="*/ 9 w 73"/>
                <a:gd name="T75" fmla="*/ 19 h 47"/>
                <a:gd name="T76" fmla="*/ 7 w 73"/>
                <a:gd name="T77" fmla="*/ 23 h 47"/>
                <a:gd name="T78" fmla="*/ 9 w 73"/>
                <a:gd name="T79" fmla="*/ 27 h 47"/>
                <a:gd name="T80" fmla="*/ 10 w 73"/>
                <a:gd name="T81" fmla="*/ 31 h 47"/>
                <a:gd name="T82" fmla="*/ 13 w 73"/>
                <a:gd name="T83" fmla="*/ 34 h 47"/>
                <a:gd name="T84" fmla="*/ 22 w 73"/>
                <a:gd name="T85" fmla="*/ 37 h 47"/>
                <a:gd name="T86" fmla="*/ 36 w 73"/>
                <a:gd name="T87" fmla="*/ 38 h 47"/>
                <a:gd name="T88" fmla="*/ 51 w 73"/>
                <a:gd name="T89" fmla="*/ 37 h 47"/>
                <a:gd name="T90" fmla="*/ 60 w 73"/>
                <a:gd name="T91" fmla="*/ 34 h 47"/>
                <a:gd name="T92" fmla="*/ 62 w 73"/>
                <a:gd name="T93" fmla="*/ 31 h 47"/>
                <a:gd name="T94" fmla="*/ 64 w 73"/>
                <a:gd name="T95" fmla="*/ 27 h 47"/>
                <a:gd name="T96" fmla="*/ 65 w 73"/>
                <a:gd name="T97" fmla="*/ 23 h 47"/>
                <a:gd name="T98" fmla="*/ 64 w 73"/>
                <a:gd name="T99" fmla="*/ 19 h 47"/>
                <a:gd name="T100" fmla="*/ 62 w 73"/>
                <a:gd name="T101" fmla="*/ 17 h 47"/>
                <a:gd name="T102" fmla="*/ 60 w 73"/>
                <a:gd name="T103" fmla="*/ 14 h 47"/>
                <a:gd name="T104" fmla="*/ 51 w 73"/>
                <a:gd name="T105" fmla="*/ 10 h 47"/>
                <a:gd name="T106" fmla="*/ 36 w 73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47">
                  <a:moveTo>
                    <a:pt x="36" y="0"/>
                  </a:moveTo>
                  <a:lnTo>
                    <a:pt x="44" y="0"/>
                  </a:lnTo>
                  <a:lnTo>
                    <a:pt x="52" y="1"/>
                  </a:lnTo>
                  <a:lnTo>
                    <a:pt x="57" y="2"/>
                  </a:lnTo>
                  <a:lnTo>
                    <a:pt x="62" y="5"/>
                  </a:lnTo>
                  <a:lnTo>
                    <a:pt x="66" y="8"/>
                  </a:lnTo>
                  <a:lnTo>
                    <a:pt x="69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3" y="23"/>
                  </a:lnTo>
                  <a:lnTo>
                    <a:pt x="73" y="30"/>
                  </a:lnTo>
                  <a:lnTo>
                    <a:pt x="72" y="34"/>
                  </a:lnTo>
                  <a:lnTo>
                    <a:pt x="68" y="39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9" y="47"/>
                  </a:lnTo>
                  <a:lnTo>
                    <a:pt x="43" y="47"/>
                  </a:lnTo>
                  <a:lnTo>
                    <a:pt x="36" y="47"/>
                  </a:lnTo>
                  <a:lnTo>
                    <a:pt x="28" y="47"/>
                  </a:lnTo>
                  <a:lnTo>
                    <a:pt x="22" y="47"/>
                  </a:lnTo>
                  <a:lnTo>
                    <a:pt x="15" y="44"/>
                  </a:lnTo>
                  <a:lnTo>
                    <a:pt x="10" y="43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2" y="12"/>
                  </a:lnTo>
                  <a:lnTo>
                    <a:pt x="6" y="8"/>
                  </a:lnTo>
                  <a:lnTo>
                    <a:pt x="19" y="2"/>
                  </a:lnTo>
                  <a:lnTo>
                    <a:pt x="36" y="0"/>
                  </a:lnTo>
                  <a:close/>
                  <a:moveTo>
                    <a:pt x="36" y="9"/>
                  </a:moveTo>
                  <a:lnTo>
                    <a:pt x="22" y="10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9" y="19"/>
                  </a:lnTo>
                  <a:lnTo>
                    <a:pt x="7" y="23"/>
                  </a:lnTo>
                  <a:lnTo>
                    <a:pt x="9" y="27"/>
                  </a:lnTo>
                  <a:lnTo>
                    <a:pt x="10" y="31"/>
                  </a:lnTo>
                  <a:lnTo>
                    <a:pt x="13" y="34"/>
                  </a:lnTo>
                  <a:lnTo>
                    <a:pt x="22" y="37"/>
                  </a:lnTo>
                  <a:lnTo>
                    <a:pt x="36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2" y="31"/>
                  </a:lnTo>
                  <a:lnTo>
                    <a:pt x="64" y="27"/>
                  </a:lnTo>
                  <a:lnTo>
                    <a:pt x="65" y="23"/>
                  </a:lnTo>
                  <a:lnTo>
                    <a:pt x="64" y="19"/>
                  </a:lnTo>
                  <a:lnTo>
                    <a:pt x="62" y="17"/>
                  </a:lnTo>
                  <a:lnTo>
                    <a:pt x="60" y="14"/>
                  </a:lnTo>
                  <a:lnTo>
                    <a:pt x="51" y="10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0" name="Rectangle 564"/>
            <p:cNvSpPr>
              <a:spLocks noChangeArrowheads="1"/>
            </p:cNvSpPr>
            <p:nvPr/>
          </p:nvSpPr>
          <p:spPr bwMode="auto">
            <a:xfrm rot="16200000">
              <a:off x="824707" y="3329782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1" name="Freeform 565"/>
            <p:cNvSpPr>
              <a:spLocks noEditPoints="1"/>
            </p:cNvSpPr>
            <p:nvPr/>
          </p:nvSpPr>
          <p:spPr bwMode="auto">
            <a:xfrm rot="16200000">
              <a:off x="514350" y="3325813"/>
              <a:ext cx="117475" cy="76200"/>
            </a:xfrm>
            <a:custGeom>
              <a:avLst/>
              <a:gdLst>
                <a:gd name="T0" fmla="*/ 53 w 74"/>
                <a:gd name="T1" fmla="*/ 38 h 48"/>
                <a:gd name="T2" fmla="*/ 61 w 74"/>
                <a:gd name="T3" fmla="*/ 34 h 48"/>
                <a:gd name="T4" fmla="*/ 65 w 74"/>
                <a:gd name="T5" fmla="*/ 29 h 48"/>
                <a:gd name="T6" fmla="*/ 65 w 74"/>
                <a:gd name="T7" fmla="*/ 21 h 48"/>
                <a:gd name="T8" fmla="*/ 60 w 74"/>
                <a:gd name="T9" fmla="*/ 14 h 48"/>
                <a:gd name="T10" fmla="*/ 51 w 74"/>
                <a:gd name="T11" fmla="*/ 10 h 48"/>
                <a:gd name="T12" fmla="*/ 39 w 74"/>
                <a:gd name="T13" fmla="*/ 9 h 48"/>
                <a:gd name="T14" fmla="*/ 47 w 74"/>
                <a:gd name="T15" fmla="*/ 17 h 48"/>
                <a:gd name="T16" fmla="*/ 48 w 74"/>
                <a:gd name="T17" fmla="*/ 27 h 48"/>
                <a:gd name="T18" fmla="*/ 46 w 74"/>
                <a:gd name="T19" fmla="*/ 38 h 48"/>
                <a:gd name="T20" fmla="*/ 38 w 74"/>
                <a:gd name="T21" fmla="*/ 46 h 48"/>
                <a:gd name="T22" fmla="*/ 25 w 74"/>
                <a:gd name="T23" fmla="*/ 48 h 48"/>
                <a:gd name="T24" fmla="*/ 13 w 74"/>
                <a:gd name="T25" fmla="*/ 46 h 48"/>
                <a:gd name="T26" fmla="*/ 4 w 74"/>
                <a:gd name="T27" fmla="*/ 36 h 48"/>
                <a:gd name="T28" fmla="*/ 0 w 74"/>
                <a:gd name="T29" fmla="*/ 25 h 48"/>
                <a:gd name="T30" fmla="*/ 2 w 74"/>
                <a:gd name="T31" fmla="*/ 14 h 48"/>
                <a:gd name="T32" fmla="*/ 8 w 74"/>
                <a:gd name="T33" fmla="*/ 6 h 48"/>
                <a:gd name="T34" fmla="*/ 35 w 74"/>
                <a:gd name="T35" fmla="*/ 0 h 48"/>
                <a:gd name="T36" fmla="*/ 65 w 74"/>
                <a:gd name="T37" fmla="*/ 8 h 48"/>
                <a:gd name="T38" fmla="*/ 72 w 74"/>
                <a:gd name="T39" fmla="*/ 15 h 48"/>
                <a:gd name="T40" fmla="*/ 74 w 74"/>
                <a:gd name="T41" fmla="*/ 26 h 48"/>
                <a:gd name="T42" fmla="*/ 72 w 74"/>
                <a:gd name="T43" fmla="*/ 36 h 48"/>
                <a:gd name="T44" fmla="*/ 65 w 74"/>
                <a:gd name="T45" fmla="*/ 43 h 48"/>
                <a:gd name="T46" fmla="*/ 55 w 74"/>
                <a:gd name="T47" fmla="*/ 47 h 48"/>
                <a:gd name="T48" fmla="*/ 21 w 74"/>
                <a:gd name="T49" fmla="*/ 9 h 48"/>
                <a:gd name="T50" fmla="*/ 13 w 74"/>
                <a:gd name="T51" fmla="*/ 13 h 48"/>
                <a:gd name="T52" fmla="*/ 9 w 74"/>
                <a:gd name="T53" fmla="*/ 21 h 48"/>
                <a:gd name="T54" fmla="*/ 9 w 74"/>
                <a:gd name="T55" fmla="*/ 29 h 48"/>
                <a:gd name="T56" fmla="*/ 13 w 74"/>
                <a:gd name="T57" fmla="*/ 35 h 48"/>
                <a:gd name="T58" fmla="*/ 21 w 74"/>
                <a:gd name="T59" fmla="*/ 38 h 48"/>
                <a:gd name="T60" fmla="*/ 29 w 74"/>
                <a:gd name="T61" fmla="*/ 38 h 48"/>
                <a:gd name="T62" fmla="*/ 36 w 74"/>
                <a:gd name="T63" fmla="*/ 35 h 48"/>
                <a:gd name="T64" fmla="*/ 40 w 74"/>
                <a:gd name="T65" fmla="*/ 29 h 48"/>
                <a:gd name="T66" fmla="*/ 40 w 74"/>
                <a:gd name="T67" fmla="*/ 19 h 48"/>
                <a:gd name="T68" fmla="*/ 36 w 74"/>
                <a:gd name="T69" fmla="*/ 13 h 48"/>
                <a:gd name="T70" fmla="*/ 30 w 74"/>
                <a:gd name="T71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48">
                  <a:moveTo>
                    <a:pt x="55" y="47"/>
                  </a:moveTo>
                  <a:lnTo>
                    <a:pt x="53" y="38"/>
                  </a:lnTo>
                  <a:lnTo>
                    <a:pt x="59" y="36"/>
                  </a:lnTo>
                  <a:lnTo>
                    <a:pt x="61" y="34"/>
                  </a:lnTo>
                  <a:lnTo>
                    <a:pt x="64" y="31"/>
                  </a:lnTo>
                  <a:lnTo>
                    <a:pt x="65" y="29"/>
                  </a:lnTo>
                  <a:lnTo>
                    <a:pt x="65" y="26"/>
                  </a:lnTo>
                  <a:lnTo>
                    <a:pt x="65" y="21"/>
                  </a:lnTo>
                  <a:lnTo>
                    <a:pt x="64" y="18"/>
                  </a:lnTo>
                  <a:lnTo>
                    <a:pt x="60" y="14"/>
                  </a:lnTo>
                  <a:lnTo>
                    <a:pt x="55" y="12"/>
                  </a:lnTo>
                  <a:lnTo>
                    <a:pt x="51" y="10"/>
                  </a:lnTo>
                  <a:lnTo>
                    <a:pt x="46" y="9"/>
                  </a:lnTo>
                  <a:lnTo>
                    <a:pt x="39" y="9"/>
                  </a:lnTo>
                  <a:lnTo>
                    <a:pt x="43" y="13"/>
                  </a:lnTo>
                  <a:lnTo>
                    <a:pt x="47" y="17"/>
                  </a:lnTo>
                  <a:lnTo>
                    <a:pt x="48" y="22"/>
                  </a:lnTo>
                  <a:lnTo>
                    <a:pt x="48" y="27"/>
                  </a:lnTo>
                  <a:lnTo>
                    <a:pt x="48" y="32"/>
                  </a:lnTo>
                  <a:lnTo>
                    <a:pt x="46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1" y="47"/>
                  </a:lnTo>
                  <a:lnTo>
                    <a:pt x="25" y="48"/>
                  </a:lnTo>
                  <a:lnTo>
                    <a:pt x="18" y="47"/>
                  </a:lnTo>
                  <a:lnTo>
                    <a:pt x="13" y="46"/>
                  </a:lnTo>
                  <a:lnTo>
                    <a:pt x="8" y="42"/>
                  </a:lnTo>
                  <a:lnTo>
                    <a:pt x="4" y="36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4"/>
                  </a:lnTo>
                  <a:lnTo>
                    <a:pt x="5" y="10"/>
                  </a:lnTo>
                  <a:lnTo>
                    <a:pt x="8" y="6"/>
                  </a:lnTo>
                  <a:lnTo>
                    <a:pt x="19" y="1"/>
                  </a:lnTo>
                  <a:lnTo>
                    <a:pt x="35" y="0"/>
                  </a:lnTo>
                  <a:lnTo>
                    <a:pt x="53" y="1"/>
                  </a:lnTo>
                  <a:lnTo>
                    <a:pt x="65" y="8"/>
                  </a:lnTo>
                  <a:lnTo>
                    <a:pt x="69" y="12"/>
                  </a:lnTo>
                  <a:lnTo>
                    <a:pt x="72" y="15"/>
                  </a:lnTo>
                  <a:lnTo>
                    <a:pt x="73" y="21"/>
                  </a:lnTo>
                  <a:lnTo>
                    <a:pt x="74" y="26"/>
                  </a:lnTo>
                  <a:lnTo>
                    <a:pt x="73" y="31"/>
                  </a:lnTo>
                  <a:lnTo>
                    <a:pt x="72" y="36"/>
                  </a:lnTo>
                  <a:lnTo>
                    <a:pt x="69" y="40"/>
                  </a:lnTo>
                  <a:lnTo>
                    <a:pt x="65" y="43"/>
                  </a:lnTo>
                  <a:lnTo>
                    <a:pt x="60" y="46"/>
                  </a:lnTo>
                  <a:lnTo>
                    <a:pt x="55" y="47"/>
                  </a:lnTo>
                  <a:close/>
                  <a:moveTo>
                    <a:pt x="25" y="9"/>
                  </a:moveTo>
                  <a:lnTo>
                    <a:pt x="21" y="9"/>
                  </a:lnTo>
                  <a:lnTo>
                    <a:pt x="17" y="12"/>
                  </a:lnTo>
                  <a:lnTo>
                    <a:pt x="13" y="13"/>
                  </a:lnTo>
                  <a:lnTo>
                    <a:pt x="10" y="17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29"/>
                  </a:lnTo>
                  <a:lnTo>
                    <a:pt x="10" y="31"/>
                  </a:lnTo>
                  <a:lnTo>
                    <a:pt x="13" y="35"/>
                  </a:lnTo>
                  <a:lnTo>
                    <a:pt x="15" y="36"/>
                  </a:lnTo>
                  <a:lnTo>
                    <a:pt x="21" y="38"/>
                  </a:lnTo>
                  <a:lnTo>
                    <a:pt x="25" y="39"/>
                  </a:lnTo>
                  <a:lnTo>
                    <a:pt x="29" y="38"/>
                  </a:lnTo>
                  <a:lnTo>
                    <a:pt x="33" y="36"/>
                  </a:lnTo>
                  <a:lnTo>
                    <a:pt x="36" y="35"/>
                  </a:lnTo>
                  <a:lnTo>
                    <a:pt x="38" y="31"/>
                  </a:lnTo>
                  <a:lnTo>
                    <a:pt x="40" y="29"/>
                  </a:lnTo>
                  <a:lnTo>
                    <a:pt x="40" y="23"/>
                  </a:lnTo>
                  <a:lnTo>
                    <a:pt x="40" y="19"/>
                  </a:lnTo>
                  <a:lnTo>
                    <a:pt x="38" y="17"/>
                  </a:lnTo>
                  <a:lnTo>
                    <a:pt x="36" y="13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2" name="Rectangle 566"/>
            <p:cNvSpPr>
              <a:spLocks noChangeArrowheads="1"/>
            </p:cNvSpPr>
            <p:nvPr/>
          </p:nvSpPr>
          <p:spPr bwMode="auto">
            <a:xfrm rot="16200000">
              <a:off x="633413" y="3405188"/>
              <a:ext cx="14288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3" name="Freeform 567"/>
            <p:cNvSpPr>
              <a:spLocks noEditPoints="1"/>
            </p:cNvSpPr>
            <p:nvPr/>
          </p:nvSpPr>
          <p:spPr bwMode="auto">
            <a:xfrm rot="16200000">
              <a:off x="648494" y="3326607"/>
              <a:ext cx="117475" cy="74613"/>
            </a:xfrm>
            <a:custGeom>
              <a:avLst/>
              <a:gdLst>
                <a:gd name="T0" fmla="*/ 36 w 74"/>
                <a:gd name="T1" fmla="*/ 0 h 47"/>
                <a:gd name="T2" fmla="*/ 46 w 74"/>
                <a:gd name="T3" fmla="*/ 0 h 47"/>
                <a:gd name="T4" fmla="*/ 52 w 74"/>
                <a:gd name="T5" fmla="*/ 1 h 47"/>
                <a:gd name="T6" fmla="*/ 57 w 74"/>
                <a:gd name="T7" fmla="*/ 2 h 47"/>
                <a:gd name="T8" fmla="*/ 63 w 74"/>
                <a:gd name="T9" fmla="*/ 5 h 47"/>
                <a:gd name="T10" fmla="*/ 67 w 74"/>
                <a:gd name="T11" fmla="*/ 8 h 47"/>
                <a:gd name="T12" fmla="*/ 70 w 74"/>
                <a:gd name="T13" fmla="*/ 10 h 47"/>
                <a:gd name="T14" fmla="*/ 72 w 74"/>
                <a:gd name="T15" fmla="*/ 14 h 47"/>
                <a:gd name="T16" fmla="*/ 73 w 74"/>
                <a:gd name="T17" fmla="*/ 18 h 47"/>
                <a:gd name="T18" fmla="*/ 74 w 74"/>
                <a:gd name="T19" fmla="*/ 23 h 47"/>
                <a:gd name="T20" fmla="*/ 73 w 74"/>
                <a:gd name="T21" fmla="*/ 30 h 47"/>
                <a:gd name="T22" fmla="*/ 72 w 74"/>
                <a:gd name="T23" fmla="*/ 34 h 47"/>
                <a:gd name="T24" fmla="*/ 69 w 74"/>
                <a:gd name="T25" fmla="*/ 39 h 47"/>
                <a:gd name="T26" fmla="*/ 65 w 74"/>
                <a:gd name="T27" fmla="*/ 42 h 47"/>
                <a:gd name="T28" fmla="*/ 60 w 74"/>
                <a:gd name="T29" fmla="*/ 44 h 47"/>
                <a:gd name="T30" fmla="*/ 55 w 74"/>
                <a:gd name="T31" fmla="*/ 46 h 47"/>
                <a:gd name="T32" fmla="*/ 50 w 74"/>
                <a:gd name="T33" fmla="*/ 47 h 47"/>
                <a:gd name="T34" fmla="*/ 44 w 74"/>
                <a:gd name="T35" fmla="*/ 47 h 47"/>
                <a:gd name="T36" fmla="*/ 36 w 74"/>
                <a:gd name="T37" fmla="*/ 47 h 47"/>
                <a:gd name="T38" fmla="*/ 29 w 74"/>
                <a:gd name="T39" fmla="*/ 47 h 47"/>
                <a:gd name="T40" fmla="*/ 22 w 74"/>
                <a:gd name="T41" fmla="*/ 47 h 47"/>
                <a:gd name="T42" fmla="*/ 17 w 74"/>
                <a:gd name="T43" fmla="*/ 44 h 47"/>
                <a:gd name="T44" fmla="*/ 12 w 74"/>
                <a:gd name="T45" fmla="*/ 43 h 47"/>
                <a:gd name="T46" fmla="*/ 8 w 74"/>
                <a:gd name="T47" fmla="*/ 40 h 47"/>
                <a:gd name="T48" fmla="*/ 4 w 74"/>
                <a:gd name="T49" fmla="*/ 37 h 47"/>
                <a:gd name="T50" fmla="*/ 2 w 74"/>
                <a:gd name="T51" fmla="*/ 34 h 47"/>
                <a:gd name="T52" fmla="*/ 1 w 74"/>
                <a:gd name="T53" fmla="*/ 29 h 47"/>
                <a:gd name="T54" fmla="*/ 0 w 74"/>
                <a:gd name="T55" fmla="*/ 23 h 47"/>
                <a:gd name="T56" fmla="*/ 1 w 74"/>
                <a:gd name="T57" fmla="*/ 17 h 47"/>
                <a:gd name="T58" fmla="*/ 4 w 74"/>
                <a:gd name="T59" fmla="*/ 12 h 47"/>
                <a:gd name="T60" fmla="*/ 8 w 74"/>
                <a:gd name="T61" fmla="*/ 8 h 47"/>
                <a:gd name="T62" fmla="*/ 19 w 74"/>
                <a:gd name="T63" fmla="*/ 2 h 47"/>
                <a:gd name="T64" fmla="*/ 36 w 74"/>
                <a:gd name="T65" fmla="*/ 0 h 47"/>
                <a:gd name="T66" fmla="*/ 36 w 74"/>
                <a:gd name="T67" fmla="*/ 9 h 47"/>
                <a:gd name="T68" fmla="*/ 22 w 74"/>
                <a:gd name="T69" fmla="*/ 10 h 47"/>
                <a:gd name="T70" fmla="*/ 14 w 74"/>
                <a:gd name="T71" fmla="*/ 14 h 47"/>
                <a:gd name="T72" fmla="*/ 12 w 74"/>
                <a:gd name="T73" fmla="*/ 17 h 47"/>
                <a:gd name="T74" fmla="*/ 9 w 74"/>
                <a:gd name="T75" fmla="*/ 19 h 47"/>
                <a:gd name="T76" fmla="*/ 9 w 74"/>
                <a:gd name="T77" fmla="*/ 23 h 47"/>
                <a:gd name="T78" fmla="*/ 9 w 74"/>
                <a:gd name="T79" fmla="*/ 27 h 47"/>
                <a:gd name="T80" fmla="*/ 12 w 74"/>
                <a:gd name="T81" fmla="*/ 31 h 47"/>
                <a:gd name="T82" fmla="*/ 14 w 74"/>
                <a:gd name="T83" fmla="*/ 34 h 47"/>
                <a:gd name="T84" fmla="*/ 22 w 74"/>
                <a:gd name="T85" fmla="*/ 37 h 47"/>
                <a:gd name="T86" fmla="*/ 36 w 74"/>
                <a:gd name="T87" fmla="*/ 38 h 47"/>
                <a:gd name="T88" fmla="*/ 51 w 74"/>
                <a:gd name="T89" fmla="*/ 37 h 47"/>
                <a:gd name="T90" fmla="*/ 60 w 74"/>
                <a:gd name="T91" fmla="*/ 34 h 47"/>
                <a:gd name="T92" fmla="*/ 63 w 74"/>
                <a:gd name="T93" fmla="*/ 31 h 47"/>
                <a:gd name="T94" fmla="*/ 65 w 74"/>
                <a:gd name="T95" fmla="*/ 27 h 47"/>
                <a:gd name="T96" fmla="*/ 65 w 74"/>
                <a:gd name="T97" fmla="*/ 23 h 47"/>
                <a:gd name="T98" fmla="*/ 65 w 74"/>
                <a:gd name="T99" fmla="*/ 19 h 47"/>
                <a:gd name="T100" fmla="*/ 64 w 74"/>
                <a:gd name="T101" fmla="*/ 17 h 47"/>
                <a:gd name="T102" fmla="*/ 60 w 74"/>
                <a:gd name="T103" fmla="*/ 14 h 47"/>
                <a:gd name="T104" fmla="*/ 52 w 74"/>
                <a:gd name="T105" fmla="*/ 10 h 47"/>
                <a:gd name="T106" fmla="*/ 36 w 74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47">
                  <a:moveTo>
                    <a:pt x="36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70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4" y="23"/>
                  </a:lnTo>
                  <a:lnTo>
                    <a:pt x="73" y="30"/>
                  </a:lnTo>
                  <a:lnTo>
                    <a:pt x="72" y="34"/>
                  </a:lnTo>
                  <a:lnTo>
                    <a:pt x="69" y="39"/>
                  </a:lnTo>
                  <a:lnTo>
                    <a:pt x="65" y="42"/>
                  </a:lnTo>
                  <a:lnTo>
                    <a:pt x="60" y="44"/>
                  </a:lnTo>
                  <a:lnTo>
                    <a:pt x="55" y="46"/>
                  </a:lnTo>
                  <a:lnTo>
                    <a:pt x="50" y="47"/>
                  </a:lnTo>
                  <a:lnTo>
                    <a:pt x="44" y="47"/>
                  </a:lnTo>
                  <a:lnTo>
                    <a:pt x="36" y="47"/>
                  </a:lnTo>
                  <a:lnTo>
                    <a:pt x="29" y="47"/>
                  </a:lnTo>
                  <a:lnTo>
                    <a:pt x="22" y="47"/>
                  </a:lnTo>
                  <a:lnTo>
                    <a:pt x="17" y="44"/>
                  </a:lnTo>
                  <a:lnTo>
                    <a:pt x="12" y="43"/>
                  </a:lnTo>
                  <a:lnTo>
                    <a:pt x="8" y="40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9" y="2"/>
                  </a:lnTo>
                  <a:lnTo>
                    <a:pt x="36" y="0"/>
                  </a:lnTo>
                  <a:close/>
                  <a:moveTo>
                    <a:pt x="36" y="9"/>
                  </a:moveTo>
                  <a:lnTo>
                    <a:pt x="22" y="10"/>
                  </a:lnTo>
                  <a:lnTo>
                    <a:pt x="14" y="14"/>
                  </a:lnTo>
                  <a:lnTo>
                    <a:pt x="12" y="17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2" y="31"/>
                  </a:lnTo>
                  <a:lnTo>
                    <a:pt x="14" y="34"/>
                  </a:lnTo>
                  <a:lnTo>
                    <a:pt x="22" y="37"/>
                  </a:lnTo>
                  <a:lnTo>
                    <a:pt x="36" y="38"/>
                  </a:lnTo>
                  <a:lnTo>
                    <a:pt x="51" y="37"/>
                  </a:lnTo>
                  <a:lnTo>
                    <a:pt x="60" y="34"/>
                  </a:lnTo>
                  <a:lnTo>
                    <a:pt x="63" y="31"/>
                  </a:lnTo>
                  <a:lnTo>
                    <a:pt x="65" y="27"/>
                  </a:lnTo>
                  <a:lnTo>
                    <a:pt x="65" y="23"/>
                  </a:lnTo>
                  <a:lnTo>
                    <a:pt x="65" y="19"/>
                  </a:lnTo>
                  <a:lnTo>
                    <a:pt x="64" y="17"/>
                  </a:lnTo>
                  <a:lnTo>
                    <a:pt x="60" y="14"/>
                  </a:lnTo>
                  <a:lnTo>
                    <a:pt x="52" y="10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4" name="Rectangle 568"/>
            <p:cNvSpPr>
              <a:spLocks noChangeArrowheads="1"/>
            </p:cNvSpPr>
            <p:nvPr/>
          </p:nvSpPr>
          <p:spPr bwMode="auto">
            <a:xfrm rot="16200000">
              <a:off x="824707" y="3167856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5" name="Rectangle 575"/>
            <p:cNvSpPr>
              <a:spLocks noChangeArrowheads="1"/>
            </p:cNvSpPr>
            <p:nvPr/>
          </p:nvSpPr>
          <p:spPr bwMode="auto">
            <a:xfrm rot="16200000">
              <a:off x="806450" y="37973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6" name="Rectangle 576"/>
            <p:cNvSpPr>
              <a:spLocks noChangeArrowheads="1"/>
            </p:cNvSpPr>
            <p:nvPr/>
          </p:nvSpPr>
          <p:spPr bwMode="auto">
            <a:xfrm rot="16200000">
              <a:off x="806450" y="37560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7" name="Rectangle 577"/>
            <p:cNvSpPr>
              <a:spLocks noChangeArrowheads="1"/>
            </p:cNvSpPr>
            <p:nvPr/>
          </p:nvSpPr>
          <p:spPr bwMode="auto">
            <a:xfrm rot="16200000">
              <a:off x="806450" y="37147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8" name="Rectangle 578"/>
            <p:cNvSpPr>
              <a:spLocks noChangeArrowheads="1"/>
            </p:cNvSpPr>
            <p:nvPr/>
          </p:nvSpPr>
          <p:spPr bwMode="auto">
            <a:xfrm rot="16200000">
              <a:off x="806450" y="36337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9" name="Rectangle 579"/>
            <p:cNvSpPr>
              <a:spLocks noChangeArrowheads="1"/>
            </p:cNvSpPr>
            <p:nvPr/>
          </p:nvSpPr>
          <p:spPr bwMode="auto">
            <a:xfrm rot="16200000">
              <a:off x="806450" y="35941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0" name="Rectangle 580"/>
            <p:cNvSpPr>
              <a:spLocks noChangeArrowheads="1"/>
            </p:cNvSpPr>
            <p:nvPr/>
          </p:nvSpPr>
          <p:spPr bwMode="auto">
            <a:xfrm rot="16200000">
              <a:off x="806450" y="35528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1" name="Rectangle 581"/>
            <p:cNvSpPr>
              <a:spLocks noChangeArrowheads="1"/>
            </p:cNvSpPr>
            <p:nvPr/>
          </p:nvSpPr>
          <p:spPr bwMode="auto">
            <a:xfrm rot="16200000">
              <a:off x="807244" y="3471069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2" name="Rectangle 582"/>
            <p:cNvSpPr>
              <a:spLocks noChangeArrowheads="1"/>
            </p:cNvSpPr>
            <p:nvPr/>
          </p:nvSpPr>
          <p:spPr bwMode="auto">
            <a:xfrm rot="16200000">
              <a:off x="806450" y="34290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3" name="Rectangle 583"/>
            <p:cNvSpPr>
              <a:spLocks noChangeArrowheads="1"/>
            </p:cNvSpPr>
            <p:nvPr/>
          </p:nvSpPr>
          <p:spPr bwMode="auto">
            <a:xfrm rot="16200000">
              <a:off x="806450" y="33893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4" name="Rectangle 584"/>
            <p:cNvSpPr>
              <a:spLocks noChangeArrowheads="1"/>
            </p:cNvSpPr>
            <p:nvPr/>
          </p:nvSpPr>
          <p:spPr bwMode="auto">
            <a:xfrm rot="16200000">
              <a:off x="806450" y="33083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5" name="Rectangle 585"/>
            <p:cNvSpPr>
              <a:spLocks noChangeArrowheads="1"/>
            </p:cNvSpPr>
            <p:nvPr/>
          </p:nvSpPr>
          <p:spPr bwMode="auto">
            <a:xfrm rot="16200000">
              <a:off x="806450" y="32670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6" name="Rectangle 586"/>
            <p:cNvSpPr>
              <a:spLocks noChangeArrowheads="1"/>
            </p:cNvSpPr>
            <p:nvPr/>
          </p:nvSpPr>
          <p:spPr bwMode="auto">
            <a:xfrm rot="16200000">
              <a:off x="806450" y="32273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7" name="Rectangle 594"/>
            <p:cNvSpPr>
              <a:spLocks noChangeArrowheads="1"/>
            </p:cNvSpPr>
            <p:nvPr/>
          </p:nvSpPr>
          <p:spPr bwMode="auto">
            <a:xfrm rot="16200000">
              <a:off x="3992563" y="3527425"/>
              <a:ext cx="650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8" name="Rectangle 595"/>
            <p:cNvSpPr>
              <a:spLocks noChangeArrowheads="1"/>
            </p:cNvSpPr>
            <p:nvPr/>
          </p:nvSpPr>
          <p:spPr bwMode="auto">
            <a:xfrm rot="16200000">
              <a:off x="4278313" y="3819525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9" name="Rectangle 596"/>
            <p:cNvSpPr>
              <a:spLocks noChangeArrowheads="1"/>
            </p:cNvSpPr>
            <p:nvPr/>
          </p:nvSpPr>
          <p:spPr bwMode="auto">
            <a:xfrm rot="16200000">
              <a:off x="4278313" y="3657600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0" name="Rectangle 597"/>
            <p:cNvSpPr>
              <a:spLocks noChangeArrowheads="1"/>
            </p:cNvSpPr>
            <p:nvPr/>
          </p:nvSpPr>
          <p:spPr bwMode="auto">
            <a:xfrm rot="16200000">
              <a:off x="4278313" y="3495675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1" name="Rectangle 598"/>
            <p:cNvSpPr>
              <a:spLocks noChangeArrowheads="1"/>
            </p:cNvSpPr>
            <p:nvPr/>
          </p:nvSpPr>
          <p:spPr bwMode="auto">
            <a:xfrm rot="16200000">
              <a:off x="4278313" y="3330575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2" name="Rectangle 599"/>
            <p:cNvSpPr>
              <a:spLocks noChangeArrowheads="1"/>
            </p:cNvSpPr>
            <p:nvPr/>
          </p:nvSpPr>
          <p:spPr bwMode="auto">
            <a:xfrm rot="16200000">
              <a:off x="4278313" y="3168650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3" name="Rectangle 600"/>
            <p:cNvSpPr>
              <a:spLocks noChangeArrowheads="1"/>
            </p:cNvSpPr>
            <p:nvPr/>
          </p:nvSpPr>
          <p:spPr bwMode="auto">
            <a:xfrm rot="16200000">
              <a:off x="4295775" y="37973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4" name="Rectangle 601"/>
            <p:cNvSpPr>
              <a:spLocks noChangeArrowheads="1"/>
            </p:cNvSpPr>
            <p:nvPr/>
          </p:nvSpPr>
          <p:spPr bwMode="auto">
            <a:xfrm rot="16200000">
              <a:off x="4295775" y="37560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5" name="Rectangle 602"/>
            <p:cNvSpPr>
              <a:spLocks noChangeArrowheads="1"/>
            </p:cNvSpPr>
            <p:nvPr/>
          </p:nvSpPr>
          <p:spPr bwMode="auto">
            <a:xfrm rot="16200000">
              <a:off x="4295775" y="37147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6" name="Rectangle 603"/>
            <p:cNvSpPr>
              <a:spLocks noChangeArrowheads="1"/>
            </p:cNvSpPr>
            <p:nvPr/>
          </p:nvSpPr>
          <p:spPr bwMode="auto">
            <a:xfrm rot="16200000">
              <a:off x="4295775" y="36337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7" name="Rectangle 604"/>
            <p:cNvSpPr>
              <a:spLocks noChangeArrowheads="1"/>
            </p:cNvSpPr>
            <p:nvPr/>
          </p:nvSpPr>
          <p:spPr bwMode="auto">
            <a:xfrm rot="16200000">
              <a:off x="4295775" y="35941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8" name="Rectangle 605"/>
            <p:cNvSpPr>
              <a:spLocks noChangeArrowheads="1"/>
            </p:cNvSpPr>
            <p:nvPr/>
          </p:nvSpPr>
          <p:spPr bwMode="auto">
            <a:xfrm rot="16200000">
              <a:off x="4295775" y="355282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9" name="Rectangle 606"/>
            <p:cNvSpPr>
              <a:spLocks noChangeArrowheads="1"/>
            </p:cNvSpPr>
            <p:nvPr/>
          </p:nvSpPr>
          <p:spPr bwMode="auto">
            <a:xfrm rot="16200000">
              <a:off x="4296569" y="3471069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0" name="Rectangle 608"/>
            <p:cNvSpPr>
              <a:spLocks noChangeArrowheads="1"/>
            </p:cNvSpPr>
            <p:nvPr/>
          </p:nvSpPr>
          <p:spPr bwMode="auto">
            <a:xfrm rot="16200000">
              <a:off x="4295776" y="342900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1" name="Rectangle 609"/>
            <p:cNvSpPr>
              <a:spLocks noChangeArrowheads="1"/>
            </p:cNvSpPr>
            <p:nvPr/>
          </p:nvSpPr>
          <p:spPr bwMode="auto">
            <a:xfrm rot="16200000">
              <a:off x="4295776" y="3389313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2" name="Rectangle 610"/>
            <p:cNvSpPr>
              <a:spLocks noChangeArrowheads="1"/>
            </p:cNvSpPr>
            <p:nvPr/>
          </p:nvSpPr>
          <p:spPr bwMode="auto">
            <a:xfrm rot="16200000">
              <a:off x="4295776" y="330835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3" name="Rectangle 611"/>
            <p:cNvSpPr>
              <a:spLocks noChangeArrowheads="1"/>
            </p:cNvSpPr>
            <p:nvPr/>
          </p:nvSpPr>
          <p:spPr bwMode="auto">
            <a:xfrm rot="16200000">
              <a:off x="4295776" y="326707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4" name="Rectangle 612"/>
            <p:cNvSpPr>
              <a:spLocks noChangeArrowheads="1"/>
            </p:cNvSpPr>
            <p:nvPr/>
          </p:nvSpPr>
          <p:spPr bwMode="auto">
            <a:xfrm rot="16200000">
              <a:off x="4295776" y="3227388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5" name="Freeform 781"/>
            <p:cNvSpPr>
              <a:spLocks/>
            </p:cNvSpPr>
            <p:nvPr/>
          </p:nvSpPr>
          <p:spPr bwMode="auto">
            <a:xfrm rot="16200000">
              <a:off x="4338319" y="784860"/>
              <a:ext cx="815975" cy="555625"/>
            </a:xfrm>
            <a:custGeom>
              <a:avLst/>
              <a:gdLst>
                <a:gd name="T0" fmla="*/ 233 w 514"/>
                <a:gd name="T1" fmla="*/ 177 h 350"/>
                <a:gd name="T2" fmla="*/ 229 w 514"/>
                <a:gd name="T3" fmla="*/ 183 h 350"/>
                <a:gd name="T4" fmla="*/ 228 w 514"/>
                <a:gd name="T5" fmla="*/ 189 h 350"/>
                <a:gd name="T6" fmla="*/ 233 w 514"/>
                <a:gd name="T7" fmla="*/ 194 h 350"/>
                <a:gd name="T8" fmla="*/ 228 w 514"/>
                <a:gd name="T9" fmla="*/ 200 h 350"/>
                <a:gd name="T10" fmla="*/ 235 w 514"/>
                <a:gd name="T11" fmla="*/ 209 h 350"/>
                <a:gd name="T12" fmla="*/ 232 w 514"/>
                <a:gd name="T13" fmla="*/ 211 h 350"/>
                <a:gd name="T14" fmla="*/ 235 w 514"/>
                <a:gd name="T15" fmla="*/ 217 h 350"/>
                <a:gd name="T16" fmla="*/ 228 w 514"/>
                <a:gd name="T17" fmla="*/ 223 h 350"/>
                <a:gd name="T18" fmla="*/ 230 w 514"/>
                <a:gd name="T19" fmla="*/ 233 h 350"/>
                <a:gd name="T20" fmla="*/ 330 w 514"/>
                <a:gd name="T21" fmla="*/ 238 h 350"/>
                <a:gd name="T22" fmla="*/ 259 w 514"/>
                <a:gd name="T23" fmla="*/ 244 h 350"/>
                <a:gd name="T24" fmla="*/ 285 w 514"/>
                <a:gd name="T25" fmla="*/ 246 h 350"/>
                <a:gd name="T26" fmla="*/ 288 w 514"/>
                <a:gd name="T27" fmla="*/ 251 h 350"/>
                <a:gd name="T28" fmla="*/ 364 w 514"/>
                <a:gd name="T29" fmla="*/ 259 h 350"/>
                <a:gd name="T30" fmla="*/ 326 w 514"/>
                <a:gd name="T31" fmla="*/ 264 h 350"/>
                <a:gd name="T32" fmla="*/ 328 w 514"/>
                <a:gd name="T33" fmla="*/ 274 h 350"/>
                <a:gd name="T34" fmla="*/ 334 w 514"/>
                <a:gd name="T35" fmla="*/ 279 h 350"/>
                <a:gd name="T36" fmla="*/ 334 w 514"/>
                <a:gd name="T37" fmla="*/ 283 h 350"/>
                <a:gd name="T38" fmla="*/ 327 w 514"/>
                <a:gd name="T39" fmla="*/ 287 h 350"/>
                <a:gd name="T40" fmla="*/ 339 w 514"/>
                <a:gd name="T41" fmla="*/ 296 h 350"/>
                <a:gd name="T42" fmla="*/ 335 w 514"/>
                <a:gd name="T43" fmla="*/ 298 h 350"/>
                <a:gd name="T44" fmla="*/ 446 w 514"/>
                <a:gd name="T45" fmla="*/ 304 h 350"/>
                <a:gd name="T46" fmla="*/ 444 w 514"/>
                <a:gd name="T47" fmla="*/ 313 h 350"/>
                <a:gd name="T48" fmla="*/ 436 w 514"/>
                <a:gd name="T49" fmla="*/ 316 h 350"/>
                <a:gd name="T50" fmla="*/ 500 w 514"/>
                <a:gd name="T51" fmla="*/ 321 h 350"/>
                <a:gd name="T52" fmla="*/ 493 w 514"/>
                <a:gd name="T53" fmla="*/ 331 h 350"/>
                <a:gd name="T54" fmla="*/ 495 w 514"/>
                <a:gd name="T55" fmla="*/ 333 h 350"/>
                <a:gd name="T56" fmla="*/ 513 w 514"/>
                <a:gd name="T57" fmla="*/ 339 h 350"/>
                <a:gd name="T58" fmla="*/ 500 w 514"/>
                <a:gd name="T59" fmla="*/ 348 h 350"/>
                <a:gd name="T60" fmla="*/ 497 w 514"/>
                <a:gd name="T61" fmla="*/ 342 h 350"/>
                <a:gd name="T62" fmla="*/ 495 w 514"/>
                <a:gd name="T63" fmla="*/ 336 h 350"/>
                <a:gd name="T64" fmla="*/ 493 w 514"/>
                <a:gd name="T65" fmla="*/ 335 h 350"/>
                <a:gd name="T66" fmla="*/ 505 w 514"/>
                <a:gd name="T67" fmla="*/ 325 h 350"/>
                <a:gd name="T68" fmla="*/ 442 w 514"/>
                <a:gd name="T69" fmla="*/ 319 h 350"/>
                <a:gd name="T70" fmla="*/ 448 w 514"/>
                <a:gd name="T71" fmla="*/ 314 h 350"/>
                <a:gd name="T72" fmla="*/ 444 w 514"/>
                <a:gd name="T73" fmla="*/ 313 h 350"/>
                <a:gd name="T74" fmla="*/ 440 w 514"/>
                <a:gd name="T75" fmla="*/ 308 h 350"/>
                <a:gd name="T76" fmla="*/ 331 w 514"/>
                <a:gd name="T77" fmla="*/ 301 h 350"/>
                <a:gd name="T78" fmla="*/ 330 w 514"/>
                <a:gd name="T79" fmla="*/ 296 h 350"/>
                <a:gd name="T80" fmla="*/ 327 w 514"/>
                <a:gd name="T81" fmla="*/ 291 h 350"/>
                <a:gd name="T82" fmla="*/ 342 w 514"/>
                <a:gd name="T83" fmla="*/ 281 h 350"/>
                <a:gd name="T84" fmla="*/ 338 w 514"/>
                <a:gd name="T85" fmla="*/ 280 h 350"/>
                <a:gd name="T86" fmla="*/ 335 w 514"/>
                <a:gd name="T87" fmla="*/ 275 h 350"/>
                <a:gd name="T88" fmla="*/ 336 w 514"/>
                <a:gd name="T89" fmla="*/ 271 h 350"/>
                <a:gd name="T90" fmla="*/ 336 w 514"/>
                <a:gd name="T91" fmla="*/ 262 h 350"/>
                <a:gd name="T92" fmla="*/ 287 w 514"/>
                <a:gd name="T93" fmla="*/ 255 h 350"/>
                <a:gd name="T94" fmla="*/ 290 w 514"/>
                <a:gd name="T95" fmla="*/ 250 h 350"/>
                <a:gd name="T96" fmla="*/ 288 w 514"/>
                <a:gd name="T97" fmla="*/ 245 h 350"/>
                <a:gd name="T98" fmla="*/ 260 w 514"/>
                <a:gd name="T99" fmla="*/ 244 h 350"/>
                <a:gd name="T100" fmla="*/ 233 w 514"/>
                <a:gd name="T101" fmla="*/ 234 h 350"/>
                <a:gd name="T102" fmla="*/ 235 w 514"/>
                <a:gd name="T103" fmla="*/ 232 h 350"/>
                <a:gd name="T104" fmla="*/ 235 w 514"/>
                <a:gd name="T105" fmla="*/ 224 h 350"/>
                <a:gd name="T106" fmla="*/ 237 w 514"/>
                <a:gd name="T107" fmla="*/ 219 h 350"/>
                <a:gd name="T108" fmla="*/ 230 w 514"/>
                <a:gd name="T109" fmla="*/ 213 h 350"/>
                <a:gd name="T110" fmla="*/ 235 w 514"/>
                <a:gd name="T111" fmla="*/ 212 h 350"/>
                <a:gd name="T112" fmla="*/ 233 w 514"/>
                <a:gd name="T113" fmla="*/ 207 h 350"/>
                <a:gd name="T114" fmla="*/ 233 w 514"/>
                <a:gd name="T115" fmla="*/ 202 h 350"/>
                <a:gd name="T116" fmla="*/ 235 w 514"/>
                <a:gd name="T117" fmla="*/ 192 h 350"/>
                <a:gd name="T118" fmla="*/ 225 w 514"/>
                <a:gd name="T119" fmla="*/ 189 h 350"/>
                <a:gd name="T120" fmla="*/ 226 w 514"/>
                <a:gd name="T121" fmla="*/ 187 h 350"/>
                <a:gd name="T122" fmla="*/ 233 w 514"/>
                <a:gd name="T123" fmla="*/ 181 h 350"/>
                <a:gd name="T124" fmla="*/ 4 w 514"/>
                <a:gd name="T125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4" h="350">
                  <a:moveTo>
                    <a:pt x="4" y="0"/>
                  </a:moveTo>
                  <a:lnTo>
                    <a:pt x="0" y="0"/>
                  </a:lnTo>
                  <a:lnTo>
                    <a:pt x="0" y="175"/>
                  </a:lnTo>
                  <a:lnTo>
                    <a:pt x="1" y="175"/>
                  </a:lnTo>
                  <a:lnTo>
                    <a:pt x="69" y="177"/>
                  </a:lnTo>
                  <a:lnTo>
                    <a:pt x="230" y="177"/>
                  </a:lnTo>
                  <a:lnTo>
                    <a:pt x="238" y="178"/>
                  </a:lnTo>
                  <a:lnTo>
                    <a:pt x="242" y="178"/>
                  </a:lnTo>
                  <a:lnTo>
                    <a:pt x="242" y="174"/>
                  </a:lnTo>
                  <a:lnTo>
                    <a:pt x="232" y="174"/>
                  </a:lnTo>
                  <a:lnTo>
                    <a:pt x="232" y="178"/>
                  </a:lnTo>
                  <a:lnTo>
                    <a:pt x="234" y="179"/>
                  </a:lnTo>
                  <a:lnTo>
                    <a:pt x="235" y="179"/>
                  </a:lnTo>
                  <a:lnTo>
                    <a:pt x="235" y="175"/>
                  </a:lnTo>
                  <a:lnTo>
                    <a:pt x="230" y="175"/>
                  </a:lnTo>
                  <a:lnTo>
                    <a:pt x="230" y="179"/>
                  </a:lnTo>
                  <a:lnTo>
                    <a:pt x="235" y="179"/>
                  </a:lnTo>
                  <a:lnTo>
                    <a:pt x="235" y="175"/>
                  </a:lnTo>
                  <a:lnTo>
                    <a:pt x="232" y="177"/>
                  </a:lnTo>
                  <a:lnTo>
                    <a:pt x="232" y="178"/>
                  </a:lnTo>
                  <a:lnTo>
                    <a:pt x="232" y="177"/>
                  </a:lnTo>
                  <a:lnTo>
                    <a:pt x="230" y="177"/>
                  </a:lnTo>
                  <a:lnTo>
                    <a:pt x="230" y="181"/>
                  </a:lnTo>
                  <a:lnTo>
                    <a:pt x="234" y="181"/>
                  </a:lnTo>
                  <a:lnTo>
                    <a:pt x="234" y="177"/>
                  </a:lnTo>
                  <a:lnTo>
                    <a:pt x="233" y="177"/>
                  </a:lnTo>
                  <a:lnTo>
                    <a:pt x="226" y="178"/>
                  </a:lnTo>
                  <a:lnTo>
                    <a:pt x="226" y="182"/>
                  </a:lnTo>
                  <a:lnTo>
                    <a:pt x="232" y="182"/>
                  </a:lnTo>
                  <a:lnTo>
                    <a:pt x="232" y="178"/>
                  </a:lnTo>
                  <a:lnTo>
                    <a:pt x="224" y="178"/>
                  </a:lnTo>
                  <a:lnTo>
                    <a:pt x="224" y="183"/>
                  </a:lnTo>
                  <a:lnTo>
                    <a:pt x="232" y="183"/>
                  </a:lnTo>
                  <a:lnTo>
                    <a:pt x="232" y="179"/>
                  </a:lnTo>
                  <a:lnTo>
                    <a:pt x="226" y="179"/>
                  </a:lnTo>
                  <a:lnTo>
                    <a:pt x="226" y="183"/>
                  </a:lnTo>
                  <a:lnTo>
                    <a:pt x="232" y="185"/>
                  </a:lnTo>
                  <a:lnTo>
                    <a:pt x="232" y="181"/>
                  </a:lnTo>
                  <a:lnTo>
                    <a:pt x="222" y="181"/>
                  </a:lnTo>
                  <a:lnTo>
                    <a:pt x="222" y="185"/>
                  </a:lnTo>
                  <a:lnTo>
                    <a:pt x="225" y="185"/>
                  </a:lnTo>
                  <a:lnTo>
                    <a:pt x="230" y="186"/>
                  </a:lnTo>
                  <a:lnTo>
                    <a:pt x="230" y="182"/>
                  </a:lnTo>
                  <a:lnTo>
                    <a:pt x="222" y="182"/>
                  </a:lnTo>
                  <a:lnTo>
                    <a:pt x="222" y="186"/>
                  </a:lnTo>
                  <a:lnTo>
                    <a:pt x="232" y="186"/>
                  </a:lnTo>
                  <a:lnTo>
                    <a:pt x="232" y="182"/>
                  </a:lnTo>
                  <a:lnTo>
                    <a:pt x="226" y="183"/>
                  </a:lnTo>
                  <a:lnTo>
                    <a:pt x="225" y="183"/>
                  </a:lnTo>
                  <a:lnTo>
                    <a:pt x="225" y="187"/>
                  </a:lnTo>
                  <a:lnTo>
                    <a:pt x="229" y="187"/>
                  </a:lnTo>
                  <a:lnTo>
                    <a:pt x="229" y="183"/>
                  </a:lnTo>
                  <a:lnTo>
                    <a:pt x="222" y="185"/>
                  </a:lnTo>
                  <a:lnTo>
                    <a:pt x="222" y="189"/>
                  </a:lnTo>
                  <a:lnTo>
                    <a:pt x="230" y="189"/>
                  </a:lnTo>
                  <a:lnTo>
                    <a:pt x="230" y="185"/>
                  </a:lnTo>
                  <a:lnTo>
                    <a:pt x="224" y="185"/>
                  </a:lnTo>
                  <a:lnTo>
                    <a:pt x="222" y="187"/>
                  </a:lnTo>
                  <a:lnTo>
                    <a:pt x="225" y="190"/>
                  </a:lnTo>
                  <a:lnTo>
                    <a:pt x="233" y="190"/>
                  </a:lnTo>
                  <a:lnTo>
                    <a:pt x="233" y="186"/>
                  </a:lnTo>
                  <a:lnTo>
                    <a:pt x="229" y="186"/>
                  </a:lnTo>
                  <a:lnTo>
                    <a:pt x="229" y="190"/>
                  </a:lnTo>
                  <a:lnTo>
                    <a:pt x="234" y="190"/>
                  </a:lnTo>
                  <a:lnTo>
                    <a:pt x="234" y="187"/>
                  </a:lnTo>
                  <a:lnTo>
                    <a:pt x="233" y="187"/>
                  </a:lnTo>
                  <a:lnTo>
                    <a:pt x="233" y="189"/>
                  </a:lnTo>
                  <a:lnTo>
                    <a:pt x="234" y="189"/>
                  </a:lnTo>
                  <a:lnTo>
                    <a:pt x="234" y="187"/>
                  </a:lnTo>
                  <a:lnTo>
                    <a:pt x="226" y="187"/>
                  </a:lnTo>
                  <a:lnTo>
                    <a:pt x="226" y="191"/>
                  </a:lnTo>
                  <a:lnTo>
                    <a:pt x="233" y="191"/>
                  </a:lnTo>
                  <a:lnTo>
                    <a:pt x="233" y="187"/>
                  </a:lnTo>
                  <a:lnTo>
                    <a:pt x="225" y="189"/>
                  </a:lnTo>
                  <a:lnTo>
                    <a:pt x="225" y="192"/>
                  </a:lnTo>
                  <a:lnTo>
                    <a:pt x="234" y="192"/>
                  </a:lnTo>
                  <a:lnTo>
                    <a:pt x="234" y="189"/>
                  </a:lnTo>
                  <a:lnTo>
                    <a:pt x="228" y="189"/>
                  </a:lnTo>
                  <a:lnTo>
                    <a:pt x="226" y="190"/>
                  </a:lnTo>
                  <a:lnTo>
                    <a:pt x="228" y="194"/>
                  </a:lnTo>
                  <a:lnTo>
                    <a:pt x="233" y="194"/>
                  </a:lnTo>
                  <a:lnTo>
                    <a:pt x="233" y="190"/>
                  </a:lnTo>
                  <a:lnTo>
                    <a:pt x="226" y="190"/>
                  </a:lnTo>
                  <a:lnTo>
                    <a:pt x="225" y="192"/>
                  </a:lnTo>
                  <a:lnTo>
                    <a:pt x="228" y="195"/>
                  </a:lnTo>
                  <a:lnTo>
                    <a:pt x="233" y="195"/>
                  </a:lnTo>
                  <a:lnTo>
                    <a:pt x="233" y="191"/>
                  </a:lnTo>
                  <a:lnTo>
                    <a:pt x="226" y="191"/>
                  </a:lnTo>
                  <a:lnTo>
                    <a:pt x="226" y="195"/>
                  </a:lnTo>
                  <a:lnTo>
                    <a:pt x="228" y="195"/>
                  </a:lnTo>
                  <a:lnTo>
                    <a:pt x="233" y="196"/>
                  </a:lnTo>
                  <a:lnTo>
                    <a:pt x="233" y="192"/>
                  </a:lnTo>
                  <a:lnTo>
                    <a:pt x="230" y="192"/>
                  </a:lnTo>
                  <a:lnTo>
                    <a:pt x="230" y="196"/>
                  </a:lnTo>
                  <a:lnTo>
                    <a:pt x="234" y="196"/>
                  </a:lnTo>
                  <a:lnTo>
                    <a:pt x="234" y="194"/>
                  </a:lnTo>
                  <a:lnTo>
                    <a:pt x="233" y="195"/>
                  </a:lnTo>
                  <a:lnTo>
                    <a:pt x="234" y="196"/>
                  </a:lnTo>
                  <a:lnTo>
                    <a:pt x="235" y="195"/>
                  </a:lnTo>
                  <a:lnTo>
                    <a:pt x="235" y="194"/>
                  </a:lnTo>
                  <a:lnTo>
                    <a:pt x="226" y="194"/>
                  </a:lnTo>
                  <a:lnTo>
                    <a:pt x="226" y="198"/>
                  </a:lnTo>
                  <a:lnTo>
                    <a:pt x="233" y="198"/>
                  </a:lnTo>
                  <a:lnTo>
                    <a:pt x="233" y="194"/>
                  </a:lnTo>
                  <a:lnTo>
                    <a:pt x="226" y="195"/>
                  </a:lnTo>
                  <a:lnTo>
                    <a:pt x="226" y="199"/>
                  </a:lnTo>
                  <a:lnTo>
                    <a:pt x="234" y="199"/>
                  </a:lnTo>
                  <a:lnTo>
                    <a:pt x="234" y="195"/>
                  </a:lnTo>
                  <a:lnTo>
                    <a:pt x="229" y="195"/>
                  </a:lnTo>
                  <a:lnTo>
                    <a:pt x="228" y="196"/>
                  </a:lnTo>
                  <a:lnTo>
                    <a:pt x="229" y="200"/>
                  </a:lnTo>
                  <a:lnTo>
                    <a:pt x="233" y="200"/>
                  </a:lnTo>
                  <a:lnTo>
                    <a:pt x="233" y="196"/>
                  </a:lnTo>
                  <a:lnTo>
                    <a:pt x="226" y="196"/>
                  </a:lnTo>
                  <a:lnTo>
                    <a:pt x="225" y="199"/>
                  </a:lnTo>
                  <a:lnTo>
                    <a:pt x="228" y="202"/>
                  </a:lnTo>
                  <a:lnTo>
                    <a:pt x="233" y="202"/>
                  </a:lnTo>
                  <a:lnTo>
                    <a:pt x="233" y="198"/>
                  </a:lnTo>
                  <a:lnTo>
                    <a:pt x="226" y="198"/>
                  </a:lnTo>
                  <a:lnTo>
                    <a:pt x="226" y="202"/>
                  </a:lnTo>
                  <a:lnTo>
                    <a:pt x="234" y="202"/>
                  </a:lnTo>
                  <a:lnTo>
                    <a:pt x="234" y="198"/>
                  </a:lnTo>
                  <a:lnTo>
                    <a:pt x="232" y="199"/>
                  </a:lnTo>
                  <a:lnTo>
                    <a:pt x="232" y="200"/>
                  </a:lnTo>
                  <a:lnTo>
                    <a:pt x="232" y="199"/>
                  </a:lnTo>
                  <a:lnTo>
                    <a:pt x="230" y="199"/>
                  </a:lnTo>
                  <a:lnTo>
                    <a:pt x="230" y="203"/>
                  </a:lnTo>
                  <a:lnTo>
                    <a:pt x="235" y="203"/>
                  </a:lnTo>
                  <a:lnTo>
                    <a:pt x="235" y="199"/>
                  </a:lnTo>
                  <a:lnTo>
                    <a:pt x="228" y="200"/>
                  </a:lnTo>
                  <a:lnTo>
                    <a:pt x="228" y="204"/>
                  </a:lnTo>
                  <a:lnTo>
                    <a:pt x="234" y="204"/>
                  </a:lnTo>
                  <a:lnTo>
                    <a:pt x="234" y="200"/>
                  </a:lnTo>
                  <a:lnTo>
                    <a:pt x="226" y="200"/>
                  </a:lnTo>
                  <a:lnTo>
                    <a:pt x="226" y="206"/>
                  </a:lnTo>
                  <a:lnTo>
                    <a:pt x="234" y="206"/>
                  </a:lnTo>
                  <a:lnTo>
                    <a:pt x="234" y="202"/>
                  </a:lnTo>
                  <a:lnTo>
                    <a:pt x="229" y="202"/>
                  </a:lnTo>
                  <a:lnTo>
                    <a:pt x="229" y="206"/>
                  </a:lnTo>
                  <a:lnTo>
                    <a:pt x="233" y="207"/>
                  </a:lnTo>
                  <a:lnTo>
                    <a:pt x="233" y="203"/>
                  </a:lnTo>
                  <a:lnTo>
                    <a:pt x="228" y="203"/>
                  </a:lnTo>
                  <a:lnTo>
                    <a:pt x="228" y="207"/>
                  </a:lnTo>
                  <a:lnTo>
                    <a:pt x="229" y="207"/>
                  </a:lnTo>
                  <a:lnTo>
                    <a:pt x="234" y="208"/>
                  </a:lnTo>
                  <a:lnTo>
                    <a:pt x="234" y="204"/>
                  </a:lnTo>
                  <a:lnTo>
                    <a:pt x="228" y="204"/>
                  </a:lnTo>
                  <a:lnTo>
                    <a:pt x="228" y="208"/>
                  </a:lnTo>
                  <a:lnTo>
                    <a:pt x="234" y="208"/>
                  </a:lnTo>
                  <a:lnTo>
                    <a:pt x="234" y="204"/>
                  </a:lnTo>
                  <a:lnTo>
                    <a:pt x="232" y="206"/>
                  </a:lnTo>
                  <a:lnTo>
                    <a:pt x="232" y="207"/>
                  </a:lnTo>
                  <a:lnTo>
                    <a:pt x="232" y="206"/>
                  </a:lnTo>
                  <a:lnTo>
                    <a:pt x="230" y="206"/>
                  </a:lnTo>
                  <a:lnTo>
                    <a:pt x="230" y="209"/>
                  </a:lnTo>
                  <a:lnTo>
                    <a:pt x="235" y="209"/>
                  </a:lnTo>
                  <a:lnTo>
                    <a:pt x="235" y="206"/>
                  </a:lnTo>
                  <a:lnTo>
                    <a:pt x="228" y="207"/>
                  </a:lnTo>
                  <a:lnTo>
                    <a:pt x="228" y="211"/>
                  </a:lnTo>
                  <a:lnTo>
                    <a:pt x="234" y="211"/>
                  </a:lnTo>
                  <a:lnTo>
                    <a:pt x="234" y="207"/>
                  </a:lnTo>
                  <a:lnTo>
                    <a:pt x="226" y="207"/>
                  </a:lnTo>
                  <a:lnTo>
                    <a:pt x="226" y="212"/>
                  </a:lnTo>
                  <a:lnTo>
                    <a:pt x="235" y="212"/>
                  </a:lnTo>
                  <a:lnTo>
                    <a:pt x="235" y="208"/>
                  </a:lnTo>
                  <a:lnTo>
                    <a:pt x="230" y="208"/>
                  </a:lnTo>
                  <a:lnTo>
                    <a:pt x="230" y="212"/>
                  </a:lnTo>
                  <a:lnTo>
                    <a:pt x="234" y="212"/>
                  </a:lnTo>
                  <a:lnTo>
                    <a:pt x="234" y="209"/>
                  </a:lnTo>
                  <a:lnTo>
                    <a:pt x="233" y="209"/>
                  </a:lnTo>
                  <a:lnTo>
                    <a:pt x="233" y="211"/>
                  </a:lnTo>
                  <a:lnTo>
                    <a:pt x="234" y="211"/>
                  </a:lnTo>
                  <a:lnTo>
                    <a:pt x="234" y="209"/>
                  </a:lnTo>
                  <a:lnTo>
                    <a:pt x="228" y="209"/>
                  </a:lnTo>
                  <a:lnTo>
                    <a:pt x="228" y="213"/>
                  </a:lnTo>
                  <a:lnTo>
                    <a:pt x="234" y="213"/>
                  </a:lnTo>
                  <a:lnTo>
                    <a:pt x="234" y="209"/>
                  </a:lnTo>
                  <a:lnTo>
                    <a:pt x="228" y="211"/>
                  </a:lnTo>
                  <a:lnTo>
                    <a:pt x="228" y="215"/>
                  </a:lnTo>
                  <a:lnTo>
                    <a:pt x="235" y="215"/>
                  </a:lnTo>
                  <a:lnTo>
                    <a:pt x="235" y="211"/>
                  </a:lnTo>
                  <a:lnTo>
                    <a:pt x="232" y="211"/>
                  </a:lnTo>
                  <a:lnTo>
                    <a:pt x="230" y="212"/>
                  </a:lnTo>
                  <a:lnTo>
                    <a:pt x="232" y="216"/>
                  </a:lnTo>
                  <a:lnTo>
                    <a:pt x="237" y="216"/>
                  </a:lnTo>
                  <a:lnTo>
                    <a:pt x="237" y="212"/>
                  </a:lnTo>
                  <a:lnTo>
                    <a:pt x="229" y="212"/>
                  </a:lnTo>
                  <a:lnTo>
                    <a:pt x="228" y="215"/>
                  </a:lnTo>
                  <a:lnTo>
                    <a:pt x="230" y="217"/>
                  </a:lnTo>
                  <a:lnTo>
                    <a:pt x="234" y="217"/>
                  </a:lnTo>
                  <a:lnTo>
                    <a:pt x="234" y="213"/>
                  </a:lnTo>
                  <a:lnTo>
                    <a:pt x="228" y="213"/>
                  </a:lnTo>
                  <a:lnTo>
                    <a:pt x="228" y="217"/>
                  </a:lnTo>
                  <a:lnTo>
                    <a:pt x="235" y="219"/>
                  </a:lnTo>
                  <a:lnTo>
                    <a:pt x="235" y="215"/>
                  </a:lnTo>
                  <a:lnTo>
                    <a:pt x="230" y="215"/>
                  </a:lnTo>
                  <a:lnTo>
                    <a:pt x="230" y="219"/>
                  </a:lnTo>
                  <a:lnTo>
                    <a:pt x="234" y="219"/>
                  </a:lnTo>
                  <a:lnTo>
                    <a:pt x="234" y="215"/>
                  </a:lnTo>
                  <a:lnTo>
                    <a:pt x="228" y="216"/>
                  </a:lnTo>
                  <a:lnTo>
                    <a:pt x="228" y="220"/>
                  </a:lnTo>
                  <a:lnTo>
                    <a:pt x="234" y="220"/>
                  </a:lnTo>
                  <a:lnTo>
                    <a:pt x="234" y="216"/>
                  </a:lnTo>
                  <a:lnTo>
                    <a:pt x="229" y="217"/>
                  </a:lnTo>
                  <a:lnTo>
                    <a:pt x="228" y="217"/>
                  </a:lnTo>
                  <a:lnTo>
                    <a:pt x="228" y="221"/>
                  </a:lnTo>
                  <a:lnTo>
                    <a:pt x="235" y="221"/>
                  </a:lnTo>
                  <a:lnTo>
                    <a:pt x="235" y="217"/>
                  </a:lnTo>
                  <a:lnTo>
                    <a:pt x="232" y="217"/>
                  </a:lnTo>
                  <a:lnTo>
                    <a:pt x="230" y="219"/>
                  </a:lnTo>
                  <a:lnTo>
                    <a:pt x="232" y="223"/>
                  </a:lnTo>
                  <a:lnTo>
                    <a:pt x="237" y="223"/>
                  </a:lnTo>
                  <a:lnTo>
                    <a:pt x="237" y="219"/>
                  </a:lnTo>
                  <a:lnTo>
                    <a:pt x="229" y="219"/>
                  </a:lnTo>
                  <a:lnTo>
                    <a:pt x="229" y="223"/>
                  </a:lnTo>
                  <a:lnTo>
                    <a:pt x="230" y="223"/>
                  </a:lnTo>
                  <a:lnTo>
                    <a:pt x="235" y="224"/>
                  </a:lnTo>
                  <a:lnTo>
                    <a:pt x="235" y="220"/>
                  </a:lnTo>
                  <a:lnTo>
                    <a:pt x="229" y="220"/>
                  </a:lnTo>
                  <a:lnTo>
                    <a:pt x="229" y="224"/>
                  </a:lnTo>
                  <a:lnTo>
                    <a:pt x="235" y="224"/>
                  </a:lnTo>
                  <a:lnTo>
                    <a:pt x="235" y="220"/>
                  </a:lnTo>
                  <a:lnTo>
                    <a:pt x="233" y="221"/>
                  </a:lnTo>
                  <a:lnTo>
                    <a:pt x="233" y="223"/>
                  </a:lnTo>
                  <a:lnTo>
                    <a:pt x="233" y="221"/>
                  </a:lnTo>
                  <a:lnTo>
                    <a:pt x="230" y="221"/>
                  </a:lnTo>
                  <a:lnTo>
                    <a:pt x="230" y="225"/>
                  </a:lnTo>
                  <a:lnTo>
                    <a:pt x="234" y="225"/>
                  </a:lnTo>
                  <a:lnTo>
                    <a:pt x="234" y="221"/>
                  </a:lnTo>
                  <a:lnTo>
                    <a:pt x="229" y="223"/>
                  </a:lnTo>
                  <a:lnTo>
                    <a:pt x="229" y="226"/>
                  </a:lnTo>
                  <a:lnTo>
                    <a:pt x="234" y="226"/>
                  </a:lnTo>
                  <a:lnTo>
                    <a:pt x="234" y="223"/>
                  </a:lnTo>
                  <a:lnTo>
                    <a:pt x="228" y="223"/>
                  </a:lnTo>
                  <a:lnTo>
                    <a:pt x="226" y="224"/>
                  </a:lnTo>
                  <a:lnTo>
                    <a:pt x="228" y="228"/>
                  </a:lnTo>
                  <a:lnTo>
                    <a:pt x="235" y="228"/>
                  </a:lnTo>
                  <a:lnTo>
                    <a:pt x="235" y="224"/>
                  </a:lnTo>
                  <a:lnTo>
                    <a:pt x="232" y="224"/>
                  </a:lnTo>
                  <a:lnTo>
                    <a:pt x="232" y="228"/>
                  </a:lnTo>
                  <a:lnTo>
                    <a:pt x="235" y="229"/>
                  </a:lnTo>
                  <a:lnTo>
                    <a:pt x="238" y="229"/>
                  </a:lnTo>
                  <a:lnTo>
                    <a:pt x="238" y="225"/>
                  </a:lnTo>
                  <a:lnTo>
                    <a:pt x="229" y="225"/>
                  </a:lnTo>
                  <a:lnTo>
                    <a:pt x="229" y="229"/>
                  </a:lnTo>
                  <a:lnTo>
                    <a:pt x="230" y="229"/>
                  </a:lnTo>
                  <a:lnTo>
                    <a:pt x="235" y="230"/>
                  </a:lnTo>
                  <a:lnTo>
                    <a:pt x="235" y="226"/>
                  </a:lnTo>
                  <a:lnTo>
                    <a:pt x="228" y="226"/>
                  </a:lnTo>
                  <a:lnTo>
                    <a:pt x="228" y="230"/>
                  </a:lnTo>
                  <a:lnTo>
                    <a:pt x="235" y="230"/>
                  </a:lnTo>
                  <a:lnTo>
                    <a:pt x="235" y="226"/>
                  </a:lnTo>
                  <a:lnTo>
                    <a:pt x="233" y="226"/>
                  </a:lnTo>
                  <a:lnTo>
                    <a:pt x="230" y="228"/>
                  </a:lnTo>
                  <a:lnTo>
                    <a:pt x="230" y="232"/>
                  </a:lnTo>
                  <a:lnTo>
                    <a:pt x="235" y="232"/>
                  </a:lnTo>
                  <a:lnTo>
                    <a:pt x="235" y="228"/>
                  </a:lnTo>
                  <a:lnTo>
                    <a:pt x="229" y="228"/>
                  </a:lnTo>
                  <a:lnTo>
                    <a:pt x="228" y="230"/>
                  </a:lnTo>
                  <a:lnTo>
                    <a:pt x="230" y="233"/>
                  </a:lnTo>
                  <a:lnTo>
                    <a:pt x="235" y="233"/>
                  </a:lnTo>
                  <a:lnTo>
                    <a:pt x="235" y="229"/>
                  </a:lnTo>
                  <a:lnTo>
                    <a:pt x="229" y="229"/>
                  </a:lnTo>
                  <a:lnTo>
                    <a:pt x="229" y="233"/>
                  </a:lnTo>
                  <a:lnTo>
                    <a:pt x="235" y="234"/>
                  </a:lnTo>
                  <a:lnTo>
                    <a:pt x="235" y="230"/>
                  </a:lnTo>
                  <a:lnTo>
                    <a:pt x="232" y="230"/>
                  </a:lnTo>
                  <a:lnTo>
                    <a:pt x="232" y="234"/>
                  </a:lnTo>
                  <a:lnTo>
                    <a:pt x="237" y="234"/>
                  </a:lnTo>
                  <a:lnTo>
                    <a:pt x="237" y="232"/>
                  </a:lnTo>
                  <a:lnTo>
                    <a:pt x="235" y="232"/>
                  </a:lnTo>
                  <a:lnTo>
                    <a:pt x="235" y="233"/>
                  </a:lnTo>
                  <a:lnTo>
                    <a:pt x="237" y="233"/>
                  </a:lnTo>
                  <a:lnTo>
                    <a:pt x="237" y="232"/>
                  </a:lnTo>
                  <a:lnTo>
                    <a:pt x="229" y="232"/>
                  </a:lnTo>
                  <a:lnTo>
                    <a:pt x="229" y="236"/>
                  </a:lnTo>
                  <a:lnTo>
                    <a:pt x="235" y="236"/>
                  </a:lnTo>
                  <a:lnTo>
                    <a:pt x="235" y="232"/>
                  </a:lnTo>
                  <a:lnTo>
                    <a:pt x="229" y="233"/>
                  </a:lnTo>
                  <a:lnTo>
                    <a:pt x="229" y="237"/>
                  </a:lnTo>
                  <a:lnTo>
                    <a:pt x="235" y="237"/>
                  </a:lnTo>
                  <a:lnTo>
                    <a:pt x="235" y="233"/>
                  </a:lnTo>
                  <a:lnTo>
                    <a:pt x="232" y="233"/>
                  </a:lnTo>
                  <a:lnTo>
                    <a:pt x="230" y="234"/>
                  </a:lnTo>
                  <a:lnTo>
                    <a:pt x="232" y="238"/>
                  </a:lnTo>
                  <a:lnTo>
                    <a:pt x="330" y="238"/>
                  </a:lnTo>
                  <a:lnTo>
                    <a:pt x="330" y="234"/>
                  </a:lnTo>
                  <a:lnTo>
                    <a:pt x="323" y="234"/>
                  </a:lnTo>
                  <a:lnTo>
                    <a:pt x="323" y="238"/>
                  </a:lnTo>
                  <a:lnTo>
                    <a:pt x="331" y="240"/>
                  </a:lnTo>
                  <a:lnTo>
                    <a:pt x="340" y="240"/>
                  </a:lnTo>
                  <a:lnTo>
                    <a:pt x="340" y="236"/>
                  </a:lnTo>
                  <a:lnTo>
                    <a:pt x="331" y="236"/>
                  </a:lnTo>
                  <a:lnTo>
                    <a:pt x="331" y="240"/>
                  </a:lnTo>
                  <a:lnTo>
                    <a:pt x="338" y="241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6" y="241"/>
                  </a:lnTo>
                  <a:lnTo>
                    <a:pt x="340" y="241"/>
                  </a:lnTo>
                  <a:lnTo>
                    <a:pt x="340" y="237"/>
                  </a:lnTo>
                  <a:lnTo>
                    <a:pt x="336" y="237"/>
                  </a:lnTo>
                  <a:lnTo>
                    <a:pt x="266" y="238"/>
                  </a:lnTo>
                  <a:lnTo>
                    <a:pt x="262" y="238"/>
                  </a:lnTo>
                  <a:lnTo>
                    <a:pt x="262" y="242"/>
                  </a:lnTo>
                  <a:lnTo>
                    <a:pt x="272" y="242"/>
                  </a:lnTo>
                  <a:lnTo>
                    <a:pt x="272" y="238"/>
                  </a:lnTo>
                  <a:lnTo>
                    <a:pt x="260" y="240"/>
                  </a:lnTo>
                  <a:lnTo>
                    <a:pt x="260" y="244"/>
                  </a:lnTo>
                  <a:lnTo>
                    <a:pt x="264" y="244"/>
                  </a:lnTo>
                  <a:lnTo>
                    <a:pt x="264" y="240"/>
                  </a:lnTo>
                  <a:lnTo>
                    <a:pt x="259" y="240"/>
                  </a:lnTo>
                  <a:lnTo>
                    <a:pt x="259" y="244"/>
                  </a:lnTo>
                  <a:lnTo>
                    <a:pt x="270" y="245"/>
                  </a:lnTo>
                  <a:lnTo>
                    <a:pt x="298" y="245"/>
                  </a:lnTo>
                  <a:lnTo>
                    <a:pt x="298" y="241"/>
                  </a:lnTo>
                  <a:lnTo>
                    <a:pt x="292" y="241"/>
                  </a:lnTo>
                  <a:lnTo>
                    <a:pt x="292" y="245"/>
                  </a:lnTo>
                  <a:lnTo>
                    <a:pt x="302" y="246"/>
                  </a:lnTo>
                  <a:lnTo>
                    <a:pt x="302" y="242"/>
                  </a:lnTo>
                  <a:lnTo>
                    <a:pt x="287" y="242"/>
                  </a:lnTo>
                  <a:lnTo>
                    <a:pt x="287" y="246"/>
                  </a:lnTo>
                  <a:lnTo>
                    <a:pt x="296" y="246"/>
                  </a:lnTo>
                  <a:lnTo>
                    <a:pt x="296" y="244"/>
                  </a:lnTo>
                  <a:lnTo>
                    <a:pt x="294" y="244"/>
                  </a:lnTo>
                  <a:lnTo>
                    <a:pt x="294" y="245"/>
                  </a:lnTo>
                  <a:lnTo>
                    <a:pt x="296" y="245"/>
                  </a:lnTo>
                  <a:lnTo>
                    <a:pt x="296" y="244"/>
                  </a:lnTo>
                  <a:lnTo>
                    <a:pt x="289" y="244"/>
                  </a:lnTo>
                  <a:lnTo>
                    <a:pt x="289" y="247"/>
                  </a:lnTo>
                  <a:lnTo>
                    <a:pt x="301" y="247"/>
                  </a:lnTo>
                  <a:lnTo>
                    <a:pt x="301" y="244"/>
                  </a:lnTo>
                  <a:lnTo>
                    <a:pt x="290" y="244"/>
                  </a:lnTo>
                  <a:lnTo>
                    <a:pt x="288" y="245"/>
                  </a:lnTo>
                  <a:lnTo>
                    <a:pt x="288" y="249"/>
                  </a:lnTo>
                  <a:lnTo>
                    <a:pt x="297" y="249"/>
                  </a:lnTo>
                  <a:lnTo>
                    <a:pt x="297" y="245"/>
                  </a:lnTo>
                  <a:lnTo>
                    <a:pt x="289" y="245"/>
                  </a:lnTo>
                  <a:lnTo>
                    <a:pt x="285" y="246"/>
                  </a:lnTo>
                  <a:lnTo>
                    <a:pt x="285" y="250"/>
                  </a:lnTo>
                  <a:lnTo>
                    <a:pt x="297" y="250"/>
                  </a:lnTo>
                  <a:lnTo>
                    <a:pt x="297" y="246"/>
                  </a:lnTo>
                  <a:lnTo>
                    <a:pt x="289" y="246"/>
                  </a:lnTo>
                  <a:lnTo>
                    <a:pt x="289" y="250"/>
                  </a:lnTo>
                  <a:lnTo>
                    <a:pt x="294" y="251"/>
                  </a:lnTo>
                  <a:lnTo>
                    <a:pt x="300" y="251"/>
                  </a:lnTo>
                  <a:lnTo>
                    <a:pt x="300" y="247"/>
                  </a:lnTo>
                  <a:lnTo>
                    <a:pt x="289" y="247"/>
                  </a:lnTo>
                  <a:lnTo>
                    <a:pt x="289" y="251"/>
                  </a:lnTo>
                  <a:lnTo>
                    <a:pt x="300" y="251"/>
                  </a:lnTo>
                  <a:lnTo>
                    <a:pt x="300" y="247"/>
                  </a:lnTo>
                  <a:lnTo>
                    <a:pt x="292" y="249"/>
                  </a:lnTo>
                  <a:lnTo>
                    <a:pt x="285" y="249"/>
                  </a:lnTo>
                  <a:lnTo>
                    <a:pt x="285" y="253"/>
                  </a:lnTo>
                  <a:lnTo>
                    <a:pt x="296" y="253"/>
                  </a:lnTo>
                  <a:lnTo>
                    <a:pt x="296" y="249"/>
                  </a:lnTo>
                  <a:lnTo>
                    <a:pt x="290" y="250"/>
                  </a:lnTo>
                  <a:lnTo>
                    <a:pt x="290" y="254"/>
                  </a:lnTo>
                  <a:lnTo>
                    <a:pt x="301" y="254"/>
                  </a:lnTo>
                  <a:lnTo>
                    <a:pt x="301" y="250"/>
                  </a:lnTo>
                  <a:lnTo>
                    <a:pt x="288" y="250"/>
                  </a:lnTo>
                  <a:lnTo>
                    <a:pt x="288" y="255"/>
                  </a:lnTo>
                  <a:lnTo>
                    <a:pt x="300" y="255"/>
                  </a:lnTo>
                  <a:lnTo>
                    <a:pt x="300" y="251"/>
                  </a:lnTo>
                  <a:lnTo>
                    <a:pt x="288" y="251"/>
                  </a:lnTo>
                  <a:lnTo>
                    <a:pt x="288" y="255"/>
                  </a:lnTo>
                  <a:lnTo>
                    <a:pt x="297" y="257"/>
                  </a:lnTo>
                  <a:lnTo>
                    <a:pt x="297" y="253"/>
                  </a:lnTo>
                  <a:lnTo>
                    <a:pt x="292" y="253"/>
                  </a:lnTo>
                  <a:lnTo>
                    <a:pt x="292" y="257"/>
                  </a:lnTo>
                  <a:lnTo>
                    <a:pt x="294" y="257"/>
                  </a:lnTo>
                  <a:lnTo>
                    <a:pt x="300" y="258"/>
                  </a:lnTo>
                  <a:lnTo>
                    <a:pt x="300" y="254"/>
                  </a:lnTo>
                  <a:lnTo>
                    <a:pt x="290" y="254"/>
                  </a:lnTo>
                  <a:lnTo>
                    <a:pt x="290" y="258"/>
                  </a:lnTo>
                  <a:lnTo>
                    <a:pt x="301" y="258"/>
                  </a:lnTo>
                  <a:lnTo>
                    <a:pt x="301" y="254"/>
                  </a:lnTo>
                  <a:lnTo>
                    <a:pt x="293" y="255"/>
                  </a:lnTo>
                  <a:lnTo>
                    <a:pt x="287" y="255"/>
                  </a:lnTo>
                  <a:lnTo>
                    <a:pt x="287" y="259"/>
                  </a:lnTo>
                  <a:lnTo>
                    <a:pt x="297" y="259"/>
                  </a:lnTo>
                  <a:lnTo>
                    <a:pt x="297" y="255"/>
                  </a:lnTo>
                  <a:lnTo>
                    <a:pt x="290" y="257"/>
                  </a:lnTo>
                  <a:lnTo>
                    <a:pt x="290" y="261"/>
                  </a:lnTo>
                  <a:lnTo>
                    <a:pt x="302" y="261"/>
                  </a:lnTo>
                  <a:lnTo>
                    <a:pt x="302" y="257"/>
                  </a:lnTo>
                  <a:lnTo>
                    <a:pt x="289" y="257"/>
                  </a:lnTo>
                  <a:lnTo>
                    <a:pt x="289" y="262"/>
                  </a:lnTo>
                  <a:lnTo>
                    <a:pt x="365" y="262"/>
                  </a:lnTo>
                  <a:lnTo>
                    <a:pt x="365" y="259"/>
                  </a:lnTo>
                  <a:lnTo>
                    <a:pt x="364" y="259"/>
                  </a:lnTo>
                  <a:lnTo>
                    <a:pt x="364" y="261"/>
                  </a:lnTo>
                  <a:lnTo>
                    <a:pt x="365" y="261"/>
                  </a:lnTo>
                  <a:lnTo>
                    <a:pt x="365" y="259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40" y="263"/>
                  </a:lnTo>
                  <a:lnTo>
                    <a:pt x="340" y="259"/>
                  </a:lnTo>
                  <a:lnTo>
                    <a:pt x="332" y="261"/>
                  </a:lnTo>
                  <a:lnTo>
                    <a:pt x="332" y="264"/>
                  </a:lnTo>
                  <a:lnTo>
                    <a:pt x="339" y="264"/>
                  </a:lnTo>
                  <a:lnTo>
                    <a:pt x="339" y="261"/>
                  </a:lnTo>
                  <a:lnTo>
                    <a:pt x="332" y="261"/>
                  </a:lnTo>
                  <a:lnTo>
                    <a:pt x="327" y="262"/>
                  </a:lnTo>
                  <a:lnTo>
                    <a:pt x="327" y="266"/>
                  </a:lnTo>
                  <a:lnTo>
                    <a:pt x="336" y="266"/>
                  </a:lnTo>
                  <a:lnTo>
                    <a:pt x="336" y="262"/>
                  </a:lnTo>
                  <a:lnTo>
                    <a:pt x="332" y="262"/>
                  </a:lnTo>
                  <a:lnTo>
                    <a:pt x="332" y="266"/>
                  </a:lnTo>
                  <a:lnTo>
                    <a:pt x="336" y="267"/>
                  </a:lnTo>
                  <a:lnTo>
                    <a:pt x="342" y="267"/>
                  </a:lnTo>
                  <a:lnTo>
                    <a:pt x="342" y="263"/>
                  </a:lnTo>
                  <a:lnTo>
                    <a:pt x="330" y="263"/>
                  </a:lnTo>
                  <a:lnTo>
                    <a:pt x="330" y="267"/>
                  </a:lnTo>
                  <a:lnTo>
                    <a:pt x="338" y="268"/>
                  </a:lnTo>
                  <a:lnTo>
                    <a:pt x="338" y="264"/>
                  </a:lnTo>
                  <a:lnTo>
                    <a:pt x="326" y="264"/>
                  </a:lnTo>
                  <a:lnTo>
                    <a:pt x="326" y="268"/>
                  </a:lnTo>
                  <a:lnTo>
                    <a:pt x="336" y="268"/>
                  </a:lnTo>
                  <a:lnTo>
                    <a:pt x="336" y="264"/>
                  </a:lnTo>
                  <a:lnTo>
                    <a:pt x="334" y="266"/>
                  </a:lnTo>
                  <a:lnTo>
                    <a:pt x="334" y="267"/>
                  </a:lnTo>
                  <a:lnTo>
                    <a:pt x="334" y="266"/>
                  </a:lnTo>
                  <a:lnTo>
                    <a:pt x="330" y="266"/>
                  </a:lnTo>
                  <a:lnTo>
                    <a:pt x="330" y="270"/>
                  </a:lnTo>
                  <a:lnTo>
                    <a:pt x="336" y="270"/>
                  </a:lnTo>
                  <a:lnTo>
                    <a:pt x="336" y="266"/>
                  </a:lnTo>
                  <a:lnTo>
                    <a:pt x="327" y="267"/>
                  </a:lnTo>
                  <a:lnTo>
                    <a:pt x="327" y="271"/>
                  </a:lnTo>
                  <a:lnTo>
                    <a:pt x="336" y="271"/>
                  </a:lnTo>
                  <a:lnTo>
                    <a:pt x="336" y="267"/>
                  </a:lnTo>
                  <a:lnTo>
                    <a:pt x="328" y="267"/>
                  </a:lnTo>
                  <a:lnTo>
                    <a:pt x="326" y="268"/>
                  </a:lnTo>
                  <a:lnTo>
                    <a:pt x="326" y="272"/>
                  </a:lnTo>
                  <a:lnTo>
                    <a:pt x="335" y="272"/>
                  </a:lnTo>
                  <a:lnTo>
                    <a:pt x="335" y="268"/>
                  </a:lnTo>
                  <a:lnTo>
                    <a:pt x="332" y="268"/>
                  </a:lnTo>
                  <a:lnTo>
                    <a:pt x="332" y="272"/>
                  </a:lnTo>
                  <a:lnTo>
                    <a:pt x="335" y="274"/>
                  </a:lnTo>
                  <a:lnTo>
                    <a:pt x="340" y="274"/>
                  </a:lnTo>
                  <a:lnTo>
                    <a:pt x="340" y="270"/>
                  </a:lnTo>
                  <a:lnTo>
                    <a:pt x="328" y="270"/>
                  </a:lnTo>
                  <a:lnTo>
                    <a:pt x="328" y="274"/>
                  </a:lnTo>
                  <a:lnTo>
                    <a:pt x="336" y="274"/>
                  </a:lnTo>
                  <a:lnTo>
                    <a:pt x="336" y="270"/>
                  </a:lnTo>
                  <a:lnTo>
                    <a:pt x="332" y="271"/>
                  </a:lnTo>
                  <a:lnTo>
                    <a:pt x="332" y="272"/>
                  </a:lnTo>
                  <a:lnTo>
                    <a:pt x="332" y="271"/>
                  </a:lnTo>
                  <a:lnTo>
                    <a:pt x="327" y="271"/>
                  </a:lnTo>
                  <a:lnTo>
                    <a:pt x="327" y="275"/>
                  </a:lnTo>
                  <a:lnTo>
                    <a:pt x="338" y="275"/>
                  </a:lnTo>
                  <a:lnTo>
                    <a:pt x="338" y="271"/>
                  </a:lnTo>
                  <a:lnTo>
                    <a:pt x="335" y="271"/>
                  </a:lnTo>
                  <a:lnTo>
                    <a:pt x="330" y="272"/>
                  </a:lnTo>
                  <a:lnTo>
                    <a:pt x="330" y="276"/>
                  </a:lnTo>
                  <a:lnTo>
                    <a:pt x="338" y="276"/>
                  </a:lnTo>
                  <a:lnTo>
                    <a:pt x="338" y="272"/>
                  </a:lnTo>
                  <a:lnTo>
                    <a:pt x="328" y="272"/>
                  </a:lnTo>
                  <a:lnTo>
                    <a:pt x="327" y="275"/>
                  </a:lnTo>
                  <a:lnTo>
                    <a:pt x="330" y="278"/>
                  </a:lnTo>
                  <a:lnTo>
                    <a:pt x="338" y="278"/>
                  </a:lnTo>
                  <a:lnTo>
                    <a:pt x="338" y="274"/>
                  </a:lnTo>
                  <a:lnTo>
                    <a:pt x="326" y="274"/>
                  </a:lnTo>
                  <a:lnTo>
                    <a:pt x="326" y="278"/>
                  </a:lnTo>
                  <a:lnTo>
                    <a:pt x="335" y="279"/>
                  </a:lnTo>
                  <a:lnTo>
                    <a:pt x="336" y="279"/>
                  </a:lnTo>
                  <a:lnTo>
                    <a:pt x="336" y="275"/>
                  </a:lnTo>
                  <a:lnTo>
                    <a:pt x="334" y="275"/>
                  </a:lnTo>
                  <a:lnTo>
                    <a:pt x="334" y="279"/>
                  </a:lnTo>
                  <a:lnTo>
                    <a:pt x="336" y="279"/>
                  </a:lnTo>
                  <a:lnTo>
                    <a:pt x="342" y="280"/>
                  </a:lnTo>
                  <a:lnTo>
                    <a:pt x="342" y="276"/>
                  </a:lnTo>
                  <a:lnTo>
                    <a:pt x="330" y="276"/>
                  </a:lnTo>
                  <a:lnTo>
                    <a:pt x="330" y="280"/>
                  </a:lnTo>
                  <a:lnTo>
                    <a:pt x="338" y="280"/>
                  </a:lnTo>
                  <a:lnTo>
                    <a:pt x="338" y="276"/>
                  </a:lnTo>
                  <a:lnTo>
                    <a:pt x="330" y="278"/>
                  </a:lnTo>
                  <a:lnTo>
                    <a:pt x="327" y="278"/>
                  </a:lnTo>
                  <a:lnTo>
                    <a:pt x="327" y="281"/>
                  </a:lnTo>
                  <a:lnTo>
                    <a:pt x="338" y="281"/>
                  </a:lnTo>
                  <a:lnTo>
                    <a:pt x="338" y="278"/>
                  </a:lnTo>
                  <a:lnTo>
                    <a:pt x="336" y="278"/>
                  </a:lnTo>
                  <a:lnTo>
                    <a:pt x="331" y="279"/>
                  </a:lnTo>
                  <a:lnTo>
                    <a:pt x="331" y="283"/>
                  </a:lnTo>
                  <a:lnTo>
                    <a:pt x="338" y="283"/>
                  </a:lnTo>
                  <a:lnTo>
                    <a:pt x="338" y="279"/>
                  </a:lnTo>
                  <a:lnTo>
                    <a:pt x="328" y="279"/>
                  </a:lnTo>
                  <a:lnTo>
                    <a:pt x="328" y="284"/>
                  </a:lnTo>
                  <a:lnTo>
                    <a:pt x="338" y="284"/>
                  </a:lnTo>
                  <a:lnTo>
                    <a:pt x="338" y="280"/>
                  </a:lnTo>
                  <a:lnTo>
                    <a:pt x="327" y="280"/>
                  </a:lnTo>
                  <a:lnTo>
                    <a:pt x="327" y="284"/>
                  </a:lnTo>
                  <a:lnTo>
                    <a:pt x="335" y="284"/>
                  </a:lnTo>
                  <a:lnTo>
                    <a:pt x="335" y="281"/>
                  </a:lnTo>
                  <a:lnTo>
                    <a:pt x="334" y="283"/>
                  </a:lnTo>
                  <a:lnTo>
                    <a:pt x="335" y="284"/>
                  </a:lnTo>
                  <a:lnTo>
                    <a:pt x="336" y="283"/>
                  </a:lnTo>
                  <a:lnTo>
                    <a:pt x="336" y="281"/>
                  </a:lnTo>
                  <a:lnTo>
                    <a:pt x="332" y="281"/>
                  </a:lnTo>
                  <a:lnTo>
                    <a:pt x="332" y="285"/>
                  </a:lnTo>
                  <a:lnTo>
                    <a:pt x="342" y="285"/>
                  </a:lnTo>
                  <a:lnTo>
                    <a:pt x="342" y="281"/>
                  </a:lnTo>
                  <a:lnTo>
                    <a:pt x="330" y="283"/>
                  </a:lnTo>
                  <a:lnTo>
                    <a:pt x="330" y="287"/>
                  </a:lnTo>
                  <a:lnTo>
                    <a:pt x="338" y="287"/>
                  </a:lnTo>
                  <a:lnTo>
                    <a:pt x="338" y="283"/>
                  </a:lnTo>
                  <a:lnTo>
                    <a:pt x="328" y="283"/>
                  </a:lnTo>
                  <a:lnTo>
                    <a:pt x="327" y="284"/>
                  </a:lnTo>
                  <a:lnTo>
                    <a:pt x="328" y="288"/>
                  </a:lnTo>
                  <a:lnTo>
                    <a:pt x="338" y="288"/>
                  </a:lnTo>
                  <a:lnTo>
                    <a:pt x="338" y="284"/>
                  </a:lnTo>
                  <a:lnTo>
                    <a:pt x="331" y="284"/>
                  </a:lnTo>
                  <a:lnTo>
                    <a:pt x="331" y="288"/>
                  </a:lnTo>
                  <a:lnTo>
                    <a:pt x="335" y="289"/>
                  </a:lnTo>
                  <a:lnTo>
                    <a:pt x="339" y="289"/>
                  </a:lnTo>
                  <a:lnTo>
                    <a:pt x="339" y="285"/>
                  </a:lnTo>
                  <a:lnTo>
                    <a:pt x="330" y="285"/>
                  </a:lnTo>
                  <a:lnTo>
                    <a:pt x="330" y="289"/>
                  </a:lnTo>
                  <a:lnTo>
                    <a:pt x="339" y="291"/>
                  </a:lnTo>
                  <a:lnTo>
                    <a:pt x="339" y="287"/>
                  </a:lnTo>
                  <a:lnTo>
                    <a:pt x="327" y="287"/>
                  </a:lnTo>
                  <a:lnTo>
                    <a:pt x="327" y="291"/>
                  </a:lnTo>
                  <a:lnTo>
                    <a:pt x="335" y="291"/>
                  </a:lnTo>
                  <a:lnTo>
                    <a:pt x="335" y="288"/>
                  </a:lnTo>
                  <a:lnTo>
                    <a:pt x="334" y="289"/>
                  </a:lnTo>
                  <a:lnTo>
                    <a:pt x="335" y="291"/>
                  </a:lnTo>
                  <a:lnTo>
                    <a:pt x="336" y="289"/>
                  </a:lnTo>
                  <a:lnTo>
                    <a:pt x="336" y="288"/>
                  </a:lnTo>
                  <a:lnTo>
                    <a:pt x="334" y="288"/>
                  </a:lnTo>
                  <a:lnTo>
                    <a:pt x="334" y="292"/>
                  </a:lnTo>
                  <a:lnTo>
                    <a:pt x="342" y="292"/>
                  </a:lnTo>
                  <a:lnTo>
                    <a:pt x="342" y="288"/>
                  </a:lnTo>
                  <a:lnTo>
                    <a:pt x="331" y="289"/>
                  </a:lnTo>
                  <a:lnTo>
                    <a:pt x="331" y="293"/>
                  </a:lnTo>
                  <a:lnTo>
                    <a:pt x="339" y="293"/>
                  </a:lnTo>
                  <a:lnTo>
                    <a:pt x="339" y="289"/>
                  </a:lnTo>
                  <a:lnTo>
                    <a:pt x="331" y="289"/>
                  </a:lnTo>
                  <a:lnTo>
                    <a:pt x="328" y="291"/>
                  </a:lnTo>
                  <a:lnTo>
                    <a:pt x="328" y="295"/>
                  </a:lnTo>
                  <a:lnTo>
                    <a:pt x="338" y="295"/>
                  </a:lnTo>
                  <a:lnTo>
                    <a:pt x="338" y="291"/>
                  </a:lnTo>
                  <a:lnTo>
                    <a:pt x="331" y="291"/>
                  </a:lnTo>
                  <a:lnTo>
                    <a:pt x="331" y="295"/>
                  </a:lnTo>
                  <a:lnTo>
                    <a:pt x="335" y="295"/>
                  </a:lnTo>
                  <a:lnTo>
                    <a:pt x="335" y="292"/>
                  </a:lnTo>
                  <a:lnTo>
                    <a:pt x="335" y="295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0" y="292"/>
                  </a:lnTo>
                  <a:lnTo>
                    <a:pt x="330" y="296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1" y="293"/>
                  </a:lnTo>
                  <a:lnTo>
                    <a:pt x="327" y="293"/>
                  </a:lnTo>
                  <a:lnTo>
                    <a:pt x="327" y="297"/>
                  </a:lnTo>
                  <a:lnTo>
                    <a:pt x="336" y="297"/>
                  </a:lnTo>
                  <a:lnTo>
                    <a:pt x="336" y="293"/>
                  </a:lnTo>
                  <a:lnTo>
                    <a:pt x="334" y="295"/>
                  </a:lnTo>
                  <a:lnTo>
                    <a:pt x="334" y="298"/>
                  </a:lnTo>
                  <a:lnTo>
                    <a:pt x="342" y="298"/>
                  </a:lnTo>
                  <a:lnTo>
                    <a:pt x="342" y="295"/>
                  </a:lnTo>
                  <a:lnTo>
                    <a:pt x="330" y="295"/>
                  </a:lnTo>
                  <a:lnTo>
                    <a:pt x="330" y="300"/>
                  </a:lnTo>
                  <a:lnTo>
                    <a:pt x="339" y="300"/>
                  </a:lnTo>
                  <a:lnTo>
                    <a:pt x="339" y="296"/>
                  </a:lnTo>
                  <a:lnTo>
                    <a:pt x="328" y="296"/>
                  </a:lnTo>
                  <a:lnTo>
                    <a:pt x="328" y="300"/>
                  </a:lnTo>
                  <a:lnTo>
                    <a:pt x="338" y="301"/>
                  </a:lnTo>
                  <a:lnTo>
                    <a:pt x="338" y="297"/>
                  </a:lnTo>
                  <a:lnTo>
                    <a:pt x="331" y="297"/>
                  </a:lnTo>
                  <a:lnTo>
                    <a:pt x="331" y="301"/>
                  </a:lnTo>
                  <a:lnTo>
                    <a:pt x="335" y="301"/>
                  </a:lnTo>
                  <a:lnTo>
                    <a:pt x="335" y="298"/>
                  </a:lnTo>
                  <a:lnTo>
                    <a:pt x="335" y="301"/>
                  </a:lnTo>
                  <a:lnTo>
                    <a:pt x="339" y="302"/>
                  </a:lnTo>
                  <a:lnTo>
                    <a:pt x="339" y="298"/>
                  </a:lnTo>
                  <a:lnTo>
                    <a:pt x="331" y="298"/>
                  </a:lnTo>
                  <a:lnTo>
                    <a:pt x="331" y="302"/>
                  </a:lnTo>
                  <a:lnTo>
                    <a:pt x="357" y="302"/>
                  </a:lnTo>
                  <a:lnTo>
                    <a:pt x="420" y="304"/>
                  </a:lnTo>
                  <a:lnTo>
                    <a:pt x="444" y="304"/>
                  </a:lnTo>
                  <a:lnTo>
                    <a:pt x="444" y="301"/>
                  </a:lnTo>
                  <a:lnTo>
                    <a:pt x="442" y="300"/>
                  </a:lnTo>
                  <a:lnTo>
                    <a:pt x="441" y="301"/>
                  </a:lnTo>
                  <a:lnTo>
                    <a:pt x="442" y="305"/>
                  </a:lnTo>
                  <a:lnTo>
                    <a:pt x="453" y="305"/>
                  </a:lnTo>
                  <a:lnTo>
                    <a:pt x="453" y="301"/>
                  </a:lnTo>
                  <a:lnTo>
                    <a:pt x="440" y="301"/>
                  </a:lnTo>
                  <a:lnTo>
                    <a:pt x="440" y="305"/>
                  </a:lnTo>
                  <a:lnTo>
                    <a:pt x="450" y="306"/>
                  </a:lnTo>
                  <a:lnTo>
                    <a:pt x="450" y="302"/>
                  </a:lnTo>
                  <a:lnTo>
                    <a:pt x="438" y="302"/>
                  </a:lnTo>
                  <a:lnTo>
                    <a:pt x="438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2"/>
                  </a:lnTo>
                  <a:lnTo>
                    <a:pt x="445" y="304"/>
                  </a:lnTo>
                  <a:lnTo>
                    <a:pt x="446" y="305"/>
                  </a:lnTo>
                  <a:lnTo>
                    <a:pt x="446" y="304"/>
                  </a:lnTo>
                  <a:lnTo>
                    <a:pt x="440" y="304"/>
                  </a:lnTo>
                  <a:lnTo>
                    <a:pt x="440" y="308"/>
                  </a:lnTo>
                  <a:lnTo>
                    <a:pt x="449" y="308"/>
                  </a:lnTo>
                  <a:lnTo>
                    <a:pt x="449" y="304"/>
                  </a:lnTo>
                  <a:lnTo>
                    <a:pt x="437" y="305"/>
                  </a:lnTo>
                  <a:lnTo>
                    <a:pt x="437" y="309"/>
                  </a:lnTo>
                  <a:lnTo>
                    <a:pt x="448" y="309"/>
                  </a:lnTo>
                  <a:lnTo>
                    <a:pt x="448" y="305"/>
                  </a:lnTo>
                  <a:lnTo>
                    <a:pt x="438" y="305"/>
                  </a:lnTo>
                  <a:lnTo>
                    <a:pt x="433" y="306"/>
                  </a:lnTo>
                  <a:lnTo>
                    <a:pt x="433" y="310"/>
                  </a:lnTo>
                  <a:lnTo>
                    <a:pt x="444" y="310"/>
                  </a:lnTo>
                  <a:lnTo>
                    <a:pt x="444" y="306"/>
                  </a:lnTo>
                  <a:lnTo>
                    <a:pt x="438" y="306"/>
                  </a:lnTo>
                  <a:lnTo>
                    <a:pt x="438" y="310"/>
                  </a:lnTo>
                  <a:lnTo>
                    <a:pt x="444" y="312"/>
                  </a:lnTo>
                  <a:lnTo>
                    <a:pt x="449" y="312"/>
                  </a:lnTo>
                  <a:lnTo>
                    <a:pt x="449" y="308"/>
                  </a:lnTo>
                  <a:lnTo>
                    <a:pt x="435" y="308"/>
                  </a:lnTo>
                  <a:lnTo>
                    <a:pt x="435" y="312"/>
                  </a:lnTo>
                  <a:lnTo>
                    <a:pt x="436" y="312"/>
                  </a:lnTo>
                  <a:lnTo>
                    <a:pt x="445" y="313"/>
                  </a:lnTo>
                  <a:lnTo>
                    <a:pt x="445" y="309"/>
                  </a:lnTo>
                  <a:lnTo>
                    <a:pt x="432" y="309"/>
                  </a:lnTo>
                  <a:lnTo>
                    <a:pt x="432" y="313"/>
                  </a:lnTo>
                  <a:lnTo>
                    <a:pt x="444" y="313"/>
                  </a:lnTo>
                  <a:lnTo>
                    <a:pt x="444" y="309"/>
                  </a:lnTo>
                  <a:lnTo>
                    <a:pt x="442" y="309"/>
                  </a:lnTo>
                  <a:lnTo>
                    <a:pt x="436" y="310"/>
                  </a:lnTo>
                  <a:lnTo>
                    <a:pt x="436" y="314"/>
                  </a:lnTo>
                  <a:lnTo>
                    <a:pt x="448" y="314"/>
                  </a:lnTo>
                  <a:lnTo>
                    <a:pt x="448" y="310"/>
                  </a:lnTo>
                  <a:lnTo>
                    <a:pt x="435" y="310"/>
                  </a:lnTo>
                  <a:lnTo>
                    <a:pt x="435" y="316"/>
                  </a:lnTo>
                  <a:lnTo>
                    <a:pt x="448" y="316"/>
                  </a:lnTo>
                  <a:lnTo>
                    <a:pt x="448" y="312"/>
                  </a:lnTo>
                  <a:lnTo>
                    <a:pt x="438" y="312"/>
                  </a:lnTo>
                  <a:lnTo>
                    <a:pt x="433" y="313"/>
                  </a:lnTo>
                  <a:lnTo>
                    <a:pt x="433" y="317"/>
                  </a:lnTo>
                  <a:lnTo>
                    <a:pt x="445" y="317"/>
                  </a:lnTo>
                  <a:lnTo>
                    <a:pt x="445" y="313"/>
                  </a:lnTo>
                  <a:lnTo>
                    <a:pt x="440" y="313"/>
                  </a:lnTo>
                  <a:lnTo>
                    <a:pt x="440" y="317"/>
                  </a:lnTo>
                  <a:lnTo>
                    <a:pt x="445" y="317"/>
                  </a:lnTo>
                  <a:lnTo>
                    <a:pt x="452" y="318"/>
                  </a:lnTo>
                  <a:lnTo>
                    <a:pt x="452" y="314"/>
                  </a:lnTo>
                  <a:lnTo>
                    <a:pt x="438" y="314"/>
                  </a:lnTo>
                  <a:lnTo>
                    <a:pt x="438" y="318"/>
                  </a:lnTo>
                  <a:lnTo>
                    <a:pt x="448" y="318"/>
                  </a:lnTo>
                  <a:lnTo>
                    <a:pt x="448" y="314"/>
                  </a:lnTo>
                  <a:lnTo>
                    <a:pt x="438" y="316"/>
                  </a:lnTo>
                  <a:lnTo>
                    <a:pt x="436" y="316"/>
                  </a:lnTo>
                  <a:lnTo>
                    <a:pt x="436" y="319"/>
                  </a:lnTo>
                  <a:lnTo>
                    <a:pt x="448" y="319"/>
                  </a:lnTo>
                  <a:lnTo>
                    <a:pt x="448" y="316"/>
                  </a:lnTo>
                  <a:lnTo>
                    <a:pt x="446" y="316"/>
                  </a:lnTo>
                  <a:lnTo>
                    <a:pt x="440" y="317"/>
                  </a:lnTo>
                  <a:lnTo>
                    <a:pt x="440" y="321"/>
                  </a:lnTo>
                  <a:lnTo>
                    <a:pt x="450" y="321"/>
                  </a:lnTo>
                  <a:lnTo>
                    <a:pt x="450" y="317"/>
                  </a:lnTo>
                  <a:lnTo>
                    <a:pt x="437" y="317"/>
                  </a:lnTo>
                  <a:lnTo>
                    <a:pt x="437" y="322"/>
                  </a:lnTo>
                  <a:lnTo>
                    <a:pt x="450" y="322"/>
                  </a:lnTo>
                  <a:lnTo>
                    <a:pt x="450" y="318"/>
                  </a:lnTo>
                  <a:lnTo>
                    <a:pt x="437" y="318"/>
                  </a:lnTo>
                  <a:lnTo>
                    <a:pt x="437" y="322"/>
                  </a:lnTo>
                  <a:lnTo>
                    <a:pt x="446" y="323"/>
                  </a:lnTo>
                  <a:lnTo>
                    <a:pt x="448" y="323"/>
                  </a:lnTo>
                  <a:lnTo>
                    <a:pt x="448" y="319"/>
                  </a:lnTo>
                  <a:lnTo>
                    <a:pt x="442" y="319"/>
                  </a:lnTo>
                  <a:lnTo>
                    <a:pt x="442" y="323"/>
                  </a:lnTo>
                  <a:lnTo>
                    <a:pt x="505" y="323"/>
                  </a:lnTo>
                  <a:lnTo>
                    <a:pt x="505" y="319"/>
                  </a:lnTo>
                  <a:lnTo>
                    <a:pt x="492" y="321"/>
                  </a:lnTo>
                  <a:lnTo>
                    <a:pt x="492" y="325"/>
                  </a:lnTo>
                  <a:lnTo>
                    <a:pt x="509" y="325"/>
                  </a:lnTo>
                  <a:lnTo>
                    <a:pt x="509" y="321"/>
                  </a:lnTo>
                  <a:lnTo>
                    <a:pt x="500" y="321"/>
                  </a:lnTo>
                  <a:lnTo>
                    <a:pt x="495" y="322"/>
                  </a:lnTo>
                  <a:lnTo>
                    <a:pt x="495" y="326"/>
                  </a:lnTo>
                  <a:lnTo>
                    <a:pt x="507" y="326"/>
                  </a:lnTo>
                  <a:lnTo>
                    <a:pt x="507" y="322"/>
                  </a:lnTo>
                  <a:lnTo>
                    <a:pt x="499" y="322"/>
                  </a:lnTo>
                  <a:lnTo>
                    <a:pt x="499" y="326"/>
                  </a:lnTo>
                  <a:lnTo>
                    <a:pt x="503" y="327"/>
                  </a:lnTo>
                  <a:lnTo>
                    <a:pt x="511" y="327"/>
                  </a:lnTo>
                  <a:lnTo>
                    <a:pt x="511" y="323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508" y="329"/>
                  </a:lnTo>
                  <a:lnTo>
                    <a:pt x="508" y="325"/>
                  </a:lnTo>
                  <a:lnTo>
                    <a:pt x="491" y="325"/>
                  </a:lnTo>
                  <a:lnTo>
                    <a:pt x="491" y="329"/>
                  </a:lnTo>
                  <a:lnTo>
                    <a:pt x="504" y="329"/>
                  </a:lnTo>
                  <a:lnTo>
                    <a:pt x="504" y="326"/>
                  </a:lnTo>
                  <a:lnTo>
                    <a:pt x="504" y="329"/>
                  </a:lnTo>
                  <a:lnTo>
                    <a:pt x="507" y="330"/>
                  </a:lnTo>
                  <a:lnTo>
                    <a:pt x="507" y="326"/>
                  </a:lnTo>
                  <a:lnTo>
                    <a:pt x="496" y="326"/>
                  </a:lnTo>
                  <a:lnTo>
                    <a:pt x="496" y="330"/>
                  </a:lnTo>
                  <a:lnTo>
                    <a:pt x="511" y="330"/>
                  </a:lnTo>
                  <a:lnTo>
                    <a:pt x="511" y="326"/>
                  </a:lnTo>
                  <a:lnTo>
                    <a:pt x="493" y="327"/>
                  </a:lnTo>
                  <a:lnTo>
                    <a:pt x="493" y="331"/>
                  </a:lnTo>
                  <a:lnTo>
                    <a:pt x="508" y="331"/>
                  </a:lnTo>
                  <a:lnTo>
                    <a:pt x="508" y="327"/>
                  </a:lnTo>
                  <a:lnTo>
                    <a:pt x="496" y="327"/>
                  </a:lnTo>
                  <a:lnTo>
                    <a:pt x="491" y="329"/>
                  </a:lnTo>
                  <a:lnTo>
                    <a:pt x="491" y="333"/>
                  </a:lnTo>
                  <a:lnTo>
                    <a:pt x="505" y="333"/>
                  </a:lnTo>
                  <a:lnTo>
                    <a:pt x="505" y="329"/>
                  </a:lnTo>
                  <a:lnTo>
                    <a:pt x="495" y="329"/>
                  </a:lnTo>
                  <a:lnTo>
                    <a:pt x="495" y="333"/>
                  </a:lnTo>
                  <a:lnTo>
                    <a:pt x="500" y="334"/>
                  </a:lnTo>
                  <a:lnTo>
                    <a:pt x="508" y="334"/>
                  </a:lnTo>
                  <a:lnTo>
                    <a:pt x="508" y="330"/>
                  </a:lnTo>
                  <a:lnTo>
                    <a:pt x="493" y="330"/>
                  </a:lnTo>
                  <a:lnTo>
                    <a:pt x="493" y="334"/>
                  </a:lnTo>
                  <a:lnTo>
                    <a:pt x="509" y="334"/>
                  </a:lnTo>
                  <a:lnTo>
                    <a:pt x="509" y="330"/>
                  </a:lnTo>
                  <a:lnTo>
                    <a:pt x="500" y="331"/>
                  </a:lnTo>
                  <a:lnTo>
                    <a:pt x="493" y="331"/>
                  </a:lnTo>
                  <a:lnTo>
                    <a:pt x="493" y="335"/>
                  </a:lnTo>
                  <a:lnTo>
                    <a:pt x="508" y="335"/>
                  </a:lnTo>
                  <a:lnTo>
                    <a:pt x="508" y="331"/>
                  </a:lnTo>
                  <a:lnTo>
                    <a:pt x="499" y="333"/>
                  </a:lnTo>
                  <a:lnTo>
                    <a:pt x="499" y="336"/>
                  </a:lnTo>
                  <a:lnTo>
                    <a:pt x="512" y="336"/>
                  </a:lnTo>
                  <a:lnTo>
                    <a:pt x="512" y="333"/>
                  </a:lnTo>
                  <a:lnTo>
                    <a:pt x="495" y="333"/>
                  </a:lnTo>
                  <a:lnTo>
                    <a:pt x="493" y="334"/>
                  </a:lnTo>
                  <a:lnTo>
                    <a:pt x="495" y="338"/>
                  </a:lnTo>
                  <a:lnTo>
                    <a:pt x="509" y="338"/>
                  </a:lnTo>
                  <a:lnTo>
                    <a:pt x="509" y="334"/>
                  </a:lnTo>
                  <a:lnTo>
                    <a:pt x="493" y="334"/>
                  </a:lnTo>
                  <a:lnTo>
                    <a:pt x="493" y="338"/>
                  </a:lnTo>
                  <a:lnTo>
                    <a:pt x="507" y="339"/>
                  </a:lnTo>
                  <a:lnTo>
                    <a:pt x="507" y="335"/>
                  </a:lnTo>
                  <a:lnTo>
                    <a:pt x="497" y="335"/>
                  </a:lnTo>
                  <a:lnTo>
                    <a:pt x="497" y="339"/>
                  </a:lnTo>
                  <a:lnTo>
                    <a:pt x="501" y="339"/>
                  </a:lnTo>
                  <a:lnTo>
                    <a:pt x="509" y="340"/>
                  </a:lnTo>
                  <a:lnTo>
                    <a:pt x="509" y="336"/>
                  </a:lnTo>
                  <a:lnTo>
                    <a:pt x="495" y="336"/>
                  </a:lnTo>
                  <a:lnTo>
                    <a:pt x="495" y="340"/>
                  </a:lnTo>
                  <a:lnTo>
                    <a:pt x="509" y="340"/>
                  </a:lnTo>
                  <a:lnTo>
                    <a:pt x="509" y="336"/>
                  </a:lnTo>
                  <a:lnTo>
                    <a:pt x="501" y="338"/>
                  </a:lnTo>
                  <a:lnTo>
                    <a:pt x="493" y="338"/>
                  </a:lnTo>
                  <a:lnTo>
                    <a:pt x="493" y="342"/>
                  </a:lnTo>
                  <a:lnTo>
                    <a:pt x="508" y="342"/>
                  </a:lnTo>
                  <a:lnTo>
                    <a:pt x="508" y="338"/>
                  </a:lnTo>
                  <a:lnTo>
                    <a:pt x="499" y="339"/>
                  </a:lnTo>
                  <a:lnTo>
                    <a:pt x="499" y="343"/>
                  </a:lnTo>
                  <a:lnTo>
                    <a:pt x="513" y="343"/>
                  </a:lnTo>
                  <a:lnTo>
                    <a:pt x="513" y="339"/>
                  </a:lnTo>
                  <a:lnTo>
                    <a:pt x="495" y="339"/>
                  </a:lnTo>
                  <a:lnTo>
                    <a:pt x="493" y="340"/>
                  </a:lnTo>
                  <a:lnTo>
                    <a:pt x="495" y="344"/>
                  </a:lnTo>
                  <a:lnTo>
                    <a:pt x="509" y="344"/>
                  </a:lnTo>
                  <a:lnTo>
                    <a:pt x="509" y="340"/>
                  </a:lnTo>
                  <a:lnTo>
                    <a:pt x="493" y="340"/>
                  </a:lnTo>
                  <a:lnTo>
                    <a:pt x="493" y="344"/>
                  </a:lnTo>
                  <a:lnTo>
                    <a:pt x="507" y="346"/>
                  </a:lnTo>
                  <a:lnTo>
                    <a:pt x="508" y="346"/>
                  </a:lnTo>
                  <a:lnTo>
                    <a:pt x="508" y="342"/>
                  </a:lnTo>
                  <a:lnTo>
                    <a:pt x="497" y="342"/>
                  </a:lnTo>
                  <a:lnTo>
                    <a:pt x="497" y="346"/>
                  </a:lnTo>
                  <a:lnTo>
                    <a:pt x="511" y="346"/>
                  </a:lnTo>
                  <a:lnTo>
                    <a:pt x="511" y="342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6" y="347"/>
                  </a:lnTo>
                  <a:lnTo>
                    <a:pt x="511" y="347"/>
                  </a:lnTo>
                  <a:lnTo>
                    <a:pt x="511" y="343"/>
                  </a:lnTo>
                  <a:lnTo>
                    <a:pt x="501" y="343"/>
                  </a:lnTo>
                  <a:lnTo>
                    <a:pt x="495" y="344"/>
                  </a:lnTo>
                  <a:lnTo>
                    <a:pt x="495" y="348"/>
                  </a:lnTo>
                  <a:lnTo>
                    <a:pt x="509" y="348"/>
                  </a:lnTo>
                  <a:lnTo>
                    <a:pt x="509" y="344"/>
                  </a:lnTo>
                  <a:lnTo>
                    <a:pt x="500" y="344"/>
                  </a:lnTo>
                  <a:lnTo>
                    <a:pt x="500" y="348"/>
                  </a:lnTo>
                  <a:lnTo>
                    <a:pt x="504" y="350"/>
                  </a:lnTo>
                  <a:lnTo>
                    <a:pt x="514" y="350"/>
                  </a:lnTo>
                  <a:lnTo>
                    <a:pt x="514" y="346"/>
                  </a:lnTo>
                  <a:lnTo>
                    <a:pt x="496" y="346"/>
                  </a:lnTo>
                  <a:lnTo>
                    <a:pt x="496" y="350"/>
                  </a:lnTo>
                  <a:lnTo>
                    <a:pt x="514" y="350"/>
                  </a:lnTo>
                  <a:lnTo>
                    <a:pt x="514" y="346"/>
                  </a:lnTo>
                  <a:lnTo>
                    <a:pt x="504" y="346"/>
                  </a:lnTo>
                  <a:lnTo>
                    <a:pt x="504" y="347"/>
                  </a:lnTo>
                  <a:lnTo>
                    <a:pt x="505" y="346"/>
                  </a:lnTo>
                  <a:lnTo>
                    <a:pt x="501" y="344"/>
                  </a:lnTo>
                  <a:lnTo>
                    <a:pt x="500" y="346"/>
                  </a:lnTo>
                  <a:lnTo>
                    <a:pt x="500" y="348"/>
                  </a:lnTo>
                  <a:lnTo>
                    <a:pt x="509" y="348"/>
                  </a:lnTo>
                  <a:lnTo>
                    <a:pt x="509" y="344"/>
                  </a:lnTo>
                  <a:lnTo>
                    <a:pt x="495" y="344"/>
                  </a:lnTo>
                  <a:lnTo>
                    <a:pt x="495" y="348"/>
                  </a:lnTo>
                  <a:lnTo>
                    <a:pt x="501" y="347"/>
                  </a:lnTo>
                  <a:lnTo>
                    <a:pt x="511" y="347"/>
                  </a:lnTo>
                  <a:lnTo>
                    <a:pt x="511" y="343"/>
                  </a:lnTo>
                  <a:lnTo>
                    <a:pt x="496" y="343"/>
                  </a:lnTo>
                  <a:lnTo>
                    <a:pt x="496" y="347"/>
                  </a:lnTo>
                  <a:lnTo>
                    <a:pt x="497" y="347"/>
                  </a:lnTo>
                  <a:lnTo>
                    <a:pt x="511" y="346"/>
                  </a:lnTo>
                  <a:lnTo>
                    <a:pt x="511" y="342"/>
                  </a:lnTo>
                  <a:lnTo>
                    <a:pt x="497" y="342"/>
                  </a:lnTo>
                  <a:lnTo>
                    <a:pt x="497" y="346"/>
                  </a:lnTo>
                  <a:lnTo>
                    <a:pt x="508" y="346"/>
                  </a:lnTo>
                  <a:lnTo>
                    <a:pt x="508" y="342"/>
                  </a:lnTo>
                  <a:lnTo>
                    <a:pt x="507" y="342"/>
                  </a:lnTo>
                  <a:lnTo>
                    <a:pt x="493" y="340"/>
                  </a:lnTo>
                  <a:lnTo>
                    <a:pt x="493" y="344"/>
                  </a:lnTo>
                  <a:lnTo>
                    <a:pt x="509" y="344"/>
                  </a:lnTo>
                  <a:lnTo>
                    <a:pt x="509" y="340"/>
                  </a:lnTo>
                  <a:lnTo>
                    <a:pt x="495" y="340"/>
                  </a:lnTo>
                  <a:lnTo>
                    <a:pt x="495" y="342"/>
                  </a:lnTo>
                  <a:lnTo>
                    <a:pt x="496" y="343"/>
                  </a:lnTo>
                  <a:lnTo>
                    <a:pt x="497" y="342"/>
                  </a:lnTo>
                  <a:lnTo>
                    <a:pt x="496" y="340"/>
                  </a:lnTo>
                  <a:lnTo>
                    <a:pt x="496" y="343"/>
                  </a:lnTo>
                  <a:lnTo>
                    <a:pt x="513" y="343"/>
                  </a:lnTo>
                  <a:lnTo>
                    <a:pt x="513" y="339"/>
                  </a:lnTo>
                  <a:lnTo>
                    <a:pt x="499" y="339"/>
                  </a:lnTo>
                  <a:lnTo>
                    <a:pt x="499" y="343"/>
                  </a:lnTo>
                  <a:lnTo>
                    <a:pt x="508" y="342"/>
                  </a:lnTo>
                  <a:lnTo>
                    <a:pt x="508" y="338"/>
                  </a:lnTo>
                  <a:lnTo>
                    <a:pt x="493" y="338"/>
                  </a:lnTo>
                  <a:lnTo>
                    <a:pt x="493" y="342"/>
                  </a:lnTo>
                  <a:lnTo>
                    <a:pt x="501" y="342"/>
                  </a:lnTo>
                  <a:lnTo>
                    <a:pt x="509" y="340"/>
                  </a:lnTo>
                  <a:lnTo>
                    <a:pt x="509" y="336"/>
                  </a:lnTo>
                  <a:lnTo>
                    <a:pt x="495" y="336"/>
                  </a:lnTo>
                  <a:lnTo>
                    <a:pt x="495" y="340"/>
                  </a:lnTo>
                  <a:lnTo>
                    <a:pt x="509" y="340"/>
                  </a:lnTo>
                  <a:lnTo>
                    <a:pt x="509" y="336"/>
                  </a:lnTo>
                  <a:lnTo>
                    <a:pt x="501" y="335"/>
                  </a:lnTo>
                  <a:lnTo>
                    <a:pt x="497" y="335"/>
                  </a:lnTo>
                  <a:lnTo>
                    <a:pt x="497" y="339"/>
                  </a:lnTo>
                  <a:lnTo>
                    <a:pt x="507" y="339"/>
                  </a:lnTo>
                  <a:lnTo>
                    <a:pt x="507" y="335"/>
                  </a:lnTo>
                  <a:lnTo>
                    <a:pt x="493" y="334"/>
                  </a:lnTo>
                  <a:lnTo>
                    <a:pt x="493" y="338"/>
                  </a:lnTo>
                  <a:lnTo>
                    <a:pt x="509" y="338"/>
                  </a:lnTo>
                  <a:lnTo>
                    <a:pt x="509" y="334"/>
                  </a:lnTo>
                  <a:lnTo>
                    <a:pt x="495" y="334"/>
                  </a:lnTo>
                  <a:lnTo>
                    <a:pt x="495" y="335"/>
                  </a:lnTo>
                  <a:lnTo>
                    <a:pt x="496" y="336"/>
                  </a:lnTo>
                  <a:lnTo>
                    <a:pt x="497" y="335"/>
                  </a:lnTo>
                  <a:lnTo>
                    <a:pt x="496" y="334"/>
                  </a:lnTo>
                  <a:lnTo>
                    <a:pt x="496" y="336"/>
                  </a:lnTo>
                  <a:lnTo>
                    <a:pt x="512" y="336"/>
                  </a:lnTo>
                  <a:lnTo>
                    <a:pt x="512" y="333"/>
                  </a:lnTo>
                  <a:lnTo>
                    <a:pt x="499" y="333"/>
                  </a:lnTo>
                  <a:lnTo>
                    <a:pt x="499" y="336"/>
                  </a:lnTo>
                  <a:lnTo>
                    <a:pt x="508" y="335"/>
                  </a:lnTo>
                  <a:lnTo>
                    <a:pt x="508" y="331"/>
                  </a:lnTo>
                  <a:lnTo>
                    <a:pt x="493" y="331"/>
                  </a:lnTo>
                  <a:lnTo>
                    <a:pt x="493" y="335"/>
                  </a:lnTo>
                  <a:lnTo>
                    <a:pt x="500" y="335"/>
                  </a:lnTo>
                  <a:lnTo>
                    <a:pt x="509" y="334"/>
                  </a:lnTo>
                  <a:lnTo>
                    <a:pt x="509" y="330"/>
                  </a:lnTo>
                  <a:lnTo>
                    <a:pt x="493" y="330"/>
                  </a:lnTo>
                  <a:lnTo>
                    <a:pt x="493" y="334"/>
                  </a:lnTo>
                  <a:lnTo>
                    <a:pt x="508" y="334"/>
                  </a:lnTo>
                  <a:lnTo>
                    <a:pt x="508" y="330"/>
                  </a:lnTo>
                  <a:lnTo>
                    <a:pt x="500" y="330"/>
                  </a:lnTo>
                  <a:lnTo>
                    <a:pt x="495" y="329"/>
                  </a:lnTo>
                  <a:lnTo>
                    <a:pt x="495" y="333"/>
                  </a:lnTo>
                  <a:lnTo>
                    <a:pt x="505" y="333"/>
                  </a:lnTo>
                  <a:lnTo>
                    <a:pt x="505" y="329"/>
                  </a:lnTo>
                  <a:lnTo>
                    <a:pt x="491" y="329"/>
                  </a:lnTo>
                  <a:lnTo>
                    <a:pt x="491" y="333"/>
                  </a:lnTo>
                  <a:lnTo>
                    <a:pt x="496" y="331"/>
                  </a:lnTo>
                  <a:lnTo>
                    <a:pt x="508" y="331"/>
                  </a:lnTo>
                  <a:lnTo>
                    <a:pt x="508" y="327"/>
                  </a:lnTo>
                  <a:lnTo>
                    <a:pt x="493" y="327"/>
                  </a:lnTo>
                  <a:lnTo>
                    <a:pt x="493" y="331"/>
                  </a:lnTo>
                  <a:lnTo>
                    <a:pt x="511" y="330"/>
                  </a:lnTo>
                  <a:lnTo>
                    <a:pt x="511" y="326"/>
                  </a:lnTo>
                  <a:lnTo>
                    <a:pt x="496" y="326"/>
                  </a:lnTo>
                  <a:lnTo>
                    <a:pt x="496" y="330"/>
                  </a:lnTo>
                  <a:lnTo>
                    <a:pt x="507" y="330"/>
                  </a:lnTo>
                  <a:lnTo>
                    <a:pt x="508" y="326"/>
                  </a:lnTo>
                  <a:lnTo>
                    <a:pt x="505" y="325"/>
                  </a:lnTo>
                  <a:lnTo>
                    <a:pt x="491" y="325"/>
                  </a:lnTo>
                  <a:lnTo>
                    <a:pt x="491" y="329"/>
                  </a:lnTo>
                  <a:lnTo>
                    <a:pt x="508" y="329"/>
                  </a:lnTo>
                  <a:lnTo>
                    <a:pt x="508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511" y="327"/>
                  </a:lnTo>
                  <a:lnTo>
                    <a:pt x="51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4" y="323"/>
                  </a:lnTo>
                  <a:lnTo>
                    <a:pt x="500" y="322"/>
                  </a:lnTo>
                  <a:lnTo>
                    <a:pt x="499" y="323"/>
                  </a:lnTo>
                  <a:lnTo>
                    <a:pt x="499" y="326"/>
                  </a:lnTo>
                  <a:lnTo>
                    <a:pt x="507" y="326"/>
                  </a:lnTo>
                  <a:lnTo>
                    <a:pt x="507" y="322"/>
                  </a:lnTo>
                  <a:lnTo>
                    <a:pt x="495" y="322"/>
                  </a:lnTo>
                  <a:lnTo>
                    <a:pt x="495" y="326"/>
                  </a:lnTo>
                  <a:lnTo>
                    <a:pt x="500" y="325"/>
                  </a:lnTo>
                  <a:lnTo>
                    <a:pt x="509" y="325"/>
                  </a:lnTo>
                  <a:lnTo>
                    <a:pt x="509" y="321"/>
                  </a:lnTo>
                  <a:lnTo>
                    <a:pt x="492" y="321"/>
                  </a:lnTo>
                  <a:lnTo>
                    <a:pt x="492" y="325"/>
                  </a:lnTo>
                  <a:lnTo>
                    <a:pt x="505" y="323"/>
                  </a:lnTo>
                  <a:lnTo>
                    <a:pt x="505" y="319"/>
                  </a:lnTo>
                  <a:lnTo>
                    <a:pt x="442" y="319"/>
                  </a:lnTo>
                  <a:lnTo>
                    <a:pt x="442" y="323"/>
                  </a:lnTo>
                  <a:lnTo>
                    <a:pt x="448" y="323"/>
                  </a:lnTo>
                  <a:lnTo>
                    <a:pt x="448" y="319"/>
                  </a:lnTo>
                  <a:lnTo>
                    <a:pt x="446" y="319"/>
                  </a:lnTo>
                  <a:lnTo>
                    <a:pt x="437" y="318"/>
                  </a:lnTo>
                  <a:lnTo>
                    <a:pt x="437" y="322"/>
                  </a:lnTo>
                  <a:lnTo>
                    <a:pt x="450" y="322"/>
                  </a:lnTo>
                  <a:lnTo>
                    <a:pt x="450" y="318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41" y="319"/>
                  </a:lnTo>
                  <a:lnTo>
                    <a:pt x="441" y="318"/>
                  </a:lnTo>
                  <a:lnTo>
                    <a:pt x="438" y="318"/>
                  </a:lnTo>
                  <a:lnTo>
                    <a:pt x="438" y="321"/>
                  </a:lnTo>
                  <a:lnTo>
                    <a:pt x="450" y="321"/>
                  </a:lnTo>
                  <a:lnTo>
                    <a:pt x="450" y="317"/>
                  </a:lnTo>
                  <a:lnTo>
                    <a:pt x="440" y="317"/>
                  </a:lnTo>
                  <a:lnTo>
                    <a:pt x="440" y="321"/>
                  </a:lnTo>
                  <a:lnTo>
                    <a:pt x="446" y="319"/>
                  </a:lnTo>
                  <a:lnTo>
                    <a:pt x="448" y="319"/>
                  </a:lnTo>
                  <a:lnTo>
                    <a:pt x="448" y="316"/>
                  </a:lnTo>
                  <a:lnTo>
                    <a:pt x="436" y="316"/>
                  </a:lnTo>
                  <a:lnTo>
                    <a:pt x="436" y="319"/>
                  </a:lnTo>
                  <a:lnTo>
                    <a:pt x="438" y="319"/>
                  </a:lnTo>
                  <a:lnTo>
                    <a:pt x="448" y="318"/>
                  </a:lnTo>
                  <a:lnTo>
                    <a:pt x="448" y="314"/>
                  </a:lnTo>
                  <a:lnTo>
                    <a:pt x="438" y="314"/>
                  </a:lnTo>
                  <a:lnTo>
                    <a:pt x="438" y="318"/>
                  </a:lnTo>
                  <a:lnTo>
                    <a:pt x="452" y="318"/>
                  </a:lnTo>
                  <a:lnTo>
                    <a:pt x="452" y="314"/>
                  </a:lnTo>
                  <a:lnTo>
                    <a:pt x="445" y="313"/>
                  </a:lnTo>
                  <a:lnTo>
                    <a:pt x="440" y="313"/>
                  </a:lnTo>
                  <a:lnTo>
                    <a:pt x="440" y="317"/>
                  </a:lnTo>
                  <a:lnTo>
                    <a:pt x="445" y="317"/>
                  </a:lnTo>
                  <a:lnTo>
                    <a:pt x="445" y="313"/>
                  </a:lnTo>
                  <a:lnTo>
                    <a:pt x="433" y="313"/>
                  </a:lnTo>
                  <a:lnTo>
                    <a:pt x="433" y="317"/>
                  </a:lnTo>
                  <a:lnTo>
                    <a:pt x="438" y="316"/>
                  </a:lnTo>
                  <a:lnTo>
                    <a:pt x="448" y="316"/>
                  </a:lnTo>
                  <a:lnTo>
                    <a:pt x="448" y="312"/>
                  </a:lnTo>
                  <a:lnTo>
                    <a:pt x="436" y="312"/>
                  </a:lnTo>
                  <a:lnTo>
                    <a:pt x="436" y="313"/>
                  </a:lnTo>
                  <a:lnTo>
                    <a:pt x="438" y="313"/>
                  </a:lnTo>
                  <a:lnTo>
                    <a:pt x="438" y="312"/>
                  </a:lnTo>
                  <a:lnTo>
                    <a:pt x="436" y="312"/>
                  </a:lnTo>
                  <a:lnTo>
                    <a:pt x="436" y="314"/>
                  </a:lnTo>
                  <a:lnTo>
                    <a:pt x="448" y="314"/>
                  </a:lnTo>
                  <a:lnTo>
                    <a:pt x="448" y="310"/>
                  </a:lnTo>
                  <a:lnTo>
                    <a:pt x="436" y="310"/>
                  </a:lnTo>
                  <a:lnTo>
                    <a:pt x="436" y="314"/>
                  </a:lnTo>
                  <a:lnTo>
                    <a:pt x="442" y="313"/>
                  </a:lnTo>
                  <a:lnTo>
                    <a:pt x="444" y="313"/>
                  </a:lnTo>
                  <a:lnTo>
                    <a:pt x="444" y="309"/>
                  </a:lnTo>
                  <a:lnTo>
                    <a:pt x="432" y="309"/>
                  </a:lnTo>
                  <a:lnTo>
                    <a:pt x="432" y="313"/>
                  </a:lnTo>
                  <a:lnTo>
                    <a:pt x="445" y="313"/>
                  </a:lnTo>
                  <a:lnTo>
                    <a:pt x="445" y="309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2"/>
                  </a:lnTo>
                  <a:lnTo>
                    <a:pt x="449" y="312"/>
                  </a:lnTo>
                  <a:lnTo>
                    <a:pt x="449" y="308"/>
                  </a:lnTo>
                  <a:lnTo>
                    <a:pt x="444" y="308"/>
                  </a:lnTo>
                  <a:lnTo>
                    <a:pt x="438" y="306"/>
                  </a:lnTo>
                  <a:lnTo>
                    <a:pt x="438" y="310"/>
                  </a:lnTo>
                  <a:lnTo>
                    <a:pt x="444" y="310"/>
                  </a:lnTo>
                  <a:lnTo>
                    <a:pt x="444" y="306"/>
                  </a:lnTo>
                  <a:lnTo>
                    <a:pt x="433" y="306"/>
                  </a:lnTo>
                  <a:lnTo>
                    <a:pt x="433" y="310"/>
                  </a:lnTo>
                  <a:lnTo>
                    <a:pt x="438" y="309"/>
                  </a:lnTo>
                  <a:lnTo>
                    <a:pt x="448" y="309"/>
                  </a:lnTo>
                  <a:lnTo>
                    <a:pt x="448" y="305"/>
                  </a:lnTo>
                  <a:lnTo>
                    <a:pt x="437" y="305"/>
                  </a:lnTo>
                  <a:lnTo>
                    <a:pt x="437" y="309"/>
                  </a:lnTo>
                  <a:lnTo>
                    <a:pt x="449" y="308"/>
                  </a:lnTo>
                  <a:lnTo>
                    <a:pt x="449" y="304"/>
                  </a:lnTo>
                  <a:lnTo>
                    <a:pt x="440" y="304"/>
                  </a:lnTo>
                  <a:lnTo>
                    <a:pt x="440" y="308"/>
                  </a:lnTo>
                  <a:lnTo>
                    <a:pt x="448" y="308"/>
                  </a:lnTo>
                  <a:lnTo>
                    <a:pt x="448" y="306"/>
                  </a:lnTo>
                  <a:lnTo>
                    <a:pt x="449" y="305"/>
                  </a:lnTo>
                  <a:lnTo>
                    <a:pt x="448" y="302"/>
                  </a:lnTo>
                  <a:lnTo>
                    <a:pt x="438" y="302"/>
                  </a:lnTo>
                  <a:lnTo>
                    <a:pt x="438" y="306"/>
                  </a:lnTo>
                  <a:lnTo>
                    <a:pt x="450" y="306"/>
                  </a:lnTo>
                  <a:lnTo>
                    <a:pt x="450" y="302"/>
                  </a:lnTo>
                  <a:lnTo>
                    <a:pt x="440" y="301"/>
                  </a:lnTo>
                  <a:lnTo>
                    <a:pt x="440" y="305"/>
                  </a:lnTo>
                  <a:lnTo>
                    <a:pt x="453" y="305"/>
                  </a:lnTo>
                  <a:lnTo>
                    <a:pt x="453" y="301"/>
                  </a:lnTo>
                  <a:lnTo>
                    <a:pt x="442" y="301"/>
                  </a:lnTo>
                  <a:lnTo>
                    <a:pt x="442" y="302"/>
                  </a:lnTo>
                  <a:lnTo>
                    <a:pt x="444" y="304"/>
                  </a:lnTo>
                  <a:lnTo>
                    <a:pt x="445" y="302"/>
                  </a:lnTo>
                  <a:lnTo>
                    <a:pt x="444" y="300"/>
                  </a:lnTo>
                  <a:lnTo>
                    <a:pt x="420" y="300"/>
                  </a:lnTo>
                  <a:lnTo>
                    <a:pt x="357" y="298"/>
                  </a:lnTo>
                  <a:lnTo>
                    <a:pt x="331" y="298"/>
                  </a:lnTo>
                  <a:lnTo>
                    <a:pt x="331" y="302"/>
                  </a:lnTo>
                  <a:lnTo>
                    <a:pt x="339" y="302"/>
                  </a:lnTo>
                  <a:lnTo>
                    <a:pt x="340" y="298"/>
                  </a:lnTo>
                  <a:lnTo>
                    <a:pt x="336" y="297"/>
                  </a:lnTo>
                  <a:lnTo>
                    <a:pt x="331" y="297"/>
                  </a:lnTo>
                  <a:lnTo>
                    <a:pt x="331" y="301"/>
                  </a:lnTo>
                  <a:lnTo>
                    <a:pt x="338" y="301"/>
                  </a:lnTo>
                  <a:lnTo>
                    <a:pt x="338" y="297"/>
                  </a:lnTo>
                  <a:lnTo>
                    <a:pt x="328" y="296"/>
                  </a:lnTo>
                  <a:lnTo>
                    <a:pt x="328" y="300"/>
                  </a:lnTo>
                  <a:lnTo>
                    <a:pt x="339" y="300"/>
                  </a:lnTo>
                  <a:lnTo>
                    <a:pt x="339" y="296"/>
                  </a:lnTo>
                  <a:lnTo>
                    <a:pt x="331" y="296"/>
                  </a:lnTo>
                  <a:lnTo>
                    <a:pt x="331" y="297"/>
                  </a:lnTo>
                  <a:lnTo>
                    <a:pt x="334" y="297"/>
                  </a:lnTo>
                  <a:lnTo>
                    <a:pt x="334" y="296"/>
                  </a:lnTo>
                  <a:lnTo>
                    <a:pt x="331" y="296"/>
                  </a:lnTo>
                  <a:lnTo>
                    <a:pt x="331" y="298"/>
                  </a:lnTo>
                  <a:lnTo>
                    <a:pt x="342" y="298"/>
                  </a:lnTo>
                  <a:lnTo>
                    <a:pt x="342" y="295"/>
                  </a:lnTo>
                  <a:lnTo>
                    <a:pt x="334" y="295"/>
                  </a:lnTo>
                  <a:lnTo>
                    <a:pt x="334" y="296"/>
                  </a:lnTo>
                  <a:lnTo>
                    <a:pt x="335" y="298"/>
                  </a:lnTo>
                  <a:lnTo>
                    <a:pt x="338" y="297"/>
                  </a:lnTo>
                  <a:lnTo>
                    <a:pt x="336" y="293"/>
                  </a:lnTo>
                  <a:lnTo>
                    <a:pt x="327" y="293"/>
                  </a:lnTo>
                  <a:lnTo>
                    <a:pt x="327" y="297"/>
                  </a:lnTo>
                  <a:lnTo>
                    <a:pt x="331" y="297"/>
                  </a:lnTo>
                  <a:lnTo>
                    <a:pt x="339" y="296"/>
                  </a:lnTo>
                  <a:lnTo>
                    <a:pt x="339" y="292"/>
                  </a:lnTo>
                  <a:lnTo>
                    <a:pt x="330" y="292"/>
                  </a:lnTo>
                  <a:lnTo>
                    <a:pt x="330" y="296"/>
                  </a:lnTo>
                  <a:lnTo>
                    <a:pt x="339" y="296"/>
                  </a:lnTo>
                  <a:lnTo>
                    <a:pt x="340" y="292"/>
                  </a:lnTo>
                  <a:lnTo>
                    <a:pt x="336" y="291"/>
                  </a:lnTo>
                  <a:lnTo>
                    <a:pt x="331" y="291"/>
                  </a:lnTo>
                  <a:lnTo>
                    <a:pt x="331" y="295"/>
                  </a:lnTo>
                  <a:lnTo>
                    <a:pt x="338" y="295"/>
                  </a:lnTo>
                  <a:lnTo>
                    <a:pt x="338" y="291"/>
                  </a:lnTo>
                  <a:lnTo>
                    <a:pt x="328" y="291"/>
                  </a:lnTo>
                  <a:lnTo>
                    <a:pt x="328" y="292"/>
                  </a:lnTo>
                  <a:lnTo>
                    <a:pt x="330" y="295"/>
                  </a:lnTo>
                  <a:lnTo>
                    <a:pt x="332" y="293"/>
                  </a:lnTo>
                  <a:lnTo>
                    <a:pt x="331" y="291"/>
                  </a:lnTo>
                  <a:lnTo>
                    <a:pt x="331" y="293"/>
                  </a:lnTo>
                  <a:lnTo>
                    <a:pt x="339" y="293"/>
                  </a:lnTo>
                  <a:lnTo>
                    <a:pt x="339" y="289"/>
                  </a:lnTo>
                  <a:lnTo>
                    <a:pt x="331" y="289"/>
                  </a:lnTo>
                  <a:lnTo>
                    <a:pt x="331" y="293"/>
                  </a:lnTo>
                  <a:lnTo>
                    <a:pt x="342" y="292"/>
                  </a:lnTo>
                  <a:lnTo>
                    <a:pt x="342" y="288"/>
                  </a:lnTo>
                  <a:lnTo>
                    <a:pt x="334" y="288"/>
                  </a:lnTo>
                  <a:lnTo>
                    <a:pt x="334" y="292"/>
                  </a:lnTo>
                  <a:lnTo>
                    <a:pt x="336" y="292"/>
                  </a:lnTo>
                  <a:lnTo>
                    <a:pt x="338" y="288"/>
                  </a:lnTo>
                  <a:lnTo>
                    <a:pt x="336" y="287"/>
                  </a:lnTo>
                  <a:lnTo>
                    <a:pt x="327" y="287"/>
                  </a:lnTo>
                  <a:lnTo>
                    <a:pt x="327" y="291"/>
                  </a:lnTo>
                  <a:lnTo>
                    <a:pt x="339" y="291"/>
                  </a:lnTo>
                  <a:lnTo>
                    <a:pt x="339" y="287"/>
                  </a:lnTo>
                  <a:lnTo>
                    <a:pt x="330" y="285"/>
                  </a:lnTo>
                  <a:lnTo>
                    <a:pt x="330" y="289"/>
                  </a:lnTo>
                  <a:lnTo>
                    <a:pt x="339" y="289"/>
                  </a:lnTo>
                  <a:lnTo>
                    <a:pt x="339" y="285"/>
                  </a:lnTo>
                  <a:lnTo>
                    <a:pt x="335" y="285"/>
                  </a:lnTo>
                  <a:lnTo>
                    <a:pt x="335" y="287"/>
                  </a:lnTo>
                  <a:lnTo>
                    <a:pt x="336" y="285"/>
                  </a:lnTo>
                  <a:lnTo>
                    <a:pt x="332" y="284"/>
                  </a:lnTo>
                  <a:lnTo>
                    <a:pt x="331" y="285"/>
                  </a:lnTo>
                  <a:lnTo>
                    <a:pt x="331" y="288"/>
                  </a:lnTo>
                  <a:lnTo>
                    <a:pt x="338" y="288"/>
                  </a:lnTo>
                  <a:lnTo>
                    <a:pt x="338" y="284"/>
                  </a:lnTo>
                  <a:lnTo>
                    <a:pt x="328" y="284"/>
                  </a:lnTo>
                  <a:lnTo>
                    <a:pt x="328" y="285"/>
                  </a:lnTo>
                  <a:lnTo>
                    <a:pt x="330" y="287"/>
                  </a:lnTo>
                  <a:lnTo>
                    <a:pt x="331" y="285"/>
                  </a:lnTo>
                  <a:lnTo>
                    <a:pt x="330" y="284"/>
                  </a:lnTo>
                  <a:lnTo>
                    <a:pt x="330" y="287"/>
                  </a:lnTo>
                  <a:lnTo>
                    <a:pt x="338" y="287"/>
                  </a:lnTo>
                  <a:lnTo>
                    <a:pt x="338" y="283"/>
                  </a:lnTo>
                  <a:lnTo>
                    <a:pt x="330" y="283"/>
                  </a:lnTo>
                  <a:lnTo>
                    <a:pt x="330" y="287"/>
                  </a:lnTo>
                  <a:lnTo>
                    <a:pt x="342" y="285"/>
                  </a:lnTo>
                  <a:lnTo>
                    <a:pt x="342" y="281"/>
                  </a:lnTo>
                  <a:lnTo>
                    <a:pt x="332" y="281"/>
                  </a:lnTo>
                  <a:lnTo>
                    <a:pt x="332" y="285"/>
                  </a:lnTo>
                  <a:lnTo>
                    <a:pt x="336" y="285"/>
                  </a:lnTo>
                  <a:lnTo>
                    <a:pt x="338" y="281"/>
                  </a:lnTo>
                  <a:lnTo>
                    <a:pt x="336" y="280"/>
                  </a:lnTo>
                  <a:lnTo>
                    <a:pt x="327" y="280"/>
                  </a:lnTo>
                  <a:lnTo>
                    <a:pt x="327" y="284"/>
                  </a:lnTo>
                  <a:lnTo>
                    <a:pt x="338" y="284"/>
                  </a:lnTo>
                  <a:lnTo>
                    <a:pt x="338" y="280"/>
                  </a:lnTo>
                  <a:lnTo>
                    <a:pt x="330" y="280"/>
                  </a:lnTo>
                  <a:lnTo>
                    <a:pt x="330" y="281"/>
                  </a:lnTo>
                  <a:lnTo>
                    <a:pt x="332" y="281"/>
                  </a:lnTo>
                  <a:lnTo>
                    <a:pt x="332" y="280"/>
                  </a:lnTo>
                  <a:lnTo>
                    <a:pt x="330" y="280"/>
                  </a:lnTo>
                  <a:lnTo>
                    <a:pt x="330" y="283"/>
                  </a:lnTo>
                  <a:lnTo>
                    <a:pt x="338" y="283"/>
                  </a:lnTo>
                  <a:lnTo>
                    <a:pt x="338" y="279"/>
                  </a:lnTo>
                  <a:lnTo>
                    <a:pt x="331" y="279"/>
                  </a:lnTo>
                  <a:lnTo>
                    <a:pt x="331" y="283"/>
                  </a:lnTo>
                  <a:lnTo>
                    <a:pt x="336" y="281"/>
                  </a:lnTo>
                  <a:lnTo>
                    <a:pt x="338" y="281"/>
                  </a:lnTo>
                  <a:lnTo>
                    <a:pt x="338" y="278"/>
                  </a:lnTo>
                  <a:lnTo>
                    <a:pt x="327" y="278"/>
                  </a:lnTo>
                  <a:lnTo>
                    <a:pt x="327" y="281"/>
                  </a:lnTo>
                  <a:lnTo>
                    <a:pt x="330" y="281"/>
                  </a:lnTo>
                  <a:lnTo>
                    <a:pt x="338" y="280"/>
                  </a:lnTo>
                  <a:lnTo>
                    <a:pt x="338" y="276"/>
                  </a:lnTo>
                  <a:lnTo>
                    <a:pt x="330" y="276"/>
                  </a:lnTo>
                  <a:lnTo>
                    <a:pt x="330" y="280"/>
                  </a:lnTo>
                  <a:lnTo>
                    <a:pt x="342" y="280"/>
                  </a:lnTo>
                  <a:lnTo>
                    <a:pt x="342" y="276"/>
                  </a:lnTo>
                  <a:lnTo>
                    <a:pt x="336" y="275"/>
                  </a:lnTo>
                  <a:lnTo>
                    <a:pt x="334" y="275"/>
                  </a:lnTo>
                  <a:lnTo>
                    <a:pt x="334" y="279"/>
                  </a:lnTo>
                  <a:lnTo>
                    <a:pt x="336" y="279"/>
                  </a:lnTo>
                  <a:lnTo>
                    <a:pt x="336" y="275"/>
                  </a:lnTo>
                  <a:lnTo>
                    <a:pt x="335" y="275"/>
                  </a:lnTo>
                  <a:lnTo>
                    <a:pt x="326" y="274"/>
                  </a:lnTo>
                  <a:lnTo>
                    <a:pt x="326" y="278"/>
                  </a:lnTo>
                  <a:lnTo>
                    <a:pt x="338" y="278"/>
                  </a:lnTo>
                  <a:lnTo>
                    <a:pt x="338" y="274"/>
                  </a:lnTo>
                  <a:lnTo>
                    <a:pt x="330" y="274"/>
                  </a:lnTo>
                  <a:lnTo>
                    <a:pt x="330" y="275"/>
                  </a:lnTo>
                  <a:lnTo>
                    <a:pt x="331" y="274"/>
                  </a:lnTo>
                  <a:lnTo>
                    <a:pt x="330" y="272"/>
                  </a:lnTo>
                  <a:lnTo>
                    <a:pt x="328" y="274"/>
                  </a:lnTo>
                  <a:lnTo>
                    <a:pt x="328" y="276"/>
                  </a:lnTo>
                  <a:lnTo>
                    <a:pt x="338" y="276"/>
                  </a:lnTo>
                  <a:lnTo>
                    <a:pt x="338" y="272"/>
                  </a:lnTo>
                  <a:lnTo>
                    <a:pt x="330" y="272"/>
                  </a:lnTo>
                  <a:lnTo>
                    <a:pt x="330" y="276"/>
                  </a:lnTo>
                  <a:lnTo>
                    <a:pt x="335" y="275"/>
                  </a:lnTo>
                  <a:lnTo>
                    <a:pt x="338" y="275"/>
                  </a:lnTo>
                  <a:lnTo>
                    <a:pt x="338" y="271"/>
                  </a:lnTo>
                  <a:lnTo>
                    <a:pt x="327" y="271"/>
                  </a:lnTo>
                  <a:lnTo>
                    <a:pt x="327" y="275"/>
                  </a:lnTo>
                  <a:lnTo>
                    <a:pt x="334" y="275"/>
                  </a:lnTo>
                  <a:lnTo>
                    <a:pt x="338" y="274"/>
                  </a:lnTo>
                  <a:lnTo>
                    <a:pt x="336" y="270"/>
                  </a:lnTo>
                  <a:lnTo>
                    <a:pt x="328" y="270"/>
                  </a:lnTo>
                  <a:lnTo>
                    <a:pt x="328" y="274"/>
                  </a:lnTo>
                  <a:lnTo>
                    <a:pt x="340" y="274"/>
                  </a:lnTo>
                  <a:lnTo>
                    <a:pt x="340" y="270"/>
                  </a:lnTo>
                  <a:lnTo>
                    <a:pt x="335" y="270"/>
                  </a:lnTo>
                  <a:lnTo>
                    <a:pt x="335" y="271"/>
                  </a:lnTo>
                  <a:lnTo>
                    <a:pt x="336" y="270"/>
                  </a:lnTo>
                  <a:lnTo>
                    <a:pt x="334" y="268"/>
                  </a:lnTo>
                  <a:lnTo>
                    <a:pt x="332" y="270"/>
                  </a:lnTo>
                  <a:lnTo>
                    <a:pt x="332" y="272"/>
                  </a:lnTo>
                  <a:lnTo>
                    <a:pt x="335" y="272"/>
                  </a:lnTo>
                  <a:lnTo>
                    <a:pt x="335" y="268"/>
                  </a:lnTo>
                  <a:lnTo>
                    <a:pt x="326" y="268"/>
                  </a:lnTo>
                  <a:lnTo>
                    <a:pt x="326" y="270"/>
                  </a:lnTo>
                  <a:lnTo>
                    <a:pt x="327" y="272"/>
                  </a:lnTo>
                  <a:lnTo>
                    <a:pt x="330" y="271"/>
                  </a:lnTo>
                  <a:lnTo>
                    <a:pt x="328" y="268"/>
                  </a:lnTo>
                  <a:lnTo>
                    <a:pt x="328" y="271"/>
                  </a:lnTo>
                  <a:lnTo>
                    <a:pt x="336" y="271"/>
                  </a:lnTo>
                  <a:lnTo>
                    <a:pt x="336" y="267"/>
                  </a:lnTo>
                  <a:lnTo>
                    <a:pt x="327" y="267"/>
                  </a:lnTo>
                  <a:lnTo>
                    <a:pt x="327" y="271"/>
                  </a:lnTo>
                  <a:lnTo>
                    <a:pt x="336" y="270"/>
                  </a:lnTo>
                  <a:lnTo>
                    <a:pt x="336" y="266"/>
                  </a:lnTo>
                  <a:lnTo>
                    <a:pt x="330" y="266"/>
                  </a:lnTo>
                  <a:lnTo>
                    <a:pt x="330" y="270"/>
                  </a:lnTo>
                  <a:lnTo>
                    <a:pt x="335" y="270"/>
                  </a:lnTo>
                  <a:lnTo>
                    <a:pt x="338" y="268"/>
                  </a:lnTo>
                  <a:lnTo>
                    <a:pt x="336" y="264"/>
                  </a:lnTo>
                  <a:lnTo>
                    <a:pt x="326" y="264"/>
                  </a:lnTo>
                  <a:lnTo>
                    <a:pt x="326" y="268"/>
                  </a:lnTo>
                  <a:lnTo>
                    <a:pt x="338" y="268"/>
                  </a:lnTo>
                  <a:lnTo>
                    <a:pt x="338" y="264"/>
                  </a:lnTo>
                  <a:lnTo>
                    <a:pt x="330" y="263"/>
                  </a:lnTo>
                  <a:lnTo>
                    <a:pt x="330" y="267"/>
                  </a:lnTo>
                  <a:lnTo>
                    <a:pt x="342" y="267"/>
                  </a:lnTo>
                  <a:lnTo>
                    <a:pt x="342" y="263"/>
                  </a:lnTo>
                  <a:lnTo>
                    <a:pt x="336" y="263"/>
                  </a:lnTo>
                  <a:lnTo>
                    <a:pt x="336" y="264"/>
                  </a:lnTo>
                  <a:lnTo>
                    <a:pt x="338" y="263"/>
                  </a:lnTo>
                  <a:lnTo>
                    <a:pt x="334" y="262"/>
                  </a:lnTo>
                  <a:lnTo>
                    <a:pt x="332" y="263"/>
                  </a:lnTo>
                  <a:lnTo>
                    <a:pt x="332" y="266"/>
                  </a:lnTo>
                  <a:lnTo>
                    <a:pt x="336" y="266"/>
                  </a:lnTo>
                  <a:lnTo>
                    <a:pt x="336" y="262"/>
                  </a:lnTo>
                  <a:lnTo>
                    <a:pt x="327" y="262"/>
                  </a:lnTo>
                  <a:lnTo>
                    <a:pt x="327" y="266"/>
                  </a:lnTo>
                  <a:lnTo>
                    <a:pt x="332" y="264"/>
                  </a:lnTo>
                  <a:lnTo>
                    <a:pt x="339" y="264"/>
                  </a:lnTo>
                  <a:lnTo>
                    <a:pt x="339" y="261"/>
                  </a:lnTo>
                  <a:lnTo>
                    <a:pt x="332" y="261"/>
                  </a:lnTo>
                  <a:lnTo>
                    <a:pt x="332" y="264"/>
                  </a:lnTo>
                  <a:lnTo>
                    <a:pt x="340" y="263"/>
                  </a:lnTo>
                  <a:lnTo>
                    <a:pt x="340" y="259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68" y="263"/>
                  </a:lnTo>
                  <a:lnTo>
                    <a:pt x="368" y="258"/>
                  </a:lnTo>
                  <a:lnTo>
                    <a:pt x="290" y="258"/>
                  </a:lnTo>
                  <a:lnTo>
                    <a:pt x="290" y="259"/>
                  </a:lnTo>
                  <a:lnTo>
                    <a:pt x="293" y="259"/>
                  </a:lnTo>
                  <a:lnTo>
                    <a:pt x="293" y="258"/>
                  </a:lnTo>
                  <a:lnTo>
                    <a:pt x="290" y="258"/>
                  </a:lnTo>
                  <a:lnTo>
                    <a:pt x="290" y="261"/>
                  </a:lnTo>
                  <a:lnTo>
                    <a:pt x="302" y="261"/>
                  </a:lnTo>
                  <a:lnTo>
                    <a:pt x="302" y="257"/>
                  </a:lnTo>
                  <a:lnTo>
                    <a:pt x="290" y="257"/>
                  </a:lnTo>
                  <a:lnTo>
                    <a:pt x="290" y="261"/>
                  </a:lnTo>
                  <a:lnTo>
                    <a:pt x="297" y="259"/>
                  </a:lnTo>
                  <a:lnTo>
                    <a:pt x="297" y="255"/>
                  </a:lnTo>
                  <a:lnTo>
                    <a:pt x="287" y="255"/>
                  </a:lnTo>
                  <a:lnTo>
                    <a:pt x="287" y="259"/>
                  </a:lnTo>
                  <a:lnTo>
                    <a:pt x="293" y="259"/>
                  </a:lnTo>
                  <a:lnTo>
                    <a:pt x="301" y="258"/>
                  </a:lnTo>
                  <a:lnTo>
                    <a:pt x="301" y="254"/>
                  </a:lnTo>
                  <a:lnTo>
                    <a:pt x="290" y="254"/>
                  </a:lnTo>
                  <a:lnTo>
                    <a:pt x="290" y="258"/>
                  </a:lnTo>
                  <a:lnTo>
                    <a:pt x="300" y="258"/>
                  </a:lnTo>
                  <a:lnTo>
                    <a:pt x="300" y="254"/>
                  </a:lnTo>
                  <a:lnTo>
                    <a:pt x="294" y="253"/>
                  </a:lnTo>
                  <a:lnTo>
                    <a:pt x="292" y="253"/>
                  </a:lnTo>
                  <a:lnTo>
                    <a:pt x="292" y="257"/>
                  </a:lnTo>
                  <a:lnTo>
                    <a:pt x="297" y="257"/>
                  </a:lnTo>
                  <a:lnTo>
                    <a:pt x="297" y="253"/>
                  </a:lnTo>
                  <a:lnTo>
                    <a:pt x="288" y="251"/>
                  </a:lnTo>
                  <a:lnTo>
                    <a:pt x="288" y="255"/>
                  </a:lnTo>
                  <a:lnTo>
                    <a:pt x="300" y="255"/>
                  </a:lnTo>
                  <a:lnTo>
                    <a:pt x="300" y="251"/>
                  </a:lnTo>
                  <a:lnTo>
                    <a:pt x="289" y="251"/>
                  </a:lnTo>
                  <a:lnTo>
                    <a:pt x="289" y="253"/>
                  </a:lnTo>
                  <a:lnTo>
                    <a:pt x="292" y="253"/>
                  </a:lnTo>
                  <a:lnTo>
                    <a:pt x="292" y="251"/>
                  </a:lnTo>
                  <a:lnTo>
                    <a:pt x="289" y="251"/>
                  </a:lnTo>
                  <a:lnTo>
                    <a:pt x="289" y="254"/>
                  </a:lnTo>
                  <a:lnTo>
                    <a:pt x="301" y="254"/>
                  </a:lnTo>
                  <a:lnTo>
                    <a:pt x="301" y="250"/>
                  </a:lnTo>
                  <a:lnTo>
                    <a:pt x="290" y="250"/>
                  </a:lnTo>
                  <a:lnTo>
                    <a:pt x="290" y="254"/>
                  </a:lnTo>
                  <a:lnTo>
                    <a:pt x="296" y="253"/>
                  </a:lnTo>
                  <a:lnTo>
                    <a:pt x="296" y="249"/>
                  </a:lnTo>
                  <a:lnTo>
                    <a:pt x="285" y="249"/>
                  </a:lnTo>
                  <a:lnTo>
                    <a:pt x="285" y="253"/>
                  </a:lnTo>
                  <a:lnTo>
                    <a:pt x="292" y="253"/>
                  </a:lnTo>
                  <a:lnTo>
                    <a:pt x="300" y="251"/>
                  </a:lnTo>
                  <a:lnTo>
                    <a:pt x="300" y="247"/>
                  </a:lnTo>
                  <a:lnTo>
                    <a:pt x="289" y="247"/>
                  </a:lnTo>
                  <a:lnTo>
                    <a:pt x="289" y="251"/>
                  </a:lnTo>
                  <a:lnTo>
                    <a:pt x="300" y="251"/>
                  </a:lnTo>
                  <a:lnTo>
                    <a:pt x="300" y="247"/>
                  </a:lnTo>
                  <a:lnTo>
                    <a:pt x="294" y="247"/>
                  </a:lnTo>
                  <a:lnTo>
                    <a:pt x="289" y="246"/>
                  </a:lnTo>
                  <a:lnTo>
                    <a:pt x="289" y="250"/>
                  </a:lnTo>
                  <a:lnTo>
                    <a:pt x="297" y="250"/>
                  </a:lnTo>
                  <a:lnTo>
                    <a:pt x="297" y="246"/>
                  </a:lnTo>
                  <a:lnTo>
                    <a:pt x="285" y="246"/>
                  </a:lnTo>
                  <a:lnTo>
                    <a:pt x="285" y="247"/>
                  </a:lnTo>
                  <a:lnTo>
                    <a:pt x="287" y="250"/>
                  </a:lnTo>
                  <a:lnTo>
                    <a:pt x="290" y="249"/>
                  </a:lnTo>
                  <a:lnTo>
                    <a:pt x="289" y="246"/>
                  </a:lnTo>
                  <a:lnTo>
                    <a:pt x="289" y="249"/>
                  </a:lnTo>
                  <a:lnTo>
                    <a:pt x="297" y="249"/>
                  </a:lnTo>
                  <a:lnTo>
                    <a:pt x="297" y="245"/>
                  </a:lnTo>
                  <a:lnTo>
                    <a:pt x="288" y="245"/>
                  </a:lnTo>
                  <a:lnTo>
                    <a:pt x="288" y="246"/>
                  </a:lnTo>
                  <a:lnTo>
                    <a:pt x="289" y="249"/>
                  </a:lnTo>
                  <a:lnTo>
                    <a:pt x="292" y="247"/>
                  </a:lnTo>
                  <a:lnTo>
                    <a:pt x="290" y="245"/>
                  </a:lnTo>
                  <a:lnTo>
                    <a:pt x="290" y="247"/>
                  </a:lnTo>
                  <a:lnTo>
                    <a:pt x="301" y="247"/>
                  </a:lnTo>
                  <a:lnTo>
                    <a:pt x="301" y="244"/>
                  </a:lnTo>
                  <a:lnTo>
                    <a:pt x="289" y="244"/>
                  </a:lnTo>
                  <a:lnTo>
                    <a:pt x="289" y="247"/>
                  </a:lnTo>
                  <a:lnTo>
                    <a:pt x="298" y="247"/>
                  </a:lnTo>
                  <a:lnTo>
                    <a:pt x="298" y="242"/>
                  </a:lnTo>
                  <a:lnTo>
                    <a:pt x="287" y="242"/>
                  </a:lnTo>
                  <a:lnTo>
                    <a:pt x="287" y="246"/>
                  </a:lnTo>
                  <a:lnTo>
                    <a:pt x="302" y="246"/>
                  </a:lnTo>
                  <a:lnTo>
                    <a:pt x="302" y="242"/>
                  </a:lnTo>
                  <a:lnTo>
                    <a:pt x="292" y="241"/>
                  </a:lnTo>
                  <a:lnTo>
                    <a:pt x="292" y="245"/>
                  </a:lnTo>
                  <a:lnTo>
                    <a:pt x="298" y="245"/>
                  </a:lnTo>
                  <a:lnTo>
                    <a:pt x="298" y="241"/>
                  </a:lnTo>
                  <a:lnTo>
                    <a:pt x="270" y="241"/>
                  </a:lnTo>
                  <a:lnTo>
                    <a:pt x="259" y="240"/>
                  </a:lnTo>
                  <a:lnTo>
                    <a:pt x="259" y="244"/>
                  </a:lnTo>
                  <a:lnTo>
                    <a:pt x="264" y="244"/>
                  </a:lnTo>
                  <a:lnTo>
                    <a:pt x="264" y="240"/>
                  </a:lnTo>
                  <a:lnTo>
                    <a:pt x="260" y="240"/>
                  </a:lnTo>
                  <a:lnTo>
                    <a:pt x="260" y="244"/>
                  </a:lnTo>
                  <a:lnTo>
                    <a:pt x="272" y="242"/>
                  </a:lnTo>
                  <a:lnTo>
                    <a:pt x="272" y="238"/>
                  </a:lnTo>
                  <a:lnTo>
                    <a:pt x="262" y="238"/>
                  </a:lnTo>
                  <a:lnTo>
                    <a:pt x="262" y="242"/>
                  </a:lnTo>
                  <a:lnTo>
                    <a:pt x="266" y="242"/>
                  </a:lnTo>
                  <a:lnTo>
                    <a:pt x="336" y="241"/>
                  </a:lnTo>
                  <a:lnTo>
                    <a:pt x="340" y="241"/>
                  </a:lnTo>
                  <a:lnTo>
                    <a:pt x="340" y="237"/>
                  </a:lnTo>
                  <a:lnTo>
                    <a:pt x="336" y="237"/>
                  </a:lnTo>
                  <a:lnTo>
                    <a:pt x="336" y="241"/>
                  </a:lnTo>
                  <a:lnTo>
                    <a:pt x="338" y="241"/>
                  </a:lnTo>
                  <a:lnTo>
                    <a:pt x="338" y="237"/>
                  </a:lnTo>
                  <a:lnTo>
                    <a:pt x="331" y="236"/>
                  </a:lnTo>
                  <a:lnTo>
                    <a:pt x="331" y="240"/>
                  </a:lnTo>
                  <a:lnTo>
                    <a:pt x="340" y="240"/>
                  </a:lnTo>
                  <a:lnTo>
                    <a:pt x="340" y="236"/>
                  </a:lnTo>
                  <a:lnTo>
                    <a:pt x="331" y="236"/>
                  </a:lnTo>
                  <a:lnTo>
                    <a:pt x="323" y="234"/>
                  </a:lnTo>
                  <a:lnTo>
                    <a:pt x="323" y="238"/>
                  </a:lnTo>
                  <a:lnTo>
                    <a:pt x="330" y="238"/>
                  </a:lnTo>
                  <a:lnTo>
                    <a:pt x="330" y="234"/>
                  </a:lnTo>
                  <a:lnTo>
                    <a:pt x="232" y="234"/>
                  </a:lnTo>
                  <a:lnTo>
                    <a:pt x="232" y="236"/>
                  </a:lnTo>
                  <a:lnTo>
                    <a:pt x="233" y="237"/>
                  </a:lnTo>
                  <a:lnTo>
                    <a:pt x="234" y="236"/>
                  </a:lnTo>
                  <a:lnTo>
                    <a:pt x="233" y="234"/>
                  </a:lnTo>
                  <a:lnTo>
                    <a:pt x="233" y="237"/>
                  </a:lnTo>
                  <a:lnTo>
                    <a:pt x="235" y="237"/>
                  </a:lnTo>
                  <a:lnTo>
                    <a:pt x="235" y="233"/>
                  </a:lnTo>
                  <a:lnTo>
                    <a:pt x="229" y="233"/>
                  </a:lnTo>
                  <a:lnTo>
                    <a:pt x="229" y="237"/>
                  </a:lnTo>
                  <a:lnTo>
                    <a:pt x="235" y="236"/>
                  </a:lnTo>
                  <a:lnTo>
                    <a:pt x="235" y="232"/>
                  </a:lnTo>
                  <a:lnTo>
                    <a:pt x="229" y="232"/>
                  </a:lnTo>
                  <a:lnTo>
                    <a:pt x="229" y="236"/>
                  </a:lnTo>
                  <a:lnTo>
                    <a:pt x="239" y="236"/>
                  </a:lnTo>
                  <a:lnTo>
                    <a:pt x="239" y="230"/>
                  </a:lnTo>
                  <a:lnTo>
                    <a:pt x="232" y="230"/>
                  </a:lnTo>
                  <a:lnTo>
                    <a:pt x="232" y="234"/>
                  </a:lnTo>
                  <a:lnTo>
                    <a:pt x="235" y="234"/>
                  </a:lnTo>
                  <a:lnTo>
                    <a:pt x="235" y="230"/>
                  </a:lnTo>
                  <a:lnTo>
                    <a:pt x="229" y="229"/>
                  </a:lnTo>
                  <a:lnTo>
                    <a:pt x="229" y="233"/>
                  </a:lnTo>
                  <a:lnTo>
                    <a:pt x="235" y="233"/>
                  </a:lnTo>
                  <a:lnTo>
                    <a:pt x="235" y="229"/>
                  </a:lnTo>
                  <a:lnTo>
                    <a:pt x="230" y="229"/>
                  </a:lnTo>
                  <a:lnTo>
                    <a:pt x="230" y="230"/>
                  </a:lnTo>
                  <a:lnTo>
                    <a:pt x="232" y="229"/>
                  </a:lnTo>
                  <a:lnTo>
                    <a:pt x="230" y="228"/>
                  </a:lnTo>
                  <a:lnTo>
                    <a:pt x="229" y="229"/>
                  </a:lnTo>
                  <a:lnTo>
                    <a:pt x="229" y="232"/>
                  </a:lnTo>
                  <a:lnTo>
                    <a:pt x="235" y="232"/>
                  </a:lnTo>
                  <a:lnTo>
                    <a:pt x="235" y="228"/>
                  </a:lnTo>
                  <a:lnTo>
                    <a:pt x="230" y="228"/>
                  </a:lnTo>
                  <a:lnTo>
                    <a:pt x="230" y="229"/>
                  </a:lnTo>
                  <a:lnTo>
                    <a:pt x="232" y="232"/>
                  </a:lnTo>
                  <a:lnTo>
                    <a:pt x="234" y="230"/>
                  </a:lnTo>
                  <a:lnTo>
                    <a:pt x="233" y="228"/>
                  </a:lnTo>
                  <a:lnTo>
                    <a:pt x="233" y="230"/>
                  </a:lnTo>
                  <a:lnTo>
                    <a:pt x="235" y="230"/>
                  </a:lnTo>
                  <a:lnTo>
                    <a:pt x="235" y="226"/>
                  </a:lnTo>
                  <a:lnTo>
                    <a:pt x="228" y="226"/>
                  </a:lnTo>
                  <a:lnTo>
                    <a:pt x="228" y="230"/>
                  </a:lnTo>
                  <a:lnTo>
                    <a:pt x="235" y="230"/>
                  </a:lnTo>
                  <a:lnTo>
                    <a:pt x="235" y="226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9"/>
                  </a:lnTo>
                  <a:lnTo>
                    <a:pt x="238" y="229"/>
                  </a:lnTo>
                  <a:lnTo>
                    <a:pt x="238" y="225"/>
                  </a:lnTo>
                  <a:lnTo>
                    <a:pt x="235" y="225"/>
                  </a:lnTo>
                  <a:lnTo>
                    <a:pt x="235" y="226"/>
                  </a:lnTo>
                  <a:lnTo>
                    <a:pt x="237" y="225"/>
                  </a:lnTo>
                  <a:lnTo>
                    <a:pt x="233" y="224"/>
                  </a:lnTo>
                  <a:lnTo>
                    <a:pt x="232" y="225"/>
                  </a:lnTo>
                  <a:lnTo>
                    <a:pt x="232" y="228"/>
                  </a:lnTo>
                  <a:lnTo>
                    <a:pt x="235" y="228"/>
                  </a:lnTo>
                  <a:lnTo>
                    <a:pt x="235" y="224"/>
                  </a:lnTo>
                  <a:lnTo>
                    <a:pt x="228" y="224"/>
                  </a:lnTo>
                  <a:lnTo>
                    <a:pt x="228" y="225"/>
                  </a:lnTo>
                  <a:lnTo>
                    <a:pt x="229" y="226"/>
                  </a:lnTo>
                  <a:lnTo>
                    <a:pt x="230" y="225"/>
                  </a:lnTo>
                  <a:lnTo>
                    <a:pt x="229" y="224"/>
                  </a:lnTo>
                  <a:lnTo>
                    <a:pt x="229" y="226"/>
                  </a:lnTo>
                  <a:lnTo>
                    <a:pt x="234" y="226"/>
                  </a:lnTo>
                  <a:lnTo>
                    <a:pt x="234" y="223"/>
                  </a:lnTo>
                  <a:lnTo>
                    <a:pt x="229" y="223"/>
                  </a:lnTo>
                  <a:lnTo>
                    <a:pt x="229" y="226"/>
                  </a:lnTo>
                  <a:lnTo>
                    <a:pt x="234" y="225"/>
                  </a:lnTo>
                  <a:lnTo>
                    <a:pt x="234" y="221"/>
                  </a:lnTo>
                  <a:lnTo>
                    <a:pt x="230" y="221"/>
                  </a:lnTo>
                  <a:lnTo>
                    <a:pt x="230" y="225"/>
                  </a:lnTo>
                  <a:lnTo>
                    <a:pt x="234" y="225"/>
                  </a:lnTo>
                  <a:lnTo>
                    <a:pt x="237" y="224"/>
                  </a:lnTo>
                  <a:lnTo>
                    <a:pt x="235" y="220"/>
                  </a:lnTo>
                  <a:lnTo>
                    <a:pt x="229" y="220"/>
                  </a:lnTo>
                  <a:lnTo>
                    <a:pt x="229" y="224"/>
                  </a:lnTo>
                  <a:lnTo>
                    <a:pt x="235" y="224"/>
                  </a:lnTo>
                  <a:lnTo>
                    <a:pt x="235" y="220"/>
                  </a:lnTo>
                  <a:lnTo>
                    <a:pt x="230" y="219"/>
                  </a:lnTo>
                  <a:lnTo>
                    <a:pt x="229" y="219"/>
                  </a:lnTo>
                  <a:lnTo>
                    <a:pt x="229" y="223"/>
                  </a:lnTo>
                  <a:lnTo>
                    <a:pt x="237" y="223"/>
                  </a:lnTo>
                  <a:lnTo>
                    <a:pt x="237" y="219"/>
                  </a:lnTo>
                  <a:lnTo>
                    <a:pt x="232" y="219"/>
                  </a:lnTo>
                  <a:lnTo>
                    <a:pt x="232" y="220"/>
                  </a:lnTo>
                  <a:lnTo>
                    <a:pt x="233" y="221"/>
                  </a:lnTo>
                  <a:lnTo>
                    <a:pt x="234" y="220"/>
                  </a:lnTo>
                  <a:lnTo>
                    <a:pt x="233" y="219"/>
                  </a:lnTo>
                  <a:lnTo>
                    <a:pt x="233" y="221"/>
                  </a:lnTo>
                  <a:lnTo>
                    <a:pt x="235" y="221"/>
                  </a:lnTo>
                  <a:lnTo>
                    <a:pt x="235" y="217"/>
                  </a:lnTo>
                  <a:lnTo>
                    <a:pt x="228" y="217"/>
                  </a:lnTo>
                  <a:lnTo>
                    <a:pt x="228" y="221"/>
                  </a:lnTo>
                  <a:lnTo>
                    <a:pt x="229" y="221"/>
                  </a:lnTo>
                  <a:lnTo>
                    <a:pt x="234" y="220"/>
                  </a:lnTo>
                  <a:lnTo>
                    <a:pt x="234" y="216"/>
                  </a:lnTo>
                  <a:lnTo>
                    <a:pt x="228" y="216"/>
                  </a:lnTo>
                  <a:lnTo>
                    <a:pt x="228" y="220"/>
                  </a:lnTo>
                  <a:lnTo>
                    <a:pt x="234" y="219"/>
                  </a:lnTo>
                  <a:lnTo>
                    <a:pt x="234" y="215"/>
                  </a:lnTo>
                  <a:lnTo>
                    <a:pt x="230" y="215"/>
                  </a:lnTo>
                  <a:lnTo>
                    <a:pt x="230" y="219"/>
                  </a:lnTo>
                  <a:lnTo>
                    <a:pt x="235" y="219"/>
                  </a:lnTo>
                  <a:lnTo>
                    <a:pt x="235" y="215"/>
                  </a:lnTo>
                  <a:lnTo>
                    <a:pt x="228" y="213"/>
                  </a:lnTo>
                  <a:lnTo>
                    <a:pt x="228" y="217"/>
                  </a:lnTo>
                  <a:lnTo>
                    <a:pt x="234" y="217"/>
                  </a:lnTo>
                  <a:lnTo>
                    <a:pt x="234" y="213"/>
                  </a:lnTo>
                  <a:lnTo>
                    <a:pt x="230" y="213"/>
                  </a:lnTo>
                  <a:lnTo>
                    <a:pt x="230" y="215"/>
                  </a:lnTo>
                  <a:lnTo>
                    <a:pt x="232" y="213"/>
                  </a:lnTo>
                  <a:lnTo>
                    <a:pt x="230" y="212"/>
                  </a:lnTo>
                  <a:lnTo>
                    <a:pt x="229" y="213"/>
                  </a:lnTo>
                  <a:lnTo>
                    <a:pt x="229" y="216"/>
                  </a:lnTo>
                  <a:lnTo>
                    <a:pt x="237" y="216"/>
                  </a:lnTo>
                  <a:lnTo>
                    <a:pt x="237" y="212"/>
                  </a:lnTo>
                  <a:lnTo>
                    <a:pt x="232" y="212"/>
                  </a:lnTo>
                  <a:lnTo>
                    <a:pt x="232" y="213"/>
                  </a:lnTo>
                  <a:lnTo>
                    <a:pt x="233" y="215"/>
                  </a:lnTo>
                  <a:lnTo>
                    <a:pt x="234" y="213"/>
                  </a:lnTo>
                  <a:lnTo>
                    <a:pt x="233" y="212"/>
                  </a:lnTo>
                  <a:lnTo>
                    <a:pt x="233" y="215"/>
                  </a:lnTo>
                  <a:lnTo>
                    <a:pt x="235" y="215"/>
                  </a:lnTo>
                  <a:lnTo>
                    <a:pt x="235" y="211"/>
                  </a:lnTo>
                  <a:lnTo>
                    <a:pt x="228" y="211"/>
                  </a:lnTo>
                  <a:lnTo>
                    <a:pt x="228" y="215"/>
                  </a:lnTo>
                  <a:lnTo>
                    <a:pt x="234" y="213"/>
                  </a:lnTo>
                  <a:lnTo>
                    <a:pt x="234" y="209"/>
                  </a:lnTo>
                  <a:lnTo>
                    <a:pt x="228" y="209"/>
                  </a:lnTo>
                  <a:lnTo>
                    <a:pt x="228" y="213"/>
                  </a:lnTo>
                  <a:lnTo>
                    <a:pt x="237" y="213"/>
                  </a:lnTo>
                  <a:lnTo>
                    <a:pt x="237" y="208"/>
                  </a:lnTo>
                  <a:lnTo>
                    <a:pt x="230" y="208"/>
                  </a:lnTo>
                  <a:lnTo>
                    <a:pt x="230" y="212"/>
                  </a:lnTo>
                  <a:lnTo>
                    <a:pt x="235" y="212"/>
                  </a:lnTo>
                  <a:lnTo>
                    <a:pt x="235" y="208"/>
                  </a:lnTo>
                  <a:lnTo>
                    <a:pt x="228" y="208"/>
                  </a:lnTo>
                  <a:lnTo>
                    <a:pt x="228" y="209"/>
                  </a:lnTo>
                  <a:lnTo>
                    <a:pt x="230" y="209"/>
                  </a:lnTo>
                  <a:lnTo>
                    <a:pt x="230" y="208"/>
                  </a:lnTo>
                  <a:lnTo>
                    <a:pt x="228" y="208"/>
                  </a:lnTo>
                  <a:lnTo>
                    <a:pt x="228" y="211"/>
                  </a:lnTo>
                  <a:lnTo>
                    <a:pt x="234" y="211"/>
                  </a:lnTo>
                  <a:lnTo>
                    <a:pt x="234" y="207"/>
                  </a:lnTo>
                  <a:lnTo>
                    <a:pt x="228" y="207"/>
                  </a:lnTo>
                  <a:lnTo>
                    <a:pt x="228" y="211"/>
                  </a:lnTo>
                  <a:lnTo>
                    <a:pt x="235" y="209"/>
                  </a:lnTo>
                  <a:lnTo>
                    <a:pt x="235" y="206"/>
                  </a:lnTo>
                  <a:lnTo>
                    <a:pt x="230" y="206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5" y="208"/>
                  </a:lnTo>
                  <a:lnTo>
                    <a:pt x="234" y="204"/>
                  </a:lnTo>
                  <a:lnTo>
                    <a:pt x="228" y="204"/>
                  </a:lnTo>
                  <a:lnTo>
                    <a:pt x="228" y="208"/>
                  </a:lnTo>
                  <a:lnTo>
                    <a:pt x="234" y="208"/>
                  </a:lnTo>
                  <a:lnTo>
                    <a:pt x="234" y="204"/>
                  </a:lnTo>
                  <a:lnTo>
                    <a:pt x="229" y="203"/>
                  </a:lnTo>
                  <a:lnTo>
                    <a:pt x="228" y="203"/>
                  </a:lnTo>
                  <a:lnTo>
                    <a:pt x="228" y="207"/>
                  </a:lnTo>
                  <a:lnTo>
                    <a:pt x="233" y="207"/>
                  </a:lnTo>
                  <a:lnTo>
                    <a:pt x="234" y="203"/>
                  </a:lnTo>
                  <a:lnTo>
                    <a:pt x="230" y="202"/>
                  </a:lnTo>
                  <a:lnTo>
                    <a:pt x="229" y="203"/>
                  </a:lnTo>
                  <a:lnTo>
                    <a:pt x="229" y="206"/>
                  </a:lnTo>
                  <a:lnTo>
                    <a:pt x="234" y="206"/>
                  </a:lnTo>
                  <a:lnTo>
                    <a:pt x="234" y="202"/>
                  </a:lnTo>
                  <a:lnTo>
                    <a:pt x="228" y="202"/>
                  </a:lnTo>
                  <a:lnTo>
                    <a:pt x="228" y="203"/>
                  </a:lnTo>
                  <a:lnTo>
                    <a:pt x="230" y="203"/>
                  </a:lnTo>
                  <a:lnTo>
                    <a:pt x="230" y="202"/>
                  </a:lnTo>
                  <a:lnTo>
                    <a:pt x="228" y="202"/>
                  </a:lnTo>
                  <a:lnTo>
                    <a:pt x="228" y="204"/>
                  </a:lnTo>
                  <a:lnTo>
                    <a:pt x="234" y="204"/>
                  </a:lnTo>
                  <a:lnTo>
                    <a:pt x="234" y="200"/>
                  </a:lnTo>
                  <a:lnTo>
                    <a:pt x="228" y="200"/>
                  </a:lnTo>
                  <a:lnTo>
                    <a:pt x="228" y="204"/>
                  </a:lnTo>
                  <a:lnTo>
                    <a:pt x="235" y="203"/>
                  </a:lnTo>
                  <a:lnTo>
                    <a:pt x="235" y="199"/>
                  </a:lnTo>
                  <a:lnTo>
                    <a:pt x="230" y="199"/>
                  </a:lnTo>
                  <a:lnTo>
                    <a:pt x="230" y="203"/>
                  </a:lnTo>
                  <a:lnTo>
                    <a:pt x="233" y="203"/>
                  </a:lnTo>
                  <a:lnTo>
                    <a:pt x="235" y="202"/>
                  </a:lnTo>
                  <a:lnTo>
                    <a:pt x="234" y="198"/>
                  </a:lnTo>
                  <a:lnTo>
                    <a:pt x="226" y="198"/>
                  </a:lnTo>
                  <a:lnTo>
                    <a:pt x="226" y="202"/>
                  </a:lnTo>
                  <a:lnTo>
                    <a:pt x="233" y="202"/>
                  </a:lnTo>
                  <a:lnTo>
                    <a:pt x="233" y="198"/>
                  </a:lnTo>
                  <a:lnTo>
                    <a:pt x="228" y="198"/>
                  </a:lnTo>
                  <a:lnTo>
                    <a:pt x="228" y="199"/>
                  </a:lnTo>
                  <a:lnTo>
                    <a:pt x="229" y="198"/>
                  </a:lnTo>
                  <a:lnTo>
                    <a:pt x="228" y="196"/>
                  </a:lnTo>
                  <a:lnTo>
                    <a:pt x="226" y="198"/>
                  </a:lnTo>
                  <a:lnTo>
                    <a:pt x="226" y="200"/>
                  </a:lnTo>
                  <a:lnTo>
                    <a:pt x="233" y="200"/>
                  </a:lnTo>
                  <a:lnTo>
                    <a:pt x="233" y="196"/>
                  </a:lnTo>
                  <a:lnTo>
                    <a:pt x="229" y="196"/>
                  </a:lnTo>
                  <a:lnTo>
                    <a:pt x="229" y="198"/>
                  </a:lnTo>
                  <a:lnTo>
                    <a:pt x="230" y="199"/>
                  </a:lnTo>
                  <a:lnTo>
                    <a:pt x="232" y="198"/>
                  </a:lnTo>
                  <a:lnTo>
                    <a:pt x="230" y="196"/>
                  </a:lnTo>
                  <a:lnTo>
                    <a:pt x="230" y="199"/>
                  </a:lnTo>
                  <a:lnTo>
                    <a:pt x="234" y="199"/>
                  </a:lnTo>
                  <a:lnTo>
                    <a:pt x="234" y="195"/>
                  </a:lnTo>
                  <a:lnTo>
                    <a:pt x="226" y="195"/>
                  </a:lnTo>
                  <a:lnTo>
                    <a:pt x="226" y="199"/>
                  </a:lnTo>
                  <a:lnTo>
                    <a:pt x="233" y="198"/>
                  </a:lnTo>
                  <a:lnTo>
                    <a:pt x="233" y="194"/>
                  </a:lnTo>
                  <a:lnTo>
                    <a:pt x="226" y="194"/>
                  </a:lnTo>
                  <a:lnTo>
                    <a:pt x="226" y="198"/>
                  </a:lnTo>
                  <a:lnTo>
                    <a:pt x="235" y="198"/>
                  </a:lnTo>
                  <a:lnTo>
                    <a:pt x="237" y="194"/>
                  </a:lnTo>
                  <a:lnTo>
                    <a:pt x="235" y="192"/>
                  </a:lnTo>
                  <a:lnTo>
                    <a:pt x="230" y="192"/>
                  </a:lnTo>
                  <a:lnTo>
                    <a:pt x="230" y="196"/>
                  </a:lnTo>
                  <a:lnTo>
                    <a:pt x="233" y="196"/>
                  </a:lnTo>
                  <a:lnTo>
                    <a:pt x="233" y="192"/>
                  </a:lnTo>
                  <a:lnTo>
                    <a:pt x="228" y="191"/>
                  </a:lnTo>
                  <a:lnTo>
                    <a:pt x="226" y="191"/>
                  </a:lnTo>
                  <a:lnTo>
                    <a:pt x="226" y="195"/>
                  </a:lnTo>
                  <a:lnTo>
                    <a:pt x="233" y="195"/>
                  </a:lnTo>
                  <a:lnTo>
                    <a:pt x="233" y="191"/>
                  </a:lnTo>
                  <a:lnTo>
                    <a:pt x="228" y="191"/>
                  </a:lnTo>
                  <a:lnTo>
                    <a:pt x="228" y="192"/>
                  </a:lnTo>
                  <a:lnTo>
                    <a:pt x="229" y="191"/>
                  </a:lnTo>
                  <a:lnTo>
                    <a:pt x="228" y="190"/>
                  </a:lnTo>
                  <a:lnTo>
                    <a:pt x="226" y="191"/>
                  </a:lnTo>
                  <a:lnTo>
                    <a:pt x="226" y="194"/>
                  </a:lnTo>
                  <a:lnTo>
                    <a:pt x="233" y="194"/>
                  </a:lnTo>
                  <a:lnTo>
                    <a:pt x="233" y="190"/>
                  </a:lnTo>
                  <a:lnTo>
                    <a:pt x="228" y="190"/>
                  </a:lnTo>
                  <a:lnTo>
                    <a:pt x="228" y="191"/>
                  </a:lnTo>
                  <a:lnTo>
                    <a:pt x="229" y="192"/>
                  </a:lnTo>
                  <a:lnTo>
                    <a:pt x="230" y="191"/>
                  </a:lnTo>
                  <a:lnTo>
                    <a:pt x="229" y="190"/>
                  </a:lnTo>
                  <a:lnTo>
                    <a:pt x="229" y="192"/>
                  </a:lnTo>
                  <a:lnTo>
                    <a:pt x="234" y="192"/>
                  </a:lnTo>
                  <a:lnTo>
                    <a:pt x="234" y="189"/>
                  </a:lnTo>
                  <a:lnTo>
                    <a:pt x="225" y="189"/>
                  </a:lnTo>
                  <a:lnTo>
                    <a:pt x="225" y="192"/>
                  </a:lnTo>
                  <a:lnTo>
                    <a:pt x="233" y="191"/>
                  </a:lnTo>
                  <a:lnTo>
                    <a:pt x="233" y="187"/>
                  </a:lnTo>
                  <a:lnTo>
                    <a:pt x="226" y="187"/>
                  </a:lnTo>
                  <a:lnTo>
                    <a:pt x="226" y="191"/>
                  </a:lnTo>
                  <a:lnTo>
                    <a:pt x="237" y="191"/>
                  </a:lnTo>
                  <a:lnTo>
                    <a:pt x="237" y="186"/>
                  </a:lnTo>
                  <a:lnTo>
                    <a:pt x="229" y="186"/>
                  </a:lnTo>
                  <a:lnTo>
                    <a:pt x="229" y="190"/>
                  </a:lnTo>
                  <a:lnTo>
                    <a:pt x="233" y="190"/>
                  </a:lnTo>
                  <a:lnTo>
                    <a:pt x="233" y="186"/>
                  </a:lnTo>
                  <a:lnTo>
                    <a:pt x="225" y="186"/>
                  </a:lnTo>
                  <a:lnTo>
                    <a:pt x="225" y="187"/>
                  </a:lnTo>
                  <a:lnTo>
                    <a:pt x="226" y="186"/>
                  </a:lnTo>
                  <a:lnTo>
                    <a:pt x="225" y="185"/>
                  </a:lnTo>
                  <a:lnTo>
                    <a:pt x="224" y="186"/>
                  </a:lnTo>
                  <a:lnTo>
                    <a:pt x="224" y="189"/>
                  </a:lnTo>
                  <a:lnTo>
                    <a:pt x="230" y="189"/>
                  </a:lnTo>
                  <a:lnTo>
                    <a:pt x="230" y="185"/>
                  </a:lnTo>
                  <a:lnTo>
                    <a:pt x="222" y="185"/>
                  </a:lnTo>
                  <a:lnTo>
                    <a:pt x="222" y="189"/>
                  </a:lnTo>
                  <a:lnTo>
                    <a:pt x="229" y="187"/>
                  </a:lnTo>
                  <a:lnTo>
                    <a:pt x="229" y="183"/>
                  </a:lnTo>
                  <a:lnTo>
                    <a:pt x="225" y="183"/>
                  </a:lnTo>
                  <a:lnTo>
                    <a:pt x="225" y="187"/>
                  </a:lnTo>
                  <a:lnTo>
                    <a:pt x="226" y="187"/>
                  </a:lnTo>
                  <a:lnTo>
                    <a:pt x="232" y="186"/>
                  </a:lnTo>
                  <a:lnTo>
                    <a:pt x="232" y="182"/>
                  </a:lnTo>
                  <a:lnTo>
                    <a:pt x="222" y="182"/>
                  </a:lnTo>
                  <a:lnTo>
                    <a:pt x="222" y="186"/>
                  </a:lnTo>
                  <a:lnTo>
                    <a:pt x="230" y="186"/>
                  </a:lnTo>
                  <a:lnTo>
                    <a:pt x="230" y="182"/>
                  </a:lnTo>
                  <a:lnTo>
                    <a:pt x="225" y="181"/>
                  </a:lnTo>
                  <a:lnTo>
                    <a:pt x="222" y="181"/>
                  </a:lnTo>
                  <a:lnTo>
                    <a:pt x="222" y="185"/>
                  </a:lnTo>
                  <a:lnTo>
                    <a:pt x="232" y="185"/>
                  </a:lnTo>
                  <a:lnTo>
                    <a:pt x="232" y="181"/>
                  </a:lnTo>
                  <a:lnTo>
                    <a:pt x="226" y="179"/>
                  </a:lnTo>
                  <a:lnTo>
                    <a:pt x="226" y="183"/>
                  </a:lnTo>
                  <a:lnTo>
                    <a:pt x="232" y="183"/>
                  </a:lnTo>
                  <a:lnTo>
                    <a:pt x="232" y="179"/>
                  </a:lnTo>
                  <a:lnTo>
                    <a:pt x="225" y="179"/>
                  </a:lnTo>
                  <a:lnTo>
                    <a:pt x="225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5" y="179"/>
                  </a:lnTo>
                  <a:lnTo>
                    <a:pt x="225" y="182"/>
                  </a:lnTo>
                  <a:lnTo>
                    <a:pt x="232" y="182"/>
                  </a:lnTo>
                  <a:lnTo>
                    <a:pt x="232" y="178"/>
                  </a:lnTo>
                  <a:lnTo>
                    <a:pt x="226" y="178"/>
                  </a:lnTo>
                  <a:lnTo>
                    <a:pt x="226" y="182"/>
                  </a:lnTo>
                  <a:lnTo>
                    <a:pt x="233" y="181"/>
                  </a:lnTo>
                  <a:lnTo>
                    <a:pt x="234" y="181"/>
                  </a:lnTo>
                  <a:lnTo>
                    <a:pt x="234" y="177"/>
                  </a:lnTo>
                  <a:lnTo>
                    <a:pt x="230" y="177"/>
                  </a:lnTo>
                  <a:lnTo>
                    <a:pt x="230" y="181"/>
                  </a:lnTo>
                  <a:lnTo>
                    <a:pt x="233" y="181"/>
                  </a:lnTo>
                  <a:lnTo>
                    <a:pt x="237" y="179"/>
                  </a:lnTo>
                  <a:lnTo>
                    <a:pt x="235" y="175"/>
                  </a:lnTo>
                  <a:lnTo>
                    <a:pt x="230" y="175"/>
                  </a:lnTo>
                  <a:lnTo>
                    <a:pt x="230" y="179"/>
                  </a:lnTo>
                  <a:lnTo>
                    <a:pt x="235" y="179"/>
                  </a:lnTo>
                  <a:lnTo>
                    <a:pt x="235" y="175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5" y="175"/>
                  </a:lnTo>
                  <a:lnTo>
                    <a:pt x="233" y="174"/>
                  </a:lnTo>
                  <a:lnTo>
                    <a:pt x="232" y="175"/>
                  </a:lnTo>
                  <a:lnTo>
                    <a:pt x="232" y="178"/>
                  </a:lnTo>
                  <a:lnTo>
                    <a:pt x="242" y="178"/>
                  </a:lnTo>
                  <a:lnTo>
                    <a:pt x="242" y="174"/>
                  </a:lnTo>
                  <a:lnTo>
                    <a:pt x="238" y="174"/>
                  </a:lnTo>
                  <a:lnTo>
                    <a:pt x="230" y="173"/>
                  </a:lnTo>
                  <a:lnTo>
                    <a:pt x="69" y="173"/>
                  </a:lnTo>
                  <a:lnTo>
                    <a:pt x="1" y="172"/>
                  </a:lnTo>
                  <a:lnTo>
                    <a:pt x="1" y="173"/>
                  </a:lnTo>
                  <a:lnTo>
                    <a:pt x="4" y="17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6" name="Freeform 782"/>
            <p:cNvSpPr>
              <a:spLocks/>
            </p:cNvSpPr>
            <p:nvPr/>
          </p:nvSpPr>
          <p:spPr bwMode="auto">
            <a:xfrm rot="16200000">
              <a:off x="5116988" y="550703"/>
              <a:ext cx="174625" cy="373063"/>
            </a:xfrm>
            <a:custGeom>
              <a:avLst/>
              <a:gdLst>
                <a:gd name="T0" fmla="*/ 104 w 110"/>
                <a:gd name="T1" fmla="*/ 10 h 235"/>
                <a:gd name="T2" fmla="*/ 96 w 110"/>
                <a:gd name="T3" fmla="*/ 14 h 235"/>
                <a:gd name="T4" fmla="*/ 41 w 110"/>
                <a:gd name="T5" fmla="*/ 26 h 235"/>
                <a:gd name="T6" fmla="*/ 46 w 110"/>
                <a:gd name="T7" fmla="*/ 28 h 235"/>
                <a:gd name="T8" fmla="*/ 7 w 110"/>
                <a:gd name="T9" fmla="*/ 40 h 235"/>
                <a:gd name="T10" fmla="*/ 73 w 110"/>
                <a:gd name="T11" fmla="*/ 48 h 235"/>
                <a:gd name="T12" fmla="*/ 89 w 110"/>
                <a:gd name="T13" fmla="*/ 52 h 235"/>
                <a:gd name="T14" fmla="*/ 105 w 110"/>
                <a:gd name="T15" fmla="*/ 64 h 235"/>
                <a:gd name="T16" fmla="*/ 97 w 110"/>
                <a:gd name="T17" fmla="*/ 68 h 235"/>
                <a:gd name="T18" fmla="*/ 96 w 110"/>
                <a:gd name="T19" fmla="*/ 79 h 235"/>
                <a:gd name="T20" fmla="*/ 92 w 110"/>
                <a:gd name="T21" fmla="*/ 86 h 235"/>
                <a:gd name="T22" fmla="*/ 105 w 110"/>
                <a:gd name="T23" fmla="*/ 94 h 235"/>
                <a:gd name="T24" fmla="*/ 107 w 110"/>
                <a:gd name="T25" fmla="*/ 98 h 235"/>
                <a:gd name="T26" fmla="*/ 90 w 110"/>
                <a:gd name="T27" fmla="*/ 106 h 235"/>
                <a:gd name="T28" fmla="*/ 109 w 110"/>
                <a:gd name="T29" fmla="*/ 117 h 235"/>
                <a:gd name="T30" fmla="*/ 92 w 110"/>
                <a:gd name="T31" fmla="*/ 121 h 235"/>
                <a:gd name="T32" fmla="*/ 107 w 110"/>
                <a:gd name="T33" fmla="*/ 133 h 235"/>
                <a:gd name="T34" fmla="*/ 92 w 110"/>
                <a:gd name="T35" fmla="*/ 137 h 235"/>
                <a:gd name="T36" fmla="*/ 97 w 110"/>
                <a:gd name="T37" fmla="*/ 149 h 235"/>
                <a:gd name="T38" fmla="*/ 92 w 110"/>
                <a:gd name="T39" fmla="*/ 153 h 235"/>
                <a:gd name="T40" fmla="*/ 92 w 110"/>
                <a:gd name="T41" fmla="*/ 163 h 235"/>
                <a:gd name="T42" fmla="*/ 107 w 110"/>
                <a:gd name="T43" fmla="*/ 167 h 235"/>
                <a:gd name="T44" fmla="*/ 104 w 110"/>
                <a:gd name="T45" fmla="*/ 175 h 235"/>
                <a:gd name="T46" fmla="*/ 107 w 110"/>
                <a:gd name="T47" fmla="*/ 183 h 235"/>
                <a:gd name="T48" fmla="*/ 109 w 110"/>
                <a:gd name="T49" fmla="*/ 189 h 235"/>
                <a:gd name="T50" fmla="*/ 90 w 110"/>
                <a:gd name="T51" fmla="*/ 201 h 235"/>
                <a:gd name="T52" fmla="*/ 105 w 110"/>
                <a:gd name="T53" fmla="*/ 209 h 235"/>
                <a:gd name="T54" fmla="*/ 96 w 110"/>
                <a:gd name="T55" fmla="*/ 212 h 235"/>
                <a:gd name="T56" fmla="*/ 92 w 110"/>
                <a:gd name="T57" fmla="*/ 220 h 235"/>
                <a:gd name="T58" fmla="*/ 107 w 110"/>
                <a:gd name="T59" fmla="*/ 231 h 235"/>
                <a:gd name="T60" fmla="*/ 104 w 110"/>
                <a:gd name="T61" fmla="*/ 229 h 235"/>
                <a:gd name="T62" fmla="*/ 98 w 110"/>
                <a:gd name="T63" fmla="*/ 226 h 235"/>
                <a:gd name="T64" fmla="*/ 97 w 110"/>
                <a:gd name="T65" fmla="*/ 214 h 235"/>
                <a:gd name="T66" fmla="*/ 101 w 110"/>
                <a:gd name="T67" fmla="*/ 210 h 235"/>
                <a:gd name="T68" fmla="*/ 102 w 110"/>
                <a:gd name="T69" fmla="*/ 200 h 235"/>
                <a:gd name="T70" fmla="*/ 107 w 110"/>
                <a:gd name="T71" fmla="*/ 193 h 235"/>
                <a:gd name="T72" fmla="*/ 96 w 110"/>
                <a:gd name="T73" fmla="*/ 189 h 235"/>
                <a:gd name="T74" fmla="*/ 104 w 110"/>
                <a:gd name="T75" fmla="*/ 178 h 235"/>
                <a:gd name="T76" fmla="*/ 110 w 110"/>
                <a:gd name="T77" fmla="*/ 175 h 235"/>
                <a:gd name="T78" fmla="*/ 97 w 110"/>
                <a:gd name="T79" fmla="*/ 167 h 235"/>
                <a:gd name="T80" fmla="*/ 104 w 110"/>
                <a:gd name="T81" fmla="*/ 155 h 235"/>
                <a:gd name="T82" fmla="*/ 107 w 110"/>
                <a:gd name="T83" fmla="*/ 153 h 235"/>
                <a:gd name="T84" fmla="*/ 94 w 110"/>
                <a:gd name="T85" fmla="*/ 142 h 235"/>
                <a:gd name="T86" fmla="*/ 106 w 110"/>
                <a:gd name="T87" fmla="*/ 134 h 235"/>
                <a:gd name="T88" fmla="*/ 92 w 110"/>
                <a:gd name="T89" fmla="*/ 131 h 235"/>
                <a:gd name="T90" fmla="*/ 97 w 110"/>
                <a:gd name="T91" fmla="*/ 120 h 235"/>
                <a:gd name="T92" fmla="*/ 106 w 110"/>
                <a:gd name="T93" fmla="*/ 112 h 235"/>
                <a:gd name="T94" fmla="*/ 92 w 110"/>
                <a:gd name="T95" fmla="*/ 104 h 235"/>
                <a:gd name="T96" fmla="*/ 107 w 110"/>
                <a:gd name="T97" fmla="*/ 98 h 235"/>
                <a:gd name="T98" fmla="*/ 107 w 110"/>
                <a:gd name="T99" fmla="*/ 95 h 235"/>
                <a:gd name="T100" fmla="*/ 101 w 110"/>
                <a:gd name="T101" fmla="*/ 83 h 235"/>
                <a:gd name="T102" fmla="*/ 105 w 110"/>
                <a:gd name="T103" fmla="*/ 81 h 235"/>
                <a:gd name="T104" fmla="*/ 93 w 110"/>
                <a:gd name="T105" fmla="*/ 73 h 235"/>
                <a:gd name="T106" fmla="*/ 105 w 110"/>
                <a:gd name="T107" fmla="*/ 62 h 235"/>
                <a:gd name="T108" fmla="*/ 88 w 110"/>
                <a:gd name="T109" fmla="*/ 59 h 235"/>
                <a:gd name="T110" fmla="*/ 90 w 110"/>
                <a:gd name="T111" fmla="*/ 48 h 235"/>
                <a:gd name="T112" fmla="*/ 72 w 110"/>
                <a:gd name="T113" fmla="*/ 44 h 235"/>
                <a:gd name="T114" fmla="*/ 9 w 110"/>
                <a:gd name="T115" fmla="*/ 36 h 235"/>
                <a:gd name="T116" fmla="*/ 35 w 110"/>
                <a:gd name="T117" fmla="*/ 26 h 235"/>
                <a:gd name="T118" fmla="*/ 37 w 110"/>
                <a:gd name="T119" fmla="*/ 23 h 235"/>
                <a:gd name="T120" fmla="*/ 90 w 110"/>
                <a:gd name="T121" fmla="*/ 13 h 235"/>
                <a:gd name="T122" fmla="*/ 107 w 110"/>
                <a:gd name="T123" fmla="*/ 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0" h="235">
                  <a:moveTo>
                    <a:pt x="89" y="0"/>
                  </a:moveTo>
                  <a:lnTo>
                    <a:pt x="89" y="4"/>
                  </a:lnTo>
                  <a:lnTo>
                    <a:pt x="104" y="5"/>
                  </a:lnTo>
                  <a:lnTo>
                    <a:pt x="104" y="1"/>
                  </a:lnTo>
                  <a:lnTo>
                    <a:pt x="88" y="1"/>
                  </a:lnTo>
                  <a:lnTo>
                    <a:pt x="88" y="5"/>
                  </a:lnTo>
                  <a:lnTo>
                    <a:pt x="101" y="5"/>
                  </a:lnTo>
                  <a:lnTo>
                    <a:pt x="101" y="2"/>
                  </a:lnTo>
                  <a:lnTo>
                    <a:pt x="100" y="4"/>
                  </a:lnTo>
                  <a:lnTo>
                    <a:pt x="101" y="5"/>
                  </a:lnTo>
                  <a:lnTo>
                    <a:pt x="102" y="4"/>
                  </a:lnTo>
                  <a:lnTo>
                    <a:pt x="102" y="2"/>
                  </a:lnTo>
                  <a:lnTo>
                    <a:pt x="92" y="2"/>
                  </a:lnTo>
                  <a:lnTo>
                    <a:pt x="92" y="6"/>
                  </a:lnTo>
                  <a:lnTo>
                    <a:pt x="105" y="6"/>
                  </a:lnTo>
                  <a:lnTo>
                    <a:pt x="105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7"/>
                  </a:lnTo>
                  <a:lnTo>
                    <a:pt x="104" y="7"/>
                  </a:lnTo>
                  <a:lnTo>
                    <a:pt x="104" y="4"/>
                  </a:lnTo>
                  <a:lnTo>
                    <a:pt x="88" y="4"/>
                  </a:lnTo>
                  <a:lnTo>
                    <a:pt x="88" y="7"/>
                  </a:lnTo>
                  <a:lnTo>
                    <a:pt x="100" y="9"/>
                  </a:lnTo>
                  <a:lnTo>
                    <a:pt x="104" y="9"/>
                  </a:lnTo>
                  <a:lnTo>
                    <a:pt x="104" y="5"/>
                  </a:lnTo>
                  <a:lnTo>
                    <a:pt x="94" y="5"/>
                  </a:lnTo>
                  <a:lnTo>
                    <a:pt x="94" y="9"/>
                  </a:lnTo>
                  <a:lnTo>
                    <a:pt x="97" y="9"/>
                  </a:lnTo>
                  <a:lnTo>
                    <a:pt x="107" y="10"/>
                  </a:lnTo>
                  <a:lnTo>
                    <a:pt x="107" y="6"/>
                  </a:lnTo>
                  <a:lnTo>
                    <a:pt x="90" y="6"/>
                  </a:lnTo>
                  <a:lnTo>
                    <a:pt x="90" y="10"/>
                  </a:lnTo>
                  <a:lnTo>
                    <a:pt x="104" y="10"/>
                  </a:lnTo>
                  <a:lnTo>
                    <a:pt x="104" y="6"/>
                  </a:lnTo>
                  <a:lnTo>
                    <a:pt x="94" y="7"/>
                  </a:lnTo>
                  <a:lnTo>
                    <a:pt x="88" y="7"/>
                  </a:lnTo>
                  <a:lnTo>
                    <a:pt x="88" y="11"/>
                  </a:lnTo>
                  <a:lnTo>
                    <a:pt x="102" y="11"/>
                  </a:lnTo>
                  <a:lnTo>
                    <a:pt x="102" y="7"/>
                  </a:lnTo>
                  <a:lnTo>
                    <a:pt x="92" y="9"/>
                  </a:lnTo>
                  <a:lnTo>
                    <a:pt x="92" y="13"/>
                  </a:lnTo>
                  <a:lnTo>
                    <a:pt x="105" y="13"/>
                  </a:lnTo>
                  <a:lnTo>
                    <a:pt x="105" y="9"/>
                  </a:lnTo>
                  <a:lnTo>
                    <a:pt x="90" y="9"/>
                  </a:lnTo>
                  <a:lnTo>
                    <a:pt x="89" y="10"/>
                  </a:lnTo>
                  <a:lnTo>
                    <a:pt x="90" y="14"/>
                  </a:lnTo>
                  <a:lnTo>
                    <a:pt x="104" y="14"/>
                  </a:lnTo>
                  <a:lnTo>
                    <a:pt x="104" y="10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100" y="14"/>
                  </a:lnTo>
                  <a:lnTo>
                    <a:pt x="100" y="11"/>
                  </a:lnTo>
                  <a:lnTo>
                    <a:pt x="100" y="14"/>
                  </a:lnTo>
                  <a:lnTo>
                    <a:pt x="104" y="15"/>
                  </a:lnTo>
                  <a:lnTo>
                    <a:pt x="104" y="11"/>
                  </a:lnTo>
                  <a:lnTo>
                    <a:pt x="94" y="11"/>
                  </a:lnTo>
                  <a:lnTo>
                    <a:pt x="94" y="15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7" y="17"/>
                  </a:lnTo>
                  <a:lnTo>
                    <a:pt x="107" y="13"/>
                  </a:lnTo>
                  <a:lnTo>
                    <a:pt x="90" y="13"/>
                  </a:lnTo>
                  <a:lnTo>
                    <a:pt x="90" y="17"/>
                  </a:lnTo>
                  <a:lnTo>
                    <a:pt x="104" y="17"/>
                  </a:lnTo>
                  <a:lnTo>
                    <a:pt x="104" y="13"/>
                  </a:lnTo>
                  <a:lnTo>
                    <a:pt x="96" y="14"/>
                  </a:lnTo>
                  <a:lnTo>
                    <a:pt x="89" y="14"/>
                  </a:lnTo>
                  <a:lnTo>
                    <a:pt x="89" y="18"/>
                  </a:lnTo>
                  <a:lnTo>
                    <a:pt x="104" y="18"/>
                  </a:lnTo>
                  <a:lnTo>
                    <a:pt x="104" y="14"/>
                  </a:lnTo>
                  <a:lnTo>
                    <a:pt x="93" y="14"/>
                  </a:lnTo>
                  <a:lnTo>
                    <a:pt x="93" y="18"/>
                  </a:lnTo>
                  <a:lnTo>
                    <a:pt x="97" y="19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92" y="15"/>
                  </a:lnTo>
                  <a:lnTo>
                    <a:pt x="92" y="19"/>
                  </a:lnTo>
                  <a:lnTo>
                    <a:pt x="104" y="21"/>
                  </a:lnTo>
                  <a:lnTo>
                    <a:pt x="104" y="17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5" y="22"/>
                  </a:lnTo>
                  <a:lnTo>
                    <a:pt x="45" y="18"/>
                  </a:lnTo>
                  <a:lnTo>
                    <a:pt x="38" y="18"/>
                  </a:lnTo>
                  <a:lnTo>
                    <a:pt x="38" y="22"/>
                  </a:lnTo>
                  <a:lnTo>
                    <a:pt x="49" y="22"/>
                  </a:lnTo>
                  <a:lnTo>
                    <a:pt x="49" y="18"/>
                  </a:lnTo>
                  <a:lnTo>
                    <a:pt x="35" y="19"/>
                  </a:lnTo>
                  <a:lnTo>
                    <a:pt x="34" y="19"/>
                  </a:lnTo>
                  <a:lnTo>
                    <a:pt x="34" y="23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37" y="19"/>
                  </a:lnTo>
                  <a:lnTo>
                    <a:pt x="33" y="21"/>
                  </a:lnTo>
                  <a:lnTo>
                    <a:pt x="33" y="24"/>
                  </a:lnTo>
                  <a:lnTo>
                    <a:pt x="45" y="24"/>
                  </a:lnTo>
                  <a:lnTo>
                    <a:pt x="45" y="21"/>
                  </a:lnTo>
                  <a:lnTo>
                    <a:pt x="37" y="21"/>
                  </a:lnTo>
                  <a:lnTo>
                    <a:pt x="37" y="24"/>
                  </a:lnTo>
                  <a:lnTo>
                    <a:pt x="41" y="26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35" y="22"/>
                  </a:lnTo>
                  <a:lnTo>
                    <a:pt x="35" y="26"/>
                  </a:lnTo>
                  <a:lnTo>
                    <a:pt x="46" y="26"/>
                  </a:lnTo>
                  <a:lnTo>
                    <a:pt x="46" y="22"/>
                  </a:lnTo>
                  <a:lnTo>
                    <a:pt x="39" y="23"/>
                  </a:lnTo>
                  <a:lnTo>
                    <a:pt x="33" y="23"/>
                  </a:lnTo>
                  <a:lnTo>
                    <a:pt x="33" y="27"/>
                  </a:lnTo>
                  <a:lnTo>
                    <a:pt x="45" y="27"/>
                  </a:lnTo>
                  <a:lnTo>
                    <a:pt x="45" y="23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50" y="28"/>
                  </a:lnTo>
                  <a:lnTo>
                    <a:pt x="50" y="24"/>
                  </a:lnTo>
                  <a:lnTo>
                    <a:pt x="35" y="24"/>
                  </a:lnTo>
                  <a:lnTo>
                    <a:pt x="34" y="26"/>
                  </a:lnTo>
                  <a:lnTo>
                    <a:pt x="35" y="30"/>
                  </a:lnTo>
                  <a:lnTo>
                    <a:pt x="46" y="30"/>
                  </a:lnTo>
                  <a:lnTo>
                    <a:pt x="46" y="26"/>
                  </a:lnTo>
                  <a:lnTo>
                    <a:pt x="33" y="26"/>
                  </a:lnTo>
                  <a:lnTo>
                    <a:pt x="33" y="30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27"/>
                  </a:lnTo>
                  <a:lnTo>
                    <a:pt x="37" y="27"/>
                  </a:lnTo>
                  <a:lnTo>
                    <a:pt x="37" y="31"/>
                  </a:lnTo>
                  <a:lnTo>
                    <a:pt x="41" y="31"/>
                  </a:lnTo>
                  <a:lnTo>
                    <a:pt x="47" y="32"/>
                  </a:lnTo>
                  <a:lnTo>
                    <a:pt x="47" y="28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39" y="30"/>
                  </a:lnTo>
                  <a:lnTo>
                    <a:pt x="33" y="30"/>
                  </a:lnTo>
                  <a:lnTo>
                    <a:pt x="33" y="34"/>
                  </a:lnTo>
                  <a:lnTo>
                    <a:pt x="45" y="34"/>
                  </a:lnTo>
                  <a:lnTo>
                    <a:pt x="45" y="30"/>
                  </a:lnTo>
                  <a:lnTo>
                    <a:pt x="38" y="31"/>
                  </a:lnTo>
                  <a:lnTo>
                    <a:pt x="38" y="35"/>
                  </a:lnTo>
                  <a:lnTo>
                    <a:pt x="50" y="35"/>
                  </a:lnTo>
                  <a:lnTo>
                    <a:pt x="50" y="31"/>
                  </a:lnTo>
                  <a:lnTo>
                    <a:pt x="35" y="31"/>
                  </a:lnTo>
                  <a:lnTo>
                    <a:pt x="34" y="32"/>
                  </a:lnTo>
                  <a:lnTo>
                    <a:pt x="35" y="36"/>
                  </a:lnTo>
                  <a:lnTo>
                    <a:pt x="46" y="36"/>
                  </a:lnTo>
                  <a:lnTo>
                    <a:pt x="46" y="32"/>
                  </a:lnTo>
                  <a:lnTo>
                    <a:pt x="9" y="32"/>
                  </a:lnTo>
                  <a:lnTo>
                    <a:pt x="9" y="36"/>
                  </a:lnTo>
                  <a:lnTo>
                    <a:pt x="13" y="38"/>
                  </a:lnTo>
                  <a:lnTo>
                    <a:pt x="13" y="34"/>
                  </a:lnTo>
                  <a:lnTo>
                    <a:pt x="5" y="34"/>
                  </a:lnTo>
                  <a:lnTo>
                    <a:pt x="5" y="38"/>
                  </a:lnTo>
                  <a:lnTo>
                    <a:pt x="14" y="38"/>
                  </a:lnTo>
                  <a:lnTo>
                    <a:pt x="14" y="34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3" y="39"/>
                  </a:lnTo>
                  <a:lnTo>
                    <a:pt x="13" y="39"/>
                  </a:lnTo>
                  <a:lnTo>
                    <a:pt x="13" y="35"/>
                  </a:lnTo>
                  <a:lnTo>
                    <a:pt x="7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7" y="36"/>
                  </a:lnTo>
                  <a:lnTo>
                    <a:pt x="7" y="40"/>
                  </a:lnTo>
                  <a:lnTo>
                    <a:pt x="33" y="42"/>
                  </a:lnTo>
                  <a:lnTo>
                    <a:pt x="69" y="42"/>
                  </a:lnTo>
                  <a:lnTo>
                    <a:pt x="69" y="38"/>
                  </a:lnTo>
                  <a:lnTo>
                    <a:pt x="59" y="38"/>
                  </a:lnTo>
                  <a:lnTo>
                    <a:pt x="59" y="42"/>
                  </a:lnTo>
                  <a:lnTo>
                    <a:pt x="60" y="42"/>
                  </a:lnTo>
                  <a:lnTo>
                    <a:pt x="66" y="43"/>
                  </a:lnTo>
                  <a:lnTo>
                    <a:pt x="73" y="43"/>
                  </a:lnTo>
                  <a:lnTo>
                    <a:pt x="73" y="39"/>
                  </a:lnTo>
                  <a:lnTo>
                    <a:pt x="60" y="39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69" y="40"/>
                  </a:lnTo>
                  <a:lnTo>
                    <a:pt x="69" y="43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73" y="44"/>
                  </a:lnTo>
                  <a:lnTo>
                    <a:pt x="73" y="40"/>
                  </a:lnTo>
                  <a:lnTo>
                    <a:pt x="63" y="42"/>
                  </a:lnTo>
                  <a:lnTo>
                    <a:pt x="60" y="42"/>
                  </a:lnTo>
                  <a:lnTo>
                    <a:pt x="60" y="45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64" y="42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71" y="47"/>
                  </a:lnTo>
                  <a:lnTo>
                    <a:pt x="71" y="43"/>
                  </a:lnTo>
                  <a:lnTo>
                    <a:pt x="62" y="43"/>
                  </a:lnTo>
                  <a:lnTo>
                    <a:pt x="62" y="47"/>
                  </a:lnTo>
                  <a:lnTo>
                    <a:pt x="63" y="47"/>
                  </a:lnTo>
                  <a:lnTo>
                    <a:pt x="73" y="48"/>
                  </a:lnTo>
                  <a:lnTo>
                    <a:pt x="73" y="44"/>
                  </a:lnTo>
                  <a:lnTo>
                    <a:pt x="58" y="44"/>
                  </a:lnTo>
                  <a:lnTo>
                    <a:pt x="58" y="48"/>
                  </a:lnTo>
                  <a:lnTo>
                    <a:pt x="69" y="48"/>
                  </a:lnTo>
                  <a:lnTo>
                    <a:pt x="69" y="44"/>
                  </a:lnTo>
                  <a:lnTo>
                    <a:pt x="62" y="45"/>
                  </a:lnTo>
                  <a:lnTo>
                    <a:pt x="55" y="45"/>
                  </a:lnTo>
                  <a:lnTo>
                    <a:pt x="55" y="49"/>
                  </a:lnTo>
                  <a:lnTo>
                    <a:pt x="68" y="49"/>
                  </a:lnTo>
                  <a:lnTo>
                    <a:pt x="68" y="45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100" y="51"/>
                  </a:lnTo>
                  <a:lnTo>
                    <a:pt x="100" y="47"/>
                  </a:lnTo>
                  <a:lnTo>
                    <a:pt x="89" y="47"/>
                  </a:lnTo>
                  <a:lnTo>
                    <a:pt x="89" y="52"/>
                  </a:lnTo>
                  <a:lnTo>
                    <a:pt x="105" y="52"/>
                  </a:lnTo>
                  <a:lnTo>
                    <a:pt x="105" y="48"/>
                  </a:lnTo>
                  <a:lnTo>
                    <a:pt x="90" y="48"/>
                  </a:lnTo>
                  <a:lnTo>
                    <a:pt x="90" y="52"/>
                  </a:lnTo>
                  <a:lnTo>
                    <a:pt x="100" y="53"/>
                  </a:lnTo>
                  <a:lnTo>
                    <a:pt x="105" y="53"/>
                  </a:lnTo>
                  <a:lnTo>
                    <a:pt x="105" y="49"/>
                  </a:lnTo>
                  <a:lnTo>
                    <a:pt x="96" y="49"/>
                  </a:lnTo>
                  <a:lnTo>
                    <a:pt x="96" y="53"/>
                  </a:lnTo>
                  <a:lnTo>
                    <a:pt x="97" y="53"/>
                  </a:lnTo>
                  <a:lnTo>
                    <a:pt x="107" y="55"/>
                  </a:lnTo>
                  <a:lnTo>
                    <a:pt x="107" y="51"/>
                  </a:lnTo>
                  <a:lnTo>
                    <a:pt x="90" y="51"/>
                  </a:lnTo>
                  <a:lnTo>
                    <a:pt x="90" y="55"/>
                  </a:lnTo>
                  <a:lnTo>
                    <a:pt x="104" y="55"/>
                  </a:lnTo>
                  <a:lnTo>
                    <a:pt x="104" y="51"/>
                  </a:lnTo>
                  <a:lnTo>
                    <a:pt x="96" y="52"/>
                  </a:lnTo>
                  <a:lnTo>
                    <a:pt x="89" y="52"/>
                  </a:lnTo>
                  <a:lnTo>
                    <a:pt x="89" y="56"/>
                  </a:lnTo>
                  <a:lnTo>
                    <a:pt x="102" y="56"/>
                  </a:lnTo>
                  <a:lnTo>
                    <a:pt x="102" y="52"/>
                  </a:lnTo>
                  <a:lnTo>
                    <a:pt x="92" y="53"/>
                  </a:lnTo>
                  <a:lnTo>
                    <a:pt x="92" y="57"/>
                  </a:lnTo>
                  <a:lnTo>
                    <a:pt x="104" y="57"/>
                  </a:lnTo>
                  <a:lnTo>
                    <a:pt x="104" y="53"/>
                  </a:lnTo>
                  <a:lnTo>
                    <a:pt x="89" y="53"/>
                  </a:lnTo>
                  <a:lnTo>
                    <a:pt x="89" y="57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88" y="55"/>
                  </a:lnTo>
                  <a:lnTo>
                    <a:pt x="88" y="59"/>
                  </a:lnTo>
                  <a:lnTo>
                    <a:pt x="98" y="59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93" y="56"/>
                  </a:lnTo>
                  <a:lnTo>
                    <a:pt x="93" y="60"/>
                  </a:lnTo>
                  <a:lnTo>
                    <a:pt x="107" y="60"/>
                  </a:lnTo>
                  <a:lnTo>
                    <a:pt x="107" y="56"/>
                  </a:lnTo>
                  <a:lnTo>
                    <a:pt x="92" y="57"/>
                  </a:lnTo>
                  <a:lnTo>
                    <a:pt x="90" y="57"/>
                  </a:lnTo>
                  <a:lnTo>
                    <a:pt x="90" y="61"/>
                  </a:lnTo>
                  <a:lnTo>
                    <a:pt x="104" y="61"/>
                  </a:lnTo>
                  <a:lnTo>
                    <a:pt x="104" y="57"/>
                  </a:lnTo>
                  <a:lnTo>
                    <a:pt x="96" y="57"/>
                  </a:lnTo>
                  <a:lnTo>
                    <a:pt x="88" y="59"/>
                  </a:lnTo>
                  <a:lnTo>
                    <a:pt x="88" y="62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92" y="59"/>
                  </a:lnTo>
                  <a:lnTo>
                    <a:pt x="92" y="62"/>
                  </a:lnTo>
                  <a:lnTo>
                    <a:pt x="96" y="64"/>
                  </a:lnTo>
                  <a:lnTo>
                    <a:pt x="105" y="64"/>
                  </a:lnTo>
                  <a:lnTo>
                    <a:pt x="105" y="60"/>
                  </a:lnTo>
                  <a:lnTo>
                    <a:pt x="90" y="60"/>
                  </a:lnTo>
                  <a:lnTo>
                    <a:pt x="90" y="64"/>
                  </a:lnTo>
                  <a:lnTo>
                    <a:pt x="104" y="65"/>
                  </a:lnTo>
                  <a:lnTo>
                    <a:pt x="104" y="61"/>
                  </a:lnTo>
                  <a:lnTo>
                    <a:pt x="89" y="61"/>
                  </a:lnTo>
                  <a:lnTo>
                    <a:pt x="89" y="65"/>
                  </a:lnTo>
                  <a:lnTo>
                    <a:pt x="98" y="65"/>
                  </a:lnTo>
                  <a:lnTo>
                    <a:pt x="105" y="66"/>
                  </a:lnTo>
                  <a:lnTo>
                    <a:pt x="105" y="62"/>
                  </a:lnTo>
                  <a:lnTo>
                    <a:pt x="96" y="62"/>
                  </a:lnTo>
                  <a:lnTo>
                    <a:pt x="96" y="66"/>
                  </a:lnTo>
                  <a:lnTo>
                    <a:pt x="107" y="66"/>
                  </a:lnTo>
                  <a:lnTo>
                    <a:pt x="107" y="62"/>
                  </a:lnTo>
                  <a:lnTo>
                    <a:pt x="93" y="64"/>
                  </a:lnTo>
                  <a:lnTo>
                    <a:pt x="90" y="64"/>
                  </a:lnTo>
                  <a:lnTo>
                    <a:pt x="90" y="68"/>
                  </a:lnTo>
                  <a:lnTo>
                    <a:pt x="104" y="68"/>
                  </a:lnTo>
                  <a:lnTo>
                    <a:pt x="104" y="64"/>
                  </a:lnTo>
                  <a:lnTo>
                    <a:pt x="96" y="64"/>
                  </a:lnTo>
                  <a:lnTo>
                    <a:pt x="89" y="65"/>
                  </a:lnTo>
                  <a:lnTo>
                    <a:pt x="89" y="69"/>
                  </a:lnTo>
                  <a:lnTo>
                    <a:pt x="104" y="69"/>
                  </a:lnTo>
                  <a:lnTo>
                    <a:pt x="104" y="65"/>
                  </a:lnTo>
                  <a:lnTo>
                    <a:pt x="93" y="65"/>
                  </a:lnTo>
                  <a:lnTo>
                    <a:pt x="93" y="69"/>
                  </a:lnTo>
                  <a:lnTo>
                    <a:pt x="96" y="69"/>
                  </a:lnTo>
                  <a:lnTo>
                    <a:pt x="106" y="70"/>
                  </a:lnTo>
                  <a:lnTo>
                    <a:pt x="106" y="66"/>
                  </a:lnTo>
                  <a:lnTo>
                    <a:pt x="90" y="66"/>
                  </a:lnTo>
                  <a:lnTo>
                    <a:pt x="90" y="70"/>
                  </a:lnTo>
                  <a:lnTo>
                    <a:pt x="104" y="70"/>
                  </a:lnTo>
                  <a:lnTo>
                    <a:pt x="104" y="66"/>
                  </a:lnTo>
                  <a:lnTo>
                    <a:pt x="97" y="68"/>
                  </a:lnTo>
                  <a:lnTo>
                    <a:pt x="89" y="68"/>
                  </a:lnTo>
                  <a:lnTo>
                    <a:pt x="89" y="72"/>
                  </a:lnTo>
                  <a:lnTo>
                    <a:pt x="105" y="72"/>
                  </a:lnTo>
                  <a:lnTo>
                    <a:pt x="105" y="68"/>
                  </a:lnTo>
                  <a:lnTo>
                    <a:pt x="94" y="69"/>
                  </a:lnTo>
                  <a:lnTo>
                    <a:pt x="94" y="73"/>
                  </a:lnTo>
                  <a:lnTo>
                    <a:pt x="107" y="73"/>
                  </a:lnTo>
                  <a:lnTo>
                    <a:pt x="107" y="69"/>
                  </a:lnTo>
                  <a:lnTo>
                    <a:pt x="93" y="69"/>
                  </a:lnTo>
                  <a:lnTo>
                    <a:pt x="90" y="70"/>
                  </a:lnTo>
                  <a:lnTo>
                    <a:pt x="90" y="74"/>
                  </a:lnTo>
                  <a:lnTo>
                    <a:pt x="104" y="74"/>
                  </a:lnTo>
                  <a:lnTo>
                    <a:pt x="104" y="70"/>
                  </a:lnTo>
                  <a:lnTo>
                    <a:pt x="89" y="70"/>
                  </a:lnTo>
                  <a:lnTo>
                    <a:pt x="89" y="74"/>
                  </a:lnTo>
                  <a:lnTo>
                    <a:pt x="101" y="76"/>
                  </a:lnTo>
                  <a:lnTo>
                    <a:pt x="105" y="76"/>
                  </a:lnTo>
                  <a:lnTo>
                    <a:pt x="105" y="72"/>
                  </a:lnTo>
                  <a:lnTo>
                    <a:pt x="94" y="72"/>
                  </a:lnTo>
                  <a:lnTo>
                    <a:pt x="94" y="76"/>
                  </a:lnTo>
                  <a:lnTo>
                    <a:pt x="97" y="76"/>
                  </a:lnTo>
                  <a:lnTo>
                    <a:pt x="107" y="77"/>
                  </a:lnTo>
                  <a:lnTo>
                    <a:pt x="107" y="73"/>
                  </a:lnTo>
                  <a:lnTo>
                    <a:pt x="92" y="73"/>
                  </a:lnTo>
                  <a:lnTo>
                    <a:pt x="92" y="77"/>
                  </a:lnTo>
                  <a:lnTo>
                    <a:pt x="105" y="77"/>
                  </a:lnTo>
                  <a:lnTo>
                    <a:pt x="105" y="73"/>
                  </a:lnTo>
                  <a:lnTo>
                    <a:pt x="98" y="74"/>
                  </a:lnTo>
                  <a:lnTo>
                    <a:pt x="89" y="74"/>
                  </a:lnTo>
                  <a:lnTo>
                    <a:pt x="89" y="78"/>
                  </a:lnTo>
                  <a:lnTo>
                    <a:pt x="105" y="78"/>
                  </a:lnTo>
                  <a:lnTo>
                    <a:pt x="105" y="74"/>
                  </a:lnTo>
                  <a:lnTo>
                    <a:pt x="96" y="76"/>
                  </a:lnTo>
                  <a:lnTo>
                    <a:pt x="96" y="79"/>
                  </a:lnTo>
                  <a:lnTo>
                    <a:pt x="109" y="79"/>
                  </a:lnTo>
                  <a:lnTo>
                    <a:pt x="109" y="76"/>
                  </a:lnTo>
                  <a:lnTo>
                    <a:pt x="92" y="76"/>
                  </a:lnTo>
                  <a:lnTo>
                    <a:pt x="92" y="79"/>
                  </a:lnTo>
                  <a:lnTo>
                    <a:pt x="105" y="81"/>
                  </a:lnTo>
                  <a:lnTo>
                    <a:pt x="105" y="77"/>
                  </a:lnTo>
                  <a:lnTo>
                    <a:pt x="90" y="77"/>
                  </a:lnTo>
                  <a:lnTo>
                    <a:pt x="90" y="81"/>
                  </a:lnTo>
                  <a:lnTo>
                    <a:pt x="101" y="81"/>
                  </a:lnTo>
                  <a:lnTo>
                    <a:pt x="101" y="78"/>
                  </a:lnTo>
                  <a:lnTo>
                    <a:pt x="101" y="81"/>
                  </a:lnTo>
                  <a:lnTo>
                    <a:pt x="105" y="82"/>
                  </a:lnTo>
                  <a:lnTo>
                    <a:pt x="105" y="78"/>
                  </a:lnTo>
                  <a:lnTo>
                    <a:pt x="94" y="78"/>
                  </a:lnTo>
                  <a:lnTo>
                    <a:pt x="94" y="82"/>
                  </a:lnTo>
                  <a:lnTo>
                    <a:pt x="106" y="82"/>
                  </a:lnTo>
                  <a:lnTo>
                    <a:pt x="106" y="78"/>
                  </a:lnTo>
                  <a:lnTo>
                    <a:pt x="94" y="79"/>
                  </a:lnTo>
                  <a:lnTo>
                    <a:pt x="92" y="79"/>
                  </a:lnTo>
                  <a:lnTo>
                    <a:pt x="92" y="83"/>
                  </a:lnTo>
                  <a:lnTo>
                    <a:pt x="105" y="83"/>
                  </a:lnTo>
                  <a:lnTo>
                    <a:pt x="105" y="79"/>
                  </a:lnTo>
                  <a:lnTo>
                    <a:pt x="100" y="79"/>
                  </a:lnTo>
                  <a:lnTo>
                    <a:pt x="90" y="81"/>
                  </a:lnTo>
                  <a:lnTo>
                    <a:pt x="90" y="85"/>
                  </a:lnTo>
                  <a:lnTo>
                    <a:pt x="106" y="85"/>
                  </a:lnTo>
                  <a:lnTo>
                    <a:pt x="106" y="81"/>
                  </a:lnTo>
                  <a:lnTo>
                    <a:pt x="96" y="81"/>
                  </a:lnTo>
                  <a:lnTo>
                    <a:pt x="96" y="85"/>
                  </a:lnTo>
                  <a:lnTo>
                    <a:pt x="98" y="86"/>
                  </a:lnTo>
                  <a:lnTo>
                    <a:pt x="109" y="86"/>
                  </a:lnTo>
                  <a:lnTo>
                    <a:pt x="109" y="82"/>
                  </a:lnTo>
                  <a:lnTo>
                    <a:pt x="92" y="82"/>
                  </a:lnTo>
                  <a:lnTo>
                    <a:pt x="92" y="86"/>
                  </a:lnTo>
                  <a:lnTo>
                    <a:pt x="105" y="87"/>
                  </a:lnTo>
                  <a:lnTo>
                    <a:pt x="105" y="83"/>
                  </a:lnTo>
                  <a:lnTo>
                    <a:pt x="90" y="83"/>
                  </a:lnTo>
                  <a:lnTo>
                    <a:pt x="90" y="87"/>
                  </a:lnTo>
                  <a:lnTo>
                    <a:pt x="101" y="87"/>
                  </a:lnTo>
                  <a:lnTo>
                    <a:pt x="106" y="89"/>
                  </a:lnTo>
                  <a:lnTo>
                    <a:pt x="106" y="85"/>
                  </a:lnTo>
                  <a:lnTo>
                    <a:pt x="94" y="85"/>
                  </a:lnTo>
                  <a:lnTo>
                    <a:pt x="94" y="89"/>
                  </a:lnTo>
                  <a:lnTo>
                    <a:pt x="107" y="89"/>
                  </a:lnTo>
                  <a:lnTo>
                    <a:pt x="107" y="85"/>
                  </a:lnTo>
                  <a:lnTo>
                    <a:pt x="96" y="86"/>
                  </a:lnTo>
                  <a:lnTo>
                    <a:pt x="92" y="86"/>
                  </a:lnTo>
                  <a:lnTo>
                    <a:pt x="92" y="90"/>
                  </a:lnTo>
                  <a:lnTo>
                    <a:pt x="105" y="90"/>
                  </a:lnTo>
                  <a:lnTo>
                    <a:pt x="105" y="86"/>
                  </a:lnTo>
                  <a:lnTo>
                    <a:pt x="92" y="86"/>
                  </a:lnTo>
                  <a:lnTo>
                    <a:pt x="92" y="90"/>
                  </a:lnTo>
                  <a:lnTo>
                    <a:pt x="100" y="91"/>
                  </a:lnTo>
                  <a:lnTo>
                    <a:pt x="106" y="91"/>
                  </a:lnTo>
                  <a:lnTo>
                    <a:pt x="106" y="87"/>
                  </a:lnTo>
                  <a:lnTo>
                    <a:pt x="97" y="87"/>
                  </a:lnTo>
                  <a:lnTo>
                    <a:pt x="97" y="91"/>
                  </a:lnTo>
                  <a:lnTo>
                    <a:pt x="98" y="91"/>
                  </a:lnTo>
                  <a:lnTo>
                    <a:pt x="110" y="93"/>
                  </a:lnTo>
                  <a:lnTo>
                    <a:pt x="110" y="89"/>
                  </a:lnTo>
                  <a:lnTo>
                    <a:pt x="92" y="89"/>
                  </a:lnTo>
                  <a:lnTo>
                    <a:pt x="92" y="93"/>
                  </a:lnTo>
                  <a:lnTo>
                    <a:pt x="105" y="93"/>
                  </a:lnTo>
                  <a:lnTo>
                    <a:pt x="105" y="89"/>
                  </a:lnTo>
                  <a:lnTo>
                    <a:pt x="98" y="90"/>
                  </a:lnTo>
                  <a:lnTo>
                    <a:pt x="90" y="90"/>
                  </a:lnTo>
                  <a:lnTo>
                    <a:pt x="90" y="94"/>
                  </a:lnTo>
                  <a:lnTo>
                    <a:pt x="105" y="94"/>
                  </a:lnTo>
                  <a:lnTo>
                    <a:pt x="105" y="90"/>
                  </a:lnTo>
                  <a:lnTo>
                    <a:pt x="94" y="91"/>
                  </a:lnTo>
                  <a:lnTo>
                    <a:pt x="94" y="95"/>
                  </a:lnTo>
                  <a:lnTo>
                    <a:pt x="107" y="95"/>
                  </a:lnTo>
                  <a:lnTo>
                    <a:pt x="107" y="91"/>
                  </a:lnTo>
                  <a:lnTo>
                    <a:pt x="96" y="91"/>
                  </a:lnTo>
                  <a:lnTo>
                    <a:pt x="92" y="93"/>
                  </a:lnTo>
                  <a:lnTo>
                    <a:pt x="92" y="96"/>
                  </a:lnTo>
                  <a:lnTo>
                    <a:pt x="105" y="96"/>
                  </a:lnTo>
                  <a:lnTo>
                    <a:pt x="105" y="93"/>
                  </a:lnTo>
                  <a:lnTo>
                    <a:pt x="90" y="93"/>
                  </a:lnTo>
                  <a:lnTo>
                    <a:pt x="90" y="96"/>
                  </a:lnTo>
                  <a:lnTo>
                    <a:pt x="100" y="98"/>
                  </a:lnTo>
                  <a:lnTo>
                    <a:pt x="106" y="98"/>
                  </a:lnTo>
                  <a:lnTo>
                    <a:pt x="106" y="94"/>
                  </a:lnTo>
                  <a:lnTo>
                    <a:pt x="97" y="94"/>
                  </a:lnTo>
                  <a:lnTo>
                    <a:pt x="97" y="98"/>
                  </a:lnTo>
                  <a:lnTo>
                    <a:pt x="110" y="98"/>
                  </a:lnTo>
                  <a:lnTo>
                    <a:pt x="110" y="94"/>
                  </a:lnTo>
                  <a:lnTo>
                    <a:pt x="96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105" y="99"/>
                  </a:lnTo>
                  <a:lnTo>
                    <a:pt x="105" y="95"/>
                  </a:lnTo>
                  <a:lnTo>
                    <a:pt x="98" y="96"/>
                  </a:lnTo>
                  <a:lnTo>
                    <a:pt x="90" y="96"/>
                  </a:lnTo>
                  <a:lnTo>
                    <a:pt x="90" y="100"/>
                  </a:lnTo>
                  <a:lnTo>
                    <a:pt x="106" y="100"/>
                  </a:lnTo>
                  <a:lnTo>
                    <a:pt x="106" y="96"/>
                  </a:lnTo>
                  <a:lnTo>
                    <a:pt x="94" y="96"/>
                  </a:lnTo>
                  <a:lnTo>
                    <a:pt x="94" y="100"/>
                  </a:lnTo>
                  <a:lnTo>
                    <a:pt x="97" y="102"/>
                  </a:lnTo>
                  <a:lnTo>
                    <a:pt x="107" y="102"/>
                  </a:lnTo>
                  <a:lnTo>
                    <a:pt x="107" y="98"/>
                  </a:lnTo>
                  <a:lnTo>
                    <a:pt x="92" y="98"/>
                  </a:lnTo>
                  <a:lnTo>
                    <a:pt x="92" y="102"/>
                  </a:lnTo>
                  <a:lnTo>
                    <a:pt x="105" y="103"/>
                  </a:lnTo>
                  <a:lnTo>
                    <a:pt x="105" y="99"/>
                  </a:lnTo>
                  <a:lnTo>
                    <a:pt x="90" y="99"/>
                  </a:lnTo>
                  <a:lnTo>
                    <a:pt x="90" y="103"/>
                  </a:lnTo>
                  <a:lnTo>
                    <a:pt x="100" y="103"/>
                  </a:lnTo>
                  <a:lnTo>
                    <a:pt x="106" y="104"/>
                  </a:lnTo>
                  <a:lnTo>
                    <a:pt x="106" y="100"/>
                  </a:lnTo>
                  <a:lnTo>
                    <a:pt x="97" y="100"/>
                  </a:lnTo>
                  <a:lnTo>
                    <a:pt x="97" y="104"/>
                  </a:lnTo>
                  <a:lnTo>
                    <a:pt x="110" y="104"/>
                  </a:lnTo>
                  <a:lnTo>
                    <a:pt x="110" y="100"/>
                  </a:lnTo>
                  <a:lnTo>
                    <a:pt x="96" y="102"/>
                  </a:lnTo>
                  <a:lnTo>
                    <a:pt x="92" y="102"/>
                  </a:lnTo>
                  <a:lnTo>
                    <a:pt x="92" y="106"/>
                  </a:lnTo>
                  <a:lnTo>
                    <a:pt x="105" y="106"/>
                  </a:lnTo>
                  <a:lnTo>
                    <a:pt x="105" y="102"/>
                  </a:lnTo>
                  <a:lnTo>
                    <a:pt x="100" y="102"/>
                  </a:lnTo>
                  <a:lnTo>
                    <a:pt x="90" y="103"/>
                  </a:lnTo>
                  <a:lnTo>
                    <a:pt x="90" y="107"/>
                  </a:lnTo>
                  <a:lnTo>
                    <a:pt x="106" y="107"/>
                  </a:lnTo>
                  <a:lnTo>
                    <a:pt x="106" y="103"/>
                  </a:lnTo>
                  <a:lnTo>
                    <a:pt x="94" y="103"/>
                  </a:lnTo>
                  <a:lnTo>
                    <a:pt x="94" y="107"/>
                  </a:lnTo>
                  <a:lnTo>
                    <a:pt x="97" y="108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105" y="108"/>
                  </a:lnTo>
                  <a:lnTo>
                    <a:pt x="105" y="104"/>
                  </a:lnTo>
                  <a:lnTo>
                    <a:pt x="100" y="106"/>
                  </a:lnTo>
                  <a:lnTo>
                    <a:pt x="90" y="106"/>
                  </a:lnTo>
                  <a:lnTo>
                    <a:pt x="90" y="110"/>
                  </a:lnTo>
                  <a:lnTo>
                    <a:pt x="106" y="110"/>
                  </a:lnTo>
                  <a:lnTo>
                    <a:pt x="106" y="106"/>
                  </a:lnTo>
                  <a:lnTo>
                    <a:pt x="97" y="107"/>
                  </a:lnTo>
                  <a:lnTo>
                    <a:pt x="97" y="111"/>
                  </a:lnTo>
                  <a:lnTo>
                    <a:pt x="110" y="111"/>
                  </a:lnTo>
                  <a:lnTo>
                    <a:pt x="110" y="107"/>
                  </a:lnTo>
                  <a:lnTo>
                    <a:pt x="97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105" y="112"/>
                  </a:lnTo>
                  <a:lnTo>
                    <a:pt x="105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101" y="114"/>
                  </a:lnTo>
                  <a:lnTo>
                    <a:pt x="107" y="114"/>
                  </a:lnTo>
                  <a:lnTo>
                    <a:pt x="107" y="110"/>
                  </a:lnTo>
                  <a:lnTo>
                    <a:pt x="96" y="110"/>
                  </a:lnTo>
                  <a:lnTo>
                    <a:pt x="96" y="114"/>
                  </a:lnTo>
                  <a:lnTo>
                    <a:pt x="97" y="114"/>
                  </a:lnTo>
                  <a:lnTo>
                    <a:pt x="107" y="115"/>
                  </a:lnTo>
                  <a:lnTo>
                    <a:pt x="107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105" y="115"/>
                  </a:lnTo>
                  <a:lnTo>
                    <a:pt x="105" y="111"/>
                  </a:lnTo>
                  <a:lnTo>
                    <a:pt x="100" y="112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106" y="116"/>
                  </a:lnTo>
                  <a:lnTo>
                    <a:pt x="106" y="112"/>
                  </a:lnTo>
                  <a:lnTo>
                    <a:pt x="97" y="114"/>
                  </a:lnTo>
                  <a:lnTo>
                    <a:pt x="97" y="117"/>
                  </a:lnTo>
                  <a:lnTo>
                    <a:pt x="109" y="117"/>
                  </a:lnTo>
                  <a:lnTo>
                    <a:pt x="109" y="114"/>
                  </a:lnTo>
                  <a:lnTo>
                    <a:pt x="96" y="114"/>
                  </a:lnTo>
                  <a:lnTo>
                    <a:pt x="92" y="115"/>
                  </a:lnTo>
                  <a:lnTo>
                    <a:pt x="92" y="119"/>
                  </a:lnTo>
                  <a:lnTo>
                    <a:pt x="104" y="119"/>
                  </a:lnTo>
                  <a:lnTo>
                    <a:pt x="104" y="115"/>
                  </a:lnTo>
                  <a:lnTo>
                    <a:pt x="90" y="115"/>
                  </a:lnTo>
                  <a:lnTo>
                    <a:pt x="90" y="119"/>
                  </a:lnTo>
                  <a:lnTo>
                    <a:pt x="100" y="119"/>
                  </a:lnTo>
                  <a:lnTo>
                    <a:pt x="106" y="120"/>
                  </a:lnTo>
                  <a:lnTo>
                    <a:pt x="106" y="116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107" y="120"/>
                  </a:lnTo>
                  <a:lnTo>
                    <a:pt x="107" y="116"/>
                  </a:lnTo>
                  <a:lnTo>
                    <a:pt x="98" y="117"/>
                  </a:lnTo>
                  <a:lnTo>
                    <a:pt x="92" y="117"/>
                  </a:lnTo>
                  <a:lnTo>
                    <a:pt x="92" y="121"/>
                  </a:lnTo>
                  <a:lnTo>
                    <a:pt x="105" y="121"/>
                  </a:lnTo>
                  <a:lnTo>
                    <a:pt x="105" y="117"/>
                  </a:lnTo>
                  <a:lnTo>
                    <a:pt x="100" y="117"/>
                  </a:lnTo>
                  <a:lnTo>
                    <a:pt x="90" y="119"/>
                  </a:lnTo>
                  <a:lnTo>
                    <a:pt x="90" y="123"/>
                  </a:lnTo>
                  <a:lnTo>
                    <a:pt x="106" y="123"/>
                  </a:lnTo>
                  <a:lnTo>
                    <a:pt x="106" y="119"/>
                  </a:lnTo>
                  <a:lnTo>
                    <a:pt x="96" y="119"/>
                  </a:lnTo>
                  <a:lnTo>
                    <a:pt x="96" y="124"/>
                  </a:lnTo>
                  <a:lnTo>
                    <a:pt x="109" y="124"/>
                  </a:lnTo>
                  <a:lnTo>
                    <a:pt x="109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104" y="125"/>
                  </a:lnTo>
                  <a:lnTo>
                    <a:pt x="104" y="121"/>
                  </a:lnTo>
                  <a:lnTo>
                    <a:pt x="92" y="121"/>
                  </a:lnTo>
                  <a:lnTo>
                    <a:pt x="92" y="125"/>
                  </a:lnTo>
                  <a:lnTo>
                    <a:pt x="100" y="125"/>
                  </a:lnTo>
                  <a:lnTo>
                    <a:pt x="106" y="127"/>
                  </a:lnTo>
                  <a:lnTo>
                    <a:pt x="106" y="123"/>
                  </a:lnTo>
                  <a:lnTo>
                    <a:pt x="96" y="123"/>
                  </a:lnTo>
                  <a:lnTo>
                    <a:pt x="96" y="127"/>
                  </a:lnTo>
                  <a:lnTo>
                    <a:pt x="107" y="127"/>
                  </a:lnTo>
                  <a:lnTo>
                    <a:pt x="107" y="123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104" y="128"/>
                  </a:lnTo>
                  <a:lnTo>
                    <a:pt x="104" y="124"/>
                  </a:lnTo>
                  <a:lnTo>
                    <a:pt x="101" y="124"/>
                  </a:lnTo>
                  <a:lnTo>
                    <a:pt x="90" y="125"/>
                  </a:lnTo>
                  <a:lnTo>
                    <a:pt x="90" y="129"/>
                  </a:lnTo>
                  <a:lnTo>
                    <a:pt x="106" y="129"/>
                  </a:lnTo>
                  <a:lnTo>
                    <a:pt x="106" y="125"/>
                  </a:lnTo>
                  <a:lnTo>
                    <a:pt x="97" y="125"/>
                  </a:lnTo>
                  <a:lnTo>
                    <a:pt x="97" y="129"/>
                  </a:lnTo>
                  <a:lnTo>
                    <a:pt x="110" y="131"/>
                  </a:lnTo>
                  <a:lnTo>
                    <a:pt x="110" y="127"/>
                  </a:lnTo>
                  <a:lnTo>
                    <a:pt x="92" y="127"/>
                  </a:lnTo>
                  <a:lnTo>
                    <a:pt x="92" y="131"/>
                  </a:lnTo>
                  <a:lnTo>
                    <a:pt x="104" y="131"/>
                  </a:lnTo>
                  <a:lnTo>
                    <a:pt x="104" y="127"/>
                  </a:lnTo>
                  <a:lnTo>
                    <a:pt x="98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106" y="132"/>
                  </a:lnTo>
                  <a:lnTo>
                    <a:pt x="106" y="128"/>
                  </a:lnTo>
                  <a:lnTo>
                    <a:pt x="96" y="129"/>
                  </a:lnTo>
                  <a:lnTo>
                    <a:pt x="96" y="133"/>
                  </a:lnTo>
                  <a:lnTo>
                    <a:pt x="107" y="133"/>
                  </a:lnTo>
                  <a:lnTo>
                    <a:pt x="107" y="129"/>
                  </a:lnTo>
                  <a:lnTo>
                    <a:pt x="97" y="129"/>
                  </a:lnTo>
                  <a:lnTo>
                    <a:pt x="92" y="131"/>
                  </a:lnTo>
                  <a:lnTo>
                    <a:pt x="92" y="134"/>
                  </a:lnTo>
                  <a:lnTo>
                    <a:pt x="105" y="134"/>
                  </a:lnTo>
                  <a:lnTo>
                    <a:pt x="105" y="131"/>
                  </a:lnTo>
                  <a:lnTo>
                    <a:pt x="92" y="131"/>
                  </a:lnTo>
                  <a:lnTo>
                    <a:pt x="92" y="134"/>
                  </a:lnTo>
                  <a:lnTo>
                    <a:pt x="98" y="136"/>
                  </a:lnTo>
                  <a:lnTo>
                    <a:pt x="106" y="136"/>
                  </a:lnTo>
                  <a:lnTo>
                    <a:pt x="106" y="132"/>
                  </a:lnTo>
                  <a:lnTo>
                    <a:pt x="97" y="132"/>
                  </a:lnTo>
                  <a:lnTo>
                    <a:pt x="97" y="136"/>
                  </a:lnTo>
                  <a:lnTo>
                    <a:pt x="109" y="137"/>
                  </a:lnTo>
                  <a:lnTo>
                    <a:pt x="109" y="133"/>
                  </a:lnTo>
                  <a:lnTo>
                    <a:pt x="90" y="133"/>
                  </a:lnTo>
                  <a:lnTo>
                    <a:pt x="90" y="137"/>
                  </a:lnTo>
                  <a:lnTo>
                    <a:pt x="104" y="137"/>
                  </a:lnTo>
                  <a:lnTo>
                    <a:pt x="104" y="133"/>
                  </a:lnTo>
                  <a:lnTo>
                    <a:pt x="98" y="134"/>
                  </a:lnTo>
                  <a:lnTo>
                    <a:pt x="90" y="134"/>
                  </a:lnTo>
                  <a:lnTo>
                    <a:pt x="90" y="138"/>
                  </a:lnTo>
                  <a:lnTo>
                    <a:pt x="106" y="138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94" y="140"/>
                  </a:lnTo>
                  <a:lnTo>
                    <a:pt x="107" y="140"/>
                  </a:lnTo>
                  <a:lnTo>
                    <a:pt x="107" y="136"/>
                  </a:lnTo>
                  <a:lnTo>
                    <a:pt x="96" y="136"/>
                  </a:lnTo>
                  <a:lnTo>
                    <a:pt x="92" y="137"/>
                  </a:lnTo>
                  <a:lnTo>
                    <a:pt x="92" y="141"/>
                  </a:lnTo>
                  <a:lnTo>
                    <a:pt x="105" y="141"/>
                  </a:lnTo>
                  <a:lnTo>
                    <a:pt x="105" y="137"/>
                  </a:lnTo>
                  <a:lnTo>
                    <a:pt x="92" y="137"/>
                  </a:lnTo>
                  <a:lnTo>
                    <a:pt x="92" y="141"/>
                  </a:lnTo>
                  <a:lnTo>
                    <a:pt x="98" y="141"/>
                  </a:lnTo>
                  <a:lnTo>
                    <a:pt x="107" y="142"/>
                  </a:lnTo>
                  <a:lnTo>
                    <a:pt x="107" y="138"/>
                  </a:lnTo>
                  <a:lnTo>
                    <a:pt x="97" y="138"/>
                  </a:lnTo>
                  <a:lnTo>
                    <a:pt x="97" y="142"/>
                  </a:lnTo>
                  <a:lnTo>
                    <a:pt x="110" y="142"/>
                  </a:lnTo>
                  <a:lnTo>
                    <a:pt x="110" y="138"/>
                  </a:lnTo>
                  <a:lnTo>
                    <a:pt x="97" y="140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105" y="144"/>
                  </a:lnTo>
                  <a:lnTo>
                    <a:pt x="105" y="140"/>
                  </a:lnTo>
                  <a:lnTo>
                    <a:pt x="100" y="140"/>
                  </a:lnTo>
                  <a:lnTo>
                    <a:pt x="92" y="141"/>
                  </a:lnTo>
                  <a:lnTo>
                    <a:pt x="92" y="145"/>
                  </a:lnTo>
                  <a:lnTo>
                    <a:pt x="106" y="145"/>
                  </a:lnTo>
                  <a:lnTo>
                    <a:pt x="106" y="141"/>
                  </a:lnTo>
                  <a:lnTo>
                    <a:pt x="94" y="141"/>
                  </a:lnTo>
                  <a:lnTo>
                    <a:pt x="94" y="145"/>
                  </a:lnTo>
                  <a:lnTo>
                    <a:pt x="97" y="146"/>
                  </a:lnTo>
                  <a:lnTo>
                    <a:pt x="107" y="146"/>
                  </a:lnTo>
                  <a:lnTo>
                    <a:pt x="107" y="142"/>
                  </a:lnTo>
                  <a:lnTo>
                    <a:pt x="92" y="142"/>
                  </a:lnTo>
                  <a:lnTo>
                    <a:pt x="92" y="146"/>
                  </a:lnTo>
                  <a:lnTo>
                    <a:pt x="104" y="148"/>
                  </a:lnTo>
                  <a:lnTo>
                    <a:pt x="104" y="144"/>
                  </a:lnTo>
                  <a:lnTo>
                    <a:pt x="90" y="144"/>
                  </a:lnTo>
                  <a:lnTo>
                    <a:pt x="90" y="148"/>
                  </a:lnTo>
                  <a:lnTo>
                    <a:pt x="98" y="148"/>
                  </a:lnTo>
                  <a:lnTo>
                    <a:pt x="106" y="149"/>
                  </a:lnTo>
                  <a:lnTo>
                    <a:pt x="106" y="145"/>
                  </a:lnTo>
                  <a:lnTo>
                    <a:pt x="97" y="145"/>
                  </a:lnTo>
                  <a:lnTo>
                    <a:pt x="97" y="149"/>
                  </a:lnTo>
                  <a:lnTo>
                    <a:pt x="110" y="149"/>
                  </a:lnTo>
                  <a:lnTo>
                    <a:pt x="110" y="145"/>
                  </a:lnTo>
                  <a:lnTo>
                    <a:pt x="97" y="146"/>
                  </a:lnTo>
                  <a:lnTo>
                    <a:pt x="92" y="146"/>
                  </a:lnTo>
                  <a:lnTo>
                    <a:pt x="92" y="150"/>
                  </a:lnTo>
                  <a:lnTo>
                    <a:pt x="104" y="150"/>
                  </a:lnTo>
                  <a:lnTo>
                    <a:pt x="104" y="146"/>
                  </a:lnTo>
                  <a:lnTo>
                    <a:pt x="100" y="146"/>
                  </a:lnTo>
                  <a:lnTo>
                    <a:pt x="92" y="148"/>
                  </a:lnTo>
                  <a:lnTo>
                    <a:pt x="92" y="151"/>
                  </a:lnTo>
                  <a:lnTo>
                    <a:pt x="106" y="151"/>
                  </a:lnTo>
                  <a:lnTo>
                    <a:pt x="106" y="148"/>
                  </a:lnTo>
                  <a:lnTo>
                    <a:pt x="96" y="148"/>
                  </a:lnTo>
                  <a:lnTo>
                    <a:pt x="96" y="151"/>
                  </a:lnTo>
                  <a:lnTo>
                    <a:pt x="97" y="151"/>
                  </a:lnTo>
                  <a:lnTo>
                    <a:pt x="107" y="153"/>
                  </a:lnTo>
                  <a:lnTo>
                    <a:pt x="107" y="149"/>
                  </a:lnTo>
                  <a:lnTo>
                    <a:pt x="92" y="149"/>
                  </a:lnTo>
                  <a:lnTo>
                    <a:pt x="92" y="153"/>
                  </a:lnTo>
                  <a:lnTo>
                    <a:pt x="105" y="153"/>
                  </a:lnTo>
                  <a:lnTo>
                    <a:pt x="105" y="149"/>
                  </a:lnTo>
                  <a:lnTo>
                    <a:pt x="101" y="150"/>
                  </a:lnTo>
                  <a:lnTo>
                    <a:pt x="101" y="151"/>
                  </a:lnTo>
                  <a:lnTo>
                    <a:pt x="101" y="150"/>
                  </a:lnTo>
                  <a:lnTo>
                    <a:pt x="92" y="150"/>
                  </a:lnTo>
                  <a:lnTo>
                    <a:pt x="92" y="154"/>
                  </a:lnTo>
                  <a:lnTo>
                    <a:pt x="107" y="154"/>
                  </a:lnTo>
                  <a:lnTo>
                    <a:pt x="107" y="150"/>
                  </a:lnTo>
                  <a:lnTo>
                    <a:pt x="97" y="151"/>
                  </a:lnTo>
                  <a:lnTo>
                    <a:pt x="97" y="155"/>
                  </a:lnTo>
                  <a:lnTo>
                    <a:pt x="110" y="155"/>
                  </a:lnTo>
                  <a:lnTo>
                    <a:pt x="110" y="151"/>
                  </a:lnTo>
                  <a:lnTo>
                    <a:pt x="96" y="151"/>
                  </a:lnTo>
                  <a:lnTo>
                    <a:pt x="92" y="153"/>
                  </a:lnTo>
                  <a:lnTo>
                    <a:pt x="92" y="157"/>
                  </a:lnTo>
                  <a:lnTo>
                    <a:pt x="104" y="157"/>
                  </a:lnTo>
                  <a:lnTo>
                    <a:pt x="104" y="153"/>
                  </a:lnTo>
                  <a:lnTo>
                    <a:pt x="92" y="153"/>
                  </a:lnTo>
                  <a:lnTo>
                    <a:pt x="92" y="157"/>
                  </a:lnTo>
                  <a:lnTo>
                    <a:pt x="100" y="158"/>
                  </a:lnTo>
                  <a:lnTo>
                    <a:pt x="107" y="158"/>
                  </a:lnTo>
                  <a:lnTo>
                    <a:pt x="107" y="154"/>
                  </a:lnTo>
                  <a:lnTo>
                    <a:pt x="96" y="154"/>
                  </a:lnTo>
                  <a:lnTo>
                    <a:pt x="96" y="158"/>
                  </a:lnTo>
                  <a:lnTo>
                    <a:pt x="97" y="158"/>
                  </a:lnTo>
                  <a:lnTo>
                    <a:pt x="107" y="159"/>
                  </a:lnTo>
                  <a:lnTo>
                    <a:pt x="107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104" y="159"/>
                  </a:lnTo>
                  <a:lnTo>
                    <a:pt x="104" y="155"/>
                  </a:lnTo>
                  <a:lnTo>
                    <a:pt x="101" y="157"/>
                  </a:lnTo>
                  <a:lnTo>
                    <a:pt x="101" y="158"/>
                  </a:lnTo>
                  <a:lnTo>
                    <a:pt x="101" y="157"/>
                  </a:lnTo>
                  <a:lnTo>
                    <a:pt x="92" y="157"/>
                  </a:lnTo>
                  <a:lnTo>
                    <a:pt x="92" y="161"/>
                  </a:lnTo>
                  <a:lnTo>
                    <a:pt x="107" y="161"/>
                  </a:lnTo>
                  <a:lnTo>
                    <a:pt x="107" y="157"/>
                  </a:lnTo>
                  <a:lnTo>
                    <a:pt x="97" y="158"/>
                  </a:lnTo>
                  <a:lnTo>
                    <a:pt x="97" y="162"/>
                  </a:lnTo>
                  <a:lnTo>
                    <a:pt x="110" y="162"/>
                  </a:lnTo>
                  <a:lnTo>
                    <a:pt x="110" y="158"/>
                  </a:lnTo>
                  <a:lnTo>
                    <a:pt x="92" y="158"/>
                  </a:lnTo>
                  <a:lnTo>
                    <a:pt x="92" y="162"/>
                  </a:lnTo>
                  <a:lnTo>
                    <a:pt x="104" y="163"/>
                  </a:lnTo>
                  <a:lnTo>
                    <a:pt x="104" y="159"/>
                  </a:lnTo>
                  <a:lnTo>
                    <a:pt x="92" y="159"/>
                  </a:lnTo>
                  <a:lnTo>
                    <a:pt x="92" y="163"/>
                  </a:lnTo>
                  <a:lnTo>
                    <a:pt x="100" y="163"/>
                  </a:lnTo>
                  <a:lnTo>
                    <a:pt x="107" y="165"/>
                  </a:lnTo>
                  <a:lnTo>
                    <a:pt x="107" y="161"/>
                  </a:lnTo>
                  <a:lnTo>
                    <a:pt x="96" y="161"/>
                  </a:lnTo>
                  <a:lnTo>
                    <a:pt x="96" y="165"/>
                  </a:lnTo>
                  <a:lnTo>
                    <a:pt x="109" y="165"/>
                  </a:lnTo>
                  <a:lnTo>
                    <a:pt x="109" y="161"/>
                  </a:lnTo>
                  <a:lnTo>
                    <a:pt x="97" y="162"/>
                  </a:lnTo>
                  <a:lnTo>
                    <a:pt x="93" y="162"/>
                  </a:lnTo>
                  <a:lnTo>
                    <a:pt x="93" y="166"/>
                  </a:lnTo>
                  <a:lnTo>
                    <a:pt x="105" y="166"/>
                  </a:lnTo>
                  <a:lnTo>
                    <a:pt x="105" y="162"/>
                  </a:lnTo>
                  <a:lnTo>
                    <a:pt x="102" y="162"/>
                  </a:lnTo>
                  <a:lnTo>
                    <a:pt x="92" y="163"/>
                  </a:lnTo>
                  <a:lnTo>
                    <a:pt x="92" y="167"/>
                  </a:lnTo>
                  <a:lnTo>
                    <a:pt x="107" y="167"/>
                  </a:lnTo>
                  <a:lnTo>
                    <a:pt x="107" y="163"/>
                  </a:lnTo>
                  <a:lnTo>
                    <a:pt x="96" y="163"/>
                  </a:lnTo>
                  <a:lnTo>
                    <a:pt x="96" y="168"/>
                  </a:lnTo>
                  <a:lnTo>
                    <a:pt x="110" y="168"/>
                  </a:lnTo>
                  <a:lnTo>
                    <a:pt x="110" y="165"/>
                  </a:lnTo>
                  <a:lnTo>
                    <a:pt x="92" y="165"/>
                  </a:lnTo>
                  <a:lnTo>
                    <a:pt x="92" y="168"/>
                  </a:lnTo>
                  <a:lnTo>
                    <a:pt x="105" y="170"/>
                  </a:lnTo>
                  <a:lnTo>
                    <a:pt x="105" y="166"/>
                  </a:lnTo>
                  <a:lnTo>
                    <a:pt x="92" y="166"/>
                  </a:lnTo>
                  <a:lnTo>
                    <a:pt x="92" y="170"/>
                  </a:lnTo>
                  <a:lnTo>
                    <a:pt x="100" y="170"/>
                  </a:lnTo>
                  <a:lnTo>
                    <a:pt x="107" y="171"/>
                  </a:lnTo>
                  <a:lnTo>
                    <a:pt x="107" y="167"/>
                  </a:lnTo>
                  <a:lnTo>
                    <a:pt x="96" y="167"/>
                  </a:lnTo>
                  <a:lnTo>
                    <a:pt x="96" y="171"/>
                  </a:lnTo>
                  <a:lnTo>
                    <a:pt x="107" y="171"/>
                  </a:lnTo>
                  <a:lnTo>
                    <a:pt x="107" y="167"/>
                  </a:lnTo>
                  <a:lnTo>
                    <a:pt x="97" y="168"/>
                  </a:lnTo>
                  <a:lnTo>
                    <a:pt x="92" y="168"/>
                  </a:lnTo>
                  <a:lnTo>
                    <a:pt x="9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1" y="168"/>
                  </a:lnTo>
                  <a:lnTo>
                    <a:pt x="92" y="170"/>
                  </a:lnTo>
                  <a:lnTo>
                    <a:pt x="92" y="174"/>
                  </a:lnTo>
                  <a:lnTo>
                    <a:pt x="107" y="174"/>
                  </a:lnTo>
                  <a:lnTo>
                    <a:pt x="107" y="170"/>
                  </a:lnTo>
                  <a:lnTo>
                    <a:pt x="97" y="170"/>
                  </a:lnTo>
                  <a:lnTo>
                    <a:pt x="97" y="174"/>
                  </a:lnTo>
                  <a:lnTo>
                    <a:pt x="110" y="175"/>
                  </a:lnTo>
                  <a:lnTo>
                    <a:pt x="110" y="171"/>
                  </a:lnTo>
                  <a:lnTo>
                    <a:pt x="92" y="171"/>
                  </a:lnTo>
                  <a:lnTo>
                    <a:pt x="92" y="175"/>
                  </a:lnTo>
                  <a:lnTo>
                    <a:pt x="104" y="175"/>
                  </a:lnTo>
                  <a:lnTo>
                    <a:pt x="104" y="171"/>
                  </a:lnTo>
                  <a:lnTo>
                    <a:pt x="101" y="172"/>
                  </a:lnTo>
                  <a:lnTo>
                    <a:pt x="101" y="174"/>
                  </a:lnTo>
                  <a:lnTo>
                    <a:pt x="101" y="172"/>
                  </a:lnTo>
                  <a:lnTo>
                    <a:pt x="92" y="172"/>
                  </a:lnTo>
                  <a:lnTo>
                    <a:pt x="92" y="176"/>
                  </a:lnTo>
                  <a:lnTo>
                    <a:pt x="107" y="176"/>
                  </a:lnTo>
                  <a:lnTo>
                    <a:pt x="107" y="172"/>
                  </a:lnTo>
                  <a:lnTo>
                    <a:pt x="94" y="174"/>
                  </a:lnTo>
                  <a:lnTo>
                    <a:pt x="94" y="178"/>
                  </a:lnTo>
                  <a:lnTo>
                    <a:pt x="107" y="178"/>
                  </a:lnTo>
                  <a:lnTo>
                    <a:pt x="107" y="174"/>
                  </a:lnTo>
                  <a:lnTo>
                    <a:pt x="96" y="174"/>
                  </a:lnTo>
                  <a:lnTo>
                    <a:pt x="92" y="175"/>
                  </a:lnTo>
                  <a:lnTo>
                    <a:pt x="92" y="179"/>
                  </a:lnTo>
                  <a:lnTo>
                    <a:pt x="104" y="179"/>
                  </a:lnTo>
                  <a:lnTo>
                    <a:pt x="104" y="175"/>
                  </a:lnTo>
                  <a:lnTo>
                    <a:pt x="90" y="175"/>
                  </a:lnTo>
                  <a:lnTo>
                    <a:pt x="90" y="179"/>
                  </a:lnTo>
                  <a:lnTo>
                    <a:pt x="98" y="180"/>
                  </a:lnTo>
                  <a:lnTo>
                    <a:pt x="107" y="180"/>
                  </a:lnTo>
                  <a:lnTo>
                    <a:pt x="107" y="176"/>
                  </a:lnTo>
                  <a:lnTo>
                    <a:pt x="97" y="176"/>
                  </a:lnTo>
                  <a:lnTo>
                    <a:pt x="97" y="180"/>
                  </a:lnTo>
                  <a:lnTo>
                    <a:pt x="110" y="180"/>
                  </a:lnTo>
                  <a:lnTo>
                    <a:pt x="110" y="176"/>
                  </a:lnTo>
                  <a:lnTo>
                    <a:pt x="98" y="178"/>
                  </a:lnTo>
                  <a:lnTo>
                    <a:pt x="92" y="178"/>
                  </a:lnTo>
                  <a:lnTo>
                    <a:pt x="92" y="182"/>
                  </a:lnTo>
                  <a:lnTo>
                    <a:pt x="104" y="182"/>
                  </a:lnTo>
                  <a:lnTo>
                    <a:pt x="104" y="178"/>
                  </a:lnTo>
                  <a:lnTo>
                    <a:pt x="101" y="179"/>
                  </a:lnTo>
                  <a:lnTo>
                    <a:pt x="101" y="180"/>
                  </a:lnTo>
                  <a:lnTo>
                    <a:pt x="101" y="179"/>
                  </a:lnTo>
                  <a:lnTo>
                    <a:pt x="92" y="179"/>
                  </a:lnTo>
                  <a:lnTo>
                    <a:pt x="92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107" y="184"/>
                  </a:lnTo>
                  <a:lnTo>
                    <a:pt x="107" y="180"/>
                  </a:lnTo>
                  <a:lnTo>
                    <a:pt x="92" y="180"/>
                  </a:lnTo>
                  <a:lnTo>
                    <a:pt x="92" y="184"/>
                  </a:lnTo>
                  <a:lnTo>
                    <a:pt x="104" y="186"/>
                  </a:lnTo>
                  <a:lnTo>
                    <a:pt x="104" y="182"/>
                  </a:lnTo>
                  <a:lnTo>
                    <a:pt x="92" y="182"/>
                  </a:lnTo>
                  <a:lnTo>
                    <a:pt x="92" y="186"/>
                  </a:lnTo>
                  <a:lnTo>
                    <a:pt x="97" y="186"/>
                  </a:lnTo>
                  <a:lnTo>
                    <a:pt x="107" y="187"/>
                  </a:lnTo>
                  <a:lnTo>
                    <a:pt x="107" y="183"/>
                  </a:lnTo>
                  <a:lnTo>
                    <a:pt x="96" y="183"/>
                  </a:lnTo>
                  <a:lnTo>
                    <a:pt x="96" y="187"/>
                  </a:lnTo>
                  <a:lnTo>
                    <a:pt x="110" y="187"/>
                  </a:lnTo>
                  <a:lnTo>
                    <a:pt x="110" y="183"/>
                  </a:lnTo>
                  <a:lnTo>
                    <a:pt x="98" y="184"/>
                  </a:lnTo>
                  <a:lnTo>
                    <a:pt x="92" y="184"/>
                  </a:lnTo>
                  <a:lnTo>
                    <a:pt x="92" y="188"/>
                  </a:lnTo>
                  <a:lnTo>
                    <a:pt x="104" y="188"/>
                  </a:lnTo>
                  <a:lnTo>
                    <a:pt x="104" y="184"/>
                  </a:lnTo>
                  <a:lnTo>
                    <a:pt x="101" y="184"/>
                  </a:lnTo>
                  <a:lnTo>
                    <a:pt x="92" y="186"/>
                  </a:lnTo>
                  <a:lnTo>
                    <a:pt x="92" y="189"/>
                  </a:lnTo>
                  <a:lnTo>
                    <a:pt x="107" y="189"/>
                  </a:lnTo>
                  <a:lnTo>
                    <a:pt x="107" y="186"/>
                  </a:lnTo>
                  <a:lnTo>
                    <a:pt x="94" y="186"/>
                  </a:lnTo>
                  <a:lnTo>
                    <a:pt x="94" y="191"/>
                  </a:lnTo>
                  <a:lnTo>
                    <a:pt x="107" y="191"/>
                  </a:lnTo>
                  <a:lnTo>
                    <a:pt x="107" y="187"/>
                  </a:lnTo>
                  <a:lnTo>
                    <a:pt x="92" y="187"/>
                  </a:lnTo>
                  <a:lnTo>
                    <a:pt x="92" y="191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1" y="188"/>
                  </a:lnTo>
                  <a:lnTo>
                    <a:pt x="101" y="189"/>
                  </a:lnTo>
                  <a:lnTo>
                    <a:pt x="101" y="188"/>
                  </a:lnTo>
                  <a:lnTo>
                    <a:pt x="92" y="188"/>
                  </a:lnTo>
                  <a:lnTo>
                    <a:pt x="92" y="192"/>
                  </a:lnTo>
                  <a:lnTo>
                    <a:pt x="107" y="192"/>
                  </a:lnTo>
                  <a:lnTo>
                    <a:pt x="107" y="188"/>
                  </a:lnTo>
                  <a:lnTo>
                    <a:pt x="97" y="189"/>
                  </a:lnTo>
                  <a:lnTo>
                    <a:pt x="96" y="189"/>
                  </a:lnTo>
                  <a:lnTo>
                    <a:pt x="96" y="193"/>
                  </a:lnTo>
                  <a:lnTo>
                    <a:pt x="109" y="193"/>
                  </a:lnTo>
                  <a:lnTo>
                    <a:pt x="109" y="189"/>
                  </a:lnTo>
                  <a:lnTo>
                    <a:pt x="97" y="189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8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96" y="192"/>
                  </a:lnTo>
                  <a:lnTo>
                    <a:pt x="96" y="196"/>
                  </a:lnTo>
                  <a:lnTo>
                    <a:pt x="107" y="197"/>
                  </a:lnTo>
                  <a:lnTo>
                    <a:pt x="107" y="193"/>
                  </a:lnTo>
                  <a:lnTo>
                    <a:pt x="92" y="193"/>
                  </a:lnTo>
                  <a:lnTo>
                    <a:pt x="92" y="197"/>
                  </a:lnTo>
                  <a:lnTo>
                    <a:pt x="104" y="197"/>
                  </a:lnTo>
                  <a:lnTo>
                    <a:pt x="104" y="195"/>
                  </a:lnTo>
                  <a:lnTo>
                    <a:pt x="102" y="193"/>
                  </a:lnTo>
                  <a:lnTo>
                    <a:pt x="101" y="195"/>
                  </a:lnTo>
                  <a:lnTo>
                    <a:pt x="102" y="196"/>
                  </a:lnTo>
                  <a:lnTo>
                    <a:pt x="102" y="195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107" y="199"/>
                  </a:lnTo>
                  <a:lnTo>
                    <a:pt x="107" y="195"/>
                  </a:lnTo>
                  <a:lnTo>
                    <a:pt x="97" y="196"/>
                  </a:lnTo>
                  <a:lnTo>
                    <a:pt x="96" y="196"/>
                  </a:lnTo>
                  <a:lnTo>
                    <a:pt x="96" y="200"/>
                  </a:lnTo>
                  <a:lnTo>
                    <a:pt x="109" y="200"/>
                  </a:lnTo>
                  <a:lnTo>
                    <a:pt x="109" y="196"/>
                  </a:lnTo>
                  <a:lnTo>
                    <a:pt x="97" y="196"/>
                  </a:lnTo>
                  <a:lnTo>
                    <a:pt x="90" y="197"/>
                  </a:lnTo>
                  <a:lnTo>
                    <a:pt x="90" y="201"/>
                  </a:lnTo>
                  <a:lnTo>
                    <a:pt x="104" y="201"/>
                  </a:lnTo>
                  <a:lnTo>
                    <a:pt x="104" y="197"/>
                  </a:lnTo>
                  <a:lnTo>
                    <a:pt x="92" y="197"/>
                  </a:lnTo>
                  <a:lnTo>
                    <a:pt x="92" y="201"/>
                  </a:lnTo>
                  <a:lnTo>
                    <a:pt x="98" y="203"/>
                  </a:lnTo>
                  <a:lnTo>
                    <a:pt x="106" y="203"/>
                  </a:lnTo>
                  <a:lnTo>
                    <a:pt x="106" y="199"/>
                  </a:lnTo>
                  <a:lnTo>
                    <a:pt x="96" y="199"/>
                  </a:lnTo>
                  <a:lnTo>
                    <a:pt x="96" y="203"/>
                  </a:lnTo>
                  <a:lnTo>
                    <a:pt x="106" y="203"/>
                  </a:lnTo>
                  <a:lnTo>
                    <a:pt x="106" y="199"/>
                  </a:lnTo>
                  <a:lnTo>
                    <a:pt x="96" y="200"/>
                  </a:lnTo>
                  <a:lnTo>
                    <a:pt x="90" y="200"/>
                  </a:lnTo>
                  <a:lnTo>
                    <a:pt x="90" y="204"/>
                  </a:lnTo>
                  <a:lnTo>
                    <a:pt x="102" y="204"/>
                  </a:lnTo>
                  <a:lnTo>
                    <a:pt x="102" y="200"/>
                  </a:lnTo>
                  <a:lnTo>
                    <a:pt x="101" y="200"/>
                  </a:lnTo>
                  <a:lnTo>
                    <a:pt x="92" y="201"/>
                  </a:lnTo>
                  <a:lnTo>
                    <a:pt x="92" y="205"/>
                  </a:lnTo>
                  <a:lnTo>
                    <a:pt x="107" y="205"/>
                  </a:lnTo>
                  <a:lnTo>
                    <a:pt x="107" y="201"/>
                  </a:lnTo>
                  <a:lnTo>
                    <a:pt x="98" y="201"/>
                  </a:lnTo>
                  <a:lnTo>
                    <a:pt x="96" y="203"/>
                  </a:lnTo>
                  <a:lnTo>
                    <a:pt x="96" y="206"/>
                  </a:lnTo>
                  <a:lnTo>
                    <a:pt x="110" y="206"/>
                  </a:lnTo>
                  <a:lnTo>
                    <a:pt x="110" y="203"/>
                  </a:lnTo>
                  <a:lnTo>
                    <a:pt x="90" y="203"/>
                  </a:lnTo>
                  <a:lnTo>
                    <a:pt x="90" y="206"/>
                  </a:lnTo>
                  <a:lnTo>
                    <a:pt x="104" y="208"/>
                  </a:lnTo>
                  <a:lnTo>
                    <a:pt x="104" y="204"/>
                  </a:lnTo>
                  <a:lnTo>
                    <a:pt x="90" y="204"/>
                  </a:lnTo>
                  <a:lnTo>
                    <a:pt x="90" y="208"/>
                  </a:lnTo>
                  <a:lnTo>
                    <a:pt x="98" y="208"/>
                  </a:lnTo>
                  <a:lnTo>
                    <a:pt x="105" y="209"/>
                  </a:lnTo>
                  <a:lnTo>
                    <a:pt x="107" y="209"/>
                  </a:lnTo>
                  <a:lnTo>
                    <a:pt x="107" y="205"/>
                  </a:lnTo>
                  <a:lnTo>
                    <a:pt x="94" y="205"/>
                  </a:lnTo>
                  <a:lnTo>
                    <a:pt x="94" y="209"/>
                  </a:lnTo>
                  <a:lnTo>
                    <a:pt x="106" y="209"/>
                  </a:lnTo>
                  <a:lnTo>
                    <a:pt x="106" y="205"/>
                  </a:lnTo>
                  <a:lnTo>
                    <a:pt x="96" y="206"/>
                  </a:lnTo>
                  <a:lnTo>
                    <a:pt x="90" y="206"/>
                  </a:lnTo>
                  <a:lnTo>
                    <a:pt x="90" y="210"/>
                  </a:lnTo>
                  <a:lnTo>
                    <a:pt x="102" y="210"/>
                  </a:lnTo>
                  <a:lnTo>
                    <a:pt x="102" y="206"/>
                  </a:lnTo>
                  <a:lnTo>
                    <a:pt x="101" y="206"/>
                  </a:lnTo>
                  <a:lnTo>
                    <a:pt x="92" y="208"/>
                  </a:lnTo>
                  <a:lnTo>
                    <a:pt x="92" y="212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98" y="208"/>
                  </a:lnTo>
                  <a:lnTo>
                    <a:pt x="96" y="209"/>
                  </a:lnTo>
                  <a:lnTo>
                    <a:pt x="96" y="213"/>
                  </a:lnTo>
                  <a:lnTo>
                    <a:pt x="110" y="213"/>
                  </a:lnTo>
                  <a:lnTo>
                    <a:pt x="110" y="209"/>
                  </a:lnTo>
                  <a:lnTo>
                    <a:pt x="92" y="209"/>
                  </a:lnTo>
                  <a:lnTo>
                    <a:pt x="92" y="213"/>
                  </a:lnTo>
                  <a:lnTo>
                    <a:pt x="102" y="213"/>
                  </a:lnTo>
                  <a:lnTo>
                    <a:pt x="102" y="210"/>
                  </a:lnTo>
                  <a:lnTo>
                    <a:pt x="101" y="209"/>
                  </a:lnTo>
                  <a:lnTo>
                    <a:pt x="100" y="210"/>
                  </a:lnTo>
                  <a:lnTo>
                    <a:pt x="101" y="212"/>
                  </a:lnTo>
                  <a:lnTo>
                    <a:pt x="101" y="210"/>
                  </a:lnTo>
                  <a:lnTo>
                    <a:pt x="92" y="210"/>
                  </a:lnTo>
                  <a:lnTo>
                    <a:pt x="92" y="214"/>
                  </a:lnTo>
                  <a:lnTo>
                    <a:pt x="107" y="214"/>
                  </a:lnTo>
                  <a:lnTo>
                    <a:pt x="107" y="210"/>
                  </a:lnTo>
                  <a:lnTo>
                    <a:pt x="96" y="212"/>
                  </a:lnTo>
                  <a:lnTo>
                    <a:pt x="96" y="216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97" y="212"/>
                  </a:lnTo>
                  <a:lnTo>
                    <a:pt x="92" y="213"/>
                  </a:lnTo>
                  <a:lnTo>
                    <a:pt x="92" y="217"/>
                  </a:lnTo>
                  <a:lnTo>
                    <a:pt x="104" y="217"/>
                  </a:lnTo>
                  <a:lnTo>
                    <a:pt x="104" y="213"/>
                  </a:lnTo>
                  <a:lnTo>
                    <a:pt x="92" y="213"/>
                  </a:lnTo>
                  <a:lnTo>
                    <a:pt x="92" y="217"/>
                  </a:lnTo>
                  <a:lnTo>
                    <a:pt x="97" y="218"/>
                  </a:lnTo>
                  <a:lnTo>
                    <a:pt x="107" y="218"/>
                  </a:lnTo>
                  <a:lnTo>
                    <a:pt x="107" y="214"/>
                  </a:lnTo>
                  <a:lnTo>
                    <a:pt x="96" y="214"/>
                  </a:lnTo>
                  <a:lnTo>
                    <a:pt x="96" y="218"/>
                  </a:lnTo>
                  <a:lnTo>
                    <a:pt x="109" y="220"/>
                  </a:lnTo>
                  <a:lnTo>
                    <a:pt x="109" y="216"/>
                  </a:lnTo>
                  <a:lnTo>
                    <a:pt x="90" y="216"/>
                  </a:lnTo>
                  <a:lnTo>
                    <a:pt x="90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1" y="217"/>
                  </a:lnTo>
                  <a:lnTo>
                    <a:pt x="101" y="218"/>
                  </a:lnTo>
                  <a:lnTo>
                    <a:pt x="101" y="217"/>
                  </a:lnTo>
                  <a:lnTo>
                    <a:pt x="92" y="217"/>
                  </a:lnTo>
                  <a:lnTo>
                    <a:pt x="92" y="221"/>
                  </a:lnTo>
                  <a:lnTo>
                    <a:pt x="107" y="221"/>
                  </a:lnTo>
                  <a:lnTo>
                    <a:pt x="107" y="217"/>
                  </a:lnTo>
                  <a:lnTo>
                    <a:pt x="96" y="218"/>
                  </a:lnTo>
                  <a:lnTo>
                    <a:pt x="96" y="222"/>
                  </a:lnTo>
                  <a:lnTo>
                    <a:pt x="107" y="222"/>
                  </a:lnTo>
                  <a:lnTo>
                    <a:pt x="107" y="218"/>
                  </a:lnTo>
                  <a:lnTo>
                    <a:pt x="97" y="218"/>
                  </a:lnTo>
                  <a:lnTo>
                    <a:pt x="92" y="220"/>
                  </a:lnTo>
                  <a:lnTo>
                    <a:pt x="92" y="223"/>
                  </a:lnTo>
                  <a:lnTo>
                    <a:pt x="104" y="223"/>
                  </a:lnTo>
                  <a:lnTo>
                    <a:pt x="104" y="220"/>
                  </a:lnTo>
                  <a:lnTo>
                    <a:pt x="92" y="220"/>
                  </a:lnTo>
                  <a:lnTo>
                    <a:pt x="92" y="223"/>
                  </a:lnTo>
                  <a:lnTo>
                    <a:pt x="97" y="223"/>
                  </a:lnTo>
                  <a:lnTo>
                    <a:pt x="107" y="225"/>
                  </a:lnTo>
                  <a:lnTo>
                    <a:pt x="107" y="221"/>
                  </a:lnTo>
                  <a:lnTo>
                    <a:pt x="97" y="221"/>
                  </a:lnTo>
                  <a:lnTo>
                    <a:pt x="97" y="225"/>
                  </a:lnTo>
                  <a:lnTo>
                    <a:pt x="109" y="225"/>
                  </a:lnTo>
                  <a:lnTo>
                    <a:pt x="109" y="221"/>
                  </a:lnTo>
                  <a:lnTo>
                    <a:pt x="98" y="222"/>
                  </a:lnTo>
                  <a:lnTo>
                    <a:pt x="92" y="222"/>
                  </a:lnTo>
                  <a:lnTo>
                    <a:pt x="92" y="226"/>
                  </a:lnTo>
                  <a:lnTo>
                    <a:pt x="104" y="226"/>
                  </a:lnTo>
                  <a:lnTo>
                    <a:pt x="104" y="222"/>
                  </a:lnTo>
                  <a:lnTo>
                    <a:pt x="101" y="222"/>
                  </a:lnTo>
                  <a:lnTo>
                    <a:pt x="92" y="223"/>
                  </a:lnTo>
                  <a:lnTo>
                    <a:pt x="92" y="227"/>
                  </a:lnTo>
                  <a:lnTo>
                    <a:pt x="107" y="227"/>
                  </a:lnTo>
                  <a:lnTo>
                    <a:pt x="107" y="223"/>
                  </a:lnTo>
                  <a:lnTo>
                    <a:pt x="94" y="223"/>
                  </a:lnTo>
                  <a:lnTo>
                    <a:pt x="94" y="229"/>
                  </a:lnTo>
                  <a:lnTo>
                    <a:pt x="107" y="229"/>
                  </a:lnTo>
                  <a:lnTo>
                    <a:pt x="107" y="225"/>
                  </a:lnTo>
                  <a:lnTo>
                    <a:pt x="92" y="225"/>
                  </a:lnTo>
                  <a:lnTo>
                    <a:pt x="92" y="229"/>
                  </a:lnTo>
                  <a:lnTo>
                    <a:pt x="104" y="230"/>
                  </a:lnTo>
                  <a:lnTo>
                    <a:pt x="104" y="226"/>
                  </a:lnTo>
                  <a:lnTo>
                    <a:pt x="92" y="226"/>
                  </a:lnTo>
                  <a:lnTo>
                    <a:pt x="92" y="230"/>
                  </a:lnTo>
                  <a:lnTo>
                    <a:pt x="97" y="230"/>
                  </a:lnTo>
                  <a:lnTo>
                    <a:pt x="107" y="231"/>
                  </a:lnTo>
                  <a:lnTo>
                    <a:pt x="107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110" y="231"/>
                  </a:lnTo>
                  <a:lnTo>
                    <a:pt x="110" y="227"/>
                  </a:lnTo>
                  <a:lnTo>
                    <a:pt x="98" y="229"/>
                  </a:lnTo>
                  <a:lnTo>
                    <a:pt x="92" y="229"/>
                  </a:lnTo>
                  <a:lnTo>
                    <a:pt x="92" y="233"/>
                  </a:lnTo>
                  <a:lnTo>
                    <a:pt x="104" y="233"/>
                  </a:lnTo>
                  <a:lnTo>
                    <a:pt x="104" y="229"/>
                  </a:lnTo>
                  <a:lnTo>
                    <a:pt x="101" y="229"/>
                  </a:lnTo>
                  <a:lnTo>
                    <a:pt x="92" y="230"/>
                  </a:lnTo>
                  <a:lnTo>
                    <a:pt x="92" y="234"/>
                  </a:lnTo>
                  <a:lnTo>
                    <a:pt x="107" y="234"/>
                  </a:lnTo>
                  <a:lnTo>
                    <a:pt x="107" y="230"/>
                  </a:lnTo>
                  <a:lnTo>
                    <a:pt x="96" y="230"/>
                  </a:lnTo>
                  <a:lnTo>
                    <a:pt x="96" y="234"/>
                  </a:lnTo>
                  <a:lnTo>
                    <a:pt x="102" y="235"/>
                  </a:lnTo>
                  <a:lnTo>
                    <a:pt x="107" y="235"/>
                  </a:lnTo>
                  <a:lnTo>
                    <a:pt x="107" y="231"/>
                  </a:lnTo>
                  <a:lnTo>
                    <a:pt x="98" y="231"/>
                  </a:lnTo>
                  <a:lnTo>
                    <a:pt x="98" y="235"/>
                  </a:lnTo>
                  <a:lnTo>
                    <a:pt x="107" y="235"/>
                  </a:lnTo>
                  <a:lnTo>
                    <a:pt x="107" y="231"/>
                  </a:lnTo>
                  <a:lnTo>
                    <a:pt x="102" y="231"/>
                  </a:lnTo>
                  <a:lnTo>
                    <a:pt x="96" y="230"/>
                  </a:lnTo>
                  <a:lnTo>
                    <a:pt x="96" y="234"/>
                  </a:lnTo>
                  <a:lnTo>
                    <a:pt x="107" y="234"/>
                  </a:lnTo>
                  <a:lnTo>
                    <a:pt x="107" y="230"/>
                  </a:lnTo>
                  <a:lnTo>
                    <a:pt x="92" y="230"/>
                  </a:lnTo>
                  <a:lnTo>
                    <a:pt x="92" y="234"/>
                  </a:lnTo>
                  <a:lnTo>
                    <a:pt x="101" y="233"/>
                  </a:lnTo>
                  <a:lnTo>
                    <a:pt x="104" y="233"/>
                  </a:lnTo>
                  <a:lnTo>
                    <a:pt x="104" y="229"/>
                  </a:lnTo>
                  <a:lnTo>
                    <a:pt x="92" y="229"/>
                  </a:lnTo>
                  <a:lnTo>
                    <a:pt x="92" y="233"/>
                  </a:lnTo>
                  <a:lnTo>
                    <a:pt x="98" y="233"/>
                  </a:lnTo>
                  <a:lnTo>
                    <a:pt x="110" y="231"/>
                  </a:lnTo>
                  <a:lnTo>
                    <a:pt x="11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107" y="231"/>
                  </a:lnTo>
                  <a:lnTo>
                    <a:pt x="107" y="227"/>
                  </a:lnTo>
                  <a:lnTo>
                    <a:pt x="97" y="226"/>
                  </a:lnTo>
                  <a:lnTo>
                    <a:pt x="92" y="226"/>
                  </a:lnTo>
                  <a:lnTo>
                    <a:pt x="92" y="230"/>
                  </a:lnTo>
                  <a:lnTo>
                    <a:pt x="104" y="230"/>
                  </a:lnTo>
                  <a:lnTo>
                    <a:pt x="104" y="226"/>
                  </a:lnTo>
                  <a:lnTo>
                    <a:pt x="92" y="225"/>
                  </a:lnTo>
                  <a:lnTo>
                    <a:pt x="92" y="229"/>
                  </a:lnTo>
                  <a:lnTo>
                    <a:pt x="107" y="229"/>
                  </a:lnTo>
                  <a:lnTo>
                    <a:pt x="107" y="225"/>
                  </a:lnTo>
                  <a:lnTo>
                    <a:pt x="96" y="225"/>
                  </a:lnTo>
                  <a:lnTo>
                    <a:pt x="96" y="226"/>
                  </a:lnTo>
                  <a:lnTo>
                    <a:pt x="98" y="226"/>
                  </a:lnTo>
                  <a:lnTo>
                    <a:pt x="98" y="225"/>
                  </a:lnTo>
                  <a:lnTo>
                    <a:pt x="96" y="225"/>
                  </a:lnTo>
                  <a:lnTo>
                    <a:pt x="96" y="227"/>
                  </a:lnTo>
                  <a:lnTo>
                    <a:pt x="107" y="227"/>
                  </a:lnTo>
                  <a:lnTo>
                    <a:pt x="107" y="223"/>
                  </a:lnTo>
                  <a:lnTo>
                    <a:pt x="92" y="223"/>
                  </a:lnTo>
                  <a:lnTo>
                    <a:pt x="92" y="227"/>
                  </a:lnTo>
                  <a:lnTo>
                    <a:pt x="101" y="226"/>
                  </a:lnTo>
                  <a:lnTo>
                    <a:pt x="104" y="226"/>
                  </a:lnTo>
                  <a:lnTo>
                    <a:pt x="104" y="222"/>
                  </a:lnTo>
                  <a:lnTo>
                    <a:pt x="92" y="222"/>
                  </a:lnTo>
                  <a:lnTo>
                    <a:pt x="92" y="226"/>
                  </a:lnTo>
                  <a:lnTo>
                    <a:pt x="98" y="226"/>
                  </a:lnTo>
                  <a:lnTo>
                    <a:pt x="109" y="225"/>
                  </a:lnTo>
                  <a:lnTo>
                    <a:pt x="109" y="221"/>
                  </a:lnTo>
                  <a:lnTo>
                    <a:pt x="97" y="221"/>
                  </a:lnTo>
                  <a:lnTo>
                    <a:pt x="97" y="225"/>
                  </a:lnTo>
                  <a:lnTo>
                    <a:pt x="107" y="225"/>
                  </a:lnTo>
                  <a:lnTo>
                    <a:pt x="107" y="221"/>
                  </a:lnTo>
                  <a:lnTo>
                    <a:pt x="97" y="220"/>
                  </a:lnTo>
                  <a:lnTo>
                    <a:pt x="92" y="220"/>
                  </a:lnTo>
                  <a:lnTo>
                    <a:pt x="92" y="223"/>
                  </a:lnTo>
                  <a:lnTo>
                    <a:pt x="104" y="223"/>
                  </a:lnTo>
                  <a:lnTo>
                    <a:pt x="104" y="220"/>
                  </a:lnTo>
                  <a:lnTo>
                    <a:pt x="92" y="220"/>
                  </a:lnTo>
                  <a:lnTo>
                    <a:pt x="92" y="223"/>
                  </a:lnTo>
                  <a:lnTo>
                    <a:pt x="97" y="222"/>
                  </a:lnTo>
                  <a:lnTo>
                    <a:pt x="107" y="222"/>
                  </a:lnTo>
                  <a:lnTo>
                    <a:pt x="107" y="218"/>
                  </a:lnTo>
                  <a:lnTo>
                    <a:pt x="96" y="218"/>
                  </a:lnTo>
                  <a:lnTo>
                    <a:pt x="96" y="222"/>
                  </a:lnTo>
                  <a:lnTo>
                    <a:pt x="107" y="221"/>
                  </a:lnTo>
                  <a:lnTo>
                    <a:pt x="107" y="217"/>
                  </a:lnTo>
                  <a:lnTo>
                    <a:pt x="92" y="217"/>
                  </a:lnTo>
                  <a:lnTo>
                    <a:pt x="92" y="221"/>
                  </a:lnTo>
                  <a:lnTo>
                    <a:pt x="102" y="221"/>
                  </a:lnTo>
                  <a:lnTo>
                    <a:pt x="105" y="220"/>
                  </a:lnTo>
                  <a:lnTo>
                    <a:pt x="104" y="216"/>
                  </a:lnTo>
                  <a:lnTo>
                    <a:pt x="90" y="216"/>
                  </a:lnTo>
                  <a:lnTo>
                    <a:pt x="90" y="220"/>
                  </a:lnTo>
                  <a:lnTo>
                    <a:pt x="109" y="220"/>
                  </a:lnTo>
                  <a:lnTo>
                    <a:pt x="109" y="216"/>
                  </a:lnTo>
                  <a:lnTo>
                    <a:pt x="96" y="214"/>
                  </a:lnTo>
                  <a:lnTo>
                    <a:pt x="96" y="218"/>
                  </a:lnTo>
                  <a:lnTo>
                    <a:pt x="107" y="218"/>
                  </a:lnTo>
                  <a:lnTo>
                    <a:pt x="107" y="214"/>
                  </a:lnTo>
                  <a:lnTo>
                    <a:pt x="97" y="214"/>
                  </a:lnTo>
                  <a:lnTo>
                    <a:pt x="92" y="213"/>
                  </a:lnTo>
                  <a:lnTo>
                    <a:pt x="92" y="217"/>
                  </a:lnTo>
                  <a:lnTo>
                    <a:pt x="104" y="217"/>
                  </a:lnTo>
                  <a:lnTo>
                    <a:pt x="104" y="213"/>
                  </a:lnTo>
                  <a:lnTo>
                    <a:pt x="92" y="213"/>
                  </a:lnTo>
                  <a:lnTo>
                    <a:pt x="92" y="217"/>
                  </a:lnTo>
                  <a:lnTo>
                    <a:pt x="97" y="216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96" y="212"/>
                  </a:lnTo>
                  <a:lnTo>
                    <a:pt x="96" y="216"/>
                  </a:lnTo>
                  <a:lnTo>
                    <a:pt x="107" y="214"/>
                  </a:lnTo>
                  <a:lnTo>
                    <a:pt x="107" y="210"/>
                  </a:lnTo>
                  <a:lnTo>
                    <a:pt x="92" y="210"/>
                  </a:lnTo>
                  <a:lnTo>
                    <a:pt x="92" y="214"/>
                  </a:lnTo>
                  <a:lnTo>
                    <a:pt x="102" y="214"/>
                  </a:lnTo>
                  <a:lnTo>
                    <a:pt x="102" y="213"/>
                  </a:lnTo>
                  <a:lnTo>
                    <a:pt x="104" y="212"/>
                  </a:lnTo>
                  <a:lnTo>
                    <a:pt x="102" y="209"/>
                  </a:lnTo>
                  <a:lnTo>
                    <a:pt x="92" y="209"/>
                  </a:lnTo>
                  <a:lnTo>
                    <a:pt x="92" y="213"/>
                  </a:lnTo>
                  <a:lnTo>
                    <a:pt x="110" y="213"/>
                  </a:lnTo>
                  <a:lnTo>
                    <a:pt x="110" y="209"/>
                  </a:lnTo>
                  <a:lnTo>
                    <a:pt x="96" y="209"/>
                  </a:lnTo>
                  <a:lnTo>
                    <a:pt x="96" y="210"/>
                  </a:lnTo>
                  <a:lnTo>
                    <a:pt x="97" y="213"/>
                  </a:lnTo>
                  <a:lnTo>
                    <a:pt x="100" y="212"/>
                  </a:lnTo>
                  <a:lnTo>
                    <a:pt x="98" y="209"/>
                  </a:lnTo>
                  <a:lnTo>
                    <a:pt x="98" y="212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92" y="208"/>
                  </a:lnTo>
                  <a:lnTo>
                    <a:pt x="92" y="212"/>
                  </a:lnTo>
                  <a:lnTo>
                    <a:pt x="101" y="210"/>
                  </a:lnTo>
                  <a:lnTo>
                    <a:pt x="102" y="210"/>
                  </a:lnTo>
                  <a:lnTo>
                    <a:pt x="102" y="206"/>
                  </a:lnTo>
                  <a:lnTo>
                    <a:pt x="90" y="206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6" y="209"/>
                  </a:lnTo>
                  <a:lnTo>
                    <a:pt x="106" y="205"/>
                  </a:lnTo>
                  <a:lnTo>
                    <a:pt x="94" y="205"/>
                  </a:lnTo>
                  <a:lnTo>
                    <a:pt x="94" y="209"/>
                  </a:lnTo>
                  <a:lnTo>
                    <a:pt x="107" y="209"/>
                  </a:lnTo>
                  <a:lnTo>
                    <a:pt x="107" y="205"/>
                  </a:lnTo>
                  <a:lnTo>
                    <a:pt x="105" y="205"/>
                  </a:lnTo>
                  <a:lnTo>
                    <a:pt x="98" y="204"/>
                  </a:lnTo>
                  <a:lnTo>
                    <a:pt x="90" y="204"/>
                  </a:lnTo>
                  <a:lnTo>
                    <a:pt x="90" y="208"/>
                  </a:lnTo>
                  <a:lnTo>
                    <a:pt x="104" y="208"/>
                  </a:lnTo>
                  <a:lnTo>
                    <a:pt x="104" y="204"/>
                  </a:lnTo>
                  <a:lnTo>
                    <a:pt x="90" y="203"/>
                  </a:lnTo>
                  <a:lnTo>
                    <a:pt x="90" y="206"/>
                  </a:lnTo>
                  <a:lnTo>
                    <a:pt x="110" y="206"/>
                  </a:lnTo>
                  <a:lnTo>
                    <a:pt x="110" y="203"/>
                  </a:lnTo>
                  <a:lnTo>
                    <a:pt x="96" y="203"/>
                  </a:lnTo>
                  <a:lnTo>
                    <a:pt x="96" y="204"/>
                  </a:lnTo>
                  <a:lnTo>
                    <a:pt x="97" y="206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8" y="205"/>
                  </a:lnTo>
                  <a:lnTo>
                    <a:pt x="107" y="205"/>
                  </a:lnTo>
                  <a:lnTo>
                    <a:pt x="107" y="201"/>
                  </a:lnTo>
                  <a:lnTo>
                    <a:pt x="92" y="201"/>
                  </a:lnTo>
                  <a:lnTo>
                    <a:pt x="92" y="205"/>
                  </a:lnTo>
                  <a:lnTo>
                    <a:pt x="101" y="204"/>
                  </a:lnTo>
                  <a:lnTo>
                    <a:pt x="102" y="204"/>
                  </a:lnTo>
                  <a:lnTo>
                    <a:pt x="102" y="200"/>
                  </a:lnTo>
                  <a:lnTo>
                    <a:pt x="90" y="200"/>
                  </a:lnTo>
                  <a:lnTo>
                    <a:pt x="90" y="204"/>
                  </a:lnTo>
                  <a:lnTo>
                    <a:pt x="96" y="204"/>
                  </a:lnTo>
                  <a:lnTo>
                    <a:pt x="106" y="203"/>
                  </a:lnTo>
                  <a:lnTo>
                    <a:pt x="106" y="199"/>
                  </a:lnTo>
                  <a:lnTo>
                    <a:pt x="96" y="199"/>
                  </a:lnTo>
                  <a:lnTo>
                    <a:pt x="96" y="203"/>
                  </a:lnTo>
                  <a:lnTo>
                    <a:pt x="106" y="203"/>
                  </a:lnTo>
                  <a:lnTo>
                    <a:pt x="106" y="199"/>
                  </a:lnTo>
                  <a:lnTo>
                    <a:pt x="98" y="199"/>
                  </a:lnTo>
                  <a:lnTo>
                    <a:pt x="92" y="197"/>
                  </a:lnTo>
                  <a:lnTo>
                    <a:pt x="92" y="201"/>
                  </a:lnTo>
                  <a:lnTo>
                    <a:pt x="104" y="201"/>
                  </a:lnTo>
                  <a:lnTo>
                    <a:pt x="104" y="197"/>
                  </a:lnTo>
                  <a:lnTo>
                    <a:pt x="90" y="197"/>
                  </a:lnTo>
                  <a:lnTo>
                    <a:pt x="90" y="201"/>
                  </a:lnTo>
                  <a:lnTo>
                    <a:pt x="97" y="200"/>
                  </a:lnTo>
                  <a:lnTo>
                    <a:pt x="109" y="200"/>
                  </a:lnTo>
                  <a:lnTo>
                    <a:pt x="109" y="196"/>
                  </a:lnTo>
                  <a:lnTo>
                    <a:pt x="96" y="196"/>
                  </a:lnTo>
                  <a:lnTo>
                    <a:pt x="96" y="200"/>
                  </a:lnTo>
                  <a:lnTo>
                    <a:pt x="97" y="200"/>
                  </a:lnTo>
                  <a:lnTo>
                    <a:pt x="107" y="199"/>
                  </a:lnTo>
                  <a:lnTo>
                    <a:pt x="107" y="195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104" y="199"/>
                  </a:lnTo>
                  <a:lnTo>
                    <a:pt x="104" y="197"/>
                  </a:lnTo>
                  <a:lnTo>
                    <a:pt x="105" y="196"/>
                  </a:lnTo>
                  <a:lnTo>
                    <a:pt x="104" y="193"/>
                  </a:lnTo>
                  <a:lnTo>
                    <a:pt x="92" y="193"/>
                  </a:lnTo>
                  <a:lnTo>
                    <a:pt x="92" y="197"/>
                  </a:lnTo>
                  <a:lnTo>
                    <a:pt x="107" y="197"/>
                  </a:lnTo>
                  <a:lnTo>
                    <a:pt x="107" y="193"/>
                  </a:lnTo>
                  <a:lnTo>
                    <a:pt x="96" y="192"/>
                  </a:lnTo>
                  <a:lnTo>
                    <a:pt x="96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98" y="192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7" y="193"/>
                  </a:lnTo>
                  <a:lnTo>
                    <a:pt x="109" y="193"/>
                  </a:lnTo>
                  <a:lnTo>
                    <a:pt x="109" y="189"/>
                  </a:lnTo>
                  <a:lnTo>
                    <a:pt x="96" y="189"/>
                  </a:lnTo>
                  <a:lnTo>
                    <a:pt x="96" y="193"/>
                  </a:lnTo>
                  <a:lnTo>
                    <a:pt x="97" y="193"/>
                  </a:lnTo>
                  <a:lnTo>
                    <a:pt x="107" y="192"/>
                  </a:lnTo>
                  <a:lnTo>
                    <a:pt x="107" y="188"/>
                  </a:lnTo>
                  <a:lnTo>
                    <a:pt x="92" y="188"/>
                  </a:lnTo>
                  <a:lnTo>
                    <a:pt x="92" y="192"/>
                  </a:lnTo>
                  <a:lnTo>
                    <a:pt x="102" y="192"/>
                  </a:lnTo>
                  <a:lnTo>
                    <a:pt x="105" y="191"/>
                  </a:lnTo>
                  <a:lnTo>
                    <a:pt x="104" y="187"/>
                  </a:lnTo>
                  <a:lnTo>
                    <a:pt x="92" y="187"/>
                  </a:lnTo>
                  <a:lnTo>
                    <a:pt x="92" y="191"/>
                  </a:lnTo>
                  <a:lnTo>
                    <a:pt x="107" y="191"/>
                  </a:lnTo>
                  <a:lnTo>
                    <a:pt x="107" y="187"/>
                  </a:lnTo>
                  <a:lnTo>
                    <a:pt x="96" y="187"/>
                  </a:lnTo>
                  <a:lnTo>
                    <a:pt x="96" y="188"/>
                  </a:lnTo>
                  <a:lnTo>
                    <a:pt x="98" y="188"/>
                  </a:lnTo>
                  <a:lnTo>
                    <a:pt x="98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107" y="189"/>
                  </a:lnTo>
                  <a:lnTo>
                    <a:pt x="107" y="186"/>
                  </a:lnTo>
                  <a:lnTo>
                    <a:pt x="92" y="186"/>
                  </a:lnTo>
                  <a:lnTo>
                    <a:pt x="92" y="189"/>
                  </a:lnTo>
                  <a:lnTo>
                    <a:pt x="101" y="188"/>
                  </a:lnTo>
                  <a:lnTo>
                    <a:pt x="104" y="188"/>
                  </a:lnTo>
                  <a:lnTo>
                    <a:pt x="104" y="184"/>
                  </a:lnTo>
                  <a:lnTo>
                    <a:pt x="92" y="184"/>
                  </a:lnTo>
                  <a:lnTo>
                    <a:pt x="92" y="188"/>
                  </a:lnTo>
                  <a:lnTo>
                    <a:pt x="98" y="188"/>
                  </a:lnTo>
                  <a:lnTo>
                    <a:pt x="110" y="187"/>
                  </a:lnTo>
                  <a:lnTo>
                    <a:pt x="110" y="183"/>
                  </a:lnTo>
                  <a:lnTo>
                    <a:pt x="96" y="183"/>
                  </a:lnTo>
                  <a:lnTo>
                    <a:pt x="96" y="187"/>
                  </a:lnTo>
                  <a:lnTo>
                    <a:pt x="107" y="187"/>
                  </a:lnTo>
                  <a:lnTo>
                    <a:pt x="107" y="183"/>
                  </a:lnTo>
                  <a:lnTo>
                    <a:pt x="97" y="182"/>
                  </a:lnTo>
                  <a:lnTo>
                    <a:pt x="92" y="182"/>
                  </a:lnTo>
                  <a:lnTo>
                    <a:pt x="92" y="186"/>
                  </a:lnTo>
                  <a:lnTo>
                    <a:pt x="104" y="186"/>
                  </a:lnTo>
                  <a:lnTo>
                    <a:pt x="104" y="182"/>
                  </a:lnTo>
                  <a:lnTo>
                    <a:pt x="92" y="180"/>
                  </a:lnTo>
                  <a:lnTo>
                    <a:pt x="92" y="184"/>
                  </a:lnTo>
                  <a:lnTo>
                    <a:pt x="107" y="184"/>
                  </a:lnTo>
                  <a:lnTo>
                    <a:pt x="107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92" y="179"/>
                  </a:lnTo>
                  <a:lnTo>
                    <a:pt x="92" y="183"/>
                  </a:lnTo>
                  <a:lnTo>
                    <a:pt x="102" y="183"/>
                  </a:lnTo>
                  <a:lnTo>
                    <a:pt x="105" y="182"/>
                  </a:lnTo>
                  <a:lnTo>
                    <a:pt x="104" y="178"/>
                  </a:lnTo>
                  <a:lnTo>
                    <a:pt x="92" y="178"/>
                  </a:lnTo>
                  <a:lnTo>
                    <a:pt x="92" y="182"/>
                  </a:lnTo>
                  <a:lnTo>
                    <a:pt x="98" y="182"/>
                  </a:lnTo>
                  <a:lnTo>
                    <a:pt x="110" y="180"/>
                  </a:lnTo>
                  <a:lnTo>
                    <a:pt x="110" y="176"/>
                  </a:lnTo>
                  <a:lnTo>
                    <a:pt x="97" y="176"/>
                  </a:lnTo>
                  <a:lnTo>
                    <a:pt x="97" y="180"/>
                  </a:lnTo>
                  <a:lnTo>
                    <a:pt x="107" y="180"/>
                  </a:lnTo>
                  <a:lnTo>
                    <a:pt x="107" y="176"/>
                  </a:lnTo>
                  <a:lnTo>
                    <a:pt x="98" y="176"/>
                  </a:lnTo>
                  <a:lnTo>
                    <a:pt x="90" y="175"/>
                  </a:lnTo>
                  <a:lnTo>
                    <a:pt x="90" y="179"/>
                  </a:lnTo>
                  <a:lnTo>
                    <a:pt x="104" y="179"/>
                  </a:lnTo>
                  <a:lnTo>
                    <a:pt x="104" y="175"/>
                  </a:lnTo>
                  <a:lnTo>
                    <a:pt x="92" y="175"/>
                  </a:lnTo>
                  <a:lnTo>
                    <a:pt x="92" y="176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6" y="175"/>
                  </a:lnTo>
                  <a:lnTo>
                    <a:pt x="96" y="178"/>
                  </a:lnTo>
                  <a:lnTo>
                    <a:pt x="107" y="178"/>
                  </a:lnTo>
                  <a:lnTo>
                    <a:pt x="107" y="174"/>
                  </a:lnTo>
                  <a:lnTo>
                    <a:pt x="94" y="174"/>
                  </a:lnTo>
                  <a:lnTo>
                    <a:pt x="94" y="178"/>
                  </a:lnTo>
                  <a:lnTo>
                    <a:pt x="107" y="176"/>
                  </a:lnTo>
                  <a:lnTo>
                    <a:pt x="107" y="172"/>
                  </a:lnTo>
                  <a:lnTo>
                    <a:pt x="92" y="172"/>
                  </a:lnTo>
                  <a:lnTo>
                    <a:pt x="92" y="176"/>
                  </a:lnTo>
                  <a:lnTo>
                    <a:pt x="102" y="176"/>
                  </a:lnTo>
                  <a:lnTo>
                    <a:pt x="105" y="175"/>
                  </a:lnTo>
                  <a:lnTo>
                    <a:pt x="104" y="171"/>
                  </a:lnTo>
                  <a:lnTo>
                    <a:pt x="92" y="171"/>
                  </a:lnTo>
                  <a:lnTo>
                    <a:pt x="92" y="175"/>
                  </a:lnTo>
                  <a:lnTo>
                    <a:pt x="110" y="175"/>
                  </a:lnTo>
                  <a:lnTo>
                    <a:pt x="110" y="171"/>
                  </a:lnTo>
                  <a:lnTo>
                    <a:pt x="97" y="170"/>
                  </a:lnTo>
                  <a:lnTo>
                    <a:pt x="97" y="174"/>
                  </a:lnTo>
                  <a:lnTo>
                    <a:pt x="107" y="174"/>
                  </a:lnTo>
                  <a:lnTo>
                    <a:pt x="107" y="170"/>
                  </a:lnTo>
                  <a:lnTo>
                    <a:pt x="92" y="170"/>
                  </a:lnTo>
                  <a:lnTo>
                    <a:pt x="92" y="174"/>
                  </a:lnTo>
                  <a:lnTo>
                    <a:pt x="101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92" y="168"/>
                  </a:lnTo>
                  <a:lnTo>
                    <a:pt x="92" y="172"/>
                  </a:lnTo>
                  <a:lnTo>
                    <a:pt x="97" y="172"/>
                  </a:lnTo>
                  <a:lnTo>
                    <a:pt x="107" y="171"/>
                  </a:lnTo>
                  <a:lnTo>
                    <a:pt x="107" y="167"/>
                  </a:lnTo>
                  <a:lnTo>
                    <a:pt x="96" y="167"/>
                  </a:lnTo>
                  <a:lnTo>
                    <a:pt x="96" y="171"/>
                  </a:lnTo>
                  <a:lnTo>
                    <a:pt x="107" y="171"/>
                  </a:lnTo>
                  <a:lnTo>
                    <a:pt x="107" y="167"/>
                  </a:lnTo>
                  <a:lnTo>
                    <a:pt x="100" y="166"/>
                  </a:lnTo>
                  <a:lnTo>
                    <a:pt x="92" y="166"/>
                  </a:lnTo>
                  <a:lnTo>
                    <a:pt x="92" y="170"/>
                  </a:lnTo>
                  <a:lnTo>
                    <a:pt x="105" y="170"/>
                  </a:lnTo>
                  <a:lnTo>
                    <a:pt x="105" y="166"/>
                  </a:lnTo>
                  <a:lnTo>
                    <a:pt x="92" y="165"/>
                  </a:lnTo>
                  <a:lnTo>
                    <a:pt x="92" y="168"/>
                  </a:lnTo>
                  <a:lnTo>
                    <a:pt x="110" y="168"/>
                  </a:lnTo>
                  <a:lnTo>
                    <a:pt x="110" y="165"/>
                  </a:lnTo>
                  <a:lnTo>
                    <a:pt x="97" y="165"/>
                  </a:lnTo>
                  <a:lnTo>
                    <a:pt x="97" y="166"/>
                  </a:lnTo>
                  <a:lnTo>
                    <a:pt x="100" y="166"/>
                  </a:lnTo>
                  <a:lnTo>
                    <a:pt x="100" y="165"/>
                  </a:lnTo>
                  <a:lnTo>
                    <a:pt x="97" y="165"/>
                  </a:lnTo>
                  <a:lnTo>
                    <a:pt x="97" y="167"/>
                  </a:lnTo>
                  <a:lnTo>
                    <a:pt x="107" y="167"/>
                  </a:lnTo>
                  <a:lnTo>
                    <a:pt x="107" y="163"/>
                  </a:lnTo>
                  <a:lnTo>
                    <a:pt x="92" y="163"/>
                  </a:lnTo>
                  <a:lnTo>
                    <a:pt x="92" y="167"/>
                  </a:lnTo>
                  <a:lnTo>
                    <a:pt x="102" y="166"/>
                  </a:lnTo>
                  <a:lnTo>
                    <a:pt x="105" y="166"/>
                  </a:lnTo>
                  <a:lnTo>
                    <a:pt x="105" y="162"/>
                  </a:lnTo>
                  <a:lnTo>
                    <a:pt x="93" y="162"/>
                  </a:lnTo>
                  <a:lnTo>
                    <a:pt x="93" y="166"/>
                  </a:lnTo>
                  <a:lnTo>
                    <a:pt x="97" y="166"/>
                  </a:lnTo>
                  <a:lnTo>
                    <a:pt x="109" y="165"/>
                  </a:lnTo>
                  <a:lnTo>
                    <a:pt x="109" y="161"/>
                  </a:lnTo>
                  <a:lnTo>
                    <a:pt x="96" y="161"/>
                  </a:lnTo>
                  <a:lnTo>
                    <a:pt x="96" y="165"/>
                  </a:lnTo>
                  <a:lnTo>
                    <a:pt x="107" y="165"/>
                  </a:lnTo>
                  <a:lnTo>
                    <a:pt x="107" y="161"/>
                  </a:lnTo>
                  <a:lnTo>
                    <a:pt x="100" y="159"/>
                  </a:lnTo>
                  <a:lnTo>
                    <a:pt x="92" y="159"/>
                  </a:lnTo>
                  <a:lnTo>
                    <a:pt x="92" y="163"/>
                  </a:lnTo>
                  <a:lnTo>
                    <a:pt x="104" y="163"/>
                  </a:lnTo>
                  <a:lnTo>
                    <a:pt x="104" y="159"/>
                  </a:lnTo>
                  <a:lnTo>
                    <a:pt x="92" y="158"/>
                  </a:lnTo>
                  <a:lnTo>
                    <a:pt x="92" y="162"/>
                  </a:lnTo>
                  <a:lnTo>
                    <a:pt x="110" y="162"/>
                  </a:lnTo>
                  <a:lnTo>
                    <a:pt x="110" y="158"/>
                  </a:lnTo>
                  <a:lnTo>
                    <a:pt x="97" y="158"/>
                  </a:lnTo>
                  <a:lnTo>
                    <a:pt x="97" y="162"/>
                  </a:lnTo>
                  <a:lnTo>
                    <a:pt x="107" y="161"/>
                  </a:lnTo>
                  <a:lnTo>
                    <a:pt x="107" y="157"/>
                  </a:lnTo>
                  <a:lnTo>
                    <a:pt x="92" y="157"/>
                  </a:lnTo>
                  <a:lnTo>
                    <a:pt x="92" y="161"/>
                  </a:lnTo>
                  <a:lnTo>
                    <a:pt x="102" y="161"/>
                  </a:lnTo>
                  <a:lnTo>
                    <a:pt x="105" y="159"/>
                  </a:lnTo>
                  <a:lnTo>
                    <a:pt x="104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107" y="159"/>
                  </a:lnTo>
                  <a:lnTo>
                    <a:pt x="107" y="155"/>
                  </a:lnTo>
                  <a:lnTo>
                    <a:pt x="97" y="154"/>
                  </a:lnTo>
                  <a:lnTo>
                    <a:pt x="96" y="154"/>
                  </a:lnTo>
                  <a:lnTo>
                    <a:pt x="96" y="158"/>
                  </a:lnTo>
                  <a:lnTo>
                    <a:pt x="107" y="158"/>
                  </a:lnTo>
                  <a:lnTo>
                    <a:pt x="107" y="154"/>
                  </a:lnTo>
                  <a:lnTo>
                    <a:pt x="100" y="154"/>
                  </a:lnTo>
                  <a:lnTo>
                    <a:pt x="92" y="153"/>
                  </a:lnTo>
                  <a:lnTo>
                    <a:pt x="92" y="157"/>
                  </a:lnTo>
                  <a:lnTo>
                    <a:pt x="104" y="157"/>
                  </a:lnTo>
                  <a:lnTo>
                    <a:pt x="104" y="153"/>
                  </a:lnTo>
                  <a:lnTo>
                    <a:pt x="92" y="153"/>
                  </a:lnTo>
                  <a:lnTo>
                    <a:pt x="92" y="154"/>
                  </a:lnTo>
                  <a:lnTo>
                    <a:pt x="93" y="157"/>
                  </a:lnTo>
                  <a:lnTo>
                    <a:pt x="97" y="155"/>
                  </a:lnTo>
                  <a:lnTo>
                    <a:pt x="96" y="153"/>
                  </a:lnTo>
                  <a:lnTo>
                    <a:pt x="96" y="155"/>
                  </a:lnTo>
                  <a:lnTo>
                    <a:pt x="110" y="155"/>
                  </a:lnTo>
                  <a:lnTo>
                    <a:pt x="110" y="151"/>
                  </a:lnTo>
                  <a:lnTo>
                    <a:pt x="97" y="151"/>
                  </a:lnTo>
                  <a:lnTo>
                    <a:pt x="97" y="155"/>
                  </a:lnTo>
                  <a:lnTo>
                    <a:pt x="107" y="154"/>
                  </a:lnTo>
                  <a:lnTo>
                    <a:pt x="107" y="150"/>
                  </a:lnTo>
                  <a:lnTo>
                    <a:pt x="92" y="150"/>
                  </a:lnTo>
                  <a:lnTo>
                    <a:pt x="92" y="154"/>
                  </a:lnTo>
                  <a:lnTo>
                    <a:pt x="102" y="154"/>
                  </a:lnTo>
                  <a:lnTo>
                    <a:pt x="106" y="153"/>
                  </a:lnTo>
                  <a:lnTo>
                    <a:pt x="105" y="149"/>
                  </a:lnTo>
                  <a:lnTo>
                    <a:pt x="92" y="149"/>
                  </a:lnTo>
                  <a:lnTo>
                    <a:pt x="92" y="153"/>
                  </a:lnTo>
                  <a:lnTo>
                    <a:pt x="107" y="153"/>
                  </a:lnTo>
                  <a:lnTo>
                    <a:pt x="107" y="149"/>
                  </a:lnTo>
                  <a:lnTo>
                    <a:pt x="97" y="148"/>
                  </a:lnTo>
                  <a:lnTo>
                    <a:pt x="96" y="148"/>
                  </a:lnTo>
                  <a:lnTo>
                    <a:pt x="96" y="151"/>
                  </a:lnTo>
                  <a:lnTo>
                    <a:pt x="106" y="151"/>
                  </a:lnTo>
                  <a:lnTo>
                    <a:pt x="106" y="148"/>
                  </a:lnTo>
                  <a:lnTo>
                    <a:pt x="92" y="148"/>
                  </a:lnTo>
                  <a:lnTo>
                    <a:pt x="92" y="151"/>
                  </a:lnTo>
                  <a:lnTo>
                    <a:pt x="100" y="150"/>
                  </a:lnTo>
                  <a:lnTo>
                    <a:pt x="104" y="150"/>
                  </a:lnTo>
                  <a:lnTo>
                    <a:pt x="104" y="146"/>
                  </a:lnTo>
                  <a:lnTo>
                    <a:pt x="92" y="146"/>
                  </a:lnTo>
                  <a:lnTo>
                    <a:pt x="92" y="150"/>
                  </a:lnTo>
                  <a:lnTo>
                    <a:pt x="97" y="150"/>
                  </a:lnTo>
                  <a:lnTo>
                    <a:pt x="110" y="149"/>
                  </a:lnTo>
                  <a:lnTo>
                    <a:pt x="110" y="145"/>
                  </a:lnTo>
                  <a:lnTo>
                    <a:pt x="97" y="145"/>
                  </a:lnTo>
                  <a:lnTo>
                    <a:pt x="97" y="149"/>
                  </a:lnTo>
                  <a:lnTo>
                    <a:pt x="106" y="149"/>
                  </a:lnTo>
                  <a:lnTo>
                    <a:pt x="106" y="145"/>
                  </a:lnTo>
                  <a:lnTo>
                    <a:pt x="98" y="144"/>
                  </a:lnTo>
                  <a:lnTo>
                    <a:pt x="90" y="144"/>
                  </a:lnTo>
                  <a:lnTo>
                    <a:pt x="90" y="148"/>
                  </a:lnTo>
                  <a:lnTo>
                    <a:pt x="104" y="148"/>
                  </a:lnTo>
                  <a:lnTo>
                    <a:pt x="104" y="144"/>
                  </a:lnTo>
                  <a:lnTo>
                    <a:pt x="92" y="142"/>
                  </a:lnTo>
                  <a:lnTo>
                    <a:pt x="92" y="146"/>
                  </a:lnTo>
                  <a:lnTo>
                    <a:pt x="107" y="146"/>
                  </a:lnTo>
                  <a:lnTo>
                    <a:pt x="107" y="142"/>
                  </a:lnTo>
                  <a:lnTo>
                    <a:pt x="97" y="142"/>
                  </a:lnTo>
                  <a:lnTo>
                    <a:pt x="97" y="144"/>
                  </a:lnTo>
                  <a:lnTo>
                    <a:pt x="98" y="142"/>
                  </a:lnTo>
                  <a:lnTo>
                    <a:pt x="96" y="141"/>
                  </a:lnTo>
                  <a:lnTo>
                    <a:pt x="94" y="142"/>
                  </a:lnTo>
                  <a:lnTo>
                    <a:pt x="94" y="145"/>
                  </a:lnTo>
                  <a:lnTo>
                    <a:pt x="106" y="145"/>
                  </a:lnTo>
                  <a:lnTo>
                    <a:pt x="106" y="141"/>
                  </a:lnTo>
                  <a:lnTo>
                    <a:pt x="92" y="141"/>
                  </a:lnTo>
                  <a:lnTo>
                    <a:pt x="92" y="145"/>
                  </a:lnTo>
                  <a:lnTo>
                    <a:pt x="100" y="144"/>
                  </a:lnTo>
                  <a:lnTo>
                    <a:pt x="105" y="144"/>
                  </a:lnTo>
                  <a:lnTo>
                    <a:pt x="105" y="140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7" y="144"/>
                  </a:lnTo>
                  <a:lnTo>
                    <a:pt x="110" y="142"/>
                  </a:lnTo>
                  <a:lnTo>
                    <a:pt x="110" y="138"/>
                  </a:lnTo>
                  <a:lnTo>
                    <a:pt x="97" y="138"/>
                  </a:lnTo>
                  <a:lnTo>
                    <a:pt x="97" y="142"/>
                  </a:lnTo>
                  <a:lnTo>
                    <a:pt x="107" y="142"/>
                  </a:lnTo>
                  <a:lnTo>
                    <a:pt x="107" y="138"/>
                  </a:lnTo>
                  <a:lnTo>
                    <a:pt x="98" y="137"/>
                  </a:lnTo>
                  <a:lnTo>
                    <a:pt x="92" y="137"/>
                  </a:lnTo>
                  <a:lnTo>
                    <a:pt x="92" y="141"/>
                  </a:lnTo>
                  <a:lnTo>
                    <a:pt x="105" y="141"/>
                  </a:lnTo>
                  <a:lnTo>
                    <a:pt x="105" y="137"/>
                  </a:lnTo>
                  <a:lnTo>
                    <a:pt x="92" y="137"/>
                  </a:lnTo>
                  <a:lnTo>
                    <a:pt x="92" y="138"/>
                  </a:lnTo>
                  <a:lnTo>
                    <a:pt x="93" y="141"/>
                  </a:lnTo>
                  <a:lnTo>
                    <a:pt x="97" y="140"/>
                  </a:lnTo>
                  <a:lnTo>
                    <a:pt x="96" y="137"/>
                  </a:lnTo>
                  <a:lnTo>
                    <a:pt x="96" y="140"/>
                  </a:lnTo>
                  <a:lnTo>
                    <a:pt x="107" y="140"/>
                  </a:lnTo>
                  <a:lnTo>
                    <a:pt x="107" y="136"/>
                  </a:lnTo>
                  <a:lnTo>
                    <a:pt x="94" y="136"/>
                  </a:lnTo>
                  <a:lnTo>
                    <a:pt x="94" y="140"/>
                  </a:lnTo>
                  <a:lnTo>
                    <a:pt x="106" y="138"/>
                  </a:lnTo>
                  <a:lnTo>
                    <a:pt x="106" y="134"/>
                  </a:lnTo>
                  <a:lnTo>
                    <a:pt x="90" y="134"/>
                  </a:lnTo>
                  <a:lnTo>
                    <a:pt x="90" y="138"/>
                  </a:lnTo>
                  <a:lnTo>
                    <a:pt x="98" y="138"/>
                  </a:lnTo>
                  <a:lnTo>
                    <a:pt x="104" y="137"/>
                  </a:lnTo>
                  <a:lnTo>
                    <a:pt x="104" y="133"/>
                  </a:lnTo>
                  <a:lnTo>
                    <a:pt x="90" y="133"/>
                  </a:lnTo>
                  <a:lnTo>
                    <a:pt x="90" y="137"/>
                  </a:lnTo>
                  <a:lnTo>
                    <a:pt x="109" y="137"/>
                  </a:lnTo>
                  <a:lnTo>
                    <a:pt x="109" y="133"/>
                  </a:lnTo>
                  <a:lnTo>
                    <a:pt x="97" y="132"/>
                  </a:lnTo>
                  <a:lnTo>
                    <a:pt x="97" y="136"/>
                  </a:lnTo>
                  <a:lnTo>
                    <a:pt x="106" y="136"/>
                  </a:lnTo>
                  <a:lnTo>
                    <a:pt x="106" y="132"/>
                  </a:lnTo>
                  <a:lnTo>
                    <a:pt x="98" y="132"/>
                  </a:lnTo>
                  <a:lnTo>
                    <a:pt x="92" y="131"/>
                  </a:lnTo>
                  <a:lnTo>
                    <a:pt x="92" y="134"/>
                  </a:lnTo>
                  <a:lnTo>
                    <a:pt x="105" y="134"/>
                  </a:lnTo>
                  <a:lnTo>
                    <a:pt x="105" y="131"/>
                  </a:lnTo>
                  <a:lnTo>
                    <a:pt x="92" y="131"/>
                  </a:lnTo>
                  <a:lnTo>
                    <a:pt x="92" y="134"/>
                  </a:lnTo>
                  <a:lnTo>
                    <a:pt x="97" y="133"/>
                  </a:lnTo>
                  <a:lnTo>
                    <a:pt x="107" y="133"/>
                  </a:lnTo>
                  <a:lnTo>
                    <a:pt x="107" y="129"/>
                  </a:lnTo>
                  <a:lnTo>
                    <a:pt x="96" y="129"/>
                  </a:lnTo>
                  <a:lnTo>
                    <a:pt x="96" y="133"/>
                  </a:lnTo>
                  <a:lnTo>
                    <a:pt x="106" y="132"/>
                  </a:lnTo>
                  <a:lnTo>
                    <a:pt x="10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8" y="132"/>
                  </a:lnTo>
                  <a:lnTo>
                    <a:pt x="104" y="131"/>
                  </a:lnTo>
                  <a:lnTo>
                    <a:pt x="104" y="127"/>
                  </a:lnTo>
                  <a:lnTo>
                    <a:pt x="92" y="127"/>
                  </a:lnTo>
                  <a:lnTo>
                    <a:pt x="92" y="131"/>
                  </a:lnTo>
                  <a:lnTo>
                    <a:pt x="110" y="131"/>
                  </a:lnTo>
                  <a:lnTo>
                    <a:pt x="110" y="127"/>
                  </a:lnTo>
                  <a:lnTo>
                    <a:pt x="97" y="125"/>
                  </a:lnTo>
                  <a:lnTo>
                    <a:pt x="97" y="129"/>
                  </a:lnTo>
                  <a:lnTo>
                    <a:pt x="106" y="129"/>
                  </a:lnTo>
                  <a:lnTo>
                    <a:pt x="106" y="125"/>
                  </a:lnTo>
                  <a:lnTo>
                    <a:pt x="90" y="125"/>
                  </a:lnTo>
                  <a:lnTo>
                    <a:pt x="90" y="129"/>
                  </a:lnTo>
                  <a:lnTo>
                    <a:pt x="101" y="128"/>
                  </a:lnTo>
                  <a:lnTo>
                    <a:pt x="104" y="128"/>
                  </a:lnTo>
                  <a:lnTo>
                    <a:pt x="104" y="124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6" y="128"/>
                  </a:lnTo>
                  <a:lnTo>
                    <a:pt x="107" y="127"/>
                  </a:lnTo>
                  <a:lnTo>
                    <a:pt x="107" y="123"/>
                  </a:lnTo>
                  <a:lnTo>
                    <a:pt x="96" y="123"/>
                  </a:lnTo>
                  <a:lnTo>
                    <a:pt x="96" y="127"/>
                  </a:lnTo>
                  <a:lnTo>
                    <a:pt x="106" y="127"/>
                  </a:lnTo>
                  <a:lnTo>
                    <a:pt x="106" y="123"/>
                  </a:lnTo>
                  <a:lnTo>
                    <a:pt x="100" y="121"/>
                  </a:lnTo>
                  <a:lnTo>
                    <a:pt x="92" y="121"/>
                  </a:lnTo>
                  <a:lnTo>
                    <a:pt x="92" y="125"/>
                  </a:lnTo>
                  <a:lnTo>
                    <a:pt x="104" y="125"/>
                  </a:lnTo>
                  <a:lnTo>
                    <a:pt x="104" y="121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109" y="124"/>
                  </a:lnTo>
                  <a:lnTo>
                    <a:pt x="109" y="120"/>
                  </a:lnTo>
                  <a:lnTo>
                    <a:pt x="97" y="120"/>
                  </a:lnTo>
                  <a:lnTo>
                    <a:pt x="97" y="121"/>
                  </a:lnTo>
                  <a:lnTo>
                    <a:pt x="100" y="121"/>
                  </a:lnTo>
                  <a:lnTo>
                    <a:pt x="100" y="120"/>
                  </a:lnTo>
                  <a:lnTo>
                    <a:pt x="97" y="120"/>
                  </a:lnTo>
                  <a:lnTo>
                    <a:pt x="97" y="123"/>
                  </a:lnTo>
                  <a:lnTo>
                    <a:pt x="106" y="123"/>
                  </a:lnTo>
                  <a:lnTo>
                    <a:pt x="106" y="119"/>
                  </a:lnTo>
                  <a:lnTo>
                    <a:pt x="90" y="119"/>
                  </a:lnTo>
                  <a:lnTo>
                    <a:pt x="90" y="123"/>
                  </a:lnTo>
                  <a:lnTo>
                    <a:pt x="100" y="121"/>
                  </a:lnTo>
                  <a:lnTo>
                    <a:pt x="105" y="121"/>
                  </a:lnTo>
                  <a:lnTo>
                    <a:pt x="105" y="117"/>
                  </a:lnTo>
                  <a:lnTo>
                    <a:pt x="92" y="117"/>
                  </a:lnTo>
                  <a:lnTo>
                    <a:pt x="92" y="121"/>
                  </a:lnTo>
                  <a:lnTo>
                    <a:pt x="98" y="121"/>
                  </a:lnTo>
                  <a:lnTo>
                    <a:pt x="107" y="120"/>
                  </a:lnTo>
                  <a:lnTo>
                    <a:pt x="107" y="116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106" y="120"/>
                  </a:lnTo>
                  <a:lnTo>
                    <a:pt x="106" y="116"/>
                  </a:lnTo>
                  <a:lnTo>
                    <a:pt x="100" y="115"/>
                  </a:lnTo>
                  <a:lnTo>
                    <a:pt x="90" y="115"/>
                  </a:lnTo>
                  <a:lnTo>
                    <a:pt x="90" y="119"/>
                  </a:lnTo>
                  <a:lnTo>
                    <a:pt x="104" y="119"/>
                  </a:lnTo>
                  <a:lnTo>
                    <a:pt x="104" y="115"/>
                  </a:lnTo>
                  <a:lnTo>
                    <a:pt x="92" y="115"/>
                  </a:lnTo>
                  <a:lnTo>
                    <a:pt x="92" y="116"/>
                  </a:lnTo>
                  <a:lnTo>
                    <a:pt x="93" y="119"/>
                  </a:lnTo>
                  <a:lnTo>
                    <a:pt x="97" y="117"/>
                  </a:lnTo>
                  <a:lnTo>
                    <a:pt x="96" y="115"/>
                  </a:lnTo>
                  <a:lnTo>
                    <a:pt x="96" y="117"/>
                  </a:lnTo>
                  <a:lnTo>
                    <a:pt x="109" y="117"/>
                  </a:lnTo>
                  <a:lnTo>
                    <a:pt x="109" y="114"/>
                  </a:lnTo>
                  <a:lnTo>
                    <a:pt x="97" y="114"/>
                  </a:lnTo>
                  <a:lnTo>
                    <a:pt x="97" y="117"/>
                  </a:lnTo>
                  <a:lnTo>
                    <a:pt x="106" y="116"/>
                  </a:lnTo>
                  <a:lnTo>
                    <a:pt x="106" y="112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100" y="116"/>
                  </a:lnTo>
                  <a:lnTo>
                    <a:pt x="105" y="115"/>
                  </a:lnTo>
                  <a:lnTo>
                    <a:pt x="105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107" y="115"/>
                  </a:lnTo>
                  <a:lnTo>
                    <a:pt x="107" y="111"/>
                  </a:lnTo>
                  <a:lnTo>
                    <a:pt x="97" y="110"/>
                  </a:lnTo>
                  <a:lnTo>
                    <a:pt x="96" y="110"/>
                  </a:lnTo>
                  <a:lnTo>
                    <a:pt x="96" y="114"/>
                  </a:lnTo>
                  <a:lnTo>
                    <a:pt x="107" y="114"/>
                  </a:lnTo>
                  <a:lnTo>
                    <a:pt x="107" y="110"/>
                  </a:lnTo>
                  <a:lnTo>
                    <a:pt x="101" y="110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105" y="112"/>
                  </a:lnTo>
                  <a:lnTo>
                    <a:pt x="105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97" y="112"/>
                  </a:lnTo>
                  <a:lnTo>
                    <a:pt x="110" y="111"/>
                  </a:lnTo>
                  <a:lnTo>
                    <a:pt x="110" y="107"/>
                  </a:lnTo>
                  <a:lnTo>
                    <a:pt x="97" y="107"/>
                  </a:lnTo>
                  <a:lnTo>
                    <a:pt x="97" y="111"/>
                  </a:lnTo>
                  <a:lnTo>
                    <a:pt x="106" y="110"/>
                  </a:lnTo>
                  <a:lnTo>
                    <a:pt x="106" y="106"/>
                  </a:lnTo>
                  <a:lnTo>
                    <a:pt x="90" y="106"/>
                  </a:lnTo>
                  <a:lnTo>
                    <a:pt x="90" y="110"/>
                  </a:lnTo>
                  <a:lnTo>
                    <a:pt x="100" y="110"/>
                  </a:lnTo>
                  <a:lnTo>
                    <a:pt x="105" y="108"/>
                  </a:lnTo>
                  <a:lnTo>
                    <a:pt x="105" y="104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97" y="104"/>
                  </a:lnTo>
                  <a:lnTo>
                    <a:pt x="97" y="106"/>
                  </a:lnTo>
                  <a:lnTo>
                    <a:pt x="98" y="104"/>
                  </a:lnTo>
                  <a:lnTo>
                    <a:pt x="96" y="103"/>
                  </a:lnTo>
                  <a:lnTo>
                    <a:pt x="94" y="104"/>
                  </a:lnTo>
                  <a:lnTo>
                    <a:pt x="94" y="107"/>
                  </a:lnTo>
                  <a:lnTo>
                    <a:pt x="106" y="107"/>
                  </a:lnTo>
                  <a:lnTo>
                    <a:pt x="106" y="103"/>
                  </a:lnTo>
                  <a:lnTo>
                    <a:pt x="90" y="103"/>
                  </a:lnTo>
                  <a:lnTo>
                    <a:pt x="90" y="107"/>
                  </a:lnTo>
                  <a:lnTo>
                    <a:pt x="100" y="106"/>
                  </a:lnTo>
                  <a:lnTo>
                    <a:pt x="105" y="106"/>
                  </a:lnTo>
                  <a:lnTo>
                    <a:pt x="105" y="102"/>
                  </a:lnTo>
                  <a:lnTo>
                    <a:pt x="92" y="102"/>
                  </a:lnTo>
                  <a:lnTo>
                    <a:pt x="92" y="106"/>
                  </a:lnTo>
                  <a:lnTo>
                    <a:pt x="96" y="106"/>
                  </a:lnTo>
                  <a:lnTo>
                    <a:pt x="110" y="104"/>
                  </a:lnTo>
                  <a:lnTo>
                    <a:pt x="110" y="100"/>
                  </a:lnTo>
                  <a:lnTo>
                    <a:pt x="97" y="100"/>
                  </a:lnTo>
                  <a:lnTo>
                    <a:pt x="97" y="104"/>
                  </a:lnTo>
                  <a:lnTo>
                    <a:pt x="106" y="104"/>
                  </a:lnTo>
                  <a:lnTo>
                    <a:pt x="106" y="100"/>
                  </a:lnTo>
                  <a:lnTo>
                    <a:pt x="100" y="99"/>
                  </a:lnTo>
                  <a:lnTo>
                    <a:pt x="90" y="99"/>
                  </a:lnTo>
                  <a:lnTo>
                    <a:pt x="90" y="103"/>
                  </a:lnTo>
                  <a:lnTo>
                    <a:pt x="105" y="103"/>
                  </a:lnTo>
                  <a:lnTo>
                    <a:pt x="105" y="99"/>
                  </a:lnTo>
                  <a:lnTo>
                    <a:pt x="92" y="98"/>
                  </a:lnTo>
                  <a:lnTo>
                    <a:pt x="92" y="102"/>
                  </a:lnTo>
                  <a:lnTo>
                    <a:pt x="107" y="102"/>
                  </a:lnTo>
                  <a:lnTo>
                    <a:pt x="107" y="98"/>
                  </a:lnTo>
                  <a:lnTo>
                    <a:pt x="97" y="98"/>
                  </a:lnTo>
                  <a:lnTo>
                    <a:pt x="97" y="99"/>
                  </a:lnTo>
                  <a:lnTo>
                    <a:pt x="98" y="98"/>
                  </a:lnTo>
                  <a:lnTo>
                    <a:pt x="96" y="96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106" y="100"/>
                  </a:lnTo>
                  <a:lnTo>
                    <a:pt x="106" y="96"/>
                  </a:lnTo>
                  <a:lnTo>
                    <a:pt x="90" y="96"/>
                  </a:lnTo>
                  <a:lnTo>
                    <a:pt x="90" y="100"/>
                  </a:lnTo>
                  <a:lnTo>
                    <a:pt x="98" y="100"/>
                  </a:lnTo>
                  <a:lnTo>
                    <a:pt x="105" y="99"/>
                  </a:lnTo>
                  <a:lnTo>
                    <a:pt x="105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110" y="98"/>
                  </a:lnTo>
                  <a:lnTo>
                    <a:pt x="110" y="94"/>
                  </a:lnTo>
                  <a:lnTo>
                    <a:pt x="97" y="94"/>
                  </a:lnTo>
                  <a:lnTo>
                    <a:pt x="97" y="98"/>
                  </a:lnTo>
                  <a:lnTo>
                    <a:pt x="106" y="98"/>
                  </a:lnTo>
                  <a:lnTo>
                    <a:pt x="106" y="94"/>
                  </a:lnTo>
                  <a:lnTo>
                    <a:pt x="100" y="94"/>
                  </a:lnTo>
                  <a:lnTo>
                    <a:pt x="90" y="93"/>
                  </a:lnTo>
                  <a:lnTo>
                    <a:pt x="90" y="96"/>
                  </a:lnTo>
                  <a:lnTo>
                    <a:pt x="105" y="96"/>
                  </a:lnTo>
                  <a:lnTo>
                    <a:pt x="105" y="93"/>
                  </a:lnTo>
                  <a:lnTo>
                    <a:pt x="92" y="93"/>
                  </a:lnTo>
                  <a:lnTo>
                    <a:pt x="92" y="94"/>
                  </a:lnTo>
                  <a:lnTo>
                    <a:pt x="93" y="96"/>
                  </a:lnTo>
                  <a:lnTo>
                    <a:pt x="97" y="95"/>
                  </a:lnTo>
                  <a:lnTo>
                    <a:pt x="96" y="93"/>
                  </a:lnTo>
                  <a:lnTo>
                    <a:pt x="96" y="95"/>
                  </a:lnTo>
                  <a:lnTo>
                    <a:pt x="107" y="95"/>
                  </a:lnTo>
                  <a:lnTo>
                    <a:pt x="107" y="91"/>
                  </a:lnTo>
                  <a:lnTo>
                    <a:pt x="94" y="91"/>
                  </a:lnTo>
                  <a:lnTo>
                    <a:pt x="94" y="95"/>
                  </a:lnTo>
                  <a:lnTo>
                    <a:pt x="105" y="94"/>
                  </a:lnTo>
                  <a:lnTo>
                    <a:pt x="105" y="90"/>
                  </a:lnTo>
                  <a:lnTo>
                    <a:pt x="90" y="90"/>
                  </a:lnTo>
                  <a:lnTo>
                    <a:pt x="90" y="94"/>
                  </a:lnTo>
                  <a:lnTo>
                    <a:pt x="98" y="94"/>
                  </a:lnTo>
                  <a:lnTo>
                    <a:pt x="105" y="93"/>
                  </a:lnTo>
                  <a:lnTo>
                    <a:pt x="105" y="89"/>
                  </a:lnTo>
                  <a:lnTo>
                    <a:pt x="92" y="89"/>
                  </a:lnTo>
                  <a:lnTo>
                    <a:pt x="92" y="93"/>
                  </a:lnTo>
                  <a:lnTo>
                    <a:pt x="110" y="93"/>
                  </a:lnTo>
                  <a:lnTo>
                    <a:pt x="110" y="89"/>
                  </a:lnTo>
                  <a:lnTo>
                    <a:pt x="98" y="87"/>
                  </a:lnTo>
                  <a:lnTo>
                    <a:pt x="97" y="87"/>
                  </a:lnTo>
                  <a:lnTo>
                    <a:pt x="97" y="91"/>
                  </a:lnTo>
                  <a:lnTo>
                    <a:pt x="106" y="91"/>
                  </a:lnTo>
                  <a:lnTo>
                    <a:pt x="106" y="87"/>
                  </a:lnTo>
                  <a:lnTo>
                    <a:pt x="100" y="87"/>
                  </a:lnTo>
                  <a:lnTo>
                    <a:pt x="92" y="86"/>
                  </a:lnTo>
                  <a:lnTo>
                    <a:pt x="92" y="90"/>
                  </a:lnTo>
                  <a:lnTo>
                    <a:pt x="105" y="90"/>
                  </a:lnTo>
                  <a:lnTo>
                    <a:pt x="105" y="86"/>
                  </a:lnTo>
                  <a:lnTo>
                    <a:pt x="92" y="86"/>
                  </a:lnTo>
                  <a:lnTo>
                    <a:pt x="92" y="90"/>
                  </a:lnTo>
                  <a:lnTo>
                    <a:pt x="96" y="90"/>
                  </a:lnTo>
                  <a:lnTo>
                    <a:pt x="107" y="89"/>
                  </a:lnTo>
                  <a:lnTo>
                    <a:pt x="107" y="85"/>
                  </a:lnTo>
                  <a:lnTo>
                    <a:pt x="94" y="85"/>
                  </a:lnTo>
                  <a:lnTo>
                    <a:pt x="94" y="89"/>
                  </a:lnTo>
                  <a:lnTo>
                    <a:pt x="106" y="89"/>
                  </a:lnTo>
                  <a:lnTo>
                    <a:pt x="106" y="85"/>
                  </a:lnTo>
                  <a:lnTo>
                    <a:pt x="101" y="83"/>
                  </a:lnTo>
                  <a:lnTo>
                    <a:pt x="90" y="83"/>
                  </a:lnTo>
                  <a:lnTo>
                    <a:pt x="90" y="87"/>
                  </a:lnTo>
                  <a:lnTo>
                    <a:pt x="105" y="87"/>
                  </a:lnTo>
                  <a:lnTo>
                    <a:pt x="105" y="83"/>
                  </a:lnTo>
                  <a:lnTo>
                    <a:pt x="92" y="82"/>
                  </a:lnTo>
                  <a:lnTo>
                    <a:pt x="92" y="86"/>
                  </a:lnTo>
                  <a:lnTo>
                    <a:pt x="109" y="86"/>
                  </a:lnTo>
                  <a:lnTo>
                    <a:pt x="109" y="82"/>
                  </a:lnTo>
                  <a:lnTo>
                    <a:pt x="98" y="82"/>
                  </a:lnTo>
                  <a:lnTo>
                    <a:pt x="98" y="83"/>
                  </a:lnTo>
                  <a:lnTo>
                    <a:pt x="100" y="82"/>
                  </a:lnTo>
                  <a:lnTo>
                    <a:pt x="97" y="81"/>
                  </a:lnTo>
                  <a:lnTo>
                    <a:pt x="96" y="82"/>
                  </a:lnTo>
                  <a:lnTo>
                    <a:pt x="96" y="85"/>
                  </a:lnTo>
                  <a:lnTo>
                    <a:pt x="106" y="85"/>
                  </a:lnTo>
                  <a:lnTo>
                    <a:pt x="106" y="81"/>
                  </a:lnTo>
                  <a:lnTo>
                    <a:pt x="90" y="81"/>
                  </a:lnTo>
                  <a:lnTo>
                    <a:pt x="90" y="85"/>
                  </a:lnTo>
                  <a:lnTo>
                    <a:pt x="100" y="83"/>
                  </a:lnTo>
                  <a:lnTo>
                    <a:pt x="105" y="83"/>
                  </a:lnTo>
                  <a:lnTo>
                    <a:pt x="105" y="79"/>
                  </a:lnTo>
                  <a:lnTo>
                    <a:pt x="92" y="79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106" y="82"/>
                  </a:lnTo>
                  <a:lnTo>
                    <a:pt x="106" y="78"/>
                  </a:lnTo>
                  <a:lnTo>
                    <a:pt x="94" y="78"/>
                  </a:lnTo>
                  <a:lnTo>
                    <a:pt x="94" y="82"/>
                  </a:lnTo>
                  <a:lnTo>
                    <a:pt x="105" y="82"/>
                  </a:lnTo>
                  <a:lnTo>
                    <a:pt x="106" y="78"/>
                  </a:lnTo>
                  <a:lnTo>
                    <a:pt x="102" y="77"/>
                  </a:lnTo>
                  <a:lnTo>
                    <a:pt x="90" y="77"/>
                  </a:lnTo>
                  <a:lnTo>
                    <a:pt x="90" y="81"/>
                  </a:lnTo>
                  <a:lnTo>
                    <a:pt x="105" y="81"/>
                  </a:lnTo>
                  <a:lnTo>
                    <a:pt x="105" y="77"/>
                  </a:lnTo>
                  <a:lnTo>
                    <a:pt x="92" y="76"/>
                  </a:lnTo>
                  <a:lnTo>
                    <a:pt x="92" y="79"/>
                  </a:lnTo>
                  <a:lnTo>
                    <a:pt x="109" y="79"/>
                  </a:lnTo>
                  <a:lnTo>
                    <a:pt x="109" y="76"/>
                  </a:lnTo>
                  <a:lnTo>
                    <a:pt x="96" y="76"/>
                  </a:lnTo>
                  <a:lnTo>
                    <a:pt x="96" y="79"/>
                  </a:lnTo>
                  <a:lnTo>
                    <a:pt x="105" y="78"/>
                  </a:lnTo>
                  <a:lnTo>
                    <a:pt x="105" y="74"/>
                  </a:lnTo>
                  <a:lnTo>
                    <a:pt x="89" y="74"/>
                  </a:lnTo>
                  <a:lnTo>
                    <a:pt x="89" y="78"/>
                  </a:lnTo>
                  <a:lnTo>
                    <a:pt x="98" y="78"/>
                  </a:lnTo>
                  <a:lnTo>
                    <a:pt x="105" y="77"/>
                  </a:lnTo>
                  <a:lnTo>
                    <a:pt x="105" y="73"/>
                  </a:lnTo>
                  <a:lnTo>
                    <a:pt x="92" y="73"/>
                  </a:lnTo>
                  <a:lnTo>
                    <a:pt x="92" y="77"/>
                  </a:lnTo>
                  <a:lnTo>
                    <a:pt x="107" y="77"/>
                  </a:lnTo>
                  <a:lnTo>
                    <a:pt x="107" y="73"/>
                  </a:lnTo>
                  <a:lnTo>
                    <a:pt x="97" y="72"/>
                  </a:lnTo>
                  <a:lnTo>
                    <a:pt x="94" y="72"/>
                  </a:lnTo>
                  <a:lnTo>
                    <a:pt x="94" y="76"/>
                  </a:lnTo>
                  <a:lnTo>
                    <a:pt x="105" y="76"/>
                  </a:lnTo>
                  <a:lnTo>
                    <a:pt x="105" y="72"/>
                  </a:lnTo>
                  <a:lnTo>
                    <a:pt x="101" y="72"/>
                  </a:lnTo>
                  <a:lnTo>
                    <a:pt x="89" y="70"/>
                  </a:lnTo>
                  <a:lnTo>
                    <a:pt x="89" y="74"/>
                  </a:lnTo>
                  <a:lnTo>
                    <a:pt x="104" y="74"/>
                  </a:lnTo>
                  <a:lnTo>
                    <a:pt x="104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92" y="74"/>
                  </a:lnTo>
                  <a:lnTo>
                    <a:pt x="94" y="73"/>
                  </a:lnTo>
                  <a:lnTo>
                    <a:pt x="93" y="70"/>
                  </a:lnTo>
                  <a:lnTo>
                    <a:pt x="93" y="73"/>
                  </a:lnTo>
                  <a:lnTo>
                    <a:pt x="107" y="73"/>
                  </a:lnTo>
                  <a:lnTo>
                    <a:pt x="107" y="69"/>
                  </a:lnTo>
                  <a:lnTo>
                    <a:pt x="94" y="69"/>
                  </a:lnTo>
                  <a:lnTo>
                    <a:pt x="94" y="73"/>
                  </a:lnTo>
                  <a:lnTo>
                    <a:pt x="105" y="72"/>
                  </a:lnTo>
                  <a:lnTo>
                    <a:pt x="105" y="68"/>
                  </a:lnTo>
                  <a:lnTo>
                    <a:pt x="89" y="68"/>
                  </a:lnTo>
                  <a:lnTo>
                    <a:pt x="89" y="72"/>
                  </a:lnTo>
                  <a:lnTo>
                    <a:pt x="97" y="72"/>
                  </a:lnTo>
                  <a:lnTo>
                    <a:pt x="104" y="70"/>
                  </a:lnTo>
                  <a:lnTo>
                    <a:pt x="104" y="66"/>
                  </a:lnTo>
                  <a:lnTo>
                    <a:pt x="90" y="66"/>
                  </a:lnTo>
                  <a:lnTo>
                    <a:pt x="90" y="70"/>
                  </a:lnTo>
                  <a:lnTo>
                    <a:pt x="106" y="70"/>
                  </a:lnTo>
                  <a:lnTo>
                    <a:pt x="106" y="66"/>
                  </a:lnTo>
                  <a:lnTo>
                    <a:pt x="96" y="65"/>
                  </a:lnTo>
                  <a:lnTo>
                    <a:pt x="93" y="65"/>
                  </a:lnTo>
                  <a:lnTo>
                    <a:pt x="93" y="69"/>
                  </a:lnTo>
                  <a:lnTo>
                    <a:pt x="104" y="69"/>
                  </a:lnTo>
                  <a:lnTo>
                    <a:pt x="104" y="65"/>
                  </a:lnTo>
                  <a:lnTo>
                    <a:pt x="89" y="65"/>
                  </a:lnTo>
                  <a:lnTo>
                    <a:pt x="89" y="69"/>
                  </a:lnTo>
                  <a:lnTo>
                    <a:pt x="96" y="68"/>
                  </a:lnTo>
                  <a:lnTo>
                    <a:pt x="104" y="68"/>
                  </a:lnTo>
                  <a:lnTo>
                    <a:pt x="104" y="64"/>
                  </a:lnTo>
                  <a:lnTo>
                    <a:pt x="90" y="64"/>
                  </a:lnTo>
                  <a:lnTo>
                    <a:pt x="90" y="68"/>
                  </a:lnTo>
                  <a:lnTo>
                    <a:pt x="93" y="68"/>
                  </a:lnTo>
                  <a:lnTo>
                    <a:pt x="107" y="66"/>
                  </a:lnTo>
                  <a:lnTo>
                    <a:pt x="107" y="62"/>
                  </a:lnTo>
                  <a:lnTo>
                    <a:pt x="96" y="62"/>
                  </a:lnTo>
                  <a:lnTo>
                    <a:pt x="96" y="66"/>
                  </a:lnTo>
                  <a:lnTo>
                    <a:pt x="105" y="66"/>
                  </a:lnTo>
                  <a:lnTo>
                    <a:pt x="105" y="62"/>
                  </a:lnTo>
                  <a:lnTo>
                    <a:pt x="98" y="61"/>
                  </a:lnTo>
                  <a:lnTo>
                    <a:pt x="89" y="61"/>
                  </a:lnTo>
                  <a:lnTo>
                    <a:pt x="89" y="65"/>
                  </a:lnTo>
                  <a:lnTo>
                    <a:pt x="104" y="65"/>
                  </a:lnTo>
                  <a:lnTo>
                    <a:pt x="104" y="61"/>
                  </a:lnTo>
                  <a:lnTo>
                    <a:pt x="90" y="60"/>
                  </a:lnTo>
                  <a:lnTo>
                    <a:pt x="90" y="64"/>
                  </a:lnTo>
                  <a:lnTo>
                    <a:pt x="105" y="64"/>
                  </a:lnTo>
                  <a:lnTo>
                    <a:pt x="105" y="60"/>
                  </a:lnTo>
                  <a:lnTo>
                    <a:pt x="96" y="60"/>
                  </a:lnTo>
                  <a:lnTo>
                    <a:pt x="96" y="61"/>
                  </a:lnTo>
                  <a:lnTo>
                    <a:pt x="97" y="60"/>
                  </a:lnTo>
                  <a:lnTo>
                    <a:pt x="93" y="59"/>
                  </a:lnTo>
                  <a:lnTo>
                    <a:pt x="92" y="60"/>
                  </a:lnTo>
                  <a:lnTo>
                    <a:pt x="92" y="62"/>
                  </a:lnTo>
                  <a:lnTo>
                    <a:pt x="104" y="62"/>
                  </a:lnTo>
                  <a:lnTo>
                    <a:pt x="104" y="59"/>
                  </a:lnTo>
                  <a:lnTo>
                    <a:pt x="88" y="59"/>
                  </a:lnTo>
                  <a:lnTo>
                    <a:pt x="88" y="62"/>
                  </a:lnTo>
                  <a:lnTo>
                    <a:pt x="96" y="61"/>
                  </a:lnTo>
                  <a:lnTo>
                    <a:pt x="104" y="61"/>
                  </a:lnTo>
                  <a:lnTo>
                    <a:pt x="104" y="57"/>
                  </a:lnTo>
                  <a:lnTo>
                    <a:pt x="90" y="57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107" y="60"/>
                  </a:lnTo>
                  <a:lnTo>
                    <a:pt x="107" y="56"/>
                  </a:lnTo>
                  <a:lnTo>
                    <a:pt x="93" y="56"/>
                  </a:lnTo>
                  <a:lnTo>
                    <a:pt x="93" y="60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98" y="55"/>
                  </a:lnTo>
                  <a:lnTo>
                    <a:pt x="88" y="55"/>
                  </a:lnTo>
                  <a:lnTo>
                    <a:pt x="88" y="59"/>
                  </a:lnTo>
                  <a:lnTo>
                    <a:pt x="102" y="59"/>
                  </a:lnTo>
                  <a:lnTo>
                    <a:pt x="102" y="55"/>
                  </a:lnTo>
                  <a:lnTo>
                    <a:pt x="89" y="53"/>
                  </a:lnTo>
                  <a:lnTo>
                    <a:pt x="89" y="57"/>
                  </a:lnTo>
                  <a:lnTo>
                    <a:pt x="104" y="57"/>
                  </a:lnTo>
                  <a:lnTo>
                    <a:pt x="104" y="53"/>
                  </a:lnTo>
                  <a:lnTo>
                    <a:pt x="92" y="53"/>
                  </a:lnTo>
                  <a:lnTo>
                    <a:pt x="92" y="57"/>
                  </a:lnTo>
                  <a:lnTo>
                    <a:pt x="102" y="56"/>
                  </a:lnTo>
                  <a:lnTo>
                    <a:pt x="102" y="52"/>
                  </a:lnTo>
                  <a:lnTo>
                    <a:pt x="89" y="52"/>
                  </a:lnTo>
                  <a:lnTo>
                    <a:pt x="89" y="56"/>
                  </a:lnTo>
                  <a:lnTo>
                    <a:pt x="96" y="56"/>
                  </a:lnTo>
                  <a:lnTo>
                    <a:pt x="104" y="55"/>
                  </a:lnTo>
                  <a:lnTo>
                    <a:pt x="104" y="51"/>
                  </a:lnTo>
                  <a:lnTo>
                    <a:pt x="90" y="51"/>
                  </a:lnTo>
                  <a:lnTo>
                    <a:pt x="90" y="55"/>
                  </a:lnTo>
                  <a:lnTo>
                    <a:pt x="107" y="55"/>
                  </a:lnTo>
                  <a:lnTo>
                    <a:pt x="107" y="51"/>
                  </a:lnTo>
                  <a:lnTo>
                    <a:pt x="97" y="49"/>
                  </a:lnTo>
                  <a:lnTo>
                    <a:pt x="96" y="49"/>
                  </a:lnTo>
                  <a:lnTo>
                    <a:pt x="96" y="53"/>
                  </a:lnTo>
                  <a:lnTo>
                    <a:pt x="105" y="53"/>
                  </a:lnTo>
                  <a:lnTo>
                    <a:pt x="105" y="49"/>
                  </a:lnTo>
                  <a:lnTo>
                    <a:pt x="100" y="49"/>
                  </a:lnTo>
                  <a:lnTo>
                    <a:pt x="90" y="48"/>
                  </a:lnTo>
                  <a:lnTo>
                    <a:pt x="90" y="52"/>
                  </a:lnTo>
                  <a:lnTo>
                    <a:pt x="105" y="52"/>
                  </a:lnTo>
                  <a:lnTo>
                    <a:pt x="105" y="48"/>
                  </a:lnTo>
                  <a:lnTo>
                    <a:pt x="90" y="48"/>
                  </a:lnTo>
                  <a:lnTo>
                    <a:pt x="90" y="49"/>
                  </a:lnTo>
                  <a:lnTo>
                    <a:pt x="93" y="49"/>
                  </a:lnTo>
                  <a:lnTo>
                    <a:pt x="93" y="48"/>
                  </a:lnTo>
                  <a:lnTo>
                    <a:pt x="90" y="48"/>
                  </a:lnTo>
                  <a:lnTo>
                    <a:pt x="90" y="51"/>
                  </a:lnTo>
                  <a:lnTo>
                    <a:pt x="100" y="51"/>
                  </a:lnTo>
                  <a:lnTo>
                    <a:pt x="100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8" y="49"/>
                  </a:lnTo>
                  <a:lnTo>
                    <a:pt x="68" y="45"/>
                  </a:lnTo>
                  <a:lnTo>
                    <a:pt x="55" y="45"/>
                  </a:lnTo>
                  <a:lnTo>
                    <a:pt x="55" y="49"/>
                  </a:lnTo>
                  <a:lnTo>
                    <a:pt x="62" y="49"/>
                  </a:lnTo>
                  <a:lnTo>
                    <a:pt x="69" y="48"/>
                  </a:lnTo>
                  <a:lnTo>
                    <a:pt x="69" y="44"/>
                  </a:lnTo>
                  <a:lnTo>
                    <a:pt x="58" y="44"/>
                  </a:lnTo>
                  <a:lnTo>
                    <a:pt x="58" y="48"/>
                  </a:lnTo>
                  <a:lnTo>
                    <a:pt x="73" y="48"/>
                  </a:lnTo>
                  <a:lnTo>
                    <a:pt x="73" y="44"/>
                  </a:lnTo>
                  <a:lnTo>
                    <a:pt x="63" y="43"/>
                  </a:lnTo>
                  <a:lnTo>
                    <a:pt x="62" y="43"/>
                  </a:lnTo>
                  <a:lnTo>
                    <a:pt x="62" y="47"/>
                  </a:lnTo>
                  <a:lnTo>
                    <a:pt x="71" y="47"/>
                  </a:lnTo>
                  <a:lnTo>
                    <a:pt x="71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64" y="45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60" y="42"/>
                  </a:lnTo>
                  <a:lnTo>
                    <a:pt x="60" y="45"/>
                  </a:lnTo>
                  <a:lnTo>
                    <a:pt x="63" y="45"/>
                  </a:lnTo>
                  <a:lnTo>
                    <a:pt x="73" y="44"/>
                  </a:lnTo>
                  <a:lnTo>
                    <a:pt x="73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72" y="44"/>
                  </a:lnTo>
                  <a:lnTo>
                    <a:pt x="73" y="40"/>
                  </a:lnTo>
                  <a:lnTo>
                    <a:pt x="71" y="39"/>
                  </a:lnTo>
                  <a:lnTo>
                    <a:pt x="60" y="39"/>
                  </a:lnTo>
                  <a:lnTo>
                    <a:pt x="60" y="43"/>
                  </a:lnTo>
                  <a:lnTo>
                    <a:pt x="73" y="43"/>
                  </a:lnTo>
                  <a:lnTo>
                    <a:pt x="73" y="39"/>
                  </a:lnTo>
                  <a:lnTo>
                    <a:pt x="66" y="39"/>
                  </a:lnTo>
                  <a:lnTo>
                    <a:pt x="60" y="38"/>
                  </a:lnTo>
                  <a:lnTo>
                    <a:pt x="59" y="38"/>
                  </a:lnTo>
                  <a:lnTo>
                    <a:pt x="59" y="42"/>
                  </a:lnTo>
                  <a:lnTo>
                    <a:pt x="69" y="42"/>
                  </a:lnTo>
                  <a:lnTo>
                    <a:pt x="69" y="38"/>
                  </a:lnTo>
                  <a:lnTo>
                    <a:pt x="33" y="38"/>
                  </a:lnTo>
                  <a:lnTo>
                    <a:pt x="7" y="36"/>
                  </a:lnTo>
                  <a:lnTo>
                    <a:pt x="7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7" y="39"/>
                  </a:lnTo>
                  <a:lnTo>
                    <a:pt x="13" y="39"/>
                  </a:lnTo>
                  <a:lnTo>
                    <a:pt x="13" y="35"/>
                  </a:lnTo>
                  <a:lnTo>
                    <a:pt x="3" y="35"/>
                  </a:lnTo>
                  <a:lnTo>
                    <a:pt x="3" y="39"/>
                  </a:lnTo>
                  <a:lnTo>
                    <a:pt x="4" y="39"/>
                  </a:lnTo>
                  <a:lnTo>
                    <a:pt x="14" y="38"/>
                  </a:lnTo>
                  <a:lnTo>
                    <a:pt x="14" y="34"/>
                  </a:lnTo>
                  <a:lnTo>
                    <a:pt x="5" y="34"/>
                  </a:lnTo>
                  <a:lnTo>
                    <a:pt x="5" y="38"/>
                  </a:lnTo>
                  <a:lnTo>
                    <a:pt x="13" y="38"/>
                  </a:lnTo>
                  <a:lnTo>
                    <a:pt x="14" y="34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46" y="36"/>
                  </a:lnTo>
                  <a:lnTo>
                    <a:pt x="46" y="32"/>
                  </a:lnTo>
                  <a:lnTo>
                    <a:pt x="35" y="32"/>
                  </a:lnTo>
                  <a:lnTo>
                    <a:pt x="35" y="34"/>
                  </a:lnTo>
                  <a:lnTo>
                    <a:pt x="37" y="35"/>
                  </a:lnTo>
                  <a:lnTo>
                    <a:pt x="38" y="34"/>
                  </a:lnTo>
                  <a:lnTo>
                    <a:pt x="37" y="32"/>
                  </a:lnTo>
                  <a:lnTo>
                    <a:pt x="37" y="35"/>
                  </a:lnTo>
                  <a:lnTo>
                    <a:pt x="50" y="35"/>
                  </a:lnTo>
                  <a:lnTo>
                    <a:pt x="50" y="31"/>
                  </a:lnTo>
                  <a:lnTo>
                    <a:pt x="38" y="31"/>
                  </a:lnTo>
                  <a:lnTo>
                    <a:pt x="38" y="35"/>
                  </a:lnTo>
                  <a:lnTo>
                    <a:pt x="45" y="34"/>
                  </a:lnTo>
                  <a:lnTo>
                    <a:pt x="45" y="30"/>
                  </a:lnTo>
                  <a:lnTo>
                    <a:pt x="33" y="30"/>
                  </a:lnTo>
                  <a:lnTo>
                    <a:pt x="33" y="34"/>
                  </a:lnTo>
                  <a:lnTo>
                    <a:pt x="39" y="34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35" y="28"/>
                  </a:lnTo>
                  <a:lnTo>
                    <a:pt x="35" y="32"/>
                  </a:lnTo>
                  <a:lnTo>
                    <a:pt x="47" y="32"/>
                  </a:lnTo>
                  <a:lnTo>
                    <a:pt x="47" y="28"/>
                  </a:lnTo>
                  <a:lnTo>
                    <a:pt x="41" y="27"/>
                  </a:lnTo>
                  <a:lnTo>
                    <a:pt x="37" y="27"/>
                  </a:lnTo>
                  <a:lnTo>
                    <a:pt x="37" y="31"/>
                  </a:lnTo>
                  <a:lnTo>
                    <a:pt x="45" y="31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33" y="26"/>
                  </a:lnTo>
                  <a:lnTo>
                    <a:pt x="33" y="30"/>
                  </a:lnTo>
                  <a:lnTo>
                    <a:pt x="46" y="30"/>
                  </a:lnTo>
                  <a:lnTo>
                    <a:pt x="46" y="26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7" y="28"/>
                  </a:lnTo>
                  <a:lnTo>
                    <a:pt x="38" y="27"/>
                  </a:lnTo>
                  <a:lnTo>
                    <a:pt x="37" y="26"/>
                  </a:lnTo>
                  <a:lnTo>
                    <a:pt x="37" y="28"/>
                  </a:lnTo>
                  <a:lnTo>
                    <a:pt x="50" y="28"/>
                  </a:lnTo>
                  <a:lnTo>
                    <a:pt x="50" y="24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45" y="27"/>
                  </a:lnTo>
                  <a:lnTo>
                    <a:pt x="45" y="23"/>
                  </a:lnTo>
                  <a:lnTo>
                    <a:pt x="33" y="23"/>
                  </a:lnTo>
                  <a:lnTo>
                    <a:pt x="33" y="27"/>
                  </a:lnTo>
                  <a:lnTo>
                    <a:pt x="39" y="27"/>
                  </a:lnTo>
                  <a:lnTo>
                    <a:pt x="46" y="26"/>
                  </a:lnTo>
                  <a:lnTo>
                    <a:pt x="46" y="22"/>
                  </a:lnTo>
                  <a:lnTo>
                    <a:pt x="35" y="22"/>
                  </a:lnTo>
                  <a:lnTo>
                    <a:pt x="35" y="26"/>
                  </a:lnTo>
                  <a:lnTo>
                    <a:pt x="47" y="26"/>
                  </a:lnTo>
                  <a:lnTo>
                    <a:pt x="47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2" y="22"/>
                  </a:lnTo>
                  <a:lnTo>
                    <a:pt x="38" y="21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45" y="24"/>
                  </a:lnTo>
                  <a:lnTo>
                    <a:pt x="45" y="21"/>
                  </a:lnTo>
                  <a:lnTo>
                    <a:pt x="33" y="21"/>
                  </a:lnTo>
                  <a:lnTo>
                    <a:pt x="33" y="22"/>
                  </a:lnTo>
                  <a:lnTo>
                    <a:pt x="34" y="24"/>
                  </a:lnTo>
                  <a:lnTo>
                    <a:pt x="38" y="23"/>
                  </a:lnTo>
                  <a:lnTo>
                    <a:pt x="37" y="21"/>
                  </a:lnTo>
                  <a:lnTo>
                    <a:pt x="37" y="23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34" y="19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49" y="22"/>
                  </a:lnTo>
                  <a:lnTo>
                    <a:pt x="49" y="18"/>
                  </a:lnTo>
                  <a:lnTo>
                    <a:pt x="38" y="18"/>
                  </a:lnTo>
                  <a:lnTo>
                    <a:pt x="38" y="22"/>
                  </a:lnTo>
                  <a:lnTo>
                    <a:pt x="45" y="22"/>
                  </a:lnTo>
                  <a:lnTo>
                    <a:pt x="46" y="18"/>
                  </a:lnTo>
                  <a:lnTo>
                    <a:pt x="43" y="17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104" y="21"/>
                  </a:lnTo>
                  <a:lnTo>
                    <a:pt x="104" y="17"/>
                  </a:lnTo>
                  <a:lnTo>
                    <a:pt x="92" y="15"/>
                  </a:lnTo>
                  <a:lnTo>
                    <a:pt x="92" y="19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97" y="15"/>
                  </a:lnTo>
                  <a:lnTo>
                    <a:pt x="97" y="17"/>
                  </a:lnTo>
                  <a:lnTo>
                    <a:pt x="98" y="15"/>
                  </a:lnTo>
                  <a:lnTo>
                    <a:pt x="94" y="14"/>
                  </a:lnTo>
                  <a:lnTo>
                    <a:pt x="93" y="15"/>
                  </a:lnTo>
                  <a:lnTo>
                    <a:pt x="93" y="18"/>
                  </a:lnTo>
                  <a:lnTo>
                    <a:pt x="104" y="18"/>
                  </a:lnTo>
                  <a:lnTo>
                    <a:pt x="104" y="14"/>
                  </a:lnTo>
                  <a:lnTo>
                    <a:pt x="89" y="14"/>
                  </a:lnTo>
                  <a:lnTo>
                    <a:pt x="89" y="18"/>
                  </a:lnTo>
                  <a:lnTo>
                    <a:pt x="96" y="18"/>
                  </a:lnTo>
                  <a:lnTo>
                    <a:pt x="104" y="17"/>
                  </a:lnTo>
                  <a:lnTo>
                    <a:pt x="104" y="13"/>
                  </a:lnTo>
                  <a:lnTo>
                    <a:pt x="90" y="13"/>
                  </a:lnTo>
                  <a:lnTo>
                    <a:pt x="90" y="17"/>
                  </a:lnTo>
                  <a:lnTo>
                    <a:pt x="107" y="17"/>
                  </a:lnTo>
                  <a:lnTo>
                    <a:pt x="109" y="13"/>
                  </a:lnTo>
                  <a:lnTo>
                    <a:pt x="105" y="11"/>
                  </a:lnTo>
                  <a:lnTo>
                    <a:pt x="94" y="11"/>
                  </a:lnTo>
                  <a:lnTo>
                    <a:pt x="94" y="15"/>
                  </a:lnTo>
                  <a:lnTo>
                    <a:pt x="104" y="15"/>
                  </a:lnTo>
                  <a:lnTo>
                    <a:pt x="105" y="11"/>
                  </a:lnTo>
                  <a:lnTo>
                    <a:pt x="101" y="10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104" y="14"/>
                  </a:lnTo>
                  <a:lnTo>
                    <a:pt x="104" y="10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3" y="11"/>
                  </a:lnTo>
                  <a:lnTo>
                    <a:pt x="92" y="10"/>
                  </a:lnTo>
                  <a:lnTo>
                    <a:pt x="92" y="13"/>
                  </a:lnTo>
                  <a:lnTo>
                    <a:pt x="105" y="13"/>
                  </a:lnTo>
                  <a:lnTo>
                    <a:pt x="105" y="9"/>
                  </a:lnTo>
                  <a:lnTo>
                    <a:pt x="92" y="9"/>
                  </a:lnTo>
                  <a:lnTo>
                    <a:pt x="92" y="13"/>
                  </a:lnTo>
                  <a:lnTo>
                    <a:pt x="102" y="11"/>
                  </a:lnTo>
                  <a:lnTo>
                    <a:pt x="102" y="7"/>
                  </a:lnTo>
                  <a:lnTo>
                    <a:pt x="88" y="7"/>
                  </a:lnTo>
                  <a:lnTo>
                    <a:pt x="88" y="11"/>
                  </a:lnTo>
                  <a:lnTo>
                    <a:pt x="94" y="11"/>
                  </a:lnTo>
                  <a:lnTo>
                    <a:pt x="104" y="10"/>
                  </a:lnTo>
                  <a:lnTo>
                    <a:pt x="104" y="6"/>
                  </a:lnTo>
                  <a:lnTo>
                    <a:pt x="90" y="6"/>
                  </a:lnTo>
                  <a:lnTo>
                    <a:pt x="90" y="10"/>
                  </a:lnTo>
                  <a:lnTo>
                    <a:pt x="107" y="10"/>
                  </a:lnTo>
                  <a:lnTo>
                    <a:pt x="107" y="6"/>
                  </a:lnTo>
                  <a:lnTo>
                    <a:pt x="97" y="5"/>
                  </a:lnTo>
                  <a:lnTo>
                    <a:pt x="94" y="5"/>
                  </a:lnTo>
                  <a:lnTo>
                    <a:pt x="94" y="9"/>
                  </a:lnTo>
                  <a:lnTo>
                    <a:pt x="104" y="9"/>
                  </a:lnTo>
                  <a:lnTo>
                    <a:pt x="104" y="5"/>
                  </a:lnTo>
                  <a:lnTo>
                    <a:pt x="100" y="5"/>
                  </a:lnTo>
                  <a:lnTo>
                    <a:pt x="88" y="4"/>
                  </a:lnTo>
                  <a:lnTo>
                    <a:pt x="88" y="7"/>
                  </a:lnTo>
                  <a:lnTo>
                    <a:pt x="104" y="7"/>
                  </a:lnTo>
                  <a:lnTo>
                    <a:pt x="104" y="4"/>
                  </a:lnTo>
                  <a:lnTo>
                    <a:pt x="90" y="4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105" y="6"/>
                  </a:lnTo>
                  <a:lnTo>
                    <a:pt x="105" y="2"/>
                  </a:lnTo>
                  <a:lnTo>
                    <a:pt x="92" y="2"/>
                  </a:lnTo>
                  <a:lnTo>
                    <a:pt x="92" y="6"/>
                  </a:lnTo>
                  <a:lnTo>
                    <a:pt x="102" y="6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88" y="1"/>
                  </a:lnTo>
                  <a:lnTo>
                    <a:pt x="88" y="5"/>
                  </a:lnTo>
                  <a:lnTo>
                    <a:pt x="104" y="5"/>
                  </a:lnTo>
                  <a:lnTo>
                    <a:pt x="104" y="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7" name="Freeform 783"/>
            <p:cNvSpPr>
              <a:spLocks/>
            </p:cNvSpPr>
            <p:nvPr/>
          </p:nvSpPr>
          <p:spPr bwMode="auto">
            <a:xfrm rot="16200000">
              <a:off x="5509101" y="525303"/>
              <a:ext cx="125413" cy="374650"/>
            </a:xfrm>
            <a:custGeom>
              <a:avLst/>
              <a:gdLst>
                <a:gd name="T0" fmla="*/ 61 w 79"/>
                <a:gd name="T1" fmla="*/ 7 h 236"/>
                <a:gd name="T2" fmla="*/ 76 w 79"/>
                <a:gd name="T3" fmla="*/ 19 h 236"/>
                <a:gd name="T4" fmla="*/ 65 w 79"/>
                <a:gd name="T5" fmla="*/ 25 h 236"/>
                <a:gd name="T6" fmla="*/ 59 w 79"/>
                <a:gd name="T7" fmla="*/ 29 h 236"/>
                <a:gd name="T8" fmla="*/ 66 w 79"/>
                <a:gd name="T9" fmla="*/ 41 h 236"/>
                <a:gd name="T10" fmla="*/ 63 w 79"/>
                <a:gd name="T11" fmla="*/ 44 h 236"/>
                <a:gd name="T12" fmla="*/ 76 w 79"/>
                <a:gd name="T13" fmla="*/ 50 h 236"/>
                <a:gd name="T14" fmla="*/ 62 w 79"/>
                <a:gd name="T15" fmla="*/ 62 h 236"/>
                <a:gd name="T16" fmla="*/ 76 w 79"/>
                <a:gd name="T17" fmla="*/ 66 h 236"/>
                <a:gd name="T18" fmla="*/ 78 w 79"/>
                <a:gd name="T19" fmla="*/ 76 h 236"/>
                <a:gd name="T20" fmla="*/ 61 w 79"/>
                <a:gd name="T21" fmla="*/ 80 h 236"/>
                <a:gd name="T22" fmla="*/ 76 w 79"/>
                <a:gd name="T23" fmla="*/ 92 h 236"/>
                <a:gd name="T24" fmla="*/ 63 w 79"/>
                <a:gd name="T25" fmla="*/ 99 h 236"/>
                <a:gd name="T26" fmla="*/ 61 w 79"/>
                <a:gd name="T27" fmla="*/ 102 h 236"/>
                <a:gd name="T28" fmla="*/ 61 w 79"/>
                <a:gd name="T29" fmla="*/ 109 h 236"/>
                <a:gd name="T30" fmla="*/ 63 w 79"/>
                <a:gd name="T31" fmla="*/ 121 h 236"/>
                <a:gd name="T32" fmla="*/ 59 w 79"/>
                <a:gd name="T33" fmla="*/ 125 h 236"/>
                <a:gd name="T34" fmla="*/ 61 w 79"/>
                <a:gd name="T35" fmla="*/ 131 h 236"/>
                <a:gd name="T36" fmla="*/ 16 w 79"/>
                <a:gd name="T37" fmla="*/ 143 h 236"/>
                <a:gd name="T38" fmla="*/ 3 w 79"/>
                <a:gd name="T39" fmla="*/ 151 h 236"/>
                <a:gd name="T40" fmla="*/ 3 w 79"/>
                <a:gd name="T41" fmla="*/ 157 h 236"/>
                <a:gd name="T42" fmla="*/ 16 w 79"/>
                <a:gd name="T43" fmla="*/ 161 h 236"/>
                <a:gd name="T44" fmla="*/ 11 w 79"/>
                <a:gd name="T45" fmla="*/ 173 h 236"/>
                <a:gd name="T46" fmla="*/ 4 w 79"/>
                <a:gd name="T47" fmla="*/ 180 h 236"/>
                <a:gd name="T48" fmla="*/ 6 w 79"/>
                <a:gd name="T49" fmla="*/ 184 h 236"/>
                <a:gd name="T50" fmla="*/ 10 w 79"/>
                <a:gd name="T51" fmla="*/ 190 h 236"/>
                <a:gd name="T52" fmla="*/ 3 w 79"/>
                <a:gd name="T53" fmla="*/ 202 h 236"/>
                <a:gd name="T54" fmla="*/ 63 w 79"/>
                <a:gd name="T55" fmla="*/ 206 h 236"/>
                <a:gd name="T56" fmla="*/ 74 w 79"/>
                <a:gd name="T57" fmla="*/ 212 h 236"/>
                <a:gd name="T58" fmla="*/ 71 w 79"/>
                <a:gd name="T59" fmla="*/ 224 h 236"/>
                <a:gd name="T60" fmla="*/ 59 w 79"/>
                <a:gd name="T61" fmla="*/ 231 h 236"/>
                <a:gd name="T62" fmla="*/ 73 w 79"/>
                <a:gd name="T63" fmla="*/ 229 h 236"/>
                <a:gd name="T64" fmla="*/ 61 w 79"/>
                <a:gd name="T65" fmla="*/ 225 h 236"/>
                <a:gd name="T66" fmla="*/ 61 w 79"/>
                <a:gd name="T67" fmla="*/ 214 h 236"/>
                <a:gd name="T68" fmla="*/ 70 w 79"/>
                <a:gd name="T69" fmla="*/ 211 h 236"/>
                <a:gd name="T70" fmla="*/ 69 w 79"/>
                <a:gd name="T71" fmla="*/ 199 h 236"/>
                <a:gd name="T72" fmla="*/ 14 w 79"/>
                <a:gd name="T73" fmla="*/ 197 h 236"/>
                <a:gd name="T74" fmla="*/ 2 w 79"/>
                <a:gd name="T75" fmla="*/ 189 h 236"/>
                <a:gd name="T76" fmla="*/ 3 w 79"/>
                <a:gd name="T77" fmla="*/ 178 h 236"/>
                <a:gd name="T78" fmla="*/ 15 w 79"/>
                <a:gd name="T79" fmla="*/ 176 h 236"/>
                <a:gd name="T80" fmla="*/ 6 w 79"/>
                <a:gd name="T81" fmla="*/ 164 h 236"/>
                <a:gd name="T82" fmla="*/ 11 w 79"/>
                <a:gd name="T83" fmla="*/ 156 h 236"/>
                <a:gd name="T84" fmla="*/ 7 w 79"/>
                <a:gd name="T85" fmla="*/ 152 h 236"/>
                <a:gd name="T86" fmla="*/ 6 w 79"/>
                <a:gd name="T87" fmla="*/ 142 h 236"/>
                <a:gd name="T88" fmla="*/ 73 w 79"/>
                <a:gd name="T89" fmla="*/ 138 h 236"/>
                <a:gd name="T90" fmla="*/ 75 w 79"/>
                <a:gd name="T91" fmla="*/ 127 h 236"/>
                <a:gd name="T92" fmla="*/ 76 w 79"/>
                <a:gd name="T93" fmla="*/ 123 h 236"/>
                <a:gd name="T94" fmla="*/ 61 w 79"/>
                <a:gd name="T95" fmla="*/ 117 h 236"/>
                <a:gd name="T96" fmla="*/ 78 w 79"/>
                <a:gd name="T97" fmla="*/ 109 h 236"/>
                <a:gd name="T98" fmla="*/ 63 w 79"/>
                <a:gd name="T99" fmla="*/ 101 h 236"/>
                <a:gd name="T100" fmla="*/ 61 w 79"/>
                <a:gd name="T101" fmla="*/ 91 h 236"/>
                <a:gd name="T102" fmla="*/ 61 w 79"/>
                <a:gd name="T103" fmla="*/ 87 h 236"/>
                <a:gd name="T104" fmla="*/ 67 w 79"/>
                <a:gd name="T105" fmla="*/ 76 h 236"/>
                <a:gd name="T106" fmla="*/ 76 w 79"/>
                <a:gd name="T107" fmla="*/ 72 h 236"/>
                <a:gd name="T108" fmla="*/ 61 w 79"/>
                <a:gd name="T109" fmla="*/ 66 h 236"/>
                <a:gd name="T110" fmla="*/ 59 w 79"/>
                <a:gd name="T111" fmla="*/ 58 h 236"/>
                <a:gd name="T112" fmla="*/ 65 w 79"/>
                <a:gd name="T113" fmla="*/ 47 h 236"/>
                <a:gd name="T114" fmla="*/ 61 w 79"/>
                <a:gd name="T115" fmla="*/ 44 h 236"/>
                <a:gd name="T116" fmla="*/ 63 w 79"/>
                <a:gd name="T117" fmla="*/ 32 h 236"/>
                <a:gd name="T118" fmla="*/ 76 w 79"/>
                <a:gd name="T119" fmla="*/ 25 h 236"/>
                <a:gd name="T120" fmla="*/ 61 w 79"/>
                <a:gd name="T121" fmla="*/ 17 h 236"/>
                <a:gd name="T122" fmla="*/ 79 w 79"/>
                <a:gd name="T123" fmla="*/ 9 h 236"/>
                <a:gd name="T124" fmla="*/ 76 w 79"/>
                <a:gd name="T125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" h="236">
                  <a:moveTo>
                    <a:pt x="67" y="4"/>
                  </a:moveTo>
                  <a:lnTo>
                    <a:pt x="67" y="0"/>
                  </a:lnTo>
                  <a:lnTo>
                    <a:pt x="62" y="0"/>
                  </a:lnTo>
                  <a:lnTo>
                    <a:pt x="6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2"/>
                  </a:lnTo>
                  <a:lnTo>
                    <a:pt x="62" y="2"/>
                  </a:lnTo>
                  <a:lnTo>
                    <a:pt x="62" y="6"/>
                  </a:lnTo>
                  <a:lnTo>
                    <a:pt x="76" y="6"/>
                  </a:lnTo>
                  <a:lnTo>
                    <a:pt x="76" y="2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7"/>
                  </a:lnTo>
                  <a:lnTo>
                    <a:pt x="79" y="7"/>
                  </a:lnTo>
                  <a:lnTo>
                    <a:pt x="79" y="3"/>
                  </a:lnTo>
                  <a:lnTo>
                    <a:pt x="69" y="3"/>
                  </a:lnTo>
                  <a:lnTo>
                    <a:pt x="61" y="4"/>
                  </a:lnTo>
                  <a:lnTo>
                    <a:pt x="61" y="8"/>
                  </a:lnTo>
                  <a:lnTo>
                    <a:pt x="73" y="8"/>
                  </a:lnTo>
                  <a:lnTo>
                    <a:pt x="73" y="4"/>
                  </a:lnTo>
                  <a:lnTo>
                    <a:pt x="61" y="4"/>
                  </a:lnTo>
                  <a:lnTo>
                    <a:pt x="61" y="8"/>
                  </a:lnTo>
                  <a:lnTo>
                    <a:pt x="67" y="8"/>
                  </a:lnTo>
                  <a:lnTo>
                    <a:pt x="76" y="9"/>
                  </a:lnTo>
                  <a:lnTo>
                    <a:pt x="76" y="6"/>
                  </a:lnTo>
                  <a:lnTo>
                    <a:pt x="65" y="6"/>
                  </a:lnTo>
                  <a:lnTo>
                    <a:pt x="65" y="9"/>
                  </a:lnTo>
                  <a:lnTo>
                    <a:pt x="76" y="11"/>
                  </a:lnTo>
                  <a:lnTo>
                    <a:pt x="76" y="7"/>
                  </a:lnTo>
                  <a:lnTo>
                    <a:pt x="61" y="7"/>
                  </a:lnTo>
                  <a:lnTo>
                    <a:pt x="61" y="11"/>
                  </a:lnTo>
                  <a:lnTo>
                    <a:pt x="71" y="11"/>
                  </a:lnTo>
                  <a:lnTo>
                    <a:pt x="71" y="7"/>
                  </a:lnTo>
                  <a:lnTo>
                    <a:pt x="61" y="8"/>
                  </a:lnTo>
                  <a:lnTo>
                    <a:pt x="61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66" y="8"/>
                  </a:lnTo>
                  <a:lnTo>
                    <a:pt x="65" y="9"/>
                  </a:lnTo>
                  <a:lnTo>
                    <a:pt x="66" y="13"/>
                  </a:lnTo>
                  <a:lnTo>
                    <a:pt x="79" y="13"/>
                  </a:lnTo>
                  <a:lnTo>
                    <a:pt x="79" y="9"/>
                  </a:lnTo>
                  <a:lnTo>
                    <a:pt x="59" y="9"/>
                  </a:lnTo>
                  <a:lnTo>
                    <a:pt x="59" y="13"/>
                  </a:lnTo>
                  <a:lnTo>
                    <a:pt x="73" y="15"/>
                  </a:lnTo>
                  <a:lnTo>
                    <a:pt x="73" y="11"/>
                  </a:lnTo>
                  <a:lnTo>
                    <a:pt x="61" y="11"/>
                  </a:lnTo>
                  <a:lnTo>
                    <a:pt x="61" y="15"/>
                  </a:lnTo>
                  <a:lnTo>
                    <a:pt x="67" y="15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66" y="13"/>
                  </a:lnTo>
                  <a:lnTo>
                    <a:pt x="61" y="13"/>
                  </a:lnTo>
                  <a:lnTo>
                    <a:pt x="61" y="17"/>
                  </a:lnTo>
                  <a:lnTo>
                    <a:pt x="73" y="17"/>
                  </a:lnTo>
                  <a:lnTo>
                    <a:pt x="73" y="13"/>
                  </a:lnTo>
                  <a:lnTo>
                    <a:pt x="71" y="13"/>
                  </a:lnTo>
                  <a:lnTo>
                    <a:pt x="61" y="15"/>
                  </a:lnTo>
                  <a:lnTo>
                    <a:pt x="61" y="19"/>
                  </a:lnTo>
                  <a:lnTo>
                    <a:pt x="76" y="19"/>
                  </a:lnTo>
                  <a:lnTo>
                    <a:pt x="76" y="15"/>
                  </a:lnTo>
                  <a:lnTo>
                    <a:pt x="65" y="15"/>
                  </a:lnTo>
                  <a:lnTo>
                    <a:pt x="65" y="19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61" y="16"/>
                  </a:lnTo>
                  <a:lnTo>
                    <a:pt x="61" y="20"/>
                  </a:lnTo>
                  <a:lnTo>
                    <a:pt x="71" y="20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1" y="17"/>
                  </a:lnTo>
                  <a:lnTo>
                    <a:pt x="61" y="21"/>
                  </a:lnTo>
                  <a:lnTo>
                    <a:pt x="66" y="21"/>
                  </a:lnTo>
                  <a:lnTo>
                    <a:pt x="76" y="23"/>
                  </a:lnTo>
                  <a:lnTo>
                    <a:pt x="76" y="19"/>
                  </a:lnTo>
                  <a:lnTo>
                    <a:pt x="65" y="19"/>
                  </a:lnTo>
                  <a:lnTo>
                    <a:pt x="65" y="23"/>
                  </a:lnTo>
                  <a:lnTo>
                    <a:pt x="76" y="23"/>
                  </a:lnTo>
                  <a:lnTo>
                    <a:pt x="76" y="19"/>
                  </a:lnTo>
                  <a:lnTo>
                    <a:pt x="67" y="19"/>
                  </a:lnTo>
                  <a:lnTo>
                    <a:pt x="61" y="20"/>
                  </a:lnTo>
                  <a:lnTo>
                    <a:pt x="61" y="24"/>
                  </a:lnTo>
                  <a:lnTo>
                    <a:pt x="73" y="24"/>
                  </a:lnTo>
                  <a:lnTo>
                    <a:pt x="73" y="20"/>
                  </a:lnTo>
                  <a:lnTo>
                    <a:pt x="61" y="20"/>
                  </a:lnTo>
                  <a:lnTo>
                    <a:pt x="61" y="24"/>
                  </a:lnTo>
                  <a:lnTo>
                    <a:pt x="66" y="25"/>
                  </a:lnTo>
                  <a:lnTo>
                    <a:pt x="76" y="25"/>
                  </a:lnTo>
                  <a:lnTo>
                    <a:pt x="76" y="21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78" y="27"/>
                  </a:lnTo>
                  <a:lnTo>
                    <a:pt x="78" y="23"/>
                  </a:lnTo>
                  <a:lnTo>
                    <a:pt x="61" y="23"/>
                  </a:lnTo>
                  <a:lnTo>
                    <a:pt x="61" y="27"/>
                  </a:lnTo>
                  <a:lnTo>
                    <a:pt x="71" y="27"/>
                  </a:lnTo>
                  <a:lnTo>
                    <a:pt x="71" y="24"/>
                  </a:lnTo>
                  <a:lnTo>
                    <a:pt x="70" y="23"/>
                  </a:lnTo>
                  <a:lnTo>
                    <a:pt x="69" y="24"/>
                  </a:lnTo>
                  <a:lnTo>
                    <a:pt x="70" y="25"/>
                  </a:lnTo>
                  <a:lnTo>
                    <a:pt x="70" y="24"/>
                  </a:lnTo>
                  <a:lnTo>
                    <a:pt x="61" y="24"/>
                  </a:lnTo>
                  <a:lnTo>
                    <a:pt x="61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65" y="25"/>
                  </a:lnTo>
                  <a:lnTo>
                    <a:pt x="65" y="29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61" y="25"/>
                  </a:lnTo>
                  <a:lnTo>
                    <a:pt x="61" y="29"/>
                  </a:lnTo>
                  <a:lnTo>
                    <a:pt x="65" y="30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61" y="27"/>
                  </a:lnTo>
                  <a:lnTo>
                    <a:pt x="61" y="30"/>
                  </a:lnTo>
                  <a:lnTo>
                    <a:pt x="65" y="30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65" y="28"/>
                  </a:lnTo>
                  <a:lnTo>
                    <a:pt x="65" y="32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9" y="33"/>
                  </a:lnTo>
                  <a:lnTo>
                    <a:pt x="71" y="33"/>
                  </a:lnTo>
                  <a:lnTo>
                    <a:pt x="71" y="29"/>
                  </a:lnTo>
                  <a:lnTo>
                    <a:pt x="70" y="29"/>
                  </a:lnTo>
                  <a:lnTo>
                    <a:pt x="61" y="30"/>
                  </a:lnTo>
                  <a:lnTo>
                    <a:pt x="61" y="34"/>
                  </a:lnTo>
                  <a:lnTo>
                    <a:pt x="76" y="34"/>
                  </a:lnTo>
                  <a:lnTo>
                    <a:pt x="76" y="30"/>
                  </a:lnTo>
                  <a:lnTo>
                    <a:pt x="63" y="30"/>
                  </a:lnTo>
                  <a:lnTo>
                    <a:pt x="62" y="32"/>
                  </a:lnTo>
                  <a:lnTo>
                    <a:pt x="63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61" y="32"/>
                  </a:lnTo>
                  <a:lnTo>
                    <a:pt x="61" y="36"/>
                  </a:lnTo>
                  <a:lnTo>
                    <a:pt x="71" y="37"/>
                  </a:lnTo>
                  <a:lnTo>
                    <a:pt x="71" y="33"/>
                  </a:lnTo>
                  <a:lnTo>
                    <a:pt x="61" y="33"/>
                  </a:lnTo>
                  <a:lnTo>
                    <a:pt x="61" y="37"/>
                  </a:lnTo>
                  <a:lnTo>
                    <a:pt x="65" y="37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5" y="34"/>
                  </a:lnTo>
                  <a:lnTo>
                    <a:pt x="65" y="38"/>
                  </a:lnTo>
                  <a:lnTo>
                    <a:pt x="78" y="38"/>
                  </a:lnTo>
                  <a:lnTo>
                    <a:pt x="78" y="34"/>
                  </a:lnTo>
                  <a:lnTo>
                    <a:pt x="69" y="36"/>
                  </a:lnTo>
                  <a:lnTo>
                    <a:pt x="61" y="36"/>
                  </a:lnTo>
                  <a:lnTo>
                    <a:pt x="61" y="40"/>
                  </a:lnTo>
                  <a:lnTo>
                    <a:pt x="70" y="40"/>
                  </a:lnTo>
                  <a:lnTo>
                    <a:pt x="70" y="36"/>
                  </a:lnTo>
                  <a:lnTo>
                    <a:pt x="61" y="36"/>
                  </a:lnTo>
                  <a:lnTo>
                    <a:pt x="61" y="40"/>
                  </a:lnTo>
                  <a:lnTo>
                    <a:pt x="66" y="41"/>
                  </a:lnTo>
                  <a:lnTo>
                    <a:pt x="76" y="41"/>
                  </a:lnTo>
                  <a:lnTo>
                    <a:pt x="76" y="37"/>
                  </a:lnTo>
                  <a:lnTo>
                    <a:pt x="63" y="37"/>
                  </a:lnTo>
                  <a:lnTo>
                    <a:pt x="63" y="41"/>
                  </a:lnTo>
                  <a:lnTo>
                    <a:pt x="76" y="42"/>
                  </a:lnTo>
                  <a:lnTo>
                    <a:pt x="76" y="38"/>
                  </a:lnTo>
                  <a:lnTo>
                    <a:pt x="59" y="38"/>
                  </a:lnTo>
                  <a:lnTo>
                    <a:pt x="5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0" y="40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1" y="40"/>
                  </a:lnTo>
                  <a:lnTo>
                    <a:pt x="61" y="40"/>
                  </a:lnTo>
                  <a:lnTo>
                    <a:pt x="61" y="44"/>
                  </a:lnTo>
                  <a:lnTo>
                    <a:pt x="76" y="44"/>
                  </a:lnTo>
                  <a:lnTo>
                    <a:pt x="76" y="40"/>
                  </a:lnTo>
                  <a:lnTo>
                    <a:pt x="66" y="41"/>
                  </a:lnTo>
                  <a:lnTo>
                    <a:pt x="65" y="41"/>
                  </a:lnTo>
                  <a:lnTo>
                    <a:pt x="65" y="45"/>
                  </a:lnTo>
                  <a:lnTo>
                    <a:pt x="78" y="45"/>
                  </a:lnTo>
                  <a:lnTo>
                    <a:pt x="78" y="41"/>
                  </a:lnTo>
                  <a:lnTo>
                    <a:pt x="69" y="41"/>
                  </a:lnTo>
                  <a:lnTo>
                    <a:pt x="61" y="42"/>
                  </a:lnTo>
                  <a:lnTo>
                    <a:pt x="61" y="46"/>
                  </a:lnTo>
                  <a:lnTo>
                    <a:pt x="71" y="46"/>
                  </a:lnTo>
                  <a:lnTo>
                    <a:pt x="71" y="42"/>
                  </a:lnTo>
                  <a:lnTo>
                    <a:pt x="61" y="42"/>
                  </a:lnTo>
                  <a:lnTo>
                    <a:pt x="61" y="46"/>
                  </a:lnTo>
                  <a:lnTo>
                    <a:pt x="66" y="47"/>
                  </a:lnTo>
                  <a:lnTo>
                    <a:pt x="76" y="47"/>
                  </a:lnTo>
                  <a:lnTo>
                    <a:pt x="76" y="44"/>
                  </a:lnTo>
                  <a:lnTo>
                    <a:pt x="63" y="44"/>
                  </a:lnTo>
                  <a:lnTo>
                    <a:pt x="63" y="47"/>
                  </a:lnTo>
                  <a:lnTo>
                    <a:pt x="76" y="49"/>
                  </a:lnTo>
                  <a:lnTo>
                    <a:pt x="76" y="45"/>
                  </a:lnTo>
                  <a:lnTo>
                    <a:pt x="61" y="45"/>
                  </a:lnTo>
                  <a:lnTo>
                    <a:pt x="61" y="49"/>
                  </a:lnTo>
                  <a:lnTo>
                    <a:pt x="71" y="49"/>
                  </a:lnTo>
                  <a:lnTo>
                    <a:pt x="71" y="46"/>
                  </a:lnTo>
                  <a:lnTo>
                    <a:pt x="70" y="47"/>
                  </a:lnTo>
                  <a:lnTo>
                    <a:pt x="71" y="49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61" y="46"/>
                  </a:lnTo>
                  <a:lnTo>
                    <a:pt x="61" y="50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5" y="51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61" y="47"/>
                  </a:lnTo>
                  <a:lnTo>
                    <a:pt x="61" y="51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1" y="49"/>
                  </a:lnTo>
                  <a:lnTo>
                    <a:pt x="61" y="49"/>
                  </a:lnTo>
                  <a:lnTo>
                    <a:pt x="61" y="53"/>
                  </a:lnTo>
                  <a:lnTo>
                    <a:pt x="66" y="53"/>
                  </a:lnTo>
                  <a:lnTo>
                    <a:pt x="76" y="54"/>
                  </a:lnTo>
                  <a:lnTo>
                    <a:pt x="76" y="50"/>
                  </a:lnTo>
                  <a:lnTo>
                    <a:pt x="63" y="50"/>
                  </a:lnTo>
                  <a:lnTo>
                    <a:pt x="63" y="54"/>
                  </a:lnTo>
                  <a:lnTo>
                    <a:pt x="76" y="54"/>
                  </a:lnTo>
                  <a:lnTo>
                    <a:pt x="76" y="50"/>
                  </a:lnTo>
                  <a:lnTo>
                    <a:pt x="67" y="51"/>
                  </a:lnTo>
                  <a:lnTo>
                    <a:pt x="61" y="51"/>
                  </a:lnTo>
                  <a:lnTo>
                    <a:pt x="61" y="55"/>
                  </a:lnTo>
                  <a:lnTo>
                    <a:pt x="73" y="55"/>
                  </a:lnTo>
                  <a:lnTo>
                    <a:pt x="73" y="51"/>
                  </a:lnTo>
                  <a:lnTo>
                    <a:pt x="62" y="53"/>
                  </a:lnTo>
                  <a:lnTo>
                    <a:pt x="62" y="57"/>
                  </a:lnTo>
                  <a:lnTo>
                    <a:pt x="76" y="57"/>
                  </a:lnTo>
                  <a:lnTo>
                    <a:pt x="76" y="53"/>
                  </a:lnTo>
                  <a:lnTo>
                    <a:pt x="67" y="53"/>
                  </a:lnTo>
                  <a:lnTo>
                    <a:pt x="65" y="54"/>
                  </a:lnTo>
                  <a:lnTo>
                    <a:pt x="65" y="58"/>
                  </a:lnTo>
                  <a:lnTo>
                    <a:pt x="78" y="58"/>
                  </a:lnTo>
                  <a:lnTo>
                    <a:pt x="78" y="54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71" y="59"/>
                  </a:lnTo>
                  <a:lnTo>
                    <a:pt x="71" y="55"/>
                  </a:lnTo>
                  <a:lnTo>
                    <a:pt x="61" y="55"/>
                  </a:lnTo>
                  <a:lnTo>
                    <a:pt x="61" y="59"/>
                  </a:lnTo>
                  <a:lnTo>
                    <a:pt x="66" y="59"/>
                  </a:lnTo>
                  <a:lnTo>
                    <a:pt x="76" y="61"/>
                  </a:lnTo>
                  <a:lnTo>
                    <a:pt x="76" y="57"/>
                  </a:lnTo>
                  <a:lnTo>
                    <a:pt x="63" y="57"/>
                  </a:lnTo>
                  <a:lnTo>
                    <a:pt x="63" y="61"/>
                  </a:lnTo>
                  <a:lnTo>
                    <a:pt x="76" y="61"/>
                  </a:lnTo>
                  <a:lnTo>
                    <a:pt x="76" y="57"/>
                  </a:lnTo>
                  <a:lnTo>
                    <a:pt x="67" y="58"/>
                  </a:lnTo>
                  <a:lnTo>
                    <a:pt x="61" y="58"/>
                  </a:lnTo>
                  <a:lnTo>
                    <a:pt x="61" y="62"/>
                  </a:lnTo>
                  <a:lnTo>
                    <a:pt x="73" y="62"/>
                  </a:lnTo>
                  <a:lnTo>
                    <a:pt x="73" y="58"/>
                  </a:lnTo>
                  <a:lnTo>
                    <a:pt x="62" y="58"/>
                  </a:lnTo>
                  <a:lnTo>
                    <a:pt x="62" y="62"/>
                  </a:lnTo>
                  <a:lnTo>
                    <a:pt x="65" y="63"/>
                  </a:lnTo>
                  <a:lnTo>
                    <a:pt x="76" y="63"/>
                  </a:lnTo>
                  <a:lnTo>
                    <a:pt x="76" y="59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78" y="64"/>
                  </a:lnTo>
                  <a:lnTo>
                    <a:pt x="78" y="61"/>
                  </a:lnTo>
                  <a:lnTo>
                    <a:pt x="61" y="61"/>
                  </a:lnTo>
                  <a:lnTo>
                    <a:pt x="61" y="64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0" y="62"/>
                  </a:lnTo>
                  <a:lnTo>
                    <a:pt x="70" y="63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61" y="62"/>
                  </a:lnTo>
                  <a:lnTo>
                    <a:pt x="61" y="66"/>
                  </a:lnTo>
                  <a:lnTo>
                    <a:pt x="76" y="66"/>
                  </a:lnTo>
                  <a:lnTo>
                    <a:pt x="76" y="62"/>
                  </a:lnTo>
                  <a:lnTo>
                    <a:pt x="65" y="63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76" y="67"/>
                  </a:lnTo>
                  <a:lnTo>
                    <a:pt x="76" y="63"/>
                  </a:lnTo>
                  <a:lnTo>
                    <a:pt x="67" y="63"/>
                  </a:lnTo>
                  <a:lnTo>
                    <a:pt x="61" y="64"/>
                  </a:lnTo>
                  <a:lnTo>
                    <a:pt x="61" y="68"/>
                  </a:lnTo>
                  <a:lnTo>
                    <a:pt x="73" y="68"/>
                  </a:lnTo>
                  <a:lnTo>
                    <a:pt x="73" y="64"/>
                  </a:lnTo>
                  <a:lnTo>
                    <a:pt x="61" y="64"/>
                  </a:lnTo>
                  <a:lnTo>
                    <a:pt x="61" y="68"/>
                  </a:lnTo>
                  <a:lnTo>
                    <a:pt x="65" y="70"/>
                  </a:lnTo>
                  <a:lnTo>
                    <a:pt x="76" y="70"/>
                  </a:lnTo>
                  <a:lnTo>
                    <a:pt x="76" y="66"/>
                  </a:lnTo>
                  <a:lnTo>
                    <a:pt x="65" y="66"/>
                  </a:lnTo>
                  <a:lnTo>
                    <a:pt x="65" y="70"/>
                  </a:lnTo>
                  <a:lnTo>
                    <a:pt x="78" y="71"/>
                  </a:lnTo>
                  <a:lnTo>
                    <a:pt x="78" y="67"/>
                  </a:lnTo>
                  <a:lnTo>
                    <a:pt x="61" y="67"/>
                  </a:lnTo>
                  <a:lnTo>
                    <a:pt x="61" y="71"/>
                  </a:lnTo>
                  <a:lnTo>
                    <a:pt x="70" y="71"/>
                  </a:lnTo>
                  <a:lnTo>
                    <a:pt x="70" y="68"/>
                  </a:lnTo>
                  <a:lnTo>
                    <a:pt x="69" y="70"/>
                  </a:lnTo>
                  <a:lnTo>
                    <a:pt x="70" y="71"/>
                  </a:lnTo>
                  <a:lnTo>
                    <a:pt x="71" y="70"/>
                  </a:lnTo>
                  <a:lnTo>
                    <a:pt x="71" y="68"/>
                  </a:lnTo>
                  <a:lnTo>
                    <a:pt x="61" y="68"/>
                  </a:lnTo>
                  <a:lnTo>
                    <a:pt x="61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63" y="68"/>
                  </a:lnTo>
                  <a:lnTo>
                    <a:pt x="62" y="70"/>
                  </a:lnTo>
                  <a:lnTo>
                    <a:pt x="63" y="74"/>
                  </a:lnTo>
                  <a:lnTo>
                    <a:pt x="76" y="74"/>
                  </a:lnTo>
                  <a:lnTo>
                    <a:pt x="76" y="70"/>
                  </a:lnTo>
                  <a:lnTo>
                    <a:pt x="61" y="70"/>
                  </a:lnTo>
                  <a:lnTo>
                    <a:pt x="61" y="74"/>
                  </a:lnTo>
                  <a:lnTo>
                    <a:pt x="71" y="75"/>
                  </a:lnTo>
                  <a:lnTo>
                    <a:pt x="73" y="75"/>
                  </a:lnTo>
                  <a:lnTo>
                    <a:pt x="73" y="71"/>
                  </a:lnTo>
                  <a:lnTo>
                    <a:pt x="61" y="71"/>
                  </a:lnTo>
                  <a:lnTo>
                    <a:pt x="61" y="75"/>
                  </a:lnTo>
                  <a:lnTo>
                    <a:pt x="65" y="75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65" y="72"/>
                  </a:lnTo>
                  <a:lnTo>
                    <a:pt x="65" y="76"/>
                  </a:lnTo>
                  <a:lnTo>
                    <a:pt x="78" y="76"/>
                  </a:lnTo>
                  <a:lnTo>
                    <a:pt x="78" y="72"/>
                  </a:lnTo>
                  <a:lnTo>
                    <a:pt x="69" y="74"/>
                  </a:lnTo>
                  <a:lnTo>
                    <a:pt x="61" y="74"/>
                  </a:lnTo>
                  <a:lnTo>
                    <a:pt x="61" y="78"/>
                  </a:lnTo>
                  <a:lnTo>
                    <a:pt x="71" y="78"/>
                  </a:lnTo>
                  <a:lnTo>
                    <a:pt x="71" y="74"/>
                  </a:lnTo>
                  <a:lnTo>
                    <a:pt x="61" y="75"/>
                  </a:lnTo>
                  <a:lnTo>
                    <a:pt x="61" y="79"/>
                  </a:lnTo>
                  <a:lnTo>
                    <a:pt x="76" y="79"/>
                  </a:lnTo>
                  <a:lnTo>
                    <a:pt x="76" y="75"/>
                  </a:lnTo>
                  <a:lnTo>
                    <a:pt x="63" y="75"/>
                  </a:lnTo>
                  <a:lnTo>
                    <a:pt x="63" y="80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61" y="76"/>
                  </a:lnTo>
                  <a:lnTo>
                    <a:pt x="61" y="80"/>
                  </a:lnTo>
                  <a:lnTo>
                    <a:pt x="71" y="81"/>
                  </a:lnTo>
                  <a:lnTo>
                    <a:pt x="73" y="81"/>
                  </a:lnTo>
                  <a:lnTo>
                    <a:pt x="73" y="78"/>
                  </a:lnTo>
                  <a:lnTo>
                    <a:pt x="61" y="78"/>
                  </a:lnTo>
                  <a:lnTo>
                    <a:pt x="61" y="81"/>
                  </a:lnTo>
                  <a:lnTo>
                    <a:pt x="65" y="81"/>
                  </a:lnTo>
                  <a:lnTo>
                    <a:pt x="76" y="83"/>
                  </a:lnTo>
                  <a:lnTo>
                    <a:pt x="76" y="79"/>
                  </a:lnTo>
                  <a:lnTo>
                    <a:pt x="65" y="79"/>
                  </a:lnTo>
                  <a:lnTo>
                    <a:pt x="65" y="83"/>
                  </a:lnTo>
                  <a:lnTo>
                    <a:pt x="78" y="83"/>
                  </a:lnTo>
                  <a:lnTo>
                    <a:pt x="78" y="79"/>
                  </a:lnTo>
                  <a:lnTo>
                    <a:pt x="69" y="80"/>
                  </a:lnTo>
                  <a:lnTo>
                    <a:pt x="59" y="80"/>
                  </a:lnTo>
                  <a:lnTo>
                    <a:pt x="59" y="84"/>
                  </a:lnTo>
                  <a:lnTo>
                    <a:pt x="71" y="84"/>
                  </a:lnTo>
                  <a:lnTo>
                    <a:pt x="71" y="80"/>
                  </a:lnTo>
                  <a:lnTo>
                    <a:pt x="61" y="80"/>
                  </a:lnTo>
                  <a:lnTo>
                    <a:pt x="61" y="84"/>
                  </a:lnTo>
                  <a:lnTo>
                    <a:pt x="66" y="85"/>
                  </a:lnTo>
                  <a:lnTo>
                    <a:pt x="78" y="85"/>
                  </a:lnTo>
                  <a:lnTo>
                    <a:pt x="78" y="81"/>
                  </a:lnTo>
                  <a:lnTo>
                    <a:pt x="65" y="81"/>
                  </a:lnTo>
                  <a:lnTo>
                    <a:pt x="65" y="85"/>
                  </a:lnTo>
                  <a:lnTo>
                    <a:pt x="76" y="87"/>
                  </a:lnTo>
                  <a:lnTo>
                    <a:pt x="76" y="83"/>
                  </a:lnTo>
                  <a:lnTo>
                    <a:pt x="61" y="83"/>
                  </a:lnTo>
                  <a:lnTo>
                    <a:pt x="61" y="87"/>
                  </a:lnTo>
                  <a:lnTo>
                    <a:pt x="71" y="87"/>
                  </a:lnTo>
                  <a:lnTo>
                    <a:pt x="71" y="84"/>
                  </a:lnTo>
                  <a:lnTo>
                    <a:pt x="70" y="85"/>
                  </a:lnTo>
                  <a:lnTo>
                    <a:pt x="71" y="87"/>
                  </a:lnTo>
                  <a:lnTo>
                    <a:pt x="73" y="85"/>
                  </a:lnTo>
                  <a:lnTo>
                    <a:pt x="73" y="84"/>
                  </a:lnTo>
                  <a:lnTo>
                    <a:pt x="62" y="84"/>
                  </a:lnTo>
                  <a:lnTo>
                    <a:pt x="6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5" y="89"/>
                  </a:lnTo>
                  <a:lnTo>
                    <a:pt x="78" y="89"/>
                  </a:lnTo>
                  <a:lnTo>
                    <a:pt x="78" y="85"/>
                  </a:lnTo>
                  <a:lnTo>
                    <a:pt x="70" y="85"/>
                  </a:lnTo>
                  <a:lnTo>
                    <a:pt x="61" y="87"/>
                  </a:lnTo>
                  <a:lnTo>
                    <a:pt x="61" y="91"/>
                  </a:lnTo>
                  <a:lnTo>
                    <a:pt x="71" y="91"/>
                  </a:lnTo>
                  <a:lnTo>
                    <a:pt x="71" y="87"/>
                  </a:lnTo>
                  <a:lnTo>
                    <a:pt x="61" y="87"/>
                  </a:lnTo>
                  <a:lnTo>
                    <a:pt x="61" y="91"/>
                  </a:lnTo>
                  <a:lnTo>
                    <a:pt x="66" y="91"/>
                  </a:lnTo>
                  <a:lnTo>
                    <a:pt x="76" y="92"/>
                  </a:lnTo>
                  <a:lnTo>
                    <a:pt x="76" y="88"/>
                  </a:lnTo>
                  <a:lnTo>
                    <a:pt x="63" y="88"/>
                  </a:lnTo>
                  <a:lnTo>
                    <a:pt x="63" y="92"/>
                  </a:lnTo>
                  <a:lnTo>
                    <a:pt x="75" y="93"/>
                  </a:lnTo>
                  <a:lnTo>
                    <a:pt x="75" y="89"/>
                  </a:lnTo>
                  <a:lnTo>
                    <a:pt x="59" y="89"/>
                  </a:lnTo>
                  <a:lnTo>
                    <a:pt x="59" y="93"/>
                  </a:lnTo>
                  <a:lnTo>
                    <a:pt x="71" y="93"/>
                  </a:lnTo>
                  <a:lnTo>
                    <a:pt x="71" y="91"/>
                  </a:lnTo>
                  <a:lnTo>
                    <a:pt x="70" y="92"/>
                  </a:lnTo>
                  <a:lnTo>
                    <a:pt x="71" y="93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67" y="91"/>
                  </a:lnTo>
                  <a:lnTo>
                    <a:pt x="65" y="92"/>
                  </a:lnTo>
                  <a:lnTo>
                    <a:pt x="65" y="96"/>
                  </a:lnTo>
                  <a:lnTo>
                    <a:pt x="78" y="96"/>
                  </a:lnTo>
                  <a:lnTo>
                    <a:pt x="78" y="92"/>
                  </a:lnTo>
                  <a:lnTo>
                    <a:pt x="61" y="92"/>
                  </a:lnTo>
                  <a:lnTo>
                    <a:pt x="61" y="96"/>
                  </a:lnTo>
                  <a:lnTo>
                    <a:pt x="70" y="97"/>
                  </a:lnTo>
                  <a:lnTo>
                    <a:pt x="71" y="97"/>
                  </a:lnTo>
                  <a:lnTo>
                    <a:pt x="71" y="93"/>
                  </a:lnTo>
                  <a:lnTo>
                    <a:pt x="61" y="93"/>
                  </a:lnTo>
                  <a:lnTo>
                    <a:pt x="61" y="97"/>
                  </a:lnTo>
                  <a:lnTo>
                    <a:pt x="65" y="97"/>
                  </a:lnTo>
                  <a:lnTo>
                    <a:pt x="76" y="99"/>
                  </a:lnTo>
                  <a:lnTo>
                    <a:pt x="76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76" y="99"/>
                  </a:lnTo>
                  <a:lnTo>
                    <a:pt x="76" y="95"/>
                  </a:lnTo>
                  <a:lnTo>
                    <a:pt x="69" y="96"/>
                  </a:lnTo>
                  <a:lnTo>
                    <a:pt x="61" y="96"/>
                  </a:lnTo>
                  <a:lnTo>
                    <a:pt x="61" y="100"/>
                  </a:lnTo>
                  <a:lnTo>
                    <a:pt x="73" y="100"/>
                  </a:lnTo>
                  <a:lnTo>
                    <a:pt x="73" y="96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63" y="97"/>
                  </a:lnTo>
                  <a:lnTo>
                    <a:pt x="63" y="101"/>
                  </a:lnTo>
                  <a:lnTo>
                    <a:pt x="78" y="102"/>
                  </a:lnTo>
                  <a:lnTo>
                    <a:pt x="78" y="99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70" y="102"/>
                  </a:lnTo>
                  <a:lnTo>
                    <a:pt x="70" y="100"/>
                  </a:lnTo>
                  <a:lnTo>
                    <a:pt x="69" y="101"/>
                  </a:lnTo>
                  <a:lnTo>
                    <a:pt x="70" y="102"/>
                  </a:lnTo>
                  <a:lnTo>
                    <a:pt x="71" y="101"/>
                  </a:lnTo>
                  <a:lnTo>
                    <a:pt x="71" y="100"/>
                  </a:lnTo>
                  <a:lnTo>
                    <a:pt x="61" y="100"/>
                  </a:lnTo>
                  <a:lnTo>
                    <a:pt x="61" y="104"/>
                  </a:lnTo>
                  <a:lnTo>
                    <a:pt x="76" y="104"/>
                  </a:lnTo>
                  <a:lnTo>
                    <a:pt x="76" y="100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5"/>
                  </a:lnTo>
                  <a:lnTo>
                    <a:pt x="75" y="105"/>
                  </a:lnTo>
                  <a:lnTo>
                    <a:pt x="75" y="101"/>
                  </a:lnTo>
                  <a:lnTo>
                    <a:pt x="67" y="101"/>
                  </a:lnTo>
                  <a:lnTo>
                    <a:pt x="61" y="102"/>
                  </a:lnTo>
                  <a:lnTo>
                    <a:pt x="61" y="106"/>
                  </a:lnTo>
                  <a:lnTo>
                    <a:pt x="71" y="106"/>
                  </a:lnTo>
                  <a:lnTo>
                    <a:pt x="71" y="102"/>
                  </a:lnTo>
                  <a:lnTo>
                    <a:pt x="61" y="102"/>
                  </a:lnTo>
                  <a:lnTo>
                    <a:pt x="61" y="106"/>
                  </a:lnTo>
                  <a:lnTo>
                    <a:pt x="63" y="108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78" y="109"/>
                  </a:lnTo>
                  <a:lnTo>
                    <a:pt x="78" y="105"/>
                  </a:lnTo>
                  <a:lnTo>
                    <a:pt x="59" y="105"/>
                  </a:lnTo>
                  <a:lnTo>
                    <a:pt x="59" y="109"/>
                  </a:lnTo>
                  <a:lnTo>
                    <a:pt x="70" y="109"/>
                  </a:lnTo>
                  <a:lnTo>
                    <a:pt x="70" y="106"/>
                  </a:lnTo>
                  <a:lnTo>
                    <a:pt x="70" y="109"/>
                  </a:lnTo>
                  <a:lnTo>
                    <a:pt x="73" y="110"/>
                  </a:lnTo>
                  <a:lnTo>
                    <a:pt x="73" y="106"/>
                  </a:lnTo>
                  <a:lnTo>
                    <a:pt x="61" y="106"/>
                  </a:lnTo>
                  <a:lnTo>
                    <a:pt x="61" y="110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65" y="108"/>
                  </a:lnTo>
                  <a:lnTo>
                    <a:pt x="62" y="108"/>
                  </a:lnTo>
                  <a:lnTo>
                    <a:pt x="62" y="112"/>
                  </a:lnTo>
                  <a:lnTo>
                    <a:pt x="75" y="112"/>
                  </a:lnTo>
                  <a:lnTo>
                    <a:pt x="75" y="108"/>
                  </a:lnTo>
                  <a:lnTo>
                    <a:pt x="69" y="108"/>
                  </a:lnTo>
                  <a:lnTo>
                    <a:pt x="61" y="109"/>
                  </a:lnTo>
                  <a:lnTo>
                    <a:pt x="61" y="113"/>
                  </a:lnTo>
                  <a:lnTo>
                    <a:pt x="73" y="113"/>
                  </a:lnTo>
                  <a:lnTo>
                    <a:pt x="73" y="109"/>
                  </a:lnTo>
                  <a:lnTo>
                    <a:pt x="61" y="109"/>
                  </a:lnTo>
                  <a:lnTo>
                    <a:pt x="61" y="113"/>
                  </a:lnTo>
                  <a:lnTo>
                    <a:pt x="63" y="113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63" y="110"/>
                  </a:lnTo>
                  <a:lnTo>
                    <a:pt x="63" y="114"/>
                  </a:lnTo>
                  <a:lnTo>
                    <a:pt x="78" y="114"/>
                  </a:lnTo>
                  <a:lnTo>
                    <a:pt x="78" y="110"/>
                  </a:lnTo>
                  <a:lnTo>
                    <a:pt x="70" y="112"/>
                  </a:lnTo>
                  <a:lnTo>
                    <a:pt x="61" y="112"/>
                  </a:lnTo>
                  <a:lnTo>
                    <a:pt x="61" y="116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1" y="113"/>
                  </a:lnTo>
                  <a:lnTo>
                    <a:pt x="61" y="117"/>
                  </a:lnTo>
                  <a:lnTo>
                    <a:pt x="76" y="117"/>
                  </a:lnTo>
                  <a:lnTo>
                    <a:pt x="76" y="113"/>
                  </a:lnTo>
                  <a:lnTo>
                    <a:pt x="62" y="113"/>
                  </a:lnTo>
                  <a:lnTo>
                    <a:pt x="61" y="114"/>
                  </a:lnTo>
                  <a:lnTo>
                    <a:pt x="62" y="118"/>
                  </a:lnTo>
                  <a:lnTo>
                    <a:pt x="75" y="118"/>
                  </a:lnTo>
                  <a:lnTo>
                    <a:pt x="75" y="114"/>
                  </a:lnTo>
                  <a:lnTo>
                    <a:pt x="59" y="114"/>
                  </a:lnTo>
                  <a:lnTo>
                    <a:pt x="59" y="118"/>
                  </a:lnTo>
                  <a:lnTo>
                    <a:pt x="70" y="119"/>
                  </a:lnTo>
                  <a:lnTo>
                    <a:pt x="73" y="119"/>
                  </a:lnTo>
                  <a:lnTo>
                    <a:pt x="73" y="116"/>
                  </a:lnTo>
                  <a:lnTo>
                    <a:pt x="61" y="116"/>
                  </a:lnTo>
                  <a:lnTo>
                    <a:pt x="61" y="119"/>
                  </a:lnTo>
                  <a:lnTo>
                    <a:pt x="63" y="119"/>
                  </a:lnTo>
                  <a:lnTo>
                    <a:pt x="76" y="121"/>
                  </a:lnTo>
                  <a:lnTo>
                    <a:pt x="76" y="117"/>
                  </a:lnTo>
                  <a:lnTo>
                    <a:pt x="63" y="117"/>
                  </a:lnTo>
                  <a:lnTo>
                    <a:pt x="63" y="121"/>
                  </a:lnTo>
                  <a:lnTo>
                    <a:pt x="76" y="121"/>
                  </a:lnTo>
                  <a:lnTo>
                    <a:pt x="76" y="117"/>
                  </a:lnTo>
                  <a:lnTo>
                    <a:pt x="70" y="118"/>
                  </a:lnTo>
                  <a:lnTo>
                    <a:pt x="61" y="118"/>
                  </a:lnTo>
                  <a:lnTo>
                    <a:pt x="61" y="122"/>
                  </a:lnTo>
                  <a:lnTo>
                    <a:pt x="71" y="122"/>
                  </a:lnTo>
                  <a:lnTo>
                    <a:pt x="71" y="118"/>
                  </a:lnTo>
                  <a:lnTo>
                    <a:pt x="61" y="119"/>
                  </a:lnTo>
                  <a:lnTo>
                    <a:pt x="61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63" y="119"/>
                  </a:lnTo>
                  <a:lnTo>
                    <a:pt x="63" y="123"/>
                  </a:lnTo>
                  <a:lnTo>
                    <a:pt x="75" y="125"/>
                  </a:lnTo>
                  <a:lnTo>
                    <a:pt x="75" y="121"/>
                  </a:lnTo>
                  <a:lnTo>
                    <a:pt x="61" y="121"/>
                  </a:lnTo>
                  <a:lnTo>
                    <a:pt x="61" y="125"/>
                  </a:lnTo>
                  <a:lnTo>
                    <a:pt x="70" y="125"/>
                  </a:lnTo>
                  <a:lnTo>
                    <a:pt x="70" y="122"/>
                  </a:lnTo>
                  <a:lnTo>
                    <a:pt x="69" y="123"/>
                  </a:lnTo>
                  <a:lnTo>
                    <a:pt x="70" y="125"/>
                  </a:lnTo>
                  <a:lnTo>
                    <a:pt x="71" y="123"/>
                  </a:lnTo>
                  <a:lnTo>
                    <a:pt x="71" y="122"/>
                  </a:lnTo>
                  <a:lnTo>
                    <a:pt x="62" y="122"/>
                  </a:lnTo>
                  <a:lnTo>
                    <a:pt x="62" y="126"/>
                  </a:lnTo>
                  <a:lnTo>
                    <a:pt x="76" y="126"/>
                  </a:lnTo>
                  <a:lnTo>
                    <a:pt x="76" y="122"/>
                  </a:lnTo>
                  <a:lnTo>
                    <a:pt x="67" y="123"/>
                  </a:lnTo>
                  <a:lnTo>
                    <a:pt x="63" y="123"/>
                  </a:lnTo>
                  <a:lnTo>
                    <a:pt x="63" y="127"/>
                  </a:lnTo>
                  <a:lnTo>
                    <a:pt x="76" y="127"/>
                  </a:lnTo>
                  <a:lnTo>
                    <a:pt x="76" y="123"/>
                  </a:lnTo>
                  <a:lnTo>
                    <a:pt x="70" y="123"/>
                  </a:lnTo>
                  <a:lnTo>
                    <a:pt x="59" y="125"/>
                  </a:lnTo>
                  <a:lnTo>
                    <a:pt x="59" y="129"/>
                  </a:lnTo>
                  <a:lnTo>
                    <a:pt x="71" y="129"/>
                  </a:lnTo>
                  <a:lnTo>
                    <a:pt x="71" y="125"/>
                  </a:lnTo>
                  <a:lnTo>
                    <a:pt x="61" y="125"/>
                  </a:lnTo>
                  <a:lnTo>
                    <a:pt x="61" y="129"/>
                  </a:lnTo>
                  <a:lnTo>
                    <a:pt x="65" y="130"/>
                  </a:lnTo>
                  <a:lnTo>
                    <a:pt x="76" y="130"/>
                  </a:lnTo>
                  <a:lnTo>
                    <a:pt x="76" y="126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75" y="131"/>
                  </a:lnTo>
                  <a:lnTo>
                    <a:pt x="75" y="127"/>
                  </a:lnTo>
                  <a:lnTo>
                    <a:pt x="61" y="127"/>
                  </a:lnTo>
                  <a:lnTo>
                    <a:pt x="61" y="131"/>
                  </a:lnTo>
                  <a:lnTo>
                    <a:pt x="70" y="131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73" y="133"/>
                  </a:lnTo>
                  <a:lnTo>
                    <a:pt x="73" y="129"/>
                  </a:lnTo>
                  <a:lnTo>
                    <a:pt x="62" y="129"/>
                  </a:lnTo>
                  <a:lnTo>
                    <a:pt x="62" y="133"/>
                  </a:lnTo>
                  <a:lnTo>
                    <a:pt x="76" y="133"/>
                  </a:lnTo>
                  <a:lnTo>
                    <a:pt x="76" y="129"/>
                  </a:lnTo>
                  <a:lnTo>
                    <a:pt x="69" y="130"/>
                  </a:lnTo>
                  <a:lnTo>
                    <a:pt x="65" y="130"/>
                  </a:lnTo>
                  <a:lnTo>
                    <a:pt x="65" y="134"/>
                  </a:lnTo>
                  <a:lnTo>
                    <a:pt x="78" y="134"/>
                  </a:lnTo>
                  <a:lnTo>
                    <a:pt x="78" y="130"/>
                  </a:lnTo>
                  <a:lnTo>
                    <a:pt x="62" y="130"/>
                  </a:lnTo>
                  <a:lnTo>
                    <a:pt x="62" y="134"/>
                  </a:lnTo>
                  <a:lnTo>
                    <a:pt x="70" y="135"/>
                  </a:lnTo>
                  <a:lnTo>
                    <a:pt x="73" y="135"/>
                  </a:lnTo>
                  <a:lnTo>
                    <a:pt x="73" y="131"/>
                  </a:lnTo>
                  <a:lnTo>
                    <a:pt x="61" y="131"/>
                  </a:lnTo>
                  <a:lnTo>
                    <a:pt x="61" y="135"/>
                  </a:lnTo>
                  <a:lnTo>
                    <a:pt x="65" y="135"/>
                  </a:lnTo>
                  <a:lnTo>
                    <a:pt x="76" y="136"/>
                  </a:lnTo>
                  <a:lnTo>
                    <a:pt x="76" y="133"/>
                  </a:lnTo>
                  <a:lnTo>
                    <a:pt x="63" y="133"/>
                  </a:lnTo>
                  <a:lnTo>
                    <a:pt x="63" y="136"/>
                  </a:lnTo>
                  <a:lnTo>
                    <a:pt x="75" y="136"/>
                  </a:lnTo>
                  <a:lnTo>
                    <a:pt x="75" y="133"/>
                  </a:lnTo>
                  <a:lnTo>
                    <a:pt x="67" y="134"/>
                  </a:lnTo>
                  <a:lnTo>
                    <a:pt x="59" y="134"/>
                  </a:lnTo>
                  <a:lnTo>
                    <a:pt x="59" y="138"/>
                  </a:lnTo>
                  <a:lnTo>
                    <a:pt x="73" y="138"/>
                  </a:lnTo>
                  <a:lnTo>
                    <a:pt x="73" y="134"/>
                  </a:lnTo>
                  <a:lnTo>
                    <a:pt x="62" y="135"/>
                  </a:lnTo>
                  <a:lnTo>
                    <a:pt x="62" y="139"/>
                  </a:lnTo>
                  <a:lnTo>
                    <a:pt x="76" y="139"/>
                  </a:lnTo>
                  <a:lnTo>
                    <a:pt x="76" y="135"/>
                  </a:lnTo>
                  <a:lnTo>
                    <a:pt x="69" y="135"/>
                  </a:lnTo>
                  <a:lnTo>
                    <a:pt x="65" y="136"/>
                  </a:lnTo>
                  <a:lnTo>
                    <a:pt x="65" y="140"/>
                  </a:lnTo>
                  <a:lnTo>
                    <a:pt x="78" y="140"/>
                  </a:lnTo>
                  <a:lnTo>
                    <a:pt x="78" y="136"/>
                  </a:lnTo>
                  <a:lnTo>
                    <a:pt x="62" y="136"/>
                  </a:lnTo>
                  <a:lnTo>
                    <a:pt x="62" y="140"/>
                  </a:lnTo>
                  <a:lnTo>
                    <a:pt x="70" y="142"/>
                  </a:lnTo>
                  <a:lnTo>
                    <a:pt x="70" y="138"/>
                  </a:lnTo>
                  <a:lnTo>
                    <a:pt x="3" y="138"/>
                  </a:lnTo>
                  <a:lnTo>
                    <a:pt x="3" y="142"/>
                  </a:lnTo>
                  <a:lnTo>
                    <a:pt x="7" y="142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7" y="139"/>
                  </a:lnTo>
                  <a:lnTo>
                    <a:pt x="7" y="143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10" y="140"/>
                  </a:lnTo>
                  <a:lnTo>
                    <a:pt x="4" y="140"/>
                  </a:lnTo>
                  <a:lnTo>
                    <a:pt x="4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2" y="140"/>
                  </a:lnTo>
                  <a:lnTo>
                    <a:pt x="2" y="144"/>
                  </a:lnTo>
                  <a:lnTo>
                    <a:pt x="4" y="146"/>
                  </a:lnTo>
                  <a:lnTo>
                    <a:pt x="15" y="146"/>
                  </a:lnTo>
                  <a:lnTo>
                    <a:pt x="15" y="142"/>
                  </a:lnTo>
                  <a:lnTo>
                    <a:pt x="8" y="142"/>
                  </a:lnTo>
                  <a:lnTo>
                    <a:pt x="8" y="146"/>
                  </a:lnTo>
                  <a:lnTo>
                    <a:pt x="18" y="147"/>
                  </a:lnTo>
                  <a:lnTo>
                    <a:pt x="18" y="143"/>
                  </a:lnTo>
                  <a:lnTo>
                    <a:pt x="3" y="143"/>
                  </a:lnTo>
                  <a:lnTo>
                    <a:pt x="3" y="147"/>
                  </a:lnTo>
                  <a:lnTo>
                    <a:pt x="11" y="147"/>
                  </a:lnTo>
                  <a:lnTo>
                    <a:pt x="11" y="144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1" y="146"/>
                  </a:lnTo>
                  <a:lnTo>
                    <a:pt x="11" y="144"/>
                  </a:lnTo>
                  <a:lnTo>
                    <a:pt x="2" y="144"/>
                  </a:lnTo>
                  <a:lnTo>
                    <a:pt x="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6" y="146"/>
                  </a:lnTo>
                  <a:lnTo>
                    <a:pt x="6" y="150"/>
                  </a:lnTo>
                  <a:lnTo>
                    <a:pt x="15" y="150"/>
                  </a:lnTo>
                  <a:lnTo>
                    <a:pt x="15" y="146"/>
                  </a:lnTo>
                  <a:lnTo>
                    <a:pt x="8" y="146"/>
                  </a:lnTo>
                  <a:lnTo>
                    <a:pt x="3" y="147"/>
                  </a:lnTo>
                  <a:lnTo>
                    <a:pt x="3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3" y="147"/>
                  </a:lnTo>
                  <a:lnTo>
                    <a:pt x="3" y="151"/>
                  </a:lnTo>
                  <a:lnTo>
                    <a:pt x="6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7" y="148"/>
                  </a:lnTo>
                  <a:lnTo>
                    <a:pt x="7" y="152"/>
                  </a:lnTo>
                  <a:lnTo>
                    <a:pt x="19" y="153"/>
                  </a:lnTo>
                  <a:lnTo>
                    <a:pt x="19" y="150"/>
                  </a:lnTo>
                  <a:lnTo>
                    <a:pt x="4" y="150"/>
                  </a:lnTo>
                  <a:lnTo>
                    <a:pt x="4" y="153"/>
                  </a:lnTo>
                  <a:lnTo>
                    <a:pt x="11" y="153"/>
                  </a:lnTo>
                  <a:lnTo>
                    <a:pt x="11" y="151"/>
                  </a:lnTo>
                  <a:lnTo>
                    <a:pt x="10" y="152"/>
                  </a:lnTo>
                  <a:lnTo>
                    <a:pt x="11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4" y="151"/>
                  </a:lnTo>
                  <a:lnTo>
                    <a:pt x="4" y="155"/>
                  </a:lnTo>
                  <a:lnTo>
                    <a:pt x="16" y="155"/>
                  </a:lnTo>
                  <a:lnTo>
                    <a:pt x="16" y="151"/>
                  </a:lnTo>
                  <a:lnTo>
                    <a:pt x="7" y="152"/>
                  </a:lnTo>
                  <a:lnTo>
                    <a:pt x="7" y="156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4" y="152"/>
                  </a:lnTo>
                  <a:lnTo>
                    <a:pt x="4" y="156"/>
                  </a:lnTo>
                  <a:lnTo>
                    <a:pt x="11" y="157"/>
                  </a:lnTo>
                  <a:lnTo>
                    <a:pt x="12" y="157"/>
                  </a:lnTo>
                  <a:lnTo>
                    <a:pt x="12" y="153"/>
                  </a:lnTo>
                  <a:lnTo>
                    <a:pt x="3" y="153"/>
                  </a:lnTo>
                  <a:lnTo>
                    <a:pt x="3" y="157"/>
                  </a:lnTo>
                  <a:lnTo>
                    <a:pt x="4" y="157"/>
                  </a:lnTo>
                  <a:lnTo>
                    <a:pt x="15" y="159"/>
                  </a:lnTo>
                  <a:lnTo>
                    <a:pt x="15" y="155"/>
                  </a:lnTo>
                  <a:lnTo>
                    <a:pt x="7" y="155"/>
                  </a:lnTo>
                  <a:lnTo>
                    <a:pt x="7" y="159"/>
                  </a:lnTo>
                  <a:lnTo>
                    <a:pt x="16" y="159"/>
                  </a:lnTo>
                  <a:lnTo>
                    <a:pt x="16" y="155"/>
                  </a:lnTo>
                  <a:lnTo>
                    <a:pt x="10" y="156"/>
                  </a:lnTo>
                  <a:lnTo>
                    <a:pt x="2" y="156"/>
                  </a:lnTo>
                  <a:lnTo>
                    <a:pt x="2" y="160"/>
                  </a:lnTo>
                  <a:lnTo>
                    <a:pt x="11" y="160"/>
                  </a:lnTo>
                  <a:lnTo>
                    <a:pt x="11" y="156"/>
                  </a:lnTo>
                  <a:lnTo>
                    <a:pt x="2" y="157"/>
                  </a:lnTo>
                  <a:lnTo>
                    <a:pt x="2" y="161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6" y="157"/>
                  </a:lnTo>
                  <a:lnTo>
                    <a:pt x="6" y="161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2" y="159"/>
                  </a:lnTo>
                  <a:lnTo>
                    <a:pt x="2" y="163"/>
                  </a:lnTo>
                  <a:lnTo>
                    <a:pt x="10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2" y="160"/>
                  </a:lnTo>
                  <a:lnTo>
                    <a:pt x="2" y="164"/>
                  </a:lnTo>
                  <a:lnTo>
                    <a:pt x="4" y="164"/>
                  </a:lnTo>
                  <a:lnTo>
                    <a:pt x="15" y="165"/>
                  </a:lnTo>
                  <a:lnTo>
                    <a:pt x="15" y="161"/>
                  </a:lnTo>
                  <a:lnTo>
                    <a:pt x="6" y="161"/>
                  </a:lnTo>
                  <a:lnTo>
                    <a:pt x="6" y="165"/>
                  </a:lnTo>
                  <a:lnTo>
                    <a:pt x="16" y="165"/>
                  </a:lnTo>
                  <a:lnTo>
                    <a:pt x="16" y="161"/>
                  </a:lnTo>
                  <a:lnTo>
                    <a:pt x="10" y="163"/>
                  </a:lnTo>
                  <a:lnTo>
                    <a:pt x="2" y="163"/>
                  </a:lnTo>
                  <a:lnTo>
                    <a:pt x="2" y="167"/>
                  </a:lnTo>
                  <a:lnTo>
                    <a:pt x="11" y="167"/>
                  </a:lnTo>
                  <a:lnTo>
                    <a:pt x="11" y="163"/>
                  </a:lnTo>
                  <a:lnTo>
                    <a:pt x="2" y="163"/>
                  </a:lnTo>
                  <a:lnTo>
                    <a:pt x="2" y="167"/>
                  </a:lnTo>
                  <a:lnTo>
                    <a:pt x="6" y="168"/>
                  </a:lnTo>
                  <a:lnTo>
                    <a:pt x="15" y="168"/>
                  </a:lnTo>
                  <a:lnTo>
                    <a:pt x="15" y="164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15" y="169"/>
                  </a:lnTo>
                  <a:lnTo>
                    <a:pt x="15" y="165"/>
                  </a:lnTo>
                  <a:lnTo>
                    <a:pt x="2" y="165"/>
                  </a:lnTo>
                  <a:lnTo>
                    <a:pt x="2" y="169"/>
                  </a:lnTo>
                  <a:lnTo>
                    <a:pt x="10" y="169"/>
                  </a:lnTo>
                  <a:lnTo>
                    <a:pt x="10" y="167"/>
                  </a:lnTo>
                  <a:lnTo>
                    <a:pt x="10" y="169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3" y="167"/>
                  </a:lnTo>
                  <a:lnTo>
                    <a:pt x="3" y="171"/>
                  </a:lnTo>
                  <a:lnTo>
                    <a:pt x="15" y="171"/>
                  </a:lnTo>
                  <a:lnTo>
                    <a:pt x="15" y="167"/>
                  </a:lnTo>
                  <a:lnTo>
                    <a:pt x="8" y="168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18" y="172"/>
                  </a:lnTo>
                  <a:lnTo>
                    <a:pt x="18" y="168"/>
                  </a:lnTo>
                  <a:lnTo>
                    <a:pt x="11" y="168"/>
                  </a:lnTo>
                  <a:lnTo>
                    <a:pt x="3" y="169"/>
                  </a:lnTo>
                  <a:lnTo>
                    <a:pt x="3" y="173"/>
                  </a:lnTo>
                  <a:lnTo>
                    <a:pt x="11" y="173"/>
                  </a:lnTo>
                  <a:lnTo>
                    <a:pt x="11" y="169"/>
                  </a:lnTo>
                  <a:lnTo>
                    <a:pt x="2" y="169"/>
                  </a:lnTo>
                  <a:lnTo>
                    <a:pt x="2" y="173"/>
                  </a:lnTo>
                  <a:lnTo>
                    <a:pt x="6" y="173"/>
                  </a:lnTo>
                  <a:lnTo>
                    <a:pt x="16" y="174"/>
                  </a:lnTo>
                  <a:lnTo>
                    <a:pt x="16" y="171"/>
                  </a:lnTo>
                  <a:lnTo>
                    <a:pt x="6" y="171"/>
                  </a:lnTo>
                  <a:lnTo>
                    <a:pt x="6" y="174"/>
                  </a:lnTo>
                  <a:lnTo>
                    <a:pt x="15" y="176"/>
                  </a:lnTo>
                  <a:lnTo>
                    <a:pt x="15" y="172"/>
                  </a:lnTo>
                  <a:lnTo>
                    <a:pt x="3" y="172"/>
                  </a:lnTo>
                  <a:lnTo>
                    <a:pt x="3" y="176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0" y="176"/>
                  </a:lnTo>
                  <a:lnTo>
                    <a:pt x="12" y="177"/>
                  </a:lnTo>
                  <a:lnTo>
                    <a:pt x="12" y="173"/>
                  </a:lnTo>
                  <a:lnTo>
                    <a:pt x="2" y="173"/>
                  </a:lnTo>
                  <a:lnTo>
                    <a:pt x="2" y="177"/>
                  </a:lnTo>
                  <a:lnTo>
                    <a:pt x="15" y="177"/>
                  </a:lnTo>
                  <a:lnTo>
                    <a:pt x="15" y="173"/>
                  </a:lnTo>
                  <a:lnTo>
                    <a:pt x="7" y="173"/>
                  </a:lnTo>
                  <a:lnTo>
                    <a:pt x="6" y="174"/>
                  </a:lnTo>
                  <a:lnTo>
                    <a:pt x="7" y="178"/>
                  </a:lnTo>
                  <a:lnTo>
                    <a:pt x="16" y="178"/>
                  </a:lnTo>
                  <a:lnTo>
                    <a:pt x="16" y="174"/>
                  </a:lnTo>
                  <a:lnTo>
                    <a:pt x="3" y="174"/>
                  </a:lnTo>
                  <a:lnTo>
                    <a:pt x="3" y="178"/>
                  </a:lnTo>
                  <a:lnTo>
                    <a:pt x="10" y="180"/>
                  </a:lnTo>
                  <a:lnTo>
                    <a:pt x="11" y="180"/>
                  </a:lnTo>
                  <a:lnTo>
                    <a:pt x="11" y="176"/>
                  </a:lnTo>
                  <a:lnTo>
                    <a:pt x="3" y="176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15" y="181"/>
                  </a:lnTo>
                  <a:lnTo>
                    <a:pt x="15" y="177"/>
                  </a:lnTo>
                  <a:lnTo>
                    <a:pt x="6" y="177"/>
                  </a:lnTo>
                  <a:lnTo>
                    <a:pt x="6" y="181"/>
                  </a:lnTo>
                  <a:lnTo>
                    <a:pt x="15" y="181"/>
                  </a:lnTo>
                  <a:lnTo>
                    <a:pt x="15" y="177"/>
                  </a:lnTo>
                  <a:lnTo>
                    <a:pt x="10" y="178"/>
                  </a:lnTo>
                  <a:lnTo>
                    <a:pt x="3" y="178"/>
                  </a:lnTo>
                  <a:lnTo>
                    <a:pt x="3" y="182"/>
                  </a:lnTo>
                  <a:lnTo>
                    <a:pt x="25" y="182"/>
                  </a:lnTo>
                  <a:lnTo>
                    <a:pt x="25" y="178"/>
                  </a:lnTo>
                  <a:lnTo>
                    <a:pt x="7" y="180"/>
                  </a:lnTo>
                  <a:lnTo>
                    <a:pt x="3" y="180"/>
                  </a:lnTo>
                  <a:lnTo>
                    <a:pt x="3" y="184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8" y="180"/>
                  </a:lnTo>
                  <a:lnTo>
                    <a:pt x="6" y="181"/>
                  </a:lnTo>
                  <a:lnTo>
                    <a:pt x="6" y="185"/>
                  </a:lnTo>
                  <a:lnTo>
                    <a:pt x="16" y="185"/>
                  </a:lnTo>
                  <a:lnTo>
                    <a:pt x="16" y="181"/>
                  </a:lnTo>
                  <a:lnTo>
                    <a:pt x="2" y="181"/>
                  </a:lnTo>
                  <a:lnTo>
                    <a:pt x="2" y="185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8" y="184"/>
                  </a:lnTo>
                  <a:lnTo>
                    <a:pt x="10" y="185"/>
                  </a:lnTo>
                  <a:lnTo>
                    <a:pt x="11" y="184"/>
                  </a:lnTo>
                  <a:lnTo>
                    <a:pt x="11" y="182"/>
                  </a:lnTo>
                  <a:lnTo>
                    <a:pt x="2" y="182"/>
                  </a:lnTo>
                  <a:lnTo>
                    <a:pt x="2" y="186"/>
                  </a:lnTo>
                  <a:lnTo>
                    <a:pt x="15" y="186"/>
                  </a:lnTo>
                  <a:lnTo>
                    <a:pt x="15" y="182"/>
                  </a:lnTo>
                  <a:lnTo>
                    <a:pt x="6" y="184"/>
                  </a:lnTo>
                  <a:lnTo>
                    <a:pt x="6" y="188"/>
                  </a:lnTo>
                  <a:lnTo>
                    <a:pt x="14" y="188"/>
                  </a:lnTo>
                  <a:lnTo>
                    <a:pt x="14" y="184"/>
                  </a:lnTo>
                  <a:lnTo>
                    <a:pt x="8" y="184"/>
                  </a:lnTo>
                  <a:lnTo>
                    <a:pt x="2" y="185"/>
                  </a:lnTo>
                  <a:lnTo>
                    <a:pt x="2" y="189"/>
                  </a:lnTo>
                  <a:lnTo>
                    <a:pt x="11" y="189"/>
                  </a:lnTo>
                  <a:lnTo>
                    <a:pt x="11" y="185"/>
                  </a:lnTo>
                  <a:lnTo>
                    <a:pt x="2" y="185"/>
                  </a:lnTo>
                  <a:lnTo>
                    <a:pt x="0" y="188"/>
                  </a:lnTo>
                  <a:lnTo>
                    <a:pt x="3" y="190"/>
                  </a:lnTo>
                  <a:lnTo>
                    <a:pt x="15" y="190"/>
                  </a:lnTo>
                  <a:lnTo>
                    <a:pt x="15" y="186"/>
                  </a:lnTo>
                  <a:lnTo>
                    <a:pt x="6" y="186"/>
                  </a:lnTo>
                  <a:lnTo>
                    <a:pt x="6" y="190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2" y="188"/>
                  </a:lnTo>
                  <a:lnTo>
                    <a:pt x="2" y="191"/>
                  </a:lnTo>
                  <a:lnTo>
                    <a:pt x="10" y="191"/>
                  </a:lnTo>
                  <a:lnTo>
                    <a:pt x="10" y="189"/>
                  </a:lnTo>
                  <a:lnTo>
                    <a:pt x="8" y="190"/>
                  </a:lnTo>
                  <a:lnTo>
                    <a:pt x="10" y="191"/>
                  </a:lnTo>
                  <a:lnTo>
                    <a:pt x="11" y="190"/>
                  </a:lnTo>
                  <a:lnTo>
                    <a:pt x="11" y="189"/>
                  </a:lnTo>
                  <a:lnTo>
                    <a:pt x="3" y="189"/>
                  </a:lnTo>
                  <a:lnTo>
                    <a:pt x="3" y="193"/>
                  </a:lnTo>
                  <a:lnTo>
                    <a:pt x="15" y="193"/>
                  </a:lnTo>
                  <a:lnTo>
                    <a:pt x="15" y="189"/>
                  </a:lnTo>
                  <a:lnTo>
                    <a:pt x="6" y="190"/>
                  </a:lnTo>
                  <a:lnTo>
                    <a:pt x="6" y="194"/>
                  </a:lnTo>
                  <a:lnTo>
                    <a:pt x="15" y="194"/>
                  </a:lnTo>
                  <a:lnTo>
                    <a:pt x="15" y="190"/>
                  </a:lnTo>
                  <a:lnTo>
                    <a:pt x="10" y="190"/>
                  </a:lnTo>
                  <a:lnTo>
                    <a:pt x="3" y="191"/>
                  </a:lnTo>
                  <a:lnTo>
                    <a:pt x="3" y="195"/>
                  </a:lnTo>
                  <a:lnTo>
                    <a:pt x="11" y="195"/>
                  </a:lnTo>
                  <a:lnTo>
                    <a:pt x="11" y="191"/>
                  </a:lnTo>
                  <a:lnTo>
                    <a:pt x="3" y="191"/>
                  </a:lnTo>
                  <a:lnTo>
                    <a:pt x="3" y="195"/>
                  </a:lnTo>
                  <a:lnTo>
                    <a:pt x="12" y="197"/>
                  </a:lnTo>
                  <a:lnTo>
                    <a:pt x="14" y="197"/>
                  </a:lnTo>
                  <a:lnTo>
                    <a:pt x="14" y="193"/>
                  </a:lnTo>
                  <a:lnTo>
                    <a:pt x="6" y="193"/>
                  </a:lnTo>
                  <a:lnTo>
                    <a:pt x="6" y="197"/>
                  </a:lnTo>
                  <a:lnTo>
                    <a:pt x="16" y="197"/>
                  </a:lnTo>
                  <a:lnTo>
                    <a:pt x="16" y="193"/>
                  </a:lnTo>
                  <a:lnTo>
                    <a:pt x="11" y="194"/>
                  </a:lnTo>
                  <a:lnTo>
                    <a:pt x="3" y="194"/>
                  </a:lnTo>
                  <a:lnTo>
                    <a:pt x="3" y="198"/>
                  </a:lnTo>
                  <a:lnTo>
                    <a:pt x="11" y="198"/>
                  </a:lnTo>
                  <a:lnTo>
                    <a:pt x="11" y="194"/>
                  </a:lnTo>
                  <a:lnTo>
                    <a:pt x="3" y="195"/>
                  </a:lnTo>
                  <a:lnTo>
                    <a:pt x="3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4" y="195"/>
                  </a:lnTo>
                  <a:lnTo>
                    <a:pt x="4" y="201"/>
                  </a:lnTo>
                  <a:lnTo>
                    <a:pt x="14" y="201"/>
                  </a:lnTo>
                  <a:lnTo>
                    <a:pt x="14" y="197"/>
                  </a:lnTo>
                  <a:lnTo>
                    <a:pt x="3" y="197"/>
                  </a:lnTo>
                  <a:lnTo>
                    <a:pt x="3" y="201"/>
                  </a:lnTo>
                  <a:lnTo>
                    <a:pt x="10" y="202"/>
                  </a:lnTo>
                  <a:lnTo>
                    <a:pt x="12" y="202"/>
                  </a:lnTo>
                  <a:lnTo>
                    <a:pt x="12" y="198"/>
                  </a:lnTo>
                  <a:lnTo>
                    <a:pt x="2" y="198"/>
                  </a:lnTo>
                  <a:lnTo>
                    <a:pt x="2" y="202"/>
                  </a:lnTo>
                  <a:lnTo>
                    <a:pt x="3" y="202"/>
                  </a:lnTo>
                  <a:lnTo>
                    <a:pt x="14" y="203"/>
                  </a:lnTo>
                  <a:lnTo>
                    <a:pt x="14" y="199"/>
                  </a:lnTo>
                  <a:lnTo>
                    <a:pt x="7" y="199"/>
                  </a:lnTo>
                  <a:lnTo>
                    <a:pt x="7" y="203"/>
                  </a:lnTo>
                  <a:lnTo>
                    <a:pt x="69" y="203"/>
                  </a:lnTo>
                  <a:lnTo>
                    <a:pt x="69" y="199"/>
                  </a:lnTo>
                  <a:lnTo>
                    <a:pt x="66" y="201"/>
                  </a:lnTo>
                  <a:lnTo>
                    <a:pt x="66" y="202"/>
                  </a:lnTo>
                  <a:lnTo>
                    <a:pt x="66" y="201"/>
                  </a:lnTo>
                  <a:lnTo>
                    <a:pt x="59" y="201"/>
                  </a:lnTo>
                  <a:lnTo>
                    <a:pt x="59" y="205"/>
                  </a:lnTo>
                  <a:lnTo>
                    <a:pt x="71" y="205"/>
                  </a:lnTo>
                  <a:lnTo>
                    <a:pt x="71" y="201"/>
                  </a:lnTo>
                  <a:lnTo>
                    <a:pt x="67" y="201"/>
                  </a:lnTo>
                  <a:lnTo>
                    <a:pt x="62" y="202"/>
                  </a:lnTo>
                  <a:lnTo>
                    <a:pt x="62" y="206"/>
                  </a:lnTo>
                  <a:lnTo>
                    <a:pt x="75" y="206"/>
                  </a:lnTo>
                  <a:lnTo>
                    <a:pt x="75" y="202"/>
                  </a:lnTo>
                  <a:lnTo>
                    <a:pt x="63" y="202"/>
                  </a:lnTo>
                  <a:lnTo>
                    <a:pt x="63" y="206"/>
                  </a:lnTo>
                  <a:lnTo>
                    <a:pt x="74" y="207"/>
                  </a:lnTo>
                  <a:lnTo>
                    <a:pt x="74" y="203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66" y="207"/>
                  </a:lnTo>
                  <a:lnTo>
                    <a:pt x="66" y="205"/>
                  </a:lnTo>
                  <a:lnTo>
                    <a:pt x="66" y="207"/>
                  </a:lnTo>
                  <a:lnTo>
                    <a:pt x="70" y="208"/>
                  </a:lnTo>
                  <a:lnTo>
                    <a:pt x="70" y="205"/>
                  </a:lnTo>
                  <a:lnTo>
                    <a:pt x="58" y="205"/>
                  </a:lnTo>
                  <a:lnTo>
                    <a:pt x="58" y="208"/>
                  </a:lnTo>
                  <a:lnTo>
                    <a:pt x="73" y="208"/>
                  </a:lnTo>
                  <a:lnTo>
                    <a:pt x="73" y="205"/>
                  </a:lnTo>
                  <a:lnTo>
                    <a:pt x="63" y="206"/>
                  </a:lnTo>
                  <a:lnTo>
                    <a:pt x="59" y="206"/>
                  </a:lnTo>
                  <a:lnTo>
                    <a:pt x="59" y="210"/>
                  </a:lnTo>
                  <a:lnTo>
                    <a:pt x="73" y="210"/>
                  </a:lnTo>
                  <a:lnTo>
                    <a:pt x="73" y="206"/>
                  </a:lnTo>
                  <a:lnTo>
                    <a:pt x="66" y="206"/>
                  </a:lnTo>
                  <a:lnTo>
                    <a:pt x="55" y="207"/>
                  </a:lnTo>
                  <a:lnTo>
                    <a:pt x="55" y="211"/>
                  </a:lnTo>
                  <a:lnTo>
                    <a:pt x="70" y="211"/>
                  </a:lnTo>
                  <a:lnTo>
                    <a:pt x="70" y="207"/>
                  </a:lnTo>
                  <a:lnTo>
                    <a:pt x="55" y="207"/>
                  </a:lnTo>
                  <a:lnTo>
                    <a:pt x="55" y="211"/>
                  </a:lnTo>
                  <a:lnTo>
                    <a:pt x="59" y="212"/>
                  </a:lnTo>
                  <a:lnTo>
                    <a:pt x="74" y="212"/>
                  </a:lnTo>
                  <a:lnTo>
                    <a:pt x="74" y="208"/>
                  </a:lnTo>
                  <a:lnTo>
                    <a:pt x="58" y="208"/>
                  </a:lnTo>
                  <a:lnTo>
                    <a:pt x="58" y="212"/>
                  </a:lnTo>
                  <a:lnTo>
                    <a:pt x="70" y="214"/>
                  </a:lnTo>
                  <a:lnTo>
                    <a:pt x="70" y="210"/>
                  </a:lnTo>
                  <a:lnTo>
                    <a:pt x="57" y="210"/>
                  </a:lnTo>
                  <a:lnTo>
                    <a:pt x="57" y="214"/>
                  </a:lnTo>
                  <a:lnTo>
                    <a:pt x="66" y="214"/>
                  </a:lnTo>
                  <a:lnTo>
                    <a:pt x="66" y="211"/>
                  </a:lnTo>
                  <a:lnTo>
                    <a:pt x="66" y="214"/>
                  </a:lnTo>
                  <a:lnTo>
                    <a:pt x="70" y="215"/>
                  </a:lnTo>
                  <a:lnTo>
                    <a:pt x="70" y="211"/>
                  </a:lnTo>
                  <a:lnTo>
                    <a:pt x="59" y="211"/>
                  </a:lnTo>
                  <a:lnTo>
                    <a:pt x="59" y="215"/>
                  </a:lnTo>
                  <a:lnTo>
                    <a:pt x="74" y="215"/>
                  </a:lnTo>
                  <a:lnTo>
                    <a:pt x="74" y="211"/>
                  </a:lnTo>
                  <a:lnTo>
                    <a:pt x="66" y="212"/>
                  </a:lnTo>
                  <a:lnTo>
                    <a:pt x="61" y="212"/>
                  </a:lnTo>
                  <a:lnTo>
                    <a:pt x="61" y="216"/>
                  </a:lnTo>
                  <a:lnTo>
                    <a:pt x="74" y="216"/>
                  </a:lnTo>
                  <a:lnTo>
                    <a:pt x="74" y="212"/>
                  </a:lnTo>
                  <a:lnTo>
                    <a:pt x="69" y="212"/>
                  </a:lnTo>
                  <a:lnTo>
                    <a:pt x="58" y="214"/>
                  </a:lnTo>
                  <a:lnTo>
                    <a:pt x="58" y="218"/>
                  </a:lnTo>
                  <a:lnTo>
                    <a:pt x="70" y="218"/>
                  </a:lnTo>
                  <a:lnTo>
                    <a:pt x="70" y="214"/>
                  </a:lnTo>
                  <a:lnTo>
                    <a:pt x="58" y="214"/>
                  </a:lnTo>
                  <a:lnTo>
                    <a:pt x="58" y="218"/>
                  </a:lnTo>
                  <a:lnTo>
                    <a:pt x="61" y="218"/>
                  </a:lnTo>
                  <a:lnTo>
                    <a:pt x="74" y="219"/>
                  </a:lnTo>
                  <a:lnTo>
                    <a:pt x="74" y="215"/>
                  </a:lnTo>
                  <a:lnTo>
                    <a:pt x="59" y="215"/>
                  </a:lnTo>
                  <a:lnTo>
                    <a:pt x="59" y="219"/>
                  </a:lnTo>
                  <a:lnTo>
                    <a:pt x="71" y="219"/>
                  </a:lnTo>
                  <a:lnTo>
                    <a:pt x="71" y="215"/>
                  </a:lnTo>
                  <a:lnTo>
                    <a:pt x="67" y="216"/>
                  </a:lnTo>
                  <a:lnTo>
                    <a:pt x="67" y="218"/>
                  </a:lnTo>
                  <a:lnTo>
                    <a:pt x="67" y="216"/>
                  </a:lnTo>
                  <a:lnTo>
                    <a:pt x="58" y="216"/>
                  </a:lnTo>
                  <a:lnTo>
                    <a:pt x="58" y="220"/>
                  </a:lnTo>
                  <a:lnTo>
                    <a:pt x="71" y="220"/>
                  </a:lnTo>
                  <a:lnTo>
                    <a:pt x="71" y="216"/>
                  </a:lnTo>
                  <a:lnTo>
                    <a:pt x="58" y="218"/>
                  </a:lnTo>
                  <a:lnTo>
                    <a:pt x="58" y="222"/>
                  </a:lnTo>
                  <a:lnTo>
                    <a:pt x="74" y="222"/>
                  </a:lnTo>
                  <a:lnTo>
                    <a:pt x="74" y="218"/>
                  </a:lnTo>
                  <a:lnTo>
                    <a:pt x="65" y="218"/>
                  </a:lnTo>
                  <a:lnTo>
                    <a:pt x="61" y="219"/>
                  </a:lnTo>
                  <a:lnTo>
                    <a:pt x="61" y="223"/>
                  </a:lnTo>
                  <a:lnTo>
                    <a:pt x="74" y="223"/>
                  </a:lnTo>
                  <a:lnTo>
                    <a:pt x="74" y="219"/>
                  </a:lnTo>
                  <a:lnTo>
                    <a:pt x="58" y="219"/>
                  </a:lnTo>
                  <a:lnTo>
                    <a:pt x="58" y="223"/>
                  </a:lnTo>
                  <a:lnTo>
                    <a:pt x="66" y="224"/>
                  </a:lnTo>
                  <a:lnTo>
                    <a:pt x="71" y="224"/>
                  </a:lnTo>
                  <a:lnTo>
                    <a:pt x="71" y="220"/>
                  </a:lnTo>
                  <a:lnTo>
                    <a:pt x="59" y="220"/>
                  </a:lnTo>
                  <a:lnTo>
                    <a:pt x="59" y="224"/>
                  </a:lnTo>
                  <a:lnTo>
                    <a:pt x="61" y="224"/>
                  </a:lnTo>
                  <a:lnTo>
                    <a:pt x="74" y="225"/>
                  </a:lnTo>
                  <a:lnTo>
                    <a:pt x="74" y="222"/>
                  </a:lnTo>
                  <a:lnTo>
                    <a:pt x="61" y="222"/>
                  </a:lnTo>
                  <a:lnTo>
                    <a:pt x="61" y="225"/>
                  </a:lnTo>
                  <a:lnTo>
                    <a:pt x="71" y="225"/>
                  </a:lnTo>
                  <a:lnTo>
                    <a:pt x="71" y="222"/>
                  </a:lnTo>
                  <a:lnTo>
                    <a:pt x="67" y="223"/>
                  </a:lnTo>
                  <a:lnTo>
                    <a:pt x="67" y="224"/>
                  </a:lnTo>
                  <a:lnTo>
                    <a:pt x="67" y="223"/>
                  </a:lnTo>
                  <a:lnTo>
                    <a:pt x="58" y="223"/>
                  </a:lnTo>
                  <a:lnTo>
                    <a:pt x="58" y="227"/>
                  </a:lnTo>
                  <a:lnTo>
                    <a:pt x="73" y="227"/>
                  </a:lnTo>
                  <a:lnTo>
                    <a:pt x="73" y="223"/>
                  </a:lnTo>
                  <a:lnTo>
                    <a:pt x="59" y="224"/>
                  </a:lnTo>
                  <a:lnTo>
                    <a:pt x="59" y="228"/>
                  </a:lnTo>
                  <a:lnTo>
                    <a:pt x="75" y="228"/>
                  </a:lnTo>
                  <a:lnTo>
                    <a:pt x="75" y="224"/>
                  </a:lnTo>
                  <a:lnTo>
                    <a:pt x="62" y="224"/>
                  </a:lnTo>
                  <a:lnTo>
                    <a:pt x="62" y="228"/>
                  </a:lnTo>
                  <a:lnTo>
                    <a:pt x="75" y="229"/>
                  </a:lnTo>
                  <a:lnTo>
                    <a:pt x="75" y="225"/>
                  </a:lnTo>
                  <a:lnTo>
                    <a:pt x="58" y="225"/>
                  </a:lnTo>
                  <a:lnTo>
                    <a:pt x="58" y="229"/>
                  </a:lnTo>
                  <a:lnTo>
                    <a:pt x="67" y="229"/>
                  </a:lnTo>
                  <a:lnTo>
                    <a:pt x="67" y="227"/>
                  </a:lnTo>
                  <a:lnTo>
                    <a:pt x="67" y="229"/>
                  </a:lnTo>
                  <a:lnTo>
                    <a:pt x="71" y="231"/>
                  </a:lnTo>
                  <a:lnTo>
                    <a:pt x="71" y="227"/>
                  </a:lnTo>
                  <a:lnTo>
                    <a:pt x="59" y="227"/>
                  </a:lnTo>
                  <a:lnTo>
                    <a:pt x="59" y="231"/>
                  </a:lnTo>
                  <a:lnTo>
                    <a:pt x="75" y="231"/>
                  </a:lnTo>
                  <a:lnTo>
                    <a:pt x="75" y="227"/>
                  </a:lnTo>
                  <a:lnTo>
                    <a:pt x="73" y="228"/>
                  </a:lnTo>
                  <a:lnTo>
                    <a:pt x="73" y="229"/>
                  </a:lnTo>
                  <a:lnTo>
                    <a:pt x="73" y="228"/>
                  </a:lnTo>
                  <a:lnTo>
                    <a:pt x="62" y="228"/>
                  </a:lnTo>
                  <a:lnTo>
                    <a:pt x="62" y="232"/>
                  </a:lnTo>
                  <a:lnTo>
                    <a:pt x="73" y="232"/>
                  </a:lnTo>
                  <a:lnTo>
                    <a:pt x="73" y="228"/>
                  </a:lnTo>
                  <a:lnTo>
                    <a:pt x="69" y="228"/>
                  </a:lnTo>
                  <a:lnTo>
                    <a:pt x="59" y="229"/>
                  </a:lnTo>
                  <a:lnTo>
                    <a:pt x="59" y="233"/>
                  </a:lnTo>
                  <a:lnTo>
                    <a:pt x="73" y="233"/>
                  </a:lnTo>
                  <a:lnTo>
                    <a:pt x="73" y="229"/>
                  </a:lnTo>
                  <a:lnTo>
                    <a:pt x="59" y="229"/>
                  </a:lnTo>
                  <a:lnTo>
                    <a:pt x="59" y="235"/>
                  </a:lnTo>
                  <a:lnTo>
                    <a:pt x="74" y="235"/>
                  </a:lnTo>
                  <a:lnTo>
                    <a:pt x="74" y="231"/>
                  </a:lnTo>
                  <a:lnTo>
                    <a:pt x="62" y="231"/>
                  </a:lnTo>
                  <a:lnTo>
                    <a:pt x="62" y="235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62" y="231"/>
                  </a:lnTo>
                  <a:lnTo>
                    <a:pt x="62" y="235"/>
                  </a:lnTo>
                  <a:lnTo>
                    <a:pt x="74" y="235"/>
                  </a:lnTo>
                  <a:lnTo>
                    <a:pt x="74" y="231"/>
                  </a:lnTo>
                  <a:lnTo>
                    <a:pt x="61" y="231"/>
                  </a:lnTo>
                  <a:lnTo>
                    <a:pt x="61" y="232"/>
                  </a:lnTo>
                  <a:lnTo>
                    <a:pt x="63" y="232"/>
                  </a:lnTo>
                  <a:lnTo>
                    <a:pt x="63" y="231"/>
                  </a:lnTo>
                  <a:lnTo>
                    <a:pt x="61" y="231"/>
                  </a:lnTo>
                  <a:lnTo>
                    <a:pt x="61" y="233"/>
                  </a:lnTo>
                  <a:lnTo>
                    <a:pt x="73" y="233"/>
                  </a:lnTo>
                  <a:lnTo>
                    <a:pt x="73" y="229"/>
                  </a:lnTo>
                  <a:lnTo>
                    <a:pt x="59" y="229"/>
                  </a:lnTo>
                  <a:lnTo>
                    <a:pt x="59" y="233"/>
                  </a:lnTo>
                  <a:lnTo>
                    <a:pt x="69" y="232"/>
                  </a:lnTo>
                  <a:lnTo>
                    <a:pt x="73" y="232"/>
                  </a:lnTo>
                  <a:lnTo>
                    <a:pt x="73" y="228"/>
                  </a:lnTo>
                  <a:lnTo>
                    <a:pt x="62" y="228"/>
                  </a:lnTo>
                  <a:lnTo>
                    <a:pt x="62" y="232"/>
                  </a:lnTo>
                  <a:lnTo>
                    <a:pt x="74" y="232"/>
                  </a:lnTo>
                  <a:lnTo>
                    <a:pt x="76" y="231"/>
                  </a:lnTo>
                  <a:lnTo>
                    <a:pt x="75" y="227"/>
                  </a:lnTo>
                  <a:lnTo>
                    <a:pt x="59" y="227"/>
                  </a:lnTo>
                  <a:lnTo>
                    <a:pt x="59" y="231"/>
                  </a:lnTo>
                  <a:lnTo>
                    <a:pt x="71" y="231"/>
                  </a:lnTo>
                  <a:lnTo>
                    <a:pt x="73" y="227"/>
                  </a:lnTo>
                  <a:lnTo>
                    <a:pt x="69" y="225"/>
                  </a:lnTo>
                  <a:lnTo>
                    <a:pt x="58" y="225"/>
                  </a:lnTo>
                  <a:lnTo>
                    <a:pt x="58" y="229"/>
                  </a:lnTo>
                  <a:lnTo>
                    <a:pt x="75" y="229"/>
                  </a:lnTo>
                  <a:lnTo>
                    <a:pt x="75" y="225"/>
                  </a:lnTo>
                  <a:lnTo>
                    <a:pt x="62" y="224"/>
                  </a:lnTo>
                  <a:lnTo>
                    <a:pt x="62" y="228"/>
                  </a:lnTo>
                  <a:lnTo>
                    <a:pt x="75" y="228"/>
                  </a:lnTo>
                  <a:lnTo>
                    <a:pt x="75" y="224"/>
                  </a:lnTo>
                  <a:lnTo>
                    <a:pt x="59" y="224"/>
                  </a:lnTo>
                  <a:lnTo>
                    <a:pt x="59" y="228"/>
                  </a:lnTo>
                  <a:lnTo>
                    <a:pt x="73" y="227"/>
                  </a:lnTo>
                  <a:lnTo>
                    <a:pt x="73" y="223"/>
                  </a:lnTo>
                  <a:lnTo>
                    <a:pt x="58" y="223"/>
                  </a:lnTo>
                  <a:lnTo>
                    <a:pt x="58" y="227"/>
                  </a:lnTo>
                  <a:lnTo>
                    <a:pt x="69" y="227"/>
                  </a:lnTo>
                  <a:lnTo>
                    <a:pt x="73" y="225"/>
                  </a:lnTo>
                  <a:lnTo>
                    <a:pt x="71" y="222"/>
                  </a:lnTo>
                  <a:lnTo>
                    <a:pt x="61" y="222"/>
                  </a:lnTo>
                  <a:lnTo>
                    <a:pt x="61" y="225"/>
                  </a:lnTo>
                  <a:lnTo>
                    <a:pt x="74" y="225"/>
                  </a:lnTo>
                  <a:lnTo>
                    <a:pt x="74" y="222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9" y="224"/>
                  </a:lnTo>
                  <a:lnTo>
                    <a:pt x="71" y="224"/>
                  </a:lnTo>
                  <a:lnTo>
                    <a:pt x="71" y="220"/>
                  </a:lnTo>
                  <a:lnTo>
                    <a:pt x="66" y="220"/>
                  </a:lnTo>
                  <a:lnTo>
                    <a:pt x="58" y="219"/>
                  </a:lnTo>
                  <a:lnTo>
                    <a:pt x="58" y="223"/>
                  </a:lnTo>
                  <a:lnTo>
                    <a:pt x="74" y="223"/>
                  </a:lnTo>
                  <a:lnTo>
                    <a:pt x="74" y="219"/>
                  </a:lnTo>
                  <a:lnTo>
                    <a:pt x="61" y="219"/>
                  </a:lnTo>
                  <a:lnTo>
                    <a:pt x="61" y="220"/>
                  </a:lnTo>
                  <a:lnTo>
                    <a:pt x="62" y="223"/>
                  </a:lnTo>
                  <a:lnTo>
                    <a:pt x="66" y="222"/>
                  </a:lnTo>
                  <a:lnTo>
                    <a:pt x="65" y="219"/>
                  </a:lnTo>
                  <a:lnTo>
                    <a:pt x="65" y="222"/>
                  </a:lnTo>
                  <a:lnTo>
                    <a:pt x="74" y="222"/>
                  </a:lnTo>
                  <a:lnTo>
                    <a:pt x="74" y="218"/>
                  </a:lnTo>
                  <a:lnTo>
                    <a:pt x="58" y="218"/>
                  </a:lnTo>
                  <a:lnTo>
                    <a:pt x="58" y="222"/>
                  </a:lnTo>
                  <a:lnTo>
                    <a:pt x="71" y="220"/>
                  </a:lnTo>
                  <a:lnTo>
                    <a:pt x="71" y="216"/>
                  </a:lnTo>
                  <a:lnTo>
                    <a:pt x="58" y="216"/>
                  </a:lnTo>
                  <a:lnTo>
                    <a:pt x="58" y="220"/>
                  </a:lnTo>
                  <a:lnTo>
                    <a:pt x="69" y="220"/>
                  </a:lnTo>
                  <a:lnTo>
                    <a:pt x="73" y="219"/>
                  </a:lnTo>
                  <a:lnTo>
                    <a:pt x="71" y="215"/>
                  </a:lnTo>
                  <a:lnTo>
                    <a:pt x="59" y="215"/>
                  </a:lnTo>
                  <a:lnTo>
                    <a:pt x="59" y="219"/>
                  </a:lnTo>
                  <a:lnTo>
                    <a:pt x="74" y="219"/>
                  </a:lnTo>
                  <a:lnTo>
                    <a:pt x="74" y="215"/>
                  </a:lnTo>
                  <a:lnTo>
                    <a:pt x="61" y="214"/>
                  </a:lnTo>
                  <a:lnTo>
                    <a:pt x="58" y="214"/>
                  </a:lnTo>
                  <a:lnTo>
                    <a:pt x="58" y="218"/>
                  </a:lnTo>
                  <a:lnTo>
                    <a:pt x="70" y="218"/>
                  </a:lnTo>
                  <a:lnTo>
                    <a:pt x="70" y="214"/>
                  </a:lnTo>
                  <a:lnTo>
                    <a:pt x="58" y="214"/>
                  </a:lnTo>
                  <a:lnTo>
                    <a:pt x="58" y="218"/>
                  </a:lnTo>
                  <a:lnTo>
                    <a:pt x="69" y="216"/>
                  </a:lnTo>
                  <a:lnTo>
                    <a:pt x="74" y="216"/>
                  </a:lnTo>
                  <a:lnTo>
                    <a:pt x="74" y="212"/>
                  </a:lnTo>
                  <a:lnTo>
                    <a:pt x="61" y="212"/>
                  </a:lnTo>
                  <a:lnTo>
                    <a:pt x="61" y="216"/>
                  </a:lnTo>
                  <a:lnTo>
                    <a:pt x="66" y="216"/>
                  </a:lnTo>
                  <a:lnTo>
                    <a:pt x="74" y="215"/>
                  </a:lnTo>
                  <a:lnTo>
                    <a:pt x="74" y="211"/>
                  </a:lnTo>
                  <a:lnTo>
                    <a:pt x="59" y="211"/>
                  </a:lnTo>
                  <a:lnTo>
                    <a:pt x="59" y="215"/>
                  </a:lnTo>
                  <a:lnTo>
                    <a:pt x="70" y="215"/>
                  </a:lnTo>
                  <a:lnTo>
                    <a:pt x="71" y="211"/>
                  </a:lnTo>
                  <a:lnTo>
                    <a:pt x="67" y="210"/>
                  </a:lnTo>
                  <a:lnTo>
                    <a:pt x="57" y="210"/>
                  </a:lnTo>
                  <a:lnTo>
                    <a:pt x="57" y="214"/>
                  </a:lnTo>
                  <a:lnTo>
                    <a:pt x="70" y="214"/>
                  </a:lnTo>
                  <a:lnTo>
                    <a:pt x="70" y="210"/>
                  </a:lnTo>
                  <a:lnTo>
                    <a:pt x="58" y="208"/>
                  </a:lnTo>
                  <a:lnTo>
                    <a:pt x="58" y="212"/>
                  </a:lnTo>
                  <a:lnTo>
                    <a:pt x="74" y="212"/>
                  </a:lnTo>
                  <a:lnTo>
                    <a:pt x="74" y="208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61" y="208"/>
                  </a:lnTo>
                  <a:lnTo>
                    <a:pt x="57" y="207"/>
                  </a:lnTo>
                  <a:lnTo>
                    <a:pt x="55" y="208"/>
                  </a:lnTo>
                  <a:lnTo>
                    <a:pt x="55" y="211"/>
                  </a:lnTo>
                  <a:lnTo>
                    <a:pt x="70" y="211"/>
                  </a:lnTo>
                  <a:lnTo>
                    <a:pt x="70" y="207"/>
                  </a:lnTo>
                  <a:lnTo>
                    <a:pt x="55" y="207"/>
                  </a:lnTo>
                  <a:lnTo>
                    <a:pt x="55" y="211"/>
                  </a:lnTo>
                  <a:lnTo>
                    <a:pt x="66" y="210"/>
                  </a:lnTo>
                  <a:lnTo>
                    <a:pt x="73" y="210"/>
                  </a:lnTo>
                  <a:lnTo>
                    <a:pt x="73" y="206"/>
                  </a:lnTo>
                  <a:lnTo>
                    <a:pt x="59" y="206"/>
                  </a:lnTo>
                  <a:lnTo>
                    <a:pt x="59" y="210"/>
                  </a:lnTo>
                  <a:lnTo>
                    <a:pt x="63" y="210"/>
                  </a:lnTo>
                  <a:lnTo>
                    <a:pt x="73" y="208"/>
                  </a:lnTo>
                  <a:lnTo>
                    <a:pt x="73" y="205"/>
                  </a:lnTo>
                  <a:lnTo>
                    <a:pt x="58" y="205"/>
                  </a:lnTo>
                  <a:lnTo>
                    <a:pt x="58" y="208"/>
                  </a:lnTo>
                  <a:lnTo>
                    <a:pt x="70" y="208"/>
                  </a:lnTo>
                  <a:lnTo>
                    <a:pt x="71" y="205"/>
                  </a:lnTo>
                  <a:lnTo>
                    <a:pt x="67" y="203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74" y="207"/>
                  </a:lnTo>
                  <a:lnTo>
                    <a:pt x="74" y="203"/>
                  </a:lnTo>
                  <a:lnTo>
                    <a:pt x="63" y="202"/>
                  </a:lnTo>
                  <a:lnTo>
                    <a:pt x="63" y="206"/>
                  </a:lnTo>
                  <a:lnTo>
                    <a:pt x="75" y="206"/>
                  </a:lnTo>
                  <a:lnTo>
                    <a:pt x="75" y="202"/>
                  </a:lnTo>
                  <a:lnTo>
                    <a:pt x="62" y="202"/>
                  </a:lnTo>
                  <a:lnTo>
                    <a:pt x="62" y="206"/>
                  </a:lnTo>
                  <a:lnTo>
                    <a:pt x="67" y="205"/>
                  </a:lnTo>
                  <a:lnTo>
                    <a:pt x="71" y="205"/>
                  </a:lnTo>
                  <a:lnTo>
                    <a:pt x="71" y="201"/>
                  </a:lnTo>
                  <a:lnTo>
                    <a:pt x="59" y="201"/>
                  </a:lnTo>
                  <a:lnTo>
                    <a:pt x="59" y="205"/>
                  </a:lnTo>
                  <a:lnTo>
                    <a:pt x="67" y="205"/>
                  </a:lnTo>
                  <a:lnTo>
                    <a:pt x="70" y="203"/>
                  </a:lnTo>
                  <a:lnTo>
                    <a:pt x="69" y="199"/>
                  </a:lnTo>
                  <a:lnTo>
                    <a:pt x="7" y="199"/>
                  </a:lnTo>
                  <a:lnTo>
                    <a:pt x="7" y="203"/>
                  </a:lnTo>
                  <a:lnTo>
                    <a:pt x="14" y="203"/>
                  </a:lnTo>
                  <a:lnTo>
                    <a:pt x="14" y="199"/>
                  </a:lnTo>
                  <a:lnTo>
                    <a:pt x="3" y="198"/>
                  </a:lnTo>
                  <a:lnTo>
                    <a:pt x="2" y="198"/>
                  </a:lnTo>
                  <a:lnTo>
                    <a:pt x="2" y="202"/>
                  </a:lnTo>
                  <a:lnTo>
                    <a:pt x="12" y="202"/>
                  </a:lnTo>
                  <a:lnTo>
                    <a:pt x="12" y="198"/>
                  </a:lnTo>
                  <a:lnTo>
                    <a:pt x="10" y="198"/>
                  </a:lnTo>
                  <a:lnTo>
                    <a:pt x="3" y="197"/>
                  </a:lnTo>
                  <a:lnTo>
                    <a:pt x="3" y="201"/>
                  </a:lnTo>
                  <a:lnTo>
                    <a:pt x="14" y="201"/>
                  </a:lnTo>
                  <a:lnTo>
                    <a:pt x="14" y="197"/>
                  </a:lnTo>
                  <a:lnTo>
                    <a:pt x="6" y="197"/>
                  </a:lnTo>
                  <a:lnTo>
                    <a:pt x="6" y="198"/>
                  </a:lnTo>
                  <a:lnTo>
                    <a:pt x="8" y="198"/>
                  </a:lnTo>
                  <a:lnTo>
                    <a:pt x="8" y="197"/>
                  </a:lnTo>
                  <a:lnTo>
                    <a:pt x="6" y="197"/>
                  </a:lnTo>
                  <a:lnTo>
                    <a:pt x="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3" y="195"/>
                  </a:lnTo>
                  <a:lnTo>
                    <a:pt x="3" y="199"/>
                  </a:lnTo>
                  <a:lnTo>
                    <a:pt x="11" y="198"/>
                  </a:lnTo>
                  <a:lnTo>
                    <a:pt x="11" y="194"/>
                  </a:lnTo>
                  <a:lnTo>
                    <a:pt x="3" y="194"/>
                  </a:lnTo>
                  <a:lnTo>
                    <a:pt x="3" y="198"/>
                  </a:lnTo>
                  <a:lnTo>
                    <a:pt x="11" y="198"/>
                  </a:lnTo>
                  <a:lnTo>
                    <a:pt x="16" y="197"/>
                  </a:lnTo>
                  <a:lnTo>
                    <a:pt x="16" y="193"/>
                  </a:lnTo>
                  <a:lnTo>
                    <a:pt x="6" y="193"/>
                  </a:lnTo>
                  <a:lnTo>
                    <a:pt x="6" y="197"/>
                  </a:lnTo>
                  <a:lnTo>
                    <a:pt x="14" y="197"/>
                  </a:lnTo>
                  <a:lnTo>
                    <a:pt x="14" y="193"/>
                  </a:lnTo>
                  <a:lnTo>
                    <a:pt x="12" y="193"/>
                  </a:lnTo>
                  <a:lnTo>
                    <a:pt x="3" y="191"/>
                  </a:lnTo>
                  <a:lnTo>
                    <a:pt x="3" y="195"/>
                  </a:lnTo>
                  <a:lnTo>
                    <a:pt x="11" y="195"/>
                  </a:lnTo>
                  <a:lnTo>
                    <a:pt x="11" y="191"/>
                  </a:lnTo>
                  <a:lnTo>
                    <a:pt x="3" y="191"/>
                  </a:lnTo>
                  <a:lnTo>
                    <a:pt x="3" y="195"/>
                  </a:lnTo>
                  <a:lnTo>
                    <a:pt x="10" y="194"/>
                  </a:lnTo>
                  <a:lnTo>
                    <a:pt x="15" y="194"/>
                  </a:lnTo>
                  <a:lnTo>
                    <a:pt x="15" y="190"/>
                  </a:lnTo>
                  <a:lnTo>
                    <a:pt x="6" y="190"/>
                  </a:lnTo>
                  <a:lnTo>
                    <a:pt x="6" y="194"/>
                  </a:lnTo>
                  <a:lnTo>
                    <a:pt x="15" y="193"/>
                  </a:lnTo>
                  <a:lnTo>
                    <a:pt x="15" y="189"/>
                  </a:lnTo>
                  <a:lnTo>
                    <a:pt x="3" y="189"/>
                  </a:lnTo>
                  <a:lnTo>
                    <a:pt x="3" y="193"/>
                  </a:lnTo>
                  <a:lnTo>
                    <a:pt x="11" y="193"/>
                  </a:lnTo>
                  <a:lnTo>
                    <a:pt x="12" y="189"/>
                  </a:lnTo>
                  <a:lnTo>
                    <a:pt x="11" y="188"/>
                  </a:lnTo>
                  <a:lnTo>
                    <a:pt x="2" y="188"/>
                  </a:lnTo>
                  <a:lnTo>
                    <a:pt x="2" y="191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6" y="186"/>
                  </a:lnTo>
                  <a:lnTo>
                    <a:pt x="6" y="190"/>
                  </a:lnTo>
                  <a:lnTo>
                    <a:pt x="15" y="190"/>
                  </a:lnTo>
                  <a:lnTo>
                    <a:pt x="15" y="186"/>
                  </a:lnTo>
                  <a:lnTo>
                    <a:pt x="3" y="186"/>
                  </a:lnTo>
                  <a:lnTo>
                    <a:pt x="3" y="188"/>
                  </a:lnTo>
                  <a:lnTo>
                    <a:pt x="4" y="186"/>
                  </a:lnTo>
                  <a:lnTo>
                    <a:pt x="3" y="185"/>
                  </a:lnTo>
                  <a:lnTo>
                    <a:pt x="2" y="186"/>
                  </a:lnTo>
                  <a:lnTo>
                    <a:pt x="2" y="189"/>
                  </a:lnTo>
                  <a:lnTo>
                    <a:pt x="11" y="189"/>
                  </a:lnTo>
                  <a:lnTo>
                    <a:pt x="11" y="185"/>
                  </a:lnTo>
                  <a:lnTo>
                    <a:pt x="2" y="185"/>
                  </a:lnTo>
                  <a:lnTo>
                    <a:pt x="2" y="189"/>
                  </a:lnTo>
                  <a:lnTo>
                    <a:pt x="8" y="188"/>
                  </a:lnTo>
                  <a:lnTo>
                    <a:pt x="14" y="188"/>
                  </a:lnTo>
                  <a:lnTo>
                    <a:pt x="14" y="184"/>
                  </a:lnTo>
                  <a:lnTo>
                    <a:pt x="6" y="184"/>
                  </a:lnTo>
                  <a:lnTo>
                    <a:pt x="6" y="188"/>
                  </a:lnTo>
                  <a:lnTo>
                    <a:pt x="15" y="186"/>
                  </a:lnTo>
                  <a:lnTo>
                    <a:pt x="15" y="182"/>
                  </a:lnTo>
                  <a:lnTo>
                    <a:pt x="2" y="182"/>
                  </a:lnTo>
                  <a:lnTo>
                    <a:pt x="2" y="186"/>
                  </a:lnTo>
                  <a:lnTo>
                    <a:pt x="11" y="186"/>
                  </a:lnTo>
                  <a:lnTo>
                    <a:pt x="12" y="182"/>
                  </a:lnTo>
                  <a:lnTo>
                    <a:pt x="11" y="181"/>
                  </a:lnTo>
                  <a:lnTo>
                    <a:pt x="2" y="181"/>
                  </a:lnTo>
                  <a:lnTo>
                    <a:pt x="2" y="185"/>
                  </a:lnTo>
                  <a:lnTo>
                    <a:pt x="16" y="185"/>
                  </a:lnTo>
                  <a:lnTo>
                    <a:pt x="16" y="181"/>
                  </a:lnTo>
                  <a:lnTo>
                    <a:pt x="6" y="181"/>
                  </a:lnTo>
                  <a:lnTo>
                    <a:pt x="6" y="182"/>
                  </a:lnTo>
                  <a:lnTo>
                    <a:pt x="7" y="185"/>
                  </a:lnTo>
                  <a:lnTo>
                    <a:pt x="10" y="184"/>
                  </a:lnTo>
                  <a:lnTo>
                    <a:pt x="8" y="181"/>
                  </a:lnTo>
                  <a:lnTo>
                    <a:pt x="8" y="184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3" y="180"/>
                  </a:lnTo>
                  <a:lnTo>
                    <a:pt x="3" y="184"/>
                  </a:lnTo>
                  <a:lnTo>
                    <a:pt x="7" y="184"/>
                  </a:lnTo>
                  <a:lnTo>
                    <a:pt x="25" y="182"/>
                  </a:lnTo>
                  <a:lnTo>
                    <a:pt x="25" y="178"/>
                  </a:lnTo>
                  <a:lnTo>
                    <a:pt x="3" y="178"/>
                  </a:lnTo>
                  <a:lnTo>
                    <a:pt x="3" y="182"/>
                  </a:lnTo>
                  <a:lnTo>
                    <a:pt x="10" y="182"/>
                  </a:lnTo>
                  <a:lnTo>
                    <a:pt x="15" y="181"/>
                  </a:lnTo>
                  <a:lnTo>
                    <a:pt x="15" y="177"/>
                  </a:lnTo>
                  <a:lnTo>
                    <a:pt x="6" y="177"/>
                  </a:lnTo>
                  <a:lnTo>
                    <a:pt x="6" y="181"/>
                  </a:lnTo>
                  <a:lnTo>
                    <a:pt x="15" y="181"/>
                  </a:lnTo>
                  <a:lnTo>
                    <a:pt x="15" y="177"/>
                  </a:lnTo>
                  <a:lnTo>
                    <a:pt x="4" y="176"/>
                  </a:lnTo>
                  <a:lnTo>
                    <a:pt x="3" y="176"/>
                  </a:lnTo>
                  <a:lnTo>
                    <a:pt x="3" y="180"/>
                  </a:lnTo>
                  <a:lnTo>
                    <a:pt x="11" y="180"/>
                  </a:lnTo>
                  <a:lnTo>
                    <a:pt x="11" y="176"/>
                  </a:lnTo>
                  <a:lnTo>
                    <a:pt x="10" y="176"/>
                  </a:lnTo>
                  <a:lnTo>
                    <a:pt x="3" y="174"/>
                  </a:lnTo>
                  <a:lnTo>
                    <a:pt x="3" y="178"/>
                  </a:lnTo>
                  <a:lnTo>
                    <a:pt x="16" y="178"/>
                  </a:lnTo>
                  <a:lnTo>
                    <a:pt x="16" y="174"/>
                  </a:lnTo>
                  <a:lnTo>
                    <a:pt x="7" y="174"/>
                  </a:lnTo>
                  <a:lnTo>
                    <a:pt x="7" y="176"/>
                  </a:lnTo>
                  <a:lnTo>
                    <a:pt x="8" y="177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8" y="177"/>
                  </a:lnTo>
                  <a:lnTo>
                    <a:pt x="15" y="177"/>
                  </a:lnTo>
                  <a:lnTo>
                    <a:pt x="15" y="173"/>
                  </a:lnTo>
                  <a:lnTo>
                    <a:pt x="2" y="173"/>
                  </a:lnTo>
                  <a:lnTo>
                    <a:pt x="2" y="177"/>
                  </a:lnTo>
                  <a:lnTo>
                    <a:pt x="12" y="177"/>
                  </a:lnTo>
                  <a:lnTo>
                    <a:pt x="14" y="173"/>
                  </a:lnTo>
                  <a:lnTo>
                    <a:pt x="11" y="172"/>
                  </a:lnTo>
                  <a:lnTo>
                    <a:pt x="3" y="172"/>
                  </a:lnTo>
                  <a:lnTo>
                    <a:pt x="3" y="176"/>
                  </a:lnTo>
                  <a:lnTo>
                    <a:pt x="15" y="176"/>
                  </a:lnTo>
                  <a:lnTo>
                    <a:pt x="15" y="172"/>
                  </a:lnTo>
                  <a:lnTo>
                    <a:pt x="6" y="171"/>
                  </a:lnTo>
                  <a:lnTo>
                    <a:pt x="6" y="174"/>
                  </a:lnTo>
                  <a:lnTo>
                    <a:pt x="16" y="174"/>
                  </a:lnTo>
                  <a:lnTo>
                    <a:pt x="16" y="171"/>
                  </a:lnTo>
                  <a:lnTo>
                    <a:pt x="6" y="169"/>
                  </a:lnTo>
                  <a:lnTo>
                    <a:pt x="2" y="169"/>
                  </a:lnTo>
                  <a:lnTo>
                    <a:pt x="2" y="173"/>
                  </a:lnTo>
                  <a:lnTo>
                    <a:pt x="11" y="173"/>
                  </a:lnTo>
                  <a:lnTo>
                    <a:pt x="11" y="169"/>
                  </a:lnTo>
                  <a:lnTo>
                    <a:pt x="3" y="169"/>
                  </a:lnTo>
                  <a:lnTo>
                    <a:pt x="3" y="173"/>
                  </a:lnTo>
                  <a:lnTo>
                    <a:pt x="11" y="172"/>
                  </a:lnTo>
                  <a:lnTo>
                    <a:pt x="18" y="172"/>
                  </a:lnTo>
                  <a:lnTo>
                    <a:pt x="18" y="168"/>
                  </a:lnTo>
                  <a:lnTo>
                    <a:pt x="6" y="168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15" y="171"/>
                  </a:lnTo>
                  <a:lnTo>
                    <a:pt x="15" y="167"/>
                  </a:lnTo>
                  <a:lnTo>
                    <a:pt x="3" y="167"/>
                  </a:lnTo>
                  <a:lnTo>
                    <a:pt x="3" y="171"/>
                  </a:lnTo>
                  <a:lnTo>
                    <a:pt x="12" y="171"/>
                  </a:lnTo>
                  <a:lnTo>
                    <a:pt x="14" y="167"/>
                  </a:lnTo>
                  <a:lnTo>
                    <a:pt x="11" y="165"/>
                  </a:lnTo>
                  <a:lnTo>
                    <a:pt x="2" y="165"/>
                  </a:lnTo>
                  <a:lnTo>
                    <a:pt x="2" y="169"/>
                  </a:lnTo>
                  <a:lnTo>
                    <a:pt x="15" y="169"/>
                  </a:lnTo>
                  <a:lnTo>
                    <a:pt x="15" y="165"/>
                  </a:lnTo>
                  <a:lnTo>
                    <a:pt x="6" y="164"/>
                  </a:lnTo>
                  <a:lnTo>
                    <a:pt x="6" y="168"/>
                  </a:lnTo>
                  <a:lnTo>
                    <a:pt x="15" y="168"/>
                  </a:lnTo>
                  <a:lnTo>
                    <a:pt x="15" y="164"/>
                  </a:lnTo>
                  <a:lnTo>
                    <a:pt x="6" y="164"/>
                  </a:lnTo>
                  <a:lnTo>
                    <a:pt x="6" y="165"/>
                  </a:lnTo>
                  <a:lnTo>
                    <a:pt x="7" y="164"/>
                  </a:lnTo>
                  <a:lnTo>
                    <a:pt x="3" y="163"/>
                  </a:lnTo>
                  <a:lnTo>
                    <a:pt x="2" y="164"/>
                  </a:lnTo>
                  <a:lnTo>
                    <a:pt x="2" y="167"/>
                  </a:lnTo>
                  <a:lnTo>
                    <a:pt x="11" y="167"/>
                  </a:lnTo>
                  <a:lnTo>
                    <a:pt x="11" y="163"/>
                  </a:lnTo>
                  <a:lnTo>
                    <a:pt x="2" y="163"/>
                  </a:lnTo>
                  <a:lnTo>
                    <a:pt x="2" y="167"/>
                  </a:lnTo>
                  <a:lnTo>
                    <a:pt x="10" y="167"/>
                  </a:lnTo>
                  <a:lnTo>
                    <a:pt x="16" y="165"/>
                  </a:lnTo>
                  <a:lnTo>
                    <a:pt x="16" y="161"/>
                  </a:lnTo>
                  <a:lnTo>
                    <a:pt x="6" y="161"/>
                  </a:lnTo>
                  <a:lnTo>
                    <a:pt x="6" y="165"/>
                  </a:lnTo>
                  <a:lnTo>
                    <a:pt x="15" y="165"/>
                  </a:lnTo>
                  <a:lnTo>
                    <a:pt x="15" y="161"/>
                  </a:lnTo>
                  <a:lnTo>
                    <a:pt x="4" y="160"/>
                  </a:lnTo>
                  <a:lnTo>
                    <a:pt x="2" y="160"/>
                  </a:lnTo>
                  <a:lnTo>
                    <a:pt x="2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2" y="159"/>
                  </a:lnTo>
                  <a:lnTo>
                    <a:pt x="2" y="163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6" y="157"/>
                  </a:lnTo>
                  <a:lnTo>
                    <a:pt x="6" y="161"/>
                  </a:lnTo>
                  <a:lnTo>
                    <a:pt x="15" y="161"/>
                  </a:lnTo>
                  <a:lnTo>
                    <a:pt x="15" y="157"/>
                  </a:lnTo>
                  <a:lnTo>
                    <a:pt x="2" y="157"/>
                  </a:lnTo>
                  <a:lnTo>
                    <a:pt x="2" y="161"/>
                  </a:lnTo>
                  <a:lnTo>
                    <a:pt x="11" y="160"/>
                  </a:lnTo>
                  <a:lnTo>
                    <a:pt x="11" y="156"/>
                  </a:lnTo>
                  <a:lnTo>
                    <a:pt x="2" y="156"/>
                  </a:lnTo>
                  <a:lnTo>
                    <a:pt x="2" y="160"/>
                  </a:lnTo>
                  <a:lnTo>
                    <a:pt x="10" y="160"/>
                  </a:lnTo>
                  <a:lnTo>
                    <a:pt x="16" y="159"/>
                  </a:lnTo>
                  <a:lnTo>
                    <a:pt x="16" y="155"/>
                  </a:lnTo>
                  <a:lnTo>
                    <a:pt x="7" y="155"/>
                  </a:lnTo>
                  <a:lnTo>
                    <a:pt x="7" y="159"/>
                  </a:lnTo>
                  <a:lnTo>
                    <a:pt x="15" y="159"/>
                  </a:lnTo>
                  <a:lnTo>
                    <a:pt x="15" y="155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7"/>
                  </a:lnTo>
                  <a:lnTo>
                    <a:pt x="12" y="157"/>
                  </a:lnTo>
                  <a:lnTo>
                    <a:pt x="12" y="153"/>
                  </a:lnTo>
                  <a:lnTo>
                    <a:pt x="11" y="153"/>
                  </a:lnTo>
                  <a:lnTo>
                    <a:pt x="4" y="152"/>
                  </a:lnTo>
                  <a:lnTo>
                    <a:pt x="4" y="156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7" y="152"/>
                  </a:lnTo>
                  <a:lnTo>
                    <a:pt x="7" y="156"/>
                  </a:lnTo>
                  <a:lnTo>
                    <a:pt x="16" y="155"/>
                  </a:lnTo>
                  <a:lnTo>
                    <a:pt x="16" y="151"/>
                  </a:lnTo>
                  <a:lnTo>
                    <a:pt x="4" y="151"/>
                  </a:lnTo>
                  <a:lnTo>
                    <a:pt x="4" y="155"/>
                  </a:lnTo>
                  <a:lnTo>
                    <a:pt x="12" y="155"/>
                  </a:lnTo>
                  <a:lnTo>
                    <a:pt x="14" y="151"/>
                  </a:lnTo>
                  <a:lnTo>
                    <a:pt x="12" y="150"/>
                  </a:lnTo>
                  <a:lnTo>
                    <a:pt x="4" y="150"/>
                  </a:lnTo>
                  <a:lnTo>
                    <a:pt x="4" y="153"/>
                  </a:lnTo>
                  <a:lnTo>
                    <a:pt x="19" y="153"/>
                  </a:lnTo>
                  <a:lnTo>
                    <a:pt x="19" y="150"/>
                  </a:lnTo>
                  <a:lnTo>
                    <a:pt x="7" y="148"/>
                  </a:lnTo>
                  <a:lnTo>
                    <a:pt x="7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7" y="148"/>
                  </a:lnTo>
                  <a:lnTo>
                    <a:pt x="4" y="147"/>
                  </a:lnTo>
                  <a:lnTo>
                    <a:pt x="3" y="148"/>
                  </a:lnTo>
                  <a:lnTo>
                    <a:pt x="3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3" y="147"/>
                  </a:lnTo>
                  <a:lnTo>
                    <a:pt x="3" y="151"/>
                  </a:lnTo>
                  <a:lnTo>
                    <a:pt x="8" y="150"/>
                  </a:lnTo>
                  <a:lnTo>
                    <a:pt x="15" y="150"/>
                  </a:lnTo>
                  <a:lnTo>
                    <a:pt x="15" y="146"/>
                  </a:lnTo>
                  <a:lnTo>
                    <a:pt x="6" y="146"/>
                  </a:lnTo>
                  <a:lnTo>
                    <a:pt x="6" y="150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" y="144"/>
                  </a:lnTo>
                  <a:lnTo>
                    <a:pt x="2" y="148"/>
                  </a:lnTo>
                  <a:lnTo>
                    <a:pt x="14" y="148"/>
                  </a:lnTo>
                  <a:lnTo>
                    <a:pt x="14" y="143"/>
                  </a:lnTo>
                  <a:lnTo>
                    <a:pt x="3" y="143"/>
                  </a:lnTo>
                  <a:lnTo>
                    <a:pt x="3" y="147"/>
                  </a:lnTo>
                  <a:lnTo>
                    <a:pt x="18" y="147"/>
                  </a:lnTo>
                  <a:lnTo>
                    <a:pt x="18" y="143"/>
                  </a:lnTo>
                  <a:lnTo>
                    <a:pt x="8" y="142"/>
                  </a:lnTo>
                  <a:lnTo>
                    <a:pt x="8" y="146"/>
                  </a:lnTo>
                  <a:lnTo>
                    <a:pt x="15" y="146"/>
                  </a:lnTo>
                  <a:lnTo>
                    <a:pt x="15" y="142"/>
                  </a:lnTo>
                  <a:lnTo>
                    <a:pt x="4" y="142"/>
                  </a:lnTo>
                  <a:lnTo>
                    <a:pt x="4" y="143"/>
                  </a:lnTo>
                  <a:lnTo>
                    <a:pt x="6" y="142"/>
                  </a:lnTo>
                  <a:lnTo>
                    <a:pt x="3" y="140"/>
                  </a:lnTo>
                  <a:lnTo>
                    <a:pt x="2" y="142"/>
                  </a:lnTo>
                  <a:lnTo>
                    <a:pt x="2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4" y="140"/>
                  </a:lnTo>
                  <a:lnTo>
                    <a:pt x="4" y="144"/>
                  </a:lnTo>
                  <a:lnTo>
                    <a:pt x="10" y="144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7" y="139"/>
                  </a:lnTo>
                  <a:lnTo>
                    <a:pt x="7" y="143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7" y="138"/>
                  </a:lnTo>
                  <a:lnTo>
                    <a:pt x="3" y="138"/>
                  </a:lnTo>
                  <a:lnTo>
                    <a:pt x="3" y="142"/>
                  </a:lnTo>
                  <a:lnTo>
                    <a:pt x="70" y="142"/>
                  </a:lnTo>
                  <a:lnTo>
                    <a:pt x="70" y="138"/>
                  </a:lnTo>
                  <a:lnTo>
                    <a:pt x="62" y="136"/>
                  </a:lnTo>
                  <a:lnTo>
                    <a:pt x="62" y="140"/>
                  </a:lnTo>
                  <a:lnTo>
                    <a:pt x="78" y="140"/>
                  </a:lnTo>
                  <a:lnTo>
                    <a:pt x="78" y="136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6" y="140"/>
                  </a:lnTo>
                  <a:lnTo>
                    <a:pt x="70" y="139"/>
                  </a:lnTo>
                  <a:lnTo>
                    <a:pt x="69" y="136"/>
                  </a:lnTo>
                  <a:lnTo>
                    <a:pt x="69" y="139"/>
                  </a:lnTo>
                  <a:lnTo>
                    <a:pt x="76" y="139"/>
                  </a:lnTo>
                  <a:lnTo>
                    <a:pt x="76" y="135"/>
                  </a:lnTo>
                  <a:lnTo>
                    <a:pt x="62" y="135"/>
                  </a:lnTo>
                  <a:lnTo>
                    <a:pt x="62" y="139"/>
                  </a:lnTo>
                  <a:lnTo>
                    <a:pt x="73" y="138"/>
                  </a:lnTo>
                  <a:lnTo>
                    <a:pt x="73" y="134"/>
                  </a:lnTo>
                  <a:lnTo>
                    <a:pt x="59" y="134"/>
                  </a:lnTo>
                  <a:lnTo>
                    <a:pt x="59" y="138"/>
                  </a:lnTo>
                  <a:lnTo>
                    <a:pt x="67" y="138"/>
                  </a:lnTo>
                  <a:lnTo>
                    <a:pt x="75" y="136"/>
                  </a:lnTo>
                  <a:lnTo>
                    <a:pt x="75" y="133"/>
                  </a:lnTo>
                  <a:lnTo>
                    <a:pt x="63" y="133"/>
                  </a:lnTo>
                  <a:lnTo>
                    <a:pt x="63" y="136"/>
                  </a:lnTo>
                  <a:lnTo>
                    <a:pt x="76" y="136"/>
                  </a:lnTo>
                  <a:lnTo>
                    <a:pt x="76" y="133"/>
                  </a:lnTo>
                  <a:lnTo>
                    <a:pt x="65" y="131"/>
                  </a:lnTo>
                  <a:lnTo>
                    <a:pt x="61" y="131"/>
                  </a:lnTo>
                  <a:lnTo>
                    <a:pt x="61" y="135"/>
                  </a:lnTo>
                  <a:lnTo>
                    <a:pt x="73" y="135"/>
                  </a:lnTo>
                  <a:lnTo>
                    <a:pt x="73" y="131"/>
                  </a:lnTo>
                  <a:lnTo>
                    <a:pt x="70" y="131"/>
                  </a:lnTo>
                  <a:lnTo>
                    <a:pt x="62" y="130"/>
                  </a:lnTo>
                  <a:lnTo>
                    <a:pt x="62" y="134"/>
                  </a:lnTo>
                  <a:lnTo>
                    <a:pt x="78" y="134"/>
                  </a:lnTo>
                  <a:lnTo>
                    <a:pt x="78" y="130"/>
                  </a:lnTo>
                  <a:lnTo>
                    <a:pt x="65" y="130"/>
                  </a:lnTo>
                  <a:lnTo>
                    <a:pt x="65" y="134"/>
                  </a:lnTo>
                  <a:lnTo>
                    <a:pt x="69" y="134"/>
                  </a:lnTo>
                  <a:lnTo>
                    <a:pt x="76" y="133"/>
                  </a:lnTo>
                  <a:lnTo>
                    <a:pt x="76" y="129"/>
                  </a:lnTo>
                  <a:lnTo>
                    <a:pt x="62" y="129"/>
                  </a:lnTo>
                  <a:lnTo>
                    <a:pt x="62" y="133"/>
                  </a:lnTo>
                  <a:lnTo>
                    <a:pt x="73" y="133"/>
                  </a:lnTo>
                  <a:lnTo>
                    <a:pt x="74" y="12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61" y="131"/>
                  </a:lnTo>
                  <a:lnTo>
                    <a:pt x="75" y="131"/>
                  </a:lnTo>
                  <a:lnTo>
                    <a:pt x="75" y="127"/>
                  </a:lnTo>
                  <a:lnTo>
                    <a:pt x="63" y="126"/>
                  </a:lnTo>
                  <a:lnTo>
                    <a:pt x="63" y="130"/>
                  </a:lnTo>
                  <a:lnTo>
                    <a:pt x="76" y="130"/>
                  </a:lnTo>
                  <a:lnTo>
                    <a:pt x="76" y="126"/>
                  </a:lnTo>
                  <a:lnTo>
                    <a:pt x="65" y="126"/>
                  </a:lnTo>
                  <a:lnTo>
                    <a:pt x="65" y="127"/>
                  </a:lnTo>
                  <a:lnTo>
                    <a:pt x="66" y="126"/>
                  </a:lnTo>
                  <a:lnTo>
                    <a:pt x="62" y="125"/>
                  </a:lnTo>
                  <a:lnTo>
                    <a:pt x="61" y="126"/>
                  </a:lnTo>
                  <a:lnTo>
                    <a:pt x="61" y="129"/>
                  </a:lnTo>
                  <a:lnTo>
                    <a:pt x="71" y="129"/>
                  </a:lnTo>
                  <a:lnTo>
                    <a:pt x="71" y="125"/>
                  </a:lnTo>
                  <a:lnTo>
                    <a:pt x="59" y="125"/>
                  </a:lnTo>
                  <a:lnTo>
                    <a:pt x="59" y="129"/>
                  </a:lnTo>
                  <a:lnTo>
                    <a:pt x="70" y="127"/>
                  </a:lnTo>
                  <a:lnTo>
                    <a:pt x="76" y="127"/>
                  </a:lnTo>
                  <a:lnTo>
                    <a:pt x="76" y="123"/>
                  </a:lnTo>
                  <a:lnTo>
                    <a:pt x="63" y="123"/>
                  </a:lnTo>
                  <a:lnTo>
                    <a:pt x="63" y="127"/>
                  </a:lnTo>
                  <a:lnTo>
                    <a:pt x="67" y="127"/>
                  </a:lnTo>
                  <a:lnTo>
                    <a:pt x="76" y="126"/>
                  </a:lnTo>
                  <a:lnTo>
                    <a:pt x="76" y="122"/>
                  </a:lnTo>
                  <a:lnTo>
                    <a:pt x="62" y="122"/>
                  </a:lnTo>
                  <a:lnTo>
                    <a:pt x="62" y="126"/>
                  </a:lnTo>
                  <a:lnTo>
                    <a:pt x="71" y="126"/>
                  </a:lnTo>
                  <a:lnTo>
                    <a:pt x="73" y="122"/>
                  </a:lnTo>
                  <a:lnTo>
                    <a:pt x="71" y="121"/>
                  </a:lnTo>
                  <a:lnTo>
                    <a:pt x="61" y="121"/>
                  </a:lnTo>
                  <a:lnTo>
                    <a:pt x="61" y="125"/>
                  </a:lnTo>
                  <a:lnTo>
                    <a:pt x="75" y="125"/>
                  </a:lnTo>
                  <a:lnTo>
                    <a:pt x="75" y="121"/>
                  </a:lnTo>
                  <a:lnTo>
                    <a:pt x="63" y="119"/>
                  </a:lnTo>
                  <a:lnTo>
                    <a:pt x="63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61" y="119"/>
                  </a:lnTo>
                  <a:lnTo>
                    <a:pt x="61" y="123"/>
                  </a:lnTo>
                  <a:lnTo>
                    <a:pt x="71" y="122"/>
                  </a:lnTo>
                  <a:lnTo>
                    <a:pt x="71" y="118"/>
                  </a:lnTo>
                  <a:lnTo>
                    <a:pt x="61" y="118"/>
                  </a:lnTo>
                  <a:lnTo>
                    <a:pt x="61" y="122"/>
                  </a:lnTo>
                  <a:lnTo>
                    <a:pt x="70" y="122"/>
                  </a:lnTo>
                  <a:lnTo>
                    <a:pt x="76" y="121"/>
                  </a:lnTo>
                  <a:lnTo>
                    <a:pt x="76" y="117"/>
                  </a:lnTo>
                  <a:lnTo>
                    <a:pt x="63" y="117"/>
                  </a:lnTo>
                  <a:lnTo>
                    <a:pt x="63" y="121"/>
                  </a:lnTo>
                  <a:lnTo>
                    <a:pt x="76" y="121"/>
                  </a:lnTo>
                  <a:lnTo>
                    <a:pt x="76" y="117"/>
                  </a:lnTo>
                  <a:lnTo>
                    <a:pt x="63" y="116"/>
                  </a:lnTo>
                  <a:lnTo>
                    <a:pt x="61" y="116"/>
                  </a:lnTo>
                  <a:lnTo>
                    <a:pt x="61" y="119"/>
                  </a:lnTo>
                  <a:lnTo>
                    <a:pt x="73" y="119"/>
                  </a:lnTo>
                  <a:lnTo>
                    <a:pt x="73" y="116"/>
                  </a:lnTo>
                  <a:lnTo>
                    <a:pt x="70" y="116"/>
                  </a:lnTo>
                  <a:lnTo>
                    <a:pt x="59" y="114"/>
                  </a:lnTo>
                  <a:lnTo>
                    <a:pt x="59" y="118"/>
                  </a:lnTo>
                  <a:lnTo>
                    <a:pt x="75" y="118"/>
                  </a:lnTo>
                  <a:lnTo>
                    <a:pt x="75" y="114"/>
                  </a:lnTo>
                  <a:lnTo>
                    <a:pt x="62" y="114"/>
                  </a:lnTo>
                  <a:lnTo>
                    <a:pt x="62" y="116"/>
                  </a:lnTo>
                  <a:lnTo>
                    <a:pt x="63" y="117"/>
                  </a:lnTo>
                  <a:lnTo>
                    <a:pt x="65" y="116"/>
                  </a:lnTo>
                  <a:lnTo>
                    <a:pt x="63" y="114"/>
                  </a:lnTo>
                  <a:lnTo>
                    <a:pt x="63" y="117"/>
                  </a:lnTo>
                  <a:lnTo>
                    <a:pt x="76" y="117"/>
                  </a:lnTo>
                  <a:lnTo>
                    <a:pt x="76" y="113"/>
                  </a:lnTo>
                  <a:lnTo>
                    <a:pt x="61" y="113"/>
                  </a:lnTo>
                  <a:lnTo>
                    <a:pt x="61" y="117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1" y="112"/>
                  </a:lnTo>
                  <a:lnTo>
                    <a:pt x="61" y="116"/>
                  </a:lnTo>
                  <a:lnTo>
                    <a:pt x="70" y="116"/>
                  </a:lnTo>
                  <a:lnTo>
                    <a:pt x="78" y="114"/>
                  </a:lnTo>
                  <a:lnTo>
                    <a:pt x="78" y="110"/>
                  </a:lnTo>
                  <a:lnTo>
                    <a:pt x="63" y="110"/>
                  </a:lnTo>
                  <a:lnTo>
                    <a:pt x="63" y="114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63" y="109"/>
                  </a:lnTo>
                  <a:lnTo>
                    <a:pt x="61" y="109"/>
                  </a:lnTo>
                  <a:lnTo>
                    <a:pt x="61" y="113"/>
                  </a:lnTo>
                  <a:lnTo>
                    <a:pt x="73" y="113"/>
                  </a:lnTo>
                  <a:lnTo>
                    <a:pt x="73" y="109"/>
                  </a:lnTo>
                  <a:lnTo>
                    <a:pt x="61" y="109"/>
                  </a:lnTo>
                  <a:lnTo>
                    <a:pt x="61" y="113"/>
                  </a:lnTo>
                  <a:lnTo>
                    <a:pt x="69" y="112"/>
                  </a:lnTo>
                  <a:lnTo>
                    <a:pt x="75" y="112"/>
                  </a:lnTo>
                  <a:lnTo>
                    <a:pt x="75" y="108"/>
                  </a:lnTo>
                  <a:lnTo>
                    <a:pt x="62" y="108"/>
                  </a:lnTo>
                  <a:lnTo>
                    <a:pt x="62" y="112"/>
                  </a:lnTo>
                  <a:lnTo>
                    <a:pt x="65" y="112"/>
                  </a:lnTo>
                  <a:lnTo>
                    <a:pt x="76" y="110"/>
                  </a:lnTo>
                  <a:lnTo>
                    <a:pt x="76" y="106"/>
                  </a:lnTo>
                  <a:lnTo>
                    <a:pt x="61" y="106"/>
                  </a:lnTo>
                  <a:lnTo>
                    <a:pt x="61" y="110"/>
                  </a:lnTo>
                  <a:lnTo>
                    <a:pt x="73" y="110"/>
                  </a:lnTo>
                  <a:lnTo>
                    <a:pt x="74" y="106"/>
                  </a:lnTo>
                  <a:lnTo>
                    <a:pt x="71" y="105"/>
                  </a:lnTo>
                  <a:lnTo>
                    <a:pt x="59" y="105"/>
                  </a:lnTo>
                  <a:lnTo>
                    <a:pt x="59" y="109"/>
                  </a:lnTo>
                  <a:lnTo>
                    <a:pt x="78" y="109"/>
                  </a:lnTo>
                  <a:lnTo>
                    <a:pt x="78" y="105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5" y="104"/>
                  </a:lnTo>
                  <a:lnTo>
                    <a:pt x="62" y="102"/>
                  </a:lnTo>
                  <a:lnTo>
                    <a:pt x="61" y="104"/>
                  </a:lnTo>
                  <a:lnTo>
                    <a:pt x="61" y="106"/>
                  </a:lnTo>
                  <a:lnTo>
                    <a:pt x="71" y="106"/>
                  </a:lnTo>
                  <a:lnTo>
                    <a:pt x="71" y="102"/>
                  </a:lnTo>
                  <a:lnTo>
                    <a:pt x="61" y="102"/>
                  </a:lnTo>
                  <a:lnTo>
                    <a:pt x="61" y="106"/>
                  </a:lnTo>
                  <a:lnTo>
                    <a:pt x="67" y="105"/>
                  </a:lnTo>
                  <a:lnTo>
                    <a:pt x="75" y="105"/>
                  </a:lnTo>
                  <a:lnTo>
                    <a:pt x="75" y="101"/>
                  </a:lnTo>
                  <a:lnTo>
                    <a:pt x="63" y="101"/>
                  </a:lnTo>
                  <a:lnTo>
                    <a:pt x="63" y="105"/>
                  </a:lnTo>
                  <a:lnTo>
                    <a:pt x="65" y="105"/>
                  </a:lnTo>
                  <a:lnTo>
                    <a:pt x="76" y="104"/>
                  </a:lnTo>
                  <a:lnTo>
                    <a:pt x="76" y="100"/>
                  </a:lnTo>
                  <a:lnTo>
                    <a:pt x="61" y="100"/>
                  </a:lnTo>
                  <a:lnTo>
                    <a:pt x="61" y="104"/>
                  </a:lnTo>
                  <a:lnTo>
                    <a:pt x="71" y="104"/>
                  </a:lnTo>
                  <a:lnTo>
                    <a:pt x="73" y="100"/>
                  </a:lnTo>
                  <a:lnTo>
                    <a:pt x="71" y="99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78" y="102"/>
                  </a:lnTo>
                  <a:lnTo>
                    <a:pt x="78" y="99"/>
                  </a:lnTo>
                  <a:lnTo>
                    <a:pt x="63" y="97"/>
                  </a:lnTo>
                  <a:lnTo>
                    <a:pt x="63" y="101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73" y="100"/>
                  </a:lnTo>
                  <a:lnTo>
                    <a:pt x="73" y="96"/>
                  </a:lnTo>
                  <a:lnTo>
                    <a:pt x="61" y="96"/>
                  </a:lnTo>
                  <a:lnTo>
                    <a:pt x="61" y="100"/>
                  </a:lnTo>
                  <a:lnTo>
                    <a:pt x="69" y="100"/>
                  </a:lnTo>
                  <a:lnTo>
                    <a:pt x="76" y="99"/>
                  </a:lnTo>
                  <a:lnTo>
                    <a:pt x="76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76" y="99"/>
                  </a:lnTo>
                  <a:lnTo>
                    <a:pt x="76" y="95"/>
                  </a:lnTo>
                  <a:lnTo>
                    <a:pt x="65" y="93"/>
                  </a:lnTo>
                  <a:lnTo>
                    <a:pt x="61" y="93"/>
                  </a:lnTo>
                  <a:lnTo>
                    <a:pt x="61" y="97"/>
                  </a:lnTo>
                  <a:lnTo>
                    <a:pt x="71" y="97"/>
                  </a:lnTo>
                  <a:lnTo>
                    <a:pt x="71" y="93"/>
                  </a:lnTo>
                  <a:lnTo>
                    <a:pt x="70" y="93"/>
                  </a:lnTo>
                  <a:lnTo>
                    <a:pt x="61" y="92"/>
                  </a:lnTo>
                  <a:lnTo>
                    <a:pt x="61" y="96"/>
                  </a:lnTo>
                  <a:lnTo>
                    <a:pt x="78" y="96"/>
                  </a:lnTo>
                  <a:lnTo>
                    <a:pt x="78" y="92"/>
                  </a:lnTo>
                  <a:lnTo>
                    <a:pt x="65" y="92"/>
                  </a:lnTo>
                  <a:lnTo>
                    <a:pt x="65" y="93"/>
                  </a:lnTo>
                  <a:lnTo>
                    <a:pt x="66" y="96"/>
                  </a:lnTo>
                  <a:lnTo>
                    <a:pt x="69" y="95"/>
                  </a:lnTo>
                  <a:lnTo>
                    <a:pt x="67" y="92"/>
                  </a:lnTo>
                  <a:lnTo>
                    <a:pt x="67" y="95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61" y="91"/>
                  </a:lnTo>
                  <a:lnTo>
                    <a:pt x="61" y="95"/>
                  </a:lnTo>
                  <a:lnTo>
                    <a:pt x="73" y="95"/>
                  </a:lnTo>
                  <a:lnTo>
                    <a:pt x="74" y="91"/>
                  </a:lnTo>
                  <a:lnTo>
                    <a:pt x="73" y="89"/>
                  </a:lnTo>
                  <a:lnTo>
                    <a:pt x="59" y="89"/>
                  </a:lnTo>
                  <a:lnTo>
                    <a:pt x="59" y="93"/>
                  </a:lnTo>
                  <a:lnTo>
                    <a:pt x="75" y="93"/>
                  </a:lnTo>
                  <a:lnTo>
                    <a:pt x="75" y="89"/>
                  </a:lnTo>
                  <a:lnTo>
                    <a:pt x="63" y="88"/>
                  </a:lnTo>
                  <a:lnTo>
                    <a:pt x="63" y="92"/>
                  </a:lnTo>
                  <a:lnTo>
                    <a:pt x="76" y="92"/>
                  </a:lnTo>
                  <a:lnTo>
                    <a:pt x="76" y="88"/>
                  </a:lnTo>
                  <a:lnTo>
                    <a:pt x="66" y="87"/>
                  </a:lnTo>
                  <a:lnTo>
                    <a:pt x="61" y="87"/>
                  </a:lnTo>
                  <a:lnTo>
                    <a:pt x="61" y="91"/>
                  </a:lnTo>
                  <a:lnTo>
                    <a:pt x="71" y="91"/>
                  </a:lnTo>
                  <a:lnTo>
                    <a:pt x="71" y="87"/>
                  </a:lnTo>
                  <a:lnTo>
                    <a:pt x="61" y="87"/>
                  </a:lnTo>
                  <a:lnTo>
                    <a:pt x="61" y="91"/>
                  </a:lnTo>
                  <a:lnTo>
                    <a:pt x="70" y="89"/>
                  </a:lnTo>
                  <a:lnTo>
                    <a:pt x="78" y="89"/>
                  </a:lnTo>
                  <a:lnTo>
                    <a:pt x="78" y="85"/>
                  </a:lnTo>
                  <a:lnTo>
                    <a:pt x="65" y="85"/>
                  </a:lnTo>
                  <a:lnTo>
                    <a:pt x="65" y="89"/>
                  </a:lnTo>
                  <a:lnTo>
                    <a:pt x="67" y="89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62" y="84"/>
                  </a:lnTo>
                  <a:lnTo>
                    <a:pt x="62" y="88"/>
                  </a:lnTo>
                  <a:lnTo>
                    <a:pt x="73" y="88"/>
                  </a:lnTo>
                  <a:lnTo>
                    <a:pt x="74" y="84"/>
                  </a:lnTo>
                  <a:lnTo>
                    <a:pt x="73" y="83"/>
                  </a:lnTo>
                  <a:lnTo>
                    <a:pt x="61" y="83"/>
                  </a:lnTo>
                  <a:lnTo>
                    <a:pt x="61" y="87"/>
                  </a:lnTo>
                  <a:lnTo>
                    <a:pt x="76" y="87"/>
                  </a:lnTo>
                  <a:lnTo>
                    <a:pt x="76" y="83"/>
                  </a:lnTo>
                  <a:lnTo>
                    <a:pt x="65" y="81"/>
                  </a:lnTo>
                  <a:lnTo>
                    <a:pt x="65" y="85"/>
                  </a:lnTo>
                  <a:lnTo>
                    <a:pt x="78" y="85"/>
                  </a:lnTo>
                  <a:lnTo>
                    <a:pt x="78" y="81"/>
                  </a:lnTo>
                  <a:lnTo>
                    <a:pt x="66" y="81"/>
                  </a:lnTo>
                  <a:lnTo>
                    <a:pt x="61" y="80"/>
                  </a:lnTo>
                  <a:lnTo>
                    <a:pt x="61" y="84"/>
                  </a:lnTo>
                  <a:lnTo>
                    <a:pt x="71" y="84"/>
                  </a:lnTo>
                  <a:lnTo>
                    <a:pt x="71" y="80"/>
                  </a:lnTo>
                  <a:lnTo>
                    <a:pt x="59" y="80"/>
                  </a:lnTo>
                  <a:lnTo>
                    <a:pt x="59" y="84"/>
                  </a:lnTo>
                  <a:lnTo>
                    <a:pt x="69" y="84"/>
                  </a:lnTo>
                  <a:lnTo>
                    <a:pt x="78" y="83"/>
                  </a:lnTo>
                  <a:lnTo>
                    <a:pt x="78" y="79"/>
                  </a:lnTo>
                  <a:lnTo>
                    <a:pt x="65" y="79"/>
                  </a:lnTo>
                  <a:lnTo>
                    <a:pt x="65" y="83"/>
                  </a:lnTo>
                  <a:lnTo>
                    <a:pt x="76" y="83"/>
                  </a:lnTo>
                  <a:lnTo>
                    <a:pt x="76" y="79"/>
                  </a:lnTo>
                  <a:lnTo>
                    <a:pt x="65" y="78"/>
                  </a:lnTo>
                  <a:lnTo>
                    <a:pt x="61" y="78"/>
                  </a:lnTo>
                  <a:lnTo>
                    <a:pt x="61" y="81"/>
                  </a:lnTo>
                  <a:lnTo>
                    <a:pt x="73" y="81"/>
                  </a:lnTo>
                  <a:lnTo>
                    <a:pt x="73" y="78"/>
                  </a:lnTo>
                  <a:lnTo>
                    <a:pt x="71" y="78"/>
                  </a:lnTo>
                  <a:lnTo>
                    <a:pt x="61" y="76"/>
                  </a:lnTo>
                  <a:lnTo>
                    <a:pt x="61" y="80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65" y="76"/>
                  </a:lnTo>
                  <a:lnTo>
                    <a:pt x="65" y="78"/>
                  </a:lnTo>
                  <a:lnTo>
                    <a:pt x="67" y="78"/>
                  </a:lnTo>
                  <a:lnTo>
                    <a:pt x="67" y="76"/>
                  </a:lnTo>
                  <a:lnTo>
                    <a:pt x="65" y="76"/>
                  </a:lnTo>
                  <a:lnTo>
                    <a:pt x="65" y="79"/>
                  </a:lnTo>
                  <a:lnTo>
                    <a:pt x="76" y="79"/>
                  </a:lnTo>
                  <a:lnTo>
                    <a:pt x="76" y="75"/>
                  </a:lnTo>
                  <a:lnTo>
                    <a:pt x="61" y="75"/>
                  </a:lnTo>
                  <a:lnTo>
                    <a:pt x="61" y="79"/>
                  </a:lnTo>
                  <a:lnTo>
                    <a:pt x="71" y="78"/>
                  </a:lnTo>
                  <a:lnTo>
                    <a:pt x="71" y="74"/>
                  </a:lnTo>
                  <a:lnTo>
                    <a:pt x="61" y="74"/>
                  </a:lnTo>
                  <a:lnTo>
                    <a:pt x="61" y="78"/>
                  </a:lnTo>
                  <a:lnTo>
                    <a:pt x="69" y="78"/>
                  </a:lnTo>
                  <a:lnTo>
                    <a:pt x="78" y="76"/>
                  </a:lnTo>
                  <a:lnTo>
                    <a:pt x="78" y="72"/>
                  </a:lnTo>
                  <a:lnTo>
                    <a:pt x="65" y="72"/>
                  </a:lnTo>
                  <a:lnTo>
                    <a:pt x="65" y="76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65" y="71"/>
                  </a:lnTo>
                  <a:lnTo>
                    <a:pt x="61" y="71"/>
                  </a:lnTo>
                  <a:lnTo>
                    <a:pt x="61" y="75"/>
                  </a:lnTo>
                  <a:lnTo>
                    <a:pt x="73" y="75"/>
                  </a:lnTo>
                  <a:lnTo>
                    <a:pt x="73" y="71"/>
                  </a:lnTo>
                  <a:lnTo>
                    <a:pt x="71" y="71"/>
                  </a:lnTo>
                  <a:lnTo>
                    <a:pt x="61" y="70"/>
                  </a:lnTo>
                  <a:lnTo>
                    <a:pt x="61" y="74"/>
                  </a:lnTo>
                  <a:lnTo>
                    <a:pt x="76" y="74"/>
                  </a:lnTo>
                  <a:lnTo>
                    <a:pt x="76" y="70"/>
                  </a:lnTo>
                  <a:lnTo>
                    <a:pt x="63" y="70"/>
                  </a:lnTo>
                  <a:lnTo>
                    <a:pt x="63" y="71"/>
                  </a:lnTo>
                  <a:lnTo>
                    <a:pt x="65" y="72"/>
                  </a:lnTo>
                  <a:lnTo>
                    <a:pt x="66" y="71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61" y="68"/>
                  </a:lnTo>
                  <a:lnTo>
                    <a:pt x="61" y="72"/>
                  </a:lnTo>
                  <a:lnTo>
                    <a:pt x="71" y="72"/>
                  </a:lnTo>
                  <a:lnTo>
                    <a:pt x="73" y="68"/>
                  </a:lnTo>
                  <a:lnTo>
                    <a:pt x="71" y="67"/>
                  </a:lnTo>
                  <a:lnTo>
                    <a:pt x="61" y="67"/>
                  </a:lnTo>
                  <a:lnTo>
                    <a:pt x="61" y="71"/>
                  </a:lnTo>
                  <a:lnTo>
                    <a:pt x="78" y="71"/>
                  </a:lnTo>
                  <a:lnTo>
                    <a:pt x="78" y="67"/>
                  </a:lnTo>
                  <a:lnTo>
                    <a:pt x="65" y="66"/>
                  </a:lnTo>
                  <a:lnTo>
                    <a:pt x="65" y="70"/>
                  </a:lnTo>
                  <a:lnTo>
                    <a:pt x="76" y="70"/>
                  </a:lnTo>
                  <a:lnTo>
                    <a:pt x="76" y="66"/>
                  </a:lnTo>
                  <a:lnTo>
                    <a:pt x="65" y="66"/>
                  </a:lnTo>
                  <a:lnTo>
                    <a:pt x="65" y="67"/>
                  </a:lnTo>
                  <a:lnTo>
                    <a:pt x="66" y="66"/>
                  </a:lnTo>
                  <a:lnTo>
                    <a:pt x="62" y="64"/>
                  </a:lnTo>
                  <a:lnTo>
                    <a:pt x="61" y="66"/>
                  </a:lnTo>
                  <a:lnTo>
                    <a:pt x="61" y="68"/>
                  </a:lnTo>
                  <a:lnTo>
                    <a:pt x="73" y="68"/>
                  </a:lnTo>
                  <a:lnTo>
                    <a:pt x="73" y="64"/>
                  </a:lnTo>
                  <a:lnTo>
                    <a:pt x="61" y="64"/>
                  </a:lnTo>
                  <a:lnTo>
                    <a:pt x="61" y="68"/>
                  </a:lnTo>
                  <a:lnTo>
                    <a:pt x="67" y="67"/>
                  </a:lnTo>
                  <a:lnTo>
                    <a:pt x="76" y="67"/>
                  </a:lnTo>
                  <a:lnTo>
                    <a:pt x="76" y="63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76" y="66"/>
                  </a:lnTo>
                  <a:lnTo>
                    <a:pt x="76" y="62"/>
                  </a:lnTo>
                  <a:lnTo>
                    <a:pt x="61" y="62"/>
                  </a:lnTo>
                  <a:lnTo>
                    <a:pt x="61" y="66"/>
                  </a:lnTo>
                  <a:lnTo>
                    <a:pt x="74" y="66"/>
                  </a:lnTo>
                  <a:lnTo>
                    <a:pt x="74" y="61"/>
                  </a:lnTo>
                  <a:lnTo>
                    <a:pt x="61" y="61"/>
                  </a:lnTo>
                  <a:lnTo>
                    <a:pt x="61" y="64"/>
                  </a:lnTo>
                  <a:lnTo>
                    <a:pt x="78" y="64"/>
                  </a:lnTo>
                  <a:lnTo>
                    <a:pt x="78" y="61"/>
                  </a:lnTo>
                  <a:lnTo>
                    <a:pt x="65" y="59"/>
                  </a:lnTo>
                  <a:lnTo>
                    <a:pt x="65" y="63"/>
                  </a:lnTo>
                  <a:lnTo>
                    <a:pt x="76" y="63"/>
                  </a:lnTo>
                  <a:lnTo>
                    <a:pt x="76" y="59"/>
                  </a:lnTo>
                  <a:lnTo>
                    <a:pt x="65" y="59"/>
                  </a:lnTo>
                  <a:lnTo>
                    <a:pt x="65" y="61"/>
                  </a:lnTo>
                  <a:lnTo>
                    <a:pt x="66" y="59"/>
                  </a:lnTo>
                  <a:lnTo>
                    <a:pt x="63" y="58"/>
                  </a:lnTo>
                  <a:lnTo>
                    <a:pt x="62" y="59"/>
                  </a:lnTo>
                  <a:lnTo>
                    <a:pt x="62" y="62"/>
                  </a:lnTo>
                  <a:lnTo>
                    <a:pt x="73" y="62"/>
                  </a:lnTo>
                  <a:lnTo>
                    <a:pt x="73" y="58"/>
                  </a:lnTo>
                  <a:lnTo>
                    <a:pt x="61" y="58"/>
                  </a:lnTo>
                  <a:lnTo>
                    <a:pt x="61" y="62"/>
                  </a:lnTo>
                  <a:lnTo>
                    <a:pt x="67" y="62"/>
                  </a:lnTo>
                  <a:lnTo>
                    <a:pt x="76" y="61"/>
                  </a:lnTo>
                  <a:lnTo>
                    <a:pt x="76" y="57"/>
                  </a:lnTo>
                  <a:lnTo>
                    <a:pt x="63" y="57"/>
                  </a:lnTo>
                  <a:lnTo>
                    <a:pt x="63" y="61"/>
                  </a:lnTo>
                  <a:lnTo>
                    <a:pt x="76" y="61"/>
                  </a:lnTo>
                  <a:lnTo>
                    <a:pt x="76" y="57"/>
                  </a:lnTo>
                  <a:lnTo>
                    <a:pt x="66" y="55"/>
                  </a:lnTo>
                  <a:lnTo>
                    <a:pt x="61" y="55"/>
                  </a:lnTo>
                  <a:lnTo>
                    <a:pt x="61" y="59"/>
                  </a:lnTo>
                  <a:lnTo>
                    <a:pt x="71" y="59"/>
                  </a:lnTo>
                  <a:lnTo>
                    <a:pt x="71" y="55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78" y="58"/>
                  </a:lnTo>
                  <a:lnTo>
                    <a:pt x="78" y="54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6" y="58"/>
                  </a:lnTo>
                  <a:lnTo>
                    <a:pt x="69" y="57"/>
                  </a:lnTo>
                  <a:lnTo>
                    <a:pt x="67" y="54"/>
                  </a:lnTo>
                  <a:lnTo>
                    <a:pt x="67" y="57"/>
                  </a:lnTo>
                  <a:lnTo>
                    <a:pt x="76" y="57"/>
                  </a:lnTo>
                  <a:lnTo>
                    <a:pt x="76" y="53"/>
                  </a:lnTo>
                  <a:lnTo>
                    <a:pt x="62" y="53"/>
                  </a:lnTo>
                  <a:lnTo>
                    <a:pt x="62" y="57"/>
                  </a:lnTo>
                  <a:lnTo>
                    <a:pt x="73" y="55"/>
                  </a:lnTo>
                  <a:lnTo>
                    <a:pt x="73" y="51"/>
                  </a:lnTo>
                  <a:lnTo>
                    <a:pt x="61" y="51"/>
                  </a:lnTo>
                  <a:lnTo>
                    <a:pt x="61" y="55"/>
                  </a:lnTo>
                  <a:lnTo>
                    <a:pt x="67" y="55"/>
                  </a:lnTo>
                  <a:lnTo>
                    <a:pt x="76" y="54"/>
                  </a:lnTo>
                  <a:lnTo>
                    <a:pt x="76" y="50"/>
                  </a:lnTo>
                  <a:lnTo>
                    <a:pt x="63" y="50"/>
                  </a:lnTo>
                  <a:lnTo>
                    <a:pt x="63" y="54"/>
                  </a:lnTo>
                  <a:lnTo>
                    <a:pt x="76" y="54"/>
                  </a:lnTo>
                  <a:lnTo>
                    <a:pt x="76" y="50"/>
                  </a:lnTo>
                  <a:lnTo>
                    <a:pt x="66" y="49"/>
                  </a:lnTo>
                  <a:lnTo>
                    <a:pt x="61" y="49"/>
                  </a:lnTo>
                  <a:lnTo>
                    <a:pt x="61" y="53"/>
                  </a:lnTo>
                  <a:lnTo>
                    <a:pt x="71" y="53"/>
                  </a:lnTo>
                  <a:lnTo>
                    <a:pt x="71" y="49"/>
                  </a:lnTo>
                  <a:lnTo>
                    <a:pt x="70" y="49"/>
                  </a:lnTo>
                  <a:lnTo>
                    <a:pt x="61" y="47"/>
                  </a:lnTo>
                  <a:lnTo>
                    <a:pt x="61" y="51"/>
                  </a:lnTo>
                  <a:lnTo>
                    <a:pt x="78" y="51"/>
                  </a:lnTo>
                  <a:lnTo>
                    <a:pt x="78" y="47"/>
                  </a:lnTo>
                  <a:lnTo>
                    <a:pt x="65" y="47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6" y="50"/>
                  </a:lnTo>
                  <a:lnTo>
                    <a:pt x="76" y="46"/>
                  </a:lnTo>
                  <a:lnTo>
                    <a:pt x="61" y="46"/>
                  </a:lnTo>
                  <a:lnTo>
                    <a:pt x="61" y="50"/>
                  </a:lnTo>
                  <a:lnTo>
                    <a:pt x="73" y="50"/>
                  </a:lnTo>
                  <a:lnTo>
                    <a:pt x="74" y="46"/>
                  </a:lnTo>
                  <a:lnTo>
                    <a:pt x="73" y="45"/>
                  </a:lnTo>
                  <a:lnTo>
                    <a:pt x="61" y="45"/>
                  </a:lnTo>
                  <a:lnTo>
                    <a:pt x="61" y="49"/>
                  </a:lnTo>
                  <a:lnTo>
                    <a:pt x="76" y="49"/>
                  </a:lnTo>
                  <a:lnTo>
                    <a:pt x="76" y="45"/>
                  </a:lnTo>
                  <a:lnTo>
                    <a:pt x="63" y="44"/>
                  </a:lnTo>
                  <a:lnTo>
                    <a:pt x="63" y="47"/>
                  </a:lnTo>
                  <a:lnTo>
                    <a:pt x="76" y="47"/>
                  </a:lnTo>
                  <a:lnTo>
                    <a:pt x="76" y="44"/>
                  </a:lnTo>
                  <a:lnTo>
                    <a:pt x="66" y="44"/>
                  </a:lnTo>
                  <a:lnTo>
                    <a:pt x="61" y="42"/>
                  </a:lnTo>
                  <a:lnTo>
                    <a:pt x="61" y="46"/>
                  </a:lnTo>
                  <a:lnTo>
                    <a:pt x="71" y="46"/>
                  </a:lnTo>
                  <a:lnTo>
                    <a:pt x="71" y="42"/>
                  </a:lnTo>
                  <a:lnTo>
                    <a:pt x="61" y="42"/>
                  </a:lnTo>
                  <a:lnTo>
                    <a:pt x="61" y="46"/>
                  </a:lnTo>
                  <a:lnTo>
                    <a:pt x="69" y="45"/>
                  </a:lnTo>
                  <a:lnTo>
                    <a:pt x="78" y="45"/>
                  </a:lnTo>
                  <a:lnTo>
                    <a:pt x="78" y="41"/>
                  </a:lnTo>
                  <a:lnTo>
                    <a:pt x="65" y="41"/>
                  </a:lnTo>
                  <a:lnTo>
                    <a:pt x="65" y="45"/>
                  </a:lnTo>
                  <a:lnTo>
                    <a:pt x="66" y="45"/>
                  </a:lnTo>
                  <a:lnTo>
                    <a:pt x="76" y="44"/>
                  </a:lnTo>
                  <a:lnTo>
                    <a:pt x="76" y="40"/>
                  </a:lnTo>
                  <a:lnTo>
                    <a:pt x="61" y="40"/>
                  </a:lnTo>
                  <a:lnTo>
                    <a:pt x="61" y="44"/>
                  </a:lnTo>
                  <a:lnTo>
                    <a:pt x="74" y="44"/>
                  </a:lnTo>
                  <a:lnTo>
                    <a:pt x="74" y="38"/>
                  </a:lnTo>
                  <a:lnTo>
                    <a:pt x="59" y="38"/>
                  </a:lnTo>
                  <a:lnTo>
                    <a:pt x="59" y="42"/>
                  </a:lnTo>
                  <a:lnTo>
                    <a:pt x="76" y="42"/>
                  </a:lnTo>
                  <a:lnTo>
                    <a:pt x="76" y="38"/>
                  </a:lnTo>
                  <a:lnTo>
                    <a:pt x="63" y="37"/>
                  </a:lnTo>
                  <a:lnTo>
                    <a:pt x="63" y="41"/>
                  </a:lnTo>
                  <a:lnTo>
                    <a:pt x="76" y="41"/>
                  </a:lnTo>
                  <a:lnTo>
                    <a:pt x="76" y="37"/>
                  </a:lnTo>
                  <a:lnTo>
                    <a:pt x="66" y="37"/>
                  </a:lnTo>
                  <a:lnTo>
                    <a:pt x="61" y="36"/>
                  </a:lnTo>
                  <a:lnTo>
                    <a:pt x="61" y="40"/>
                  </a:lnTo>
                  <a:lnTo>
                    <a:pt x="70" y="40"/>
                  </a:lnTo>
                  <a:lnTo>
                    <a:pt x="70" y="36"/>
                  </a:lnTo>
                  <a:lnTo>
                    <a:pt x="61" y="36"/>
                  </a:lnTo>
                  <a:lnTo>
                    <a:pt x="61" y="40"/>
                  </a:lnTo>
                  <a:lnTo>
                    <a:pt x="69" y="40"/>
                  </a:lnTo>
                  <a:lnTo>
                    <a:pt x="78" y="38"/>
                  </a:lnTo>
                  <a:lnTo>
                    <a:pt x="78" y="34"/>
                  </a:lnTo>
                  <a:lnTo>
                    <a:pt x="65" y="34"/>
                  </a:lnTo>
                  <a:lnTo>
                    <a:pt x="65" y="38"/>
                  </a:lnTo>
                  <a:lnTo>
                    <a:pt x="76" y="38"/>
                  </a:lnTo>
                  <a:lnTo>
                    <a:pt x="76" y="34"/>
                  </a:lnTo>
                  <a:lnTo>
                    <a:pt x="65" y="33"/>
                  </a:lnTo>
                  <a:lnTo>
                    <a:pt x="61" y="33"/>
                  </a:lnTo>
                  <a:lnTo>
                    <a:pt x="61" y="37"/>
                  </a:lnTo>
                  <a:lnTo>
                    <a:pt x="71" y="37"/>
                  </a:lnTo>
                  <a:lnTo>
                    <a:pt x="71" y="33"/>
                  </a:lnTo>
                  <a:lnTo>
                    <a:pt x="61" y="32"/>
                  </a:lnTo>
                  <a:lnTo>
                    <a:pt x="61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63" y="32"/>
                  </a:lnTo>
                  <a:lnTo>
                    <a:pt x="63" y="33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5" y="32"/>
                  </a:lnTo>
                  <a:lnTo>
                    <a:pt x="65" y="34"/>
                  </a:lnTo>
                  <a:lnTo>
                    <a:pt x="76" y="34"/>
                  </a:lnTo>
                  <a:lnTo>
                    <a:pt x="76" y="30"/>
                  </a:lnTo>
                  <a:lnTo>
                    <a:pt x="61" y="30"/>
                  </a:lnTo>
                  <a:lnTo>
                    <a:pt x="61" y="34"/>
                  </a:lnTo>
                  <a:lnTo>
                    <a:pt x="70" y="33"/>
                  </a:lnTo>
                  <a:lnTo>
                    <a:pt x="71" y="33"/>
                  </a:lnTo>
                  <a:lnTo>
                    <a:pt x="71" y="29"/>
                  </a:lnTo>
                  <a:lnTo>
                    <a:pt x="59" y="29"/>
                  </a:lnTo>
                  <a:lnTo>
                    <a:pt x="59" y="33"/>
                  </a:lnTo>
                  <a:lnTo>
                    <a:pt x="67" y="33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65" y="28"/>
                  </a:lnTo>
                  <a:lnTo>
                    <a:pt x="65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65" y="27"/>
                  </a:lnTo>
                  <a:lnTo>
                    <a:pt x="61" y="27"/>
                  </a:lnTo>
                  <a:lnTo>
                    <a:pt x="61" y="30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65" y="27"/>
                  </a:lnTo>
                  <a:lnTo>
                    <a:pt x="65" y="28"/>
                  </a:lnTo>
                  <a:lnTo>
                    <a:pt x="66" y="27"/>
                  </a:lnTo>
                  <a:lnTo>
                    <a:pt x="62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65" y="25"/>
                  </a:lnTo>
                  <a:lnTo>
                    <a:pt x="65" y="29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61" y="24"/>
                  </a:lnTo>
                  <a:lnTo>
                    <a:pt x="61" y="28"/>
                  </a:lnTo>
                  <a:lnTo>
                    <a:pt x="71" y="28"/>
                  </a:lnTo>
                  <a:lnTo>
                    <a:pt x="71" y="27"/>
                  </a:lnTo>
                  <a:lnTo>
                    <a:pt x="73" y="25"/>
                  </a:lnTo>
                  <a:lnTo>
                    <a:pt x="71" y="23"/>
                  </a:lnTo>
                  <a:lnTo>
                    <a:pt x="61" y="23"/>
                  </a:lnTo>
                  <a:lnTo>
                    <a:pt x="61" y="27"/>
                  </a:lnTo>
                  <a:lnTo>
                    <a:pt x="78" y="27"/>
                  </a:lnTo>
                  <a:lnTo>
                    <a:pt x="78" y="23"/>
                  </a:lnTo>
                  <a:lnTo>
                    <a:pt x="65" y="21"/>
                  </a:lnTo>
                  <a:lnTo>
                    <a:pt x="65" y="25"/>
                  </a:lnTo>
                  <a:lnTo>
                    <a:pt x="76" y="25"/>
                  </a:lnTo>
                  <a:lnTo>
                    <a:pt x="76" y="21"/>
                  </a:lnTo>
                  <a:lnTo>
                    <a:pt x="66" y="21"/>
                  </a:lnTo>
                  <a:lnTo>
                    <a:pt x="61" y="20"/>
                  </a:lnTo>
                  <a:lnTo>
                    <a:pt x="61" y="24"/>
                  </a:lnTo>
                  <a:lnTo>
                    <a:pt x="73" y="24"/>
                  </a:lnTo>
                  <a:lnTo>
                    <a:pt x="73" y="20"/>
                  </a:lnTo>
                  <a:lnTo>
                    <a:pt x="61" y="20"/>
                  </a:lnTo>
                  <a:lnTo>
                    <a:pt x="61" y="24"/>
                  </a:lnTo>
                  <a:lnTo>
                    <a:pt x="67" y="23"/>
                  </a:lnTo>
                  <a:lnTo>
                    <a:pt x="76" y="23"/>
                  </a:lnTo>
                  <a:lnTo>
                    <a:pt x="76" y="19"/>
                  </a:lnTo>
                  <a:lnTo>
                    <a:pt x="65" y="19"/>
                  </a:lnTo>
                  <a:lnTo>
                    <a:pt x="65" y="23"/>
                  </a:lnTo>
                  <a:lnTo>
                    <a:pt x="76" y="23"/>
                  </a:lnTo>
                  <a:lnTo>
                    <a:pt x="76" y="19"/>
                  </a:lnTo>
                  <a:lnTo>
                    <a:pt x="66" y="17"/>
                  </a:lnTo>
                  <a:lnTo>
                    <a:pt x="61" y="17"/>
                  </a:lnTo>
                  <a:lnTo>
                    <a:pt x="61" y="21"/>
                  </a:lnTo>
                  <a:lnTo>
                    <a:pt x="74" y="21"/>
                  </a:lnTo>
                  <a:lnTo>
                    <a:pt x="74" y="16"/>
                  </a:lnTo>
                  <a:lnTo>
                    <a:pt x="61" y="16"/>
                  </a:lnTo>
                  <a:lnTo>
                    <a:pt x="61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65" y="15"/>
                  </a:lnTo>
                  <a:lnTo>
                    <a:pt x="65" y="19"/>
                  </a:lnTo>
                  <a:lnTo>
                    <a:pt x="76" y="19"/>
                  </a:lnTo>
                  <a:lnTo>
                    <a:pt x="76" y="15"/>
                  </a:lnTo>
                  <a:lnTo>
                    <a:pt x="61" y="15"/>
                  </a:lnTo>
                  <a:lnTo>
                    <a:pt x="61" y="19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3"/>
                  </a:lnTo>
                  <a:lnTo>
                    <a:pt x="61" y="13"/>
                  </a:lnTo>
                  <a:lnTo>
                    <a:pt x="61" y="17"/>
                  </a:lnTo>
                  <a:lnTo>
                    <a:pt x="66" y="17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67" y="11"/>
                  </a:lnTo>
                  <a:lnTo>
                    <a:pt x="61" y="11"/>
                  </a:lnTo>
                  <a:lnTo>
                    <a:pt x="61" y="15"/>
                  </a:lnTo>
                  <a:lnTo>
                    <a:pt x="73" y="15"/>
                  </a:lnTo>
                  <a:lnTo>
                    <a:pt x="73" y="11"/>
                  </a:lnTo>
                  <a:lnTo>
                    <a:pt x="59" y="9"/>
                  </a:lnTo>
                  <a:lnTo>
                    <a:pt x="59" y="13"/>
                  </a:lnTo>
                  <a:lnTo>
                    <a:pt x="79" y="13"/>
                  </a:lnTo>
                  <a:lnTo>
                    <a:pt x="79" y="9"/>
                  </a:lnTo>
                  <a:lnTo>
                    <a:pt x="66" y="9"/>
                  </a:lnTo>
                  <a:lnTo>
                    <a:pt x="66" y="11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67" y="9"/>
                  </a:lnTo>
                  <a:lnTo>
                    <a:pt x="67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61" y="8"/>
                  </a:lnTo>
                  <a:lnTo>
                    <a:pt x="61" y="12"/>
                  </a:lnTo>
                  <a:lnTo>
                    <a:pt x="71" y="11"/>
                  </a:lnTo>
                  <a:lnTo>
                    <a:pt x="71" y="7"/>
                  </a:lnTo>
                  <a:lnTo>
                    <a:pt x="61" y="7"/>
                  </a:lnTo>
                  <a:lnTo>
                    <a:pt x="61" y="11"/>
                  </a:lnTo>
                  <a:lnTo>
                    <a:pt x="76" y="11"/>
                  </a:lnTo>
                  <a:lnTo>
                    <a:pt x="76" y="7"/>
                  </a:lnTo>
                  <a:lnTo>
                    <a:pt x="65" y="6"/>
                  </a:lnTo>
                  <a:lnTo>
                    <a:pt x="65" y="9"/>
                  </a:lnTo>
                  <a:lnTo>
                    <a:pt x="76" y="9"/>
                  </a:lnTo>
                  <a:lnTo>
                    <a:pt x="76" y="6"/>
                  </a:lnTo>
                  <a:lnTo>
                    <a:pt x="67" y="4"/>
                  </a:lnTo>
                  <a:lnTo>
                    <a:pt x="61" y="4"/>
                  </a:lnTo>
                  <a:lnTo>
                    <a:pt x="61" y="8"/>
                  </a:lnTo>
                  <a:lnTo>
                    <a:pt x="73" y="8"/>
                  </a:lnTo>
                  <a:lnTo>
                    <a:pt x="73" y="4"/>
                  </a:lnTo>
                  <a:lnTo>
                    <a:pt x="61" y="4"/>
                  </a:lnTo>
                  <a:lnTo>
                    <a:pt x="61" y="8"/>
                  </a:lnTo>
                  <a:lnTo>
                    <a:pt x="69" y="7"/>
                  </a:lnTo>
                  <a:lnTo>
                    <a:pt x="79" y="7"/>
                  </a:lnTo>
                  <a:lnTo>
                    <a:pt x="79" y="3"/>
                  </a:lnTo>
                  <a:lnTo>
                    <a:pt x="66" y="3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76" y="6"/>
                  </a:lnTo>
                  <a:lnTo>
                    <a:pt x="76" y="2"/>
                  </a:lnTo>
                  <a:lnTo>
                    <a:pt x="62" y="2"/>
                  </a:lnTo>
                  <a:lnTo>
                    <a:pt x="62" y="6"/>
                  </a:lnTo>
                  <a:lnTo>
                    <a:pt x="75" y="6"/>
                  </a:lnTo>
                  <a:lnTo>
                    <a:pt x="75" y="0"/>
                  </a:lnTo>
                  <a:lnTo>
                    <a:pt x="62" y="0"/>
                  </a:lnTo>
                  <a:lnTo>
                    <a:pt x="62" y="4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8" name="Freeform 784"/>
            <p:cNvSpPr>
              <a:spLocks/>
            </p:cNvSpPr>
            <p:nvPr/>
          </p:nvSpPr>
          <p:spPr bwMode="auto">
            <a:xfrm rot="16200000">
              <a:off x="5878194" y="529272"/>
              <a:ext cx="120650" cy="371475"/>
            </a:xfrm>
            <a:custGeom>
              <a:avLst/>
              <a:gdLst>
                <a:gd name="T0" fmla="*/ 59 w 76"/>
                <a:gd name="T1" fmla="*/ 11 h 234"/>
                <a:gd name="T2" fmla="*/ 76 w 76"/>
                <a:gd name="T3" fmla="*/ 18 h 234"/>
                <a:gd name="T4" fmla="*/ 70 w 76"/>
                <a:gd name="T5" fmla="*/ 22 h 234"/>
                <a:gd name="T6" fmla="*/ 62 w 76"/>
                <a:gd name="T7" fmla="*/ 33 h 234"/>
                <a:gd name="T8" fmla="*/ 63 w 76"/>
                <a:gd name="T9" fmla="*/ 37 h 234"/>
                <a:gd name="T10" fmla="*/ 59 w 76"/>
                <a:gd name="T11" fmla="*/ 45 h 234"/>
                <a:gd name="T12" fmla="*/ 61 w 76"/>
                <a:gd name="T13" fmla="*/ 51 h 234"/>
                <a:gd name="T14" fmla="*/ 62 w 76"/>
                <a:gd name="T15" fmla="*/ 63 h 234"/>
                <a:gd name="T16" fmla="*/ 62 w 76"/>
                <a:gd name="T17" fmla="*/ 67 h 234"/>
                <a:gd name="T18" fmla="*/ 75 w 76"/>
                <a:gd name="T19" fmla="*/ 79 h 234"/>
                <a:gd name="T20" fmla="*/ 61 w 76"/>
                <a:gd name="T21" fmla="*/ 83 h 234"/>
                <a:gd name="T22" fmla="*/ 62 w 76"/>
                <a:gd name="T23" fmla="*/ 94 h 234"/>
                <a:gd name="T24" fmla="*/ 61 w 76"/>
                <a:gd name="T25" fmla="*/ 98 h 234"/>
                <a:gd name="T26" fmla="*/ 74 w 76"/>
                <a:gd name="T27" fmla="*/ 105 h 234"/>
                <a:gd name="T28" fmla="*/ 2 w 76"/>
                <a:gd name="T29" fmla="*/ 117 h 234"/>
                <a:gd name="T30" fmla="*/ 15 w 76"/>
                <a:gd name="T31" fmla="*/ 120 h 234"/>
                <a:gd name="T32" fmla="*/ 3 w 76"/>
                <a:gd name="T33" fmla="*/ 127 h 234"/>
                <a:gd name="T34" fmla="*/ 63 w 76"/>
                <a:gd name="T35" fmla="*/ 134 h 234"/>
                <a:gd name="T36" fmla="*/ 59 w 76"/>
                <a:gd name="T37" fmla="*/ 145 h 234"/>
                <a:gd name="T38" fmla="*/ 59 w 76"/>
                <a:gd name="T39" fmla="*/ 149 h 234"/>
                <a:gd name="T40" fmla="*/ 59 w 76"/>
                <a:gd name="T41" fmla="*/ 161 h 234"/>
                <a:gd name="T42" fmla="*/ 74 w 76"/>
                <a:gd name="T43" fmla="*/ 165 h 234"/>
                <a:gd name="T44" fmla="*/ 74 w 76"/>
                <a:gd name="T45" fmla="*/ 175 h 234"/>
                <a:gd name="T46" fmla="*/ 63 w 76"/>
                <a:gd name="T47" fmla="*/ 179 h 234"/>
                <a:gd name="T48" fmla="*/ 71 w 76"/>
                <a:gd name="T49" fmla="*/ 190 h 234"/>
                <a:gd name="T50" fmla="*/ 73 w 76"/>
                <a:gd name="T51" fmla="*/ 194 h 234"/>
                <a:gd name="T52" fmla="*/ 59 w 76"/>
                <a:gd name="T53" fmla="*/ 202 h 234"/>
                <a:gd name="T54" fmla="*/ 73 w 76"/>
                <a:gd name="T55" fmla="*/ 212 h 234"/>
                <a:gd name="T56" fmla="*/ 75 w 76"/>
                <a:gd name="T57" fmla="*/ 220 h 234"/>
                <a:gd name="T58" fmla="*/ 74 w 76"/>
                <a:gd name="T59" fmla="*/ 227 h 234"/>
                <a:gd name="T60" fmla="*/ 75 w 76"/>
                <a:gd name="T61" fmla="*/ 230 h 234"/>
                <a:gd name="T62" fmla="*/ 75 w 76"/>
                <a:gd name="T63" fmla="*/ 228 h 234"/>
                <a:gd name="T64" fmla="*/ 61 w 76"/>
                <a:gd name="T65" fmla="*/ 219 h 234"/>
                <a:gd name="T66" fmla="*/ 61 w 76"/>
                <a:gd name="T67" fmla="*/ 215 h 234"/>
                <a:gd name="T68" fmla="*/ 65 w 76"/>
                <a:gd name="T69" fmla="*/ 203 h 234"/>
                <a:gd name="T70" fmla="*/ 75 w 76"/>
                <a:gd name="T71" fmla="*/ 200 h 234"/>
                <a:gd name="T72" fmla="*/ 75 w 76"/>
                <a:gd name="T73" fmla="*/ 194 h 234"/>
                <a:gd name="T74" fmla="*/ 63 w 76"/>
                <a:gd name="T75" fmla="*/ 183 h 234"/>
                <a:gd name="T76" fmla="*/ 74 w 76"/>
                <a:gd name="T77" fmla="*/ 175 h 234"/>
                <a:gd name="T78" fmla="*/ 61 w 76"/>
                <a:gd name="T79" fmla="*/ 172 h 234"/>
                <a:gd name="T80" fmla="*/ 62 w 76"/>
                <a:gd name="T81" fmla="*/ 165 h 234"/>
                <a:gd name="T82" fmla="*/ 61 w 76"/>
                <a:gd name="T83" fmla="*/ 153 h 234"/>
                <a:gd name="T84" fmla="*/ 59 w 76"/>
                <a:gd name="T85" fmla="*/ 149 h 234"/>
                <a:gd name="T86" fmla="*/ 61 w 76"/>
                <a:gd name="T87" fmla="*/ 139 h 234"/>
                <a:gd name="T88" fmla="*/ 14 w 76"/>
                <a:gd name="T89" fmla="*/ 132 h 234"/>
                <a:gd name="T90" fmla="*/ 14 w 76"/>
                <a:gd name="T91" fmla="*/ 126 h 234"/>
                <a:gd name="T92" fmla="*/ 2 w 76"/>
                <a:gd name="T93" fmla="*/ 119 h 234"/>
                <a:gd name="T94" fmla="*/ 6 w 76"/>
                <a:gd name="T95" fmla="*/ 113 h 234"/>
                <a:gd name="T96" fmla="*/ 74 w 76"/>
                <a:gd name="T97" fmla="*/ 105 h 234"/>
                <a:gd name="T98" fmla="*/ 61 w 76"/>
                <a:gd name="T99" fmla="*/ 102 h 234"/>
                <a:gd name="T100" fmla="*/ 63 w 76"/>
                <a:gd name="T101" fmla="*/ 94 h 234"/>
                <a:gd name="T102" fmla="*/ 61 w 76"/>
                <a:gd name="T103" fmla="*/ 83 h 234"/>
                <a:gd name="T104" fmla="*/ 75 w 76"/>
                <a:gd name="T105" fmla="*/ 76 h 234"/>
                <a:gd name="T106" fmla="*/ 75 w 76"/>
                <a:gd name="T107" fmla="*/ 72 h 234"/>
                <a:gd name="T108" fmla="*/ 74 w 76"/>
                <a:gd name="T109" fmla="*/ 62 h 234"/>
                <a:gd name="T110" fmla="*/ 61 w 76"/>
                <a:gd name="T111" fmla="*/ 58 h 234"/>
                <a:gd name="T112" fmla="*/ 73 w 76"/>
                <a:gd name="T113" fmla="*/ 51 h 234"/>
                <a:gd name="T114" fmla="*/ 65 w 76"/>
                <a:gd name="T115" fmla="*/ 45 h 234"/>
                <a:gd name="T116" fmla="*/ 66 w 76"/>
                <a:gd name="T117" fmla="*/ 38 h 234"/>
                <a:gd name="T118" fmla="*/ 61 w 76"/>
                <a:gd name="T119" fmla="*/ 26 h 234"/>
                <a:gd name="T120" fmla="*/ 61 w 76"/>
                <a:gd name="T121" fmla="*/ 22 h 234"/>
                <a:gd name="T122" fmla="*/ 63 w 76"/>
                <a:gd name="T123" fmla="*/ 12 h 234"/>
                <a:gd name="T124" fmla="*/ 75 w 76"/>
                <a:gd name="T125" fmla="*/ 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" h="234">
                  <a:moveTo>
                    <a:pt x="75" y="4"/>
                  </a:moveTo>
                  <a:lnTo>
                    <a:pt x="75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73" y="4"/>
                  </a:lnTo>
                  <a:lnTo>
                    <a:pt x="73" y="0"/>
                  </a:lnTo>
                  <a:lnTo>
                    <a:pt x="61" y="1"/>
                  </a:lnTo>
                  <a:lnTo>
                    <a:pt x="61" y="5"/>
                  </a:lnTo>
                  <a:lnTo>
                    <a:pt x="75" y="5"/>
                  </a:lnTo>
                  <a:lnTo>
                    <a:pt x="75" y="1"/>
                  </a:lnTo>
                  <a:lnTo>
                    <a:pt x="65" y="1"/>
                  </a:lnTo>
                  <a:lnTo>
                    <a:pt x="62" y="3"/>
                  </a:lnTo>
                  <a:lnTo>
                    <a:pt x="62" y="7"/>
                  </a:lnTo>
                  <a:lnTo>
                    <a:pt x="73" y="7"/>
                  </a:lnTo>
                  <a:lnTo>
                    <a:pt x="73" y="3"/>
                  </a:lnTo>
                  <a:lnTo>
                    <a:pt x="59" y="3"/>
                  </a:lnTo>
                  <a:lnTo>
                    <a:pt x="59" y="7"/>
                  </a:lnTo>
                  <a:lnTo>
                    <a:pt x="67" y="8"/>
                  </a:lnTo>
                  <a:lnTo>
                    <a:pt x="73" y="8"/>
                  </a:lnTo>
                  <a:lnTo>
                    <a:pt x="73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61" y="8"/>
                  </a:lnTo>
                  <a:lnTo>
                    <a:pt x="75" y="9"/>
                  </a:lnTo>
                  <a:lnTo>
                    <a:pt x="75" y="5"/>
                  </a:lnTo>
                  <a:lnTo>
                    <a:pt x="62" y="5"/>
                  </a:lnTo>
                  <a:lnTo>
                    <a:pt x="62" y="9"/>
                  </a:lnTo>
                  <a:lnTo>
                    <a:pt x="75" y="9"/>
                  </a:lnTo>
                  <a:lnTo>
                    <a:pt x="75" y="5"/>
                  </a:lnTo>
                  <a:lnTo>
                    <a:pt x="71" y="7"/>
                  </a:lnTo>
                  <a:lnTo>
                    <a:pt x="71" y="8"/>
                  </a:lnTo>
                  <a:lnTo>
                    <a:pt x="71" y="7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73" y="11"/>
                  </a:lnTo>
                  <a:lnTo>
                    <a:pt x="73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62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62" y="8"/>
                  </a:lnTo>
                  <a:lnTo>
                    <a:pt x="62" y="12"/>
                  </a:lnTo>
                  <a:lnTo>
                    <a:pt x="74" y="13"/>
                  </a:lnTo>
                  <a:lnTo>
                    <a:pt x="74" y="9"/>
                  </a:lnTo>
                  <a:lnTo>
                    <a:pt x="61" y="9"/>
                  </a:lnTo>
                  <a:lnTo>
                    <a:pt x="61" y="13"/>
                  </a:lnTo>
                  <a:lnTo>
                    <a:pt x="67" y="14"/>
                  </a:lnTo>
                  <a:lnTo>
                    <a:pt x="74" y="14"/>
                  </a:lnTo>
                  <a:lnTo>
                    <a:pt x="74" y="11"/>
                  </a:lnTo>
                  <a:lnTo>
                    <a:pt x="61" y="11"/>
                  </a:lnTo>
                  <a:lnTo>
                    <a:pt x="61" y="14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69" y="12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75" y="16"/>
                  </a:lnTo>
                  <a:lnTo>
                    <a:pt x="75" y="12"/>
                  </a:lnTo>
                  <a:lnTo>
                    <a:pt x="71" y="12"/>
                  </a:lnTo>
                  <a:lnTo>
                    <a:pt x="59" y="13"/>
                  </a:lnTo>
                  <a:lnTo>
                    <a:pt x="59" y="17"/>
                  </a:lnTo>
                  <a:lnTo>
                    <a:pt x="73" y="17"/>
                  </a:lnTo>
                  <a:lnTo>
                    <a:pt x="73" y="13"/>
                  </a:lnTo>
                  <a:lnTo>
                    <a:pt x="61" y="13"/>
                  </a:lnTo>
                  <a:lnTo>
                    <a:pt x="59" y="16"/>
                  </a:lnTo>
                  <a:lnTo>
                    <a:pt x="62" y="18"/>
                  </a:lnTo>
                  <a:lnTo>
                    <a:pt x="76" y="18"/>
                  </a:lnTo>
                  <a:lnTo>
                    <a:pt x="76" y="14"/>
                  </a:lnTo>
                  <a:lnTo>
                    <a:pt x="62" y="14"/>
                  </a:lnTo>
                  <a:lnTo>
                    <a:pt x="62" y="18"/>
                  </a:lnTo>
                  <a:lnTo>
                    <a:pt x="74" y="20"/>
                  </a:lnTo>
                  <a:lnTo>
                    <a:pt x="74" y="16"/>
                  </a:lnTo>
                  <a:lnTo>
                    <a:pt x="61" y="16"/>
                  </a:lnTo>
                  <a:lnTo>
                    <a:pt x="61" y="20"/>
                  </a:lnTo>
                  <a:lnTo>
                    <a:pt x="67" y="20"/>
                  </a:lnTo>
                  <a:lnTo>
                    <a:pt x="73" y="21"/>
                  </a:lnTo>
                  <a:lnTo>
                    <a:pt x="73" y="17"/>
                  </a:lnTo>
                  <a:lnTo>
                    <a:pt x="61" y="17"/>
                  </a:lnTo>
                  <a:lnTo>
                    <a:pt x="61" y="21"/>
                  </a:lnTo>
                  <a:lnTo>
                    <a:pt x="75" y="21"/>
                  </a:lnTo>
                  <a:lnTo>
                    <a:pt x="75" y="17"/>
                  </a:lnTo>
                  <a:lnTo>
                    <a:pt x="69" y="17"/>
                  </a:lnTo>
                  <a:lnTo>
                    <a:pt x="63" y="18"/>
                  </a:lnTo>
                  <a:lnTo>
                    <a:pt x="63" y="22"/>
                  </a:lnTo>
                  <a:lnTo>
                    <a:pt x="75" y="22"/>
                  </a:lnTo>
                  <a:lnTo>
                    <a:pt x="75" y="18"/>
                  </a:lnTo>
                  <a:lnTo>
                    <a:pt x="61" y="18"/>
                  </a:lnTo>
                  <a:lnTo>
                    <a:pt x="61" y="22"/>
                  </a:lnTo>
                  <a:lnTo>
                    <a:pt x="67" y="24"/>
                  </a:lnTo>
                  <a:lnTo>
                    <a:pt x="73" y="24"/>
                  </a:lnTo>
                  <a:lnTo>
                    <a:pt x="73" y="20"/>
                  </a:lnTo>
                  <a:lnTo>
                    <a:pt x="61" y="20"/>
                  </a:lnTo>
                  <a:lnTo>
                    <a:pt x="61" y="24"/>
                  </a:lnTo>
                  <a:lnTo>
                    <a:pt x="62" y="24"/>
                  </a:lnTo>
                  <a:lnTo>
                    <a:pt x="76" y="25"/>
                  </a:lnTo>
                  <a:lnTo>
                    <a:pt x="76" y="21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74" y="25"/>
                  </a:lnTo>
                  <a:lnTo>
                    <a:pt x="74" y="21"/>
                  </a:lnTo>
                  <a:lnTo>
                    <a:pt x="70" y="22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1" y="22"/>
                  </a:lnTo>
                  <a:lnTo>
                    <a:pt x="61" y="26"/>
                  </a:lnTo>
                  <a:lnTo>
                    <a:pt x="73" y="26"/>
                  </a:lnTo>
                  <a:lnTo>
                    <a:pt x="73" y="22"/>
                  </a:lnTo>
                  <a:lnTo>
                    <a:pt x="61" y="24"/>
                  </a:lnTo>
                  <a:lnTo>
                    <a:pt x="61" y="28"/>
                  </a:lnTo>
                  <a:lnTo>
                    <a:pt x="75" y="28"/>
                  </a:lnTo>
                  <a:lnTo>
                    <a:pt x="75" y="24"/>
                  </a:lnTo>
                  <a:lnTo>
                    <a:pt x="67" y="24"/>
                  </a:lnTo>
                  <a:lnTo>
                    <a:pt x="62" y="25"/>
                  </a:lnTo>
                  <a:lnTo>
                    <a:pt x="62" y="29"/>
                  </a:lnTo>
                  <a:lnTo>
                    <a:pt x="75" y="29"/>
                  </a:lnTo>
                  <a:lnTo>
                    <a:pt x="75" y="25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67" y="30"/>
                  </a:lnTo>
                  <a:lnTo>
                    <a:pt x="73" y="30"/>
                  </a:lnTo>
                  <a:lnTo>
                    <a:pt x="73" y="26"/>
                  </a:lnTo>
                  <a:lnTo>
                    <a:pt x="61" y="26"/>
                  </a:lnTo>
                  <a:lnTo>
                    <a:pt x="61" y="30"/>
                  </a:lnTo>
                  <a:lnTo>
                    <a:pt x="63" y="30"/>
                  </a:lnTo>
                  <a:lnTo>
                    <a:pt x="76" y="31"/>
                  </a:lnTo>
                  <a:lnTo>
                    <a:pt x="76" y="28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74" y="31"/>
                  </a:lnTo>
                  <a:lnTo>
                    <a:pt x="74" y="28"/>
                  </a:lnTo>
                  <a:lnTo>
                    <a:pt x="71" y="29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62" y="29"/>
                  </a:lnTo>
                  <a:lnTo>
                    <a:pt x="62" y="33"/>
                  </a:lnTo>
                  <a:lnTo>
                    <a:pt x="74" y="33"/>
                  </a:lnTo>
                  <a:lnTo>
                    <a:pt x="74" y="29"/>
                  </a:lnTo>
                  <a:lnTo>
                    <a:pt x="61" y="29"/>
                  </a:lnTo>
                  <a:lnTo>
                    <a:pt x="61" y="34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63" y="30"/>
                  </a:lnTo>
                  <a:lnTo>
                    <a:pt x="63" y="34"/>
                  </a:lnTo>
                  <a:lnTo>
                    <a:pt x="75" y="35"/>
                  </a:lnTo>
                  <a:lnTo>
                    <a:pt x="75" y="31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66" y="35"/>
                  </a:lnTo>
                  <a:lnTo>
                    <a:pt x="73" y="37"/>
                  </a:lnTo>
                  <a:lnTo>
                    <a:pt x="73" y="33"/>
                  </a:lnTo>
                  <a:lnTo>
                    <a:pt x="61" y="33"/>
                  </a:lnTo>
                  <a:lnTo>
                    <a:pt x="61" y="37"/>
                  </a:lnTo>
                  <a:lnTo>
                    <a:pt x="76" y="37"/>
                  </a:lnTo>
                  <a:lnTo>
                    <a:pt x="76" y="33"/>
                  </a:lnTo>
                  <a:lnTo>
                    <a:pt x="66" y="34"/>
                  </a:lnTo>
                  <a:lnTo>
                    <a:pt x="62" y="34"/>
                  </a:lnTo>
                  <a:lnTo>
                    <a:pt x="62" y="38"/>
                  </a:lnTo>
                  <a:lnTo>
                    <a:pt x="73" y="38"/>
                  </a:lnTo>
                  <a:lnTo>
                    <a:pt x="73" y="34"/>
                  </a:lnTo>
                  <a:lnTo>
                    <a:pt x="70" y="34"/>
                  </a:lnTo>
                  <a:lnTo>
                    <a:pt x="59" y="35"/>
                  </a:lnTo>
                  <a:lnTo>
                    <a:pt x="59" y="39"/>
                  </a:lnTo>
                  <a:lnTo>
                    <a:pt x="73" y="39"/>
                  </a:lnTo>
                  <a:lnTo>
                    <a:pt x="73" y="35"/>
                  </a:lnTo>
                  <a:lnTo>
                    <a:pt x="59" y="35"/>
                  </a:lnTo>
                  <a:lnTo>
                    <a:pt x="59" y="41"/>
                  </a:lnTo>
                  <a:lnTo>
                    <a:pt x="75" y="41"/>
                  </a:lnTo>
                  <a:lnTo>
                    <a:pt x="75" y="37"/>
                  </a:lnTo>
                  <a:lnTo>
                    <a:pt x="63" y="37"/>
                  </a:lnTo>
                  <a:lnTo>
                    <a:pt x="63" y="41"/>
                  </a:lnTo>
                  <a:lnTo>
                    <a:pt x="75" y="42"/>
                  </a:lnTo>
                  <a:lnTo>
                    <a:pt x="75" y="38"/>
                  </a:lnTo>
                  <a:lnTo>
                    <a:pt x="61" y="38"/>
                  </a:lnTo>
                  <a:lnTo>
                    <a:pt x="61" y="42"/>
                  </a:lnTo>
                  <a:lnTo>
                    <a:pt x="66" y="42"/>
                  </a:lnTo>
                  <a:lnTo>
                    <a:pt x="73" y="43"/>
                  </a:lnTo>
                  <a:lnTo>
                    <a:pt x="73" y="39"/>
                  </a:lnTo>
                  <a:lnTo>
                    <a:pt x="62" y="39"/>
                  </a:lnTo>
                  <a:lnTo>
                    <a:pt x="62" y="43"/>
                  </a:lnTo>
                  <a:lnTo>
                    <a:pt x="76" y="43"/>
                  </a:lnTo>
                  <a:lnTo>
                    <a:pt x="76" y="39"/>
                  </a:lnTo>
                  <a:lnTo>
                    <a:pt x="66" y="39"/>
                  </a:lnTo>
                  <a:lnTo>
                    <a:pt x="63" y="41"/>
                  </a:lnTo>
                  <a:lnTo>
                    <a:pt x="63" y="45"/>
                  </a:lnTo>
                  <a:lnTo>
                    <a:pt x="74" y="45"/>
                  </a:lnTo>
                  <a:lnTo>
                    <a:pt x="74" y="41"/>
                  </a:lnTo>
                  <a:lnTo>
                    <a:pt x="61" y="41"/>
                  </a:lnTo>
                  <a:lnTo>
                    <a:pt x="61" y="45"/>
                  </a:lnTo>
                  <a:lnTo>
                    <a:pt x="67" y="46"/>
                  </a:lnTo>
                  <a:lnTo>
                    <a:pt x="73" y="46"/>
                  </a:lnTo>
                  <a:lnTo>
                    <a:pt x="73" y="42"/>
                  </a:lnTo>
                  <a:lnTo>
                    <a:pt x="61" y="42"/>
                  </a:lnTo>
                  <a:lnTo>
                    <a:pt x="61" y="46"/>
                  </a:lnTo>
                  <a:lnTo>
                    <a:pt x="75" y="47"/>
                  </a:lnTo>
                  <a:lnTo>
                    <a:pt x="75" y="43"/>
                  </a:lnTo>
                  <a:lnTo>
                    <a:pt x="62" y="43"/>
                  </a:lnTo>
                  <a:lnTo>
                    <a:pt x="62" y="47"/>
                  </a:lnTo>
                  <a:lnTo>
                    <a:pt x="75" y="47"/>
                  </a:lnTo>
                  <a:lnTo>
                    <a:pt x="75" y="43"/>
                  </a:lnTo>
                  <a:lnTo>
                    <a:pt x="71" y="45"/>
                  </a:lnTo>
                  <a:lnTo>
                    <a:pt x="71" y="46"/>
                  </a:lnTo>
                  <a:lnTo>
                    <a:pt x="71" y="45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73" y="48"/>
                  </a:lnTo>
                  <a:lnTo>
                    <a:pt x="73" y="45"/>
                  </a:lnTo>
                  <a:lnTo>
                    <a:pt x="61" y="46"/>
                  </a:lnTo>
                  <a:lnTo>
                    <a:pt x="61" y="50"/>
                  </a:lnTo>
                  <a:lnTo>
                    <a:pt x="75" y="50"/>
                  </a:lnTo>
                  <a:lnTo>
                    <a:pt x="75" y="46"/>
                  </a:lnTo>
                  <a:lnTo>
                    <a:pt x="65" y="46"/>
                  </a:lnTo>
                  <a:lnTo>
                    <a:pt x="62" y="47"/>
                  </a:lnTo>
                  <a:lnTo>
                    <a:pt x="62" y="51"/>
                  </a:lnTo>
                  <a:lnTo>
                    <a:pt x="73" y="51"/>
                  </a:lnTo>
                  <a:lnTo>
                    <a:pt x="73" y="47"/>
                  </a:lnTo>
                  <a:lnTo>
                    <a:pt x="61" y="47"/>
                  </a:lnTo>
                  <a:lnTo>
                    <a:pt x="61" y="51"/>
                  </a:lnTo>
                  <a:lnTo>
                    <a:pt x="66" y="51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5" y="52"/>
                  </a:lnTo>
                  <a:lnTo>
                    <a:pt x="74" y="52"/>
                  </a:lnTo>
                  <a:lnTo>
                    <a:pt x="74" y="48"/>
                  </a:lnTo>
                  <a:lnTo>
                    <a:pt x="62" y="48"/>
                  </a:lnTo>
                  <a:lnTo>
                    <a:pt x="62" y="52"/>
                  </a:lnTo>
                  <a:lnTo>
                    <a:pt x="75" y="54"/>
                  </a:lnTo>
                  <a:lnTo>
                    <a:pt x="75" y="50"/>
                  </a:lnTo>
                  <a:lnTo>
                    <a:pt x="63" y="50"/>
                  </a:lnTo>
                  <a:lnTo>
                    <a:pt x="63" y="54"/>
                  </a:lnTo>
                  <a:lnTo>
                    <a:pt x="75" y="54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61" y="51"/>
                  </a:lnTo>
                  <a:lnTo>
                    <a:pt x="61" y="55"/>
                  </a:lnTo>
                  <a:lnTo>
                    <a:pt x="73" y="55"/>
                  </a:lnTo>
                  <a:lnTo>
                    <a:pt x="73" y="51"/>
                  </a:lnTo>
                  <a:lnTo>
                    <a:pt x="61" y="51"/>
                  </a:lnTo>
                  <a:lnTo>
                    <a:pt x="59" y="54"/>
                  </a:lnTo>
                  <a:lnTo>
                    <a:pt x="6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62" y="52"/>
                  </a:lnTo>
                  <a:lnTo>
                    <a:pt x="62" y="56"/>
                  </a:lnTo>
                  <a:lnTo>
                    <a:pt x="73" y="58"/>
                  </a:lnTo>
                  <a:lnTo>
                    <a:pt x="73" y="54"/>
                  </a:lnTo>
                  <a:lnTo>
                    <a:pt x="61" y="54"/>
                  </a:lnTo>
                  <a:lnTo>
                    <a:pt x="61" y="58"/>
                  </a:lnTo>
                  <a:lnTo>
                    <a:pt x="67" y="58"/>
                  </a:lnTo>
                  <a:lnTo>
                    <a:pt x="74" y="59"/>
                  </a:lnTo>
                  <a:lnTo>
                    <a:pt x="74" y="55"/>
                  </a:lnTo>
                  <a:lnTo>
                    <a:pt x="61" y="55"/>
                  </a:lnTo>
                  <a:lnTo>
                    <a:pt x="61" y="59"/>
                  </a:lnTo>
                  <a:lnTo>
                    <a:pt x="75" y="59"/>
                  </a:lnTo>
                  <a:lnTo>
                    <a:pt x="75" y="55"/>
                  </a:lnTo>
                  <a:lnTo>
                    <a:pt x="67" y="56"/>
                  </a:lnTo>
                  <a:lnTo>
                    <a:pt x="63" y="56"/>
                  </a:lnTo>
                  <a:lnTo>
                    <a:pt x="63" y="60"/>
                  </a:lnTo>
                  <a:lnTo>
                    <a:pt x="75" y="60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59" y="58"/>
                  </a:lnTo>
                  <a:lnTo>
                    <a:pt x="59" y="62"/>
                  </a:lnTo>
                  <a:lnTo>
                    <a:pt x="73" y="62"/>
                  </a:lnTo>
                  <a:lnTo>
                    <a:pt x="73" y="58"/>
                  </a:lnTo>
                  <a:lnTo>
                    <a:pt x="61" y="58"/>
                  </a:lnTo>
                  <a:lnTo>
                    <a:pt x="59" y="60"/>
                  </a:lnTo>
                  <a:lnTo>
                    <a:pt x="62" y="63"/>
                  </a:lnTo>
                  <a:lnTo>
                    <a:pt x="75" y="63"/>
                  </a:lnTo>
                  <a:lnTo>
                    <a:pt x="75" y="59"/>
                  </a:lnTo>
                  <a:lnTo>
                    <a:pt x="62" y="59"/>
                  </a:lnTo>
                  <a:lnTo>
                    <a:pt x="62" y="63"/>
                  </a:lnTo>
                  <a:lnTo>
                    <a:pt x="74" y="64"/>
                  </a:lnTo>
                  <a:lnTo>
                    <a:pt x="74" y="60"/>
                  </a:lnTo>
                  <a:lnTo>
                    <a:pt x="61" y="60"/>
                  </a:lnTo>
                  <a:lnTo>
                    <a:pt x="61" y="64"/>
                  </a:lnTo>
                  <a:lnTo>
                    <a:pt x="67" y="64"/>
                  </a:lnTo>
                  <a:lnTo>
                    <a:pt x="74" y="65"/>
                  </a:lnTo>
                  <a:lnTo>
                    <a:pt x="74" y="62"/>
                  </a:lnTo>
                  <a:lnTo>
                    <a:pt x="61" y="62"/>
                  </a:lnTo>
                  <a:lnTo>
                    <a:pt x="61" y="65"/>
                  </a:lnTo>
                  <a:lnTo>
                    <a:pt x="75" y="65"/>
                  </a:lnTo>
                  <a:lnTo>
                    <a:pt x="75" y="62"/>
                  </a:lnTo>
                  <a:lnTo>
                    <a:pt x="69" y="62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75" y="67"/>
                  </a:lnTo>
                  <a:lnTo>
                    <a:pt x="75" y="63"/>
                  </a:lnTo>
                  <a:lnTo>
                    <a:pt x="61" y="63"/>
                  </a:lnTo>
                  <a:lnTo>
                    <a:pt x="61" y="67"/>
                  </a:lnTo>
                  <a:lnTo>
                    <a:pt x="67" y="68"/>
                  </a:lnTo>
                  <a:lnTo>
                    <a:pt x="74" y="68"/>
                  </a:lnTo>
                  <a:lnTo>
                    <a:pt x="74" y="64"/>
                  </a:lnTo>
                  <a:lnTo>
                    <a:pt x="61" y="64"/>
                  </a:lnTo>
                  <a:lnTo>
                    <a:pt x="61" y="68"/>
                  </a:lnTo>
                  <a:lnTo>
                    <a:pt x="62" y="68"/>
                  </a:lnTo>
                  <a:lnTo>
                    <a:pt x="76" y="69"/>
                  </a:lnTo>
                  <a:lnTo>
                    <a:pt x="76" y="65"/>
                  </a:lnTo>
                  <a:lnTo>
                    <a:pt x="63" y="65"/>
                  </a:lnTo>
                  <a:lnTo>
                    <a:pt x="63" y="69"/>
                  </a:lnTo>
                  <a:lnTo>
                    <a:pt x="74" y="69"/>
                  </a:lnTo>
                  <a:lnTo>
                    <a:pt x="74" y="65"/>
                  </a:lnTo>
                  <a:lnTo>
                    <a:pt x="71" y="67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62" y="67"/>
                  </a:lnTo>
                  <a:lnTo>
                    <a:pt x="62" y="71"/>
                  </a:lnTo>
                  <a:lnTo>
                    <a:pt x="74" y="71"/>
                  </a:lnTo>
                  <a:lnTo>
                    <a:pt x="74" y="67"/>
                  </a:lnTo>
                  <a:lnTo>
                    <a:pt x="62" y="68"/>
                  </a:lnTo>
                  <a:lnTo>
                    <a:pt x="61" y="68"/>
                  </a:lnTo>
                  <a:lnTo>
                    <a:pt x="61" y="72"/>
                  </a:lnTo>
                  <a:lnTo>
                    <a:pt x="75" y="72"/>
                  </a:lnTo>
                  <a:lnTo>
                    <a:pt x="75" y="68"/>
                  </a:lnTo>
                  <a:lnTo>
                    <a:pt x="69" y="68"/>
                  </a:lnTo>
                  <a:lnTo>
                    <a:pt x="63" y="69"/>
                  </a:lnTo>
                  <a:lnTo>
                    <a:pt x="63" y="73"/>
                  </a:lnTo>
                  <a:lnTo>
                    <a:pt x="75" y="73"/>
                  </a:lnTo>
                  <a:lnTo>
                    <a:pt x="75" y="69"/>
                  </a:lnTo>
                  <a:lnTo>
                    <a:pt x="61" y="69"/>
                  </a:lnTo>
                  <a:lnTo>
                    <a:pt x="61" y="73"/>
                  </a:lnTo>
                  <a:lnTo>
                    <a:pt x="67" y="75"/>
                  </a:lnTo>
                  <a:lnTo>
                    <a:pt x="74" y="75"/>
                  </a:lnTo>
                  <a:lnTo>
                    <a:pt x="74" y="71"/>
                  </a:lnTo>
                  <a:lnTo>
                    <a:pt x="62" y="71"/>
                  </a:lnTo>
                  <a:lnTo>
                    <a:pt x="62" y="75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62" y="72"/>
                  </a:lnTo>
                  <a:lnTo>
                    <a:pt x="62" y="76"/>
                  </a:lnTo>
                  <a:lnTo>
                    <a:pt x="73" y="76"/>
                  </a:lnTo>
                  <a:lnTo>
                    <a:pt x="73" y="72"/>
                  </a:lnTo>
                  <a:lnTo>
                    <a:pt x="71" y="72"/>
                  </a:lnTo>
                  <a:lnTo>
                    <a:pt x="61" y="73"/>
                  </a:lnTo>
                  <a:lnTo>
                    <a:pt x="61" y="77"/>
                  </a:lnTo>
                  <a:lnTo>
                    <a:pt x="74" y="77"/>
                  </a:lnTo>
                  <a:lnTo>
                    <a:pt x="74" y="73"/>
                  </a:lnTo>
                  <a:lnTo>
                    <a:pt x="59" y="73"/>
                  </a:lnTo>
                  <a:lnTo>
                    <a:pt x="59" y="79"/>
                  </a:lnTo>
                  <a:lnTo>
                    <a:pt x="75" y="79"/>
                  </a:lnTo>
                  <a:lnTo>
                    <a:pt x="75" y="75"/>
                  </a:lnTo>
                  <a:lnTo>
                    <a:pt x="62" y="75"/>
                  </a:lnTo>
                  <a:lnTo>
                    <a:pt x="62" y="79"/>
                  </a:lnTo>
                  <a:lnTo>
                    <a:pt x="75" y="80"/>
                  </a:lnTo>
                  <a:lnTo>
                    <a:pt x="75" y="76"/>
                  </a:lnTo>
                  <a:lnTo>
                    <a:pt x="61" y="76"/>
                  </a:lnTo>
                  <a:lnTo>
                    <a:pt x="61" y="80"/>
                  </a:lnTo>
                  <a:lnTo>
                    <a:pt x="66" y="80"/>
                  </a:lnTo>
                  <a:lnTo>
                    <a:pt x="73" y="81"/>
                  </a:lnTo>
                  <a:lnTo>
                    <a:pt x="73" y="77"/>
                  </a:lnTo>
                  <a:lnTo>
                    <a:pt x="61" y="77"/>
                  </a:lnTo>
                  <a:lnTo>
                    <a:pt x="61" y="81"/>
                  </a:lnTo>
                  <a:lnTo>
                    <a:pt x="76" y="81"/>
                  </a:lnTo>
                  <a:lnTo>
                    <a:pt x="76" y="77"/>
                  </a:lnTo>
                  <a:lnTo>
                    <a:pt x="66" y="79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74" y="83"/>
                  </a:lnTo>
                  <a:lnTo>
                    <a:pt x="74" y="79"/>
                  </a:lnTo>
                  <a:lnTo>
                    <a:pt x="61" y="79"/>
                  </a:lnTo>
                  <a:lnTo>
                    <a:pt x="61" y="83"/>
                  </a:lnTo>
                  <a:lnTo>
                    <a:pt x="67" y="84"/>
                  </a:lnTo>
                  <a:lnTo>
                    <a:pt x="74" y="84"/>
                  </a:lnTo>
                  <a:lnTo>
                    <a:pt x="74" y="80"/>
                  </a:lnTo>
                  <a:lnTo>
                    <a:pt x="61" y="80"/>
                  </a:lnTo>
                  <a:lnTo>
                    <a:pt x="59" y="81"/>
                  </a:lnTo>
                  <a:lnTo>
                    <a:pt x="61" y="85"/>
                  </a:lnTo>
                  <a:lnTo>
                    <a:pt x="75" y="85"/>
                  </a:lnTo>
                  <a:lnTo>
                    <a:pt x="75" y="81"/>
                  </a:lnTo>
                  <a:lnTo>
                    <a:pt x="63" y="81"/>
                  </a:lnTo>
                  <a:lnTo>
                    <a:pt x="63" y="85"/>
                  </a:lnTo>
                  <a:lnTo>
                    <a:pt x="75" y="86"/>
                  </a:lnTo>
                  <a:lnTo>
                    <a:pt x="75" y="83"/>
                  </a:lnTo>
                  <a:lnTo>
                    <a:pt x="61" y="83"/>
                  </a:lnTo>
                  <a:lnTo>
                    <a:pt x="61" y="86"/>
                  </a:lnTo>
                  <a:lnTo>
                    <a:pt x="74" y="86"/>
                  </a:lnTo>
                  <a:lnTo>
                    <a:pt x="74" y="83"/>
                  </a:lnTo>
                  <a:lnTo>
                    <a:pt x="62" y="84"/>
                  </a:lnTo>
                  <a:lnTo>
                    <a:pt x="6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67" y="84"/>
                  </a:lnTo>
                  <a:lnTo>
                    <a:pt x="62" y="85"/>
                  </a:lnTo>
                  <a:lnTo>
                    <a:pt x="62" y="89"/>
                  </a:lnTo>
                  <a:lnTo>
                    <a:pt x="74" y="89"/>
                  </a:lnTo>
                  <a:lnTo>
                    <a:pt x="74" y="85"/>
                  </a:lnTo>
                  <a:lnTo>
                    <a:pt x="61" y="85"/>
                  </a:lnTo>
                  <a:lnTo>
                    <a:pt x="61" y="89"/>
                  </a:lnTo>
                  <a:lnTo>
                    <a:pt x="66" y="90"/>
                  </a:lnTo>
                  <a:lnTo>
                    <a:pt x="74" y="90"/>
                  </a:lnTo>
                  <a:lnTo>
                    <a:pt x="74" y="86"/>
                  </a:lnTo>
                  <a:lnTo>
                    <a:pt x="61" y="86"/>
                  </a:lnTo>
                  <a:lnTo>
                    <a:pt x="61" y="90"/>
                  </a:lnTo>
                  <a:lnTo>
                    <a:pt x="75" y="92"/>
                  </a:lnTo>
                  <a:lnTo>
                    <a:pt x="75" y="88"/>
                  </a:lnTo>
                  <a:lnTo>
                    <a:pt x="63" y="88"/>
                  </a:lnTo>
                  <a:lnTo>
                    <a:pt x="63" y="92"/>
                  </a:lnTo>
                  <a:lnTo>
                    <a:pt x="75" y="92"/>
                  </a:lnTo>
                  <a:lnTo>
                    <a:pt x="75" y="88"/>
                  </a:lnTo>
                  <a:lnTo>
                    <a:pt x="73" y="89"/>
                  </a:lnTo>
                  <a:lnTo>
                    <a:pt x="73" y="90"/>
                  </a:lnTo>
                  <a:lnTo>
                    <a:pt x="73" y="89"/>
                  </a:lnTo>
                  <a:lnTo>
                    <a:pt x="61" y="89"/>
                  </a:lnTo>
                  <a:lnTo>
                    <a:pt x="61" y="93"/>
                  </a:lnTo>
                  <a:lnTo>
                    <a:pt x="74" y="93"/>
                  </a:lnTo>
                  <a:lnTo>
                    <a:pt x="74" y="89"/>
                  </a:lnTo>
                  <a:lnTo>
                    <a:pt x="62" y="90"/>
                  </a:lnTo>
                  <a:lnTo>
                    <a:pt x="62" y="94"/>
                  </a:lnTo>
                  <a:lnTo>
                    <a:pt x="76" y="94"/>
                  </a:lnTo>
                  <a:lnTo>
                    <a:pt x="76" y="90"/>
                  </a:lnTo>
                  <a:lnTo>
                    <a:pt x="63" y="90"/>
                  </a:lnTo>
                  <a:lnTo>
                    <a:pt x="63" y="94"/>
                  </a:lnTo>
                  <a:lnTo>
                    <a:pt x="73" y="96"/>
                  </a:lnTo>
                  <a:lnTo>
                    <a:pt x="73" y="92"/>
                  </a:lnTo>
                  <a:lnTo>
                    <a:pt x="62" y="92"/>
                  </a:lnTo>
                  <a:lnTo>
                    <a:pt x="62" y="96"/>
                  </a:lnTo>
                  <a:lnTo>
                    <a:pt x="66" y="96"/>
                  </a:lnTo>
                  <a:lnTo>
                    <a:pt x="74" y="97"/>
                  </a:lnTo>
                  <a:lnTo>
                    <a:pt x="74" y="93"/>
                  </a:lnTo>
                  <a:lnTo>
                    <a:pt x="61" y="93"/>
                  </a:lnTo>
                  <a:lnTo>
                    <a:pt x="61" y="97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69" y="94"/>
                  </a:lnTo>
                  <a:lnTo>
                    <a:pt x="63" y="94"/>
                  </a:lnTo>
                  <a:lnTo>
                    <a:pt x="63" y="98"/>
                  </a:lnTo>
                  <a:lnTo>
                    <a:pt x="74" y="98"/>
                  </a:lnTo>
                  <a:lnTo>
                    <a:pt x="74" y="94"/>
                  </a:lnTo>
                  <a:lnTo>
                    <a:pt x="61" y="96"/>
                  </a:lnTo>
                  <a:lnTo>
                    <a:pt x="61" y="100"/>
                  </a:lnTo>
                  <a:lnTo>
                    <a:pt x="74" y="100"/>
                  </a:lnTo>
                  <a:lnTo>
                    <a:pt x="74" y="96"/>
                  </a:lnTo>
                  <a:lnTo>
                    <a:pt x="61" y="96"/>
                  </a:lnTo>
                  <a:lnTo>
                    <a:pt x="59" y="98"/>
                  </a:lnTo>
                  <a:lnTo>
                    <a:pt x="62" y="101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73" y="102"/>
                  </a:lnTo>
                  <a:lnTo>
                    <a:pt x="73" y="98"/>
                  </a:lnTo>
                  <a:lnTo>
                    <a:pt x="61" y="98"/>
                  </a:lnTo>
                  <a:lnTo>
                    <a:pt x="61" y="102"/>
                  </a:lnTo>
                  <a:lnTo>
                    <a:pt x="66" y="102"/>
                  </a:lnTo>
                  <a:lnTo>
                    <a:pt x="74" y="103"/>
                  </a:lnTo>
                  <a:lnTo>
                    <a:pt x="74" y="100"/>
                  </a:lnTo>
                  <a:lnTo>
                    <a:pt x="62" y="100"/>
                  </a:lnTo>
                  <a:lnTo>
                    <a:pt x="62" y="103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70" y="101"/>
                  </a:lnTo>
                  <a:lnTo>
                    <a:pt x="63" y="101"/>
                  </a:lnTo>
                  <a:lnTo>
                    <a:pt x="63" y="105"/>
                  </a:lnTo>
                  <a:lnTo>
                    <a:pt x="74" y="105"/>
                  </a:lnTo>
                  <a:lnTo>
                    <a:pt x="74" y="101"/>
                  </a:lnTo>
                  <a:lnTo>
                    <a:pt x="62" y="101"/>
                  </a:lnTo>
                  <a:lnTo>
                    <a:pt x="62" y="105"/>
                  </a:lnTo>
                  <a:lnTo>
                    <a:pt x="66" y="106"/>
                  </a:lnTo>
                  <a:lnTo>
                    <a:pt x="74" y="106"/>
                  </a:lnTo>
                  <a:lnTo>
                    <a:pt x="74" y="102"/>
                  </a:lnTo>
                  <a:lnTo>
                    <a:pt x="62" y="102"/>
                  </a:lnTo>
                  <a:lnTo>
                    <a:pt x="62" y="106"/>
                  </a:lnTo>
                  <a:lnTo>
                    <a:pt x="76" y="107"/>
                  </a:lnTo>
                  <a:lnTo>
                    <a:pt x="76" y="103"/>
                  </a:lnTo>
                  <a:lnTo>
                    <a:pt x="63" y="103"/>
                  </a:lnTo>
                  <a:lnTo>
                    <a:pt x="63" y="107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1" y="103"/>
                  </a:lnTo>
                  <a:lnTo>
                    <a:pt x="70" y="105"/>
                  </a:lnTo>
                  <a:lnTo>
                    <a:pt x="71" y="106"/>
                  </a:lnTo>
                  <a:lnTo>
                    <a:pt x="71" y="105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74" y="109"/>
                  </a:lnTo>
                  <a:lnTo>
                    <a:pt x="74" y="105"/>
                  </a:lnTo>
                  <a:lnTo>
                    <a:pt x="62" y="106"/>
                  </a:lnTo>
                  <a:lnTo>
                    <a:pt x="61" y="106"/>
                  </a:lnTo>
                  <a:lnTo>
                    <a:pt x="61" y="110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69" y="106"/>
                  </a:lnTo>
                  <a:lnTo>
                    <a:pt x="63" y="107"/>
                  </a:lnTo>
                  <a:lnTo>
                    <a:pt x="63" y="111"/>
                  </a:lnTo>
                  <a:lnTo>
                    <a:pt x="75" y="111"/>
                  </a:lnTo>
                  <a:lnTo>
                    <a:pt x="75" y="107"/>
                  </a:lnTo>
                  <a:lnTo>
                    <a:pt x="61" y="107"/>
                  </a:lnTo>
                  <a:lnTo>
                    <a:pt x="61" y="111"/>
                  </a:lnTo>
                  <a:lnTo>
                    <a:pt x="66" y="113"/>
                  </a:lnTo>
                  <a:lnTo>
                    <a:pt x="74" y="113"/>
                  </a:lnTo>
                  <a:lnTo>
                    <a:pt x="74" y="109"/>
                  </a:lnTo>
                  <a:lnTo>
                    <a:pt x="61" y="109"/>
                  </a:lnTo>
                  <a:lnTo>
                    <a:pt x="61" y="113"/>
                  </a:lnTo>
                  <a:lnTo>
                    <a:pt x="62" y="113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63" y="110"/>
                  </a:lnTo>
                  <a:lnTo>
                    <a:pt x="63" y="114"/>
                  </a:lnTo>
                  <a:lnTo>
                    <a:pt x="73" y="114"/>
                  </a:lnTo>
                  <a:lnTo>
                    <a:pt x="73" y="111"/>
                  </a:lnTo>
                  <a:lnTo>
                    <a:pt x="71" y="110"/>
                  </a:lnTo>
                  <a:lnTo>
                    <a:pt x="70" y="111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2" y="111"/>
                  </a:lnTo>
                  <a:lnTo>
                    <a:pt x="62" y="115"/>
                  </a:lnTo>
                  <a:lnTo>
                    <a:pt x="67" y="115"/>
                  </a:lnTo>
                  <a:lnTo>
                    <a:pt x="67" y="111"/>
                  </a:lnTo>
                  <a:lnTo>
                    <a:pt x="2" y="111"/>
                  </a:lnTo>
                  <a:lnTo>
                    <a:pt x="2" y="117"/>
                  </a:lnTo>
                  <a:lnTo>
                    <a:pt x="14" y="117"/>
                  </a:lnTo>
                  <a:lnTo>
                    <a:pt x="14" y="113"/>
                  </a:lnTo>
                  <a:lnTo>
                    <a:pt x="6" y="113"/>
                  </a:lnTo>
                  <a:lnTo>
                    <a:pt x="6" y="117"/>
                  </a:lnTo>
                  <a:lnTo>
                    <a:pt x="15" y="118"/>
                  </a:lnTo>
                  <a:lnTo>
                    <a:pt x="15" y="114"/>
                  </a:lnTo>
                  <a:lnTo>
                    <a:pt x="3" y="114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3" y="115"/>
                  </a:lnTo>
                  <a:lnTo>
                    <a:pt x="3" y="119"/>
                  </a:lnTo>
                  <a:lnTo>
                    <a:pt x="15" y="119"/>
                  </a:lnTo>
                  <a:lnTo>
                    <a:pt x="15" y="115"/>
                  </a:lnTo>
                  <a:lnTo>
                    <a:pt x="7" y="117"/>
                  </a:lnTo>
                  <a:lnTo>
                    <a:pt x="4" y="117"/>
                  </a:lnTo>
                  <a:lnTo>
                    <a:pt x="4" y="120"/>
                  </a:lnTo>
                  <a:lnTo>
                    <a:pt x="14" y="120"/>
                  </a:lnTo>
                  <a:lnTo>
                    <a:pt x="14" y="117"/>
                  </a:lnTo>
                  <a:lnTo>
                    <a:pt x="11" y="117"/>
                  </a:lnTo>
                  <a:lnTo>
                    <a:pt x="3" y="118"/>
                  </a:lnTo>
                  <a:lnTo>
                    <a:pt x="3" y="122"/>
                  </a:lnTo>
                  <a:lnTo>
                    <a:pt x="12" y="122"/>
                  </a:lnTo>
                  <a:lnTo>
                    <a:pt x="12" y="118"/>
                  </a:lnTo>
                  <a:lnTo>
                    <a:pt x="2" y="118"/>
                  </a:lnTo>
                  <a:lnTo>
                    <a:pt x="0" y="119"/>
                  </a:lnTo>
                  <a:lnTo>
                    <a:pt x="2" y="123"/>
                  </a:lnTo>
                  <a:lnTo>
                    <a:pt x="14" y="123"/>
                  </a:lnTo>
                  <a:lnTo>
                    <a:pt x="14" y="119"/>
                  </a:lnTo>
                  <a:lnTo>
                    <a:pt x="7" y="119"/>
                  </a:lnTo>
                  <a:lnTo>
                    <a:pt x="7" y="123"/>
                  </a:lnTo>
                  <a:lnTo>
                    <a:pt x="15" y="124"/>
                  </a:lnTo>
                  <a:lnTo>
                    <a:pt x="15" y="120"/>
                  </a:lnTo>
                  <a:lnTo>
                    <a:pt x="3" y="120"/>
                  </a:lnTo>
                  <a:lnTo>
                    <a:pt x="3" y="124"/>
                  </a:lnTo>
                  <a:lnTo>
                    <a:pt x="8" y="124"/>
                  </a:lnTo>
                  <a:lnTo>
                    <a:pt x="8" y="122"/>
                  </a:lnTo>
                  <a:lnTo>
                    <a:pt x="8" y="124"/>
                  </a:lnTo>
                  <a:lnTo>
                    <a:pt x="12" y="126"/>
                  </a:lnTo>
                  <a:lnTo>
                    <a:pt x="12" y="122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15" y="126"/>
                  </a:lnTo>
                  <a:lnTo>
                    <a:pt x="15" y="122"/>
                  </a:lnTo>
                  <a:lnTo>
                    <a:pt x="8" y="122"/>
                  </a:lnTo>
                  <a:lnTo>
                    <a:pt x="6" y="123"/>
                  </a:lnTo>
                  <a:lnTo>
                    <a:pt x="6" y="127"/>
                  </a:lnTo>
                  <a:lnTo>
                    <a:pt x="14" y="127"/>
                  </a:lnTo>
                  <a:lnTo>
                    <a:pt x="14" y="123"/>
                  </a:lnTo>
                  <a:lnTo>
                    <a:pt x="4" y="123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4" y="128"/>
                  </a:lnTo>
                  <a:lnTo>
                    <a:pt x="14" y="124"/>
                  </a:lnTo>
                  <a:lnTo>
                    <a:pt x="2" y="124"/>
                  </a:lnTo>
                  <a:lnTo>
                    <a:pt x="2" y="128"/>
                  </a:lnTo>
                  <a:lnTo>
                    <a:pt x="14" y="130"/>
                  </a:lnTo>
                  <a:lnTo>
                    <a:pt x="14" y="126"/>
                  </a:lnTo>
                  <a:lnTo>
                    <a:pt x="6" y="126"/>
                  </a:lnTo>
                  <a:lnTo>
                    <a:pt x="6" y="130"/>
                  </a:lnTo>
                  <a:lnTo>
                    <a:pt x="15" y="130"/>
                  </a:lnTo>
                  <a:lnTo>
                    <a:pt x="15" y="127"/>
                  </a:lnTo>
                  <a:lnTo>
                    <a:pt x="14" y="126"/>
                  </a:lnTo>
                  <a:lnTo>
                    <a:pt x="12" y="127"/>
                  </a:lnTo>
                  <a:lnTo>
                    <a:pt x="14" y="128"/>
                  </a:lnTo>
                  <a:lnTo>
                    <a:pt x="14" y="127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2" y="128"/>
                  </a:lnTo>
                  <a:lnTo>
                    <a:pt x="2" y="132"/>
                  </a:lnTo>
                  <a:lnTo>
                    <a:pt x="15" y="132"/>
                  </a:lnTo>
                  <a:lnTo>
                    <a:pt x="15" y="128"/>
                  </a:lnTo>
                  <a:lnTo>
                    <a:pt x="7" y="128"/>
                  </a:lnTo>
                  <a:lnTo>
                    <a:pt x="4" y="130"/>
                  </a:lnTo>
                  <a:lnTo>
                    <a:pt x="4" y="134"/>
                  </a:lnTo>
                  <a:lnTo>
                    <a:pt x="14" y="134"/>
                  </a:lnTo>
                  <a:lnTo>
                    <a:pt x="14" y="130"/>
                  </a:lnTo>
                  <a:lnTo>
                    <a:pt x="3" y="130"/>
                  </a:lnTo>
                  <a:lnTo>
                    <a:pt x="3" y="134"/>
                  </a:lnTo>
                  <a:lnTo>
                    <a:pt x="7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2" y="131"/>
                  </a:lnTo>
                  <a:lnTo>
                    <a:pt x="2" y="135"/>
                  </a:lnTo>
                  <a:lnTo>
                    <a:pt x="14" y="136"/>
                  </a:lnTo>
                  <a:lnTo>
                    <a:pt x="14" y="132"/>
                  </a:lnTo>
                  <a:lnTo>
                    <a:pt x="8" y="132"/>
                  </a:lnTo>
                  <a:lnTo>
                    <a:pt x="8" y="136"/>
                  </a:lnTo>
                  <a:lnTo>
                    <a:pt x="69" y="136"/>
                  </a:lnTo>
                  <a:lnTo>
                    <a:pt x="69" y="134"/>
                  </a:lnTo>
                  <a:lnTo>
                    <a:pt x="67" y="135"/>
                  </a:lnTo>
                  <a:lnTo>
                    <a:pt x="69" y="136"/>
                  </a:lnTo>
                  <a:lnTo>
                    <a:pt x="70" y="135"/>
                  </a:lnTo>
                  <a:lnTo>
                    <a:pt x="70" y="134"/>
                  </a:lnTo>
                  <a:lnTo>
                    <a:pt x="62" y="134"/>
                  </a:lnTo>
                  <a:lnTo>
                    <a:pt x="62" y="137"/>
                  </a:lnTo>
                  <a:lnTo>
                    <a:pt x="75" y="137"/>
                  </a:lnTo>
                  <a:lnTo>
                    <a:pt x="75" y="134"/>
                  </a:lnTo>
                  <a:lnTo>
                    <a:pt x="63" y="134"/>
                  </a:lnTo>
                  <a:lnTo>
                    <a:pt x="62" y="135"/>
                  </a:lnTo>
                  <a:lnTo>
                    <a:pt x="63" y="139"/>
                  </a:lnTo>
                  <a:lnTo>
                    <a:pt x="76" y="139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9"/>
                  </a:lnTo>
                  <a:lnTo>
                    <a:pt x="73" y="140"/>
                  </a:lnTo>
                  <a:lnTo>
                    <a:pt x="73" y="136"/>
                  </a:lnTo>
                  <a:lnTo>
                    <a:pt x="62" y="136"/>
                  </a:lnTo>
                  <a:lnTo>
                    <a:pt x="62" y="140"/>
                  </a:lnTo>
                  <a:lnTo>
                    <a:pt x="66" y="140"/>
                  </a:lnTo>
                  <a:lnTo>
                    <a:pt x="73" y="141"/>
                  </a:lnTo>
                  <a:lnTo>
                    <a:pt x="73" y="137"/>
                  </a:lnTo>
                  <a:lnTo>
                    <a:pt x="58" y="137"/>
                  </a:lnTo>
                  <a:lnTo>
                    <a:pt x="58" y="141"/>
                  </a:lnTo>
                  <a:lnTo>
                    <a:pt x="73" y="141"/>
                  </a:lnTo>
                  <a:lnTo>
                    <a:pt x="73" y="137"/>
                  </a:lnTo>
                  <a:lnTo>
                    <a:pt x="66" y="139"/>
                  </a:lnTo>
                  <a:lnTo>
                    <a:pt x="61" y="139"/>
                  </a:lnTo>
                  <a:lnTo>
                    <a:pt x="61" y="143"/>
                  </a:lnTo>
                  <a:lnTo>
                    <a:pt x="71" y="143"/>
                  </a:lnTo>
                  <a:lnTo>
                    <a:pt x="71" y="139"/>
                  </a:lnTo>
                  <a:lnTo>
                    <a:pt x="70" y="139"/>
                  </a:lnTo>
                  <a:lnTo>
                    <a:pt x="57" y="140"/>
                  </a:lnTo>
                  <a:lnTo>
                    <a:pt x="57" y="144"/>
                  </a:lnTo>
                  <a:lnTo>
                    <a:pt x="71" y="144"/>
                  </a:lnTo>
                  <a:lnTo>
                    <a:pt x="71" y="140"/>
                  </a:lnTo>
                  <a:lnTo>
                    <a:pt x="58" y="140"/>
                  </a:lnTo>
                  <a:lnTo>
                    <a:pt x="57" y="143"/>
                  </a:lnTo>
                  <a:lnTo>
                    <a:pt x="59" y="145"/>
                  </a:lnTo>
                  <a:lnTo>
                    <a:pt x="74" y="145"/>
                  </a:lnTo>
                  <a:lnTo>
                    <a:pt x="74" y="141"/>
                  </a:lnTo>
                  <a:lnTo>
                    <a:pt x="59" y="141"/>
                  </a:lnTo>
                  <a:lnTo>
                    <a:pt x="59" y="145"/>
                  </a:lnTo>
                  <a:lnTo>
                    <a:pt x="70" y="147"/>
                  </a:lnTo>
                  <a:lnTo>
                    <a:pt x="70" y="143"/>
                  </a:lnTo>
                  <a:lnTo>
                    <a:pt x="58" y="143"/>
                  </a:lnTo>
                  <a:lnTo>
                    <a:pt x="58" y="147"/>
                  </a:lnTo>
                  <a:lnTo>
                    <a:pt x="63" y="147"/>
                  </a:lnTo>
                  <a:lnTo>
                    <a:pt x="73" y="148"/>
                  </a:lnTo>
                  <a:lnTo>
                    <a:pt x="73" y="144"/>
                  </a:lnTo>
                  <a:lnTo>
                    <a:pt x="59" y="144"/>
                  </a:lnTo>
                  <a:lnTo>
                    <a:pt x="59" y="148"/>
                  </a:lnTo>
                  <a:lnTo>
                    <a:pt x="73" y="148"/>
                  </a:lnTo>
                  <a:lnTo>
                    <a:pt x="73" y="144"/>
                  </a:lnTo>
                  <a:lnTo>
                    <a:pt x="69" y="144"/>
                  </a:lnTo>
                  <a:lnTo>
                    <a:pt x="62" y="145"/>
                  </a:lnTo>
                  <a:lnTo>
                    <a:pt x="62" y="149"/>
                  </a:lnTo>
                  <a:lnTo>
                    <a:pt x="73" y="149"/>
                  </a:lnTo>
                  <a:lnTo>
                    <a:pt x="73" y="145"/>
                  </a:lnTo>
                  <a:lnTo>
                    <a:pt x="59" y="145"/>
                  </a:lnTo>
                  <a:lnTo>
                    <a:pt x="59" y="149"/>
                  </a:lnTo>
                  <a:lnTo>
                    <a:pt x="65" y="151"/>
                  </a:lnTo>
                  <a:lnTo>
                    <a:pt x="73" y="151"/>
                  </a:lnTo>
                  <a:lnTo>
                    <a:pt x="73" y="147"/>
                  </a:lnTo>
                  <a:lnTo>
                    <a:pt x="59" y="147"/>
                  </a:lnTo>
                  <a:lnTo>
                    <a:pt x="59" y="151"/>
                  </a:lnTo>
                  <a:lnTo>
                    <a:pt x="74" y="152"/>
                  </a:lnTo>
                  <a:lnTo>
                    <a:pt x="74" y="148"/>
                  </a:lnTo>
                  <a:lnTo>
                    <a:pt x="61" y="148"/>
                  </a:lnTo>
                  <a:lnTo>
                    <a:pt x="61" y="152"/>
                  </a:lnTo>
                  <a:lnTo>
                    <a:pt x="70" y="152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9" y="151"/>
                  </a:lnTo>
                  <a:lnTo>
                    <a:pt x="70" y="151"/>
                  </a:lnTo>
                  <a:lnTo>
                    <a:pt x="70" y="149"/>
                  </a:lnTo>
                  <a:lnTo>
                    <a:pt x="59" y="149"/>
                  </a:lnTo>
                  <a:lnTo>
                    <a:pt x="59" y="153"/>
                  </a:lnTo>
                  <a:lnTo>
                    <a:pt x="74" y="153"/>
                  </a:lnTo>
                  <a:lnTo>
                    <a:pt x="74" y="149"/>
                  </a:lnTo>
                  <a:lnTo>
                    <a:pt x="61" y="151"/>
                  </a:lnTo>
                  <a:lnTo>
                    <a:pt x="59" y="151"/>
                  </a:lnTo>
                  <a:lnTo>
                    <a:pt x="59" y="155"/>
                  </a:lnTo>
                  <a:lnTo>
                    <a:pt x="74" y="155"/>
                  </a:lnTo>
                  <a:lnTo>
                    <a:pt x="74" y="151"/>
                  </a:lnTo>
                  <a:lnTo>
                    <a:pt x="67" y="151"/>
                  </a:lnTo>
                  <a:lnTo>
                    <a:pt x="62" y="152"/>
                  </a:lnTo>
                  <a:lnTo>
                    <a:pt x="62" y="156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59" y="152"/>
                  </a:lnTo>
                  <a:lnTo>
                    <a:pt x="59" y="156"/>
                  </a:lnTo>
                  <a:lnTo>
                    <a:pt x="65" y="157"/>
                  </a:lnTo>
                  <a:lnTo>
                    <a:pt x="73" y="157"/>
                  </a:lnTo>
                  <a:lnTo>
                    <a:pt x="73" y="153"/>
                  </a:lnTo>
                  <a:lnTo>
                    <a:pt x="59" y="153"/>
                  </a:lnTo>
                  <a:lnTo>
                    <a:pt x="59" y="157"/>
                  </a:lnTo>
                  <a:lnTo>
                    <a:pt x="61" y="157"/>
                  </a:lnTo>
                  <a:lnTo>
                    <a:pt x="74" y="158"/>
                  </a:lnTo>
                  <a:lnTo>
                    <a:pt x="74" y="155"/>
                  </a:lnTo>
                  <a:lnTo>
                    <a:pt x="62" y="155"/>
                  </a:lnTo>
                  <a:lnTo>
                    <a:pt x="62" y="158"/>
                  </a:lnTo>
                  <a:lnTo>
                    <a:pt x="71" y="158"/>
                  </a:lnTo>
                  <a:lnTo>
                    <a:pt x="71" y="155"/>
                  </a:lnTo>
                  <a:lnTo>
                    <a:pt x="61" y="156"/>
                  </a:lnTo>
                  <a:lnTo>
                    <a:pt x="61" y="160"/>
                  </a:lnTo>
                  <a:lnTo>
                    <a:pt x="74" y="160"/>
                  </a:lnTo>
                  <a:lnTo>
                    <a:pt x="74" y="156"/>
                  </a:lnTo>
                  <a:lnTo>
                    <a:pt x="62" y="156"/>
                  </a:lnTo>
                  <a:lnTo>
                    <a:pt x="59" y="157"/>
                  </a:lnTo>
                  <a:lnTo>
                    <a:pt x="59" y="161"/>
                  </a:lnTo>
                  <a:lnTo>
                    <a:pt x="74" y="161"/>
                  </a:lnTo>
                  <a:lnTo>
                    <a:pt x="74" y="157"/>
                  </a:lnTo>
                  <a:lnTo>
                    <a:pt x="63" y="157"/>
                  </a:lnTo>
                  <a:lnTo>
                    <a:pt x="63" y="161"/>
                  </a:lnTo>
                  <a:lnTo>
                    <a:pt x="73" y="162"/>
                  </a:lnTo>
                  <a:lnTo>
                    <a:pt x="74" y="162"/>
                  </a:lnTo>
                  <a:lnTo>
                    <a:pt x="74" y="158"/>
                  </a:lnTo>
                  <a:lnTo>
                    <a:pt x="59" y="158"/>
                  </a:lnTo>
                  <a:lnTo>
                    <a:pt x="59" y="162"/>
                  </a:lnTo>
                  <a:lnTo>
                    <a:pt x="65" y="162"/>
                  </a:lnTo>
                  <a:lnTo>
                    <a:pt x="74" y="164"/>
                  </a:lnTo>
                  <a:lnTo>
                    <a:pt x="74" y="160"/>
                  </a:lnTo>
                  <a:lnTo>
                    <a:pt x="61" y="160"/>
                  </a:lnTo>
                  <a:lnTo>
                    <a:pt x="61" y="164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67" y="161"/>
                  </a:lnTo>
                  <a:lnTo>
                    <a:pt x="62" y="161"/>
                  </a:lnTo>
                  <a:lnTo>
                    <a:pt x="62" y="165"/>
                  </a:lnTo>
                  <a:lnTo>
                    <a:pt x="71" y="165"/>
                  </a:lnTo>
                  <a:lnTo>
                    <a:pt x="71" y="161"/>
                  </a:lnTo>
                  <a:lnTo>
                    <a:pt x="65" y="161"/>
                  </a:lnTo>
                  <a:lnTo>
                    <a:pt x="61" y="162"/>
                  </a:lnTo>
                  <a:lnTo>
                    <a:pt x="61" y="166"/>
                  </a:lnTo>
                  <a:lnTo>
                    <a:pt x="74" y="166"/>
                  </a:lnTo>
                  <a:lnTo>
                    <a:pt x="74" y="162"/>
                  </a:lnTo>
                  <a:lnTo>
                    <a:pt x="61" y="162"/>
                  </a:lnTo>
                  <a:lnTo>
                    <a:pt x="61" y="166"/>
                  </a:lnTo>
                  <a:lnTo>
                    <a:pt x="74" y="168"/>
                  </a:lnTo>
                  <a:lnTo>
                    <a:pt x="74" y="164"/>
                  </a:lnTo>
                  <a:lnTo>
                    <a:pt x="63" y="164"/>
                  </a:lnTo>
                  <a:lnTo>
                    <a:pt x="63" y="168"/>
                  </a:lnTo>
                  <a:lnTo>
                    <a:pt x="74" y="169"/>
                  </a:lnTo>
                  <a:lnTo>
                    <a:pt x="74" y="165"/>
                  </a:lnTo>
                  <a:lnTo>
                    <a:pt x="61" y="165"/>
                  </a:lnTo>
                  <a:lnTo>
                    <a:pt x="61" y="169"/>
                  </a:lnTo>
                  <a:lnTo>
                    <a:pt x="74" y="169"/>
                  </a:lnTo>
                  <a:lnTo>
                    <a:pt x="74" y="165"/>
                  </a:lnTo>
                  <a:lnTo>
                    <a:pt x="62" y="166"/>
                  </a:lnTo>
                  <a:lnTo>
                    <a:pt x="61" y="166"/>
                  </a:lnTo>
                  <a:lnTo>
                    <a:pt x="61" y="170"/>
                  </a:lnTo>
                  <a:lnTo>
                    <a:pt x="75" y="170"/>
                  </a:lnTo>
                  <a:lnTo>
                    <a:pt x="75" y="166"/>
                  </a:lnTo>
                  <a:lnTo>
                    <a:pt x="69" y="166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73" y="172"/>
                  </a:lnTo>
                  <a:lnTo>
                    <a:pt x="73" y="168"/>
                  </a:lnTo>
                  <a:lnTo>
                    <a:pt x="61" y="168"/>
                  </a:lnTo>
                  <a:lnTo>
                    <a:pt x="61" y="172"/>
                  </a:lnTo>
                  <a:lnTo>
                    <a:pt x="66" y="173"/>
                  </a:lnTo>
                  <a:lnTo>
                    <a:pt x="74" y="173"/>
                  </a:lnTo>
                  <a:lnTo>
                    <a:pt x="74" y="169"/>
                  </a:lnTo>
                  <a:lnTo>
                    <a:pt x="61" y="169"/>
                  </a:lnTo>
                  <a:lnTo>
                    <a:pt x="61" y="173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63" y="170"/>
                  </a:lnTo>
                  <a:lnTo>
                    <a:pt x="63" y="174"/>
                  </a:lnTo>
                  <a:lnTo>
                    <a:pt x="73" y="174"/>
                  </a:lnTo>
                  <a:lnTo>
                    <a:pt x="73" y="172"/>
                  </a:lnTo>
                  <a:lnTo>
                    <a:pt x="71" y="173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4" y="172"/>
                  </a:lnTo>
                  <a:lnTo>
                    <a:pt x="61" y="172"/>
                  </a:lnTo>
                  <a:lnTo>
                    <a:pt x="61" y="175"/>
                  </a:lnTo>
                  <a:lnTo>
                    <a:pt x="74" y="175"/>
                  </a:lnTo>
                  <a:lnTo>
                    <a:pt x="74" y="172"/>
                  </a:lnTo>
                  <a:lnTo>
                    <a:pt x="61" y="173"/>
                  </a:lnTo>
                  <a:lnTo>
                    <a:pt x="61" y="177"/>
                  </a:lnTo>
                  <a:lnTo>
                    <a:pt x="75" y="177"/>
                  </a:lnTo>
                  <a:lnTo>
                    <a:pt x="75" y="173"/>
                  </a:lnTo>
                  <a:lnTo>
                    <a:pt x="62" y="173"/>
                  </a:lnTo>
                  <a:lnTo>
                    <a:pt x="62" y="177"/>
                  </a:lnTo>
                  <a:lnTo>
                    <a:pt x="71" y="178"/>
                  </a:lnTo>
                  <a:lnTo>
                    <a:pt x="73" y="178"/>
                  </a:lnTo>
                  <a:lnTo>
                    <a:pt x="73" y="174"/>
                  </a:lnTo>
                  <a:lnTo>
                    <a:pt x="61" y="174"/>
                  </a:lnTo>
                  <a:lnTo>
                    <a:pt x="61" y="178"/>
                  </a:lnTo>
                  <a:lnTo>
                    <a:pt x="66" y="178"/>
                  </a:lnTo>
                  <a:lnTo>
                    <a:pt x="74" y="179"/>
                  </a:lnTo>
                  <a:lnTo>
                    <a:pt x="74" y="175"/>
                  </a:lnTo>
                  <a:lnTo>
                    <a:pt x="61" y="175"/>
                  </a:lnTo>
                  <a:lnTo>
                    <a:pt x="61" y="179"/>
                  </a:lnTo>
                  <a:lnTo>
                    <a:pt x="74" y="179"/>
                  </a:lnTo>
                  <a:lnTo>
                    <a:pt x="74" y="175"/>
                  </a:lnTo>
                  <a:lnTo>
                    <a:pt x="69" y="177"/>
                  </a:lnTo>
                  <a:lnTo>
                    <a:pt x="63" y="177"/>
                  </a:lnTo>
                  <a:lnTo>
                    <a:pt x="63" y="181"/>
                  </a:lnTo>
                  <a:lnTo>
                    <a:pt x="74" y="181"/>
                  </a:lnTo>
                  <a:lnTo>
                    <a:pt x="74" y="177"/>
                  </a:lnTo>
                  <a:lnTo>
                    <a:pt x="61" y="178"/>
                  </a:lnTo>
                  <a:lnTo>
                    <a:pt x="61" y="182"/>
                  </a:lnTo>
                  <a:lnTo>
                    <a:pt x="74" y="182"/>
                  </a:lnTo>
                  <a:lnTo>
                    <a:pt x="74" y="178"/>
                  </a:lnTo>
                  <a:lnTo>
                    <a:pt x="61" y="178"/>
                  </a:lnTo>
                  <a:lnTo>
                    <a:pt x="59" y="179"/>
                  </a:lnTo>
                  <a:lnTo>
                    <a:pt x="61" y="183"/>
                  </a:lnTo>
                  <a:lnTo>
                    <a:pt x="75" y="183"/>
                  </a:lnTo>
                  <a:lnTo>
                    <a:pt x="75" y="179"/>
                  </a:lnTo>
                  <a:lnTo>
                    <a:pt x="63" y="179"/>
                  </a:lnTo>
                  <a:lnTo>
                    <a:pt x="63" y="183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61" y="181"/>
                  </a:lnTo>
                  <a:lnTo>
                    <a:pt x="61" y="185"/>
                  </a:lnTo>
                  <a:lnTo>
                    <a:pt x="65" y="185"/>
                  </a:lnTo>
                  <a:lnTo>
                    <a:pt x="74" y="186"/>
                  </a:lnTo>
                  <a:lnTo>
                    <a:pt x="74" y="182"/>
                  </a:lnTo>
                  <a:lnTo>
                    <a:pt x="59" y="182"/>
                  </a:lnTo>
                  <a:lnTo>
                    <a:pt x="59" y="186"/>
                  </a:lnTo>
                  <a:lnTo>
                    <a:pt x="74" y="186"/>
                  </a:lnTo>
                  <a:lnTo>
                    <a:pt x="74" y="182"/>
                  </a:lnTo>
                  <a:lnTo>
                    <a:pt x="70" y="183"/>
                  </a:lnTo>
                  <a:lnTo>
                    <a:pt x="70" y="185"/>
                  </a:lnTo>
                  <a:lnTo>
                    <a:pt x="70" y="183"/>
                  </a:lnTo>
                  <a:lnTo>
                    <a:pt x="63" y="183"/>
                  </a:lnTo>
                  <a:lnTo>
                    <a:pt x="63" y="187"/>
                  </a:lnTo>
                  <a:lnTo>
                    <a:pt x="74" y="187"/>
                  </a:lnTo>
                  <a:lnTo>
                    <a:pt x="74" y="183"/>
                  </a:lnTo>
                  <a:lnTo>
                    <a:pt x="61" y="183"/>
                  </a:lnTo>
                  <a:lnTo>
                    <a:pt x="61" y="187"/>
                  </a:lnTo>
                  <a:lnTo>
                    <a:pt x="65" y="189"/>
                  </a:lnTo>
                  <a:lnTo>
                    <a:pt x="74" y="189"/>
                  </a:lnTo>
                  <a:lnTo>
                    <a:pt x="74" y="185"/>
                  </a:lnTo>
                  <a:lnTo>
                    <a:pt x="61" y="185"/>
                  </a:lnTo>
                  <a:lnTo>
                    <a:pt x="61" y="189"/>
                  </a:lnTo>
                  <a:lnTo>
                    <a:pt x="75" y="190"/>
                  </a:lnTo>
                  <a:lnTo>
                    <a:pt x="75" y="186"/>
                  </a:lnTo>
                  <a:lnTo>
                    <a:pt x="63" y="186"/>
                  </a:lnTo>
                  <a:lnTo>
                    <a:pt x="63" y="190"/>
                  </a:lnTo>
                  <a:lnTo>
                    <a:pt x="71" y="190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1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62" y="187"/>
                  </a:lnTo>
                  <a:lnTo>
                    <a:pt x="62" y="191"/>
                  </a:lnTo>
                  <a:lnTo>
                    <a:pt x="74" y="191"/>
                  </a:lnTo>
                  <a:lnTo>
                    <a:pt x="74" y="187"/>
                  </a:lnTo>
                  <a:lnTo>
                    <a:pt x="70" y="187"/>
                  </a:lnTo>
                  <a:lnTo>
                    <a:pt x="63" y="189"/>
                  </a:lnTo>
                  <a:lnTo>
                    <a:pt x="61" y="189"/>
                  </a:lnTo>
                  <a:lnTo>
                    <a:pt x="61" y="192"/>
                  </a:lnTo>
                  <a:lnTo>
                    <a:pt x="74" y="192"/>
                  </a:lnTo>
                  <a:lnTo>
                    <a:pt x="74" y="189"/>
                  </a:lnTo>
                  <a:lnTo>
                    <a:pt x="70" y="189"/>
                  </a:lnTo>
                  <a:lnTo>
                    <a:pt x="63" y="190"/>
                  </a:lnTo>
                  <a:lnTo>
                    <a:pt x="63" y="194"/>
                  </a:lnTo>
                  <a:lnTo>
                    <a:pt x="75" y="194"/>
                  </a:lnTo>
                  <a:lnTo>
                    <a:pt x="75" y="190"/>
                  </a:lnTo>
                  <a:lnTo>
                    <a:pt x="62" y="190"/>
                  </a:lnTo>
                  <a:lnTo>
                    <a:pt x="62" y="194"/>
                  </a:lnTo>
                  <a:lnTo>
                    <a:pt x="65" y="195"/>
                  </a:lnTo>
                  <a:lnTo>
                    <a:pt x="74" y="195"/>
                  </a:lnTo>
                  <a:lnTo>
                    <a:pt x="74" y="191"/>
                  </a:lnTo>
                  <a:lnTo>
                    <a:pt x="61" y="191"/>
                  </a:lnTo>
                  <a:lnTo>
                    <a:pt x="61" y="195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63" y="192"/>
                  </a:lnTo>
                  <a:lnTo>
                    <a:pt x="6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5"/>
                  </a:lnTo>
                  <a:lnTo>
                    <a:pt x="71" y="196"/>
                  </a:lnTo>
                  <a:lnTo>
                    <a:pt x="73" y="195"/>
                  </a:lnTo>
                  <a:lnTo>
                    <a:pt x="73" y="194"/>
                  </a:lnTo>
                  <a:lnTo>
                    <a:pt x="61" y="194"/>
                  </a:lnTo>
                  <a:lnTo>
                    <a:pt x="61" y="198"/>
                  </a:lnTo>
                  <a:lnTo>
                    <a:pt x="74" y="198"/>
                  </a:lnTo>
                  <a:lnTo>
                    <a:pt x="74" y="194"/>
                  </a:lnTo>
                  <a:lnTo>
                    <a:pt x="62" y="194"/>
                  </a:lnTo>
                  <a:lnTo>
                    <a:pt x="59" y="195"/>
                  </a:lnTo>
                  <a:lnTo>
                    <a:pt x="59" y="199"/>
                  </a:lnTo>
                  <a:lnTo>
                    <a:pt x="74" y="199"/>
                  </a:lnTo>
                  <a:lnTo>
                    <a:pt x="74" y="195"/>
                  </a:lnTo>
                  <a:lnTo>
                    <a:pt x="63" y="195"/>
                  </a:lnTo>
                  <a:lnTo>
                    <a:pt x="63" y="199"/>
                  </a:lnTo>
                  <a:lnTo>
                    <a:pt x="73" y="200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61" y="196"/>
                  </a:lnTo>
                  <a:lnTo>
                    <a:pt x="61" y="200"/>
                  </a:lnTo>
                  <a:lnTo>
                    <a:pt x="65" y="200"/>
                  </a:lnTo>
                  <a:lnTo>
                    <a:pt x="74" y="202"/>
                  </a:lnTo>
                  <a:lnTo>
                    <a:pt x="74" y="198"/>
                  </a:lnTo>
                  <a:lnTo>
                    <a:pt x="61" y="198"/>
                  </a:lnTo>
                  <a:lnTo>
                    <a:pt x="61" y="202"/>
                  </a:lnTo>
                  <a:lnTo>
                    <a:pt x="75" y="202"/>
                  </a:lnTo>
                  <a:lnTo>
                    <a:pt x="75" y="198"/>
                  </a:lnTo>
                  <a:lnTo>
                    <a:pt x="67" y="199"/>
                  </a:lnTo>
                  <a:lnTo>
                    <a:pt x="63" y="199"/>
                  </a:lnTo>
                  <a:lnTo>
                    <a:pt x="63" y="203"/>
                  </a:lnTo>
                  <a:lnTo>
                    <a:pt x="73" y="203"/>
                  </a:lnTo>
                  <a:lnTo>
                    <a:pt x="73" y="199"/>
                  </a:lnTo>
                  <a:lnTo>
                    <a:pt x="61" y="200"/>
                  </a:lnTo>
                  <a:lnTo>
                    <a:pt x="61" y="204"/>
                  </a:lnTo>
                  <a:lnTo>
                    <a:pt x="74" y="204"/>
                  </a:lnTo>
                  <a:lnTo>
                    <a:pt x="74" y="200"/>
                  </a:lnTo>
                  <a:lnTo>
                    <a:pt x="62" y="200"/>
                  </a:lnTo>
                  <a:lnTo>
                    <a:pt x="59" y="202"/>
                  </a:lnTo>
                  <a:lnTo>
                    <a:pt x="59" y="206"/>
                  </a:lnTo>
                  <a:lnTo>
                    <a:pt x="74" y="206"/>
                  </a:lnTo>
                  <a:lnTo>
                    <a:pt x="74" y="202"/>
                  </a:lnTo>
                  <a:lnTo>
                    <a:pt x="63" y="202"/>
                  </a:lnTo>
                  <a:lnTo>
                    <a:pt x="63" y="206"/>
                  </a:lnTo>
                  <a:lnTo>
                    <a:pt x="73" y="207"/>
                  </a:lnTo>
                  <a:lnTo>
                    <a:pt x="75" y="207"/>
                  </a:lnTo>
                  <a:lnTo>
                    <a:pt x="75" y="203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65" y="207"/>
                  </a:lnTo>
                  <a:lnTo>
                    <a:pt x="74" y="208"/>
                  </a:lnTo>
                  <a:lnTo>
                    <a:pt x="74" y="204"/>
                  </a:lnTo>
                  <a:lnTo>
                    <a:pt x="61" y="204"/>
                  </a:lnTo>
                  <a:lnTo>
                    <a:pt x="61" y="208"/>
                  </a:lnTo>
                  <a:lnTo>
                    <a:pt x="75" y="208"/>
                  </a:lnTo>
                  <a:lnTo>
                    <a:pt x="75" y="204"/>
                  </a:lnTo>
                  <a:lnTo>
                    <a:pt x="69" y="206"/>
                  </a:lnTo>
                  <a:lnTo>
                    <a:pt x="63" y="206"/>
                  </a:lnTo>
                  <a:lnTo>
                    <a:pt x="63" y="209"/>
                  </a:lnTo>
                  <a:lnTo>
                    <a:pt x="73" y="209"/>
                  </a:lnTo>
                  <a:lnTo>
                    <a:pt x="73" y="206"/>
                  </a:lnTo>
                  <a:lnTo>
                    <a:pt x="62" y="206"/>
                  </a:lnTo>
                  <a:lnTo>
                    <a:pt x="62" y="209"/>
                  </a:lnTo>
                  <a:lnTo>
                    <a:pt x="65" y="211"/>
                  </a:lnTo>
                  <a:lnTo>
                    <a:pt x="74" y="211"/>
                  </a:lnTo>
                  <a:lnTo>
                    <a:pt x="74" y="207"/>
                  </a:lnTo>
                  <a:lnTo>
                    <a:pt x="59" y="207"/>
                  </a:lnTo>
                  <a:lnTo>
                    <a:pt x="59" y="211"/>
                  </a:lnTo>
                  <a:lnTo>
                    <a:pt x="74" y="212"/>
                  </a:lnTo>
                  <a:lnTo>
                    <a:pt x="74" y="208"/>
                  </a:lnTo>
                  <a:lnTo>
                    <a:pt x="63" y="208"/>
                  </a:lnTo>
                  <a:lnTo>
                    <a:pt x="63" y="212"/>
                  </a:lnTo>
                  <a:lnTo>
                    <a:pt x="73" y="212"/>
                  </a:lnTo>
                  <a:lnTo>
                    <a:pt x="73" y="209"/>
                  </a:lnTo>
                  <a:lnTo>
                    <a:pt x="71" y="211"/>
                  </a:lnTo>
                  <a:lnTo>
                    <a:pt x="73" y="212"/>
                  </a:lnTo>
                  <a:lnTo>
                    <a:pt x="74" y="211"/>
                  </a:lnTo>
                  <a:lnTo>
                    <a:pt x="74" y="209"/>
                  </a:lnTo>
                  <a:lnTo>
                    <a:pt x="61" y="209"/>
                  </a:lnTo>
                  <a:lnTo>
                    <a:pt x="61" y="213"/>
                  </a:lnTo>
                  <a:lnTo>
                    <a:pt x="74" y="213"/>
                  </a:lnTo>
                  <a:lnTo>
                    <a:pt x="74" y="209"/>
                  </a:lnTo>
                  <a:lnTo>
                    <a:pt x="62" y="211"/>
                  </a:lnTo>
                  <a:lnTo>
                    <a:pt x="61" y="211"/>
                  </a:lnTo>
                  <a:lnTo>
                    <a:pt x="61" y="215"/>
                  </a:lnTo>
                  <a:lnTo>
                    <a:pt x="75" y="215"/>
                  </a:lnTo>
                  <a:lnTo>
                    <a:pt x="75" y="211"/>
                  </a:lnTo>
                  <a:lnTo>
                    <a:pt x="67" y="211"/>
                  </a:lnTo>
                  <a:lnTo>
                    <a:pt x="62" y="212"/>
                  </a:lnTo>
                  <a:lnTo>
                    <a:pt x="62" y="216"/>
                  </a:lnTo>
                  <a:lnTo>
                    <a:pt x="73" y="216"/>
                  </a:lnTo>
                  <a:lnTo>
                    <a:pt x="73" y="212"/>
                  </a:lnTo>
                  <a:lnTo>
                    <a:pt x="62" y="212"/>
                  </a:lnTo>
                  <a:lnTo>
                    <a:pt x="62" y="216"/>
                  </a:lnTo>
                  <a:lnTo>
                    <a:pt x="65" y="217"/>
                  </a:lnTo>
                  <a:lnTo>
                    <a:pt x="74" y="217"/>
                  </a:lnTo>
                  <a:lnTo>
                    <a:pt x="74" y="213"/>
                  </a:lnTo>
                  <a:lnTo>
                    <a:pt x="59" y="213"/>
                  </a:lnTo>
                  <a:lnTo>
                    <a:pt x="59" y="217"/>
                  </a:lnTo>
                  <a:lnTo>
                    <a:pt x="74" y="219"/>
                  </a:lnTo>
                  <a:lnTo>
                    <a:pt x="74" y="215"/>
                  </a:lnTo>
                  <a:lnTo>
                    <a:pt x="63" y="215"/>
                  </a:lnTo>
                  <a:lnTo>
                    <a:pt x="63" y="219"/>
                  </a:lnTo>
                  <a:lnTo>
                    <a:pt x="73" y="219"/>
                  </a:lnTo>
                  <a:lnTo>
                    <a:pt x="73" y="216"/>
                  </a:lnTo>
                  <a:lnTo>
                    <a:pt x="73" y="219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62" y="216"/>
                  </a:lnTo>
                  <a:lnTo>
                    <a:pt x="62" y="220"/>
                  </a:lnTo>
                  <a:lnTo>
                    <a:pt x="74" y="220"/>
                  </a:lnTo>
                  <a:lnTo>
                    <a:pt x="74" y="216"/>
                  </a:lnTo>
                  <a:lnTo>
                    <a:pt x="61" y="216"/>
                  </a:lnTo>
                  <a:lnTo>
                    <a:pt x="59" y="217"/>
                  </a:lnTo>
                  <a:lnTo>
                    <a:pt x="61" y="221"/>
                  </a:lnTo>
                  <a:lnTo>
                    <a:pt x="75" y="221"/>
                  </a:lnTo>
                  <a:lnTo>
                    <a:pt x="75" y="217"/>
                  </a:lnTo>
                  <a:lnTo>
                    <a:pt x="62" y="217"/>
                  </a:lnTo>
                  <a:lnTo>
                    <a:pt x="62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3" y="219"/>
                  </a:lnTo>
                  <a:lnTo>
                    <a:pt x="61" y="219"/>
                  </a:lnTo>
                  <a:lnTo>
                    <a:pt x="61" y="223"/>
                  </a:lnTo>
                  <a:lnTo>
                    <a:pt x="65" y="223"/>
                  </a:lnTo>
                  <a:lnTo>
                    <a:pt x="74" y="224"/>
                  </a:lnTo>
                  <a:lnTo>
                    <a:pt x="74" y="220"/>
                  </a:lnTo>
                  <a:lnTo>
                    <a:pt x="59" y="220"/>
                  </a:lnTo>
                  <a:lnTo>
                    <a:pt x="59" y="224"/>
                  </a:lnTo>
                  <a:lnTo>
                    <a:pt x="74" y="224"/>
                  </a:lnTo>
                  <a:lnTo>
                    <a:pt x="74" y="220"/>
                  </a:lnTo>
                  <a:lnTo>
                    <a:pt x="70" y="221"/>
                  </a:lnTo>
                  <a:lnTo>
                    <a:pt x="70" y="223"/>
                  </a:lnTo>
                  <a:lnTo>
                    <a:pt x="70" y="221"/>
                  </a:lnTo>
                  <a:lnTo>
                    <a:pt x="63" y="221"/>
                  </a:lnTo>
                  <a:lnTo>
                    <a:pt x="63" y="225"/>
                  </a:lnTo>
                  <a:lnTo>
                    <a:pt x="75" y="225"/>
                  </a:lnTo>
                  <a:lnTo>
                    <a:pt x="75" y="221"/>
                  </a:lnTo>
                  <a:lnTo>
                    <a:pt x="61" y="223"/>
                  </a:lnTo>
                  <a:lnTo>
                    <a:pt x="61" y="227"/>
                  </a:lnTo>
                  <a:lnTo>
                    <a:pt x="74" y="227"/>
                  </a:lnTo>
                  <a:lnTo>
                    <a:pt x="74" y="223"/>
                  </a:lnTo>
                  <a:lnTo>
                    <a:pt x="61" y="223"/>
                  </a:lnTo>
                  <a:lnTo>
                    <a:pt x="59" y="224"/>
                  </a:lnTo>
                  <a:lnTo>
                    <a:pt x="61" y="228"/>
                  </a:lnTo>
                  <a:lnTo>
                    <a:pt x="75" y="228"/>
                  </a:lnTo>
                  <a:lnTo>
                    <a:pt x="75" y="224"/>
                  </a:lnTo>
                  <a:lnTo>
                    <a:pt x="63" y="224"/>
                  </a:lnTo>
                  <a:lnTo>
                    <a:pt x="63" y="228"/>
                  </a:lnTo>
                  <a:lnTo>
                    <a:pt x="71" y="229"/>
                  </a:lnTo>
                  <a:lnTo>
                    <a:pt x="73" y="229"/>
                  </a:lnTo>
                  <a:lnTo>
                    <a:pt x="73" y="225"/>
                  </a:lnTo>
                  <a:lnTo>
                    <a:pt x="62" y="225"/>
                  </a:lnTo>
                  <a:lnTo>
                    <a:pt x="62" y="229"/>
                  </a:lnTo>
                  <a:lnTo>
                    <a:pt x="65" y="229"/>
                  </a:lnTo>
                  <a:lnTo>
                    <a:pt x="74" y="230"/>
                  </a:lnTo>
                  <a:lnTo>
                    <a:pt x="74" y="227"/>
                  </a:lnTo>
                  <a:lnTo>
                    <a:pt x="59" y="227"/>
                  </a:lnTo>
                  <a:lnTo>
                    <a:pt x="59" y="230"/>
                  </a:lnTo>
                  <a:lnTo>
                    <a:pt x="74" y="230"/>
                  </a:lnTo>
                  <a:lnTo>
                    <a:pt x="74" y="227"/>
                  </a:lnTo>
                  <a:lnTo>
                    <a:pt x="70" y="227"/>
                  </a:lnTo>
                  <a:lnTo>
                    <a:pt x="63" y="228"/>
                  </a:lnTo>
                  <a:lnTo>
                    <a:pt x="63" y="232"/>
                  </a:lnTo>
                  <a:lnTo>
                    <a:pt x="75" y="232"/>
                  </a:lnTo>
                  <a:lnTo>
                    <a:pt x="75" y="228"/>
                  </a:lnTo>
                  <a:lnTo>
                    <a:pt x="61" y="228"/>
                  </a:lnTo>
                  <a:lnTo>
                    <a:pt x="61" y="232"/>
                  </a:lnTo>
                  <a:lnTo>
                    <a:pt x="63" y="233"/>
                  </a:lnTo>
                  <a:lnTo>
                    <a:pt x="74" y="233"/>
                  </a:lnTo>
                  <a:lnTo>
                    <a:pt x="74" y="229"/>
                  </a:lnTo>
                  <a:lnTo>
                    <a:pt x="59" y="229"/>
                  </a:lnTo>
                  <a:lnTo>
                    <a:pt x="59" y="233"/>
                  </a:lnTo>
                  <a:lnTo>
                    <a:pt x="75" y="234"/>
                  </a:lnTo>
                  <a:lnTo>
                    <a:pt x="75" y="230"/>
                  </a:lnTo>
                  <a:lnTo>
                    <a:pt x="62" y="230"/>
                  </a:lnTo>
                  <a:lnTo>
                    <a:pt x="62" y="234"/>
                  </a:lnTo>
                  <a:lnTo>
                    <a:pt x="75" y="234"/>
                  </a:lnTo>
                  <a:lnTo>
                    <a:pt x="75" y="230"/>
                  </a:lnTo>
                  <a:lnTo>
                    <a:pt x="59" y="229"/>
                  </a:lnTo>
                  <a:lnTo>
                    <a:pt x="59" y="233"/>
                  </a:lnTo>
                  <a:lnTo>
                    <a:pt x="74" y="233"/>
                  </a:lnTo>
                  <a:lnTo>
                    <a:pt x="74" y="229"/>
                  </a:lnTo>
                  <a:lnTo>
                    <a:pt x="63" y="229"/>
                  </a:lnTo>
                  <a:lnTo>
                    <a:pt x="63" y="230"/>
                  </a:lnTo>
                  <a:lnTo>
                    <a:pt x="65" y="229"/>
                  </a:lnTo>
                  <a:lnTo>
                    <a:pt x="62" y="228"/>
                  </a:lnTo>
                  <a:lnTo>
                    <a:pt x="61" y="229"/>
                  </a:lnTo>
                  <a:lnTo>
                    <a:pt x="61" y="232"/>
                  </a:lnTo>
                  <a:lnTo>
                    <a:pt x="75" y="232"/>
                  </a:lnTo>
                  <a:lnTo>
                    <a:pt x="75" y="228"/>
                  </a:lnTo>
                  <a:lnTo>
                    <a:pt x="63" y="228"/>
                  </a:lnTo>
                  <a:lnTo>
                    <a:pt x="63" y="232"/>
                  </a:lnTo>
                  <a:lnTo>
                    <a:pt x="70" y="230"/>
                  </a:lnTo>
                  <a:lnTo>
                    <a:pt x="74" y="230"/>
                  </a:lnTo>
                  <a:lnTo>
                    <a:pt x="74" y="227"/>
                  </a:lnTo>
                  <a:lnTo>
                    <a:pt x="59" y="227"/>
                  </a:lnTo>
                  <a:lnTo>
                    <a:pt x="59" y="230"/>
                  </a:lnTo>
                  <a:lnTo>
                    <a:pt x="74" y="230"/>
                  </a:lnTo>
                  <a:lnTo>
                    <a:pt x="74" y="227"/>
                  </a:lnTo>
                  <a:lnTo>
                    <a:pt x="65" y="225"/>
                  </a:lnTo>
                  <a:lnTo>
                    <a:pt x="62" y="225"/>
                  </a:lnTo>
                  <a:lnTo>
                    <a:pt x="62" y="229"/>
                  </a:lnTo>
                  <a:lnTo>
                    <a:pt x="73" y="229"/>
                  </a:lnTo>
                  <a:lnTo>
                    <a:pt x="73" y="225"/>
                  </a:lnTo>
                  <a:lnTo>
                    <a:pt x="71" y="225"/>
                  </a:lnTo>
                  <a:lnTo>
                    <a:pt x="63" y="224"/>
                  </a:lnTo>
                  <a:lnTo>
                    <a:pt x="63" y="228"/>
                  </a:lnTo>
                  <a:lnTo>
                    <a:pt x="75" y="228"/>
                  </a:lnTo>
                  <a:lnTo>
                    <a:pt x="75" y="224"/>
                  </a:lnTo>
                  <a:lnTo>
                    <a:pt x="61" y="224"/>
                  </a:lnTo>
                  <a:lnTo>
                    <a:pt x="61" y="225"/>
                  </a:lnTo>
                  <a:lnTo>
                    <a:pt x="62" y="227"/>
                  </a:lnTo>
                  <a:lnTo>
                    <a:pt x="63" y="225"/>
                  </a:lnTo>
                  <a:lnTo>
                    <a:pt x="62" y="224"/>
                  </a:lnTo>
                  <a:lnTo>
                    <a:pt x="62" y="227"/>
                  </a:lnTo>
                  <a:lnTo>
                    <a:pt x="74" y="227"/>
                  </a:lnTo>
                  <a:lnTo>
                    <a:pt x="74" y="223"/>
                  </a:lnTo>
                  <a:lnTo>
                    <a:pt x="61" y="223"/>
                  </a:lnTo>
                  <a:lnTo>
                    <a:pt x="61" y="227"/>
                  </a:lnTo>
                  <a:lnTo>
                    <a:pt x="75" y="225"/>
                  </a:lnTo>
                  <a:lnTo>
                    <a:pt x="75" y="221"/>
                  </a:lnTo>
                  <a:lnTo>
                    <a:pt x="63" y="221"/>
                  </a:lnTo>
                  <a:lnTo>
                    <a:pt x="63" y="225"/>
                  </a:lnTo>
                  <a:lnTo>
                    <a:pt x="71" y="225"/>
                  </a:lnTo>
                  <a:lnTo>
                    <a:pt x="75" y="224"/>
                  </a:lnTo>
                  <a:lnTo>
                    <a:pt x="74" y="220"/>
                  </a:lnTo>
                  <a:lnTo>
                    <a:pt x="59" y="220"/>
                  </a:lnTo>
                  <a:lnTo>
                    <a:pt x="59" y="224"/>
                  </a:lnTo>
                  <a:lnTo>
                    <a:pt x="74" y="224"/>
                  </a:lnTo>
                  <a:lnTo>
                    <a:pt x="74" y="220"/>
                  </a:lnTo>
                  <a:lnTo>
                    <a:pt x="65" y="219"/>
                  </a:lnTo>
                  <a:lnTo>
                    <a:pt x="61" y="219"/>
                  </a:lnTo>
                  <a:lnTo>
                    <a:pt x="61" y="223"/>
                  </a:lnTo>
                  <a:lnTo>
                    <a:pt x="73" y="223"/>
                  </a:lnTo>
                  <a:lnTo>
                    <a:pt x="73" y="219"/>
                  </a:lnTo>
                  <a:lnTo>
                    <a:pt x="71" y="219"/>
                  </a:lnTo>
                  <a:lnTo>
                    <a:pt x="62" y="217"/>
                  </a:lnTo>
                  <a:lnTo>
                    <a:pt x="62" y="221"/>
                  </a:lnTo>
                  <a:lnTo>
                    <a:pt x="75" y="221"/>
                  </a:lnTo>
                  <a:lnTo>
                    <a:pt x="75" y="217"/>
                  </a:lnTo>
                  <a:lnTo>
                    <a:pt x="61" y="217"/>
                  </a:lnTo>
                  <a:lnTo>
                    <a:pt x="61" y="219"/>
                  </a:lnTo>
                  <a:lnTo>
                    <a:pt x="62" y="220"/>
                  </a:lnTo>
                  <a:lnTo>
                    <a:pt x="63" y="219"/>
                  </a:lnTo>
                  <a:lnTo>
                    <a:pt x="62" y="217"/>
                  </a:lnTo>
                  <a:lnTo>
                    <a:pt x="62" y="220"/>
                  </a:lnTo>
                  <a:lnTo>
                    <a:pt x="74" y="220"/>
                  </a:lnTo>
                  <a:lnTo>
                    <a:pt x="74" y="216"/>
                  </a:lnTo>
                  <a:lnTo>
                    <a:pt x="62" y="216"/>
                  </a:lnTo>
                  <a:lnTo>
                    <a:pt x="62" y="220"/>
                  </a:lnTo>
                  <a:lnTo>
                    <a:pt x="75" y="220"/>
                  </a:lnTo>
                  <a:lnTo>
                    <a:pt x="76" y="216"/>
                  </a:lnTo>
                  <a:lnTo>
                    <a:pt x="74" y="215"/>
                  </a:lnTo>
                  <a:lnTo>
                    <a:pt x="63" y="215"/>
                  </a:lnTo>
                  <a:lnTo>
                    <a:pt x="63" y="219"/>
                  </a:lnTo>
                  <a:lnTo>
                    <a:pt x="74" y="219"/>
                  </a:lnTo>
                  <a:lnTo>
                    <a:pt x="74" y="215"/>
                  </a:lnTo>
                  <a:lnTo>
                    <a:pt x="59" y="213"/>
                  </a:lnTo>
                  <a:lnTo>
                    <a:pt x="59" y="217"/>
                  </a:lnTo>
                  <a:lnTo>
                    <a:pt x="74" y="217"/>
                  </a:lnTo>
                  <a:lnTo>
                    <a:pt x="74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6" y="213"/>
                  </a:lnTo>
                  <a:lnTo>
                    <a:pt x="63" y="212"/>
                  </a:lnTo>
                  <a:lnTo>
                    <a:pt x="62" y="213"/>
                  </a:lnTo>
                  <a:lnTo>
                    <a:pt x="62" y="216"/>
                  </a:lnTo>
                  <a:lnTo>
                    <a:pt x="73" y="216"/>
                  </a:lnTo>
                  <a:lnTo>
                    <a:pt x="73" y="212"/>
                  </a:lnTo>
                  <a:lnTo>
                    <a:pt x="62" y="212"/>
                  </a:lnTo>
                  <a:lnTo>
                    <a:pt x="62" y="216"/>
                  </a:lnTo>
                  <a:lnTo>
                    <a:pt x="67" y="215"/>
                  </a:lnTo>
                  <a:lnTo>
                    <a:pt x="75" y="215"/>
                  </a:lnTo>
                  <a:lnTo>
                    <a:pt x="75" y="211"/>
                  </a:lnTo>
                  <a:lnTo>
                    <a:pt x="61" y="211"/>
                  </a:lnTo>
                  <a:lnTo>
                    <a:pt x="61" y="215"/>
                  </a:lnTo>
                  <a:lnTo>
                    <a:pt x="62" y="215"/>
                  </a:lnTo>
                  <a:lnTo>
                    <a:pt x="74" y="213"/>
                  </a:lnTo>
                  <a:lnTo>
                    <a:pt x="74" y="209"/>
                  </a:lnTo>
                  <a:lnTo>
                    <a:pt x="61" y="209"/>
                  </a:lnTo>
                  <a:lnTo>
                    <a:pt x="61" y="213"/>
                  </a:lnTo>
                  <a:lnTo>
                    <a:pt x="74" y="213"/>
                  </a:lnTo>
                  <a:lnTo>
                    <a:pt x="75" y="209"/>
                  </a:lnTo>
                  <a:lnTo>
                    <a:pt x="74" y="208"/>
                  </a:lnTo>
                  <a:lnTo>
                    <a:pt x="63" y="208"/>
                  </a:lnTo>
                  <a:lnTo>
                    <a:pt x="63" y="212"/>
                  </a:lnTo>
                  <a:lnTo>
                    <a:pt x="74" y="212"/>
                  </a:lnTo>
                  <a:lnTo>
                    <a:pt x="74" y="208"/>
                  </a:lnTo>
                  <a:lnTo>
                    <a:pt x="59" y="207"/>
                  </a:lnTo>
                  <a:lnTo>
                    <a:pt x="59" y="211"/>
                  </a:lnTo>
                  <a:lnTo>
                    <a:pt x="74" y="211"/>
                  </a:lnTo>
                  <a:lnTo>
                    <a:pt x="74" y="207"/>
                  </a:lnTo>
                  <a:lnTo>
                    <a:pt x="65" y="207"/>
                  </a:lnTo>
                  <a:lnTo>
                    <a:pt x="65" y="208"/>
                  </a:lnTo>
                  <a:lnTo>
                    <a:pt x="66" y="207"/>
                  </a:lnTo>
                  <a:lnTo>
                    <a:pt x="63" y="206"/>
                  </a:lnTo>
                  <a:lnTo>
                    <a:pt x="62" y="207"/>
                  </a:lnTo>
                  <a:lnTo>
                    <a:pt x="62" y="209"/>
                  </a:lnTo>
                  <a:lnTo>
                    <a:pt x="73" y="209"/>
                  </a:lnTo>
                  <a:lnTo>
                    <a:pt x="73" y="206"/>
                  </a:lnTo>
                  <a:lnTo>
                    <a:pt x="63" y="206"/>
                  </a:lnTo>
                  <a:lnTo>
                    <a:pt x="63" y="209"/>
                  </a:lnTo>
                  <a:lnTo>
                    <a:pt x="69" y="209"/>
                  </a:lnTo>
                  <a:lnTo>
                    <a:pt x="75" y="208"/>
                  </a:lnTo>
                  <a:lnTo>
                    <a:pt x="75" y="204"/>
                  </a:lnTo>
                  <a:lnTo>
                    <a:pt x="61" y="204"/>
                  </a:lnTo>
                  <a:lnTo>
                    <a:pt x="61" y="208"/>
                  </a:lnTo>
                  <a:lnTo>
                    <a:pt x="74" y="208"/>
                  </a:lnTo>
                  <a:lnTo>
                    <a:pt x="74" y="204"/>
                  </a:lnTo>
                  <a:lnTo>
                    <a:pt x="65" y="203"/>
                  </a:lnTo>
                  <a:lnTo>
                    <a:pt x="61" y="203"/>
                  </a:lnTo>
                  <a:lnTo>
                    <a:pt x="61" y="207"/>
                  </a:lnTo>
                  <a:lnTo>
                    <a:pt x="75" y="207"/>
                  </a:lnTo>
                  <a:lnTo>
                    <a:pt x="75" y="203"/>
                  </a:lnTo>
                  <a:lnTo>
                    <a:pt x="73" y="203"/>
                  </a:lnTo>
                  <a:lnTo>
                    <a:pt x="63" y="202"/>
                  </a:lnTo>
                  <a:lnTo>
                    <a:pt x="63" y="206"/>
                  </a:lnTo>
                  <a:lnTo>
                    <a:pt x="74" y="206"/>
                  </a:lnTo>
                  <a:lnTo>
                    <a:pt x="74" y="202"/>
                  </a:lnTo>
                  <a:lnTo>
                    <a:pt x="59" y="202"/>
                  </a:lnTo>
                  <a:lnTo>
                    <a:pt x="59" y="203"/>
                  </a:lnTo>
                  <a:lnTo>
                    <a:pt x="61" y="206"/>
                  </a:lnTo>
                  <a:lnTo>
                    <a:pt x="63" y="204"/>
                  </a:lnTo>
                  <a:lnTo>
                    <a:pt x="62" y="202"/>
                  </a:lnTo>
                  <a:lnTo>
                    <a:pt x="62" y="204"/>
                  </a:lnTo>
                  <a:lnTo>
                    <a:pt x="74" y="204"/>
                  </a:lnTo>
                  <a:lnTo>
                    <a:pt x="74" y="200"/>
                  </a:lnTo>
                  <a:lnTo>
                    <a:pt x="61" y="200"/>
                  </a:lnTo>
                  <a:lnTo>
                    <a:pt x="61" y="204"/>
                  </a:lnTo>
                  <a:lnTo>
                    <a:pt x="73" y="203"/>
                  </a:lnTo>
                  <a:lnTo>
                    <a:pt x="73" y="199"/>
                  </a:lnTo>
                  <a:lnTo>
                    <a:pt x="63" y="199"/>
                  </a:lnTo>
                  <a:lnTo>
                    <a:pt x="63" y="203"/>
                  </a:lnTo>
                  <a:lnTo>
                    <a:pt x="67" y="203"/>
                  </a:lnTo>
                  <a:lnTo>
                    <a:pt x="75" y="202"/>
                  </a:lnTo>
                  <a:lnTo>
                    <a:pt x="75" y="198"/>
                  </a:lnTo>
                  <a:lnTo>
                    <a:pt x="61" y="198"/>
                  </a:lnTo>
                  <a:lnTo>
                    <a:pt x="61" y="202"/>
                  </a:lnTo>
                  <a:lnTo>
                    <a:pt x="74" y="202"/>
                  </a:lnTo>
                  <a:lnTo>
                    <a:pt x="74" y="198"/>
                  </a:lnTo>
                  <a:lnTo>
                    <a:pt x="65" y="196"/>
                  </a:lnTo>
                  <a:lnTo>
                    <a:pt x="61" y="196"/>
                  </a:lnTo>
                  <a:lnTo>
                    <a:pt x="61" y="200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3" y="196"/>
                  </a:lnTo>
                  <a:lnTo>
                    <a:pt x="63" y="195"/>
                  </a:lnTo>
                  <a:lnTo>
                    <a:pt x="63" y="199"/>
                  </a:lnTo>
                  <a:lnTo>
                    <a:pt x="74" y="199"/>
                  </a:lnTo>
                  <a:lnTo>
                    <a:pt x="74" y="195"/>
                  </a:lnTo>
                  <a:lnTo>
                    <a:pt x="59" y="195"/>
                  </a:lnTo>
                  <a:lnTo>
                    <a:pt x="59" y="196"/>
                  </a:lnTo>
                  <a:lnTo>
                    <a:pt x="61" y="199"/>
                  </a:lnTo>
                  <a:lnTo>
                    <a:pt x="63" y="198"/>
                  </a:lnTo>
                  <a:lnTo>
                    <a:pt x="62" y="195"/>
                  </a:lnTo>
                  <a:lnTo>
                    <a:pt x="62" y="198"/>
                  </a:lnTo>
                  <a:lnTo>
                    <a:pt x="74" y="198"/>
                  </a:lnTo>
                  <a:lnTo>
                    <a:pt x="74" y="194"/>
                  </a:lnTo>
                  <a:lnTo>
                    <a:pt x="61" y="194"/>
                  </a:lnTo>
                  <a:lnTo>
                    <a:pt x="61" y="198"/>
                  </a:lnTo>
                  <a:lnTo>
                    <a:pt x="73" y="198"/>
                  </a:lnTo>
                  <a:lnTo>
                    <a:pt x="74" y="194"/>
                  </a:lnTo>
                  <a:lnTo>
                    <a:pt x="73" y="192"/>
                  </a:lnTo>
                  <a:lnTo>
                    <a:pt x="63" y="192"/>
                  </a:lnTo>
                  <a:lnTo>
                    <a:pt x="63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61" y="191"/>
                  </a:lnTo>
                  <a:lnTo>
                    <a:pt x="61" y="195"/>
                  </a:lnTo>
                  <a:lnTo>
                    <a:pt x="74" y="195"/>
                  </a:lnTo>
                  <a:lnTo>
                    <a:pt x="74" y="191"/>
                  </a:lnTo>
                  <a:lnTo>
                    <a:pt x="65" y="191"/>
                  </a:lnTo>
                  <a:lnTo>
                    <a:pt x="65" y="192"/>
                  </a:lnTo>
                  <a:lnTo>
                    <a:pt x="66" y="191"/>
                  </a:lnTo>
                  <a:lnTo>
                    <a:pt x="63" y="190"/>
                  </a:lnTo>
                  <a:lnTo>
                    <a:pt x="62" y="191"/>
                  </a:lnTo>
                  <a:lnTo>
                    <a:pt x="62" y="194"/>
                  </a:lnTo>
                  <a:lnTo>
                    <a:pt x="75" y="194"/>
                  </a:lnTo>
                  <a:lnTo>
                    <a:pt x="75" y="190"/>
                  </a:lnTo>
                  <a:lnTo>
                    <a:pt x="63" y="190"/>
                  </a:lnTo>
                  <a:lnTo>
                    <a:pt x="63" y="194"/>
                  </a:lnTo>
                  <a:lnTo>
                    <a:pt x="70" y="192"/>
                  </a:lnTo>
                  <a:lnTo>
                    <a:pt x="74" y="192"/>
                  </a:lnTo>
                  <a:lnTo>
                    <a:pt x="74" y="189"/>
                  </a:lnTo>
                  <a:lnTo>
                    <a:pt x="61" y="189"/>
                  </a:lnTo>
                  <a:lnTo>
                    <a:pt x="61" y="192"/>
                  </a:lnTo>
                  <a:lnTo>
                    <a:pt x="63" y="192"/>
                  </a:lnTo>
                  <a:lnTo>
                    <a:pt x="70" y="191"/>
                  </a:lnTo>
                  <a:lnTo>
                    <a:pt x="74" y="191"/>
                  </a:lnTo>
                  <a:lnTo>
                    <a:pt x="74" y="187"/>
                  </a:lnTo>
                  <a:lnTo>
                    <a:pt x="62" y="187"/>
                  </a:lnTo>
                  <a:lnTo>
                    <a:pt x="62" y="191"/>
                  </a:lnTo>
                  <a:lnTo>
                    <a:pt x="73" y="191"/>
                  </a:lnTo>
                  <a:lnTo>
                    <a:pt x="74" y="187"/>
                  </a:lnTo>
                  <a:lnTo>
                    <a:pt x="73" y="186"/>
                  </a:lnTo>
                  <a:lnTo>
                    <a:pt x="63" y="186"/>
                  </a:lnTo>
                  <a:lnTo>
                    <a:pt x="63" y="190"/>
                  </a:lnTo>
                  <a:lnTo>
                    <a:pt x="75" y="190"/>
                  </a:lnTo>
                  <a:lnTo>
                    <a:pt x="75" y="186"/>
                  </a:lnTo>
                  <a:lnTo>
                    <a:pt x="61" y="185"/>
                  </a:lnTo>
                  <a:lnTo>
                    <a:pt x="61" y="189"/>
                  </a:lnTo>
                  <a:lnTo>
                    <a:pt x="74" y="189"/>
                  </a:lnTo>
                  <a:lnTo>
                    <a:pt x="74" y="185"/>
                  </a:lnTo>
                  <a:lnTo>
                    <a:pt x="65" y="185"/>
                  </a:lnTo>
                  <a:lnTo>
                    <a:pt x="65" y="186"/>
                  </a:lnTo>
                  <a:lnTo>
                    <a:pt x="66" y="185"/>
                  </a:lnTo>
                  <a:lnTo>
                    <a:pt x="62" y="183"/>
                  </a:lnTo>
                  <a:lnTo>
                    <a:pt x="61" y="185"/>
                  </a:lnTo>
                  <a:lnTo>
                    <a:pt x="61" y="187"/>
                  </a:lnTo>
                  <a:lnTo>
                    <a:pt x="74" y="187"/>
                  </a:lnTo>
                  <a:lnTo>
                    <a:pt x="74" y="183"/>
                  </a:lnTo>
                  <a:lnTo>
                    <a:pt x="63" y="183"/>
                  </a:lnTo>
                  <a:lnTo>
                    <a:pt x="63" y="187"/>
                  </a:lnTo>
                  <a:lnTo>
                    <a:pt x="71" y="187"/>
                  </a:lnTo>
                  <a:lnTo>
                    <a:pt x="75" y="186"/>
                  </a:lnTo>
                  <a:lnTo>
                    <a:pt x="74" y="182"/>
                  </a:lnTo>
                  <a:lnTo>
                    <a:pt x="59" y="182"/>
                  </a:lnTo>
                  <a:lnTo>
                    <a:pt x="59" y="186"/>
                  </a:lnTo>
                  <a:lnTo>
                    <a:pt x="74" y="186"/>
                  </a:lnTo>
                  <a:lnTo>
                    <a:pt x="74" y="182"/>
                  </a:lnTo>
                  <a:lnTo>
                    <a:pt x="65" y="181"/>
                  </a:lnTo>
                  <a:lnTo>
                    <a:pt x="61" y="181"/>
                  </a:lnTo>
                  <a:lnTo>
                    <a:pt x="61" y="185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63" y="179"/>
                  </a:lnTo>
                  <a:lnTo>
                    <a:pt x="63" y="183"/>
                  </a:lnTo>
                  <a:lnTo>
                    <a:pt x="75" y="183"/>
                  </a:lnTo>
                  <a:lnTo>
                    <a:pt x="75" y="179"/>
                  </a:lnTo>
                  <a:lnTo>
                    <a:pt x="61" y="179"/>
                  </a:lnTo>
                  <a:lnTo>
                    <a:pt x="61" y="181"/>
                  </a:lnTo>
                  <a:lnTo>
                    <a:pt x="62" y="182"/>
                  </a:lnTo>
                  <a:lnTo>
                    <a:pt x="63" y="181"/>
                  </a:lnTo>
                  <a:lnTo>
                    <a:pt x="62" y="179"/>
                  </a:lnTo>
                  <a:lnTo>
                    <a:pt x="62" y="182"/>
                  </a:lnTo>
                  <a:lnTo>
                    <a:pt x="74" y="182"/>
                  </a:lnTo>
                  <a:lnTo>
                    <a:pt x="74" y="178"/>
                  </a:lnTo>
                  <a:lnTo>
                    <a:pt x="61" y="178"/>
                  </a:lnTo>
                  <a:lnTo>
                    <a:pt x="61" y="182"/>
                  </a:lnTo>
                  <a:lnTo>
                    <a:pt x="74" y="181"/>
                  </a:lnTo>
                  <a:lnTo>
                    <a:pt x="74" y="177"/>
                  </a:lnTo>
                  <a:lnTo>
                    <a:pt x="63" y="177"/>
                  </a:lnTo>
                  <a:lnTo>
                    <a:pt x="63" y="181"/>
                  </a:lnTo>
                  <a:lnTo>
                    <a:pt x="69" y="181"/>
                  </a:lnTo>
                  <a:lnTo>
                    <a:pt x="74" y="179"/>
                  </a:lnTo>
                  <a:lnTo>
                    <a:pt x="74" y="175"/>
                  </a:lnTo>
                  <a:lnTo>
                    <a:pt x="61" y="175"/>
                  </a:lnTo>
                  <a:lnTo>
                    <a:pt x="61" y="179"/>
                  </a:lnTo>
                  <a:lnTo>
                    <a:pt x="74" y="179"/>
                  </a:lnTo>
                  <a:lnTo>
                    <a:pt x="74" y="175"/>
                  </a:lnTo>
                  <a:lnTo>
                    <a:pt x="66" y="174"/>
                  </a:lnTo>
                  <a:lnTo>
                    <a:pt x="61" y="174"/>
                  </a:lnTo>
                  <a:lnTo>
                    <a:pt x="61" y="178"/>
                  </a:lnTo>
                  <a:lnTo>
                    <a:pt x="73" y="178"/>
                  </a:lnTo>
                  <a:lnTo>
                    <a:pt x="73" y="174"/>
                  </a:lnTo>
                  <a:lnTo>
                    <a:pt x="71" y="174"/>
                  </a:lnTo>
                  <a:lnTo>
                    <a:pt x="62" y="173"/>
                  </a:lnTo>
                  <a:lnTo>
                    <a:pt x="62" y="177"/>
                  </a:lnTo>
                  <a:lnTo>
                    <a:pt x="75" y="177"/>
                  </a:lnTo>
                  <a:lnTo>
                    <a:pt x="75" y="173"/>
                  </a:lnTo>
                  <a:lnTo>
                    <a:pt x="61" y="173"/>
                  </a:lnTo>
                  <a:lnTo>
                    <a:pt x="61" y="177"/>
                  </a:lnTo>
                  <a:lnTo>
                    <a:pt x="74" y="175"/>
                  </a:lnTo>
                  <a:lnTo>
                    <a:pt x="74" y="172"/>
                  </a:lnTo>
                  <a:lnTo>
                    <a:pt x="61" y="172"/>
                  </a:lnTo>
                  <a:lnTo>
                    <a:pt x="61" y="175"/>
                  </a:lnTo>
                  <a:lnTo>
                    <a:pt x="74" y="175"/>
                  </a:lnTo>
                  <a:lnTo>
                    <a:pt x="75" y="172"/>
                  </a:lnTo>
                  <a:lnTo>
                    <a:pt x="74" y="170"/>
                  </a:lnTo>
                  <a:lnTo>
                    <a:pt x="63" y="170"/>
                  </a:lnTo>
                  <a:lnTo>
                    <a:pt x="63" y="174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61" y="169"/>
                  </a:lnTo>
                  <a:lnTo>
                    <a:pt x="61" y="173"/>
                  </a:lnTo>
                  <a:lnTo>
                    <a:pt x="74" y="173"/>
                  </a:lnTo>
                  <a:lnTo>
                    <a:pt x="74" y="169"/>
                  </a:lnTo>
                  <a:lnTo>
                    <a:pt x="66" y="169"/>
                  </a:lnTo>
                  <a:lnTo>
                    <a:pt x="61" y="168"/>
                  </a:lnTo>
                  <a:lnTo>
                    <a:pt x="61" y="172"/>
                  </a:lnTo>
                  <a:lnTo>
                    <a:pt x="73" y="172"/>
                  </a:lnTo>
                  <a:lnTo>
                    <a:pt x="73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9" y="170"/>
                  </a:lnTo>
                  <a:lnTo>
                    <a:pt x="75" y="170"/>
                  </a:lnTo>
                  <a:lnTo>
                    <a:pt x="75" y="166"/>
                  </a:lnTo>
                  <a:lnTo>
                    <a:pt x="61" y="166"/>
                  </a:lnTo>
                  <a:lnTo>
                    <a:pt x="61" y="170"/>
                  </a:lnTo>
                  <a:lnTo>
                    <a:pt x="62" y="170"/>
                  </a:lnTo>
                  <a:lnTo>
                    <a:pt x="74" y="169"/>
                  </a:lnTo>
                  <a:lnTo>
                    <a:pt x="74" y="165"/>
                  </a:lnTo>
                  <a:lnTo>
                    <a:pt x="61" y="165"/>
                  </a:lnTo>
                  <a:lnTo>
                    <a:pt x="61" y="169"/>
                  </a:lnTo>
                  <a:lnTo>
                    <a:pt x="74" y="169"/>
                  </a:lnTo>
                  <a:lnTo>
                    <a:pt x="74" y="165"/>
                  </a:lnTo>
                  <a:lnTo>
                    <a:pt x="63" y="164"/>
                  </a:lnTo>
                  <a:lnTo>
                    <a:pt x="63" y="168"/>
                  </a:lnTo>
                  <a:lnTo>
                    <a:pt x="74" y="168"/>
                  </a:lnTo>
                  <a:lnTo>
                    <a:pt x="74" y="164"/>
                  </a:lnTo>
                  <a:lnTo>
                    <a:pt x="61" y="162"/>
                  </a:lnTo>
                  <a:lnTo>
                    <a:pt x="61" y="166"/>
                  </a:lnTo>
                  <a:lnTo>
                    <a:pt x="74" y="166"/>
                  </a:lnTo>
                  <a:lnTo>
                    <a:pt x="74" y="162"/>
                  </a:lnTo>
                  <a:lnTo>
                    <a:pt x="61" y="162"/>
                  </a:lnTo>
                  <a:lnTo>
                    <a:pt x="61" y="164"/>
                  </a:lnTo>
                  <a:lnTo>
                    <a:pt x="62" y="166"/>
                  </a:lnTo>
                  <a:lnTo>
                    <a:pt x="66" y="165"/>
                  </a:lnTo>
                  <a:lnTo>
                    <a:pt x="65" y="162"/>
                  </a:lnTo>
                  <a:lnTo>
                    <a:pt x="65" y="165"/>
                  </a:lnTo>
                  <a:lnTo>
                    <a:pt x="71" y="165"/>
                  </a:lnTo>
                  <a:lnTo>
                    <a:pt x="71" y="161"/>
                  </a:lnTo>
                  <a:lnTo>
                    <a:pt x="62" y="161"/>
                  </a:lnTo>
                  <a:lnTo>
                    <a:pt x="62" y="165"/>
                  </a:lnTo>
                  <a:lnTo>
                    <a:pt x="67" y="165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61" y="160"/>
                  </a:lnTo>
                  <a:lnTo>
                    <a:pt x="61" y="164"/>
                  </a:lnTo>
                  <a:lnTo>
                    <a:pt x="74" y="164"/>
                  </a:lnTo>
                  <a:lnTo>
                    <a:pt x="74" y="160"/>
                  </a:lnTo>
                  <a:lnTo>
                    <a:pt x="65" y="158"/>
                  </a:lnTo>
                  <a:lnTo>
                    <a:pt x="59" y="158"/>
                  </a:lnTo>
                  <a:lnTo>
                    <a:pt x="59" y="162"/>
                  </a:lnTo>
                  <a:lnTo>
                    <a:pt x="74" y="162"/>
                  </a:lnTo>
                  <a:lnTo>
                    <a:pt x="74" y="158"/>
                  </a:lnTo>
                  <a:lnTo>
                    <a:pt x="73" y="158"/>
                  </a:lnTo>
                  <a:lnTo>
                    <a:pt x="63" y="157"/>
                  </a:lnTo>
                  <a:lnTo>
                    <a:pt x="63" y="161"/>
                  </a:lnTo>
                  <a:lnTo>
                    <a:pt x="74" y="161"/>
                  </a:lnTo>
                  <a:lnTo>
                    <a:pt x="74" y="157"/>
                  </a:lnTo>
                  <a:lnTo>
                    <a:pt x="59" y="157"/>
                  </a:lnTo>
                  <a:lnTo>
                    <a:pt x="59" y="158"/>
                  </a:lnTo>
                  <a:lnTo>
                    <a:pt x="61" y="161"/>
                  </a:lnTo>
                  <a:lnTo>
                    <a:pt x="63" y="160"/>
                  </a:lnTo>
                  <a:lnTo>
                    <a:pt x="62" y="157"/>
                  </a:lnTo>
                  <a:lnTo>
                    <a:pt x="62" y="160"/>
                  </a:lnTo>
                  <a:lnTo>
                    <a:pt x="74" y="160"/>
                  </a:lnTo>
                  <a:lnTo>
                    <a:pt x="74" y="156"/>
                  </a:lnTo>
                  <a:lnTo>
                    <a:pt x="61" y="156"/>
                  </a:lnTo>
                  <a:lnTo>
                    <a:pt x="61" y="160"/>
                  </a:lnTo>
                  <a:lnTo>
                    <a:pt x="71" y="158"/>
                  </a:lnTo>
                  <a:lnTo>
                    <a:pt x="71" y="155"/>
                  </a:lnTo>
                  <a:lnTo>
                    <a:pt x="62" y="155"/>
                  </a:lnTo>
                  <a:lnTo>
                    <a:pt x="62" y="158"/>
                  </a:lnTo>
                  <a:lnTo>
                    <a:pt x="74" y="158"/>
                  </a:lnTo>
                  <a:lnTo>
                    <a:pt x="74" y="155"/>
                  </a:lnTo>
                  <a:lnTo>
                    <a:pt x="61" y="153"/>
                  </a:lnTo>
                  <a:lnTo>
                    <a:pt x="59" y="153"/>
                  </a:lnTo>
                  <a:lnTo>
                    <a:pt x="59" y="157"/>
                  </a:lnTo>
                  <a:lnTo>
                    <a:pt x="73" y="157"/>
                  </a:lnTo>
                  <a:lnTo>
                    <a:pt x="73" y="153"/>
                  </a:lnTo>
                  <a:lnTo>
                    <a:pt x="65" y="153"/>
                  </a:lnTo>
                  <a:lnTo>
                    <a:pt x="59" y="152"/>
                  </a:lnTo>
                  <a:lnTo>
                    <a:pt x="59" y="156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62" y="152"/>
                  </a:lnTo>
                  <a:lnTo>
                    <a:pt x="62" y="156"/>
                  </a:lnTo>
                  <a:lnTo>
                    <a:pt x="67" y="155"/>
                  </a:lnTo>
                  <a:lnTo>
                    <a:pt x="74" y="155"/>
                  </a:lnTo>
                  <a:lnTo>
                    <a:pt x="74" y="151"/>
                  </a:lnTo>
                  <a:lnTo>
                    <a:pt x="59" y="151"/>
                  </a:lnTo>
                  <a:lnTo>
                    <a:pt x="59" y="155"/>
                  </a:lnTo>
                  <a:lnTo>
                    <a:pt x="61" y="155"/>
                  </a:lnTo>
                  <a:lnTo>
                    <a:pt x="74" y="153"/>
                  </a:lnTo>
                  <a:lnTo>
                    <a:pt x="74" y="149"/>
                  </a:lnTo>
                  <a:lnTo>
                    <a:pt x="59" y="149"/>
                  </a:lnTo>
                  <a:lnTo>
                    <a:pt x="59" y="153"/>
                  </a:lnTo>
                  <a:lnTo>
                    <a:pt x="73" y="153"/>
                  </a:lnTo>
                  <a:lnTo>
                    <a:pt x="73" y="148"/>
                  </a:lnTo>
                  <a:lnTo>
                    <a:pt x="61" y="148"/>
                  </a:lnTo>
                  <a:lnTo>
                    <a:pt x="61" y="152"/>
                  </a:lnTo>
                  <a:lnTo>
                    <a:pt x="74" y="152"/>
                  </a:lnTo>
                  <a:lnTo>
                    <a:pt x="74" y="148"/>
                  </a:lnTo>
                  <a:lnTo>
                    <a:pt x="59" y="147"/>
                  </a:lnTo>
                  <a:lnTo>
                    <a:pt x="59" y="151"/>
                  </a:lnTo>
                  <a:lnTo>
                    <a:pt x="73" y="151"/>
                  </a:lnTo>
                  <a:lnTo>
                    <a:pt x="73" y="147"/>
                  </a:lnTo>
                  <a:lnTo>
                    <a:pt x="65" y="147"/>
                  </a:lnTo>
                  <a:lnTo>
                    <a:pt x="59" y="145"/>
                  </a:lnTo>
                  <a:lnTo>
                    <a:pt x="59" y="149"/>
                  </a:lnTo>
                  <a:lnTo>
                    <a:pt x="73" y="149"/>
                  </a:lnTo>
                  <a:lnTo>
                    <a:pt x="73" y="145"/>
                  </a:lnTo>
                  <a:lnTo>
                    <a:pt x="62" y="145"/>
                  </a:lnTo>
                  <a:lnTo>
                    <a:pt x="62" y="149"/>
                  </a:lnTo>
                  <a:lnTo>
                    <a:pt x="69" y="148"/>
                  </a:lnTo>
                  <a:lnTo>
                    <a:pt x="73" y="148"/>
                  </a:lnTo>
                  <a:lnTo>
                    <a:pt x="73" y="144"/>
                  </a:lnTo>
                  <a:lnTo>
                    <a:pt x="59" y="144"/>
                  </a:lnTo>
                  <a:lnTo>
                    <a:pt x="59" y="148"/>
                  </a:lnTo>
                  <a:lnTo>
                    <a:pt x="73" y="148"/>
                  </a:lnTo>
                  <a:lnTo>
                    <a:pt x="73" y="144"/>
                  </a:lnTo>
                  <a:lnTo>
                    <a:pt x="63" y="143"/>
                  </a:lnTo>
                  <a:lnTo>
                    <a:pt x="58" y="143"/>
                  </a:lnTo>
                  <a:lnTo>
                    <a:pt x="58" y="147"/>
                  </a:lnTo>
                  <a:lnTo>
                    <a:pt x="70" y="147"/>
                  </a:lnTo>
                  <a:lnTo>
                    <a:pt x="70" y="143"/>
                  </a:lnTo>
                  <a:lnTo>
                    <a:pt x="59" y="141"/>
                  </a:lnTo>
                  <a:lnTo>
                    <a:pt x="59" y="145"/>
                  </a:lnTo>
                  <a:lnTo>
                    <a:pt x="74" y="145"/>
                  </a:lnTo>
                  <a:lnTo>
                    <a:pt x="74" y="141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61" y="141"/>
                  </a:lnTo>
                  <a:lnTo>
                    <a:pt x="59" y="140"/>
                  </a:lnTo>
                  <a:lnTo>
                    <a:pt x="58" y="141"/>
                  </a:lnTo>
                  <a:lnTo>
                    <a:pt x="58" y="144"/>
                  </a:lnTo>
                  <a:lnTo>
                    <a:pt x="71" y="144"/>
                  </a:lnTo>
                  <a:lnTo>
                    <a:pt x="71" y="140"/>
                  </a:lnTo>
                  <a:lnTo>
                    <a:pt x="57" y="140"/>
                  </a:lnTo>
                  <a:lnTo>
                    <a:pt x="57" y="144"/>
                  </a:lnTo>
                  <a:lnTo>
                    <a:pt x="70" y="143"/>
                  </a:lnTo>
                  <a:lnTo>
                    <a:pt x="71" y="143"/>
                  </a:lnTo>
                  <a:lnTo>
                    <a:pt x="71" y="139"/>
                  </a:lnTo>
                  <a:lnTo>
                    <a:pt x="61" y="139"/>
                  </a:lnTo>
                  <a:lnTo>
                    <a:pt x="61" y="143"/>
                  </a:lnTo>
                  <a:lnTo>
                    <a:pt x="66" y="143"/>
                  </a:lnTo>
                  <a:lnTo>
                    <a:pt x="73" y="141"/>
                  </a:lnTo>
                  <a:lnTo>
                    <a:pt x="73" y="137"/>
                  </a:lnTo>
                  <a:lnTo>
                    <a:pt x="58" y="137"/>
                  </a:lnTo>
                  <a:lnTo>
                    <a:pt x="58" y="141"/>
                  </a:lnTo>
                  <a:lnTo>
                    <a:pt x="73" y="141"/>
                  </a:lnTo>
                  <a:lnTo>
                    <a:pt x="73" y="137"/>
                  </a:lnTo>
                  <a:lnTo>
                    <a:pt x="66" y="136"/>
                  </a:lnTo>
                  <a:lnTo>
                    <a:pt x="62" y="136"/>
                  </a:lnTo>
                  <a:lnTo>
                    <a:pt x="62" y="140"/>
                  </a:lnTo>
                  <a:lnTo>
                    <a:pt x="73" y="140"/>
                  </a:lnTo>
                  <a:lnTo>
                    <a:pt x="73" y="136"/>
                  </a:lnTo>
                  <a:lnTo>
                    <a:pt x="65" y="135"/>
                  </a:lnTo>
                  <a:lnTo>
                    <a:pt x="65" y="139"/>
                  </a:lnTo>
                  <a:lnTo>
                    <a:pt x="76" y="139"/>
                  </a:lnTo>
                  <a:lnTo>
                    <a:pt x="76" y="135"/>
                  </a:lnTo>
                  <a:lnTo>
                    <a:pt x="63" y="135"/>
                  </a:lnTo>
                  <a:lnTo>
                    <a:pt x="63" y="136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5" y="135"/>
                  </a:lnTo>
                  <a:lnTo>
                    <a:pt x="65" y="137"/>
                  </a:lnTo>
                  <a:lnTo>
                    <a:pt x="75" y="137"/>
                  </a:lnTo>
                  <a:lnTo>
                    <a:pt x="75" y="134"/>
                  </a:lnTo>
                  <a:lnTo>
                    <a:pt x="62" y="134"/>
                  </a:lnTo>
                  <a:lnTo>
                    <a:pt x="62" y="137"/>
                  </a:lnTo>
                  <a:lnTo>
                    <a:pt x="70" y="137"/>
                  </a:lnTo>
                  <a:lnTo>
                    <a:pt x="71" y="134"/>
                  </a:lnTo>
                  <a:lnTo>
                    <a:pt x="70" y="132"/>
                  </a:lnTo>
                  <a:lnTo>
                    <a:pt x="8" y="132"/>
                  </a:lnTo>
                  <a:lnTo>
                    <a:pt x="8" y="136"/>
                  </a:lnTo>
                  <a:lnTo>
                    <a:pt x="14" y="136"/>
                  </a:lnTo>
                  <a:lnTo>
                    <a:pt x="14" y="132"/>
                  </a:lnTo>
                  <a:lnTo>
                    <a:pt x="2" y="131"/>
                  </a:lnTo>
                  <a:lnTo>
                    <a:pt x="2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7" y="131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4" y="130"/>
                  </a:lnTo>
                  <a:lnTo>
                    <a:pt x="3" y="131"/>
                  </a:lnTo>
                  <a:lnTo>
                    <a:pt x="3" y="134"/>
                  </a:lnTo>
                  <a:lnTo>
                    <a:pt x="14" y="134"/>
                  </a:lnTo>
                  <a:lnTo>
                    <a:pt x="14" y="130"/>
                  </a:lnTo>
                  <a:lnTo>
                    <a:pt x="4" y="130"/>
                  </a:lnTo>
                  <a:lnTo>
                    <a:pt x="4" y="131"/>
                  </a:lnTo>
                  <a:lnTo>
                    <a:pt x="6" y="134"/>
                  </a:lnTo>
                  <a:lnTo>
                    <a:pt x="8" y="132"/>
                  </a:lnTo>
                  <a:lnTo>
                    <a:pt x="7" y="130"/>
                  </a:lnTo>
                  <a:lnTo>
                    <a:pt x="7" y="132"/>
                  </a:lnTo>
                  <a:lnTo>
                    <a:pt x="15" y="132"/>
                  </a:lnTo>
                  <a:lnTo>
                    <a:pt x="15" y="128"/>
                  </a:lnTo>
                  <a:lnTo>
                    <a:pt x="2" y="128"/>
                  </a:lnTo>
                  <a:lnTo>
                    <a:pt x="2" y="132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15" y="131"/>
                  </a:lnTo>
                  <a:lnTo>
                    <a:pt x="15" y="130"/>
                  </a:lnTo>
                  <a:lnTo>
                    <a:pt x="16" y="128"/>
                  </a:lnTo>
                  <a:lnTo>
                    <a:pt x="15" y="126"/>
                  </a:lnTo>
                  <a:lnTo>
                    <a:pt x="6" y="126"/>
                  </a:lnTo>
                  <a:lnTo>
                    <a:pt x="6" y="130"/>
                  </a:lnTo>
                  <a:lnTo>
                    <a:pt x="14" y="130"/>
                  </a:lnTo>
                  <a:lnTo>
                    <a:pt x="14" y="126"/>
                  </a:lnTo>
                  <a:lnTo>
                    <a:pt x="2" y="124"/>
                  </a:lnTo>
                  <a:lnTo>
                    <a:pt x="2" y="128"/>
                  </a:lnTo>
                  <a:lnTo>
                    <a:pt x="14" y="128"/>
                  </a:lnTo>
                  <a:lnTo>
                    <a:pt x="14" y="124"/>
                  </a:lnTo>
                  <a:lnTo>
                    <a:pt x="8" y="124"/>
                  </a:lnTo>
                  <a:lnTo>
                    <a:pt x="8" y="126"/>
                  </a:lnTo>
                  <a:lnTo>
                    <a:pt x="10" y="124"/>
                  </a:lnTo>
                  <a:lnTo>
                    <a:pt x="6" y="123"/>
                  </a:lnTo>
                  <a:lnTo>
                    <a:pt x="4" y="124"/>
                  </a:lnTo>
                  <a:lnTo>
                    <a:pt x="4" y="127"/>
                  </a:lnTo>
                  <a:lnTo>
                    <a:pt x="14" y="127"/>
                  </a:lnTo>
                  <a:lnTo>
                    <a:pt x="14" y="123"/>
                  </a:lnTo>
                  <a:lnTo>
                    <a:pt x="6" y="123"/>
                  </a:lnTo>
                  <a:lnTo>
                    <a:pt x="6" y="124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8" y="123"/>
                  </a:lnTo>
                  <a:lnTo>
                    <a:pt x="8" y="126"/>
                  </a:lnTo>
                  <a:lnTo>
                    <a:pt x="15" y="126"/>
                  </a:lnTo>
                  <a:lnTo>
                    <a:pt x="15" y="122"/>
                  </a:lnTo>
                  <a:lnTo>
                    <a:pt x="3" y="122"/>
                  </a:lnTo>
                  <a:lnTo>
                    <a:pt x="3" y="126"/>
                  </a:lnTo>
                  <a:lnTo>
                    <a:pt x="12" y="126"/>
                  </a:lnTo>
                  <a:lnTo>
                    <a:pt x="14" y="122"/>
                  </a:lnTo>
                  <a:lnTo>
                    <a:pt x="10" y="120"/>
                  </a:lnTo>
                  <a:lnTo>
                    <a:pt x="3" y="120"/>
                  </a:lnTo>
                  <a:lnTo>
                    <a:pt x="3" y="124"/>
                  </a:lnTo>
                  <a:lnTo>
                    <a:pt x="15" y="124"/>
                  </a:lnTo>
                  <a:lnTo>
                    <a:pt x="15" y="120"/>
                  </a:lnTo>
                  <a:lnTo>
                    <a:pt x="7" y="119"/>
                  </a:lnTo>
                  <a:lnTo>
                    <a:pt x="7" y="123"/>
                  </a:lnTo>
                  <a:lnTo>
                    <a:pt x="14" y="123"/>
                  </a:lnTo>
                  <a:lnTo>
                    <a:pt x="14" y="119"/>
                  </a:lnTo>
                  <a:lnTo>
                    <a:pt x="2" y="119"/>
                  </a:lnTo>
                  <a:lnTo>
                    <a:pt x="2" y="120"/>
                  </a:lnTo>
                  <a:lnTo>
                    <a:pt x="3" y="122"/>
                  </a:lnTo>
                  <a:lnTo>
                    <a:pt x="4" y="120"/>
                  </a:lnTo>
                  <a:lnTo>
                    <a:pt x="3" y="119"/>
                  </a:lnTo>
                  <a:lnTo>
                    <a:pt x="3" y="122"/>
                  </a:lnTo>
                  <a:lnTo>
                    <a:pt x="12" y="122"/>
                  </a:lnTo>
                  <a:lnTo>
                    <a:pt x="12" y="118"/>
                  </a:lnTo>
                  <a:lnTo>
                    <a:pt x="3" y="118"/>
                  </a:lnTo>
                  <a:lnTo>
                    <a:pt x="3" y="122"/>
                  </a:lnTo>
                  <a:lnTo>
                    <a:pt x="11" y="120"/>
                  </a:lnTo>
                  <a:lnTo>
                    <a:pt x="14" y="120"/>
                  </a:lnTo>
                  <a:lnTo>
                    <a:pt x="14" y="117"/>
                  </a:lnTo>
                  <a:lnTo>
                    <a:pt x="4" y="117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15" y="119"/>
                  </a:lnTo>
                  <a:lnTo>
                    <a:pt x="15" y="115"/>
                  </a:lnTo>
                  <a:lnTo>
                    <a:pt x="3" y="115"/>
                  </a:lnTo>
                  <a:lnTo>
                    <a:pt x="3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7" y="114"/>
                  </a:lnTo>
                  <a:lnTo>
                    <a:pt x="3" y="114"/>
                  </a:lnTo>
                  <a:lnTo>
                    <a:pt x="3" y="118"/>
                  </a:lnTo>
                  <a:lnTo>
                    <a:pt x="15" y="118"/>
                  </a:lnTo>
                  <a:lnTo>
                    <a:pt x="15" y="114"/>
                  </a:lnTo>
                  <a:lnTo>
                    <a:pt x="6" y="113"/>
                  </a:lnTo>
                  <a:lnTo>
                    <a:pt x="6" y="117"/>
                  </a:lnTo>
                  <a:lnTo>
                    <a:pt x="14" y="117"/>
                  </a:lnTo>
                  <a:lnTo>
                    <a:pt x="14" y="113"/>
                  </a:lnTo>
                  <a:lnTo>
                    <a:pt x="3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6" y="113"/>
                  </a:lnTo>
                  <a:lnTo>
                    <a:pt x="3" y="113"/>
                  </a:lnTo>
                  <a:lnTo>
                    <a:pt x="3" y="115"/>
                  </a:lnTo>
                  <a:lnTo>
                    <a:pt x="67" y="115"/>
                  </a:lnTo>
                  <a:lnTo>
                    <a:pt x="67" y="111"/>
                  </a:lnTo>
                  <a:lnTo>
                    <a:pt x="62" y="111"/>
                  </a:lnTo>
                  <a:lnTo>
                    <a:pt x="62" y="115"/>
                  </a:lnTo>
                  <a:lnTo>
                    <a:pt x="73" y="115"/>
                  </a:lnTo>
                  <a:lnTo>
                    <a:pt x="73" y="114"/>
                  </a:lnTo>
                  <a:lnTo>
                    <a:pt x="74" y="113"/>
                  </a:lnTo>
                  <a:lnTo>
                    <a:pt x="73" y="110"/>
                  </a:lnTo>
                  <a:lnTo>
                    <a:pt x="63" y="110"/>
                  </a:lnTo>
                  <a:lnTo>
                    <a:pt x="63" y="114"/>
                  </a:lnTo>
                  <a:lnTo>
                    <a:pt x="76" y="114"/>
                  </a:lnTo>
                  <a:lnTo>
                    <a:pt x="76" y="110"/>
                  </a:lnTo>
                  <a:lnTo>
                    <a:pt x="62" y="109"/>
                  </a:lnTo>
                  <a:lnTo>
                    <a:pt x="61" y="109"/>
                  </a:lnTo>
                  <a:lnTo>
                    <a:pt x="61" y="113"/>
                  </a:lnTo>
                  <a:lnTo>
                    <a:pt x="74" y="113"/>
                  </a:lnTo>
                  <a:lnTo>
                    <a:pt x="74" y="109"/>
                  </a:lnTo>
                  <a:lnTo>
                    <a:pt x="66" y="109"/>
                  </a:lnTo>
                  <a:lnTo>
                    <a:pt x="61" y="107"/>
                  </a:lnTo>
                  <a:lnTo>
                    <a:pt x="61" y="111"/>
                  </a:lnTo>
                  <a:lnTo>
                    <a:pt x="75" y="111"/>
                  </a:lnTo>
                  <a:lnTo>
                    <a:pt x="75" y="107"/>
                  </a:lnTo>
                  <a:lnTo>
                    <a:pt x="63" y="107"/>
                  </a:lnTo>
                  <a:lnTo>
                    <a:pt x="63" y="111"/>
                  </a:lnTo>
                  <a:lnTo>
                    <a:pt x="69" y="110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61" y="106"/>
                  </a:lnTo>
                  <a:lnTo>
                    <a:pt x="61" y="110"/>
                  </a:lnTo>
                  <a:lnTo>
                    <a:pt x="62" y="110"/>
                  </a:lnTo>
                  <a:lnTo>
                    <a:pt x="74" y="109"/>
                  </a:lnTo>
                  <a:lnTo>
                    <a:pt x="74" y="105"/>
                  </a:lnTo>
                  <a:lnTo>
                    <a:pt x="61" y="105"/>
                  </a:lnTo>
                  <a:lnTo>
                    <a:pt x="61" y="109"/>
                  </a:lnTo>
                  <a:lnTo>
                    <a:pt x="73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3" y="103"/>
                  </a:lnTo>
                  <a:lnTo>
                    <a:pt x="63" y="103"/>
                  </a:lnTo>
                  <a:lnTo>
                    <a:pt x="63" y="107"/>
                  </a:lnTo>
                  <a:lnTo>
                    <a:pt x="76" y="107"/>
                  </a:lnTo>
                  <a:lnTo>
                    <a:pt x="76" y="103"/>
                  </a:lnTo>
                  <a:lnTo>
                    <a:pt x="62" y="102"/>
                  </a:lnTo>
                  <a:lnTo>
                    <a:pt x="62" y="106"/>
                  </a:lnTo>
                  <a:lnTo>
                    <a:pt x="74" y="106"/>
                  </a:lnTo>
                  <a:lnTo>
                    <a:pt x="74" y="102"/>
                  </a:lnTo>
                  <a:lnTo>
                    <a:pt x="66" y="102"/>
                  </a:lnTo>
                  <a:lnTo>
                    <a:pt x="66" y="103"/>
                  </a:lnTo>
                  <a:lnTo>
                    <a:pt x="67" y="102"/>
                  </a:lnTo>
                  <a:lnTo>
                    <a:pt x="63" y="101"/>
                  </a:lnTo>
                  <a:lnTo>
                    <a:pt x="62" y="102"/>
                  </a:lnTo>
                  <a:lnTo>
                    <a:pt x="62" y="105"/>
                  </a:lnTo>
                  <a:lnTo>
                    <a:pt x="74" y="105"/>
                  </a:lnTo>
                  <a:lnTo>
                    <a:pt x="74" y="101"/>
                  </a:lnTo>
                  <a:lnTo>
                    <a:pt x="63" y="101"/>
                  </a:lnTo>
                  <a:lnTo>
                    <a:pt x="63" y="105"/>
                  </a:lnTo>
                  <a:lnTo>
                    <a:pt x="70" y="105"/>
                  </a:lnTo>
                  <a:lnTo>
                    <a:pt x="75" y="103"/>
                  </a:lnTo>
                  <a:lnTo>
                    <a:pt x="75" y="100"/>
                  </a:lnTo>
                  <a:lnTo>
                    <a:pt x="62" y="100"/>
                  </a:lnTo>
                  <a:lnTo>
                    <a:pt x="62" y="103"/>
                  </a:lnTo>
                  <a:lnTo>
                    <a:pt x="74" y="103"/>
                  </a:lnTo>
                  <a:lnTo>
                    <a:pt x="74" y="100"/>
                  </a:lnTo>
                  <a:lnTo>
                    <a:pt x="66" y="98"/>
                  </a:lnTo>
                  <a:lnTo>
                    <a:pt x="61" y="98"/>
                  </a:lnTo>
                  <a:lnTo>
                    <a:pt x="61" y="102"/>
                  </a:lnTo>
                  <a:lnTo>
                    <a:pt x="73" y="102"/>
                  </a:lnTo>
                  <a:lnTo>
                    <a:pt x="73" y="98"/>
                  </a:lnTo>
                  <a:lnTo>
                    <a:pt x="62" y="97"/>
                  </a:lnTo>
                  <a:lnTo>
                    <a:pt x="62" y="101"/>
                  </a:lnTo>
                  <a:lnTo>
                    <a:pt x="76" y="101"/>
                  </a:lnTo>
                  <a:lnTo>
                    <a:pt x="76" y="97"/>
                  </a:lnTo>
                  <a:lnTo>
                    <a:pt x="62" y="97"/>
                  </a:lnTo>
                  <a:lnTo>
                    <a:pt x="62" y="98"/>
                  </a:lnTo>
                  <a:lnTo>
                    <a:pt x="63" y="97"/>
                  </a:lnTo>
                  <a:lnTo>
                    <a:pt x="62" y="96"/>
                  </a:lnTo>
                  <a:lnTo>
                    <a:pt x="61" y="97"/>
                  </a:lnTo>
                  <a:lnTo>
                    <a:pt x="61" y="100"/>
                  </a:lnTo>
                  <a:lnTo>
                    <a:pt x="74" y="100"/>
                  </a:lnTo>
                  <a:lnTo>
                    <a:pt x="74" y="96"/>
                  </a:lnTo>
                  <a:lnTo>
                    <a:pt x="61" y="96"/>
                  </a:lnTo>
                  <a:lnTo>
                    <a:pt x="61" y="100"/>
                  </a:lnTo>
                  <a:lnTo>
                    <a:pt x="74" y="98"/>
                  </a:lnTo>
                  <a:lnTo>
                    <a:pt x="74" y="94"/>
                  </a:lnTo>
                  <a:lnTo>
                    <a:pt x="63" y="94"/>
                  </a:lnTo>
                  <a:lnTo>
                    <a:pt x="63" y="98"/>
                  </a:lnTo>
                  <a:lnTo>
                    <a:pt x="69" y="98"/>
                  </a:lnTo>
                  <a:lnTo>
                    <a:pt x="75" y="97"/>
                  </a:lnTo>
                  <a:lnTo>
                    <a:pt x="75" y="93"/>
                  </a:lnTo>
                  <a:lnTo>
                    <a:pt x="61" y="93"/>
                  </a:lnTo>
                  <a:lnTo>
                    <a:pt x="61" y="97"/>
                  </a:lnTo>
                  <a:lnTo>
                    <a:pt x="74" y="97"/>
                  </a:lnTo>
                  <a:lnTo>
                    <a:pt x="74" y="93"/>
                  </a:lnTo>
                  <a:lnTo>
                    <a:pt x="66" y="92"/>
                  </a:lnTo>
                  <a:lnTo>
                    <a:pt x="62" y="92"/>
                  </a:lnTo>
                  <a:lnTo>
                    <a:pt x="62" y="96"/>
                  </a:lnTo>
                  <a:lnTo>
                    <a:pt x="73" y="96"/>
                  </a:lnTo>
                  <a:lnTo>
                    <a:pt x="73" y="92"/>
                  </a:lnTo>
                  <a:lnTo>
                    <a:pt x="63" y="90"/>
                  </a:lnTo>
                  <a:lnTo>
                    <a:pt x="63" y="94"/>
                  </a:lnTo>
                  <a:lnTo>
                    <a:pt x="76" y="94"/>
                  </a:lnTo>
                  <a:lnTo>
                    <a:pt x="76" y="90"/>
                  </a:lnTo>
                  <a:lnTo>
                    <a:pt x="62" y="90"/>
                  </a:lnTo>
                  <a:lnTo>
                    <a:pt x="62" y="94"/>
                  </a:lnTo>
                  <a:lnTo>
                    <a:pt x="74" y="93"/>
                  </a:lnTo>
                  <a:lnTo>
                    <a:pt x="74" y="89"/>
                  </a:lnTo>
                  <a:lnTo>
                    <a:pt x="61" y="89"/>
                  </a:lnTo>
                  <a:lnTo>
                    <a:pt x="61" y="93"/>
                  </a:lnTo>
                  <a:lnTo>
                    <a:pt x="74" y="93"/>
                  </a:lnTo>
                  <a:lnTo>
                    <a:pt x="76" y="92"/>
                  </a:lnTo>
                  <a:lnTo>
                    <a:pt x="75" y="88"/>
                  </a:lnTo>
                  <a:lnTo>
                    <a:pt x="63" y="88"/>
                  </a:lnTo>
                  <a:lnTo>
                    <a:pt x="63" y="92"/>
                  </a:lnTo>
                  <a:lnTo>
                    <a:pt x="75" y="92"/>
                  </a:lnTo>
                  <a:lnTo>
                    <a:pt x="75" y="88"/>
                  </a:lnTo>
                  <a:lnTo>
                    <a:pt x="61" y="86"/>
                  </a:lnTo>
                  <a:lnTo>
                    <a:pt x="61" y="90"/>
                  </a:lnTo>
                  <a:lnTo>
                    <a:pt x="74" y="90"/>
                  </a:lnTo>
                  <a:lnTo>
                    <a:pt x="74" y="86"/>
                  </a:lnTo>
                  <a:lnTo>
                    <a:pt x="66" y="86"/>
                  </a:lnTo>
                  <a:lnTo>
                    <a:pt x="61" y="85"/>
                  </a:lnTo>
                  <a:lnTo>
                    <a:pt x="61" y="89"/>
                  </a:lnTo>
                  <a:lnTo>
                    <a:pt x="74" y="89"/>
                  </a:lnTo>
                  <a:lnTo>
                    <a:pt x="74" y="85"/>
                  </a:lnTo>
                  <a:lnTo>
                    <a:pt x="62" y="85"/>
                  </a:lnTo>
                  <a:lnTo>
                    <a:pt x="62" y="89"/>
                  </a:lnTo>
                  <a:lnTo>
                    <a:pt x="67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62" y="84"/>
                  </a:lnTo>
                  <a:lnTo>
                    <a:pt x="62" y="88"/>
                  </a:lnTo>
                  <a:lnTo>
                    <a:pt x="74" y="86"/>
                  </a:lnTo>
                  <a:lnTo>
                    <a:pt x="74" y="83"/>
                  </a:lnTo>
                  <a:lnTo>
                    <a:pt x="61" y="83"/>
                  </a:lnTo>
                  <a:lnTo>
                    <a:pt x="61" y="86"/>
                  </a:lnTo>
                  <a:lnTo>
                    <a:pt x="75" y="86"/>
                  </a:lnTo>
                  <a:lnTo>
                    <a:pt x="75" y="83"/>
                  </a:lnTo>
                  <a:lnTo>
                    <a:pt x="63" y="81"/>
                  </a:lnTo>
                  <a:lnTo>
                    <a:pt x="63" y="85"/>
                  </a:lnTo>
                  <a:lnTo>
                    <a:pt x="75" y="85"/>
                  </a:lnTo>
                  <a:lnTo>
                    <a:pt x="75" y="81"/>
                  </a:lnTo>
                  <a:lnTo>
                    <a:pt x="61" y="81"/>
                  </a:lnTo>
                  <a:lnTo>
                    <a:pt x="61" y="83"/>
                  </a:lnTo>
                  <a:lnTo>
                    <a:pt x="62" y="84"/>
                  </a:lnTo>
                  <a:lnTo>
                    <a:pt x="63" y="83"/>
                  </a:lnTo>
                  <a:lnTo>
                    <a:pt x="62" y="81"/>
                  </a:lnTo>
                  <a:lnTo>
                    <a:pt x="62" y="84"/>
                  </a:lnTo>
                  <a:lnTo>
                    <a:pt x="74" y="84"/>
                  </a:lnTo>
                  <a:lnTo>
                    <a:pt x="74" y="80"/>
                  </a:lnTo>
                  <a:lnTo>
                    <a:pt x="67" y="80"/>
                  </a:lnTo>
                  <a:lnTo>
                    <a:pt x="61" y="79"/>
                  </a:lnTo>
                  <a:lnTo>
                    <a:pt x="61" y="83"/>
                  </a:lnTo>
                  <a:lnTo>
                    <a:pt x="74" y="83"/>
                  </a:lnTo>
                  <a:lnTo>
                    <a:pt x="74" y="79"/>
                  </a:lnTo>
                  <a:lnTo>
                    <a:pt x="63" y="79"/>
                  </a:lnTo>
                  <a:lnTo>
                    <a:pt x="63" y="83"/>
                  </a:lnTo>
                  <a:lnTo>
                    <a:pt x="66" y="83"/>
                  </a:lnTo>
                  <a:lnTo>
                    <a:pt x="76" y="81"/>
                  </a:lnTo>
                  <a:lnTo>
                    <a:pt x="76" y="77"/>
                  </a:lnTo>
                  <a:lnTo>
                    <a:pt x="61" y="77"/>
                  </a:lnTo>
                  <a:lnTo>
                    <a:pt x="61" y="81"/>
                  </a:lnTo>
                  <a:lnTo>
                    <a:pt x="73" y="81"/>
                  </a:lnTo>
                  <a:lnTo>
                    <a:pt x="73" y="77"/>
                  </a:lnTo>
                  <a:lnTo>
                    <a:pt x="66" y="76"/>
                  </a:lnTo>
                  <a:lnTo>
                    <a:pt x="61" y="76"/>
                  </a:lnTo>
                  <a:lnTo>
                    <a:pt x="61" y="80"/>
                  </a:lnTo>
                  <a:lnTo>
                    <a:pt x="75" y="80"/>
                  </a:lnTo>
                  <a:lnTo>
                    <a:pt x="75" y="76"/>
                  </a:lnTo>
                  <a:lnTo>
                    <a:pt x="62" y="75"/>
                  </a:lnTo>
                  <a:lnTo>
                    <a:pt x="62" y="79"/>
                  </a:lnTo>
                  <a:lnTo>
                    <a:pt x="75" y="79"/>
                  </a:lnTo>
                  <a:lnTo>
                    <a:pt x="75" y="75"/>
                  </a:lnTo>
                  <a:lnTo>
                    <a:pt x="61" y="75"/>
                  </a:lnTo>
                  <a:lnTo>
                    <a:pt x="61" y="76"/>
                  </a:lnTo>
                  <a:lnTo>
                    <a:pt x="63" y="76"/>
                  </a:lnTo>
                  <a:lnTo>
                    <a:pt x="63" y="75"/>
                  </a:lnTo>
                  <a:lnTo>
                    <a:pt x="61" y="75"/>
                  </a:lnTo>
                  <a:lnTo>
                    <a:pt x="61" y="77"/>
                  </a:lnTo>
                  <a:lnTo>
                    <a:pt x="74" y="77"/>
                  </a:lnTo>
                  <a:lnTo>
                    <a:pt x="74" y="73"/>
                  </a:lnTo>
                  <a:lnTo>
                    <a:pt x="61" y="73"/>
                  </a:lnTo>
                  <a:lnTo>
                    <a:pt x="61" y="77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3" y="72"/>
                  </a:lnTo>
                  <a:lnTo>
                    <a:pt x="62" y="72"/>
                  </a:lnTo>
                  <a:lnTo>
                    <a:pt x="62" y="76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62" y="71"/>
                  </a:lnTo>
                  <a:lnTo>
                    <a:pt x="62" y="75"/>
                  </a:lnTo>
                  <a:lnTo>
                    <a:pt x="74" y="75"/>
                  </a:lnTo>
                  <a:lnTo>
                    <a:pt x="74" y="71"/>
                  </a:lnTo>
                  <a:lnTo>
                    <a:pt x="67" y="71"/>
                  </a:lnTo>
                  <a:lnTo>
                    <a:pt x="61" y="69"/>
                  </a:lnTo>
                  <a:lnTo>
                    <a:pt x="61" y="73"/>
                  </a:lnTo>
                  <a:lnTo>
                    <a:pt x="75" y="73"/>
                  </a:lnTo>
                  <a:lnTo>
                    <a:pt x="75" y="69"/>
                  </a:lnTo>
                  <a:lnTo>
                    <a:pt x="63" y="69"/>
                  </a:lnTo>
                  <a:lnTo>
                    <a:pt x="63" y="73"/>
                  </a:lnTo>
                  <a:lnTo>
                    <a:pt x="69" y="72"/>
                  </a:lnTo>
                  <a:lnTo>
                    <a:pt x="75" y="72"/>
                  </a:lnTo>
                  <a:lnTo>
                    <a:pt x="75" y="68"/>
                  </a:lnTo>
                  <a:lnTo>
                    <a:pt x="61" y="68"/>
                  </a:lnTo>
                  <a:lnTo>
                    <a:pt x="61" y="72"/>
                  </a:lnTo>
                  <a:lnTo>
                    <a:pt x="62" y="72"/>
                  </a:lnTo>
                  <a:lnTo>
                    <a:pt x="74" y="71"/>
                  </a:lnTo>
                  <a:lnTo>
                    <a:pt x="74" y="67"/>
                  </a:lnTo>
                  <a:lnTo>
                    <a:pt x="62" y="67"/>
                  </a:lnTo>
                  <a:lnTo>
                    <a:pt x="62" y="71"/>
                  </a:lnTo>
                  <a:lnTo>
                    <a:pt x="73" y="71"/>
                  </a:lnTo>
                  <a:lnTo>
                    <a:pt x="75" y="69"/>
                  </a:lnTo>
                  <a:lnTo>
                    <a:pt x="74" y="65"/>
                  </a:lnTo>
                  <a:lnTo>
                    <a:pt x="63" y="65"/>
                  </a:lnTo>
                  <a:lnTo>
                    <a:pt x="63" y="69"/>
                  </a:lnTo>
                  <a:lnTo>
                    <a:pt x="76" y="69"/>
                  </a:lnTo>
                  <a:lnTo>
                    <a:pt x="76" y="65"/>
                  </a:lnTo>
                  <a:lnTo>
                    <a:pt x="62" y="64"/>
                  </a:lnTo>
                  <a:lnTo>
                    <a:pt x="61" y="64"/>
                  </a:lnTo>
                  <a:lnTo>
                    <a:pt x="61" y="68"/>
                  </a:lnTo>
                  <a:lnTo>
                    <a:pt x="74" y="68"/>
                  </a:lnTo>
                  <a:lnTo>
                    <a:pt x="74" y="64"/>
                  </a:lnTo>
                  <a:lnTo>
                    <a:pt x="67" y="64"/>
                  </a:lnTo>
                  <a:lnTo>
                    <a:pt x="61" y="63"/>
                  </a:lnTo>
                  <a:lnTo>
                    <a:pt x="61" y="67"/>
                  </a:lnTo>
                  <a:lnTo>
                    <a:pt x="75" y="67"/>
                  </a:lnTo>
                  <a:lnTo>
                    <a:pt x="75" y="63"/>
                  </a:lnTo>
                  <a:lnTo>
                    <a:pt x="63" y="63"/>
                  </a:lnTo>
                  <a:lnTo>
                    <a:pt x="63" y="67"/>
                  </a:lnTo>
                  <a:lnTo>
                    <a:pt x="69" y="65"/>
                  </a:lnTo>
                  <a:lnTo>
                    <a:pt x="75" y="65"/>
                  </a:lnTo>
                  <a:lnTo>
                    <a:pt x="75" y="62"/>
                  </a:lnTo>
                  <a:lnTo>
                    <a:pt x="61" y="62"/>
                  </a:lnTo>
                  <a:lnTo>
                    <a:pt x="61" y="65"/>
                  </a:lnTo>
                  <a:lnTo>
                    <a:pt x="74" y="65"/>
                  </a:lnTo>
                  <a:lnTo>
                    <a:pt x="74" y="62"/>
                  </a:lnTo>
                  <a:lnTo>
                    <a:pt x="67" y="60"/>
                  </a:lnTo>
                  <a:lnTo>
                    <a:pt x="61" y="60"/>
                  </a:lnTo>
                  <a:lnTo>
                    <a:pt x="61" y="64"/>
                  </a:lnTo>
                  <a:lnTo>
                    <a:pt x="74" y="64"/>
                  </a:lnTo>
                  <a:lnTo>
                    <a:pt x="74" y="60"/>
                  </a:lnTo>
                  <a:lnTo>
                    <a:pt x="62" y="59"/>
                  </a:lnTo>
                  <a:lnTo>
                    <a:pt x="62" y="63"/>
                  </a:lnTo>
                  <a:lnTo>
                    <a:pt x="75" y="63"/>
                  </a:lnTo>
                  <a:lnTo>
                    <a:pt x="75" y="59"/>
                  </a:lnTo>
                  <a:lnTo>
                    <a:pt x="62" y="59"/>
                  </a:lnTo>
                  <a:lnTo>
                    <a:pt x="62" y="60"/>
                  </a:lnTo>
                  <a:lnTo>
                    <a:pt x="63" y="59"/>
                  </a:lnTo>
                  <a:lnTo>
                    <a:pt x="62" y="58"/>
                  </a:lnTo>
                  <a:lnTo>
                    <a:pt x="61" y="59"/>
                  </a:lnTo>
                  <a:lnTo>
                    <a:pt x="61" y="62"/>
                  </a:lnTo>
                  <a:lnTo>
                    <a:pt x="73" y="62"/>
                  </a:lnTo>
                  <a:lnTo>
                    <a:pt x="73" y="58"/>
                  </a:lnTo>
                  <a:lnTo>
                    <a:pt x="59" y="58"/>
                  </a:lnTo>
                  <a:lnTo>
                    <a:pt x="59" y="62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56"/>
                  </a:lnTo>
                  <a:lnTo>
                    <a:pt x="63" y="56"/>
                  </a:lnTo>
                  <a:lnTo>
                    <a:pt x="63" y="60"/>
                  </a:lnTo>
                  <a:lnTo>
                    <a:pt x="67" y="60"/>
                  </a:lnTo>
                  <a:lnTo>
                    <a:pt x="75" y="59"/>
                  </a:lnTo>
                  <a:lnTo>
                    <a:pt x="75" y="55"/>
                  </a:lnTo>
                  <a:lnTo>
                    <a:pt x="61" y="55"/>
                  </a:lnTo>
                  <a:lnTo>
                    <a:pt x="61" y="59"/>
                  </a:lnTo>
                  <a:lnTo>
                    <a:pt x="74" y="59"/>
                  </a:lnTo>
                  <a:lnTo>
                    <a:pt x="74" y="55"/>
                  </a:lnTo>
                  <a:lnTo>
                    <a:pt x="67" y="54"/>
                  </a:lnTo>
                  <a:lnTo>
                    <a:pt x="61" y="54"/>
                  </a:lnTo>
                  <a:lnTo>
                    <a:pt x="61" y="58"/>
                  </a:lnTo>
                  <a:lnTo>
                    <a:pt x="73" y="58"/>
                  </a:lnTo>
                  <a:lnTo>
                    <a:pt x="73" y="54"/>
                  </a:lnTo>
                  <a:lnTo>
                    <a:pt x="62" y="52"/>
                  </a:lnTo>
                  <a:lnTo>
                    <a:pt x="6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62" y="52"/>
                  </a:lnTo>
                  <a:lnTo>
                    <a:pt x="62" y="54"/>
                  </a:lnTo>
                  <a:lnTo>
                    <a:pt x="63" y="52"/>
                  </a:lnTo>
                  <a:lnTo>
                    <a:pt x="62" y="51"/>
                  </a:lnTo>
                  <a:lnTo>
                    <a:pt x="61" y="52"/>
                  </a:lnTo>
                  <a:lnTo>
                    <a:pt x="61" y="55"/>
                  </a:lnTo>
                  <a:lnTo>
                    <a:pt x="73" y="55"/>
                  </a:lnTo>
                  <a:lnTo>
                    <a:pt x="73" y="51"/>
                  </a:lnTo>
                  <a:lnTo>
                    <a:pt x="61" y="51"/>
                  </a:lnTo>
                  <a:lnTo>
                    <a:pt x="61" y="55"/>
                  </a:lnTo>
                  <a:lnTo>
                    <a:pt x="73" y="54"/>
                  </a:lnTo>
                  <a:lnTo>
                    <a:pt x="75" y="54"/>
                  </a:lnTo>
                  <a:lnTo>
                    <a:pt x="75" y="50"/>
                  </a:lnTo>
                  <a:lnTo>
                    <a:pt x="63" y="50"/>
                  </a:lnTo>
                  <a:lnTo>
                    <a:pt x="63" y="54"/>
                  </a:lnTo>
                  <a:lnTo>
                    <a:pt x="75" y="54"/>
                  </a:lnTo>
                  <a:lnTo>
                    <a:pt x="75" y="50"/>
                  </a:lnTo>
                  <a:lnTo>
                    <a:pt x="62" y="48"/>
                  </a:lnTo>
                  <a:lnTo>
                    <a:pt x="62" y="52"/>
                  </a:lnTo>
                  <a:lnTo>
                    <a:pt x="74" y="52"/>
                  </a:lnTo>
                  <a:lnTo>
                    <a:pt x="74" y="48"/>
                  </a:lnTo>
                  <a:lnTo>
                    <a:pt x="66" y="48"/>
                  </a:lnTo>
                  <a:lnTo>
                    <a:pt x="66" y="50"/>
                  </a:lnTo>
                  <a:lnTo>
                    <a:pt x="69" y="50"/>
                  </a:lnTo>
                  <a:lnTo>
                    <a:pt x="69" y="47"/>
                  </a:lnTo>
                  <a:lnTo>
                    <a:pt x="61" y="47"/>
                  </a:lnTo>
                  <a:lnTo>
                    <a:pt x="61" y="51"/>
                  </a:lnTo>
                  <a:lnTo>
                    <a:pt x="73" y="51"/>
                  </a:lnTo>
                  <a:lnTo>
                    <a:pt x="73" y="47"/>
                  </a:lnTo>
                  <a:lnTo>
                    <a:pt x="62" y="47"/>
                  </a:lnTo>
                  <a:lnTo>
                    <a:pt x="62" y="48"/>
                  </a:lnTo>
                  <a:lnTo>
                    <a:pt x="63" y="51"/>
                  </a:lnTo>
                  <a:lnTo>
                    <a:pt x="66" y="50"/>
                  </a:lnTo>
                  <a:lnTo>
                    <a:pt x="65" y="47"/>
                  </a:lnTo>
                  <a:lnTo>
                    <a:pt x="65" y="50"/>
                  </a:lnTo>
                  <a:lnTo>
                    <a:pt x="75" y="50"/>
                  </a:lnTo>
                  <a:lnTo>
                    <a:pt x="75" y="46"/>
                  </a:lnTo>
                  <a:lnTo>
                    <a:pt x="61" y="46"/>
                  </a:lnTo>
                  <a:lnTo>
                    <a:pt x="61" y="50"/>
                  </a:lnTo>
                  <a:lnTo>
                    <a:pt x="73" y="48"/>
                  </a:lnTo>
                  <a:lnTo>
                    <a:pt x="73" y="45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73" y="48"/>
                  </a:lnTo>
                  <a:lnTo>
                    <a:pt x="76" y="47"/>
                  </a:lnTo>
                  <a:lnTo>
                    <a:pt x="75" y="43"/>
                  </a:lnTo>
                  <a:lnTo>
                    <a:pt x="62" y="43"/>
                  </a:lnTo>
                  <a:lnTo>
                    <a:pt x="62" y="47"/>
                  </a:lnTo>
                  <a:lnTo>
                    <a:pt x="75" y="47"/>
                  </a:lnTo>
                  <a:lnTo>
                    <a:pt x="75" y="43"/>
                  </a:lnTo>
                  <a:lnTo>
                    <a:pt x="61" y="42"/>
                  </a:lnTo>
                  <a:lnTo>
                    <a:pt x="61" y="46"/>
                  </a:lnTo>
                  <a:lnTo>
                    <a:pt x="73" y="46"/>
                  </a:lnTo>
                  <a:lnTo>
                    <a:pt x="73" y="42"/>
                  </a:lnTo>
                  <a:lnTo>
                    <a:pt x="67" y="42"/>
                  </a:lnTo>
                  <a:lnTo>
                    <a:pt x="61" y="41"/>
                  </a:lnTo>
                  <a:lnTo>
                    <a:pt x="61" y="45"/>
                  </a:lnTo>
                  <a:lnTo>
                    <a:pt x="74" y="45"/>
                  </a:lnTo>
                  <a:lnTo>
                    <a:pt x="74" y="41"/>
                  </a:lnTo>
                  <a:lnTo>
                    <a:pt x="63" y="41"/>
                  </a:lnTo>
                  <a:lnTo>
                    <a:pt x="63" y="42"/>
                  </a:lnTo>
                  <a:lnTo>
                    <a:pt x="65" y="45"/>
                  </a:lnTo>
                  <a:lnTo>
                    <a:pt x="67" y="43"/>
                  </a:lnTo>
                  <a:lnTo>
                    <a:pt x="66" y="41"/>
                  </a:lnTo>
                  <a:lnTo>
                    <a:pt x="66" y="43"/>
                  </a:lnTo>
                  <a:lnTo>
                    <a:pt x="76" y="43"/>
                  </a:lnTo>
                  <a:lnTo>
                    <a:pt x="76" y="39"/>
                  </a:lnTo>
                  <a:lnTo>
                    <a:pt x="62" y="39"/>
                  </a:lnTo>
                  <a:lnTo>
                    <a:pt x="62" y="43"/>
                  </a:lnTo>
                  <a:lnTo>
                    <a:pt x="73" y="43"/>
                  </a:lnTo>
                  <a:lnTo>
                    <a:pt x="73" y="39"/>
                  </a:lnTo>
                  <a:lnTo>
                    <a:pt x="66" y="38"/>
                  </a:lnTo>
                  <a:lnTo>
                    <a:pt x="61" y="38"/>
                  </a:lnTo>
                  <a:lnTo>
                    <a:pt x="61" y="42"/>
                  </a:lnTo>
                  <a:lnTo>
                    <a:pt x="75" y="42"/>
                  </a:lnTo>
                  <a:lnTo>
                    <a:pt x="75" y="38"/>
                  </a:lnTo>
                  <a:lnTo>
                    <a:pt x="63" y="37"/>
                  </a:lnTo>
                  <a:lnTo>
                    <a:pt x="63" y="41"/>
                  </a:lnTo>
                  <a:lnTo>
                    <a:pt x="75" y="41"/>
                  </a:lnTo>
                  <a:lnTo>
                    <a:pt x="75" y="37"/>
                  </a:lnTo>
                  <a:lnTo>
                    <a:pt x="61" y="37"/>
                  </a:lnTo>
                  <a:lnTo>
                    <a:pt x="61" y="38"/>
                  </a:lnTo>
                  <a:lnTo>
                    <a:pt x="63" y="38"/>
                  </a:lnTo>
                  <a:lnTo>
                    <a:pt x="63" y="37"/>
                  </a:lnTo>
                  <a:lnTo>
                    <a:pt x="61" y="37"/>
                  </a:lnTo>
                  <a:lnTo>
                    <a:pt x="61" y="39"/>
                  </a:lnTo>
                  <a:lnTo>
                    <a:pt x="73" y="39"/>
                  </a:lnTo>
                  <a:lnTo>
                    <a:pt x="73" y="35"/>
                  </a:lnTo>
                  <a:lnTo>
                    <a:pt x="59" y="35"/>
                  </a:lnTo>
                  <a:lnTo>
                    <a:pt x="59" y="39"/>
                  </a:lnTo>
                  <a:lnTo>
                    <a:pt x="70" y="38"/>
                  </a:lnTo>
                  <a:lnTo>
                    <a:pt x="73" y="38"/>
                  </a:lnTo>
                  <a:lnTo>
                    <a:pt x="73" y="34"/>
                  </a:lnTo>
                  <a:lnTo>
                    <a:pt x="62" y="34"/>
                  </a:lnTo>
                  <a:lnTo>
                    <a:pt x="62" y="38"/>
                  </a:lnTo>
                  <a:lnTo>
                    <a:pt x="66" y="38"/>
                  </a:lnTo>
                  <a:lnTo>
                    <a:pt x="76" y="37"/>
                  </a:lnTo>
                  <a:lnTo>
                    <a:pt x="76" y="33"/>
                  </a:lnTo>
                  <a:lnTo>
                    <a:pt x="61" y="33"/>
                  </a:lnTo>
                  <a:lnTo>
                    <a:pt x="61" y="37"/>
                  </a:lnTo>
                  <a:lnTo>
                    <a:pt x="73" y="37"/>
                  </a:lnTo>
                  <a:lnTo>
                    <a:pt x="73" y="33"/>
                  </a:lnTo>
                  <a:lnTo>
                    <a:pt x="66" y="31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75" y="35"/>
                  </a:lnTo>
                  <a:lnTo>
                    <a:pt x="75" y="31"/>
                  </a:lnTo>
                  <a:lnTo>
                    <a:pt x="63" y="30"/>
                  </a:lnTo>
                  <a:lnTo>
                    <a:pt x="63" y="34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62" y="30"/>
                  </a:lnTo>
                  <a:lnTo>
                    <a:pt x="62" y="31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2" y="30"/>
                  </a:lnTo>
                  <a:lnTo>
                    <a:pt x="62" y="33"/>
                  </a:lnTo>
                  <a:lnTo>
                    <a:pt x="74" y="33"/>
                  </a:lnTo>
                  <a:lnTo>
                    <a:pt x="74" y="29"/>
                  </a:lnTo>
                  <a:lnTo>
                    <a:pt x="62" y="29"/>
                  </a:lnTo>
                  <a:lnTo>
                    <a:pt x="62" y="33"/>
                  </a:lnTo>
                  <a:lnTo>
                    <a:pt x="73" y="33"/>
                  </a:lnTo>
                  <a:lnTo>
                    <a:pt x="75" y="31"/>
                  </a:lnTo>
                  <a:lnTo>
                    <a:pt x="74" y="28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76" y="31"/>
                  </a:lnTo>
                  <a:lnTo>
                    <a:pt x="76" y="28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61" y="30"/>
                  </a:lnTo>
                  <a:lnTo>
                    <a:pt x="73" y="30"/>
                  </a:lnTo>
                  <a:lnTo>
                    <a:pt x="73" y="26"/>
                  </a:lnTo>
                  <a:lnTo>
                    <a:pt x="67" y="26"/>
                  </a:lnTo>
                  <a:lnTo>
                    <a:pt x="59" y="25"/>
                  </a:lnTo>
                  <a:lnTo>
                    <a:pt x="59" y="29"/>
                  </a:lnTo>
                  <a:lnTo>
                    <a:pt x="75" y="29"/>
                  </a:lnTo>
                  <a:lnTo>
                    <a:pt x="75" y="25"/>
                  </a:lnTo>
                  <a:lnTo>
                    <a:pt x="62" y="25"/>
                  </a:lnTo>
                  <a:lnTo>
                    <a:pt x="62" y="29"/>
                  </a:lnTo>
                  <a:lnTo>
                    <a:pt x="67" y="28"/>
                  </a:lnTo>
                  <a:lnTo>
                    <a:pt x="75" y="28"/>
                  </a:lnTo>
                  <a:lnTo>
                    <a:pt x="75" y="24"/>
                  </a:lnTo>
                  <a:lnTo>
                    <a:pt x="61" y="24"/>
                  </a:lnTo>
                  <a:lnTo>
                    <a:pt x="61" y="28"/>
                  </a:lnTo>
                  <a:lnTo>
                    <a:pt x="73" y="26"/>
                  </a:lnTo>
                  <a:lnTo>
                    <a:pt x="73" y="22"/>
                  </a:lnTo>
                  <a:lnTo>
                    <a:pt x="61" y="22"/>
                  </a:lnTo>
                  <a:lnTo>
                    <a:pt x="61" y="26"/>
                  </a:lnTo>
                  <a:lnTo>
                    <a:pt x="71" y="26"/>
                  </a:lnTo>
                  <a:lnTo>
                    <a:pt x="75" y="25"/>
                  </a:lnTo>
                  <a:lnTo>
                    <a:pt x="74" y="21"/>
                  </a:lnTo>
                  <a:lnTo>
                    <a:pt x="63" y="21"/>
                  </a:lnTo>
                  <a:lnTo>
                    <a:pt x="63" y="25"/>
                  </a:lnTo>
                  <a:lnTo>
                    <a:pt x="76" y="25"/>
                  </a:lnTo>
                  <a:lnTo>
                    <a:pt x="76" y="21"/>
                  </a:lnTo>
                  <a:lnTo>
                    <a:pt x="62" y="20"/>
                  </a:lnTo>
                  <a:lnTo>
                    <a:pt x="61" y="20"/>
                  </a:lnTo>
                  <a:lnTo>
                    <a:pt x="61" y="24"/>
                  </a:lnTo>
                  <a:lnTo>
                    <a:pt x="73" y="24"/>
                  </a:lnTo>
                  <a:lnTo>
                    <a:pt x="73" y="20"/>
                  </a:lnTo>
                  <a:lnTo>
                    <a:pt x="67" y="20"/>
                  </a:lnTo>
                  <a:lnTo>
                    <a:pt x="61" y="18"/>
                  </a:lnTo>
                  <a:lnTo>
                    <a:pt x="61" y="22"/>
                  </a:lnTo>
                  <a:lnTo>
                    <a:pt x="75" y="22"/>
                  </a:lnTo>
                  <a:lnTo>
                    <a:pt x="75" y="18"/>
                  </a:lnTo>
                  <a:lnTo>
                    <a:pt x="63" y="18"/>
                  </a:lnTo>
                  <a:lnTo>
                    <a:pt x="63" y="22"/>
                  </a:lnTo>
                  <a:lnTo>
                    <a:pt x="69" y="21"/>
                  </a:lnTo>
                  <a:lnTo>
                    <a:pt x="75" y="21"/>
                  </a:lnTo>
                  <a:lnTo>
                    <a:pt x="75" y="17"/>
                  </a:lnTo>
                  <a:lnTo>
                    <a:pt x="61" y="17"/>
                  </a:lnTo>
                  <a:lnTo>
                    <a:pt x="61" y="21"/>
                  </a:lnTo>
                  <a:lnTo>
                    <a:pt x="73" y="21"/>
                  </a:lnTo>
                  <a:lnTo>
                    <a:pt x="73" y="17"/>
                  </a:lnTo>
                  <a:lnTo>
                    <a:pt x="67" y="16"/>
                  </a:lnTo>
                  <a:lnTo>
                    <a:pt x="61" y="16"/>
                  </a:lnTo>
                  <a:lnTo>
                    <a:pt x="61" y="20"/>
                  </a:lnTo>
                  <a:lnTo>
                    <a:pt x="74" y="20"/>
                  </a:lnTo>
                  <a:lnTo>
                    <a:pt x="74" y="16"/>
                  </a:lnTo>
                  <a:lnTo>
                    <a:pt x="62" y="14"/>
                  </a:lnTo>
                  <a:lnTo>
                    <a:pt x="62" y="18"/>
                  </a:lnTo>
                  <a:lnTo>
                    <a:pt x="76" y="18"/>
                  </a:lnTo>
                  <a:lnTo>
                    <a:pt x="76" y="14"/>
                  </a:lnTo>
                  <a:lnTo>
                    <a:pt x="62" y="14"/>
                  </a:lnTo>
                  <a:lnTo>
                    <a:pt x="62" y="16"/>
                  </a:lnTo>
                  <a:lnTo>
                    <a:pt x="63" y="14"/>
                  </a:lnTo>
                  <a:lnTo>
                    <a:pt x="62" y="13"/>
                  </a:lnTo>
                  <a:lnTo>
                    <a:pt x="61" y="14"/>
                  </a:lnTo>
                  <a:lnTo>
                    <a:pt x="61" y="17"/>
                  </a:lnTo>
                  <a:lnTo>
                    <a:pt x="73" y="17"/>
                  </a:lnTo>
                  <a:lnTo>
                    <a:pt x="73" y="13"/>
                  </a:lnTo>
                  <a:lnTo>
                    <a:pt x="59" y="13"/>
                  </a:lnTo>
                  <a:lnTo>
                    <a:pt x="59" y="17"/>
                  </a:lnTo>
                  <a:lnTo>
                    <a:pt x="71" y="16"/>
                  </a:lnTo>
                  <a:lnTo>
                    <a:pt x="75" y="16"/>
                  </a:lnTo>
                  <a:lnTo>
                    <a:pt x="75" y="12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9" y="16"/>
                  </a:lnTo>
                  <a:lnTo>
                    <a:pt x="75" y="14"/>
                  </a:lnTo>
                  <a:lnTo>
                    <a:pt x="75" y="11"/>
                  </a:lnTo>
                  <a:lnTo>
                    <a:pt x="61" y="11"/>
                  </a:lnTo>
                  <a:lnTo>
                    <a:pt x="61" y="14"/>
                  </a:lnTo>
                  <a:lnTo>
                    <a:pt x="74" y="14"/>
                  </a:lnTo>
                  <a:lnTo>
                    <a:pt x="74" y="11"/>
                  </a:lnTo>
                  <a:lnTo>
                    <a:pt x="67" y="11"/>
                  </a:lnTo>
                  <a:lnTo>
                    <a:pt x="61" y="9"/>
                  </a:lnTo>
                  <a:lnTo>
                    <a:pt x="61" y="13"/>
                  </a:lnTo>
                  <a:lnTo>
                    <a:pt x="74" y="13"/>
                  </a:lnTo>
                  <a:lnTo>
                    <a:pt x="74" y="9"/>
                  </a:lnTo>
                  <a:lnTo>
                    <a:pt x="62" y="8"/>
                  </a:lnTo>
                  <a:lnTo>
                    <a:pt x="62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2" y="7"/>
                  </a:lnTo>
                  <a:lnTo>
                    <a:pt x="61" y="8"/>
                  </a:lnTo>
                  <a:lnTo>
                    <a:pt x="61" y="11"/>
                  </a:lnTo>
                  <a:lnTo>
                    <a:pt x="73" y="11"/>
                  </a:lnTo>
                  <a:lnTo>
                    <a:pt x="73" y="7"/>
                  </a:lnTo>
                  <a:lnTo>
                    <a:pt x="59" y="7"/>
                  </a:lnTo>
                  <a:lnTo>
                    <a:pt x="59" y="11"/>
                  </a:lnTo>
                  <a:lnTo>
                    <a:pt x="73" y="11"/>
                  </a:lnTo>
                  <a:lnTo>
                    <a:pt x="76" y="9"/>
                  </a:lnTo>
                  <a:lnTo>
                    <a:pt x="75" y="5"/>
                  </a:lnTo>
                  <a:lnTo>
                    <a:pt x="62" y="5"/>
                  </a:lnTo>
                  <a:lnTo>
                    <a:pt x="62" y="9"/>
                  </a:lnTo>
                  <a:lnTo>
                    <a:pt x="75" y="9"/>
                  </a:lnTo>
                  <a:lnTo>
                    <a:pt x="75" y="5"/>
                  </a:lnTo>
                  <a:lnTo>
                    <a:pt x="61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73" y="8"/>
                  </a:lnTo>
                  <a:lnTo>
                    <a:pt x="73" y="4"/>
                  </a:lnTo>
                  <a:lnTo>
                    <a:pt x="67" y="4"/>
                  </a:lnTo>
                  <a:lnTo>
                    <a:pt x="59" y="3"/>
                  </a:lnTo>
                  <a:lnTo>
                    <a:pt x="59" y="7"/>
                  </a:lnTo>
                  <a:lnTo>
                    <a:pt x="73" y="7"/>
                  </a:lnTo>
                  <a:lnTo>
                    <a:pt x="73" y="3"/>
                  </a:lnTo>
                  <a:lnTo>
                    <a:pt x="62" y="3"/>
                  </a:lnTo>
                  <a:lnTo>
                    <a:pt x="62" y="4"/>
                  </a:lnTo>
                  <a:lnTo>
                    <a:pt x="63" y="7"/>
                  </a:lnTo>
                  <a:lnTo>
                    <a:pt x="66" y="5"/>
                  </a:lnTo>
                  <a:lnTo>
                    <a:pt x="65" y="3"/>
                  </a:lnTo>
                  <a:lnTo>
                    <a:pt x="65" y="5"/>
                  </a:lnTo>
                  <a:lnTo>
                    <a:pt x="75" y="5"/>
                  </a:lnTo>
                  <a:lnTo>
                    <a:pt x="75" y="1"/>
                  </a:lnTo>
                  <a:lnTo>
                    <a:pt x="61" y="1"/>
                  </a:lnTo>
                  <a:lnTo>
                    <a:pt x="61" y="5"/>
                  </a:lnTo>
                  <a:lnTo>
                    <a:pt x="73" y="4"/>
                  </a:lnTo>
                  <a:lnTo>
                    <a:pt x="73" y="0"/>
                  </a:lnTo>
                  <a:lnTo>
                    <a:pt x="59" y="0"/>
                  </a:lnTo>
                  <a:lnTo>
                    <a:pt x="59" y="4"/>
                  </a:lnTo>
                  <a:lnTo>
                    <a:pt x="71" y="4"/>
                  </a:lnTo>
                  <a:lnTo>
                    <a:pt x="75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9" name="Freeform 785"/>
            <p:cNvSpPr>
              <a:spLocks/>
            </p:cNvSpPr>
            <p:nvPr/>
          </p:nvSpPr>
          <p:spPr bwMode="auto">
            <a:xfrm rot="16200000">
              <a:off x="6244907" y="527685"/>
              <a:ext cx="120650" cy="374650"/>
            </a:xfrm>
            <a:custGeom>
              <a:avLst/>
              <a:gdLst>
                <a:gd name="T0" fmla="*/ 74 w 76"/>
                <a:gd name="T1" fmla="*/ 12 h 236"/>
                <a:gd name="T2" fmla="*/ 63 w 76"/>
                <a:gd name="T3" fmla="*/ 16 h 236"/>
                <a:gd name="T4" fmla="*/ 61 w 76"/>
                <a:gd name="T5" fmla="*/ 28 h 236"/>
                <a:gd name="T6" fmla="*/ 61 w 76"/>
                <a:gd name="T7" fmla="*/ 36 h 236"/>
                <a:gd name="T8" fmla="*/ 70 w 76"/>
                <a:gd name="T9" fmla="*/ 42 h 236"/>
                <a:gd name="T10" fmla="*/ 59 w 76"/>
                <a:gd name="T11" fmla="*/ 48 h 236"/>
                <a:gd name="T12" fmla="*/ 75 w 76"/>
                <a:gd name="T13" fmla="*/ 59 h 236"/>
                <a:gd name="T14" fmla="*/ 74 w 76"/>
                <a:gd name="T15" fmla="*/ 62 h 236"/>
                <a:gd name="T16" fmla="*/ 74 w 76"/>
                <a:gd name="T17" fmla="*/ 74 h 236"/>
                <a:gd name="T18" fmla="*/ 62 w 76"/>
                <a:gd name="T19" fmla="*/ 80 h 236"/>
                <a:gd name="T20" fmla="*/ 74 w 76"/>
                <a:gd name="T21" fmla="*/ 84 h 236"/>
                <a:gd name="T22" fmla="*/ 63 w 76"/>
                <a:gd name="T23" fmla="*/ 91 h 236"/>
                <a:gd name="T24" fmla="*/ 71 w 76"/>
                <a:gd name="T25" fmla="*/ 103 h 236"/>
                <a:gd name="T26" fmla="*/ 2 w 76"/>
                <a:gd name="T27" fmla="*/ 112 h 236"/>
                <a:gd name="T28" fmla="*/ 6 w 76"/>
                <a:gd name="T29" fmla="*/ 118 h 236"/>
                <a:gd name="T30" fmla="*/ 4 w 76"/>
                <a:gd name="T31" fmla="*/ 126 h 236"/>
                <a:gd name="T32" fmla="*/ 74 w 76"/>
                <a:gd name="T33" fmla="*/ 131 h 236"/>
                <a:gd name="T34" fmla="*/ 62 w 76"/>
                <a:gd name="T35" fmla="*/ 139 h 236"/>
                <a:gd name="T36" fmla="*/ 62 w 76"/>
                <a:gd name="T37" fmla="*/ 151 h 236"/>
                <a:gd name="T38" fmla="*/ 61 w 76"/>
                <a:gd name="T39" fmla="*/ 154 h 236"/>
                <a:gd name="T40" fmla="*/ 61 w 76"/>
                <a:gd name="T41" fmla="*/ 160 h 236"/>
                <a:gd name="T42" fmla="*/ 71 w 76"/>
                <a:gd name="T43" fmla="*/ 168 h 236"/>
                <a:gd name="T44" fmla="*/ 76 w 76"/>
                <a:gd name="T45" fmla="*/ 176 h 236"/>
                <a:gd name="T46" fmla="*/ 74 w 76"/>
                <a:gd name="T47" fmla="*/ 182 h 236"/>
                <a:gd name="T48" fmla="*/ 63 w 76"/>
                <a:gd name="T49" fmla="*/ 194 h 236"/>
                <a:gd name="T50" fmla="*/ 62 w 76"/>
                <a:gd name="T51" fmla="*/ 202 h 236"/>
                <a:gd name="T52" fmla="*/ 76 w 76"/>
                <a:gd name="T53" fmla="*/ 211 h 236"/>
                <a:gd name="T54" fmla="*/ 73 w 76"/>
                <a:gd name="T55" fmla="*/ 216 h 236"/>
                <a:gd name="T56" fmla="*/ 61 w 76"/>
                <a:gd name="T57" fmla="*/ 223 h 236"/>
                <a:gd name="T58" fmla="*/ 71 w 76"/>
                <a:gd name="T59" fmla="*/ 236 h 236"/>
                <a:gd name="T60" fmla="*/ 71 w 76"/>
                <a:gd name="T61" fmla="*/ 226 h 236"/>
                <a:gd name="T62" fmla="*/ 66 w 76"/>
                <a:gd name="T63" fmla="*/ 222 h 236"/>
                <a:gd name="T64" fmla="*/ 63 w 76"/>
                <a:gd name="T65" fmla="*/ 210 h 236"/>
                <a:gd name="T66" fmla="*/ 61 w 76"/>
                <a:gd name="T67" fmla="*/ 206 h 236"/>
                <a:gd name="T68" fmla="*/ 74 w 76"/>
                <a:gd name="T69" fmla="*/ 195 h 236"/>
                <a:gd name="T70" fmla="*/ 65 w 76"/>
                <a:gd name="T71" fmla="*/ 188 h 236"/>
                <a:gd name="T72" fmla="*/ 61 w 76"/>
                <a:gd name="T73" fmla="*/ 180 h 236"/>
                <a:gd name="T74" fmla="*/ 74 w 76"/>
                <a:gd name="T75" fmla="*/ 177 h 236"/>
                <a:gd name="T76" fmla="*/ 74 w 76"/>
                <a:gd name="T77" fmla="*/ 171 h 236"/>
                <a:gd name="T78" fmla="*/ 65 w 76"/>
                <a:gd name="T79" fmla="*/ 159 h 236"/>
                <a:gd name="T80" fmla="*/ 62 w 76"/>
                <a:gd name="T81" fmla="*/ 152 h 236"/>
                <a:gd name="T82" fmla="*/ 62 w 76"/>
                <a:gd name="T83" fmla="*/ 147 h 236"/>
                <a:gd name="T84" fmla="*/ 73 w 76"/>
                <a:gd name="T85" fmla="*/ 139 h 236"/>
                <a:gd name="T86" fmla="*/ 71 w 76"/>
                <a:gd name="T87" fmla="*/ 133 h 236"/>
                <a:gd name="T88" fmla="*/ 10 w 76"/>
                <a:gd name="T89" fmla="*/ 126 h 236"/>
                <a:gd name="T90" fmla="*/ 12 w 76"/>
                <a:gd name="T91" fmla="*/ 121 h 236"/>
                <a:gd name="T92" fmla="*/ 2 w 76"/>
                <a:gd name="T93" fmla="*/ 114 h 236"/>
                <a:gd name="T94" fmla="*/ 65 w 76"/>
                <a:gd name="T95" fmla="*/ 104 h 236"/>
                <a:gd name="T96" fmla="*/ 74 w 76"/>
                <a:gd name="T97" fmla="*/ 100 h 236"/>
                <a:gd name="T98" fmla="*/ 71 w 76"/>
                <a:gd name="T99" fmla="*/ 93 h 236"/>
                <a:gd name="T100" fmla="*/ 74 w 76"/>
                <a:gd name="T101" fmla="*/ 87 h 236"/>
                <a:gd name="T102" fmla="*/ 61 w 76"/>
                <a:gd name="T103" fmla="*/ 80 h 236"/>
                <a:gd name="T104" fmla="*/ 59 w 76"/>
                <a:gd name="T105" fmla="*/ 71 h 236"/>
                <a:gd name="T106" fmla="*/ 59 w 76"/>
                <a:gd name="T107" fmla="*/ 67 h 236"/>
                <a:gd name="T108" fmla="*/ 62 w 76"/>
                <a:gd name="T109" fmla="*/ 55 h 236"/>
                <a:gd name="T110" fmla="*/ 71 w 76"/>
                <a:gd name="T111" fmla="*/ 49 h 236"/>
                <a:gd name="T112" fmla="*/ 70 w 76"/>
                <a:gd name="T113" fmla="*/ 45 h 236"/>
                <a:gd name="T114" fmla="*/ 59 w 76"/>
                <a:gd name="T115" fmla="*/ 38 h 236"/>
                <a:gd name="T116" fmla="*/ 61 w 76"/>
                <a:gd name="T117" fmla="*/ 27 h 236"/>
                <a:gd name="T118" fmla="*/ 74 w 76"/>
                <a:gd name="T119" fmla="*/ 24 h 236"/>
                <a:gd name="T120" fmla="*/ 69 w 76"/>
                <a:gd name="T121" fmla="*/ 16 h 236"/>
                <a:gd name="T122" fmla="*/ 61 w 76"/>
                <a:gd name="T123" fmla="*/ 1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236">
                  <a:moveTo>
                    <a:pt x="62" y="0"/>
                  </a:moveTo>
                  <a:lnTo>
                    <a:pt x="62" y="4"/>
                  </a:lnTo>
                  <a:lnTo>
                    <a:pt x="73" y="4"/>
                  </a:lnTo>
                  <a:lnTo>
                    <a:pt x="73" y="0"/>
                  </a:lnTo>
                  <a:lnTo>
                    <a:pt x="61" y="2"/>
                  </a:lnTo>
                  <a:lnTo>
                    <a:pt x="61" y="6"/>
                  </a:lnTo>
                  <a:lnTo>
                    <a:pt x="74" y="6"/>
                  </a:lnTo>
                  <a:lnTo>
                    <a:pt x="74" y="2"/>
                  </a:lnTo>
                  <a:lnTo>
                    <a:pt x="62" y="2"/>
                  </a:lnTo>
                  <a:lnTo>
                    <a:pt x="59" y="3"/>
                  </a:lnTo>
                  <a:lnTo>
                    <a:pt x="59" y="7"/>
                  </a:lnTo>
                  <a:lnTo>
                    <a:pt x="74" y="7"/>
                  </a:lnTo>
                  <a:lnTo>
                    <a:pt x="74" y="3"/>
                  </a:lnTo>
                  <a:lnTo>
                    <a:pt x="63" y="3"/>
                  </a:lnTo>
                  <a:lnTo>
                    <a:pt x="63" y="7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4" y="4"/>
                  </a:lnTo>
                  <a:lnTo>
                    <a:pt x="61" y="4"/>
                  </a:lnTo>
                  <a:lnTo>
                    <a:pt x="61" y="8"/>
                  </a:lnTo>
                  <a:lnTo>
                    <a:pt x="65" y="8"/>
                  </a:lnTo>
                  <a:lnTo>
                    <a:pt x="74" y="10"/>
                  </a:lnTo>
                  <a:lnTo>
                    <a:pt x="74" y="6"/>
                  </a:lnTo>
                  <a:lnTo>
                    <a:pt x="61" y="6"/>
                  </a:lnTo>
                  <a:lnTo>
                    <a:pt x="61" y="10"/>
                  </a:lnTo>
                  <a:lnTo>
                    <a:pt x="75" y="10"/>
                  </a:lnTo>
                  <a:lnTo>
                    <a:pt x="75" y="6"/>
                  </a:lnTo>
                  <a:lnTo>
                    <a:pt x="69" y="7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73" y="11"/>
                  </a:lnTo>
                  <a:lnTo>
                    <a:pt x="73" y="7"/>
                  </a:lnTo>
                  <a:lnTo>
                    <a:pt x="62" y="8"/>
                  </a:lnTo>
                  <a:lnTo>
                    <a:pt x="62" y="12"/>
                  </a:lnTo>
                  <a:lnTo>
                    <a:pt x="74" y="12"/>
                  </a:lnTo>
                  <a:lnTo>
                    <a:pt x="74" y="8"/>
                  </a:lnTo>
                  <a:lnTo>
                    <a:pt x="63" y="8"/>
                  </a:lnTo>
                  <a:lnTo>
                    <a:pt x="59" y="10"/>
                  </a:lnTo>
                  <a:lnTo>
                    <a:pt x="59" y="14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63" y="10"/>
                  </a:lnTo>
                  <a:lnTo>
                    <a:pt x="63" y="14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1"/>
                  </a:lnTo>
                  <a:lnTo>
                    <a:pt x="62" y="11"/>
                  </a:lnTo>
                  <a:lnTo>
                    <a:pt x="62" y="15"/>
                  </a:lnTo>
                  <a:lnTo>
                    <a:pt x="65" y="15"/>
                  </a:lnTo>
                  <a:lnTo>
                    <a:pt x="74" y="16"/>
                  </a:lnTo>
                  <a:lnTo>
                    <a:pt x="74" y="12"/>
                  </a:lnTo>
                  <a:lnTo>
                    <a:pt x="59" y="12"/>
                  </a:lnTo>
                  <a:lnTo>
                    <a:pt x="59" y="16"/>
                  </a:lnTo>
                  <a:lnTo>
                    <a:pt x="75" y="16"/>
                  </a:lnTo>
                  <a:lnTo>
                    <a:pt x="75" y="12"/>
                  </a:lnTo>
                  <a:lnTo>
                    <a:pt x="69" y="12"/>
                  </a:lnTo>
                  <a:lnTo>
                    <a:pt x="62" y="14"/>
                  </a:lnTo>
                  <a:lnTo>
                    <a:pt x="62" y="17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61" y="14"/>
                  </a:lnTo>
                  <a:lnTo>
                    <a:pt x="61" y="17"/>
                  </a:lnTo>
                  <a:lnTo>
                    <a:pt x="65" y="19"/>
                  </a:lnTo>
                  <a:lnTo>
                    <a:pt x="74" y="19"/>
                  </a:lnTo>
                  <a:lnTo>
                    <a:pt x="74" y="15"/>
                  </a:lnTo>
                  <a:lnTo>
                    <a:pt x="59" y="15"/>
                  </a:lnTo>
                  <a:lnTo>
                    <a:pt x="59" y="19"/>
                  </a:lnTo>
                  <a:lnTo>
                    <a:pt x="74" y="20"/>
                  </a:lnTo>
                  <a:lnTo>
                    <a:pt x="74" y="16"/>
                  </a:lnTo>
                  <a:lnTo>
                    <a:pt x="63" y="16"/>
                  </a:lnTo>
                  <a:lnTo>
                    <a:pt x="63" y="20"/>
                  </a:lnTo>
                  <a:lnTo>
                    <a:pt x="73" y="20"/>
                  </a:lnTo>
                  <a:lnTo>
                    <a:pt x="73" y="17"/>
                  </a:lnTo>
                  <a:lnTo>
                    <a:pt x="73" y="20"/>
                  </a:lnTo>
                  <a:lnTo>
                    <a:pt x="75" y="21"/>
                  </a:lnTo>
                  <a:lnTo>
                    <a:pt x="75" y="17"/>
                  </a:lnTo>
                  <a:lnTo>
                    <a:pt x="61" y="17"/>
                  </a:lnTo>
                  <a:lnTo>
                    <a:pt x="61" y="21"/>
                  </a:lnTo>
                  <a:lnTo>
                    <a:pt x="74" y="21"/>
                  </a:lnTo>
                  <a:lnTo>
                    <a:pt x="74" y="17"/>
                  </a:lnTo>
                  <a:lnTo>
                    <a:pt x="62" y="19"/>
                  </a:lnTo>
                  <a:lnTo>
                    <a:pt x="61" y="19"/>
                  </a:lnTo>
                  <a:lnTo>
                    <a:pt x="61" y="23"/>
                  </a:lnTo>
                  <a:lnTo>
                    <a:pt x="74" y="23"/>
                  </a:lnTo>
                  <a:lnTo>
                    <a:pt x="74" y="19"/>
                  </a:lnTo>
                  <a:lnTo>
                    <a:pt x="70" y="19"/>
                  </a:lnTo>
                  <a:lnTo>
                    <a:pt x="63" y="20"/>
                  </a:lnTo>
                  <a:lnTo>
                    <a:pt x="63" y="24"/>
                  </a:lnTo>
                  <a:lnTo>
                    <a:pt x="74" y="24"/>
                  </a:lnTo>
                  <a:lnTo>
                    <a:pt x="74" y="20"/>
                  </a:lnTo>
                  <a:lnTo>
                    <a:pt x="62" y="20"/>
                  </a:lnTo>
                  <a:lnTo>
                    <a:pt x="62" y="24"/>
                  </a:lnTo>
                  <a:lnTo>
                    <a:pt x="65" y="25"/>
                  </a:lnTo>
                  <a:lnTo>
                    <a:pt x="74" y="25"/>
                  </a:lnTo>
                  <a:lnTo>
                    <a:pt x="74" y="21"/>
                  </a:lnTo>
                  <a:lnTo>
                    <a:pt x="59" y="21"/>
                  </a:lnTo>
                  <a:lnTo>
                    <a:pt x="59" y="25"/>
                  </a:lnTo>
                  <a:lnTo>
                    <a:pt x="74" y="27"/>
                  </a:lnTo>
                  <a:lnTo>
                    <a:pt x="74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75" y="27"/>
                  </a:lnTo>
                  <a:lnTo>
                    <a:pt x="75" y="23"/>
                  </a:lnTo>
                  <a:lnTo>
                    <a:pt x="61" y="24"/>
                  </a:lnTo>
                  <a:lnTo>
                    <a:pt x="61" y="28"/>
                  </a:lnTo>
                  <a:lnTo>
                    <a:pt x="74" y="28"/>
                  </a:lnTo>
                  <a:lnTo>
                    <a:pt x="74" y="24"/>
                  </a:lnTo>
                  <a:lnTo>
                    <a:pt x="61" y="24"/>
                  </a:lnTo>
                  <a:lnTo>
                    <a:pt x="59" y="25"/>
                  </a:lnTo>
                  <a:lnTo>
                    <a:pt x="61" y="29"/>
                  </a:lnTo>
                  <a:lnTo>
                    <a:pt x="75" y="29"/>
                  </a:lnTo>
                  <a:lnTo>
                    <a:pt x="75" y="25"/>
                  </a:lnTo>
                  <a:lnTo>
                    <a:pt x="62" y="25"/>
                  </a:lnTo>
                  <a:lnTo>
                    <a:pt x="62" y="29"/>
                  </a:lnTo>
                  <a:lnTo>
                    <a:pt x="71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61" y="27"/>
                  </a:lnTo>
                  <a:lnTo>
                    <a:pt x="61" y="31"/>
                  </a:lnTo>
                  <a:lnTo>
                    <a:pt x="65" y="31"/>
                  </a:lnTo>
                  <a:lnTo>
                    <a:pt x="74" y="32"/>
                  </a:lnTo>
                  <a:lnTo>
                    <a:pt x="74" y="28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74" y="32"/>
                  </a:lnTo>
                  <a:lnTo>
                    <a:pt x="74" y="28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65" y="29"/>
                  </a:lnTo>
                  <a:lnTo>
                    <a:pt x="65" y="33"/>
                  </a:lnTo>
                  <a:lnTo>
                    <a:pt x="75" y="33"/>
                  </a:lnTo>
                  <a:lnTo>
                    <a:pt x="75" y="29"/>
                  </a:lnTo>
                  <a:lnTo>
                    <a:pt x="62" y="31"/>
                  </a:lnTo>
                  <a:lnTo>
                    <a:pt x="62" y="34"/>
                  </a:lnTo>
                  <a:lnTo>
                    <a:pt x="74" y="34"/>
                  </a:lnTo>
                  <a:lnTo>
                    <a:pt x="74" y="31"/>
                  </a:lnTo>
                  <a:lnTo>
                    <a:pt x="61" y="31"/>
                  </a:lnTo>
                  <a:lnTo>
                    <a:pt x="59" y="32"/>
                  </a:lnTo>
                  <a:lnTo>
                    <a:pt x="61" y="36"/>
                  </a:lnTo>
                  <a:lnTo>
                    <a:pt x="74" y="36"/>
                  </a:lnTo>
                  <a:lnTo>
                    <a:pt x="74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71" y="37"/>
                  </a:lnTo>
                  <a:lnTo>
                    <a:pt x="74" y="37"/>
                  </a:lnTo>
                  <a:lnTo>
                    <a:pt x="74" y="33"/>
                  </a:lnTo>
                  <a:lnTo>
                    <a:pt x="62" y="33"/>
                  </a:lnTo>
                  <a:lnTo>
                    <a:pt x="62" y="37"/>
                  </a:lnTo>
                  <a:lnTo>
                    <a:pt x="74" y="37"/>
                  </a:lnTo>
                  <a:lnTo>
                    <a:pt x="74" y="33"/>
                  </a:lnTo>
                  <a:lnTo>
                    <a:pt x="63" y="34"/>
                  </a:lnTo>
                  <a:lnTo>
                    <a:pt x="59" y="34"/>
                  </a:lnTo>
                  <a:lnTo>
                    <a:pt x="59" y="38"/>
                  </a:lnTo>
                  <a:lnTo>
                    <a:pt x="74" y="38"/>
                  </a:lnTo>
                  <a:lnTo>
                    <a:pt x="74" y="34"/>
                  </a:lnTo>
                  <a:lnTo>
                    <a:pt x="70" y="34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75" y="40"/>
                  </a:lnTo>
                  <a:lnTo>
                    <a:pt x="75" y="36"/>
                  </a:lnTo>
                  <a:lnTo>
                    <a:pt x="61" y="36"/>
                  </a:lnTo>
                  <a:lnTo>
                    <a:pt x="61" y="40"/>
                  </a:lnTo>
                  <a:lnTo>
                    <a:pt x="63" y="41"/>
                  </a:lnTo>
                  <a:lnTo>
                    <a:pt x="74" y="41"/>
                  </a:lnTo>
                  <a:lnTo>
                    <a:pt x="74" y="37"/>
                  </a:lnTo>
                  <a:lnTo>
                    <a:pt x="59" y="37"/>
                  </a:lnTo>
                  <a:lnTo>
                    <a:pt x="59" y="41"/>
                  </a:lnTo>
                  <a:lnTo>
                    <a:pt x="75" y="42"/>
                  </a:lnTo>
                  <a:lnTo>
                    <a:pt x="75" y="38"/>
                  </a:lnTo>
                  <a:lnTo>
                    <a:pt x="62" y="38"/>
                  </a:lnTo>
                  <a:lnTo>
                    <a:pt x="62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42"/>
                  </a:lnTo>
                  <a:lnTo>
                    <a:pt x="73" y="44"/>
                  </a:lnTo>
                  <a:lnTo>
                    <a:pt x="73" y="40"/>
                  </a:lnTo>
                  <a:lnTo>
                    <a:pt x="61" y="40"/>
                  </a:lnTo>
                  <a:lnTo>
                    <a:pt x="61" y="44"/>
                  </a:lnTo>
                  <a:lnTo>
                    <a:pt x="74" y="44"/>
                  </a:lnTo>
                  <a:lnTo>
                    <a:pt x="74" y="40"/>
                  </a:lnTo>
                  <a:lnTo>
                    <a:pt x="63" y="41"/>
                  </a:lnTo>
                  <a:lnTo>
                    <a:pt x="59" y="41"/>
                  </a:lnTo>
                  <a:lnTo>
                    <a:pt x="59" y="45"/>
                  </a:lnTo>
                  <a:lnTo>
                    <a:pt x="73" y="45"/>
                  </a:lnTo>
                  <a:lnTo>
                    <a:pt x="73" y="41"/>
                  </a:lnTo>
                  <a:lnTo>
                    <a:pt x="70" y="41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61" y="42"/>
                  </a:lnTo>
                  <a:lnTo>
                    <a:pt x="61" y="46"/>
                  </a:lnTo>
                  <a:lnTo>
                    <a:pt x="63" y="48"/>
                  </a:lnTo>
                  <a:lnTo>
                    <a:pt x="74" y="48"/>
                  </a:lnTo>
                  <a:lnTo>
                    <a:pt x="74" y="44"/>
                  </a:lnTo>
                  <a:lnTo>
                    <a:pt x="61" y="44"/>
                  </a:lnTo>
                  <a:lnTo>
                    <a:pt x="61" y="48"/>
                  </a:lnTo>
                  <a:lnTo>
                    <a:pt x="74" y="49"/>
                  </a:lnTo>
                  <a:lnTo>
                    <a:pt x="74" y="45"/>
                  </a:lnTo>
                  <a:lnTo>
                    <a:pt x="63" y="45"/>
                  </a:lnTo>
                  <a:lnTo>
                    <a:pt x="63" y="49"/>
                  </a:lnTo>
                  <a:lnTo>
                    <a:pt x="73" y="49"/>
                  </a:lnTo>
                  <a:lnTo>
                    <a:pt x="73" y="45"/>
                  </a:lnTo>
                  <a:lnTo>
                    <a:pt x="62" y="46"/>
                  </a:lnTo>
                  <a:lnTo>
                    <a:pt x="62" y="50"/>
                  </a:lnTo>
                  <a:lnTo>
                    <a:pt x="74" y="50"/>
                  </a:lnTo>
                  <a:lnTo>
                    <a:pt x="74" y="46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9" y="51"/>
                  </a:lnTo>
                  <a:lnTo>
                    <a:pt x="73" y="51"/>
                  </a:lnTo>
                  <a:lnTo>
                    <a:pt x="73" y="48"/>
                  </a:lnTo>
                  <a:lnTo>
                    <a:pt x="63" y="48"/>
                  </a:lnTo>
                  <a:lnTo>
                    <a:pt x="63" y="51"/>
                  </a:lnTo>
                  <a:lnTo>
                    <a:pt x="71" y="53"/>
                  </a:lnTo>
                  <a:lnTo>
                    <a:pt x="75" y="53"/>
                  </a:lnTo>
                  <a:lnTo>
                    <a:pt x="75" y="49"/>
                  </a:lnTo>
                  <a:lnTo>
                    <a:pt x="61" y="49"/>
                  </a:lnTo>
                  <a:lnTo>
                    <a:pt x="61" y="53"/>
                  </a:lnTo>
                  <a:lnTo>
                    <a:pt x="63" y="53"/>
                  </a:lnTo>
                  <a:lnTo>
                    <a:pt x="74" y="54"/>
                  </a:lnTo>
                  <a:lnTo>
                    <a:pt x="74" y="50"/>
                  </a:lnTo>
                  <a:lnTo>
                    <a:pt x="59" y="50"/>
                  </a:lnTo>
                  <a:lnTo>
                    <a:pt x="59" y="54"/>
                  </a:lnTo>
                  <a:lnTo>
                    <a:pt x="74" y="54"/>
                  </a:lnTo>
                  <a:lnTo>
                    <a:pt x="74" y="50"/>
                  </a:lnTo>
                  <a:lnTo>
                    <a:pt x="69" y="51"/>
                  </a:lnTo>
                  <a:lnTo>
                    <a:pt x="62" y="51"/>
                  </a:lnTo>
                  <a:lnTo>
                    <a:pt x="62" y="55"/>
                  </a:lnTo>
                  <a:lnTo>
                    <a:pt x="73" y="55"/>
                  </a:lnTo>
                  <a:lnTo>
                    <a:pt x="73" y="51"/>
                  </a:lnTo>
                  <a:lnTo>
                    <a:pt x="61" y="53"/>
                  </a:lnTo>
                  <a:lnTo>
                    <a:pt x="61" y="57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63" y="53"/>
                  </a:lnTo>
                  <a:lnTo>
                    <a:pt x="59" y="54"/>
                  </a:lnTo>
                  <a:lnTo>
                    <a:pt x="59" y="58"/>
                  </a:lnTo>
                  <a:lnTo>
                    <a:pt x="73" y="58"/>
                  </a:lnTo>
                  <a:lnTo>
                    <a:pt x="73" y="54"/>
                  </a:lnTo>
                  <a:lnTo>
                    <a:pt x="65" y="54"/>
                  </a:lnTo>
                  <a:lnTo>
                    <a:pt x="65" y="58"/>
                  </a:lnTo>
                  <a:lnTo>
                    <a:pt x="71" y="59"/>
                  </a:lnTo>
                  <a:lnTo>
                    <a:pt x="75" y="59"/>
                  </a:lnTo>
                  <a:lnTo>
                    <a:pt x="75" y="55"/>
                  </a:lnTo>
                  <a:lnTo>
                    <a:pt x="62" y="55"/>
                  </a:lnTo>
                  <a:lnTo>
                    <a:pt x="62" y="59"/>
                  </a:lnTo>
                  <a:lnTo>
                    <a:pt x="74" y="59"/>
                  </a:lnTo>
                  <a:lnTo>
                    <a:pt x="74" y="55"/>
                  </a:lnTo>
                  <a:lnTo>
                    <a:pt x="62" y="57"/>
                  </a:lnTo>
                  <a:lnTo>
                    <a:pt x="61" y="57"/>
                  </a:lnTo>
                  <a:lnTo>
                    <a:pt x="61" y="61"/>
                  </a:lnTo>
                  <a:lnTo>
                    <a:pt x="74" y="61"/>
                  </a:lnTo>
                  <a:lnTo>
                    <a:pt x="74" y="57"/>
                  </a:lnTo>
                  <a:lnTo>
                    <a:pt x="70" y="57"/>
                  </a:lnTo>
                  <a:lnTo>
                    <a:pt x="63" y="58"/>
                  </a:lnTo>
                  <a:lnTo>
                    <a:pt x="63" y="62"/>
                  </a:lnTo>
                  <a:lnTo>
                    <a:pt x="74" y="62"/>
                  </a:lnTo>
                  <a:lnTo>
                    <a:pt x="74" y="58"/>
                  </a:lnTo>
                  <a:lnTo>
                    <a:pt x="62" y="58"/>
                  </a:lnTo>
                  <a:lnTo>
                    <a:pt x="61" y="61"/>
                  </a:lnTo>
                  <a:lnTo>
                    <a:pt x="63" y="63"/>
                  </a:lnTo>
                  <a:lnTo>
                    <a:pt x="74" y="63"/>
                  </a:lnTo>
                  <a:lnTo>
                    <a:pt x="74" y="59"/>
                  </a:lnTo>
                  <a:lnTo>
                    <a:pt x="59" y="59"/>
                  </a:lnTo>
                  <a:lnTo>
                    <a:pt x="59" y="63"/>
                  </a:lnTo>
                  <a:lnTo>
                    <a:pt x="73" y="65"/>
                  </a:lnTo>
                  <a:lnTo>
                    <a:pt x="73" y="61"/>
                  </a:lnTo>
                  <a:lnTo>
                    <a:pt x="65" y="61"/>
                  </a:lnTo>
                  <a:lnTo>
                    <a:pt x="65" y="65"/>
                  </a:lnTo>
                  <a:lnTo>
                    <a:pt x="71" y="65"/>
                  </a:lnTo>
                  <a:lnTo>
                    <a:pt x="71" y="62"/>
                  </a:lnTo>
                  <a:lnTo>
                    <a:pt x="71" y="65"/>
                  </a:lnTo>
                  <a:lnTo>
                    <a:pt x="75" y="66"/>
                  </a:lnTo>
                  <a:lnTo>
                    <a:pt x="75" y="62"/>
                  </a:lnTo>
                  <a:lnTo>
                    <a:pt x="61" y="62"/>
                  </a:lnTo>
                  <a:lnTo>
                    <a:pt x="61" y="66"/>
                  </a:lnTo>
                  <a:lnTo>
                    <a:pt x="74" y="66"/>
                  </a:lnTo>
                  <a:lnTo>
                    <a:pt x="74" y="62"/>
                  </a:lnTo>
                  <a:lnTo>
                    <a:pt x="62" y="63"/>
                  </a:lnTo>
                  <a:lnTo>
                    <a:pt x="59" y="63"/>
                  </a:lnTo>
                  <a:lnTo>
                    <a:pt x="59" y="67"/>
                  </a:lnTo>
                  <a:lnTo>
                    <a:pt x="74" y="67"/>
                  </a:lnTo>
                  <a:lnTo>
                    <a:pt x="74" y="63"/>
                  </a:lnTo>
                  <a:lnTo>
                    <a:pt x="70" y="63"/>
                  </a:lnTo>
                  <a:lnTo>
                    <a:pt x="63" y="65"/>
                  </a:lnTo>
                  <a:lnTo>
                    <a:pt x="63" y="69"/>
                  </a:lnTo>
                  <a:lnTo>
                    <a:pt x="73" y="69"/>
                  </a:lnTo>
                  <a:lnTo>
                    <a:pt x="73" y="65"/>
                  </a:lnTo>
                  <a:lnTo>
                    <a:pt x="62" y="65"/>
                  </a:lnTo>
                  <a:lnTo>
                    <a:pt x="61" y="67"/>
                  </a:lnTo>
                  <a:lnTo>
                    <a:pt x="63" y="70"/>
                  </a:lnTo>
                  <a:lnTo>
                    <a:pt x="74" y="70"/>
                  </a:lnTo>
                  <a:lnTo>
                    <a:pt x="74" y="66"/>
                  </a:lnTo>
                  <a:lnTo>
                    <a:pt x="59" y="66"/>
                  </a:lnTo>
                  <a:lnTo>
                    <a:pt x="59" y="70"/>
                  </a:lnTo>
                  <a:lnTo>
                    <a:pt x="73" y="70"/>
                  </a:lnTo>
                  <a:lnTo>
                    <a:pt x="73" y="67"/>
                  </a:lnTo>
                  <a:lnTo>
                    <a:pt x="71" y="66"/>
                  </a:lnTo>
                  <a:lnTo>
                    <a:pt x="70" y="67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63" y="67"/>
                  </a:lnTo>
                  <a:lnTo>
                    <a:pt x="63" y="71"/>
                  </a:lnTo>
                  <a:lnTo>
                    <a:pt x="75" y="71"/>
                  </a:lnTo>
                  <a:lnTo>
                    <a:pt x="75" y="67"/>
                  </a:lnTo>
                  <a:lnTo>
                    <a:pt x="61" y="69"/>
                  </a:lnTo>
                  <a:lnTo>
                    <a:pt x="61" y="72"/>
                  </a:lnTo>
                  <a:lnTo>
                    <a:pt x="74" y="72"/>
                  </a:lnTo>
                  <a:lnTo>
                    <a:pt x="74" y="69"/>
                  </a:lnTo>
                  <a:lnTo>
                    <a:pt x="62" y="69"/>
                  </a:lnTo>
                  <a:lnTo>
                    <a:pt x="59" y="70"/>
                  </a:lnTo>
                  <a:lnTo>
                    <a:pt x="59" y="74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63" y="70"/>
                  </a:lnTo>
                  <a:lnTo>
                    <a:pt x="63" y="74"/>
                  </a:lnTo>
                  <a:lnTo>
                    <a:pt x="70" y="75"/>
                  </a:lnTo>
                  <a:lnTo>
                    <a:pt x="74" y="75"/>
                  </a:lnTo>
                  <a:lnTo>
                    <a:pt x="74" y="71"/>
                  </a:lnTo>
                  <a:lnTo>
                    <a:pt x="62" y="71"/>
                  </a:lnTo>
                  <a:lnTo>
                    <a:pt x="62" y="75"/>
                  </a:lnTo>
                  <a:lnTo>
                    <a:pt x="66" y="75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73" y="76"/>
                  </a:lnTo>
                  <a:lnTo>
                    <a:pt x="73" y="74"/>
                  </a:lnTo>
                  <a:lnTo>
                    <a:pt x="71" y="72"/>
                  </a:lnTo>
                  <a:lnTo>
                    <a:pt x="70" y="74"/>
                  </a:lnTo>
                  <a:lnTo>
                    <a:pt x="71" y="75"/>
                  </a:lnTo>
                  <a:lnTo>
                    <a:pt x="71" y="74"/>
                  </a:lnTo>
                  <a:lnTo>
                    <a:pt x="63" y="74"/>
                  </a:lnTo>
                  <a:lnTo>
                    <a:pt x="63" y="78"/>
                  </a:lnTo>
                  <a:lnTo>
                    <a:pt x="76" y="78"/>
                  </a:lnTo>
                  <a:lnTo>
                    <a:pt x="76" y="74"/>
                  </a:lnTo>
                  <a:lnTo>
                    <a:pt x="61" y="74"/>
                  </a:lnTo>
                  <a:lnTo>
                    <a:pt x="61" y="78"/>
                  </a:lnTo>
                  <a:lnTo>
                    <a:pt x="63" y="79"/>
                  </a:lnTo>
                  <a:lnTo>
                    <a:pt x="74" y="79"/>
                  </a:lnTo>
                  <a:lnTo>
                    <a:pt x="74" y="75"/>
                  </a:lnTo>
                  <a:lnTo>
                    <a:pt x="63" y="75"/>
                  </a:lnTo>
                  <a:lnTo>
                    <a:pt x="59" y="76"/>
                  </a:lnTo>
                  <a:lnTo>
                    <a:pt x="59" y="80"/>
                  </a:lnTo>
                  <a:lnTo>
                    <a:pt x="74" y="80"/>
                  </a:lnTo>
                  <a:lnTo>
                    <a:pt x="74" y="76"/>
                  </a:lnTo>
                  <a:lnTo>
                    <a:pt x="62" y="76"/>
                  </a:lnTo>
                  <a:lnTo>
                    <a:pt x="62" y="80"/>
                  </a:lnTo>
                  <a:lnTo>
                    <a:pt x="70" y="80"/>
                  </a:lnTo>
                  <a:lnTo>
                    <a:pt x="70" y="78"/>
                  </a:lnTo>
                  <a:lnTo>
                    <a:pt x="70" y="80"/>
                  </a:lnTo>
                  <a:lnTo>
                    <a:pt x="74" y="82"/>
                  </a:lnTo>
                  <a:lnTo>
                    <a:pt x="74" y="78"/>
                  </a:lnTo>
                  <a:lnTo>
                    <a:pt x="62" y="78"/>
                  </a:lnTo>
                  <a:lnTo>
                    <a:pt x="62" y="82"/>
                  </a:lnTo>
                  <a:lnTo>
                    <a:pt x="74" y="82"/>
                  </a:lnTo>
                  <a:lnTo>
                    <a:pt x="74" y="78"/>
                  </a:lnTo>
                  <a:lnTo>
                    <a:pt x="63" y="79"/>
                  </a:lnTo>
                  <a:lnTo>
                    <a:pt x="59" y="79"/>
                  </a:lnTo>
                  <a:lnTo>
                    <a:pt x="59" y="83"/>
                  </a:lnTo>
                  <a:lnTo>
                    <a:pt x="73" y="83"/>
                  </a:lnTo>
                  <a:lnTo>
                    <a:pt x="73" y="79"/>
                  </a:lnTo>
                  <a:lnTo>
                    <a:pt x="71" y="79"/>
                  </a:lnTo>
                  <a:lnTo>
                    <a:pt x="63" y="80"/>
                  </a:lnTo>
                  <a:lnTo>
                    <a:pt x="63" y="84"/>
                  </a:lnTo>
                  <a:lnTo>
                    <a:pt x="75" y="84"/>
                  </a:lnTo>
                  <a:lnTo>
                    <a:pt x="75" y="80"/>
                  </a:lnTo>
                  <a:lnTo>
                    <a:pt x="61" y="80"/>
                  </a:lnTo>
                  <a:lnTo>
                    <a:pt x="61" y="84"/>
                  </a:lnTo>
                  <a:lnTo>
                    <a:pt x="63" y="86"/>
                  </a:lnTo>
                  <a:lnTo>
                    <a:pt x="74" y="86"/>
                  </a:lnTo>
                  <a:lnTo>
                    <a:pt x="74" y="82"/>
                  </a:lnTo>
                  <a:lnTo>
                    <a:pt x="61" y="82"/>
                  </a:lnTo>
                  <a:lnTo>
                    <a:pt x="61" y="86"/>
                  </a:lnTo>
                  <a:lnTo>
                    <a:pt x="74" y="87"/>
                  </a:lnTo>
                  <a:lnTo>
                    <a:pt x="74" y="83"/>
                  </a:lnTo>
                  <a:lnTo>
                    <a:pt x="63" y="83"/>
                  </a:lnTo>
                  <a:lnTo>
                    <a:pt x="63" y="87"/>
                  </a:lnTo>
                  <a:lnTo>
                    <a:pt x="70" y="87"/>
                  </a:lnTo>
                  <a:lnTo>
                    <a:pt x="70" y="84"/>
                  </a:lnTo>
                  <a:lnTo>
                    <a:pt x="70" y="87"/>
                  </a:lnTo>
                  <a:lnTo>
                    <a:pt x="74" y="88"/>
                  </a:lnTo>
                  <a:lnTo>
                    <a:pt x="74" y="84"/>
                  </a:lnTo>
                  <a:lnTo>
                    <a:pt x="62" y="84"/>
                  </a:lnTo>
                  <a:lnTo>
                    <a:pt x="62" y="88"/>
                  </a:lnTo>
                  <a:lnTo>
                    <a:pt x="74" y="88"/>
                  </a:lnTo>
                  <a:lnTo>
                    <a:pt x="74" y="84"/>
                  </a:lnTo>
                  <a:lnTo>
                    <a:pt x="65" y="84"/>
                  </a:lnTo>
                  <a:lnTo>
                    <a:pt x="61" y="86"/>
                  </a:lnTo>
                  <a:lnTo>
                    <a:pt x="61" y="89"/>
                  </a:lnTo>
                  <a:lnTo>
                    <a:pt x="73" y="89"/>
                  </a:lnTo>
                  <a:lnTo>
                    <a:pt x="73" y="86"/>
                  </a:lnTo>
                  <a:lnTo>
                    <a:pt x="65" y="86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1"/>
                  </a:lnTo>
                  <a:lnTo>
                    <a:pt x="76" y="87"/>
                  </a:lnTo>
                  <a:lnTo>
                    <a:pt x="62" y="87"/>
                  </a:lnTo>
                  <a:lnTo>
                    <a:pt x="61" y="89"/>
                  </a:lnTo>
                  <a:lnTo>
                    <a:pt x="63" y="92"/>
                  </a:lnTo>
                  <a:lnTo>
                    <a:pt x="74" y="92"/>
                  </a:lnTo>
                  <a:lnTo>
                    <a:pt x="74" y="88"/>
                  </a:lnTo>
                  <a:lnTo>
                    <a:pt x="61" y="88"/>
                  </a:lnTo>
                  <a:lnTo>
                    <a:pt x="61" y="92"/>
                  </a:lnTo>
                  <a:lnTo>
                    <a:pt x="74" y="92"/>
                  </a:lnTo>
                  <a:lnTo>
                    <a:pt x="74" y="88"/>
                  </a:lnTo>
                  <a:lnTo>
                    <a:pt x="70" y="89"/>
                  </a:lnTo>
                  <a:lnTo>
                    <a:pt x="70" y="91"/>
                  </a:lnTo>
                  <a:lnTo>
                    <a:pt x="70" y="89"/>
                  </a:lnTo>
                  <a:lnTo>
                    <a:pt x="63" y="89"/>
                  </a:lnTo>
                  <a:lnTo>
                    <a:pt x="63" y="93"/>
                  </a:lnTo>
                  <a:lnTo>
                    <a:pt x="74" y="93"/>
                  </a:lnTo>
                  <a:lnTo>
                    <a:pt x="74" y="89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75" y="95"/>
                  </a:lnTo>
                  <a:lnTo>
                    <a:pt x="75" y="91"/>
                  </a:lnTo>
                  <a:lnTo>
                    <a:pt x="63" y="91"/>
                  </a:lnTo>
                  <a:lnTo>
                    <a:pt x="59" y="92"/>
                  </a:lnTo>
                  <a:lnTo>
                    <a:pt x="59" y="96"/>
                  </a:lnTo>
                  <a:lnTo>
                    <a:pt x="74" y="96"/>
                  </a:lnTo>
                  <a:lnTo>
                    <a:pt x="74" y="92"/>
                  </a:lnTo>
                  <a:lnTo>
                    <a:pt x="65" y="92"/>
                  </a:lnTo>
                  <a:lnTo>
                    <a:pt x="65" y="96"/>
                  </a:lnTo>
                  <a:lnTo>
                    <a:pt x="73" y="97"/>
                  </a:lnTo>
                  <a:lnTo>
                    <a:pt x="76" y="97"/>
                  </a:lnTo>
                  <a:lnTo>
                    <a:pt x="76" y="93"/>
                  </a:lnTo>
                  <a:lnTo>
                    <a:pt x="61" y="93"/>
                  </a:lnTo>
                  <a:lnTo>
                    <a:pt x="61" y="97"/>
                  </a:lnTo>
                  <a:lnTo>
                    <a:pt x="63" y="97"/>
                  </a:lnTo>
                  <a:lnTo>
                    <a:pt x="74" y="99"/>
                  </a:lnTo>
                  <a:lnTo>
                    <a:pt x="74" y="95"/>
                  </a:lnTo>
                  <a:lnTo>
                    <a:pt x="59" y="95"/>
                  </a:lnTo>
                  <a:lnTo>
                    <a:pt x="59" y="99"/>
                  </a:lnTo>
                  <a:lnTo>
                    <a:pt x="74" y="99"/>
                  </a:lnTo>
                  <a:lnTo>
                    <a:pt x="74" y="95"/>
                  </a:lnTo>
                  <a:lnTo>
                    <a:pt x="70" y="95"/>
                  </a:lnTo>
                  <a:lnTo>
                    <a:pt x="63" y="96"/>
                  </a:lnTo>
                  <a:lnTo>
                    <a:pt x="63" y="100"/>
                  </a:lnTo>
                  <a:lnTo>
                    <a:pt x="74" y="100"/>
                  </a:lnTo>
                  <a:lnTo>
                    <a:pt x="74" y="96"/>
                  </a:lnTo>
                  <a:lnTo>
                    <a:pt x="62" y="96"/>
                  </a:lnTo>
                  <a:lnTo>
                    <a:pt x="62" y="100"/>
                  </a:lnTo>
                  <a:lnTo>
                    <a:pt x="65" y="101"/>
                  </a:lnTo>
                  <a:lnTo>
                    <a:pt x="75" y="101"/>
                  </a:lnTo>
                  <a:lnTo>
                    <a:pt x="75" y="97"/>
                  </a:lnTo>
                  <a:lnTo>
                    <a:pt x="61" y="97"/>
                  </a:lnTo>
                  <a:lnTo>
                    <a:pt x="61" y="101"/>
                  </a:lnTo>
                  <a:lnTo>
                    <a:pt x="74" y="103"/>
                  </a:lnTo>
                  <a:lnTo>
                    <a:pt x="74" y="99"/>
                  </a:lnTo>
                  <a:lnTo>
                    <a:pt x="65" y="99"/>
                  </a:lnTo>
                  <a:lnTo>
                    <a:pt x="65" y="103"/>
                  </a:lnTo>
                  <a:lnTo>
                    <a:pt x="71" y="103"/>
                  </a:lnTo>
                  <a:lnTo>
                    <a:pt x="76" y="104"/>
                  </a:lnTo>
                  <a:lnTo>
                    <a:pt x="76" y="100"/>
                  </a:lnTo>
                  <a:lnTo>
                    <a:pt x="62" y="100"/>
                  </a:lnTo>
                  <a:lnTo>
                    <a:pt x="62" y="104"/>
                  </a:lnTo>
                  <a:lnTo>
                    <a:pt x="75" y="104"/>
                  </a:lnTo>
                  <a:lnTo>
                    <a:pt x="75" y="100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61" y="105"/>
                  </a:lnTo>
                  <a:lnTo>
                    <a:pt x="74" y="105"/>
                  </a:lnTo>
                  <a:lnTo>
                    <a:pt x="74" y="101"/>
                  </a:lnTo>
                  <a:lnTo>
                    <a:pt x="70" y="101"/>
                  </a:lnTo>
                  <a:lnTo>
                    <a:pt x="63" y="103"/>
                  </a:lnTo>
                  <a:lnTo>
                    <a:pt x="63" y="106"/>
                  </a:lnTo>
                  <a:lnTo>
                    <a:pt x="74" y="106"/>
                  </a:lnTo>
                  <a:lnTo>
                    <a:pt x="74" y="103"/>
                  </a:lnTo>
                  <a:lnTo>
                    <a:pt x="62" y="103"/>
                  </a:lnTo>
                  <a:lnTo>
                    <a:pt x="61" y="105"/>
                  </a:lnTo>
                  <a:lnTo>
                    <a:pt x="63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59" y="104"/>
                  </a:lnTo>
                  <a:lnTo>
                    <a:pt x="59" y="108"/>
                  </a:lnTo>
                  <a:lnTo>
                    <a:pt x="73" y="109"/>
                  </a:lnTo>
                  <a:lnTo>
                    <a:pt x="73" y="105"/>
                  </a:lnTo>
                  <a:lnTo>
                    <a:pt x="14" y="105"/>
                  </a:lnTo>
                  <a:lnTo>
                    <a:pt x="14" y="109"/>
                  </a:lnTo>
                  <a:lnTo>
                    <a:pt x="15" y="109"/>
                  </a:lnTo>
                  <a:lnTo>
                    <a:pt x="15" y="105"/>
                  </a:lnTo>
                  <a:lnTo>
                    <a:pt x="3" y="106"/>
                  </a:lnTo>
                  <a:lnTo>
                    <a:pt x="3" y="110"/>
                  </a:lnTo>
                  <a:lnTo>
                    <a:pt x="14" y="110"/>
                  </a:lnTo>
                  <a:lnTo>
                    <a:pt x="14" y="106"/>
                  </a:lnTo>
                  <a:lnTo>
                    <a:pt x="2" y="106"/>
                  </a:lnTo>
                  <a:lnTo>
                    <a:pt x="2" y="112"/>
                  </a:lnTo>
                  <a:lnTo>
                    <a:pt x="14" y="112"/>
                  </a:lnTo>
                  <a:lnTo>
                    <a:pt x="14" y="108"/>
                  </a:lnTo>
                  <a:lnTo>
                    <a:pt x="6" y="108"/>
                  </a:lnTo>
                  <a:lnTo>
                    <a:pt x="6" y="112"/>
                  </a:lnTo>
                  <a:lnTo>
                    <a:pt x="11" y="113"/>
                  </a:lnTo>
                  <a:lnTo>
                    <a:pt x="12" y="113"/>
                  </a:lnTo>
                  <a:lnTo>
                    <a:pt x="12" y="109"/>
                  </a:lnTo>
                  <a:lnTo>
                    <a:pt x="3" y="109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14" y="114"/>
                  </a:lnTo>
                  <a:lnTo>
                    <a:pt x="14" y="110"/>
                  </a:lnTo>
                  <a:lnTo>
                    <a:pt x="2" y="110"/>
                  </a:lnTo>
                  <a:lnTo>
                    <a:pt x="2" y="114"/>
                  </a:lnTo>
                  <a:lnTo>
                    <a:pt x="12" y="114"/>
                  </a:lnTo>
                  <a:lnTo>
                    <a:pt x="12" y="112"/>
                  </a:lnTo>
                  <a:lnTo>
                    <a:pt x="11" y="110"/>
                  </a:lnTo>
                  <a:lnTo>
                    <a:pt x="10" y="112"/>
                  </a:lnTo>
                  <a:lnTo>
                    <a:pt x="11" y="113"/>
                  </a:lnTo>
                  <a:lnTo>
                    <a:pt x="11" y="112"/>
                  </a:lnTo>
                  <a:lnTo>
                    <a:pt x="7" y="112"/>
                  </a:lnTo>
                  <a:lnTo>
                    <a:pt x="7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14" y="117"/>
                  </a:lnTo>
                  <a:lnTo>
                    <a:pt x="14" y="113"/>
                  </a:lnTo>
                  <a:lnTo>
                    <a:pt x="3" y="113"/>
                  </a:lnTo>
                  <a:lnTo>
                    <a:pt x="2" y="114"/>
                  </a:lnTo>
                  <a:lnTo>
                    <a:pt x="3" y="118"/>
                  </a:lnTo>
                  <a:lnTo>
                    <a:pt x="14" y="118"/>
                  </a:lnTo>
                  <a:lnTo>
                    <a:pt x="14" y="114"/>
                  </a:lnTo>
                  <a:lnTo>
                    <a:pt x="6" y="114"/>
                  </a:lnTo>
                  <a:lnTo>
                    <a:pt x="6" y="118"/>
                  </a:lnTo>
                  <a:lnTo>
                    <a:pt x="11" y="120"/>
                  </a:lnTo>
                  <a:lnTo>
                    <a:pt x="14" y="120"/>
                  </a:lnTo>
                  <a:lnTo>
                    <a:pt x="14" y="116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14" y="121"/>
                  </a:lnTo>
                  <a:lnTo>
                    <a:pt x="14" y="117"/>
                  </a:lnTo>
                  <a:lnTo>
                    <a:pt x="0" y="117"/>
                  </a:lnTo>
                  <a:lnTo>
                    <a:pt x="0" y="121"/>
                  </a:lnTo>
                  <a:lnTo>
                    <a:pt x="12" y="121"/>
                  </a:lnTo>
                  <a:lnTo>
                    <a:pt x="12" y="117"/>
                  </a:lnTo>
                  <a:lnTo>
                    <a:pt x="11" y="117"/>
                  </a:lnTo>
                  <a:lnTo>
                    <a:pt x="6" y="118"/>
                  </a:lnTo>
                  <a:lnTo>
                    <a:pt x="6" y="122"/>
                  </a:lnTo>
                  <a:lnTo>
                    <a:pt x="16" y="122"/>
                  </a:lnTo>
                  <a:lnTo>
                    <a:pt x="16" y="118"/>
                  </a:lnTo>
                  <a:lnTo>
                    <a:pt x="3" y="118"/>
                  </a:lnTo>
                  <a:lnTo>
                    <a:pt x="3" y="122"/>
                  </a:lnTo>
                  <a:lnTo>
                    <a:pt x="6" y="123"/>
                  </a:lnTo>
                  <a:lnTo>
                    <a:pt x="14" y="123"/>
                  </a:lnTo>
                  <a:lnTo>
                    <a:pt x="14" y="120"/>
                  </a:lnTo>
                  <a:lnTo>
                    <a:pt x="2" y="120"/>
                  </a:lnTo>
                  <a:lnTo>
                    <a:pt x="2" y="123"/>
                  </a:lnTo>
                  <a:lnTo>
                    <a:pt x="14" y="125"/>
                  </a:lnTo>
                  <a:lnTo>
                    <a:pt x="14" y="121"/>
                  </a:lnTo>
                  <a:lnTo>
                    <a:pt x="6" y="121"/>
                  </a:lnTo>
                  <a:lnTo>
                    <a:pt x="6" y="125"/>
                  </a:lnTo>
                  <a:lnTo>
                    <a:pt x="11" y="125"/>
                  </a:lnTo>
                  <a:lnTo>
                    <a:pt x="11" y="122"/>
                  </a:lnTo>
                  <a:lnTo>
                    <a:pt x="11" y="125"/>
                  </a:lnTo>
                  <a:lnTo>
                    <a:pt x="14" y="126"/>
                  </a:lnTo>
                  <a:lnTo>
                    <a:pt x="14" y="122"/>
                  </a:lnTo>
                  <a:lnTo>
                    <a:pt x="4" y="122"/>
                  </a:lnTo>
                  <a:lnTo>
                    <a:pt x="4" y="126"/>
                  </a:lnTo>
                  <a:lnTo>
                    <a:pt x="14" y="126"/>
                  </a:lnTo>
                  <a:lnTo>
                    <a:pt x="14" y="122"/>
                  </a:lnTo>
                  <a:lnTo>
                    <a:pt x="4" y="123"/>
                  </a:lnTo>
                  <a:lnTo>
                    <a:pt x="2" y="123"/>
                  </a:lnTo>
                  <a:lnTo>
                    <a:pt x="2" y="127"/>
                  </a:lnTo>
                  <a:lnTo>
                    <a:pt x="12" y="127"/>
                  </a:lnTo>
                  <a:lnTo>
                    <a:pt x="12" y="123"/>
                  </a:lnTo>
                  <a:lnTo>
                    <a:pt x="6" y="123"/>
                  </a:lnTo>
                  <a:lnTo>
                    <a:pt x="6" y="129"/>
                  </a:lnTo>
                  <a:lnTo>
                    <a:pt x="15" y="129"/>
                  </a:lnTo>
                  <a:lnTo>
                    <a:pt x="15" y="125"/>
                  </a:lnTo>
                  <a:lnTo>
                    <a:pt x="3" y="125"/>
                  </a:lnTo>
                  <a:lnTo>
                    <a:pt x="3" y="129"/>
                  </a:lnTo>
                  <a:lnTo>
                    <a:pt x="6" y="130"/>
                  </a:lnTo>
                  <a:lnTo>
                    <a:pt x="55" y="130"/>
                  </a:lnTo>
                  <a:lnTo>
                    <a:pt x="74" y="131"/>
                  </a:lnTo>
                  <a:lnTo>
                    <a:pt x="74" y="127"/>
                  </a:lnTo>
                  <a:lnTo>
                    <a:pt x="66" y="127"/>
                  </a:lnTo>
                  <a:lnTo>
                    <a:pt x="66" y="131"/>
                  </a:lnTo>
                  <a:lnTo>
                    <a:pt x="75" y="131"/>
                  </a:lnTo>
                  <a:lnTo>
                    <a:pt x="75" y="127"/>
                  </a:lnTo>
                  <a:lnTo>
                    <a:pt x="65" y="129"/>
                  </a:lnTo>
                  <a:lnTo>
                    <a:pt x="65" y="133"/>
                  </a:lnTo>
                  <a:lnTo>
                    <a:pt x="74" y="133"/>
                  </a:lnTo>
                  <a:lnTo>
                    <a:pt x="74" y="129"/>
                  </a:lnTo>
                  <a:lnTo>
                    <a:pt x="65" y="129"/>
                  </a:lnTo>
                  <a:lnTo>
                    <a:pt x="59" y="130"/>
                  </a:lnTo>
                  <a:lnTo>
                    <a:pt x="59" y="134"/>
                  </a:lnTo>
                  <a:lnTo>
                    <a:pt x="71" y="134"/>
                  </a:lnTo>
                  <a:lnTo>
                    <a:pt x="71" y="130"/>
                  </a:lnTo>
                  <a:lnTo>
                    <a:pt x="63" y="130"/>
                  </a:lnTo>
                  <a:lnTo>
                    <a:pt x="63" y="134"/>
                  </a:lnTo>
                  <a:lnTo>
                    <a:pt x="69" y="135"/>
                  </a:lnTo>
                  <a:lnTo>
                    <a:pt x="74" y="135"/>
                  </a:lnTo>
                  <a:lnTo>
                    <a:pt x="74" y="131"/>
                  </a:lnTo>
                  <a:lnTo>
                    <a:pt x="58" y="131"/>
                  </a:lnTo>
                  <a:lnTo>
                    <a:pt x="58" y="135"/>
                  </a:lnTo>
                  <a:lnTo>
                    <a:pt x="61" y="135"/>
                  </a:lnTo>
                  <a:lnTo>
                    <a:pt x="71" y="137"/>
                  </a:lnTo>
                  <a:lnTo>
                    <a:pt x="71" y="133"/>
                  </a:lnTo>
                  <a:lnTo>
                    <a:pt x="57" y="133"/>
                  </a:lnTo>
                  <a:lnTo>
                    <a:pt x="57" y="137"/>
                  </a:lnTo>
                  <a:lnTo>
                    <a:pt x="71" y="137"/>
                  </a:lnTo>
                  <a:lnTo>
                    <a:pt x="71" y="133"/>
                  </a:lnTo>
                  <a:lnTo>
                    <a:pt x="67" y="134"/>
                  </a:lnTo>
                  <a:lnTo>
                    <a:pt x="67" y="135"/>
                  </a:lnTo>
                  <a:lnTo>
                    <a:pt x="67" y="134"/>
                  </a:lnTo>
                  <a:lnTo>
                    <a:pt x="59" y="134"/>
                  </a:lnTo>
                  <a:lnTo>
                    <a:pt x="59" y="138"/>
                  </a:lnTo>
                  <a:lnTo>
                    <a:pt x="71" y="138"/>
                  </a:lnTo>
                  <a:lnTo>
                    <a:pt x="71" y="134"/>
                  </a:lnTo>
                  <a:lnTo>
                    <a:pt x="59" y="135"/>
                  </a:lnTo>
                  <a:lnTo>
                    <a:pt x="59" y="139"/>
                  </a:lnTo>
                  <a:lnTo>
                    <a:pt x="73" y="139"/>
                  </a:lnTo>
                  <a:lnTo>
                    <a:pt x="73" y="135"/>
                  </a:lnTo>
                  <a:lnTo>
                    <a:pt x="62" y="135"/>
                  </a:lnTo>
                  <a:lnTo>
                    <a:pt x="58" y="137"/>
                  </a:lnTo>
                  <a:lnTo>
                    <a:pt x="58" y="141"/>
                  </a:lnTo>
                  <a:lnTo>
                    <a:pt x="71" y="141"/>
                  </a:lnTo>
                  <a:lnTo>
                    <a:pt x="71" y="137"/>
                  </a:lnTo>
                  <a:lnTo>
                    <a:pt x="62" y="137"/>
                  </a:lnTo>
                  <a:lnTo>
                    <a:pt x="62" y="141"/>
                  </a:lnTo>
                  <a:lnTo>
                    <a:pt x="69" y="142"/>
                  </a:lnTo>
                  <a:lnTo>
                    <a:pt x="74" y="142"/>
                  </a:lnTo>
                  <a:lnTo>
                    <a:pt x="74" y="138"/>
                  </a:lnTo>
                  <a:lnTo>
                    <a:pt x="59" y="138"/>
                  </a:lnTo>
                  <a:lnTo>
                    <a:pt x="59" y="142"/>
                  </a:lnTo>
                  <a:lnTo>
                    <a:pt x="73" y="142"/>
                  </a:lnTo>
                  <a:lnTo>
                    <a:pt x="73" y="138"/>
                  </a:lnTo>
                  <a:lnTo>
                    <a:pt x="62" y="139"/>
                  </a:lnTo>
                  <a:lnTo>
                    <a:pt x="59" y="139"/>
                  </a:lnTo>
                  <a:lnTo>
                    <a:pt x="59" y="143"/>
                  </a:lnTo>
                  <a:lnTo>
                    <a:pt x="73" y="143"/>
                  </a:lnTo>
                  <a:lnTo>
                    <a:pt x="73" y="139"/>
                  </a:lnTo>
                  <a:lnTo>
                    <a:pt x="69" y="139"/>
                  </a:lnTo>
                  <a:lnTo>
                    <a:pt x="62" y="141"/>
                  </a:lnTo>
                  <a:lnTo>
                    <a:pt x="62" y="144"/>
                  </a:lnTo>
                  <a:lnTo>
                    <a:pt x="73" y="144"/>
                  </a:lnTo>
                  <a:lnTo>
                    <a:pt x="73" y="141"/>
                  </a:lnTo>
                  <a:lnTo>
                    <a:pt x="61" y="141"/>
                  </a:lnTo>
                  <a:lnTo>
                    <a:pt x="59" y="143"/>
                  </a:lnTo>
                  <a:lnTo>
                    <a:pt x="62" y="146"/>
                  </a:lnTo>
                  <a:lnTo>
                    <a:pt x="73" y="146"/>
                  </a:lnTo>
                  <a:lnTo>
                    <a:pt x="73" y="142"/>
                  </a:lnTo>
                  <a:lnTo>
                    <a:pt x="58" y="142"/>
                  </a:lnTo>
                  <a:lnTo>
                    <a:pt x="58" y="146"/>
                  </a:lnTo>
                  <a:lnTo>
                    <a:pt x="71" y="147"/>
                  </a:lnTo>
                  <a:lnTo>
                    <a:pt x="71" y="143"/>
                  </a:lnTo>
                  <a:lnTo>
                    <a:pt x="62" y="143"/>
                  </a:lnTo>
                  <a:lnTo>
                    <a:pt x="62" y="147"/>
                  </a:lnTo>
                  <a:lnTo>
                    <a:pt x="69" y="147"/>
                  </a:lnTo>
                  <a:lnTo>
                    <a:pt x="74" y="148"/>
                  </a:lnTo>
                  <a:lnTo>
                    <a:pt x="74" y="144"/>
                  </a:lnTo>
                  <a:lnTo>
                    <a:pt x="59" y="144"/>
                  </a:lnTo>
                  <a:lnTo>
                    <a:pt x="59" y="148"/>
                  </a:lnTo>
                  <a:lnTo>
                    <a:pt x="73" y="148"/>
                  </a:lnTo>
                  <a:lnTo>
                    <a:pt x="73" y="144"/>
                  </a:lnTo>
                  <a:lnTo>
                    <a:pt x="62" y="146"/>
                  </a:lnTo>
                  <a:lnTo>
                    <a:pt x="58" y="146"/>
                  </a:lnTo>
                  <a:lnTo>
                    <a:pt x="58" y="150"/>
                  </a:lnTo>
                  <a:lnTo>
                    <a:pt x="73" y="150"/>
                  </a:lnTo>
                  <a:lnTo>
                    <a:pt x="73" y="146"/>
                  </a:lnTo>
                  <a:lnTo>
                    <a:pt x="69" y="146"/>
                  </a:lnTo>
                  <a:lnTo>
                    <a:pt x="62" y="147"/>
                  </a:lnTo>
                  <a:lnTo>
                    <a:pt x="62" y="151"/>
                  </a:lnTo>
                  <a:lnTo>
                    <a:pt x="73" y="151"/>
                  </a:lnTo>
                  <a:lnTo>
                    <a:pt x="73" y="147"/>
                  </a:lnTo>
                  <a:lnTo>
                    <a:pt x="61" y="147"/>
                  </a:lnTo>
                  <a:lnTo>
                    <a:pt x="59" y="150"/>
                  </a:lnTo>
                  <a:lnTo>
                    <a:pt x="62" y="152"/>
                  </a:lnTo>
                  <a:lnTo>
                    <a:pt x="74" y="152"/>
                  </a:lnTo>
                  <a:lnTo>
                    <a:pt x="74" y="148"/>
                  </a:lnTo>
                  <a:lnTo>
                    <a:pt x="58" y="148"/>
                  </a:lnTo>
                  <a:lnTo>
                    <a:pt x="58" y="152"/>
                  </a:lnTo>
                  <a:lnTo>
                    <a:pt x="71" y="152"/>
                  </a:lnTo>
                  <a:lnTo>
                    <a:pt x="71" y="150"/>
                  </a:lnTo>
                  <a:lnTo>
                    <a:pt x="70" y="148"/>
                  </a:lnTo>
                  <a:lnTo>
                    <a:pt x="69" y="150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63" y="150"/>
                  </a:lnTo>
                  <a:lnTo>
                    <a:pt x="63" y="154"/>
                  </a:lnTo>
                  <a:lnTo>
                    <a:pt x="75" y="154"/>
                  </a:lnTo>
                  <a:lnTo>
                    <a:pt x="75" y="150"/>
                  </a:lnTo>
                  <a:lnTo>
                    <a:pt x="66" y="151"/>
                  </a:lnTo>
                  <a:lnTo>
                    <a:pt x="59" y="151"/>
                  </a:lnTo>
                  <a:lnTo>
                    <a:pt x="59" y="155"/>
                  </a:lnTo>
                  <a:lnTo>
                    <a:pt x="73" y="155"/>
                  </a:lnTo>
                  <a:lnTo>
                    <a:pt x="73" y="151"/>
                  </a:lnTo>
                  <a:lnTo>
                    <a:pt x="62" y="151"/>
                  </a:lnTo>
                  <a:lnTo>
                    <a:pt x="58" y="152"/>
                  </a:lnTo>
                  <a:lnTo>
                    <a:pt x="58" y="156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62" y="152"/>
                  </a:lnTo>
                  <a:lnTo>
                    <a:pt x="62" y="156"/>
                  </a:lnTo>
                  <a:lnTo>
                    <a:pt x="67" y="158"/>
                  </a:lnTo>
                  <a:lnTo>
                    <a:pt x="73" y="158"/>
                  </a:lnTo>
                  <a:lnTo>
                    <a:pt x="73" y="154"/>
                  </a:lnTo>
                  <a:lnTo>
                    <a:pt x="61" y="154"/>
                  </a:lnTo>
                  <a:lnTo>
                    <a:pt x="61" y="158"/>
                  </a:lnTo>
                  <a:lnTo>
                    <a:pt x="62" y="158"/>
                  </a:lnTo>
                  <a:lnTo>
                    <a:pt x="73" y="159"/>
                  </a:lnTo>
                  <a:lnTo>
                    <a:pt x="73" y="155"/>
                  </a:lnTo>
                  <a:lnTo>
                    <a:pt x="58" y="155"/>
                  </a:lnTo>
                  <a:lnTo>
                    <a:pt x="58" y="159"/>
                  </a:lnTo>
                  <a:lnTo>
                    <a:pt x="70" y="159"/>
                  </a:lnTo>
                  <a:lnTo>
                    <a:pt x="70" y="156"/>
                  </a:lnTo>
                  <a:lnTo>
                    <a:pt x="69" y="156"/>
                  </a:lnTo>
                  <a:lnTo>
                    <a:pt x="69" y="158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63" y="156"/>
                  </a:lnTo>
                  <a:lnTo>
                    <a:pt x="63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59" y="156"/>
                  </a:lnTo>
                  <a:lnTo>
                    <a:pt x="58" y="159"/>
                  </a:lnTo>
                  <a:lnTo>
                    <a:pt x="61" y="161"/>
                  </a:lnTo>
                  <a:lnTo>
                    <a:pt x="73" y="161"/>
                  </a:lnTo>
                  <a:lnTo>
                    <a:pt x="73" y="158"/>
                  </a:lnTo>
                  <a:lnTo>
                    <a:pt x="62" y="158"/>
                  </a:lnTo>
                  <a:lnTo>
                    <a:pt x="58" y="159"/>
                  </a:lnTo>
                  <a:lnTo>
                    <a:pt x="58" y="163"/>
                  </a:lnTo>
                  <a:lnTo>
                    <a:pt x="73" y="163"/>
                  </a:lnTo>
                  <a:lnTo>
                    <a:pt x="73" y="159"/>
                  </a:lnTo>
                  <a:lnTo>
                    <a:pt x="62" y="159"/>
                  </a:lnTo>
                  <a:lnTo>
                    <a:pt x="62" y="163"/>
                  </a:lnTo>
                  <a:lnTo>
                    <a:pt x="63" y="163"/>
                  </a:lnTo>
                  <a:lnTo>
                    <a:pt x="63" y="160"/>
                  </a:lnTo>
                  <a:lnTo>
                    <a:pt x="63" y="163"/>
                  </a:lnTo>
                  <a:lnTo>
                    <a:pt x="67" y="164"/>
                  </a:lnTo>
                  <a:lnTo>
                    <a:pt x="73" y="164"/>
                  </a:lnTo>
                  <a:lnTo>
                    <a:pt x="73" y="160"/>
                  </a:lnTo>
                  <a:lnTo>
                    <a:pt x="61" y="160"/>
                  </a:lnTo>
                  <a:lnTo>
                    <a:pt x="61" y="164"/>
                  </a:lnTo>
                  <a:lnTo>
                    <a:pt x="74" y="164"/>
                  </a:lnTo>
                  <a:lnTo>
                    <a:pt x="74" y="160"/>
                  </a:lnTo>
                  <a:lnTo>
                    <a:pt x="63" y="161"/>
                  </a:lnTo>
                  <a:lnTo>
                    <a:pt x="58" y="161"/>
                  </a:lnTo>
                  <a:lnTo>
                    <a:pt x="58" y="165"/>
                  </a:lnTo>
                  <a:lnTo>
                    <a:pt x="71" y="165"/>
                  </a:lnTo>
                  <a:lnTo>
                    <a:pt x="71" y="161"/>
                  </a:lnTo>
                  <a:lnTo>
                    <a:pt x="62" y="163"/>
                  </a:lnTo>
                  <a:lnTo>
                    <a:pt x="62" y="167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61" y="163"/>
                  </a:lnTo>
                  <a:lnTo>
                    <a:pt x="59" y="165"/>
                  </a:lnTo>
                  <a:lnTo>
                    <a:pt x="62" y="168"/>
                  </a:lnTo>
                  <a:lnTo>
                    <a:pt x="74" y="168"/>
                  </a:lnTo>
                  <a:lnTo>
                    <a:pt x="74" y="164"/>
                  </a:lnTo>
                  <a:lnTo>
                    <a:pt x="59" y="164"/>
                  </a:lnTo>
                  <a:lnTo>
                    <a:pt x="59" y="168"/>
                  </a:lnTo>
                  <a:lnTo>
                    <a:pt x="73" y="169"/>
                  </a:lnTo>
                  <a:lnTo>
                    <a:pt x="73" y="165"/>
                  </a:lnTo>
                  <a:lnTo>
                    <a:pt x="62" y="165"/>
                  </a:lnTo>
                  <a:lnTo>
                    <a:pt x="62" y="169"/>
                  </a:lnTo>
                  <a:lnTo>
                    <a:pt x="69" y="169"/>
                  </a:lnTo>
                  <a:lnTo>
                    <a:pt x="74" y="171"/>
                  </a:lnTo>
                  <a:lnTo>
                    <a:pt x="74" y="167"/>
                  </a:lnTo>
                  <a:lnTo>
                    <a:pt x="62" y="167"/>
                  </a:lnTo>
                  <a:lnTo>
                    <a:pt x="62" y="171"/>
                  </a:lnTo>
                  <a:lnTo>
                    <a:pt x="74" y="171"/>
                  </a:lnTo>
                  <a:lnTo>
                    <a:pt x="74" y="167"/>
                  </a:lnTo>
                  <a:lnTo>
                    <a:pt x="63" y="167"/>
                  </a:lnTo>
                  <a:lnTo>
                    <a:pt x="59" y="168"/>
                  </a:lnTo>
                  <a:lnTo>
                    <a:pt x="59" y="172"/>
                  </a:lnTo>
                  <a:lnTo>
                    <a:pt x="71" y="172"/>
                  </a:lnTo>
                  <a:lnTo>
                    <a:pt x="71" y="168"/>
                  </a:lnTo>
                  <a:lnTo>
                    <a:pt x="65" y="168"/>
                  </a:lnTo>
                  <a:lnTo>
                    <a:pt x="65" y="172"/>
                  </a:lnTo>
                  <a:lnTo>
                    <a:pt x="70" y="173"/>
                  </a:lnTo>
                  <a:lnTo>
                    <a:pt x="76" y="173"/>
                  </a:lnTo>
                  <a:lnTo>
                    <a:pt x="76" y="169"/>
                  </a:lnTo>
                  <a:lnTo>
                    <a:pt x="62" y="169"/>
                  </a:lnTo>
                  <a:lnTo>
                    <a:pt x="62" y="173"/>
                  </a:lnTo>
                  <a:lnTo>
                    <a:pt x="63" y="173"/>
                  </a:lnTo>
                  <a:lnTo>
                    <a:pt x="74" y="175"/>
                  </a:lnTo>
                  <a:lnTo>
                    <a:pt x="74" y="171"/>
                  </a:lnTo>
                  <a:lnTo>
                    <a:pt x="59" y="171"/>
                  </a:lnTo>
                  <a:lnTo>
                    <a:pt x="59" y="175"/>
                  </a:lnTo>
                  <a:lnTo>
                    <a:pt x="73" y="175"/>
                  </a:lnTo>
                  <a:lnTo>
                    <a:pt x="73" y="171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0" y="172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74" y="176"/>
                  </a:lnTo>
                  <a:lnTo>
                    <a:pt x="74" y="172"/>
                  </a:lnTo>
                  <a:lnTo>
                    <a:pt x="62" y="173"/>
                  </a:lnTo>
                  <a:lnTo>
                    <a:pt x="62" y="177"/>
                  </a:lnTo>
                  <a:lnTo>
                    <a:pt x="74" y="177"/>
                  </a:lnTo>
                  <a:lnTo>
                    <a:pt x="74" y="173"/>
                  </a:lnTo>
                  <a:lnTo>
                    <a:pt x="65" y="173"/>
                  </a:lnTo>
                  <a:lnTo>
                    <a:pt x="58" y="175"/>
                  </a:lnTo>
                  <a:lnTo>
                    <a:pt x="58" y="178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63" y="175"/>
                  </a:lnTo>
                  <a:lnTo>
                    <a:pt x="63" y="178"/>
                  </a:lnTo>
                  <a:lnTo>
                    <a:pt x="70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61" y="176"/>
                  </a:lnTo>
                  <a:lnTo>
                    <a:pt x="61" y="180"/>
                  </a:lnTo>
                  <a:lnTo>
                    <a:pt x="62" y="180"/>
                  </a:lnTo>
                  <a:lnTo>
                    <a:pt x="74" y="181"/>
                  </a:lnTo>
                  <a:lnTo>
                    <a:pt x="74" y="177"/>
                  </a:lnTo>
                  <a:lnTo>
                    <a:pt x="59" y="177"/>
                  </a:lnTo>
                  <a:lnTo>
                    <a:pt x="59" y="181"/>
                  </a:lnTo>
                  <a:lnTo>
                    <a:pt x="73" y="181"/>
                  </a:lnTo>
                  <a:lnTo>
                    <a:pt x="73" y="178"/>
                  </a:lnTo>
                  <a:lnTo>
                    <a:pt x="71" y="177"/>
                  </a:lnTo>
                  <a:lnTo>
                    <a:pt x="70" y="178"/>
                  </a:lnTo>
                  <a:lnTo>
                    <a:pt x="71" y="180"/>
                  </a:lnTo>
                  <a:lnTo>
                    <a:pt x="71" y="178"/>
                  </a:lnTo>
                  <a:lnTo>
                    <a:pt x="63" y="178"/>
                  </a:lnTo>
                  <a:lnTo>
                    <a:pt x="63" y="182"/>
                  </a:lnTo>
                  <a:lnTo>
                    <a:pt x="74" y="182"/>
                  </a:lnTo>
                  <a:lnTo>
                    <a:pt x="74" y="178"/>
                  </a:lnTo>
                  <a:lnTo>
                    <a:pt x="62" y="178"/>
                  </a:lnTo>
                  <a:lnTo>
                    <a:pt x="61" y="181"/>
                  </a:lnTo>
                  <a:lnTo>
                    <a:pt x="63" y="184"/>
                  </a:lnTo>
                  <a:lnTo>
                    <a:pt x="74" y="184"/>
                  </a:lnTo>
                  <a:lnTo>
                    <a:pt x="74" y="180"/>
                  </a:lnTo>
                  <a:lnTo>
                    <a:pt x="61" y="180"/>
                  </a:lnTo>
                  <a:lnTo>
                    <a:pt x="61" y="184"/>
                  </a:lnTo>
                  <a:lnTo>
                    <a:pt x="71" y="185"/>
                  </a:lnTo>
                  <a:lnTo>
                    <a:pt x="71" y="181"/>
                  </a:lnTo>
                  <a:lnTo>
                    <a:pt x="65" y="181"/>
                  </a:lnTo>
                  <a:lnTo>
                    <a:pt x="65" y="185"/>
                  </a:lnTo>
                  <a:lnTo>
                    <a:pt x="70" y="185"/>
                  </a:lnTo>
                  <a:lnTo>
                    <a:pt x="76" y="186"/>
                  </a:lnTo>
                  <a:lnTo>
                    <a:pt x="76" y="182"/>
                  </a:lnTo>
                  <a:lnTo>
                    <a:pt x="62" y="182"/>
                  </a:lnTo>
                  <a:lnTo>
                    <a:pt x="62" y="186"/>
                  </a:lnTo>
                  <a:lnTo>
                    <a:pt x="74" y="186"/>
                  </a:lnTo>
                  <a:lnTo>
                    <a:pt x="74" y="182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61" y="188"/>
                  </a:lnTo>
                  <a:lnTo>
                    <a:pt x="73" y="188"/>
                  </a:lnTo>
                  <a:lnTo>
                    <a:pt x="73" y="184"/>
                  </a:lnTo>
                  <a:lnTo>
                    <a:pt x="71" y="184"/>
                  </a:lnTo>
                  <a:lnTo>
                    <a:pt x="63" y="185"/>
                  </a:lnTo>
                  <a:lnTo>
                    <a:pt x="63" y="189"/>
                  </a:lnTo>
                  <a:lnTo>
                    <a:pt x="74" y="189"/>
                  </a:lnTo>
                  <a:lnTo>
                    <a:pt x="74" y="185"/>
                  </a:lnTo>
                  <a:lnTo>
                    <a:pt x="62" y="185"/>
                  </a:lnTo>
                  <a:lnTo>
                    <a:pt x="61" y="188"/>
                  </a:lnTo>
                  <a:lnTo>
                    <a:pt x="63" y="190"/>
                  </a:lnTo>
                  <a:lnTo>
                    <a:pt x="74" y="190"/>
                  </a:lnTo>
                  <a:lnTo>
                    <a:pt x="74" y="186"/>
                  </a:lnTo>
                  <a:lnTo>
                    <a:pt x="59" y="186"/>
                  </a:lnTo>
                  <a:lnTo>
                    <a:pt x="59" y="190"/>
                  </a:lnTo>
                  <a:lnTo>
                    <a:pt x="71" y="192"/>
                  </a:lnTo>
                  <a:lnTo>
                    <a:pt x="71" y="188"/>
                  </a:lnTo>
                  <a:lnTo>
                    <a:pt x="65" y="188"/>
                  </a:lnTo>
                  <a:lnTo>
                    <a:pt x="65" y="192"/>
                  </a:lnTo>
                  <a:lnTo>
                    <a:pt x="70" y="192"/>
                  </a:lnTo>
                  <a:lnTo>
                    <a:pt x="76" y="193"/>
                  </a:lnTo>
                  <a:lnTo>
                    <a:pt x="76" y="189"/>
                  </a:lnTo>
                  <a:lnTo>
                    <a:pt x="62" y="189"/>
                  </a:lnTo>
                  <a:lnTo>
                    <a:pt x="62" y="193"/>
                  </a:lnTo>
                  <a:lnTo>
                    <a:pt x="74" y="193"/>
                  </a:lnTo>
                  <a:lnTo>
                    <a:pt x="74" y="189"/>
                  </a:lnTo>
                  <a:lnTo>
                    <a:pt x="63" y="189"/>
                  </a:lnTo>
                  <a:lnTo>
                    <a:pt x="59" y="190"/>
                  </a:lnTo>
                  <a:lnTo>
                    <a:pt x="59" y="194"/>
                  </a:lnTo>
                  <a:lnTo>
                    <a:pt x="73" y="194"/>
                  </a:lnTo>
                  <a:lnTo>
                    <a:pt x="73" y="190"/>
                  </a:lnTo>
                  <a:lnTo>
                    <a:pt x="63" y="190"/>
                  </a:lnTo>
                  <a:lnTo>
                    <a:pt x="63" y="194"/>
                  </a:lnTo>
                  <a:lnTo>
                    <a:pt x="69" y="195"/>
                  </a:lnTo>
                  <a:lnTo>
                    <a:pt x="75" y="195"/>
                  </a:lnTo>
                  <a:lnTo>
                    <a:pt x="75" y="192"/>
                  </a:lnTo>
                  <a:lnTo>
                    <a:pt x="62" y="192"/>
                  </a:lnTo>
                  <a:lnTo>
                    <a:pt x="62" y="195"/>
                  </a:lnTo>
                  <a:lnTo>
                    <a:pt x="74" y="197"/>
                  </a:lnTo>
                  <a:lnTo>
                    <a:pt x="74" y="193"/>
                  </a:lnTo>
                  <a:lnTo>
                    <a:pt x="59" y="193"/>
                  </a:lnTo>
                  <a:lnTo>
                    <a:pt x="59" y="197"/>
                  </a:lnTo>
                  <a:lnTo>
                    <a:pt x="71" y="197"/>
                  </a:lnTo>
                  <a:lnTo>
                    <a:pt x="71" y="194"/>
                  </a:lnTo>
                  <a:lnTo>
                    <a:pt x="70" y="194"/>
                  </a:lnTo>
                  <a:lnTo>
                    <a:pt x="70" y="195"/>
                  </a:lnTo>
                  <a:lnTo>
                    <a:pt x="71" y="195"/>
                  </a:lnTo>
                  <a:lnTo>
                    <a:pt x="71" y="194"/>
                  </a:lnTo>
                  <a:lnTo>
                    <a:pt x="63" y="194"/>
                  </a:lnTo>
                  <a:lnTo>
                    <a:pt x="63" y="198"/>
                  </a:lnTo>
                  <a:lnTo>
                    <a:pt x="76" y="198"/>
                  </a:lnTo>
                  <a:lnTo>
                    <a:pt x="76" y="194"/>
                  </a:lnTo>
                  <a:lnTo>
                    <a:pt x="61" y="195"/>
                  </a:lnTo>
                  <a:lnTo>
                    <a:pt x="61" y="199"/>
                  </a:lnTo>
                  <a:lnTo>
                    <a:pt x="74" y="199"/>
                  </a:lnTo>
                  <a:lnTo>
                    <a:pt x="74" y="195"/>
                  </a:lnTo>
                  <a:lnTo>
                    <a:pt x="63" y="195"/>
                  </a:lnTo>
                  <a:lnTo>
                    <a:pt x="59" y="197"/>
                  </a:lnTo>
                  <a:lnTo>
                    <a:pt x="59" y="201"/>
                  </a:lnTo>
                  <a:lnTo>
                    <a:pt x="73" y="201"/>
                  </a:lnTo>
                  <a:lnTo>
                    <a:pt x="73" y="197"/>
                  </a:lnTo>
                  <a:lnTo>
                    <a:pt x="63" y="197"/>
                  </a:lnTo>
                  <a:lnTo>
                    <a:pt x="63" y="201"/>
                  </a:lnTo>
                  <a:lnTo>
                    <a:pt x="69" y="202"/>
                  </a:lnTo>
                  <a:lnTo>
                    <a:pt x="74" y="202"/>
                  </a:lnTo>
                  <a:lnTo>
                    <a:pt x="74" y="198"/>
                  </a:lnTo>
                  <a:lnTo>
                    <a:pt x="62" y="198"/>
                  </a:lnTo>
                  <a:lnTo>
                    <a:pt x="62" y="202"/>
                  </a:lnTo>
                  <a:lnTo>
                    <a:pt x="74" y="203"/>
                  </a:lnTo>
                  <a:lnTo>
                    <a:pt x="74" y="199"/>
                  </a:lnTo>
                  <a:lnTo>
                    <a:pt x="59" y="199"/>
                  </a:lnTo>
                  <a:lnTo>
                    <a:pt x="59" y="203"/>
                  </a:lnTo>
                  <a:lnTo>
                    <a:pt x="73" y="203"/>
                  </a:lnTo>
                  <a:lnTo>
                    <a:pt x="73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76" y="205"/>
                  </a:lnTo>
                  <a:lnTo>
                    <a:pt x="76" y="201"/>
                  </a:lnTo>
                  <a:lnTo>
                    <a:pt x="61" y="201"/>
                  </a:lnTo>
                  <a:lnTo>
                    <a:pt x="61" y="206"/>
                  </a:lnTo>
                  <a:lnTo>
                    <a:pt x="74" y="206"/>
                  </a:lnTo>
                  <a:lnTo>
                    <a:pt x="74" y="202"/>
                  </a:lnTo>
                  <a:lnTo>
                    <a:pt x="61" y="202"/>
                  </a:lnTo>
                  <a:lnTo>
                    <a:pt x="61" y="206"/>
                  </a:lnTo>
                  <a:lnTo>
                    <a:pt x="71" y="207"/>
                  </a:lnTo>
                  <a:lnTo>
                    <a:pt x="71" y="203"/>
                  </a:lnTo>
                  <a:lnTo>
                    <a:pt x="63" y="203"/>
                  </a:lnTo>
                  <a:lnTo>
                    <a:pt x="63" y="207"/>
                  </a:lnTo>
                  <a:lnTo>
                    <a:pt x="67" y="207"/>
                  </a:lnTo>
                  <a:lnTo>
                    <a:pt x="74" y="209"/>
                  </a:lnTo>
                  <a:lnTo>
                    <a:pt x="74" y="205"/>
                  </a:lnTo>
                  <a:lnTo>
                    <a:pt x="62" y="205"/>
                  </a:lnTo>
                  <a:lnTo>
                    <a:pt x="62" y="209"/>
                  </a:lnTo>
                  <a:lnTo>
                    <a:pt x="74" y="209"/>
                  </a:lnTo>
                  <a:lnTo>
                    <a:pt x="74" y="205"/>
                  </a:lnTo>
                  <a:lnTo>
                    <a:pt x="65" y="206"/>
                  </a:lnTo>
                  <a:lnTo>
                    <a:pt x="59" y="206"/>
                  </a:lnTo>
                  <a:lnTo>
                    <a:pt x="59" y="210"/>
                  </a:lnTo>
                  <a:lnTo>
                    <a:pt x="73" y="210"/>
                  </a:lnTo>
                  <a:lnTo>
                    <a:pt x="73" y="206"/>
                  </a:lnTo>
                  <a:lnTo>
                    <a:pt x="65" y="207"/>
                  </a:lnTo>
                  <a:lnTo>
                    <a:pt x="65" y="211"/>
                  </a:lnTo>
                  <a:lnTo>
                    <a:pt x="76" y="211"/>
                  </a:lnTo>
                  <a:lnTo>
                    <a:pt x="76" y="207"/>
                  </a:lnTo>
                  <a:lnTo>
                    <a:pt x="61" y="207"/>
                  </a:lnTo>
                  <a:lnTo>
                    <a:pt x="61" y="213"/>
                  </a:lnTo>
                  <a:lnTo>
                    <a:pt x="74" y="213"/>
                  </a:lnTo>
                  <a:lnTo>
                    <a:pt x="74" y="209"/>
                  </a:lnTo>
                  <a:lnTo>
                    <a:pt x="59" y="209"/>
                  </a:lnTo>
                  <a:lnTo>
                    <a:pt x="59" y="213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63" y="210"/>
                  </a:lnTo>
                  <a:lnTo>
                    <a:pt x="63" y="214"/>
                  </a:lnTo>
                  <a:lnTo>
                    <a:pt x="74" y="214"/>
                  </a:lnTo>
                  <a:lnTo>
                    <a:pt x="74" y="210"/>
                  </a:lnTo>
                  <a:lnTo>
                    <a:pt x="62" y="211"/>
                  </a:lnTo>
                  <a:lnTo>
                    <a:pt x="62" y="215"/>
                  </a:lnTo>
                  <a:lnTo>
                    <a:pt x="74" y="215"/>
                  </a:lnTo>
                  <a:lnTo>
                    <a:pt x="74" y="211"/>
                  </a:lnTo>
                  <a:lnTo>
                    <a:pt x="65" y="211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73" y="216"/>
                  </a:lnTo>
                  <a:lnTo>
                    <a:pt x="73" y="213"/>
                  </a:lnTo>
                  <a:lnTo>
                    <a:pt x="65" y="213"/>
                  </a:lnTo>
                  <a:lnTo>
                    <a:pt x="65" y="216"/>
                  </a:lnTo>
                  <a:lnTo>
                    <a:pt x="70" y="218"/>
                  </a:lnTo>
                  <a:lnTo>
                    <a:pt x="76" y="218"/>
                  </a:lnTo>
                  <a:lnTo>
                    <a:pt x="76" y="214"/>
                  </a:lnTo>
                  <a:lnTo>
                    <a:pt x="62" y="214"/>
                  </a:lnTo>
                  <a:lnTo>
                    <a:pt x="62" y="218"/>
                  </a:lnTo>
                  <a:lnTo>
                    <a:pt x="74" y="219"/>
                  </a:lnTo>
                  <a:lnTo>
                    <a:pt x="74" y="215"/>
                  </a:lnTo>
                  <a:lnTo>
                    <a:pt x="61" y="215"/>
                  </a:lnTo>
                  <a:lnTo>
                    <a:pt x="61" y="219"/>
                  </a:lnTo>
                  <a:lnTo>
                    <a:pt x="73" y="219"/>
                  </a:lnTo>
                  <a:lnTo>
                    <a:pt x="73" y="216"/>
                  </a:lnTo>
                  <a:lnTo>
                    <a:pt x="71" y="215"/>
                  </a:lnTo>
                  <a:lnTo>
                    <a:pt x="70" y="216"/>
                  </a:lnTo>
                  <a:lnTo>
                    <a:pt x="71" y="218"/>
                  </a:lnTo>
                  <a:lnTo>
                    <a:pt x="71" y="216"/>
                  </a:lnTo>
                  <a:lnTo>
                    <a:pt x="63" y="216"/>
                  </a:lnTo>
                  <a:lnTo>
                    <a:pt x="63" y="220"/>
                  </a:lnTo>
                  <a:lnTo>
                    <a:pt x="74" y="220"/>
                  </a:lnTo>
                  <a:lnTo>
                    <a:pt x="74" y="216"/>
                  </a:lnTo>
                  <a:lnTo>
                    <a:pt x="62" y="218"/>
                  </a:lnTo>
                  <a:lnTo>
                    <a:pt x="62" y="222"/>
                  </a:lnTo>
                  <a:lnTo>
                    <a:pt x="74" y="222"/>
                  </a:lnTo>
                  <a:lnTo>
                    <a:pt x="74" y="218"/>
                  </a:lnTo>
                  <a:lnTo>
                    <a:pt x="66" y="218"/>
                  </a:lnTo>
                  <a:lnTo>
                    <a:pt x="59" y="219"/>
                  </a:lnTo>
                  <a:lnTo>
                    <a:pt x="59" y="223"/>
                  </a:lnTo>
                  <a:lnTo>
                    <a:pt x="73" y="223"/>
                  </a:lnTo>
                  <a:lnTo>
                    <a:pt x="73" y="219"/>
                  </a:lnTo>
                  <a:lnTo>
                    <a:pt x="65" y="219"/>
                  </a:lnTo>
                  <a:lnTo>
                    <a:pt x="65" y="223"/>
                  </a:lnTo>
                  <a:lnTo>
                    <a:pt x="69" y="224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62" y="220"/>
                  </a:lnTo>
                  <a:lnTo>
                    <a:pt x="62" y="224"/>
                  </a:lnTo>
                  <a:lnTo>
                    <a:pt x="74" y="226"/>
                  </a:lnTo>
                  <a:lnTo>
                    <a:pt x="74" y="222"/>
                  </a:lnTo>
                  <a:lnTo>
                    <a:pt x="61" y="222"/>
                  </a:lnTo>
                  <a:lnTo>
                    <a:pt x="61" y="226"/>
                  </a:lnTo>
                  <a:lnTo>
                    <a:pt x="71" y="226"/>
                  </a:lnTo>
                  <a:lnTo>
                    <a:pt x="71" y="222"/>
                  </a:lnTo>
                  <a:lnTo>
                    <a:pt x="63" y="223"/>
                  </a:lnTo>
                  <a:lnTo>
                    <a:pt x="63" y="227"/>
                  </a:lnTo>
                  <a:lnTo>
                    <a:pt x="74" y="227"/>
                  </a:lnTo>
                  <a:lnTo>
                    <a:pt x="74" y="223"/>
                  </a:lnTo>
                  <a:lnTo>
                    <a:pt x="61" y="223"/>
                  </a:lnTo>
                  <a:lnTo>
                    <a:pt x="61" y="228"/>
                  </a:lnTo>
                  <a:lnTo>
                    <a:pt x="74" y="228"/>
                  </a:lnTo>
                  <a:lnTo>
                    <a:pt x="74" y="224"/>
                  </a:lnTo>
                  <a:lnTo>
                    <a:pt x="59" y="224"/>
                  </a:lnTo>
                  <a:lnTo>
                    <a:pt x="59" y="228"/>
                  </a:lnTo>
                  <a:lnTo>
                    <a:pt x="71" y="230"/>
                  </a:lnTo>
                  <a:lnTo>
                    <a:pt x="73" y="230"/>
                  </a:lnTo>
                  <a:lnTo>
                    <a:pt x="73" y="226"/>
                  </a:lnTo>
                  <a:lnTo>
                    <a:pt x="65" y="226"/>
                  </a:lnTo>
                  <a:lnTo>
                    <a:pt x="65" y="230"/>
                  </a:lnTo>
                  <a:lnTo>
                    <a:pt x="70" y="230"/>
                  </a:lnTo>
                  <a:lnTo>
                    <a:pt x="76" y="231"/>
                  </a:lnTo>
                  <a:lnTo>
                    <a:pt x="76" y="227"/>
                  </a:lnTo>
                  <a:lnTo>
                    <a:pt x="62" y="227"/>
                  </a:lnTo>
                  <a:lnTo>
                    <a:pt x="62" y="231"/>
                  </a:lnTo>
                  <a:lnTo>
                    <a:pt x="74" y="231"/>
                  </a:lnTo>
                  <a:lnTo>
                    <a:pt x="74" y="227"/>
                  </a:lnTo>
                  <a:lnTo>
                    <a:pt x="63" y="228"/>
                  </a:lnTo>
                  <a:lnTo>
                    <a:pt x="61" y="228"/>
                  </a:lnTo>
                  <a:lnTo>
                    <a:pt x="61" y="232"/>
                  </a:lnTo>
                  <a:lnTo>
                    <a:pt x="73" y="232"/>
                  </a:lnTo>
                  <a:lnTo>
                    <a:pt x="73" y="228"/>
                  </a:lnTo>
                  <a:lnTo>
                    <a:pt x="71" y="228"/>
                  </a:lnTo>
                  <a:lnTo>
                    <a:pt x="63" y="230"/>
                  </a:lnTo>
                  <a:lnTo>
                    <a:pt x="63" y="233"/>
                  </a:lnTo>
                  <a:lnTo>
                    <a:pt x="74" y="233"/>
                  </a:lnTo>
                  <a:lnTo>
                    <a:pt x="74" y="230"/>
                  </a:lnTo>
                  <a:lnTo>
                    <a:pt x="62" y="230"/>
                  </a:lnTo>
                  <a:lnTo>
                    <a:pt x="61" y="232"/>
                  </a:lnTo>
                  <a:lnTo>
                    <a:pt x="63" y="235"/>
                  </a:lnTo>
                  <a:lnTo>
                    <a:pt x="74" y="235"/>
                  </a:lnTo>
                  <a:lnTo>
                    <a:pt x="74" y="231"/>
                  </a:lnTo>
                  <a:lnTo>
                    <a:pt x="61" y="231"/>
                  </a:lnTo>
                  <a:lnTo>
                    <a:pt x="61" y="235"/>
                  </a:lnTo>
                  <a:lnTo>
                    <a:pt x="71" y="236"/>
                  </a:lnTo>
                  <a:lnTo>
                    <a:pt x="73" y="236"/>
                  </a:lnTo>
                  <a:lnTo>
                    <a:pt x="73" y="232"/>
                  </a:lnTo>
                  <a:lnTo>
                    <a:pt x="71" y="232"/>
                  </a:lnTo>
                  <a:lnTo>
                    <a:pt x="61" y="231"/>
                  </a:lnTo>
                  <a:lnTo>
                    <a:pt x="61" y="235"/>
                  </a:lnTo>
                  <a:lnTo>
                    <a:pt x="74" y="235"/>
                  </a:lnTo>
                  <a:lnTo>
                    <a:pt x="74" y="231"/>
                  </a:lnTo>
                  <a:lnTo>
                    <a:pt x="63" y="231"/>
                  </a:lnTo>
                  <a:lnTo>
                    <a:pt x="63" y="232"/>
                  </a:lnTo>
                  <a:lnTo>
                    <a:pt x="65" y="231"/>
                  </a:lnTo>
                  <a:lnTo>
                    <a:pt x="63" y="230"/>
                  </a:lnTo>
                  <a:lnTo>
                    <a:pt x="62" y="231"/>
                  </a:lnTo>
                  <a:lnTo>
                    <a:pt x="62" y="233"/>
                  </a:lnTo>
                  <a:lnTo>
                    <a:pt x="74" y="233"/>
                  </a:lnTo>
                  <a:lnTo>
                    <a:pt x="74" y="230"/>
                  </a:lnTo>
                  <a:lnTo>
                    <a:pt x="63" y="230"/>
                  </a:lnTo>
                  <a:lnTo>
                    <a:pt x="63" y="233"/>
                  </a:lnTo>
                  <a:lnTo>
                    <a:pt x="71" y="232"/>
                  </a:lnTo>
                  <a:lnTo>
                    <a:pt x="73" y="232"/>
                  </a:lnTo>
                  <a:lnTo>
                    <a:pt x="73" y="228"/>
                  </a:lnTo>
                  <a:lnTo>
                    <a:pt x="61" y="228"/>
                  </a:lnTo>
                  <a:lnTo>
                    <a:pt x="61" y="232"/>
                  </a:lnTo>
                  <a:lnTo>
                    <a:pt x="63" y="232"/>
                  </a:lnTo>
                  <a:lnTo>
                    <a:pt x="74" y="231"/>
                  </a:lnTo>
                  <a:lnTo>
                    <a:pt x="74" y="227"/>
                  </a:lnTo>
                  <a:lnTo>
                    <a:pt x="62" y="227"/>
                  </a:lnTo>
                  <a:lnTo>
                    <a:pt x="62" y="231"/>
                  </a:lnTo>
                  <a:lnTo>
                    <a:pt x="76" y="231"/>
                  </a:lnTo>
                  <a:lnTo>
                    <a:pt x="76" y="227"/>
                  </a:lnTo>
                  <a:lnTo>
                    <a:pt x="70" y="226"/>
                  </a:lnTo>
                  <a:lnTo>
                    <a:pt x="65" y="226"/>
                  </a:lnTo>
                  <a:lnTo>
                    <a:pt x="65" y="230"/>
                  </a:lnTo>
                  <a:lnTo>
                    <a:pt x="73" y="230"/>
                  </a:lnTo>
                  <a:lnTo>
                    <a:pt x="73" y="226"/>
                  </a:lnTo>
                  <a:lnTo>
                    <a:pt x="71" y="226"/>
                  </a:lnTo>
                  <a:lnTo>
                    <a:pt x="59" y="224"/>
                  </a:lnTo>
                  <a:lnTo>
                    <a:pt x="59" y="228"/>
                  </a:lnTo>
                  <a:lnTo>
                    <a:pt x="74" y="228"/>
                  </a:lnTo>
                  <a:lnTo>
                    <a:pt x="74" y="224"/>
                  </a:lnTo>
                  <a:lnTo>
                    <a:pt x="62" y="224"/>
                  </a:lnTo>
                  <a:lnTo>
                    <a:pt x="62" y="226"/>
                  </a:lnTo>
                  <a:lnTo>
                    <a:pt x="65" y="226"/>
                  </a:lnTo>
                  <a:lnTo>
                    <a:pt x="65" y="224"/>
                  </a:lnTo>
                  <a:lnTo>
                    <a:pt x="62" y="224"/>
                  </a:lnTo>
                  <a:lnTo>
                    <a:pt x="62" y="227"/>
                  </a:lnTo>
                  <a:lnTo>
                    <a:pt x="74" y="227"/>
                  </a:lnTo>
                  <a:lnTo>
                    <a:pt x="74" y="223"/>
                  </a:lnTo>
                  <a:lnTo>
                    <a:pt x="63" y="223"/>
                  </a:lnTo>
                  <a:lnTo>
                    <a:pt x="63" y="227"/>
                  </a:lnTo>
                  <a:lnTo>
                    <a:pt x="71" y="226"/>
                  </a:lnTo>
                  <a:lnTo>
                    <a:pt x="71" y="222"/>
                  </a:lnTo>
                  <a:lnTo>
                    <a:pt x="61" y="222"/>
                  </a:lnTo>
                  <a:lnTo>
                    <a:pt x="61" y="226"/>
                  </a:lnTo>
                  <a:lnTo>
                    <a:pt x="74" y="226"/>
                  </a:lnTo>
                  <a:lnTo>
                    <a:pt x="74" y="222"/>
                  </a:lnTo>
                  <a:lnTo>
                    <a:pt x="62" y="220"/>
                  </a:lnTo>
                  <a:lnTo>
                    <a:pt x="62" y="224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69" y="220"/>
                  </a:lnTo>
                  <a:lnTo>
                    <a:pt x="69" y="222"/>
                  </a:lnTo>
                  <a:lnTo>
                    <a:pt x="70" y="220"/>
                  </a:lnTo>
                  <a:lnTo>
                    <a:pt x="66" y="219"/>
                  </a:lnTo>
                  <a:lnTo>
                    <a:pt x="65" y="220"/>
                  </a:lnTo>
                  <a:lnTo>
                    <a:pt x="65" y="223"/>
                  </a:lnTo>
                  <a:lnTo>
                    <a:pt x="73" y="223"/>
                  </a:lnTo>
                  <a:lnTo>
                    <a:pt x="73" y="219"/>
                  </a:lnTo>
                  <a:lnTo>
                    <a:pt x="59" y="219"/>
                  </a:lnTo>
                  <a:lnTo>
                    <a:pt x="59" y="223"/>
                  </a:lnTo>
                  <a:lnTo>
                    <a:pt x="66" y="222"/>
                  </a:lnTo>
                  <a:lnTo>
                    <a:pt x="74" y="222"/>
                  </a:lnTo>
                  <a:lnTo>
                    <a:pt x="74" y="218"/>
                  </a:lnTo>
                  <a:lnTo>
                    <a:pt x="62" y="218"/>
                  </a:lnTo>
                  <a:lnTo>
                    <a:pt x="62" y="222"/>
                  </a:lnTo>
                  <a:lnTo>
                    <a:pt x="74" y="220"/>
                  </a:lnTo>
                  <a:lnTo>
                    <a:pt x="74" y="216"/>
                  </a:lnTo>
                  <a:lnTo>
                    <a:pt x="63" y="216"/>
                  </a:lnTo>
                  <a:lnTo>
                    <a:pt x="63" y="220"/>
                  </a:lnTo>
                  <a:lnTo>
                    <a:pt x="73" y="220"/>
                  </a:lnTo>
                  <a:lnTo>
                    <a:pt x="73" y="219"/>
                  </a:lnTo>
                  <a:lnTo>
                    <a:pt x="74" y="218"/>
                  </a:lnTo>
                  <a:lnTo>
                    <a:pt x="73" y="215"/>
                  </a:lnTo>
                  <a:lnTo>
                    <a:pt x="61" y="215"/>
                  </a:lnTo>
                  <a:lnTo>
                    <a:pt x="61" y="219"/>
                  </a:lnTo>
                  <a:lnTo>
                    <a:pt x="74" y="219"/>
                  </a:lnTo>
                  <a:lnTo>
                    <a:pt x="74" y="215"/>
                  </a:lnTo>
                  <a:lnTo>
                    <a:pt x="62" y="214"/>
                  </a:lnTo>
                  <a:lnTo>
                    <a:pt x="62" y="218"/>
                  </a:lnTo>
                  <a:lnTo>
                    <a:pt x="76" y="218"/>
                  </a:lnTo>
                  <a:lnTo>
                    <a:pt x="76" y="214"/>
                  </a:lnTo>
                  <a:lnTo>
                    <a:pt x="70" y="214"/>
                  </a:lnTo>
                  <a:lnTo>
                    <a:pt x="65" y="213"/>
                  </a:lnTo>
                  <a:lnTo>
                    <a:pt x="65" y="216"/>
                  </a:lnTo>
                  <a:lnTo>
                    <a:pt x="73" y="216"/>
                  </a:lnTo>
                  <a:lnTo>
                    <a:pt x="73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65" y="215"/>
                  </a:lnTo>
                  <a:lnTo>
                    <a:pt x="74" y="215"/>
                  </a:lnTo>
                  <a:lnTo>
                    <a:pt x="74" y="211"/>
                  </a:lnTo>
                  <a:lnTo>
                    <a:pt x="62" y="211"/>
                  </a:lnTo>
                  <a:lnTo>
                    <a:pt x="62" y="215"/>
                  </a:lnTo>
                  <a:lnTo>
                    <a:pt x="74" y="214"/>
                  </a:lnTo>
                  <a:lnTo>
                    <a:pt x="74" y="210"/>
                  </a:lnTo>
                  <a:lnTo>
                    <a:pt x="63" y="210"/>
                  </a:lnTo>
                  <a:lnTo>
                    <a:pt x="63" y="214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59" y="209"/>
                  </a:lnTo>
                  <a:lnTo>
                    <a:pt x="59" y="213"/>
                  </a:lnTo>
                  <a:lnTo>
                    <a:pt x="74" y="213"/>
                  </a:lnTo>
                  <a:lnTo>
                    <a:pt x="74" y="209"/>
                  </a:lnTo>
                  <a:lnTo>
                    <a:pt x="62" y="209"/>
                  </a:lnTo>
                  <a:lnTo>
                    <a:pt x="62" y="210"/>
                  </a:lnTo>
                  <a:lnTo>
                    <a:pt x="65" y="210"/>
                  </a:lnTo>
                  <a:lnTo>
                    <a:pt x="65" y="209"/>
                  </a:lnTo>
                  <a:lnTo>
                    <a:pt x="62" y="209"/>
                  </a:lnTo>
                  <a:lnTo>
                    <a:pt x="62" y="211"/>
                  </a:lnTo>
                  <a:lnTo>
                    <a:pt x="76" y="211"/>
                  </a:lnTo>
                  <a:lnTo>
                    <a:pt x="76" y="207"/>
                  </a:lnTo>
                  <a:lnTo>
                    <a:pt x="65" y="207"/>
                  </a:lnTo>
                  <a:lnTo>
                    <a:pt x="65" y="211"/>
                  </a:lnTo>
                  <a:lnTo>
                    <a:pt x="73" y="210"/>
                  </a:lnTo>
                  <a:lnTo>
                    <a:pt x="73" y="206"/>
                  </a:lnTo>
                  <a:lnTo>
                    <a:pt x="59" y="206"/>
                  </a:lnTo>
                  <a:lnTo>
                    <a:pt x="59" y="210"/>
                  </a:lnTo>
                  <a:lnTo>
                    <a:pt x="65" y="210"/>
                  </a:lnTo>
                  <a:lnTo>
                    <a:pt x="74" y="209"/>
                  </a:lnTo>
                  <a:lnTo>
                    <a:pt x="74" y="205"/>
                  </a:lnTo>
                  <a:lnTo>
                    <a:pt x="62" y="205"/>
                  </a:lnTo>
                  <a:lnTo>
                    <a:pt x="62" y="209"/>
                  </a:lnTo>
                  <a:lnTo>
                    <a:pt x="74" y="209"/>
                  </a:lnTo>
                  <a:lnTo>
                    <a:pt x="74" y="205"/>
                  </a:lnTo>
                  <a:lnTo>
                    <a:pt x="67" y="203"/>
                  </a:lnTo>
                  <a:lnTo>
                    <a:pt x="63" y="203"/>
                  </a:lnTo>
                  <a:lnTo>
                    <a:pt x="63" y="207"/>
                  </a:lnTo>
                  <a:lnTo>
                    <a:pt x="71" y="207"/>
                  </a:lnTo>
                  <a:lnTo>
                    <a:pt x="71" y="203"/>
                  </a:lnTo>
                  <a:lnTo>
                    <a:pt x="61" y="202"/>
                  </a:lnTo>
                  <a:lnTo>
                    <a:pt x="61" y="206"/>
                  </a:lnTo>
                  <a:lnTo>
                    <a:pt x="74" y="206"/>
                  </a:lnTo>
                  <a:lnTo>
                    <a:pt x="74" y="202"/>
                  </a:lnTo>
                  <a:lnTo>
                    <a:pt x="62" y="202"/>
                  </a:lnTo>
                  <a:lnTo>
                    <a:pt x="62" y="203"/>
                  </a:lnTo>
                  <a:lnTo>
                    <a:pt x="65" y="203"/>
                  </a:lnTo>
                  <a:lnTo>
                    <a:pt x="65" y="202"/>
                  </a:lnTo>
                  <a:lnTo>
                    <a:pt x="62" y="202"/>
                  </a:lnTo>
                  <a:lnTo>
                    <a:pt x="62" y="205"/>
                  </a:lnTo>
                  <a:lnTo>
                    <a:pt x="76" y="205"/>
                  </a:lnTo>
                  <a:lnTo>
                    <a:pt x="76" y="201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73" y="203"/>
                  </a:lnTo>
                  <a:lnTo>
                    <a:pt x="73" y="199"/>
                  </a:lnTo>
                  <a:lnTo>
                    <a:pt x="59" y="199"/>
                  </a:lnTo>
                  <a:lnTo>
                    <a:pt x="59" y="203"/>
                  </a:lnTo>
                  <a:lnTo>
                    <a:pt x="74" y="203"/>
                  </a:lnTo>
                  <a:lnTo>
                    <a:pt x="74" y="199"/>
                  </a:lnTo>
                  <a:lnTo>
                    <a:pt x="62" y="198"/>
                  </a:lnTo>
                  <a:lnTo>
                    <a:pt x="62" y="202"/>
                  </a:lnTo>
                  <a:lnTo>
                    <a:pt x="74" y="202"/>
                  </a:lnTo>
                  <a:lnTo>
                    <a:pt x="74" y="198"/>
                  </a:lnTo>
                  <a:lnTo>
                    <a:pt x="69" y="198"/>
                  </a:lnTo>
                  <a:lnTo>
                    <a:pt x="63" y="197"/>
                  </a:lnTo>
                  <a:lnTo>
                    <a:pt x="63" y="201"/>
                  </a:lnTo>
                  <a:lnTo>
                    <a:pt x="73" y="201"/>
                  </a:lnTo>
                  <a:lnTo>
                    <a:pt x="73" y="197"/>
                  </a:lnTo>
                  <a:lnTo>
                    <a:pt x="59" y="197"/>
                  </a:lnTo>
                  <a:lnTo>
                    <a:pt x="59" y="198"/>
                  </a:lnTo>
                  <a:lnTo>
                    <a:pt x="61" y="201"/>
                  </a:lnTo>
                  <a:lnTo>
                    <a:pt x="65" y="199"/>
                  </a:lnTo>
                  <a:lnTo>
                    <a:pt x="63" y="197"/>
                  </a:lnTo>
                  <a:lnTo>
                    <a:pt x="63" y="199"/>
                  </a:lnTo>
                  <a:lnTo>
                    <a:pt x="74" y="199"/>
                  </a:lnTo>
                  <a:lnTo>
                    <a:pt x="74" y="195"/>
                  </a:lnTo>
                  <a:lnTo>
                    <a:pt x="61" y="195"/>
                  </a:lnTo>
                  <a:lnTo>
                    <a:pt x="61" y="199"/>
                  </a:lnTo>
                  <a:lnTo>
                    <a:pt x="76" y="198"/>
                  </a:lnTo>
                  <a:lnTo>
                    <a:pt x="76" y="194"/>
                  </a:lnTo>
                  <a:lnTo>
                    <a:pt x="63" y="194"/>
                  </a:lnTo>
                  <a:lnTo>
                    <a:pt x="63" y="198"/>
                  </a:lnTo>
                  <a:lnTo>
                    <a:pt x="74" y="198"/>
                  </a:lnTo>
                  <a:lnTo>
                    <a:pt x="74" y="193"/>
                  </a:lnTo>
                  <a:lnTo>
                    <a:pt x="59" y="193"/>
                  </a:lnTo>
                  <a:lnTo>
                    <a:pt x="59" y="197"/>
                  </a:lnTo>
                  <a:lnTo>
                    <a:pt x="74" y="197"/>
                  </a:lnTo>
                  <a:lnTo>
                    <a:pt x="74" y="193"/>
                  </a:lnTo>
                  <a:lnTo>
                    <a:pt x="62" y="192"/>
                  </a:lnTo>
                  <a:lnTo>
                    <a:pt x="62" y="195"/>
                  </a:lnTo>
                  <a:lnTo>
                    <a:pt x="75" y="195"/>
                  </a:lnTo>
                  <a:lnTo>
                    <a:pt x="75" y="192"/>
                  </a:lnTo>
                  <a:lnTo>
                    <a:pt x="69" y="192"/>
                  </a:lnTo>
                  <a:lnTo>
                    <a:pt x="63" y="190"/>
                  </a:lnTo>
                  <a:lnTo>
                    <a:pt x="63" y="194"/>
                  </a:lnTo>
                  <a:lnTo>
                    <a:pt x="73" y="194"/>
                  </a:lnTo>
                  <a:lnTo>
                    <a:pt x="73" y="190"/>
                  </a:lnTo>
                  <a:lnTo>
                    <a:pt x="59" y="190"/>
                  </a:lnTo>
                  <a:lnTo>
                    <a:pt x="59" y="192"/>
                  </a:lnTo>
                  <a:lnTo>
                    <a:pt x="61" y="194"/>
                  </a:lnTo>
                  <a:lnTo>
                    <a:pt x="65" y="193"/>
                  </a:lnTo>
                  <a:lnTo>
                    <a:pt x="63" y="190"/>
                  </a:lnTo>
                  <a:lnTo>
                    <a:pt x="63" y="193"/>
                  </a:lnTo>
                  <a:lnTo>
                    <a:pt x="74" y="193"/>
                  </a:lnTo>
                  <a:lnTo>
                    <a:pt x="74" y="189"/>
                  </a:lnTo>
                  <a:lnTo>
                    <a:pt x="62" y="189"/>
                  </a:lnTo>
                  <a:lnTo>
                    <a:pt x="62" y="193"/>
                  </a:lnTo>
                  <a:lnTo>
                    <a:pt x="76" y="193"/>
                  </a:lnTo>
                  <a:lnTo>
                    <a:pt x="76" y="189"/>
                  </a:lnTo>
                  <a:lnTo>
                    <a:pt x="70" y="188"/>
                  </a:lnTo>
                  <a:lnTo>
                    <a:pt x="65" y="188"/>
                  </a:lnTo>
                  <a:lnTo>
                    <a:pt x="65" y="192"/>
                  </a:lnTo>
                  <a:lnTo>
                    <a:pt x="71" y="192"/>
                  </a:lnTo>
                  <a:lnTo>
                    <a:pt x="71" y="188"/>
                  </a:lnTo>
                  <a:lnTo>
                    <a:pt x="59" y="186"/>
                  </a:lnTo>
                  <a:lnTo>
                    <a:pt x="59" y="190"/>
                  </a:lnTo>
                  <a:lnTo>
                    <a:pt x="74" y="190"/>
                  </a:lnTo>
                  <a:lnTo>
                    <a:pt x="74" y="186"/>
                  </a:lnTo>
                  <a:lnTo>
                    <a:pt x="63" y="186"/>
                  </a:lnTo>
                  <a:lnTo>
                    <a:pt x="63" y="188"/>
                  </a:lnTo>
                  <a:lnTo>
                    <a:pt x="65" y="186"/>
                  </a:lnTo>
                  <a:lnTo>
                    <a:pt x="63" y="185"/>
                  </a:lnTo>
                  <a:lnTo>
                    <a:pt x="62" y="186"/>
                  </a:lnTo>
                  <a:lnTo>
                    <a:pt x="62" y="189"/>
                  </a:lnTo>
                  <a:lnTo>
                    <a:pt x="74" y="189"/>
                  </a:lnTo>
                  <a:lnTo>
                    <a:pt x="74" y="185"/>
                  </a:lnTo>
                  <a:lnTo>
                    <a:pt x="63" y="185"/>
                  </a:lnTo>
                  <a:lnTo>
                    <a:pt x="63" y="189"/>
                  </a:lnTo>
                  <a:lnTo>
                    <a:pt x="71" y="188"/>
                  </a:lnTo>
                  <a:lnTo>
                    <a:pt x="73" y="188"/>
                  </a:lnTo>
                  <a:lnTo>
                    <a:pt x="73" y="184"/>
                  </a:lnTo>
                  <a:lnTo>
                    <a:pt x="61" y="184"/>
                  </a:lnTo>
                  <a:lnTo>
                    <a:pt x="61" y="188"/>
                  </a:lnTo>
                  <a:lnTo>
                    <a:pt x="63" y="188"/>
                  </a:lnTo>
                  <a:lnTo>
                    <a:pt x="74" y="186"/>
                  </a:lnTo>
                  <a:lnTo>
                    <a:pt x="74" y="182"/>
                  </a:lnTo>
                  <a:lnTo>
                    <a:pt x="62" y="182"/>
                  </a:lnTo>
                  <a:lnTo>
                    <a:pt x="62" y="186"/>
                  </a:lnTo>
                  <a:lnTo>
                    <a:pt x="76" y="186"/>
                  </a:lnTo>
                  <a:lnTo>
                    <a:pt x="76" y="182"/>
                  </a:lnTo>
                  <a:lnTo>
                    <a:pt x="70" y="181"/>
                  </a:lnTo>
                  <a:lnTo>
                    <a:pt x="65" y="181"/>
                  </a:lnTo>
                  <a:lnTo>
                    <a:pt x="65" y="185"/>
                  </a:lnTo>
                  <a:lnTo>
                    <a:pt x="71" y="185"/>
                  </a:lnTo>
                  <a:lnTo>
                    <a:pt x="71" y="181"/>
                  </a:lnTo>
                  <a:lnTo>
                    <a:pt x="61" y="180"/>
                  </a:lnTo>
                  <a:lnTo>
                    <a:pt x="61" y="184"/>
                  </a:lnTo>
                  <a:lnTo>
                    <a:pt x="74" y="184"/>
                  </a:lnTo>
                  <a:lnTo>
                    <a:pt x="74" y="180"/>
                  </a:lnTo>
                  <a:lnTo>
                    <a:pt x="63" y="180"/>
                  </a:lnTo>
                  <a:lnTo>
                    <a:pt x="63" y="181"/>
                  </a:lnTo>
                  <a:lnTo>
                    <a:pt x="65" y="180"/>
                  </a:lnTo>
                  <a:lnTo>
                    <a:pt x="63" y="178"/>
                  </a:lnTo>
                  <a:lnTo>
                    <a:pt x="62" y="180"/>
                  </a:lnTo>
                  <a:lnTo>
                    <a:pt x="62" y="182"/>
                  </a:lnTo>
                  <a:lnTo>
                    <a:pt x="74" y="182"/>
                  </a:lnTo>
                  <a:lnTo>
                    <a:pt x="74" y="178"/>
                  </a:lnTo>
                  <a:lnTo>
                    <a:pt x="63" y="178"/>
                  </a:lnTo>
                  <a:lnTo>
                    <a:pt x="63" y="182"/>
                  </a:lnTo>
                  <a:lnTo>
                    <a:pt x="73" y="182"/>
                  </a:lnTo>
                  <a:lnTo>
                    <a:pt x="73" y="181"/>
                  </a:lnTo>
                  <a:lnTo>
                    <a:pt x="74" y="180"/>
                  </a:lnTo>
                  <a:lnTo>
                    <a:pt x="73" y="177"/>
                  </a:lnTo>
                  <a:lnTo>
                    <a:pt x="59" y="177"/>
                  </a:lnTo>
                  <a:lnTo>
                    <a:pt x="59" y="181"/>
                  </a:lnTo>
                  <a:lnTo>
                    <a:pt x="74" y="181"/>
                  </a:lnTo>
                  <a:lnTo>
                    <a:pt x="74" y="177"/>
                  </a:lnTo>
                  <a:lnTo>
                    <a:pt x="62" y="176"/>
                  </a:lnTo>
                  <a:lnTo>
                    <a:pt x="61" y="176"/>
                  </a:lnTo>
                  <a:lnTo>
                    <a:pt x="61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70" y="176"/>
                  </a:lnTo>
                  <a:lnTo>
                    <a:pt x="63" y="175"/>
                  </a:lnTo>
                  <a:lnTo>
                    <a:pt x="63" y="178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58" y="175"/>
                  </a:lnTo>
                  <a:lnTo>
                    <a:pt x="58" y="178"/>
                  </a:lnTo>
                  <a:lnTo>
                    <a:pt x="65" y="177"/>
                  </a:lnTo>
                  <a:lnTo>
                    <a:pt x="74" y="177"/>
                  </a:lnTo>
                  <a:lnTo>
                    <a:pt x="74" y="173"/>
                  </a:lnTo>
                  <a:lnTo>
                    <a:pt x="62" y="173"/>
                  </a:lnTo>
                  <a:lnTo>
                    <a:pt x="62" y="177"/>
                  </a:lnTo>
                  <a:lnTo>
                    <a:pt x="74" y="176"/>
                  </a:lnTo>
                  <a:lnTo>
                    <a:pt x="74" y="172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71" y="176"/>
                  </a:lnTo>
                  <a:lnTo>
                    <a:pt x="74" y="175"/>
                  </a:lnTo>
                  <a:lnTo>
                    <a:pt x="73" y="171"/>
                  </a:lnTo>
                  <a:lnTo>
                    <a:pt x="59" y="171"/>
                  </a:lnTo>
                  <a:lnTo>
                    <a:pt x="59" y="175"/>
                  </a:lnTo>
                  <a:lnTo>
                    <a:pt x="74" y="175"/>
                  </a:lnTo>
                  <a:lnTo>
                    <a:pt x="74" y="171"/>
                  </a:lnTo>
                  <a:lnTo>
                    <a:pt x="63" y="169"/>
                  </a:lnTo>
                  <a:lnTo>
                    <a:pt x="62" y="169"/>
                  </a:lnTo>
                  <a:lnTo>
                    <a:pt x="62" y="173"/>
                  </a:lnTo>
                  <a:lnTo>
                    <a:pt x="76" y="173"/>
                  </a:lnTo>
                  <a:lnTo>
                    <a:pt x="76" y="169"/>
                  </a:lnTo>
                  <a:lnTo>
                    <a:pt x="70" y="169"/>
                  </a:lnTo>
                  <a:lnTo>
                    <a:pt x="65" y="168"/>
                  </a:lnTo>
                  <a:lnTo>
                    <a:pt x="65" y="172"/>
                  </a:lnTo>
                  <a:lnTo>
                    <a:pt x="71" y="172"/>
                  </a:lnTo>
                  <a:lnTo>
                    <a:pt x="71" y="168"/>
                  </a:lnTo>
                  <a:lnTo>
                    <a:pt x="59" y="168"/>
                  </a:lnTo>
                  <a:lnTo>
                    <a:pt x="59" y="169"/>
                  </a:lnTo>
                  <a:lnTo>
                    <a:pt x="61" y="172"/>
                  </a:lnTo>
                  <a:lnTo>
                    <a:pt x="65" y="171"/>
                  </a:lnTo>
                  <a:lnTo>
                    <a:pt x="63" y="168"/>
                  </a:lnTo>
                  <a:lnTo>
                    <a:pt x="63" y="171"/>
                  </a:lnTo>
                  <a:lnTo>
                    <a:pt x="74" y="171"/>
                  </a:lnTo>
                  <a:lnTo>
                    <a:pt x="74" y="167"/>
                  </a:lnTo>
                  <a:lnTo>
                    <a:pt x="62" y="167"/>
                  </a:lnTo>
                  <a:lnTo>
                    <a:pt x="62" y="171"/>
                  </a:lnTo>
                  <a:lnTo>
                    <a:pt x="74" y="171"/>
                  </a:lnTo>
                  <a:lnTo>
                    <a:pt x="74" y="167"/>
                  </a:lnTo>
                  <a:lnTo>
                    <a:pt x="69" y="165"/>
                  </a:lnTo>
                  <a:lnTo>
                    <a:pt x="62" y="165"/>
                  </a:lnTo>
                  <a:lnTo>
                    <a:pt x="62" y="169"/>
                  </a:lnTo>
                  <a:lnTo>
                    <a:pt x="73" y="169"/>
                  </a:lnTo>
                  <a:lnTo>
                    <a:pt x="73" y="165"/>
                  </a:lnTo>
                  <a:lnTo>
                    <a:pt x="59" y="164"/>
                  </a:lnTo>
                  <a:lnTo>
                    <a:pt x="59" y="168"/>
                  </a:lnTo>
                  <a:lnTo>
                    <a:pt x="74" y="168"/>
                  </a:lnTo>
                  <a:lnTo>
                    <a:pt x="74" y="164"/>
                  </a:lnTo>
                  <a:lnTo>
                    <a:pt x="62" y="164"/>
                  </a:lnTo>
                  <a:lnTo>
                    <a:pt x="62" y="165"/>
                  </a:lnTo>
                  <a:lnTo>
                    <a:pt x="63" y="164"/>
                  </a:lnTo>
                  <a:lnTo>
                    <a:pt x="62" y="163"/>
                  </a:lnTo>
                  <a:lnTo>
                    <a:pt x="61" y="164"/>
                  </a:lnTo>
                  <a:lnTo>
                    <a:pt x="61" y="167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62" y="163"/>
                  </a:lnTo>
                  <a:lnTo>
                    <a:pt x="62" y="167"/>
                  </a:lnTo>
                  <a:lnTo>
                    <a:pt x="71" y="165"/>
                  </a:lnTo>
                  <a:lnTo>
                    <a:pt x="71" y="161"/>
                  </a:lnTo>
                  <a:lnTo>
                    <a:pt x="58" y="161"/>
                  </a:lnTo>
                  <a:lnTo>
                    <a:pt x="58" y="165"/>
                  </a:lnTo>
                  <a:lnTo>
                    <a:pt x="63" y="165"/>
                  </a:lnTo>
                  <a:lnTo>
                    <a:pt x="74" y="164"/>
                  </a:lnTo>
                  <a:lnTo>
                    <a:pt x="74" y="160"/>
                  </a:lnTo>
                  <a:lnTo>
                    <a:pt x="61" y="160"/>
                  </a:lnTo>
                  <a:lnTo>
                    <a:pt x="61" y="164"/>
                  </a:lnTo>
                  <a:lnTo>
                    <a:pt x="73" y="164"/>
                  </a:lnTo>
                  <a:lnTo>
                    <a:pt x="73" y="160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9" y="160"/>
                  </a:lnTo>
                  <a:lnTo>
                    <a:pt x="65" y="159"/>
                  </a:lnTo>
                  <a:lnTo>
                    <a:pt x="62" y="159"/>
                  </a:lnTo>
                  <a:lnTo>
                    <a:pt x="62" y="163"/>
                  </a:lnTo>
                  <a:lnTo>
                    <a:pt x="73" y="163"/>
                  </a:lnTo>
                  <a:lnTo>
                    <a:pt x="73" y="159"/>
                  </a:lnTo>
                  <a:lnTo>
                    <a:pt x="58" y="159"/>
                  </a:lnTo>
                  <a:lnTo>
                    <a:pt x="58" y="160"/>
                  </a:lnTo>
                  <a:lnTo>
                    <a:pt x="59" y="163"/>
                  </a:lnTo>
                  <a:lnTo>
                    <a:pt x="63" y="161"/>
                  </a:lnTo>
                  <a:lnTo>
                    <a:pt x="62" y="159"/>
                  </a:lnTo>
                  <a:lnTo>
                    <a:pt x="62" y="161"/>
                  </a:lnTo>
                  <a:lnTo>
                    <a:pt x="73" y="161"/>
                  </a:lnTo>
                  <a:lnTo>
                    <a:pt x="73" y="158"/>
                  </a:lnTo>
                  <a:lnTo>
                    <a:pt x="61" y="158"/>
                  </a:lnTo>
                  <a:lnTo>
                    <a:pt x="61" y="159"/>
                  </a:lnTo>
                  <a:lnTo>
                    <a:pt x="62" y="158"/>
                  </a:lnTo>
                  <a:lnTo>
                    <a:pt x="61" y="156"/>
                  </a:lnTo>
                  <a:lnTo>
                    <a:pt x="59" y="158"/>
                  </a:lnTo>
                  <a:lnTo>
                    <a:pt x="5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63" y="156"/>
                  </a:lnTo>
                  <a:lnTo>
                    <a:pt x="63" y="160"/>
                  </a:lnTo>
                  <a:lnTo>
                    <a:pt x="73" y="160"/>
                  </a:lnTo>
                  <a:lnTo>
                    <a:pt x="73" y="155"/>
                  </a:lnTo>
                  <a:lnTo>
                    <a:pt x="58" y="155"/>
                  </a:lnTo>
                  <a:lnTo>
                    <a:pt x="58" y="159"/>
                  </a:lnTo>
                  <a:lnTo>
                    <a:pt x="73" y="159"/>
                  </a:lnTo>
                  <a:lnTo>
                    <a:pt x="73" y="155"/>
                  </a:lnTo>
                  <a:lnTo>
                    <a:pt x="62" y="154"/>
                  </a:lnTo>
                  <a:lnTo>
                    <a:pt x="61" y="154"/>
                  </a:lnTo>
                  <a:lnTo>
                    <a:pt x="61" y="158"/>
                  </a:lnTo>
                  <a:lnTo>
                    <a:pt x="73" y="158"/>
                  </a:lnTo>
                  <a:lnTo>
                    <a:pt x="73" y="154"/>
                  </a:lnTo>
                  <a:lnTo>
                    <a:pt x="67" y="154"/>
                  </a:lnTo>
                  <a:lnTo>
                    <a:pt x="62" y="152"/>
                  </a:lnTo>
                  <a:lnTo>
                    <a:pt x="62" y="156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58" y="152"/>
                  </a:lnTo>
                  <a:lnTo>
                    <a:pt x="58" y="154"/>
                  </a:lnTo>
                  <a:lnTo>
                    <a:pt x="59" y="156"/>
                  </a:lnTo>
                  <a:lnTo>
                    <a:pt x="63" y="155"/>
                  </a:lnTo>
                  <a:lnTo>
                    <a:pt x="62" y="152"/>
                  </a:lnTo>
                  <a:lnTo>
                    <a:pt x="62" y="155"/>
                  </a:lnTo>
                  <a:lnTo>
                    <a:pt x="73" y="155"/>
                  </a:lnTo>
                  <a:lnTo>
                    <a:pt x="73" y="151"/>
                  </a:lnTo>
                  <a:lnTo>
                    <a:pt x="59" y="151"/>
                  </a:lnTo>
                  <a:lnTo>
                    <a:pt x="59" y="155"/>
                  </a:lnTo>
                  <a:lnTo>
                    <a:pt x="66" y="155"/>
                  </a:lnTo>
                  <a:lnTo>
                    <a:pt x="75" y="154"/>
                  </a:lnTo>
                  <a:lnTo>
                    <a:pt x="75" y="150"/>
                  </a:lnTo>
                  <a:lnTo>
                    <a:pt x="63" y="150"/>
                  </a:lnTo>
                  <a:lnTo>
                    <a:pt x="63" y="154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73" y="151"/>
                  </a:lnTo>
                  <a:lnTo>
                    <a:pt x="71" y="148"/>
                  </a:lnTo>
                  <a:lnTo>
                    <a:pt x="58" y="148"/>
                  </a:lnTo>
                  <a:lnTo>
                    <a:pt x="58" y="152"/>
                  </a:lnTo>
                  <a:lnTo>
                    <a:pt x="74" y="152"/>
                  </a:lnTo>
                  <a:lnTo>
                    <a:pt x="74" y="148"/>
                  </a:lnTo>
                  <a:lnTo>
                    <a:pt x="62" y="148"/>
                  </a:lnTo>
                  <a:lnTo>
                    <a:pt x="62" y="150"/>
                  </a:lnTo>
                  <a:lnTo>
                    <a:pt x="63" y="148"/>
                  </a:lnTo>
                  <a:lnTo>
                    <a:pt x="62" y="147"/>
                  </a:lnTo>
                  <a:lnTo>
                    <a:pt x="61" y="148"/>
                  </a:lnTo>
                  <a:lnTo>
                    <a:pt x="61" y="151"/>
                  </a:lnTo>
                  <a:lnTo>
                    <a:pt x="73" y="151"/>
                  </a:lnTo>
                  <a:lnTo>
                    <a:pt x="73" y="147"/>
                  </a:lnTo>
                  <a:lnTo>
                    <a:pt x="62" y="147"/>
                  </a:lnTo>
                  <a:lnTo>
                    <a:pt x="62" y="151"/>
                  </a:lnTo>
                  <a:lnTo>
                    <a:pt x="69" y="150"/>
                  </a:lnTo>
                  <a:lnTo>
                    <a:pt x="73" y="150"/>
                  </a:lnTo>
                  <a:lnTo>
                    <a:pt x="73" y="146"/>
                  </a:lnTo>
                  <a:lnTo>
                    <a:pt x="58" y="146"/>
                  </a:lnTo>
                  <a:lnTo>
                    <a:pt x="58" y="150"/>
                  </a:lnTo>
                  <a:lnTo>
                    <a:pt x="62" y="150"/>
                  </a:lnTo>
                  <a:lnTo>
                    <a:pt x="73" y="148"/>
                  </a:lnTo>
                  <a:lnTo>
                    <a:pt x="73" y="144"/>
                  </a:lnTo>
                  <a:lnTo>
                    <a:pt x="59" y="144"/>
                  </a:lnTo>
                  <a:lnTo>
                    <a:pt x="59" y="148"/>
                  </a:lnTo>
                  <a:lnTo>
                    <a:pt x="74" y="148"/>
                  </a:lnTo>
                  <a:lnTo>
                    <a:pt x="74" y="144"/>
                  </a:lnTo>
                  <a:lnTo>
                    <a:pt x="69" y="143"/>
                  </a:lnTo>
                  <a:lnTo>
                    <a:pt x="62" y="143"/>
                  </a:lnTo>
                  <a:lnTo>
                    <a:pt x="62" y="147"/>
                  </a:lnTo>
                  <a:lnTo>
                    <a:pt x="71" y="147"/>
                  </a:lnTo>
                  <a:lnTo>
                    <a:pt x="71" y="143"/>
                  </a:lnTo>
                  <a:lnTo>
                    <a:pt x="58" y="142"/>
                  </a:lnTo>
                  <a:lnTo>
                    <a:pt x="58" y="146"/>
                  </a:lnTo>
                  <a:lnTo>
                    <a:pt x="73" y="146"/>
                  </a:lnTo>
                  <a:lnTo>
                    <a:pt x="73" y="142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2"/>
                  </a:lnTo>
                  <a:lnTo>
                    <a:pt x="62" y="141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73" y="144"/>
                  </a:lnTo>
                  <a:lnTo>
                    <a:pt x="73" y="141"/>
                  </a:lnTo>
                  <a:lnTo>
                    <a:pt x="62" y="141"/>
                  </a:lnTo>
                  <a:lnTo>
                    <a:pt x="62" y="144"/>
                  </a:lnTo>
                  <a:lnTo>
                    <a:pt x="69" y="143"/>
                  </a:lnTo>
                  <a:lnTo>
                    <a:pt x="73" y="143"/>
                  </a:lnTo>
                  <a:lnTo>
                    <a:pt x="73" y="139"/>
                  </a:lnTo>
                  <a:lnTo>
                    <a:pt x="59" y="139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73" y="142"/>
                  </a:lnTo>
                  <a:lnTo>
                    <a:pt x="73" y="138"/>
                  </a:lnTo>
                  <a:lnTo>
                    <a:pt x="59" y="138"/>
                  </a:lnTo>
                  <a:lnTo>
                    <a:pt x="59" y="142"/>
                  </a:lnTo>
                  <a:lnTo>
                    <a:pt x="74" y="142"/>
                  </a:lnTo>
                  <a:lnTo>
                    <a:pt x="74" y="138"/>
                  </a:lnTo>
                  <a:lnTo>
                    <a:pt x="69" y="138"/>
                  </a:lnTo>
                  <a:lnTo>
                    <a:pt x="62" y="137"/>
                  </a:lnTo>
                  <a:lnTo>
                    <a:pt x="62" y="141"/>
                  </a:lnTo>
                  <a:lnTo>
                    <a:pt x="71" y="141"/>
                  </a:lnTo>
                  <a:lnTo>
                    <a:pt x="71" y="137"/>
                  </a:lnTo>
                  <a:lnTo>
                    <a:pt x="58" y="137"/>
                  </a:lnTo>
                  <a:lnTo>
                    <a:pt x="58" y="138"/>
                  </a:lnTo>
                  <a:lnTo>
                    <a:pt x="59" y="141"/>
                  </a:lnTo>
                  <a:lnTo>
                    <a:pt x="63" y="139"/>
                  </a:lnTo>
                  <a:lnTo>
                    <a:pt x="62" y="137"/>
                  </a:lnTo>
                  <a:lnTo>
                    <a:pt x="62" y="139"/>
                  </a:lnTo>
                  <a:lnTo>
                    <a:pt x="73" y="139"/>
                  </a:lnTo>
                  <a:lnTo>
                    <a:pt x="73" y="135"/>
                  </a:lnTo>
                  <a:lnTo>
                    <a:pt x="59" y="135"/>
                  </a:lnTo>
                  <a:lnTo>
                    <a:pt x="59" y="139"/>
                  </a:lnTo>
                  <a:lnTo>
                    <a:pt x="71" y="138"/>
                  </a:lnTo>
                  <a:lnTo>
                    <a:pt x="71" y="134"/>
                  </a:lnTo>
                  <a:lnTo>
                    <a:pt x="59" y="134"/>
                  </a:lnTo>
                  <a:lnTo>
                    <a:pt x="59" y="138"/>
                  </a:lnTo>
                  <a:lnTo>
                    <a:pt x="69" y="138"/>
                  </a:lnTo>
                  <a:lnTo>
                    <a:pt x="73" y="137"/>
                  </a:lnTo>
                  <a:lnTo>
                    <a:pt x="71" y="133"/>
                  </a:lnTo>
                  <a:lnTo>
                    <a:pt x="57" y="133"/>
                  </a:lnTo>
                  <a:lnTo>
                    <a:pt x="57" y="137"/>
                  </a:lnTo>
                  <a:lnTo>
                    <a:pt x="71" y="137"/>
                  </a:lnTo>
                  <a:lnTo>
                    <a:pt x="71" y="133"/>
                  </a:lnTo>
                  <a:lnTo>
                    <a:pt x="61" y="131"/>
                  </a:lnTo>
                  <a:lnTo>
                    <a:pt x="58" y="131"/>
                  </a:lnTo>
                  <a:lnTo>
                    <a:pt x="58" y="135"/>
                  </a:lnTo>
                  <a:lnTo>
                    <a:pt x="74" y="135"/>
                  </a:lnTo>
                  <a:lnTo>
                    <a:pt x="74" y="131"/>
                  </a:lnTo>
                  <a:lnTo>
                    <a:pt x="69" y="131"/>
                  </a:lnTo>
                  <a:lnTo>
                    <a:pt x="63" y="130"/>
                  </a:lnTo>
                  <a:lnTo>
                    <a:pt x="63" y="134"/>
                  </a:lnTo>
                  <a:lnTo>
                    <a:pt x="71" y="134"/>
                  </a:lnTo>
                  <a:lnTo>
                    <a:pt x="71" y="130"/>
                  </a:lnTo>
                  <a:lnTo>
                    <a:pt x="59" y="130"/>
                  </a:lnTo>
                  <a:lnTo>
                    <a:pt x="59" y="134"/>
                  </a:lnTo>
                  <a:lnTo>
                    <a:pt x="65" y="133"/>
                  </a:lnTo>
                  <a:lnTo>
                    <a:pt x="74" y="133"/>
                  </a:lnTo>
                  <a:lnTo>
                    <a:pt x="74" y="129"/>
                  </a:lnTo>
                  <a:lnTo>
                    <a:pt x="65" y="129"/>
                  </a:lnTo>
                  <a:lnTo>
                    <a:pt x="65" y="133"/>
                  </a:lnTo>
                  <a:lnTo>
                    <a:pt x="75" y="131"/>
                  </a:lnTo>
                  <a:lnTo>
                    <a:pt x="75" y="127"/>
                  </a:lnTo>
                  <a:lnTo>
                    <a:pt x="66" y="127"/>
                  </a:lnTo>
                  <a:lnTo>
                    <a:pt x="66" y="131"/>
                  </a:lnTo>
                  <a:lnTo>
                    <a:pt x="74" y="131"/>
                  </a:lnTo>
                  <a:lnTo>
                    <a:pt x="74" y="127"/>
                  </a:lnTo>
                  <a:lnTo>
                    <a:pt x="55" y="126"/>
                  </a:lnTo>
                  <a:lnTo>
                    <a:pt x="6" y="126"/>
                  </a:lnTo>
                  <a:lnTo>
                    <a:pt x="6" y="127"/>
                  </a:lnTo>
                  <a:lnTo>
                    <a:pt x="7" y="126"/>
                  </a:lnTo>
                  <a:lnTo>
                    <a:pt x="4" y="125"/>
                  </a:lnTo>
                  <a:lnTo>
                    <a:pt x="3" y="126"/>
                  </a:lnTo>
                  <a:lnTo>
                    <a:pt x="3" y="129"/>
                  </a:lnTo>
                  <a:lnTo>
                    <a:pt x="15" y="129"/>
                  </a:lnTo>
                  <a:lnTo>
                    <a:pt x="15" y="125"/>
                  </a:lnTo>
                  <a:lnTo>
                    <a:pt x="7" y="125"/>
                  </a:lnTo>
                  <a:lnTo>
                    <a:pt x="7" y="126"/>
                  </a:lnTo>
                  <a:lnTo>
                    <a:pt x="10" y="126"/>
                  </a:lnTo>
                  <a:lnTo>
                    <a:pt x="10" y="125"/>
                  </a:lnTo>
                  <a:lnTo>
                    <a:pt x="7" y="125"/>
                  </a:lnTo>
                  <a:lnTo>
                    <a:pt x="7" y="127"/>
                  </a:lnTo>
                  <a:lnTo>
                    <a:pt x="12" y="127"/>
                  </a:lnTo>
                  <a:lnTo>
                    <a:pt x="12" y="123"/>
                  </a:lnTo>
                  <a:lnTo>
                    <a:pt x="2" y="123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14" y="126"/>
                  </a:lnTo>
                  <a:lnTo>
                    <a:pt x="14" y="122"/>
                  </a:lnTo>
                  <a:lnTo>
                    <a:pt x="4" y="122"/>
                  </a:lnTo>
                  <a:lnTo>
                    <a:pt x="4" y="126"/>
                  </a:lnTo>
                  <a:lnTo>
                    <a:pt x="14" y="126"/>
                  </a:lnTo>
                  <a:lnTo>
                    <a:pt x="15" y="122"/>
                  </a:lnTo>
                  <a:lnTo>
                    <a:pt x="12" y="121"/>
                  </a:lnTo>
                  <a:lnTo>
                    <a:pt x="6" y="121"/>
                  </a:lnTo>
                  <a:lnTo>
                    <a:pt x="6" y="125"/>
                  </a:lnTo>
                  <a:lnTo>
                    <a:pt x="14" y="125"/>
                  </a:lnTo>
                  <a:lnTo>
                    <a:pt x="14" y="121"/>
                  </a:lnTo>
                  <a:lnTo>
                    <a:pt x="2" y="120"/>
                  </a:lnTo>
                  <a:lnTo>
                    <a:pt x="2" y="123"/>
                  </a:lnTo>
                  <a:lnTo>
                    <a:pt x="14" y="123"/>
                  </a:lnTo>
                  <a:lnTo>
                    <a:pt x="14" y="120"/>
                  </a:lnTo>
                  <a:lnTo>
                    <a:pt x="6" y="120"/>
                  </a:lnTo>
                  <a:lnTo>
                    <a:pt x="6" y="121"/>
                  </a:lnTo>
                  <a:lnTo>
                    <a:pt x="7" y="120"/>
                  </a:lnTo>
                  <a:lnTo>
                    <a:pt x="4" y="118"/>
                  </a:lnTo>
                  <a:lnTo>
                    <a:pt x="3" y="120"/>
                  </a:lnTo>
                  <a:lnTo>
                    <a:pt x="3" y="122"/>
                  </a:lnTo>
                  <a:lnTo>
                    <a:pt x="16" y="122"/>
                  </a:lnTo>
                  <a:lnTo>
                    <a:pt x="16" y="118"/>
                  </a:lnTo>
                  <a:lnTo>
                    <a:pt x="6" y="118"/>
                  </a:lnTo>
                  <a:lnTo>
                    <a:pt x="6" y="122"/>
                  </a:lnTo>
                  <a:lnTo>
                    <a:pt x="11" y="121"/>
                  </a:lnTo>
                  <a:lnTo>
                    <a:pt x="12" y="121"/>
                  </a:lnTo>
                  <a:lnTo>
                    <a:pt x="12" y="117"/>
                  </a:lnTo>
                  <a:lnTo>
                    <a:pt x="0" y="117"/>
                  </a:lnTo>
                  <a:lnTo>
                    <a:pt x="0" y="121"/>
                  </a:lnTo>
                  <a:lnTo>
                    <a:pt x="14" y="121"/>
                  </a:lnTo>
                  <a:lnTo>
                    <a:pt x="14" y="117"/>
                  </a:lnTo>
                  <a:lnTo>
                    <a:pt x="6" y="116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14" y="120"/>
                  </a:lnTo>
                  <a:lnTo>
                    <a:pt x="14" y="116"/>
                  </a:lnTo>
                  <a:lnTo>
                    <a:pt x="11" y="116"/>
                  </a:lnTo>
                  <a:lnTo>
                    <a:pt x="6" y="114"/>
                  </a:lnTo>
                  <a:lnTo>
                    <a:pt x="6" y="118"/>
                  </a:lnTo>
                  <a:lnTo>
                    <a:pt x="14" y="118"/>
                  </a:lnTo>
                  <a:lnTo>
                    <a:pt x="14" y="114"/>
                  </a:lnTo>
                  <a:lnTo>
                    <a:pt x="3" y="114"/>
                  </a:lnTo>
                  <a:lnTo>
                    <a:pt x="3" y="116"/>
                  </a:lnTo>
                  <a:lnTo>
                    <a:pt x="4" y="117"/>
                  </a:lnTo>
                  <a:lnTo>
                    <a:pt x="6" y="116"/>
                  </a:lnTo>
                  <a:lnTo>
                    <a:pt x="4" y="114"/>
                  </a:lnTo>
                  <a:lnTo>
                    <a:pt x="4" y="117"/>
                  </a:lnTo>
                  <a:lnTo>
                    <a:pt x="14" y="117"/>
                  </a:lnTo>
                  <a:lnTo>
                    <a:pt x="14" y="113"/>
                  </a:lnTo>
                  <a:lnTo>
                    <a:pt x="4" y="113"/>
                  </a:lnTo>
                  <a:lnTo>
                    <a:pt x="4" y="117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7" y="112"/>
                  </a:lnTo>
                  <a:lnTo>
                    <a:pt x="7" y="116"/>
                  </a:lnTo>
                  <a:lnTo>
                    <a:pt x="12" y="116"/>
                  </a:lnTo>
                  <a:lnTo>
                    <a:pt x="12" y="114"/>
                  </a:lnTo>
                  <a:lnTo>
                    <a:pt x="14" y="113"/>
                  </a:lnTo>
                  <a:lnTo>
                    <a:pt x="12" y="110"/>
                  </a:lnTo>
                  <a:lnTo>
                    <a:pt x="2" y="110"/>
                  </a:lnTo>
                  <a:lnTo>
                    <a:pt x="2" y="114"/>
                  </a:lnTo>
                  <a:lnTo>
                    <a:pt x="14" y="114"/>
                  </a:lnTo>
                  <a:lnTo>
                    <a:pt x="14" y="110"/>
                  </a:lnTo>
                  <a:lnTo>
                    <a:pt x="6" y="109"/>
                  </a:lnTo>
                  <a:lnTo>
                    <a:pt x="3" y="109"/>
                  </a:lnTo>
                  <a:lnTo>
                    <a:pt x="3" y="113"/>
                  </a:lnTo>
                  <a:lnTo>
                    <a:pt x="12" y="113"/>
                  </a:lnTo>
                  <a:lnTo>
                    <a:pt x="12" y="109"/>
                  </a:lnTo>
                  <a:lnTo>
                    <a:pt x="11" y="109"/>
                  </a:lnTo>
                  <a:lnTo>
                    <a:pt x="6" y="108"/>
                  </a:lnTo>
                  <a:lnTo>
                    <a:pt x="6" y="112"/>
                  </a:lnTo>
                  <a:lnTo>
                    <a:pt x="14" y="112"/>
                  </a:lnTo>
                  <a:lnTo>
                    <a:pt x="14" y="108"/>
                  </a:lnTo>
                  <a:lnTo>
                    <a:pt x="3" y="108"/>
                  </a:lnTo>
                  <a:lnTo>
                    <a:pt x="3" y="109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3" y="108"/>
                  </a:lnTo>
                  <a:lnTo>
                    <a:pt x="3" y="110"/>
                  </a:lnTo>
                  <a:lnTo>
                    <a:pt x="14" y="110"/>
                  </a:lnTo>
                  <a:lnTo>
                    <a:pt x="14" y="106"/>
                  </a:lnTo>
                  <a:lnTo>
                    <a:pt x="3" y="106"/>
                  </a:lnTo>
                  <a:lnTo>
                    <a:pt x="3" y="110"/>
                  </a:lnTo>
                  <a:lnTo>
                    <a:pt x="15" y="109"/>
                  </a:lnTo>
                  <a:lnTo>
                    <a:pt x="15" y="105"/>
                  </a:lnTo>
                  <a:lnTo>
                    <a:pt x="14" y="105"/>
                  </a:lnTo>
                  <a:lnTo>
                    <a:pt x="14" y="109"/>
                  </a:lnTo>
                  <a:lnTo>
                    <a:pt x="73" y="109"/>
                  </a:lnTo>
                  <a:lnTo>
                    <a:pt x="73" y="105"/>
                  </a:lnTo>
                  <a:lnTo>
                    <a:pt x="59" y="104"/>
                  </a:lnTo>
                  <a:lnTo>
                    <a:pt x="5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63" y="104"/>
                  </a:lnTo>
                  <a:lnTo>
                    <a:pt x="63" y="105"/>
                  </a:lnTo>
                  <a:lnTo>
                    <a:pt x="65" y="104"/>
                  </a:lnTo>
                  <a:lnTo>
                    <a:pt x="63" y="103"/>
                  </a:lnTo>
                  <a:lnTo>
                    <a:pt x="62" y="104"/>
                  </a:lnTo>
                  <a:lnTo>
                    <a:pt x="62" y="106"/>
                  </a:lnTo>
                  <a:lnTo>
                    <a:pt x="74" y="106"/>
                  </a:lnTo>
                  <a:lnTo>
                    <a:pt x="74" y="103"/>
                  </a:lnTo>
                  <a:lnTo>
                    <a:pt x="63" y="103"/>
                  </a:lnTo>
                  <a:lnTo>
                    <a:pt x="63" y="106"/>
                  </a:lnTo>
                  <a:lnTo>
                    <a:pt x="70" y="105"/>
                  </a:lnTo>
                  <a:lnTo>
                    <a:pt x="74" y="105"/>
                  </a:lnTo>
                  <a:lnTo>
                    <a:pt x="74" y="101"/>
                  </a:lnTo>
                  <a:lnTo>
                    <a:pt x="61" y="101"/>
                  </a:lnTo>
                  <a:lnTo>
                    <a:pt x="61" y="105"/>
                  </a:lnTo>
                  <a:lnTo>
                    <a:pt x="63" y="105"/>
                  </a:lnTo>
                  <a:lnTo>
                    <a:pt x="75" y="104"/>
                  </a:lnTo>
                  <a:lnTo>
                    <a:pt x="75" y="100"/>
                  </a:lnTo>
                  <a:lnTo>
                    <a:pt x="62" y="100"/>
                  </a:lnTo>
                  <a:lnTo>
                    <a:pt x="62" y="104"/>
                  </a:lnTo>
                  <a:lnTo>
                    <a:pt x="76" y="104"/>
                  </a:lnTo>
                  <a:lnTo>
                    <a:pt x="76" y="100"/>
                  </a:lnTo>
                  <a:lnTo>
                    <a:pt x="71" y="99"/>
                  </a:lnTo>
                  <a:lnTo>
                    <a:pt x="65" y="99"/>
                  </a:lnTo>
                  <a:lnTo>
                    <a:pt x="65" y="103"/>
                  </a:lnTo>
                  <a:lnTo>
                    <a:pt x="74" y="103"/>
                  </a:lnTo>
                  <a:lnTo>
                    <a:pt x="74" y="99"/>
                  </a:lnTo>
                  <a:lnTo>
                    <a:pt x="61" y="97"/>
                  </a:lnTo>
                  <a:lnTo>
                    <a:pt x="61" y="101"/>
                  </a:lnTo>
                  <a:lnTo>
                    <a:pt x="75" y="101"/>
                  </a:lnTo>
                  <a:lnTo>
                    <a:pt x="75" y="97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6" y="97"/>
                  </a:lnTo>
                  <a:lnTo>
                    <a:pt x="63" y="96"/>
                  </a:lnTo>
                  <a:lnTo>
                    <a:pt x="62" y="97"/>
                  </a:lnTo>
                  <a:lnTo>
                    <a:pt x="62" y="100"/>
                  </a:lnTo>
                  <a:lnTo>
                    <a:pt x="74" y="100"/>
                  </a:lnTo>
                  <a:lnTo>
                    <a:pt x="74" y="96"/>
                  </a:lnTo>
                  <a:lnTo>
                    <a:pt x="63" y="96"/>
                  </a:lnTo>
                  <a:lnTo>
                    <a:pt x="63" y="100"/>
                  </a:lnTo>
                  <a:lnTo>
                    <a:pt x="70" y="99"/>
                  </a:lnTo>
                  <a:lnTo>
                    <a:pt x="74" y="99"/>
                  </a:lnTo>
                  <a:lnTo>
                    <a:pt x="74" y="95"/>
                  </a:lnTo>
                  <a:lnTo>
                    <a:pt x="59" y="95"/>
                  </a:lnTo>
                  <a:lnTo>
                    <a:pt x="59" y="99"/>
                  </a:lnTo>
                  <a:lnTo>
                    <a:pt x="74" y="99"/>
                  </a:lnTo>
                  <a:lnTo>
                    <a:pt x="74" y="95"/>
                  </a:lnTo>
                  <a:lnTo>
                    <a:pt x="63" y="93"/>
                  </a:lnTo>
                  <a:lnTo>
                    <a:pt x="61" y="93"/>
                  </a:lnTo>
                  <a:lnTo>
                    <a:pt x="61" y="97"/>
                  </a:lnTo>
                  <a:lnTo>
                    <a:pt x="76" y="97"/>
                  </a:lnTo>
                  <a:lnTo>
                    <a:pt x="76" y="93"/>
                  </a:lnTo>
                  <a:lnTo>
                    <a:pt x="73" y="93"/>
                  </a:lnTo>
                  <a:lnTo>
                    <a:pt x="65" y="92"/>
                  </a:lnTo>
                  <a:lnTo>
                    <a:pt x="65" y="96"/>
                  </a:lnTo>
                  <a:lnTo>
                    <a:pt x="74" y="96"/>
                  </a:lnTo>
                  <a:lnTo>
                    <a:pt x="74" y="92"/>
                  </a:lnTo>
                  <a:lnTo>
                    <a:pt x="59" y="92"/>
                  </a:lnTo>
                  <a:lnTo>
                    <a:pt x="59" y="93"/>
                  </a:lnTo>
                  <a:lnTo>
                    <a:pt x="61" y="96"/>
                  </a:lnTo>
                  <a:lnTo>
                    <a:pt x="65" y="95"/>
                  </a:lnTo>
                  <a:lnTo>
                    <a:pt x="63" y="92"/>
                  </a:lnTo>
                  <a:lnTo>
                    <a:pt x="63" y="95"/>
                  </a:lnTo>
                  <a:lnTo>
                    <a:pt x="75" y="95"/>
                  </a:lnTo>
                  <a:lnTo>
                    <a:pt x="75" y="91"/>
                  </a:lnTo>
                  <a:lnTo>
                    <a:pt x="62" y="91"/>
                  </a:lnTo>
                  <a:lnTo>
                    <a:pt x="62" y="95"/>
                  </a:lnTo>
                  <a:lnTo>
                    <a:pt x="74" y="93"/>
                  </a:lnTo>
                  <a:lnTo>
                    <a:pt x="74" y="89"/>
                  </a:lnTo>
                  <a:lnTo>
                    <a:pt x="63" y="89"/>
                  </a:lnTo>
                  <a:lnTo>
                    <a:pt x="63" y="93"/>
                  </a:lnTo>
                  <a:lnTo>
                    <a:pt x="71" y="93"/>
                  </a:lnTo>
                  <a:lnTo>
                    <a:pt x="75" y="92"/>
                  </a:lnTo>
                  <a:lnTo>
                    <a:pt x="74" y="88"/>
                  </a:lnTo>
                  <a:lnTo>
                    <a:pt x="61" y="88"/>
                  </a:lnTo>
                  <a:lnTo>
                    <a:pt x="61" y="92"/>
                  </a:lnTo>
                  <a:lnTo>
                    <a:pt x="74" y="92"/>
                  </a:lnTo>
                  <a:lnTo>
                    <a:pt x="74" y="88"/>
                  </a:lnTo>
                  <a:lnTo>
                    <a:pt x="63" y="88"/>
                  </a:lnTo>
                  <a:lnTo>
                    <a:pt x="63" y="89"/>
                  </a:lnTo>
                  <a:lnTo>
                    <a:pt x="65" y="88"/>
                  </a:lnTo>
                  <a:lnTo>
                    <a:pt x="63" y="87"/>
                  </a:lnTo>
                  <a:lnTo>
                    <a:pt x="62" y="88"/>
                  </a:lnTo>
                  <a:lnTo>
                    <a:pt x="62" y="91"/>
                  </a:lnTo>
                  <a:lnTo>
                    <a:pt x="76" y="91"/>
                  </a:lnTo>
                  <a:lnTo>
                    <a:pt x="76" y="87"/>
                  </a:lnTo>
                  <a:lnTo>
                    <a:pt x="71" y="87"/>
                  </a:lnTo>
                  <a:lnTo>
                    <a:pt x="65" y="86"/>
                  </a:lnTo>
                  <a:lnTo>
                    <a:pt x="65" y="89"/>
                  </a:lnTo>
                  <a:lnTo>
                    <a:pt x="73" y="89"/>
                  </a:lnTo>
                  <a:lnTo>
                    <a:pt x="73" y="86"/>
                  </a:lnTo>
                  <a:lnTo>
                    <a:pt x="61" y="86"/>
                  </a:lnTo>
                  <a:lnTo>
                    <a:pt x="61" y="87"/>
                  </a:lnTo>
                  <a:lnTo>
                    <a:pt x="62" y="89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5" y="88"/>
                  </a:lnTo>
                  <a:lnTo>
                    <a:pt x="74" y="88"/>
                  </a:lnTo>
                  <a:lnTo>
                    <a:pt x="74" y="84"/>
                  </a:lnTo>
                  <a:lnTo>
                    <a:pt x="62" y="84"/>
                  </a:lnTo>
                  <a:lnTo>
                    <a:pt x="62" y="88"/>
                  </a:lnTo>
                  <a:lnTo>
                    <a:pt x="74" y="88"/>
                  </a:lnTo>
                  <a:lnTo>
                    <a:pt x="75" y="84"/>
                  </a:lnTo>
                  <a:lnTo>
                    <a:pt x="71" y="83"/>
                  </a:lnTo>
                  <a:lnTo>
                    <a:pt x="63" y="83"/>
                  </a:lnTo>
                  <a:lnTo>
                    <a:pt x="63" y="87"/>
                  </a:lnTo>
                  <a:lnTo>
                    <a:pt x="74" y="87"/>
                  </a:lnTo>
                  <a:lnTo>
                    <a:pt x="74" y="83"/>
                  </a:lnTo>
                  <a:lnTo>
                    <a:pt x="61" y="82"/>
                  </a:lnTo>
                  <a:lnTo>
                    <a:pt x="61" y="86"/>
                  </a:lnTo>
                  <a:lnTo>
                    <a:pt x="74" y="86"/>
                  </a:lnTo>
                  <a:lnTo>
                    <a:pt x="74" y="82"/>
                  </a:lnTo>
                  <a:lnTo>
                    <a:pt x="63" y="82"/>
                  </a:lnTo>
                  <a:lnTo>
                    <a:pt x="63" y="83"/>
                  </a:lnTo>
                  <a:lnTo>
                    <a:pt x="65" y="82"/>
                  </a:lnTo>
                  <a:lnTo>
                    <a:pt x="62" y="80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75" y="84"/>
                  </a:lnTo>
                  <a:lnTo>
                    <a:pt x="75" y="80"/>
                  </a:lnTo>
                  <a:lnTo>
                    <a:pt x="63" y="80"/>
                  </a:lnTo>
                  <a:lnTo>
                    <a:pt x="63" y="84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3" y="79"/>
                  </a:lnTo>
                  <a:lnTo>
                    <a:pt x="59" y="79"/>
                  </a:lnTo>
                  <a:lnTo>
                    <a:pt x="59" y="83"/>
                  </a:lnTo>
                  <a:lnTo>
                    <a:pt x="63" y="83"/>
                  </a:lnTo>
                  <a:lnTo>
                    <a:pt x="74" y="82"/>
                  </a:lnTo>
                  <a:lnTo>
                    <a:pt x="74" y="78"/>
                  </a:lnTo>
                  <a:lnTo>
                    <a:pt x="62" y="78"/>
                  </a:lnTo>
                  <a:lnTo>
                    <a:pt x="62" y="82"/>
                  </a:lnTo>
                  <a:lnTo>
                    <a:pt x="74" y="82"/>
                  </a:lnTo>
                  <a:lnTo>
                    <a:pt x="75" y="78"/>
                  </a:lnTo>
                  <a:lnTo>
                    <a:pt x="71" y="76"/>
                  </a:lnTo>
                  <a:lnTo>
                    <a:pt x="62" y="76"/>
                  </a:lnTo>
                  <a:lnTo>
                    <a:pt x="62" y="80"/>
                  </a:lnTo>
                  <a:lnTo>
                    <a:pt x="74" y="80"/>
                  </a:lnTo>
                  <a:lnTo>
                    <a:pt x="74" y="76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5" y="79"/>
                  </a:lnTo>
                  <a:lnTo>
                    <a:pt x="63" y="76"/>
                  </a:lnTo>
                  <a:lnTo>
                    <a:pt x="63" y="79"/>
                  </a:lnTo>
                  <a:lnTo>
                    <a:pt x="74" y="79"/>
                  </a:lnTo>
                  <a:lnTo>
                    <a:pt x="74" y="75"/>
                  </a:lnTo>
                  <a:lnTo>
                    <a:pt x="63" y="75"/>
                  </a:lnTo>
                  <a:lnTo>
                    <a:pt x="63" y="76"/>
                  </a:lnTo>
                  <a:lnTo>
                    <a:pt x="65" y="75"/>
                  </a:lnTo>
                  <a:lnTo>
                    <a:pt x="62" y="74"/>
                  </a:lnTo>
                  <a:lnTo>
                    <a:pt x="61" y="75"/>
                  </a:lnTo>
                  <a:lnTo>
                    <a:pt x="61" y="78"/>
                  </a:lnTo>
                  <a:lnTo>
                    <a:pt x="76" y="78"/>
                  </a:lnTo>
                  <a:lnTo>
                    <a:pt x="76" y="74"/>
                  </a:lnTo>
                  <a:lnTo>
                    <a:pt x="63" y="74"/>
                  </a:lnTo>
                  <a:lnTo>
                    <a:pt x="63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4" y="75"/>
                  </a:lnTo>
                  <a:lnTo>
                    <a:pt x="73" y="72"/>
                  </a:lnTo>
                  <a:lnTo>
                    <a:pt x="59" y="72"/>
                  </a:lnTo>
                  <a:lnTo>
                    <a:pt x="59" y="76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66" y="71"/>
                  </a:lnTo>
                  <a:lnTo>
                    <a:pt x="62" y="71"/>
                  </a:lnTo>
                  <a:lnTo>
                    <a:pt x="62" y="75"/>
                  </a:lnTo>
                  <a:lnTo>
                    <a:pt x="74" y="75"/>
                  </a:lnTo>
                  <a:lnTo>
                    <a:pt x="74" y="71"/>
                  </a:lnTo>
                  <a:lnTo>
                    <a:pt x="70" y="71"/>
                  </a:lnTo>
                  <a:lnTo>
                    <a:pt x="63" y="70"/>
                  </a:lnTo>
                  <a:lnTo>
                    <a:pt x="63" y="74"/>
                  </a:lnTo>
                  <a:lnTo>
                    <a:pt x="74" y="74"/>
                  </a:lnTo>
                  <a:lnTo>
                    <a:pt x="74" y="70"/>
                  </a:lnTo>
                  <a:lnTo>
                    <a:pt x="59" y="70"/>
                  </a:lnTo>
                  <a:lnTo>
                    <a:pt x="59" y="71"/>
                  </a:lnTo>
                  <a:lnTo>
                    <a:pt x="61" y="74"/>
                  </a:lnTo>
                  <a:lnTo>
                    <a:pt x="63" y="72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74" y="72"/>
                  </a:lnTo>
                  <a:lnTo>
                    <a:pt x="74" y="69"/>
                  </a:lnTo>
                  <a:lnTo>
                    <a:pt x="61" y="69"/>
                  </a:lnTo>
                  <a:lnTo>
                    <a:pt x="61" y="72"/>
                  </a:lnTo>
                  <a:lnTo>
                    <a:pt x="75" y="71"/>
                  </a:lnTo>
                  <a:lnTo>
                    <a:pt x="75" y="67"/>
                  </a:lnTo>
                  <a:lnTo>
                    <a:pt x="63" y="67"/>
                  </a:lnTo>
                  <a:lnTo>
                    <a:pt x="63" y="71"/>
                  </a:lnTo>
                  <a:lnTo>
                    <a:pt x="73" y="71"/>
                  </a:lnTo>
                  <a:lnTo>
                    <a:pt x="73" y="70"/>
                  </a:lnTo>
                  <a:lnTo>
                    <a:pt x="74" y="69"/>
                  </a:lnTo>
                  <a:lnTo>
                    <a:pt x="73" y="66"/>
                  </a:lnTo>
                  <a:lnTo>
                    <a:pt x="59" y="66"/>
                  </a:lnTo>
                  <a:lnTo>
                    <a:pt x="59" y="70"/>
                  </a:lnTo>
                  <a:lnTo>
                    <a:pt x="74" y="70"/>
                  </a:lnTo>
                  <a:lnTo>
                    <a:pt x="74" y="66"/>
                  </a:lnTo>
                  <a:lnTo>
                    <a:pt x="63" y="66"/>
                  </a:lnTo>
                  <a:lnTo>
                    <a:pt x="63" y="67"/>
                  </a:lnTo>
                  <a:lnTo>
                    <a:pt x="65" y="66"/>
                  </a:lnTo>
                  <a:lnTo>
                    <a:pt x="63" y="65"/>
                  </a:lnTo>
                  <a:lnTo>
                    <a:pt x="62" y="66"/>
                  </a:lnTo>
                  <a:lnTo>
                    <a:pt x="62" y="69"/>
                  </a:lnTo>
                  <a:lnTo>
                    <a:pt x="73" y="69"/>
                  </a:lnTo>
                  <a:lnTo>
                    <a:pt x="73" y="65"/>
                  </a:lnTo>
                  <a:lnTo>
                    <a:pt x="63" y="65"/>
                  </a:lnTo>
                  <a:lnTo>
                    <a:pt x="63" y="69"/>
                  </a:lnTo>
                  <a:lnTo>
                    <a:pt x="70" y="67"/>
                  </a:lnTo>
                  <a:lnTo>
                    <a:pt x="74" y="67"/>
                  </a:lnTo>
                  <a:lnTo>
                    <a:pt x="74" y="63"/>
                  </a:lnTo>
                  <a:lnTo>
                    <a:pt x="59" y="63"/>
                  </a:lnTo>
                  <a:lnTo>
                    <a:pt x="59" y="67"/>
                  </a:lnTo>
                  <a:lnTo>
                    <a:pt x="62" y="67"/>
                  </a:lnTo>
                  <a:lnTo>
                    <a:pt x="74" y="66"/>
                  </a:lnTo>
                  <a:lnTo>
                    <a:pt x="74" y="62"/>
                  </a:lnTo>
                  <a:lnTo>
                    <a:pt x="61" y="62"/>
                  </a:lnTo>
                  <a:lnTo>
                    <a:pt x="61" y="66"/>
                  </a:lnTo>
                  <a:lnTo>
                    <a:pt x="75" y="66"/>
                  </a:lnTo>
                  <a:lnTo>
                    <a:pt x="76" y="62"/>
                  </a:lnTo>
                  <a:lnTo>
                    <a:pt x="73" y="61"/>
                  </a:lnTo>
                  <a:lnTo>
                    <a:pt x="65" y="61"/>
                  </a:lnTo>
                  <a:lnTo>
                    <a:pt x="65" y="65"/>
                  </a:lnTo>
                  <a:lnTo>
                    <a:pt x="73" y="65"/>
                  </a:lnTo>
                  <a:lnTo>
                    <a:pt x="73" y="61"/>
                  </a:lnTo>
                  <a:lnTo>
                    <a:pt x="59" y="59"/>
                  </a:lnTo>
                  <a:lnTo>
                    <a:pt x="59" y="63"/>
                  </a:lnTo>
                  <a:lnTo>
                    <a:pt x="74" y="63"/>
                  </a:lnTo>
                  <a:lnTo>
                    <a:pt x="74" y="59"/>
                  </a:lnTo>
                  <a:lnTo>
                    <a:pt x="63" y="59"/>
                  </a:lnTo>
                  <a:lnTo>
                    <a:pt x="63" y="61"/>
                  </a:lnTo>
                  <a:lnTo>
                    <a:pt x="65" y="59"/>
                  </a:lnTo>
                  <a:lnTo>
                    <a:pt x="63" y="58"/>
                  </a:lnTo>
                  <a:lnTo>
                    <a:pt x="62" y="59"/>
                  </a:lnTo>
                  <a:lnTo>
                    <a:pt x="62" y="62"/>
                  </a:lnTo>
                  <a:lnTo>
                    <a:pt x="74" y="62"/>
                  </a:lnTo>
                  <a:lnTo>
                    <a:pt x="74" y="58"/>
                  </a:lnTo>
                  <a:lnTo>
                    <a:pt x="63" y="58"/>
                  </a:lnTo>
                  <a:lnTo>
                    <a:pt x="63" y="62"/>
                  </a:lnTo>
                  <a:lnTo>
                    <a:pt x="70" y="61"/>
                  </a:lnTo>
                  <a:lnTo>
                    <a:pt x="74" y="61"/>
                  </a:lnTo>
                  <a:lnTo>
                    <a:pt x="74" y="57"/>
                  </a:lnTo>
                  <a:lnTo>
                    <a:pt x="61" y="57"/>
                  </a:lnTo>
                  <a:lnTo>
                    <a:pt x="61" y="61"/>
                  </a:lnTo>
                  <a:lnTo>
                    <a:pt x="62" y="61"/>
                  </a:lnTo>
                  <a:lnTo>
                    <a:pt x="74" y="59"/>
                  </a:lnTo>
                  <a:lnTo>
                    <a:pt x="74" y="55"/>
                  </a:lnTo>
                  <a:lnTo>
                    <a:pt x="62" y="55"/>
                  </a:lnTo>
                  <a:lnTo>
                    <a:pt x="62" y="59"/>
                  </a:lnTo>
                  <a:lnTo>
                    <a:pt x="75" y="59"/>
                  </a:lnTo>
                  <a:lnTo>
                    <a:pt x="75" y="55"/>
                  </a:lnTo>
                  <a:lnTo>
                    <a:pt x="71" y="55"/>
                  </a:lnTo>
                  <a:lnTo>
                    <a:pt x="65" y="54"/>
                  </a:lnTo>
                  <a:lnTo>
                    <a:pt x="65" y="58"/>
                  </a:lnTo>
                  <a:lnTo>
                    <a:pt x="73" y="58"/>
                  </a:lnTo>
                  <a:lnTo>
                    <a:pt x="73" y="54"/>
                  </a:lnTo>
                  <a:lnTo>
                    <a:pt x="59" y="54"/>
                  </a:lnTo>
                  <a:lnTo>
                    <a:pt x="59" y="55"/>
                  </a:lnTo>
                  <a:lnTo>
                    <a:pt x="61" y="58"/>
                  </a:lnTo>
                  <a:lnTo>
                    <a:pt x="65" y="57"/>
                  </a:lnTo>
                  <a:lnTo>
                    <a:pt x="63" y="54"/>
                  </a:lnTo>
                  <a:lnTo>
                    <a:pt x="63" y="57"/>
                  </a:lnTo>
                  <a:lnTo>
                    <a:pt x="74" y="57"/>
                  </a:lnTo>
                  <a:lnTo>
                    <a:pt x="74" y="53"/>
                  </a:lnTo>
                  <a:lnTo>
                    <a:pt x="61" y="53"/>
                  </a:lnTo>
                  <a:lnTo>
                    <a:pt x="61" y="57"/>
                  </a:lnTo>
                  <a:lnTo>
                    <a:pt x="73" y="55"/>
                  </a:lnTo>
                  <a:lnTo>
                    <a:pt x="73" y="51"/>
                  </a:lnTo>
                  <a:lnTo>
                    <a:pt x="62" y="51"/>
                  </a:lnTo>
                  <a:lnTo>
                    <a:pt x="62" y="55"/>
                  </a:lnTo>
                  <a:lnTo>
                    <a:pt x="69" y="55"/>
                  </a:lnTo>
                  <a:lnTo>
                    <a:pt x="74" y="54"/>
                  </a:lnTo>
                  <a:lnTo>
                    <a:pt x="74" y="50"/>
                  </a:lnTo>
                  <a:lnTo>
                    <a:pt x="59" y="50"/>
                  </a:lnTo>
                  <a:lnTo>
                    <a:pt x="59" y="54"/>
                  </a:lnTo>
                  <a:lnTo>
                    <a:pt x="74" y="54"/>
                  </a:lnTo>
                  <a:lnTo>
                    <a:pt x="74" y="50"/>
                  </a:lnTo>
                  <a:lnTo>
                    <a:pt x="63" y="49"/>
                  </a:lnTo>
                  <a:lnTo>
                    <a:pt x="61" y="49"/>
                  </a:lnTo>
                  <a:lnTo>
                    <a:pt x="61" y="53"/>
                  </a:lnTo>
                  <a:lnTo>
                    <a:pt x="75" y="53"/>
                  </a:lnTo>
                  <a:lnTo>
                    <a:pt x="75" y="49"/>
                  </a:lnTo>
                  <a:lnTo>
                    <a:pt x="71" y="49"/>
                  </a:lnTo>
                  <a:lnTo>
                    <a:pt x="63" y="48"/>
                  </a:lnTo>
                  <a:lnTo>
                    <a:pt x="63" y="51"/>
                  </a:lnTo>
                  <a:lnTo>
                    <a:pt x="73" y="51"/>
                  </a:lnTo>
                  <a:lnTo>
                    <a:pt x="73" y="48"/>
                  </a:lnTo>
                  <a:lnTo>
                    <a:pt x="59" y="48"/>
                  </a:lnTo>
                  <a:lnTo>
                    <a:pt x="59" y="49"/>
                  </a:lnTo>
                  <a:lnTo>
                    <a:pt x="61" y="51"/>
                  </a:lnTo>
                  <a:lnTo>
                    <a:pt x="65" y="50"/>
                  </a:lnTo>
                  <a:lnTo>
                    <a:pt x="63" y="48"/>
                  </a:lnTo>
                  <a:lnTo>
                    <a:pt x="63" y="50"/>
                  </a:lnTo>
                  <a:lnTo>
                    <a:pt x="74" y="50"/>
                  </a:lnTo>
                  <a:lnTo>
                    <a:pt x="74" y="46"/>
                  </a:lnTo>
                  <a:lnTo>
                    <a:pt x="62" y="46"/>
                  </a:lnTo>
                  <a:lnTo>
                    <a:pt x="62" y="50"/>
                  </a:lnTo>
                  <a:lnTo>
                    <a:pt x="73" y="49"/>
                  </a:lnTo>
                  <a:lnTo>
                    <a:pt x="73" y="45"/>
                  </a:lnTo>
                  <a:lnTo>
                    <a:pt x="63" y="45"/>
                  </a:lnTo>
                  <a:lnTo>
                    <a:pt x="63" y="49"/>
                  </a:lnTo>
                  <a:lnTo>
                    <a:pt x="74" y="49"/>
                  </a:lnTo>
                  <a:lnTo>
                    <a:pt x="74" y="45"/>
                  </a:lnTo>
                  <a:lnTo>
                    <a:pt x="61" y="44"/>
                  </a:lnTo>
                  <a:lnTo>
                    <a:pt x="61" y="48"/>
                  </a:lnTo>
                  <a:lnTo>
                    <a:pt x="74" y="48"/>
                  </a:lnTo>
                  <a:lnTo>
                    <a:pt x="74" y="44"/>
                  </a:lnTo>
                  <a:lnTo>
                    <a:pt x="63" y="44"/>
                  </a:lnTo>
                  <a:lnTo>
                    <a:pt x="63" y="45"/>
                  </a:lnTo>
                  <a:lnTo>
                    <a:pt x="65" y="44"/>
                  </a:lnTo>
                  <a:lnTo>
                    <a:pt x="62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75" y="46"/>
                  </a:lnTo>
                  <a:lnTo>
                    <a:pt x="75" y="42"/>
                  </a:lnTo>
                  <a:lnTo>
                    <a:pt x="63" y="42"/>
                  </a:lnTo>
                  <a:lnTo>
                    <a:pt x="63" y="46"/>
                  </a:lnTo>
                  <a:lnTo>
                    <a:pt x="70" y="45"/>
                  </a:lnTo>
                  <a:lnTo>
                    <a:pt x="73" y="45"/>
                  </a:lnTo>
                  <a:lnTo>
                    <a:pt x="73" y="41"/>
                  </a:lnTo>
                  <a:lnTo>
                    <a:pt x="59" y="41"/>
                  </a:lnTo>
                  <a:lnTo>
                    <a:pt x="59" y="45"/>
                  </a:lnTo>
                  <a:lnTo>
                    <a:pt x="63" y="45"/>
                  </a:lnTo>
                  <a:lnTo>
                    <a:pt x="74" y="44"/>
                  </a:lnTo>
                  <a:lnTo>
                    <a:pt x="74" y="40"/>
                  </a:lnTo>
                  <a:lnTo>
                    <a:pt x="61" y="40"/>
                  </a:lnTo>
                  <a:lnTo>
                    <a:pt x="61" y="44"/>
                  </a:lnTo>
                  <a:lnTo>
                    <a:pt x="73" y="44"/>
                  </a:lnTo>
                  <a:lnTo>
                    <a:pt x="74" y="40"/>
                  </a:lnTo>
                  <a:lnTo>
                    <a:pt x="71" y="38"/>
                  </a:lnTo>
                  <a:lnTo>
                    <a:pt x="62" y="38"/>
                  </a:lnTo>
                  <a:lnTo>
                    <a:pt x="62" y="42"/>
                  </a:lnTo>
                  <a:lnTo>
                    <a:pt x="75" y="42"/>
                  </a:lnTo>
                  <a:lnTo>
                    <a:pt x="75" y="38"/>
                  </a:lnTo>
                  <a:lnTo>
                    <a:pt x="59" y="37"/>
                  </a:lnTo>
                  <a:lnTo>
                    <a:pt x="59" y="41"/>
                  </a:lnTo>
                  <a:lnTo>
                    <a:pt x="74" y="41"/>
                  </a:lnTo>
                  <a:lnTo>
                    <a:pt x="74" y="37"/>
                  </a:lnTo>
                  <a:lnTo>
                    <a:pt x="63" y="37"/>
                  </a:lnTo>
                  <a:lnTo>
                    <a:pt x="63" y="38"/>
                  </a:lnTo>
                  <a:lnTo>
                    <a:pt x="65" y="37"/>
                  </a:lnTo>
                  <a:lnTo>
                    <a:pt x="62" y="36"/>
                  </a:lnTo>
                  <a:lnTo>
                    <a:pt x="61" y="37"/>
                  </a:lnTo>
                  <a:lnTo>
                    <a:pt x="61" y="40"/>
                  </a:lnTo>
                  <a:lnTo>
                    <a:pt x="75" y="40"/>
                  </a:lnTo>
                  <a:lnTo>
                    <a:pt x="75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70" y="38"/>
                  </a:lnTo>
                  <a:lnTo>
                    <a:pt x="74" y="38"/>
                  </a:lnTo>
                  <a:lnTo>
                    <a:pt x="74" y="34"/>
                  </a:lnTo>
                  <a:lnTo>
                    <a:pt x="59" y="34"/>
                  </a:lnTo>
                  <a:lnTo>
                    <a:pt x="59" y="38"/>
                  </a:lnTo>
                  <a:lnTo>
                    <a:pt x="63" y="38"/>
                  </a:lnTo>
                  <a:lnTo>
                    <a:pt x="74" y="37"/>
                  </a:lnTo>
                  <a:lnTo>
                    <a:pt x="74" y="33"/>
                  </a:lnTo>
                  <a:lnTo>
                    <a:pt x="62" y="33"/>
                  </a:lnTo>
                  <a:lnTo>
                    <a:pt x="62" y="37"/>
                  </a:lnTo>
                  <a:lnTo>
                    <a:pt x="74" y="37"/>
                  </a:lnTo>
                  <a:lnTo>
                    <a:pt x="74" y="33"/>
                  </a:lnTo>
                  <a:lnTo>
                    <a:pt x="71" y="33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74" y="36"/>
                  </a:lnTo>
                  <a:lnTo>
                    <a:pt x="74" y="32"/>
                  </a:lnTo>
                  <a:lnTo>
                    <a:pt x="61" y="32"/>
                  </a:lnTo>
                  <a:lnTo>
                    <a:pt x="61" y="33"/>
                  </a:lnTo>
                  <a:lnTo>
                    <a:pt x="62" y="34"/>
                  </a:lnTo>
                  <a:lnTo>
                    <a:pt x="63" y="33"/>
                  </a:lnTo>
                  <a:lnTo>
                    <a:pt x="62" y="32"/>
                  </a:lnTo>
                  <a:lnTo>
                    <a:pt x="62" y="34"/>
                  </a:lnTo>
                  <a:lnTo>
                    <a:pt x="74" y="34"/>
                  </a:lnTo>
                  <a:lnTo>
                    <a:pt x="74" y="31"/>
                  </a:lnTo>
                  <a:lnTo>
                    <a:pt x="62" y="31"/>
                  </a:lnTo>
                  <a:lnTo>
                    <a:pt x="62" y="34"/>
                  </a:lnTo>
                  <a:lnTo>
                    <a:pt x="75" y="33"/>
                  </a:lnTo>
                  <a:lnTo>
                    <a:pt x="75" y="29"/>
                  </a:lnTo>
                  <a:lnTo>
                    <a:pt x="65" y="29"/>
                  </a:lnTo>
                  <a:lnTo>
                    <a:pt x="65" y="33"/>
                  </a:lnTo>
                  <a:lnTo>
                    <a:pt x="73" y="33"/>
                  </a:lnTo>
                  <a:lnTo>
                    <a:pt x="75" y="32"/>
                  </a:lnTo>
                  <a:lnTo>
                    <a:pt x="74" y="28"/>
                  </a:lnTo>
                  <a:lnTo>
                    <a:pt x="61" y="28"/>
                  </a:lnTo>
                  <a:lnTo>
                    <a:pt x="61" y="32"/>
                  </a:lnTo>
                  <a:lnTo>
                    <a:pt x="74" y="32"/>
                  </a:lnTo>
                  <a:lnTo>
                    <a:pt x="74" y="28"/>
                  </a:lnTo>
                  <a:lnTo>
                    <a:pt x="65" y="27"/>
                  </a:lnTo>
                  <a:lnTo>
                    <a:pt x="61" y="27"/>
                  </a:lnTo>
                  <a:lnTo>
                    <a:pt x="61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1" y="27"/>
                  </a:lnTo>
                  <a:lnTo>
                    <a:pt x="62" y="25"/>
                  </a:lnTo>
                  <a:lnTo>
                    <a:pt x="62" y="29"/>
                  </a:lnTo>
                  <a:lnTo>
                    <a:pt x="75" y="29"/>
                  </a:lnTo>
                  <a:lnTo>
                    <a:pt x="75" y="25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2" y="28"/>
                  </a:lnTo>
                  <a:lnTo>
                    <a:pt x="63" y="27"/>
                  </a:lnTo>
                  <a:lnTo>
                    <a:pt x="62" y="25"/>
                  </a:lnTo>
                  <a:lnTo>
                    <a:pt x="62" y="28"/>
                  </a:lnTo>
                  <a:lnTo>
                    <a:pt x="74" y="28"/>
                  </a:lnTo>
                  <a:lnTo>
                    <a:pt x="74" y="24"/>
                  </a:lnTo>
                  <a:lnTo>
                    <a:pt x="61" y="24"/>
                  </a:lnTo>
                  <a:lnTo>
                    <a:pt x="61" y="28"/>
                  </a:lnTo>
                  <a:lnTo>
                    <a:pt x="75" y="27"/>
                  </a:lnTo>
                  <a:lnTo>
                    <a:pt x="75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74" y="27"/>
                  </a:lnTo>
                  <a:lnTo>
                    <a:pt x="74" y="23"/>
                  </a:lnTo>
                  <a:lnTo>
                    <a:pt x="59" y="21"/>
                  </a:lnTo>
                  <a:lnTo>
                    <a:pt x="59" y="25"/>
                  </a:lnTo>
                  <a:lnTo>
                    <a:pt x="74" y="25"/>
                  </a:lnTo>
                  <a:lnTo>
                    <a:pt x="74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6" y="21"/>
                  </a:lnTo>
                  <a:lnTo>
                    <a:pt x="63" y="20"/>
                  </a:lnTo>
                  <a:lnTo>
                    <a:pt x="62" y="21"/>
                  </a:lnTo>
                  <a:lnTo>
                    <a:pt x="62" y="24"/>
                  </a:lnTo>
                  <a:lnTo>
                    <a:pt x="74" y="24"/>
                  </a:lnTo>
                  <a:lnTo>
                    <a:pt x="74" y="20"/>
                  </a:lnTo>
                  <a:lnTo>
                    <a:pt x="63" y="20"/>
                  </a:lnTo>
                  <a:lnTo>
                    <a:pt x="63" y="24"/>
                  </a:lnTo>
                  <a:lnTo>
                    <a:pt x="70" y="23"/>
                  </a:lnTo>
                  <a:lnTo>
                    <a:pt x="74" y="23"/>
                  </a:lnTo>
                  <a:lnTo>
                    <a:pt x="74" y="19"/>
                  </a:lnTo>
                  <a:lnTo>
                    <a:pt x="61" y="19"/>
                  </a:lnTo>
                  <a:lnTo>
                    <a:pt x="61" y="23"/>
                  </a:lnTo>
                  <a:lnTo>
                    <a:pt x="62" y="23"/>
                  </a:lnTo>
                  <a:lnTo>
                    <a:pt x="74" y="21"/>
                  </a:lnTo>
                  <a:lnTo>
                    <a:pt x="74" y="17"/>
                  </a:lnTo>
                  <a:lnTo>
                    <a:pt x="61" y="17"/>
                  </a:lnTo>
                  <a:lnTo>
                    <a:pt x="61" y="21"/>
                  </a:lnTo>
                  <a:lnTo>
                    <a:pt x="75" y="21"/>
                  </a:lnTo>
                  <a:lnTo>
                    <a:pt x="76" y="17"/>
                  </a:lnTo>
                  <a:lnTo>
                    <a:pt x="74" y="16"/>
                  </a:lnTo>
                  <a:lnTo>
                    <a:pt x="63" y="16"/>
                  </a:lnTo>
                  <a:lnTo>
                    <a:pt x="63" y="20"/>
                  </a:lnTo>
                  <a:lnTo>
                    <a:pt x="74" y="20"/>
                  </a:lnTo>
                  <a:lnTo>
                    <a:pt x="74" y="16"/>
                  </a:lnTo>
                  <a:lnTo>
                    <a:pt x="59" y="15"/>
                  </a:lnTo>
                  <a:lnTo>
                    <a:pt x="59" y="19"/>
                  </a:lnTo>
                  <a:lnTo>
                    <a:pt x="74" y="19"/>
                  </a:lnTo>
                  <a:lnTo>
                    <a:pt x="74" y="15"/>
                  </a:lnTo>
                  <a:lnTo>
                    <a:pt x="65" y="15"/>
                  </a:lnTo>
                  <a:lnTo>
                    <a:pt x="65" y="16"/>
                  </a:lnTo>
                  <a:lnTo>
                    <a:pt x="66" y="15"/>
                  </a:lnTo>
                  <a:lnTo>
                    <a:pt x="62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73" y="17"/>
                  </a:lnTo>
                  <a:lnTo>
                    <a:pt x="73" y="14"/>
                  </a:lnTo>
                  <a:lnTo>
                    <a:pt x="62" y="14"/>
                  </a:lnTo>
                  <a:lnTo>
                    <a:pt x="62" y="17"/>
                  </a:lnTo>
                  <a:lnTo>
                    <a:pt x="69" y="16"/>
                  </a:lnTo>
                  <a:lnTo>
                    <a:pt x="75" y="16"/>
                  </a:lnTo>
                  <a:lnTo>
                    <a:pt x="75" y="12"/>
                  </a:lnTo>
                  <a:lnTo>
                    <a:pt x="59" y="12"/>
                  </a:lnTo>
                  <a:lnTo>
                    <a:pt x="59" y="16"/>
                  </a:lnTo>
                  <a:lnTo>
                    <a:pt x="74" y="16"/>
                  </a:lnTo>
                  <a:lnTo>
                    <a:pt x="74" y="12"/>
                  </a:lnTo>
                  <a:lnTo>
                    <a:pt x="65" y="11"/>
                  </a:lnTo>
                  <a:lnTo>
                    <a:pt x="62" y="11"/>
                  </a:lnTo>
                  <a:lnTo>
                    <a:pt x="62" y="15"/>
                  </a:lnTo>
                  <a:lnTo>
                    <a:pt x="75" y="15"/>
                  </a:lnTo>
                  <a:lnTo>
                    <a:pt x="75" y="11"/>
                  </a:lnTo>
                  <a:lnTo>
                    <a:pt x="73" y="11"/>
                  </a:lnTo>
                  <a:lnTo>
                    <a:pt x="63" y="10"/>
                  </a:lnTo>
                  <a:lnTo>
                    <a:pt x="63" y="14"/>
                  </a:lnTo>
                  <a:lnTo>
                    <a:pt x="74" y="14"/>
                  </a:lnTo>
                  <a:lnTo>
                    <a:pt x="74" y="10"/>
                  </a:lnTo>
                  <a:lnTo>
                    <a:pt x="59" y="10"/>
                  </a:lnTo>
                  <a:lnTo>
                    <a:pt x="59" y="11"/>
                  </a:lnTo>
                  <a:lnTo>
                    <a:pt x="61" y="14"/>
                  </a:lnTo>
                  <a:lnTo>
                    <a:pt x="65" y="12"/>
                  </a:lnTo>
                  <a:lnTo>
                    <a:pt x="63" y="10"/>
                  </a:lnTo>
                  <a:lnTo>
                    <a:pt x="63" y="12"/>
                  </a:lnTo>
                  <a:lnTo>
                    <a:pt x="74" y="12"/>
                  </a:lnTo>
                  <a:lnTo>
                    <a:pt x="74" y="8"/>
                  </a:lnTo>
                  <a:lnTo>
                    <a:pt x="62" y="8"/>
                  </a:lnTo>
                  <a:lnTo>
                    <a:pt x="62" y="12"/>
                  </a:lnTo>
                  <a:lnTo>
                    <a:pt x="73" y="11"/>
                  </a:lnTo>
                  <a:lnTo>
                    <a:pt x="73" y="7"/>
                  </a:lnTo>
                  <a:lnTo>
                    <a:pt x="63" y="7"/>
                  </a:lnTo>
                  <a:lnTo>
                    <a:pt x="63" y="11"/>
                  </a:lnTo>
                  <a:lnTo>
                    <a:pt x="69" y="11"/>
                  </a:lnTo>
                  <a:lnTo>
                    <a:pt x="75" y="10"/>
                  </a:lnTo>
                  <a:lnTo>
                    <a:pt x="75" y="6"/>
                  </a:lnTo>
                  <a:lnTo>
                    <a:pt x="61" y="6"/>
                  </a:lnTo>
                  <a:lnTo>
                    <a:pt x="61" y="10"/>
                  </a:lnTo>
                  <a:lnTo>
                    <a:pt x="74" y="10"/>
                  </a:lnTo>
                  <a:lnTo>
                    <a:pt x="74" y="6"/>
                  </a:lnTo>
                  <a:lnTo>
                    <a:pt x="65" y="4"/>
                  </a:lnTo>
                  <a:lnTo>
                    <a:pt x="61" y="4"/>
                  </a:lnTo>
                  <a:lnTo>
                    <a:pt x="61" y="8"/>
                  </a:lnTo>
                  <a:lnTo>
                    <a:pt x="74" y="8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63" y="3"/>
                  </a:lnTo>
                  <a:lnTo>
                    <a:pt x="63" y="7"/>
                  </a:lnTo>
                  <a:lnTo>
                    <a:pt x="74" y="7"/>
                  </a:lnTo>
                  <a:lnTo>
                    <a:pt x="74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61" y="7"/>
                  </a:lnTo>
                  <a:lnTo>
                    <a:pt x="63" y="6"/>
                  </a:lnTo>
                  <a:lnTo>
                    <a:pt x="62" y="3"/>
                  </a:lnTo>
                  <a:lnTo>
                    <a:pt x="62" y="6"/>
                  </a:lnTo>
                  <a:lnTo>
                    <a:pt x="74" y="6"/>
                  </a:lnTo>
                  <a:lnTo>
                    <a:pt x="74" y="2"/>
                  </a:lnTo>
                  <a:lnTo>
                    <a:pt x="61" y="2"/>
                  </a:lnTo>
                  <a:lnTo>
                    <a:pt x="61" y="6"/>
                  </a:lnTo>
                  <a:lnTo>
                    <a:pt x="73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0" name="Freeform 786"/>
            <p:cNvSpPr>
              <a:spLocks/>
            </p:cNvSpPr>
            <p:nvPr/>
          </p:nvSpPr>
          <p:spPr bwMode="auto">
            <a:xfrm rot="16200000">
              <a:off x="6656069" y="481647"/>
              <a:ext cx="31750" cy="371475"/>
            </a:xfrm>
            <a:custGeom>
              <a:avLst/>
              <a:gdLst>
                <a:gd name="T0" fmla="*/ 3 w 20"/>
                <a:gd name="T1" fmla="*/ 7 h 234"/>
                <a:gd name="T2" fmla="*/ 13 w 20"/>
                <a:gd name="T3" fmla="*/ 16 h 234"/>
                <a:gd name="T4" fmla="*/ 5 w 20"/>
                <a:gd name="T5" fmla="*/ 22 h 234"/>
                <a:gd name="T6" fmla="*/ 16 w 20"/>
                <a:gd name="T7" fmla="*/ 34 h 234"/>
                <a:gd name="T8" fmla="*/ 12 w 20"/>
                <a:gd name="T9" fmla="*/ 38 h 234"/>
                <a:gd name="T10" fmla="*/ 7 w 20"/>
                <a:gd name="T11" fmla="*/ 45 h 234"/>
                <a:gd name="T12" fmla="*/ 16 w 20"/>
                <a:gd name="T13" fmla="*/ 56 h 234"/>
                <a:gd name="T14" fmla="*/ 12 w 20"/>
                <a:gd name="T15" fmla="*/ 62 h 234"/>
                <a:gd name="T16" fmla="*/ 5 w 20"/>
                <a:gd name="T17" fmla="*/ 68 h 234"/>
                <a:gd name="T18" fmla="*/ 12 w 20"/>
                <a:gd name="T19" fmla="*/ 80 h 234"/>
                <a:gd name="T20" fmla="*/ 7 w 20"/>
                <a:gd name="T21" fmla="*/ 87 h 234"/>
                <a:gd name="T22" fmla="*/ 1 w 20"/>
                <a:gd name="T23" fmla="*/ 90 h 234"/>
                <a:gd name="T24" fmla="*/ 5 w 20"/>
                <a:gd name="T25" fmla="*/ 102 h 234"/>
                <a:gd name="T26" fmla="*/ 4 w 20"/>
                <a:gd name="T27" fmla="*/ 110 h 234"/>
                <a:gd name="T28" fmla="*/ 12 w 20"/>
                <a:gd name="T29" fmla="*/ 118 h 234"/>
                <a:gd name="T30" fmla="*/ 7 w 20"/>
                <a:gd name="T31" fmla="*/ 125 h 234"/>
                <a:gd name="T32" fmla="*/ 4 w 20"/>
                <a:gd name="T33" fmla="*/ 128 h 234"/>
                <a:gd name="T34" fmla="*/ 12 w 20"/>
                <a:gd name="T35" fmla="*/ 140 h 234"/>
                <a:gd name="T36" fmla="*/ 5 w 20"/>
                <a:gd name="T37" fmla="*/ 147 h 234"/>
                <a:gd name="T38" fmla="*/ 9 w 20"/>
                <a:gd name="T39" fmla="*/ 151 h 234"/>
                <a:gd name="T40" fmla="*/ 8 w 20"/>
                <a:gd name="T41" fmla="*/ 162 h 234"/>
                <a:gd name="T42" fmla="*/ 15 w 20"/>
                <a:gd name="T43" fmla="*/ 170 h 234"/>
                <a:gd name="T44" fmla="*/ 5 w 20"/>
                <a:gd name="T45" fmla="*/ 174 h 234"/>
                <a:gd name="T46" fmla="*/ 3 w 20"/>
                <a:gd name="T47" fmla="*/ 186 h 234"/>
                <a:gd name="T48" fmla="*/ 1 w 20"/>
                <a:gd name="T49" fmla="*/ 190 h 234"/>
                <a:gd name="T50" fmla="*/ 9 w 20"/>
                <a:gd name="T51" fmla="*/ 200 h 234"/>
                <a:gd name="T52" fmla="*/ 15 w 20"/>
                <a:gd name="T53" fmla="*/ 204 h 234"/>
                <a:gd name="T54" fmla="*/ 7 w 20"/>
                <a:gd name="T55" fmla="*/ 212 h 234"/>
                <a:gd name="T56" fmla="*/ 3 w 20"/>
                <a:gd name="T57" fmla="*/ 224 h 234"/>
                <a:gd name="T58" fmla="*/ 9 w 20"/>
                <a:gd name="T59" fmla="*/ 227 h 234"/>
                <a:gd name="T60" fmla="*/ 1 w 20"/>
                <a:gd name="T61" fmla="*/ 228 h 234"/>
                <a:gd name="T62" fmla="*/ 3 w 20"/>
                <a:gd name="T63" fmla="*/ 221 h 234"/>
                <a:gd name="T64" fmla="*/ 16 w 20"/>
                <a:gd name="T65" fmla="*/ 217 h 234"/>
                <a:gd name="T66" fmla="*/ 4 w 20"/>
                <a:gd name="T67" fmla="*/ 211 h 234"/>
                <a:gd name="T68" fmla="*/ 5 w 20"/>
                <a:gd name="T69" fmla="*/ 202 h 234"/>
                <a:gd name="T70" fmla="*/ 17 w 20"/>
                <a:gd name="T71" fmla="*/ 194 h 234"/>
                <a:gd name="T72" fmla="*/ 16 w 20"/>
                <a:gd name="T73" fmla="*/ 191 h 234"/>
                <a:gd name="T74" fmla="*/ 1 w 20"/>
                <a:gd name="T75" fmla="*/ 179 h 234"/>
                <a:gd name="T76" fmla="*/ 15 w 20"/>
                <a:gd name="T77" fmla="*/ 173 h 234"/>
                <a:gd name="T78" fmla="*/ 3 w 20"/>
                <a:gd name="T79" fmla="*/ 166 h 234"/>
                <a:gd name="T80" fmla="*/ 20 w 20"/>
                <a:gd name="T81" fmla="*/ 162 h 234"/>
                <a:gd name="T82" fmla="*/ 7 w 20"/>
                <a:gd name="T83" fmla="*/ 156 h 234"/>
                <a:gd name="T84" fmla="*/ 9 w 20"/>
                <a:gd name="T85" fmla="*/ 148 h 234"/>
                <a:gd name="T86" fmla="*/ 4 w 20"/>
                <a:gd name="T87" fmla="*/ 138 h 234"/>
                <a:gd name="T88" fmla="*/ 17 w 20"/>
                <a:gd name="T89" fmla="*/ 131 h 234"/>
                <a:gd name="T90" fmla="*/ 5 w 20"/>
                <a:gd name="T91" fmla="*/ 127 h 234"/>
                <a:gd name="T92" fmla="*/ 1 w 20"/>
                <a:gd name="T93" fmla="*/ 117 h 234"/>
                <a:gd name="T94" fmla="*/ 8 w 20"/>
                <a:gd name="T95" fmla="*/ 114 h 234"/>
                <a:gd name="T96" fmla="*/ 4 w 20"/>
                <a:gd name="T97" fmla="*/ 106 h 234"/>
                <a:gd name="T98" fmla="*/ 5 w 20"/>
                <a:gd name="T99" fmla="*/ 100 h 234"/>
                <a:gd name="T100" fmla="*/ 7 w 20"/>
                <a:gd name="T101" fmla="*/ 89 h 234"/>
                <a:gd name="T102" fmla="*/ 7 w 20"/>
                <a:gd name="T103" fmla="*/ 87 h 234"/>
                <a:gd name="T104" fmla="*/ 12 w 20"/>
                <a:gd name="T105" fmla="*/ 76 h 234"/>
                <a:gd name="T106" fmla="*/ 16 w 20"/>
                <a:gd name="T107" fmla="*/ 72 h 234"/>
                <a:gd name="T108" fmla="*/ 17 w 20"/>
                <a:gd name="T109" fmla="*/ 60 h 234"/>
                <a:gd name="T110" fmla="*/ 1 w 20"/>
                <a:gd name="T111" fmla="*/ 53 h 234"/>
                <a:gd name="T112" fmla="*/ 16 w 20"/>
                <a:gd name="T113" fmla="*/ 46 h 234"/>
                <a:gd name="T114" fmla="*/ 18 w 20"/>
                <a:gd name="T115" fmla="*/ 42 h 234"/>
                <a:gd name="T116" fmla="*/ 7 w 20"/>
                <a:gd name="T117" fmla="*/ 35 h 234"/>
                <a:gd name="T118" fmla="*/ 15 w 20"/>
                <a:gd name="T119" fmla="*/ 25 h 234"/>
                <a:gd name="T120" fmla="*/ 16 w 20"/>
                <a:gd name="T121" fmla="*/ 17 h 234"/>
                <a:gd name="T122" fmla="*/ 11 w 20"/>
                <a:gd name="T123" fmla="*/ 9 h 234"/>
                <a:gd name="T124" fmla="*/ 15 w 20"/>
                <a:gd name="T125" fmla="*/ 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" h="234">
                  <a:moveTo>
                    <a:pt x="15" y="4"/>
                  </a:moveTo>
                  <a:lnTo>
                    <a:pt x="15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4" y="1"/>
                  </a:lnTo>
                  <a:lnTo>
                    <a:pt x="4" y="5"/>
                  </a:lnTo>
                  <a:lnTo>
                    <a:pt x="16" y="5"/>
                  </a:lnTo>
                  <a:lnTo>
                    <a:pt x="16" y="1"/>
                  </a:lnTo>
                  <a:lnTo>
                    <a:pt x="7" y="1"/>
                  </a:lnTo>
                  <a:lnTo>
                    <a:pt x="1" y="3"/>
                  </a:lnTo>
                  <a:lnTo>
                    <a:pt x="1" y="7"/>
                  </a:lnTo>
                  <a:lnTo>
                    <a:pt x="15" y="7"/>
                  </a:lnTo>
                  <a:lnTo>
                    <a:pt x="15" y="3"/>
                  </a:lnTo>
                  <a:lnTo>
                    <a:pt x="5" y="3"/>
                  </a:lnTo>
                  <a:lnTo>
                    <a:pt x="5" y="7"/>
                  </a:lnTo>
                  <a:lnTo>
                    <a:pt x="11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7" y="5"/>
                  </a:lnTo>
                  <a:lnTo>
                    <a:pt x="1" y="5"/>
                  </a:lnTo>
                  <a:lnTo>
                    <a:pt x="1" y="9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7" y="7"/>
                  </a:lnTo>
                  <a:lnTo>
                    <a:pt x="7" y="11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3" y="7"/>
                  </a:lnTo>
                  <a:lnTo>
                    <a:pt x="3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" y="8"/>
                  </a:lnTo>
                  <a:lnTo>
                    <a:pt x="1" y="12"/>
                  </a:lnTo>
                  <a:lnTo>
                    <a:pt x="15" y="13"/>
                  </a:lnTo>
                  <a:lnTo>
                    <a:pt x="15" y="9"/>
                  </a:lnTo>
                  <a:lnTo>
                    <a:pt x="5" y="9"/>
                  </a:lnTo>
                  <a:lnTo>
                    <a:pt x="5" y="13"/>
                  </a:lnTo>
                  <a:lnTo>
                    <a:pt x="11" y="13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7" y="12"/>
                  </a:lnTo>
                  <a:lnTo>
                    <a:pt x="1" y="12"/>
                  </a:lnTo>
                  <a:lnTo>
                    <a:pt x="1" y="16"/>
                  </a:lnTo>
                  <a:lnTo>
                    <a:pt x="15" y="16"/>
                  </a:lnTo>
                  <a:lnTo>
                    <a:pt x="15" y="12"/>
                  </a:lnTo>
                  <a:lnTo>
                    <a:pt x="7" y="13"/>
                  </a:lnTo>
                  <a:lnTo>
                    <a:pt x="7" y="17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3" y="13"/>
                  </a:lnTo>
                  <a:lnTo>
                    <a:pt x="3" y="18"/>
                  </a:lnTo>
                  <a:lnTo>
                    <a:pt x="16" y="18"/>
                  </a:lnTo>
                  <a:lnTo>
                    <a:pt x="16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8" y="17"/>
                  </a:lnTo>
                  <a:lnTo>
                    <a:pt x="1" y="18"/>
                  </a:lnTo>
                  <a:lnTo>
                    <a:pt x="1" y="22"/>
                  </a:lnTo>
                  <a:lnTo>
                    <a:pt x="15" y="22"/>
                  </a:lnTo>
                  <a:lnTo>
                    <a:pt x="15" y="18"/>
                  </a:lnTo>
                  <a:lnTo>
                    <a:pt x="7" y="18"/>
                  </a:lnTo>
                  <a:lnTo>
                    <a:pt x="7" y="22"/>
                  </a:lnTo>
                  <a:lnTo>
                    <a:pt x="11" y="24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15" y="25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5" y="22"/>
                  </a:lnTo>
                  <a:lnTo>
                    <a:pt x="5" y="22"/>
                  </a:lnTo>
                  <a:lnTo>
                    <a:pt x="5" y="26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8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5" y="29"/>
                  </a:lnTo>
                  <a:lnTo>
                    <a:pt x="15" y="25"/>
                  </a:lnTo>
                  <a:lnTo>
                    <a:pt x="7" y="25"/>
                  </a:lnTo>
                  <a:lnTo>
                    <a:pt x="7" y="29"/>
                  </a:lnTo>
                  <a:lnTo>
                    <a:pt x="11" y="29"/>
                  </a:lnTo>
                  <a:lnTo>
                    <a:pt x="18" y="30"/>
                  </a:lnTo>
                  <a:lnTo>
                    <a:pt x="18" y="26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7" y="28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15" y="32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5" y="29"/>
                  </a:lnTo>
                  <a:lnTo>
                    <a:pt x="5" y="33"/>
                  </a:lnTo>
                  <a:lnTo>
                    <a:pt x="16" y="33"/>
                  </a:lnTo>
                  <a:lnTo>
                    <a:pt x="16" y="29"/>
                  </a:lnTo>
                  <a:lnTo>
                    <a:pt x="3" y="29"/>
                  </a:lnTo>
                  <a:lnTo>
                    <a:pt x="3" y="34"/>
                  </a:lnTo>
                  <a:lnTo>
                    <a:pt x="16" y="34"/>
                  </a:lnTo>
                  <a:lnTo>
                    <a:pt x="16" y="30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5" y="32"/>
                  </a:lnTo>
                  <a:lnTo>
                    <a:pt x="7" y="32"/>
                  </a:lnTo>
                  <a:lnTo>
                    <a:pt x="7" y="35"/>
                  </a:lnTo>
                  <a:lnTo>
                    <a:pt x="15" y="35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8" y="37"/>
                  </a:lnTo>
                  <a:lnTo>
                    <a:pt x="18" y="33"/>
                  </a:lnTo>
                  <a:lnTo>
                    <a:pt x="4" y="33"/>
                  </a:lnTo>
                  <a:lnTo>
                    <a:pt x="4" y="37"/>
                  </a:lnTo>
                  <a:lnTo>
                    <a:pt x="16" y="37"/>
                  </a:lnTo>
                  <a:lnTo>
                    <a:pt x="16" y="33"/>
                  </a:lnTo>
                  <a:lnTo>
                    <a:pt x="7" y="34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13" y="38"/>
                  </a:lnTo>
                  <a:lnTo>
                    <a:pt x="13" y="34"/>
                  </a:lnTo>
                  <a:lnTo>
                    <a:pt x="5" y="35"/>
                  </a:lnTo>
                  <a:lnTo>
                    <a:pt x="5" y="39"/>
                  </a:lnTo>
                  <a:lnTo>
                    <a:pt x="16" y="39"/>
                  </a:lnTo>
                  <a:lnTo>
                    <a:pt x="16" y="35"/>
                  </a:lnTo>
                  <a:lnTo>
                    <a:pt x="3" y="35"/>
                  </a:lnTo>
                  <a:lnTo>
                    <a:pt x="3" y="41"/>
                  </a:lnTo>
                  <a:lnTo>
                    <a:pt x="16" y="41"/>
                  </a:lnTo>
                  <a:lnTo>
                    <a:pt x="16" y="37"/>
                  </a:lnTo>
                  <a:lnTo>
                    <a:pt x="1" y="37"/>
                  </a:lnTo>
                  <a:lnTo>
                    <a:pt x="1" y="41"/>
                  </a:lnTo>
                  <a:lnTo>
                    <a:pt x="12" y="41"/>
                  </a:lnTo>
                  <a:lnTo>
                    <a:pt x="12" y="38"/>
                  </a:lnTo>
                  <a:lnTo>
                    <a:pt x="12" y="41"/>
                  </a:lnTo>
                  <a:lnTo>
                    <a:pt x="15" y="42"/>
                  </a:lnTo>
                  <a:lnTo>
                    <a:pt x="15" y="38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4" y="39"/>
                  </a:lnTo>
                  <a:lnTo>
                    <a:pt x="3" y="39"/>
                  </a:lnTo>
                  <a:lnTo>
                    <a:pt x="3" y="43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7" y="39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5" y="41"/>
                  </a:lnTo>
                  <a:lnTo>
                    <a:pt x="5" y="45"/>
                  </a:lnTo>
                  <a:lnTo>
                    <a:pt x="9" y="46"/>
                  </a:lnTo>
                  <a:lnTo>
                    <a:pt x="17" y="46"/>
                  </a:lnTo>
                  <a:lnTo>
                    <a:pt x="17" y="42"/>
                  </a:lnTo>
                  <a:lnTo>
                    <a:pt x="4" y="42"/>
                  </a:lnTo>
                  <a:lnTo>
                    <a:pt x="4" y="46"/>
                  </a:lnTo>
                  <a:lnTo>
                    <a:pt x="16" y="47"/>
                  </a:lnTo>
                  <a:lnTo>
                    <a:pt x="16" y="43"/>
                  </a:lnTo>
                  <a:lnTo>
                    <a:pt x="1" y="43"/>
                  </a:lnTo>
                  <a:lnTo>
                    <a:pt x="1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5" y="49"/>
                  </a:lnTo>
                  <a:lnTo>
                    <a:pt x="15" y="45"/>
                  </a:lnTo>
                  <a:lnTo>
                    <a:pt x="7" y="45"/>
                  </a:lnTo>
                  <a:lnTo>
                    <a:pt x="7" y="49"/>
                  </a:lnTo>
                  <a:lnTo>
                    <a:pt x="18" y="49"/>
                  </a:lnTo>
                  <a:lnTo>
                    <a:pt x="18" y="45"/>
                  </a:lnTo>
                  <a:lnTo>
                    <a:pt x="4" y="46"/>
                  </a:lnTo>
                  <a:lnTo>
                    <a:pt x="4" y="50"/>
                  </a:lnTo>
                  <a:lnTo>
                    <a:pt x="16" y="50"/>
                  </a:lnTo>
                  <a:lnTo>
                    <a:pt x="16" y="46"/>
                  </a:lnTo>
                  <a:lnTo>
                    <a:pt x="7" y="46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13" y="51"/>
                  </a:lnTo>
                  <a:lnTo>
                    <a:pt x="13" y="47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9" y="51"/>
                  </a:lnTo>
                  <a:lnTo>
                    <a:pt x="16" y="53"/>
                  </a:lnTo>
                  <a:lnTo>
                    <a:pt x="16" y="49"/>
                  </a:lnTo>
                  <a:lnTo>
                    <a:pt x="4" y="49"/>
                  </a:lnTo>
                  <a:lnTo>
                    <a:pt x="4" y="53"/>
                  </a:lnTo>
                  <a:lnTo>
                    <a:pt x="16" y="53"/>
                  </a:lnTo>
                  <a:lnTo>
                    <a:pt x="16" y="49"/>
                  </a:lnTo>
                  <a:lnTo>
                    <a:pt x="8" y="50"/>
                  </a:lnTo>
                  <a:lnTo>
                    <a:pt x="1" y="50"/>
                  </a:lnTo>
                  <a:lnTo>
                    <a:pt x="1" y="54"/>
                  </a:lnTo>
                  <a:lnTo>
                    <a:pt x="15" y="54"/>
                  </a:lnTo>
                  <a:lnTo>
                    <a:pt x="15" y="50"/>
                  </a:lnTo>
                  <a:lnTo>
                    <a:pt x="7" y="51"/>
                  </a:lnTo>
                  <a:lnTo>
                    <a:pt x="7" y="55"/>
                  </a:lnTo>
                  <a:lnTo>
                    <a:pt x="18" y="55"/>
                  </a:lnTo>
                  <a:lnTo>
                    <a:pt x="18" y="51"/>
                  </a:lnTo>
                  <a:lnTo>
                    <a:pt x="3" y="51"/>
                  </a:lnTo>
                  <a:lnTo>
                    <a:pt x="1" y="53"/>
                  </a:lnTo>
                  <a:lnTo>
                    <a:pt x="3" y="56"/>
                  </a:lnTo>
                  <a:lnTo>
                    <a:pt x="16" y="56"/>
                  </a:lnTo>
                  <a:lnTo>
                    <a:pt x="16" y="53"/>
                  </a:lnTo>
                  <a:lnTo>
                    <a:pt x="1" y="53"/>
                  </a:lnTo>
                  <a:lnTo>
                    <a:pt x="1" y="56"/>
                  </a:lnTo>
                  <a:lnTo>
                    <a:pt x="13" y="58"/>
                  </a:lnTo>
                  <a:lnTo>
                    <a:pt x="15" y="58"/>
                  </a:lnTo>
                  <a:lnTo>
                    <a:pt x="15" y="54"/>
                  </a:lnTo>
                  <a:lnTo>
                    <a:pt x="5" y="54"/>
                  </a:lnTo>
                  <a:lnTo>
                    <a:pt x="5" y="58"/>
                  </a:lnTo>
                  <a:lnTo>
                    <a:pt x="9" y="58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4" y="55"/>
                  </a:lnTo>
                  <a:lnTo>
                    <a:pt x="4" y="59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8" y="56"/>
                  </a:lnTo>
                  <a:lnTo>
                    <a:pt x="1" y="56"/>
                  </a:lnTo>
                  <a:lnTo>
                    <a:pt x="1" y="60"/>
                  </a:lnTo>
                  <a:lnTo>
                    <a:pt x="15" y="60"/>
                  </a:lnTo>
                  <a:lnTo>
                    <a:pt x="15" y="56"/>
                  </a:lnTo>
                  <a:lnTo>
                    <a:pt x="7" y="58"/>
                  </a:lnTo>
                  <a:lnTo>
                    <a:pt x="7" y="62"/>
                  </a:lnTo>
                  <a:lnTo>
                    <a:pt x="18" y="62"/>
                  </a:lnTo>
                  <a:lnTo>
                    <a:pt x="18" y="58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3" y="63"/>
                  </a:lnTo>
                  <a:lnTo>
                    <a:pt x="13" y="60"/>
                  </a:lnTo>
                  <a:lnTo>
                    <a:pt x="12" y="62"/>
                  </a:lnTo>
                  <a:lnTo>
                    <a:pt x="13" y="63"/>
                  </a:lnTo>
                  <a:lnTo>
                    <a:pt x="15" y="62"/>
                  </a:lnTo>
                  <a:lnTo>
                    <a:pt x="15" y="60"/>
                  </a:lnTo>
                  <a:lnTo>
                    <a:pt x="5" y="60"/>
                  </a:lnTo>
                  <a:lnTo>
                    <a:pt x="5" y="64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16" y="66"/>
                  </a:lnTo>
                  <a:lnTo>
                    <a:pt x="16" y="62"/>
                  </a:lnTo>
                  <a:lnTo>
                    <a:pt x="8" y="62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7" y="63"/>
                  </a:lnTo>
                  <a:lnTo>
                    <a:pt x="5" y="66"/>
                  </a:lnTo>
                  <a:lnTo>
                    <a:pt x="8" y="68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3" y="64"/>
                  </a:lnTo>
                  <a:lnTo>
                    <a:pt x="3" y="68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3" y="66"/>
                  </a:lnTo>
                  <a:lnTo>
                    <a:pt x="3" y="70"/>
                  </a:lnTo>
                  <a:lnTo>
                    <a:pt x="15" y="70"/>
                  </a:lnTo>
                  <a:lnTo>
                    <a:pt x="15" y="66"/>
                  </a:lnTo>
                  <a:lnTo>
                    <a:pt x="7" y="67"/>
                  </a:lnTo>
                  <a:lnTo>
                    <a:pt x="7" y="71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5" y="68"/>
                  </a:lnTo>
                  <a:lnTo>
                    <a:pt x="5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8" y="68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7" y="70"/>
                  </a:lnTo>
                  <a:lnTo>
                    <a:pt x="7" y="73"/>
                  </a:lnTo>
                  <a:lnTo>
                    <a:pt x="11" y="73"/>
                  </a:lnTo>
                  <a:lnTo>
                    <a:pt x="18" y="75"/>
                  </a:lnTo>
                  <a:lnTo>
                    <a:pt x="18" y="71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7" y="72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15" y="76"/>
                  </a:lnTo>
                  <a:lnTo>
                    <a:pt x="15" y="72"/>
                  </a:lnTo>
                  <a:lnTo>
                    <a:pt x="5" y="73"/>
                  </a:lnTo>
                  <a:lnTo>
                    <a:pt x="5" y="77"/>
                  </a:lnTo>
                  <a:lnTo>
                    <a:pt x="17" y="77"/>
                  </a:lnTo>
                  <a:lnTo>
                    <a:pt x="17" y="73"/>
                  </a:lnTo>
                  <a:lnTo>
                    <a:pt x="3" y="73"/>
                  </a:lnTo>
                  <a:lnTo>
                    <a:pt x="1" y="75"/>
                  </a:lnTo>
                  <a:lnTo>
                    <a:pt x="3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" y="75"/>
                  </a:lnTo>
                  <a:lnTo>
                    <a:pt x="1" y="79"/>
                  </a:lnTo>
                  <a:lnTo>
                    <a:pt x="12" y="80"/>
                  </a:lnTo>
                  <a:lnTo>
                    <a:pt x="15" y="80"/>
                  </a:lnTo>
                  <a:lnTo>
                    <a:pt x="15" y="76"/>
                  </a:lnTo>
                  <a:lnTo>
                    <a:pt x="7" y="76"/>
                  </a:lnTo>
                  <a:lnTo>
                    <a:pt x="7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4" y="77"/>
                  </a:lnTo>
                  <a:lnTo>
                    <a:pt x="3" y="77"/>
                  </a:lnTo>
                  <a:lnTo>
                    <a:pt x="3" y="81"/>
                  </a:lnTo>
                  <a:lnTo>
                    <a:pt x="16" y="81"/>
                  </a:lnTo>
                  <a:lnTo>
                    <a:pt x="16" y="77"/>
                  </a:lnTo>
                  <a:lnTo>
                    <a:pt x="7" y="77"/>
                  </a:lnTo>
                  <a:lnTo>
                    <a:pt x="1" y="79"/>
                  </a:lnTo>
                  <a:lnTo>
                    <a:pt x="1" y="83"/>
                  </a:lnTo>
                  <a:lnTo>
                    <a:pt x="15" y="83"/>
                  </a:lnTo>
                  <a:lnTo>
                    <a:pt x="15" y="79"/>
                  </a:lnTo>
                  <a:lnTo>
                    <a:pt x="5" y="79"/>
                  </a:lnTo>
                  <a:lnTo>
                    <a:pt x="5" y="83"/>
                  </a:lnTo>
                  <a:lnTo>
                    <a:pt x="9" y="84"/>
                  </a:lnTo>
                  <a:lnTo>
                    <a:pt x="17" y="84"/>
                  </a:lnTo>
                  <a:lnTo>
                    <a:pt x="17" y="80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16" y="85"/>
                  </a:lnTo>
                  <a:lnTo>
                    <a:pt x="16" y="81"/>
                  </a:lnTo>
                  <a:lnTo>
                    <a:pt x="1" y="81"/>
                  </a:lnTo>
                  <a:lnTo>
                    <a:pt x="1" y="85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5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7" y="83"/>
                  </a:lnTo>
                  <a:lnTo>
                    <a:pt x="7" y="87"/>
                  </a:lnTo>
                  <a:lnTo>
                    <a:pt x="20" y="87"/>
                  </a:lnTo>
                  <a:lnTo>
                    <a:pt x="20" y="83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7" y="84"/>
                  </a:lnTo>
                  <a:lnTo>
                    <a:pt x="3" y="85"/>
                  </a:lnTo>
                  <a:lnTo>
                    <a:pt x="3" y="89"/>
                  </a:lnTo>
                  <a:lnTo>
                    <a:pt x="15" y="89"/>
                  </a:lnTo>
                  <a:lnTo>
                    <a:pt x="15" y="85"/>
                  </a:lnTo>
                  <a:lnTo>
                    <a:pt x="5" y="85"/>
                  </a:lnTo>
                  <a:lnTo>
                    <a:pt x="5" y="89"/>
                  </a:lnTo>
                  <a:lnTo>
                    <a:pt x="9" y="90"/>
                  </a:lnTo>
                  <a:lnTo>
                    <a:pt x="17" y="90"/>
                  </a:lnTo>
                  <a:lnTo>
                    <a:pt x="17" y="87"/>
                  </a:lnTo>
                  <a:lnTo>
                    <a:pt x="4" y="87"/>
                  </a:lnTo>
                  <a:lnTo>
                    <a:pt x="4" y="90"/>
                  </a:lnTo>
                  <a:lnTo>
                    <a:pt x="16" y="90"/>
                  </a:lnTo>
                  <a:lnTo>
                    <a:pt x="16" y="87"/>
                  </a:lnTo>
                  <a:lnTo>
                    <a:pt x="8" y="88"/>
                  </a:lnTo>
                  <a:lnTo>
                    <a:pt x="1" y="88"/>
                  </a:lnTo>
                  <a:lnTo>
                    <a:pt x="1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7" y="89"/>
                  </a:lnTo>
                  <a:lnTo>
                    <a:pt x="7" y="93"/>
                  </a:lnTo>
                  <a:lnTo>
                    <a:pt x="18" y="93"/>
                  </a:lnTo>
                  <a:lnTo>
                    <a:pt x="18" y="89"/>
                  </a:lnTo>
                  <a:lnTo>
                    <a:pt x="3" y="89"/>
                  </a:lnTo>
                  <a:lnTo>
                    <a:pt x="3" y="94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1" y="90"/>
                  </a:lnTo>
                  <a:lnTo>
                    <a:pt x="1" y="94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2"/>
                  </a:lnTo>
                  <a:lnTo>
                    <a:pt x="5" y="92"/>
                  </a:lnTo>
                  <a:lnTo>
                    <a:pt x="5" y="96"/>
                  </a:lnTo>
                  <a:lnTo>
                    <a:pt x="9" y="96"/>
                  </a:lnTo>
                  <a:lnTo>
                    <a:pt x="17" y="97"/>
                  </a:lnTo>
                  <a:lnTo>
                    <a:pt x="17" y="93"/>
                  </a:lnTo>
                  <a:lnTo>
                    <a:pt x="4" y="93"/>
                  </a:lnTo>
                  <a:lnTo>
                    <a:pt x="4" y="97"/>
                  </a:lnTo>
                  <a:lnTo>
                    <a:pt x="16" y="97"/>
                  </a:lnTo>
                  <a:lnTo>
                    <a:pt x="16" y="93"/>
                  </a:lnTo>
                  <a:lnTo>
                    <a:pt x="8" y="94"/>
                  </a:lnTo>
                  <a:lnTo>
                    <a:pt x="1" y="94"/>
                  </a:lnTo>
                  <a:lnTo>
                    <a:pt x="1" y="98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7" y="96"/>
                  </a:lnTo>
                  <a:lnTo>
                    <a:pt x="7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5" y="96"/>
                  </a:lnTo>
                  <a:lnTo>
                    <a:pt x="3" y="97"/>
                  </a:lnTo>
                  <a:lnTo>
                    <a:pt x="3" y="101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1" y="97"/>
                  </a:lnTo>
                  <a:lnTo>
                    <a:pt x="1" y="101"/>
                  </a:lnTo>
                  <a:lnTo>
                    <a:pt x="13" y="102"/>
                  </a:lnTo>
                  <a:lnTo>
                    <a:pt x="15" y="102"/>
                  </a:lnTo>
                  <a:lnTo>
                    <a:pt x="15" y="98"/>
                  </a:lnTo>
                  <a:lnTo>
                    <a:pt x="5" y="98"/>
                  </a:lnTo>
                  <a:lnTo>
                    <a:pt x="5" y="102"/>
                  </a:lnTo>
                  <a:lnTo>
                    <a:pt x="17" y="102"/>
                  </a:lnTo>
                  <a:lnTo>
                    <a:pt x="17" y="98"/>
                  </a:lnTo>
                  <a:lnTo>
                    <a:pt x="4" y="100"/>
                  </a:lnTo>
                  <a:lnTo>
                    <a:pt x="4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8" y="100"/>
                  </a:lnTo>
                  <a:lnTo>
                    <a:pt x="1" y="101"/>
                  </a:lnTo>
                  <a:lnTo>
                    <a:pt x="1" y="105"/>
                  </a:lnTo>
                  <a:lnTo>
                    <a:pt x="16" y="105"/>
                  </a:lnTo>
                  <a:lnTo>
                    <a:pt x="16" y="101"/>
                  </a:lnTo>
                  <a:lnTo>
                    <a:pt x="7" y="101"/>
                  </a:lnTo>
                  <a:lnTo>
                    <a:pt x="7" y="105"/>
                  </a:lnTo>
                  <a:lnTo>
                    <a:pt x="11" y="106"/>
                  </a:lnTo>
                  <a:lnTo>
                    <a:pt x="20" y="106"/>
                  </a:lnTo>
                  <a:lnTo>
                    <a:pt x="20" y="102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16" y="107"/>
                  </a:lnTo>
                  <a:lnTo>
                    <a:pt x="16" y="104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2" y="106"/>
                  </a:lnTo>
                  <a:lnTo>
                    <a:pt x="13" y="107"/>
                  </a:lnTo>
                  <a:lnTo>
                    <a:pt x="15" y="106"/>
                  </a:lnTo>
                  <a:lnTo>
                    <a:pt x="15" y="105"/>
                  </a:lnTo>
                  <a:lnTo>
                    <a:pt x="5" y="105"/>
                  </a:lnTo>
                  <a:lnTo>
                    <a:pt x="5" y="109"/>
                  </a:lnTo>
                  <a:lnTo>
                    <a:pt x="17" y="109"/>
                  </a:lnTo>
                  <a:lnTo>
                    <a:pt x="17" y="105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16" y="110"/>
                  </a:lnTo>
                  <a:lnTo>
                    <a:pt x="16" y="106"/>
                  </a:lnTo>
                  <a:lnTo>
                    <a:pt x="8" y="106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8" y="107"/>
                  </a:lnTo>
                  <a:lnTo>
                    <a:pt x="8" y="111"/>
                  </a:lnTo>
                  <a:lnTo>
                    <a:pt x="11" y="113"/>
                  </a:lnTo>
                  <a:lnTo>
                    <a:pt x="20" y="113"/>
                  </a:lnTo>
                  <a:lnTo>
                    <a:pt x="20" y="109"/>
                  </a:lnTo>
                  <a:lnTo>
                    <a:pt x="4" y="109"/>
                  </a:lnTo>
                  <a:lnTo>
                    <a:pt x="4" y="113"/>
                  </a:lnTo>
                  <a:lnTo>
                    <a:pt x="16" y="113"/>
                  </a:lnTo>
                  <a:lnTo>
                    <a:pt x="16" y="109"/>
                  </a:lnTo>
                  <a:lnTo>
                    <a:pt x="8" y="110"/>
                  </a:lnTo>
                  <a:lnTo>
                    <a:pt x="3" y="110"/>
                  </a:lnTo>
                  <a:lnTo>
                    <a:pt x="3" y="114"/>
                  </a:lnTo>
                  <a:lnTo>
                    <a:pt x="15" y="114"/>
                  </a:lnTo>
                  <a:lnTo>
                    <a:pt x="15" y="110"/>
                  </a:lnTo>
                  <a:lnTo>
                    <a:pt x="8" y="111"/>
                  </a:lnTo>
                  <a:lnTo>
                    <a:pt x="5" y="111"/>
                  </a:lnTo>
                  <a:lnTo>
                    <a:pt x="5" y="115"/>
                  </a:lnTo>
                  <a:lnTo>
                    <a:pt x="17" y="115"/>
                  </a:lnTo>
                  <a:lnTo>
                    <a:pt x="17" y="111"/>
                  </a:lnTo>
                  <a:lnTo>
                    <a:pt x="4" y="111"/>
                  </a:lnTo>
                  <a:lnTo>
                    <a:pt x="3" y="113"/>
                  </a:lnTo>
                  <a:lnTo>
                    <a:pt x="4" y="117"/>
                  </a:lnTo>
                  <a:lnTo>
                    <a:pt x="16" y="117"/>
                  </a:lnTo>
                  <a:lnTo>
                    <a:pt x="16" y="113"/>
                  </a:lnTo>
                  <a:lnTo>
                    <a:pt x="1" y="113"/>
                  </a:lnTo>
                  <a:lnTo>
                    <a:pt x="1" y="117"/>
                  </a:lnTo>
                  <a:lnTo>
                    <a:pt x="12" y="118"/>
                  </a:lnTo>
                  <a:lnTo>
                    <a:pt x="16" y="118"/>
                  </a:lnTo>
                  <a:lnTo>
                    <a:pt x="16" y="114"/>
                  </a:lnTo>
                  <a:lnTo>
                    <a:pt x="8" y="114"/>
                  </a:lnTo>
                  <a:lnTo>
                    <a:pt x="8" y="118"/>
                  </a:lnTo>
                  <a:lnTo>
                    <a:pt x="11" y="118"/>
                  </a:lnTo>
                  <a:lnTo>
                    <a:pt x="20" y="119"/>
                  </a:lnTo>
                  <a:lnTo>
                    <a:pt x="20" y="115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15" y="119"/>
                  </a:lnTo>
                  <a:lnTo>
                    <a:pt x="15" y="115"/>
                  </a:lnTo>
                  <a:lnTo>
                    <a:pt x="8" y="117"/>
                  </a:lnTo>
                  <a:lnTo>
                    <a:pt x="1" y="117"/>
                  </a:lnTo>
                  <a:lnTo>
                    <a:pt x="1" y="121"/>
                  </a:lnTo>
                  <a:lnTo>
                    <a:pt x="16" y="121"/>
                  </a:lnTo>
                  <a:lnTo>
                    <a:pt x="16" y="117"/>
                  </a:lnTo>
                  <a:lnTo>
                    <a:pt x="5" y="118"/>
                  </a:lnTo>
                  <a:lnTo>
                    <a:pt x="5" y="122"/>
                  </a:lnTo>
                  <a:lnTo>
                    <a:pt x="17" y="122"/>
                  </a:lnTo>
                  <a:lnTo>
                    <a:pt x="17" y="118"/>
                  </a:lnTo>
                  <a:lnTo>
                    <a:pt x="3" y="118"/>
                  </a:lnTo>
                  <a:lnTo>
                    <a:pt x="1" y="119"/>
                  </a:lnTo>
                  <a:lnTo>
                    <a:pt x="3" y="123"/>
                  </a:lnTo>
                  <a:lnTo>
                    <a:pt x="16" y="123"/>
                  </a:lnTo>
                  <a:lnTo>
                    <a:pt x="16" y="119"/>
                  </a:lnTo>
                  <a:lnTo>
                    <a:pt x="1" y="119"/>
                  </a:lnTo>
                  <a:lnTo>
                    <a:pt x="1" y="123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2" y="123"/>
                  </a:lnTo>
                  <a:lnTo>
                    <a:pt x="16" y="125"/>
                  </a:lnTo>
                  <a:lnTo>
                    <a:pt x="16" y="121"/>
                  </a:lnTo>
                  <a:lnTo>
                    <a:pt x="7" y="121"/>
                  </a:lnTo>
                  <a:lnTo>
                    <a:pt x="7" y="125"/>
                  </a:lnTo>
                  <a:lnTo>
                    <a:pt x="20" y="125"/>
                  </a:lnTo>
                  <a:lnTo>
                    <a:pt x="20" y="121"/>
                  </a:lnTo>
                  <a:lnTo>
                    <a:pt x="5" y="122"/>
                  </a:lnTo>
                  <a:lnTo>
                    <a:pt x="4" y="122"/>
                  </a:lnTo>
                  <a:lnTo>
                    <a:pt x="4" y="126"/>
                  </a:lnTo>
                  <a:lnTo>
                    <a:pt x="16" y="126"/>
                  </a:lnTo>
                  <a:lnTo>
                    <a:pt x="16" y="122"/>
                  </a:lnTo>
                  <a:lnTo>
                    <a:pt x="8" y="122"/>
                  </a:lnTo>
                  <a:lnTo>
                    <a:pt x="3" y="123"/>
                  </a:lnTo>
                  <a:lnTo>
                    <a:pt x="3" y="127"/>
                  </a:lnTo>
                  <a:lnTo>
                    <a:pt x="16" y="127"/>
                  </a:lnTo>
                  <a:lnTo>
                    <a:pt x="16" y="123"/>
                  </a:lnTo>
                  <a:lnTo>
                    <a:pt x="5" y="123"/>
                  </a:lnTo>
                  <a:lnTo>
                    <a:pt x="5" y="127"/>
                  </a:lnTo>
                  <a:lnTo>
                    <a:pt x="9" y="128"/>
                  </a:lnTo>
                  <a:lnTo>
                    <a:pt x="17" y="128"/>
                  </a:lnTo>
                  <a:lnTo>
                    <a:pt x="17" y="125"/>
                  </a:lnTo>
                  <a:lnTo>
                    <a:pt x="4" y="125"/>
                  </a:lnTo>
                  <a:lnTo>
                    <a:pt x="4" y="128"/>
                  </a:lnTo>
                  <a:lnTo>
                    <a:pt x="16" y="130"/>
                  </a:lnTo>
                  <a:lnTo>
                    <a:pt x="16" y="126"/>
                  </a:lnTo>
                  <a:lnTo>
                    <a:pt x="3" y="126"/>
                  </a:lnTo>
                  <a:lnTo>
                    <a:pt x="3" y="130"/>
                  </a:lnTo>
                  <a:lnTo>
                    <a:pt x="12" y="130"/>
                  </a:lnTo>
                  <a:lnTo>
                    <a:pt x="12" y="127"/>
                  </a:lnTo>
                  <a:lnTo>
                    <a:pt x="12" y="130"/>
                  </a:lnTo>
                  <a:lnTo>
                    <a:pt x="16" y="131"/>
                  </a:lnTo>
                  <a:lnTo>
                    <a:pt x="16" y="127"/>
                  </a:lnTo>
                  <a:lnTo>
                    <a:pt x="7" y="127"/>
                  </a:lnTo>
                  <a:lnTo>
                    <a:pt x="7" y="131"/>
                  </a:lnTo>
                  <a:lnTo>
                    <a:pt x="20" y="131"/>
                  </a:lnTo>
                  <a:lnTo>
                    <a:pt x="20" y="127"/>
                  </a:lnTo>
                  <a:lnTo>
                    <a:pt x="5" y="128"/>
                  </a:lnTo>
                  <a:lnTo>
                    <a:pt x="4" y="128"/>
                  </a:lnTo>
                  <a:lnTo>
                    <a:pt x="4" y="132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8" y="128"/>
                  </a:lnTo>
                  <a:lnTo>
                    <a:pt x="3" y="130"/>
                  </a:lnTo>
                  <a:lnTo>
                    <a:pt x="3" y="134"/>
                  </a:lnTo>
                  <a:lnTo>
                    <a:pt x="16" y="134"/>
                  </a:lnTo>
                  <a:lnTo>
                    <a:pt x="16" y="130"/>
                  </a:lnTo>
                  <a:lnTo>
                    <a:pt x="7" y="130"/>
                  </a:lnTo>
                  <a:lnTo>
                    <a:pt x="7" y="134"/>
                  </a:lnTo>
                  <a:lnTo>
                    <a:pt x="9" y="134"/>
                  </a:lnTo>
                  <a:lnTo>
                    <a:pt x="17" y="135"/>
                  </a:lnTo>
                  <a:lnTo>
                    <a:pt x="17" y="131"/>
                  </a:lnTo>
                  <a:lnTo>
                    <a:pt x="4" y="131"/>
                  </a:lnTo>
                  <a:lnTo>
                    <a:pt x="4" y="135"/>
                  </a:lnTo>
                  <a:lnTo>
                    <a:pt x="16" y="135"/>
                  </a:lnTo>
                  <a:lnTo>
                    <a:pt x="16" y="131"/>
                  </a:lnTo>
                  <a:lnTo>
                    <a:pt x="9" y="132"/>
                  </a:lnTo>
                  <a:lnTo>
                    <a:pt x="1" y="132"/>
                  </a:lnTo>
                  <a:lnTo>
                    <a:pt x="1" y="136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7" y="134"/>
                  </a:lnTo>
                  <a:lnTo>
                    <a:pt x="7" y="138"/>
                  </a:lnTo>
                  <a:lnTo>
                    <a:pt x="18" y="138"/>
                  </a:lnTo>
                  <a:lnTo>
                    <a:pt x="18" y="134"/>
                  </a:lnTo>
                  <a:lnTo>
                    <a:pt x="5" y="134"/>
                  </a:lnTo>
                  <a:lnTo>
                    <a:pt x="3" y="135"/>
                  </a:lnTo>
                  <a:lnTo>
                    <a:pt x="3" y="139"/>
                  </a:lnTo>
                  <a:lnTo>
                    <a:pt x="15" y="139"/>
                  </a:lnTo>
                  <a:lnTo>
                    <a:pt x="15" y="135"/>
                  </a:lnTo>
                  <a:lnTo>
                    <a:pt x="1" y="135"/>
                  </a:lnTo>
                  <a:lnTo>
                    <a:pt x="1" y="139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5" y="136"/>
                  </a:lnTo>
                  <a:lnTo>
                    <a:pt x="5" y="140"/>
                  </a:lnTo>
                  <a:lnTo>
                    <a:pt x="8" y="140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16" y="142"/>
                  </a:lnTo>
                  <a:lnTo>
                    <a:pt x="16" y="138"/>
                  </a:lnTo>
                  <a:lnTo>
                    <a:pt x="9" y="139"/>
                  </a:lnTo>
                  <a:lnTo>
                    <a:pt x="1" y="139"/>
                  </a:lnTo>
                  <a:lnTo>
                    <a:pt x="1" y="143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7" y="140"/>
                  </a:lnTo>
                  <a:lnTo>
                    <a:pt x="7" y="144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5" y="140"/>
                  </a:lnTo>
                  <a:lnTo>
                    <a:pt x="3" y="142"/>
                  </a:lnTo>
                  <a:lnTo>
                    <a:pt x="3" y="145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" y="142"/>
                  </a:lnTo>
                  <a:lnTo>
                    <a:pt x="1" y="145"/>
                  </a:lnTo>
                  <a:lnTo>
                    <a:pt x="12" y="145"/>
                  </a:lnTo>
                  <a:lnTo>
                    <a:pt x="12" y="143"/>
                  </a:lnTo>
                  <a:lnTo>
                    <a:pt x="12" y="145"/>
                  </a:lnTo>
                  <a:lnTo>
                    <a:pt x="15" y="147"/>
                  </a:lnTo>
                  <a:lnTo>
                    <a:pt x="15" y="143"/>
                  </a:lnTo>
                  <a:lnTo>
                    <a:pt x="5" y="143"/>
                  </a:lnTo>
                  <a:lnTo>
                    <a:pt x="5" y="147"/>
                  </a:lnTo>
                  <a:lnTo>
                    <a:pt x="17" y="147"/>
                  </a:lnTo>
                  <a:lnTo>
                    <a:pt x="17" y="143"/>
                  </a:lnTo>
                  <a:lnTo>
                    <a:pt x="5" y="144"/>
                  </a:lnTo>
                  <a:lnTo>
                    <a:pt x="4" y="144"/>
                  </a:lnTo>
                  <a:lnTo>
                    <a:pt x="4" y="148"/>
                  </a:lnTo>
                  <a:lnTo>
                    <a:pt x="15" y="148"/>
                  </a:lnTo>
                  <a:lnTo>
                    <a:pt x="15" y="144"/>
                  </a:lnTo>
                  <a:lnTo>
                    <a:pt x="9" y="144"/>
                  </a:lnTo>
                  <a:lnTo>
                    <a:pt x="1" y="145"/>
                  </a:lnTo>
                  <a:lnTo>
                    <a:pt x="1" y="149"/>
                  </a:lnTo>
                  <a:lnTo>
                    <a:pt x="16" y="149"/>
                  </a:lnTo>
                  <a:lnTo>
                    <a:pt x="16" y="145"/>
                  </a:lnTo>
                  <a:lnTo>
                    <a:pt x="8" y="145"/>
                  </a:lnTo>
                  <a:lnTo>
                    <a:pt x="7" y="148"/>
                  </a:lnTo>
                  <a:lnTo>
                    <a:pt x="9" y="151"/>
                  </a:lnTo>
                  <a:lnTo>
                    <a:pt x="20" y="151"/>
                  </a:lnTo>
                  <a:lnTo>
                    <a:pt x="20" y="147"/>
                  </a:lnTo>
                  <a:lnTo>
                    <a:pt x="4" y="147"/>
                  </a:lnTo>
                  <a:lnTo>
                    <a:pt x="4" y="151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3" y="148"/>
                  </a:lnTo>
                  <a:lnTo>
                    <a:pt x="3" y="152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5" y="149"/>
                  </a:lnTo>
                  <a:lnTo>
                    <a:pt x="5" y="153"/>
                  </a:lnTo>
                  <a:lnTo>
                    <a:pt x="17" y="153"/>
                  </a:lnTo>
                  <a:lnTo>
                    <a:pt x="17" y="149"/>
                  </a:lnTo>
                  <a:lnTo>
                    <a:pt x="4" y="149"/>
                  </a:lnTo>
                  <a:lnTo>
                    <a:pt x="4" y="153"/>
                  </a:lnTo>
                  <a:lnTo>
                    <a:pt x="16" y="153"/>
                  </a:lnTo>
                  <a:lnTo>
                    <a:pt x="16" y="149"/>
                  </a:lnTo>
                  <a:lnTo>
                    <a:pt x="9" y="151"/>
                  </a:lnTo>
                  <a:lnTo>
                    <a:pt x="1" y="152"/>
                  </a:lnTo>
                  <a:lnTo>
                    <a:pt x="1" y="156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7" y="152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20" y="157"/>
                  </a:lnTo>
                  <a:lnTo>
                    <a:pt x="20" y="153"/>
                  </a:lnTo>
                  <a:lnTo>
                    <a:pt x="3" y="153"/>
                  </a:lnTo>
                  <a:lnTo>
                    <a:pt x="3" y="157"/>
                  </a:lnTo>
                  <a:lnTo>
                    <a:pt x="16" y="157"/>
                  </a:lnTo>
                  <a:lnTo>
                    <a:pt x="16" y="153"/>
                  </a:lnTo>
                  <a:lnTo>
                    <a:pt x="8" y="155"/>
                  </a:lnTo>
                  <a:lnTo>
                    <a:pt x="1" y="155"/>
                  </a:lnTo>
                  <a:lnTo>
                    <a:pt x="1" y="159"/>
                  </a:lnTo>
                  <a:lnTo>
                    <a:pt x="16" y="159"/>
                  </a:lnTo>
                  <a:lnTo>
                    <a:pt x="16" y="155"/>
                  </a:lnTo>
                  <a:lnTo>
                    <a:pt x="5" y="156"/>
                  </a:lnTo>
                  <a:lnTo>
                    <a:pt x="5" y="160"/>
                  </a:lnTo>
                  <a:lnTo>
                    <a:pt x="17" y="160"/>
                  </a:lnTo>
                  <a:lnTo>
                    <a:pt x="17" y="156"/>
                  </a:lnTo>
                  <a:lnTo>
                    <a:pt x="5" y="156"/>
                  </a:lnTo>
                  <a:lnTo>
                    <a:pt x="3" y="157"/>
                  </a:lnTo>
                  <a:lnTo>
                    <a:pt x="3" y="161"/>
                  </a:lnTo>
                  <a:lnTo>
                    <a:pt x="16" y="161"/>
                  </a:lnTo>
                  <a:lnTo>
                    <a:pt x="16" y="157"/>
                  </a:lnTo>
                  <a:lnTo>
                    <a:pt x="1" y="157"/>
                  </a:lnTo>
                  <a:lnTo>
                    <a:pt x="1" y="161"/>
                  </a:lnTo>
                  <a:lnTo>
                    <a:pt x="11" y="162"/>
                  </a:lnTo>
                  <a:lnTo>
                    <a:pt x="16" y="162"/>
                  </a:lnTo>
                  <a:lnTo>
                    <a:pt x="16" y="159"/>
                  </a:lnTo>
                  <a:lnTo>
                    <a:pt x="8" y="159"/>
                  </a:lnTo>
                  <a:lnTo>
                    <a:pt x="8" y="162"/>
                  </a:lnTo>
                  <a:lnTo>
                    <a:pt x="20" y="162"/>
                  </a:lnTo>
                  <a:lnTo>
                    <a:pt x="20" y="159"/>
                  </a:lnTo>
                  <a:lnTo>
                    <a:pt x="5" y="160"/>
                  </a:lnTo>
                  <a:lnTo>
                    <a:pt x="3" y="160"/>
                  </a:lnTo>
                  <a:lnTo>
                    <a:pt x="3" y="164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8" y="160"/>
                  </a:lnTo>
                  <a:lnTo>
                    <a:pt x="1" y="161"/>
                  </a:lnTo>
                  <a:lnTo>
                    <a:pt x="1" y="165"/>
                  </a:lnTo>
                  <a:lnTo>
                    <a:pt x="16" y="165"/>
                  </a:lnTo>
                  <a:lnTo>
                    <a:pt x="16" y="161"/>
                  </a:lnTo>
                  <a:lnTo>
                    <a:pt x="5" y="161"/>
                  </a:lnTo>
                  <a:lnTo>
                    <a:pt x="5" y="165"/>
                  </a:lnTo>
                  <a:lnTo>
                    <a:pt x="8" y="166"/>
                  </a:lnTo>
                  <a:lnTo>
                    <a:pt x="17" y="166"/>
                  </a:lnTo>
                  <a:lnTo>
                    <a:pt x="17" y="162"/>
                  </a:lnTo>
                  <a:lnTo>
                    <a:pt x="4" y="162"/>
                  </a:lnTo>
                  <a:lnTo>
                    <a:pt x="4" y="166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" y="164"/>
                  </a:lnTo>
                  <a:lnTo>
                    <a:pt x="1" y="168"/>
                  </a:lnTo>
                  <a:lnTo>
                    <a:pt x="11" y="168"/>
                  </a:lnTo>
                  <a:lnTo>
                    <a:pt x="16" y="169"/>
                  </a:lnTo>
                  <a:lnTo>
                    <a:pt x="16" y="165"/>
                  </a:lnTo>
                  <a:lnTo>
                    <a:pt x="7" y="165"/>
                  </a:lnTo>
                  <a:lnTo>
                    <a:pt x="7" y="169"/>
                  </a:lnTo>
                  <a:lnTo>
                    <a:pt x="20" y="169"/>
                  </a:lnTo>
                  <a:lnTo>
                    <a:pt x="20" y="165"/>
                  </a:lnTo>
                  <a:lnTo>
                    <a:pt x="5" y="166"/>
                  </a:lnTo>
                  <a:lnTo>
                    <a:pt x="3" y="166"/>
                  </a:lnTo>
                  <a:lnTo>
                    <a:pt x="3" y="170"/>
                  </a:lnTo>
                  <a:lnTo>
                    <a:pt x="15" y="170"/>
                  </a:lnTo>
                  <a:lnTo>
                    <a:pt x="15" y="166"/>
                  </a:lnTo>
                  <a:lnTo>
                    <a:pt x="8" y="166"/>
                  </a:lnTo>
                  <a:lnTo>
                    <a:pt x="3" y="168"/>
                  </a:lnTo>
                  <a:lnTo>
                    <a:pt x="3" y="172"/>
                  </a:lnTo>
                  <a:lnTo>
                    <a:pt x="15" y="172"/>
                  </a:lnTo>
                  <a:lnTo>
                    <a:pt x="15" y="168"/>
                  </a:lnTo>
                  <a:lnTo>
                    <a:pt x="5" y="168"/>
                  </a:lnTo>
                  <a:lnTo>
                    <a:pt x="5" y="172"/>
                  </a:lnTo>
                  <a:lnTo>
                    <a:pt x="8" y="173"/>
                  </a:lnTo>
                  <a:lnTo>
                    <a:pt x="17" y="173"/>
                  </a:lnTo>
                  <a:lnTo>
                    <a:pt x="17" y="169"/>
                  </a:lnTo>
                  <a:lnTo>
                    <a:pt x="4" y="169"/>
                  </a:lnTo>
                  <a:lnTo>
                    <a:pt x="4" y="173"/>
                  </a:lnTo>
                  <a:lnTo>
                    <a:pt x="15" y="174"/>
                  </a:lnTo>
                  <a:lnTo>
                    <a:pt x="15" y="170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6" y="174"/>
                  </a:lnTo>
                  <a:lnTo>
                    <a:pt x="16" y="170"/>
                  </a:lnTo>
                  <a:lnTo>
                    <a:pt x="7" y="172"/>
                  </a:lnTo>
                  <a:lnTo>
                    <a:pt x="7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5" y="172"/>
                  </a:lnTo>
                  <a:lnTo>
                    <a:pt x="3" y="173"/>
                  </a:lnTo>
                  <a:lnTo>
                    <a:pt x="3" y="177"/>
                  </a:lnTo>
                  <a:lnTo>
                    <a:pt x="15" y="177"/>
                  </a:lnTo>
                  <a:lnTo>
                    <a:pt x="15" y="173"/>
                  </a:lnTo>
                  <a:lnTo>
                    <a:pt x="1" y="173"/>
                  </a:lnTo>
                  <a:lnTo>
                    <a:pt x="1" y="177"/>
                  </a:lnTo>
                  <a:lnTo>
                    <a:pt x="12" y="178"/>
                  </a:lnTo>
                  <a:lnTo>
                    <a:pt x="15" y="178"/>
                  </a:lnTo>
                  <a:lnTo>
                    <a:pt x="15" y="174"/>
                  </a:lnTo>
                  <a:lnTo>
                    <a:pt x="5" y="174"/>
                  </a:lnTo>
                  <a:lnTo>
                    <a:pt x="5" y="178"/>
                  </a:lnTo>
                  <a:lnTo>
                    <a:pt x="8" y="178"/>
                  </a:lnTo>
                  <a:lnTo>
                    <a:pt x="17" y="179"/>
                  </a:lnTo>
                  <a:lnTo>
                    <a:pt x="17" y="176"/>
                  </a:lnTo>
                  <a:lnTo>
                    <a:pt x="3" y="176"/>
                  </a:lnTo>
                  <a:lnTo>
                    <a:pt x="3" y="179"/>
                  </a:lnTo>
                  <a:lnTo>
                    <a:pt x="16" y="179"/>
                  </a:lnTo>
                  <a:lnTo>
                    <a:pt x="16" y="176"/>
                  </a:lnTo>
                  <a:lnTo>
                    <a:pt x="9" y="177"/>
                  </a:lnTo>
                  <a:lnTo>
                    <a:pt x="1" y="177"/>
                  </a:lnTo>
                  <a:lnTo>
                    <a:pt x="1" y="181"/>
                  </a:lnTo>
                  <a:lnTo>
                    <a:pt x="16" y="181"/>
                  </a:lnTo>
                  <a:lnTo>
                    <a:pt x="16" y="177"/>
                  </a:lnTo>
                  <a:lnTo>
                    <a:pt x="8" y="178"/>
                  </a:lnTo>
                  <a:lnTo>
                    <a:pt x="8" y="182"/>
                  </a:lnTo>
                  <a:lnTo>
                    <a:pt x="20" y="182"/>
                  </a:lnTo>
                  <a:lnTo>
                    <a:pt x="20" y="178"/>
                  </a:lnTo>
                  <a:lnTo>
                    <a:pt x="5" y="178"/>
                  </a:lnTo>
                  <a:lnTo>
                    <a:pt x="3" y="179"/>
                  </a:lnTo>
                  <a:lnTo>
                    <a:pt x="3" y="183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" y="179"/>
                  </a:lnTo>
                  <a:lnTo>
                    <a:pt x="1" y="183"/>
                  </a:lnTo>
                  <a:lnTo>
                    <a:pt x="12" y="185"/>
                  </a:lnTo>
                  <a:lnTo>
                    <a:pt x="16" y="185"/>
                  </a:lnTo>
                  <a:lnTo>
                    <a:pt x="16" y="181"/>
                  </a:lnTo>
                  <a:lnTo>
                    <a:pt x="5" y="181"/>
                  </a:lnTo>
                  <a:lnTo>
                    <a:pt x="5" y="185"/>
                  </a:lnTo>
                  <a:lnTo>
                    <a:pt x="17" y="185"/>
                  </a:lnTo>
                  <a:lnTo>
                    <a:pt x="17" y="181"/>
                  </a:lnTo>
                  <a:lnTo>
                    <a:pt x="4" y="182"/>
                  </a:lnTo>
                  <a:lnTo>
                    <a:pt x="3" y="182"/>
                  </a:lnTo>
                  <a:lnTo>
                    <a:pt x="3" y="186"/>
                  </a:lnTo>
                  <a:lnTo>
                    <a:pt x="15" y="186"/>
                  </a:lnTo>
                  <a:lnTo>
                    <a:pt x="15" y="182"/>
                  </a:lnTo>
                  <a:lnTo>
                    <a:pt x="9" y="182"/>
                  </a:lnTo>
                  <a:lnTo>
                    <a:pt x="1" y="183"/>
                  </a:lnTo>
                  <a:lnTo>
                    <a:pt x="1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7" y="183"/>
                  </a:lnTo>
                  <a:lnTo>
                    <a:pt x="7" y="187"/>
                  </a:lnTo>
                  <a:lnTo>
                    <a:pt x="9" y="189"/>
                  </a:lnTo>
                  <a:lnTo>
                    <a:pt x="20" y="189"/>
                  </a:lnTo>
                  <a:lnTo>
                    <a:pt x="20" y="185"/>
                  </a:lnTo>
                  <a:lnTo>
                    <a:pt x="3" y="185"/>
                  </a:lnTo>
                  <a:lnTo>
                    <a:pt x="3" y="189"/>
                  </a:lnTo>
                  <a:lnTo>
                    <a:pt x="15" y="190"/>
                  </a:lnTo>
                  <a:lnTo>
                    <a:pt x="15" y="186"/>
                  </a:lnTo>
                  <a:lnTo>
                    <a:pt x="1" y="186"/>
                  </a:lnTo>
                  <a:lnTo>
                    <a:pt x="1" y="190"/>
                  </a:lnTo>
                  <a:lnTo>
                    <a:pt x="12" y="190"/>
                  </a:lnTo>
                  <a:lnTo>
                    <a:pt x="12" y="187"/>
                  </a:lnTo>
                  <a:lnTo>
                    <a:pt x="12" y="190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5" y="187"/>
                  </a:lnTo>
                  <a:lnTo>
                    <a:pt x="5" y="191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5" y="189"/>
                  </a:lnTo>
                  <a:lnTo>
                    <a:pt x="4" y="189"/>
                  </a:lnTo>
                  <a:lnTo>
                    <a:pt x="4" y="193"/>
                  </a:lnTo>
                  <a:lnTo>
                    <a:pt x="15" y="193"/>
                  </a:lnTo>
                  <a:lnTo>
                    <a:pt x="15" y="189"/>
                  </a:lnTo>
                  <a:lnTo>
                    <a:pt x="9" y="189"/>
                  </a:lnTo>
                  <a:lnTo>
                    <a:pt x="1" y="190"/>
                  </a:lnTo>
                  <a:lnTo>
                    <a:pt x="1" y="194"/>
                  </a:lnTo>
                  <a:lnTo>
                    <a:pt x="16" y="194"/>
                  </a:lnTo>
                  <a:lnTo>
                    <a:pt x="16" y="190"/>
                  </a:lnTo>
                  <a:lnTo>
                    <a:pt x="8" y="190"/>
                  </a:lnTo>
                  <a:lnTo>
                    <a:pt x="7" y="193"/>
                  </a:lnTo>
                  <a:lnTo>
                    <a:pt x="9" y="195"/>
                  </a:lnTo>
                  <a:lnTo>
                    <a:pt x="20" y="195"/>
                  </a:lnTo>
                  <a:lnTo>
                    <a:pt x="20" y="191"/>
                  </a:lnTo>
                  <a:lnTo>
                    <a:pt x="3" y="191"/>
                  </a:lnTo>
                  <a:lnTo>
                    <a:pt x="3" y="195"/>
                  </a:lnTo>
                  <a:lnTo>
                    <a:pt x="15" y="195"/>
                  </a:lnTo>
                  <a:lnTo>
                    <a:pt x="15" y="191"/>
                  </a:lnTo>
                  <a:lnTo>
                    <a:pt x="8" y="193"/>
                  </a:lnTo>
                  <a:lnTo>
                    <a:pt x="3" y="193"/>
                  </a:lnTo>
                  <a:lnTo>
                    <a:pt x="3" y="197"/>
                  </a:lnTo>
                  <a:lnTo>
                    <a:pt x="15" y="197"/>
                  </a:lnTo>
                  <a:lnTo>
                    <a:pt x="15" y="193"/>
                  </a:lnTo>
                  <a:lnTo>
                    <a:pt x="5" y="194"/>
                  </a:lnTo>
                  <a:lnTo>
                    <a:pt x="5" y="198"/>
                  </a:lnTo>
                  <a:lnTo>
                    <a:pt x="17" y="198"/>
                  </a:lnTo>
                  <a:lnTo>
                    <a:pt x="17" y="194"/>
                  </a:lnTo>
                  <a:lnTo>
                    <a:pt x="5" y="194"/>
                  </a:lnTo>
                  <a:lnTo>
                    <a:pt x="3" y="195"/>
                  </a:lnTo>
                  <a:lnTo>
                    <a:pt x="3" y="199"/>
                  </a:lnTo>
                  <a:lnTo>
                    <a:pt x="15" y="199"/>
                  </a:lnTo>
                  <a:lnTo>
                    <a:pt x="15" y="195"/>
                  </a:lnTo>
                  <a:lnTo>
                    <a:pt x="1" y="195"/>
                  </a:lnTo>
                  <a:lnTo>
                    <a:pt x="1" y="199"/>
                  </a:lnTo>
                  <a:lnTo>
                    <a:pt x="11" y="200"/>
                  </a:lnTo>
                  <a:lnTo>
                    <a:pt x="16" y="200"/>
                  </a:lnTo>
                  <a:lnTo>
                    <a:pt x="16" y="197"/>
                  </a:lnTo>
                  <a:lnTo>
                    <a:pt x="8" y="197"/>
                  </a:lnTo>
                  <a:lnTo>
                    <a:pt x="8" y="200"/>
                  </a:lnTo>
                  <a:lnTo>
                    <a:pt x="9" y="200"/>
                  </a:lnTo>
                  <a:lnTo>
                    <a:pt x="20" y="202"/>
                  </a:lnTo>
                  <a:lnTo>
                    <a:pt x="20" y="198"/>
                  </a:lnTo>
                  <a:lnTo>
                    <a:pt x="3" y="198"/>
                  </a:lnTo>
                  <a:lnTo>
                    <a:pt x="3" y="202"/>
                  </a:lnTo>
                  <a:lnTo>
                    <a:pt x="15" y="202"/>
                  </a:lnTo>
                  <a:lnTo>
                    <a:pt x="15" y="198"/>
                  </a:lnTo>
                  <a:lnTo>
                    <a:pt x="9" y="199"/>
                  </a:lnTo>
                  <a:lnTo>
                    <a:pt x="1" y="199"/>
                  </a:lnTo>
                  <a:lnTo>
                    <a:pt x="1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5" y="200"/>
                  </a:lnTo>
                  <a:lnTo>
                    <a:pt x="5" y="204"/>
                  </a:lnTo>
                  <a:lnTo>
                    <a:pt x="17" y="204"/>
                  </a:lnTo>
                  <a:lnTo>
                    <a:pt x="17" y="200"/>
                  </a:lnTo>
                  <a:lnTo>
                    <a:pt x="4" y="200"/>
                  </a:lnTo>
                  <a:lnTo>
                    <a:pt x="3" y="202"/>
                  </a:lnTo>
                  <a:lnTo>
                    <a:pt x="4" y="206"/>
                  </a:lnTo>
                  <a:lnTo>
                    <a:pt x="15" y="206"/>
                  </a:lnTo>
                  <a:lnTo>
                    <a:pt x="15" y="202"/>
                  </a:lnTo>
                  <a:lnTo>
                    <a:pt x="1" y="202"/>
                  </a:lnTo>
                  <a:lnTo>
                    <a:pt x="1" y="206"/>
                  </a:lnTo>
                  <a:lnTo>
                    <a:pt x="11" y="207"/>
                  </a:lnTo>
                  <a:lnTo>
                    <a:pt x="16" y="207"/>
                  </a:lnTo>
                  <a:lnTo>
                    <a:pt x="16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20" y="207"/>
                  </a:lnTo>
                  <a:lnTo>
                    <a:pt x="20" y="203"/>
                  </a:lnTo>
                  <a:lnTo>
                    <a:pt x="5" y="204"/>
                  </a:lnTo>
                  <a:lnTo>
                    <a:pt x="3" y="204"/>
                  </a:lnTo>
                  <a:lnTo>
                    <a:pt x="3" y="208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9" y="204"/>
                  </a:lnTo>
                  <a:lnTo>
                    <a:pt x="3" y="206"/>
                  </a:lnTo>
                  <a:lnTo>
                    <a:pt x="3" y="210"/>
                  </a:lnTo>
                  <a:lnTo>
                    <a:pt x="16" y="210"/>
                  </a:lnTo>
                  <a:lnTo>
                    <a:pt x="16" y="206"/>
                  </a:lnTo>
                  <a:lnTo>
                    <a:pt x="5" y="206"/>
                  </a:lnTo>
                  <a:lnTo>
                    <a:pt x="5" y="210"/>
                  </a:lnTo>
                  <a:lnTo>
                    <a:pt x="8" y="211"/>
                  </a:lnTo>
                  <a:lnTo>
                    <a:pt x="18" y="211"/>
                  </a:lnTo>
                  <a:lnTo>
                    <a:pt x="18" y="207"/>
                  </a:lnTo>
                  <a:lnTo>
                    <a:pt x="4" y="207"/>
                  </a:lnTo>
                  <a:lnTo>
                    <a:pt x="4" y="211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" y="208"/>
                  </a:lnTo>
                  <a:lnTo>
                    <a:pt x="1" y="212"/>
                  </a:lnTo>
                  <a:lnTo>
                    <a:pt x="11" y="212"/>
                  </a:lnTo>
                  <a:lnTo>
                    <a:pt x="16" y="214"/>
                  </a:lnTo>
                  <a:lnTo>
                    <a:pt x="16" y="210"/>
                  </a:lnTo>
                  <a:lnTo>
                    <a:pt x="8" y="210"/>
                  </a:lnTo>
                  <a:lnTo>
                    <a:pt x="8" y="214"/>
                  </a:lnTo>
                  <a:lnTo>
                    <a:pt x="20" y="214"/>
                  </a:lnTo>
                  <a:lnTo>
                    <a:pt x="20" y="210"/>
                  </a:lnTo>
                  <a:lnTo>
                    <a:pt x="5" y="211"/>
                  </a:lnTo>
                  <a:lnTo>
                    <a:pt x="4" y="211"/>
                  </a:lnTo>
                  <a:lnTo>
                    <a:pt x="4" y="215"/>
                  </a:lnTo>
                  <a:lnTo>
                    <a:pt x="16" y="215"/>
                  </a:lnTo>
                  <a:lnTo>
                    <a:pt x="16" y="211"/>
                  </a:lnTo>
                  <a:lnTo>
                    <a:pt x="9" y="211"/>
                  </a:lnTo>
                  <a:lnTo>
                    <a:pt x="3" y="212"/>
                  </a:lnTo>
                  <a:lnTo>
                    <a:pt x="3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7" y="212"/>
                  </a:lnTo>
                  <a:lnTo>
                    <a:pt x="7" y="216"/>
                  </a:lnTo>
                  <a:lnTo>
                    <a:pt x="9" y="217"/>
                  </a:lnTo>
                  <a:lnTo>
                    <a:pt x="17" y="217"/>
                  </a:lnTo>
                  <a:lnTo>
                    <a:pt x="17" y="214"/>
                  </a:lnTo>
                  <a:lnTo>
                    <a:pt x="4" y="214"/>
                  </a:lnTo>
                  <a:lnTo>
                    <a:pt x="4" y="217"/>
                  </a:lnTo>
                  <a:lnTo>
                    <a:pt x="16" y="217"/>
                  </a:lnTo>
                  <a:lnTo>
                    <a:pt x="16" y="214"/>
                  </a:lnTo>
                  <a:lnTo>
                    <a:pt x="11" y="215"/>
                  </a:lnTo>
                  <a:lnTo>
                    <a:pt x="3" y="215"/>
                  </a:lnTo>
                  <a:lnTo>
                    <a:pt x="3" y="219"/>
                  </a:lnTo>
                  <a:lnTo>
                    <a:pt x="16" y="219"/>
                  </a:lnTo>
                  <a:lnTo>
                    <a:pt x="16" y="215"/>
                  </a:lnTo>
                  <a:lnTo>
                    <a:pt x="8" y="216"/>
                  </a:lnTo>
                  <a:lnTo>
                    <a:pt x="8" y="220"/>
                  </a:lnTo>
                  <a:lnTo>
                    <a:pt x="20" y="220"/>
                  </a:lnTo>
                  <a:lnTo>
                    <a:pt x="20" y="216"/>
                  </a:lnTo>
                  <a:lnTo>
                    <a:pt x="7" y="216"/>
                  </a:lnTo>
                  <a:lnTo>
                    <a:pt x="4" y="217"/>
                  </a:lnTo>
                  <a:lnTo>
                    <a:pt x="4" y="221"/>
                  </a:lnTo>
                  <a:lnTo>
                    <a:pt x="15" y="221"/>
                  </a:lnTo>
                  <a:lnTo>
                    <a:pt x="15" y="217"/>
                  </a:lnTo>
                  <a:lnTo>
                    <a:pt x="3" y="217"/>
                  </a:lnTo>
                  <a:lnTo>
                    <a:pt x="3" y="221"/>
                  </a:lnTo>
                  <a:lnTo>
                    <a:pt x="12" y="223"/>
                  </a:lnTo>
                  <a:lnTo>
                    <a:pt x="16" y="223"/>
                  </a:lnTo>
                  <a:lnTo>
                    <a:pt x="16" y="219"/>
                  </a:lnTo>
                  <a:lnTo>
                    <a:pt x="5" y="219"/>
                  </a:lnTo>
                  <a:lnTo>
                    <a:pt x="5" y="223"/>
                  </a:lnTo>
                  <a:lnTo>
                    <a:pt x="8" y="223"/>
                  </a:lnTo>
                  <a:lnTo>
                    <a:pt x="17" y="224"/>
                  </a:lnTo>
                  <a:lnTo>
                    <a:pt x="17" y="220"/>
                  </a:lnTo>
                  <a:lnTo>
                    <a:pt x="3" y="220"/>
                  </a:lnTo>
                  <a:lnTo>
                    <a:pt x="3" y="224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1" y="220"/>
                  </a:lnTo>
                  <a:lnTo>
                    <a:pt x="3" y="221"/>
                  </a:lnTo>
                  <a:lnTo>
                    <a:pt x="3" y="225"/>
                  </a:lnTo>
                  <a:lnTo>
                    <a:pt x="17" y="225"/>
                  </a:lnTo>
                  <a:lnTo>
                    <a:pt x="17" y="221"/>
                  </a:lnTo>
                  <a:lnTo>
                    <a:pt x="8" y="223"/>
                  </a:lnTo>
                  <a:lnTo>
                    <a:pt x="8" y="227"/>
                  </a:lnTo>
                  <a:lnTo>
                    <a:pt x="20" y="227"/>
                  </a:lnTo>
                  <a:lnTo>
                    <a:pt x="20" y="223"/>
                  </a:lnTo>
                  <a:lnTo>
                    <a:pt x="7" y="223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3" y="224"/>
                  </a:lnTo>
                  <a:lnTo>
                    <a:pt x="3" y="228"/>
                  </a:lnTo>
                  <a:lnTo>
                    <a:pt x="12" y="228"/>
                  </a:lnTo>
                  <a:lnTo>
                    <a:pt x="12" y="225"/>
                  </a:lnTo>
                  <a:lnTo>
                    <a:pt x="12" y="228"/>
                  </a:lnTo>
                  <a:lnTo>
                    <a:pt x="15" y="229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5" y="225"/>
                  </a:lnTo>
                  <a:lnTo>
                    <a:pt x="5" y="229"/>
                  </a:lnTo>
                  <a:lnTo>
                    <a:pt x="17" y="229"/>
                  </a:lnTo>
                  <a:lnTo>
                    <a:pt x="17" y="225"/>
                  </a:lnTo>
                  <a:lnTo>
                    <a:pt x="5" y="227"/>
                  </a:lnTo>
                  <a:lnTo>
                    <a:pt x="4" y="227"/>
                  </a:lnTo>
                  <a:lnTo>
                    <a:pt x="4" y="231"/>
                  </a:lnTo>
                  <a:lnTo>
                    <a:pt x="15" y="231"/>
                  </a:lnTo>
                  <a:lnTo>
                    <a:pt x="15" y="227"/>
                  </a:lnTo>
                  <a:lnTo>
                    <a:pt x="9" y="227"/>
                  </a:lnTo>
                  <a:lnTo>
                    <a:pt x="1" y="228"/>
                  </a:lnTo>
                  <a:lnTo>
                    <a:pt x="1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8" y="228"/>
                  </a:lnTo>
                  <a:lnTo>
                    <a:pt x="7" y="231"/>
                  </a:lnTo>
                  <a:lnTo>
                    <a:pt x="9" y="233"/>
                  </a:lnTo>
                  <a:lnTo>
                    <a:pt x="20" y="233"/>
                  </a:lnTo>
                  <a:lnTo>
                    <a:pt x="20" y="229"/>
                  </a:lnTo>
                  <a:lnTo>
                    <a:pt x="3" y="229"/>
                  </a:lnTo>
                  <a:lnTo>
                    <a:pt x="3" y="233"/>
                  </a:lnTo>
                  <a:lnTo>
                    <a:pt x="15" y="234"/>
                  </a:lnTo>
                  <a:lnTo>
                    <a:pt x="15" y="231"/>
                  </a:lnTo>
                  <a:lnTo>
                    <a:pt x="1" y="231"/>
                  </a:lnTo>
                  <a:lnTo>
                    <a:pt x="1" y="234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" y="231"/>
                  </a:lnTo>
                  <a:lnTo>
                    <a:pt x="1" y="234"/>
                  </a:lnTo>
                  <a:lnTo>
                    <a:pt x="15" y="234"/>
                  </a:lnTo>
                  <a:lnTo>
                    <a:pt x="15" y="231"/>
                  </a:lnTo>
                  <a:lnTo>
                    <a:pt x="3" y="229"/>
                  </a:lnTo>
                  <a:lnTo>
                    <a:pt x="3" y="233"/>
                  </a:lnTo>
                  <a:lnTo>
                    <a:pt x="20" y="233"/>
                  </a:lnTo>
                  <a:lnTo>
                    <a:pt x="20" y="229"/>
                  </a:lnTo>
                  <a:lnTo>
                    <a:pt x="9" y="229"/>
                  </a:lnTo>
                  <a:lnTo>
                    <a:pt x="9" y="231"/>
                  </a:lnTo>
                  <a:lnTo>
                    <a:pt x="11" y="229"/>
                  </a:lnTo>
                  <a:lnTo>
                    <a:pt x="9" y="228"/>
                  </a:lnTo>
                  <a:lnTo>
                    <a:pt x="8" y="229"/>
                  </a:lnTo>
                  <a:lnTo>
                    <a:pt x="8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" y="228"/>
                  </a:lnTo>
                  <a:lnTo>
                    <a:pt x="1" y="232"/>
                  </a:lnTo>
                  <a:lnTo>
                    <a:pt x="9" y="231"/>
                  </a:lnTo>
                  <a:lnTo>
                    <a:pt x="15" y="231"/>
                  </a:lnTo>
                  <a:lnTo>
                    <a:pt x="15" y="227"/>
                  </a:lnTo>
                  <a:lnTo>
                    <a:pt x="4" y="227"/>
                  </a:lnTo>
                  <a:lnTo>
                    <a:pt x="4" y="231"/>
                  </a:lnTo>
                  <a:lnTo>
                    <a:pt x="5" y="231"/>
                  </a:lnTo>
                  <a:lnTo>
                    <a:pt x="17" y="229"/>
                  </a:lnTo>
                  <a:lnTo>
                    <a:pt x="17" y="225"/>
                  </a:lnTo>
                  <a:lnTo>
                    <a:pt x="5" y="225"/>
                  </a:lnTo>
                  <a:lnTo>
                    <a:pt x="5" y="229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5" y="225"/>
                  </a:lnTo>
                  <a:lnTo>
                    <a:pt x="15" y="227"/>
                  </a:lnTo>
                  <a:lnTo>
                    <a:pt x="16" y="225"/>
                  </a:lnTo>
                  <a:lnTo>
                    <a:pt x="13" y="224"/>
                  </a:lnTo>
                  <a:lnTo>
                    <a:pt x="3" y="224"/>
                  </a:lnTo>
                  <a:lnTo>
                    <a:pt x="3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4" y="224"/>
                  </a:lnTo>
                  <a:lnTo>
                    <a:pt x="4" y="225"/>
                  </a:lnTo>
                  <a:lnTo>
                    <a:pt x="5" y="228"/>
                  </a:lnTo>
                  <a:lnTo>
                    <a:pt x="8" y="227"/>
                  </a:lnTo>
                  <a:lnTo>
                    <a:pt x="7" y="224"/>
                  </a:lnTo>
                  <a:lnTo>
                    <a:pt x="7" y="227"/>
                  </a:lnTo>
                  <a:lnTo>
                    <a:pt x="20" y="227"/>
                  </a:lnTo>
                  <a:lnTo>
                    <a:pt x="20" y="223"/>
                  </a:lnTo>
                  <a:lnTo>
                    <a:pt x="8" y="223"/>
                  </a:lnTo>
                  <a:lnTo>
                    <a:pt x="8" y="227"/>
                  </a:lnTo>
                  <a:lnTo>
                    <a:pt x="17" y="225"/>
                  </a:lnTo>
                  <a:lnTo>
                    <a:pt x="17" y="221"/>
                  </a:lnTo>
                  <a:lnTo>
                    <a:pt x="3" y="221"/>
                  </a:lnTo>
                  <a:lnTo>
                    <a:pt x="3" y="225"/>
                  </a:lnTo>
                  <a:lnTo>
                    <a:pt x="11" y="224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3" y="220"/>
                  </a:lnTo>
                  <a:lnTo>
                    <a:pt x="3" y="224"/>
                  </a:lnTo>
                  <a:lnTo>
                    <a:pt x="17" y="224"/>
                  </a:lnTo>
                  <a:lnTo>
                    <a:pt x="17" y="220"/>
                  </a:lnTo>
                  <a:lnTo>
                    <a:pt x="8" y="219"/>
                  </a:lnTo>
                  <a:lnTo>
                    <a:pt x="5" y="219"/>
                  </a:lnTo>
                  <a:lnTo>
                    <a:pt x="5" y="223"/>
                  </a:lnTo>
                  <a:lnTo>
                    <a:pt x="16" y="223"/>
                  </a:lnTo>
                  <a:lnTo>
                    <a:pt x="16" y="219"/>
                  </a:lnTo>
                  <a:lnTo>
                    <a:pt x="12" y="219"/>
                  </a:lnTo>
                  <a:lnTo>
                    <a:pt x="3" y="217"/>
                  </a:lnTo>
                  <a:lnTo>
                    <a:pt x="3" y="221"/>
                  </a:lnTo>
                  <a:lnTo>
                    <a:pt x="15" y="221"/>
                  </a:lnTo>
                  <a:lnTo>
                    <a:pt x="15" y="217"/>
                  </a:lnTo>
                  <a:lnTo>
                    <a:pt x="4" y="217"/>
                  </a:lnTo>
                  <a:lnTo>
                    <a:pt x="4" y="219"/>
                  </a:lnTo>
                  <a:lnTo>
                    <a:pt x="5" y="221"/>
                  </a:lnTo>
                  <a:lnTo>
                    <a:pt x="8" y="220"/>
                  </a:lnTo>
                  <a:lnTo>
                    <a:pt x="7" y="217"/>
                  </a:lnTo>
                  <a:lnTo>
                    <a:pt x="7" y="220"/>
                  </a:lnTo>
                  <a:lnTo>
                    <a:pt x="20" y="220"/>
                  </a:lnTo>
                  <a:lnTo>
                    <a:pt x="20" y="216"/>
                  </a:lnTo>
                  <a:lnTo>
                    <a:pt x="8" y="216"/>
                  </a:lnTo>
                  <a:lnTo>
                    <a:pt x="8" y="220"/>
                  </a:lnTo>
                  <a:lnTo>
                    <a:pt x="16" y="219"/>
                  </a:lnTo>
                  <a:lnTo>
                    <a:pt x="16" y="215"/>
                  </a:lnTo>
                  <a:lnTo>
                    <a:pt x="3" y="215"/>
                  </a:lnTo>
                  <a:lnTo>
                    <a:pt x="3" y="219"/>
                  </a:lnTo>
                  <a:lnTo>
                    <a:pt x="11" y="219"/>
                  </a:lnTo>
                  <a:lnTo>
                    <a:pt x="16" y="217"/>
                  </a:lnTo>
                  <a:lnTo>
                    <a:pt x="16" y="214"/>
                  </a:lnTo>
                  <a:lnTo>
                    <a:pt x="4" y="214"/>
                  </a:lnTo>
                  <a:lnTo>
                    <a:pt x="4" y="217"/>
                  </a:lnTo>
                  <a:lnTo>
                    <a:pt x="17" y="217"/>
                  </a:lnTo>
                  <a:lnTo>
                    <a:pt x="17" y="214"/>
                  </a:lnTo>
                  <a:lnTo>
                    <a:pt x="9" y="214"/>
                  </a:lnTo>
                  <a:lnTo>
                    <a:pt x="9" y="215"/>
                  </a:lnTo>
                  <a:lnTo>
                    <a:pt x="11" y="214"/>
                  </a:lnTo>
                  <a:lnTo>
                    <a:pt x="8" y="212"/>
                  </a:lnTo>
                  <a:lnTo>
                    <a:pt x="7" y="214"/>
                  </a:lnTo>
                  <a:lnTo>
                    <a:pt x="7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3" y="212"/>
                  </a:lnTo>
                  <a:lnTo>
                    <a:pt x="3" y="216"/>
                  </a:lnTo>
                  <a:lnTo>
                    <a:pt x="9" y="215"/>
                  </a:lnTo>
                  <a:lnTo>
                    <a:pt x="16" y="215"/>
                  </a:lnTo>
                  <a:lnTo>
                    <a:pt x="16" y="211"/>
                  </a:lnTo>
                  <a:lnTo>
                    <a:pt x="4" y="211"/>
                  </a:lnTo>
                  <a:lnTo>
                    <a:pt x="4" y="215"/>
                  </a:lnTo>
                  <a:lnTo>
                    <a:pt x="5" y="215"/>
                  </a:lnTo>
                  <a:lnTo>
                    <a:pt x="20" y="214"/>
                  </a:lnTo>
                  <a:lnTo>
                    <a:pt x="20" y="210"/>
                  </a:lnTo>
                  <a:lnTo>
                    <a:pt x="8" y="210"/>
                  </a:lnTo>
                  <a:lnTo>
                    <a:pt x="8" y="214"/>
                  </a:lnTo>
                  <a:lnTo>
                    <a:pt x="16" y="214"/>
                  </a:lnTo>
                  <a:lnTo>
                    <a:pt x="16" y="210"/>
                  </a:lnTo>
                  <a:lnTo>
                    <a:pt x="11" y="208"/>
                  </a:lnTo>
                  <a:lnTo>
                    <a:pt x="1" y="208"/>
                  </a:lnTo>
                  <a:lnTo>
                    <a:pt x="1" y="212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4" y="207"/>
                  </a:lnTo>
                  <a:lnTo>
                    <a:pt x="4" y="211"/>
                  </a:lnTo>
                  <a:lnTo>
                    <a:pt x="18" y="211"/>
                  </a:lnTo>
                  <a:lnTo>
                    <a:pt x="18" y="207"/>
                  </a:lnTo>
                  <a:lnTo>
                    <a:pt x="8" y="207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7" y="206"/>
                  </a:lnTo>
                  <a:lnTo>
                    <a:pt x="5" y="207"/>
                  </a:lnTo>
                  <a:lnTo>
                    <a:pt x="5" y="210"/>
                  </a:lnTo>
                  <a:lnTo>
                    <a:pt x="16" y="210"/>
                  </a:lnTo>
                  <a:lnTo>
                    <a:pt x="16" y="206"/>
                  </a:lnTo>
                  <a:lnTo>
                    <a:pt x="3" y="206"/>
                  </a:lnTo>
                  <a:lnTo>
                    <a:pt x="3" y="210"/>
                  </a:lnTo>
                  <a:lnTo>
                    <a:pt x="9" y="208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3" y="204"/>
                  </a:lnTo>
                  <a:lnTo>
                    <a:pt x="3" y="208"/>
                  </a:lnTo>
                  <a:lnTo>
                    <a:pt x="5" y="208"/>
                  </a:lnTo>
                  <a:lnTo>
                    <a:pt x="20" y="207"/>
                  </a:lnTo>
                  <a:lnTo>
                    <a:pt x="20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16" y="207"/>
                  </a:lnTo>
                  <a:lnTo>
                    <a:pt x="16" y="203"/>
                  </a:lnTo>
                  <a:lnTo>
                    <a:pt x="11" y="203"/>
                  </a:lnTo>
                  <a:lnTo>
                    <a:pt x="1" y="202"/>
                  </a:lnTo>
                  <a:lnTo>
                    <a:pt x="1" y="206"/>
                  </a:lnTo>
                  <a:lnTo>
                    <a:pt x="15" y="206"/>
                  </a:lnTo>
                  <a:lnTo>
                    <a:pt x="15" y="202"/>
                  </a:lnTo>
                  <a:lnTo>
                    <a:pt x="4" y="202"/>
                  </a:lnTo>
                  <a:lnTo>
                    <a:pt x="4" y="203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5" y="202"/>
                  </a:lnTo>
                  <a:lnTo>
                    <a:pt x="5" y="204"/>
                  </a:lnTo>
                  <a:lnTo>
                    <a:pt x="17" y="204"/>
                  </a:lnTo>
                  <a:lnTo>
                    <a:pt x="17" y="200"/>
                  </a:lnTo>
                  <a:lnTo>
                    <a:pt x="5" y="200"/>
                  </a:lnTo>
                  <a:lnTo>
                    <a:pt x="5" y="204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" y="199"/>
                  </a:lnTo>
                  <a:lnTo>
                    <a:pt x="1" y="203"/>
                  </a:lnTo>
                  <a:lnTo>
                    <a:pt x="9" y="203"/>
                  </a:lnTo>
                  <a:lnTo>
                    <a:pt x="15" y="202"/>
                  </a:lnTo>
                  <a:lnTo>
                    <a:pt x="15" y="198"/>
                  </a:lnTo>
                  <a:lnTo>
                    <a:pt x="3" y="198"/>
                  </a:lnTo>
                  <a:lnTo>
                    <a:pt x="3" y="202"/>
                  </a:lnTo>
                  <a:lnTo>
                    <a:pt x="20" y="202"/>
                  </a:lnTo>
                  <a:lnTo>
                    <a:pt x="20" y="198"/>
                  </a:lnTo>
                  <a:lnTo>
                    <a:pt x="9" y="197"/>
                  </a:lnTo>
                  <a:lnTo>
                    <a:pt x="8" y="197"/>
                  </a:lnTo>
                  <a:lnTo>
                    <a:pt x="8" y="200"/>
                  </a:lnTo>
                  <a:lnTo>
                    <a:pt x="16" y="200"/>
                  </a:lnTo>
                  <a:lnTo>
                    <a:pt x="16" y="197"/>
                  </a:lnTo>
                  <a:lnTo>
                    <a:pt x="11" y="197"/>
                  </a:lnTo>
                  <a:lnTo>
                    <a:pt x="1" y="195"/>
                  </a:lnTo>
                  <a:lnTo>
                    <a:pt x="1" y="199"/>
                  </a:lnTo>
                  <a:lnTo>
                    <a:pt x="15" y="199"/>
                  </a:lnTo>
                  <a:lnTo>
                    <a:pt x="15" y="195"/>
                  </a:lnTo>
                  <a:lnTo>
                    <a:pt x="3" y="195"/>
                  </a:lnTo>
                  <a:lnTo>
                    <a:pt x="3" y="197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5" y="195"/>
                  </a:lnTo>
                  <a:lnTo>
                    <a:pt x="5" y="198"/>
                  </a:lnTo>
                  <a:lnTo>
                    <a:pt x="17" y="198"/>
                  </a:lnTo>
                  <a:lnTo>
                    <a:pt x="17" y="194"/>
                  </a:lnTo>
                  <a:lnTo>
                    <a:pt x="5" y="194"/>
                  </a:lnTo>
                  <a:lnTo>
                    <a:pt x="5" y="198"/>
                  </a:lnTo>
                  <a:lnTo>
                    <a:pt x="15" y="197"/>
                  </a:lnTo>
                  <a:lnTo>
                    <a:pt x="15" y="193"/>
                  </a:lnTo>
                  <a:lnTo>
                    <a:pt x="3" y="193"/>
                  </a:lnTo>
                  <a:lnTo>
                    <a:pt x="3" y="197"/>
                  </a:lnTo>
                  <a:lnTo>
                    <a:pt x="8" y="197"/>
                  </a:lnTo>
                  <a:lnTo>
                    <a:pt x="15" y="195"/>
                  </a:lnTo>
                  <a:lnTo>
                    <a:pt x="15" y="191"/>
                  </a:lnTo>
                  <a:lnTo>
                    <a:pt x="3" y="191"/>
                  </a:lnTo>
                  <a:lnTo>
                    <a:pt x="3" y="195"/>
                  </a:lnTo>
                  <a:lnTo>
                    <a:pt x="20" y="195"/>
                  </a:lnTo>
                  <a:lnTo>
                    <a:pt x="20" y="191"/>
                  </a:lnTo>
                  <a:lnTo>
                    <a:pt x="9" y="191"/>
                  </a:lnTo>
                  <a:lnTo>
                    <a:pt x="9" y="193"/>
                  </a:lnTo>
                  <a:lnTo>
                    <a:pt x="11" y="191"/>
                  </a:lnTo>
                  <a:lnTo>
                    <a:pt x="9" y="190"/>
                  </a:lnTo>
                  <a:lnTo>
                    <a:pt x="8" y="191"/>
                  </a:lnTo>
                  <a:lnTo>
                    <a:pt x="8" y="194"/>
                  </a:lnTo>
                  <a:lnTo>
                    <a:pt x="16" y="194"/>
                  </a:lnTo>
                  <a:lnTo>
                    <a:pt x="16" y="190"/>
                  </a:lnTo>
                  <a:lnTo>
                    <a:pt x="1" y="190"/>
                  </a:lnTo>
                  <a:lnTo>
                    <a:pt x="1" y="194"/>
                  </a:lnTo>
                  <a:lnTo>
                    <a:pt x="9" y="193"/>
                  </a:lnTo>
                  <a:lnTo>
                    <a:pt x="15" y="193"/>
                  </a:lnTo>
                  <a:lnTo>
                    <a:pt x="15" y="189"/>
                  </a:lnTo>
                  <a:lnTo>
                    <a:pt x="4" y="189"/>
                  </a:lnTo>
                  <a:lnTo>
                    <a:pt x="4" y="193"/>
                  </a:lnTo>
                  <a:lnTo>
                    <a:pt x="5" y="193"/>
                  </a:lnTo>
                  <a:lnTo>
                    <a:pt x="17" y="191"/>
                  </a:lnTo>
                  <a:lnTo>
                    <a:pt x="17" y="187"/>
                  </a:lnTo>
                  <a:lnTo>
                    <a:pt x="5" y="187"/>
                  </a:lnTo>
                  <a:lnTo>
                    <a:pt x="5" y="191"/>
                  </a:lnTo>
                  <a:lnTo>
                    <a:pt x="16" y="191"/>
                  </a:lnTo>
                  <a:lnTo>
                    <a:pt x="17" y="187"/>
                  </a:lnTo>
                  <a:lnTo>
                    <a:pt x="13" y="186"/>
                  </a:lnTo>
                  <a:lnTo>
                    <a:pt x="1" y="186"/>
                  </a:lnTo>
                  <a:lnTo>
                    <a:pt x="1" y="190"/>
                  </a:lnTo>
                  <a:lnTo>
                    <a:pt x="15" y="190"/>
                  </a:lnTo>
                  <a:lnTo>
                    <a:pt x="15" y="186"/>
                  </a:lnTo>
                  <a:lnTo>
                    <a:pt x="3" y="185"/>
                  </a:lnTo>
                  <a:lnTo>
                    <a:pt x="3" y="189"/>
                  </a:lnTo>
                  <a:lnTo>
                    <a:pt x="20" y="189"/>
                  </a:lnTo>
                  <a:lnTo>
                    <a:pt x="20" y="185"/>
                  </a:lnTo>
                  <a:lnTo>
                    <a:pt x="9" y="185"/>
                  </a:lnTo>
                  <a:lnTo>
                    <a:pt x="9" y="186"/>
                  </a:lnTo>
                  <a:lnTo>
                    <a:pt x="11" y="185"/>
                  </a:lnTo>
                  <a:lnTo>
                    <a:pt x="8" y="183"/>
                  </a:lnTo>
                  <a:lnTo>
                    <a:pt x="7" y="185"/>
                  </a:lnTo>
                  <a:lnTo>
                    <a:pt x="7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" y="183"/>
                  </a:lnTo>
                  <a:lnTo>
                    <a:pt x="1" y="187"/>
                  </a:lnTo>
                  <a:lnTo>
                    <a:pt x="9" y="186"/>
                  </a:lnTo>
                  <a:lnTo>
                    <a:pt x="15" y="186"/>
                  </a:lnTo>
                  <a:lnTo>
                    <a:pt x="15" y="182"/>
                  </a:lnTo>
                  <a:lnTo>
                    <a:pt x="3" y="182"/>
                  </a:lnTo>
                  <a:lnTo>
                    <a:pt x="3" y="186"/>
                  </a:lnTo>
                  <a:lnTo>
                    <a:pt x="4" y="186"/>
                  </a:lnTo>
                  <a:lnTo>
                    <a:pt x="17" y="185"/>
                  </a:lnTo>
                  <a:lnTo>
                    <a:pt x="17" y="181"/>
                  </a:lnTo>
                  <a:lnTo>
                    <a:pt x="5" y="181"/>
                  </a:lnTo>
                  <a:lnTo>
                    <a:pt x="5" y="185"/>
                  </a:lnTo>
                  <a:lnTo>
                    <a:pt x="16" y="185"/>
                  </a:lnTo>
                  <a:lnTo>
                    <a:pt x="16" y="181"/>
                  </a:lnTo>
                  <a:lnTo>
                    <a:pt x="12" y="181"/>
                  </a:lnTo>
                  <a:lnTo>
                    <a:pt x="1" y="179"/>
                  </a:lnTo>
                  <a:lnTo>
                    <a:pt x="1" y="183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4" y="183"/>
                  </a:lnTo>
                  <a:lnTo>
                    <a:pt x="7" y="182"/>
                  </a:lnTo>
                  <a:lnTo>
                    <a:pt x="5" y="179"/>
                  </a:lnTo>
                  <a:lnTo>
                    <a:pt x="5" y="182"/>
                  </a:lnTo>
                  <a:lnTo>
                    <a:pt x="20" y="182"/>
                  </a:lnTo>
                  <a:lnTo>
                    <a:pt x="20" y="178"/>
                  </a:lnTo>
                  <a:lnTo>
                    <a:pt x="8" y="178"/>
                  </a:lnTo>
                  <a:lnTo>
                    <a:pt x="8" y="182"/>
                  </a:lnTo>
                  <a:lnTo>
                    <a:pt x="16" y="181"/>
                  </a:lnTo>
                  <a:lnTo>
                    <a:pt x="16" y="177"/>
                  </a:lnTo>
                  <a:lnTo>
                    <a:pt x="1" y="177"/>
                  </a:lnTo>
                  <a:lnTo>
                    <a:pt x="1" y="181"/>
                  </a:lnTo>
                  <a:lnTo>
                    <a:pt x="9" y="181"/>
                  </a:lnTo>
                  <a:lnTo>
                    <a:pt x="16" y="179"/>
                  </a:lnTo>
                  <a:lnTo>
                    <a:pt x="16" y="176"/>
                  </a:lnTo>
                  <a:lnTo>
                    <a:pt x="3" y="176"/>
                  </a:lnTo>
                  <a:lnTo>
                    <a:pt x="3" y="179"/>
                  </a:lnTo>
                  <a:lnTo>
                    <a:pt x="17" y="179"/>
                  </a:lnTo>
                  <a:lnTo>
                    <a:pt x="17" y="176"/>
                  </a:lnTo>
                  <a:lnTo>
                    <a:pt x="8" y="174"/>
                  </a:lnTo>
                  <a:lnTo>
                    <a:pt x="5" y="174"/>
                  </a:lnTo>
                  <a:lnTo>
                    <a:pt x="5" y="178"/>
                  </a:lnTo>
                  <a:lnTo>
                    <a:pt x="15" y="178"/>
                  </a:lnTo>
                  <a:lnTo>
                    <a:pt x="15" y="174"/>
                  </a:lnTo>
                  <a:lnTo>
                    <a:pt x="12" y="174"/>
                  </a:lnTo>
                  <a:lnTo>
                    <a:pt x="1" y="173"/>
                  </a:lnTo>
                  <a:lnTo>
                    <a:pt x="1" y="177"/>
                  </a:lnTo>
                  <a:lnTo>
                    <a:pt x="15" y="177"/>
                  </a:lnTo>
                  <a:lnTo>
                    <a:pt x="15" y="173"/>
                  </a:lnTo>
                  <a:lnTo>
                    <a:pt x="3" y="173"/>
                  </a:lnTo>
                  <a:lnTo>
                    <a:pt x="3" y="174"/>
                  </a:lnTo>
                  <a:lnTo>
                    <a:pt x="4" y="177"/>
                  </a:lnTo>
                  <a:lnTo>
                    <a:pt x="7" y="176"/>
                  </a:lnTo>
                  <a:lnTo>
                    <a:pt x="5" y="173"/>
                  </a:lnTo>
                  <a:lnTo>
                    <a:pt x="5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7" y="172"/>
                  </a:lnTo>
                  <a:lnTo>
                    <a:pt x="7" y="176"/>
                  </a:lnTo>
                  <a:lnTo>
                    <a:pt x="16" y="174"/>
                  </a:lnTo>
                  <a:lnTo>
                    <a:pt x="16" y="170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5" y="174"/>
                  </a:lnTo>
                  <a:lnTo>
                    <a:pt x="15" y="170"/>
                  </a:lnTo>
                  <a:lnTo>
                    <a:pt x="4" y="169"/>
                  </a:lnTo>
                  <a:lnTo>
                    <a:pt x="4" y="173"/>
                  </a:lnTo>
                  <a:lnTo>
                    <a:pt x="17" y="173"/>
                  </a:lnTo>
                  <a:lnTo>
                    <a:pt x="17" y="169"/>
                  </a:lnTo>
                  <a:lnTo>
                    <a:pt x="8" y="169"/>
                  </a:lnTo>
                  <a:lnTo>
                    <a:pt x="8" y="170"/>
                  </a:lnTo>
                  <a:lnTo>
                    <a:pt x="9" y="169"/>
                  </a:lnTo>
                  <a:lnTo>
                    <a:pt x="7" y="168"/>
                  </a:lnTo>
                  <a:lnTo>
                    <a:pt x="5" y="169"/>
                  </a:lnTo>
                  <a:lnTo>
                    <a:pt x="5" y="172"/>
                  </a:lnTo>
                  <a:lnTo>
                    <a:pt x="15" y="172"/>
                  </a:lnTo>
                  <a:lnTo>
                    <a:pt x="15" y="168"/>
                  </a:lnTo>
                  <a:lnTo>
                    <a:pt x="3" y="168"/>
                  </a:lnTo>
                  <a:lnTo>
                    <a:pt x="3" y="172"/>
                  </a:lnTo>
                  <a:lnTo>
                    <a:pt x="8" y="170"/>
                  </a:lnTo>
                  <a:lnTo>
                    <a:pt x="15" y="170"/>
                  </a:lnTo>
                  <a:lnTo>
                    <a:pt x="15" y="166"/>
                  </a:lnTo>
                  <a:lnTo>
                    <a:pt x="3" y="166"/>
                  </a:lnTo>
                  <a:lnTo>
                    <a:pt x="3" y="170"/>
                  </a:lnTo>
                  <a:lnTo>
                    <a:pt x="5" y="170"/>
                  </a:lnTo>
                  <a:lnTo>
                    <a:pt x="20" y="169"/>
                  </a:lnTo>
                  <a:lnTo>
                    <a:pt x="20" y="165"/>
                  </a:lnTo>
                  <a:lnTo>
                    <a:pt x="7" y="165"/>
                  </a:lnTo>
                  <a:lnTo>
                    <a:pt x="7" y="169"/>
                  </a:lnTo>
                  <a:lnTo>
                    <a:pt x="16" y="169"/>
                  </a:lnTo>
                  <a:lnTo>
                    <a:pt x="16" y="165"/>
                  </a:lnTo>
                  <a:lnTo>
                    <a:pt x="11" y="164"/>
                  </a:lnTo>
                  <a:lnTo>
                    <a:pt x="1" y="164"/>
                  </a:lnTo>
                  <a:lnTo>
                    <a:pt x="1" y="168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4" y="162"/>
                  </a:lnTo>
                  <a:lnTo>
                    <a:pt x="4" y="166"/>
                  </a:lnTo>
                  <a:lnTo>
                    <a:pt x="17" y="166"/>
                  </a:lnTo>
                  <a:lnTo>
                    <a:pt x="17" y="162"/>
                  </a:lnTo>
                  <a:lnTo>
                    <a:pt x="8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7" y="161"/>
                  </a:lnTo>
                  <a:lnTo>
                    <a:pt x="5" y="162"/>
                  </a:lnTo>
                  <a:lnTo>
                    <a:pt x="5" y="165"/>
                  </a:lnTo>
                  <a:lnTo>
                    <a:pt x="16" y="165"/>
                  </a:lnTo>
                  <a:lnTo>
                    <a:pt x="16" y="161"/>
                  </a:lnTo>
                  <a:lnTo>
                    <a:pt x="1" y="161"/>
                  </a:lnTo>
                  <a:lnTo>
                    <a:pt x="1" y="165"/>
                  </a:lnTo>
                  <a:lnTo>
                    <a:pt x="8" y="164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3" y="160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20" y="162"/>
                  </a:lnTo>
                  <a:lnTo>
                    <a:pt x="20" y="159"/>
                  </a:lnTo>
                  <a:lnTo>
                    <a:pt x="8" y="159"/>
                  </a:lnTo>
                  <a:lnTo>
                    <a:pt x="8" y="162"/>
                  </a:lnTo>
                  <a:lnTo>
                    <a:pt x="16" y="162"/>
                  </a:lnTo>
                  <a:lnTo>
                    <a:pt x="16" y="159"/>
                  </a:lnTo>
                  <a:lnTo>
                    <a:pt x="11" y="159"/>
                  </a:lnTo>
                  <a:lnTo>
                    <a:pt x="1" y="157"/>
                  </a:lnTo>
                  <a:lnTo>
                    <a:pt x="1" y="161"/>
                  </a:lnTo>
                  <a:lnTo>
                    <a:pt x="16" y="161"/>
                  </a:lnTo>
                  <a:lnTo>
                    <a:pt x="16" y="157"/>
                  </a:lnTo>
                  <a:lnTo>
                    <a:pt x="3" y="157"/>
                  </a:lnTo>
                  <a:lnTo>
                    <a:pt x="3" y="159"/>
                  </a:lnTo>
                  <a:lnTo>
                    <a:pt x="4" y="161"/>
                  </a:lnTo>
                  <a:lnTo>
                    <a:pt x="7" y="160"/>
                  </a:lnTo>
                  <a:lnTo>
                    <a:pt x="5" y="157"/>
                  </a:lnTo>
                  <a:lnTo>
                    <a:pt x="5" y="160"/>
                  </a:lnTo>
                  <a:lnTo>
                    <a:pt x="17" y="160"/>
                  </a:lnTo>
                  <a:lnTo>
                    <a:pt x="17" y="156"/>
                  </a:lnTo>
                  <a:lnTo>
                    <a:pt x="5" y="156"/>
                  </a:lnTo>
                  <a:lnTo>
                    <a:pt x="5" y="160"/>
                  </a:lnTo>
                  <a:lnTo>
                    <a:pt x="16" y="159"/>
                  </a:lnTo>
                  <a:lnTo>
                    <a:pt x="16" y="155"/>
                  </a:lnTo>
                  <a:lnTo>
                    <a:pt x="1" y="155"/>
                  </a:lnTo>
                  <a:lnTo>
                    <a:pt x="1" y="159"/>
                  </a:lnTo>
                  <a:lnTo>
                    <a:pt x="8" y="159"/>
                  </a:lnTo>
                  <a:lnTo>
                    <a:pt x="16" y="157"/>
                  </a:lnTo>
                  <a:lnTo>
                    <a:pt x="16" y="153"/>
                  </a:lnTo>
                  <a:lnTo>
                    <a:pt x="3" y="153"/>
                  </a:lnTo>
                  <a:lnTo>
                    <a:pt x="3" y="157"/>
                  </a:lnTo>
                  <a:lnTo>
                    <a:pt x="20" y="157"/>
                  </a:lnTo>
                  <a:lnTo>
                    <a:pt x="20" y="153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6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1" y="152"/>
                  </a:lnTo>
                  <a:lnTo>
                    <a:pt x="1" y="156"/>
                  </a:lnTo>
                  <a:lnTo>
                    <a:pt x="9" y="155"/>
                  </a:lnTo>
                  <a:lnTo>
                    <a:pt x="16" y="153"/>
                  </a:lnTo>
                  <a:lnTo>
                    <a:pt x="16" y="149"/>
                  </a:lnTo>
                  <a:lnTo>
                    <a:pt x="4" y="149"/>
                  </a:lnTo>
                  <a:lnTo>
                    <a:pt x="4" y="153"/>
                  </a:lnTo>
                  <a:lnTo>
                    <a:pt x="17" y="153"/>
                  </a:lnTo>
                  <a:lnTo>
                    <a:pt x="17" y="149"/>
                  </a:lnTo>
                  <a:lnTo>
                    <a:pt x="5" y="149"/>
                  </a:lnTo>
                  <a:lnTo>
                    <a:pt x="5" y="153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3" y="148"/>
                  </a:lnTo>
                  <a:lnTo>
                    <a:pt x="3" y="152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4" y="147"/>
                  </a:lnTo>
                  <a:lnTo>
                    <a:pt x="4" y="151"/>
                  </a:lnTo>
                  <a:lnTo>
                    <a:pt x="20" y="151"/>
                  </a:lnTo>
                  <a:lnTo>
                    <a:pt x="20" y="147"/>
                  </a:lnTo>
                  <a:lnTo>
                    <a:pt x="9" y="147"/>
                  </a:lnTo>
                  <a:lnTo>
                    <a:pt x="9" y="148"/>
                  </a:lnTo>
                  <a:lnTo>
                    <a:pt x="11" y="147"/>
                  </a:lnTo>
                  <a:lnTo>
                    <a:pt x="9" y="145"/>
                  </a:lnTo>
                  <a:lnTo>
                    <a:pt x="8" y="147"/>
                  </a:lnTo>
                  <a:lnTo>
                    <a:pt x="8" y="149"/>
                  </a:lnTo>
                  <a:lnTo>
                    <a:pt x="16" y="149"/>
                  </a:lnTo>
                  <a:lnTo>
                    <a:pt x="16" y="145"/>
                  </a:lnTo>
                  <a:lnTo>
                    <a:pt x="1" y="145"/>
                  </a:lnTo>
                  <a:lnTo>
                    <a:pt x="1" y="149"/>
                  </a:lnTo>
                  <a:lnTo>
                    <a:pt x="9" y="148"/>
                  </a:lnTo>
                  <a:lnTo>
                    <a:pt x="15" y="148"/>
                  </a:lnTo>
                  <a:lnTo>
                    <a:pt x="15" y="144"/>
                  </a:lnTo>
                  <a:lnTo>
                    <a:pt x="4" y="144"/>
                  </a:lnTo>
                  <a:lnTo>
                    <a:pt x="4" y="148"/>
                  </a:lnTo>
                  <a:lnTo>
                    <a:pt x="5" y="148"/>
                  </a:lnTo>
                  <a:lnTo>
                    <a:pt x="17" y="147"/>
                  </a:lnTo>
                  <a:lnTo>
                    <a:pt x="17" y="143"/>
                  </a:lnTo>
                  <a:lnTo>
                    <a:pt x="5" y="143"/>
                  </a:lnTo>
                  <a:lnTo>
                    <a:pt x="5" y="147"/>
                  </a:lnTo>
                  <a:lnTo>
                    <a:pt x="15" y="147"/>
                  </a:lnTo>
                  <a:lnTo>
                    <a:pt x="16" y="143"/>
                  </a:lnTo>
                  <a:lnTo>
                    <a:pt x="13" y="142"/>
                  </a:lnTo>
                  <a:lnTo>
                    <a:pt x="1" y="142"/>
                  </a:lnTo>
                  <a:lnTo>
                    <a:pt x="1" y="145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3" y="142"/>
                  </a:lnTo>
                  <a:lnTo>
                    <a:pt x="3" y="143"/>
                  </a:lnTo>
                  <a:lnTo>
                    <a:pt x="4" y="145"/>
                  </a:lnTo>
                  <a:lnTo>
                    <a:pt x="7" y="144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7" y="140"/>
                  </a:lnTo>
                  <a:lnTo>
                    <a:pt x="7" y="144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1" y="139"/>
                  </a:lnTo>
                  <a:lnTo>
                    <a:pt x="1" y="143"/>
                  </a:lnTo>
                  <a:lnTo>
                    <a:pt x="9" y="143"/>
                  </a:lnTo>
                  <a:lnTo>
                    <a:pt x="16" y="142"/>
                  </a:lnTo>
                  <a:lnTo>
                    <a:pt x="16" y="138"/>
                  </a:lnTo>
                  <a:lnTo>
                    <a:pt x="4" y="138"/>
                  </a:lnTo>
                  <a:lnTo>
                    <a:pt x="4" y="142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8" y="136"/>
                  </a:lnTo>
                  <a:lnTo>
                    <a:pt x="5" y="136"/>
                  </a:lnTo>
                  <a:lnTo>
                    <a:pt x="5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" y="135"/>
                  </a:lnTo>
                  <a:lnTo>
                    <a:pt x="1" y="139"/>
                  </a:lnTo>
                  <a:lnTo>
                    <a:pt x="15" y="139"/>
                  </a:lnTo>
                  <a:lnTo>
                    <a:pt x="15" y="135"/>
                  </a:lnTo>
                  <a:lnTo>
                    <a:pt x="3" y="135"/>
                  </a:lnTo>
                  <a:lnTo>
                    <a:pt x="3" y="136"/>
                  </a:lnTo>
                  <a:lnTo>
                    <a:pt x="4" y="139"/>
                  </a:lnTo>
                  <a:lnTo>
                    <a:pt x="7" y="138"/>
                  </a:lnTo>
                  <a:lnTo>
                    <a:pt x="5" y="135"/>
                  </a:lnTo>
                  <a:lnTo>
                    <a:pt x="5" y="138"/>
                  </a:lnTo>
                  <a:lnTo>
                    <a:pt x="18" y="138"/>
                  </a:lnTo>
                  <a:lnTo>
                    <a:pt x="18" y="134"/>
                  </a:lnTo>
                  <a:lnTo>
                    <a:pt x="7" y="134"/>
                  </a:lnTo>
                  <a:lnTo>
                    <a:pt x="7" y="138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" y="132"/>
                  </a:lnTo>
                  <a:lnTo>
                    <a:pt x="1" y="136"/>
                  </a:lnTo>
                  <a:lnTo>
                    <a:pt x="9" y="136"/>
                  </a:lnTo>
                  <a:lnTo>
                    <a:pt x="16" y="135"/>
                  </a:lnTo>
                  <a:lnTo>
                    <a:pt x="16" y="131"/>
                  </a:lnTo>
                  <a:lnTo>
                    <a:pt x="4" y="131"/>
                  </a:lnTo>
                  <a:lnTo>
                    <a:pt x="4" y="135"/>
                  </a:lnTo>
                  <a:lnTo>
                    <a:pt x="17" y="135"/>
                  </a:lnTo>
                  <a:lnTo>
                    <a:pt x="17" y="131"/>
                  </a:lnTo>
                  <a:lnTo>
                    <a:pt x="9" y="130"/>
                  </a:lnTo>
                  <a:lnTo>
                    <a:pt x="7" y="130"/>
                  </a:lnTo>
                  <a:lnTo>
                    <a:pt x="7" y="134"/>
                  </a:lnTo>
                  <a:lnTo>
                    <a:pt x="16" y="134"/>
                  </a:lnTo>
                  <a:lnTo>
                    <a:pt x="16" y="130"/>
                  </a:lnTo>
                  <a:lnTo>
                    <a:pt x="3" y="130"/>
                  </a:lnTo>
                  <a:lnTo>
                    <a:pt x="3" y="134"/>
                  </a:lnTo>
                  <a:lnTo>
                    <a:pt x="8" y="132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4" y="128"/>
                  </a:lnTo>
                  <a:lnTo>
                    <a:pt x="4" y="132"/>
                  </a:lnTo>
                  <a:lnTo>
                    <a:pt x="5" y="132"/>
                  </a:lnTo>
                  <a:lnTo>
                    <a:pt x="20" y="131"/>
                  </a:lnTo>
                  <a:lnTo>
                    <a:pt x="20" y="127"/>
                  </a:lnTo>
                  <a:lnTo>
                    <a:pt x="7" y="127"/>
                  </a:lnTo>
                  <a:lnTo>
                    <a:pt x="7" y="131"/>
                  </a:lnTo>
                  <a:lnTo>
                    <a:pt x="16" y="131"/>
                  </a:lnTo>
                  <a:lnTo>
                    <a:pt x="17" y="127"/>
                  </a:lnTo>
                  <a:lnTo>
                    <a:pt x="13" y="126"/>
                  </a:lnTo>
                  <a:lnTo>
                    <a:pt x="3" y="126"/>
                  </a:lnTo>
                  <a:lnTo>
                    <a:pt x="3" y="130"/>
                  </a:lnTo>
                  <a:lnTo>
                    <a:pt x="16" y="130"/>
                  </a:lnTo>
                  <a:lnTo>
                    <a:pt x="16" y="126"/>
                  </a:lnTo>
                  <a:lnTo>
                    <a:pt x="4" y="125"/>
                  </a:lnTo>
                  <a:lnTo>
                    <a:pt x="4" y="128"/>
                  </a:lnTo>
                  <a:lnTo>
                    <a:pt x="17" y="128"/>
                  </a:lnTo>
                  <a:lnTo>
                    <a:pt x="17" y="125"/>
                  </a:lnTo>
                  <a:lnTo>
                    <a:pt x="9" y="125"/>
                  </a:lnTo>
                  <a:lnTo>
                    <a:pt x="9" y="126"/>
                  </a:lnTo>
                  <a:lnTo>
                    <a:pt x="11" y="125"/>
                  </a:lnTo>
                  <a:lnTo>
                    <a:pt x="7" y="123"/>
                  </a:lnTo>
                  <a:lnTo>
                    <a:pt x="5" y="125"/>
                  </a:lnTo>
                  <a:lnTo>
                    <a:pt x="5" y="127"/>
                  </a:lnTo>
                  <a:lnTo>
                    <a:pt x="16" y="127"/>
                  </a:lnTo>
                  <a:lnTo>
                    <a:pt x="16" y="123"/>
                  </a:lnTo>
                  <a:lnTo>
                    <a:pt x="3" y="123"/>
                  </a:lnTo>
                  <a:lnTo>
                    <a:pt x="3" y="127"/>
                  </a:lnTo>
                  <a:lnTo>
                    <a:pt x="8" y="126"/>
                  </a:lnTo>
                  <a:lnTo>
                    <a:pt x="16" y="126"/>
                  </a:lnTo>
                  <a:lnTo>
                    <a:pt x="16" y="122"/>
                  </a:lnTo>
                  <a:lnTo>
                    <a:pt x="4" y="122"/>
                  </a:lnTo>
                  <a:lnTo>
                    <a:pt x="4" y="126"/>
                  </a:lnTo>
                  <a:lnTo>
                    <a:pt x="5" y="126"/>
                  </a:lnTo>
                  <a:lnTo>
                    <a:pt x="20" y="125"/>
                  </a:lnTo>
                  <a:lnTo>
                    <a:pt x="20" y="121"/>
                  </a:lnTo>
                  <a:lnTo>
                    <a:pt x="7" y="121"/>
                  </a:lnTo>
                  <a:lnTo>
                    <a:pt x="7" y="125"/>
                  </a:lnTo>
                  <a:lnTo>
                    <a:pt x="16" y="125"/>
                  </a:lnTo>
                  <a:lnTo>
                    <a:pt x="17" y="121"/>
                  </a:lnTo>
                  <a:lnTo>
                    <a:pt x="13" y="119"/>
                  </a:lnTo>
                  <a:lnTo>
                    <a:pt x="1" y="119"/>
                  </a:lnTo>
                  <a:lnTo>
                    <a:pt x="1" y="123"/>
                  </a:lnTo>
                  <a:lnTo>
                    <a:pt x="16" y="123"/>
                  </a:lnTo>
                  <a:lnTo>
                    <a:pt x="16" y="119"/>
                  </a:lnTo>
                  <a:lnTo>
                    <a:pt x="3" y="119"/>
                  </a:lnTo>
                  <a:lnTo>
                    <a:pt x="3" y="121"/>
                  </a:lnTo>
                  <a:lnTo>
                    <a:pt x="4" y="122"/>
                  </a:lnTo>
                  <a:lnTo>
                    <a:pt x="5" y="121"/>
                  </a:lnTo>
                  <a:lnTo>
                    <a:pt x="4" y="119"/>
                  </a:lnTo>
                  <a:lnTo>
                    <a:pt x="4" y="122"/>
                  </a:lnTo>
                  <a:lnTo>
                    <a:pt x="17" y="122"/>
                  </a:lnTo>
                  <a:lnTo>
                    <a:pt x="17" y="118"/>
                  </a:lnTo>
                  <a:lnTo>
                    <a:pt x="5" y="118"/>
                  </a:lnTo>
                  <a:lnTo>
                    <a:pt x="5" y="122"/>
                  </a:lnTo>
                  <a:lnTo>
                    <a:pt x="16" y="121"/>
                  </a:lnTo>
                  <a:lnTo>
                    <a:pt x="16" y="117"/>
                  </a:lnTo>
                  <a:lnTo>
                    <a:pt x="1" y="117"/>
                  </a:lnTo>
                  <a:lnTo>
                    <a:pt x="1" y="121"/>
                  </a:lnTo>
                  <a:lnTo>
                    <a:pt x="8" y="121"/>
                  </a:lnTo>
                  <a:lnTo>
                    <a:pt x="15" y="119"/>
                  </a:lnTo>
                  <a:lnTo>
                    <a:pt x="15" y="115"/>
                  </a:lnTo>
                  <a:lnTo>
                    <a:pt x="4" y="115"/>
                  </a:lnTo>
                  <a:lnTo>
                    <a:pt x="4" y="119"/>
                  </a:lnTo>
                  <a:lnTo>
                    <a:pt x="20" y="119"/>
                  </a:lnTo>
                  <a:lnTo>
                    <a:pt x="20" y="115"/>
                  </a:lnTo>
                  <a:lnTo>
                    <a:pt x="11" y="114"/>
                  </a:lnTo>
                  <a:lnTo>
                    <a:pt x="8" y="114"/>
                  </a:lnTo>
                  <a:lnTo>
                    <a:pt x="8" y="118"/>
                  </a:lnTo>
                  <a:lnTo>
                    <a:pt x="16" y="118"/>
                  </a:lnTo>
                  <a:lnTo>
                    <a:pt x="16" y="114"/>
                  </a:lnTo>
                  <a:lnTo>
                    <a:pt x="12" y="114"/>
                  </a:lnTo>
                  <a:lnTo>
                    <a:pt x="1" y="113"/>
                  </a:lnTo>
                  <a:lnTo>
                    <a:pt x="1" y="117"/>
                  </a:lnTo>
                  <a:lnTo>
                    <a:pt x="16" y="117"/>
                  </a:lnTo>
                  <a:lnTo>
                    <a:pt x="16" y="113"/>
                  </a:lnTo>
                  <a:lnTo>
                    <a:pt x="4" y="113"/>
                  </a:lnTo>
                  <a:lnTo>
                    <a:pt x="4" y="114"/>
                  </a:lnTo>
                  <a:lnTo>
                    <a:pt x="5" y="115"/>
                  </a:lnTo>
                  <a:lnTo>
                    <a:pt x="7" y="114"/>
                  </a:lnTo>
                  <a:lnTo>
                    <a:pt x="5" y="113"/>
                  </a:lnTo>
                  <a:lnTo>
                    <a:pt x="5" y="115"/>
                  </a:lnTo>
                  <a:lnTo>
                    <a:pt x="17" y="115"/>
                  </a:lnTo>
                  <a:lnTo>
                    <a:pt x="17" y="111"/>
                  </a:lnTo>
                  <a:lnTo>
                    <a:pt x="5" y="111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15" y="114"/>
                  </a:lnTo>
                  <a:lnTo>
                    <a:pt x="15" y="110"/>
                  </a:lnTo>
                  <a:lnTo>
                    <a:pt x="3" y="110"/>
                  </a:lnTo>
                  <a:lnTo>
                    <a:pt x="3" y="114"/>
                  </a:lnTo>
                  <a:lnTo>
                    <a:pt x="8" y="114"/>
                  </a:lnTo>
                  <a:lnTo>
                    <a:pt x="16" y="113"/>
                  </a:lnTo>
                  <a:lnTo>
                    <a:pt x="16" y="109"/>
                  </a:lnTo>
                  <a:lnTo>
                    <a:pt x="4" y="109"/>
                  </a:lnTo>
                  <a:lnTo>
                    <a:pt x="4" y="113"/>
                  </a:lnTo>
                  <a:lnTo>
                    <a:pt x="20" y="113"/>
                  </a:lnTo>
                  <a:lnTo>
                    <a:pt x="20" y="109"/>
                  </a:lnTo>
                  <a:lnTo>
                    <a:pt x="11" y="109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9" y="107"/>
                  </a:lnTo>
                  <a:lnTo>
                    <a:pt x="8" y="109"/>
                  </a:lnTo>
                  <a:lnTo>
                    <a:pt x="8" y="111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8" y="110"/>
                  </a:lnTo>
                  <a:lnTo>
                    <a:pt x="16" y="110"/>
                  </a:lnTo>
                  <a:lnTo>
                    <a:pt x="16" y="106"/>
                  </a:lnTo>
                  <a:lnTo>
                    <a:pt x="4" y="106"/>
                  </a:lnTo>
                  <a:lnTo>
                    <a:pt x="4" y="110"/>
                  </a:lnTo>
                  <a:lnTo>
                    <a:pt x="17" y="109"/>
                  </a:lnTo>
                  <a:lnTo>
                    <a:pt x="17" y="105"/>
                  </a:lnTo>
                  <a:lnTo>
                    <a:pt x="5" y="105"/>
                  </a:lnTo>
                  <a:lnTo>
                    <a:pt x="5" y="109"/>
                  </a:lnTo>
                  <a:lnTo>
                    <a:pt x="15" y="109"/>
                  </a:lnTo>
                  <a:lnTo>
                    <a:pt x="16" y="105"/>
                  </a:lnTo>
                  <a:lnTo>
                    <a:pt x="15" y="104"/>
                  </a:lnTo>
                  <a:lnTo>
                    <a:pt x="3" y="104"/>
                  </a:lnTo>
                  <a:lnTo>
                    <a:pt x="3" y="107"/>
                  </a:lnTo>
                  <a:lnTo>
                    <a:pt x="16" y="107"/>
                  </a:lnTo>
                  <a:lnTo>
                    <a:pt x="16" y="104"/>
                  </a:lnTo>
                  <a:lnTo>
                    <a:pt x="4" y="102"/>
                  </a:lnTo>
                  <a:lnTo>
                    <a:pt x="4" y="106"/>
                  </a:lnTo>
                  <a:lnTo>
                    <a:pt x="20" y="106"/>
                  </a:lnTo>
                  <a:lnTo>
                    <a:pt x="20" y="102"/>
                  </a:lnTo>
                  <a:lnTo>
                    <a:pt x="11" y="102"/>
                  </a:lnTo>
                  <a:lnTo>
                    <a:pt x="11" y="104"/>
                  </a:lnTo>
                  <a:lnTo>
                    <a:pt x="12" y="102"/>
                  </a:lnTo>
                  <a:lnTo>
                    <a:pt x="8" y="101"/>
                  </a:lnTo>
                  <a:lnTo>
                    <a:pt x="7" y="102"/>
                  </a:lnTo>
                  <a:lnTo>
                    <a:pt x="7" y="105"/>
                  </a:lnTo>
                  <a:lnTo>
                    <a:pt x="16" y="105"/>
                  </a:lnTo>
                  <a:lnTo>
                    <a:pt x="16" y="101"/>
                  </a:lnTo>
                  <a:lnTo>
                    <a:pt x="1" y="101"/>
                  </a:lnTo>
                  <a:lnTo>
                    <a:pt x="1" y="105"/>
                  </a:lnTo>
                  <a:lnTo>
                    <a:pt x="8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4" y="100"/>
                  </a:lnTo>
                  <a:lnTo>
                    <a:pt x="4" y="104"/>
                  </a:lnTo>
                  <a:lnTo>
                    <a:pt x="17" y="102"/>
                  </a:lnTo>
                  <a:lnTo>
                    <a:pt x="17" y="98"/>
                  </a:lnTo>
                  <a:lnTo>
                    <a:pt x="5" y="98"/>
                  </a:lnTo>
                  <a:lnTo>
                    <a:pt x="5" y="102"/>
                  </a:lnTo>
                  <a:lnTo>
                    <a:pt x="15" y="102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" y="97"/>
                  </a:lnTo>
                  <a:lnTo>
                    <a:pt x="1" y="101"/>
                  </a:lnTo>
                  <a:lnTo>
                    <a:pt x="16" y="101"/>
                  </a:lnTo>
                  <a:lnTo>
                    <a:pt x="16" y="97"/>
                  </a:lnTo>
                  <a:lnTo>
                    <a:pt x="3" y="97"/>
                  </a:lnTo>
                  <a:lnTo>
                    <a:pt x="3" y="98"/>
                  </a:lnTo>
                  <a:lnTo>
                    <a:pt x="4" y="101"/>
                  </a:lnTo>
                  <a:lnTo>
                    <a:pt x="7" y="100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7" y="96"/>
                  </a:lnTo>
                  <a:lnTo>
                    <a:pt x="7" y="100"/>
                  </a:lnTo>
                  <a:lnTo>
                    <a:pt x="16" y="98"/>
                  </a:lnTo>
                  <a:lnTo>
                    <a:pt x="16" y="94"/>
                  </a:lnTo>
                  <a:lnTo>
                    <a:pt x="1" y="94"/>
                  </a:lnTo>
                  <a:lnTo>
                    <a:pt x="1" y="98"/>
                  </a:lnTo>
                  <a:lnTo>
                    <a:pt x="8" y="98"/>
                  </a:lnTo>
                  <a:lnTo>
                    <a:pt x="16" y="97"/>
                  </a:lnTo>
                  <a:lnTo>
                    <a:pt x="16" y="93"/>
                  </a:lnTo>
                  <a:lnTo>
                    <a:pt x="4" y="93"/>
                  </a:lnTo>
                  <a:lnTo>
                    <a:pt x="4" y="97"/>
                  </a:lnTo>
                  <a:lnTo>
                    <a:pt x="17" y="97"/>
                  </a:lnTo>
                  <a:lnTo>
                    <a:pt x="17" y="93"/>
                  </a:lnTo>
                  <a:lnTo>
                    <a:pt x="9" y="92"/>
                  </a:lnTo>
                  <a:lnTo>
                    <a:pt x="5" y="92"/>
                  </a:lnTo>
                  <a:lnTo>
                    <a:pt x="5" y="96"/>
                  </a:lnTo>
                  <a:lnTo>
                    <a:pt x="15" y="96"/>
                  </a:lnTo>
                  <a:lnTo>
                    <a:pt x="15" y="92"/>
                  </a:lnTo>
                  <a:lnTo>
                    <a:pt x="13" y="92"/>
                  </a:lnTo>
                  <a:lnTo>
                    <a:pt x="1" y="90"/>
                  </a:lnTo>
                  <a:lnTo>
                    <a:pt x="1" y="94"/>
                  </a:lnTo>
                  <a:lnTo>
                    <a:pt x="16" y="94"/>
                  </a:lnTo>
                  <a:lnTo>
                    <a:pt x="16" y="90"/>
                  </a:lnTo>
                  <a:lnTo>
                    <a:pt x="4" y="90"/>
                  </a:lnTo>
                  <a:lnTo>
                    <a:pt x="4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4" y="90"/>
                  </a:lnTo>
                  <a:lnTo>
                    <a:pt x="4" y="93"/>
                  </a:lnTo>
                  <a:lnTo>
                    <a:pt x="18" y="93"/>
                  </a:lnTo>
                  <a:lnTo>
                    <a:pt x="18" y="89"/>
                  </a:lnTo>
                  <a:lnTo>
                    <a:pt x="7" y="89"/>
                  </a:lnTo>
                  <a:lnTo>
                    <a:pt x="7" y="93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" y="88"/>
                  </a:lnTo>
                  <a:lnTo>
                    <a:pt x="1" y="92"/>
                  </a:lnTo>
                  <a:lnTo>
                    <a:pt x="8" y="92"/>
                  </a:lnTo>
                  <a:lnTo>
                    <a:pt x="16" y="90"/>
                  </a:lnTo>
                  <a:lnTo>
                    <a:pt x="16" y="87"/>
                  </a:lnTo>
                  <a:lnTo>
                    <a:pt x="4" y="87"/>
                  </a:lnTo>
                  <a:lnTo>
                    <a:pt x="4" y="90"/>
                  </a:lnTo>
                  <a:lnTo>
                    <a:pt x="17" y="90"/>
                  </a:lnTo>
                  <a:lnTo>
                    <a:pt x="17" y="87"/>
                  </a:lnTo>
                  <a:lnTo>
                    <a:pt x="9" y="87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7" y="85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15" y="89"/>
                  </a:lnTo>
                  <a:lnTo>
                    <a:pt x="15" y="85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4" y="89"/>
                  </a:lnTo>
                  <a:lnTo>
                    <a:pt x="8" y="88"/>
                  </a:lnTo>
                  <a:lnTo>
                    <a:pt x="7" y="85"/>
                  </a:lnTo>
                  <a:lnTo>
                    <a:pt x="7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20" y="87"/>
                  </a:lnTo>
                  <a:lnTo>
                    <a:pt x="20" y="83"/>
                  </a:lnTo>
                  <a:lnTo>
                    <a:pt x="7" y="83"/>
                  </a:lnTo>
                  <a:lnTo>
                    <a:pt x="7" y="87"/>
                  </a:lnTo>
                  <a:lnTo>
                    <a:pt x="16" y="87"/>
                  </a:lnTo>
                  <a:lnTo>
                    <a:pt x="17" y="83"/>
                  </a:lnTo>
                  <a:lnTo>
                    <a:pt x="13" y="81"/>
                  </a:lnTo>
                  <a:lnTo>
                    <a:pt x="1" y="81"/>
                  </a:lnTo>
                  <a:lnTo>
                    <a:pt x="1" y="85"/>
                  </a:lnTo>
                  <a:lnTo>
                    <a:pt x="16" y="85"/>
                  </a:lnTo>
                  <a:lnTo>
                    <a:pt x="16" y="81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17" y="84"/>
                  </a:lnTo>
                  <a:lnTo>
                    <a:pt x="17" y="80"/>
                  </a:lnTo>
                  <a:lnTo>
                    <a:pt x="9" y="80"/>
                  </a:lnTo>
                  <a:lnTo>
                    <a:pt x="9" y="81"/>
                  </a:lnTo>
                  <a:lnTo>
                    <a:pt x="11" y="80"/>
                  </a:lnTo>
                  <a:lnTo>
                    <a:pt x="7" y="79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15" y="83"/>
                  </a:lnTo>
                  <a:lnTo>
                    <a:pt x="15" y="79"/>
                  </a:lnTo>
                  <a:lnTo>
                    <a:pt x="1" y="79"/>
                  </a:lnTo>
                  <a:lnTo>
                    <a:pt x="1" y="83"/>
                  </a:lnTo>
                  <a:lnTo>
                    <a:pt x="7" y="81"/>
                  </a:lnTo>
                  <a:lnTo>
                    <a:pt x="16" y="81"/>
                  </a:lnTo>
                  <a:lnTo>
                    <a:pt x="16" y="77"/>
                  </a:lnTo>
                  <a:lnTo>
                    <a:pt x="3" y="77"/>
                  </a:lnTo>
                  <a:lnTo>
                    <a:pt x="3" y="81"/>
                  </a:lnTo>
                  <a:lnTo>
                    <a:pt x="4" y="81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7" y="76"/>
                  </a:lnTo>
                  <a:lnTo>
                    <a:pt x="7" y="80"/>
                  </a:lnTo>
                  <a:lnTo>
                    <a:pt x="15" y="80"/>
                  </a:lnTo>
                  <a:lnTo>
                    <a:pt x="15" y="76"/>
                  </a:lnTo>
                  <a:lnTo>
                    <a:pt x="12" y="76"/>
                  </a:lnTo>
                  <a:lnTo>
                    <a:pt x="1" y="75"/>
                  </a:lnTo>
                  <a:lnTo>
                    <a:pt x="1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3" y="75"/>
                  </a:lnTo>
                  <a:lnTo>
                    <a:pt x="3" y="76"/>
                  </a:lnTo>
                  <a:lnTo>
                    <a:pt x="4" y="77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17" y="77"/>
                  </a:lnTo>
                  <a:lnTo>
                    <a:pt x="17" y="73"/>
                  </a:lnTo>
                  <a:lnTo>
                    <a:pt x="5" y="73"/>
                  </a:lnTo>
                  <a:lnTo>
                    <a:pt x="5" y="77"/>
                  </a:lnTo>
                  <a:lnTo>
                    <a:pt x="15" y="76"/>
                  </a:lnTo>
                  <a:lnTo>
                    <a:pt x="15" y="72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7" y="76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4" y="71"/>
                  </a:lnTo>
                  <a:lnTo>
                    <a:pt x="4" y="75"/>
                  </a:lnTo>
                  <a:lnTo>
                    <a:pt x="18" y="75"/>
                  </a:lnTo>
                  <a:lnTo>
                    <a:pt x="18" y="71"/>
                  </a:lnTo>
                  <a:lnTo>
                    <a:pt x="11" y="70"/>
                  </a:lnTo>
                  <a:lnTo>
                    <a:pt x="7" y="70"/>
                  </a:lnTo>
                  <a:lnTo>
                    <a:pt x="7" y="73"/>
                  </a:lnTo>
                  <a:lnTo>
                    <a:pt x="15" y="73"/>
                  </a:lnTo>
                  <a:lnTo>
                    <a:pt x="15" y="70"/>
                  </a:lnTo>
                  <a:lnTo>
                    <a:pt x="1" y="70"/>
                  </a:lnTo>
                  <a:lnTo>
                    <a:pt x="1" y="73"/>
                  </a:lnTo>
                  <a:lnTo>
                    <a:pt x="8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5" y="68"/>
                  </a:lnTo>
                  <a:lnTo>
                    <a:pt x="5" y="72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7" y="67"/>
                  </a:lnTo>
                  <a:lnTo>
                    <a:pt x="7" y="71"/>
                  </a:lnTo>
                  <a:lnTo>
                    <a:pt x="15" y="70"/>
                  </a:lnTo>
                  <a:lnTo>
                    <a:pt x="15" y="66"/>
                  </a:lnTo>
                  <a:lnTo>
                    <a:pt x="3" y="66"/>
                  </a:lnTo>
                  <a:lnTo>
                    <a:pt x="3" y="70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3" y="64"/>
                  </a:lnTo>
                  <a:lnTo>
                    <a:pt x="3" y="68"/>
                  </a:lnTo>
                  <a:lnTo>
                    <a:pt x="17" y="68"/>
                  </a:lnTo>
                  <a:lnTo>
                    <a:pt x="17" y="64"/>
                  </a:lnTo>
                  <a:lnTo>
                    <a:pt x="8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7" y="64"/>
                  </a:lnTo>
                  <a:lnTo>
                    <a:pt x="7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8" y="66"/>
                  </a:lnTo>
                  <a:lnTo>
                    <a:pt x="16" y="66"/>
                  </a:lnTo>
                  <a:lnTo>
                    <a:pt x="16" y="62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5" y="60"/>
                  </a:lnTo>
                  <a:lnTo>
                    <a:pt x="5" y="64"/>
                  </a:lnTo>
                  <a:lnTo>
                    <a:pt x="15" y="64"/>
                  </a:lnTo>
                  <a:lnTo>
                    <a:pt x="16" y="60"/>
                  </a:lnTo>
                  <a:lnTo>
                    <a:pt x="15" y="59"/>
                  </a:lnTo>
                  <a:lnTo>
                    <a:pt x="1" y="59"/>
                  </a:lnTo>
                  <a:lnTo>
                    <a:pt x="1" y="63"/>
                  </a:lnTo>
                  <a:lnTo>
                    <a:pt x="15" y="63"/>
                  </a:lnTo>
                  <a:lnTo>
                    <a:pt x="15" y="59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62"/>
                  </a:lnTo>
                  <a:lnTo>
                    <a:pt x="18" y="62"/>
                  </a:lnTo>
                  <a:lnTo>
                    <a:pt x="18" y="58"/>
                  </a:lnTo>
                  <a:lnTo>
                    <a:pt x="7" y="58"/>
                  </a:lnTo>
                  <a:lnTo>
                    <a:pt x="7" y="62"/>
                  </a:lnTo>
                  <a:lnTo>
                    <a:pt x="15" y="60"/>
                  </a:lnTo>
                  <a:lnTo>
                    <a:pt x="15" y="56"/>
                  </a:lnTo>
                  <a:lnTo>
                    <a:pt x="1" y="56"/>
                  </a:lnTo>
                  <a:lnTo>
                    <a:pt x="1" y="60"/>
                  </a:lnTo>
                  <a:lnTo>
                    <a:pt x="8" y="60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4" y="55"/>
                  </a:lnTo>
                  <a:lnTo>
                    <a:pt x="4" y="59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9" y="54"/>
                  </a:lnTo>
                  <a:lnTo>
                    <a:pt x="5" y="54"/>
                  </a:lnTo>
                  <a:lnTo>
                    <a:pt x="5" y="58"/>
                  </a:lnTo>
                  <a:lnTo>
                    <a:pt x="15" y="58"/>
                  </a:lnTo>
                  <a:lnTo>
                    <a:pt x="15" y="54"/>
                  </a:lnTo>
                  <a:lnTo>
                    <a:pt x="13" y="54"/>
                  </a:lnTo>
                  <a:lnTo>
                    <a:pt x="1" y="53"/>
                  </a:lnTo>
                  <a:lnTo>
                    <a:pt x="1" y="56"/>
                  </a:lnTo>
                  <a:lnTo>
                    <a:pt x="16" y="56"/>
                  </a:lnTo>
                  <a:lnTo>
                    <a:pt x="16" y="53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4" y="55"/>
                  </a:lnTo>
                  <a:lnTo>
                    <a:pt x="5" y="54"/>
                  </a:lnTo>
                  <a:lnTo>
                    <a:pt x="4" y="53"/>
                  </a:lnTo>
                  <a:lnTo>
                    <a:pt x="4" y="55"/>
                  </a:lnTo>
                  <a:lnTo>
                    <a:pt x="18" y="55"/>
                  </a:lnTo>
                  <a:lnTo>
                    <a:pt x="18" y="51"/>
                  </a:lnTo>
                  <a:lnTo>
                    <a:pt x="7" y="51"/>
                  </a:lnTo>
                  <a:lnTo>
                    <a:pt x="7" y="55"/>
                  </a:lnTo>
                  <a:lnTo>
                    <a:pt x="15" y="54"/>
                  </a:lnTo>
                  <a:lnTo>
                    <a:pt x="15" y="50"/>
                  </a:lnTo>
                  <a:lnTo>
                    <a:pt x="1" y="50"/>
                  </a:lnTo>
                  <a:lnTo>
                    <a:pt x="1" y="54"/>
                  </a:lnTo>
                  <a:lnTo>
                    <a:pt x="8" y="54"/>
                  </a:lnTo>
                  <a:lnTo>
                    <a:pt x="16" y="53"/>
                  </a:lnTo>
                  <a:lnTo>
                    <a:pt x="16" y="49"/>
                  </a:lnTo>
                  <a:lnTo>
                    <a:pt x="4" y="49"/>
                  </a:lnTo>
                  <a:lnTo>
                    <a:pt x="4" y="53"/>
                  </a:lnTo>
                  <a:lnTo>
                    <a:pt x="16" y="53"/>
                  </a:lnTo>
                  <a:lnTo>
                    <a:pt x="16" y="49"/>
                  </a:lnTo>
                  <a:lnTo>
                    <a:pt x="9" y="47"/>
                  </a:lnTo>
                  <a:lnTo>
                    <a:pt x="5" y="47"/>
                  </a:lnTo>
                  <a:lnTo>
                    <a:pt x="5" y="51"/>
                  </a:lnTo>
                  <a:lnTo>
                    <a:pt x="13" y="51"/>
                  </a:lnTo>
                  <a:lnTo>
                    <a:pt x="13" y="47"/>
                  </a:lnTo>
                  <a:lnTo>
                    <a:pt x="1" y="47"/>
                  </a:lnTo>
                  <a:lnTo>
                    <a:pt x="1" y="51"/>
                  </a:lnTo>
                  <a:lnTo>
                    <a:pt x="7" y="50"/>
                  </a:lnTo>
                  <a:lnTo>
                    <a:pt x="16" y="50"/>
                  </a:lnTo>
                  <a:lnTo>
                    <a:pt x="16" y="46"/>
                  </a:lnTo>
                  <a:lnTo>
                    <a:pt x="4" y="46"/>
                  </a:lnTo>
                  <a:lnTo>
                    <a:pt x="4" y="50"/>
                  </a:lnTo>
                  <a:lnTo>
                    <a:pt x="18" y="49"/>
                  </a:lnTo>
                  <a:lnTo>
                    <a:pt x="18" y="45"/>
                  </a:lnTo>
                  <a:lnTo>
                    <a:pt x="7" y="45"/>
                  </a:lnTo>
                  <a:lnTo>
                    <a:pt x="7" y="49"/>
                  </a:lnTo>
                  <a:lnTo>
                    <a:pt x="15" y="49"/>
                  </a:lnTo>
                  <a:lnTo>
                    <a:pt x="16" y="45"/>
                  </a:lnTo>
                  <a:lnTo>
                    <a:pt x="13" y="43"/>
                  </a:lnTo>
                  <a:lnTo>
                    <a:pt x="1" y="43"/>
                  </a:lnTo>
                  <a:lnTo>
                    <a:pt x="1" y="47"/>
                  </a:lnTo>
                  <a:lnTo>
                    <a:pt x="16" y="47"/>
                  </a:lnTo>
                  <a:lnTo>
                    <a:pt x="16" y="43"/>
                  </a:lnTo>
                  <a:lnTo>
                    <a:pt x="4" y="42"/>
                  </a:lnTo>
                  <a:lnTo>
                    <a:pt x="4" y="46"/>
                  </a:lnTo>
                  <a:lnTo>
                    <a:pt x="17" y="46"/>
                  </a:lnTo>
                  <a:lnTo>
                    <a:pt x="17" y="42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2"/>
                  </a:lnTo>
                  <a:lnTo>
                    <a:pt x="7" y="41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5" y="45"/>
                  </a:lnTo>
                  <a:lnTo>
                    <a:pt x="15" y="41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7" y="43"/>
                  </a:lnTo>
                  <a:lnTo>
                    <a:pt x="16" y="43"/>
                  </a:lnTo>
                  <a:lnTo>
                    <a:pt x="16" y="39"/>
                  </a:lnTo>
                  <a:lnTo>
                    <a:pt x="3" y="39"/>
                  </a:lnTo>
                  <a:lnTo>
                    <a:pt x="3" y="43"/>
                  </a:lnTo>
                  <a:lnTo>
                    <a:pt x="4" y="43"/>
                  </a:lnTo>
                  <a:lnTo>
                    <a:pt x="18" y="42"/>
                  </a:lnTo>
                  <a:lnTo>
                    <a:pt x="18" y="38"/>
                  </a:lnTo>
                  <a:lnTo>
                    <a:pt x="7" y="38"/>
                  </a:lnTo>
                  <a:lnTo>
                    <a:pt x="7" y="42"/>
                  </a:lnTo>
                  <a:lnTo>
                    <a:pt x="15" y="42"/>
                  </a:lnTo>
                  <a:lnTo>
                    <a:pt x="16" y="38"/>
                  </a:lnTo>
                  <a:lnTo>
                    <a:pt x="13" y="37"/>
                  </a:lnTo>
                  <a:lnTo>
                    <a:pt x="1" y="37"/>
                  </a:lnTo>
                  <a:lnTo>
                    <a:pt x="1" y="41"/>
                  </a:lnTo>
                  <a:lnTo>
                    <a:pt x="16" y="41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16" y="39"/>
                  </a:lnTo>
                  <a:lnTo>
                    <a:pt x="16" y="35"/>
                  </a:lnTo>
                  <a:lnTo>
                    <a:pt x="5" y="35"/>
                  </a:lnTo>
                  <a:lnTo>
                    <a:pt x="5" y="39"/>
                  </a:lnTo>
                  <a:lnTo>
                    <a:pt x="13" y="38"/>
                  </a:lnTo>
                  <a:lnTo>
                    <a:pt x="13" y="34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7" y="38"/>
                  </a:lnTo>
                  <a:lnTo>
                    <a:pt x="16" y="37"/>
                  </a:lnTo>
                  <a:lnTo>
                    <a:pt x="16" y="33"/>
                  </a:lnTo>
                  <a:lnTo>
                    <a:pt x="4" y="33"/>
                  </a:lnTo>
                  <a:lnTo>
                    <a:pt x="4" y="37"/>
                  </a:lnTo>
                  <a:lnTo>
                    <a:pt x="18" y="37"/>
                  </a:lnTo>
                  <a:lnTo>
                    <a:pt x="20" y="33"/>
                  </a:lnTo>
                  <a:lnTo>
                    <a:pt x="16" y="32"/>
                  </a:lnTo>
                  <a:lnTo>
                    <a:pt x="7" y="32"/>
                  </a:lnTo>
                  <a:lnTo>
                    <a:pt x="7" y="35"/>
                  </a:lnTo>
                  <a:lnTo>
                    <a:pt x="15" y="35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" y="30"/>
                  </a:lnTo>
                  <a:lnTo>
                    <a:pt x="1" y="34"/>
                  </a:lnTo>
                  <a:lnTo>
                    <a:pt x="16" y="34"/>
                  </a:lnTo>
                  <a:lnTo>
                    <a:pt x="16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16" y="33"/>
                  </a:lnTo>
                  <a:lnTo>
                    <a:pt x="16" y="29"/>
                  </a:lnTo>
                  <a:lnTo>
                    <a:pt x="5" y="29"/>
                  </a:lnTo>
                  <a:lnTo>
                    <a:pt x="5" y="33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5" y="28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7" y="32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4" y="26"/>
                  </a:lnTo>
                  <a:lnTo>
                    <a:pt x="4" y="30"/>
                  </a:lnTo>
                  <a:lnTo>
                    <a:pt x="18" y="30"/>
                  </a:lnTo>
                  <a:lnTo>
                    <a:pt x="18" y="26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7" y="29"/>
                  </a:lnTo>
                  <a:lnTo>
                    <a:pt x="15" y="29"/>
                  </a:lnTo>
                  <a:lnTo>
                    <a:pt x="15" y="25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8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17" y="26"/>
                  </a:lnTo>
                  <a:lnTo>
                    <a:pt x="17" y="22"/>
                  </a:lnTo>
                  <a:lnTo>
                    <a:pt x="5" y="22"/>
                  </a:lnTo>
                  <a:lnTo>
                    <a:pt x="5" y="26"/>
                  </a:lnTo>
                  <a:lnTo>
                    <a:pt x="17" y="26"/>
                  </a:lnTo>
                  <a:lnTo>
                    <a:pt x="17" y="21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16" y="25"/>
                  </a:lnTo>
                  <a:lnTo>
                    <a:pt x="16" y="21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15" y="22"/>
                  </a:lnTo>
                  <a:lnTo>
                    <a:pt x="15" y="18"/>
                  </a:lnTo>
                  <a:lnTo>
                    <a:pt x="1" y="18"/>
                  </a:lnTo>
                  <a:lnTo>
                    <a:pt x="1" y="22"/>
                  </a:lnTo>
                  <a:lnTo>
                    <a:pt x="8" y="21"/>
                  </a:lnTo>
                  <a:lnTo>
                    <a:pt x="16" y="21"/>
                  </a:lnTo>
                  <a:lnTo>
                    <a:pt x="16" y="17"/>
                  </a:lnTo>
                  <a:lnTo>
                    <a:pt x="4" y="17"/>
                  </a:lnTo>
                  <a:lnTo>
                    <a:pt x="4" y="21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5" y="16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16" y="18"/>
                  </a:lnTo>
                  <a:lnTo>
                    <a:pt x="16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18" y="17"/>
                  </a:lnTo>
                  <a:lnTo>
                    <a:pt x="18" y="13"/>
                  </a:lnTo>
                  <a:lnTo>
                    <a:pt x="7" y="13"/>
                  </a:lnTo>
                  <a:lnTo>
                    <a:pt x="7" y="17"/>
                  </a:lnTo>
                  <a:lnTo>
                    <a:pt x="15" y="16"/>
                  </a:lnTo>
                  <a:lnTo>
                    <a:pt x="15" y="12"/>
                  </a:lnTo>
                  <a:lnTo>
                    <a:pt x="1" y="12"/>
                  </a:lnTo>
                  <a:lnTo>
                    <a:pt x="1" y="16"/>
                  </a:lnTo>
                  <a:lnTo>
                    <a:pt x="7" y="16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1" y="9"/>
                  </a:lnTo>
                  <a:lnTo>
                    <a:pt x="5" y="9"/>
                  </a:lnTo>
                  <a:lnTo>
                    <a:pt x="5" y="13"/>
                  </a:lnTo>
                  <a:lnTo>
                    <a:pt x="15" y="13"/>
                  </a:lnTo>
                  <a:lnTo>
                    <a:pt x="15" y="9"/>
                  </a:lnTo>
                  <a:lnTo>
                    <a:pt x="1" y="8"/>
                  </a:lnTo>
                  <a:lnTo>
                    <a:pt x="1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4" y="8"/>
                  </a:lnTo>
                  <a:lnTo>
                    <a:pt x="4" y="11"/>
                  </a:lnTo>
                  <a:lnTo>
                    <a:pt x="18" y="11"/>
                  </a:lnTo>
                  <a:lnTo>
                    <a:pt x="18" y="7"/>
                  </a:lnTo>
                  <a:lnTo>
                    <a:pt x="7" y="7"/>
                  </a:lnTo>
                  <a:lnTo>
                    <a:pt x="7" y="11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1" y="5"/>
                  </a:lnTo>
                  <a:lnTo>
                    <a:pt x="1" y="9"/>
                  </a:lnTo>
                  <a:lnTo>
                    <a:pt x="7" y="9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1" y="4"/>
                  </a:lnTo>
                  <a:lnTo>
                    <a:pt x="5" y="3"/>
                  </a:lnTo>
                  <a:lnTo>
                    <a:pt x="5" y="7"/>
                  </a:lnTo>
                  <a:lnTo>
                    <a:pt x="15" y="7"/>
                  </a:lnTo>
                  <a:lnTo>
                    <a:pt x="15" y="3"/>
                  </a:lnTo>
                  <a:lnTo>
                    <a:pt x="1" y="3"/>
                  </a:lnTo>
                  <a:lnTo>
                    <a:pt x="1" y="7"/>
                  </a:lnTo>
                  <a:lnTo>
                    <a:pt x="7" y="5"/>
                  </a:lnTo>
                  <a:lnTo>
                    <a:pt x="16" y="5"/>
                  </a:lnTo>
                  <a:lnTo>
                    <a:pt x="16" y="1"/>
                  </a:lnTo>
                  <a:lnTo>
                    <a:pt x="4" y="1"/>
                  </a:lnTo>
                  <a:lnTo>
                    <a:pt x="4" y="5"/>
                  </a:lnTo>
                  <a:lnTo>
                    <a:pt x="18" y="4"/>
                  </a:lnTo>
                  <a:lnTo>
                    <a:pt x="18" y="0"/>
                  </a:lnTo>
                  <a:lnTo>
                    <a:pt x="7" y="0"/>
                  </a:lnTo>
                  <a:lnTo>
                    <a:pt x="7" y="4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1" name="Freeform 787"/>
            <p:cNvSpPr>
              <a:spLocks/>
            </p:cNvSpPr>
            <p:nvPr/>
          </p:nvSpPr>
          <p:spPr bwMode="auto">
            <a:xfrm rot="16200000">
              <a:off x="6939438" y="564991"/>
              <a:ext cx="198438" cy="371475"/>
            </a:xfrm>
            <a:custGeom>
              <a:avLst/>
              <a:gdLst>
                <a:gd name="T0" fmla="*/ 122 w 125"/>
                <a:gd name="T1" fmla="*/ 11 h 234"/>
                <a:gd name="T2" fmla="*/ 106 w 125"/>
                <a:gd name="T3" fmla="*/ 15 h 234"/>
                <a:gd name="T4" fmla="*/ 121 w 125"/>
                <a:gd name="T5" fmla="*/ 26 h 234"/>
                <a:gd name="T6" fmla="*/ 108 w 125"/>
                <a:gd name="T7" fmla="*/ 30 h 234"/>
                <a:gd name="T8" fmla="*/ 106 w 125"/>
                <a:gd name="T9" fmla="*/ 38 h 234"/>
                <a:gd name="T10" fmla="*/ 122 w 125"/>
                <a:gd name="T11" fmla="*/ 49 h 234"/>
                <a:gd name="T12" fmla="*/ 106 w 125"/>
                <a:gd name="T13" fmla="*/ 57 h 234"/>
                <a:gd name="T14" fmla="*/ 113 w 125"/>
                <a:gd name="T15" fmla="*/ 65 h 234"/>
                <a:gd name="T16" fmla="*/ 106 w 125"/>
                <a:gd name="T17" fmla="*/ 69 h 234"/>
                <a:gd name="T18" fmla="*/ 87 w 125"/>
                <a:gd name="T19" fmla="*/ 81 h 234"/>
                <a:gd name="T20" fmla="*/ 88 w 125"/>
                <a:gd name="T21" fmla="*/ 83 h 234"/>
                <a:gd name="T22" fmla="*/ 85 w 125"/>
                <a:gd name="T23" fmla="*/ 91 h 234"/>
                <a:gd name="T24" fmla="*/ 80 w 125"/>
                <a:gd name="T25" fmla="*/ 99 h 234"/>
                <a:gd name="T26" fmla="*/ 79 w 125"/>
                <a:gd name="T27" fmla="*/ 106 h 234"/>
                <a:gd name="T28" fmla="*/ 74 w 125"/>
                <a:gd name="T29" fmla="*/ 112 h 234"/>
                <a:gd name="T30" fmla="*/ 87 w 125"/>
                <a:gd name="T31" fmla="*/ 125 h 234"/>
                <a:gd name="T32" fmla="*/ 88 w 125"/>
                <a:gd name="T33" fmla="*/ 128 h 234"/>
                <a:gd name="T34" fmla="*/ 84 w 125"/>
                <a:gd name="T35" fmla="*/ 136 h 234"/>
                <a:gd name="T36" fmla="*/ 79 w 125"/>
                <a:gd name="T37" fmla="*/ 147 h 234"/>
                <a:gd name="T38" fmla="*/ 79 w 125"/>
                <a:gd name="T39" fmla="*/ 150 h 234"/>
                <a:gd name="T40" fmla="*/ 80 w 125"/>
                <a:gd name="T41" fmla="*/ 162 h 234"/>
                <a:gd name="T42" fmla="*/ 76 w 125"/>
                <a:gd name="T43" fmla="*/ 170 h 234"/>
                <a:gd name="T44" fmla="*/ 74 w 125"/>
                <a:gd name="T45" fmla="*/ 178 h 234"/>
                <a:gd name="T46" fmla="*/ 4 w 125"/>
                <a:gd name="T47" fmla="*/ 185 h 234"/>
                <a:gd name="T48" fmla="*/ 7 w 125"/>
                <a:gd name="T49" fmla="*/ 188 h 234"/>
                <a:gd name="T50" fmla="*/ 11 w 125"/>
                <a:gd name="T51" fmla="*/ 200 h 234"/>
                <a:gd name="T52" fmla="*/ 85 w 125"/>
                <a:gd name="T53" fmla="*/ 208 h 234"/>
                <a:gd name="T54" fmla="*/ 82 w 125"/>
                <a:gd name="T55" fmla="*/ 216 h 234"/>
                <a:gd name="T56" fmla="*/ 87 w 125"/>
                <a:gd name="T57" fmla="*/ 223 h 234"/>
                <a:gd name="T58" fmla="*/ 74 w 125"/>
                <a:gd name="T59" fmla="*/ 227 h 234"/>
                <a:gd name="T60" fmla="*/ 82 w 125"/>
                <a:gd name="T61" fmla="*/ 231 h 234"/>
                <a:gd name="T62" fmla="*/ 74 w 125"/>
                <a:gd name="T63" fmla="*/ 225 h 234"/>
                <a:gd name="T64" fmla="*/ 85 w 125"/>
                <a:gd name="T65" fmla="*/ 213 h 234"/>
                <a:gd name="T66" fmla="*/ 80 w 125"/>
                <a:gd name="T67" fmla="*/ 209 h 234"/>
                <a:gd name="T68" fmla="*/ 75 w 125"/>
                <a:gd name="T69" fmla="*/ 202 h 234"/>
                <a:gd name="T70" fmla="*/ 4 w 125"/>
                <a:gd name="T71" fmla="*/ 195 h 234"/>
                <a:gd name="T72" fmla="*/ 13 w 125"/>
                <a:gd name="T73" fmla="*/ 184 h 234"/>
                <a:gd name="T74" fmla="*/ 72 w 125"/>
                <a:gd name="T75" fmla="*/ 176 h 234"/>
                <a:gd name="T76" fmla="*/ 89 w 125"/>
                <a:gd name="T77" fmla="*/ 170 h 234"/>
                <a:gd name="T78" fmla="*/ 80 w 125"/>
                <a:gd name="T79" fmla="*/ 164 h 234"/>
                <a:gd name="T80" fmla="*/ 87 w 125"/>
                <a:gd name="T81" fmla="*/ 159 h 234"/>
                <a:gd name="T82" fmla="*/ 85 w 125"/>
                <a:gd name="T83" fmla="*/ 151 h 234"/>
                <a:gd name="T84" fmla="*/ 78 w 125"/>
                <a:gd name="T85" fmla="*/ 142 h 234"/>
                <a:gd name="T86" fmla="*/ 74 w 125"/>
                <a:gd name="T87" fmla="*/ 133 h 234"/>
                <a:gd name="T88" fmla="*/ 85 w 125"/>
                <a:gd name="T89" fmla="*/ 129 h 234"/>
                <a:gd name="T90" fmla="*/ 79 w 125"/>
                <a:gd name="T91" fmla="*/ 120 h 234"/>
                <a:gd name="T92" fmla="*/ 88 w 125"/>
                <a:gd name="T93" fmla="*/ 111 h 234"/>
                <a:gd name="T94" fmla="*/ 88 w 125"/>
                <a:gd name="T95" fmla="*/ 104 h 234"/>
                <a:gd name="T96" fmla="*/ 75 w 125"/>
                <a:gd name="T97" fmla="*/ 96 h 234"/>
                <a:gd name="T98" fmla="*/ 79 w 125"/>
                <a:gd name="T99" fmla="*/ 94 h 234"/>
                <a:gd name="T100" fmla="*/ 88 w 125"/>
                <a:gd name="T101" fmla="*/ 87 h 234"/>
                <a:gd name="T102" fmla="*/ 78 w 125"/>
                <a:gd name="T103" fmla="*/ 81 h 234"/>
                <a:gd name="T104" fmla="*/ 112 w 125"/>
                <a:gd name="T105" fmla="*/ 69 h 234"/>
                <a:gd name="T106" fmla="*/ 120 w 125"/>
                <a:gd name="T107" fmla="*/ 66 h 234"/>
                <a:gd name="T108" fmla="*/ 108 w 125"/>
                <a:gd name="T109" fmla="*/ 60 h 234"/>
                <a:gd name="T110" fmla="*/ 114 w 125"/>
                <a:gd name="T111" fmla="*/ 48 h 234"/>
                <a:gd name="T112" fmla="*/ 120 w 125"/>
                <a:gd name="T113" fmla="*/ 40 h 234"/>
                <a:gd name="T114" fmla="*/ 110 w 125"/>
                <a:gd name="T115" fmla="*/ 38 h 234"/>
                <a:gd name="T116" fmla="*/ 116 w 125"/>
                <a:gd name="T117" fmla="*/ 26 h 234"/>
                <a:gd name="T118" fmla="*/ 106 w 125"/>
                <a:gd name="T119" fmla="*/ 19 h 234"/>
                <a:gd name="T120" fmla="*/ 120 w 125"/>
                <a:gd name="T121" fmla="*/ 15 h 234"/>
                <a:gd name="T122" fmla="*/ 113 w 125"/>
                <a:gd name="T123" fmla="*/ 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" h="234">
                  <a:moveTo>
                    <a:pt x="117" y="0"/>
                  </a:moveTo>
                  <a:lnTo>
                    <a:pt x="117" y="3"/>
                  </a:lnTo>
                  <a:lnTo>
                    <a:pt x="121" y="3"/>
                  </a:lnTo>
                  <a:lnTo>
                    <a:pt x="121" y="0"/>
                  </a:lnTo>
                  <a:lnTo>
                    <a:pt x="112" y="1"/>
                  </a:lnTo>
                  <a:lnTo>
                    <a:pt x="112" y="5"/>
                  </a:lnTo>
                  <a:lnTo>
                    <a:pt x="122" y="5"/>
                  </a:lnTo>
                  <a:lnTo>
                    <a:pt x="122" y="1"/>
                  </a:lnTo>
                  <a:lnTo>
                    <a:pt x="109" y="1"/>
                  </a:lnTo>
                  <a:lnTo>
                    <a:pt x="108" y="2"/>
                  </a:lnTo>
                  <a:lnTo>
                    <a:pt x="109" y="6"/>
                  </a:lnTo>
                  <a:lnTo>
                    <a:pt x="120" y="6"/>
                  </a:lnTo>
                  <a:lnTo>
                    <a:pt x="120" y="2"/>
                  </a:lnTo>
                  <a:lnTo>
                    <a:pt x="106" y="2"/>
                  </a:lnTo>
                  <a:lnTo>
                    <a:pt x="106" y="6"/>
                  </a:lnTo>
                  <a:lnTo>
                    <a:pt x="116" y="7"/>
                  </a:lnTo>
                  <a:lnTo>
                    <a:pt x="121" y="7"/>
                  </a:lnTo>
                  <a:lnTo>
                    <a:pt x="121" y="3"/>
                  </a:lnTo>
                  <a:lnTo>
                    <a:pt x="113" y="3"/>
                  </a:lnTo>
                  <a:lnTo>
                    <a:pt x="113" y="7"/>
                  </a:lnTo>
                  <a:lnTo>
                    <a:pt x="125" y="9"/>
                  </a:lnTo>
                  <a:lnTo>
                    <a:pt x="125" y="5"/>
                  </a:lnTo>
                  <a:lnTo>
                    <a:pt x="108" y="5"/>
                  </a:lnTo>
                  <a:lnTo>
                    <a:pt x="108" y="9"/>
                  </a:lnTo>
                  <a:lnTo>
                    <a:pt x="120" y="9"/>
                  </a:lnTo>
                  <a:lnTo>
                    <a:pt x="120" y="5"/>
                  </a:lnTo>
                  <a:lnTo>
                    <a:pt x="113" y="6"/>
                  </a:lnTo>
                  <a:lnTo>
                    <a:pt x="106" y="6"/>
                  </a:lnTo>
                  <a:lnTo>
                    <a:pt x="106" y="10"/>
                  </a:lnTo>
                  <a:lnTo>
                    <a:pt x="121" y="10"/>
                  </a:lnTo>
                  <a:lnTo>
                    <a:pt x="121" y="6"/>
                  </a:lnTo>
                  <a:lnTo>
                    <a:pt x="110" y="7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22" y="7"/>
                  </a:lnTo>
                  <a:lnTo>
                    <a:pt x="109" y="7"/>
                  </a:lnTo>
                  <a:lnTo>
                    <a:pt x="109" y="11"/>
                  </a:lnTo>
                  <a:lnTo>
                    <a:pt x="120" y="13"/>
                  </a:lnTo>
                  <a:lnTo>
                    <a:pt x="120" y="9"/>
                  </a:lnTo>
                  <a:lnTo>
                    <a:pt x="106" y="9"/>
                  </a:lnTo>
                  <a:lnTo>
                    <a:pt x="106" y="13"/>
                  </a:lnTo>
                  <a:lnTo>
                    <a:pt x="116" y="13"/>
                  </a:lnTo>
                  <a:lnTo>
                    <a:pt x="121" y="14"/>
                  </a:lnTo>
                  <a:lnTo>
                    <a:pt x="121" y="10"/>
                  </a:lnTo>
                  <a:lnTo>
                    <a:pt x="112" y="10"/>
                  </a:lnTo>
                  <a:lnTo>
                    <a:pt x="112" y="14"/>
                  </a:lnTo>
                  <a:lnTo>
                    <a:pt x="125" y="14"/>
                  </a:lnTo>
                  <a:lnTo>
                    <a:pt x="125" y="10"/>
                  </a:lnTo>
                  <a:lnTo>
                    <a:pt x="110" y="11"/>
                  </a:lnTo>
                  <a:lnTo>
                    <a:pt x="108" y="11"/>
                  </a:lnTo>
                  <a:lnTo>
                    <a:pt x="108" y="15"/>
                  </a:lnTo>
                  <a:lnTo>
                    <a:pt x="120" y="15"/>
                  </a:lnTo>
                  <a:lnTo>
                    <a:pt x="120" y="11"/>
                  </a:lnTo>
                  <a:lnTo>
                    <a:pt x="114" y="11"/>
                  </a:lnTo>
                  <a:lnTo>
                    <a:pt x="106" y="13"/>
                  </a:lnTo>
                  <a:lnTo>
                    <a:pt x="106" y="17"/>
                  </a:lnTo>
                  <a:lnTo>
                    <a:pt x="121" y="17"/>
                  </a:lnTo>
                  <a:lnTo>
                    <a:pt x="121" y="13"/>
                  </a:lnTo>
                  <a:lnTo>
                    <a:pt x="110" y="13"/>
                  </a:lnTo>
                  <a:lnTo>
                    <a:pt x="110" y="17"/>
                  </a:lnTo>
                  <a:lnTo>
                    <a:pt x="113" y="18"/>
                  </a:lnTo>
                  <a:lnTo>
                    <a:pt x="122" y="18"/>
                  </a:lnTo>
                  <a:lnTo>
                    <a:pt x="122" y="14"/>
                  </a:lnTo>
                  <a:lnTo>
                    <a:pt x="108" y="14"/>
                  </a:lnTo>
                  <a:lnTo>
                    <a:pt x="108" y="18"/>
                  </a:lnTo>
                  <a:lnTo>
                    <a:pt x="120" y="19"/>
                  </a:lnTo>
                  <a:lnTo>
                    <a:pt x="120" y="15"/>
                  </a:lnTo>
                  <a:lnTo>
                    <a:pt x="106" y="15"/>
                  </a:lnTo>
                  <a:lnTo>
                    <a:pt x="106" y="19"/>
                  </a:lnTo>
                  <a:lnTo>
                    <a:pt x="114" y="19"/>
                  </a:lnTo>
                  <a:lnTo>
                    <a:pt x="121" y="20"/>
                  </a:lnTo>
                  <a:lnTo>
                    <a:pt x="121" y="17"/>
                  </a:lnTo>
                  <a:lnTo>
                    <a:pt x="113" y="17"/>
                  </a:lnTo>
                  <a:lnTo>
                    <a:pt x="113" y="20"/>
                  </a:lnTo>
                  <a:lnTo>
                    <a:pt x="125" y="20"/>
                  </a:lnTo>
                  <a:lnTo>
                    <a:pt x="125" y="17"/>
                  </a:lnTo>
                  <a:lnTo>
                    <a:pt x="112" y="18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20" y="2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6" y="19"/>
                  </a:lnTo>
                  <a:lnTo>
                    <a:pt x="106" y="23"/>
                  </a:lnTo>
                  <a:lnTo>
                    <a:pt x="121" y="23"/>
                  </a:lnTo>
                  <a:lnTo>
                    <a:pt x="121" y="19"/>
                  </a:lnTo>
                  <a:lnTo>
                    <a:pt x="110" y="19"/>
                  </a:lnTo>
                  <a:lnTo>
                    <a:pt x="110" y="23"/>
                  </a:lnTo>
                  <a:lnTo>
                    <a:pt x="113" y="23"/>
                  </a:lnTo>
                  <a:lnTo>
                    <a:pt x="113" y="20"/>
                  </a:lnTo>
                  <a:lnTo>
                    <a:pt x="113" y="23"/>
                  </a:lnTo>
                  <a:lnTo>
                    <a:pt x="117" y="24"/>
                  </a:lnTo>
                  <a:lnTo>
                    <a:pt x="122" y="24"/>
                  </a:lnTo>
                  <a:lnTo>
                    <a:pt x="122" y="20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14" y="22"/>
                  </a:lnTo>
                  <a:lnTo>
                    <a:pt x="106" y="22"/>
                  </a:lnTo>
                  <a:lnTo>
                    <a:pt x="106" y="26"/>
                  </a:lnTo>
                  <a:lnTo>
                    <a:pt x="121" y="26"/>
                  </a:lnTo>
                  <a:lnTo>
                    <a:pt x="121" y="22"/>
                  </a:lnTo>
                  <a:lnTo>
                    <a:pt x="112" y="23"/>
                  </a:lnTo>
                  <a:lnTo>
                    <a:pt x="112" y="27"/>
                  </a:lnTo>
                  <a:lnTo>
                    <a:pt x="125" y="27"/>
                  </a:lnTo>
                  <a:lnTo>
                    <a:pt x="125" y="23"/>
                  </a:lnTo>
                  <a:lnTo>
                    <a:pt x="110" y="23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20" y="28"/>
                  </a:lnTo>
                  <a:lnTo>
                    <a:pt x="120" y="24"/>
                  </a:lnTo>
                  <a:lnTo>
                    <a:pt x="106" y="24"/>
                  </a:lnTo>
                  <a:lnTo>
                    <a:pt x="106" y="28"/>
                  </a:lnTo>
                  <a:lnTo>
                    <a:pt x="116" y="30"/>
                  </a:lnTo>
                  <a:lnTo>
                    <a:pt x="122" y="30"/>
                  </a:lnTo>
                  <a:lnTo>
                    <a:pt x="122" y="26"/>
                  </a:lnTo>
                  <a:lnTo>
                    <a:pt x="112" y="26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22" y="31"/>
                  </a:lnTo>
                  <a:lnTo>
                    <a:pt x="122" y="27"/>
                  </a:lnTo>
                  <a:lnTo>
                    <a:pt x="108" y="27"/>
                  </a:lnTo>
                  <a:lnTo>
                    <a:pt x="108" y="31"/>
                  </a:lnTo>
                  <a:lnTo>
                    <a:pt x="120" y="31"/>
                  </a:lnTo>
                  <a:lnTo>
                    <a:pt x="120" y="27"/>
                  </a:lnTo>
                  <a:lnTo>
                    <a:pt x="114" y="28"/>
                  </a:lnTo>
                  <a:lnTo>
                    <a:pt x="106" y="28"/>
                  </a:lnTo>
                  <a:lnTo>
                    <a:pt x="106" y="32"/>
                  </a:lnTo>
                  <a:lnTo>
                    <a:pt x="121" y="32"/>
                  </a:lnTo>
                  <a:lnTo>
                    <a:pt x="121" y="28"/>
                  </a:lnTo>
                  <a:lnTo>
                    <a:pt x="113" y="30"/>
                  </a:lnTo>
                  <a:lnTo>
                    <a:pt x="113" y="34"/>
                  </a:lnTo>
                  <a:lnTo>
                    <a:pt x="125" y="34"/>
                  </a:lnTo>
                  <a:lnTo>
                    <a:pt x="125" y="30"/>
                  </a:lnTo>
                  <a:lnTo>
                    <a:pt x="108" y="30"/>
                  </a:lnTo>
                  <a:lnTo>
                    <a:pt x="108" y="34"/>
                  </a:lnTo>
                  <a:lnTo>
                    <a:pt x="120" y="35"/>
                  </a:lnTo>
                  <a:lnTo>
                    <a:pt x="120" y="31"/>
                  </a:lnTo>
                  <a:lnTo>
                    <a:pt x="106" y="31"/>
                  </a:lnTo>
                  <a:lnTo>
                    <a:pt x="106" y="35"/>
                  </a:lnTo>
                  <a:lnTo>
                    <a:pt x="117" y="35"/>
                  </a:lnTo>
                  <a:lnTo>
                    <a:pt x="117" y="32"/>
                  </a:lnTo>
                  <a:lnTo>
                    <a:pt x="117" y="35"/>
                  </a:lnTo>
                  <a:lnTo>
                    <a:pt x="121" y="36"/>
                  </a:lnTo>
                  <a:lnTo>
                    <a:pt x="121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23" y="36"/>
                  </a:lnTo>
                  <a:lnTo>
                    <a:pt x="123" y="32"/>
                  </a:lnTo>
                  <a:lnTo>
                    <a:pt x="110" y="34"/>
                  </a:lnTo>
                  <a:lnTo>
                    <a:pt x="109" y="34"/>
                  </a:lnTo>
                  <a:lnTo>
                    <a:pt x="109" y="38"/>
                  </a:lnTo>
                  <a:lnTo>
                    <a:pt x="120" y="38"/>
                  </a:lnTo>
                  <a:lnTo>
                    <a:pt x="120" y="34"/>
                  </a:lnTo>
                  <a:lnTo>
                    <a:pt x="116" y="34"/>
                  </a:lnTo>
                  <a:lnTo>
                    <a:pt x="106" y="35"/>
                  </a:lnTo>
                  <a:lnTo>
                    <a:pt x="106" y="39"/>
                  </a:lnTo>
                  <a:lnTo>
                    <a:pt x="122" y="39"/>
                  </a:lnTo>
                  <a:lnTo>
                    <a:pt x="122" y="35"/>
                  </a:lnTo>
                  <a:lnTo>
                    <a:pt x="113" y="35"/>
                  </a:lnTo>
                  <a:lnTo>
                    <a:pt x="112" y="38"/>
                  </a:lnTo>
                  <a:lnTo>
                    <a:pt x="114" y="40"/>
                  </a:lnTo>
                  <a:lnTo>
                    <a:pt x="125" y="40"/>
                  </a:lnTo>
                  <a:lnTo>
                    <a:pt x="125" y="36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20" y="41"/>
                  </a:lnTo>
                  <a:lnTo>
                    <a:pt x="120" y="38"/>
                  </a:lnTo>
                  <a:lnTo>
                    <a:pt x="106" y="38"/>
                  </a:lnTo>
                  <a:lnTo>
                    <a:pt x="106" y="41"/>
                  </a:lnTo>
                  <a:lnTo>
                    <a:pt x="116" y="41"/>
                  </a:lnTo>
                  <a:lnTo>
                    <a:pt x="121" y="43"/>
                  </a:lnTo>
                  <a:lnTo>
                    <a:pt x="121" y="39"/>
                  </a:lnTo>
                  <a:lnTo>
                    <a:pt x="110" y="39"/>
                  </a:lnTo>
                  <a:lnTo>
                    <a:pt x="110" y="43"/>
                  </a:lnTo>
                  <a:lnTo>
                    <a:pt x="122" y="43"/>
                  </a:lnTo>
                  <a:lnTo>
                    <a:pt x="122" y="39"/>
                  </a:lnTo>
                  <a:lnTo>
                    <a:pt x="110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20" y="44"/>
                  </a:lnTo>
                  <a:lnTo>
                    <a:pt x="120" y="40"/>
                  </a:lnTo>
                  <a:lnTo>
                    <a:pt x="106" y="40"/>
                  </a:lnTo>
                  <a:lnTo>
                    <a:pt x="106" y="44"/>
                  </a:lnTo>
                  <a:lnTo>
                    <a:pt x="114" y="45"/>
                  </a:lnTo>
                  <a:lnTo>
                    <a:pt x="121" y="45"/>
                  </a:lnTo>
                  <a:lnTo>
                    <a:pt x="121" y="41"/>
                  </a:lnTo>
                  <a:lnTo>
                    <a:pt x="113" y="41"/>
                  </a:lnTo>
                  <a:lnTo>
                    <a:pt x="113" y="45"/>
                  </a:lnTo>
                  <a:lnTo>
                    <a:pt x="125" y="47"/>
                  </a:lnTo>
                  <a:lnTo>
                    <a:pt x="125" y="43"/>
                  </a:lnTo>
                  <a:lnTo>
                    <a:pt x="108" y="43"/>
                  </a:lnTo>
                  <a:lnTo>
                    <a:pt x="108" y="47"/>
                  </a:lnTo>
                  <a:lnTo>
                    <a:pt x="120" y="47"/>
                  </a:lnTo>
                  <a:lnTo>
                    <a:pt x="120" y="43"/>
                  </a:lnTo>
                  <a:lnTo>
                    <a:pt x="11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21" y="48"/>
                  </a:lnTo>
                  <a:lnTo>
                    <a:pt x="121" y="44"/>
                  </a:lnTo>
                  <a:lnTo>
                    <a:pt x="110" y="45"/>
                  </a:lnTo>
                  <a:lnTo>
                    <a:pt x="110" y="49"/>
                  </a:lnTo>
                  <a:lnTo>
                    <a:pt x="122" y="49"/>
                  </a:lnTo>
                  <a:lnTo>
                    <a:pt x="122" y="45"/>
                  </a:lnTo>
                  <a:lnTo>
                    <a:pt x="110" y="45"/>
                  </a:lnTo>
                  <a:lnTo>
                    <a:pt x="106" y="47"/>
                  </a:lnTo>
                  <a:lnTo>
                    <a:pt x="106" y="51"/>
                  </a:lnTo>
                  <a:lnTo>
                    <a:pt x="120" y="51"/>
                  </a:lnTo>
                  <a:lnTo>
                    <a:pt x="120" y="47"/>
                  </a:lnTo>
                  <a:lnTo>
                    <a:pt x="106" y="47"/>
                  </a:lnTo>
                  <a:lnTo>
                    <a:pt x="106" y="51"/>
                  </a:lnTo>
                  <a:lnTo>
                    <a:pt x="114" y="52"/>
                  </a:lnTo>
                  <a:lnTo>
                    <a:pt x="121" y="52"/>
                  </a:lnTo>
                  <a:lnTo>
                    <a:pt x="121" y="48"/>
                  </a:lnTo>
                  <a:lnTo>
                    <a:pt x="113" y="48"/>
                  </a:lnTo>
                  <a:lnTo>
                    <a:pt x="113" y="52"/>
                  </a:lnTo>
                  <a:lnTo>
                    <a:pt x="125" y="53"/>
                  </a:lnTo>
                  <a:lnTo>
                    <a:pt x="125" y="49"/>
                  </a:lnTo>
                  <a:lnTo>
                    <a:pt x="108" y="49"/>
                  </a:lnTo>
                  <a:lnTo>
                    <a:pt x="108" y="53"/>
                  </a:lnTo>
                  <a:lnTo>
                    <a:pt x="120" y="53"/>
                  </a:lnTo>
                  <a:lnTo>
                    <a:pt x="120" y="49"/>
                  </a:lnTo>
                  <a:lnTo>
                    <a:pt x="114" y="51"/>
                  </a:lnTo>
                  <a:lnTo>
                    <a:pt x="108" y="51"/>
                  </a:lnTo>
                  <a:lnTo>
                    <a:pt x="108" y="55"/>
                  </a:lnTo>
                  <a:lnTo>
                    <a:pt x="121" y="55"/>
                  </a:lnTo>
                  <a:lnTo>
                    <a:pt x="121" y="51"/>
                  </a:lnTo>
                  <a:lnTo>
                    <a:pt x="112" y="52"/>
                  </a:lnTo>
                  <a:lnTo>
                    <a:pt x="112" y="56"/>
                  </a:lnTo>
                  <a:lnTo>
                    <a:pt x="122" y="56"/>
                  </a:lnTo>
                  <a:lnTo>
                    <a:pt x="122" y="52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20" y="57"/>
                  </a:lnTo>
                  <a:lnTo>
                    <a:pt x="120" y="53"/>
                  </a:lnTo>
                  <a:lnTo>
                    <a:pt x="106" y="53"/>
                  </a:lnTo>
                  <a:lnTo>
                    <a:pt x="106" y="57"/>
                  </a:lnTo>
                  <a:lnTo>
                    <a:pt x="114" y="57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13" y="55"/>
                  </a:lnTo>
                  <a:lnTo>
                    <a:pt x="113" y="58"/>
                  </a:lnTo>
                  <a:lnTo>
                    <a:pt x="125" y="58"/>
                  </a:lnTo>
                  <a:lnTo>
                    <a:pt x="125" y="55"/>
                  </a:lnTo>
                  <a:lnTo>
                    <a:pt x="112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20" y="60"/>
                  </a:lnTo>
                  <a:lnTo>
                    <a:pt x="120" y="56"/>
                  </a:lnTo>
                  <a:lnTo>
                    <a:pt x="114" y="56"/>
                  </a:lnTo>
                  <a:lnTo>
                    <a:pt x="106" y="57"/>
                  </a:lnTo>
                  <a:lnTo>
                    <a:pt x="106" y="61"/>
                  </a:lnTo>
                  <a:lnTo>
                    <a:pt x="121" y="61"/>
                  </a:lnTo>
                  <a:lnTo>
                    <a:pt x="121" y="57"/>
                  </a:lnTo>
                  <a:lnTo>
                    <a:pt x="110" y="57"/>
                  </a:lnTo>
                  <a:lnTo>
                    <a:pt x="110" y="62"/>
                  </a:lnTo>
                  <a:lnTo>
                    <a:pt x="122" y="62"/>
                  </a:lnTo>
                  <a:lnTo>
                    <a:pt x="122" y="58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20" y="62"/>
                  </a:lnTo>
                  <a:lnTo>
                    <a:pt x="120" y="58"/>
                  </a:lnTo>
                  <a:lnTo>
                    <a:pt x="116" y="60"/>
                  </a:lnTo>
                  <a:lnTo>
                    <a:pt x="116" y="61"/>
                  </a:lnTo>
                  <a:lnTo>
                    <a:pt x="116" y="60"/>
                  </a:lnTo>
                  <a:lnTo>
                    <a:pt x="106" y="60"/>
                  </a:lnTo>
                  <a:lnTo>
                    <a:pt x="106" y="64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13" y="61"/>
                  </a:lnTo>
                  <a:lnTo>
                    <a:pt x="113" y="65"/>
                  </a:lnTo>
                  <a:lnTo>
                    <a:pt x="123" y="65"/>
                  </a:lnTo>
                  <a:lnTo>
                    <a:pt x="123" y="61"/>
                  </a:lnTo>
                  <a:lnTo>
                    <a:pt x="110" y="62"/>
                  </a:lnTo>
                  <a:lnTo>
                    <a:pt x="108" y="62"/>
                  </a:lnTo>
                  <a:lnTo>
                    <a:pt x="108" y="66"/>
                  </a:lnTo>
                  <a:lnTo>
                    <a:pt x="120" y="66"/>
                  </a:lnTo>
                  <a:lnTo>
                    <a:pt x="120" y="62"/>
                  </a:lnTo>
                  <a:lnTo>
                    <a:pt x="106" y="62"/>
                  </a:lnTo>
                  <a:lnTo>
                    <a:pt x="106" y="66"/>
                  </a:lnTo>
                  <a:lnTo>
                    <a:pt x="116" y="68"/>
                  </a:lnTo>
                  <a:lnTo>
                    <a:pt x="121" y="68"/>
                  </a:lnTo>
                  <a:lnTo>
                    <a:pt x="121" y="64"/>
                  </a:lnTo>
                  <a:lnTo>
                    <a:pt x="110" y="64"/>
                  </a:lnTo>
                  <a:lnTo>
                    <a:pt x="110" y="68"/>
                  </a:lnTo>
                  <a:lnTo>
                    <a:pt x="112" y="68"/>
                  </a:lnTo>
                  <a:lnTo>
                    <a:pt x="122" y="69"/>
                  </a:lnTo>
                  <a:lnTo>
                    <a:pt x="122" y="65"/>
                  </a:lnTo>
                  <a:lnTo>
                    <a:pt x="108" y="65"/>
                  </a:lnTo>
                  <a:lnTo>
                    <a:pt x="108" y="69"/>
                  </a:lnTo>
                  <a:lnTo>
                    <a:pt x="120" y="69"/>
                  </a:lnTo>
                  <a:lnTo>
                    <a:pt x="120" y="65"/>
                  </a:lnTo>
                  <a:lnTo>
                    <a:pt x="116" y="66"/>
                  </a:lnTo>
                  <a:lnTo>
                    <a:pt x="116" y="68"/>
                  </a:lnTo>
                  <a:lnTo>
                    <a:pt x="116" y="66"/>
                  </a:lnTo>
                  <a:lnTo>
                    <a:pt x="106" y="66"/>
                  </a:lnTo>
                  <a:lnTo>
                    <a:pt x="106" y="70"/>
                  </a:lnTo>
                  <a:lnTo>
                    <a:pt x="121" y="70"/>
                  </a:lnTo>
                  <a:lnTo>
                    <a:pt x="121" y="66"/>
                  </a:lnTo>
                  <a:lnTo>
                    <a:pt x="112" y="68"/>
                  </a:lnTo>
                  <a:lnTo>
                    <a:pt x="112" y="72"/>
                  </a:lnTo>
                  <a:lnTo>
                    <a:pt x="123" y="72"/>
                  </a:lnTo>
                  <a:lnTo>
                    <a:pt x="123" y="68"/>
                  </a:lnTo>
                  <a:lnTo>
                    <a:pt x="110" y="68"/>
                  </a:lnTo>
                  <a:lnTo>
                    <a:pt x="106" y="69"/>
                  </a:lnTo>
                  <a:lnTo>
                    <a:pt x="106" y="73"/>
                  </a:lnTo>
                  <a:lnTo>
                    <a:pt x="114" y="73"/>
                  </a:lnTo>
                  <a:lnTo>
                    <a:pt x="114" y="69"/>
                  </a:lnTo>
                  <a:lnTo>
                    <a:pt x="101" y="69"/>
                  </a:lnTo>
                  <a:lnTo>
                    <a:pt x="101" y="73"/>
                  </a:lnTo>
                  <a:lnTo>
                    <a:pt x="112" y="73"/>
                  </a:lnTo>
                  <a:lnTo>
                    <a:pt x="118" y="74"/>
                  </a:lnTo>
                  <a:lnTo>
                    <a:pt x="118" y="70"/>
                  </a:lnTo>
                  <a:lnTo>
                    <a:pt x="108" y="70"/>
                  </a:lnTo>
                  <a:lnTo>
                    <a:pt x="108" y="74"/>
                  </a:lnTo>
                  <a:lnTo>
                    <a:pt x="121" y="74"/>
                  </a:lnTo>
                  <a:lnTo>
                    <a:pt x="121" y="70"/>
                  </a:lnTo>
                  <a:lnTo>
                    <a:pt x="109" y="72"/>
                  </a:lnTo>
                  <a:lnTo>
                    <a:pt x="105" y="72"/>
                  </a:lnTo>
                  <a:lnTo>
                    <a:pt x="105" y="75"/>
                  </a:lnTo>
                  <a:lnTo>
                    <a:pt x="118" y="75"/>
                  </a:lnTo>
                  <a:lnTo>
                    <a:pt x="118" y="72"/>
                  </a:lnTo>
                  <a:lnTo>
                    <a:pt x="114" y="72"/>
                  </a:lnTo>
                  <a:lnTo>
                    <a:pt x="106" y="73"/>
                  </a:lnTo>
                  <a:lnTo>
                    <a:pt x="106" y="77"/>
                  </a:lnTo>
                  <a:lnTo>
                    <a:pt x="121" y="77"/>
                  </a:lnTo>
                  <a:lnTo>
                    <a:pt x="121" y="73"/>
                  </a:lnTo>
                  <a:lnTo>
                    <a:pt x="112" y="73"/>
                  </a:lnTo>
                  <a:lnTo>
                    <a:pt x="112" y="78"/>
                  </a:lnTo>
                  <a:lnTo>
                    <a:pt x="123" y="78"/>
                  </a:lnTo>
                  <a:lnTo>
                    <a:pt x="123" y="74"/>
                  </a:lnTo>
                  <a:lnTo>
                    <a:pt x="75" y="74"/>
                  </a:lnTo>
                  <a:lnTo>
                    <a:pt x="75" y="78"/>
                  </a:lnTo>
                  <a:lnTo>
                    <a:pt x="84" y="79"/>
                  </a:lnTo>
                  <a:lnTo>
                    <a:pt x="84" y="75"/>
                  </a:lnTo>
                  <a:lnTo>
                    <a:pt x="74" y="75"/>
                  </a:lnTo>
                  <a:lnTo>
                    <a:pt x="74" y="79"/>
                  </a:lnTo>
                  <a:lnTo>
                    <a:pt x="82" y="79"/>
                  </a:lnTo>
                  <a:lnTo>
                    <a:pt x="87" y="81"/>
                  </a:lnTo>
                  <a:lnTo>
                    <a:pt x="87" y="77"/>
                  </a:lnTo>
                  <a:lnTo>
                    <a:pt x="78" y="77"/>
                  </a:lnTo>
                  <a:lnTo>
                    <a:pt x="78" y="81"/>
                  </a:lnTo>
                  <a:lnTo>
                    <a:pt x="88" y="81"/>
                  </a:lnTo>
                  <a:lnTo>
                    <a:pt x="88" y="77"/>
                  </a:lnTo>
                  <a:lnTo>
                    <a:pt x="78" y="78"/>
                  </a:lnTo>
                  <a:lnTo>
                    <a:pt x="76" y="78"/>
                  </a:lnTo>
                  <a:lnTo>
                    <a:pt x="76" y="82"/>
                  </a:lnTo>
                  <a:lnTo>
                    <a:pt x="85" y="82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74" y="79"/>
                  </a:lnTo>
                  <a:lnTo>
                    <a:pt x="74" y="83"/>
                  </a:lnTo>
                  <a:lnTo>
                    <a:pt x="88" y="83"/>
                  </a:lnTo>
                  <a:lnTo>
                    <a:pt x="88" y="79"/>
                  </a:lnTo>
                  <a:lnTo>
                    <a:pt x="79" y="79"/>
                  </a:lnTo>
                  <a:lnTo>
                    <a:pt x="79" y="85"/>
                  </a:lnTo>
                  <a:lnTo>
                    <a:pt x="91" y="85"/>
                  </a:lnTo>
                  <a:lnTo>
                    <a:pt x="91" y="81"/>
                  </a:lnTo>
                  <a:lnTo>
                    <a:pt x="75" y="81"/>
                  </a:lnTo>
                  <a:lnTo>
                    <a:pt x="75" y="85"/>
                  </a:lnTo>
                  <a:lnTo>
                    <a:pt x="85" y="85"/>
                  </a:lnTo>
                  <a:lnTo>
                    <a:pt x="85" y="81"/>
                  </a:lnTo>
                  <a:lnTo>
                    <a:pt x="82" y="82"/>
                  </a:lnTo>
                  <a:lnTo>
                    <a:pt x="82" y="83"/>
                  </a:lnTo>
                  <a:lnTo>
                    <a:pt x="82" y="82"/>
                  </a:lnTo>
                  <a:lnTo>
                    <a:pt x="75" y="82"/>
                  </a:lnTo>
                  <a:lnTo>
                    <a:pt x="75" y="86"/>
                  </a:lnTo>
                  <a:lnTo>
                    <a:pt x="88" y="86"/>
                  </a:lnTo>
                  <a:lnTo>
                    <a:pt x="88" y="82"/>
                  </a:lnTo>
                  <a:lnTo>
                    <a:pt x="78" y="83"/>
                  </a:lnTo>
                  <a:lnTo>
                    <a:pt x="78" y="87"/>
                  </a:lnTo>
                  <a:lnTo>
                    <a:pt x="88" y="87"/>
                  </a:lnTo>
                  <a:lnTo>
                    <a:pt x="88" y="83"/>
                  </a:lnTo>
                  <a:lnTo>
                    <a:pt x="76" y="83"/>
                  </a:lnTo>
                  <a:lnTo>
                    <a:pt x="75" y="85"/>
                  </a:lnTo>
                  <a:lnTo>
                    <a:pt x="76" y="89"/>
                  </a:lnTo>
                  <a:lnTo>
                    <a:pt x="85" y="89"/>
                  </a:lnTo>
                  <a:lnTo>
                    <a:pt x="85" y="85"/>
                  </a:lnTo>
                  <a:lnTo>
                    <a:pt x="74" y="85"/>
                  </a:lnTo>
                  <a:lnTo>
                    <a:pt x="74" y="89"/>
                  </a:lnTo>
                  <a:lnTo>
                    <a:pt x="80" y="90"/>
                  </a:lnTo>
                  <a:lnTo>
                    <a:pt x="88" y="90"/>
                  </a:lnTo>
                  <a:lnTo>
                    <a:pt x="88" y="86"/>
                  </a:lnTo>
                  <a:lnTo>
                    <a:pt x="80" y="86"/>
                  </a:lnTo>
                  <a:lnTo>
                    <a:pt x="80" y="90"/>
                  </a:lnTo>
                  <a:lnTo>
                    <a:pt x="91" y="91"/>
                  </a:lnTo>
                  <a:lnTo>
                    <a:pt x="91" y="87"/>
                  </a:lnTo>
                  <a:lnTo>
                    <a:pt x="75" y="87"/>
                  </a:lnTo>
                  <a:lnTo>
                    <a:pt x="75" y="91"/>
                  </a:lnTo>
                  <a:lnTo>
                    <a:pt x="85" y="91"/>
                  </a:lnTo>
                  <a:lnTo>
                    <a:pt x="85" y="87"/>
                  </a:lnTo>
                  <a:lnTo>
                    <a:pt x="82" y="89"/>
                  </a:lnTo>
                  <a:lnTo>
                    <a:pt x="82" y="90"/>
                  </a:lnTo>
                  <a:lnTo>
                    <a:pt x="82" y="89"/>
                  </a:lnTo>
                  <a:lnTo>
                    <a:pt x="74" y="89"/>
                  </a:lnTo>
                  <a:lnTo>
                    <a:pt x="74" y="92"/>
                  </a:lnTo>
                  <a:lnTo>
                    <a:pt x="88" y="92"/>
                  </a:lnTo>
                  <a:lnTo>
                    <a:pt x="88" y="89"/>
                  </a:lnTo>
                  <a:lnTo>
                    <a:pt x="85" y="90"/>
                  </a:lnTo>
                  <a:lnTo>
                    <a:pt x="85" y="94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78" y="90"/>
                  </a:lnTo>
                  <a:lnTo>
                    <a:pt x="75" y="91"/>
                  </a:lnTo>
                  <a:lnTo>
                    <a:pt x="75" y="95"/>
                  </a:lnTo>
                  <a:lnTo>
                    <a:pt x="85" y="95"/>
                  </a:lnTo>
                  <a:lnTo>
                    <a:pt x="85" y="91"/>
                  </a:lnTo>
                  <a:lnTo>
                    <a:pt x="74" y="91"/>
                  </a:lnTo>
                  <a:lnTo>
                    <a:pt x="74" y="95"/>
                  </a:lnTo>
                  <a:lnTo>
                    <a:pt x="80" y="95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79" y="94"/>
                  </a:lnTo>
                  <a:lnTo>
                    <a:pt x="74" y="94"/>
                  </a:lnTo>
                  <a:lnTo>
                    <a:pt x="74" y="98"/>
                  </a:lnTo>
                  <a:lnTo>
                    <a:pt x="85" y="98"/>
                  </a:lnTo>
                  <a:lnTo>
                    <a:pt x="85" y="94"/>
                  </a:lnTo>
                  <a:lnTo>
                    <a:pt x="82" y="94"/>
                  </a:lnTo>
                  <a:lnTo>
                    <a:pt x="74" y="95"/>
                  </a:lnTo>
                  <a:lnTo>
                    <a:pt x="74" y="99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78" y="95"/>
                  </a:lnTo>
                  <a:lnTo>
                    <a:pt x="76" y="98"/>
                  </a:lnTo>
                  <a:lnTo>
                    <a:pt x="79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75" y="96"/>
                  </a:lnTo>
                  <a:lnTo>
                    <a:pt x="75" y="100"/>
                  </a:lnTo>
                  <a:lnTo>
                    <a:pt x="85" y="102"/>
                  </a:lnTo>
                  <a:lnTo>
                    <a:pt x="85" y="98"/>
                  </a:lnTo>
                  <a:lnTo>
                    <a:pt x="74" y="98"/>
                  </a:lnTo>
                  <a:lnTo>
                    <a:pt x="74" y="102"/>
                  </a:lnTo>
                  <a:lnTo>
                    <a:pt x="82" y="102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0" y="99"/>
                  </a:lnTo>
                  <a:lnTo>
                    <a:pt x="80" y="103"/>
                  </a:lnTo>
                  <a:lnTo>
                    <a:pt x="91" y="103"/>
                  </a:lnTo>
                  <a:lnTo>
                    <a:pt x="91" y="99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85" y="104"/>
                  </a:lnTo>
                  <a:lnTo>
                    <a:pt x="85" y="100"/>
                  </a:lnTo>
                  <a:lnTo>
                    <a:pt x="82" y="100"/>
                  </a:lnTo>
                  <a:lnTo>
                    <a:pt x="74" y="102"/>
                  </a:lnTo>
                  <a:lnTo>
                    <a:pt x="74" y="106"/>
                  </a:lnTo>
                  <a:lnTo>
                    <a:pt x="87" y="106"/>
                  </a:lnTo>
                  <a:lnTo>
                    <a:pt x="87" y="102"/>
                  </a:lnTo>
                  <a:lnTo>
                    <a:pt x="78" y="102"/>
                  </a:lnTo>
                  <a:lnTo>
                    <a:pt x="78" y="106"/>
                  </a:lnTo>
                  <a:lnTo>
                    <a:pt x="79" y="106"/>
                  </a:lnTo>
                  <a:lnTo>
                    <a:pt x="88" y="107"/>
                  </a:lnTo>
                  <a:lnTo>
                    <a:pt x="88" y="103"/>
                  </a:lnTo>
                  <a:lnTo>
                    <a:pt x="75" y="103"/>
                  </a:lnTo>
                  <a:lnTo>
                    <a:pt x="75" y="107"/>
                  </a:lnTo>
                  <a:lnTo>
                    <a:pt x="85" y="107"/>
                  </a:lnTo>
                  <a:lnTo>
                    <a:pt x="85" y="103"/>
                  </a:lnTo>
                  <a:lnTo>
                    <a:pt x="82" y="104"/>
                  </a:lnTo>
                  <a:lnTo>
                    <a:pt x="82" y="106"/>
                  </a:lnTo>
                  <a:lnTo>
                    <a:pt x="82" y="104"/>
                  </a:lnTo>
                  <a:lnTo>
                    <a:pt x="74" y="104"/>
                  </a:lnTo>
                  <a:lnTo>
                    <a:pt x="7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0" y="106"/>
                  </a:lnTo>
                  <a:lnTo>
                    <a:pt x="80" y="110"/>
                  </a:lnTo>
                  <a:lnTo>
                    <a:pt x="91" y="110"/>
                  </a:lnTo>
                  <a:lnTo>
                    <a:pt x="91" y="106"/>
                  </a:lnTo>
                  <a:lnTo>
                    <a:pt x="79" y="106"/>
                  </a:lnTo>
                  <a:lnTo>
                    <a:pt x="75" y="107"/>
                  </a:lnTo>
                  <a:lnTo>
                    <a:pt x="75" y="111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74" y="107"/>
                  </a:lnTo>
                  <a:lnTo>
                    <a:pt x="74" y="111"/>
                  </a:lnTo>
                  <a:lnTo>
                    <a:pt x="78" y="111"/>
                  </a:lnTo>
                  <a:lnTo>
                    <a:pt x="78" y="108"/>
                  </a:lnTo>
                  <a:lnTo>
                    <a:pt x="78" y="111"/>
                  </a:lnTo>
                  <a:lnTo>
                    <a:pt x="82" y="112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78" y="108"/>
                  </a:lnTo>
                  <a:lnTo>
                    <a:pt x="78" y="112"/>
                  </a:lnTo>
                  <a:lnTo>
                    <a:pt x="79" y="112"/>
                  </a:lnTo>
                  <a:lnTo>
                    <a:pt x="88" y="113"/>
                  </a:lnTo>
                  <a:lnTo>
                    <a:pt x="88" y="110"/>
                  </a:lnTo>
                  <a:lnTo>
                    <a:pt x="75" y="110"/>
                  </a:lnTo>
                  <a:lnTo>
                    <a:pt x="75" y="113"/>
                  </a:lnTo>
                  <a:lnTo>
                    <a:pt x="84" y="113"/>
                  </a:lnTo>
                  <a:lnTo>
                    <a:pt x="84" y="110"/>
                  </a:lnTo>
                  <a:lnTo>
                    <a:pt x="82" y="111"/>
                  </a:lnTo>
                  <a:lnTo>
                    <a:pt x="82" y="112"/>
                  </a:lnTo>
                  <a:lnTo>
                    <a:pt x="82" y="111"/>
                  </a:lnTo>
                  <a:lnTo>
                    <a:pt x="74" y="111"/>
                  </a:lnTo>
                  <a:lnTo>
                    <a:pt x="74" y="115"/>
                  </a:lnTo>
                  <a:lnTo>
                    <a:pt x="88" y="115"/>
                  </a:lnTo>
                  <a:lnTo>
                    <a:pt x="88" y="111"/>
                  </a:lnTo>
                  <a:lnTo>
                    <a:pt x="80" y="112"/>
                  </a:lnTo>
                  <a:lnTo>
                    <a:pt x="79" y="112"/>
                  </a:lnTo>
                  <a:lnTo>
                    <a:pt x="79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74" y="112"/>
                  </a:lnTo>
                  <a:lnTo>
                    <a:pt x="74" y="116"/>
                  </a:lnTo>
                  <a:lnTo>
                    <a:pt x="84" y="117"/>
                  </a:lnTo>
                  <a:lnTo>
                    <a:pt x="84" y="113"/>
                  </a:lnTo>
                  <a:lnTo>
                    <a:pt x="74" y="113"/>
                  </a:lnTo>
                  <a:lnTo>
                    <a:pt x="74" y="117"/>
                  </a:lnTo>
                  <a:lnTo>
                    <a:pt x="82" y="117"/>
                  </a:lnTo>
                  <a:lnTo>
                    <a:pt x="87" y="119"/>
                  </a:lnTo>
                  <a:lnTo>
                    <a:pt x="87" y="115"/>
                  </a:lnTo>
                  <a:lnTo>
                    <a:pt x="78" y="115"/>
                  </a:lnTo>
                  <a:lnTo>
                    <a:pt x="78" y="119"/>
                  </a:lnTo>
                  <a:lnTo>
                    <a:pt x="88" y="119"/>
                  </a:lnTo>
                  <a:lnTo>
                    <a:pt x="88" y="115"/>
                  </a:lnTo>
                  <a:lnTo>
                    <a:pt x="78" y="116"/>
                  </a:lnTo>
                  <a:lnTo>
                    <a:pt x="74" y="116"/>
                  </a:lnTo>
                  <a:lnTo>
                    <a:pt x="74" y="120"/>
                  </a:lnTo>
                  <a:lnTo>
                    <a:pt x="84" y="120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4" y="117"/>
                  </a:lnTo>
                  <a:lnTo>
                    <a:pt x="74" y="121"/>
                  </a:lnTo>
                  <a:lnTo>
                    <a:pt x="88" y="121"/>
                  </a:lnTo>
                  <a:lnTo>
                    <a:pt x="88" y="117"/>
                  </a:lnTo>
                  <a:lnTo>
                    <a:pt x="78" y="117"/>
                  </a:lnTo>
                  <a:lnTo>
                    <a:pt x="78" y="123"/>
                  </a:lnTo>
                  <a:lnTo>
                    <a:pt x="89" y="123"/>
                  </a:lnTo>
                  <a:lnTo>
                    <a:pt x="89" y="119"/>
                  </a:lnTo>
                  <a:lnTo>
                    <a:pt x="74" y="119"/>
                  </a:lnTo>
                  <a:lnTo>
                    <a:pt x="74" y="123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74" y="120"/>
                  </a:lnTo>
                  <a:lnTo>
                    <a:pt x="74" y="124"/>
                  </a:lnTo>
                  <a:lnTo>
                    <a:pt x="82" y="124"/>
                  </a:lnTo>
                  <a:lnTo>
                    <a:pt x="87" y="125"/>
                  </a:lnTo>
                  <a:lnTo>
                    <a:pt x="87" y="121"/>
                  </a:lnTo>
                  <a:lnTo>
                    <a:pt x="78" y="121"/>
                  </a:lnTo>
                  <a:lnTo>
                    <a:pt x="78" y="125"/>
                  </a:lnTo>
                  <a:lnTo>
                    <a:pt x="88" y="125"/>
                  </a:lnTo>
                  <a:lnTo>
                    <a:pt x="88" y="121"/>
                  </a:lnTo>
                  <a:lnTo>
                    <a:pt x="78" y="123"/>
                  </a:lnTo>
                  <a:lnTo>
                    <a:pt x="74" y="123"/>
                  </a:lnTo>
                  <a:lnTo>
                    <a:pt x="74" y="127"/>
                  </a:lnTo>
                  <a:lnTo>
                    <a:pt x="84" y="127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72" y="124"/>
                  </a:lnTo>
                  <a:lnTo>
                    <a:pt x="72" y="128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89" y="129"/>
                  </a:lnTo>
                  <a:lnTo>
                    <a:pt x="89" y="125"/>
                  </a:lnTo>
                  <a:lnTo>
                    <a:pt x="74" y="125"/>
                  </a:lnTo>
                  <a:lnTo>
                    <a:pt x="74" y="129"/>
                  </a:lnTo>
                  <a:lnTo>
                    <a:pt x="84" y="129"/>
                  </a:lnTo>
                  <a:lnTo>
                    <a:pt x="84" y="125"/>
                  </a:lnTo>
                  <a:lnTo>
                    <a:pt x="80" y="127"/>
                  </a:lnTo>
                  <a:lnTo>
                    <a:pt x="80" y="128"/>
                  </a:lnTo>
                  <a:lnTo>
                    <a:pt x="80" y="127"/>
                  </a:lnTo>
                  <a:lnTo>
                    <a:pt x="74" y="127"/>
                  </a:lnTo>
                  <a:lnTo>
                    <a:pt x="74" y="130"/>
                  </a:lnTo>
                  <a:lnTo>
                    <a:pt x="87" y="130"/>
                  </a:lnTo>
                  <a:lnTo>
                    <a:pt x="87" y="127"/>
                  </a:lnTo>
                  <a:lnTo>
                    <a:pt x="78" y="128"/>
                  </a:lnTo>
                  <a:lnTo>
                    <a:pt x="78" y="132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78" y="128"/>
                  </a:lnTo>
                  <a:lnTo>
                    <a:pt x="74" y="129"/>
                  </a:lnTo>
                  <a:lnTo>
                    <a:pt x="74" y="133"/>
                  </a:lnTo>
                  <a:lnTo>
                    <a:pt x="84" y="133"/>
                  </a:lnTo>
                  <a:lnTo>
                    <a:pt x="84" y="129"/>
                  </a:lnTo>
                  <a:lnTo>
                    <a:pt x="72" y="129"/>
                  </a:lnTo>
                  <a:lnTo>
                    <a:pt x="72" y="133"/>
                  </a:lnTo>
                  <a:lnTo>
                    <a:pt x="79" y="134"/>
                  </a:lnTo>
                  <a:lnTo>
                    <a:pt x="87" y="134"/>
                  </a:lnTo>
                  <a:lnTo>
                    <a:pt x="87" y="130"/>
                  </a:lnTo>
                  <a:lnTo>
                    <a:pt x="79" y="130"/>
                  </a:lnTo>
                  <a:lnTo>
                    <a:pt x="79" y="134"/>
                  </a:lnTo>
                  <a:lnTo>
                    <a:pt x="89" y="134"/>
                  </a:lnTo>
                  <a:lnTo>
                    <a:pt x="89" y="130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74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0" y="133"/>
                  </a:lnTo>
                  <a:lnTo>
                    <a:pt x="74" y="133"/>
                  </a:lnTo>
                  <a:lnTo>
                    <a:pt x="74" y="137"/>
                  </a:lnTo>
                  <a:lnTo>
                    <a:pt x="87" y="137"/>
                  </a:lnTo>
                  <a:lnTo>
                    <a:pt x="87" y="133"/>
                  </a:lnTo>
                  <a:lnTo>
                    <a:pt x="78" y="134"/>
                  </a:lnTo>
                  <a:lnTo>
                    <a:pt x="78" y="138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74" y="134"/>
                  </a:lnTo>
                  <a:lnTo>
                    <a:pt x="74" y="138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74" y="136"/>
                  </a:lnTo>
                  <a:lnTo>
                    <a:pt x="74" y="140"/>
                  </a:lnTo>
                  <a:lnTo>
                    <a:pt x="80" y="140"/>
                  </a:lnTo>
                  <a:lnTo>
                    <a:pt x="87" y="141"/>
                  </a:lnTo>
                  <a:lnTo>
                    <a:pt x="87" y="137"/>
                  </a:lnTo>
                  <a:lnTo>
                    <a:pt x="79" y="137"/>
                  </a:lnTo>
                  <a:lnTo>
                    <a:pt x="79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78" y="138"/>
                  </a:lnTo>
                  <a:lnTo>
                    <a:pt x="74" y="138"/>
                  </a:lnTo>
                  <a:lnTo>
                    <a:pt x="74" y="142"/>
                  </a:lnTo>
                  <a:lnTo>
                    <a:pt x="84" y="142"/>
                  </a:lnTo>
                  <a:lnTo>
                    <a:pt x="84" y="138"/>
                  </a:lnTo>
                  <a:lnTo>
                    <a:pt x="80" y="138"/>
                  </a:lnTo>
                  <a:lnTo>
                    <a:pt x="74" y="140"/>
                  </a:lnTo>
                  <a:lnTo>
                    <a:pt x="74" y="144"/>
                  </a:lnTo>
                  <a:lnTo>
                    <a:pt x="87" y="144"/>
                  </a:lnTo>
                  <a:lnTo>
                    <a:pt x="87" y="140"/>
                  </a:lnTo>
                  <a:lnTo>
                    <a:pt x="76" y="140"/>
                  </a:lnTo>
                  <a:lnTo>
                    <a:pt x="75" y="142"/>
                  </a:lnTo>
                  <a:lnTo>
                    <a:pt x="78" y="145"/>
                  </a:lnTo>
                  <a:lnTo>
                    <a:pt x="87" y="145"/>
                  </a:lnTo>
                  <a:lnTo>
                    <a:pt x="87" y="141"/>
                  </a:lnTo>
                  <a:lnTo>
                    <a:pt x="74" y="141"/>
                  </a:lnTo>
                  <a:lnTo>
                    <a:pt x="74" y="145"/>
                  </a:lnTo>
                  <a:lnTo>
                    <a:pt x="84" y="146"/>
                  </a:lnTo>
                  <a:lnTo>
                    <a:pt x="84" y="142"/>
                  </a:lnTo>
                  <a:lnTo>
                    <a:pt x="72" y="142"/>
                  </a:lnTo>
                  <a:lnTo>
                    <a:pt x="72" y="146"/>
                  </a:lnTo>
                  <a:lnTo>
                    <a:pt x="87" y="146"/>
                  </a:lnTo>
                  <a:lnTo>
                    <a:pt x="87" y="142"/>
                  </a:lnTo>
                  <a:lnTo>
                    <a:pt x="79" y="144"/>
                  </a:lnTo>
                  <a:lnTo>
                    <a:pt x="79" y="147"/>
                  </a:lnTo>
                  <a:lnTo>
                    <a:pt x="89" y="147"/>
                  </a:lnTo>
                  <a:lnTo>
                    <a:pt x="89" y="144"/>
                  </a:lnTo>
                  <a:lnTo>
                    <a:pt x="78" y="145"/>
                  </a:lnTo>
                  <a:lnTo>
                    <a:pt x="74" y="145"/>
                  </a:lnTo>
                  <a:lnTo>
                    <a:pt x="74" y="149"/>
                  </a:lnTo>
                  <a:lnTo>
                    <a:pt x="84" y="149"/>
                  </a:lnTo>
                  <a:lnTo>
                    <a:pt x="84" y="145"/>
                  </a:lnTo>
                  <a:lnTo>
                    <a:pt x="74" y="145"/>
                  </a:lnTo>
                  <a:lnTo>
                    <a:pt x="74" y="149"/>
                  </a:lnTo>
                  <a:lnTo>
                    <a:pt x="80" y="150"/>
                  </a:lnTo>
                  <a:lnTo>
                    <a:pt x="87" y="150"/>
                  </a:lnTo>
                  <a:lnTo>
                    <a:pt x="87" y="146"/>
                  </a:lnTo>
                  <a:lnTo>
                    <a:pt x="76" y="146"/>
                  </a:lnTo>
                  <a:lnTo>
                    <a:pt x="76" y="150"/>
                  </a:lnTo>
                  <a:lnTo>
                    <a:pt x="78" y="150"/>
                  </a:lnTo>
                  <a:lnTo>
                    <a:pt x="87" y="151"/>
                  </a:lnTo>
                  <a:lnTo>
                    <a:pt x="87" y="147"/>
                  </a:lnTo>
                  <a:lnTo>
                    <a:pt x="74" y="147"/>
                  </a:lnTo>
                  <a:lnTo>
                    <a:pt x="74" y="151"/>
                  </a:lnTo>
                  <a:lnTo>
                    <a:pt x="84" y="151"/>
                  </a:lnTo>
                  <a:lnTo>
                    <a:pt x="84" y="147"/>
                  </a:lnTo>
                  <a:lnTo>
                    <a:pt x="82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72" y="149"/>
                  </a:lnTo>
                  <a:lnTo>
                    <a:pt x="72" y="153"/>
                  </a:lnTo>
                  <a:lnTo>
                    <a:pt x="87" y="153"/>
                  </a:lnTo>
                  <a:lnTo>
                    <a:pt x="87" y="149"/>
                  </a:lnTo>
                  <a:lnTo>
                    <a:pt x="79" y="150"/>
                  </a:lnTo>
                  <a:lnTo>
                    <a:pt x="78" y="150"/>
                  </a:lnTo>
                  <a:lnTo>
                    <a:pt x="78" y="154"/>
                  </a:lnTo>
                  <a:lnTo>
                    <a:pt x="89" y="154"/>
                  </a:lnTo>
                  <a:lnTo>
                    <a:pt x="89" y="150"/>
                  </a:lnTo>
                  <a:lnTo>
                    <a:pt x="79" y="150"/>
                  </a:lnTo>
                  <a:lnTo>
                    <a:pt x="74" y="151"/>
                  </a:lnTo>
                  <a:lnTo>
                    <a:pt x="74" y="155"/>
                  </a:lnTo>
                  <a:lnTo>
                    <a:pt x="84" y="155"/>
                  </a:lnTo>
                  <a:lnTo>
                    <a:pt x="84" y="151"/>
                  </a:lnTo>
                  <a:lnTo>
                    <a:pt x="74" y="151"/>
                  </a:lnTo>
                  <a:lnTo>
                    <a:pt x="74" y="155"/>
                  </a:lnTo>
                  <a:lnTo>
                    <a:pt x="80" y="157"/>
                  </a:lnTo>
                  <a:lnTo>
                    <a:pt x="87" y="157"/>
                  </a:lnTo>
                  <a:lnTo>
                    <a:pt x="87" y="153"/>
                  </a:lnTo>
                  <a:lnTo>
                    <a:pt x="76" y="153"/>
                  </a:lnTo>
                  <a:lnTo>
                    <a:pt x="76" y="157"/>
                  </a:lnTo>
                  <a:lnTo>
                    <a:pt x="87" y="157"/>
                  </a:lnTo>
                  <a:lnTo>
                    <a:pt x="87" y="153"/>
                  </a:lnTo>
                  <a:lnTo>
                    <a:pt x="76" y="154"/>
                  </a:lnTo>
                  <a:lnTo>
                    <a:pt x="74" y="154"/>
                  </a:lnTo>
                  <a:lnTo>
                    <a:pt x="74" y="158"/>
                  </a:lnTo>
                  <a:lnTo>
                    <a:pt x="84" y="158"/>
                  </a:lnTo>
                  <a:lnTo>
                    <a:pt x="84" y="154"/>
                  </a:lnTo>
                  <a:lnTo>
                    <a:pt x="82" y="154"/>
                  </a:lnTo>
                  <a:lnTo>
                    <a:pt x="72" y="155"/>
                  </a:lnTo>
                  <a:lnTo>
                    <a:pt x="72" y="159"/>
                  </a:lnTo>
                  <a:lnTo>
                    <a:pt x="87" y="159"/>
                  </a:lnTo>
                  <a:lnTo>
                    <a:pt x="87" y="155"/>
                  </a:lnTo>
                  <a:lnTo>
                    <a:pt x="78" y="155"/>
                  </a:lnTo>
                  <a:lnTo>
                    <a:pt x="78" y="161"/>
                  </a:lnTo>
                  <a:lnTo>
                    <a:pt x="89" y="161"/>
                  </a:lnTo>
                  <a:lnTo>
                    <a:pt x="89" y="157"/>
                  </a:lnTo>
                  <a:lnTo>
                    <a:pt x="74" y="157"/>
                  </a:lnTo>
                  <a:lnTo>
                    <a:pt x="74" y="161"/>
                  </a:lnTo>
                  <a:lnTo>
                    <a:pt x="84" y="162"/>
                  </a:lnTo>
                  <a:lnTo>
                    <a:pt x="84" y="158"/>
                  </a:lnTo>
                  <a:lnTo>
                    <a:pt x="72" y="158"/>
                  </a:lnTo>
                  <a:lnTo>
                    <a:pt x="72" y="162"/>
                  </a:lnTo>
                  <a:lnTo>
                    <a:pt x="80" y="162"/>
                  </a:lnTo>
                  <a:lnTo>
                    <a:pt x="87" y="163"/>
                  </a:lnTo>
                  <a:lnTo>
                    <a:pt x="87" y="159"/>
                  </a:lnTo>
                  <a:lnTo>
                    <a:pt x="76" y="159"/>
                  </a:lnTo>
                  <a:lnTo>
                    <a:pt x="76" y="163"/>
                  </a:lnTo>
                  <a:lnTo>
                    <a:pt x="88" y="163"/>
                  </a:lnTo>
                  <a:lnTo>
                    <a:pt x="88" y="159"/>
                  </a:lnTo>
                  <a:lnTo>
                    <a:pt x="78" y="161"/>
                  </a:lnTo>
                  <a:lnTo>
                    <a:pt x="74" y="161"/>
                  </a:lnTo>
                  <a:lnTo>
                    <a:pt x="74" y="164"/>
                  </a:lnTo>
                  <a:lnTo>
                    <a:pt x="83" y="164"/>
                  </a:lnTo>
                  <a:lnTo>
                    <a:pt x="83" y="161"/>
                  </a:lnTo>
                  <a:lnTo>
                    <a:pt x="82" y="161"/>
                  </a:lnTo>
                  <a:lnTo>
                    <a:pt x="72" y="162"/>
                  </a:lnTo>
                  <a:lnTo>
                    <a:pt x="72" y="166"/>
                  </a:lnTo>
                  <a:lnTo>
                    <a:pt x="87" y="166"/>
                  </a:lnTo>
                  <a:lnTo>
                    <a:pt x="87" y="162"/>
                  </a:lnTo>
                  <a:lnTo>
                    <a:pt x="78" y="162"/>
                  </a:lnTo>
                  <a:lnTo>
                    <a:pt x="76" y="163"/>
                  </a:lnTo>
                  <a:lnTo>
                    <a:pt x="78" y="167"/>
                  </a:lnTo>
                  <a:lnTo>
                    <a:pt x="89" y="167"/>
                  </a:lnTo>
                  <a:lnTo>
                    <a:pt x="89" y="163"/>
                  </a:lnTo>
                  <a:lnTo>
                    <a:pt x="74" y="163"/>
                  </a:lnTo>
                  <a:lnTo>
                    <a:pt x="74" y="167"/>
                  </a:lnTo>
                  <a:lnTo>
                    <a:pt x="84" y="167"/>
                  </a:lnTo>
                  <a:lnTo>
                    <a:pt x="84" y="163"/>
                  </a:lnTo>
                  <a:lnTo>
                    <a:pt x="80" y="164"/>
                  </a:lnTo>
                  <a:lnTo>
                    <a:pt x="80" y="166"/>
                  </a:lnTo>
                  <a:lnTo>
                    <a:pt x="80" y="164"/>
                  </a:lnTo>
                  <a:lnTo>
                    <a:pt x="74" y="164"/>
                  </a:lnTo>
                  <a:lnTo>
                    <a:pt x="74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76" y="166"/>
                  </a:lnTo>
                  <a:lnTo>
                    <a:pt x="76" y="170"/>
                  </a:lnTo>
                  <a:lnTo>
                    <a:pt x="87" y="170"/>
                  </a:lnTo>
                  <a:lnTo>
                    <a:pt x="87" y="166"/>
                  </a:lnTo>
                  <a:lnTo>
                    <a:pt x="78" y="166"/>
                  </a:lnTo>
                  <a:lnTo>
                    <a:pt x="74" y="167"/>
                  </a:lnTo>
                  <a:lnTo>
                    <a:pt x="74" y="171"/>
                  </a:lnTo>
                  <a:lnTo>
                    <a:pt x="84" y="171"/>
                  </a:lnTo>
                  <a:lnTo>
                    <a:pt x="84" y="167"/>
                  </a:lnTo>
                  <a:lnTo>
                    <a:pt x="72" y="167"/>
                  </a:lnTo>
                  <a:lnTo>
                    <a:pt x="72" y="171"/>
                  </a:lnTo>
                  <a:lnTo>
                    <a:pt x="79" y="172"/>
                  </a:lnTo>
                  <a:lnTo>
                    <a:pt x="87" y="172"/>
                  </a:lnTo>
                  <a:lnTo>
                    <a:pt x="87" y="168"/>
                  </a:lnTo>
                  <a:lnTo>
                    <a:pt x="79" y="168"/>
                  </a:lnTo>
                  <a:lnTo>
                    <a:pt x="79" y="172"/>
                  </a:lnTo>
                  <a:lnTo>
                    <a:pt x="89" y="174"/>
                  </a:lnTo>
                  <a:lnTo>
                    <a:pt x="89" y="170"/>
                  </a:lnTo>
                  <a:lnTo>
                    <a:pt x="74" y="170"/>
                  </a:lnTo>
                  <a:lnTo>
                    <a:pt x="74" y="174"/>
                  </a:lnTo>
                  <a:lnTo>
                    <a:pt x="84" y="174"/>
                  </a:lnTo>
                  <a:lnTo>
                    <a:pt x="84" y="170"/>
                  </a:lnTo>
                  <a:lnTo>
                    <a:pt x="80" y="171"/>
                  </a:lnTo>
                  <a:lnTo>
                    <a:pt x="80" y="172"/>
                  </a:lnTo>
                  <a:lnTo>
                    <a:pt x="80" y="171"/>
                  </a:lnTo>
                  <a:lnTo>
                    <a:pt x="74" y="171"/>
                  </a:lnTo>
                  <a:lnTo>
                    <a:pt x="74" y="175"/>
                  </a:lnTo>
                  <a:lnTo>
                    <a:pt x="87" y="175"/>
                  </a:lnTo>
                  <a:lnTo>
                    <a:pt x="87" y="171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88" y="176"/>
                  </a:lnTo>
                  <a:lnTo>
                    <a:pt x="88" y="172"/>
                  </a:lnTo>
                  <a:lnTo>
                    <a:pt x="78" y="172"/>
                  </a:lnTo>
                  <a:lnTo>
                    <a:pt x="74" y="174"/>
                  </a:lnTo>
                  <a:lnTo>
                    <a:pt x="74" y="178"/>
                  </a:lnTo>
                  <a:lnTo>
                    <a:pt x="84" y="178"/>
                  </a:lnTo>
                  <a:lnTo>
                    <a:pt x="84" y="174"/>
                  </a:lnTo>
                  <a:lnTo>
                    <a:pt x="74" y="174"/>
                  </a:lnTo>
                  <a:lnTo>
                    <a:pt x="74" y="178"/>
                  </a:lnTo>
                  <a:lnTo>
                    <a:pt x="79" y="178"/>
                  </a:lnTo>
                  <a:lnTo>
                    <a:pt x="87" y="179"/>
                  </a:lnTo>
                  <a:lnTo>
                    <a:pt x="87" y="175"/>
                  </a:lnTo>
                  <a:lnTo>
                    <a:pt x="78" y="175"/>
                  </a:lnTo>
                  <a:lnTo>
                    <a:pt x="78" y="179"/>
                  </a:lnTo>
                  <a:lnTo>
                    <a:pt x="89" y="179"/>
                  </a:lnTo>
                  <a:lnTo>
                    <a:pt x="89" y="175"/>
                  </a:lnTo>
                  <a:lnTo>
                    <a:pt x="78" y="176"/>
                  </a:lnTo>
                  <a:lnTo>
                    <a:pt x="72" y="176"/>
                  </a:lnTo>
                  <a:lnTo>
                    <a:pt x="72" y="180"/>
                  </a:lnTo>
                  <a:lnTo>
                    <a:pt x="83" y="180"/>
                  </a:lnTo>
                  <a:lnTo>
                    <a:pt x="83" y="176"/>
                  </a:lnTo>
                  <a:lnTo>
                    <a:pt x="80" y="176"/>
                  </a:lnTo>
                  <a:lnTo>
                    <a:pt x="72" y="178"/>
                  </a:lnTo>
                  <a:lnTo>
                    <a:pt x="4" y="178"/>
                  </a:lnTo>
                  <a:lnTo>
                    <a:pt x="3" y="180"/>
                  </a:lnTo>
                  <a:lnTo>
                    <a:pt x="6" y="183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3" y="179"/>
                  </a:lnTo>
                  <a:lnTo>
                    <a:pt x="3" y="183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0" y="180"/>
                  </a:lnTo>
                  <a:lnTo>
                    <a:pt x="0" y="184"/>
                  </a:lnTo>
                  <a:lnTo>
                    <a:pt x="6" y="184"/>
                  </a:lnTo>
                  <a:lnTo>
                    <a:pt x="13" y="185"/>
                  </a:lnTo>
                  <a:lnTo>
                    <a:pt x="13" y="182"/>
                  </a:lnTo>
                  <a:lnTo>
                    <a:pt x="4" y="182"/>
                  </a:lnTo>
                  <a:lnTo>
                    <a:pt x="4" y="185"/>
                  </a:lnTo>
                  <a:lnTo>
                    <a:pt x="16" y="185"/>
                  </a:lnTo>
                  <a:lnTo>
                    <a:pt x="16" y="182"/>
                  </a:lnTo>
                  <a:lnTo>
                    <a:pt x="6" y="183"/>
                  </a:lnTo>
                  <a:lnTo>
                    <a:pt x="0" y="183"/>
                  </a:lnTo>
                  <a:lnTo>
                    <a:pt x="0" y="187"/>
                  </a:lnTo>
                  <a:lnTo>
                    <a:pt x="11" y="187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2" y="184"/>
                  </a:lnTo>
                  <a:lnTo>
                    <a:pt x="2" y="188"/>
                  </a:lnTo>
                  <a:lnTo>
                    <a:pt x="13" y="188"/>
                  </a:lnTo>
                  <a:lnTo>
                    <a:pt x="13" y="184"/>
                  </a:lnTo>
                  <a:lnTo>
                    <a:pt x="4" y="184"/>
                  </a:lnTo>
                  <a:lnTo>
                    <a:pt x="3" y="187"/>
                  </a:lnTo>
                  <a:lnTo>
                    <a:pt x="6" y="189"/>
                  </a:lnTo>
                  <a:lnTo>
                    <a:pt x="15" y="189"/>
                  </a:lnTo>
                  <a:lnTo>
                    <a:pt x="15" y="185"/>
                  </a:lnTo>
                  <a:lnTo>
                    <a:pt x="3" y="185"/>
                  </a:lnTo>
                  <a:lnTo>
                    <a:pt x="3" y="189"/>
                  </a:lnTo>
                  <a:lnTo>
                    <a:pt x="12" y="189"/>
                  </a:lnTo>
                  <a:lnTo>
                    <a:pt x="12" y="185"/>
                  </a:lnTo>
                  <a:lnTo>
                    <a:pt x="9" y="187"/>
                  </a:lnTo>
                  <a:lnTo>
                    <a:pt x="9" y="188"/>
                  </a:lnTo>
                  <a:lnTo>
                    <a:pt x="9" y="187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13" y="191"/>
                  </a:lnTo>
                  <a:lnTo>
                    <a:pt x="13" y="187"/>
                  </a:lnTo>
                  <a:lnTo>
                    <a:pt x="6" y="188"/>
                  </a:lnTo>
                  <a:lnTo>
                    <a:pt x="4" y="188"/>
                  </a:lnTo>
                  <a:lnTo>
                    <a:pt x="4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7" y="188"/>
                  </a:lnTo>
                  <a:lnTo>
                    <a:pt x="2" y="189"/>
                  </a:lnTo>
                  <a:lnTo>
                    <a:pt x="2" y="193"/>
                  </a:lnTo>
                  <a:lnTo>
                    <a:pt x="11" y="193"/>
                  </a:lnTo>
                  <a:lnTo>
                    <a:pt x="11" y="189"/>
                  </a:lnTo>
                  <a:lnTo>
                    <a:pt x="2" y="189"/>
                  </a:lnTo>
                  <a:lnTo>
                    <a:pt x="2" y="193"/>
                  </a:lnTo>
                  <a:lnTo>
                    <a:pt x="7" y="195"/>
                  </a:lnTo>
                  <a:lnTo>
                    <a:pt x="15" y="195"/>
                  </a:lnTo>
                  <a:lnTo>
                    <a:pt x="15" y="191"/>
                  </a:lnTo>
                  <a:lnTo>
                    <a:pt x="4" y="191"/>
                  </a:lnTo>
                  <a:lnTo>
                    <a:pt x="4" y="195"/>
                  </a:lnTo>
                  <a:lnTo>
                    <a:pt x="15" y="196"/>
                  </a:lnTo>
                  <a:lnTo>
                    <a:pt x="15" y="192"/>
                  </a:lnTo>
                  <a:lnTo>
                    <a:pt x="2" y="192"/>
                  </a:lnTo>
                  <a:lnTo>
                    <a:pt x="2" y="196"/>
                  </a:lnTo>
                  <a:lnTo>
                    <a:pt x="12" y="196"/>
                  </a:lnTo>
                  <a:lnTo>
                    <a:pt x="12" y="193"/>
                  </a:lnTo>
                  <a:lnTo>
                    <a:pt x="11" y="192"/>
                  </a:lnTo>
                  <a:lnTo>
                    <a:pt x="9" y="193"/>
                  </a:lnTo>
                  <a:lnTo>
                    <a:pt x="11" y="195"/>
                  </a:lnTo>
                  <a:lnTo>
                    <a:pt x="11" y="193"/>
                  </a:lnTo>
                  <a:lnTo>
                    <a:pt x="2" y="193"/>
                  </a:lnTo>
                  <a:lnTo>
                    <a:pt x="2" y="197"/>
                  </a:lnTo>
                  <a:lnTo>
                    <a:pt x="13" y="197"/>
                  </a:lnTo>
                  <a:lnTo>
                    <a:pt x="13" y="193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4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4" y="195"/>
                  </a:lnTo>
                  <a:lnTo>
                    <a:pt x="2" y="196"/>
                  </a:lnTo>
                  <a:lnTo>
                    <a:pt x="2" y="200"/>
                  </a:lnTo>
                  <a:lnTo>
                    <a:pt x="11" y="200"/>
                  </a:lnTo>
                  <a:lnTo>
                    <a:pt x="11" y="196"/>
                  </a:lnTo>
                  <a:lnTo>
                    <a:pt x="2" y="196"/>
                  </a:lnTo>
                  <a:lnTo>
                    <a:pt x="2" y="200"/>
                  </a:lnTo>
                  <a:lnTo>
                    <a:pt x="7" y="200"/>
                  </a:lnTo>
                  <a:lnTo>
                    <a:pt x="15" y="201"/>
                  </a:lnTo>
                  <a:lnTo>
                    <a:pt x="83" y="201"/>
                  </a:lnTo>
                  <a:lnTo>
                    <a:pt x="83" y="197"/>
                  </a:lnTo>
                  <a:lnTo>
                    <a:pt x="78" y="199"/>
                  </a:lnTo>
                  <a:lnTo>
                    <a:pt x="75" y="199"/>
                  </a:lnTo>
                  <a:lnTo>
                    <a:pt x="75" y="202"/>
                  </a:lnTo>
                  <a:lnTo>
                    <a:pt x="85" y="202"/>
                  </a:lnTo>
                  <a:lnTo>
                    <a:pt x="85" y="199"/>
                  </a:lnTo>
                  <a:lnTo>
                    <a:pt x="83" y="199"/>
                  </a:lnTo>
                  <a:lnTo>
                    <a:pt x="74" y="200"/>
                  </a:lnTo>
                  <a:lnTo>
                    <a:pt x="74" y="204"/>
                  </a:lnTo>
                  <a:lnTo>
                    <a:pt x="87" y="204"/>
                  </a:lnTo>
                  <a:lnTo>
                    <a:pt x="87" y="200"/>
                  </a:lnTo>
                  <a:lnTo>
                    <a:pt x="78" y="200"/>
                  </a:lnTo>
                  <a:lnTo>
                    <a:pt x="76" y="201"/>
                  </a:lnTo>
                  <a:lnTo>
                    <a:pt x="78" y="205"/>
                  </a:lnTo>
                  <a:lnTo>
                    <a:pt x="89" y="205"/>
                  </a:lnTo>
                  <a:lnTo>
                    <a:pt x="89" y="201"/>
                  </a:lnTo>
                  <a:lnTo>
                    <a:pt x="74" y="201"/>
                  </a:lnTo>
                  <a:lnTo>
                    <a:pt x="74" y="205"/>
                  </a:lnTo>
                  <a:lnTo>
                    <a:pt x="83" y="206"/>
                  </a:lnTo>
                  <a:lnTo>
                    <a:pt x="83" y="202"/>
                  </a:lnTo>
                  <a:lnTo>
                    <a:pt x="71" y="202"/>
                  </a:lnTo>
                  <a:lnTo>
                    <a:pt x="71" y="206"/>
                  </a:lnTo>
                  <a:lnTo>
                    <a:pt x="78" y="206"/>
                  </a:lnTo>
                  <a:lnTo>
                    <a:pt x="85" y="208"/>
                  </a:lnTo>
                  <a:lnTo>
                    <a:pt x="85" y="204"/>
                  </a:lnTo>
                  <a:lnTo>
                    <a:pt x="75" y="204"/>
                  </a:lnTo>
                  <a:lnTo>
                    <a:pt x="75" y="208"/>
                  </a:lnTo>
                  <a:lnTo>
                    <a:pt x="85" y="208"/>
                  </a:lnTo>
                  <a:lnTo>
                    <a:pt x="85" y="204"/>
                  </a:lnTo>
                  <a:lnTo>
                    <a:pt x="75" y="205"/>
                  </a:lnTo>
                  <a:lnTo>
                    <a:pt x="71" y="205"/>
                  </a:lnTo>
                  <a:lnTo>
                    <a:pt x="71" y="209"/>
                  </a:lnTo>
                  <a:lnTo>
                    <a:pt x="80" y="209"/>
                  </a:lnTo>
                  <a:lnTo>
                    <a:pt x="80" y="205"/>
                  </a:lnTo>
                  <a:lnTo>
                    <a:pt x="79" y="205"/>
                  </a:lnTo>
                  <a:lnTo>
                    <a:pt x="70" y="206"/>
                  </a:lnTo>
                  <a:lnTo>
                    <a:pt x="70" y="210"/>
                  </a:lnTo>
                  <a:lnTo>
                    <a:pt x="84" y="210"/>
                  </a:lnTo>
                  <a:lnTo>
                    <a:pt x="84" y="206"/>
                  </a:lnTo>
                  <a:lnTo>
                    <a:pt x="75" y="206"/>
                  </a:lnTo>
                  <a:lnTo>
                    <a:pt x="75" y="210"/>
                  </a:lnTo>
                  <a:lnTo>
                    <a:pt x="85" y="212"/>
                  </a:lnTo>
                  <a:lnTo>
                    <a:pt x="85" y="208"/>
                  </a:lnTo>
                  <a:lnTo>
                    <a:pt x="71" y="208"/>
                  </a:lnTo>
                  <a:lnTo>
                    <a:pt x="71" y="212"/>
                  </a:lnTo>
                  <a:lnTo>
                    <a:pt x="80" y="212"/>
                  </a:lnTo>
                  <a:lnTo>
                    <a:pt x="80" y="208"/>
                  </a:lnTo>
                  <a:lnTo>
                    <a:pt x="78" y="209"/>
                  </a:lnTo>
                  <a:lnTo>
                    <a:pt x="78" y="210"/>
                  </a:lnTo>
                  <a:lnTo>
                    <a:pt x="78" y="209"/>
                  </a:lnTo>
                  <a:lnTo>
                    <a:pt x="71" y="209"/>
                  </a:lnTo>
                  <a:lnTo>
                    <a:pt x="71" y="213"/>
                  </a:lnTo>
                  <a:lnTo>
                    <a:pt x="84" y="213"/>
                  </a:lnTo>
                  <a:lnTo>
                    <a:pt x="84" y="209"/>
                  </a:lnTo>
                  <a:lnTo>
                    <a:pt x="75" y="210"/>
                  </a:lnTo>
                  <a:lnTo>
                    <a:pt x="75" y="214"/>
                  </a:lnTo>
                  <a:lnTo>
                    <a:pt x="85" y="214"/>
                  </a:lnTo>
                  <a:lnTo>
                    <a:pt x="85" y="210"/>
                  </a:lnTo>
                  <a:lnTo>
                    <a:pt x="75" y="210"/>
                  </a:lnTo>
                  <a:lnTo>
                    <a:pt x="72" y="212"/>
                  </a:lnTo>
                  <a:lnTo>
                    <a:pt x="72" y="216"/>
                  </a:lnTo>
                  <a:lnTo>
                    <a:pt x="82" y="216"/>
                  </a:lnTo>
                  <a:lnTo>
                    <a:pt x="82" y="212"/>
                  </a:lnTo>
                  <a:lnTo>
                    <a:pt x="72" y="212"/>
                  </a:lnTo>
                  <a:lnTo>
                    <a:pt x="72" y="216"/>
                  </a:lnTo>
                  <a:lnTo>
                    <a:pt x="78" y="217"/>
                  </a:lnTo>
                  <a:lnTo>
                    <a:pt x="85" y="217"/>
                  </a:lnTo>
                  <a:lnTo>
                    <a:pt x="85" y="213"/>
                  </a:lnTo>
                  <a:lnTo>
                    <a:pt x="76" y="213"/>
                  </a:lnTo>
                  <a:lnTo>
                    <a:pt x="76" y="217"/>
                  </a:lnTo>
                  <a:lnTo>
                    <a:pt x="88" y="218"/>
                  </a:lnTo>
                  <a:lnTo>
                    <a:pt x="88" y="214"/>
                  </a:lnTo>
                  <a:lnTo>
                    <a:pt x="72" y="214"/>
                  </a:lnTo>
                  <a:lnTo>
                    <a:pt x="72" y="218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0" y="214"/>
                  </a:lnTo>
                  <a:lnTo>
                    <a:pt x="79" y="216"/>
                  </a:lnTo>
                  <a:lnTo>
                    <a:pt x="80" y="217"/>
                  </a:lnTo>
                  <a:lnTo>
                    <a:pt x="80" y="216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85" y="219"/>
                  </a:lnTo>
                  <a:lnTo>
                    <a:pt x="85" y="216"/>
                  </a:lnTo>
                  <a:lnTo>
                    <a:pt x="76" y="217"/>
                  </a:lnTo>
                  <a:lnTo>
                    <a:pt x="76" y="221"/>
                  </a:lnTo>
                  <a:lnTo>
                    <a:pt x="87" y="221"/>
                  </a:lnTo>
                  <a:lnTo>
                    <a:pt x="87" y="217"/>
                  </a:lnTo>
                  <a:lnTo>
                    <a:pt x="74" y="217"/>
                  </a:lnTo>
                  <a:lnTo>
                    <a:pt x="74" y="221"/>
                  </a:lnTo>
                  <a:lnTo>
                    <a:pt x="83" y="222"/>
                  </a:lnTo>
                  <a:lnTo>
                    <a:pt x="83" y="218"/>
                  </a:lnTo>
                  <a:lnTo>
                    <a:pt x="72" y="218"/>
                  </a:lnTo>
                  <a:lnTo>
                    <a:pt x="72" y="222"/>
                  </a:lnTo>
                  <a:lnTo>
                    <a:pt x="78" y="222"/>
                  </a:lnTo>
                  <a:lnTo>
                    <a:pt x="87" y="223"/>
                  </a:lnTo>
                  <a:lnTo>
                    <a:pt x="87" y="219"/>
                  </a:lnTo>
                  <a:lnTo>
                    <a:pt x="78" y="219"/>
                  </a:lnTo>
                  <a:lnTo>
                    <a:pt x="78" y="223"/>
                  </a:lnTo>
                  <a:lnTo>
                    <a:pt x="89" y="223"/>
                  </a:lnTo>
                  <a:lnTo>
                    <a:pt x="89" y="219"/>
                  </a:lnTo>
                  <a:lnTo>
                    <a:pt x="79" y="221"/>
                  </a:lnTo>
                  <a:lnTo>
                    <a:pt x="74" y="221"/>
                  </a:lnTo>
                  <a:lnTo>
                    <a:pt x="74" y="225"/>
                  </a:lnTo>
                  <a:lnTo>
                    <a:pt x="83" y="225"/>
                  </a:lnTo>
                  <a:lnTo>
                    <a:pt x="83" y="221"/>
                  </a:lnTo>
                  <a:lnTo>
                    <a:pt x="79" y="221"/>
                  </a:lnTo>
                  <a:lnTo>
                    <a:pt x="72" y="222"/>
                  </a:lnTo>
                  <a:lnTo>
                    <a:pt x="72" y="226"/>
                  </a:lnTo>
                  <a:lnTo>
                    <a:pt x="87" y="226"/>
                  </a:lnTo>
                  <a:lnTo>
                    <a:pt x="87" y="222"/>
                  </a:lnTo>
                  <a:lnTo>
                    <a:pt x="76" y="222"/>
                  </a:lnTo>
                  <a:lnTo>
                    <a:pt x="75" y="225"/>
                  </a:lnTo>
                  <a:lnTo>
                    <a:pt x="78" y="227"/>
                  </a:lnTo>
                  <a:lnTo>
                    <a:pt x="87" y="227"/>
                  </a:lnTo>
                  <a:lnTo>
                    <a:pt x="87" y="223"/>
                  </a:lnTo>
                  <a:lnTo>
                    <a:pt x="74" y="223"/>
                  </a:lnTo>
                  <a:lnTo>
                    <a:pt x="74" y="227"/>
                  </a:lnTo>
                  <a:lnTo>
                    <a:pt x="83" y="229"/>
                  </a:lnTo>
                  <a:lnTo>
                    <a:pt x="83" y="225"/>
                  </a:lnTo>
                  <a:lnTo>
                    <a:pt x="74" y="225"/>
                  </a:lnTo>
                  <a:lnTo>
                    <a:pt x="74" y="229"/>
                  </a:lnTo>
                  <a:lnTo>
                    <a:pt x="87" y="229"/>
                  </a:lnTo>
                  <a:lnTo>
                    <a:pt x="87" y="225"/>
                  </a:lnTo>
                  <a:lnTo>
                    <a:pt x="79" y="226"/>
                  </a:lnTo>
                  <a:lnTo>
                    <a:pt x="79" y="230"/>
                  </a:lnTo>
                  <a:lnTo>
                    <a:pt x="89" y="230"/>
                  </a:lnTo>
                  <a:lnTo>
                    <a:pt x="89" y="226"/>
                  </a:lnTo>
                  <a:lnTo>
                    <a:pt x="79" y="226"/>
                  </a:lnTo>
                  <a:lnTo>
                    <a:pt x="74" y="227"/>
                  </a:lnTo>
                  <a:lnTo>
                    <a:pt x="74" y="231"/>
                  </a:lnTo>
                  <a:lnTo>
                    <a:pt x="83" y="231"/>
                  </a:lnTo>
                  <a:lnTo>
                    <a:pt x="83" y="227"/>
                  </a:lnTo>
                  <a:lnTo>
                    <a:pt x="82" y="227"/>
                  </a:lnTo>
                  <a:lnTo>
                    <a:pt x="72" y="229"/>
                  </a:lnTo>
                  <a:lnTo>
                    <a:pt x="72" y="233"/>
                  </a:lnTo>
                  <a:lnTo>
                    <a:pt x="87" y="233"/>
                  </a:lnTo>
                  <a:lnTo>
                    <a:pt x="87" y="229"/>
                  </a:lnTo>
                  <a:lnTo>
                    <a:pt x="76" y="229"/>
                  </a:lnTo>
                  <a:lnTo>
                    <a:pt x="76" y="233"/>
                  </a:lnTo>
                  <a:lnTo>
                    <a:pt x="78" y="233"/>
                  </a:lnTo>
                  <a:lnTo>
                    <a:pt x="87" y="234"/>
                  </a:lnTo>
                  <a:lnTo>
                    <a:pt x="87" y="230"/>
                  </a:lnTo>
                  <a:lnTo>
                    <a:pt x="74" y="230"/>
                  </a:lnTo>
                  <a:lnTo>
                    <a:pt x="74" y="234"/>
                  </a:lnTo>
                  <a:lnTo>
                    <a:pt x="83" y="234"/>
                  </a:lnTo>
                  <a:lnTo>
                    <a:pt x="83" y="231"/>
                  </a:lnTo>
                  <a:lnTo>
                    <a:pt x="82" y="230"/>
                  </a:lnTo>
                  <a:lnTo>
                    <a:pt x="80" y="231"/>
                  </a:lnTo>
                  <a:lnTo>
                    <a:pt x="83" y="234"/>
                  </a:lnTo>
                  <a:lnTo>
                    <a:pt x="84" y="233"/>
                  </a:lnTo>
                  <a:lnTo>
                    <a:pt x="83" y="230"/>
                  </a:lnTo>
                  <a:lnTo>
                    <a:pt x="74" y="230"/>
                  </a:lnTo>
                  <a:lnTo>
                    <a:pt x="74" y="234"/>
                  </a:lnTo>
                  <a:lnTo>
                    <a:pt x="87" y="234"/>
                  </a:lnTo>
                  <a:lnTo>
                    <a:pt x="87" y="230"/>
                  </a:lnTo>
                  <a:lnTo>
                    <a:pt x="78" y="229"/>
                  </a:lnTo>
                  <a:lnTo>
                    <a:pt x="76" y="229"/>
                  </a:lnTo>
                  <a:lnTo>
                    <a:pt x="76" y="233"/>
                  </a:lnTo>
                  <a:lnTo>
                    <a:pt x="87" y="233"/>
                  </a:lnTo>
                  <a:lnTo>
                    <a:pt x="87" y="229"/>
                  </a:lnTo>
                  <a:lnTo>
                    <a:pt x="72" y="229"/>
                  </a:lnTo>
                  <a:lnTo>
                    <a:pt x="72" y="233"/>
                  </a:lnTo>
                  <a:lnTo>
                    <a:pt x="82" y="231"/>
                  </a:lnTo>
                  <a:lnTo>
                    <a:pt x="83" y="231"/>
                  </a:lnTo>
                  <a:lnTo>
                    <a:pt x="83" y="227"/>
                  </a:lnTo>
                  <a:lnTo>
                    <a:pt x="74" y="227"/>
                  </a:lnTo>
                  <a:lnTo>
                    <a:pt x="74" y="231"/>
                  </a:lnTo>
                  <a:lnTo>
                    <a:pt x="79" y="230"/>
                  </a:lnTo>
                  <a:lnTo>
                    <a:pt x="89" y="230"/>
                  </a:lnTo>
                  <a:lnTo>
                    <a:pt x="89" y="226"/>
                  </a:lnTo>
                  <a:lnTo>
                    <a:pt x="79" y="226"/>
                  </a:lnTo>
                  <a:lnTo>
                    <a:pt x="79" y="230"/>
                  </a:lnTo>
                  <a:lnTo>
                    <a:pt x="87" y="229"/>
                  </a:lnTo>
                  <a:lnTo>
                    <a:pt x="87" y="225"/>
                  </a:lnTo>
                  <a:lnTo>
                    <a:pt x="74" y="225"/>
                  </a:lnTo>
                  <a:lnTo>
                    <a:pt x="74" y="229"/>
                  </a:lnTo>
                  <a:lnTo>
                    <a:pt x="83" y="229"/>
                  </a:lnTo>
                  <a:lnTo>
                    <a:pt x="83" y="225"/>
                  </a:lnTo>
                  <a:lnTo>
                    <a:pt x="74" y="223"/>
                  </a:lnTo>
                  <a:lnTo>
                    <a:pt x="74" y="227"/>
                  </a:lnTo>
                  <a:lnTo>
                    <a:pt x="87" y="227"/>
                  </a:lnTo>
                  <a:lnTo>
                    <a:pt x="87" y="223"/>
                  </a:lnTo>
                  <a:lnTo>
                    <a:pt x="78" y="223"/>
                  </a:lnTo>
                  <a:lnTo>
                    <a:pt x="78" y="225"/>
                  </a:lnTo>
                  <a:lnTo>
                    <a:pt x="79" y="223"/>
                  </a:lnTo>
                  <a:lnTo>
                    <a:pt x="78" y="222"/>
                  </a:lnTo>
                  <a:lnTo>
                    <a:pt x="76" y="223"/>
                  </a:lnTo>
                  <a:lnTo>
                    <a:pt x="76" y="226"/>
                  </a:lnTo>
                  <a:lnTo>
                    <a:pt x="87" y="226"/>
                  </a:lnTo>
                  <a:lnTo>
                    <a:pt x="87" y="222"/>
                  </a:lnTo>
                  <a:lnTo>
                    <a:pt x="72" y="222"/>
                  </a:lnTo>
                  <a:lnTo>
                    <a:pt x="72" y="226"/>
                  </a:lnTo>
                  <a:lnTo>
                    <a:pt x="79" y="225"/>
                  </a:lnTo>
                  <a:lnTo>
                    <a:pt x="83" y="225"/>
                  </a:lnTo>
                  <a:lnTo>
                    <a:pt x="83" y="221"/>
                  </a:lnTo>
                  <a:lnTo>
                    <a:pt x="74" y="221"/>
                  </a:lnTo>
                  <a:lnTo>
                    <a:pt x="74" y="225"/>
                  </a:lnTo>
                  <a:lnTo>
                    <a:pt x="79" y="225"/>
                  </a:lnTo>
                  <a:lnTo>
                    <a:pt x="89" y="223"/>
                  </a:lnTo>
                  <a:lnTo>
                    <a:pt x="89" y="219"/>
                  </a:lnTo>
                  <a:lnTo>
                    <a:pt x="78" y="219"/>
                  </a:lnTo>
                  <a:lnTo>
                    <a:pt x="78" y="223"/>
                  </a:lnTo>
                  <a:lnTo>
                    <a:pt x="87" y="223"/>
                  </a:lnTo>
                  <a:lnTo>
                    <a:pt x="87" y="219"/>
                  </a:lnTo>
                  <a:lnTo>
                    <a:pt x="78" y="218"/>
                  </a:lnTo>
                  <a:lnTo>
                    <a:pt x="72" y="218"/>
                  </a:lnTo>
                  <a:lnTo>
                    <a:pt x="72" y="222"/>
                  </a:lnTo>
                  <a:lnTo>
                    <a:pt x="83" y="222"/>
                  </a:lnTo>
                  <a:lnTo>
                    <a:pt x="83" y="218"/>
                  </a:lnTo>
                  <a:lnTo>
                    <a:pt x="74" y="217"/>
                  </a:lnTo>
                  <a:lnTo>
                    <a:pt x="74" y="221"/>
                  </a:lnTo>
                  <a:lnTo>
                    <a:pt x="87" y="221"/>
                  </a:lnTo>
                  <a:lnTo>
                    <a:pt x="87" y="217"/>
                  </a:lnTo>
                  <a:lnTo>
                    <a:pt x="76" y="217"/>
                  </a:lnTo>
                  <a:lnTo>
                    <a:pt x="76" y="221"/>
                  </a:lnTo>
                  <a:lnTo>
                    <a:pt x="85" y="219"/>
                  </a:lnTo>
                  <a:lnTo>
                    <a:pt x="85" y="216"/>
                  </a:lnTo>
                  <a:lnTo>
                    <a:pt x="72" y="216"/>
                  </a:lnTo>
                  <a:lnTo>
                    <a:pt x="72" y="219"/>
                  </a:lnTo>
                  <a:lnTo>
                    <a:pt x="82" y="219"/>
                  </a:lnTo>
                  <a:lnTo>
                    <a:pt x="82" y="218"/>
                  </a:lnTo>
                  <a:lnTo>
                    <a:pt x="83" y="217"/>
                  </a:lnTo>
                  <a:lnTo>
                    <a:pt x="82" y="214"/>
                  </a:lnTo>
                  <a:lnTo>
                    <a:pt x="72" y="214"/>
                  </a:lnTo>
                  <a:lnTo>
                    <a:pt x="72" y="218"/>
                  </a:lnTo>
                  <a:lnTo>
                    <a:pt x="88" y="218"/>
                  </a:lnTo>
                  <a:lnTo>
                    <a:pt x="88" y="214"/>
                  </a:lnTo>
                  <a:lnTo>
                    <a:pt x="76" y="213"/>
                  </a:lnTo>
                  <a:lnTo>
                    <a:pt x="76" y="217"/>
                  </a:lnTo>
                  <a:lnTo>
                    <a:pt x="85" y="217"/>
                  </a:lnTo>
                  <a:lnTo>
                    <a:pt x="85" y="213"/>
                  </a:lnTo>
                  <a:lnTo>
                    <a:pt x="78" y="213"/>
                  </a:lnTo>
                  <a:lnTo>
                    <a:pt x="72" y="212"/>
                  </a:lnTo>
                  <a:lnTo>
                    <a:pt x="72" y="216"/>
                  </a:lnTo>
                  <a:lnTo>
                    <a:pt x="82" y="216"/>
                  </a:lnTo>
                  <a:lnTo>
                    <a:pt x="82" y="212"/>
                  </a:lnTo>
                  <a:lnTo>
                    <a:pt x="72" y="212"/>
                  </a:lnTo>
                  <a:lnTo>
                    <a:pt x="72" y="213"/>
                  </a:lnTo>
                  <a:lnTo>
                    <a:pt x="74" y="216"/>
                  </a:lnTo>
                  <a:lnTo>
                    <a:pt x="76" y="214"/>
                  </a:lnTo>
                  <a:lnTo>
                    <a:pt x="75" y="212"/>
                  </a:lnTo>
                  <a:lnTo>
                    <a:pt x="75" y="214"/>
                  </a:lnTo>
                  <a:lnTo>
                    <a:pt x="85" y="214"/>
                  </a:lnTo>
                  <a:lnTo>
                    <a:pt x="85" y="210"/>
                  </a:lnTo>
                  <a:lnTo>
                    <a:pt x="75" y="210"/>
                  </a:lnTo>
                  <a:lnTo>
                    <a:pt x="75" y="214"/>
                  </a:lnTo>
                  <a:lnTo>
                    <a:pt x="84" y="213"/>
                  </a:lnTo>
                  <a:lnTo>
                    <a:pt x="84" y="209"/>
                  </a:lnTo>
                  <a:lnTo>
                    <a:pt x="71" y="209"/>
                  </a:lnTo>
                  <a:lnTo>
                    <a:pt x="71" y="213"/>
                  </a:lnTo>
                  <a:lnTo>
                    <a:pt x="79" y="213"/>
                  </a:lnTo>
                  <a:lnTo>
                    <a:pt x="82" y="212"/>
                  </a:lnTo>
                  <a:lnTo>
                    <a:pt x="80" y="208"/>
                  </a:lnTo>
                  <a:lnTo>
                    <a:pt x="71" y="208"/>
                  </a:lnTo>
                  <a:lnTo>
                    <a:pt x="71" y="212"/>
                  </a:lnTo>
                  <a:lnTo>
                    <a:pt x="85" y="212"/>
                  </a:lnTo>
                  <a:lnTo>
                    <a:pt x="85" y="208"/>
                  </a:lnTo>
                  <a:lnTo>
                    <a:pt x="75" y="206"/>
                  </a:lnTo>
                  <a:lnTo>
                    <a:pt x="75" y="210"/>
                  </a:lnTo>
                  <a:lnTo>
                    <a:pt x="84" y="210"/>
                  </a:lnTo>
                  <a:lnTo>
                    <a:pt x="84" y="206"/>
                  </a:lnTo>
                  <a:lnTo>
                    <a:pt x="70" y="206"/>
                  </a:lnTo>
                  <a:lnTo>
                    <a:pt x="70" y="210"/>
                  </a:lnTo>
                  <a:lnTo>
                    <a:pt x="79" y="209"/>
                  </a:lnTo>
                  <a:lnTo>
                    <a:pt x="80" y="209"/>
                  </a:lnTo>
                  <a:lnTo>
                    <a:pt x="80" y="205"/>
                  </a:lnTo>
                  <a:lnTo>
                    <a:pt x="71" y="205"/>
                  </a:lnTo>
                  <a:lnTo>
                    <a:pt x="71" y="209"/>
                  </a:lnTo>
                  <a:lnTo>
                    <a:pt x="75" y="209"/>
                  </a:lnTo>
                  <a:lnTo>
                    <a:pt x="85" y="208"/>
                  </a:lnTo>
                  <a:lnTo>
                    <a:pt x="85" y="204"/>
                  </a:lnTo>
                  <a:lnTo>
                    <a:pt x="75" y="204"/>
                  </a:lnTo>
                  <a:lnTo>
                    <a:pt x="75" y="208"/>
                  </a:lnTo>
                  <a:lnTo>
                    <a:pt x="85" y="208"/>
                  </a:lnTo>
                  <a:lnTo>
                    <a:pt x="85" y="204"/>
                  </a:lnTo>
                  <a:lnTo>
                    <a:pt x="78" y="202"/>
                  </a:lnTo>
                  <a:lnTo>
                    <a:pt x="71" y="202"/>
                  </a:lnTo>
                  <a:lnTo>
                    <a:pt x="71" y="206"/>
                  </a:lnTo>
                  <a:lnTo>
                    <a:pt x="83" y="206"/>
                  </a:lnTo>
                  <a:lnTo>
                    <a:pt x="83" y="202"/>
                  </a:lnTo>
                  <a:lnTo>
                    <a:pt x="74" y="201"/>
                  </a:lnTo>
                  <a:lnTo>
                    <a:pt x="74" y="205"/>
                  </a:lnTo>
                  <a:lnTo>
                    <a:pt x="89" y="205"/>
                  </a:lnTo>
                  <a:lnTo>
                    <a:pt x="89" y="201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9" y="204"/>
                  </a:lnTo>
                  <a:lnTo>
                    <a:pt x="80" y="202"/>
                  </a:lnTo>
                  <a:lnTo>
                    <a:pt x="79" y="201"/>
                  </a:lnTo>
                  <a:lnTo>
                    <a:pt x="79" y="204"/>
                  </a:lnTo>
                  <a:lnTo>
                    <a:pt x="87" y="204"/>
                  </a:lnTo>
                  <a:lnTo>
                    <a:pt x="87" y="200"/>
                  </a:lnTo>
                  <a:lnTo>
                    <a:pt x="74" y="200"/>
                  </a:lnTo>
                  <a:lnTo>
                    <a:pt x="74" y="204"/>
                  </a:lnTo>
                  <a:lnTo>
                    <a:pt x="83" y="202"/>
                  </a:lnTo>
                  <a:lnTo>
                    <a:pt x="85" y="202"/>
                  </a:lnTo>
                  <a:lnTo>
                    <a:pt x="85" y="199"/>
                  </a:lnTo>
                  <a:lnTo>
                    <a:pt x="75" y="199"/>
                  </a:lnTo>
                  <a:lnTo>
                    <a:pt x="75" y="202"/>
                  </a:lnTo>
                  <a:lnTo>
                    <a:pt x="78" y="202"/>
                  </a:lnTo>
                  <a:lnTo>
                    <a:pt x="83" y="201"/>
                  </a:lnTo>
                  <a:lnTo>
                    <a:pt x="83" y="197"/>
                  </a:lnTo>
                  <a:lnTo>
                    <a:pt x="15" y="197"/>
                  </a:lnTo>
                  <a:lnTo>
                    <a:pt x="7" y="196"/>
                  </a:lnTo>
                  <a:lnTo>
                    <a:pt x="2" y="196"/>
                  </a:lnTo>
                  <a:lnTo>
                    <a:pt x="2" y="200"/>
                  </a:lnTo>
                  <a:lnTo>
                    <a:pt x="11" y="200"/>
                  </a:lnTo>
                  <a:lnTo>
                    <a:pt x="11" y="196"/>
                  </a:lnTo>
                  <a:lnTo>
                    <a:pt x="2" y="196"/>
                  </a:lnTo>
                  <a:lnTo>
                    <a:pt x="2" y="197"/>
                  </a:lnTo>
                  <a:lnTo>
                    <a:pt x="3" y="200"/>
                  </a:lnTo>
                  <a:lnTo>
                    <a:pt x="6" y="199"/>
                  </a:lnTo>
                  <a:lnTo>
                    <a:pt x="4" y="196"/>
                  </a:lnTo>
                  <a:lnTo>
                    <a:pt x="4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4" y="195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13" y="197"/>
                  </a:lnTo>
                  <a:lnTo>
                    <a:pt x="13" y="193"/>
                  </a:lnTo>
                  <a:lnTo>
                    <a:pt x="2" y="193"/>
                  </a:lnTo>
                  <a:lnTo>
                    <a:pt x="2" y="197"/>
                  </a:lnTo>
                  <a:lnTo>
                    <a:pt x="12" y="197"/>
                  </a:lnTo>
                  <a:lnTo>
                    <a:pt x="12" y="196"/>
                  </a:lnTo>
                  <a:lnTo>
                    <a:pt x="13" y="195"/>
                  </a:lnTo>
                  <a:lnTo>
                    <a:pt x="12" y="192"/>
                  </a:lnTo>
                  <a:lnTo>
                    <a:pt x="2" y="192"/>
                  </a:lnTo>
                  <a:lnTo>
                    <a:pt x="2" y="196"/>
                  </a:lnTo>
                  <a:lnTo>
                    <a:pt x="15" y="196"/>
                  </a:lnTo>
                  <a:lnTo>
                    <a:pt x="15" y="192"/>
                  </a:lnTo>
                  <a:lnTo>
                    <a:pt x="4" y="191"/>
                  </a:lnTo>
                  <a:lnTo>
                    <a:pt x="4" y="195"/>
                  </a:lnTo>
                  <a:lnTo>
                    <a:pt x="15" y="195"/>
                  </a:lnTo>
                  <a:lnTo>
                    <a:pt x="15" y="191"/>
                  </a:lnTo>
                  <a:lnTo>
                    <a:pt x="7" y="191"/>
                  </a:lnTo>
                  <a:lnTo>
                    <a:pt x="2" y="189"/>
                  </a:lnTo>
                  <a:lnTo>
                    <a:pt x="2" y="193"/>
                  </a:lnTo>
                  <a:lnTo>
                    <a:pt x="11" y="193"/>
                  </a:lnTo>
                  <a:lnTo>
                    <a:pt x="11" y="189"/>
                  </a:lnTo>
                  <a:lnTo>
                    <a:pt x="2" y="189"/>
                  </a:lnTo>
                  <a:lnTo>
                    <a:pt x="2" y="193"/>
                  </a:lnTo>
                  <a:lnTo>
                    <a:pt x="7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4" y="188"/>
                  </a:lnTo>
                  <a:lnTo>
                    <a:pt x="4" y="192"/>
                  </a:lnTo>
                  <a:lnTo>
                    <a:pt x="6" y="192"/>
                  </a:lnTo>
                  <a:lnTo>
                    <a:pt x="13" y="191"/>
                  </a:lnTo>
                  <a:lnTo>
                    <a:pt x="13" y="187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11" y="191"/>
                  </a:lnTo>
                  <a:lnTo>
                    <a:pt x="13" y="189"/>
                  </a:lnTo>
                  <a:lnTo>
                    <a:pt x="12" y="185"/>
                  </a:lnTo>
                  <a:lnTo>
                    <a:pt x="3" y="185"/>
                  </a:lnTo>
                  <a:lnTo>
                    <a:pt x="3" y="189"/>
                  </a:lnTo>
                  <a:lnTo>
                    <a:pt x="15" y="189"/>
                  </a:lnTo>
                  <a:lnTo>
                    <a:pt x="15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7" y="185"/>
                  </a:lnTo>
                  <a:lnTo>
                    <a:pt x="6" y="184"/>
                  </a:lnTo>
                  <a:lnTo>
                    <a:pt x="4" y="185"/>
                  </a:lnTo>
                  <a:lnTo>
                    <a:pt x="4" y="188"/>
                  </a:lnTo>
                  <a:lnTo>
                    <a:pt x="13" y="188"/>
                  </a:lnTo>
                  <a:lnTo>
                    <a:pt x="13" y="184"/>
                  </a:lnTo>
                  <a:lnTo>
                    <a:pt x="2" y="184"/>
                  </a:lnTo>
                  <a:lnTo>
                    <a:pt x="2" y="188"/>
                  </a:lnTo>
                  <a:lnTo>
                    <a:pt x="9" y="187"/>
                  </a:lnTo>
                  <a:lnTo>
                    <a:pt x="11" y="187"/>
                  </a:lnTo>
                  <a:lnTo>
                    <a:pt x="11" y="183"/>
                  </a:lnTo>
                  <a:lnTo>
                    <a:pt x="0" y="183"/>
                  </a:lnTo>
                  <a:lnTo>
                    <a:pt x="0" y="187"/>
                  </a:lnTo>
                  <a:lnTo>
                    <a:pt x="6" y="187"/>
                  </a:lnTo>
                  <a:lnTo>
                    <a:pt x="16" y="185"/>
                  </a:lnTo>
                  <a:lnTo>
                    <a:pt x="16" y="182"/>
                  </a:lnTo>
                  <a:lnTo>
                    <a:pt x="4" y="182"/>
                  </a:lnTo>
                  <a:lnTo>
                    <a:pt x="4" y="185"/>
                  </a:lnTo>
                  <a:lnTo>
                    <a:pt x="13" y="185"/>
                  </a:lnTo>
                  <a:lnTo>
                    <a:pt x="13" y="182"/>
                  </a:lnTo>
                  <a:lnTo>
                    <a:pt x="6" y="180"/>
                  </a:lnTo>
                  <a:lnTo>
                    <a:pt x="0" y="180"/>
                  </a:lnTo>
                  <a:lnTo>
                    <a:pt x="0" y="184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3" y="179"/>
                  </a:lnTo>
                  <a:lnTo>
                    <a:pt x="3" y="183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6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6" y="178"/>
                  </a:lnTo>
                  <a:lnTo>
                    <a:pt x="4" y="179"/>
                  </a:lnTo>
                  <a:lnTo>
                    <a:pt x="4" y="182"/>
                  </a:lnTo>
                  <a:lnTo>
                    <a:pt x="72" y="182"/>
                  </a:lnTo>
                  <a:lnTo>
                    <a:pt x="80" y="180"/>
                  </a:lnTo>
                  <a:lnTo>
                    <a:pt x="83" y="180"/>
                  </a:lnTo>
                  <a:lnTo>
                    <a:pt x="83" y="176"/>
                  </a:lnTo>
                  <a:lnTo>
                    <a:pt x="72" y="176"/>
                  </a:lnTo>
                  <a:lnTo>
                    <a:pt x="72" y="180"/>
                  </a:lnTo>
                  <a:lnTo>
                    <a:pt x="78" y="180"/>
                  </a:lnTo>
                  <a:lnTo>
                    <a:pt x="89" y="179"/>
                  </a:lnTo>
                  <a:lnTo>
                    <a:pt x="89" y="175"/>
                  </a:lnTo>
                  <a:lnTo>
                    <a:pt x="78" y="175"/>
                  </a:lnTo>
                  <a:lnTo>
                    <a:pt x="78" y="179"/>
                  </a:lnTo>
                  <a:lnTo>
                    <a:pt x="87" y="179"/>
                  </a:lnTo>
                  <a:lnTo>
                    <a:pt x="87" y="175"/>
                  </a:lnTo>
                  <a:lnTo>
                    <a:pt x="79" y="174"/>
                  </a:lnTo>
                  <a:lnTo>
                    <a:pt x="74" y="174"/>
                  </a:lnTo>
                  <a:lnTo>
                    <a:pt x="74" y="178"/>
                  </a:lnTo>
                  <a:lnTo>
                    <a:pt x="84" y="178"/>
                  </a:lnTo>
                  <a:lnTo>
                    <a:pt x="84" y="174"/>
                  </a:lnTo>
                  <a:lnTo>
                    <a:pt x="74" y="174"/>
                  </a:lnTo>
                  <a:lnTo>
                    <a:pt x="74" y="175"/>
                  </a:lnTo>
                  <a:lnTo>
                    <a:pt x="75" y="178"/>
                  </a:lnTo>
                  <a:lnTo>
                    <a:pt x="79" y="176"/>
                  </a:lnTo>
                  <a:lnTo>
                    <a:pt x="78" y="174"/>
                  </a:lnTo>
                  <a:lnTo>
                    <a:pt x="78" y="176"/>
                  </a:lnTo>
                  <a:lnTo>
                    <a:pt x="88" y="176"/>
                  </a:lnTo>
                  <a:lnTo>
                    <a:pt x="88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87" y="175"/>
                  </a:lnTo>
                  <a:lnTo>
                    <a:pt x="87" y="171"/>
                  </a:lnTo>
                  <a:lnTo>
                    <a:pt x="74" y="171"/>
                  </a:lnTo>
                  <a:lnTo>
                    <a:pt x="74" y="175"/>
                  </a:lnTo>
                  <a:lnTo>
                    <a:pt x="82" y="175"/>
                  </a:lnTo>
                  <a:lnTo>
                    <a:pt x="85" y="174"/>
                  </a:lnTo>
                  <a:lnTo>
                    <a:pt x="84" y="170"/>
                  </a:lnTo>
                  <a:lnTo>
                    <a:pt x="74" y="170"/>
                  </a:lnTo>
                  <a:lnTo>
                    <a:pt x="74" y="174"/>
                  </a:lnTo>
                  <a:lnTo>
                    <a:pt x="89" y="174"/>
                  </a:lnTo>
                  <a:lnTo>
                    <a:pt x="89" y="170"/>
                  </a:lnTo>
                  <a:lnTo>
                    <a:pt x="79" y="168"/>
                  </a:lnTo>
                  <a:lnTo>
                    <a:pt x="79" y="172"/>
                  </a:lnTo>
                  <a:lnTo>
                    <a:pt x="87" y="172"/>
                  </a:lnTo>
                  <a:lnTo>
                    <a:pt x="87" y="168"/>
                  </a:lnTo>
                  <a:lnTo>
                    <a:pt x="79" y="168"/>
                  </a:lnTo>
                  <a:lnTo>
                    <a:pt x="72" y="167"/>
                  </a:lnTo>
                  <a:lnTo>
                    <a:pt x="72" y="171"/>
                  </a:lnTo>
                  <a:lnTo>
                    <a:pt x="84" y="171"/>
                  </a:lnTo>
                  <a:lnTo>
                    <a:pt x="84" y="167"/>
                  </a:lnTo>
                  <a:lnTo>
                    <a:pt x="74" y="167"/>
                  </a:lnTo>
                  <a:lnTo>
                    <a:pt x="74" y="168"/>
                  </a:lnTo>
                  <a:lnTo>
                    <a:pt x="75" y="171"/>
                  </a:lnTo>
                  <a:lnTo>
                    <a:pt x="79" y="170"/>
                  </a:lnTo>
                  <a:lnTo>
                    <a:pt x="78" y="167"/>
                  </a:lnTo>
                  <a:lnTo>
                    <a:pt x="78" y="170"/>
                  </a:lnTo>
                  <a:lnTo>
                    <a:pt x="87" y="170"/>
                  </a:lnTo>
                  <a:lnTo>
                    <a:pt x="87" y="166"/>
                  </a:lnTo>
                  <a:lnTo>
                    <a:pt x="76" y="166"/>
                  </a:lnTo>
                  <a:lnTo>
                    <a:pt x="76" y="170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74" y="164"/>
                  </a:lnTo>
                  <a:lnTo>
                    <a:pt x="74" y="168"/>
                  </a:lnTo>
                  <a:lnTo>
                    <a:pt x="82" y="168"/>
                  </a:lnTo>
                  <a:lnTo>
                    <a:pt x="85" y="167"/>
                  </a:lnTo>
                  <a:lnTo>
                    <a:pt x="84" y="163"/>
                  </a:lnTo>
                  <a:lnTo>
                    <a:pt x="74" y="163"/>
                  </a:lnTo>
                  <a:lnTo>
                    <a:pt x="74" y="167"/>
                  </a:lnTo>
                  <a:lnTo>
                    <a:pt x="89" y="167"/>
                  </a:lnTo>
                  <a:lnTo>
                    <a:pt x="89" y="163"/>
                  </a:lnTo>
                  <a:lnTo>
                    <a:pt x="78" y="163"/>
                  </a:lnTo>
                  <a:lnTo>
                    <a:pt x="78" y="164"/>
                  </a:lnTo>
                  <a:lnTo>
                    <a:pt x="79" y="166"/>
                  </a:lnTo>
                  <a:lnTo>
                    <a:pt x="80" y="164"/>
                  </a:lnTo>
                  <a:lnTo>
                    <a:pt x="79" y="163"/>
                  </a:lnTo>
                  <a:lnTo>
                    <a:pt x="79" y="166"/>
                  </a:lnTo>
                  <a:lnTo>
                    <a:pt x="87" y="166"/>
                  </a:lnTo>
                  <a:lnTo>
                    <a:pt x="87" y="162"/>
                  </a:lnTo>
                  <a:lnTo>
                    <a:pt x="72" y="162"/>
                  </a:lnTo>
                  <a:lnTo>
                    <a:pt x="72" y="166"/>
                  </a:lnTo>
                  <a:lnTo>
                    <a:pt x="82" y="164"/>
                  </a:lnTo>
                  <a:lnTo>
                    <a:pt x="83" y="164"/>
                  </a:lnTo>
                  <a:lnTo>
                    <a:pt x="83" y="161"/>
                  </a:lnTo>
                  <a:lnTo>
                    <a:pt x="74" y="161"/>
                  </a:lnTo>
                  <a:lnTo>
                    <a:pt x="74" y="164"/>
                  </a:lnTo>
                  <a:lnTo>
                    <a:pt x="78" y="164"/>
                  </a:lnTo>
                  <a:lnTo>
                    <a:pt x="88" y="163"/>
                  </a:lnTo>
                  <a:lnTo>
                    <a:pt x="88" y="159"/>
                  </a:lnTo>
                  <a:lnTo>
                    <a:pt x="76" y="159"/>
                  </a:lnTo>
                  <a:lnTo>
                    <a:pt x="76" y="163"/>
                  </a:lnTo>
                  <a:lnTo>
                    <a:pt x="87" y="163"/>
                  </a:lnTo>
                  <a:lnTo>
                    <a:pt x="87" y="159"/>
                  </a:lnTo>
                  <a:lnTo>
                    <a:pt x="80" y="158"/>
                  </a:lnTo>
                  <a:lnTo>
                    <a:pt x="72" y="158"/>
                  </a:lnTo>
                  <a:lnTo>
                    <a:pt x="72" y="162"/>
                  </a:lnTo>
                  <a:lnTo>
                    <a:pt x="84" y="162"/>
                  </a:lnTo>
                  <a:lnTo>
                    <a:pt x="84" y="158"/>
                  </a:lnTo>
                  <a:lnTo>
                    <a:pt x="74" y="157"/>
                  </a:lnTo>
                  <a:lnTo>
                    <a:pt x="74" y="161"/>
                  </a:lnTo>
                  <a:lnTo>
                    <a:pt x="89" y="161"/>
                  </a:lnTo>
                  <a:lnTo>
                    <a:pt x="89" y="157"/>
                  </a:lnTo>
                  <a:lnTo>
                    <a:pt x="79" y="157"/>
                  </a:lnTo>
                  <a:lnTo>
                    <a:pt x="79" y="158"/>
                  </a:lnTo>
                  <a:lnTo>
                    <a:pt x="82" y="158"/>
                  </a:lnTo>
                  <a:lnTo>
                    <a:pt x="82" y="157"/>
                  </a:lnTo>
                  <a:lnTo>
                    <a:pt x="79" y="157"/>
                  </a:lnTo>
                  <a:lnTo>
                    <a:pt x="79" y="159"/>
                  </a:lnTo>
                  <a:lnTo>
                    <a:pt x="87" y="159"/>
                  </a:lnTo>
                  <a:lnTo>
                    <a:pt x="87" y="155"/>
                  </a:lnTo>
                  <a:lnTo>
                    <a:pt x="72" y="155"/>
                  </a:lnTo>
                  <a:lnTo>
                    <a:pt x="72" y="159"/>
                  </a:lnTo>
                  <a:lnTo>
                    <a:pt x="82" y="158"/>
                  </a:lnTo>
                  <a:lnTo>
                    <a:pt x="84" y="158"/>
                  </a:lnTo>
                  <a:lnTo>
                    <a:pt x="84" y="154"/>
                  </a:lnTo>
                  <a:lnTo>
                    <a:pt x="74" y="154"/>
                  </a:lnTo>
                  <a:lnTo>
                    <a:pt x="74" y="158"/>
                  </a:lnTo>
                  <a:lnTo>
                    <a:pt x="76" y="158"/>
                  </a:lnTo>
                  <a:lnTo>
                    <a:pt x="87" y="157"/>
                  </a:lnTo>
                  <a:lnTo>
                    <a:pt x="87" y="153"/>
                  </a:lnTo>
                  <a:lnTo>
                    <a:pt x="76" y="153"/>
                  </a:lnTo>
                  <a:lnTo>
                    <a:pt x="76" y="157"/>
                  </a:lnTo>
                  <a:lnTo>
                    <a:pt x="87" y="157"/>
                  </a:lnTo>
                  <a:lnTo>
                    <a:pt x="87" y="153"/>
                  </a:lnTo>
                  <a:lnTo>
                    <a:pt x="80" y="153"/>
                  </a:lnTo>
                  <a:lnTo>
                    <a:pt x="74" y="151"/>
                  </a:lnTo>
                  <a:lnTo>
                    <a:pt x="74" y="155"/>
                  </a:lnTo>
                  <a:lnTo>
                    <a:pt x="84" y="155"/>
                  </a:lnTo>
                  <a:lnTo>
                    <a:pt x="84" y="151"/>
                  </a:lnTo>
                  <a:lnTo>
                    <a:pt x="74" y="151"/>
                  </a:lnTo>
                  <a:lnTo>
                    <a:pt x="74" y="155"/>
                  </a:lnTo>
                  <a:lnTo>
                    <a:pt x="79" y="154"/>
                  </a:lnTo>
                  <a:lnTo>
                    <a:pt x="89" y="154"/>
                  </a:lnTo>
                  <a:lnTo>
                    <a:pt x="89" y="150"/>
                  </a:lnTo>
                  <a:lnTo>
                    <a:pt x="78" y="150"/>
                  </a:lnTo>
                  <a:lnTo>
                    <a:pt x="78" y="154"/>
                  </a:lnTo>
                  <a:lnTo>
                    <a:pt x="79" y="154"/>
                  </a:lnTo>
                  <a:lnTo>
                    <a:pt x="87" y="153"/>
                  </a:lnTo>
                  <a:lnTo>
                    <a:pt x="87" y="149"/>
                  </a:lnTo>
                  <a:lnTo>
                    <a:pt x="72" y="149"/>
                  </a:lnTo>
                  <a:lnTo>
                    <a:pt x="72" y="153"/>
                  </a:lnTo>
                  <a:lnTo>
                    <a:pt x="83" y="153"/>
                  </a:lnTo>
                  <a:lnTo>
                    <a:pt x="85" y="151"/>
                  </a:lnTo>
                  <a:lnTo>
                    <a:pt x="84" y="147"/>
                  </a:lnTo>
                  <a:lnTo>
                    <a:pt x="74" y="147"/>
                  </a:lnTo>
                  <a:lnTo>
                    <a:pt x="74" y="151"/>
                  </a:lnTo>
                  <a:lnTo>
                    <a:pt x="87" y="151"/>
                  </a:lnTo>
                  <a:lnTo>
                    <a:pt x="87" y="147"/>
                  </a:lnTo>
                  <a:lnTo>
                    <a:pt x="78" y="146"/>
                  </a:lnTo>
                  <a:lnTo>
                    <a:pt x="76" y="146"/>
                  </a:lnTo>
                  <a:lnTo>
                    <a:pt x="76" y="150"/>
                  </a:lnTo>
                  <a:lnTo>
                    <a:pt x="87" y="150"/>
                  </a:lnTo>
                  <a:lnTo>
                    <a:pt x="87" y="146"/>
                  </a:lnTo>
                  <a:lnTo>
                    <a:pt x="80" y="146"/>
                  </a:lnTo>
                  <a:lnTo>
                    <a:pt x="74" y="145"/>
                  </a:lnTo>
                  <a:lnTo>
                    <a:pt x="74" y="149"/>
                  </a:lnTo>
                  <a:lnTo>
                    <a:pt x="84" y="149"/>
                  </a:lnTo>
                  <a:lnTo>
                    <a:pt x="84" y="145"/>
                  </a:lnTo>
                  <a:lnTo>
                    <a:pt x="74" y="145"/>
                  </a:lnTo>
                  <a:lnTo>
                    <a:pt x="74" y="149"/>
                  </a:lnTo>
                  <a:lnTo>
                    <a:pt x="78" y="149"/>
                  </a:lnTo>
                  <a:lnTo>
                    <a:pt x="89" y="147"/>
                  </a:lnTo>
                  <a:lnTo>
                    <a:pt x="89" y="144"/>
                  </a:lnTo>
                  <a:lnTo>
                    <a:pt x="79" y="144"/>
                  </a:lnTo>
                  <a:lnTo>
                    <a:pt x="79" y="147"/>
                  </a:lnTo>
                  <a:lnTo>
                    <a:pt x="87" y="146"/>
                  </a:lnTo>
                  <a:lnTo>
                    <a:pt x="87" y="142"/>
                  </a:lnTo>
                  <a:lnTo>
                    <a:pt x="72" y="142"/>
                  </a:lnTo>
                  <a:lnTo>
                    <a:pt x="72" y="146"/>
                  </a:lnTo>
                  <a:lnTo>
                    <a:pt x="84" y="146"/>
                  </a:lnTo>
                  <a:lnTo>
                    <a:pt x="84" y="142"/>
                  </a:lnTo>
                  <a:lnTo>
                    <a:pt x="74" y="141"/>
                  </a:lnTo>
                  <a:lnTo>
                    <a:pt x="74" y="145"/>
                  </a:lnTo>
                  <a:lnTo>
                    <a:pt x="87" y="145"/>
                  </a:lnTo>
                  <a:lnTo>
                    <a:pt x="87" y="141"/>
                  </a:lnTo>
                  <a:lnTo>
                    <a:pt x="78" y="141"/>
                  </a:lnTo>
                  <a:lnTo>
                    <a:pt x="78" y="142"/>
                  </a:lnTo>
                  <a:lnTo>
                    <a:pt x="79" y="141"/>
                  </a:lnTo>
                  <a:lnTo>
                    <a:pt x="78" y="140"/>
                  </a:lnTo>
                  <a:lnTo>
                    <a:pt x="76" y="141"/>
                  </a:lnTo>
                  <a:lnTo>
                    <a:pt x="76" y="144"/>
                  </a:lnTo>
                  <a:lnTo>
                    <a:pt x="87" y="144"/>
                  </a:lnTo>
                  <a:lnTo>
                    <a:pt x="87" y="140"/>
                  </a:lnTo>
                  <a:lnTo>
                    <a:pt x="74" y="140"/>
                  </a:lnTo>
                  <a:lnTo>
                    <a:pt x="74" y="144"/>
                  </a:lnTo>
                  <a:lnTo>
                    <a:pt x="80" y="142"/>
                  </a:lnTo>
                  <a:lnTo>
                    <a:pt x="84" y="142"/>
                  </a:lnTo>
                  <a:lnTo>
                    <a:pt x="84" y="138"/>
                  </a:lnTo>
                  <a:lnTo>
                    <a:pt x="74" y="138"/>
                  </a:lnTo>
                  <a:lnTo>
                    <a:pt x="74" y="142"/>
                  </a:lnTo>
                  <a:lnTo>
                    <a:pt x="78" y="142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79" y="137"/>
                  </a:lnTo>
                  <a:lnTo>
                    <a:pt x="79" y="141"/>
                  </a:lnTo>
                  <a:lnTo>
                    <a:pt x="87" y="141"/>
                  </a:lnTo>
                  <a:lnTo>
                    <a:pt x="87" y="137"/>
                  </a:lnTo>
                  <a:lnTo>
                    <a:pt x="80" y="136"/>
                  </a:lnTo>
                  <a:lnTo>
                    <a:pt x="74" y="136"/>
                  </a:lnTo>
                  <a:lnTo>
                    <a:pt x="74" y="140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74" y="134"/>
                  </a:lnTo>
                  <a:lnTo>
                    <a:pt x="74" y="138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78" y="134"/>
                  </a:lnTo>
                  <a:lnTo>
                    <a:pt x="78" y="138"/>
                  </a:lnTo>
                  <a:lnTo>
                    <a:pt x="87" y="137"/>
                  </a:lnTo>
                  <a:lnTo>
                    <a:pt x="87" y="133"/>
                  </a:lnTo>
                  <a:lnTo>
                    <a:pt x="74" y="133"/>
                  </a:lnTo>
                  <a:lnTo>
                    <a:pt x="74" y="137"/>
                  </a:lnTo>
                  <a:lnTo>
                    <a:pt x="82" y="137"/>
                  </a:lnTo>
                  <a:lnTo>
                    <a:pt x="85" y="136"/>
                  </a:lnTo>
                  <a:lnTo>
                    <a:pt x="84" y="132"/>
                  </a:lnTo>
                  <a:lnTo>
                    <a:pt x="74" y="132"/>
                  </a:lnTo>
                  <a:lnTo>
                    <a:pt x="74" y="136"/>
                  </a:lnTo>
                  <a:lnTo>
                    <a:pt x="78" y="136"/>
                  </a:lnTo>
                  <a:lnTo>
                    <a:pt x="89" y="134"/>
                  </a:lnTo>
                  <a:lnTo>
                    <a:pt x="89" y="130"/>
                  </a:lnTo>
                  <a:lnTo>
                    <a:pt x="79" y="130"/>
                  </a:lnTo>
                  <a:lnTo>
                    <a:pt x="79" y="134"/>
                  </a:lnTo>
                  <a:lnTo>
                    <a:pt x="87" y="134"/>
                  </a:lnTo>
                  <a:lnTo>
                    <a:pt x="87" y="130"/>
                  </a:lnTo>
                  <a:lnTo>
                    <a:pt x="79" y="130"/>
                  </a:lnTo>
                  <a:lnTo>
                    <a:pt x="72" y="129"/>
                  </a:lnTo>
                  <a:lnTo>
                    <a:pt x="72" y="133"/>
                  </a:lnTo>
                  <a:lnTo>
                    <a:pt x="84" y="133"/>
                  </a:lnTo>
                  <a:lnTo>
                    <a:pt x="84" y="129"/>
                  </a:lnTo>
                  <a:lnTo>
                    <a:pt x="74" y="129"/>
                  </a:lnTo>
                  <a:lnTo>
                    <a:pt x="74" y="130"/>
                  </a:lnTo>
                  <a:lnTo>
                    <a:pt x="75" y="133"/>
                  </a:lnTo>
                  <a:lnTo>
                    <a:pt x="79" y="132"/>
                  </a:lnTo>
                  <a:lnTo>
                    <a:pt x="78" y="129"/>
                  </a:lnTo>
                  <a:lnTo>
                    <a:pt x="78" y="132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78" y="128"/>
                  </a:lnTo>
                  <a:lnTo>
                    <a:pt x="78" y="132"/>
                  </a:lnTo>
                  <a:lnTo>
                    <a:pt x="87" y="130"/>
                  </a:lnTo>
                  <a:lnTo>
                    <a:pt x="87" y="127"/>
                  </a:lnTo>
                  <a:lnTo>
                    <a:pt x="74" y="127"/>
                  </a:lnTo>
                  <a:lnTo>
                    <a:pt x="74" y="130"/>
                  </a:lnTo>
                  <a:lnTo>
                    <a:pt x="82" y="130"/>
                  </a:lnTo>
                  <a:lnTo>
                    <a:pt x="85" y="129"/>
                  </a:lnTo>
                  <a:lnTo>
                    <a:pt x="84" y="125"/>
                  </a:lnTo>
                  <a:lnTo>
                    <a:pt x="74" y="125"/>
                  </a:lnTo>
                  <a:lnTo>
                    <a:pt x="74" y="129"/>
                  </a:lnTo>
                  <a:lnTo>
                    <a:pt x="89" y="129"/>
                  </a:lnTo>
                  <a:lnTo>
                    <a:pt x="89" y="125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72" y="124"/>
                  </a:lnTo>
                  <a:lnTo>
                    <a:pt x="72" y="128"/>
                  </a:lnTo>
                  <a:lnTo>
                    <a:pt x="82" y="127"/>
                  </a:lnTo>
                  <a:lnTo>
                    <a:pt x="84" y="127"/>
                  </a:lnTo>
                  <a:lnTo>
                    <a:pt x="84" y="123"/>
                  </a:lnTo>
                  <a:lnTo>
                    <a:pt x="74" y="123"/>
                  </a:lnTo>
                  <a:lnTo>
                    <a:pt x="74" y="127"/>
                  </a:lnTo>
                  <a:lnTo>
                    <a:pt x="78" y="127"/>
                  </a:lnTo>
                  <a:lnTo>
                    <a:pt x="88" y="125"/>
                  </a:lnTo>
                  <a:lnTo>
                    <a:pt x="88" y="121"/>
                  </a:lnTo>
                  <a:lnTo>
                    <a:pt x="78" y="121"/>
                  </a:lnTo>
                  <a:lnTo>
                    <a:pt x="78" y="125"/>
                  </a:lnTo>
                  <a:lnTo>
                    <a:pt x="87" y="125"/>
                  </a:lnTo>
                  <a:lnTo>
                    <a:pt x="87" y="121"/>
                  </a:lnTo>
                  <a:lnTo>
                    <a:pt x="82" y="120"/>
                  </a:lnTo>
                  <a:lnTo>
                    <a:pt x="74" y="120"/>
                  </a:lnTo>
                  <a:lnTo>
                    <a:pt x="74" y="124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74" y="119"/>
                  </a:lnTo>
                  <a:lnTo>
                    <a:pt x="74" y="123"/>
                  </a:lnTo>
                  <a:lnTo>
                    <a:pt x="89" y="123"/>
                  </a:lnTo>
                  <a:lnTo>
                    <a:pt x="89" y="119"/>
                  </a:lnTo>
                  <a:lnTo>
                    <a:pt x="79" y="119"/>
                  </a:lnTo>
                  <a:lnTo>
                    <a:pt x="79" y="120"/>
                  </a:lnTo>
                  <a:lnTo>
                    <a:pt x="82" y="120"/>
                  </a:lnTo>
                  <a:lnTo>
                    <a:pt x="82" y="119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88" y="121"/>
                  </a:lnTo>
                  <a:lnTo>
                    <a:pt x="88" y="117"/>
                  </a:lnTo>
                  <a:lnTo>
                    <a:pt x="74" y="117"/>
                  </a:lnTo>
                  <a:lnTo>
                    <a:pt x="74" y="121"/>
                  </a:lnTo>
                  <a:lnTo>
                    <a:pt x="82" y="120"/>
                  </a:lnTo>
                  <a:lnTo>
                    <a:pt x="84" y="120"/>
                  </a:lnTo>
                  <a:lnTo>
                    <a:pt x="84" y="116"/>
                  </a:lnTo>
                  <a:lnTo>
                    <a:pt x="74" y="116"/>
                  </a:lnTo>
                  <a:lnTo>
                    <a:pt x="74" y="120"/>
                  </a:lnTo>
                  <a:lnTo>
                    <a:pt x="78" y="120"/>
                  </a:lnTo>
                  <a:lnTo>
                    <a:pt x="88" y="119"/>
                  </a:lnTo>
                  <a:lnTo>
                    <a:pt x="88" y="115"/>
                  </a:lnTo>
                  <a:lnTo>
                    <a:pt x="78" y="115"/>
                  </a:lnTo>
                  <a:lnTo>
                    <a:pt x="78" y="119"/>
                  </a:lnTo>
                  <a:lnTo>
                    <a:pt x="87" y="119"/>
                  </a:lnTo>
                  <a:lnTo>
                    <a:pt x="87" y="115"/>
                  </a:lnTo>
                  <a:lnTo>
                    <a:pt x="82" y="113"/>
                  </a:lnTo>
                  <a:lnTo>
                    <a:pt x="74" y="113"/>
                  </a:lnTo>
                  <a:lnTo>
                    <a:pt x="74" y="117"/>
                  </a:lnTo>
                  <a:lnTo>
                    <a:pt x="84" y="117"/>
                  </a:lnTo>
                  <a:lnTo>
                    <a:pt x="84" y="113"/>
                  </a:lnTo>
                  <a:lnTo>
                    <a:pt x="74" y="112"/>
                  </a:lnTo>
                  <a:lnTo>
                    <a:pt x="74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79" y="112"/>
                  </a:lnTo>
                  <a:lnTo>
                    <a:pt x="79" y="116"/>
                  </a:lnTo>
                  <a:lnTo>
                    <a:pt x="80" y="116"/>
                  </a:lnTo>
                  <a:lnTo>
                    <a:pt x="88" y="115"/>
                  </a:lnTo>
                  <a:lnTo>
                    <a:pt x="88" y="111"/>
                  </a:lnTo>
                  <a:lnTo>
                    <a:pt x="74" y="111"/>
                  </a:lnTo>
                  <a:lnTo>
                    <a:pt x="74" y="115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4" y="110"/>
                  </a:lnTo>
                  <a:lnTo>
                    <a:pt x="75" y="110"/>
                  </a:lnTo>
                  <a:lnTo>
                    <a:pt x="75" y="113"/>
                  </a:lnTo>
                  <a:lnTo>
                    <a:pt x="88" y="113"/>
                  </a:lnTo>
                  <a:lnTo>
                    <a:pt x="88" y="110"/>
                  </a:lnTo>
                  <a:lnTo>
                    <a:pt x="79" y="108"/>
                  </a:lnTo>
                  <a:lnTo>
                    <a:pt x="78" y="108"/>
                  </a:lnTo>
                  <a:lnTo>
                    <a:pt x="78" y="112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82" y="108"/>
                  </a:lnTo>
                  <a:lnTo>
                    <a:pt x="82" y="110"/>
                  </a:lnTo>
                  <a:lnTo>
                    <a:pt x="83" y="108"/>
                  </a:lnTo>
                  <a:lnTo>
                    <a:pt x="79" y="107"/>
                  </a:lnTo>
                  <a:lnTo>
                    <a:pt x="74" y="107"/>
                  </a:lnTo>
                  <a:lnTo>
                    <a:pt x="74" y="111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75" y="107"/>
                  </a:lnTo>
                  <a:lnTo>
                    <a:pt x="75" y="108"/>
                  </a:lnTo>
                  <a:lnTo>
                    <a:pt x="76" y="111"/>
                  </a:lnTo>
                  <a:lnTo>
                    <a:pt x="80" y="110"/>
                  </a:lnTo>
                  <a:lnTo>
                    <a:pt x="79" y="107"/>
                  </a:lnTo>
                  <a:lnTo>
                    <a:pt x="79" y="110"/>
                  </a:lnTo>
                  <a:lnTo>
                    <a:pt x="91" y="110"/>
                  </a:lnTo>
                  <a:lnTo>
                    <a:pt x="91" y="106"/>
                  </a:lnTo>
                  <a:lnTo>
                    <a:pt x="80" y="106"/>
                  </a:lnTo>
                  <a:lnTo>
                    <a:pt x="80" y="110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74" y="104"/>
                  </a:lnTo>
                  <a:lnTo>
                    <a:pt x="74" y="108"/>
                  </a:lnTo>
                  <a:lnTo>
                    <a:pt x="83" y="108"/>
                  </a:lnTo>
                  <a:lnTo>
                    <a:pt x="87" y="107"/>
                  </a:lnTo>
                  <a:lnTo>
                    <a:pt x="85" y="103"/>
                  </a:lnTo>
                  <a:lnTo>
                    <a:pt x="75" y="103"/>
                  </a:lnTo>
                  <a:lnTo>
                    <a:pt x="75" y="107"/>
                  </a:lnTo>
                  <a:lnTo>
                    <a:pt x="88" y="107"/>
                  </a:lnTo>
                  <a:lnTo>
                    <a:pt x="88" y="103"/>
                  </a:lnTo>
                  <a:lnTo>
                    <a:pt x="79" y="102"/>
                  </a:lnTo>
                  <a:lnTo>
                    <a:pt x="78" y="102"/>
                  </a:lnTo>
                  <a:lnTo>
                    <a:pt x="78" y="106"/>
                  </a:lnTo>
                  <a:lnTo>
                    <a:pt x="87" y="106"/>
                  </a:lnTo>
                  <a:lnTo>
                    <a:pt x="87" y="102"/>
                  </a:lnTo>
                  <a:lnTo>
                    <a:pt x="74" y="102"/>
                  </a:lnTo>
                  <a:lnTo>
                    <a:pt x="74" y="106"/>
                  </a:lnTo>
                  <a:lnTo>
                    <a:pt x="82" y="104"/>
                  </a:lnTo>
                  <a:lnTo>
                    <a:pt x="85" y="104"/>
                  </a:lnTo>
                  <a:lnTo>
                    <a:pt x="85" y="100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91" y="103"/>
                  </a:lnTo>
                  <a:lnTo>
                    <a:pt x="91" y="99"/>
                  </a:lnTo>
                  <a:lnTo>
                    <a:pt x="80" y="99"/>
                  </a:lnTo>
                  <a:lnTo>
                    <a:pt x="80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2" y="98"/>
                  </a:lnTo>
                  <a:lnTo>
                    <a:pt x="74" y="98"/>
                  </a:lnTo>
                  <a:lnTo>
                    <a:pt x="74" y="102"/>
                  </a:lnTo>
                  <a:lnTo>
                    <a:pt x="85" y="102"/>
                  </a:lnTo>
                  <a:lnTo>
                    <a:pt x="85" y="98"/>
                  </a:lnTo>
                  <a:lnTo>
                    <a:pt x="75" y="96"/>
                  </a:lnTo>
                  <a:lnTo>
                    <a:pt x="75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79" y="96"/>
                  </a:lnTo>
                  <a:lnTo>
                    <a:pt x="79" y="98"/>
                  </a:lnTo>
                  <a:lnTo>
                    <a:pt x="80" y="96"/>
                  </a:lnTo>
                  <a:lnTo>
                    <a:pt x="79" y="95"/>
                  </a:lnTo>
                  <a:lnTo>
                    <a:pt x="78" y="96"/>
                  </a:lnTo>
                  <a:lnTo>
                    <a:pt x="78" y="99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74" y="95"/>
                  </a:lnTo>
                  <a:lnTo>
                    <a:pt x="74" y="99"/>
                  </a:lnTo>
                  <a:lnTo>
                    <a:pt x="82" y="98"/>
                  </a:lnTo>
                  <a:lnTo>
                    <a:pt x="85" y="98"/>
                  </a:lnTo>
                  <a:lnTo>
                    <a:pt x="85" y="94"/>
                  </a:lnTo>
                  <a:lnTo>
                    <a:pt x="74" y="94"/>
                  </a:lnTo>
                  <a:lnTo>
                    <a:pt x="74" y="98"/>
                  </a:lnTo>
                  <a:lnTo>
                    <a:pt x="79" y="98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0" y="91"/>
                  </a:lnTo>
                  <a:lnTo>
                    <a:pt x="74" y="91"/>
                  </a:lnTo>
                  <a:lnTo>
                    <a:pt x="74" y="95"/>
                  </a:lnTo>
                  <a:lnTo>
                    <a:pt x="85" y="95"/>
                  </a:lnTo>
                  <a:lnTo>
                    <a:pt x="85" y="91"/>
                  </a:lnTo>
                  <a:lnTo>
                    <a:pt x="75" y="91"/>
                  </a:lnTo>
                  <a:lnTo>
                    <a:pt x="75" y="92"/>
                  </a:lnTo>
                  <a:lnTo>
                    <a:pt x="76" y="95"/>
                  </a:lnTo>
                  <a:lnTo>
                    <a:pt x="79" y="94"/>
                  </a:lnTo>
                  <a:lnTo>
                    <a:pt x="78" y="91"/>
                  </a:lnTo>
                  <a:lnTo>
                    <a:pt x="78" y="94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85" y="90"/>
                  </a:lnTo>
                  <a:lnTo>
                    <a:pt x="85" y="91"/>
                  </a:lnTo>
                  <a:lnTo>
                    <a:pt x="87" y="94"/>
                  </a:lnTo>
                  <a:lnTo>
                    <a:pt x="89" y="92"/>
                  </a:lnTo>
                  <a:lnTo>
                    <a:pt x="88" y="89"/>
                  </a:lnTo>
                  <a:lnTo>
                    <a:pt x="74" y="89"/>
                  </a:lnTo>
                  <a:lnTo>
                    <a:pt x="74" y="92"/>
                  </a:lnTo>
                  <a:lnTo>
                    <a:pt x="83" y="92"/>
                  </a:lnTo>
                  <a:lnTo>
                    <a:pt x="87" y="91"/>
                  </a:lnTo>
                  <a:lnTo>
                    <a:pt x="85" y="87"/>
                  </a:lnTo>
                  <a:lnTo>
                    <a:pt x="75" y="87"/>
                  </a:lnTo>
                  <a:lnTo>
                    <a:pt x="75" y="91"/>
                  </a:lnTo>
                  <a:lnTo>
                    <a:pt x="91" y="91"/>
                  </a:lnTo>
                  <a:lnTo>
                    <a:pt x="91" y="87"/>
                  </a:lnTo>
                  <a:lnTo>
                    <a:pt x="80" y="86"/>
                  </a:lnTo>
                  <a:lnTo>
                    <a:pt x="80" y="90"/>
                  </a:lnTo>
                  <a:lnTo>
                    <a:pt x="88" y="90"/>
                  </a:lnTo>
                  <a:lnTo>
                    <a:pt x="88" y="86"/>
                  </a:lnTo>
                  <a:lnTo>
                    <a:pt x="80" y="86"/>
                  </a:lnTo>
                  <a:lnTo>
                    <a:pt x="74" y="85"/>
                  </a:lnTo>
                  <a:lnTo>
                    <a:pt x="74" y="89"/>
                  </a:lnTo>
                  <a:lnTo>
                    <a:pt x="85" y="89"/>
                  </a:lnTo>
                  <a:lnTo>
                    <a:pt x="85" y="85"/>
                  </a:lnTo>
                  <a:lnTo>
                    <a:pt x="76" y="85"/>
                  </a:lnTo>
                  <a:lnTo>
                    <a:pt x="76" y="86"/>
                  </a:lnTo>
                  <a:lnTo>
                    <a:pt x="78" y="87"/>
                  </a:lnTo>
                  <a:lnTo>
                    <a:pt x="79" y="86"/>
                  </a:lnTo>
                  <a:lnTo>
                    <a:pt x="78" y="85"/>
                  </a:lnTo>
                  <a:lnTo>
                    <a:pt x="78" y="87"/>
                  </a:lnTo>
                  <a:lnTo>
                    <a:pt x="88" y="87"/>
                  </a:lnTo>
                  <a:lnTo>
                    <a:pt x="88" y="83"/>
                  </a:lnTo>
                  <a:lnTo>
                    <a:pt x="78" y="83"/>
                  </a:lnTo>
                  <a:lnTo>
                    <a:pt x="78" y="87"/>
                  </a:lnTo>
                  <a:lnTo>
                    <a:pt x="88" y="86"/>
                  </a:lnTo>
                  <a:lnTo>
                    <a:pt x="88" y="82"/>
                  </a:lnTo>
                  <a:lnTo>
                    <a:pt x="75" y="82"/>
                  </a:lnTo>
                  <a:lnTo>
                    <a:pt x="75" y="86"/>
                  </a:lnTo>
                  <a:lnTo>
                    <a:pt x="83" y="86"/>
                  </a:lnTo>
                  <a:lnTo>
                    <a:pt x="87" y="85"/>
                  </a:lnTo>
                  <a:lnTo>
                    <a:pt x="85" y="81"/>
                  </a:lnTo>
                  <a:lnTo>
                    <a:pt x="75" y="81"/>
                  </a:lnTo>
                  <a:lnTo>
                    <a:pt x="75" y="85"/>
                  </a:lnTo>
                  <a:lnTo>
                    <a:pt x="91" y="85"/>
                  </a:lnTo>
                  <a:lnTo>
                    <a:pt x="91" y="81"/>
                  </a:lnTo>
                  <a:lnTo>
                    <a:pt x="80" y="81"/>
                  </a:lnTo>
                  <a:lnTo>
                    <a:pt x="80" y="82"/>
                  </a:lnTo>
                  <a:lnTo>
                    <a:pt x="83" y="82"/>
                  </a:lnTo>
                  <a:lnTo>
                    <a:pt x="83" y="81"/>
                  </a:lnTo>
                  <a:lnTo>
                    <a:pt x="80" y="81"/>
                  </a:lnTo>
                  <a:lnTo>
                    <a:pt x="80" y="83"/>
                  </a:lnTo>
                  <a:lnTo>
                    <a:pt x="88" y="83"/>
                  </a:lnTo>
                  <a:lnTo>
                    <a:pt x="88" y="79"/>
                  </a:lnTo>
                  <a:lnTo>
                    <a:pt x="74" y="79"/>
                  </a:lnTo>
                  <a:lnTo>
                    <a:pt x="74" y="83"/>
                  </a:lnTo>
                  <a:lnTo>
                    <a:pt x="82" y="82"/>
                  </a:lnTo>
                  <a:lnTo>
                    <a:pt x="85" y="82"/>
                  </a:lnTo>
                  <a:lnTo>
                    <a:pt x="85" y="78"/>
                  </a:lnTo>
                  <a:lnTo>
                    <a:pt x="76" y="78"/>
                  </a:lnTo>
                  <a:lnTo>
                    <a:pt x="76" y="82"/>
                  </a:lnTo>
                  <a:lnTo>
                    <a:pt x="78" y="82"/>
                  </a:lnTo>
                  <a:lnTo>
                    <a:pt x="88" y="81"/>
                  </a:lnTo>
                  <a:lnTo>
                    <a:pt x="88" y="77"/>
                  </a:lnTo>
                  <a:lnTo>
                    <a:pt x="78" y="77"/>
                  </a:lnTo>
                  <a:lnTo>
                    <a:pt x="78" y="81"/>
                  </a:lnTo>
                  <a:lnTo>
                    <a:pt x="87" y="81"/>
                  </a:lnTo>
                  <a:lnTo>
                    <a:pt x="87" y="77"/>
                  </a:lnTo>
                  <a:lnTo>
                    <a:pt x="82" y="75"/>
                  </a:lnTo>
                  <a:lnTo>
                    <a:pt x="74" y="75"/>
                  </a:lnTo>
                  <a:lnTo>
                    <a:pt x="74" y="79"/>
                  </a:lnTo>
                  <a:lnTo>
                    <a:pt x="84" y="79"/>
                  </a:lnTo>
                  <a:lnTo>
                    <a:pt x="84" y="75"/>
                  </a:lnTo>
                  <a:lnTo>
                    <a:pt x="75" y="74"/>
                  </a:lnTo>
                  <a:lnTo>
                    <a:pt x="75" y="78"/>
                  </a:lnTo>
                  <a:lnTo>
                    <a:pt x="123" y="78"/>
                  </a:lnTo>
                  <a:lnTo>
                    <a:pt x="123" y="74"/>
                  </a:lnTo>
                  <a:lnTo>
                    <a:pt x="113" y="74"/>
                  </a:lnTo>
                  <a:lnTo>
                    <a:pt x="113" y="75"/>
                  </a:lnTo>
                  <a:lnTo>
                    <a:pt x="116" y="75"/>
                  </a:lnTo>
                  <a:lnTo>
                    <a:pt x="116" y="74"/>
                  </a:lnTo>
                  <a:lnTo>
                    <a:pt x="113" y="74"/>
                  </a:lnTo>
                  <a:lnTo>
                    <a:pt x="113" y="77"/>
                  </a:lnTo>
                  <a:lnTo>
                    <a:pt x="121" y="77"/>
                  </a:lnTo>
                  <a:lnTo>
                    <a:pt x="121" y="73"/>
                  </a:lnTo>
                  <a:lnTo>
                    <a:pt x="106" y="73"/>
                  </a:lnTo>
                  <a:lnTo>
                    <a:pt x="106" y="77"/>
                  </a:lnTo>
                  <a:lnTo>
                    <a:pt x="114" y="75"/>
                  </a:lnTo>
                  <a:lnTo>
                    <a:pt x="118" y="75"/>
                  </a:lnTo>
                  <a:lnTo>
                    <a:pt x="118" y="72"/>
                  </a:lnTo>
                  <a:lnTo>
                    <a:pt x="105" y="72"/>
                  </a:lnTo>
                  <a:lnTo>
                    <a:pt x="105" y="75"/>
                  </a:lnTo>
                  <a:lnTo>
                    <a:pt x="109" y="75"/>
                  </a:lnTo>
                  <a:lnTo>
                    <a:pt x="121" y="74"/>
                  </a:lnTo>
                  <a:lnTo>
                    <a:pt x="121" y="70"/>
                  </a:lnTo>
                  <a:lnTo>
                    <a:pt x="108" y="70"/>
                  </a:lnTo>
                  <a:lnTo>
                    <a:pt x="108" y="74"/>
                  </a:lnTo>
                  <a:lnTo>
                    <a:pt x="118" y="74"/>
                  </a:lnTo>
                  <a:lnTo>
                    <a:pt x="118" y="70"/>
                  </a:lnTo>
                  <a:lnTo>
                    <a:pt x="112" y="69"/>
                  </a:lnTo>
                  <a:lnTo>
                    <a:pt x="101" y="69"/>
                  </a:lnTo>
                  <a:lnTo>
                    <a:pt x="101" y="73"/>
                  </a:lnTo>
                  <a:lnTo>
                    <a:pt x="114" y="73"/>
                  </a:lnTo>
                  <a:lnTo>
                    <a:pt x="114" y="69"/>
                  </a:lnTo>
                  <a:lnTo>
                    <a:pt x="106" y="69"/>
                  </a:lnTo>
                  <a:lnTo>
                    <a:pt x="106" y="70"/>
                  </a:lnTo>
                  <a:lnTo>
                    <a:pt x="108" y="73"/>
                  </a:lnTo>
                  <a:lnTo>
                    <a:pt x="112" y="72"/>
                  </a:lnTo>
                  <a:lnTo>
                    <a:pt x="110" y="69"/>
                  </a:lnTo>
                  <a:lnTo>
                    <a:pt x="110" y="72"/>
                  </a:lnTo>
                  <a:lnTo>
                    <a:pt x="123" y="72"/>
                  </a:lnTo>
                  <a:lnTo>
                    <a:pt x="123" y="68"/>
                  </a:lnTo>
                  <a:lnTo>
                    <a:pt x="112" y="68"/>
                  </a:lnTo>
                  <a:lnTo>
                    <a:pt x="112" y="72"/>
                  </a:lnTo>
                  <a:lnTo>
                    <a:pt x="121" y="70"/>
                  </a:lnTo>
                  <a:lnTo>
                    <a:pt x="121" y="66"/>
                  </a:lnTo>
                  <a:lnTo>
                    <a:pt x="106" y="66"/>
                  </a:lnTo>
                  <a:lnTo>
                    <a:pt x="106" y="70"/>
                  </a:lnTo>
                  <a:lnTo>
                    <a:pt x="117" y="70"/>
                  </a:lnTo>
                  <a:lnTo>
                    <a:pt x="121" y="69"/>
                  </a:lnTo>
                  <a:lnTo>
                    <a:pt x="120" y="65"/>
                  </a:lnTo>
                  <a:lnTo>
                    <a:pt x="108" y="65"/>
                  </a:lnTo>
                  <a:lnTo>
                    <a:pt x="108" y="69"/>
                  </a:lnTo>
                  <a:lnTo>
                    <a:pt x="122" y="69"/>
                  </a:lnTo>
                  <a:lnTo>
                    <a:pt x="122" y="65"/>
                  </a:lnTo>
                  <a:lnTo>
                    <a:pt x="112" y="64"/>
                  </a:lnTo>
                  <a:lnTo>
                    <a:pt x="110" y="64"/>
                  </a:lnTo>
                  <a:lnTo>
                    <a:pt x="110" y="68"/>
                  </a:lnTo>
                  <a:lnTo>
                    <a:pt x="121" y="68"/>
                  </a:lnTo>
                  <a:lnTo>
                    <a:pt x="121" y="64"/>
                  </a:lnTo>
                  <a:lnTo>
                    <a:pt x="116" y="64"/>
                  </a:lnTo>
                  <a:lnTo>
                    <a:pt x="106" y="62"/>
                  </a:lnTo>
                  <a:lnTo>
                    <a:pt x="106" y="66"/>
                  </a:lnTo>
                  <a:lnTo>
                    <a:pt x="120" y="66"/>
                  </a:lnTo>
                  <a:lnTo>
                    <a:pt x="120" y="62"/>
                  </a:lnTo>
                  <a:lnTo>
                    <a:pt x="108" y="62"/>
                  </a:lnTo>
                  <a:lnTo>
                    <a:pt x="108" y="66"/>
                  </a:lnTo>
                  <a:lnTo>
                    <a:pt x="110" y="66"/>
                  </a:lnTo>
                  <a:lnTo>
                    <a:pt x="123" y="65"/>
                  </a:lnTo>
                  <a:lnTo>
                    <a:pt x="123" y="61"/>
                  </a:lnTo>
                  <a:lnTo>
                    <a:pt x="113" y="61"/>
                  </a:lnTo>
                  <a:lnTo>
                    <a:pt x="113" y="65"/>
                  </a:lnTo>
                  <a:lnTo>
                    <a:pt x="121" y="64"/>
                  </a:lnTo>
                  <a:lnTo>
                    <a:pt x="121" y="60"/>
                  </a:lnTo>
                  <a:lnTo>
                    <a:pt x="106" y="60"/>
                  </a:lnTo>
                  <a:lnTo>
                    <a:pt x="106" y="64"/>
                  </a:lnTo>
                  <a:lnTo>
                    <a:pt x="117" y="64"/>
                  </a:lnTo>
                  <a:lnTo>
                    <a:pt x="121" y="62"/>
                  </a:lnTo>
                  <a:lnTo>
                    <a:pt x="120" y="58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22" y="62"/>
                  </a:lnTo>
                  <a:lnTo>
                    <a:pt x="122" y="58"/>
                  </a:lnTo>
                  <a:lnTo>
                    <a:pt x="112" y="58"/>
                  </a:lnTo>
                  <a:lnTo>
                    <a:pt x="112" y="60"/>
                  </a:lnTo>
                  <a:lnTo>
                    <a:pt x="114" y="60"/>
                  </a:lnTo>
                  <a:lnTo>
                    <a:pt x="114" y="58"/>
                  </a:lnTo>
                  <a:lnTo>
                    <a:pt x="112" y="58"/>
                  </a:lnTo>
                  <a:lnTo>
                    <a:pt x="112" y="61"/>
                  </a:lnTo>
                  <a:lnTo>
                    <a:pt x="121" y="61"/>
                  </a:lnTo>
                  <a:lnTo>
                    <a:pt x="121" y="57"/>
                  </a:lnTo>
                  <a:lnTo>
                    <a:pt x="106" y="57"/>
                  </a:lnTo>
                  <a:lnTo>
                    <a:pt x="106" y="61"/>
                  </a:lnTo>
                  <a:lnTo>
                    <a:pt x="114" y="60"/>
                  </a:lnTo>
                  <a:lnTo>
                    <a:pt x="120" y="60"/>
                  </a:lnTo>
                  <a:lnTo>
                    <a:pt x="120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0"/>
                  </a:lnTo>
                  <a:lnTo>
                    <a:pt x="125" y="58"/>
                  </a:lnTo>
                  <a:lnTo>
                    <a:pt x="125" y="55"/>
                  </a:lnTo>
                  <a:lnTo>
                    <a:pt x="113" y="55"/>
                  </a:lnTo>
                  <a:lnTo>
                    <a:pt x="113" y="58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14" y="53"/>
                  </a:lnTo>
                  <a:lnTo>
                    <a:pt x="106" y="53"/>
                  </a:lnTo>
                  <a:lnTo>
                    <a:pt x="106" y="57"/>
                  </a:lnTo>
                  <a:lnTo>
                    <a:pt x="120" y="57"/>
                  </a:lnTo>
                  <a:lnTo>
                    <a:pt x="120" y="53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22" y="56"/>
                  </a:lnTo>
                  <a:lnTo>
                    <a:pt x="122" y="52"/>
                  </a:lnTo>
                  <a:lnTo>
                    <a:pt x="112" y="52"/>
                  </a:lnTo>
                  <a:lnTo>
                    <a:pt x="112" y="56"/>
                  </a:lnTo>
                  <a:lnTo>
                    <a:pt x="121" y="55"/>
                  </a:lnTo>
                  <a:lnTo>
                    <a:pt x="121" y="51"/>
                  </a:lnTo>
                  <a:lnTo>
                    <a:pt x="108" y="51"/>
                  </a:lnTo>
                  <a:lnTo>
                    <a:pt x="108" y="55"/>
                  </a:lnTo>
                  <a:lnTo>
                    <a:pt x="114" y="55"/>
                  </a:lnTo>
                  <a:lnTo>
                    <a:pt x="120" y="53"/>
                  </a:lnTo>
                  <a:lnTo>
                    <a:pt x="120" y="49"/>
                  </a:lnTo>
                  <a:lnTo>
                    <a:pt x="108" y="49"/>
                  </a:lnTo>
                  <a:lnTo>
                    <a:pt x="108" y="53"/>
                  </a:lnTo>
                  <a:lnTo>
                    <a:pt x="125" y="53"/>
                  </a:lnTo>
                  <a:lnTo>
                    <a:pt x="125" y="49"/>
                  </a:lnTo>
                  <a:lnTo>
                    <a:pt x="113" y="48"/>
                  </a:lnTo>
                  <a:lnTo>
                    <a:pt x="113" y="52"/>
                  </a:lnTo>
                  <a:lnTo>
                    <a:pt x="121" y="52"/>
                  </a:lnTo>
                  <a:lnTo>
                    <a:pt x="121" y="48"/>
                  </a:lnTo>
                  <a:lnTo>
                    <a:pt x="114" y="48"/>
                  </a:lnTo>
                  <a:lnTo>
                    <a:pt x="106" y="47"/>
                  </a:lnTo>
                  <a:lnTo>
                    <a:pt x="106" y="51"/>
                  </a:lnTo>
                  <a:lnTo>
                    <a:pt x="120" y="51"/>
                  </a:lnTo>
                  <a:lnTo>
                    <a:pt x="120" y="47"/>
                  </a:lnTo>
                  <a:lnTo>
                    <a:pt x="106" y="47"/>
                  </a:lnTo>
                  <a:lnTo>
                    <a:pt x="106" y="48"/>
                  </a:lnTo>
                  <a:lnTo>
                    <a:pt x="108" y="51"/>
                  </a:lnTo>
                  <a:lnTo>
                    <a:pt x="112" y="49"/>
                  </a:lnTo>
                  <a:lnTo>
                    <a:pt x="110" y="47"/>
                  </a:lnTo>
                  <a:lnTo>
                    <a:pt x="110" y="49"/>
                  </a:lnTo>
                  <a:lnTo>
                    <a:pt x="122" y="49"/>
                  </a:lnTo>
                  <a:lnTo>
                    <a:pt x="122" y="45"/>
                  </a:lnTo>
                  <a:lnTo>
                    <a:pt x="110" y="45"/>
                  </a:lnTo>
                  <a:lnTo>
                    <a:pt x="110" y="49"/>
                  </a:lnTo>
                  <a:lnTo>
                    <a:pt x="121" y="48"/>
                  </a:lnTo>
                  <a:lnTo>
                    <a:pt x="121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14" y="48"/>
                  </a:lnTo>
                  <a:lnTo>
                    <a:pt x="120" y="47"/>
                  </a:lnTo>
                  <a:lnTo>
                    <a:pt x="120" y="43"/>
                  </a:lnTo>
                  <a:lnTo>
                    <a:pt x="108" y="43"/>
                  </a:lnTo>
                  <a:lnTo>
                    <a:pt x="108" y="47"/>
                  </a:lnTo>
                  <a:lnTo>
                    <a:pt x="125" y="47"/>
                  </a:lnTo>
                  <a:lnTo>
                    <a:pt x="125" y="43"/>
                  </a:lnTo>
                  <a:lnTo>
                    <a:pt x="113" y="41"/>
                  </a:lnTo>
                  <a:lnTo>
                    <a:pt x="113" y="45"/>
                  </a:lnTo>
                  <a:lnTo>
                    <a:pt x="121" y="45"/>
                  </a:lnTo>
                  <a:lnTo>
                    <a:pt x="121" y="41"/>
                  </a:lnTo>
                  <a:lnTo>
                    <a:pt x="114" y="41"/>
                  </a:lnTo>
                  <a:lnTo>
                    <a:pt x="106" y="40"/>
                  </a:lnTo>
                  <a:lnTo>
                    <a:pt x="106" y="44"/>
                  </a:lnTo>
                  <a:lnTo>
                    <a:pt x="120" y="44"/>
                  </a:lnTo>
                  <a:lnTo>
                    <a:pt x="120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22" y="43"/>
                  </a:lnTo>
                  <a:lnTo>
                    <a:pt x="122" y="39"/>
                  </a:lnTo>
                  <a:lnTo>
                    <a:pt x="110" y="39"/>
                  </a:lnTo>
                  <a:lnTo>
                    <a:pt x="110" y="43"/>
                  </a:lnTo>
                  <a:lnTo>
                    <a:pt x="121" y="43"/>
                  </a:lnTo>
                  <a:lnTo>
                    <a:pt x="121" y="39"/>
                  </a:lnTo>
                  <a:lnTo>
                    <a:pt x="116" y="38"/>
                  </a:lnTo>
                  <a:lnTo>
                    <a:pt x="106" y="38"/>
                  </a:lnTo>
                  <a:lnTo>
                    <a:pt x="106" y="41"/>
                  </a:lnTo>
                  <a:lnTo>
                    <a:pt x="120" y="41"/>
                  </a:lnTo>
                  <a:lnTo>
                    <a:pt x="120" y="38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25" y="40"/>
                  </a:lnTo>
                  <a:lnTo>
                    <a:pt x="125" y="36"/>
                  </a:lnTo>
                  <a:lnTo>
                    <a:pt x="114" y="36"/>
                  </a:lnTo>
                  <a:lnTo>
                    <a:pt x="114" y="38"/>
                  </a:lnTo>
                  <a:lnTo>
                    <a:pt x="116" y="36"/>
                  </a:lnTo>
                  <a:lnTo>
                    <a:pt x="114" y="35"/>
                  </a:lnTo>
                  <a:lnTo>
                    <a:pt x="113" y="36"/>
                  </a:lnTo>
                  <a:lnTo>
                    <a:pt x="113" y="39"/>
                  </a:lnTo>
                  <a:lnTo>
                    <a:pt x="122" y="39"/>
                  </a:lnTo>
                  <a:lnTo>
                    <a:pt x="122" y="35"/>
                  </a:lnTo>
                  <a:lnTo>
                    <a:pt x="106" y="35"/>
                  </a:lnTo>
                  <a:lnTo>
                    <a:pt x="106" y="39"/>
                  </a:lnTo>
                  <a:lnTo>
                    <a:pt x="116" y="38"/>
                  </a:lnTo>
                  <a:lnTo>
                    <a:pt x="120" y="38"/>
                  </a:lnTo>
                  <a:lnTo>
                    <a:pt x="120" y="34"/>
                  </a:lnTo>
                  <a:lnTo>
                    <a:pt x="109" y="34"/>
                  </a:lnTo>
                  <a:lnTo>
                    <a:pt x="109" y="38"/>
                  </a:lnTo>
                  <a:lnTo>
                    <a:pt x="110" y="38"/>
                  </a:lnTo>
                  <a:lnTo>
                    <a:pt x="123" y="36"/>
                  </a:lnTo>
                  <a:lnTo>
                    <a:pt x="123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21" y="36"/>
                  </a:lnTo>
                  <a:lnTo>
                    <a:pt x="122" y="32"/>
                  </a:lnTo>
                  <a:lnTo>
                    <a:pt x="118" y="31"/>
                  </a:lnTo>
                  <a:lnTo>
                    <a:pt x="106" y="31"/>
                  </a:lnTo>
                  <a:lnTo>
                    <a:pt x="106" y="35"/>
                  </a:lnTo>
                  <a:lnTo>
                    <a:pt x="120" y="35"/>
                  </a:lnTo>
                  <a:lnTo>
                    <a:pt x="120" y="31"/>
                  </a:lnTo>
                  <a:lnTo>
                    <a:pt x="108" y="30"/>
                  </a:lnTo>
                  <a:lnTo>
                    <a:pt x="108" y="34"/>
                  </a:lnTo>
                  <a:lnTo>
                    <a:pt x="125" y="34"/>
                  </a:lnTo>
                  <a:lnTo>
                    <a:pt x="125" y="30"/>
                  </a:lnTo>
                  <a:lnTo>
                    <a:pt x="113" y="30"/>
                  </a:lnTo>
                  <a:lnTo>
                    <a:pt x="113" y="34"/>
                  </a:lnTo>
                  <a:lnTo>
                    <a:pt x="121" y="32"/>
                  </a:lnTo>
                  <a:lnTo>
                    <a:pt x="121" y="28"/>
                  </a:lnTo>
                  <a:lnTo>
                    <a:pt x="106" y="28"/>
                  </a:lnTo>
                  <a:lnTo>
                    <a:pt x="106" y="32"/>
                  </a:lnTo>
                  <a:lnTo>
                    <a:pt x="114" y="32"/>
                  </a:lnTo>
                  <a:lnTo>
                    <a:pt x="120" y="31"/>
                  </a:lnTo>
                  <a:lnTo>
                    <a:pt x="120" y="27"/>
                  </a:lnTo>
                  <a:lnTo>
                    <a:pt x="108" y="27"/>
                  </a:lnTo>
                  <a:lnTo>
                    <a:pt x="108" y="31"/>
                  </a:lnTo>
                  <a:lnTo>
                    <a:pt x="122" y="31"/>
                  </a:lnTo>
                  <a:lnTo>
                    <a:pt x="122" y="27"/>
                  </a:lnTo>
                  <a:lnTo>
                    <a:pt x="113" y="26"/>
                  </a:lnTo>
                  <a:lnTo>
                    <a:pt x="112" y="26"/>
                  </a:lnTo>
                  <a:lnTo>
                    <a:pt x="112" y="30"/>
                  </a:lnTo>
                  <a:lnTo>
                    <a:pt x="122" y="30"/>
                  </a:lnTo>
                  <a:lnTo>
                    <a:pt x="122" y="26"/>
                  </a:lnTo>
                  <a:lnTo>
                    <a:pt x="116" y="26"/>
                  </a:lnTo>
                  <a:lnTo>
                    <a:pt x="106" y="24"/>
                  </a:lnTo>
                  <a:lnTo>
                    <a:pt x="106" y="28"/>
                  </a:lnTo>
                  <a:lnTo>
                    <a:pt x="120" y="28"/>
                  </a:lnTo>
                  <a:lnTo>
                    <a:pt x="120" y="24"/>
                  </a:lnTo>
                  <a:lnTo>
                    <a:pt x="108" y="24"/>
                  </a:lnTo>
                  <a:lnTo>
                    <a:pt x="108" y="26"/>
                  </a:lnTo>
                  <a:lnTo>
                    <a:pt x="109" y="28"/>
                  </a:lnTo>
                  <a:lnTo>
                    <a:pt x="112" y="27"/>
                  </a:lnTo>
                  <a:lnTo>
                    <a:pt x="110" y="24"/>
                  </a:lnTo>
                  <a:lnTo>
                    <a:pt x="110" y="27"/>
                  </a:lnTo>
                  <a:lnTo>
                    <a:pt x="125" y="27"/>
                  </a:lnTo>
                  <a:lnTo>
                    <a:pt x="125" y="23"/>
                  </a:lnTo>
                  <a:lnTo>
                    <a:pt x="112" y="23"/>
                  </a:lnTo>
                  <a:lnTo>
                    <a:pt x="112" y="27"/>
                  </a:lnTo>
                  <a:lnTo>
                    <a:pt x="121" y="26"/>
                  </a:lnTo>
                  <a:lnTo>
                    <a:pt x="121" y="22"/>
                  </a:lnTo>
                  <a:lnTo>
                    <a:pt x="106" y="22"/>
                  </a:lnTo>
                  <a:lnTo>
                    <a:pt x="106" y="26"/>
                  </a:lnTo>
                  <a:lnTo>
                    <a:pt x="114" y="26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22" y="24"/>
                  </a:lnTo>
                  <a:lnTo>
                    <a:pt x="122" y="20"/>
                  </a:lnTo>
                  <a:lnTo>
                    <a:pt x="117" y="20"/>
                  </a:lnTo>
                  <a:lnTo>
                    <a:pt x="117" y="22"/>
                  </a:lnTo>
                  <a:lnTo>
                    <a:pt x="118" y="20"/>
                  </a:lnTo>
                  <a:lnTo>
                    <a:pt x="114" y="19"/>
                  </a:lnTo>
                  <a:lnTo>
                    <a:pt x="110" y="19"/>
                  </a:lnTo>
                  <a:lnTo>
                    <a:pt x="110" y="23"/>
                  </a:lnTo>
                  <a:lnTo>
                    <a:pt x="121" y="23"/>
                  </a:lnTo>
                  <a:lnTo>
                    <a:pt x="121" y="19"/>
                  </a:lnTo>
                  <a:lnTo>
                    <a:pt x="106" y="19"/>
                  </a:lnTo>
                  <a:lnTo>
                    <a:pt x="106" y="23"/>
                  </a:lnTo>
                  <a:lnTo>
                    <a:pt x="114" y="22"/>
                  </a:lnTo>
                  <a:lnTo>
                    <a:pt x="120" y="22"/>
                  </a:lnTo>
                  <a:lnTo>
                    <a:pt x="120" y="18"/>
                  </a:lnTo>
                  <a:lnTo>
                    <a:pt x="108" y="18"/>
                  </a:lnTo>
                  <a:lnTo>
                    <a:pt x="108" y="22"/>
                  </a:lnTo>
                  <a:lnTo>
                    <a:pt x="112" y="22"/>
                  </a:lnTo>
                  <a:lnTo>
                    <a:pt x="125" y="20"/>
                  </a:lnTo>
                  <a:lnTo>
                    <a:pt x="125" y="17"/>
                  </a:lnTo>
                  <a:lnTo>
                    <a:pt x="113" y="17"/>
                  </a:lnTo>
                  <a:lnTo>
                    <a:pt x="113" y="20"/>
                  </a:lnTo>
                  <a:lnTo>
                    <a:pt x="121" y="20"/>
                  </a:lnTo>
                  <a:lnTo>
                    <a:pt x="121" y="17"/>
                  </a:lnTo>
                  <a:lnTo>
                    <a:pt x="114" y="15"/>
                  </a:lnTo>
                  <a:lnTo>
                    <a:pt x="106" y="15"/>
                  </a:lnTo>
                  <a:lnTo>
                    <a:pt x="106" y="19"/>
                  </a:lnTo>
                  <a:lnTo>
                    <a:pt x="120" y="19"/>
                  </a:lnTo>
                  <a:lnTo>
                    <a:pt x="120" y="15"/>
                  </a:lnTo>
                  <a:lnTo>
                    <a:pt x="108" y="14"/>
                  </a:lnTo>
                  <a:lnTo>
                    <a:pt x="108" y="18"/>
                  </a:lnTo>
                  <a:lnTo>
                    <a:pt x="122" y="18"/>
                  </a:lnTo>
                  <a:lnTo>
                    <a:pt x="122" y="14"/>
                  </a:lnTo>
                  <a:lnTo>
                    <a:pt x="113" y="14"/>
                  </a:lnTo>
                  <a:lnTo>
                    <a:pt x="113" y="15"/>
                  </a:lnTo>
                  <a:lnTo>
                    <a:pt x="114" y="14"/>
                  </a:lnTo>
                  <a:lnTo>
                    <a:pt x="112" y="13"/>
                  </a:lnTo>
                  <a:lnTo>
                    <a:pt x="110" y="14"/>
                  </a:lnTo>
                  <a:lnTo>
                    <a:pt x="110" y="17"/>
                  </a:lnTo>
                  <a:lnTo>
                    <a:pt x="121" y="17"/>
                  </a:lnTo>
                  <a:lnTo>
                    <a:pt x="121" y="13"/>
                  </a:lnTo>
                  <a:lnTo>
                    <a:pt x="106" y="13"/>
                  </a:lnTo>
                  <a:lnTo>
                    <a:pt x="106" y="17"/>
                  </a:lnTo>
                  <a:lnTo>
                    <a:pt x="114" y="15"/>
                  </a:lnTo>
                  <a:lnTo>
                    <a:pt x="120" y="15"/>
                  </a:lnTo>
                  <a:lnTo>
                    <a:pt x="120" y="11"/>
                  </a:lnTo>
                  <a:lnTo>
                    <a:pt x="108" y="11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25" y="14"/>
                  </a:lnTo>
                  <a:lnTo>
                    <a:pt x="125" y="10"/>
                  </a:lnTo>
                  <a:lnTo>
                    <a:pt x="112" y="10"/>
                  </a:lnTo>
                  <a:lnTo>
                    <a:pt x="112" y="14"/>
                  </a:lnTo>
                  <a:lnTo>
                    <a:pt x="121" y="14"/>
                  </a:lnTo>
                  <a:lnTo>
                    <a:pt x="121" y="10"/>
                  </a:lnTo>
                  <a:lnTo>
                    <a:pt x="116" y="9"/>
                  </a:lnTo>
                  <a:lnTo>
                    <a:pt x="106" y="9"/>
                  </a:lnTo>
                  <a:lnTo>
                    <a:pt x="106" y="13"/>
                  </a:lnTo>
                  <a:lnTo>
                    <a:pt x="120" y="13"/>
                  </a:lnTo>
                  <a:lnTo>
                    <a:pt x="120" y="9"/>
                  </a:lnTo>
                  <a:lnTo>
                    <a:pt x="109" y="7"/>
                  </a:lnTo>
                  <a:lnTo>
                    <a:pt x="109" y="11"/>
                  </a:lnTo>
                  <a:lnTo>
                    <a:pt x="122" y="11"/>
                  </a:lnTo>
                  <a:lnTo>
                    <a:pt x="122" y="7"/>
                  </a:lnTo>
                  <a:lnTo>
                    <a:pt x="110" y="7"/>
                  </a:lnTo>
                  <a:lnTo>
                    <a:pt x="110" y="11"/>
                  </a:lnTo>
                  <a:lnTo>
                    <a:pt x="121" y="10"/>
                  </a:lnTo>
                  <a:lnTo>
                    <a:pt x="121" y="6"/>
                  </a:lnTo>
                  <a:lnTo>
                    <a:pt x="106" y="6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20" y="9"/>
                  </a:lnTo>
                  <a:lnTo>
                    <a:pt x="120" y="5"/>
                  </a:lnTo>
                  <a:lnTo>
                    <a:pt x="108" y="5"/>
                  </a:lnTo>
                  <a:lnTo>
                    <a:pt x="108" y="9"/>
                  </a:lnTo>
                  <a:lnTo>
                    <a:pt x="125" y="9"/>
                  </a:lnTo>
                  <a:lnTo>
                    <a:pt x="125" y="5"/>
                  </a:lnTo>
                  <a:lnTo>
                    <a:pt x="113" y="3"/>
                  </a:lnTo>
                  <a:lnTo>
                    <a:pt x="113" y="7"/>
                  </a:lnTo>
                  <a:lnTo>
                    <a:pt x="121" y="7"/>
                  </a:lnTo>
                  <a:lnTo>
                    <a:pt x="121" y="3"/>
                  </a:lnTo>
                  <a:lnTo>
                    <a:pt x="116" y="3"/>
                  </a:lnTo>
                  <a:lnTo>
                    <a:pt x="106" y="2"/>
                  </a:lnTo>
                  <a:lnTo>
                    <a:pt x="106" y="6"/>
                  </a:lnTo>
                  <a:lnTo>
                    <a:pt x="120" y="6"/>
                  </a:lnTo>
                  <a:lnTo>
                    <a:pt x="120" y="2"/>
                  </a:lnTo>
                  <a:lnTo>
                    <a:pt x="109" y="2"/>
                  </a:lnTo>
                  <a:lnTo>
                    <a:pt x="109" y="3"/>
                  </a:lnTo>
                  <a:lnTo>
                    <a:pt x="110" y="5"/>
                  </a:lnTo>
                  <a:lnTo>
                    <a:pt x="112" y="3"/>
                  </a:lnTo>
                  <a:lnTo>
                    <a:pt x="110" y="2"/>
                  </a:lnTo>
                  <a:lnTo>
                    <a:pt x="110" y="5"/>
                  </a:lnTo>
                  <a:lnTo>
                    <a:pt x="122" y="5"/>
                  </a:lnTo>
                  <a:lnTo>
                    <a:pt x="122" y="1"/>
                  </a:lnTo>
                  <a:lnTo>
                    <a:pt x="112" y="1"/>
                  </a:lnTo>
                  <a:lnTo>
                    <a:pt x="112" y="5"/>
                  </a:lnTo>
                  <a:lnTo>
                    <a:pt x="121" y="3"/>
                  </a:lnTo>
                  <a:lnTo>
                    <a:pt x="121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2" name="Freeform 788"/>
            <p:cNvSpPr>
              <a:spLocks/>
            </p:cNvSpPr>
            <p:nvPr/>
          </p:nvSpPr>
          <p:spPr bwMode="auto">
            <a:xfrm rot="16200000">
              <a:off x="7102157" y="826135"/>
              <a:ext cx="608013" cy="373063"/>
            </a:xfrm>
            <a:custGeom>
              <a:avLst/>
              <a:gdLst>
                <a:gd name="T0" fmla="*/ 372 w 383"/>
                <a:gd name="T1" fmla="*/ 7 h 235"/>
                <a:gd name="T2" fmla="*/ 376 w 383"/>
                <a:gd name="T3" fmla="*/ 15 h 235"/>
                <a:gd name="T4" fmla="*/ 368 w 383"/>
                <a:gd name="T5" fmla="*/ 26 h 235"/>
                <a:gd name="T6" fmla="*/ 264 w 383"/>
                <a:gd name="T7" fmla="*/ 30 h 235"/>
                <a:gd name="T8" fmla="*/ 267 w 383"/>
                <a:gd name="T9" fmla="*/ 38 h 235"/>
                <a:gd name="T10" fmla="*/ 301 w 383"/>
                <a:gd name="T11" fmla="*/ 46 h 235"/>
                <a:gd name="T12" fmla="*/ 374 w 383"/>
                <a:gd name="T13" fmla="*/ 54 h 235"/>
                <a:gd name="T14" fmla="*/ 374 w 383"/>
                <a:gd name="T15" fmla="*/ 60 h 235"/>
                <a:gd name="T16" fmla="*/ 336 w 383"/>
                <a:gd name="T17" fmla="*/ 72 h 235"/>
                <a:gd name="T18" fmla="*/ 369 w 383"/>
                <a:gd name="T19" fmla="*/ 76 h 235"/>
                <a:gd name="T20" fmla="*/ 378 w 383"/>
                <a:gd name="T21" fmla="*/ 83 h 235"/>
                <a:gd name="T22" fmla="*/ 267 w 383"/>
                <a:gd name="T23" fmla="*/ 96 h 235"/>
                <a:gd name="T24" fmla="*/ 267 w 383"/>
                <a:gd name="T25" fmla="*/ 100 h 235"/>
                <a:gd name="T26" fmla="*/ 266 w 383"/>
                <a:gd name="T27" fmla="*/ 106 h 235"/>
                <a:gd name="T28" fmla="*/ 277 w 383"/>
                <a:gd name="T29" fmla="*/ 119 h 235"/>
                <a:gd name="T30" fmla="*/ 276 w 383"/>
                <a:gd name="T31" fmla="*/ 126 h 235"/>
                <a:gd name="T32" fmla="*/ 272 w 383"/>
                <a:gd name="T33" fmla="*/ 134 h 235"/>
                <a:gd name="T34" fmla="*/ 276 w 383"/>
                <a:gd name="T35" fmla="*/ 140 h 235"/>
                <a:gd name="T36" fmla="*/ 266 w 383"/>
                <a:gd name="T37" fmla="*/ 148 h 235"/>
                <a:gd name="T38" fmla="*/ 199 w 383"/>
                <a:gd name="T39" fmla="*/ 157 h 235"/>
                <a:gd name="T40" fmla="*/ 191 w 383"/>
                <a:gd name="T41" fmla="*/ 164 h 235"/>
                <a:gd name="T42" fmla="*/ 197 w 383"/>
                <a:gd name="T43" fmla="*/ 167 h 235"/>
                <a:gd name="T44" fmla="*/ 196 w 383"/>
                <a:gd name="T45" fmla="*/ 174 h 235"/>
                <a:gd name="T46" fmla="*/ 64 w 383"/>
                <a:gd name="T47" fmla="*/ 184 h 235"/>
                <a:gd name="T48" fmla="*/ 5 w 383"/>
                <a:gd name="T49" fmla="*/ 189 h 235"/>
                <a:gd name="T50" fmla="*/ 6 w 383"/>
                <a:gd name="T51" fmla="*/ 195 h 235"/>
                <a:gd name="T52" fmla="*/ 4 w 383"/>
                <a:gd name="T53" fmla="*/ 203 h 235"/>
                <a:gd name="T54" fmla="*/ 4 w 383"/>
                <a:gd name="T55" fmla="*/ 212 h 235"/>
                <a:gd name="T56" fmla="*/ 4 w 383"/>
                <a:gd name="T57" fmla="*/ 215 h 235"/>
                <a:gd name="T58" fmla="*/ 4 w 383"/>
                <a:gd name="T59" fmla="*/ 221 h 235"/>
                <a:gd name="T60" fmla="*/ 5 w 383"/>
                <a:gd name="T61" fmla="*/ 227 h 235"/>
                <a:gd name="T62" fmla="*/ 2 w 383"/>
                <a:gd name="T63" fmla="*/ 232 h 235"/>
                <a:gd name="T64" fmla="*/ 5 w 383"/>
                <a:gd name="T65" fmla="*/ 225 h 235"/>
                <a:gd name="T66" fmla="*/ 8 w 383"/>
                <a:gd name="T67" fmla="*/ 216 h 235"/>
                <a:gd name="T68" fmla="*/ 6 w 383"/>
                <a:gd name="T69" fmla="*/ 207 h 235"/>
                <a:gd name="T70" fmla="*/ 4 w 383"/>
                <a:gd name="T71" fmla="*/ 202 h 235"/>
                <a:gd name="T72" fmla="*/ 4 w 383"/>
                <a:gd name="T73" fmla="*/ 194 h 235"/>
                <a:gd name="T74" fmla="*/ 2 w 383"/>
                <a:gd name="T75" fmla="*/ 186 h 235"/>
                <a:gd name="T76" fmla="*/ 197 w 383"/>
                <a:gd name="T77" fmla="*/ 180 h 235"/>
                <a:gd name="T78" fmla="*/ 199 w 383"/>
                <a:gd name="T79" fmla="*/ 172 h 235"/>
                <a:gd name="T80" fmla="*/ 188 w 383"/>
                <a:gd name="T81" fmla="*/ 168 h 235"/>
                <a:gd name="T82" fmla="*/ 190 w 383"/>
                <a:gd name="T83" fmla="*/ 160 h 235"/>
                <a:gd name="T84" fmla="*/ 264 w 383"/>
                <a:gd name="T85" fmla="*/ 152 h 235"/>
                <a:gd name="T86" fmla="*/ 267 w 383"/>
                <a:gd name="T87" fmla="*/ 140 h 235"/>
                <a:gd name="T88" fmla="*/ 264 w 383"/>
                <a:gd name="T89" fmla="*/ 138 h 235"/>
                <a:gd name="T90" fmla="*/ 275 w 383"/>
                <a:gd name="T91" fmla="*/ 130 h 235"/>
                <a:gd name="T92" fmla="*/ 276 w 383"/>
                <a:gd name="T93" fmla="*/ 118 h 235"/>
                <a:gd name="T94" fmla="*/ 266 w 383"/>
                <a:gd name="T95" fmla="*/ 112 h 235"/>
                <a:gd name="T96" fmla="*/ 276 w 383"/>
                <a:gd name="T97" fmla="*/ 104 h 235"/>
                <a:gd name="T98" fmla="*/ 268 w 383"/>
                <a:gd name="T99" fmla="*/ 96 h 235"/>
                <a:gd name="T100" fmla="*/ 264 w 383"/>
                <a:gd name="T101" fmla="*/ 93 h 235"/>
                <a:gd name="T102" fmla="*/ 369 w 383"/>
                <a:gd name="T103" fmla="*/ 84 h 235"/>
                <a:gd name="T104" fmla="*/ 335 w 383"/>
                <a:gd name="T105" fmla="*/ 72 h 235"/>
                <a:gd name="T106" fmla="*/ 349 w 383"/>
                <a:gd name="T107" fmla="*/ 68 h 235"/>
                <a:gd name="T108" fmla="*/ 369 w 383"/>
                <a:gd name="T109" fmla="*/ 62 h 235"/>
                <a:gd name="T110" fmla="*/ 366 w 383"/>
                <a:gd name="T111" fmla="*/ 51 h 235"/>
                <a:gd name="T112" fmla="*/ 309 w 383"/>
                <a:gd name="T113" fmla="*/ 43 h 235"/>
                <a:gd name="T114" fmla="*/ 277 w 383"/>
                <a:gd name="T115" fmla="*/ 36 h 235"/>
                <a:gd name="T116" fmla="*/ 267 w 383"/>
                <a:gd name="T117" fmla="*/ 29 h 235"/>
                <a:gd name="T118" fmla="*/ 378 w 383"/>
                <a:gd name="T119" fmla="*/ 24 h 235"/>
                <a:gd name="T120" fmla="*/ 377 w 383"/>
                <a:gd name="T121" fmla="*/ 15 h 235"/>
                <a:gd name="T122" fmla="*/ 376 w 383"/>
                <a:gd name="T123" fmla="*/ 8 h 235"/>
                <a:gd name="T124" fmla="*/ 376 w 383"/>
                <a:gd name="T125" fmla="*/ 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3" h="235">
                  <a:moveTo>
                    <a:pt x="376" y="4"/>
                  </a:moveTo>
                  <a:lnTo>
                    <a:pt x="376" y="0"/>
                  </a:lnTo>
                  <a:lnTo>
                    <a:pt x="366" y="0"/>
                  </a:lnTo>
                  <a:lnTo>
                    <a:pt x="366" y="4"/>
                  </a:lnTo>
                  <a:lnTo>
                    <a:pt x="381" y="4"/>
                  </a:lnTo>
                  <a:lnTo>
                    <a:pt x="381" y="0"/>
                  </a:lnTo>
                  <a:lnTo>
                    <a:pt x="373" y="2"/>
                  </a:lnTo>
                  <a:lnTo>
                    <a:pt x="372" y="2"/>
                  </a:lnTo>
                  <a:lnTo>
                    <a:pt x="372" y="5"/>
                  </a:lnTo>
                  <a:lnTo>
                    <a:pt x="383" y="5"/>
                  </a:lnTo>
                  <a:lnTo>
                    <a:pt x="383" y="2"/>
                  </a:lnTo>
                  <a:lnTo>
                    <a:pt x="368" y="2"/>
                  </a:lnTo>
                  <a:lnTo>
                    <a:pt x="368" y="5"/>
                  </a:lnTo>
                  <a:lnTo>
                    <a:pt x="378" y="7"/>
                  </a:lnTo>
                  <a:lnTo>
                    <a:pt x="378" y="3"/>
                  </a:lnTo>
                  <a:lnTo>
                    <a:pt x="368" y="3"/>
                  </a:lnTo>
                  <a:lnTo>
                    <a:pt x="368" y="7"/>
                  </a:lnTo>
                  <a:lnTo>
                    <a:pt x="374" y="7"/>
                  </a:lnTo>
                  <a:lnTo>
                    <a:pt x="382" y="8"/>
                  </a:lnTo>
                  <a:lnTo>
                    <a:pt x="382" y="4"/>
                  </a:lnTo>
                  <a:lnTo>
                    <a:pt x="370" y="4"/>
                  </a:lnTo>
                  <a:lnTo>
                    <a:pt x="370" y="8"/>
                  </a:lnTo>
                  <a:lnTo>
                    <a:pt x="381" y="8"/>
                  </a:lnTo>
                  <a:lnTo>
                    <a:pt x="381" y="4"/>
                  </a:lnTo>
                  <a:lnTo>
                    <a:pt x="372" y="5"/>
                  </a:lnTo>
                  <a:lnTo>
                    <a:pt x="368" y="5"/>
                  </a:lnTo>
                  <a:lnTo>
                    <a:pt x="368" y="9"/>
                  </a:lnTo>
                  <a:lnTo>
                    <a:pt x="378" y="9"/>
                  </a:lnTo>
                  <a:lnTo>
                    <a:pt x="378" y="5"/>
                  </a:lnTo>
                  <a:lnTo>
                    <a:pt x="377" y="5"/>
                  </a:lnTo>
                  <a:lnTo>
                    <a:pt x="368" y="7"/>
                  </a:lnTo>
                  <a:lnTo>
                    <a:pt x="368" y="11"/>
                  </a:lnTo>
                  <a:lnTo>
                    <a:pt x="382" y="11"/>
                  </a:lnTo>
                  <a:lnTo>
                    <a:pt x="382" y="7"/>
                  </a:lnTo>
                  <a:lnTo>
                    <a:pt x="372" y="7"/>
                  </a:lnTo>
                  <a:lnTo>
                    <a:pt x="372" y="12"/>
                  </a:lnTo>
                  <a:lnTo>
                    <a:pt x="383" y="12"/>
                  </a:lnTo>
                  <a:lnTo>
                    <a:pt x="383" y="8"/>
                  </a:lnTo>
                  <a:lnTo>
                    <a:pt x="368" y="8"/>
                  </a:lnTo>
                  <a:lnTo>
                    <a:pt x="368" y="12"/>
                  </a:lnTo>
                  <a:lnTo>
                    <a:pt x="378" y="13"/>
                  </a:lnTo>
                  <a:lnTo>
                    <a:pt x="378" y="9"/>
                  </a:lnTo>
                  <a:lnTo>
                    <a:pt x="368" y="9"/>
                  </a:lnTo>
                  <a:lnTo>
                    <a:pt x="368" y="13"/>
                  </a:lnTo>
                  <a:lnTo>
                    <a:pt x="374" y="13"/>
                  </a:lnTo>
                  <a:lnTo>
                    <a:pt x="382" y="15"/>
                  </a:lnTo>
                  <a:lnTo>
                    <a:pt x="382" y="11"/>
                  </a:lnTo>
                  <a:lnTo>
                    <a:pt x="372" y="11"/>
                  </a:lnTo>
                  <a:lnTo>
                    <a:pt x="372" y="15"/>
                  </a:lnTo>
                  <a:lnTo>
                    <a:pt x="382" y="15"/>
                  </a:lnTo>
                  <a:lnTo>
                    <a:pt x="382" y="11"/>
                  </a:lnTo>
                  <a:lnTo>
                    <a:pt x="373" y="12"/>
                  </a:lnTo>
                  <a:lnTo>
                    <a:pt x="368" y="12"/>
                  </a:lnTo>
                  <a:lnTo>
                    <a:pt x="368" y="16"/>
                  </a:lnTo>
                  <a:lnTo>
                    <a:pt x="377" y="16"/>
                  </a:lnTo>
                  <a:lnTo>
                    <a:pt x="377" y="12"/>
                  </a:lnTo>
                  <a:lnTo>
                    <a:pt x="368" y="12"/>
                  </a:lnTo>
                  <a:lnTo>
                    <a:pt x="368" y="16"/>
                  </a:lnTo>
                  <a:lnTo>
                    <a:pt x="373" y="17"/>
                  </a:lnTo>
                  <a:lnTo>
                    <a:pt x="382" y="17"/>
                  </a:lnTo>
                  <a:lnTo>
                    <a:pt x="382" y="13"/>
                  </a:lnTo>
                  <a:lnTo>
                    <a:pt x="373" y="13"/>
                  </a:lnTo>
                  <a:lnTo>
                    <a:pt x="373" y="17"/>
                  </a:lnTo>
                  <a:lnTo>
                    <a:pt x="383" y="19"/>
                  </a:lnTo>
                  <a:lnTo>
                    <a:pt x="383" y="15"/>
                  </a:lnTo>
                  <a:lnTo>
                    <a:pt x="369" y="15"/>
                  </a:lnTo>
                  <a:lnTo>
                    <a:pt x="369" y="19"/>
                  </a:lnTo>
                  <a:lnTo>
                    <a:pt x="377" y="19"/>
                  </a:lnTo>
                  <a:lnTo>
                    <a:pt x="377" y="16"/>
                  </a:lnTo>
                  <a:lnTo>
                    <a:pt x="376" y="15"/>
                  </a:lnTo>
                  <a:lnTo>
                    <a:pt x="374" y="16"/>
                  </a:lnTo>
                  <a:lnTo>
                    <a:pt x="376" y="17"/>
                  </a:lnTo>
                  <a:lnTo>
                    <a:pt x="376" y="16"/>
                  </a:lnTo>
                  <a:lnTo>
                    <a:pt x="368" y="16"/>
                  </a:lnTo>
                  <a:lnTo>
                    <a:pt x="368" y="20"/>
                  </a:lnTo>
                  <a:lnTo>
                    <a:pt x="382" y="20"/>
                  </a:lnTo>
                  <a:lnTo>
                    <a:pt x="382" y="16"/>
                  </a:lnTo>
                  <a:lnTo>
                    <a:pt x="372" y="17"/>
                  </a:lnTo>
                  <a:lnTo>
                    <a:pt x="372" y="21"/>
                  </a:lnTo>
                  <a:lnTo>
                    <a:pt x="382" y="21"/>
                  </a:lnTo>
                  <a:lnTo>
                    <a:pt x="382" y="17"/>
                  </a:lnTo>
                  <a:lnTo>
                    <a:pt x="373" y="17"/>
                  </a:lnTo>
                  <a:lnTo>
                    <a:pt x="369" y="19"/>
                  </a:lnTo>
                  <a:lnTo>
                    <a:pt x="369" y="23"/>
                  </a:lnTo>
                  <a:lnTo>
                    <a:pt x="377" y="23"/>
                  </a:lnTo>
                  <a:lnTo>
                    <a:pt x="377" y="19"/>
                  </a:lnTo>
                  <a:lnTo>
                    <a:pt x="368" y="19"/>
                  </a:lnTo>
                  <a:lnTo>
                    <a:pt x="368" y="23"/>
                  </a:lnTo>
                  <a:lnTo>
                    <a:pt x="372" y="24"/>
                  </a:lnTo>
                  <a:lnTo>
                    <a:pt x="381" y="24"/>
                  </a:lnTo>
                  <a:lnTo>
                    <a:pt x="381" y="20"/>
                  </a:lnTo>
                  <a:lnTo>
                    <a:pt x="372" y="20"/>
                  </a:lnTo>
                  <a:lnTo>
                    <a:pt x="372" y="24"/>
                  </a:lnTo>
                  <a:lnTo>
                    <a:pt x="382" y="25"/>
                  </a:lnTo>
                  <a:lnTo>
                    <a:pt x="382" y="21"/>
                  </a:lnTo>
                  <a:lnTo>
                    <a:pt x="366" y="21"/>
                  </a:lnTo>
                  <a:lnTo>
                    <a:pt x="366" y="25"/>
                  </a:lnTo>
                  <a:lnTo>
                    <a:pt x="377" y="25"/>
                  </a:lnTo>
                  <a:lnTo>
                    <a:pt x="377" y="23"/>
                  </a:lnTo>
                  <a:lnTo>
                    <a:pt x="376" y="21"/>
                  </a:lnTo>
                  <a:lnTo>
                    <a:pt x="374" y="23"/>
                  </a:lnTo>
                  <a:lnTo>
                    <a:pt x="376" y="24"/>
                  </a:lnTo>
                  <a:lnTo>
                    <a:pt x="376" y="23"/>
                  </a:lnTo>
                  <a:lnTo>
                    <a:pt x="368" y="23"/>
                  </a:lnTo>
                  <a:lnTo>
                    <a:pt x="368" y="26"/>
                  </a:lnTo>
                  <a:lnTo>
                    <a:pt x="382" y="26"/>
                  </a:lnTo>
                  <a:lnTo>
                    <a:pt x="382" y="23"/>
                  </a:lnTo>
                  <a:lnTo>
                    <a:pt x="370" y="23"/>
                  </a:lnTo>
                  <a:lnTo>
                    <a:pt x="370" y="28"/>
                  </a:lnTo>
                  <a:lnTo>
                    <a:pt x="381" y="28"/>
                  </a:lnTo>
                  <a:lnTo>
                    <a:pt x="381" y="24"/>
                  </a:lnTo>
                  <a:lnTo>
                    <a:pt x="368" y="24"/>
                  </a:lnTo>
                  <a:lnTo>
                    <a:pt x="368" y="28"/>
                  </a:lnTo>
                  <a:lnTo>
                    <a:pt x="378" y="29"/>
                  </a:lnTo>
                  <a:lnTo>
                    <a:pt x="378" y="25"/>
                  </a:lnTo>
                  <a:lnTo>
                    <a:pt x="368" y="25"/>
                  </a:lnTo>
                  <a:lnTo>
                    <a:pt x="368" y="29"/>
                  </a:lnTo>
                  <a:lnTo>
                    <a:pt x="373" y="29"/>
                  </a:lnTo>
                  <a:lnTo>
                    <a:pt x="381" y="30"/>
                  </a:lnTo>
                  <a:lnTo>
                    <a:pt x="381" y="26"/>
                  </a:lnTo>
                  <a:lnTo>
                    <a:pt x="372" y="26"/>
                  </a:lnTo>
                  <a:lnTo>
                    <a:pt x="372" y="30"/>
                  </a:lnTo>
                  <a:lnTo>
                    <a:pt x="374" y="30"/>
                  </a:lnTo>
                  <a:lnTo>
                    <a:pt x="374" y="26"/>
                  </a:lnTo>
                  <a:lnTo>
                    <a:pt x="277" y="28"/>
                  </a:lnTo>
                  <a:lnTo>
                    <a:pt x="266" y="28"/>
                  </a:lnTo>
                  <a:lnTo>
                    <a:pt x="266" y="32"/>
                  </a:lnTo>
                  <a:lnTo>
                    <a:pt x="275" y="32"/>
                  </a:lnTo>
                  <a:lnTo>
                    <a:pt x="275" y="28"/>
                  </a:lnTo>
                  <a:lnTo>
                    <a:pt x="273" y="28"/>
                  </a:lnTo>
                  <a:lnTo>
                    <a:pt x="267" y="29"/>
                  </a:lnTo>
                  <a:lnTo>
                    <a:pt x="267" y="33"/>
                  </a:lnTo>
                  <a:lnTo>
                    <a:pt x="277" y="33"/>
                  </a:lnTo>
                  <a:lnTo>
                    <a:pt x="277" y="29"/>
                  </a:lnTo>
                  <a:lnTo>
                    <a:pt x="269" y="29"/>
                  </a:lnTo>
                  <a:lnTo>
                    <a:pt x="267" y="30"/>
                  </a:lnTo>
                  <a:lnTo>
                    <a:pt x="267" y="34"/>
                  </a:lnTo>
                  <a:lnTo>
                    <a:pt x="275" y="34"/>
                  </a:lnTo>
                  <a:lnTo>
                    <a:pt x="275" y="30"/>
                  </a:lnTo>
                  <a:lnTo>
                    <a:pt x="264" y="30"/>
                  </a:lnTo>
                  <a:lnTo>
                    <a:pt x="264" y="34"/>
                  </a:lnTo>
                  <a:lnTo>
                    <a:pt x="272" y="36"/>
                  </a:lnTo>
                  <a:lnTo>
                    <a:pt x="272" y="32"/>
                  </a:lnTo>
                  <a:lnTo>
                    <a:pt x="266" y="32"/>
                  </a:lnTo>
                  <a:lnTo>
                    <a:pt x="266" y="36"/>
                  </a:lnTo>
                  <a:lnTo>
                    <a:pt x="268" y="36"/>
                  </a:lnTo>
                  <a:lnTo>
                    <a:pt x="277" y="37"/>
                  </a:lnTo>
                  <a:lnTo>
                    <a:pt x="277" y="33"/>
                  </a:lnTo>
                  <a:lnTo>
                    <a:pt x="268" y="33"/>
                  </a:lnTo>
                  <a:lnTo>
                    <a:pt x="268" y="37"/>
                  </a:lnTo>
                  <a:lnTo>
                    <a:pt x="277" y="37"/>
                  </a:lnTo>
                  <a:lnTo>
                    <a:pt x="277" y="33"/>
                  </a:lnTo>
                  <a:lnTo>
                    <a:pt x="271" y="34"/>
                  </a:lnTo>
                  <a:lnTo>
                    <a:pt x="266" y="34"/>
                  </a:lnTo>
                  <a:lnTo>
                    <a:pt x="266" y="38"/>
                  </a:lnTo>
                  <a:lnTo>
                    <a:pt x="273" y="38"/>
                  </a:lnTo>
                  <a:lnTo>
                    <a:pt x="273" y="34"/>
                  </a:lnTo>
                  <a:lnTo>
                    <a:pt x="268" y="34"/>
                  </a:lnTo>
                  <a:lnTo>
                    <a:pt x="268" y="38"/>
                  </a:lnTo>
                  <a:lnTo>
                    <a:pt x="271" y="40"/>
                  </a:lnTo>
                  <a:lnTo>
                    <a:pt x="277" y="40"/>
                  </a:lnTo>
                  <a:lnTo>
                    <a:pt x="277" y="36"/>
                  </a:lnTo>
                  <a:lnTo>
                    <a:pt x="268" y="36"/>
                  </a:lnTo>
                  <a:lnTo>
                    <a:pt x="268" y="40"/>
                  </a:lnTo>
                  <a:lnTo>
                    <a:pt x="277" y="41"/>
                  </a:lnTo>
                  <a:lnTo>
                    <a:pt x="277" y="37"/>
                  </a:lnTo>
                  <a:lnTo>
                    <a:pt x="267" y="37"/>
                  </a:lnTo>
                  <a:lnTo>
                    <a:pt x="267" y="41"/>
                  </a:lnTo>
                  <a:lnTo>
                    <a:pt x="273" y="41"/>
                  </a:lnTo>
                  <a:lnTo>
                    <a:pt x="273" y="38"/>
                  </a:lnTo>
                  <a:lnTo>
                    <a:pt x="272" y="38"/>
                  </a:lnTo>
                  <a:lnTo>
                    <a:pt x="272" y="40"/>
                  </a:lnTo>
                  <a:lnTo>
                    <a:pt x="273" y="40"/>
                  </a:lnTo>
                  <a:lnTo>
                    <a:pt x="273" y="38"/>
                  </a:lnTo>
                  <a:lnTo>
                    <a:pt x="267" y="38"/>
                  </a:lnTo>
                  <a:lnTo>
                    <a:pt x="267" y="42"/>
                  </a:lnTo>
                  <a:lnTo>
                    <a:pt x="277" y="42"/>
                  </a:lnTo>
                  <a:lnTo>
                    <a:pt x="277" y="38"/>
                  </a:lnTo>
                  <a:lnTo>
                    <a:pt x="272" y="40"/>
                  </a:lnTo>
                  <a:lnTo>
                    <a:pt x="269" y="40"/>
                  </a:lnTo>
                  <a:lnTo>
                    <a:pt x="269" y="43"/>
                  </a:lnTo>
                  <a:lnTo>
                    <a:pt x="277" y="43"/>
                  </a:lnTo>
                  <a:lnTo>
                    <a:pt x="277" y="40"/>
                  </a:lnTo>
                  <a:lnTo>
                    <a:pt x="272" y="40"/>
                  </a:lnTo>
                  <a:lnTo>
                    <a:pt x="267" y="41"/>
                  </a:lnTo>
                  <a:lnTo>
                    <a:pt x="267" y="45"/>
                  </a:lnTo>
                  <a:lnTo>
                    <a:pt x="273" y="45"/>
                  </a:lnTo>
                  <a:lnTo>
                    <a:pt x="273" y="41"/>
                  </a:lnTo>
                  <a:lnTo>
                    <a:pt x="268" y="41"/>
                  </a:lnTo>
                  <a:lnTo>
                    <a:pt x="268" y="45"/>
                  </a:lnTo>
                  <a:lnTo>
                    <a:pt x="271" y="46"/>
                  </a:lnTo>
                  <a:lnTo>
                    <a:pt x="305" y="46"/>
                  </a:lnTo>
                  <a:lnTo>
                    <a:pt x="305" y="43"/>
                  </a:lnTo>
                  <a:lnTo>
                    <a:pt x="305" y="46"/>
                  </a:lnTo>
                  <a:lnTo>
                    <a:pt x="307" y="47"/>
                  </a:lnTo>
                  <a:lnTo>
                    <a:pt x="307" y="43"/>
                  </a:lnTo>
                  <a:lnTo>
                    <a:pt x="300" y="43"/>
                  </a:lnTo>
                  <a:lnTo>
                    <a:pt x="300" y="47"/>
                  </a:lnTo>
                  <a:lnTo>
                    <a:pt x="306" y="47"/>
                  </a:lnTo>
                  <a:lnTo>
                    <a:pt x="306" y="45"/>
                  </a:lnTo>
                  <a:lnTo>
                    <a:pt x="305" y="45"/>
                  </a:lnTo>
                  <a:lnTo>
                    <a:pt x="305" y="46"/>
                  </a:lnTo>
                  <a:lnTo>
                    <a:pt x="306" y="46"/>
                  </a:lnTo>
                  <a:lnTo>
                    <a:pt x="306" y="45"/>
                  </a:lnTo>
                  <a:lnTo>
                    <a:pt x="300" y="45"/>
                  </a:lnTo>
                  <a:lnTo>
                    <a:pt x="300" y="49"/>
                  </a:lnTo>
                  <a:lnTo>
                    <a:pt x="311" y="49"/>
                  </a:lnTo>
                  <a:lnTo>
                    <a:pt x="311" y="45"/>
                  </a:lnTo>
                  <a:lnTo>
                    <a:pt x="305" y="45"/>
                  </a:lnTo>
                  <a:lnTo>
                    <a:pt x="301" y="46"/>
                  </a:lnTo>
                  <a:lnTo>
                    <a:pt x="301" y="50"/>
                  </a:lnTo>
                  <a:lnTo>
                    <a:pt x="310" y="50"/>
                  </a:lnTo>
                  <a:lnTo>
                    <a:pt x="310" y="46"/>
                  </a:lnTo>
                  <a:lnTo>
                    <a:pt x="298" y="46"/>
                  </a:lnTo>
                  <a:lnTo>
                    <a:pt x="298" y="50"/>
                  </a:lnTo>
                  <a:lnTo>
                    <a:pt x="335" y="51"/>
                  </a:lnTo>
                  <a:lnTo>
                    <a:pt x="373" y="51"/>
                  </a:lnTo>
                  <a:lnTo>
                    <a:pt x="373" y="47"/>
                  </a:lnTo>
                  <a:lnTo>
                    <a:pt x="368" y="47"/>
                  </a:lnTo>
                  <a:lnTo>
                    <a:pt x="368" y="51"/>
                  </a:lnTo>
                  <a:lnTo>
                    <a:pt x="374" y="51"/>
                  </a:lnTo>
                  <a:lnTo>
                    <a:pt x="382" y="53"/>
                  </a:lnTo>
                  <a:lnTo>
                    <a:pt x="382" y="49"/>
                  </a:lnTo>
                  <a:lnTo>
                    <a:pt x="372" y="49"/>
                  </a:lnTo>
                  <a:lnTo>
                    <a:pt x="372" y="53"/>
                  </a:lnTo>
                  <a:lnTo>
                    <a:pt x="381" y="53"/>
                  </a:lnTo>
                  <a:lnTo>
                    <a:pt x="381" y="49"/>
                  </a:lnTo>
                  <a:lnTo>
                    <a:pt x="372" y="50"/>
                  </a:lnTo>
                  <a:lnTo>
                    <a:pt x="368" y="50"/>
                  </a:lnTo>
                  <a:lnTo>
                    <a:pt x="368" y="54"/>
                  </a:lnTo>
                  <a:lnTo>
                    <a:pt x="377" y="54"/>
                  </a:lnTo>
                  <a:lnTo>
                    <a:pt x="377" y="50"/>
                  </a:lnTo>
                  <a:lnTo>
                    <a:pt x="376" y="50"/>
                  </a:lnTo>
                  <a:lnTo>
                    <a:pt x="366" y="51"/>
                  </a:lnTo>
                  <a:lnTo>
                    <a:pt x="366" y="55"/>
                  </a:lnTo>
                  <a:lnTo>
                    <a:pt x="379" y="55"/>
                  </a:lnTo>
                  <a:lnTo>
                    <a:pt x="379" y="51"/>
                  </a:lnTo>
                  <a:lnTo>
                    <a:pt x="370" y="51"/>
                  </a:lnTo>
                  <a:lnTo>
                    <a:pt x="370" y="55"/>
                  </a:lnTo>
                  <a:lnTo>
                    <a:pt x="381" y="57"/>
                  </a:lnTo>
                  <a:lnTo>
                    <a:pt x="381" y="53"/>
                  </a:lnTo>
                  <a:lnTo>
                    <a:pt x="365" y="53"/>
                  </a:lnTo>
                  <a:lnTo>
                    <a:pt x="365" y="57"/>
                  </a:lnTo>
                  <a:lnTo>
                    <a:pt x="374" y="57"/>
                  </a:lnTo>
                  <a:lnTo>
                    <a:pt x="374" y="54"/>
                  </a:lnTo>
                  <a:lnTo>
                    <a:pt x="373" y="53"/>
                  </a:lnTo>
                  <a:lnTo>
                    <a:pt x="372" y="54"/>
                  </a:lnTo>
                  <a:lnTo>
                    <a:pt x="373" y="55"/>
                  </a:lnTo>
                  <a:lnTo>
                    <a:pt x="373" y="54"/>
                  </a:lnTo>
                  <a:lnTo>
                    <a:pt x="364" y="54"/>
                  </a:lnTo>
                  <a:lnTo>
                    <a:pt x="364" y="58"/>
                  </a:lnTo>
                  <a:lnTo>
                    <a:pt x="370" y="58"/>
                  </a:lnTo>
                  <a:lnTo>
                    <a:pt x="378" y="59"/>
                  </a:lnTo>
                  <a:lnTo>
                    <a:pt x="378" y="55"/>
                  </a:lnTo>
                  <a:lnTo>
                    <a:pt x="368" y="55"/>
                  </a:lnTo>
                  <a:lnTo>
                    <a:pt x="368" y="59"/>
                  </a:lnTo>
                  <a:lnTo>
                    <a:pt x="379" y="59"/>
                  </a:lnTo>
                  <a:lnTo>
                    <a:pt x="379" y="55"/>
                  </a:lnTo>
                  <a:lnTo>
                    <a:pt x="369" y="55"/>
                  </a:lnTo>
                  <a:lnTo>
                    <a:pt x="365" y="57"/>
                  </a:lnTo>
                  <a:lnTo>
                    <a:pt x="365" y="60"/>
                  </a:lnTo>
                  <a:lnTo>
                    <a:pt x="374" y="60"/>
                  </a:lnTo>
                  <a:lnTo>
                    <a:pt x="374" y="57"/>
                  </a:lnTo>
                  <a:lnTo>
                    <a:pt x="364" y="57"/>
                  </a:lnTo>
                  <a:lnTo>
                    <a:pt x="364" y="60"/>
                  </a:lnTo>
                  <a:lnTo>
                    <a:pt x="369" y="62"/>
                  </a:lnTo>
                  <a:lnTo>
                    <a:pt x="378" y="62"/>
                  </a:lnTo>
                  <a:lnTo>
                    <a:pt x="378" y="58"/>
                  </a:lnTo>
                  <a:lnTo>
                    <a:pt x="369" y="58"/>
                  </a:lnTo>
                  <a:lnTo>
                    <a:pt x="369" y="62"/>
                  </a:lnTo>
                  <a:lnTo>
                    <a:pt x="382" y="63"/>
                  </a:lnTo>
                  <a:lnTo>
                    <a:pt x="382" y="59"/>
                  </a:lnTo>
                  <a:lnTo>
                    <a:pt x="366" y="59"/>
                  </a:lnTo>
                  <a:lnTo>
                    <a:pt x="366" y="63"/>
                  </a:lnTo>
                  <a:lnTo>
                    <a:pt x="376" y="63"/>
                  </a:lnTo>
                  <a:lnTo>
                    <a:pt x="376" y="60"/>
                  </a:lnTo>
                  <a:lnTo>
                    <a:pt x="374" y="59"/>
                  </a:lnTo>
                  <a:lnTo>
                    <a:pt x="373" y="60"/>
                  </a:lnTo>
                  <a:lnTo>
                    <a:pt x="374" y="62"/>
                  </a:lnTo>
                  <a:lnTo>
                    <a:pt x="374" y="60"/>
                  </a:lnTo>
                  <a:lnTo>
                    <a:pt x="365" y="60"/>
                  </a:lnTo>
                  <a:lnTo>
                    <a:pt x="365" y="64"/>
                  </a:lnTo>
                  <a:lnTo>
                    <a:pt x="379" y="64"/>
                  </a:lnTo>
                  <a:lnTo>
                    <a:pt x="379" y="60"/>
                  </a:lnTo>
                  <a:lnTo>
                    <a:pt x="356" y="62"/>
                  </a:lnTo>
                  <a:lnTo>
                    <a:pt x="338" y="62"/>
                  </a:lnTo>
                  <a:lnTo>
                    <a:pt x="338" y="66"/>
                  </a:lnTo>
                  <a:lnTo>
                    <a:pt x="347" y="66"/>
                  </a:lnTo>
                  <a:lnTo>
                    <a:pt x="347" y="62"/>
                  </a:lnTo>
                  <a:lnTo>
                    <a:pt x="339" y="62"/>
                  </a:lnTo>
                  <a:lnTo>
                    <a:pt x="335" y="63"/>
                  </a:lnTo>
                  <a:lnTo>
                    <a:pt x="335" y="67"/>
                  </a:lnTo>
                  <a:lnTo>
                    <a:pt x="343" y="67"/>
                  </a:lnTo>
                  <a:lnTo>
                    <a:pt x="343" y="63"/>
                  </a:lnTo>
                  <a:lnTo>
                    <a:pt x="332" y="63"/>
                  </a:lnTo>
                  <a:lnTo>
                    <a:pt x="332" y="67"/>
                  </a:lnTo>
                  <a:lnTo>
                    <a:pt x="338" y="67"/>
                  </a:lnTo>
                  <a:lnTo>
                    <a:pt x="347" y="68"/>
                  </a:lnTo>
                  <a:lnTo>
                    <a:pt x="347" y="64"/>
                  </a:lnTo>
                  <a:lnTo>
                    <a:pt x="338" y="64"/>
                  </a:lnTo>
                  <a:lnTo>
                    <a:pt x="338" y="68"/>
                  </a:lnTo>
                  <a:lnTo>
                    <a:pt x="349" y="68"/>
                  </a:lnTo>
                  <a:lnTo>
                    <a:pt x="349" y="64"/>
                  </a:lnTo>
                  <a:lnTo>
                    <a:pt x="339" y="66"/>
                  </a:lnTo>
                  <a:lnTo>
                    <a:pt x="334" y="66"/>
                  </a:lnTo>
                  <a:lnTo>
                    <a:pt x="334" y="70"/>
                  </a:lnTo>
                  <a:lnTo>
                    <a:pt x="343" y="70"/>
                  </a:lnTo>
                  <a:lnTo>
                    <a:pt x="343" y="66"/>
                  </a:lnTo>
                  <a:lnTo>
                    <a:pt x="341" y="66"/>
                  </a:lnTo>
                  <a:lnTo>
                    <a:pt x="334" y="67"/>
                  </a:lnTo>
                  <a:lnTo>
                    <a:pt x="334" y="71"/>
                  </a:lnTo>
                  <a:lnTo>
                    <a:pt x="347" y="71"/>
                  </a:lnTo>
                  <a:lnTo>
                    <a:pt x="347" y="67"/>
                  </a:lnTo>
                  <a:lnTo>
                    <a:pt x="336" y="67"/>
                  </a:lnTo>
                  <a:lnTo>
                    <a:pt x="336" y="72"/>
                  </a:lnTo>
                  <a:lnTo>
                    <a:pt x="347" y="72"/>
                  </a:lnTo>
                  <a:lnTo>
                    <a:pt x="347" y="68"/>
                  </a:lnTo>
                  <a:lnTo>
                    <a:pt x="335" y="68"/>
                  </a:lnTo>
                  <a:lnTo>
                    <a:pt x="335" y="72"/>
                  </a:lnTo>
                  <a:lnTo>
                    <a:pt x="340" y="74"/>
                  </a:lnTo>
                  <a:lnTo>
                    <a:pt x="343" y="74"/>
                  </a:lnTo>
                  <a:lnTo>
                    <a:pt x="343" y="70"/>
                  </a:lnTo>
                  <a:lnTo>
                    <a:pt x="334" y="70"/>
                  </a:lnTo>
                  <a:lnTo>
                    <a:pt x="334" y="74"/>
                  </a:lnTo>
                  <a:lnTo>
                    <a:pt x="338" y="74"/>
                  </a:lnTo>
                  <a:lnTo>
                    <a:pt x="347" y="75"/>
                  </a:lnTo>
                  <a:lnTo>
                    <a:pt x="347" y="71"/>
                  </a:lnTo>
                  <a:lnTo>
                    <a:pt x="339" y="71"/>
                  </a:lnTo>
                  <a:lnTo>
                    <a:pt x="339" y="75"/>
                  </a:lnTo>
                  <a:lnTo>
                    <a:pt x="349" y="75"/>
                  </a:lnTo>
                  <a:lnTo>
                    <a:pt x="349" y="71"/>
                  </a:lnTo>
                  <a:lnTo>
                    <a:pt x="340" y="72"/>
                  </a:lnTo>
                  <a:lnTo>
                    <a:pt x="335" y="72"/>
                  </a:lnTo>
                  <a:lnTo>
                    <a:pt x="335" y="76"/>
                  </a:lnTo>
                  <a:lnTo>
                    <a:pt x="343" y="76"/>
                  </a:lnTo>
                  <a:lnTo>
                    <a:pt x="343" y="72"/>
                  </a:lnTo>
                  <a:lnTo>
                    <a:pt x="341" y="72"/>
                  </a:lnTo>
                  <a:lnTo>
                    <a:pt x="335" y="74"/>
                  </a:lnTo>
                  <a:lnTo>
                    <a:pt x="335" y="77"/>
                  </a:lnTo>
                  <a:lnTo>
                    <a:pt x="347" y="77"/>
                  </a:lnTo>
                  <a:lnTo>
                    <a:pt x="347" y="74"/>
                  </a:lnTo>
                  <a:lnTo>
                    <a:pt x="338" y="74"/>
                  </a:lnTo>
                  <a:lnTo>
                    <a:pt x="338" y="77"/>
                  </a:lnTo>
                  <a:lnTo>
                    <a:pt x="347" y="79"/>
                  </a:lnTo>
                  <a:lnTo>
                    <a:pt x="347" y="75"/>
                  </a:lnTo>
                  <a:lnTo>
                    <a:pt x="335" y="75"/>
                  </a:lnTo>
                  <a:lnTo>
                    <a:pt x="335" y="79"/>
                  </a:lnTo>
                  <a:lnTo>
                    <a:pt x="349" y="79"/>
                  </a:lnTo>
                  <a:lnTo>
                    <a:pt x="369" y="80"/>
                  </a:lnTo>
                  <a:lnTo>
                    <a:pt x="369" y="76"/>
                  </a:lnTo>
                  <a:lnTo>
                    <a:pt x="364" y="76"/>
                  </a:lnTo>
                  <a:lnTo>
                    <a:pt x="364" y="80"/>
                  </a:lnTo>
                  <a:lnTo>
                    <a:pt x="381" y="80"/>
                  </a:lnTo>
                  <a:lnTo>
                    <a:pt x="381" y="76"/>
                  </a:lnTo>
                  <a:lnTo>
                    <a:pt x="373" y="77"/>
                  </a:lnTo>
                  <a:lnTo>
                    <a:pt x="373" y="81"/>
                  </a:lnTo>
                  <a:lnTo>
                    <a:pt x="382" y="81"/>
                  </a:lnTo>
                  <a:lnTo>
                    <a:pt x="382" y="77"/>
                  </a:lnTo>
                  <a:lnTo>
                    <a:pt x="373" y="77"/>
                  </a:lnTo>
                  <a:lnTo>
                    <a:pt x="368" y="79"/>
                  </a:lnTo>
                  <a:lnTo>
                    <a:pt x="368" y="83"/>
                  </a:lnTo>
                  <a:lnTo>
                    <a:pt x="377" y="83"/>
                  </a:lnTo>
                  <a:lnTo>
                    <a:pt x="377" y="79"/>
                  </a:lnTo>
                  <a:lnTo>
                    <a:pt x="366" y="79"/>
                  </a:lnTo>
                  <a:lnTo>
                    <a:pt x="366" y="83"/>
                  </a:lnTo>
                  <a:lnTo>
                    <a:pt x="373" y="84"/>
                  </a:lnTo>
                  <a:lnTo>
                    <a:pt x="379" y="84"/>
                  </a:lnTo>
                  <a:lnTo>
                    <a:pt x="379" y="80"/>
                  </a:lnTo>
                  <a:lnTo>
                    <a:pt x="369" y="80"/>
                  </a:lnTo>
                  <a:lnTo>
                    <a:pt x="369" y="84"/>
                  </a:lnTo>
                  <a:lnTo>
                    <a:pt x="370" y="84"/>
                  </a:lnTo>
                  <a:lnTo>
                    <a:pt x="379" y="85"/>
                  </a:lnTo>
                  <a:lnTo>
                    <a:pt x="379" y="81"/>
                  </a:lnTo>
                  <a:lnTo>
                    <a:pt x="366" y="81"/>
                  </a:lnTo>
                  <a:lnTo>
                    <a:pt x="366" y="85"/>
                  </a:lnTo>
                  <a:lnTo>
                    <a:pt x="376" y="85"/>
                  </a:lnTo>
                  <a:lnTo>
                    <a:pt x="376" y="83"/>
                  </a:lnTo>
                  <a:lnTo>
                    <a:pt x="374" y="81"/>
                  </a:lnTo>
                  <a:lnTo>
                    <a:pt x="373" y="83"/>
                  </a:lnTo>
                  <a:lnTo>
                    <a:pt x="374" y="84"/>
                  </a:lnTo>
                  <a:lnTo>
                    <a:pt x="374" y="83"/>
                  </a:lnTo>
                  <a:lnTo>
                    <a:pt x="364" y="83"/>
                  </a:lnTo>
                  <a:lnTo>
                    <a:pt x="364" y="87"/>
                  </a:lnTo>
                  <a:lnTo>
                    <a:pt x="378" y="87"/>
                  </a:lnTo>
                  <a:lnTo>
                    <a:pt x="378" y="83"/>
                  </a:lnTo>
                  <a:lnTo>
                    <a:pt x="370" y="84"/>
                  </a:lnTo>
                  <a:lnTo>
                    <a:pt x="369" y="84"/>
                  </a:lnTo>
                  <a:lnTo>
                    <a:pt x="369" y="88"/>
                  </a:lnTo>
                  <a:lnTo>
                    <a:pt x="382" y="88"/>
                  </a:lnTo>
                  <a:lnTo>
                    <a:pt x="382" y="84"/>
                  </a:lnTo>
                  <a:lnTo>
                    <a:pt x="365" y="84"/>
                  </a:lnTo>
                  <a:lnTo>
                    <a:pt x="365" y="88"/>
                  </a:lnTo>
                  <a:lnTo>
                    <a:pt x="376" y="89"/>
                  </a:lnTo>
                  <a:lnTo>
                    <a:pt x="376" y="85"/>
                  </a:lnTo>
                  <a:lnTo>
                    <a:pt x="289" y="85"/>
                  </a:lnTo>
                  <a:lnTo>
                    <a:pt x="276" y="87"/>
                  </a:lnTo>
                  <a:lnTo>
                    <a:pt x="267" y="87"/>
                  </a:lnTo>
                  <a:lnTo>
                    <a:pt x="267" y="91"/>
                  </a:lnTo>
                  <a:lnTo>
                    <a:pt x="276" y="91"/>
                  </a:lnTo>
                  <a:lnTo>
                    <a:pt x="276" y="87"/>
                  </a:lnTo>
                  <a:lnTo>
                    <a:pt x="271" y="88"/>
                  </a:lnTo>
                  <a:lnTo>
                    <a:pt x="266" y="88"/>
                  </a:lnTo>
                  <a:lnTo>
                    <a:pt x="266" y="92"/>
                  </a:lnTo>
                  <a:lnTo>
                    <a:pt x="272" y="92"/>
                  </a:lnTo>
                  <a:lnTo>
                    <a:pt x="272" y="88"/>
                  </a:lnTo>
                  <a:lnTo>
                    <a:pt x="264" y="89"/>
                  </a:lnTo>
                  <a:lnTo>
                    <a:pt x="264" y="93"/>
                  </a:lnTo>
                  <a:lnTo>
                    <a:pt x="277" y="93"/>
                  </a:lnTo>
                  <a:lnTo>
                    <a:pt x="277" y="89"/>
                  </a:lnTo>
                  <a:lnTo>
                    <a:pt x="271" y="89"/>
                  </a:lnTo>
                  <a:lnTo>
                    <a:pt x="267" y="91"/>
                  </a:lnTo>
                  <a:lnTo>
                    <a:pt x="267" y="95"/>
                  </a:lnTo>
                  <a:lnTo>
                    <a:pt x="276" y="95"/>
                  </a:lnTo>
                  <a:lnTo>
                    <a:pt x="276" y="91"/>
                  </a:lnTo>
                  <a:lnTo>
                    <a:pt x="264" y="91"/>
                  </a:lnTo>
                  <a:lnTo>
                    <a:pt x="264" y="95"/>
                  </a:lnTo>
                  <a:lnTo>
                    <a:pt x="273" y="96"/>
                  </a:lnTo>
                  <a:lnTo>
                    <a:pt x="273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71" y="96"/>
                  </a:lnTo>
                  <a:lnTo>
                    <a:pt x="277" y="97"/>
                  </a:lnTo>
                  <a:lnTo>
                    <a:pt x="277" y="93"/>
                  </a:lnTo>
                  <a:lnTo>
                    <a:pt x="267" y="93"/>
                  </a:lnTo>
                  <a:lnTo>
                    <a:pt x="267" y="97"/>
                  </a:lnTo>
                  <a:lnTo>
                    <a:pt x="276" y="97"/>
                  </a:lnTo>
                  <a:lnTo>
                    <a:pt x="276" y="93"/>
                  </a:lnTo>
                  <a:lnTo>
                    <a:pt x="271" y="95"/>
                  </a:lnTo>
                  <a:lnTo>
                    <a:pt x="267" y="95"/>
                  </a:lnTo>
                  <a:lnTo>
                    <a:pt x="267" y="98"/>
                  </a:lnTo>
                  <a:lnTo>
                    <a:pt x="273" y="98"/>
                  </a:lnTo>
                  <a:lnTo>
                    <a:pt x="273" y="95"/>
                  </a:lnTo>
                  <a:lnTo>
                    <a:pt x="267" y="95"/>
                  </a:lnTo>
                  <a:lnTo>
                    <a:pt x="266" y="97"/>
                  </a:lnTo>
                  <a:lnTo>
                    <a:pt x="268" y="100"/>
                  </a:lnTo>
                  <a:lnTo>
                    <a:pt x="277" y="100"/>
                  </a:lnTo>
                  <a:lnTo>
                    <a:pt x="277" y="96"/>
                  </a:lnTo>
                  <a:lnTo>
                    <a:pt x="269" y="96"/>
                  </a:lnTo>
                  <a:lnTo>
                    <a:pt x="269" y="100"/>
                  </a:lnTo>
                  <a:lnTo>
                    <a:pt x="277" y="101"/>
                  </a:lnTo>
                  <a:lnTo>
                    <a:pt x="277" y="97"/>
                  </a:lnTo>
                  <a:lnTo>
                    <a:pt x="266" y="97"/>
                  </a:lnTo>
                  <a:lnTo>
                    <a:pt x="266" y="101"/>
                  </a:lnTo>
                  <a:lnTo>
                    <a:pt x="273" y="101"/>
                  </a:lnTo>
                  <a:lnTo>
                    <a:pt x="273" y="98"/>
                  </a:lnTo>
                  <a:lnTo>
                    <a:pt x="272" y="98"/>
                  </a:lnTo>
                  <a:lnTo>
                    <a:pt x="272" y="100"/>
                  </a:lnTo>
                  <a:lnTo>
                    <a:pt x="273" y="100"/>
                  </a:lnTo>
                  <a:lnTo>
                    <a:pt x="273" y="98"/>
                  </a:lnTo>
                  <a:lnTo>
                    <a:pt x="267" y="98"/>
                  </a:lnTo>
                  <a:lnTo>
                    <a:pt x="267" y="102"/>
                  </a:lnTo>
                  <a:lnTo>
                    <a:pt x="277" y="102"/>
                  </a:lnTo>
                  <a:lnTo>
                    <a:pt x="277" y="98"/>
                  </a:lnTo>
                  <a:lnTo>
                    <a:pt x="269" y="100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6" y="104"/>
                  </a:lnTo>
                  <a:lnTo>
                    <a:pt x="276" y="100"/>
                  </a:lnTo>
                  <a:lnTo>
                    <a:pt x="271" y="100"/>
                  </a:lnTo>
                  <a:lnTo>
                    <a:pt x="266" y="101"/>
                  </a:lnTo>
                  <a:lnTo>
                    <a:pt x="266" y="105"/>
                  </a:lnTo>
                  <a:lnTo>
                    <a:pt x="272" y="105"/>
                  </a:lnTo>
                  <a:lnTo>
                    <a:pt x="272" y="101"/>
                  </a:lnTo>
                  <a:lnTo>
                    <a:pt x="266" y="101"/>
                  </a:lnTo>
                  <a:lnTo>
                    <a:pt x="266" y="105"/>
                  </a:lnTo>
                  <a:lnTo>
                    <a:pt x="268" y="106"/>
                  </a:lnTo>
                  <a:lnTo>
                    <a:pt x="277" y="106"/>
                  </a:lnTo>
                  <a:lnTo>
                    <a:pt x="277" y="102"/>
                  </a:lnTo>
                  <a:lnTo>
                    <a:pt x="268" y="102"/>
                  </a:lnTo>
                  <a:lnTo>
                    <a:pt x="268" y="106"/>
                  </a:lnTo>
                  <a:lnTo>
                    <a:pt x="276" y="108"/>
                  </a:lnTo>
                  <a:lnTo>
                    <a:pt x="276" y="104"/>
                  </a:lnTo>
                  <a:lnTo>
                    <a:pt x="266" y="104"/>
                  </a:lnTo>
                  <a:lnTo>
                    <a:pt x="266" y="108"/>
                  </a:lnTo>
                  <a:lnTo>
                    <a:pt x="272" y="108"/>
                  </a:lnTo>
                  <a:lnTo>
                    <a:pt x="272" y="105"/>
                  </a:lnTo>
                  <a:lnTo>
                    <a:pt x="271" y="105"/>
                  </a:lnTo>
                  <a:lnTo>
                    <a:pt x="271" y="106"/>
                  </a:lnTo>
                  <a:lnTo>
                    <a:pt x="272" y="106"/>
                  </a:lnTo>
                  <a:lnTo>
                    <a:pt x="272" y="105"/>
                  </a:lnTo>
                  <a:lnTo>
                    <a:pt x="266" y="105"/>
                  </a:lnTo>
                  <a:lnTo>
                    <a:pt x="266" y="109"/>
                  </a:lnTo>
                  <a:lnTo>
                    <a:pt x="276" y="109"/>
                  </a:lnTo>
                  <a:lnTo>
                    <a:pt x="276" y="105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10"/>
                  </a:lnTo>
                  <a:lnTo>
                    <a:pt x="276" y="110"/>
                  </a:lnTo>
                  <a:lnTo>
                    <a:pt x="276" y="106"/>
                  </a:lnTo>
                  <a:lnTo>
                    <a:pt x="266" y="106"/>
                  </a:lnTo>
                  <a:lnTo>
                    <a:pt x="266" y="110"/>
                  </a:lnTo>
                  <a:lnTo>
                    <a:pt x="272" y="112"/>
                  </a:lnTo>
                  <a:lnTo>
                    <a:pt x="273" y="112"/>
                  </a:lnTo>
                  <a:lnTo>
                    <a:pt x="273" y="108"/>
                  </a:lnTo>
                  <a:lnTo>
                    <a:pt x="266" y="108"/>
                  </a:lnTo>
                  <a:lnTo>
                    <a:pt x="266" y="112"/>
                  </a:lnTo>
                  <a:lnTo>
                    <a:pt x="268" y="112"/>
                  </a:lnTo>
                  <a:lnTo>
                    <a:pt x="277" y="113"/>
                  </a:lnTo>
                  <a:lnTo>
                    <a:pt x="277" y="109"/>
                  </a:lnTo>
                  <a:lnTo>
                    <a:pt x="268" y="109"/>
                  </a:lnTo>
                  <a:lnTo>
                    <a:pt x="268" y="113"/>
                  </a:lnTo>
                  <a:lnTo>
                    <a:pt x="276" y="113"/>
                  </a:lnTo>
                  <a:lnTo>
                    <a:pt x="276" y="109"/>
                  </a:lnTo>
                  <a:lnTo>
                    <a:pt x="271" y="110"/>
                  </a:lnTo>
                  <a:lnTo>
                    <a:pt x="266" y="110"/>
                  </a:lnTo>
                  <a:lnTo>
                    <a:pt x="266" y="114"/>
                  </a:lnTo>
                  <a:lnTo>
                    <a:pt x="272" y="114"/>
                  </a:lnTo>
                  <a:lnTo>
                    <a:pt x="272" y="110"/>
                  </a:lnTo>
                  <a:lnTo>
                    <a:pt x="266" y="112"/>
                  </a:lnTo>
                  <a:lnTo>
                    <a:pt x="266" y="115"/>
                  </a:lnTo>
                  <a:lnTo>
                    <a:pt x="276" y="115"/>
                  </a:lnTo>
                  <a:lnTo>
                    <a:pt x="276" y="112"/>
                  </a:lnTo>
                  <a:lnTo>
                    <a:pt x="269" y="112"/>
                  </a:lnTo>
                  <a:lnTo>
                    <a:pt x="267" y="113"/>
                  </a:lnTo>
                  <a:lnTo>
                    <a:pt x="267" y="117"/>
                  </a:lnTo>
                  <a:lnTo>
                    <a:pt x="276" y="117"/>
                  </a:lnTo>
                  <a:lnTo>
                    <a:pt x="276" y="113"/>
                  </a:lnTo>
                  <a:lnTo>
                    <a:pt x="266" y="113"/>
                  </a:lnTo>
                  <a:lnTo>
                    <a:pt x="266" y="117"/>
                  </a:lnTo>
                  <a:lnTo>
                    <a:pt x="272" y="118"/>
                  </a:lnTo>
                  <a:lnTo>
                    <a:pt x="272" y="114"/>
                  </a:lnTo>
                  <a:lnTo>
                    <a:pt x="266" y="114"/>
                  </a:lnTo>
                  <a:lnTo>
                    <a:pt x="266" y="118"/>
                  </a:lnTo>
                  <a:lnTo>
                    <a:pt x="268" y="118"/>
                  </a:lnTo>
                  <a:lnTo>
                    <a:pt x="277" y="119"/>
                  </a:lnTo>
                  <a:lnTo>
                    <a:pt x="277" y="115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76" y="119"/>
                  </a:lnTo>
                  <a:lnTo>
                    <a:pt x="276" y="115"/>
                  </a:lnTo>
                  <a:lnTo>
                    <a:pt x="271" y="117"/>
                  </a:lnTo>
                  <a:lnTo>
                    <a:pt x="264" y="117"/>
                  </a:lnTo>
                  <a:lnTo>
                    <a:pt x="264" y="121"/>
                  </a:lnTo>
                  <a:lnTo>
                    <a:pt x="272" y="121"/>
                  </a:lnTo>
                  <a:lnTo>
                    <a:pt x="272" y="117"/>
                  </a:lnTo>
                  <a:lnTo>
                    <a:pt x="266" y="117"/>
                  </a:lnTo>
                  <a:lnTo>
                    <a:pt x="266" y="121"/>
                  </a:lnTo>
                  <a:lnTo>
                    <a:pt x="269" y="122"/>
                  </a:lnTo>
                  <a:lnTo>
                    <a:pt x="276" y="122"/>
                  </a:lnTo>
                  <a:lnTo>
                    <a:pt x="276" y="118"/>
                  </a:lnTo>
                  <a:lnTo>
                    <a:pt x="266" y="118"/>
                  </a:lnTo>
                  <a:lnTo>
                    <a:pt x="266" y="122"/>
                  </a:lnTo>
                  <a:lnTo>
                    <a:pt x="275" y="123"/>
                  </a:lnTo>
                  <a:lnTo>
                    <a:pt x="275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72" y="123"/>
                  </a:lnTo>
                  <a:lnTo>
                    <a:pt x="272" y="121"/>
                  </a:lnTo>
                  <a:lnTo>
                    <a:pt x="271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2" y="121"/>
                  </a:lnTo>
                  <a:lnTo>
                    <a:pt x="266" y="121"/>
                  </a:lnTo>
                  <a:lnTo>
                    <a:pt x="266" y="125"/>
                  </a:lnTo>
                  <a:lnTo>
                    <a:pt x="276" y="125"/>
                  </a:lnTo>
                  <a:lnTo>
                    <a:pt x="276" y="121"/>
                  </a:lnTo>
                  <a:lnTo>
                    <a:pt x="271" y="122"/>
                  </a:lnTo>
                  <a:lnTo>
                    <a:pt x="267" y="122"/>
                  </a:lnTo>
                  <a:lnTo>
                    <a:pt x="267" y="126"/>
                  </a:lnTo>
                  <a:lnTo>
                    <a:pt x="276" y="126"/>
                  </a:lnTo>
                  <a:lnTo>
                    <a:pt x="276" y="122"/>
                  </a:lnTo>
                  <a:lnTo>
                    <a:pt x="271" y="122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72" y="127"/>
                  </a:lnTo>
                  <a:lnTo>
                    <a:pt x="272" y="123"/>
                  </a:lnTo>
                  <a:lnTo>
                    <a:pt x="266" y="123"/>
                  </a:lnTo>
                  <a:lnTo>
                    <a:pt x="266" y="127"/>
                  </a:lnTo>
                  <a:lnTo>
                    <a:pt x="269" y="129"/>
                  </a:lnTo>
                  <a:lnTo>
                    <a:pt x="276" y="129"/>
                  </a:lnTo>
                  <a:lnTo>
                    <a:pt x="276" y="125"/>
                  </a:lnTo>
                  <a:lnTo>
                    <a:pt x="266" y="125"/>
                  </a:lnTo>
                  <a:lnTo>
                    <a:pt x="266" y="129"/>
                  </a:lnTo>
                  <a:lnTo>
                    <a:pt x="275" y="130"/>
                  </a:lnTo>
                  <a:lnTo>
                    <a:pt x="275" y="126"/>
                  </a:lnTo>
                  <a:lnTo>
                    <a:pt x="264" y="126"/>
                  </a:lnTo>
                  <a:lnTo>
                    <a:pt x="264" y="130"/>
                  </a:lnTo>
                  <a:lnTo>
                    <a:pt x="272" y="130"/>
                  </a:lnTo>
                  <a:lnTo>
                    <a:pt x="272" y="127"/>
                  </a:lnTo>
                  <a:lnTo>
                    <a:pt x="271" y="127"/>
                  </a:lnTo>
                  <a:lnTo>
                    <a:pt x="271" y="129"/>
                  </a:lnTo>
                  <a:lnTo>
                    <a:pt x="272" y="129"/>
                  </a:lnTo>
                  <a:lnTo>
                    <a:pt x="272" y="127"/>
                  </a:lnTo>
                  <a:lnTo>
                    <a:pt x="266" y="127"/>
                  </a:lnTo>
                  <a:lnTo>
                    <a:pt x="266" y="131"/>
                  </a:lnTo>
                  <a:lnTo>
                    <a:pt x="276" y="131"/>
                  </a:lnTo>
                  <a:lnTo>
                    <a:pt x="276" y="127"/>
                  </a:lnTo>
                  <a:lnTo>
                    <a:pt x="271" y="127"/>
                  </a:lnTo>
                  <a:lnTo>
                    <a:pt x="267" y="129"/>
                  </a:lnTo>
                  <a:lnTo>
                    <a:pt x="267" y="132"/>
                  </a:lnTo>
                  <a:lnTo>
                    <a:pt x="276" y="132"/>
                  </a:lnTo>
                  <a:lnTo>
                    <a:pt x="276" y="129"/>
                  </a:lnTo>
                  <a:lnTo>
                    <a:pt x="264" y="129"/>
                  </a:lnTo>
                  <a:lnTo>
                    <a:pt x="264" y="132"/>
                  </a:lnTo>
                  <a:lnTo>
                    <a:pt x="272" y="134"/>
                  </a:lnTo>
                  <a:lnTo>
                    <a:pt x="272" y="130"/>
                  </a:lnTo>
                  <a:lnTo>
                    <a:pt x="266" y="130"/>
                  </a:lnTo>
                  <a:lnTo>
                    <a:pt x="266" y="134"/>
                  </a:lnTo>
                  <a:lnTo>
                    <a:pt x="269" y="134"/>
                  </a:lnTo>
                  <a:lnTo>
                    <a:pt x="276" y="135"/>
                  </a:lnTo>
                  <a:lnTo>
                    <a:pt x="276" y="131"/>
                  </a:lnTo>
                  <a:lnTo>
                    <a:pt x="266" y="131"/>
                  </a:lnTo>
                  <a:lnTo>
                    <a:pt x="266" y="135"/>
                  </a:lnTo>
                  <a:lnTo>
                    <a:pt x="275" y="135"/>
                  </a:lnTo>
                  <a:lnTo>
                    <a:pt x="275" y="131"/>
                  </a:lnTo>
                  <a:lnTo>
                    <a:pt x="269" y="132"/>
                  </a:lnTo>
                  <a:lnTo>
                    <a:pt x="264" y="132"/>
                  </a:lnTo>
                  <a:lnTo>
                    <a:pt x="264" y="136"/>
                  </a:lnTo>
                  <a:lnTo>
                    <a:pt x="272" y="136"/>
                  </a:lnTo>
                  <a:lnTo>
                    <a:pt x="272" y="132"/>
                  </a:lnTo>
                  <a:lnTo>
                    <a:pt x="264" y="134"/>
                  </a:lnTo>
                  <a:lnTo>
                    <a:pt x="264" y="138"/>
                  </a:lnTo>
                  <a:lnTo>
                    <a:pt x="276" y="138"/>
                  </a:lnTo>
                  <a:lnTo>
                    <a:pt x="276" y="134"/>
                  </a:lnTo>
                  <a:lnTo>
                    <a:pt x="271" y="134"/>
                  </a:lnTo>
                  <a:lnTo>
                    <a:pt x="267" y="135"/>
                  </a:lnTo>
                  <a:lnTo>
                    <a:pt x="267" y="139"/>
                  </a:lnTo>
                  <a:lnTo>
                    <a:pt x="276" y="139"/>
                  </a:lnTo>
                  <a:lnTo>
                    <a:pt x="276" y="135"/>
                  </a:lnTo>
                  <a:lnTo>
                    <a:pt x="264" y="135"/>
                  </a:lnTo>
                  <a:lnTo>
                    <a:pt x="264" y="139"/>
                  </a:lnTo>
                  <a:lnTo>
                    <a:pt x="272" y="139"/>
                  </a:lnTo>
                  <a:lnTo>
                    <a:pt x="272" y="136"/>
                  </a:lnTo>
                  <a:lnTo>
                    <a:pt x="271" y="136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36"/>
                  </a:lnTo>
                  <a:lnTo>
                    <a:pt x="266" y="136"/>
                  </a:lnTo>
                  <a:lnTo>
                    <a:pt x="266" y="140"/>
                  </a:lnTo>
                  <a:lnTo>
                    <a:pt x="276" y="140"/>
                  </a:lnTo>
                  <a:lnTo>
                    <a:pt x="276" y="136"/>
                  </a:lnTo>
                  <a:lnTo>
                    <a:pt x="268" y="138"/>
                  </a:lnTo>
                  <a:lnTo>
                    <a:pt x="266" y="138"/>
                  </a:lnTo>
                  <a:lnTo>
                    <a:pt x="266" y="142"/>
                  </a:lnTo>
                  <a:lnTo>
                    <a:pt x="275" y="142"/>
                  </a:lnTo>
                  <a:lnTo>
                    <a:pt x="275" y="138"/>
                  </a:lnTo>
                  <a:lnTo>
                    <a:pt x="269" y="139"/>
                  </a:lnTo>
                  <a:lnTo>
                    <a:pt x="264" y="139"/>
                  </a:lnTo>
                  <a:lnTo>
                    <a:pt x="264" y="143"/>
                  </a:lnTo>
                  <a:lnTo>
                    <a:pt x="272" y="143"/>
                  </a:lnTo>
                  <a:lnTo>
                    <a:pt x="272" y="139"/>
                  </a:lnTo>
                  <a:lnTo>
                    <a:pt x="266" y="139"/>
                  </a:lnTo>
                  <a:lnTo>
                    <a:pt x="264" y="142"/>
                  </a:lnTo>
                  <a:lnTo>
                    <a:pt x="267" y="144"/>
                  </a:lnTo>
                  <a:lnTo>
                    <a:pt x="276" y="144"/>
                  </a:lnTo>
                  <a:lnTo>
                    <a:pt x="276" y="140"/>
                  </a:lnTo>
                  <a:lnTo>
                    <a:pt x="267" y="140"/>
                  </a:lnTo>
                  <a:lnTo>
                    <a:pt x="267" y="144"/>
                  </a:lnTo>
                  <a:lnTo>
                    <a:pt x="276" y="146"/>
                  </a:lnTo>
                  <a:lnTo>
                    <a:pt x="276" y="142"/>
                  </a:lnTo>
                  <a:lnTo>
                    <a:pt x="264" y="142"/>
                  </a:lnTo>
                  <a:lnTo>
                    <a:pt x="264" y="146"/>
                  </a:lnTo>
                  <a:lnTo>
                    <a:pt x="272" y="146"/>
                  </a:lnTo>
                  <a:lnTo>
                    <a:pt x="272" y="143"/>
                  </a:lnTo>
                  <a:lnTo>
                    <a:pt x="271" y="143"/>
                  </a:lnTo>
                  <a:lnTo>
                    <a:pt x="271" y="144"/>
                  </a:lnTo>
                  <a:lnTo>
                    <a:pt x="272" y="144"/>
                  </a:lnTo>
                  <a:lnTo>
                    <a:pt x="272" y="143"/>
                  </a:lnTo>
                  <a:lnTo>
                    <a:pt x="266" y="143"/>
                  </a:lnTo>
                  <a:lnTo>
                    <a:pt x="266" y="147"/>
                  </a:lnTo>
                  <a:lnTo>
                    <a:pt x="276" y="147"/>
                  </a:lnTo>
                  <a:lnTo>
                    <a:pt x="276" y="143"/>
                  </a:lnTo>
                  <a:lnTo>
                    <a:pt x="268" y="144"/>
                  </a:lnTo>
                  <a:lnTo>
                    <a:pt x="266" y="144"/>
                  </a:lnTo>
                  <a:lnTo>
                    <a:pt x="266" y="148"/>
                  </a:lnTo>
                  <a:lnTo>
                    <a:pt x="276" y="148"/>
                  </a:lnTo>
                  <a:lnTo>
                    <a:pt x="276" y="144"/>
                  </a:lnTo>
                  <a:lnTo>
                    <a:pt x="269" y="144"/>
                  </a:lnTo>
                  <a:lnTo>
                    <a:pt x="264" y="146"/>
                  </a:lnTo>
                  <a:lnTo>
                    <a:pt x="264" y="149"/>
                  </a:lnTo>
                  <a:lnTo>
                    <a:pt x="272" y="149"/>
                  </a:lnTo>
                  <a:lnTo>
                    <a:pt x="272" y="146"/>
                  </a:lnTo>
                  <a:lnTo>
                    <a:pt x="266" y="146"/>
                  </a:lnTo>
                  <a:lnTo>
                    <a:pt x="266" y="149"/>
                  </a:lnTo>
                  <a:lnTo>
                    <a:pt x="267" y="149"/>
                  </a:lnTo>
                  <a:lnTo>
                    <a:pt x="276" y="151"/>
                  </a:lnTo>
                  <a:lnTo>
                    <a:pt x="276" y="147"/>
                  </a:lnTo>
                  <a:lnTo>
                    <a:pt x="267" y="147"/>
                  </a:lnTo>
                  <a:lnTo>
                    <a:pt x="267" y="151"/>
                  </a:lnTo>
                  <a:lnTo>
                    <a:pt x="276" y="151"/>
                  </a:lnTo>
                  <a:lnTo>
                    <a:pt x="276" y="147"/>
                  </a:lnTo>
                  <a:lnTo>
                    <a:pt x="271" y="148"/>
                  </a:lnTo>
                  <a:lnTo>
                    <a:pt x="264" y="148"/>
                  </a:lnTo>
                  <a:lnTo>
                    <a:pt x="264" y="152"/>
                  </a:lnTo>
                  <a:lnTo>
                    <a:pt x="272" y="152"/>
                  </a:lnTo>
                  <a:lnTo>
                    <a:pt x="272" y="148"/>
                  </a:lnTo>
                  <a:lnTo>
                    <a:pt x="266" y="149"/>
                  </a:lnTo>
                  <a:lnTo>
                    <a:pt x="192" y="149"/>
                  </a:lnTo>
                  <a:lnTo>
                    <a:pt x="190" y="151"/>
                  </a:lnTo>
                  <a:lnTo>
                    <a:pt x="190" y="155"/>
                  </a:lnTo>
                  <a:lnTo>
                    <a:pt x="197" y="155"/>
                  </a:lnTo>
                  <a:lnTo>
                    <a:pt x="197" y="151"/>
                  </a:lnTo>
                  <a:lnTo>
                    <a:pt x="188" y="151"/>
                  </a:lnTo>
                  <a:lnTo>
                    <a:pt x="188" y="155"/>
                  </a:lnTo>
                  <a:lnTo>
                    <a:pt x="195" y="156"/>
                  </a:lnTo>
                  <a:lnTo>
                    <a:pt x="195" y="152"/>
                  </a:lnTo>
                  <a:lnTo>
                    <a:pt x="188" y="152"/>
                  </a:lnTo>
                  <a:lnTo>
                    <a:pt x="188" y="156"/>
                  </a:lnTo>
                  <a:lnTo>
                    <a:pt x="190" y="156"/>
                  </a:lnTo>
                  <a:lnTo>
                    <a:pt x="199" y="157"/>
                  </a:lnTo>
                  <a:lnTo>
                    <a:pt x="199" y="153"/>
                  </a:lnTo>
                  <a:lnTo>
                    <a:pt x="190" y="153"/>
                  </a:lnTo>
                  <a:lnTo>
                    <a:pt x="190" y="157"/>
                  </a:lnTo>
                  <a:lnTo>
                    <a:pt x="199" y="157"/>
                  </a:lnTo>
                  <a:lnTo>
                    <a:pt x="199" y="153"/>
                  </a:lnTo>
                  <a:lnTo>
                    <a:pt x="193" y="155"/>
                  </a:lnTo>
                  <a:lnTo>
                    <a:pt x="188" y="155"/>
                  </a:lnTo>
                  <a:lnTo>
                    <a:pt x="188" y="159"/>
                  </a:lnTo>
                  <a:lnTo>
                    <a:pt x="196" y="159"/>
                  </a:lnTo>
                  <a:lnTo>
                    <a:pt x="196" y="155"/>
                  </a:lnTo>
                  <a:lnTo>
                    <a:pt x="190" y="156"/>
                  </a:lnTo>
                  <a:lnTo>
                    <a:pt x="190" y="160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0" y="156"/>
                  </a:lnTo>
                  <a:lnTo>
                    <a:pt x="190" y="160"/>
                  </a:lnTo>
                  <a:lnTo>
                    <a:pt x="199" y="161"/>
                  </a:lnTo>
                  <a:lnTo>
                    <a:pt x="199" y="157"/>
                  </a:lnTo>
                  <a:lnTo>
                    <a:pt x="190" y="157"/>
                  </a:lnTo>
                  <a:lnTo>
                    <a:pt x="190" y="161"/>
                  </a:lnTo>
                  <a:lnTo>
                    <a:pt x="195" y="161"/>
                  </a:lnTo>
                  <a:lnTo>
                    <a:pt x="195" y="159"/>
                  </a:lnTo>
                  <a:lnTo>
                    <a:pt x="193" y="160"/>
                  </a:lnTo>
                  <a:lnTo>
                    <a:pt x="195" y="161"/>
                  </a:lnTo>
                  <a:lnTo>
                    <a:pt x="196" y="160"/>
                  </a:lnTo>
                  <a:lnTo>
                    <a:pt x="196" y="159"/>
                  </a:lnTo>
                  <a:lnTo>
                    <a:pt x="190" y="159"/>
                  </a:lnTo>
                  <a:lnTo>
                    <a:pt x="190" y="163"/>
                  </a:lnTo>
                  <a:lnTo>
                    <a:pt x="199" y="163"/>
                  </a:lnTo>
                  <a:lnTo>
                    <a:pt x="199" y="159"/>
                  </a:lnTo>
                  <a:lnTo>
                    <a:pt x="195" y="160"/>
                  </a:lnTo>
                  <a:lnTo>
                    <a:pt x="195" y="161"/>
                  </a:lnTo>
                  <a:lnTo>
                    <a:pt x="195" y="160"/>
                  </a:lnTo>
                  <a:lnTo>
                    <a:pt x="191" y="160"/>
                  </a:lnTo>
                  <a:lnTo>
                    <a:pt x="191" y="164"/>
                  </a:lnTo>
                  <a:lnTo>
                    <a:pt x="199" y="164"/>
                  </a:lnTo>
                  <a:lnTo>
                    <a:pt x="199" y="160"/>
                  </a:lnTo>
                  <a:lnTo>
                    <a:pt x="195" y="160"/>
                  </a:lnTo>
                  <a:lnTo>
                    <a:pt x="190" y="161"/>
                  </a:lnTo>
                  <a:lnTo>
                    <a:pt x="190" y="165"/>
                  </a:lnTo>
                  <a:lnTo>
                    <a:pt x="196" y="165"/>
                  </a:lnTo>
                  <a:lnTo>
                    <a:pt x="196" y="161"/>
                  </a:lnTo>
                  <a:lnTo>
                    <a:pt x="190" y="161"/>
                  </a:lnTo>
                  <a:lnTo>
                    <a:pt x="188" y="164"/>
                  </a:lnTo>
                  <a:lnTo>
                    <a:pt x="191" y="167"/>
                  </a:lnTo>
                  <a:lnTo>
                    <a:pt x="199" y="167"/>
                  </a:lnTo>
                  <a:lnTo>
                    <a:pt x="199" y="163"/>
                  </a:lnTo>
                  <a:lnTo>
                    <a:pt x="190" y="163"/>
                  </a:lnTo>
                  <a:lnTo>
                    <a:pt x="190" y="167"/>
                  </a:lnTo>
                  <a:lnTo>
                    <a:pt x="197" y="168"/>
                  </a:lnTo>
                  <a:lnTo>
                    <a:pt x="197" y="164"/>
                  </a:lnTo>
                  <a:lnTo>
                    <a:pt x="188" y="164"/>
                  </a:lnTo>
                  <a:lnTo>
                    <a:pt x="188" y="168"/>
                  </a:lnTo>
                  <a:lnTo>
                    <a:pt x="193" y="168"/>
                  </a:lnTo>
                  <a:lnTo>
                    <a:pt x="193" y="165"/>
                  </a:lnTo>
                  <a:lnTo>
                    <a:pt x="192" y="167"/>
                  </a:lnTo>
                  <a:lnTo>
                    <a:pt x="193" y="168"/>
                  </a:lnTo>
                  <a:lnTo>
                    <a:pt x="195" y="167"/>
                  </a:lnTo>
                  <a:lnTo>
                    <a:pt x="195" y="165"/>
                  </a:lnTo>
                  <a:lnTo>
                    <a:pt x="188" y="165"/>
                  </a:lnTo>
                  <a:lnTo>
                    <a:pt x="188" y="169"/>
                  </a:lnTo>
                  <a:lnTo>
                    <a:pt x="199" y="169"/>
                  </a:lnTo>
                  <a:lnTo>
                    <a:pt x="199" y="165"/>
                  </a:lnTo>
                  <a:lnTo>
                    <a:pt x="195" y="167"/>
                  </a:lnTo>
                  <a:lnTo>
                    <a:pt x="195" y="168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70"/>
                  </a:lnTo>
                  <a:lnTo>
                    <a:pt x="197" y="170"/>
                  </a:lnTo>
                  <a:lnTo>
                    <a:pt x="197" y="167"/>
                  </a:lnTo>
                  <a:lnTo>
                    <a:pt x="193" y="167"/>
                  </a:lnTo>
                  <a:lnTo>
                    <a:pt x="188" y="168"/>
                  </a:lnTo>
                  <a:lnTo>
                    <a:pt x="188" y="172"/>
                  </a:lnTo>
                  <a:lnTo>
                    <a:pt x="196" y="172"/>
                  </a:lnTo>
                  <a:lnTo>
                    <a:pt x="196" y="168"/>
                  </a:lnTo>
                  <a:lnTo>
                    <a:pt x="190" y="168"/>
                  </a:lnTo>
                  <a:lnTo>
                    <a:pt x="190" y="172"/>
                  </a:lnTo>
                  <a:lnTo>
                    <a:pt x="191" y="172"/>
                  </a:lnTo>
                  <a:lnTo>
                    <a:pt x="199" y="173"/>
                  </a:lnTo>
                  <a:lnTo>
                    <a:pt x="199" y="169"/>
                  </a:lnTo>
                  <a:lnTo>
                    <a:pt x="188" y="169"/>
                  </a:lnTo>
                  <a:lnTo>
                    <a:pt x="188" y="173"/>
                  </a:lnTo>
                  <a:lnTo>
                    <a:pt x="197" y="173"/>
                  </a:lnTo>
                  <a:lnTo>
                    <a:pt x="197" y="169"/>
                  </a:lnTo>
                  <a:lnTo>
                    <a:pt x="193" y="170"/>
                  </a:lnTo>
                  <a:lnTo>
                    <a:pt x="193" y="172"/>
                  </a:lnTo>
                  <a:lnTo>
                    <a:pt x="193" y="170"/>
                  </a:lnTo>
                  <a:lnTo>
                    <a:pt x="187" y="170"/>
                  </a:lnTo>
                  <a:lnTo>
                    <a:pt x="187" y="174"/>
                  </a:lnTo>
                  <a:lnTo>
                    <a:pt x="195" y="174"/>
                  </a:lnTo>
                  <a:lnTo>
                    <a:pt x="195" y="170"/>
                  </a:lnTo>
                  <a:lnTo>
                    <a:pt x="188" y="172"/>
                  </a:lnTo>
                  <a:lnTo>
                    <a:pt x="188" y="176"/>
                  </a:lnTo>
                  <a:lnTo>
                    <a:pt x="199" y="176"/>
                  </a:lnTo>
                  <a:lnTo>
                    <a:pt x="199" y="172"/>
                  </a:lnTo>
                  <a:lnTo>
                    <a:pt x="193" y="172"/>
                  </a:lnTo>
                  <a:lnTo>
                    <a:pt x="190" y="173"/>
                  </a:lnTo>
                  <a:lnTo>
                    <a:pt x="190" y="177"/>
                  </a:lnTo>
                  <a:lnTo>
                    <a:pt x="197" y="177"/>
                  </a:lnTo>
                  <a:lnTo>
                    <a:pt x="197" y="173"/>
                  </a:lnTo>
                  <a:lnTo>
                    <a:pt x="187" y="173"/>
                  </a:lnTo>
                  <a:lnTo>
                    <a:pt x="187" y="177"/>
                  </a:lnTo>
                  <a:lnTo>
                    <a:pt x="193" y="178"/>
                  </a:lnTo>
                  <a:lnTo>
                    <a:pt x="196" y="178"/>
                  </a:lnTo>
                  <a:lnTo>
                    <a:pt x="196" y="174"/>
                  </a:lnTo>
                  <a:lnTo>
                    <a:pt x="190" y="174"/>
                  </a:lnTo>
                  <a:lnTo>
                    <a:pt x="190" y="178"/>
                  </a:lnTo>
                  <a:lnTo>
                    <a:pt x="191" y="178"/>
                  </a:lnTo>
                  <a:lnTo>
                    <a:pt x="199" y="180"/>
                  </a:lnTo>
                  <a:lnTo>
                    <a:pt x="199" y="176"/>
                  </a:lnTo>
                  <a:lnTo>
                    <a:pt x="188" y="176"/>
                  </a:lnTo>
                  <a:lnTo>
                    <a:pt x="188" y="180"/>
                  </a:lnTo>
                  <a:lnTo>
                    <a:pt x="197" y="180"/>
                  </a:lnTo>
                  <a:lnTo>
                    <a:pt x="197" y="176"/>
                  </a:lnTo>
                  <a:lnTo>
                    <a:pt x="193" y="177"/>
                  </a:lnTo>
                  <a:lnTo>
                    <a:pt x="193" y="178"/>
                  </a:lnTo>
                  <a:lnTo>
                    <a:pt x="193" y="177"/>
                  </a:lnTo>
                  <a:lnTo>
                    <a:pt x="188" y="177"/>
                  </a:lnTo>
                  <a:lnTo>
                    <a:pt x="188" y="181"/>
                  </a:lnTo>
                  <a:lnTo>
                    <a:pt x="195" y="181"/>
                  </a:lnTo>
                  <a:lnTo>
                    <a:pt x="195" y="177"/>
                  </a:lnTo>
                  <a:lnTo>
                    <a:pt x="188" y="178"/>
                  </a:lnTo>
                  <a:lnTo>
                    <a:pt x="188" y="182"/>
                  </a:lnTo>
                  <a:lnTo>
                    <a:pt x="199" y="182"/>
                  </a:lnTo>
                  <a:lnTo>
                    <a:pt x="199" y="178"/>
                  </a:lnTo>
                  <a:lnTo>
                    <a:pt x="190" y="178"/>
                  </a:lnTo>
                  <a:lnTo>
                    <a:pt x="190" y="182"/>
                  </a:lnTo>
                  <a:lnTo>
                    <a:pt x="197" y="184"/>
                  </a:lnTo>
                  <a:lnTo>
                    <a:pt x="197" y="180"/>
                  </a:lnTo>
                  <a:lnTo>
                    <a:pt x="187" y="180"/>
                  </a:lnTo>
                  <a:lnTo>
                    <a:pt x="187" y="184"/>
                  </a:lnTo>
                  <a:lnTo>
                    <a:pt x="193" y="184"/>
                  </a:lnTo>
                  <a:lnTo>
                    <a:pt x="193" y="181"/>
                  </a:lnTo>
                  <a:lnTo>
                    <a:pt x="192" y="182"/>
                  </a:lnTo>
                  <a:lnTo>
                    <a:pt x="193" y="184"/>
                  </a:lnTo>
                  <a:lnTo>
                    <a:pt x="195" y="182"/>
                  </a:lnTo>
                  <a:lnTo>
                    <a:pt x="195" y="181"/>
                  </a:lnTo>
                  <a:lnTo>
                    <a:pt x="64" y="181"/>
                  </a:lnTo>
                  <a:lnTo>
                    <a:pt x="63" y="182"/>
                  </a:lnTo>
                  <a:lnTo>
                    <a:pt x="64" y="184"/>
                  </a:lnTo>
                  <a:lnTo>
                    <a:pt x="64" y="182"/>
                  </a:lnTo>
                  <a:lnTo>
                    <a:pt x="60" y="182"/>
                  </a:lnTo>
                  <a:lnTo>
                    <a:pt x="60" y="186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31" y="182"/>
                  </a:lnTo>
                  <a:lnTo>
                    <a:pt x="4" y="184"/>
                  </a:lnTo>
                  <a:lnTo>
                    <a:pt x="4" y="187"/>
                  </a:lnTo>
                  <a:lnTo>
                    <a:pt x="5" y="187"/>
                  </a:lnTo>
                  <a:lnTo>
                    <a:pt x="5" y="184"/>
                  </a:lnTo>
                  <a:lnTo>
                    <a:pt x="1" y="184"/>
                  </a:lnTo>
                  <a:lnTo>
                    <a:pt x="0" y="185"/>
                  </a:lnTo>
                  <a:lnTo>
                    <a:pt x="1" y="189"/>
                  </a:lnTo>
                  <a:lnTo>
                    <a:pt x="5" y="189"/>
                  </a:lnTo>
                  <a:lnTo>
                    <a:pt x="5" y="185"/>
                  </a:lnTo>
                  <a:lnTo>
                    <a:pt x="2" y="185"/>
                  </a:lnTo>
                  <a:lnTo>
                    <a:pt x="2" y="189"/>
                  </a:lnTo>
                  <a:lnTo>
                    <a:pt x="6" y="190"/>
                  </a:lnTo>
                  <a:lnTo>
                    <a:pt x="6" y="186"/>
                  </a:lnTo>
                  <a:lnTo>
                    <a:pt x="2" y="186"/>
                  </a:lnTo>
                  <a:lnTo>
                    <a:pt x="2" y="190"/>
                  </a:lnTo>
                  <a:lnTo>
                    <a:pt x="5" y="190"/>
                  </a:lnTo>
                  <a:lnTo>
                    <a:pt x="5" y="187"/>
                  </a:lnTo>
                  <a:lnTo>
                    <a:pt x="4" y="187"/>
                  </a:lnTo>
                  <a:lnTo>
                    <a:pt x="4" y="189"/>
                  </a:lnTo>
                  <a:lnTo>
                    <a:pt x="5" y="189"/>
                  </a:lnTo>
                  <a:lnTo>
                    <a:pt x="5" y="187"/>
                  </a:lnTo>
                  <a:lnTo>
                    <a:pt x="2" y="187"/>
                  </a:lnTo>
                  <a:lnTo>
                    <a:pt x="2" y="191"/>
                  </a:lnTo>
                  <a:lnTo>
                    <a:pt x="6" y="191"/>
                  </a:lnTo>
                  <a:lnTo>
                    <a:pt x="6" y="189"/>
                  </a:lnTo>
                  <a:lnTo>
                    <a:pt x="5" y="187"/>
                  </a:lnTo>
                  <a:lnTo>
                    <a:pt x="4" y="189"/>
                  </a:lnTo>
                  <a:lnTo>
                    <a:pt x="5" y="190"/>
                  </a:lnTo>
                  <a:lnTo>
                    <a:pt x="5" y="189"/>
                  </a:lnTo>
                  <a:lnTo>
                    <a:pt x="2" y="189"/>
                  </a:lnTo>
                  <a:lnTo>
                    <a:pt x="2" y="193"/>
                  </a:lnTo>
                  <a:lnTo>
                    <a:pt x="6" y="193"/>
                  </a:lnTo>
                  <a:lnTo>
                    <a:pt x="6" y="189"/>
                  </a:lnTo>
                  <a:lnTo>
                    <a:pt x="4" y="189"/>
                  </a:lnTo>
                  <a:lnTo>
                    <a:pt x="2" y="191"/>
                  </a:lnTo>
                  <a:lnTo>
                    <a:pt x="4" y="193"/>
                  </a:lnTo>
                  <a:lnTo>
                    <a:pt x="5" y="191"/>
                  </a:lnTo>
                  <a:lnTo>
                    <a:pt x="5" y="190"/>
                  </a:lnTo>
                  <a:lnTo>
                    <a:pt x="1" y="190"/>
                  </a:lnTo>
                  <a:lnTo>
                    <a:pt x="1" y="194"/>
                  </a:lnTo>
                  <a:lnTo>
                    <a:pt x="5" y="195"/>
                  </a:lnTo>
                  <a:lnTo>
                    <a:pt x="5" y="191"/>
                  </a:lnTo>
                  <a:lnTo>
                    <a:pt x="4" y="191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5" y="191"/>
                  </a:lnTo>
                  <a:lnTo>
                    <a:pt x="4" y="193"/>
                  </a:lnTo>
                  <a:lnTo>
                    <a:pt x="5" y="194"/>
                  </a:lnTo>
                  <a:lnTo>
                    <a:pt x="5" y="193"/>
                  </a:lnTo>
                  <a:lnTo>
                    <a:pt x="4" y="193"/>
                  </a:lnTo>
                  <a:lnTo>
                    <a:pt x="4" y="197"/>
                  </a:lnTo>
                  <a:lnTo>
                    <a:pt x="5" y="197"/>
                  </a:lnTo>
                  <a:lnTo>
                    <a:pt x="5" y="194"/>
                  </a:lnTo>
                  <a:lnTo>
                    <a:pt x="4" y="193"/>
                  </a:lnTo>
                  <a:lnTo>
                    <a:pt x="2" y="194"/>
                  </a:lnTo>
                  <a:lnTo>
                    <a:pt x="4" y="198"/>
                  </a:lnTo>
                  <a:lnTo>
                    <a:pt x="6" y="198"/>
                  </a:lnTo>
                  <a:lnTo>
                    <a:pt x="6" y="194"/>
                  </a:lnTo>
                  <a:lnTo>
                    <a:pt x="4" y="194"/>
                  </a:lnTo>
                  <a:lnTo>
                    <a:pt x="2" y="195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2" y="198"/>
                  </a:lnTo>
                  <a:lnTo>
                    <a:pt x="4" y="199"/>
                  </a:lnTo>
                  <a:lnTo>
                    <a:pt x="5" y="198"/>
                  </a:lnTo>
                  <a:lnTo>
                    <a:pt x="5" y="197"/>
                  </a:lnTo>
                  <a:lnTo>
                    <a:pt x="1" y="197"/>
                  </a:lnTo>
                  <a:lnTo>
                    <a:pt x="1" y="201"/>
                  </a:lnTo>
                  <a:lnTo>
                    <a:pt x="5" y="202"/>
                  </a:lnTo>
                  <a:lnTo>
                    <a:pt x="5" y="198"/>
                  </a:lnTo>
                  <a:lnTo>
                    <a:pt x="2" y="198"/>
                  </a:lnTo>
                  <a:lnTo>
                    <a:pt x="2" y="202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5" y="198"/>
                  </a:lnTo>
                  <a:lnTo>
                    <a:pt x="4" y="199"/>
                  </a:lnTo>
                  <a:lnTo>
                    <a:pt x="5" y="201"/>
                  </a:lnTo>
                  <a:lnTo>
                    <a:pt x="5" y="199"/>
                  </a:lnTo>
                  <a:lnTo>
                    <a:pt x="4" y="199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5" y="199"/>
                  </a:lnTo>
                  <a:lnTo>
                    <a:pt x="2" y="199"/>
                  </a:lnTo>
                  <a:lnTo>
                    <a:pt x="1" y="202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6" y="201"/>
                  </a:lnTo>
                  <a:lnTo>
                    <a:pt x="4" y="201"/>
                  </a:lnTo>
                  <a:lnTo>
                    <a:pt x="4" y="204"/>
                  </a:lnTo>
                  <a:lnTo>
                    <a:pt x="6" y="206"/>
                  </a:lnTo>
                  <a:lnTo>
                    <a:pt x="6" y="202"/>
                  </a:lnTo>
                  <a:lnTo>
                    <a:pt x="4" y="202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5" y="203"/>
                  </a:lnTo>
                  <a:lnTo>
                    <a:pt x="4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5" y="203"/>
                  </a:lnTo>
                  <a:lnTo>
                    <a:pt x="1" y="203"/>
                  </a:lnTo>
                  <a:lnTo>
                    <a:pt x="1" y="207"/>
                  </a:lnTo>
                  <a:lnTo>
                    <a:pt x="5" y="207"/>
                  </a:lnTo>
                  <a:lnTo>
                    <a:pt x="5" y="204"/>
                  </a:lnTo>
                  <a:lnTo>
                    <a:pt x="4" y="204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5" y="204"/>
                  </a:lnTo>
                  <a:lnTo>
                    <a:pt x="2" y="204"/>
                  </a:lnTo>
                  <a:lnTo>
                    <a:pt x="2" y="208"/>
                  </a:lnTo>
                  <a:lnTo>
                    <a:pt x="6" y="208"/>
                  </a:lnTo>
                  <a:lnTo>
                    <a:pt x="6" y="204"/>
                  </a:lnTo>
                  <a:lnTo>
                    <a:pt x="5" y="204"/>
                  </a:lnTo>
                  <a:lnTo>
                    <a:pt x="2" y="206"/>
                  </a:lnTo>
                  <a:lnTo>
                    <a:pt x="2" y="210"/>
                  </a:lnTo>
                  <a:lnTo>
                    <a:pt x="5" y="210"/>
                  </a:lnTo>
                  <a:lnTo>
                    <a:pt x="5" y="206"/>
                  </a:lnTo>
                  <a:lnTo>
                    <a:pt x="2" y="206"/>
                  </a:lnTo>
                  <a:lnTo>
                    <a:pt x="1" y="208"/>
                  </a:lnTo>
                  <a:lnTo>
                    <a:pt x="4" y="211"/>
                  </a:lnTo>
                  <a:lnTo>
                    <a:pt x="6" y="211"/>
                  </a:lnTo>
                  <a:lnTo>
                    <a:pt x="6" y="207"/>
                  </a:lnTo>
                  <a:lnTo>
                    <a:pt x="2" y="207"/>
                  </a:lnTo>
                  <a:lnTo>
                    <a:pt x="2" y="211"/>
                  </a:lnTo>
                  <a:lnTo>
                    <a:pt x="6" y="211"/>
                  </a:lnTo>
                  <a:lnTo>
                    <a:pt x="6" y="208"/>
                  </a:lnTo>
                  <a:lnTo>
                    <a:pt x="5" y="207"/>
                  </a:lnTo>
                  <a:lnTo>
                    <a:pt x="4" y="208"/>
                  </a:lnTo>
                  <a:lnTo>
                    <a:pt x="5" y="210"/>
                  </a:lnTo>
                  <a:lnTo>
                    <a:pt x="5" y="208"/>
                  </a:lnTo>
                  <a:lnTo>
                    <a:pt x="4" y="208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5" y="210"/>
                  </a:lnTo>
                  <a:lnTo>
                    <a:pt x="4" y="210"/>
                  </a:lnTo>
                  <a:lnTo>
                    <a:pt x="4" y="211"/>
                  </a:lnTo>
                  <a:lnTo>
                    <a:pt x="5" y="211"/>
                  </a:lnTo>
                  <a:lnTo>
                    <a:pt x="5" y="210"/>
                  </a:lnTo>
                  <a:lnTo>
                    <a:pt x="1" y="210"/>
                  </a:lnTo>
                  <a:lnTo>
                    <a:pt x="1" y="214"/>
                  </a:lnTo>
                  <a:lnTo>
                    <a:pt x="5" y="214"/>
                  </a:lnTo>
                  <a:lnTo>
                    <a:pt x="5" y="211"/>
                  </a:lnTo>
                  <a:lnTo>
                    <a:pt x="4" y="210"/>
                  </a:lnTo>
                  <a:lnTo>
                    <a:pt x="2" y="211"/>
                  </a:lnTo>
                  <a:lnTo>
                    <a:pt x="4" y="212"/>
                  </a:lnTo>
                  <a:lnTo>
                    <a:pt x="4" y="211"/>
                  </a:lnTo>
                  <a:lnTo>
                    <a:pt x="2" y="211"/>
                  </a:lnTo>
                  <a:lnTo>
                    <a:pt x="2" y="215"/>
                  </a:lnTo>
                  <a:lnTo>
                    <a:pt x="6" y="215"/>
                  </a:lnTo>
                  <a:lnTo>
                    <a:pt x="6" y="211"/>
                  </a:lnTo>
                  <a:lnTo>
                    <a:pt x="2" y="211"/>
                  </a:lnTo>
                  <a:lnTo>
                    <a:pt x="2" y="215"/>
                  </a:lnTo>
                  <a:lnTo>
                    <a:pt x="5" y="216"/>
                  </a:lnTo>
                  <a:lnTo>
                    <a:pt x="5" y="212"/>
                  </a:lnTo>
                  <a:lnTo>
                    <a:pt x="2" y="212"/>
                  </a:lnTo>
                  <a:lnTo>
                    <a:pt x="2" y="216"/>
                  </a:lnTo>
                  <a:lnTo>
                    <a:pt x="6" y="218"/>
                  </a:lnTo>
                  <a:lnTo>
                    <a:pt x="6" y="214"/>
                  </a:lnTo>
                  <a:lnTo>
                    <a:pt x="4" y="214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6" y="215"/>
                  </a:lnTo>
                  <a:lnTo>
                    <a:pt x="5" y="214"/>
                  </a:lnTo>
                  <a:lnTo>
                    <a:pt x="4" y="215"/>
                  </a:lnTo>
                  <a:lnTo>
                    <a:pt x="5" y="216"/>
                  </a:lnTo>
                  <a:lnTo>
                    <a:pt x="5" y="215"/>
                  </a:lnTo>
                  <a:lnTo>
                    <a:pt x="4" y="215"/>
                  </a:lnTo>
                  <a:lnTo>
                    <a:pt x="4" y="219"/>
                  </a:lnTo>
                  <a:lnTo>
                    <a:pt x="5" y="219"/>
                  </a:lnTo>
                  <a:lnTo>
                    <a:pt x="5" y="215"/>
                  </a:lnTo>
                  <a:lnTo>
                    <a:pt x="2" y="216"/>
                  </a:lnTo>
                  <a:lnTo>
                    <a:pt x="2" y="218"/>
                  </a:lnTo>
                  <a:lnTo>
                    <a:pt x="2" y="216"/>
                  </a:lnTo>
                  <a:lnTo>
                    <a:pt x="1" y="216"/>
                  </a:lnTo>
                  <a:lnTo>
                    <a:pt x="1" y="220"/>
                  </a:lnTo>
                  <a:lnTo>
                    <a:pt x="5" y="220"/>
                  </a:lnTo>
                  <a:lnTo>
                    <a:pt x="5" y="216"/>
                  </a:lnTo>
                  <a:lnTo>
                    <a:pt x="2" y="218"/>
                  </a:lnTo>
                  <a:lnTo>
                    <a:pt x="2" y="221"/>
                  </a:lnTo>
                  <a:lnTo>
                    <a:pt x="6" y="221"/>
                  </a:lnTo>
                  <a:lnTo>
                    <a:pt x="6" y="218"/>
                  </a:lnTo>
                  <a:lnTo>
                    <a:pt x="2" y="218"/>
                  </a:lnTo>
                  <a:lnTo>
                    <a:pt x="2" y="221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4" y="219"/>
                  </a:lnTo>
                  <a:lnTo>
                    <a:pt x="4" y="220"/>
                  </a:lnTo>
                  <a:lnTo>
                    <a:pt x="5" y="220"/>
                  </a:lnTo>
                  <a:lnTo>
                    <a:pt x="5" y="219"/>
                  </a:lnTo>
                  <a:lnTo>
                    <a:pt x="2" y="219"/>
                  </a:lnTo>
                  <a:lnTo>
                    <a:pt x="2" y="223"/>
                  </a:lnTo>
                  <a:lnTo>
                    <a:pt x="6" y="223"/>
                  </a:lnTo>
                  <a:lnTo>
                    <a:pt x="6" y="219"/>
                  </a:lnTo>
                  <a:lnTo>
                    <a:pt x="4" y="220"/>
                  </a:lnTo>
                  <a:lnTo>
                    <a:pt x="4" y="221"/>
                  </a:lnTo>
                  <a:lnTo>
                    <a:pt x="4" y="220"/>
                  </a:lnTo>
                  <a:lnTo>
                    <a:pt x="2" y="220"/>
                  </a:lnTo>
                  <a:lnTo>
                    <a:pt x="2" y="224"/>
                  </a:lnTo>
                  <a:lnTo>
                    <a:pt x="6" y="224"/>
                  </a:lnTo>
                  <a:lnTo>
                    <a:pt x="6" y="221"/>
                  </a:lnTo>
                  <a:lnTo>
                    <a:pt x="5" y="220"/>
                  </a:lnTo>
                  <a:lnTo>
                    <a:pt x="4" y="221"/>
                  </a:lnTo>
                  <a:lnTo>
                    <a:pt x="5" y="223"/>
                  </a:lnTo>
                  <a:lnTo>
                    <a:pt x="5" y="221"/>
                  </a:lnTo>
                  <a:lnTo>
                    <a:pt x="2" y="221"/>
                  </a:lnTo>
                  <a:lnTo>
                    <a:pt x="2" y="225"/>
                  </a:lnTo>
                  <a:lnTo>
                    <a:pt x="5" y="225"/>
                  </a:lnTo>
                  <a:lnTo>
                    <a:pt x="5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7"/>
                  </a:lnTo>
                  <a:lnTo>
                    <a:pt x="5" y="227"/>
                  </a:lnTo>
                  <a:lnTo>
                    <a:pt x="5" y="223"/>
                  </a:lnTo>
                  <a:lnTo>
                    <a:pt x="2" y="223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5" y="224"/>
                  </a:lnTo>
                  <a:lnTo>
                    <a:pt x="2" y="224"/>
                  </a:lnTo>
                  <a:lnTo>
                    <a:pt x="2" y="228"/>
                  </a:lnTo>
                  <a:lnTo>
                    <a:pt x="5" y="228"/>
                  </a:lnTo>
                  <a:lnTo>
                    <a:pt x="5" y="225"/>
                  </a:lnTo>
                  <a:lnTo>
                    <a:pt x="4" y="225"/>
                  </a:lnTo>
                  <a:lnTo>
                    <a:pt x="4" y="227"/>
                  </a:lnTo>
                  <a:lnTo>
                    <a:pt x="5" y="227"/>
                  </a:lnTo>
                  <a:lnTo>
                    <a:pt x="5" y="225"/>
                  </a:lnTo>
                  <a:lnTo>
                    <a:pt x="2" y="225"/>
                  </a:lnTo>
                  <a:lnTo>
                    <a:pt x="2" y="229"/>
                  </a:lnTo>
                  <a:lnTo>
                    <a:pt x="6" y="229"/>
                  </a:lnTo>
                  <a:lnTo>
                    <a:pt x="6" y="225"/>
                  </a:lnTo>
                  <a:lnTo>
                    <a:pt x="4" y="227"/>
                  </a:lnTo>
                  <a:lnTo>
                    <a:pt x="4" y="228"/>
                  </a:lnTo>
                  <a:lnTo>
                    <a:pt x="4" y="227"/>
                  </a:lnTo>
                  <a:lnTo>
                    <a:pt x="2" y="227"/>
                  </a:lnTo>
                  <a:lnTo>
                    <a:pt x="2" y="231"/>
                  </a:lnTo>
                  <a:lnTo>
                    <a:pt x="6" y="231"/>
                  </a:lnTo>
                  <a:lnTo>
                    <a:pt x="6" y="227"/>
                  </a:lnTo>
                  <a:lnTo>
                    <a:pt x="5" y="227"/>
                  </a:lnTo>
                  <a:lnTo>
                    <a:pt x="2" y="228"/>
                  </a:lnTo>
                  <a:lnTo>
                    <a:pt x="2" y="232"/>
                  </a:lnTo>
                  <a:lnTo>
                    <a:pt x="5" y="232"/>
                  </a:lnTo>
                  <a:lnTo>
                    <a:pt x="5" y="228"/>
                  </a:lnTo>
                  <a:lnTo>
                    <a:pt x="1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3"/>
                  </a:lnTo>
                  <a:lnTo>
                    <a:pt x="5" y="229"/>
                  </a:lnTo>
                  <a:lnTo>
                    <a:pt x="2" y="229"/>
                  </a:lnTo>
                  <a:lnTo>
                    <a:pt x="2" y="233"/>
                  </a:lnTo>
                  <a:lnTo>
                    <a:pt x="5" y="233"/>
                  </a:lnTo>
                  <a:lnTo>
                    <a:pt x="5" y="231"/>
                  </a:lnTo>
                  <a:lnTo>
                    <a:pt x="4" y="231"/>
                  </a:lnTo>
                  <a:lnTo>
                    <a:pt x="4" y="232"/>
                  </a:lnTo>
                  <a:lnTo>
                    <a:pt x="5" y="232"/>
                  </a:lnTo>
                  <a:lnTo>
                    <a:pt x="5" y="231"/>
                  </a:lnTo>
                  <a:lnTo>
                    <a:pt x="2" y="231"/>
                  </a:lnTo>
                  <a:lnTo>
                    <a:pt x="2" y="235"/>
                  </a:lnTo>
                  <a:lnTo>
                    <a:pt x="5" y="235"/>
                  </a:lnTo>
                  <a:lnTo>
                    <a:pt x="5" y="231"/>
                  </a:lnTo>
                  <a:lnTo>
                    <a:pt x="2" y="231"/>
                  </a:lnTo>
                  <a:lnTo>
                    <a:pt x="2" y="235"/>
                  </a:lnTo>
                  <a:lnTo>
                    <a:pt x="8" y="235"/>
                  </a:lnTo>
                  <a:lnTo>
                    <a:pt x="8" y="229"/>
                  </a:lnTo>
                  <a:lnTo>
                    <a:pt x="2" y="229"/>
                  </a:lnTo>
                  <a:lnTo>
                    <a:pt x="2" y="233"/>
                  </a:lnTo>
                  <a:lnTo>
                    <a:pt x="5" y="233"/>
                  </a:lnTo>
                  <a:lnTo>
                    <a:pt x="5" y="229"/>
                  </a:lnTo>
                  <a:lnTo>
                    <a:pt x="1" y="229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4" y="231"/>
                  </a:lnTo>
                  <a:lnTo>
                    <a:pt x="2" y="229"/>
                  </a:lnTo>
                  <a:lnTo>
                    <a:pt x="2" y="232"/>
                  </a:lnTo>
                  <a:lnTo>
                    <a:pt x="5" y="232"/>
                  </a:lnTo>
                  <a:lnTo>
                    <a:pt x="5" y="228"/>
                  </a:lnTo>
                  <a:lnTo>
                    <a:pt x="2" y="228"/>
                  </a:lnTo>
                  <a:lnTo>
                    <a:pt x="2" y="229"/>
                  </a:lnTo>
                  <a:lnTo>
                    <a:pt x="4" y="232"/>
                  </a:lnTo>
                  <a:lnTo>
                    <a:pt x="6" y="231"/>
                  </a:lnTo>
                  <a:lnTo>
                    <a:pt x="5" y="228"/>
                  </a:lnTo>
                  <a:lnTo>
                    <a:pt x="5" y="231"/>
                  </a:lnTo>
                  <a:lnTo>
                    <a:pt x="6" y="231"/>
                  </a:lnTo>
                  <a:lnTo>
                    <a:pt x="6" y="227"/>
                  </a:lnTo>
                  <a:lnTo>
                    <a:pt x="2" y="227"/>
                  </a:lnTo>
                  <a:lnTo>
                    <a:pt x="2" y="231"/>
                  </a:lnTo>
                  <a:lnTo>
                    <a:pt x="5" y="231"/>
                  </a:lnTo>
                  <a:lnTo>
                    <a:pt x="8" y="229"/>
                  </a:lnTo>
                  <a:lnTo>
                    <a:pt x="6" y="225"/>
                  </a:lnTo>
                  <a:lnTo>
                    <a:pt x="2" y="225"/>
                  </a:lnTo>
                  <a:lnTo>
                    <a:pt x="2" y="229"/>
                  </a:lnTo>
                  <a:lnTo>
                    <a:pt x="8" y="229"/>
                  </a:lnTo>
                  <a:lnTo>
                    <a:pt x="8" y="224"/>
                  </a:lnTo>
                  <a:lnTo>
                    <a:pt x="2" y="224"/>
                  </a:lnTo>
                  <a:lnTo>
                    <a:pt x="2" y="228"/>
                  </a:lnTo>
                  <a:lnTo>
                    <a:pt x="5" y="228"/>
                  </a:lnTo>
                  <a:lnTo>
                    <a:pt x="6" y="224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2" y="227"/>
                  </a:lnTo>
                  <a:lnTo>
                    <a:pt x="5" y="227"/>
                  </a:lnTo>
                  <a:lnTo>
                    <a:pt x="5" y="223"/>
                  </a:lnTo>
                  <a:lnTo>
                    <a:pt x="1" y="223"/>
                  </a:lnTo>
                  <a:lnTo>
                    <a:pt x="1" y="224"/>
                  </a:lnTo>
                  <a:lnTo>
                    <a:pt x="2" y="225"/>
                  </a:lnTo>
                  <a:lnTo>
                    <a:pt x="4" y="224"/>
                  </a:lnTo>
                  <a:lnTo>
                    <a:pt x="2" y="223"/>
                  </a:lnTo>
                  <a:lnTo>
                    <a:pt x="2" y="225"/>
                  </a:lnTo>
                  <a:lnTo>
                    <a:pt x="5" y="225"/>
                  </a:lnTo>
                  <a:lnTo>
                    <a:pt x="5" y="221"/>
                  </a:lnTo>
                  <a:lnTo>
                    <a:pt x="2" y="221"/>
                  </a:lnTo>
                  <a:lnTo>
                    <a:pt x="2" y="225"/>
                  </a:lnTo>
                  <a:lnTo>
                    <a:pt x="6" y="225"/>
                  </a:lnTo>
                  <a:lnTo>
                    <a:pt x="6" y="224"/>
                  </a:lnTo>
                  <a:lnTo>
                    <a:pt x="8" y="223"/>
                  </a:lnTo>
                  <a:lnTo>
                    <a:pt x="6" y="220"/>
                  </a:lnTo>
                  <a:lnTo>
                    <a:pt x="2" y="220"/>
                  </a:lnTo>
                  <a:lnTo>
                    <a:pt x="2" y="224"/>
                  </a:lnTo>
                  <a:lnTo>
                    <a:pt x="5" y="224"/>
                  </a:lnTo>
                  <a:lnTo>
                    <a:pt x="8" y="223"/>
                  </a:lnTo>
                  <a:lnTo>
                    <a:pt x="6" y="219"/>
                  </a:lnTo>
                  <a:lnTo>
                    <a:pt x="2" y="219"/>
                  </a:lnTo>
                  <a:lnTo>
                    <a:pt x="2" y="223"/>
                  </a:lnTo>
                  <a:lnTo>
                    <a:pt x="8" y="223"/>
                  </a:lnTo>
                  <a:lnTo>
                    <a:pt x="8" y="218"/>
                  </a:lnTo>
                  <a:lnTo>
                    <a:pt x="2" y="218"/>
                  </a:lnTo>
                  <a:lnTo>
                    <a:pt x="2" y="221"/>
                  </a:lnTo>
                  <a:lnTo>
                    <a:pt x="6" y="221"/>
                  </a:lnTo>
                  <a:lnTo>
                    <a:pt x="6" y="218"/>
                  </a:lnTo>
                  <a:lnTo>
                    <a:pt x="2" y="218"/>
                  </a:lnTo>
                  <a:lnTo>
                    <a:pt x="2" y="219"/>
                  </a:lnTo>
                  <a:lnTo>
                    <a:pt x="4" y="221"/>
                  </a:lnTo>
                  <a:lnTo>
                    <a:pt x="6" y="220"/>
                  </a:lnTo>
                  <a:lnTo>
                    <a:pt x="5" y="216"/>
                  </a:lnTo>
                  <a:lnTo>
                    <a:pt x="1" y="216"/>
                  </a:lnTo>
                  <a:lnTo>
                    <a:pt x="1" y="220"/>
                  </a:lnTo>
                  <a:lnTo>
                    <a:pt x="4" y="220"/>
                  </a:lnTo>
                  <a:lnTo>
                    <a:pt x="6" y="219"/>
                  </a:lnTo>
                  <a:lnTo>
                    <a:pt x="5" y="215"/>
                  </a:lnTo>
                  <a:lnTo>
                    <a:pt x="4" y="215"/>
                  </a:lnTo>
                  <a:lnTo>
                    <a:pt x="4" y="219"/>
                  </a:lnTo>
                  <a:lnTo>
                    <a:pt x="6" y="219"/>
                  </a:lnTo>
                  <a:lnTo>
                    <a:pt x="6" y="218"/>
                  </a:lnTo>
                  <a:lnTo>
                    <a:pt x="8" y="216"/>
                  </a:lnTo>
                  <a:lnTo>
                    <a:pt x="6" y="214"/>
                  </a:lnTo>
                  <a:lnTo>
                    <a:pt x="4" y="214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4"/>
                  </a:lnTo>
                  <a:lnTo>
                    <a:pt x="4" y="212"/>
                  </a:lnTo>
                  <a:lnTo>
                    <a:pt x="2" y="214"/>
                  </a:lnTo>
                  <a:lnTo>
                    <a:pt x="2" y="216"/>
                  </a:lnTo>
                  <a:lnTo>
                    <a:pt x="5" y="216"/>
                  </a:lnTo>
                  <a:lnTo>
                    <a:pt x="6" y="212"/>
                  </a:lnTo>
                  <a:lnTo>
                    <a:pt x="4" y="211"/>
                  </a:lnTo>
                  <a:lnTo>
                    <a:pt x="2" y="212"/>
                  </a:lnTo>
                  <a:lnTo>
                    <a:pt x="2" y="215"/>
                  </a:lnTo>
                  <a:lnTo>
                    <a:pt x="6" y="215"/>
                  </a:lnTo>
                  <a:lnTo>
                    <a:pt x="6" y="211"/>
                  </a:lnTo>
                  <a:lnTo>
                    <a:pt x="2" y="211"/>
                  </a:lnTo>
                  <a:lnTo>
                    <a:pt x="2" y="215"/>
                  </a:lnTo>
                  <a:lnTo>
                    <a:pt x="5" y="215"/>
                  </a:lnTo>
                  <a:lnTo>
                    <a:pt x="5" y="214"/>
                  </a:lnTo>
                  <a:lnTo>
                    <a:pt x="6" y="212"/>
                  </a:lnTo>
                  <a:lnTo>
                    <a:pt x="5" y="210"/>
                  </a:lnTo>
                  <a:lnTo>
                    <a:pt x="1" y="210"/>
                  </a:lnTo>
                  <a:lnTo>
                    <a:pt x="1" y="214"/>
                  </a:lnTo>
                  <a:lnTo>
                    <a:pt x="8" y="214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6" y="211"/>
                  </a:lnTo>
                  <a:lnTo>
                    <a:pt x="8" y="210"/>
                  </a:lnTo>
                  <a:lnTo>
                    <a:pt x="6" y="207"/>
                  </a:lnTo>
                  <a:lnTo>
                    <a:pt x="2" y="207"/>
                  </a:lnTo>
                  <a:lnTo>
                    <a:pt x="2" y="211"/>
                  </a:lnTo>
                  <a:lnTo>
                    <a:pt x="6" y="211"/>
                  </a:lnTo>
                  <a:lnTo>
                    <a:pt x="6" y="207"/>
                  </a:lnTo>
                  <a:lnTo>
                    <a:pt x="4" y="207"/>
                  </a:lnTo>
                  <a:lnTo>
                    <a:pt x="4" y="208"/>
                  </a:lnTo>
                  <a:lnTo>
                    <a:pt x="5" y="207"/>
                  </a:lnTo>
                  <a:lnTo>
                    <a:pt x="4" y="206"/>
                  </a:lnTo>
                  <a:lnTo>
                    <a:pt x="2" y="207"/>
                  </a:lnTo>
                  <a:lnTo>
                    <a:pt x="2" y="210"/>
                  </a:lnTo>
                  <a:lnTo>
                    <a:pt x="5" y="210"/>
                  </a:lnTo>
                  <a:lnTo>
                    <a:pt x="5" y="206"/>
                  </a:lnTo>
                  <a:lnTo>
                    <a:pt x="2" y="206"/>
                  </a:lnTo>
                  <a:lnTo>
                    <a:pt x="2" y="207"/>
                  </a:lnTo>
                  <a:lnTo>
                    <a:pt x="4" y="210"/>
                  </a:lnTo>
                  <a:lnTo>
                    <a:pt x="6" y="208"/>
                  </a:lnTo>
                  <a:lnTo>
                    <a:pt x="5" y="206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6" y="204"/>
                  </a:lnTo>
                  <a:lnTo>
                    <a:pt x="2" y="204"/>
                  </a:lnTo>
                  <a:lnTo>
                    <a:pt x="2" y="208"/>
                  </a:lnTo>
                  <a:lnTo>
                    <a:pt x="8" y="208"/>
                  </a:lnTo>
                  <a:lnTo>
                    <a:pt x="8" y="203"/>
                  </a:lnTo>
                  <a:lnTo>
                    <a:pt x="1" y="203"/>
                  </a:lnTo>
                  <a:lnTo>
                    <a:pt x="1" y="207"/>
                  </a:lnTo>
                  <a:lnTo>
                    <a:pt x="8" y="207"/>
                  </a:lnTo>
                  <a:lnTo>
                    <a:pt x="8" y="202"/>
                  </a:lnTo>
                  <a:lnTo>
                    <a:pt x="4" y="202"/>
                  </a:lnTo>
                  <a:lnTo>
                    <a:pt x="4" y="206"/>
                  </a:lnTo>
                  <a:lnTo>
                    <a:pt x="6" y="206"/>
                  </a:lnTo>
                  <a:lnTo>
                    <a:pt x="8" y="202"/>
                  </a:lnTo>
                  <a:lnTo>
                    <a:pt x="5" y="201"/>
                  </a:lnTo>
                  <a:lnTo>
                    <a:pt x="4" y="202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6" y="201"/>
                  </a:lnTo>
                  <a:lnTo>
                    <a:pt x="4" y="201"/>
                  </a:lnTo>
                  <a:lnTo>
                    <a:pt x="4" y="202"/>
                  </a:lnTo>
                  <a:lnTo>
                    <a:pt x="5" y="201"/>
                  </a:lnTo>
                  <a:lnTo>
                    <a:pt x="4" y="199"/>
                  </a:lnTo>
                  <a:lnTo>
                    <a:pt x="2" y="201"/>
                  </a:lnTo>
                  <a:lnTo>
                    <a:pt x="2" y="203"/>
                  </a:lnTo>
                  <a:lnTo>
                    <a:pt x="5" y="203"/>
                  </a:lnTo>
                  <a:lnTo>
                    <a:pt x="5" y="199"/>
                  </a:lnTo>
                  <a:lnTo>
                    <a:pt x="4" y="199"/>
                  </a:lnTo>
                  <a:lnTo>
                    <a:pt x="4" y="203"/>
                  </a:lnTo>
                  <a:lnTo>
                    <a:pt x="6" y="203"/>
                  </a:lnTo>
                  <a:lnTo>
                    <a:pt x="6" y="202"/>
                  </a:lnTo>
                  <a:lnTo>
                    <a:pt x="8" y="201"/>
                  </a:lnTo>
                  <a:lnTo>
                    <a:pt x="6" y="198"/>
                  </a:lnTo>
                  <a:lnTo>
                    <a:pt x="2" y="198"/>
                  </a:lnTo>
                  <a:lnTo>
                    <a:pt x="2" y="202"/>
                  </a:lnTo>
                  <a:lnTo>
                    <a:pt x="5" y="202"/>
                  </a:lnTo>
                  <a:lnTo>
                    <a:pt x="6" y="198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1" y="201"/>
                  </a:lnTo>
                  <a:lnTo>
                    <a:pt x="5" y="201"/>
                  </a:lnTo>
                  <a:lnTo>
                    <a:pt x="6" y="197"/>
                  </a:lnTo>
                  <a:lnTo>
                    <a:pt x="5" y="195"/>
                  </a:lnTo>
                  <a:lnTo>
                    <a:pt x="4" y="197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4" y="197"/>
                  </a:lnTo>
                  <a:lnTo>
                    <a:pt x="5" y="198"/>
                  </a:lnTo>
                  <a:lnTo>
                    <a:pt x="6" y="197"/>
                  </a:lnTo>
                  <a:lnTo>
                    <a:pt x="5" y="195"/>
                  </a:lnTo>
                  <a:lnTo>
                    <a:pt x="5" y="198"/>
                  </a:lnTo>
                  <a:lnTo>
                    <a:pt x="6" y="198"/>
                  </a:lnTo>
                  <a:lnTo>
                    <a:pt x="6" y="194"/>
                  </a:lnTo>
                  <a:lnTo>
                    <a:pt x="4" y="194"/>
                  </a:lnTo>
                  <a:lnTo>
                    <a:pt x="4" y="195"/>
                  </a:lnTo>
                  <a:lnTo>
                    <a:pt x="5" y="197"/>
                  </a:lnTo>
                  <a:lnTo>
                    <a:pt x="6" y="195"/>
                  </a:lnTo>
                  <a:lnTo>
                    <a:pt x="5" y="193"/>
                  </a:lnTo>
                  <a:lnTo>
                    <a:pt x="4" y="193"/>
                  </a:lnTo>
                  <a:lnTo>
                    <a:pt x="4" y="197"/>
                  </a:lnTo>
                  <a:lnTo>
                    <a:pt x="6" y="197"/>
                  </a:lnTo>
                  <a:lnTo>
                    <a:pt x="6" y="195"/>
                  </a:lnTo>
                  <a:lnTo>
                    <a:pt x="8" y="194"/>
                  </a:lnTo>
                  <a:lnTo>
                    <a:pt x="6" y="191"/>
                  </a:lnTo>
                  <a:lnTo>
                    <a:pt x="4" y="191"/>
                  </a:lnTo>
                  <a:lnTo>
                    <a:pt x="4" y="195"/>
                  </a:lnTo>
                  <a:lnTo>
                    <a:pt x="5" y="195"/>
                  </a:lnTo>
                  <a:lnTo>
                    <a:pt x="6" y="191"/>
                  </a:lnTo>
                  <a:lnTo>
                    <a:pt x="2" y="190"/>
                  </a:lnTo>
                  <a:lnTo>
                    <a:pt x="1" y="191"/>
                  </a:lnTo>
                  <a:lnTo>
                    <a:pt x="1" y="194"/>
                  </a:lnTo>
                  <a:lnTo>
                    <a:pt x="5" y="194"/>
                  </a:lnTo>
                  <a:lnTo>
                    <a:pt x="6" y="190"/>
                  </a:lnTo>
                  <a:lnTo>
                    <a:pt x="5" y="189"/>
                  </a:lnTo>
                  <a:lnTo>
                    <a:pt x="4" y="190"/>
                  </a:lnTo>
                  <a:lnTo>
                    <a:pt x="4" y="193"/>
                  </a:lnTo>
                  <a:lnTo>
                    <a:pt x="6" y="193"/>
                  </a:lnTo>
                  <a:lnTo>
                    <a:pt x="6" y="189"/>
                  </a:lnTo>
                  <a:lnTo>
                    <a:pt x="2" y="189"/>
                  </a:lnTo>
                  <a:lnTo>
                    <a:pt x="2" y="193"/>
                  </a:lnTo>
                  <a:lnTo>
                    <a:pt x="6" y="193"/>
                  </a:lnTo>
                  <a:lnTo>
                    <a:pt x="6" y="191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2" y="187"/>
                  </a:lnTo>
                  <a:lnTo>
                    <a:pt x="2" y="191"/>
                  </a:lnTo>
                  <a:lnTo>
                    <a:pt x="8" y="191"/>
                  </a:lnTo>
                  <a:lnTo>
                    <a:pt x="8" y="186"/>
                  </a:lnTo>
                  <a:lnTo>
                    <a:pt x="2" y="186"/>
                  </a:lnTo>
                  <a:lnTo>
                    <a:pt x="2" y="190"/>
                  </a:lnTo>
                  <a:lnTo>
                    <a:pt x="6" y="190"/>
                  </a:lnTo>
                  <a:lnTo>
                    <a:pt x="8" y="186"/>
                  </a:lnTo>
                  <a:lnTo>
                    <a:pt x="4" y="185"/>
                  </a:lnTo>
                  <a:lnTo>
                    <a:pt x="2" y="186"/>
                  </a:lnTo>
                  <a:lnTo>
                    <a:pt x="2" y="189"/>
                  </a:lnTo>
                  <a:lnTo>
                    <a:pt x="5" y="189"/>
                  </a:lnTo>
                  <a:lnTo>
                    <a:pt x="5" y="185"/>
                  </a:lnTo>
                  <a:lnTo>
                    <a:pt x="1" y="185"/>
                  </a:lnTo>
                  <a:lnTo>
                    <a:pt x="1" y="186"/>
                  </a:lnTo>
                  <a:lnTo>
                    <a:pt x="2" y="187"/>
                  </a:lnTo>
                  <a:lnTo>
                    <a:pt x="4" y="186"/>
                  </a:lnTo>
                  <a:lnTo>
                    <a:pt x="2" y="185"/>
                  </a:lnTo>
                  <a:lnTo>
                    <a:pt x="2" y="187"/>
                  </a:lnTo>
                  <a:lnTo>
                    <a:pt x="5" y="187"/>
                  </a:lnTo>
                  <a:lnTo>
                    <a:pt x="5" y="184"/>
                  </a:lnTo>
                  <a:lnTo>
                    <a:pt x="4" y="184"/>
                  </a:lnTo>
                  <a:lnTo>
                    <a:pt x="4" y="187"/>
                  </a:lnTo>
                  <a:lnTo>
                    <a:pt x="31" y="186"/>
                  </a:lnTo>
                  <a:lnTo>
                    <a:pt x="65" y="186"/>
                  </a:lnTo>
                  <a:lnTo>
                    <a:pt x="65" y="182"/>
                  </a:lnTo>
                  <a:lnTo>
                    <a:pt x="60" y="182"/>
                  </a:lnTo>
                  <a:lnTo>
                    <a:pt x="60" y="186"/>
                  </a:lnTo>
                  <a:lnTo>
                    <a:pt x="65" y="186"/>
                  </a:lnTo>
                  <a:lnTo>
                    <a:pt x="65" y="185"/>
                  </a:lnTo>
                  <a:lnTo>
                    <a:pt x="66" y="184"/>
                  </a:lnTo>
                  <a:lnTo>
                    <a:pt x="65" y="182"/>
                  </a:lnTo>
                  <a:lnTo>
                    <a:pt x="65" y="185"/>
                  </a:lnTo>
                  <a:lnTo>
                    <a:pt x="195" y="185"/>
                  </a:lnTo>
                  <a:lnTo>
                    <a:pt x="196" y="181"/>
                  </a:lnTo>
                  <a:lnTo>
                    <a:pt x="195" y="180"/>
                  </a:lnTo>
                  <a:lnTo>
                    <a:pt x="187" y="180"/>
                  </a:lnTo>
                  <a:lnTo>
                    <a:pt x="187" y="184"/>
                  </a:lnTo>
                  <a:lnTo>
                    <a:pt x="197" y="184"/>
                  </a:lnTo>
                  <a:lnTo>
                    <a:pt x="197" y="180"/>
                  </a:lnTo>
                  <a:lnTo>
                    <a:pt x="190" y="178"/>
                  </a:lnTo>
                  <a:lnTo>
                    <a:pt x="190" y="182"/>
                  </a:lnTo>
                  <a:lnTo>
                    <a:pt x="199" y="182"/>
                  </a:lnTo>
                  <a:lnTo>
                    <a:pt x="199" y="178"/>
                  </a:lnTo>
                  <a:lnTo>
                    <a:pt x="188" y="178"/>
                  </a:lnTo>
                  <a:lnTo>
                    <a:pt x="188" y="182"/>
                  </a:lnTo>
                  <a:lnTo>
                    <a:pt x="195" y="181"/>
                  </a:lnTo>
                  <a:lnTo>
                    <a:pt x="195" y="177"/>
                  </a:lnTo>
                  <a:lnTo>
                    <a:pt x="188" y="177"/>
                  </a:lnTo>
                  <a:lnTo>
                    <a:pt x="188" y="181"/>
                  </a:lnTo>
                  <a:lnTo>
                    <a:pt x="195" y="181"/>
                  </a:lnTo>
                  <a:lnTo>
                    <a:pt x="199" y="180"/>
                  </a:lnTo>
                  <a:lnTo>
                    <a:pt x="197" y="176"/>
                  </a:lnTo>
                  <a:lnTo>
                    <a:pt x="188" y="176"/>
                  </a:lnTo>
                  <a:lnTo>
                    <a:pt x="188" y="180"/>
                  </a:lnTo>
                  <a:lnTo>
                    <a:pt x="199" y="180"/>
                  </a:lnTo>
                  <a:lnTo>
                    <a:pt x="199" y="176"/>
                  </a:lnTo>
                  <a:lnTo>
                    <a:pt x="191" y="174"/>
                  </a:lnTo>
                  <a:lnTo>
                    <a:pt x="190" y="174"/>
                  </a:lnTo>
                  <a:lnTo>
                    <a:pt x="190" y="178"/>
                  </a:lnTo>
                  <a:lnTo>
                    <a:pt x="196" y="178"/>
                  </a:lnTo>
                  <a:lnTo>
                    <a:pt x="196" y="174"/>
                  </a:lnTo>
                  <a:lnTo>
                    <a:pt x="193" y="174"/>
                  </a:lnTo>
                  <a:lnTo>
                    <a:pt x="187" y="173"/>
                  </a:lnTo>
                  <a:lnTo>
                    <a:pt x="187" y="177"/>
                  </a:lnTo>
                  <a:lnTo>
                    <a:pt x="197" y="177"/>
                  </a:lnTo>
                  <a:lnTo>
                    <a:pt x="197" y="173"/>
                  </a:lnTo>
                  <a:lnTo>
                    <a:pt x="190" y="173"/>
                  </a:lnTo>
                  <a:lnTo>
                    <a:pt x="190" y="174"/>
                  </a:lnTo>
                  <a:lnTo>
                    <a:pt x="191" y="177"/>
                  </a:lnTo>
                  <a:lnTo>
                    <a:pt x="195" y="176"/>
                  </a:lnTo>
                  <a:lnTo>
                    <a:pt x="193" y="173"/>
                  </a:lnTo>
                  <a:lnTo>
                    <a:pt x="193" y="176"/>
                  </a:lnTo>
                  <a:lnTo>
                    <a:pt x="199" y="176"/>
                  </a:lnTo>
                  <a:lnTo>
                    <a:pt x="199" y="172"/>
                  </a:lnTo>
                  <a:lnTo>
                    <a:pt x="188" y="172"/>
                  </a:lnTo>
                  <a:lnTo>
                    <a:pt x="188" y="176"/>
                  </a:lnTo>
                  <a:lnTo>
                    <a:pt x="195" y="174"/>
                  </a:lnTo>
                  <a:lnTo>
                    <a:pt x="195" y="170"/>
                  </a:lnTo>
                  <a:lnTo>
                    <a:pt x="187" y="170"/>
                  </a:lnTo>
                  <a:lnTo>
                    <a:pt x="187" y="174"/>
                  </a:lnTo>
                  <a:lnTo>
                    <a:pt x="195" y="174"/>
                  </a:lnTo>
                  <a:lnTo>
                    <a:pt x="199" y="173"/>
                  </a:lnTo>
                  <a:lnTo>
                    <a:pt x="197" y="169"/>
                  </a:lnTo>
                  <a:lnTo>
                    <a:pt x="188" y="169"/>
                  </a:lnTo>
                  <a:lnTo>
                    <a:pt x="188" y="173"/>
                  </a:lnTo>
                  <a:lnTo>
                    <a:pt x="199" y="173"/>
                  </a:lnTo>
                  <a:lnTo>
                    <a:pt x="199" y="169"/>
                  </a:lnTo>
                  <a:lnTo>
                    <a:pt x="191" y="168"/>
                  </a:lnTo>
                  <a:lnTo>
                    <a:pt x="190" y="168"/>
                  </a:lnTo>
                  <a:lnTo>
                    <a:pt x="190" y="172"/>
                  </a:lnTo>
                  <a:lnTo>
                    <a:pt x="196" y="172"/>
                  </a:lnTo>
                  <a:lnTo>
                    <a:pt x="196" y="168"/>
                  </a:lnTo>
                  <a:lnTo>
                    <a:pt x="188" y="168"/>
                  </a:lnTo>
                  <a:lnTo>
                    <a:pt x="188" y="172"/>
                  </a:lnTo>
                  <a:lnTo>
                    <a:pt x="193" y="170"/>
                  </a:lnTo>
                  <a:lnTo>
                    <a:pt x="197" y="170"/>
                  </a:lnTo>
                  <a:lnTo>
                    <a:pt x="197" y="167"/>
                  </a:lnTo>
                  <a:lnTo>
                    <a:pt x="191" y="167"/>
                  </a:lnTo>
                  <a:lnTo>
                    <a:pt x="191" y="170"/>
                  </a:lnTo>
                  <a:lnTo>
                    <a:pt x="196" y="170"/>
                  </a:lnTo>
                  <a:lnTo>
                    <a:pt x="200" y="169"/>
                  </a:lnTo>
                  <a:lnTo>
                    <a:pt x="199" y="165"/>
                  </a:lnTo>
                  <a:lnTo>
                    <a:pt x="188" y="165"/>
                  </a:lnTo>
                  <a:lnTo>
                    <a:pt x="188" y="169"/>
                  </a:lnTo>
                  <a:lnTo>
                    <a:pt x="195" y="169"/>
                  </a:lnTo>
                  <a:lnTo>
                    <a:pt x="196" y="165"/>
                  </a:lnTo>
                  <a:lnTo>
                    <a:pt x="195" y="164"/>
                  </a:lnTo>
                  <a:lnTo>
                    <a:pt x="188" y="164"/>
                  </a:lnTo>
                  <a:lnTo>
                    <a:pt x="188" y="168"/>
                  </a:lnTo>
                  <a:lnTo>
                    <a:pt x="197" y="168"/>
                  </a:lnTo>
                  <a:lnTo>
                    <a:pt x="197" y="164"/>
                  </a:lnTo>
                  <a:lnTo>
                    <a:pt x="190" y="163"/>
                  </a:lnTo>
                  <a:lnTo>
                    <a:pt x="190" y="167"/>
                  </a:lnTo>
                  <a:lnTo>
                    <a:pt x="199" y="167"/>
                  </a:lnTo>
                  <a:lnTo>
                    <a:pt x="199" y="163"/>
                  </a:lnTo>
                  <a:lnTo>
                    <a:pt x="191" y="163"/>
                  </a:lnTo>
                  <a:lnTo>
                    <a:pt x="191" y="164"/>
                  </a:lnTo>
                  <a:lnTo>
                    <a:pt x="192" y="163"/>
                  </a:lnTo>
                  <a:lnTo>
                    <a:pt x="191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6" y="165"/>
                  </a:lnTo>
                  <a:lnTo>
                    <a:pt x="196" y="161"/>
                  </a:lnTo>
                  <a:lnTo>
                    <a:pt x="190" y="161"/>
                  </a:lnTo>
                  <a:lnTo>
                    <a:pt x="190" y="165"/>
                  </a:lnTo>
                  <a:lnTo>
                    <a:pt x="195" y="164"/>
                  </a:lnTo>
                  <a:lnTo>
                    <a:pt x="199" y="164"/>
                  </a:lnTo>
                  <a:lnTo>
                    <a:pt x="199" y="160"/>
                  </a:lnTo>
                  <a:lnTo>
                    <a:pt x="191" y="160"/>
                  </a:lnTo>
                  <a:lnTo>
                    <a:pt x="191" y="164"/>
                  </a:lnTo>
                  <a:lnTo>
                    <a:pt x="196" y="164"/>
                  </a:lnTo>
                  <a:lnTo>
                    <a:pt x="200" y="163"/>
                  </a:lnTo>
                  <a:lnTo>
                    <a:pt x="199" y="159"/>
                  </a:lnTo>
                  <a:lnTo>
                    <a:pt x="190" y="159"/>
                  </a:lnTo>
                  <a:lnTo>
                    <a:pt x="190" y="163"/>
                  </a:lnTo>
                  <a:lnTo>
                    <a:pt x="196" y="163"/>
                  </a:lnTo>
                  <a:lnTo>
                    <a:pt x="197" y="159"/>
                  </a:lnTo>
                  <a:lnTo>
                    <a:pt x="196" y="157"/>
                  </a:lnTo>
                  <a:lnTo>
                    <a:pt x="190" y="157"/>
                  </a:lnTo>
                  <a:lnTo>
                    <a:pt x="190" y="161"/>
                  </a:lnTo>
                  <a:lnTo>
                    <a:pt x="199" y="161"/>
                  </a:lnTo>
                  <a:lnTo>
                    <a:pt x="199" y="157"/>
                  </a:lnTo>
                  <a:lnTo>
                    <a:pt x="190" y="156"/>
                  </a:lnTo>
                  <a:lnTo>
                    <a:pt x="190" y="160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0" y="156"/>
                  </a:lnTo>
                  <a:lnTo>
                    <a:pt x="190" y="160"/>
                  </a:lnTo>
                  <a:lnTo>
                    <a:pt x="196" y="159"/>
                  </a:lnTo>
                  <a:lnTo>
                    <a:pt x="196" y="155"/>
                  </a:lnTo>
                  <a:lnTo>
                    <a:pt x="188" y="155"/>
                  </a:lnTo>
                  <a:lnTo>
                    <a:pt x="188" y="159"/>
                  </a:lnTo>
                  <a:lnTo>
                    <a:pt x="193" y="159"/>
                  </a:lnTo>
                  <a:lnTo>
                    <a:pt x="199" y="157"/>
                  </a:lnTo>
                  <a:lnTo>
                    <a:pt x="199" y="153"/>
                  </a:lnTo>
                  <a:lnTo>
                    <a:pt x="190" y="153"/>
                  </a:lnTo>
                  <a:lnTo>
                    <a:pt x="190" y="157"/>
                  </a:lnTo>
                  <a:lnTo>
                    <a:pt x="199" y="157"/>
                  </a:lnTo>
                  <a:lnTo>
                    <a:pt x="199" y="153"/>
                  </a:lnTo>
                  <a:lnTo>
                    <a:pt x="190" y="152"/>
                  </a:lnTo>
                  <a:lnTo>
                    <a:pt x="188" y="152"/>
                  </a:lnTo>
                  <a:lnTo>
                    <a:pt x="188" y="156"/>
                  </a:lnTo>
                  <a:lnTo>
                    <a:pt x="195" y="156"/>
                  </a:lnTo>
                  <a:lnTo>
                    <a:pt x="195" y="152"/>
                  </a:lnTo>
                  <a:lnTo>
                    <a:pt x="188" y="151"/>
                  </a:lnTo>
                  <a:lnTo>
                    <a:pt x="188" y="155"/>
                  </a:lnTo>
                  <a:lnTo>
                    <a:pt x="197" y="155"/>
                  </a:lnTo>
                  <a:lnTo>
                    <a:pt x="197" y="151"/>
                  </a:lnTo>
                  <a:lnTo>
                    <a:pt x="190" y="151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3"/>
                  </a:lnTo>
                  <a:lnTo>
                    <a:pt x="192" y="151"/>
                  </a:lnTo>
                  <a:lnTo>
                    <a:pt x="192" y="153"/>
                  </a:lnTo>
                  <a:lnTo>
                    <a:pt x="266" y="153"/>
                  </a:lnTo>
                  <a:lnTo>
                    <a:pt x="272" y="152"/>
                  </a:lnTo>
                  <a:lnTo>
                    <a:pt x="272" y="148"/>
                  </a:lnTo>
                  <a:lnTo>
                    <a:pt x="264" y="148"/>
                  </a:lnTo>
                  <a:lnTo>
                    <a:pt x="264" y="152"/>
                  </a:lnTo>
                  <a:lnTo>
                    <a:pt x="271" y="152"/>
                  </a:lnTo>
                  <a:lnTo>
                    <a:pt x="276" y="151"/>
                  </a:lnTo>
                  <a:lnTo>
                    <a:pt x="276" y="147"/>
                  </a:lnTo>
                  <a:lnTo>
                    <a:pt x="267" y="147"/>
                  </a:lnTo>
                  <a:lnTo>
                    <a:pt x="267" y="151"/>
                  </a:lnTo>
                  <a:lnTo>
                    <a:pt x="276" y="151"/>
                  </a:lnTo>
                  <a:lnTo>
                    <a:pt x="276" y="147"/>
                  </a:lnTo>
                  <a:lnTo>
                    <a:pt x="267" y="146"/>
                  </a:lnTo>
                  <a:lnTo>
                    <a:pt x="266" y="146"/>
                  </a:lnTo>
                  <a:lnTo>
                    <a:pt x="266" y="149"/>
                  </a:lnTo>
                  <a:lnTo>
                    <a:pt x="272" y="149"/>
                  </a:lnTo>
                  <a:lnTo>
                    <a:pt x="272" y="146"/>
                  </a:lnTo>
                  <a:lnTo>
                    <a:pt x="264" y="146"/>
                  </a:lnTo>
                  <a:lnTo>
                    <a:pt x="264" y="149"/>
                  </a:lnTo>
                  <a:lnTo>
                    <a:pt x="269" y="148"/>
                  </a:lnTo>
                  <a:lnTo>
                    <a:pt x="276" y="148"/>
                  </a:lnTo>
                  <a:lnTo>
                    <a:pt x="276" y="144"/>
                  </a:lnTo>
                  <a:lnTo>
                    <a:pt x="266" y="144"/>
                  </a:lnTo>
                  <a:lnTo>
                    <a:pt x="266" y="148"/>
                  </a:lnTo>
                  <a:lnTo>
                    <a:pt x="268" y="148"/>
                  </a:lnTo>
                  <a:lnTo>
                    <a:pt x="276" y="147"/>
                  </a:lnTo>
                  <a:lnTo>
                    <a:pt x="276" y="143"/>
                  </a:lnTo>
                  <a:lnTo>
                    <a:pt x="266" y="143"/>
                  </a:lnTo>
                  <a:lnTo>
                    <a:pt x="266" y="147"/>
                  </a:lnTo>
                  <a:lnTo>
                    <a:pt x="275" y="147"/>
                  </a:lnTo>
                  <a:lnTo>
                    <a:pt x="275" y="142"/>
                  </a:lnTo>
                  <a:lnTo>
                    <a:pt x="264" y="142"/>
                  </a:lnTo>
                  <a:lnTo>
                    <a:pt x="264" y="146"/>
                  </a:lnTo>
                  <a:lnTo>
                    <a:pt x="276" y="146"/>
                  </a:lnTo>
                  <a:lnTo>
                    <a:pt x="276" y="142"/>
                  </a:lnTo>
                  <a:lnTo>
                    <a:pt x="267" y="140"/>
                  </a:lnTo>
                  <a:lnTo>
                    <a:pt x="267" y="144"/>
                  </a:lnTo>
                  <a:lnTo>
                    <a:pt x="276" y="144"/>
                  </a:lnTo>
                  <a:lnTo>
                    <a:pt x="276" y="140"/>
                  </a:lnTo>
                  <a:lnTo>
                    <a:pt x="267" y="140"/>
                  </a:lnTo>
                  <a:lnTo>
                    <a:pt x="267" y="142"/>
                  </a:lnTo>
                  <a:lnTo>
                    <a:pt x="268" y="140"/>
                  </a:lnTo>
                  <a:lnTo>
                    <a:pt x="267" y="139"/>
                  </a:lnTo>
                  <a:lnTo>
                    <a:pt x="266" y="140"/>
                  </a:lnTo>
                  <a:lnTo>
                    <a:pt x="266" y="143"/>
                  </a:lnTo>
                  <a:lnTo>
                    <a:pt x="272" y="143"/>
                  </a:lnTo>
                  <a:lnTo>
                    <a:pt x="272" y="139"/>
                  </a:lnTo>
                  <a:lnTo>
                    <a:pt x="264" y="139"/>
                  </a:lnTo>
                  <a:lnTo>
                    <a:pt x="264" y="143"/>
                  </a:lnTo>
                  <a:lnTo>
                    <a:pt x="269" y="143"/>
                  </a:lnTo>
                  <a:lnTo>
                    <a:pt x="275" y="142"/>
                  </a:lnTo>
                  <a:lnTo>
                    <a:pt x="275" y="138"/>
                  </a:lnTo>
                  <a:lnTo>
                    <a:pt x="266" y="138"/>
                  </a:lnTo>
                  <a:lnTo>
                    <a:pt x="266" y="142"/>
                  </a:lnTo>
                  <a:lnTo>
                    <a:pt x="268" y="142"/>
                  </a:lnTo>
                  <a:lnTo>
                    <a:pt x="276" y="140"/>
                  </a:lnTo>
                  <a:lnTo>
                    <a:pt x="276" y="136"/>
                  </a:lnTo>
                  <a:lnTo>
                    <a:pt x="266" y="136"/>
                  </a:lnTo>
                  <a:lnTo>
                    <a:pt x="266" y="140"/>
                  </a:lnTo>
                  <a:lnTo>
                    <a:pt x="275" y="140"/>
                  </a:lnTo>
                  <a:lnTo>
                    <a:pt x="275" y="135"/>
                  </a:lnTo>
                  <a:lnTo>
                    <a:pt x="264" y="135"/>
                  </a:lnTo>
                  <a:lnTo>
                    <a:pt x="264" y="139"/>
                  </a:lnTo>
                  <a:lnTo>
                    <a:pt x="276" y="139"/>
                  </a:lnTo>
                  <a:lnTo>
                    <a:pt x="276" y="135"/>
                  </a:lnTo>
                  <a:lnTo>
                    <a:pt x="267" y="135"/>
                  </a:lnTo>
                  <a:lnTo>
                    <a:pt x="267" y="136"/>
                  </a:lnTo>
                  <a:lnTo>
                    <a:pt x="268" y="139"/>
                  </a:lnTo>
                  <a:lnTo>
                    <a:pt x="272" y="138"/>
                  </a:lnTo>
                  <a:lnTo>
                    <a:pt x="271" y="135"/>
                  </a:lnTo>
                  <a:lnTo>
                    <a:pt x="271" y="138"/>
                  </a:lnTo>
                  <a:lnTo>
                    <a:pt x="276" y="138"/>
                  </a:lnTo>
                  <a:lnTo>
                    <a:pt x="276" y="134"/>
                  </a:lnTo>
                  <a:lnTo>
                    <a:pt x="264" y="134"/>
                  </a:lnTo>
                  <a:lnTo>
                    <a:pt x="264" y="138"/>
                  </a:lnTo>
                  <a:lnTo>
                    <a:pt x="272" y="136"/>
                  </a:lnTo>
                  <a:lnTo>
                    <a:pt x="272" y="132"/>
                  </a:lnTo>
                  <a:lnTo>
                    <a:pt x="264" y="132"/>
                  </a:lnTo>
                  <a:lnTo>
                    <a:pt x="264" y="136"/>
                  </a:lnTo>
                  <a:lnTo>
                    <a:pt x="269" y="136"/>
                  </a:lnTo>
                  <a:lnTo>
                    <a:pt x="275" y="135"/>
                  </a:lnTo>
                  <a:lnTo>
                    <a:pt x="275" y="131"/>
                  </a:lnTo>
                  <a:lnTo>
                    <a:pt x="266" y="131"/>
                  </a:lnTo>
                  <a:lnTo>
                    <a:pt x="266" y="135"/>
                  </a:lnTo>
                  <a:lnTo>
                    <a:pt x="276" y="135"/>
                  </a:lnTo>
                  <a:lnTo>
                    <a:pt x="276" y="131"/>
                  </a:lnTo>
                  <a:lnTo>
                    <a:pt x="269" y="130"/>
                  </a:lnTo>
                  <a:lnTo>
                    <a:pt x="266" y="130"/>
                  </a:lnTo>
                  <a:lnTo>
                    <a:pt x="266" y="134"/>
                  </a:lnTo>
                  <a:lnTo>
                    <a:pt x="272" y="134"/>
                  </a:lnTo>
                  <a:lnTo>
                    <a:pt x="272" y="130"/>
                  </a:lnTo>
                  <a:lnTo>
                    <a:pt x="264" y="129"/>
                  </a:lnTo>
                  <a:lnTo>
                    <a:pt x="264" y="132"/>
                  </a:lnTo>
                  <a:lnTo>
                    <a:pt x="276" y="132"/>
                  </a:lnTo>
                  <a:lnTo>
                    <a:pt x="276" y="129"/>
                  </a:lnTo>
                  <a:lnTo>
                    <a:pt x="267" y="129"/>
                  </a:lnTo>
                  <a:lnTo>
                    <a:pt x="267" y="130"/>
                  </a:lnTo>
                  <a:lnTo>
                    <a:pt x="268" y="132"/>
                  </a:lnTo>
                  <a:lnTo>
                    <a:pt x="272" y="131"/>
                  </a:lnTo>
                  <a:lnTo>
                    <a:pt x="271" y="129"/>
                  </a:lnTo>
                  <a:lnTo>
                    <a:pt x="271" y="131"/>
                  </a:lnTo>
                  <a:lnTo>
                    <a:pt x="276" y="131"/>
                  </a:lnTo>
                  <a:lnTo>
                    <a:pt x="276" y="127"/>
                  </a:lnTo>
                  <a:lnTo>
                    <a:pt x="266" y="127"/>
                  </a:lnTo>
                  <a:lnTo>
                    <a:pt x="266" y="131"/>
                  </a:lnTo>
                  <a:lnTo>
                    <a:pt x="275" y="131"/>
                  </a:lnTo>
                  <a:lnTo>
                    <a:pt x="275" y="126"/>
                  </a:lnTo>
                  <a:lnTo>
                    <a:pt x="264" y="126"/>
                  </a:lnTo>
                  <a:lnTo>
                    <a:pt x="264" y="130"/>
                  </a:lnTo>
                  <a:lnTo>
                    <a:pt x="275" y="130"/>
                  </a:lnTo>
                  <a:lnTo>
                    <a:pt x="275" y="126"/>
                  </a:lnTo>
                  <a:lnTo>
                    <a:pt x="266" y="125"/>
                  </a:lnTo>
                  <a:lnTo>
                    <a:pt x="266" y="129"/>
                  </a:lnTo>
                  <a:lnTo>
                    <a:pt x="276" y="129"/>
                  </a:lnTo>
                  <a:lnTo>
                    <a:pt x="276" y="125"/>
                  </a:lnTo>
                  <a:lnTo>
                    <a:pt x="269" y="125"/>
                  </a:lnTo>
                  <a:lnTo>
                    <a:pt x="269" y="126"/>
                  </a:lnTo>
                  <a:lnTo>
                    <a:pt x="271" y="125"/>
                  </a:lnTo>
                  <a:lnTo>
                    <a:pt x="267" y="123"/>
                  </a:lnTo>
                  <a:lnTo>
                    <a:pt x="266" y="125"/>
                  </a:lnTo>
                  <a:lnTo>
                    <a:pt x="266" y="127"/>
                  </a:lnTo>
                  <a:lnTo>
                    <a:pt x="272" y="127"/>
                  </a:lnTo>
                  <a:lnTo>
                    <a:pt x="272" y="123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71" y="126"/>
                  </a:lnTo>
                  <a:lnTo>
                    <a:pt x="276" y="126"/>
                  </a:lnTo>
                  <a:lnTo>
                    <a:pt x="276" y="122"/>
                  </a:lnTo>
                  <a:lnTo>
                    <a:pt x="267" y="122"/>
                  </a:lnTo>
                  <a:lnTo>
                    <a:pt x="267" y="126"/>
                  </a:lnTo>
                  <a:lnTo>
                    <a:pt x="271" y="126"/>
                  </a:lnTo>
                  <a:lnTo>
                    <a:pt x="276" y="125"/>
                  </a:lnTo>
                  <a:lnTo>
                    <a:pt x="276" y="121"/>
                  </a:lnTo>
                  <a:lnTo>
                    <a:pt x="266" y="121"/>
                  </a:lnTo>
                  <a:lnTo>
                    <a:pt x="266" y="125"/>
                  </a:lnTo>
                  <a:lnTo>
                    <a:pt x="275" y="125"/>
                  </a:lnTo>
                  <a:lnTo>
                    <a:pt x="275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75" y="123"/>
                  </a:lnTo>
                  <a:lnTo>
                    <a:pt x="275" y="119"/>
                  </a:lnTo>
                  <a:lnTo>
                    <a:pt x="266" y="118"/>
                  </a:lnTo>
                  <a:lnTo>
                    <a:pt x="266" y="122"/>
                  </a:lnTo>
                  <a:lnTo>
                    <a:pt x="276" y="122"/>
                  </a:lnTo>
                  <a:lnTo>
                    <a:pt x="276" y="118"/>
                  </a:lnTo>
                  <a:lnTo>
                    <a:pt x="269" y="118"/>
                  </a:lnTo>
                  <a:lnTo>
                    <a:pt x="269" y="119"/>
                  </a:lnTo>
                  <a:lnTo>
                    <a:pt x="271" y="118"/>
                  </a:lnTo>
                  <a:lnTo>
                    <a:pt x="267" y="117"/>
                  </a:lnTo>
                  <a:lnTo>
                    <a:pt x="266" y="118"/>
                  </a:lnTo>
                  <a:lnTo>
                    <a:pt x="266" y="121"/>
                  </a:lnTo>
                  <a:lnTo>
                    <a:pt x="272" y="121"/>
                  </a:lnTo>
                  <a:lnTo>
                    <a:pt x="272" y="117"/>
                  </a:lnTo>
                  <a:lnTo>
                    <a:pt x="264" y="117"/>
                  </a:lnTo>
                  <a:lnTo>
                    <a:pt x="264" y="121"/>
                  </a:lnTo>
                  <a:lnTo>
                    <a:pt x="271" y="121"/>
                  </a:lnTo>
                  <a:lnTo>
                    <a:pt x="276" y="119"/>
                  </a:lnTo>
                  <a:lnTo>
                    <a:pt x="276" y="115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77" y="119"/>
                  </a:lnTo>
                  <a:lnTo>
                    <a:pt x="277" y="115"/>
                  </a:lnTo>
                  <a:lnTo>
                    <a:pt x="268" y="114"/>
                  </a:lnTo>
                  <a:lnTo>
                    <a:pt x="266" y="114"/>
                  </a:lnTo>
                  <a:lnTo>
                    <a:pt x="266" y="118"/>
                  </a:lnTo>
                  <a:lnTo>
                    <a:pt x="272" y="118"/>
                  </a:lnTo>
                  <a:lnTo>
                    <a:pt x="272" y="114"/>
                  </a:lnTo>
                  <a:lnTo>
                    <a:pt x="266" y="113"/>
                  </a:lnTo>
                  <a:lnTo>
                    <a:pt x="266" y="117"/>
                  </a:lnTo>
                  <a:lnTo>
                    <a:pt x="276" y="117"/>
                  </a:lnTo>
                  <a:lnTo>
                    <a:pt x="276" y="113"/>
                  </a:lnTo>
                  <a:lnTo>
                    <a:pt x="267" y="113"/>
                  </a:lnTo>
                  <a:lnTo>
                    <a:pt x="267" y="114"/>
                  </a:lnTo>
                  <a:lnTo>
                    <a:pt x="268" y="117"/>
                  </a:lnTo>
                  <a:lnTo>
                    <a:pt x="271" y="115"/>
                  </a:lnTo>
                  <a:lnTo>
                    <a:pt x="269" y="113"/>
                  </a:lnTo>
                  <a:lnTo>
                    <a:pt x="269" y="115"/>
                  </a:lnTo>
                  <a:lnTo>
                    <a:pt x="276" y="115"/>
                  </a:lnTo>
                  <a:lnTo>
                    <a:pt x="276" y="112"/>
                  </a:lnTo>
                  <a:lnTo>
                    <a:pt x="266" y="112"/>
                  </a:lnTo>
                  <a:lnTo>
                    <a:pt x="266" y="115"/>
                  </a:lnTo>
                  <a:lnTo>
                    <a:pt x="272" y="114"/>
                  </a:lnTo>
                  <a:lnTo>
                    <a:pt x="272" y="110"/>
                  </a:lnTo>
                  <a:lnTo>
                    <a:pt x="266" y="110"/>
                  </a:lnTo>
                  <a:lnTo>
                    <a:pt x="266" y="114"/>
                  </a:lnTo>
                  <a:lnTo>
                    <a:pt x="271" y="114"/>
                  </a:lnTo>
                  <a:lnTo>
                    <a:pt x="276" y="113"/>
                  </a:lnTo>
                  <a:lnTo>
                    <a:pt x="276" y="109"/>
                  </a:lnTo>
                  <a:lnTo>
                    <a:pt x="268" y="109"/>
                  </a:lnTo>
                  <a:lnTo>
                    <a:pt x="268" y="113"/>
                  </a:lnTo>
                  <a:lnTo>
                    <a:pt x="277" y="113"/>
                  </a:lnTo>
                  <a:lnTo>
                    <a:pt x="277" y="109"/>
                  </a:lnTo>
                  <a:lnTo>
                    <a:pt x="268" y="108"/>
                  </a:lnTo>
                  <a:lnTo>
                    <a:pt x="266" y="108"/>
                  </a:lnTo>
                  <a:lnTo>
                    <a:pt x="266" y="112"/>
                  </a:lnTo>
                  <a:lnTo>
                    <a:pt x="273" y="112"/>
                  </a:lnTo>
                  <a:lnTo>
                    <a:pt x="273" y="108"/>
                  </a:lnTo>
                  <a:lnTo>
                    <a:pt x="272" y="108"/>
                  </a:lnTo>
                  <a:lnTo>
                    <a:pt x="266" y="106"/>
                  </a:lnTo>
                  <a:lnTo>
                    <a:pt x="266" y="110"/>
                  </a:lnTo>
                  <a:lnTo>
                    <a:pt x="276" y="110"/>
                  </a:lnTo>
                  <a:lnTo>
                    <a:pt x="276" y="106"/>
                  </a:lnTo>
                  <a:lnTo>
                    <a:pt x="267" y="106"/>
                  </a:lnTo>
                  <a:lnTo>
                    <a:pt x="267" y="110"/>
                  </a:lnTo>
                  <a:lnTo>
                    <a:pt x="269" y="110"/>
                  </a:lnTo>
                  <a:lnTo>
                    <a:pt x="276" y="109"/>
                  </a:lnTo>
                  <a:lnTo>
                    <a:pt x="276" y="105"/>
                  </a:lnTo>
                  <a:lnTo>
                    <a:pt x="266" y="105"/>
                  </a:lnTo>
                  <a:lnTo>
                    <a:pt x="266" y="109"/>
                  </a:lnTo>
                  <a:lnTo>
                    <a:pt x="275" y="109"/>
                  </a:lnTo>
                  <a:lnTo>
                    <a:pt x="275" y="104"/>
                  </a:lnTo>
                  <a:lnTo>
                    <a:pt x="266" y="104"/>
                  </a:lnTo>
                  <a:lnTo>
                    <a:pt x="266" y="108"/>
                  </a:lnTo>
                  <a:lnTo>
                    <a:pt x="276" y="108"/>
                  </a:lnTo>
                  <a:lnTo>
                    <a:pt x="276" y="104"/>
                  </a:lnTo>
                  <a:lnTo>
                    <a:pt x="268" y="102"/>
                  </a:lnTo>
                  <a:lnTo>
                    <a:pt x="268" y="106"/>
                  </a:lnTo>
                  <a:lnTo>
                    <a:pt x="277" y="106"/>
                  </a:lnTo>
                  <a:lnTo>
                    <a:pt x="277" y="102"/>
                  </a:lnTo>
                  <a:lnTo>
                    <a:pt x="268" y="102"/>
                  </a:lnTo>
                  <a:lnTo>
                    <a:pt x="268" y="104"/>
                  </a:lnTo>
                  <a:lnTo>
                    <a:pt x="269" y="102"/>
                  </a:lnTo>
                  <a:lnTo>
                    <a:pt x="267" y="101"/>
                  </a:lnTo>
                  <a:lnTo>
                    <a:pt x="266" y="102"/>
                  </a:lnTo>
                  <a:lnTo>
                    <a:pt x="266" y="105"/>
                  </a:lnTo>
                  <a:lnTo>
                    <a:pt x="272" y="105"/>
                  </a:lnTo>
                  <a:lnTo>
                    <a:pt x="272" y="101"/>
                  </a:lnTo>
                  <a:lnTo>
                    <a:pt x="266" y="101"/>
                  </a:lnTo>
                  <a:lnTo>
                    <a:pt x="266" y="105"/>
                  </a:lnTo>
                  <a:lnTo>
                    <a:pt x="271" y="104"/>
                  </a:lnTo>
                  <a:lnTo>
                    <a:pt x="276" y="104"/>
                  </a:lnTo>
                  <a:lnTo>
                    <a:pt x="276" y="100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9" y="104"/>
                  </a:lnTo>
                  <a:lnTo>
                    <a:pt x="277" y="102"/>
                  </a:lnTo>
                  <a:lnTo>
                    <a:pt x="277" y="98"/>
                  </a:lnTo>
                  <a:lnTo>
                    <a:pt x="267" y="98"/>
                  </a:lnTo>
                  <a:lnTo>
                    <a:pt x="267" y="102"/>
                  </a:lnTo>
                  <a:lnTo>
                    <a:pt x="276" y="102"/>
                  </a:lnTo>
                  <a:lnTo>
                    <a:pt x="276" y="97"/>
                  </a:lnTo>
                  <a:lnTo>
                    <a:pt x="266" y="97"/>
                  </a:lnTo>
                  <a:lnTo>
                    <a:pt x="266" y="101"/>
                  </a:lnTo>
                  <a:lnTo>
                    <a:pt x="277" y="101"/>
                  </a:lnTo>
                  <a:lnTo>
                    <a:pt x="277" y="97"/>
                  </a:lnTo>
                  <a:lnTo>
                    <a:pt x="269" y="96"/>
                  </a:lnTo>
                  <a:lnTo>
                    <a:pt x="269" y="100"/>
                  </a:lnTo>
                  <a:lnTo>
                    <a:pt x="277" y="100"/>
                  </a:lnTo>
                  <a:lnTo>
                    <a:pt x="277" y="96"/>
                  </a:lnTo>
                  <a:lnTo>
                    <a:pt x="268" y="96"/>
                  </a:lnTo>
                  <a:lnTo>
                    <a:pt x="268" y="97"/>
                  </a:lnTo>
                  <a:lnTo>
                    <a:pt x="269" y="96"/>
                  </a:lnTo>
                  <a:lnTo>
                    <a:pt x="268" y="95"/>
                  </a:lnTo>
                  <a:lnTo>
                    <a:pt x="267" y="96"/>
                  </a:lnTo>
                  <a:lnTo>
                    <a:pt x="267" y="98"/>
                  </a:lnTo>
                  <a:lnTo>
                    <a:pt x="273" y="98"/>
                  </a:lnTo>
                  <a:lnTo>
                    <a:pt x="273" y="95"/>
                  </a:lnTo>
                  <a:lnTo>
                    <a:pt x="267" y="95"/>
                  </a:lnTo>
                  <a:lnTo>
                    <a:pt x="267" y="98"/>
                  </a:lnTo>
                  <a:lnTo>
                    <a:pt x="271" y="98"/>
                  </a:lnTo>
                  <a:lnTo>
                    <a:pt x="276" y="97"/>
                  </a:lnTo>
                  <a:lnTo>
                    <a:pt x="276" y="93"/>
                  </a:lnTo>
                  <a:lnTo>
                    <a:pt x="267" y="93"/>
                  </a:lnTo>
                  <a:lnTo>
                    <a:pt x="267" y="97"/>
                  </a:lnTo>
                  <a:lnTo>
                    <a:pt x="277" y="97"/>
                  </a:lnTo>
                  <a:lnTo>
                    <a:pt x="277" y="93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73" y="96"/>
                  </a:lnTo>
                  <a:lnTo>
                    <a:pt x="273" y="92"/>
                  </a:lnTo>
                  <a:lnTo>
                    <a:pt x="264" y="91"/>
                  </a:lnTo>
                  <a:lnTo>
                    <a:pt x="264" y="95"/>
                  </a:lnTo>
                  <a:lnTo>
                    <a:pt x="276" y="95"/>
                  </a:lnTo>
                  <a:lnTo>
                    <a:pt x="276" y="91"/>
                  </a:lnTo>
                  <a:lnTo>
                    <a:pt x="267" y="91"/>
                  </a:lnTo>
                  <a:lnTo>
                    <a:pt x="267" y="92"/>
                  </a:lnTo>
                  <a:lnTo>
                    <a:pt x="268" y="95"/>
                  </a:lnTo>
                  <a:lnTo>
                    <a:pt x="272" y="93"/>
                  </a:lnTo>
                  <a:lnTo>
                    <a:pt x="271" y="91"/>
                  </a:lnTo>
                  <a:lnTo>
                    <a:pt x="271" y="93"/>
                  </a:lnTo>
                  <a:lnTo>
                    <a:pt x="277" y="93"/>
                  </a:lnTo>
                  <a:lnTo>
                    <a:pt x="277" y="89"/>
                  </a:lnTo>
                  <a:lnTo>
                    <a:pt x="264" y="89"/>
                  </a:lnTo>
                  <a:lnTo>
                    <a:pt x="264" y="93"/>
                  </a:lnTo>
                  <a:lnTo>
                    <a:pt x="272" y="92"/>
                  </a:lnTo>
                  <a:lnTo>
                    <a:pt x="272" y="88"/>
                  </a:lnTo>
                  <a:lnTo>
                    <a:pt x="266" y="88"/>
                  </a:lnTo>
                  <a:lnTo>
                    <a:pt x="266" y="92"/>
                  </a:lnTo>
                  <a:lnTo>
                    <a:pt x="271" y="92"/>
                  </a:lnTo>
                  <a:lnTo>
                    <a:pt x="276" y="91"/>
                  </a:lnTo>
                  <a:lnTo>
                    <a:pt x="276" y="87"/>
                  </a:lnTo>
                  <a:lnTo>
                    <a:pt x="267" y="87"/>
                  </a:lnTo>
                  <a:lnTo>
                    <a:pt x="267" y="91"/>
                  </a:lnTo>
                  <a:lnTo>
                    <a:pt x="276" y="91"/>
                  </a:lnTo>
                  <a:lnTo>
                    <a:pt x="289" y="89"/>
                  </a:lnTo>
                  <a:lnTo>
                    <a:pt x="376" y="89"/>
                  </a:lnTo>
                  <a:lnTo>
                    <a:pt x="376" y="85"/>
                  </a:lnTo>
                  <a:lnTo>
                    <a:pt x="365" y="84"/>
                  </a:lnTo>
                  <a:lnTo>
                    <a:pt x="365" y="88"/>
                  </a:lnTo>
                  <a:lnTo>
                    <a:pt x="382" y="88"/>
                  </a:lnTo>
                  <a:lnTo>
                    <a:pt x="382" y="84"/>
                  </a:lnTo>
                  <a:lnTo>
                    <a:pt x="369" y="84"/>
                  </a:lnTo>
                  <a:lnTo>
                    <a:pt x="369" y="88"/>
                  </a:lnTo>
                  <a:lnTo>
                    <a:pt x="370" y="88"/>
                  </a:lnTo>
                  <a:lnTo>
                    <a:pt x="378" y="87"/>
                  </a:lnTo>
                  <a:lnTo>
                    <a:pt x="378" y="83"/>
                  </a:lnTo>
                  <a:lnTo>
                    <a:pt x="364" y="83"/>
                  </a:lnTo>
                  <a:lnTo>
                    <a:pt x="364" y="87"/>
                  </a:lnTo>
                  <a:lnTo>
                    <a:pt x="376" y="87"/>
                  </a:lnTo>
                  <a:lnTo>
                    <a:pt x="376" y="85"/>
                  </a:lnTo>
                  <a:lnTo>
                    <a:pt x="377" y="84"/>
                  </a:lnTo>
                  <a:lnTo>
                    <a:pt x="376" y="81"/>
                  </a:lnTo>
                  <a:lnTo>
                    <a:pt x="366" y="81"/>
                  </a:lnTo>
                  <a:lnTo>
                    <a:pt x="366" y="85"/>
                  </a:lnTo>
                  <a:lnTo>
                    <a:pt x="379" y="85"/>
                  </a:lnTo>
                  <a:lnTo>
                    <a:pt x="379" y="81"/>
                  </a:lnTo>
                  <a:lnTo>
                    <a:pt x="370" y="80"/>
                  </a:lnTo>
                  <a:lnTo>
                    <a:pt x="369" y="80"/>
                  </a:lnTo>
                  <a:lnTo>
                    <a:pt x="369" y="84"/>
                  </a:lnTo>
                  <a:lnTo>
                    <a:pt x="379" y="84"/>
                  </a:lnTo>
                  <a:lnTo>
                    <a:pt x="379" y="80"/>
                  </a:lnTo>
                  <a:lnTo>
                    <a:pt x="373" y="80"/>
                  </a:lnTo>
                  <a:lnTo>
                    <a:pt x="366" y="79"/>
                  </a:lnTo>
                  <a:lnTo>
                    <a:pt x="366" y="83"/>
                  </a:lnTo>
                  <a:lnTo>
                    <a:pt x="377" y="83"/>
                  </a:lnTo>
                  <a:lnTo>
                    <a:pt x="377" y="79"/>
                  </a:lnTo>
                  <a:lnTo>
                    <a:pt x="368" y="79"/>
                  </a:lnTo>
                  <a:lnTo>
                    <a:pt x="368" y="83"/>
                  </a:lnTo>
                  <a:lnTo>
                    <a:pt x="373" y="81"/>
                  </a:lnTo>
                  <a:lnTo>
                    <a:pt x="382" y="81"/>
                  </a:lnTo>
                  <a:lnTo>
                    <a:pt x="382" y="77"/>
                  </a:lnTo>
                  <a:lnTo>
                    <a:pt x="373" y="77"/>
                  </a:lnTo>
                  <a:lnTo>
                    <a:pt x="373" y="81"/>
                  </a:lnTo>
                  <a:lnTo>
                    <a:pt x="381" y="80"/>
                  </a:lnTo>
                  <a:lnTo>
                    <a:pt x="381" y="76"/>
                  </a:lnTo>
                  <a:lnTo>
                    <a:pt x="364" y="76"/>
                  </a:lnTo>
                  <a:lnTo>
                    <a:pt x="364" y="80"/>
                  </a:lnTo>
                  <a:lnTo>
                    <a:pt x="369" y="80"/>
                  </a:lnTo>
                  <a:lnTo>
                    <a:pt x="369" y="76"/>
                  </a:lnTo>
                  <a:lnTo>
                    <a:pt x="349" y="75"/>
                  </a:lnTo>
                  <a:lnTo>
                    <a:pt x="335" y="75"/>
                  </a:lnTo>
                  <a:lnTo>
                    <a:pt x="335" y="79"/>
                  </a:lnTo>
                  <a:lnTo>
                    <a:pt x="347" y="79"/>
                  </a:lnTo>
                  <a:lnTo>
                    <a:pt x="347" y="75"/>
                  </a:lnTo>
                  <a:lnTo>
                    <a:pt x="338" y="74"/>
                  </a:lnTo>
                  <a:lnTo>
                    <a:pt x="338" y="77"/>
                  </a:lnTo>
                  <a:lnTo>
                    <a:pt x="347" y="77"/>
                  </a:lnTo>
                  <a:lnTo>
                    <a:pt x="347" y="74"/>
                  </a:lnTo>
                  <a:lnTo>
                    <a:pt x="335" y="74"/>
                  </a:lnTo>
                  <a:lnTo>
                    <a:pt x="335" y="77"/>
                  </a:lnTo>
                  <a:lnTo>
                    <a:pt x="341" y="76"/>
                  </a:lnTo>
                  <a:lnTo>
                    <a:pt x="343" y="76"/>
                  </a:lnTo>
                  <a:lnTo>
                    <a:pt x="343" y="72"/>
                  </a:lnTo>
                  <a:lnTo>
                    <a:pt x="335" y="72"/>
                  </a:lnTo>
                  <a:lnTo>
                    <a:pt x="335" y="76"/>
                  </a:lnTo>
                  <a:lnTo>
                    <a:pt x="340" y="76"/>
                  </a:lnTo>
                  <a:lnTo>
                    <a:pt x="349" y="75"/>
                  </a:lnTo>
                  <a:lnTo>
                    <a:pt x="349" y="71"/>
                  </a:lnTo>
                  <a:lnTo>
                    <a:pt x="339" y="71"/>
                  </a:lnTo>
                  <a:lnTo>
                    <a:pt x="339" y="75"/>
                  </a:lnTo>
                  <a:lnTo>
                    <a:pt x="347" y="75"/>
                  </a:lnTo>
                  <a:lnTo>
                    <a:pt x="347" y="71"/>
                  </a:lnTo>
                  <a:lnTo>
                    <a:pt x="338" y="70"/>
                  </a:lnTo>
                  <a:lnTo>
                    <a:pt x="334" y="70"/>
                  </a:lnTo>
                  <a:lnTo>
                    <a:pt x="334" y="74"/>
                  </a:lnTo>
                  <a:lnTo>
                    <a:pt x="343" y="74"/>
                  </a:lnTo>
                  <a:lnTo>
                    <a:pt x="343" y="70"/>
                  </a:lnTo>
                  <a:lnTo>
                    <a:pt x="340" y="70"/>
                  </a:lnTo>
                  <a:lnTo>
                    <a:pt x="335" y="68"/>
                  </a:lnTo>
                  <a:lnTo>
                    <a:pt x="335" y="72"/>
                  </a:lnTo>
                  <a:lnTo>
                    <a:pt x="347" y="72"/>
                  </a:lnTo>
                  <a:lnTo>
                    <a:pt x="347" y="68"/>
                  </a:lnTo>
                  <a:lnTo>
                    <a:pt x="338" y="68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0" y="68"/>
                  </a:lnTo>
                  <a:lnTo>
                    <a:pt x="338" y="68"/>
                  </a:lnTo>
                  <a:lnTo>
                    <a:pt x="338" y="71"/>
                  </a:lnTo>
                  <a:lnTo>
                    <a:pt x="347" y="71"/>
                  </a:lnTo>
                  <a:lnTo>
                    <a:pt x="347" y="67"/>
                  </a:lnTo>
                  <a:lnTo>
                    <a:pt x="334" y="67"/>
                  </a:lnTo>
                  <a:lnTo>
                    <a:pt x="334" y="71"/>
                  </a:lnTo>
                  <a:lnTo>
                    <a:pt x="341" y="70"/>
                  </a:lnTo>
                  <a:lnTo>
                    <a:pt x="343" y="70"/>
                  </a:lnTo>
                  <a:lnTo>
                    <a:pt x="343" y="66"/>
                  </a:lnTo>
                  <a:lnTo>
                    <a:pt x="334" y="66"/>
                  </a:lnTo>
                  <a:lnTo>
                    <a:pt x="334" y="70"/>
                  </a:lnTo>
                  <a:lnTo>
                    <a:pt x="339" y="70"/>
                  </a:lnTo>
                  <a:lnTo>
                    <a:pt x="349" y="68"/>
                  </a:lnTo>
                  <a:lnTo>
                    <a:pt x="349" y="64"/>
                  </a:lnTo>
                  <a:lnTo>
                    <a:pt x="338" y="64"/>
                  </a:lnTo>
                  <a:lnTo>
                    <a:pt x="338" y="68"/>
                  </a:lnTo>
                  <a:lnTo>
                    <a:pt x="347" y="68"/>
                  </a:lnTo>
                  <a:lnTo>
                    <a:pt x="347" y="64"/>
                  </a:lnTo>
                  <a:lnTo>
                    <a:pt x="338" y="63"/>
                  </a:lnTo>
                  <a:lnTo>
                    <a:pt x="332" y="63"/>
                  </a:lnTo>
                  <a:lnTo>
                    <a:pt x="332" y="67"/>
                  </a:lnTo>
                  <a:lnTo>
                    <a:pt x="343" y="67"/>
                  </a:lnTo>
                  <a:lnTo>
                    <a:pt x="343" y="63"/>
                  </a:lnTo>
                  <a:lnTo>
                    <a:pt x="335" y="63"/>
                  </a:lnTo>
                  <a:lnTo>
                    <a:pt x="335" y="64"/>
                  </a:lnTo>
                  <a:lnTo>
                    <a:pt x="336" y="67"/>
                  </a:lnTo>
                  <a:lnTo>
                    <a:pt x="340" y="66"/>
                  </a:lnTo>
                  <a:lnTo>
                    <a:pt x="339" y="63"/>
                  </a:lnTo>
                  <a:lnTo>
                    <a:pt x="339" y="66"/>
                  </a:lnTo>
                  <a:lnTo>
                    <a:pt x="347" y="66"/>
                  </a:lnTo>
                  <a:lnTo>
                    <a:pt x="347" y="62"/>
                  </a:lnTo>
                  <a:lnTo>
                    <a:pt x="338" y="62"/>
                  </a:lnTo>
                  <a:lnTo>
                    <a:pt x="338" y="66"/>
                  </a:lnTo>
                  <a:lnTo>
                    <a:pt x="356" y="66"/>
                  </a:lnTo>
                  <a:lnTo>
                    <a:pt x="379" y="64"/>
                  </a:lnTo>
                  <a:lnTo>
                    <a:pt x="379" y="60"/>
                  </a:lnTo>
                  <a:lnTo>
                    <a:pt x="365" y="60"/>
                  </a:lnTo>
                  <a:lnTo>
                    <a:pt x="365" y="64"/>
                  </a:lnTo>
                  <a:lnTo>
                    <a:pt x="376" y="64"/>
                  </a:lnTo>
                  <a:lnTo>
                    <a:pt x="376" y="63"/>
                  </a:lnTo>
                  <a:lnTo>
                    <a:pt x="377" y="62"/>
                  </a:lnTo>
                  <a:lnTo>
                    <a:pt x="376" y="59"/>
                  </a:lnTo>
                  <a:lnTo>
                    <a:pt x="366" y="59"/>
                  </a:lnTo>
                  <a:lnTo>
                    <a:pt x="366" y="63"/>
                  </a:lnTo>
                  <a:lnTo>
                    <a:pt x="382" y="63"/>
                  </a:lnTo>
                  <a:lnTo>
                    <a:pt x="382" y="59"/>
                  </a:lnTo>
                  <a:lnTo>
                    <a:pt x="369" y="58"/>
                  </a:lnTo>
                  <a:lnTo>
                    <a:pt x="369" y="62"/>
                  </a:lnTo>
                  <a:lnTo>
                    <a:pt x="378" y="62"/>
                  </a:lnTo>
                  <a:lnTo>
                    <a:pt x="378" y="58"/>
                  </a:lnTo>
                  <a:lnTo>
                    <a:pt x="369" y="58"/>
                  </a:lnTo>
                  <a:lnTo>
                    <a:pt x="364" y="57"/>
                  </a:lnTo>
                  <a:lnTo>
                    <a:pt x="364" y="60"/>
                  </a:lnTo>
                  <a:lnTo>
                    <a:pt x="374" y="60"/>
                  </a:lnTo>
                  <a:lnTo>
                    <a:pt x="374" y="57"/>
                  </a:lnTo>
                  <a:lnTo>
                    <a:pt x="365" y="57"/>
                  </a:lnTo>
                  <a:lnTo>
                    <a:pt x="365" y="58"/>
                  </a:lnTo>
                  <a:lnTo>
                    <a:pt x="366" y="60"/>
                  </a:lnTo>
                  <a:lnTo>
                    <a:pt x="370" y="59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9" y="59"/>
                  </a:lnTo>
                  <a:lnTo>
                    <a:pt x="379" y="55"/>
                  </a:lnTo>
                  <a:lnTo>
                    <a:pt x="368" y="55"/>
                  </a:lnTo>
                  <a:lnTo>
                    <a:pt x="368" y="59"/>
                  </a:lnTo>
                  <a:lnTo>
                    <a:pt x="378" y="59"/>
                  </a:lnTo>
                  <a:lnTo>
                    <a:pt x="378" y="55"/>
                  </a:lnTo>
                  <a:lnTo>
                    <a:pt x="370" y="54"/>
                  </a:lnTo>
                  <a:lnTo>
                    <a:pt x="364" y="54"/>
                  </a:lnTo>
                  <a:lnTo>
                    <a:pt x="364" y="58"/>
                  </a:lnTo>
                  <a:lnTo>
                    <a:pt x="374" y="58"/>
                  </a:lnTo>
                  <a:lnTo>
                    <a:pt x="374" y="57"/>
                  </a:lnTo>
                  <a:lnTo>
                    <a:pt x="376" y="55"/>
                  </a:lnTo>
                  <a:lnTo>
                    <a:pt x="374" y="53"/>
                  </a:lnTo>
                  <a:lnTo>
                    <a:pt x="365" y="53"/>
                  </a:lnTo>
                  <a:lnTo>
                    <a:pt x="365" y="57"/>
                  </a:lnTo>
                  <a:lnTo>
                    <a:pt x="381" y="57"/>
                  </a:lnTo>
                  <a:lnTo>
                    <a:pt x="381" y="53"/>
                  </a:lnTo>
                  <a:lnTo>
                    <a:pt x="370" y="51"/>
                  </a:lnTo>
                  <a:lnTo>
                    <a:pt x="370" y="55"/>
                  </a:lnTo>
                  <a:lnTo>
                    <a:pt x="379" y="55"/>
                  </a:lnTo>
                  <a:lnTo>
                    <a:pt x="379" y="51"/>
                  </a:lnTo>
                  <a:lnTo>
                    <a:pt x="366" y="51"/>
                  </a:lnTo>
                  <a:lnTo>
                    <a:pt x="366" y="55"/>
                  </a:lnTo>
                  <a:lnTo>
                    <a:pt x="376" y="54"/>
                  </a:lnTo>
                  <a:lnTo>
                    <a:pt x="377" y="54"/>
                  </a:lnTo>
                  <a:lnTo>
                    <a:pt x="377" y="50"/>
                  </a:lnTo>
                  <a:lnTo>
                    <a:pt x="368" y="50"/>
                  </a:lnTo>
                  <a:lnTo>
                    <a:pt x="368" y="54"/>
                  </a:lnTo>
                  <a:lnTo>
                    <a:pt x="372" y="54"/>
                  </a:lnTo>
                  <a:lnTo>
                    <a:pt x="381" y="53"/>
                  </a:lnTo>
                  <a:lnTo>
                    <a:pt x="381" y="49"/>
                  </a:lnTo>
                  <a:lnTo>
                    <a:pt x="372" y="49"/>
                  </a:lnTo>
                  <a:lnTo>
                    <a:pt x="372" y="53"/>
                  </a:lnTo>
                  <a:lnTo>
                    <a:pt x="382" y="53"/>
                  </a:lnTo>
                  <a:lnTo>
                    <a:pt x="382" y="49"/>
                  </a:lnTo>
                  <a:lnTo>
                    <a:pt x="374" y="47"/>
                  </a:lnTo>
                  <a:lnTo>
                    <a:pt x="368" y="47"/>
                  </a:lnTo>
                  <a:lnTo>
                    <a:pt x="368" y="51"/>
                  </a:lnTo>
                  <a:lnTo>
                    <a:pt x="373" y="51"/>
                  </a:lnTo>
                  <a:lnTo>
                    <a:pt x="373" y="47"/>
                  </a:lnTo>
                  <a:lnTo>
                    <a:pt x="335" y="47"/>
                  </a:lnTo>
                  <a:lnTo>
                    <a:pt x="298" y="46"/>
                  </a:lnTo>
                  <a:lnTo>
                    <a:pt x="298" y="50"/>
                  </a:lnTo>
                  <a:lnTo>
                    <a:pt x="310" y="50"/>
                  </a:lnTo>
                  <a:lnTo>
                    <a:pt x="310" y="46"/>
                  </a:lnTo>
                  <a:lnTo>
                    <a:pt x="301" y="46"/>
                  </a:lnTo>
                  <a:lnTo>
                    <a:pt x="301" y="47"/>
                  </a:lnTo>
                  <a:lnTo>
                    <a:pt x="302" y="50"/>
                  </a:lnTo>
                  <a:lnTo>
                    <a:pt x="306" y="49"/>
                  </a:lnTo>
                  <a:lnTo>
                    <a:pt x="305" y="46"/>
                  </a:lnTo>
                  <a:lnTo>
                    <a:pt x="305" y="49"/>
                  </a:lnTo>
                  <a:lnTo>
                    <a:pt x="311" y="49"/>
                  </a:lnTo>
                  <a:lnTo>
                    <a:pt x="311" y="45"/>
                  </a:lnTo>
                  <a:lnTo>
                    <a:pt x="300" y="45"/>
                  </a:lnTo>
                  <a:lnTo>
                    <a:pt x="300" y="49"/>
                  </a:lnTo>
                  <a:lnTo>
                    <a:pt x="309" y="49"/>
                  </a:lnTo>
                  <a:lnTo>
                    <a:pt x="309" y="43"/>
                  </a:lnTo>
                  <a:lnTo>
                    <a:pt x="300" y="43"/>
                  </a:lnTo>
                  <a:lnTo>
                    <a:pt x="300" y="47"/>
                  </a:lnTo>
                  <a:lnTo>
                    <a:pt x="307" y="47"/>
                  </a:lnTo>
                  <a:lnTo>
                    <a:pt x="309" y="43"/>
                  </a:lnTo>
                  <a:lnTo>
                    <a:pt x="306" y="42"/>
                  </a:lnTo>
                  <a:lnTo>
                    <a:pt x="271" y="42"/>
                  </a:lnTo>
                  <a:lnTo>
                    <a:pt x="271" y="43"/>
                  </a:lnTo>
                  <a:lnTo>
                    <a:pt x="272" y="42"/>
                  </a:lnTo>
                  <a:lnTo>
                    <a:pt x="269" y="41"/>
                  </a:lnTo>
                  <a:lnTo>
                    <a:pt x="268" y="42"/>
                  </a:lnTo>
                  <a:lnTo>
                    <a:pt x="268" y="45"/>
                  </a:lnTo>
                  <a:lnTo>
                    <a:pt x="273" y="45"/>
                  </a:lnTo>
                  <a:lnTo>
                    <a:pt x="273" y="41"/>
                  </a:lnTo>
                  <a:lnTo>
                    <a:pt x="267" y="41"/>
                  </a:lnTo>
                  <a:lnTo>
                    <a:pt x="267" y="45"/>
                  </a:lnTo>
                  <a:lnTo>
                    <a:pt x="272" y="43"/>
                  </a:lnTo>
                  <a:lnTo>
                    <a:pt x="277" y="43"/>
                  </a:lnTo>
                  <a:lnTo>
                    <a:pt x="277" y="40"/>
                  </a:lnTo>
                  <a:lnTo>
                    <a:pt x="269" y="40"/>
                  </a:lnTo>
                  <a:lnTo>
                    <a:pt x="269" y="43"/>
                  </a:lnTo>
                  <a:lnTo>
                    <a:pt x="272" y="43"/>
                  </a:lnTo>
                  <a:lnTo>
                    <a:pt x="277" y="42"/>
                  </a:lnTo>
                  <a:lnTo>
                    <a:pt x="277" y="38"/>
                  </a:lnTo>
                  <a:lnTo>
                    <a:pt x="267" y="38"/>
                  </a:lnTo>
                  <a:lnTo>
                    <a:pt x="267" y="42"/>
                  </a:lnTo>
                  <a:lnTo>
                    <a:pt x="276" y="42"/>
                  </a:lnTo>
                  <a:lnTo>
                    <a:pt x="276" y="37"/>
                  </a:lnTo>
                  <a:lnTo>
                    <a:pt x="267" y="37"/>
                  </a:lnTo>
                  <a:lnTo>
                    <a:pt x="267" y="41"/>
                  </a:lnTo>
                  <a:lnTo>
                    <a:pt x="277" y="41"/>
                  </a:lnTo>
                  <a:lnTo>
                    <a:pt x="277" y="37"/>
                  </a:lnTo>
                  <a:lnTo>
                    <a:pt x="268" y="36"/>
                  </a:lnTo>
                  <a:lnTo>
                    <a:pt x="268" y="40"/>
                  </a:lnTo>
                  <a:lnTo>
                    <a:pt x="277" y="40"/>
                  </a:lnTo>
                  <a:lnTo>
                    <a:pt x="277" y="36"/>
                  </a:lnTo>
                  <a:lnTo>
                    <a:pt x="271" y="36"/>
                  </a:lnTo>
                  <a:lnTo>
                    <a:pt x="271" y="37"/>
                  </a:lnTo>
                  <a:lnTo>
                    <a:pt x="272" y="36"/>
                  </a:lnTo>
                  <a:lnTo>
                    <a:pt x="269" y="34"/>
                  </a:lnTo>
                  <a:lnTo>
                    <a:pt x="268" y="36"/>
                  </a:lnTo>
                  <a:lnTo>
                    <a:pt x="268" y="38"/>
                  </a:lnTo>
                  <a:lnTo>
                    <a:pt x="273" y="38"/>
                  </a:lnTo>
                  <a:lnTo>
                    <a:pt x="273" y="34"/>
                  </a:lnTo>
                  <a:lnTo>
                    <a:pt x="266" y="34"/>
                  </a:lnTo>
                  <a:lnTo>
                    <a:pt x="266" y="38"/>
                  </a:lnTo>
                  <a:lnTo>
                    <a:pt x="271" y="38"/>
                  </a:lnTo>
                  <a:lnTo>
                    <a:pt x="277" y="37"/>
                  </a:lnTo>
                  <a:lnTo>
                    <a:pt x="277" y="33"/>
                  </a:lnTo>
                  <a:lnTo>
                    <a:pt x="268" y="33"/>
                  </a:lnTo>
                  <a:lnTo>
                    <a:pt x="268" y="37"/>
                  </a:lnTo>
                  <a:lnTo>
                    <a:pt x="277" y="37"/>
                  </a:lnTo>
                  <a:lnTo>
                    <a:pt x="277" y="33"/>
                  </a:lnTo>
                  <a:lnTo>
                    <a:pt x="268" y="32"/>
                  </a:lnTo>
                  <a:lnTo>
                    <a:pt x="266" y="32"/>
                  </a:lnTo>
                  <a:lnTo>
                    <a:pt x="266" y="36"/>
                  </a:lnTo>
                  <a:lnTo>
                    <a:pt x="272" y="36"/>
                  </a:lnTo>
                  <a:lnTo>
                    <a:pt x="272" y="32"/>
                  </a:lnTo>
                  <a:lnTo>
                    <a:pt x="264" y="30"/>
                  </a:lnTo>
                  <a:lnTo>
                    <a:pt x="264" y="34"/>
                  </a:lnTo>
                  <a:lnTo>
                    <a:pt x="275" y="34"/>
                  </a:lnTo>
                  <a:lnTo>
                    <a:pt x="275" y="30"/>
                  </a:lnTo>
                  <a:lnTo>
                    <a:pt x="267" y="30"/>
                  </a:lnTo>
                  <a:lnTo>
                    <a:pt x="267" y="32"/>
                  </a:lnTo>
                  <a:lnTo>
                    <a:pt x="268" y="34"/>
                  </a:lnTo>
                  <a:lnTo>
                    <a:pt x="271" y="33"/>
                  </a:lnTo>
                  <a:lnTo>
                    <a:pt x="269" y="30"/>
                  </a:lnTo>
                  <a:lnTo>
                    <a:pt x="269" y="33"/>
                  </a:lnTo>
                  <a:lnTo>
                    <a:pt x="277" y="33"/>
                  </a:lnTo>
                  <a:lnTo>
                    <a:pt x="277" y="29"/>
                  </a:lnTo>
                  <a:lnTo>
                    <a:pt x="267" y="29"/>
                  </a:lnTo>
                  <a:lnTo>
                    <a:pt x="267" y="33"/>
                  </a:lnTo>
                  <a:lnTo>
                    <a:pt x="273" y="32"/>
                  </a:lnTo>
                  <a:lnTo>
                    <a:pt x="275" y="32"/>
                  </a:lnTo>
                  <a:lnTo>
                    <a:pt x="275" y="28"/>
                  </a:lnTo>
                  <a:lnTo>
                    <a:pt x="266" y="28"/>
                  </a:lnTo>
                  <a:lnTo>
                    <a:pt x="266" y="32"/>
                  </a:lnTo>
                  <a:lnTo>
                    <a:pt x="277" y="32"/>
                  </a:lnTo>
                  <a:lnTo>
                    <a:pt x="374" y="30"/>
                  </a:lnTo>
                  <a:lnTo>
                    <a:pt x="374" y="26"/>
                  </a:lnTo>
                  <a:lnTo>
                    <a:pt x="372" y="26"/>
                  </a:lnTo>
                  <a:lnTo>
                    <a:pt x="372" y="30"/>
                  </a:lnTo>
                  <a:lnTo>
                    <a:pt x="381" y="30"/>
                  </a:lnTo>
                  <a:lnTo>
                    <a:pt x="381" y="26"/>
                  </a:lnTo>
                  <a:lnTo>
                    <a:pt x="373" y="25"/>
                  </a:lnTo>
                  <a:lnTo>
                    <a:pt x="368" y="25"/>
                  </a:lnTo>
                  <a:lnTo>
                    <a:pt x="368" y="29"/>
                  </a:lnTo>
                  <a:lnTo>
                    <a:pt x="378" y="29"/>
                  </a:lnTo>
                  <a:lnTo>
                    <a:pt x="378" y="25"/>
                  </a:lnTo>
                  <a:lnTo>
                    <a:pt x="368" y="24"/>
                  </a:lnTo>
                  <a:lnTo>
                    <a:pt x="368" y="28"/>
                  </a:lnTo>
                  <a:lnTo>
                    <a:pt x="381" y="28"/>
                  </a:lnTo>
                  <a:lnTo>
                    <a:pt x="381" y="24"/>
                  </a:lnTo>
                  <a:lnTo>
                    <a:pt x="372" y="24"/>
                  </a:lnTo>
                  <a:lnTo>
                    <a:pt x="372" y="25"/>
                  </a:lnTo>
                  <a:lnTo>
                    <a:pt x="374" y="25"/>
                  </a:lnTo>
                  <a:lnTo>
                    <a:pt x="374" y="24"/>
                  </a:lnTo>
                  <a:lnTo>
                    <a:pt x="372" y="24"/>
                  </a:lnTo>
                  <a:lnTo>
                    <a:pt x="372" y="26"/>
                  </a:lnTo>
                  <a:lnTo>
                    <a:pt x="382" y="26"/>
                  </a:lnTo>
                  <a:lnTo>
                    <a:pt x="382" y="23"/>
                  </a:lnTo>
                  <a:lnTo>
                    <a:pt x="368" y="23"/>
                  </a:lnTo>
                  <a:lnTo>
                    <a:pt x="368" y="26"/>
                  </a:lnTo>
                  <a:lnTo>
                    <a:pt x="377" y="26"/>
                  </a:lnTo>
                  <a:lnTo>
                    <a:pt x="377" y="25"/>
                  </a:lnTo>
                  <a:lnTo>
                    <a:pt x="378" y="24"/>
                  </a:lnTo>
                  <a:lnTo>
                    <a:pt x="377" y="21"/>
                  </a:lnTo>
                  <a:lnTo>
                    <a:pt x="366" y="21"/>
                  </a:lnTo>
                  <a:lnTo>
                    <a:pt x="366" y="25"/>
                  </a:lnTo>
                  <a:lnTo>
                    <a:pt x="382" y="25"/>
                  </a:lnTo>
                  <a:lnTo>
                    <a:pt x="382" y="21"/>
                  </a:lnTo>
                  <a:lnTo>
                    <a:pt x="372" y="20"/>
                  </a:lnTo>
                  <a:lnTo>
                    <a:pt x="372" y="24"/>
                  </a:lnTo>
                  <a:lnTo>
                    <a:pt x="381" y="24"/>
                  </a:lnTo>
                  <a:lnTo>
                    <a:pt x="381" y="20"/>
                  </a:lnTo>
                  <a:lnTo>
                    <a:pt x="372" y="20"/>
                  </a:lnTo>
                  <a:lnTo>
                    <a:pt x="372" y="21"/>
                  </a:lnTo>
                  <a:lnTo>
                    <a:pt x="373" y="20"/>
                  </a:lnTo>
                  <a:lnTo>
                    <a:pt x="369" y="19"/>
                  </a:lnTo>
                  <a:lnTo>
                    <a:pt x="368" y="20"/>
                  </a:lnTo>
                  <a:lnTo>
                    <a:pt x="368" y="23"/>
                  </a:lnTo>
                  <a:lnTo>
                    <a:pt x="377" y="23"/>
                  </a:lnTo>
                  <a:lnTo>
                    <a:pt x="377" y="19"/>
                  </a:lnTo>
                  <a:lnTo>
                    <a:pt x="369" y="19"/>
                  </a:lnTo>
                  <a:lnTo>
                    <a:pt x="369" y="20"/>
                  </a:lnTo>
                  <a:lnTo>
                    <a:pt x="370" y="23"/>
                  </a:lnTo>
                  <a:lnTo>
                    <a:pt x="374" y="21"/>
                  </a:lnTo>
                  <a:lnTo>
                    <a:pt x="373" y="19"/>
                  </a:lnTo>
                  <a:lnTo>
                    <a:pt x="373" y="21"/>
                  </a:lnTo>
                  <a:lnTo>
                    <a:pt x="382" y="21"/>
                  </a:lnTo>
                  <a:lnTo>
                    <a:pt x="382" y="17"/>
                  </a:lnTo>
                  <a:lnTo>
                    <a:pt x="372" y="17"/>
                  </a:lnTo>
                  <a:lnTo>
                    <a:pt x="372" y="21"/>
                  </a:lnTo>
                  <a:lnTo>
                    <a:pt x="382" y="20"/>
                  </a:lnTo>
                  <a:lnTo>
                    <a:pt x="382" y="16"/>
                  </a:lnTo>
                  <a:lnTo>
                    <a:pt x="368" y="16"/>
                  </a:lnTo>
                  <a:lnTo>
                    <a:pt x="368" y="20"/>
                  </a:lnTo>
                  <a:lnTo>
                    <a:pt x="377" y="20"/>
                  </a:lnTo>
                  <a:lnTo>
                    <a:pt x="377" y="19"/>
                  </a:lnTo>
                  <a:lnTo>
                    <a:pt x="378" y="17"/>
                  </a:lnTo>
                  <a:lnTo>
                    <a:pt x="377" y="15"/>
                  </a:lnTo>
                  <a:lnTo>
                    <a:pt x="369" y="15"/>
                  </a:lnTo>
                  <a:lnTo>
                    <a:pt x="369" y="19"/>
                  </a:lnTo>
                  <a:lnTo>
                    <a:pt x="383" y="19"/>
                  </a:lnTo>
                  <a:lnTo>
                    <a:pt x="383" y="15"/>
                  </a:lnTo>
                  <a:lnTo>
                    <a:pt x="373" y="13"/>
                  </a:lnTo>
                  <a:lnTo>
                    <a:pt x="373" y="17"/>
                  </a:lnTo>
                  <a:lnTo>
                    <a:pt x="382" y="17"/>
                  </a:lnTo>
                  <a:lnTo>
                    <a:pt x="382" y="13"/>
                  </a:lnTo>
                  <a:lnTo>
                    <a:pt x="373" y="13"/>
                  </a:lnTo>
                  <a:lnTo>
                    <a:pt x="368" y="12"/>
                  </a:lnTo>
                  <a:lnTo>
                    <a:pt x="368" y="16"/>
                  </a:lnTo>
                  <a:lnTo>
                    <a:pt x="377" y="16"/>
                  </a:lnTo>
                  <a:lnTo>
                    <a:pt x="377" y="12"/>
                  </a:lnTo>
                  <a:lnTo>
                    <a:pt x="368" y="12"/>
                  </a:lnTo>
                  <a:lnTo>
                    <a:pt x="368" y="16"/>
                  </a:lnTo>
                  <a:lnTo>
                    <a:pt x="373" y="16"/>
                  </a:lnTo>
                  <a:lnTo>
                    <a:pt x="382" y="15"/>
                  </a:lnTo>
                  <a:lnTo>
                    <a:pt x="382" y="11"/>
                  </a:lnTo>
                  <a:lnTo>
                    <a:pt x="372" y="11"/>
                  </a:lnTo>
                  <a:lnTo>
                    <a:pt x="372" y="15"/>
                  </a:lnTo>
                  <a:lnTo>
                    <a:pt x="382" y="15"/>
                  </a:lnTo>
                  <a:lnTo>
                    <a:pt x="382" y="11"/>
                  </a:lnTo>
                  <a:lnTo>
                    <a:pt x="374" y="9"/>
                  </a:lnTo>
                  <a:lnTo>
                    <a:pt x="368" y="9"/>
                  </a:lnTo>
                  <a:lnTo>
                    <a:pt x="368" y="13"/>
                  </a:lnTo>
                  <a:lnTo>
                    <a:pt x="378" y="13"/>
                  </a:lnTo>
                  <a:lnTo>
                    <a:pt x="378" y="9"/>
                  </a:lnTo>
                  <a:lnTo>
                    <a:pt x="368" y="8"/>
                  </a:lnTo>
                  <a:lnTo>
                    <a:pt x="368" y="12"/>
                  </a:lnTo>
                  <a:lnTo>
                    <a:pt x="383" y="12"/>
                  </a:lnTo>
                  <a:lnTo>
                    <a:pt x="383" y="8"/>
                  </a:lnTo>
                  <a:lnTo>
                    <a:pt x="373" y="8"/>
                  </a:lnTo>
                  <a:lnTo>
                    <a:pt x="373" y="9"/>
                  </a:lnTo>
                  <a:lnTo>
                    <a:pt x="376" y="9"/>
                  </a:lnTo>
                  <a:lnTo>
                    <a:pt x="376" y="8"/>
                  </a:lnTo>
                  <a:lnTo>
                    <a:pt x="373" y="8"/>
                  </a:lnTo>
                  <a:lnTo>
                    <a:pt x="373" y="11"/>
                  </a:lnTo>
                  <a:lnTo>
                    <a:pt x="382" y="11"/>
                  </a:lnTo>
                  <a:lnTo>
                    <a:pt x="382" y="7"/>
                  </a:lnTo>
                  <a:lnTo>
                    <a:pt x="368" y="7"/>
                  </a:lnTo>
                  <a:lnTo>
                    <a:pt x="368" y="11"/>
                  </a:lnTo>
                  <a:lnTo>
                    <a:pt x="377" y="9"/>
                  </a:lnTo>
                  <a:lnTo>
                    <a:pt x="378" y="9"/>
                  </a:lnTo>
                  <a:lnTo>
                    <a:pt x="378" y="5"/>
                  </a:lnTo>
                  <a:lnTo>
                    <a:pt x="368" y="5"/>
                  </a:lnTo>
                  <a:lnTo>
                    <a:pt x="368" y="9"/>
                  </a:lnTo>
                  <a:lnTo>
                    <a:pt x="372" y="9"/>
                  </a:lnTo>
                  <a:lnTo>
                    <a:pt x="381" y="8"/>
                  </a:lnTo>
                  <a:lnTo>
                    <a:pt x="381" y="4"/>
                  </a:lnTo>
                  <a:lnTo>
                    <a:pt x="370" y="4"/>
                  </a:lnTo>
                  <a:lnTo>
                    <a:pt x="370" y="8"/>
                  </a:lnTo>
                  <a:lnTo>
                    <a:pt x="382" y="8"/>
                  </a:lnTo>
                  <a:lnTo>
                    <a:pt x="382" y="4"/>
                  </a:lnTo>
                  <a:lnTo>
                    <a:pt x="374" y="3"/>
                  </a:lnTo>
                  <a:lnTo>
                    <a:pt x="368" y="3"/>
                  </a:lnTo>
                  <a:lnTo>
                    <a:pt x="368" y="7"/>
                  </a:lnTo>
                  <a:lnTo>
                    <a:pt x="378" y="7"/>
                  </a:lnTo>
                  <a:lnTo>
                    <a:pt x="378" y="3"/>
                  </a:lnTo>
                  <a:lnTo>
                    <a:pt x="368" y="2"/>
                  </a:lnTo>
                  <a:lnTo>
                    <a:pt x="368" y="5"/>
                  </a:lnTo>
                  <a:lnTo>
                    <a:pt x="383" y="5"/>
                  </a:lnTo>
                  <a:lnTo>
                    <a:pt x="383" y="2"/>
                  </a:lnTo>
                  <a:lnTo>
                    <a:pt x="372" y="2"/>
                  </a:lnTo>
                  <a:lnTo>
                    <a:pt x="372" y="5"/>
                  </a:lnTo>
                  <a:lnTo>
                    <a:pt x="373" y="5"/>
                  </a:lnTo>
                  <a:lnTo>
                    <a:pt x="381" y="4"/>
                  </a:lnTo>
                  <a:lnTo>
                    <a:pt x="381" y="0"/>
                  </a:lnTo>
                  <a:lnTo>
                    <a:pt x="366" y="0"/>
                  </a:lnTo>
                  <a:lnTo>
                    <a:pt x="366" y="4"/>
                  </a:lnTo>
                  <a:lnTo>
                    <a:pt x="376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3" name="Freeform 789"/>
            <p:cNvSpPr>
              <a:spLocks/>
            </p:cNvSpPr>
            <p:nvPr/>
          </p:nvSpPr>
          <p:spPr bwMode="auto">
            <a:xfrm rot="16200000">
              <a:off x="7726044" y="1135697"/>
              <a:ext cx="93663" cy="373063"/>
            </a:xfrm>
            <a:custGeom>
              <a:avLst/>
              <a:gdLst>
                <a:gd name="T0" fmla="*/ 38 w 59"/>
                <a:gd name="T1" fmla="*/ 9 h 235"/>
                <a:gd name="T2" fmla="*/ 4 w 59"/>
                <a:gd name="T3" fmla="*/ 17 h 235"/>
                <a:gd name="T4" fmla="*/ 3 w 59"/>
                <a:gd name="T5" fmla="*/ 22 h 235"/>
                <a:gd name="T6" fmla="*/ 5 w 59"/>
                <a:gd name="T7" fmla="*/ 35 h 235"/>
                <a:gd name="T8" fmla="*/ 3 w 59"/>
                <a:gd name="T9" fmla="*/ 42 h 235"/>
                <a:gd name="T10" fmla="*/ 3 w 59"/>
                <a:gd name="T11" fmla="*/ 48 h 235"/>
                <a:gd name="T12" fmla="*/ 1 w 59"/>
                <a:gd name="T13" fmla="*/ 56 h 235"/>
                <a:gd name="T14" fmla="*/ 4 w 59"/>
                <a:gd name="T15" fmla="*/ 60 h 235"/>
                <a:gd name="T16" fmla="*/ 3 w 59"/>
                <a:gd name="T17" fmla="*/ 66 h 235"/>
                <a:gd name="T18" fmla="*/ 4 w 59"/>
                <a:gd name="T19" fmla="*/ 77 h 235"/>
                <a:gd name="T20" fmla="*/ 1 w 59"/>
                <a:gd name="T21" fmla="*/ 80 h 235"/>
                <a:gd name="T22" fmla="*/ 3 w 59"/>
                <a:gd name="T23" fmla="*/ 87 h 235"/>
                <a:gd name="T24" fmla="*/ 4 w 59"/>
                <a:gd name="T25" fmla="*/ 98 h 235"/>
                <a:gd name="T26" fmla="*/ 4 w 59"/>
                <a:gd name="T27" fmla="*/ 102 h 235"/>
                <a:gd name="T28" fmla="*/ 1 w 59"/>
                <a:gd name="T29" fmla="*/ 114 h 235"/>
                <a:gd name="T30" fmla="*/ 4 w 59"/>
                <a:gd name="T31" fmla="*/ 117 h 235"/>
                <a:gd name="T32" fmla="*/ 4 w 59"/>
                <a:gd name="T33" fmla="*/ 125 h 235"/>
                <a:gd name="T34" fmla="*/ 1 w 59"/>
                <a:gd name="T35" fmla="*/ 131 h 235"/>
                <a:gd name="T36" fmla="*/ 3 w 59"/>
                <a:gd name="T37" fmla="*/ 142 h 235"/>
                <a:gd name="T38" fmla="*/ 4 w 59"/>
                <a:gd name="T39" fmla="*/ 148 h 235"/>
                <a:gd name="T40" fmla="*/ 3 w 59"/>
                <a:gd name="T41" fmla="*/ 153 h 235"/>
                <a:gd name="T42" fmla="*/ 5 w 59"/>
                <a:gd name="T43" fmla="*/ 163 h 235"/>
                <a:gd name="T44" fmla="*/ 1 w 59"/>
                <a:gd name="T45" fmla="*/ 166 h 235"/>
                <a:gd name="T46" fmla="*/ 3 w 59"/>
                <a:gd name="T47" fmla="*/ 178 h 235"/>
                <a:gd name="T48" fmla="*/ 4 w 59"/>
                <a:gd name="T49" fmla="*/ 183 h 235"/>
                <a:gd name="T50" fmla="*/ 4 w 59"/>
                <a:gd name="T51" fmla="*/ 188 h 235"/>
                <a:gd name="T52" fmla="*/ 3 w 59"/>
                <a:gd name="T53" fmla="*/ 196 h 235"/>
                <a:gd name="T54" fmla="*/ 4 w 59"/>
                <a:gd name="T55" fmla="*/ 206 h 235"/>
                <a:gd name="T56" fmla="*/ 4 w 59"/>
                <a:gd name="T57" fmla="*/ 210 h 235"/>
                <a:gd name="T58" fmla="*/ 4 w 59"/>
                <a:gd name="T59" fmla="*/ 216 h 235"/>
                <a:gd name="T60" fmla="*/ 3 w 59"/>
                <a:gd name="T61" fmla="*/ 226 h 235"/>
                <a:gd name="T62" fmla="*/ 1 w 59"/>
                <a:gd name="T63" fmla="*/ 234 h 235"/>
                <a:gd name="T64" fmla="*/ 4 w 59"/>
                <a:gd name="T65" fmla="*/ 230 h 235"/>
                <a:gd name="T66" fmla="*/ 3 w 59"/>
                <a:gd name="T67" fmla="*/ 218 h 235"/>
                <a:gd name="T68" fmla="*/ 1 w 59"/>
                <a:gd name="T69" fmla="*/ 213 h 235"/>
                <a:gd name="T70" fmla="*/ 3 w 59"/>
                <a:gd name="T71" fmla="*/ 208 h 235"/>
                <a:gd name="T72" fmla="*/ 3 w 59"/>
                <a:gd name="T73" fmla="*/ 201 h 235"/>
                <a:gd name="T74" fmla="*/ 3 w 59"/>
                <a:gd name="T75" fmla="*/ 193 h 235"/>
                <a:gd name="T76" fmla="*/ 3 w 59"/>
                <a:gd name="T77" fmla="*/ 184 h 235"/>
                <a:gd name="T78" fmla="*/ 1 w 59"/>
                <a:gd name="T79" fmla="*/ 175 h 235"/>
                <a:gd name="T80" fmla="*/ 3 w 59"/>
                <a:gd name="T81" fmla="*/ 169 h 235"/>
                <a:gd name="T82" fmla="*/ 1 w 59"/>
                <a:gd name="T83" fmla="*/ 161 h 235"/>
                <a:gd name="T84" fmla="*/ 5 w 59"/>
                <a:gd name="T85" fmla="*/ 153 h 235"/>
                <a:gd name="T86" fmla="*/ 4 w 59"/>
                <a:gd name="T87" fmla="*/ 149 h 235"/>
                <a:gd name="T88" fmla="*/ 4 w 59"/>
                <a:gd name="T89" fmla="*/ 141 h 235"/>
                <a:gd name="T90" fmla="*/ 1 w 59"/>
                <a:gd name="T91" fmla="*/ 134 h 235"/>
                <a:gd name="T92" fmla="*/ 1 w 59"/>
                <a:gd name="T93" fmla="*/ 123 h 235"/>
                <a:gd name="T94" fmla="*/ 1 w 59"/>
                <a:gd name="T95" fmla="*/ 120 h 235"/>
                <a:gd name="T96" fmla="*/ 3 w 59"/>
                <a:gd name="T97" fmla="*/ 110 h 235"/>
                <a:gd name="T98" fmla="*/ 4 w 59"/>
                <a:gd name="T99" fmla="*/ 100 h 235"/>
                <a:gd name="T100" fmla="*/ 3 w 59"/>
                <a:gd name="T101" fmla="*/ 97 h 235"/>
                <a:gd name="T102" fmla="*/ 3 w 59"/>
                <a:gd name="T103" fmla="*/ 91 h 235"/>
                <a:gd name="T104" fmla="*/ 1 w 59"/>
                <a:gd name="T105" fmla="*/ 81 h 235"/>
                <a:gd name="T106" fmla="*/ 3 w 59"/>
                <a:gd name="T107" fmla="*/ 73 h 235"/>
                <a:gd name="T108" fmla="*/ 1 w 59"/>
                <a:gd name="T109" fmla="*/ 65 h 235"/>
                <a:gd name="T110" fmla="*/ 4 w 59"/>
                <a:gd name="T111" fmla="*/ 61 h 235"/>
                <a:gd name="T112" fmla="*/ 4 w 59"/>
                <a:gd name="T113" fmla="*/ 51 h 235"/>
                <a:gd name="T114" fmla="*/ 3 w 59"/>
                <a:gd name="T115" fmla="*/ 43 h 235"/>
                <a:gd name="T116" fmla="*/ 4 w 59"/>
                <a:gd name="T117" fmla="*/ 36 h 235"/>
                <a:gd name="T118" fmla="*/ 3 w 59"/>
                <a:gd name="T119" fmla="*/ 30 h 235"/>
                <a:gd name="T120" fmla="*/ 5 w 59"/>
                <a:gd name="T121" fmla="*/ 25 h 235"/>
                <a:gd name="T122" fmla="*/ 5 w 59"/>
                <a:gd name="T123" fmla="*/ 18 h 235"/>
                <a:gd name="T124" fmla="*/ 38 w 59"/>
                <a:gd name="T125" fmla="*/ 1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" h="235">
                  <a:moveTo>
                    <a:pt x="39" y="4"/>
                  </a:moveTo>
                  <a:lnTo>
                    <a:pt x="38" y="0"/>
                  </a:lnTo>
                  <a:lnTo>
                    <a:pt x="35" y="1"/>
                  </a:lnTo>
                  <a:lnTo>
                    <a:pt x="35" y="5"/>
                  </a:lnTo>
                  <a:lnTo>
                    <a:pt x="39" y="5"/>
                  </a:lnTo>
                  <a:lnTo>
                    <a:pt x="39" y="1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5" y="6"/>
                  </a:lnTo>
                  <a:lnTo>
                    <a:pt x="38" y="6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5" y="6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4" y="4"/>
                  </a:lnTo>
                  <a:lnTo>
                    <a:pt x="34" y="8"/>
                  </a:lnTo>
                  <a:lnTo>
                    <a:pt x="38" y="9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38" y="5"/>
                  </a:lnTo>
                  <a:lnTo>
                    <a:pt x="35" y="6"/>
                  </a:lnTo>
                  <a:lnTo>
                    <a:pt x="35" y="10"/>
                  </a:lnTo>
                  <a:lnTo>
                    <a:pt x="38" y="10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5" y="11"/>
                  </a:lnTo>
                  <a:lnTo>
                    <a:pt x="38" y="13"/>
                  </a:lnTo>
                  <a:lnTo>
                    <a:pt x="38" y="9"/>
                  </a:lnTo>
                  <a:lnTo>
                    <a:pt x="35" y="9"/>
                  </a:lnTo>
                  <a:lnTo>
                    <a:pt x="35" y="13"/>
                  </a:lnTo>
                  <a:lnTo>
                    <a:pt x="38" y="13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38" y="14"/>
                  </a:lnTo>
                  <a:lnTo>
                    <a:pt x="38" y="11"/>
                  </a:lnTo>
                  <a:lnTo>
                    <a:pt x="37" y="10"/>
                  </a:lnTo>
                  <a:lnTo>
                    <a:pt x="35" y="11"/>
                  </a:lnTo>
                  <a:lnTo>
                    <a:pt x="37" y="13"/>
                  </a:lnTo>
                  <a:lnTo>
                    <a:pt x="37" y="11"/>
                  </a:lnTo>
                  <a:lnTo>
                    <a:pt x="35" y="11"/>
                  </a:lnTo>
                  <a:lnTo>
                    <a:pt x="35" y="15"/>
                  </a:lnTo>
                  <a:lnTo>
                    <a:pt x="38" y="15"/>
                  </a:lnTo>
                  <a:lnTo>
                    <a:pt x="38" y="11"/>
                  </a:lnTo>
                  <a:lnTo>
                    <a:pt x="35" y="13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35" y="13"/>
                  </a:lnTo>
                  <a:lnTo>
                    <a:pt x="12" y="14"/>
                  </a:lnTo>
                  <a:lnTo>
                    <a:pt x="5" y="14"/>
                  </a:lnTo>
                  <a:lnTo>
                    <a:pt x="5" y="18"/>
                  </a:lnTo>
                  <a:lnTo>
                    <a:pt x="51" y="18"/>
                  </a:lnTo>
                  <a:lnTo>
                    <a:pt x="59" y="19"/>
                  </a:lnTo>
                  <a:lnTo>
                    <a:pt x="59" y="15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1" y="21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5" y="21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4" y="25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1" y="23"/>
                  </a:lnTo>
                  <a:lnTo>
                    <a:pt x="3" y="27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1" y="27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30"/>
                  </a:lnTo>
                  <a:lnTo>
                    <a:pt x="5" y="31"/>
                  </a:lnTo>
                  <a:lnTo>
                    <a:pt x="5" y="27"/>
                  </a:lnTo>
                  <a:lnTo>
                    <a:pt x="3" y="27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28"/>
                  </a:lnTo>
                  <a:lnTo>
                    <a:pt x="3" y="27"/>
                  </a:lnTo>
                  <a:lnTo>
                    <a:pt x="1" y="28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1" y="28"/>
                  </a:lnTo>
                  <a:lnTo>
                    <a:pt x="1" y="34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5" y="35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1" y="36"/>
                  </a:lnTo>
                  <a:lnTo>
                    <a:pt x="3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42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1" y="39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39"/>
                  </a:lnTo>
                  <a:lnTo>
                    <a:pt x="1" y="39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1" y="43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3" y="43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3" y="44"/>
                  </a:lnTo>
                  <a:lnTo>
                    <a:pt x="3" y="48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1" y="45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1" y="45"/>
                  </a:lnTo>
                  <a:lnTo>
                    <a:pt x="1" y="49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3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1" y="48"/>
                  </a:lnTo>
                  <a:lnTo>
                    <a:pt x="1" y="52"/>
                  </a:lnTo>
                  <a:lnTo>
                    <a:pt x="4" y="52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1" y="51"/>
                  </a:lnTo>
                  <a:lnTo>
                    <a:pt x="3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1" y="51"/>
                  </a:lnTo>
                  <a:lnTo>
                    <a:pt x="1" y="56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1" y="52"/>
                  </a:lnTo>
                  <a:lnTo>
                    <a:pt x="1" y="56"/>
                  </a:lnTo>
                  <a:lnTo>
                    <a:pt x="4" y="57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4" y="55"/>
                  </a:lnTo>
                  <a:lnTo>
                    <a:pt x="3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1" y="55"/>
                  </a:lnTo>
                  <a:lnTo>
                    <a:pt x="1" y="59"/>
                  </a:lnTo>
                  <a:lnTo>
                    <a:pt x="4" y="59"/>
                  </a:lnTo>
                  <a:lnTo>
                    <a:pt x="4" y="56"/>
                  </a:lnTo>
                  <a:lnTo>
                    <a:pt x="3" y="55"/>
                  </a:lnTo>
                  <a:lnTo>
                    <a:pt x="1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1" y="56"/>
                  </a:lnTo>
                  <a:lnTo>
                    <a:pt x="1" y="61"/>
                  </a:lnTo>
                  <a:lnTo>
                    <a:pt x="4" y="61"/>
                  </a:lnTo>
                  <a:lnTo>
                    <a:pt x="4" y="57"/>
                  </a:lnTo>
                  <a:lnTo>
                    <a:pt x="3" y="57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5" y="59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3" y="60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3" y="60"/>
                  </a:lnTo>
                  <a:lnTo>
                    <a:pt x="3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1" y="61"/>
                  </a:lnTo>
                  <a:lnTo>
                    <a:pt x="1" y="65"/>
                  </a:lnTo>
                  <a:lnTo>
                    <a:pt x="4" y="65"/>
                  </a:lnTo>
                  <a:lnTo>
                    <a:pt x="4" y="62"/>
                  </a:lnTo>
                  <a:lnTo>
                    <a:pt x="3" y="61"/>
                  </a:lnTo>
                  <a:lnTo>
                    <a:pt x="1" y="62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4" y="62"/>
                  </a:lnTo>
                  <a:lnTo>
                    <a:pt x="3" y="62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3" y="64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5" y="65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4" y="69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0" y="6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0"/>
                  </a:lnTo>
                  <a:lnTo>
                    <a:pt x="4" y="69"/>
                  </a:lnTo>
                  <a:lnTo>
                    <a:pt x="3" y="69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5" y="70"/>
                  </a:lnTo>
                  <a:lnTo>
                    <a:pt x="3" y="72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4" y="76"/>
                  </a:lnTo>
                  <a:lnTo>
                    <a:pt x="4" y="73"/>
                  </a:lnTo>
                  <a:lnTo>
                    <a:pt x="3" y="72"/>
                  </a:lnTo>
                  <a:lnTo>
                    <a:pt x="1" y="73"/>
                  </a:lnTo>
                  <a:lnTo>
                    <a:pt x="3" y="77"/>
                  </a:lnTo>
                  <a:lnTo>
                    <a:pt x="4" y="77"/>
                  </a:lnTo>
                  <a:lnTo>
                    <a:pt x="4" y="73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4" y="78"/>
                  </a:lnTo>
                  <a:lnTo>
                    <a:pt x="4" y="74"/>
                  </a:lnTo>
                  <a:lnTo>
                    <a:pt x="3" y="74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7"/>
                  </a:lnTo>
                  <a:lnTo>
                    <a:pt x="4" y="76"/>
                  </a:lnTo>
                  <a:lnTo>
                    <a:pt x="3" y="76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4" y="77"/>
                  </a:lnTo>
                  <a:lnTo>
                    <a:pt x="3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4" y="77"/>
                  </a:lnTo>
                  <a:lnTo>
                    <a:pt x="3" y="77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5" y="77"/>
                  </a:lnTo>
                  <a:lnTo>
                    <a:pt x="3" y="78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82"/>
                  </a:lnTo>
                  <a:lnTo>
                    <a:pt x="4" y="82"/>
                  </a:lnTo>
                  <a:lnTo>
                    <a:pt x="4" y="78"/>
                  </a:lnTo>
                  <a:lnTo>
                    <a:pt x="3" y="78"/>
                  </a:lnTo>
                  <a:lnTo>
                    <a:pt x="1" y="81"/>
                  </a:lnTo>
                  <a:lnTo>
                    <a:pt x="3" y="82"/>
                  </a:lnTo>
                  <a:lnTo>
                    <a:pt x="4" y="81"/>
                  </a:lnTo>
                  <a:lnTo>
                    <a:pt x="4" y="80"/>
                  </a:lnTo>
                  <a:lnTo>
                    <a:pt x="1" y="80"/>
                  </a:lnTo>
                  <a:lnTo>
                    <a:pt x="1" y="83"/>
                  </a:lnTo>
                  <a:lnTo>
                    <a:pt x="4" y="85"/>
                  </a:lnTo>
                  <a:lnTo>
                    <a:pt x="4" y="81"/>
                  </a:lnTo>
                  <a:lnTo>
                    <a:pt x="3" y="81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4" y="82"/>
                  </a:lnTo>
                  <a:lnTo>
                    <a:pt x="3" y="82"/>
                  </a:lnTo>
                  <a:lnTo>
                    <a:pt x="3" y="83"/>
                  </a:lnTo>
                  <a:lnTo>
                    <a:pt x="4" y="83"/>
                  </a:lnTo>
                  <a:lnTo>
                    <a:pt x="4" y="82"/>
                  </a:lnTo>
                  <a:lnTo>
                    <a:pt x="3" y="82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4" y="83"/>
                  </a:lnTo>
                  <a:lnTo>
                    <a:pt x="3" y="82"/>
                  </a:lnTo>
                  <a:lnTo>
                    <a:pt x="1" y="83"/>
                  </a:lnTo>
                  <a:lnTo>
                    <a:pt x="3" y="87"/>
                  </a:lnTo>
                  <a:lnTo>
                    <a:pt x="5" y="87"/>
                  </a:lnTo>
                  <a:lnTo>
                    <a:pt x="5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9"/>
                  </a:lnTo>
                  <a:lnTo>
                    <a:pt x="4" y="89"/>
                  </a:lnTo>
                  <a:lnTo>
                    <a:pt x="4" y="85"/>
                  </a:lnTo>
                  <a:lnTo>
                    <a:pt x="3" y="85"/>
                  </a:lnTo>
                  <a:lnTo>
                    <a:pt x="1" y="87"/>
                  </a:lnTo>
                  <a:lnTo>
                    <a:pt x="3" y="89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3" y="87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3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4" y="89"/>
                  </a:lnTo>
                  <a:lnTo>
                    <a:pt x="3" y="89"/>
                  </a:lnTo>
                  <a:lnTo>
                    <a:pt x="3" y="93"/>
                  </a:lnTo>
                  <a:lnTo>
                    <a:pt x="4" y="93"/>
                  </a:lnTo>
                  <a:lnTo>
                    <a:pt x="4" y="89"/>
                  </a:lnTo>
                  <a:lnTo>
                    <a:pt x="1" y="89"/>
                  </a:lnTo>
                  <a:lnTo>
                    <a:pt x="1" y="94"/>
                  </a:lnTo>
                  <a:lnTo>
                    <a:pt x="5" y="94"/>
                  </a:lnTo>
                  <a:lnTo>
                    <a:pt x="5" y="90"/>
                  </a:lnTo>
                  <a:lnTo>
                    <a:pt x="1" y="90"/>
                  </a:lnTo>
                  <a:lnTo>
                    <a:pt x="1" y="94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3" y="91"/>
                  </a:lnTo>
                  <a:lnTo>
                    <a:pt x="3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3" y="93"/>
                  </a:lnTo>
                  <a:lnTo>
                    <a:pt x="3" y="94"/>
                  </a:lnTo>
                  <a:lnTo>
                    <a:pt x="4" y="94"/>
                  </a:lnTo>
                  <a:lnTo>
                    <a:pt x="4" y="93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4" y="97"/>
                  </a:lnTo>
                  <a:lnTo>
                    <a:pt x="4" y="94"/>
                  </a:lnTo>
                  <a:lnTo>
                    <a:pt x="3" y="93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3" y="94"/>
                  </a:lnTo>
                  <a:lnTo>
                    <a:pt x="1" y="95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1" y="95"/>
                  </a:lnTo>
                  <a:lnTo>
                    <a:pt x="1" y="100"/>
                  </a:lnTo>
                  <a:lnTo>
                    <a:pt x="5" y="100"/>
                  </a:lnTo>
                  <a:lnTo>
                    <a:pt x="5" y="97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4" y="102"/>
                  </a:lnTo>
                  <a:lnTo>
                    <a:pt x="4" y="98"/>
                  </a:lnTo>
                  <a:lnTo>
                    <a:pt x="3" y="98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4" y="99"/>
                  </a:lnTo>
                  <a:lnTo>
                    <a:pt x="3" y="99"/>
                  </a:lnTo>
                  <a:lnTo>
                    <a:pt x="3" y="100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1" y="99"/>
                  </a:lnTo>
                  <a:lnTo>
                    <a:pt x="1" y="103"/>
                  </a:lnTo>
                  <a:lnTo>
                    <a:pt x="4" y="103"/>
                  </a:lnTo>
                  <a:lnTo>
                    <a:pt x="4" y="99"/>
                  </a:lnTo>
                  <a:lnTo>
                    <a:pt x="1" y="99"/>
                  </a:lnTo>
                  <a:lnTo>
                    <a:pt x="1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3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3"/>
                  </a:lnTo>
                  <a:lnTo>
                    <a:pt x="4" y="102"/>
                  </a:lnTo>
                  <a:lnTo>
                    <a:pt x="3" y="102"/>
                  </a:lnTo>
                  <a:lnTo>
                    <a:pt x="3" y="106"/>
                  </a:lnTo>
                  <a:lnTo>
                    <a:pt x="5" y="107"/>
                  </a:lnTo>
                  <a:lnTo>
                    <a:pt x="5" y="103"/>
                  </a:lnTo>
                  <a:lnTo>
                    <a:pt x="1" y="103"/>
                  </a:lnTo>
                  <a:lnTo>
                    <a:pt x="1" y="107"/>
                  </a:lnTo>
                  <a:lnTo>
                    <a:pt x="4" y="107"/>
                  </a:lnTo>
                  <a:lnTo>
                    <a:pt x="4" y="104"/>
                  </a:lnTo>
                  <a:lnTo>
                    <a:pt x="3" y="104"/>
                  </a:lnTo>
                  <a:lnTo>
                    <a:pt x="3" y="106"/>
                  </a:lnTo>
                  <a:lnTo>
                    <a:pt x="4" y="106"/>
                  </a:lnTo>
                  <a:lnTo>
                    <a:pt x="4" y="104"/>
                  </a:lnTo>
                  <a:lnTo>
                    <a:pt x="3" y="104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1" y="110"/>
                  </a:lnTo>
                  <a:lnTo>
                    <a:pt x="4" y="110"/>
                  </a:lnTo>
                  <a:lnTo>
                    <a:pt x="4" y="106"/>
                  </a:lnTo>
                  <a:lnTo>
                    <a:pt x="1" y="106"/>
                  </a:lnTo>
                  <a:lnTo>
                    <a:pt x="1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3" y="107"/>
                  </a:lnTo>
                  <a:lnTo>
                    <a:pt x="1" y="110"/>
                  </a:lnTo>
                  <a:lnTo>
                    <a:pt x="3" y="111"/>
                  </a:lnTo>
                  <a:lnTo>
                    <a:pt x="4" y="110"/>
                  </a:lnTo>
                  <a:lnTo>
                    <a:pt x="4" y="108"/>
                  </a:lnTo>
                  <a:lnTo>
                    <a:pt x="3" y="108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5" y="110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4" y="114"/>
                  </a:lnTo>
                  <a:lnTo>
                    <a:pt x="4" y="111"/>
                  </a:lnTo>
                  <a:lnTo>
                    <a:pt x="3" y="110"/>
                  </a:lnTo>
                  <a:lnTo>
                    <a:pt x="1" y="111"/>
                  </a:lnTo>
                  <a:lnTo>
                    <a:pt x="3" y="115"/>
                  </a:lnTo>
                  <a:lnTo>
                    <a:pt x="4" y="115"/>
                  </a:lnTo>
                  <a:lnTo>
                    <a:pt x="4" y="111"/>
                  </a:lnTo>
                  <a:lnTo>
                    <a:pt x="0" y="111"/>
                  </a:lnTo>
                  <a:lnTo>
                    <a:pt x="0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3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5"/>
                  </a:lnTo>
                  <a:lnTo>
                    <a:pt x="4" y="114"/>
                  </a:lnTo>
                  <a:lnTo>
                    <a:pt x="3" y="114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4" y="115"/>
                  </a:lnTo>
                  <a:lnTo>
                    <a:pt x="3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4" y="115"/>
                  </a:lnTo>
                  <a:lnTo>
                    <a:pt x="3" y="115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5" y="115"/>
                  </a:lnTo>
                  <a:lnTo>
                    <a:pt x="3" y="116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1" y="116"/>
                  </a:lnTo>
                  <a:lnTo>
                    <a:pt x="1" y="120"/>
                  </a:lnTo>
                  <a:lnTo>
                    <a:pt x="4" y="120"/>
                  </a:lnTo>
                  <a:lnTo>
                    <a:pt x="4" y="117"/>
                  </a:lnTo>
                  <a:lnTo>
                    <a:pt x="3" y="116"/>
                  </a:lnTo>
                  <a:lnTo>
                    <a:pt x="1" y="117"/>
                  </a:lnTo>
                  <a:lnTo>
                    <a:pt x="3" y="121"/>
                  </a:lnTo>
                  <a:lnTo>
                    <a:pt x="4" y="121"/>
                  </a:lnTo>
                  <a:lnTo>
                    <a:pt x="4" y="117"/>
                  </a:lnTo>
                  <a:lnTo>
                    <a:pt x="0" y="11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3" y="119"/>
                  </a:lnTo>
                  <a:lnTo>
                    <a:pt x="1" y="121"/>
                  </a:lnTo>
                  <a:lnTo>
                    <a:pt x="3" y="123"/>
                  </a:lnTo>
                  <a:lnTo>
                    <a:pt x="4" y="121"/>
                  </a:lnTo>
                  <a:lnTo>
                    <a:pt x="4" y="120"/>
                  </a:lnTo>
                  <a:lnTo>
                    <a:pt x="3" y="120"/>
                  </a:lnTo>
                  <a:lnTo>
                    <a:pt x="3" y="124"/>
                  </a:lnTo>
                  <a:lnTo>
                    <a:pt x="4" y="124"/>
                  </a:lnTo>
                  <a:lnTo>
                    <a:pt x="4" y="121"/>
                  </a:lnTo>
                  <a:lnTo>
                    <a:pt x="3" y="121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3" y="121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5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1" y="127"/>
                  </a:lnTo>
                  <a:lnTo>
                    <a:pt x="4" y="127"/>
                  </a:lnTo>
                  <a:lnTo>
                    <a:pt x="4" y="123"/>
                  </a:lnTo>
                  <a:lnTo>
                    <a:pt x="3" y="123"/>
                  </a:lnTo>
                  <a:lnTo>
                    <a:pt x="1" y="125"/>
                  </a:lnTo>
                  <a:lnTo>
                    <a:pt x="3" y="127"/>
                  </a:lnTo>
                  <a:lnTo>
                    <a:pt x="4" y="125"/>
                  </a:lnTo>
                  <a:lnTo>
                    <a:pt x="4" y="124"/>
                  </a:lnTo>
                  <a:lnTo>
                    <a:pt x="1" y="124"/>
                  </a:lnTo>
                  <a:lnTo>
                    <a:pt x="1" y="128"/>
                  </a:lnTo>
                  <a:lnTo>
                    <a:pt x="4" y="129"/>
                  </a:lnTo>
                  <a:lnTo>
                    <a:pt x="4" y="125"/>
                  </a:lnTo>
                  <a:lnTo>
                    <a:pt x="3" y="125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3" y="127"/>
                  </a:lnTo>
                  <a:lnTo>
                    <a:pt x="3" y="128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4" y="128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5" y="128"/>
                  </a:lnTo>
                  <a:lnTo>
                    <a:pt x="1" y="128"/>
                  </a:lnTo>
                  <a:lnTo>
                    <a:pt x="1" y="132"/>
                  </a:lnTo>
                  <a:lnTo>
                    <a:pt x="4" y="133"/>
                  </a:lnTo>
                  <a:lnTo>
                    <a:pt x="4" y="129"/>
                  </a:lnTo>
                  <a:lnTo>
                    <a:pt x="3" y="129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3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4" y="131"/>
                  </a:lnTo>
                  <a:lnTo>
                    <a:pt x="1" y="131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3" y="132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4" y="133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3" y="137"/>
                  </a:lnTo>
                  <a:lnTo>
                    <a:pt x="4" y="137"/>
                  </a:lnTo>
                  <a:lnTo>
                    <a:pt x="4" y="133"/>
                  </a:lnTo>
                  <a:lnTo>
                    <a:pt x="1" y="133"/>
                  </a:lnTo>
                  <a:lnTo>
                    <a:pt x="1" y="138"/>
                  </a:lnTo>
                  <a:lnTo>
                    <a:pt x="5" y="138"/>
                  </a:lnTo>
                  <a:lnTo>
                    <a:pt x="5" y="134"/>
                  </a:lnTo>
                  <a:lnTo>
                    <a:pt x="1" y="134"/>
                  </a:lnTo>
                  <a:lnTo>
                    <a:pt x="1" y="13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3" y="136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4" y="137"/>
                  </a:lnTo>
                  <a:lnTo>
                    <a:pt x="3" y="137"/>
                  </a:lnTo>
                  <a:lnTo>
                    <a:pt x="3" y="138"/>
                  </a:lnTo>
                  <a:lnTo>
                    <a:pt x="4" y="138"/>
                  </a:lnTo>
                  <a:lnTo>
                    <a:pt x="4" y="137"/>
                  </a:lnTo>
                  <a:lnTo>
                    <a:pt x="1" y="137"/>
                  </a:lnTo>
                  <a:lnTo>
                    <a:pt x="1" y="141"/>
                  </a:lnTo>
                  <a:lnTo>
                    <a:pt x="4" y="141"/>
                  </a:lnTo>
                  <a:lnTo>
                    <a:pt x="4" y="138"/>
                  </a:lnTo>
                  <a:lnTo>
                    <a:pt x="3" y="137"/>
                  </a:lnTo>
                  <a:lnTo>
                    <a:pt x="1" y="138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3" y="138"/>
                  </a:lnTo>
                  <a:lnTo>
                    <a:pt x="1" y="140"/>
                  </a:lnTo>
                  <a:lnTo>
                    <a:pt x="3" y="144"/>
                  </a:lnTo>
                  <a:lnTo>
                    <a:pt x="4" y="144"/>
                  </a:lnTo>
                  <a:lnTo>
                    <a:pt x="4" y="140"/>
                  </a:lnTo>
                  <a:lnTo>
                    <a:pt x="3" y="140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5" y="141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4" y="145"/>
                  </a:lnTo>
                  <a:lnTo>
                    <a:pt x="4" y="142"/>
                  </a:lnTo>
                  <a:lnTo>
                    <a:pt x="3" y="142"/>
                  </a:lnTo>
                  <a:lnTo>
                    <a:pt x="3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3" y="142"/>
                  </a:lnTo>
                  <a:lnTo>
                    <a:pt x="3" y="146"/>
                  </a:lnTo>
                  <a:lnTo>
                    <a:pt x="4" y="146"/>
                  </a:lnTo>
                  <a:lnTo>
                    <a:pt x="4" y="142"/>
                  </a:lnTo>
                  <a:lnTo>
                    <a:pt x="1" y="144"/>
                  </a:lnTo>
                  <a:lnTo>
                    <a:pt x="1" y="148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1" y="144"/>
                  </a:lnTo>
                  <a:lnTo>
                    <a:pt x="1" y="149"/>
                  </a:lnTo>
                  <a:lnTo>
                    <a:pt x="4" y="149"/>
                  </a:lnTo>
                  <a:lnTo>
                    <a:pt x="4" y="145"/>
                  </a:lnTo>
                  <a:lnTo>
                    <a:pt x="3" y="145"/>
                  </a:lnTo>
                  <a:lnTo>
                    <a:pt x="1" y="148"/>
                  </a:lnTo>
                  <a:lnTo>
                    <a:pt x="3" y="149"/>
                  </a:lnTo>
                  <a:lnTo>
                    <a:pt x="4" y="148"/>
                  </a:lnTo>
                  <a:lnTo>
                    <a:pt x="4" y="146"/>
                  </a:lnTo>
                  <a:lnTo>
                    <a:pt x="3" y="146"/>
                  </a:lnTo>
                  <a:lnTo>
                    <a:pt x="3" y="150"/>
                  </a:lnTo>
                  <a:lnTo>
                    <a:pt x="5" y="152"/>
                  </a:lnTo>
                  <a:lnTo>
                    <a:pt x="5" y="148"/>
                  </a:lnTo>
                  <a:lnTo>
                    <a:pt x="1" y="148"/>
                  </a:lnTo>
                  <a:lnTo>
                    <a:pt x="1" y="152"/>
                  </a:lnTo>
                  <a:lnTo>
                    <a:pt x="4" y="152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53"/>
                  </a:lnTo>
                  <a:lnTo>
                    <a:pt x="4" y="153"/>
                  </a:lnTo>
                  <a:lnTo>
                    <a:pt x="4" y="149"/>
                  </a:lnTo>
                  <a:lnTo>
                    <a:pt x="1" y="150"/>
                  </a:lnTo>
                  <a:lnTo>
                    <a:pt x="1" y="154"/>
                  </a:lnTo>
                  <a:lnTo>
                    <a:pt x="4" y="154"/>
                  </a:lnTo>
                  <a:lnTo>
                    <a:pt x="4" y="150"/>
                  </a:lnTo>
                  <a:lnTo>
                    <a:pt x="3" y="150"/>
                  </a:lnTo>
                  <a:lnTo>
                    <a:pt x="1" y="153"/>
                  </a:lnTo>
                  <a:lnTo>
                    <a:pt x="3" y="154"/>
                  </a:lnTo>
                  <a:lnTo>
                    <a:pt x="4" y="153"/>
                  </a:lnTo>
                  <a:lnTo>
                    <a:pt x="4" y="152"/>
                  </a:lnTo>
                  <a:lnTo>
                    <a:pt x="3" y="152"/>
                  </a:lnTo>
                  <a:lnTo>
                    <a:pt x="3" y="155"/>
                  </a:lnTo>
                  <a:lnTo>
                    <a:pt x="4" y="155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5" y="153"/>
                  </a:lnTo>
                  <a:lnTo>
                    <a:pt x="3" y="154"/>
                  </a:lnTo>
                  <a:lnTo>
                    <a:pt x="3" y="155"/>
                  </a:lnTo>
                  <a:lnTo>
                    <a:pt x="3" y="154"/>
                  </a:lnTo>
                  <a:lnTo>
                    <a:pt x="1" y="154"/>
                  </a:lnTo>
                  <a:lnTo>
                    <a:pt x="1" y="158"/>
                  </a:lnTo>
                  <a:lnTo>
                    <a:pt x="4" y="158"/>
                  </a:lnTo>
                  <a:lnTo>
                    <a:pt x="4" y="155"/>
                  </a:lnTo>
                  <a:lnTo>
                    <a:pt x="3" y="154"/>
                  </a:lnTo>
                  <a:lnTo>
                    <a:pt x="1" y="155"/>
                  </a:lnTo>
                  <a:lnTo>
                    <a:pt x="3" y="159"/>
                  </a:lnTo>
                  <a:lnTo>
                    <a:pt x="4" y="159"/>
                  </a:lnTo>
                  <a:lnTo>
                    <a:pt x="4" y="155"/>
                  </a:lnTo>
                  <a:lnTo>
                    <a:pt x="0" y="155"/>
                  </a:lnTo>
                  <a:lnTo>
                    <a:pt x="0" y="161"/>
                  </a:lnTo>
                  <a:lnTo>
                    <a:pt x="4" y="161"/>
                  </a:lnTo>
                  <a:lnTo>
                    <a:pt x="4" y="157"/>
                  </a:lnTo>
                  <a:lnTo>
                    <a:pt x="3" y="157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59"/>
                  </a:lnTo>
                  <a:lnTo>
                    <a:pt x="4" y="158"/>
                  </a:lnTo>
                  <a:lnTo>
                    <a:pt x="3" y="158"/>
                  </a:lnTo>
                  <a:lnTo>
                    <a:pt x="3" y="162"/>
                  </a:lnTo>
                  <a:lnTo>
                    <a:pt x="4" y="162"/>
                  </a:lnTo>
                  <a:lnTo>
                    <a:pt x="4" y="159"/>
                  </a:lnTo>
                  <a:lnTo>
                    <a:pt x="3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4" y="159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5" y="163"/>
                  </a:lnTo>
                  <a:lnTo>
                    <a:pt x="5" y="159"/>
                  </a:lnTo>
                  <a:lnTo>
                    <a:pt x="3" y="161"/>
                  </a:lnTo>
                  <a:lnTo>
                    <a:pt x="3" y="162"/>
                  </a:lnTo>
                  <a:lnTo>
                    <a:pt x="3" y="161"/>
                  </a:lnTo>
                  <a:lnTo>
                    <a:pt x="1" y="161"/>
                  </a:lnTo>
                  <a:lnTo>
                    <a:pt x="1" y="165"/>
                  </a:lnTo>
                  <a:lnTo>
                    <a:pt x="4" y="165"/>
                  </a:lnTo>
                  <a:lnTo>
                    <a:pt x="4" y="161"/>
                  </a:lnTo>
                  <a:lnTo>
                    <a:pt x="3" y="161"/>
                  </a:lnTo>
                  <a:lnTo>
                    <a:pt x="1" y="163"/>
                  </a:lnTo>
                  <a:lnTo>
                    <a:pt x="3" y="165"/>
                  </a:lnTo>
                  <a:lnTo>
                    <a:pt x="4" y="163"/>
                  </a:lnTo>
                  <a:lnTo>
                    <a:pt x="4" y="162"/>
                  </a:lnTo>
                  <a:lnTo>
                    <a:pt x="1" y="162"/>
                  </a:lnTo>
                  <a:lnTo>
                    <a:pt x="1" y="166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4" y="167"/>
                  </a:lnTo>
                  <a:lnTo>
                    <a:pt x="4" y="165"/>
                  </a:lnTo>
                  <a:lnTo>
                    <a:pt x="3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4" y="165"/>
                  </a:lnTo>
                  <a:lnTo>
                    <a:pt x="3" y="165"/>
                  </a:lnTo>
                  <a:lnTo>
                    <a:pt x="3" y="169"/>
                  </a:lnTo>
                  <a:lnTo>
                    <a:pt x="4" y="169"/>
                  </a:lnTo>
                  <a:lnTo>
                    <a:pt x="4" y="166"/>
                  </a:lnTo>
                  <a:lnTo>
                    <a:pt x="3" y="165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5" y="170"/>
                  </a:lnTo>
                  <a:lnTo>
                    <a:pt x="5" y="166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3" y="167"/>
                  </a:lnTo>
                  <a:lnTo>
                    <a:pt x="1" y="170"/>
                  </a:lnTo>
                  <a:lnTo>
                    <a:pt x="3" y="171"/>
                  </a:lnTo>
                  <a:lnTo>
                    <a:pt x="4" y="170"/>
                  </a:lnTo>
                  <a:lnTo>
                    <a:pt x="4" y="169"/>
                  </a:lnTo>
                  <a:lnTo>
                    <a:pt x="1" y="169"/>
                  </a:lnTo>
                  <a:lnTo>
                    <a:pt x="1" y="172"/>
                  </a:lnTo>
                  <a:lnTo>
                    <a:pt x="4" y="174"/>
                  </a:lnTo>
                  <a:lnTo>
                    <a:pt x="4" y="170"/>
                  </a:lnTo>
                  <a:lnTo>
                    <a:pt x="3" y="170"/>
                  </a:lnTo>
                  <a:lnTo>
                    <a:pt x="3" y="174"/>
                  </a:lnTo>
                  <a:lnTo>
                    <a:pt x="4" y="174"/>
                  </a:lnTo>
                  <a:lnTo>
                    <a:pt x="4" y="171"/>
                  </a:lnTo>
                  <a:lnTo>
                    <a:pt x="3" y="171"/>
                  </a:lnTo>
                  <a:lnTo>
                    <a:pt x="3" y="172"/>
                  </a:lnTo>
                  <a:lnTo>
                    <a:pt x="4" y="172"/>
                  </a:lnTo>
                  <a:lnTo>
                    <a:pt x="4" y="171"/>
                  </a:lnTo>
                  <a:lnTo>
                    <a:pt x="3" y="171"/>
                  </a:lnTo>
                  <a:lnTo>
                    <a:pt x="3" y="175"/>
                  </a:lnTo>
                  <a:lnTo>
                    <a:pt x="4" y="175"/>
                  </a:lnTo>
                  <a:lnTo>
                    <a:pt x="4" y="171"/>
                  </a:lnTo>
                  <a:lnTo>
                    <a:pt x="1" y="171"/>
                  </a:lnTo>
                  <a:lnTo>
                    <a:pt x="1" y="176"/>
                  </a:lnTo>
                  <a:lnTo>
                    <a:pt x="5" y="176"/>
                  </a:lnTo>
                  <a:lnTo>
                    <a:pt x="5" y="172"/>
                  </a:lnTo>
                  <a:lnTo>
                    <a:pt x="1" y="172"/>
                  </a:lnTo>
                  <a:lnTo>
                    <a:pt x="1" y="176"/>
                  </a:lnTo>
                  <a:lnTo>
                    <a:pt x="4" y="178"/>
                  </a:lnTo>
                  <a:lnTo>
                    <a:pt x="4" y="174"/>
                  </a:lnTo>
                  <a:lnTo>
                    <a:pt x="3" y="174"/>
                  </a:lnTo>
                  <a:lnTo>
                    <a:pt x="3" y="178"/>
                  </a:lnTo>
                  <a:lnTo>
                    <a:pt x="4" y="178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6"/>
                  </a:lnTo>
                  <a:lnTo>
                    <a:pt x="4" y="176"/>
                  </a:lnTo>
                  <a:lnTo>
                    <a:pt x="4" y="175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4" y="179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1" y="176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3" y="176"/>
                  </a:lnTo>
                  <a:lnTo>
                    <a:pt x="1" y="178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4" y="178"/>
                  </a:lnTo>
                  <a:lnTo>
                    <a:pt x="1" y="178"/>
                  </a:lnTo>
                  <a:lnTo>
                    <a:pt x="1" y="183"/>
                  </a:lnTo>
                  <a:lnTo>
                    <a:pt x="5" y="183"/>
                  </a:lnTo>
                  <a:lnTo>
                    <a:pt x="5" y="179"/>
                  </a:lnTo>
                  <a:lnTo>
                    <a:pt x="1" y="179"/>
                  </a:lnTo>
                  <a:lnTo>
                    <a:pt x="1" y="183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3" y="180"/>
                  </a:lnTo>
                  <a:lnTo>
                    <a:pt x="3" y="184"/>
                  </a:lnTo>
                  <a:lnTo>
                    <a:pt x="4" y="184"/>
                  </a:lnTo>
                  <a:lnTo>
                    <a:pt x="4" y="182"/>
                  </a:lnTo>
                  <a:lnTo>
                    <a:pt x="3" y="182"/>
                  </a:lnTo>
                  <a:lnTo>
                    <a:pt x="3" y="183"/>
                  </a:lnTo>
                  <a:lnTo>
                    <a:pt x="4" y="183"/>
                  </a:lnTo>
                  <a:lnTo>
                    <a:pt x="4" y="182"/>
                  </a:lnTo>
                  <a:lnTo>
                    <a:pt x="1" y="182"/>
                  </a:lnTo>
                  <a:lnTo>
                    <a:pt x="1" y="186"/>
                  </a:lnTo>
                  <a:lnTo>
                    <a:pt x="4" y="186"/>
                  </a:lnTo>
                  <a:lnTo>
                    <a:pt x="4" y="183"/>
                  </a:lnTo>
                  <a:lnTo>
                    <a:pt x="3" y="182"/>
                  </a:lnTo>
                  <a:lnTo>
                    <a:pt x="1" y="183"/>
                  </a:lnTo>
                  <a:lnTo>
                    <a:pt x="3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3" y="183"/>
                  </a:lnTo>
                  <a:lnTo>
                    <a:pt x="1" y="186"/>
                  </a:lnTo>
                  <a:lnTo>
                    <a:pt x="3" y="187"/>
                  </a:lnTo>
                  <a:lnTo>
                    <a:pt x="4" y="186"/>
                  </a:lnTo>
                  <a:lnTo>
                    <a:pt x="4" y="184"/>
                  </a:lnTo>
                  <a:lnTo>
                    <a:pt x="3" y="184"/>
                  </a:lnTo>
                  <a:lnTo>
                    <a:pt x="3" y="188"/>
                  </a:lnTo>
                  <a:lnTo>
                    <a:pt x="5" y="189"/>
                  </a:lnTo>
                  <a:lnTo>
                    <a:pt x="5" y="186"/>
                  </a:lnTo>
                  <a:lnTo>
                    <a:pt x="1" y="186"/>
                  </a:lnTo>
                  <a:lnTo>
                    <a:pt x="1" y="189"/>
                  </a:lnTo>
                  <a:lnTo>
                    <a:pt x="4" y="189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3" y="188"/>
                  </a:lnTo>
                  <a:lnTo>
                    <a:pt x="4" y="188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3" y="191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1" y="188"/>
                  </a:lnTo>
                  <a:lnTo>
                    <a:pt x="1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1" y="188"/>
                  </a:lnTo>
                  <a:lnTo>
                    <a:pt x="1" y="193"/>
                  </a:lnTo>
                  <a:lnTo>
                    <a:pt x="4" y="193"/>
                  </a:lnTo>
                  <a:lnTo>
                    <a:pt x="4" y="189"/>
                  </a:lnTo>
                  <a:lnTo>
                    <a:pt x="3" y="189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3" y="191"/>
                  </a:lnTo>
                  <a:lnTo>
                    <a:pt x="3" y="195"/>
                  </a:lnTo>
                  <a:lnTo>
                    <a:pt x="5" y="196"/>
                  </a:lnTo>
                  <a:lnTo>
                    <a:pt x="5" y="192"/>
                  </a:lnTo>
                  <a:lnTo>
                    <a:pt x="1" y="192"/>
                  </a:lnTo>
                  <a:lnTo>
                    <a:pt x="1" y="196"/>
                  </a:lnTo>
                  <a:lnTo>
                    <a:pt x="4" y="196"/>
                  </a:lnTo>
                  <a:lnTo>
                    <a:pt x="4" y="193"/>
                  </a:lnTo>
                  <a:lnTo>
                    <a:pt x="3" y="193"/>
                  </a:lnTo>
                  <a:lnTo>
                    <a:pt x="3" y="195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3" y="193"/>
                  </a:lnTo>
                  <a:lnTo>
                    <a:pt x="3" y="197"/>
                  </a:lnTo>
                  <a:lnTo>
                    <a:pt x="4" y="197"/>
                  </a:lnTo>
                  <a:lnTo>
                    <a:pt x="4" y="193"/>
                  </a:lnTo>
                  <a:lnTo>
                    <a:pt x="0" y="193"/>
                  </a:lnTo>
                  <a:lnTo>
                    <a:pt x="0" y="199"/>
                  </a:lnTo>
                  <a:lnTo>
                    <a:pt x="4" y="199"/>
                  </a:lnTo>
                  <a:lnTo>
                    <a:pt x="4" y="195"/>
                  </a:lnTo>
                  <a:lnTo>
                    <a:pt x="3" y="195"/>
                  </a:lnTo>
                  <a:lnTo>
                    <a:pt x="1" y="197"/>
                  </a:lnTo>
                  <a:lnTo>
                    <a:pt x="3" y="199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6"/>
                  </a:lnTo>
                  <a:lnTo>
                    <a:pt x="3" y="200"/>
                  </a:lnTo>
                  <a:lnTo>
                    <a:pt x="4" y="200"/>
                  </a:lnTo>
                  <a:lnTo>
                    <a:pt x="4" y="197"/>
                  </a:lnTo>
                  <a:lnTo>
                    <a:pt x="3" y="197"/>
                  </a:lnTo>
                  <a:lnTo>
                    <a:pt x="3" y="199"/>
                  </a:lnTo>
                  <a:lnTo>
                    <a:pt x="4" y="199"/>
                  </a:lnTo>
                  <a:lnTo>
                    <a:pt x="4" y="197"/>
                  </a:lnTo>
                  <a:lnTo>
                    <a:pt x="3" y="197"/>
                  </a:lnTo>
                  <a:lnTo>
                    <a:pt x="3" y="201"/>
                  </a:lnTo>
                  <a:lnTo>
                    <a:pt x="5" y="201"/>
                  </a:lnTo>
                  <a:lnTo>
                    <a:pt x="5" y="197"/>
                  </a:lnTo>
                  <a:lnTo>
                    <a:pt x="3" y="199"/>
                  </a:lnTo>
                  <a:lnTo>
                    <a:pt x="3" y="200"/>
                  </a:lnTo>
                  <a:lnTo>
                    <a:pt x="3" y="199"/>
                  </a:lnTo>
                  <a:lnTo>
                    <a:pt x="1" y="199"/>
                  </a:lnTo>
                  <a:lnTo>
                    <a:pt x="1" y="203"/>
                  </a:lnTo>
                  <a:lnTo>
                    <a:pt x="4" y="203"/>
                  </a:lnTo>
                  <a:lnTo>
                    <a:pt x="4" y="200"/>
                  </a:lnTo>
                  <a:lnTo>
                    <a:pt x="3" y="199"/>
                  </a:lnTo>
                  <a:lnTo>
                    <a:pt x="1" y="200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205"/>
                  </a:lnTo>
                  <a:lnTo>
                    <a:pt x="4" y="205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3" y="205"/>
                  </a:lnTo>
                  <a:lnTo>
                    <a:pt x="4" y="204"/>
                  </a:lnTo>
                  <a:lnTo>
                    <a:pt x="4" y="203"/>
                  </a:lnTo>
                  <a:lnTo>
                    <a:pt x="3" y="203"/>
                  </a:lnTo>
                  <a:lnTo>
                    <a:pt x="3" y="206"/>
                  </a:lnTo>
                  <a:lnTo>
                    <a:pt x="4" y="206"/>
                  </a:lnTo>
                  <a:lnTo>
                    <a:pt x="4" y="204"/>
                  </a:lnTo>
                  <a:lnTo>
                    <a:pt x="3" y="204"/>
                  </a:lnTo>
                  <a:lnTo>
                    <a:pt x="3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3" y="204"/>
                  </a:lnTo>
                  <a:lnTo>
                    <a:pt x="3" y="208"/>
                  </a:lnTo>
                  <a:lnTo>
                    <a:pt x="5" y="208"/>
                  </a:lnTo>
                  <a:lnTo>
                    <a:pt x="5" y="204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09"/>
                  </a:lnTo>
                  <a:lnTo>
                    <a:pt x="4" y="205"/>
                  </a:lnTo>
                  <a:lnTo>
                    <a:pt x="3" y="205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8"/>
                  </a:lnTo>
                  <a:lnTo>
                    <a:pt x="4" y="206"/>
                  </a:lnTo>
                  <a:lnTo>
                    <a:pt x="1" y="206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3" y="208"/>
                  </a:lnTo>
                  <a:lnTo>
                    <a:pt x="3" y="212"/>
                  </a:lnTo>
                  <a:lnTo>
                    <a:pt x="4" y="212"/>
                  </a:lnTo>
                  <a:lnTo>
                    <a:pt x="4" y="209"/>
                  </a:lnTo>
                  <a:lnTo>
                    <a:pt x="3" y="209"/>
                  </a:lnTo>
                  <a:lnTo>
                    <a:pt x="3" y="210"/>
                  </a:lnTo>
                  <a:lnTo>
                    <a:pt x="4" y="210"/>
                  </a:lnTo>
                  <a:lnTo>
                    <a:pt x="4" y="209"/>
                  </a:lnTo>
                  <a:lnTo>
                    <a:pt x="3" y="209"/>
                  </a:lnTo>
                  <a:lnTo>
                    <a:pt x="3" y="213"/>
                  </a:lnTo>
                  <a:lnTo>
                    <a:pt x="4" y="213"/>
                  </a:lnTo>
                  <a:lnTo>
                    <a:pt x="4" y="210"/>
                  </a:lnTo>
                  <a:lnTo>
                    <a:pt x="3" y="209"/>
                  </a:lnTo>
                  <a:lnTo>
                    <a:pt x="1" y="210"/>
                  </a:lnTo>
                  <a:lnTo>
                    <a:pt x="3" y="214"/>
                  </a:lnTo>
                  <a:lnTo>
                    <a:pt x="5" y="214"/>
                  </a:lnTo>
                  <a:lnTo>
                    <a:pt x="5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3" y="212"/>
                  </a:lnTo>
                  <a:lnTo>
                    <a:pt x="3" y="216"/>
                  </a:lnTo>
                  <a:lnTo>
                    <a:pt x="4" y="216"/>
                  </a:lnTo>
                  <a:lnTo>
                    <a:pt x="4" y="213"/>
                  </a:lnTo>
                  <a:lnTo>
                    <a:pt x="3" y="213"/>
                  </a:lnTo>
                  <a:lnTo>
                    <a:pt x="3" y="214"/>
                  </a:lnTo>
                  <a:lnTo>
                    <a:pt x="4" y="214"/>
                  </a:lnTo>
                  <a:lnTo>
                    <a:pt x="4" y="213"/>
                  </a:lnTo>
                  <a:lnTo>
                    <a:pt x="1" y="213"/>
                  </a:lnTo>
                  <a:lnTo>
                    <a:pt x="1" y="217"/>
                  </a:lnTo>
                  <a:lnTo>
                    <a:pt x="4" y="217"/>
                  </a:lnTo>
                  <a:lnTo>
                    <a:pt x="4" y="214"/>
                  </a:lnTo>
                  <a:lnTo>
                    <a:pt x="3" y="213"/>
                  </a:lnTo>
                  <a:lnTo>
                    <a:pt x="1" y="214"/>
                  </a:lnTo>
                  <a:lnTo>
                    <a:pt x="3" y="218"/>
                  </a:lnTo>
                  <a:lnTo>
                    <a:pt x="4" y="218"/>
                  </a:lnTo>
                  <a:lnTo>
                    <a:pt x="4" y="216"/>
                  </a:lnTo>
                  <a:lnTo>
                    <a:pt x="3" y="216"/>
                  </a:lnTo>
                  <a:lnTo>
                    <a:pt x="3" y="217"/>
                  </a:lnTo>
                  <a:lnTo>
                    <a:pt x="4" y="217"/>
                  </a:lnTo>
                  <a:lnTo>
                    <a:pt x="4" y="216"/>
                  </a:lnTo>
                  <a:lnTo>
                    <a:pt x="3" y="216"/>
                  </a:lnTo>
                  <a:lnTo>
                    <a:pt x="3" y="220"/>
                  </a:lnTo>
                  <a:lnTo>
                    <a:pt x="4" y="220"/>
                  </a:lnTo>
                  <a:lnTo>
                    <a:pt x="4" y="216"/>
                  </a:lnTo>
                  <a:lnTo>
                    <a:pt x="1" y="216"/>
                  </a:lnTo>
                  <a:lnTo>
                    <a:pt x="1" y="221"/>
                  </a:lnTo>
                  <a:lnTo>
                    <a:pt x="5" y="221"/>
                  </a:lnTo>
                  <a:lnTo>
                    <a:pt x="5" y="217"/>
                  </a:lnTo>
                  <a:lnTo>
                    <a:pt x="1" y="217"/>
                  </a:lnTo>
                  <a:lnTo>
                    <a:pt x="1" y="221"/>
                  </a:lnTo>
                  <a:lnTo>
                    <a:pt x="4" y="222"/>
                  </a:lnTo>
                  <a:lnTo>
                    <a:pt x="4" y="218"/>
                  </a:lnTo>
                  <a:lnTo>
                    <a:pt x="3" y="218"/>
                  </a:lnTo>
                  <a:lnTo>
                    <a:pt x="3" y="222"/>
                  </a:lnTo>
                  <a:lnTo>
                    <a:pt x="4" y="222"/>
                  </a:lnTo>
                  <a:lnTo>
                    <a:pt x="4" y="220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4" y="221"/>
                  </a:lnTo>
                  <a:lnTo>
                    <a:pt x="4" y="220"/>
                  </a:lnTo>
                  <a:lnTo>
                    <a:pt x="1" y="220"/>
                  </a:lnTo>
                  <a:lnTo>
                    <a:pt x="1" y="224"/>
                  </a:lnTo>
                  <a:lnTo>
                    <a:pt x="4" y="224"/>
                  </a:lnTo>
                  <a:lnTo>
                    <a:pt x="4" y="221"/>
                  </a:lnTo>
                  <a:lnTo>
                    <a:pt x="3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3" y="221"/>
                  </a:lnTo>
                  <a:lnTo>
                    <a:pt x="1" y="221"/>
                  </a:lnTo>
                  <a:lnTo>
                    <a:pt x="1" y="225"/>
                  </a:lnTo>
                  <a:lnTo>
                    <a:pt x="4" y="225"/>
                  </a:lnTo>
                  <a:lnTo>
                    <a:pt x="4" y="222"/>
                  </a:lnTo>
                  <a:lnTo>
                    <a:pt x="3" y="221"/>
                  </a:lnTo>
                  <a:lnTo>
                    <a:pt x="1" y="222"/>
                  </a:lnTo>
                  <a:lnTo>
                    <a:pt x="3" y="226"/>
                  </a:lnTo>
                  <a:lnTo>
                    <a:pt x="4" y="226"/>
                  </a:lnTo>
                  <a:lnTo>
                    <a:pt x="4" y="222"/>
                  </a:lnTo>
                  <a:lnTo>
                    <a:pt x="3" y="222"/>
                  </a:lnTo>
                  <a:lnTo>
                    <a:pt x="3" y="226"/>
                  </a:lnTo>
                  <a:lnTo>
                    <a:pt x="5" y="227"/>
                  </a:lnTo>
                  <a:lnTo>
                    <a:pt x="5" y="224"/>
                  </a:lnTo>
                  <a:lnTo>
                    <a:pt x="1" y="224"/>
                  </a:lnTo>
                  <a:lnTo>
                    <a:pt x="1" y="227"/>
                  </a:lnTo>
                  <a:lnTo>
                    <a:pt x="4" y="227"/>
                  </a:lnTo>
                  <a:lnTo>
                    <a:pt x="4" y="225"/>
                  </a:lnTo>
                  <a:lnTo>
                    <a:pt x="3" y="225"/>
                  </a:lnTo>
                  <a:lnTo>
                    <a:pt x="3" y="226"/>
                  </a:lnTo>
                  <a:lnTo>
                    <a:pt x="4" y="226"/>
                  </a:lnTo>
                  <a:lnTo>
                    <a:pt x="4" y="225"/>
                  </a:lnTo>
                  <a:lnTo>
                    <a:pt x="3" y="225"/>
                  </a:lnTo>
                  <a:lnTo>
                    <a:pt x="3" y="229"/>
                  </a:lnTo>
                  <a:lnTo>
                    <a:pt x="4" y="229"/>
                  </a:lnTo>
                  <a:lnTo>
                    <a:pt x="4" y="225"/>
                  </a:lnTo>
                  <a:lnTo>
                    <a:pt x="1" y="226"/>
                  </a:lnTo>
                  <a:lnTo>
                    <a:pt x="1" y="230"/>
                  </a:lnTo>
                  <a:lnTo>
                    <a:pt x="4" y="230"/>
                  </a:lnTo>
                  <a:lnTo>
                    <a:pt x="4" y="226"/>
                  </a:lnTo>
                  <a:lnTo>
                    <a:pt x="1" y="226"/>
                  </a:lnTo>
                  <a:lnTo>
                    <a:pt x="0" y="227"/>
                  </a:lnTo>
                  <a:lnTo>
                    <a:pt x="1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3" y="227"/>
                  </a:lnTo>
                  <a:lnTo>
                    <a:pt x="1" y="230"/>
                  </a:lnTo>
                  <a:lnTo>
                    <a:pt x="3" y="231"/>
                  </a:lnTo>
                  <a:lnTo>
                    <a:pt x="4" y="230"/>
                  </a:lnTo>
                  <a:lnTo>
                    <a:pt x="4" y="229"/>
                  </a:lnTo>
                  <a:lnTo>
                    <a:pt x="3" y="229"/>
                  </a:lnTo>
                  <a:lnTo>
                    <a:pt x="1" y="231"/>
                  </a:lnTo>
                  <a:lnTo>
                    <a:pt x="3" y="233"/>
                  </a:lnTo>
                  <a:lnTo>
                    <a:pt x="4" y="231"/>
                  </a:lnTo>
                  <a:lnTo>
                    <a:pt x="4" y="230"/>
                  </a:lnTo>
                  <a:lnTo>
                    <a:pt x="1" y="230"/>
                  </a:lnTo>
                  <a:lnTo>
                    <a:pt x="1" y="234"/>
                  </a:lnTo>
                  <a:lnTo>
                    <a:pt x="4" y="234"/>
                  </a:lnTo>
                  <a:lnTo>
                    <a:pt x="4" y="231"/>
                  </a:lnTo>
                  <a:lnTo>
                    <a:pt x="3" y="231"/>
                  </a:lnTo>
                  <a:lnTo>
                    <a:pt x="3" y="233"/>
                  </a:lnTo>
                  <a:lnTo>
                    <a:pt x="4" y="233"/>
                  </a:lnTo>
                  <a:lnTo>
                    <a:pt x="4" y="231"/>
                  </a:lnTo>
                  <a:lnTo>
                    <a:pt x="3" y="231"/>
                  </a:lnTo>
                  <a:lnTo>
                    <a:pt x="3" y="235"/>
                  </a:lnTo>
                  <a:lnTo>
                    <a:pt x="4" y="235"/>
                  </a:lnTo>
                  <a:lnTo>
                    <a:pt x="4" y="231"/>
                  </a:lnTo>
                  <a:lnTo>
                    <a:pt x="3" y="231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6" y="230"/>
                  </a:lnTo>
                  <a:lnTo>
                    <a:pt x="1" y="230"/>
                  </a:lnTo>
                  <a:lnTo>
                    <a:pt x="1" y="234"/>
                  </a:lnTo>
                  <a:lnTo>
                    <a:pt x="4" y="234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3" y="230"/>
                  </a:lnTo>
                  <a:lnTo>
                    <a:pt x="3" y="233"/>
                  </a:lnTo>
                  <a:lnTo>
                    <a:pt x="4" y="233"/>
                  </a:lnTo>
                  <a:lnTo>
                    <a:pt x="5" y="229"/>
                  </a:lnTo>
                  <a:lnTo>
                    <a:pt x="4" y="227"/>
                  </a:lnTo>
                  <a:lnTo>
                    <a:pt x="3" y="229"/>
                  </a:lnTo>
                  <a:lnTo>
                    <a:pt x="3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1" y="227"/>
                  </a:lnTo>
                  <a:lnTo>
                    <a:pt x="1" y="229"/>
                  </a:lnTo>
                  <a:lnTo>
                    <a:pt x="3" y="230"/>
                  </a:lnTo>
                  <a:lnTo>
                    <a:pt x="4" y="229"/>
                  </a:lnTo>
                  <a:lnTo>
                    <a:pt x="3" y="227"/>
                  </a:lnTo>
                  <a:lnTo>
                    <a:pt x="3" y="230"/>
                  </a:lnTo>
                  <a:lnTo>
                    <a:pt x="4" y="230"/>
                  </a:lnTo>
                  <a:lnTo>
                    <a:pt x="4" y="226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30"/>
                  </a:lnTo>
                  <a:lnTo>
                    <a:pt x="5" y="229"/>
                  </a:lnTo>
                  <a:lnTo>
                    <a:pt x="4" y="225"/>
                  </a:lnTo>
                  <a:lnTo>
                    <a:pt x="3" y="225"/>
                  </a:lnTo>
                  <a:lnTo>
                    <a:pt x="3" y="229"/>
                  </a:lnTo>
                  <a:lnTo>
                    <a:pt x="6" y="229"/>
                  </a:lnTo>
                  <a:lnTo>
                    <a:pt x="6" y="224"/>
                  </a:lnTo>
                  <a:lnTo>
                    <a:pt x="1" y="224"/>
                  </a:lnTo>
                  <a:lnTo>
                    <a:pt x="1" y="227"/>
                  </a:lnTo>
                  <a:lnTo>
                    <a:pt x="5" y="227"/>
                  </a:lnTo>
                  <a:lnTo>
                    <a:pt x="6" y="224"/>
                  </a:lnTo>
                  <a:lnTo>
                    <a:pt x="4" y="222"/>
                  </a:lnTo>
                  <a:lnTo>
                    <a:pt x="3" y="224"/>
                  </a:lnTo>
                  <a:lnTo>
                    <a:pt x="3" y="226"/>
                  </a:lnTo>
                  <a:lnTo>
                    <a:pt x="4" y="226"/>
                  </a:lnTo>
                  <a:lnTo>
                    <a:pt x="4" y="222"/>
                  </a:lnTo>
                  <a:lnTo>
                    <a:pt x="3" y="222"/>
                  </a:lnTo>
                  <a:lnTo>
                    <a:pt x="3" y="224"/>
                  </a:lnTo>
                  <a:lnTo>
                    <a:pt x="4" y="225"/>
                  </a:lnTo>
                  <a:lnTo>
                    <a:pt x="5" y="224"/>
                  </a:lnTo>
                  <a:lnTo>
                    <a:pt x="4" y="221"/>
                  </a:lnTo>
                  <a:lnTo>
                    <a:pt x="1" y="221"/>
                  </a:lnTo>
                  <a:lnTo>
                    <a:pt x="1" y="225"/>
                  </a:lnTo>
                  <a:lnTo>
                    <a:pt x="4" y="225"/>
                  </a:lnTo>
                  <a:lnTo>
                    <a:pt x="4" y="224"/>
                  </a:lnTo>
                  <a:lnTo>
                    <a:pt x="5" y="222"/>
                  </a:lnTo>
                  <a:lnTo>
                    <a:pt x="4" y="220"/>
                  </a:lnTo>
                  <a:lnTo>
                    <a:pt x="1" y="220"/>
                  </a:lnTo>
                  <a:lnTo>
                    <a:pt x="1" y="224"/>
                  </a:lnTo>
                  <a:lnTo>
                    <a:pt x="6" y="224"/>
                  </a:lnTo>
                  <a:lnTo>
                    <a:pt x="6" y="218"/>
                  </a:lnTo>
                  <a:lnTo>
                    <a:pt x="3" y="218"/>
                  </a:lnTo>
                  <a:lnTo>
                    <a:pt x="3" y="222"/>
                  </a:lnTo>
                  <a:lnTo>
                    <a:pt x="4" y="222"/>
                  </a:lnTo>
                  <a:lnTo>
                    <a:pt x="5" y="218"/>
                  </a:lnTo>
                  <a:lnTo>
                    <a:pt x="3" y="217"/>
                  </a:lnTo>
                  <a:lnTo>
                    <a:pt x="1" y="218"/>
                  </a:lnTo>
                  <a:lnTo>
                    <a:pt x="1" y="221"/>
                  </a:lnTo>
                  <a:lnTo>
                    <a:pt x="5" y="221"/>
                  </a:lnTo>
                  <a:lnTo>
                    <a:pt x="5" y="217"/>
                  </a:lnTo>
                  <a:lnTo>
                    <a:pt x="3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5" y="217"/>
                  </a:lnTo>
                  <a:lnTo>
                    <a:pt x="3" y="217"/>
                  </a:lnTo>
                  <a:lnTo>
                    <a:pt x="3" y="220"/>
                  </a:lnTo>
                  <a:lnTo>
                    <a:pt x="4" y="220"/>
                  </a:lnTo>
                  <a:lnTo>
                    <a:pt x="4" y="216"/>
                  </a:lnTo>
                  <a:lnTo>
                    <a:pt x="3" y="216"/>
                  </a:lnTo>
                  <a:lnTo>
                    <a:pt x="3" y="220"/>
                  </a:lnTo>
                  <a:lnTo>
                    <a:pt x="6" y="220"/>
                  </a:lnTo>
                  <a:lnTo>
                    <a:pt x="6" y="214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4" y="217"/>
                  </a:lnTo>
                  <a:lnTo>
                    <a:pt x="5" y="216"/>
                  </a:lnTo>
                  <a:lnTo>
                    <a:pt x="4" y="213"/>
                  </a:lnTo>
                  <a:lnTo>
                    <a:pt x="1" y="213"/>
                  </a:lnTo>
                  <a:lnTo>
                    <a:pt x="1" y="217"/>
                  </a:lnTo>
                  <a:lnTo>
                    <a:pt x="6" y="217"/>
                  </a:lnTo>
                  <a:lnTo>
                    <a:pt x="6" y="212"/>
                  </a:lnTo>
                  <a:lnTo>
                    <a:pt x="3" y="212"/>
                  </a:lnTo>
                  <a:lnTo>
                    <a:pt x="3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1" y="212"/>
                  </a:lnTo>
                  <a:lnTo>
                    <a:pt x="1" y="213"/>
                  </a:lnTo>
                  <a:lnTo>
                    <a:pt x="3" y="214"/>
                  </a:lnTo>
                  <a:lnTo>
                    <a:pt x="4" y="213"/>
                  </a:lnTo>
                  <a:lnTo>
                    <a:pt x="3" y="212"/>
                  </a:lnTo>
                  <a:lnTo>
                    <a:pt x="3" y="214"/>
                  </a:lnTo>
                  <a:lnTo>
                    <a:pt x="5" y="214"/>
                  </a:lnTo>
                  <a:lnTo>
                    <a:pt x="5" y="210"/>
                  </a:lnTo>
                  <a:lnTo>
                    <a:pt x="3" y="210"/>
                  </a:lnTo>
                  <a:lnTo>
                    <a:pt x="3" y="212"/>
                  </a:lnTo>
                  <a:lnTo>
                    <a:pt x="4" y="213"/>
                  </a:lnTo>
                  <a:lnTo>
                    <a:pt x="5" y="212"/>
                  </a:lnTo>
                  <a:lnTo>
                    <a:pt x="4" y="209"/>
                  </a:lnTo>
                  <a:lnTo>
                    <a:pt x="3" y="209"/>
                  </a:lnTo>
                  <a:lnTo>
                    <a:pt x="3" y="213"/>
                  </a:lnTo>
                  <a:lnTo>
                    <a:pt x="6" y="213"/>
                  </a:lnTo>
                  <a:lnTo>
                    <a:pt x="6" y="208"/>
                  </a:lnTo>
                  <a:lnTo>
                    <a:pt x="3" y="208"/>
                  </a:lnTo>
                  <a:lnTo>
                    <a:pt x="3" y="212"/>
                  </a:lnTo>
                  <a:lnTo>
                    <a:pt x="4" y="212"/>
                  </a:lnTo>
                  <a:lnTo>
                    <a:pt x="5" y="208"/>
                  </a:lnTo>
                  <a:lnTo>
                    <a:pt x="3" y="206"/>
                  </a:lnTo>
                  <a:lnTo>
                    <a:pt x="1" y="208"/>
                  </a:lnTo>
                  <a:lnTo>
                    <a:pt x="1" y="210"/>
                  </a:lnTo>
                  <a:lnTo>
                    <a:pt x="4" y="210"/>
                  </a:lnTo>
                  <a:lnTo>
                    <a:pt x="5" y="206"/>
                  </a:lnTo>
                  <a:lnTo>
                    <a:pt x="4" y="205"/>
                  </a:lnTo>
                  <a:lnTo>
                    <a:pt x="3" y="206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4" y="205"/>
                  </a:lnTo>
                  <a:lnTo>
                    <a:pt x="1" y="205"/>
                  </a:lnTo>
                  <a:lnTo>
                    <a:pt x="1" y="206"/>
                  </a:lnTo>
                  <a:lnTo>
                    <a:pt x="3" y="208"/>
                  </a:lnTo>
                  <a:lnTo>
                    <a:pt x="4" y="206"/>
                  </a:lnTo>
                  <a:lnTo>
                    <a:pt x="3" y="205"/>
                  </a:lnTo>
                  <a:lnTo>
                    <a:pt x="3" y="208"/>
                  </a:lnTo>
                  <a:lnTo>
                    <a:pt x="5" y="208"/>
                  </a:lnTo>
                  <a:lnTo>
                    <a:pt x="5" y="204"/>
                  </a:lnTo>
                  <a:lnTo>
                    <a:pt x="3" y="204"/>
                  </a:lnTo>
                  <a:lnTo>
                    <a:pt x="3" y="208"/>
                  </a:lnTo>
                  <a:lnTo>
                    <a:pt x="6" y="208"/>
                  </a:lnTo>
                  <a:lnTo>
                    <a:pt x="6" y="203"/>
                  </a:lnTo>
                  <a:lnTo>
                    <a:pt x="3" y="203"/>
                  </a:lnTo>
                  <a:lnTo>
                    <a:pt x="3" y="206"/>
                  </a:lnTo>
                  <a:lnTo>
                    <a:pt x="4" y="206"/>
                  </a:lnTo>
                  <a:lnTo>
                    <a:pt x="5" y="203"/>
                  </a:lnTo>
                  <a:lnTo>
                    <a:pt x="4" y="201"/>
                  </a:lnTo>
                  <a:lnTo>
                    <a:pt x="3" y="203"/>
                  </a:lnTo>
                  <a:lnTo>
                    <a:pt x="3" y="205"/>
                  </a:lnTo>
                  <a:lnTo>
                    <a:pt x="4" y="205"/>
                  </a:lnTo>
                  <a:lnTo>
                    <a:pt x="4" y="201"/>
                  </a:lnTo>
                  <a:lnTo>
                    <a:pt x="1" y="201"/>
                  </a:lnTo>
                  <a:lnTo>
                    <a:pt x="1" y="203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1" y="201"/>
                  </a:lnTo>
                  <a:lnTo>
                    <a:pt x="1" y="204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3" y="200"/>
                  </a:lnTo>
                  <a:lnTo>
                    <a:pt x="3" y="201"/>
                  </a:lnTo>
                  <a:lnTo>
                    <a:pt x="4" y="203"/>
                  </a:lnTo>
                  <a:lnTo>
                    <a:pt x="5" y="201"/>
                  </a:lnTo>
                  <a:lnTo>
                    <a:pt x="4" y="199"/>
                  </a:lnTo>
                  <a:lnTo>
                    <a:pt x="1" y="199"/>
                  </a:lnTo>
                  <a:lnTo>
                    <a:pt x="1" y="203"/>
                  </a:lnTo>
                  <a:lnTo>
                    <a:pt x="4" y="203"/>
                  </a:lnTo>
                  <a:lnTo>
                    <a:pt x="6" y="201"/>
                  </a:lnTo>
                  <a:lnTo>
                    <a:pt x="5" y="197"/>
                  </a:lnTo>
                  <a:lnTo>
                    <a:pt x="3" y="197"/>
                  </a:lnTo>
                  <a:lnTo>
                    <a:pt x="3" y="201"/>
                  </a:lnTo>
                  <a:lnTo>
                    <a:pt x="6" y="201"/>
                  </a:lnTo>
                  <a:lnTo>
                    <a:pt x="6" y="196"/>
                  </a:lnTo>
                  <a:lnTo>
                    <a:pt x="3" y="196"/>
                  </a:lnTo>
                  <a:lnTo>
                    <a:pt x="3" y="200"/>
                  </a:lnTo>
                  <a:lnTo>
                    <a:pt x="4" y="200"/>
                  </a:lnTo>
                  <a:lnTo>
                    <a:pt x="5" y="196"/>
                  </a:lnTo>
                  <a:lnTo>
                    <a:pt x="4" y="195"/>
                  </a:lnTo>
                  <a:lnTo>
                    <a:pt x="3" y="196"/>
                  </a:lnTo>
                  <a:lnTo>
                    <a:pt x="3" y="199"/>
                  </a:lnTo>
                  <a:lnTo>
                    <a:pt x="4" y="199"/>
                  </a:lnTo>
                  <a:lnTo>
                    <a:pt x="4" y="195"/>
                  </a:lnTo>
                  <a:lnTo>
                    <a:pt x="1" y="195"/>
                  </a:lnTo>
                  <a:lnTo>
                    <a:pt x="1" y="196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1" y="195"/>
                  </a:lnTo>
                  <a:lnTo>
                    <a:pt x="1" y="197"/>
                  </a:lnTo>
                  <a:lnTo>
                    <a:pt x="4" y="197"/>
                  </a:lnTo>
                  <a:lnTo>
                    <a:pt x="4" y="193"/>
                  </a:lnTo>
                  <a:lnTo>
                    <a:pt x="3" y="193"/>
                  </a:lnTo>
                  <a:lnTo>
                    <a:pt x="3" y="197"/>
                  </a:lnTo>
                  <a:lnTo>
                    <a:pt x="6" y="197"/>
                  </a:lnTo>
                  <a:lnTo>
                    <a:pt x="6" y="192"/>
                  </a:lnTo>
                  <a:lnTo>
                    <a:pt x="1" y="192"/>
                  </a:lnTo>
                  <a:lnTo>
                    <a:pt x="1" y="196"/>
                  </a:lnTo>
                  <a:lnTo>
                    <a:pt x="5" y="196"/>
                  </a:lnTo>
                  <a:lnTo>
                    <a:pt x="6" y="192"/>
                  </a:lnTo>
                  <a:lnTo>
                    <a:pt x="4" y="191"/>
                  </a:lnTo>
                  <a:lnTo>
                    <a:pt x="3" y="192"/>
                  </a:lnTo>
                  <a:lnTo>
                    <a:pt x="3" y="195"/>
                  </a:lnTo>
                  <a:lnTo>
                    <a:pt x="4" y="195"/>
                  </a:lnTo>
                  <a:lnTo>
                    <a:pt x="5" y="191"/>
                  </a:lnTo>
                  <a:lnTo>
                    <a:pt x="4" y="189"/>
                  </a:lnTo>
                  <a:lnTo>
                    <a:pt x="3" y="191"/>
                  </a:lnTo>
                  <a:lnTo>
                    <a:pt x="3" y="193"/>
                  </a:lnTo>
                  <a:lnTo>
                    <a:pt x="4" y="193"/>
                  </a:lnTo>
                  <a:lnTo>
                    <a:pt x="4" y="189"/>
                  </a:lnTo>
                  <a:lnTo>
                    <a:pt x="3" y="189"/>
                  </a:lnTo>
                  <a:lnTo>
                    <a:pt x="3" y="191"/>
                  </a:lnTo>
                  <a:lnTo>
                    <a:pt x="5" y="191"/>
                  </a:lnTo>
                  <a:lnTo>
                    <a:pt x="5" y="189"/>
                  </a:lnTo>
                  <a:lnTo>
                    <a:pt x="3" y="189"/>
                  </a:lnTo>
                  <a:lnTo>
                    <a:pt x="3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1" y="188"/>
                  </a:lnTo>
                  <a:lnTo>
                    <a:pt x="1" y="189"/>
                  </a:lnTo>
                  <a:lnTo>
                    <a:pt x="3" y="192"/>
                  </a:lnTo>
                  <a:lnTo>
                    <a:pt x="5" y="191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3" y="191"/>
                  </a:lnTo>
                  <a:lnTo>
                    <a:pt x="6" y="191"/>
                  </a:lnTo>
                  <a:lnTo>
                    <a:pt x="6" y="186"/>
                  </a:lnTo>
                  <a:lnTo>
                    <a:pt x="1" y="186"/>
                  </a:lnTo>
                  <a:lnTo>
                    <a:pt x="1" y="189"/>
                  </a:lnTo>
                  <a:lnTo>
                    <a:pt x="5" y="189"/>
                  </a:lnTo>
                  <a:lnTo>
                    <a:pt x="6" y="186"/>
                  </a:lnTo>
                  <a:lnTo>
                    <a:pt x="4" y="184"/>
                  </a:lnTo>
                  <a:lnTo>
                    <a:pt x="3" y="186"/>
                  </a:lnTo>
                  <a:lnTo>
                    <a:pt x="3" y="188"/>
                  </a:lnTo>
                  <a:lnTo>
                    <a:pt x="4" y="188"/>
                  </a:lnTo>
                  <a:lnTo>
                    <a:pt x="5" y="184"/>
                  </a:lnTo>
                  <a:lnTo>
                    <a:pt x="4" y="183"/>
                  </a:lnTo>
                  <a:lnTo>
                    <a:pt x="3" y="184"/>
                  </a:lnTo>
                  <a:lnTo>
                    <a:pt x="3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3" y="183"/>
                  </a:lnTo>
                  <a:lnTo>
                    <a:pt x="3" y="184"/>
                  </a:lnTo>
                  <a:lnTo>
                    <a:pt x="4" y="186"/>
                  </a:lnTo>
                  <a:lnTo>
                    <a:pt x="5" y="184"/>
                  </a:lnTo>
                  <a:lnTo>
                    <a:pt x="4" y="182"/>
                  </a:lnTo>
                  <a:lnTo>
                    <a:pt x="1" y="182"/>
                  </a:lnTo>
                  <a:lnTo>
                    <a:pt x="1" y="186"/>
                  </a:lnTo>
                  <a:lnTo>
                    <a:pt x="6" y="186"/>
                  </a:lnTo>
                  <a:lnTo>
                    <a:pt x="6" y="180"/>
                  </a:lnTo>
                  <a:lnTo>
                    <a:pt x="3" y="180"/>
                  </a:lnTo>
                  <a:lnTo>
                    <a:pt x="3" y="184"/>
                  </a:lnTo>
                  <a:lnTo>
                    <a:pt x="4" y="184"/>
                  </a:lnTo>
                  <a:lnTo>
                    <a:pt x="5" y="180"/>
                  </a:lnTo>
                  <a:lnTo>
                    <a:pt x="3" y="179"/>
                  </a:lnTo>
                  <a:lnTo>
                    <a:pt x="1" y="180"/>
                  </a:lnTo>
                  <a:lnTo>
                    <a:pt x="1" y="183"/>
                  </a:lnTo>
                  <a:lnTo>
                    <a:pt x="5" y="183"/>
                  </a:lnTo>
                  <a:lnTo>
                    <a:pt x="5" y="179"/>
                  </a:lnTo>
                  <a:lnTo>
                    <a:pt x="3" y="179"/>
                  </a:lnTo>
                  <a:lnTo>
                    <a:pt x="3" y="180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3" y="179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4" y="178"/>
                  </a:lnTo>
                  <a:lnTo>
                    <a:pt x="3" y="178"/>
                  </a:lnTo>
                  <a:lnTo>
                    <a:pt x="3" y="179"/>
                  </a:lnTo>
                  <a:lnTo>
                    <a:pt x="4" y="180"/>
                  </a:lnTo>
                  <a:lnTo>
                    <a:pt x="5" y="179"/>
                  </a:lnTo>
                  <a:lnTo>
                    <a:pt x="4" y="176"/>
                  </a:lnTo>
                  <a:lnTo>
                    <a:pt x="3" y="176"/>
                  </a:lnTo>
                  <a:lnTo>
                    <a:pt x="3" y="178"/>
                  </a:lnTo>
                  <a:lnTo>
                    <a:pt x="4" y="179"/>
                  </a:lnTo>
                  <a:lnTo>
                    <a:pt x="5" y="178"/>
                  </a:lnTo>
                  <a:lnTo>
                    <a:pt x="4" y="175"/>
                  </a:lnTo>
                  <a:lnTo>
                    <a:pt x="1" y="175"/>
                  </a:lnTo>
                  <a:lnTo>
                    <a:pt x="1" y="179"/>
                  </a:lnTo>
                  <a:lnTo>
                    <a:pt x="6" y="179"/>
                  </a:lnTo>
                  <a:lnTo>
                    <a:pt x="6" y="174"/>
                  </a:lnTo>
                  <a:lnTo>
                    <a:pt x="3" y="174"/>
                  </a:lnTo>
                  <a:lnTo>
                    <a:pt x="3" y="178"/>
                  </a:lnTo>
                  <a:lnTo>
                    <a:pt x="4" y="178"/>
                  </a:lnTo>
                  <a:lnTo>
                    <a:pt x="5" y="174"/>
                  </a:lnTo>
                  <a:lnTo>
                    <a:pt x="3" y="172"/>
                  </a:lnTo>
                  <a:lnTo>
                    <a:pt x="1" y="174"/>
                  </a:lnTo>
                  <a:lnTo>
                    <a:pt x="1" y="176"/>
                  </a:lnTo>
                  <a:lnTo>
                    <a:pt x="5" y="176"/>
                  </a:lnTo>
                  <a:lnTo>
                    <a:pt x="5" y="172"/>
                  </a:lnTo>
                  <a:lnTo>
                    <a:pt x="3" y="172"/>
                  </a:lnTo>
                  <a:lnTo>
                    <a:pt x="3" y="174"/>
                  </a:lnTo>
                  <a:lnTo>
                    <a:pt x="5" y="174"/>
                  </a:lnTo>
                  <a:lnTo>
                    <a:pt x="5" y="172"/>
                  </a:lnTo>
                  <a:lnTo>
                    <a:pt x="3" y="172"/>
                  </a:lnTo>
                  <a:lnTo>
                    <a:pt x="3" y="175"/>
                  </a:lnTo>
                  <a:lnTo>
                    <a:pt x="4" y="175"/>
                  </a:lnTo>
                  <a:lnTo>
                    <a:pt x="4" y="171"/>
                  </a:lnTo>
                  <a:lnTo>
                    <a:pt x="3" y="171"/>
                  </a:lnTo>
                  <a:lnTo>
                    <a:pt x="3" y="175"/>
                  </a:lnTo>
                  <a:lnTo>
                    <a:pt x="6" y="175"/>
                  </a:lnTo>
                  <a:lnTo>
                    <a:pt x="6" y="170"/>
                  </a:lnTo>
                  <a:lnTo>
                    <a:pt x="3" y="170"/>
                  </a:lnTo>
                  <a:lnTo>
                    <a:pt x="3" y="174"/>
                  </a:lnTo>
                  <a:lnTo>
                    <a:pt x="4" y="174"/>
                  </a:lnTo>
                  <a:lnTo>
                    <a:pt x="5" y="170"/>
                  </a:lnTo>
                  <a:lnTo>
                    <a:pt x="3" y="169"/>
                  </a:lnTo>
                  <a:lnTo>
                    <a:pt x="1" y="170"/>
                  </a:lnTo>
                  <a:lnTo>
                    <a:pt x="1" y="172"/>
                  </a:lnTo>
                  <a:lnTo>
                    <a:pt x="4" y="172"/>
                  </a:lnTo>
                  <a:lnTo>
                    <a:pt x="5" y="169"/>
                  </a:lnTo>
                  <a:lnTo>
                    <a:pt x="4" y="167"/>
                  </a:lnTo>
                  <a:lnTo>
                    <a:pt x="3" y="169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67"/>
                  </a:lnTo>
                  <a:lnTo>
                    <a:pt x="1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69"/>
                  </a:lnTo>
                  <a:lnTo>
                    <a:pt x="3" y="167"/>
                  </a:lnTo>
                  <a:lnTo>
                    <a:pt x="3" y="170"/>
                  </a:lnTo>
                  <a:lnTo>
                    <a:pt x="5" y="170"/>
                  </a:lnTo>
                  <a:lnTo>
                    <a:pt x="5" y="166"/>
                  </a:lnTo>
                  <a:lnTo>
                    <a:pt x="3" y="166"/>
                  </a:lnTo>
                  <a:lnTo>
                    <a:pt x="3" y="167"/>
                  </a:lnTo>
                  <a:lnTo>
                    <a:pt x="4" y="169"/>
                  </a:lnTo>
                  <a:lnTo>
                    <a:pt x="5" y="167"/>
                  </a:lnTo>
                  <a:lnTo>
                    <a:pt x="4" y="165"/>
                  </a:lnTo>
                  <a:lnTo>
                    <a:pt x="3" y="165"/>
                  </a:lnTo>
                  <a:lnTo>
                    <a:pt x="3" y="169"/>
                  </a:lnTo>
                  <a:lnTo>
                    <a:pt x="6" y="169"/>
                  </a:lnTo>
                  <a:lnTo>
                    <a:pt x="6" y="163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4" y="167"/>
                  </a:lnTo>
                  <a:lnTo>
                    <a:pt x="5" y="163"/>
                  </a:lnTo>
                  <a:lnTo>
                    <a:pt x="3" y="162"/>
                  </a:lnTo>
                  <a:lnTo>
                    <a:pt x="1" y="163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5" y="162"/>
                  </a:lnTo>
                  <a:lnTo>
                    <a:pt x="4" y="161"/>
                  </a:lnTo>
                  <a:lnTo>
                    <a:pt x="3" y="162"/>
                  </a:lnTo>
                  <a:lnTo>
                    <a:pt x="3" y="165"/>
                  </a:lnTo>
                  <a:lnTo>
                    <a:pt x="4" y="165"/>
                  </a:lnTo>
                  <a:lnTo>
                    <a:pt x="4" y="161"/>
                  </a:lnTo>
                  <a:lnTo>
                    <a:pt x="1" y="161"/>
                  </a:lnTo>
                  <a:lnTo>
                    <a:pt x="1" y="165"/>
                  </a:lnTo>
                  <a:lnTo>
                    <a:pt x="4" y="165"/>
                  </a:lnTo>
                  <a:lnTo>
                    <a:pt x="6" y="163"/>
                  </a:lnTo>
                  <a:lnTo>
                    <a:pt x="5" y="159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6" y="163"/>
                  </a:lnTo>
                  <a:lnTo>
                    <a:pt x="6" y="158"/>
                  </a:lnTo>
                  <a:lnTo>
                    <a:pt x="3" y="158"/>
                  </a:lnTo>
                  <a:lnTo>
                    <a:pt x="3" y="162"/>
                  </a:lnTo>
                  <a:lnTo>
                    <a:pt x="4" y="162"/>
                  </a:lnTo>
                  <a:lnTo>
                    <a:pt x="5" y="158"/>
                  </a:lnTo>
                  <a:lnTo>
                    <a:pt x="4" y="157"/>
                  </a:lnTo>
                  <a:lnTo>
                    <a:pt x="3" y="158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4" y="157"/>
                  </a:lnTo>
                  <a:lnTo>
                    <a:pt x="1" y="157"/>
                  </a:lnTo>
                  <a:lnTo>
                    <a:pt x="1" y="158"/>
                  </a:lnTo>
                  <a:lnTo>
                    <a:pt x="4" y="158"/>
                  </a:lnTo>
                  <a:lnTo>
                    <a:pt x="4" y="157"/>
                  </a:lnTo>
                  <a:lnTo>
                    <a:pt x="1" y="157"/>
                  </a:lnTo>
                  <a:lnTo>
                    <a:pt x="1" y="159"/>
                  </a:lnTo>
                  <a:lnTo>
                    <a:pt x="4" y="159"/>
                  </a:lnTo>
                  <a:lnTo>
                    <a:pt x="4" y="155"/>
                  </a:lnTo>
                  <a:lnTo>
                    <a:pt x="3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5" y="157"/>
                  </a:lnTo>
                  <a:lnTo>
                    <a:pt x="4" y="154"/>
                  </a:lnTo>
                  <a:lnTo>
                    <a:pt x="1" y="154"/>
                  </a:lnTo>
                  <a:lnTo>
                    <a:pt x="1" y="158"/>
                  </a:lnTo>
                  <a:lnTo>
                    <a:pt x="4" y="158"/>
                  </a:lnTo>
                  <a:lnTo>
                    <a:pt x="6" y="157"/>
                  </a:lnTo>
                  <a:lnTo>
                    <a:pt x="5" y="153"/>
                  </a:lnTo>
                  <a:lnTo>
                    <a:pt x="3" y="153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6" y="152"/>
                  </a:lnTo>
                  <a:lnTo>
                    <a:pt x="3" y="152"/>
                  </a:lnTo>
                  <a:lnTo>
                    <a:pt x="3" y="155"/>
                  </a:lnTo>
                  <a:lnTo>
                    <a:pt x="4" y="155"/>
                  </a:lnTo>
                  <a:lnTo>
                    <a:pt x="5" y="152"/>
                  </a:lnTo>
                  <a:lnTo>
                    <a:pt x="4" y="150"/>
                  </a:lnTo>
                  <a:lnTo>
                    <a:pt x="3" y="152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4" y="150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5" y="153"/>
                  </a:lnTo>
                  <a:lnTo>
                    <a:pt x="4" y="149"/>
                  </a:lnTo>
                  <a:lnTo>
                    <a:pt x="3" y="149"/>
                  </a:lnTo>
                  <a:lnTo>
                    <a:pt x="3" y="153"/>
                  </a:lnTo>
                  <a:lnTo>
                    <a:pt x="6" y="153"/>
                  </a:lnTo>
                  <a:lnTo>
                    <a:pt x="6" y="148"/>
                  </a:lnTo>
                  <a:lnTo>
                    <a:pt x="1" y="148"/>
                  </a:lnTo>
                  <a:lnTo>
                    <a:pt x="1" y="152"/>
                  </a:lnTo>
                  <a:lnTo>
                    <a:pt x="5" y="152"/>
                  </a:lnTo>
                  <a:lnTo>
                    <a:pt x="6" y="148"/>
                  </a:lnTo>
                  <a:lnTo>
                    <a:pt x="4" y="146"/>
                  </a:lnTo>
                  <a:lnTo>
                    <a:pt x="3" y="148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46"/>
                  </a:lnTo>
                  <a:lnTo>
                    <a:pt x="4" y="145"/>
                  </a:lnTo>
                  <a:lnTo>
                    <a:pt x="3" y="146"/>
                  </a:lnTo>
                  <a:lnTo>
                    <a:pt x="3" y="149"/>
                  </a:lnTo>
                  <a:lnTo>
                    <a:pt x="4" y="149"/>
                  </a:lnTo>
                  <a:lnTo>
                    <a:pt x="4" y="145"/>
                  </a:lnTo>
                  <a:lnTo>
                    <a:pt x="3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3" y="145"/>
                  </a:lnTo>
                  <a:lnTo>
                    <a:pt x="3" y="148"/>
                  </a:lnTo>
                  <a:lnTo>
                    <a:pt x="4" y="148"/>
                  </a:lnTo>
                  <a:lnTo>
                    <a:pt x="4" y="144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8"/>
                  </a:lnTo>
                  <a:lnTo>
                    <a:pt x="5" y="146"/>
                  </a:lnTo>
                  <a:lnTo>
                    <a:pt x="4" y="142"/>
                  </a:lnTo>
                  <a:lnTo>
                    <a:pt x="3" y="142"/>
                  </a:lnTo>
                  <a:lnTo>
                    <a:pt x="3" y="146"/>
                  </a:lnTo>
                  <a:lnTo>
                    <a:pt x="6" y="146"/>
                  </a:lnTo>
                  <a:lnTo>
                    <a:pt x="6" y="141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5" y="145"/>
                  </a:lnTo>
                  <a:lnTo>
                    <a:pt x="6" y="141"/>
                  </a:lnTo>
                  <a:lnTo>
                    <a:pt x="4" y="140"/>
                  </a:lnTo>
                  <a:lnTo>
                    <a:pt x="3" y="141"/>
                  </a:lnTo>
                  <a:lnTo>
                    <a:pt x="3" y="144"/>
                  </a:lnTo>
                  <a:lnTo>
                    <a:pt x="4" y="144"/>
                  </a:lnTo>
                  <a:lnTo>
                    <a:pt x="4" y="140"/>
                  </a:lnTo>
                  <a:lnTo>
                    <a:pt x="3" y="140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5" y="141"/>
                  </a:lnTo>
                  <a:lnTo>
                    <a:pt x="4" y="138"/>
                  </a:lnTo>
                  <a:lnTo>
                    <a:pt x="3" y="138"/>
                  </a:lnTo>
                  <a:lnTo>
                    <a:pt x="3" y="140"/>
                  </a:lnTo>
                  <a:lnTo>
                    <a:pt x="4" y="141"/>
                  </a:lnTo>
                  <a:lnTo>
                    <a:pt x="5" y="140"/>
                  </a:lnTo>
                  <a:lnTo>
                    <a:pt x="4" y="137"/>
                  </a:lnTo>
                  <a:lnTo>
                    <a:pt x="1" y="137"/>
                  </a:lnTo>
                  <a:lnTo>
                    <a:pt x="1" y="141"/>
                  </a:lnTo>
                  <a:lnTo>
                    <a:pt x="6" y="141"/>
                  </a:lnTo>
                  <a:lnTo>
                    <a:pt x="6" y="136"/>
                  </a:lnTo>
                  <a:lnTo>
                    <a:pt x="3" y="136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5" y="136"/>
                  </a:lnTo>
                  <a:lnTo>
                    <a:pt x="3" y="134"/>
                  </a:lnTo>
                  <a:lnTo>
                    <a:pt x="1" y="136"/>
                  </a:lnTo>
                  <a:lnTo>
                    <a:pt x="1" y="138"/>
                  </a:lnTo>
                  <a:lnTo>
                    <a:pt x="5" y="138"/>
                  </a:lnTo>
                  <a:lnTo>
                    <a:pt x="5" y="134"/>
                  </a:lnTo>
                  <a:lnTo>
                    <a:pt x="3" y="134"/>
                  </a:lnTo>
                  <a:lnTo>
                    <a:pt x="3" y="136"/>
                  </a:lnTo>
                  <a:lnTo>
                    <a:pt x="5" y="136"/>
                  </a:lnTo>
                  <a:lnTo>
                    <a:pt x="5" y="134"/>
                  </a:lnTo>
                  <a:lnTo>
                    <a:pt x="3" y="134"/>
                  </a:lnTo>
                  <a:lnTo>
                    <a:pt x="3" y="137"/>
                  </a:lnTo>
                  <a:lnTo>
                    <a:pt x="4" y="137"/>
                  </a:lnTo>
                  <a:lnTo>
                    <a:pt x="4" y="133"/>
                  </a:lnTo>
                  <a:lnTo>
                    <a:pt x="3" y="133"/>
                  </a:lnTo>
                  <a:lnTo>
                    <a:pt x="3" y="134"/>
                  </a:lnTo>
                  <a:lnTo>
                    <a:pt x="4" y="136"/>
                  </a:lnTo>
                  <a:lnTo>
                    <a:pt x="5" y="134"/>
                  </a:lnTo>
                  <a:lnTo>
                    <a:pt x="4" y="132"/>
                  </a:lnTo>
                  <a:lnTo>
                    <a:pt x="3" y="132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5" y="132"/>
                  </a:lnTo>
                  <a:lnTo>
                    <a:pt x="3" y="131"/>
                  </a:lnTo>
                  <a:lnTo>
                    <a:pt x="1" y="132"/>
                  </a:lnTo>
                  <a:lnTo>
                    <a:pt x="1" y="134"/>
                  </a:lnTo>
                  <a:lnTo>
                    <a:pt x="6" y="134"/>
                  </a:lnTo>
                  <a:lnTo>
                    <a:pt x="6" y="129"/>
                  </a:lnTo>
                  <a:lnTo>
                    <a:pt x="3" y="129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5" y="129"/>
                  </a:lnTo>
                  <a:lnTo>
                    <a:pt x="3" y="128"/>
                  </a:lnTo>
                  <a:lnTo>
                    <a:pt x="1" y="129"/>
                  </a:lnTo>
                  <a:lnTo>
                    <a:pt x="1" y="132"/>
                  </a:lnTo>
                  <a:lnTo>
                    <a:pt x="5" y="132"/>
                  </a:lnTo>
                  <a:lnTo>
                    <a:pt x="5" y="128"/>
                  </a:lnTo>
                  <a:lnTo>
                    <a:pt x="3" y="128"/>
                  </a:lnTo>
                  <a:lnTo>
                    <a:pt x="3" y="129"/>
                  </a:lnTo>
                  <a:lnTo>
                    <a:pt x="4" y="131"/>
                  </a:lnTo>
                  <a:lnTo>
                    <a:pt x="5" y="129"/>
                  </a:lnTo>
                  <a:lnTo>
                    <a:pt x="4" y="127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6" y="131"/>
                  </a:lnTo>
                  <a:lnTo>
                    <a:pt x="6" y="125"/>
                  </a:lnTo>
                  <a:lnTo>
                    <a:pt x="3" y="125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5" y="125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1" y="128"/>
                  </a:lnTo>
                  <a:lnTo>
                    <a:pt x="4" y="128"/>
                  </a:lnTo>
                  <a:lnTo>
                    <a:pt x="5" y="124"/>
                  </a:lnTo>
                  <a:lnTo>
                    <a:pt x="4" y="123"/>
                  </a:lnTo>
                  <a:lnTo>
                    <a:pt x="3" y="124"/>
                  </a:lnTo>
                  <a:lnTo>
                    <a:pt x="3" y="127"/>
                  </a:lnTo>
                  <a:lnTo>
                    <a:pt x="4" y="127"/>
                  </a:lnTo>
                  <a:lnTo>
                    <a:pt x="4" y="123"/>
                  </a:lnTo>
                  <a:lnTo>
                    <a:pt x="1" y="123"/>
                  </a:lnTo>
                  <a:lnTo>
                    <a:pt x="1" y="124"/>
                  </a:lnTo>
                  <a:lnTo>
                    <a:pt x="3" y="125"/>
                  </a:lnTo>
                  <a:lnTo>
                    <a:pt x="4" y="124"/>
                  </a:lnTo>
                  <a:lnTo>
                    <a:pt x="3" y="123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5" y="121"/>
                  </a:lnTo>
                  <a:lnTo>
                    <a:pt x="3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6" y="120"/>
                  </a:lnTo>
                  <a:lnTo>
                    <a:pt x="3" y="120"/>
                  </a:lnTo>
                  <a:lnTo>
                    <a:pt x="3" y="124"/>
                  </a:lnTo>
                  <a:lnTo>
                    <a:pt x="4" y="124"/>
                  </a:lnTo>
                  <a:lnTo>
                    <a:pt x="5" y="120"/>
                  </a:lnTo>
                  <a:lnTo>
                    <a:pt x="4" y="119"/>
                  </a:lnTo>
                  <a:lnTo>
                    <a:pt x="3" y="120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1" y="119"/>
                  </a:lnTo>
                  <a:lnTo>
                    <a:pt x="1" y="120"/>
                  </a:lnTo>
                  <a:lnTo>
                    <a:pt x="4" y="120"/>
                  </a:lnTo>
                  <a:lnTo>
                    <a:pt x="4" y="119"/>
                  </a:lnTo>
                  <a:lnTo>
                    <a:pt x="1" y="119"/>
                  </a:lnTo>
                  <a:lnTo>
                    <a:pt x="1" y="121"/>
                  </a:lnTo>
                  <a:lnTo>
                    <a:pt x="4" y="121"/>
                  </a:lnTo>
                  <a:lnTo>
                    <a:pt x="4" y="117"/>
                  </a:lnTo>
                  <a:lnTo>
                    <a:pt x="3" y="117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5" y="119"/>
                  </a:lnTo>
                  <a:lnTo>
                    <a:pt x="4" y="116"/>
                  </a:lnTo>
                  <a:lnTo>
                    <a:pt x="1" y="116"/>
                  </a:lnTo>
                  <a:lnTo>
                    <a:pt x="1" y="120"/>
                  </a:lnTo>
                  <a:lnTo>
                    <a:pt x="4" y="120"/>
                  </a:lnTo>
                  <a:lnTo>
                    <a:pt x="6" y="119"/>
                  </a:lnTo>
                  <a:lnTo>
                    <a:pt x="5" y="115"/>
                  </a:lnTo>
                  <a:lnTo>
                    <a:pt x="3" y="115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4"/>
                  </a:lnTo>
                  <a:lnTo>
                    <a:pt x="3" y="114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5" y="114"/>
                  </a:lnTo>
                  <a:lnTo>
                    <a:pt x="4" y="112"/>
                  </a:lnTo>
                  <a:lnTo>
                    <a:pt x="3" y="114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4" y="114"/>
                  </a:lnTo>
                  <a:lnTo>
                    <a:pt x="4" y="112"/>
                  </a:lnTo>
                  <a:lnTo>
                    <a:pt x="1" y="112"/>
                  </a:lnTo>
                  <a:lnTo>
                    <a:pt x="1" y="115"/>
                  </a:lnTo>
                  <a:lnTo>
                    <a:pt x="4" y="115"/>
                  </a:lnTo>
                  <a:lnTo>
                    <a:pt x="4" y="111"/>
                  </a:lnTo>
                  <a:lnTo>
                    <a:pt x="3" y="111"/>
                  </a:lnTo>
                  <a:lnTo>
                    <a:pt x="3" y="112"/>
                  </a:lnTo>
                  <a:lnTo>
                    <a:pt x="4" y="114"/>
                  </a:lnTo>
                  <a:lnTo>
                    <a:pt x="5" y="112"/>
                  </a:lnTo>
                  <a:lnTo>
                    <a:pt x="4" y="110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5" y="114"/>
                  </a:lnTo>
                  <a:lnTo>
                    <a:pt x="6" y="110"/>
                  </a:lnTo>
                  <a:lnTo>
                    <a:pt x="4" y="108"/>
                  </a:lnTo>
                  <a:lnTo>
                    <a:pt x="3" y="110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5" y="108"/>
                  </a:lnTo>
                  <a:lnTo>
                    <a:pt x="4" y="107"/>
                  </a:lnTo>
                  <a:lnTo>
                    <a:pt x="3" y="108"/>
                  </a:lnTo>
                  <a:lnTo>
                    <a:pt x="3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3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5" y="107"/>
                  </a:lnTo>
                  <a:lnTo>
                    <a:pt x="3" y="107"/>
                  </a:lnTo>
                  <a:lnTo>
                    <a:pt x="3" y="110"/>
                  </a:lnTo>
                  <a:lnTo>
                    <a:pt x="4" y="110"/>
                  </a:lnTo>
                  <a:lnTo>
                    <a:pt x="4" y="106"/>
                  </a:lnTo>
                  <a:lnTo>
                    <a:pt x="1" y="106"/>
                  </a:lnTo>
                  <a:lnTo>
                    <a:pt x="1" y="107"/>
                  </a:lnTo>
                  <a:lnTo>
                    <a:pt x="3" y="110"/>
                  </a:lnTo>
                  <a:lnTo>
                    <a:pt x="5" y="108"/>
                  </a:lnTo>
                  <a:lnTo>
                    <a:pt x="4" y="104"/>
                  </a:lnTo>
                  <a:lnTo>
                    <a:pt x="3" y="104"/>
                  </a:lnTo>
                  <a:lnTo>
                    <a:pt x="3" y="108"/>
                  </a:lnTo>
                  <a:lnTo>
                    <a:pt x="6" y="108"/>
                  </a:lnTo>
                  <a:lnTo>
                    <a:pt x="6" y="103"/>
                  </a:lnTo>
                  <a:lnTo>
                    <a:pt x="1" y="103"/>
                  </a:lnTo>
                  <a:lnTo>
                    <a:pt x="1" y="107"/>
                  </a:lnTo>
                  <a:lnTo>
                    <a:pt x="5" y="107"/>
                  </a:lnTo>
                  <a:lnTo>
                    <a:pt x="6" y="103"/>
                  </a:lnTo>
                  <a:lnTo>
                    <a:pt x="4" y="102"/>
                  </a:lnTo>
                  <a:lnTo>
                    <a:pt x="3" y="103"/>
                  </a:lnTo>
                  <a:lnTo>
                    <a:pt x="3" y="106"/>
                  </a:lnTo>
                  <a:lnTo>
                    <a:pt x="4" y="106"/>
                  </a:lnTo>
                  <a:lnTo>
                    <a:pt x="5" y="102"/>
                  </a:lnTo>
                  <a:lnTo>
                    <a:pt x="4" y="100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3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5" y="100"/>
                  </a:lnTo>
                  <a:lnTo>
                    <a:pt x="3" y="100"/>
                  </a:lnTo>
                  <a:lnTo>
                    <a:pt x="3" y="103"/>
                  </a:lnTo>
                  <a:lnTo>
                    <a:pt x="4" y="103"/>
                  </a:lnTo>
                  <a:lnTo>
                    <a:pt x="4" y="99"/>
                  </a:lnTo>
                  <a:lnTo>
                    <a:pt x="1" y="99"/>
                  </a:lnTo>
                  <a:lnTo>
                    <a:pt x="1" y="103"/>
                  </a:lnTo>
                  <a:lnTo>
                    <a:pt x="6" y="103"/>
                  </a:lnTo>
                  <a:lnTo>
                    <a:pt x="6" y="98"/>
                  </a:lnTo>
                  <a:lnTo>
                    <a:pt x="3" y="98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5" y="98"/>
                  </a:lnTo>
                  <a:lnTo>
                    <a:pt x="3" y="97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5" y="100"/>
                  </a:lnTo>
                  <a:lnTo>
                    <a:pt x="5" y="97"/>
                  </a:lnTo>
                  <a:lnTo>
                    <a:pt x="3" y="97"/>
                  </a:lnTo>
                  <a:lnTo>
                    <a:pt x="3" y="98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3" y="97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3" y="95"/>
                  </a:lnTo>
                  <a:lnTo>
                    <a:pt x="3" y="97"/>
                  </a:lnTo>
                  <a:lnTo>
                    <a:pt x="4" y="98"/>
                  </a:lnTo>
                  <a:lnTo>
                    <a:pt x="5" y="97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4" y="97"/>
                  </a:lnTo>
                  <a:lnTo>
                    <a:pt x="5" y="95"/>
                  </a:lnTo>
                  <a:lnTo>
                    <a:pt x="4" y="93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6" y="97"/>
                  </a:lnTo>
                  <a:lnTo>
                    <a:pt x="6" y="91"/>
                  </a:lnTo>
                  <a:lnTo>
                    <a:pt x="3" y="91"/>
                  </a:lnTo>
                  <a:lnTo>
                    <a:pt x="3" y="95"/>
                  </a:lnTo>
                  <a:lnTo>
                    <a:pt x="4" y="95"/>
                  </a:lnTo>
                  <a:lnTo>
                    <a:pt x="5" y="91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5" y="94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4" y="93"/>
                  </a:lnTo>
                  <a:lnTo>
                    <a:pt x="4" y="89"/>
                  </a:lnTo>
                  <a:lnTo>
                    <a:pt x="3" y="89"/>
                  </a:lnTo>
                  <a:lnTo>
                    <a:pt x="3" y="93"/>
                  </a:lnTo>
                  <a:lnTo>
                    <a:pt x="6" y="93"/>
                  </a:lnTo>
                  <a:lnTo>
                    <a:pt x="6" y="87"/>
                  </a:lnTo>
                  <a:lnTo>
                    <a:pt x="3" y="87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5" y="87"/>
                  </a:lnTo>
                  <a:lnTo>
                    <a:pt x="3" y="86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4" y="90"/>
                  </a:lnTo>
                  <a:lnTo>
                    <a:pt x="5" y="86"/>
                  </a:lnTo>
                  <a:lnTo>
                    <a:pt x="4" y="85"/>
                  </a:lnTo>
                  <a:lnTo>
                    <a:pt x="3" y="86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4" y="85"/>
                  </a:lnTo>
                  <a:lnTo>
                    <a:pt x="1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6"/>
                  </a:lnTo>
                  <a:lnTo>
                    <a:pt x="3" y="85"/>
                  </a:lnTo>
                  <a:lnTo>
                    <a:pt x="3" y="87"/>
                  </a:lnTo>
                  <a:lnTo>
                    <a:pt x="5" y="87"/>
                  </a:lnTo>
                  <a:lnTo>
                    <a:pt x="5" y="83"/>
                  </a:lnTo>
                  <a:lnTo>
                    <a:pt x="3" y="83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5" y="85"/>
                  </a:lnTo>
                  <a:lnTo>
                    <a:pt x="4" y="82"/>
                  </a:lnTo>
                  <a:lnTo>
                    <a:pt x="3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5" y="81"/>
                  </a:lnTo>
                  <a:lnTo>
                    <a:pt x="3" y="80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4" y="83"/>
                  </a:lnTo>
                  <a:lnTo>
                    <a:pt x="5" y="80"/>
                  </a:lnTo>
                  <a:lnTo>
                    <a:pt x="4" y="78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4" y="78"/>
                  </a:lnTo>
                  <a:lnTo>
                    <a:pt x="1" y="78"/>
                  </a:lnTo>
                  <a:lnTo>
                    <a:pt x="1" y="82"/>
                  </a:lnTo>
                  <a:lnTo>
                    <a:pt x="4" y="82"/>
                  </a:lnTo>
                  <a:lnTo>
                    <a:pt x="6" y="81"/>
                  </a:lnTo>
                  <a:lnTo>
                    <a:pt x="5" y="77"/>
                  </a:lnTo>
                  <a:lnTo>
                    <a:pt x="3" y="77"/>
                  </a:lnTo>
                  <a:lnTo>
                    <a:pt x="3" y="81"/>
                  </a:lnTo>
                  <a:lnTo>
                    <a:pt x="6" y="81"/>
                  </a:lnTo>
                  <a:lnTo>
                    <a:pt x="6" y="76"/>
                  </a:lnTo>
                  <a:lnTo>
                    <a:pt x="3" y="76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5" y="76"/>
                  </a:lnTo>
                  <a:lnTo>
                    <a:pt x="4" y="74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4" y="74"/>
                  </a:lnTo>
                  <a:lnTo>
                    <a:pt x="1" y="74"/>
                  </a:lnTo>
                  <a:lnTo>
                    <a:pt x="1" y="76"/>
                  </a:lnTo>
                  <a:lnTo>
                    <a:pt x="4" y="76"/>
                  </a:lnTo>
                  <a:lnTo>
                    <a:pt x="4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4" y="77"/>
                  </a:lnTo>
                  <a:lnTo>
                    <a:pt x="4" y="73"/>
                  </a:lnTo>
                  <a:lnTo>
                    <a:pt x="3" y="73"/>
                  </a:lnTo>
                  <a:lnTo>
                    <a:pt x="3" y="74"/>
                  </a:lnTo>
                  <a:lnTo>
                    <a:pt x="4" y="76"/>
                  </a:lnTo>
                  <a:lnTo>
                    <a:pt x="5" y="74"/>
                  </a:lnTo>
                  <a:lnTo>
                    <a:pt x="4" y="72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4" y="76"/>
                  </a:lnTo>
                  <a:lnTo>
                    <a:pt x="6" y="74"/>
                  </a:lnTo>
                  <a:lnTo>
                    <a:pt x="5" y="70"/>
                  </a:lnTo>
                  <a:lnTo>
                    <a:pt x="3" y="70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6" y="69"/>
                  </a:lnTo>
                  <a:lnTo>
                    <a:pt x="3" y="69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5" y="69"/>
                  </a:lnTo>
                  <a:lnTo>
                    <a:pt x="4" y="68"/>
                  </a:lnTo>
                  <a:lnTo>
                    <a:pt x="3" y="69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1" y="68"/>
                  </a:lnTo>
                  <a:lnTo>
                    <a:pt x="1" y="69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3" y="66"/>
                  </a:lnTo>
                  <a:lnTo>
                    <a:pt x="3" y="70"/>
                  </a:lnTo>
                  <a:lnTo>
                    <a:pt x="6" y="70"/>
                  </a:lnTo>
                  <a:lnTo>
                    <a:pt x="6" y="65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5" y="69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5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5" y="64"/>
                  </a:lnTo>
                  <a:lnTo>
                    <a:pt x="4" y="62"/>
                  </a:lnTo>
                  <a:lnTo>
                    <a:pt x="3" y="64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4" y="62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4" y="65"/>
                  </a:lnTo>
                  <a:lnTo>
                    <a:pt x="5" y="64"/>
                  </a:lnTo>
                  <a:lnTo>
                    <a:pt x="4" y="61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3" y="65"/>
                  </a:lnTo>
                  <a:lnTo>
                    <a:pt x="5" y="64"/>
                  </a:lnTo>
                  <a:lnTo>
                    <a:pt x="4" y="60"/>
                  </a:lnTo>
                  <a:lnTo>
                    <a:pt x="3" y="60"/>
                  </a:lnTo>
                  <a:lnTo>
                    <a:pt x="3" y="64"/>
                  </a:lnTo>
                  <a:lnTo>
                    <a:pt x="6" y="64"/>
                  </a:lnTo>
                  <a:lnTo>
                    <a:pt x="6" y="59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5" y="62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3" y="59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4" y="57"/>
                  </a:lnTo>
                  <a:lnTo>
                    <a:pt x="3" y="57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3" y="56"/>
                  </a:lnTo>
                  <a:lnTo>
                    <a:pt x="3" y="57"/>
                  </a:lnTo>
                  <a:lnTo>
                    <a:pt x="4" y="59"/>
                  </a:lnTo>
                  <a:lnTo>
                    <a:pt x="5" y="57"/>
                  </a:lnTo>
                  <a:lnTo>
                    <a:pt x="4" y="55"/>
                  </a:lnTo>
                  <a:lnTo>
                    <a:pt x="1" y="55"/>
                  </a:lnTo>
                  <a:lnTo>
                    <a:pt x="1" y="59"/>
                  </a:lnTo>
                  <a:lnTo>
                    <a:pt x="6" y="59"/>
                  </a:lnTo>
                  <a:lnTo>
                    <a:pt x="6" y="53"/>
                  </a:lnTo>
                  <a:lnTo>
                    <a:pt x="3" y="53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5" y="53"/>
                  </a:lnTo>
                  <a:lnTo>
                    <a:pt x="3" y="52"/>
                  </a:lnTo>
                  <a:lnTo>
                    <a:pt x="1" y="53"/>
                  </a:lnTo>
                  <a:lnTo>
                    <a:pt x="1" y="56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3" y="53"/>
                  </a:lnTo>
                  <a:lnTo>
                    <a:pt x="6" y="53"/>
                  </a:lnTo>
                  <a:lnTo>
                    <a:pt x="6" y="48"/>
                  </a:lnTo>
                  <a:lnTo>
                    <a:pt x="1" y="48"/>
                  </a:lnTo>
                  <a:lnTo>
                    <a:pt x="1" y="52"/>
                  </a:lnTo>
                  <a:lnTo>
                    <a:pt x="4" y="52"/>
                  </a:lnTo>
                  <a:lnTo>
                    <a:pt x="5" y="48"/>
                  </a:lnTo>
                  <a:lnTo>
                    <a:pt x="4" y="47"/>
                  </a:lnTo>
                  <a:lnTo>
                    <a:pt x="3" y="48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5" y="47"/>
                  </a:lnTo>
                  <a:lnTo>
                    <a:pt x="3" y="45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4" y="44"/>
                  </a:lnTo>
                  <a:lnTo>
                    <a:pt x="3" y="44"/>
                  </a:lnTo>
                  <a:lnTo>
                    <a:pt x="3" y="48"/>
                  </a:lnTo>
                  <a:lnTo>
                    <a:pt x="5" y="48"/>
                  </a:lnTo>
                  <a:lnTo>
                    <a:pt x="5" y="47"/>
                  </a:lnTo>
                  <a:lnTo>
                    <a:pt x="6" y="45"/>
                  </a:lnTo>
                  <a:lnTo>
                    <a:pt x="5" y="43"/>
                  </a:lnTo>
                  <a:lnTo>
                    <a:pt x="3" y="43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1" y="42"/>
                  </a:lnTo>
                  <a:lnTo>
                    <a:pt x="1" y="45"/>
                  </a:lnTo>
                  <a:lnTo>
                    <a:pt x="4" y="45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1" y="40"/>
                  </a:lnTo>
                  <a:lnTo>
                    <a:pt x="1" y="42"/>
                  </a:lnTo>
                  <a:lnTo>
                    <a:pt x="3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3" y="38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3" y="35"/>
                  </a:lnTo>
                  <a:lnTo>
                    <a:pt x="3" y="38"/>
                  </a:lnTo>
                  <a:lnTo>
                    <a:pt x="4" y="38"/>
                  </a:lnTo>
                  <a:lnTo>
                    <a:pt x="4" y="34"/>
                  </a:lnTo>
                  <a:lnTo>
                    <a:pt x="1" y="34"/>
                  </a:lnTo>
                  <a:lnTo>
                    <a:pt x="1" y="38"/>
                  </a:lnTo>
                  <a:lnTo>
                    <a:pt x="4" y="38"/>
                  </a:lnTo>
                  <a:lnTo>
                    <a:pt x="6" y="36"/>
                  </a:lnTo>
                  <a:lnTo>
                    <a:pt x="5" y="32"/>
                  </a:lnTo>
                  <a:lnTo>
                    <a:pt x="3" y="32"/>
                  </a:lnTo>
                  <a:lnTo>
                    <a:pt x="3" y="36"/>
                  </a:lnTo>
                  <a:lnTo>
                    <a:pt x="6" y="36"/>
                  </a:lnTo>
                  <a:lnTo>
                    <a:pt x="6" y="31"/>
                  </a:lnTo>
                  <a:lnTo>
                    <a:pt x="3" y="31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4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5" y="30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6" y="27"/>
                  </a:lnTo>
                  <a:lnTo>
                    <a:pt x="4" y="26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3" y="26"/>
                  </a:lnTo>
                  <a:lnTo>
                    <a:pt x="3" y="28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6"/>
                  </a:lnTo>
                  <a:lnTo>
                    <a:pt x="6" y="26"/>
                  </a:lnTo>
                  <a:lnTo>
                    <a:pt x="6" y="21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5" y="25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5" y="22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6" y="21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59" y="19"/>
                  </a:lnTo>
                  <a:lnTo>
                    <a:pt x="59" y="15"/>
                  </a:lnTo>
                  <a:lnTo>
                    <a:pt x="51" y="14"/>
                  </a:lnTo>
                  <a:lnTo>
                    <a:pt x="5" y="14"/>
                  </a:lnTo>
                  <a:lnTo>
                    <a:pt x="5" y="18"/>
                  </a:lnTo>
                  <a:lnTo>
                    <a:pt x="12" y="18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13"/>
                  </a:lnTo>
                  <a:lnTo>
                    <a:pt x="35" y="13"/>
                  </a:lnTo>
                  <a:lnTo>
                    <a:pt x="35" y="14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38" y="11"/>
                  </a:lnTo>
                  <a:lnTo>
                    <a:pt x="35" y="11"/>
                  </a:lnTo>
                  <a:lnTo>
                    <a:pt x="35" y="15"/>
                  </a:lnTo>
                  <a:lnTo>
                    <a:pt x="38" y="15"/>
                  </a:lnTo>
                  <a:lnTo>
                    <a:pt x="38" y="14"/>
                  </a:lnTo>
                  <a:lnTo>
                    <a:pt x="39" y="13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4" y="14"/>
                  </a:lnTo>
                  <a:lnTo>
                    <a:pt x="41" y="14"/>
                  </a:lnTo>
                  <a:lnTo>
                    <a:pt x="41" y="9"/>
                  </a:lnTo>
                  <a:lnTo>
                    <a:pt x="35" y="9"/>
                  </a:lnTo>
                  <a:lnTo>
                    <a:pt x="35" y="13"/>
                  </a:lnTo>
                  <a:lnTo>
                    <a:pt x="38" y="13"/>
                  </a:lnTo>
                  <a:lnTo>
                    <a:pt x="39" y="9"/>
                  </a:lnTo>
                  <a:lnTo>
                    <a:pt x="37" y="8"/>
                  </a:lnTo>
                  <a:lnTo>
                    <a:pt x="35" y="9"/>
                  </a:lnTo>
                  <a:lnTo>
                    <a:pt x="35" y="11"/>
                  </a:lnTo>
                  <a:lnTo>
                    <a:pt x="39" y="11"/>
                  </a:lnTo>
                  <a:lnTo>
                    <a:pt x="39" y="8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8" y="10"/>
                  </a:lnTo>
                  <a:lnTo>
                    <a:pt x="38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9" y="9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39" y="5"/>
                  </a:lnTo>
                  <a:lnTo>
                    <a:pt x="35" y="4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8" y="8"/>
                  </a:lnTo>
                  <a:lnTo>
                    <a:pt x="39" y="4"/>
                  </a:lnTo>
                  <a:lnTo>
                    <a:pt x="37" y="2"/>
                  </a:lnTo>
                  <a:lnTo>
                    <a:pt x="35" y="4"/>
                  </a:lnTo>
                  <a:lnTo>
                    <a:pt x="35" y="6"/>
                  </a:lnTo>
                  <a:lnTo>
                    <a:pt x="38" y="6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7" y="5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4" name="Freeform 790"/>
            <p:cNvSpPr>
              <a:spLocks/>
            </p:cNvSpPr>
            <p:nvPr/>
          </p:nvSpPr>
          <p:spPr bwMode="auto">
            <a:xfrm rot="16200000">
              <a:off x="7967344" y="1345247"/>
              <a:ext cx="9525" cy="38100"/>
            </a:xfrm>
            <a:custGeom>
              <a:avLst/>
              <a:gdLst>
                <a:gd name="T0" fmla="*/ 0 w 6"/>
                <a:gd name="T1" fmla="*/ 6 h 24"/>
                <a:gd name="T2" fmla="*/ 1 w 6"/>
                <a:gd name="T3" fmla="*/ 4 h 24"/>
                <a:gd name="T4" fmla="*/ 3 w 6"/>
                <a:gd name="T5" fmla="*/ 3 h 24"/>
                <a:gd name="T6" fmla="*/ 3 w 6"/>
                <a:gd name="T7" fmla="*/ 4 h 24"/>
                <a:gd name="T8" fmla="*/ 3 w 6"/>
                <a:gd name="T9" fmla="*/ 4 h 24"/>
                <a:gd name="T10" fmla="*/ 3 w 6"/>
                <a:gd name="T11" fmla="*/ 6 h 24"/>
                <a:gd name="T12" fmla="*/ 1 w 6"/>
                <a:gd name="T13" fmla="*/ 10 h 24"/>
                <a:gd name="T14" fmla="*/ 1 w 6"/>
                <a:gd name="T15" fmla="*/ 7 h 24"/>
                <a:gd name="T16" fmla="*/ 0 w 6"/>
                <a:gd name="T17" fmla="*/ 7 h 24"/>
                <a:gd name="T18" fmla="*/ 1 w 6"/>
                <a:gd name="T19" fmla="*/ 8 h 24"/>
                <a:gd name="T20" fmla="*/ 3 w 6"/>
                <a:gd name="T21" fmla="*/ 10 h 24"/>
                <a:gd name="T22" fmla="*/ 3 w 6"/>
                <a:gd name="T23" fmla="*/ 10 h 24"/>
                <a:gd name="T24" fmla="*/ 5 w 6"/>
                <a:gd name="T25" fmla="*/ 11 h 24"/>
                <a:gd name="T26" fmla="*/ 4 w 6"/>
                <a:gd name="T27" fmla="*/ 16 h 24"/>
                <a:gd name="T28" fmla="*/ 3 w 6"/>
                <a:gd name="T29" fmla="*/ 16 h 24"/>
                <a:gd name="T30" fmla="*/ 1 w 6"/>
                <a:gd name="T31" fmla="*/ 17 h 24"/>
                <a:gd name="T32" fmla="*/ 3 w 6"/>
                <a:gd name="T33" fmla="*/ 19 h 24"/>
                <a:gd name="T34" fmla="*/ 3 w 6"/>
                <a:gd name="T35" fmla="*/ 17 h 24"/>
                <a:gd name="T36" fmla="*/ 3 w 6"/>
                <a:gd name="T37" fmla="*/ 20 h 24"/>
                <a:gd name="T38" fmla="*/ 1 w 6"/>
                <a:gd name="T39" fmla="*/ 21 h 24"/>
                <a:gd name="T40" fmla="*/ 0 w 6"/>
                <a:gd name="T41" fmla="*/ 19 h 24"/>
                <a:gd name="T42" fmla="*/ 3 w 6"/>
                <a:gd name="T43" fmla="*/ 19 h 24"/>
                <a:gd name="T44" fmla="*/ 4 w 6"/>
                <a:gd name="T45" fmla="*/ 20 h 24"/>
                <a:gd name="T46" fmla="*/ 5 w 6"/>
                <a:gd name="T47" fmla="*/ 20 h 24"/>
                <a:gd name="T48" fmla="*/ 4 w 6"/>
                <a:gd name="T49" fmla="*/ 23 h 24"/>
                <a:gd name="T50" fmla="*/ 3 w 6"/>
                <a:gd name="T51" fmla="*/ 21 h 24"/>
                <a:gd name="T52" fmla="*/ 5 w 6"/>
                <a:gd name="T53" fmla="*/ 21 h 24"/>
                <a:gd name="T54" fmla="*/ 3 w 6"/>
                <a:gd name="T55" fmla="*/ 21 h 24"/>
                <a:gd name="T56" fmla="*/ 3 w 6"/>
                <a:gd name="T57" fmla="*/ 20 h 24"/>
                <a:gd name="T58" fmla="*/ 3 w 6"/>
                <a:gd name="T59" fmla="*/ 19 h 24"/>
                <a:gd name="T60" fmla="*/ 1 w 6"/>
                <a:gd name="T61" fmla="*/ 15 h 24"/>
                <a:gd name="T62" fmla="*/ 4 w 6"/>
                <a:gd name="T63" fmla="*/ 12 h 24"/>
                <a:gd name="T64" fmla="*/ 4 w 6"/>
                <a:gd name="T65" fmla="*/ 12 h 24"/>
                <a:gd name="T66" fmla="*/ 4 w 6"/>
                <a:gd name="T67" fmla="*/ 13 h 24"/>
                <a:gd name="T68" fmla="*/ 5 w 6"/>
                <a:gd name="T69" fmla="*/ 11 h 24"/>
                <a:gd name="T70" fmla="*/ 5 w 6"/>
                <a:gd name="T71" fmla="*/ 12 h 24"/>
                <a:gd name="T72" fmla="*/ 4 w 6"/>
                <a:gd name="T73" fmla="*/ 13 h 24"/>
                <a:gd name="T74" fmla="*/ 1 w 6"/>
                <a:gd name="T75" fmla="*/ 12 h 24"/>
                <a:gd name="T76" fmla="*/ 1 w 6"/>
                <a:gd name="T77" fmla="*/ 10 h 24"/>
                <a:gd name="T78" fmla="*/ 1 w 6"/>
                <a:gd name="T79" fmla="*/ 11 h 24"/>
                <a:gd name="T80" fmla="*/ 3 w 6"/>
                <a:gd name="T81" fmla="*/ 8 h 24"/>
                <a:gd name="T82" fmla="*/ 1 w 6"/>
                <a:gd name="T83" fmla="*/ 6 h 24"/>
                <a:gd name="T84" fmla="*/ 5 w 6"/>
                <a:gd name="T85" fmla="*/ 4 h 24"/>
                <a:gd name="T86" fmla="*/ 6 w 6"/>
                <a:gd name="T87" fmla="*/ 3 h 24"/>
                <a:gd name="T88" fmla="*/ 5 w 6"/>
                <a:gd name="T89" fmla="*/ 3 h 24"/>
                <a:gd name="T90" fmla="*/ 4 w 6"/>
                <a:gd name="T91" fmla="*/ 6 h 24"/>
                <a:gd name="T92" fmla="*/ 4 w 6"/>
                <a:gd name="T93" fmla="*/ 3 h 24"/>
                <a:gd name="T94" fmla="*/ 3 w 6"/>
                <a:gd name="T9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24">
                  <a:moveTo>
                    <a:pt x="4" y="4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6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4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4" y="7"/>
                  </a:lnTo>
                  <a:lnTo>
                    <a:pt x="3" y="6"/>
                  </a:lnTo>
                  <a:lnTo>
                    <a:pt x="1" y="7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1" y="8"/>
                  </a:lnTo>
                  <a:lnTo>
                    <a:pt x="1" y="12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1" y="15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1" y="13"/>
                  </a:lnTo>
                  <a:lnTo>
                    <a:pt x="1" y="17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21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1" y="20"/>
                  </a:lnTo>
                  <a:lnTo>
                    <a:pt x="1" y="24"/>
                  </a:lnTo>
                  <a:lnTo>
                    <a:pt x="4" y="24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3" y="21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1" y="17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5" y="20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20"/>
                  </a:lnTo>
                  <a:lnTo>
                    <a:pt x="6" y="20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4" y="17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0"/>
                  </a:lnTo>
                  <a:lnTo>
                    <a:pt x="3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1" y="8"/>
                  </a:lnTo>
                  <a:lnTo>
                    <a:pt x="1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5" y="8"/>
                  </a:lnTo>
                  <a:lnTo>
                    <a:pt x="4" y="6"/>
                  </a:lnTo>
                  <a:lnTo>
                    <a:pt x="1" y="6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6" y="8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3"/>
                  </a:lnTo>
                  <a:lnTo>
                    <a:pt x="3" y="3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5" name="Rectangle 791"/>
            <p:cNvSpPr>
              <a:spLocks noChangeArrowheads="1"/>
            </p:cNvSpPr>
            <p:nvPr/>
          </p:nvSpPr>
          <p:spPr bwMode="auto">
            <a:xfrm rot="16200000">
              <a:off x="4462144" y="1464310"/>
              <a:ext cx="6350" cy="6350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6" name="Rectangle 792"/>
            <p:cNvSpPr>
              <a:spLocks noChangeArrowheads="1"/>
            </p:cNvSpPr>
            <p:nvPr/>
          </p:nvSpPr>
          <p:spPr bwMode="auto">
            <a:xfrm rot="16200000">
              <a:off x="4674076" y="1258728"/>
              <a:ext cx="6350" cy="417513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7" name="Freeform 793"/>
            <p:cNvSpPr>
              <a:spLocks/>
            </p:cNvSpPr>
            <p:nvPr/>
          </p:nvSpPr>
          <p:spPr bwMode="auto">
            <a:xfrm rot="16200000">
              <a:off x="6353651" y="-173197"/>
              <a:ext cx="203200" cy="3084513"/>
            </a:xfrm>
            <a:custGeom>
              <a:avLst/>
              <a:gdLst>
                <a:gd name="T0" fmla="*/ 27 w 128"/>
                <a:gd name="T1" fmla="*/ 89 h 1943"/>
                <a:gd name="T2" fmla="*/ 69 w 128"/>
                <a:gd name="T3" fmla="*/ 160 h 1943"/>
                <a:gd name="T4" fmla="*/ 114 w 128"/>
                <a:gd name="T5" fmla="*/ 217 h 1943"/>
                <a:gd name="T6" fmla="*/ 95 w 128"/>
                <a:gd name="T7" fmla="*/ 271 h 1943"/>
                <a:gd name="T8" fmla="*/ 99 w 128"/>
                <a:gd name="T9" fmla="*/ 331 h 1943"/>
                <a:gd name="T10" fmla="*/ 102 w 128"/>
                <a:gd name="T11" fmla="*/ 385 h 1943"/>
                <a:gd name="T12" fmla="*/ 93 w 128"/>
                <a:gd name="T13" fmla="*/ 445 h 1943"/>
                <a:gd name="T14" fmla="*/ 112 w 128"/>
                <a:gd name="T15" fmla="*/ 498 h 1943"/>
                <a:gd name="T16" fmla="*/ 106 w 128"/>
                <a:gd name="T17" fmla="*/ 559 h 1943"/>
                <a:gd name="T18" fmla="*/ 93 w 128"/>
                <a:gd name="T19" fmla="*/ 608 h 1943"/>
                <a:gd name="T20" fmla="*/ 85 w 128"/>
                <a:gd name="T21" fmla="*/ 674 h 1943"/>
                <a:gd name="T22" fmla="*/ 86 w 128"/>
                <a:gd name="T23" fmla="*/ 720 h 1943"/>
                <a:gd name="T24" fmla="*/ 88 w 128"/>
                <a:gd name="T25" fmla="*/ 778 h 1943"/>
                <a:gd name="T26" fmla="*/ 84 w 128"/>
                <a:gd name="T27" fmla="*/ 824 h 1943"/>
                <a:gd name="T28" fmla="*/ 74 w 128"/>
                <a:gd name="T29" fmla="*/ 877 h 1943"/>
                <a:gd name="T30" fmla="*/ 86 w 128"/>
                <a:gd name="T31" fmla="*/ 931 h 1943"/>
                <a:gd name="T32" fmla="*/ 102 w 128"/>
                <a:gd name="T33" fmla="*/ 1000 h 1943"/>
                <a:gd name="T34" fmla="*/ 99 w 128"/>
                <a:gd name="T35" fmla="*/ 1050 h 1943"/>
                <a:gd name="T36" fmla="*/ 88 w 128"/>
                <a:gd name="T37" fmla="*/ 1095 h 1943"/>
                <a:gd name="T38" fmla="*/ 85 w 128"/>
                <a:gd name="T39" fmla="*/ 1140 h 1943"/>
                <a:gd name="T40" fmla="*/ 123 w 128"/>
                <a:gd name="T41" fmla="*/ 1202 h 1943"/>
                <a:gd name="T42" fmla="*/ 78 w 128"/>
                <a:gd name="T43" fmla="*/ 1252 h 1943"/>
                <a:gd name="T44" fmla="*/ 115 w 128"/>
                <a:gd name="T45" fmla="*/ 1304 h 1943"/>
                <a:gd name="T46" fmla="*/ 88 w 128"/>
                <a:gd name="T47" fmla="*/ 1366 h 1943"/>
                <a:gd name="T48" fmla="*/ 119 w 128"/>
                <a:gd name="T49" fmla="*/ 1435 h 1943"/>
                <a:gd name="T50" fmla="*/ 103 w 128"/>
                <a:gd name="T51" fmla="*/ 1498 h 1943"/>
                <a:gd name="T52" fmla="*/ 112 w 128"/>
                <a:gd name="T53" fmla="*/ 1584 h 1943"/>
                <a:gd name="T54" fmla="*/ 78 w 128"/>
                <a:gd name="T55" fmla="*/ 1644 h 1943"/>
                <a:gd name="T56" fmla="*/ 69 w 128"/>
                <a:gd name="T57" fmla="*/ 1716 h 1943"/>
                <a:gd name="T58" fmla="*/ 86 w 128"/>
                <a:gd name="T59" fmla="*/ 1769 h 1943"/>
                <a:gd name="T60" fmla="*/ 85 w 128"/>
                <a:gd name="T61" fmla="*/ 1864 h 1943"/>
                <a:gd name="T62" fmla="*/ 89 w 128"/>
                <a:gd name="T63" fmla="*/ 1864 h 1943"/>
                <a:gd name="T64" fmla="*/ 88 w 128"/>
                <a:gd name="T65" fmla="*/ 1760 h 1943"/>
                <a:gd name="T66" fmla="*/ 81 w 128"/>
                <a:gd name="T67" fmla="*/ 1699 h 1943"/>
                <a:gd name="T68" fmla="*/ 86 w 128"/>
                <a:gd name="T69" fmla="*/ 1627 h 1943"/>
                <a:gd name="T70" fmla="*/ 115 w 128"/>
                <a:gd name="T71" fmla="*/ 1585 h 1943"/>
                <a:gd name="T72" fmla="*/ 118 w 128"/>
                <a:gd name="T73" fmla="*/ 1504 h 1943"/>
                <a:gd name="T74" fmla="*/ 102 w 128"/>
                <a:gd name="T75" fmla="*/ 1455 h 1943"/>
                <a:gd name="T76" fmla="*/ 93 w 128"/>
                <a:gd name="T77" fmla="*/ 1375 h 1943"/>
                <a:gd name="T78" fmla="*/ 118 w 128"/>
                <a:gd name="T79" fmla="*/ 1305 h 1943"/>
                <a:gd name="T80" fmla="*/ 82 w 128"/>
                <a:gd name="T81" fmla="*/ 1252 h 1943"/>
                <a:gd name="T82" fmla="*/ 97 w 128"/>
                <a:gd name="T83" fmla="*/ 1190 h 1943"/>
                <a:gd name="T84" fmla="*/ 85 w 128"/>
                <a:gd name="T85" fmla="*/ 1138 h 1943"/>
                <a:gd name="T86" fmla="*/ 119 w 128"/>
                <a:gd name="T87" fmla="*/ 1088 h 1943"/>
                <a:gd name="T88" fmla="*/ 106 w 128"/>
                <a:gd name="T89" fmla="*/ 1044 h 1943"/>
                <a:gd name="T90" fmla="*/ 91 w 128"/>
                <a:gd name="T91" fmla="*/ 973 h 1943"/>
                <a:gd name="T92" fmla="*/ 88 w 128"/>
                <a:gd name="T93" fmla="*/ 919 h 1943"/>
                <a:gd name="T94" fmla="*/ 77 w 128"/>
                <a:gd name="T95" fmla="*/ 876 h 1943"/>
                <a:gd name="T96" fmla="*/ 88 w 128"/>
                <a:gd name="T97" fmla="*/ 825 h 1943"/>
                <a:gd name="T98" fmla="*/ 119 w 128"/>
                <a:gd name="T99" fmla="*/ 765 h 1943"/>
                <a:gd name="T100" fmla="*/ 110 w 128"/>
                <a:gd name="T101" fmla="*/ 712 h 1943"/>
                <a:gd name="T102" fmla="*/ 94 w 128"/>
                <a:gd name="T103" fmla="*/ 668 h 1943"/>
                <a:gd name="T104" fmla="*/ 97 w 128"/>
                <a:gd name="T105" fmla="*/ 596 h 1943"/>
                <a:gd name="T106" fmla="*/ 85 w 128"/>
                <a:gd name="T107" fmla="*/ 542 h 1943"/>
                <a:gd name="T108" fmla="*/ 94 w 128"/>
                <a:gd name="T109" fmla="*/ 491 h 1943"/>
                <a:gd name="T110" fmla="*/ 81 w 128"/>
                <a:gd name="T111" fmla="*/ 436 h 1943"/>
                <a:gd name="T112" fmla="*/ 102 w 128"/>
                <a:gd name="T113" fmla="*/ 377 h 1943"/>
                <a:gd name="T114" fmla="*/ 101 w 128"/>
                <a:gd name="T115" fmla="*/ 331 h 1943"/>
                <a:gd name="T116" fmla="*/ 98 w 128"/>
                <a:gd name="T117" fmla="*/ 274 h 1943"/>
                <a:gd name="T118" fmla="*/ 115 w 128"/>
                <a:gd name="T119" fmla="*/ 221 h 1943"/>
                <a:gd name="T120" fmla="*/ 78 w 128"/>
                <a:gd name="T121" fmla="*/ 176 h 1943"/>
                <a:gd name="T122" fmla="*/ 44 w 128"/>
                <a:gd name="T123" fmla="*/ 113 h 1943"/>
                <a:gd name="T124" fmla="*/ 12 w 128"/>
                <a:gd name="T125" fmla="*/ 53 h 1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943">
                  <a:moveTo>
                    <a:pt x="4" y="0"/>
                  </a:moveTo>
                  <a:lnTo>
                    <a:pt x="0" y="0"/>
                  </a:lnTo>
                  <a:lnTo>
                    <a:pt x="0" y="46"/>
                  </a:lnTo>
                  <a:lnTo>
                    <a:pt x="8" y="54"/>
                  </a:lnTo>
                  <a:lnTo>
                    <a:pt x="9" y="53"/>
                  </a:lnTo>
                  <a:lnTo>
                    <a:pt x="8" y="54"/>
                  </a:lnTo>
                  <a:lnTo>
                    <a:pt x="13" y="63"/>
                  </a:lnTo>
                  <a:lnTo>
                    <a:pt x="14" y="64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3" y="79"/>
                  </a:lnTo>
                  <a:lnTo>
                    <a:pt x="22" y="79"/>
                  </a:lnTo>
                  <a:lnTo>
                    <a:pt x="23" y="80"/>
                  </a:lnTo>
                  <a:lnTo>
                    <a:pt x="27" y="89"/>
                  </a:lnTo>
                  <a:lnTo>
                    <a:pt x="33" y="98"/>
                  </a:lnTo>
                  <a:lnTo>
                    <a:pt x="39" y="108"/>
                  </a:lnTo>
                  <a:lnTo>
                    <a:pt x="42" y="115"/>
                  </a:lnTo>
                  <a:lnTo>
                    <a:pt x="52" y="125"/>
                  </a:lnTo>
                  <a:lnTo>
                    <a:pt x="53" y="123"/>
                  </a:lnTo>
                  <a:lnTo>
                    <a:pt x="52" y="123"/>
                  </a:lnTo>
                  <a:lnTo>
                    <a:pt x="51" y="131"/>
                  </a:lnTo>
                  <a:lnTo>
                    <a:pt x="50" y="131"/>
                  </a:lnTo>
                  <a:lnTo>
                    <a:pt x="60" y="142"/>
                  </a:lnTo>
                  <a:lnTo>
                    <a:pt x="61" y="140"/>
                  </a:lnTo>
                  <a:lnTo>
                    <a:pt x="60" y="140"/>
                  </a:lnTo>
                  <a:lnTo>
                    <a:pt x="59" y="149"/>
                  </a:lnTo>
                  <a:lnTo>
                    <a:pt x="57" y="151"/>
                  </a:lnTo>
                  <a:lnTo>
                    <a:pt x="59" y="151"/>
                  </a:lnTo>
                  <a:lnTo>
                    <a:pt x="69" y="160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9" y="168"/>
                  </a:lnTo>
                  <a:lnTo>
                    <a:pt x="74" y="177"/>
                  </a:lnTo>
                  <a:lnTo>
                    <a:pt x="76" y="178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101" y="204"/>
                  </a:lnTo>
                  <a:lnTo>
                    <a:pt x="101" y="200"/>
                  </a:lnTo>
                  <a:lnTo>
                    <a:pt x="86" y="210"/>
                  </a:lnTo>
                  <a:lnTo>
                    <a:pt x="86" y="214"/>
                  </a:lnTo>
                  <a:lnTo>
                    <a:pt x="114" y="221"/>
                  </a:lnTo>
                  <a:lnTo>
                    <a:pt x="114" y="217"/>
                  </a:lnTo>
                  <a:lnTo>
                    <a:pt x="93" y="227"/>
                  </a:lnTo>
                  <a:lnTo>
                    <a:pt x="93" y="231"/>
                  </a:lnTo>
                  <a:lnTo>
                    <a:pt x="124" y="240"/>
                  </a:lnTo>
                  <a:lnTo>
                    <a:pt x="124" y="236"/>
                  </a:lnTo>
                  <a:lnTo>
                    <a:pt x="94" y="244"/>
                  </a:lnTo>
                  <a:lnTo>
                    <a:pt x="93" y="244"/>
                  </a:lnTo>
                  <a:lnTo>
                    <a:pt x="93" y="245"/>
                  </a:lnTo>
                  <a:lnTo>
                    <a:pt x="90" y="254"/>
                  </a:lnTo>
                  <a:lnTo>
                    <a:pt x="89" y="255"/>
                  </a:lnTo>
                  <a:lnTo>
                    <a:pt x="91" y="257"/>
                  </a:lnTo>
                  <a:lnTo>
                    <a:pt x="107" y="266"/>
                  </a:lnTo>
                  <a:lnTo>
                    <a:pt x="107" y="262"/>
                  </a:lnTo>
                  <a:lnTo>
                    <a:pt x="97" y="270"/>
                  </a:lnTo>
                  <a:lnTo>
                    <a:pt x="95" y="270"/>
                  </a:lnTo>
                  <a:lnTo>
                    <a:pt x="95" y="271"/>
                  </a:lnTo>
                  <a:lnTo>
                    <a:pt x="84" y="299"/>
                  </a:lnTo>
                  <a:lnTo>
                    <a:pt x="82" y="300"/>
                  </a:lnTo>
                  <a:lnTo>
                    <a:pt x="85" y="301"/>
                  </a:lnTo>
                  <a:lnTo>
                    <a:pt x="120" y="309"/>
                  </a:lnTo>
                  <a:lnTo>
                    <a:pt x="120" y="306"/>
                  </a:lnTo>
                  <a:lnTo>
                    <a:pt x="119" y="308"/>
                  </a:lnTo>
                  <a:lnTo>
                    <a:pt x="124" y="317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90" y="324"/>
                  </a:lnTo>
                  <a:lnTo>
                    <a:pt x="86" y="324"/>
                  </a:lnTo>
                  <a:lnTo>
                    <a:pt x="89" y="326"/>
                  </a:lnTo>
                  <a:lnTo>
                    <a:pt x="98" y="334"/>
                  </a:lnTo>
                  <a:lnTo>
                    <a:pt x="99" y="333"/>
                  </a:lnTo>
                  <a:lnTo>
                    <a:pt x="99" y="331"/>
                  </a:lnTo>
                  <a:lnTo>
                    <a:pt x="85" y="341"/>
                  </a:lnTo>
                  <a:lnTo>
                    <a:pt x="85" y="344"/>
                  </a:lnTo>
                  <a:lnTo>
                    <a:pt x="111" y="354"/>
                  </a:lnTo>
                  <a:lnTo>
                    <a:pt x="111" y="350"/>
                  </a:lnTo>
                  <a:lnTo>
                    <a:pt x="86" y="358"/>
                  </a:lnTo>
                  <a:lnTo>
                    <a:pt x="85" y="358"/>
                  </a:lnTo>
                  <a:lnTo>
                    <a:pt x="85" y="359"/>
                  </a:lnTo>
                  <a:lnTo>
                    <a:pt x="82" y="368"/>
                  </a:lnTo>
                  <a:lnTo>
                    <a:pt x="81" y="369"/>
                  </a:lnTo>
                  <a:lnTo>
                    <a:pt x="84" y="371"/>
                  </a:lnTo>
                  <a:lnTo>
                    <a:pt x="99" y="380"/>
                  </a:lnTo>
                  <a:lnTo>
                    <a:pt x="99" y="377"/>
                  </a:lnTo>
                  <a:lnTo>
                    <a:pt x="98" y="378"/>
                  </a:lnTo>
                  <a:lnTo>
                    <a:pt x="103" y="386"/>
                  </a:lnTo>
                  <a:lnTo>
                    <a:pt x="102" y="385"/>
                  </a:lnTo>
                  <a:lnTo>
                    <a:pt x="103" y="386"/>
                  </a:lnTo>
                  <a:lnTo>
                    <a:pt x="111" y="396"/>
                  </a:lnTo>
                  <a:lnTo>
                    <a:pt x="112" y="394"/>
                  </a:lnTo>
                  <a:lnTo>
                    <a:pt x="111" y="394"/>
                  </a:lnTo>
                  <a:lnTo>
                    <a:pt x="107" y="403"/>
                  </a:lnTo>
                  <a:lnTo>
                    <a:pt x="102" y="411"/>
                  </a:lnTo>
                  <a:lnTo>
                    <a:pt x="103" y="411"/>
                  </a:lnTo>
                  <a:lnTo>
                    <a:pt x="103" y="410"/>
                  </a:lnTo>
                  <a:lnTo>
                    <a:pt x="88" y="419"/>
                  </a:lnTo>
                  <a:lnTo>
                    <a:pt x="64" y="428"/>
                  </a:lnTo>
                  <a:lnTo>
                    <a:pt x="64" y="432"/>
                  </a:lnTo>
                  <a:lnTo>
                    <a:pt x="80" y="440"/>
                  </a:lnTo>
                  <a:lnTo>
                    <a:pt x="94" y="449"/>
                  </a:lnTo>
                  <a:lnTo>
                    <a:pt x="94" y="447"/>
                  </a:lnTo>
                  <a:lnTo>
                    <a:pt x="93" y="445"/>
                  </a:lnTo>
                  <a:lnTo>
                    <a:pt x="85" y="454"/>
                  </a:lnTo>
                  <a:lnTo>
                    <a:pt x="84" y="456"/>
                  </a:lnTo>
                  <a:lnTo>
                    <a:pt x="85" y="457"/>
                  </a:lnTo>
                  <a:lnTo>
                    <a:pt x="90" y="466"/>
                  </a:lnTo>
                  <a:lnTo>
                    <a:pt x="91" y="465"/>
                  </a:lnTo>
                  <a:lnTo>
                    <a:pt x="90" y="465"/>
                  </a:lnTo>
                  <a:lnTo>
                    <a:pt x="85" y="473"/>
                  </a:lnTo>
                  <a:lnTo>
                    <a:pt x="84" y="474"/>
                  </a:lnTo>
                  <a:lnTo>
                    <a:pt x="86" y="475"/>
                  </a:lnTo>
                  <a:lnTo>
                    <a:pt x="110" y="485"/>
                  </a:lnTo>
                  <a:lnTo>
                    <a:pt x="110" y="481"/>
                  </a:lnTo>
                  <a:lnTo>
                    <a:pt x="94" y="490"/>
                  </a:lnTo>
                  <a:lnTo>
                    <a:pt x="94" y="494"/>
                  </a:lnTo>
                  <a:lnTo>
                    <a:pt x="112" y="502"/>
                  </a:lnTo>
                  <a:lnTo>
                    <a:pt x="112" y="498"/>
                  </a:lnTo>
                  <a:lnTo>
                    <a:pt x="97" y="507"/>
                  </a:lnTo>
                  <a:lnTo>
                    <a:pt x="94" y="508"/>
                  </a:lnTo>
                  <a:lnTo>
                    <a:pt x="95" y="509"/>
                  </a:lnTo>
                  <a:lnTo>
                    <a:pt x="106" y="519"/>
                  </a:lnTo>
                  <a:lnTo>
                    <a:pt x="107" y="517"/>
                  </a:lnTo>
                  <a:lnTo>
                    <a:pt x="107" y="516"/>
                  </a:lnTo>
                  <a:lnTo>
                    <a:pt x="93" y="524"/>
                  </a:lnTo>
                  <a:lnTo>
                    <a:pt x="91" y="524"/>
                  </a:lnTo>
                  <a:lnTo>
                    <a:pt x="91" y="525"/>
                  </a:lnTo>
                  <a:lnTo>
                    <a:pt x="84" y="543"/>
                  </a:lnTo>
                  <a:lnTo>
                    <a:pt x="82" y="545"/>
                  </a:lnTo>
                  <a:lnTo>
                    <a:pt x="85" y="546"/>
                  </a:lnTo>
                  <a:lnTo>
                    <a:pt x="118" y="554"/>
                  </a:lnTo>
                  <a:lnTo>
                    <a:pt x="118" y="550"/>
                  </a:lnTo>
                  <a:lnTo>
                    <a:pt x="106" y="559"/>
                  </a:lnTo>
                  <a:lnTo>
                    <a:pt x="90" y="568"/>
                  </a:lnTo>
                  <a:lnTo>
                    <a:pt x="89" y="568"/>
                  </a:lnTo>
                  <a:lnTo>
                    <a:pt x="89" y="570"/>
                  </a:lnTo>
                  <a:lnTo>
                    <a:pt x="84" y="577"/>
                  </a:lnTo>
                  <a:lnTo>
                    <a:pt x="82" y="577"/>
                  </a:lnTo>
                  <a:lnTo>
                    <a:pt x="85" y="580"/>
                  </a:lnTo>
                  <a:lnTo>
                    <a:pt x="99" y="589"/>
                  </a:lnTo>
                  <a:lnTo>
                    <a:pt x="99" y="587"/>
                  </a:lnTo>
                  <a:lnTo>
                    <a:pt x="98" y="587"/>
                  </a:lnTo>
                  <a:lnTo>
                    <a:pt x="93" y="596"/>
                  </a:lnTo>
                  <a:lnTo>
                    <a:pt x="93" y="594"/>
                  </a:lnTo>
                  <a:lnTo>
                    <a:pt x="93" y="596"/>
                  </a:lnTo>
                  <a:lnTo>
                    <a:pt x="91" y="605"/>
                  </a:lnTo>
                  <a:lnTo>
                    <a:pt x="90" y="606"/>
                  </a:lnTo>
                  <a:lnTo>
                    <a:pt x="93" y="608"/>
                  </a:lnTo>
                  <a:lnTo>
                    <a:pt x="111" y="615"/>
                  </a:lnTo>
                  <a:lnTo>
                    <a:pt x="111" y="613"/>
                  </a:lnTo>
                  <a:lnTo>
                    <a:pt x="110" y="614"/>
                  </a:lnTo>
                  <a:lnTo>
                    <a:pt x="115" y="632"/>
                  </a:lnTo>
                  <a:lnTo>
                    <a:pt x="116" y="631"/>
                  </a:lnTo>
                  <a:lnTo>
                    <a:pt x="116" y="630"/>
                  </a:lnTo>
                  <a:lnTo>
                    <a:pt x="106" y="638"/>
                  </a:lnTo>
                  <a:lnTo>
                    <a:pt x="90" y="647"/>
                  </a:lnTo>
                  <a:lnTo>
                    <a:pt x="90" y="651"/>
                  </a:lnTo>
                  <a:lnTo>
                    <a:pt x="119" y="660"/>
                  </a:lnTo>
                  <a:lnTo>
                    <a:pt x="119" y="656"/>
                  </a:lnTo>
                  <a:lnTo>
                    <a:pt x="93" y="664"/>
                  </a:lnTo>
                  <a:lnTo>
                    <a:pt x="91" y="664"/>
                  </a:lnTo>
                  <a:lnTo>
                    <a:pt x="91" y="665"/>
                  </a:lnTo>
                  <a:lnTo>
                    <a:pt x="85" y="674"/>
                  </a:lnTo>
                  <a:lnTo>
                    <a:pt x="84" y="674"/>
                  </a:lnTo>
                  <a:lnTo>
                    <a:pt x="94" y="685"/>
                  </a:lnTo>
                  <a:lnTo>
                    <a:pt x="95" y="684"/>
                  </a:lnTo>
                  <a:lnTo>
                    <a:pt x="94" y="682"/>
                  </a:lnTo>
                  <a:lnTo>
                    <a:pt x="88" y="690"/>
                  </a:lnTo>
                  <a:lnTo>
                    <a:pt x="86" y="693"/>
                  </a:lnTo>
                  <a:lnTo>
                    <a:pt x="89" y="694"/>
                  </a:lnTo>
                  <a:lnTo>
                    <a:pt x="106" y="703"/>
                  </a:lnTo>
                  <a:lnTo>
                    <a:pt x="106" y="701"/>
                  </a:lnTo>
                  <a:lnTo>
                    <a:pt x="105" y="702"/>
                  </a:lnTo>
                  <a:lnTo>
                    <a:pt x="107" y="711"/>
                  </a:lnTo>
                  <a:lnTo>
                    <a:pt x="108" y="710"/>
                  </a:lnTo>
                  <a:lnTo>
                    <a:pt x="108" y="708"/>
                  </a:lnTo>
                  <a:lnTo>
                    <a:pt x="86" y="716"/>
                  </a:lnTo>
                  <a:lnTo>
                    <a:pt x="86" y="720"/>
                  </a:lnTo>
                  <a:lnTo>
                    <a:pt x="105" y="729"/>
                  </a:lnTo>
                  <a:lnTo>
                    <a:pt x="105" y="727"/>
                  </a:lnTo>
                  <a:lnTo>
                    <a:pt x="103" y="728"/>
                  </a:lnTo>
                  <a:lnTo>
                    <a:pt x="114" y="737"/>
                  </a:lnTo>
                  <a:lnTo>
                    <a:pt x="115" y="736"/>
                  </a:lnTo>
                  <a:lnTo>
                    <a:pt x="114" y="736"/>
                  </a:lnTo>
                  <a:lnTo>
                    <a:pt x="114" y="744"/>
                  </a:lnTo>
                  <a:lnTo>
                    <a:pt x="115" y="744"/>
                  </a:lnTo>
                  <a:lnTo>
                    <a:pt x="115" y="742"/>
                  </a:lnTo>
                  <a:lnTo>
                    <a:pt x="86" y="752"/>
                  </a:lnTo>
                  <a:lnTo>
                    <a:pt x="86" y="756"/>
                  </a:lnTo>
                  <a:lnTo>
                    <a:pt x="118" y="765"/>
                  </a:lnTo>
                  <a:lnTo>
                    <a:pt x="118" y="761"/>
                  </a:lnTo>
                  <a:lnTo>
                    <a:pt x="101" y="770"/>
                  </a:lnTo>
                  <a:lnTo>
                    <a:pt x="88" y="778"/>
                  </a:lnTo>
                  <a:lnTo>
                    <a:pt x="84" y="779"/>
                  </a:lnTo>
                  <a:lnTo>
                    <a:pt x="88" y="782"/>
                  </a:lnTo>
                  <a:lnTo>
                    <a:pt x="103" y="791"/>
                  </a:lnTo>
                  <a:lnTo>
                    <a:pt x="103" y="788"/>
                  </a:lnTo>
                  <a:lnTo>
                    <a:pt x="102" y="790"/>
                  </a:lnTo>
                  <a:lnTo>
                    <a:pt x="106" y="799"/>
                  </a:lnTo>
                  <a:lnTo>
                    <a:pt x="107" y="797"/>
                  </a:lnTo>
                  <a:lnTo>
                    <a:pt x="107" y="796"/>
                  </a:lnTo>
                  <a:lnTo>
                    <a:pt x="89" y="804"/>
                  </a:lnTo>
                  <a:lnTo>
                    <a:pt x="86" y="804"/>
                  </a:lnTo>
                  <a:lnTo>
                    <a:pt x="88" y="805"/>
                  </a:lnTo>
                  <a:lnTo>
                    <a:pt x="89" y="814"/>
                  </a:lnTo>
                  <a:lnTo>
                    <a:pt x="90" y="814"/>
                  </a:lnTo>
                  <a:lnTo>
                    <a:pt x="89" y="814"/>
                  </a:lnTo>
                  <a:lnTo>
                    <a:pt x="84" y="824"/>
                  </a:lnTo>
                  <a:lnTo>
                    <a:pt x="82" y="824"/>
                  </a:lnTo>
                  <a:lnTo>
                    <a:pt x="84" y="825"/>
                  </a:lnTo>
                  <a:lnTo>
                    <a:pt x="89" y="833"/>
                  </a:lnTo>
                  <a:lnTo>
                    <a:pt x="90" y="831"/>
                  </a:lnTo>
                  <a:lnTo>
                    <a:pt x="89" y="831"/>
                  </a:lnTo>
                  <a:lnTo>
                    <a:pt x="85" y="841"/>
                  </a:lnTo>
                  <a:lnTo>
                    <a:pt x="84" y="841"/>
                  </a:lnTo>
                  <a:lnTo>
                    <a:pt x="86" y="843"/>
                  </a:lnTo>
                  <a:lnTo>
                    <a:pt x="98" y="852"/>
                  </a:lnTo>
                  <a:lnTo>
                    <a:pt x="98" y="848"/>
                  </a:lnTo>
                  <a:lnTo>
                    <a:pt x="85" y="856"/>
                  </a:lnTo>
                  <a:lnTo>
                    <a:pt x="84" y="856"/>
                  </a:lnTo>
                  <a:lnTo>
                    <a:pt x="84" y="858"/>
                  </a:lnTo>
                  <a:lnTo>
                    <a:pt x="76" y="876"/>
                  </a:lnTo>
                  <a:lnTo>
                    <a:pt x="74" y="877"/>
                  </a:lnTo>
                  <a:lnTo>
                    <a:pt x="77" y="879"/>
                  </a:lnTo>
                  <a:lnTo>
                    <a:pt x="98" y="886"/>
                  </a:lnTo>
                  <a:lnTo>
                    <a:pt x="98" y="884"/>
                  </a:lnTo>
                  <a:lnTo>
                    <a:pt x="97" y="884"/>
                  </a:lnTo>
                  <a:lnTo>
                    <a:pt x="97" y="894"/>
                  </a:lnTo>
                  <a:lnTo>
                    <a:pt x="101" y="903"/>
                  </a:lnTo>
                  <a:lnTo>
                    <a:pt x="102" y="905"/>
                  </a:lnTo>
                  <a:lnTo>
                    <a:pt x="114" y="914"/>
                  </a:lnTo>
                  <a:lnTo>
                    <a:pt x="114" y="910"/>
                  </a:lnTo>
                  <a:lnTo>
                    <a:pt x="85" y="918"/>
                  </a:lnTo>
                  <a:lnTo>
                    <a:pt x="82" y="918"/>
                  </a:lnTo>
                  <a:lnTo>
                    <a:pt x="84" y="919"/>
                  </a:lnTo>
                  <a:lnTo>
                    <a:pt x="85" y="928"/>
                  </a:lnTo>
                  <a:lnTo>
                    <a:pt x="85" y="930"/>
                  </a:lnTo>
                  <a:lnTo>
                    <a:pt x="86" y="931"/>
                  </a:lnTo>
                  <a:lnTo>
                    <a:pt x="103" y="940"/>
                  </a:lnTo>
                  <a:lnTo>
                    <a:pt x="103" y="936"/>
                  </a:lnTo>
                  <a:lnTo>
                    <a:pt x="91" y="944"/>
                  </a:lnTo>
                  <a:lnTo>
                    <a:pt x="91" y="948"/>
                  </a:lnTo>
                  <a:lnTo>
                    <a:pt x="118" y="957"/>
                  </a:lnTo>
                  <a:lnTo>
                    <a:pt x="118" y="953"/>
                  </a:lnTo>
                  <a:lnTo>
                    <a:pt x="102" y="962"/>
                  </a:lnTo>
                  <a:lnTo>
                    <a:pt x="89" y="970"/>
                  </a:lnTo>
                  <a:lnTo>
                    <a:pt x="88" y="970"/>
                  </a:lnTo>
                  <a:lnTo>
                    <a:pt x="88" y="972"/>
                  </a:lnTo>
                  <a:lnTo>
                    <a:pt x="81" y="981"/>
                  </a:lnTo>
                  <a:lnTo>
                    <a:pt x="77" y="990"/>
                  </a:lnTo>
                  <a:lnTo>
                    <a:pt x="76" y="991"/>
                  </a:lnTo>
                  <a:lnTo>
                    <a:pt x="78" y="992"/>
                  </a:lnTo>
                  <a:lnTo>
                    <a:pt x="102" y="1000"/>
                  </a:lnTo>
                  <a:lnTo>
                    <a:pt x="114" y="1009"/>
                  </a:lnTo>
                  <a:lnTo>
                    <a:pt x="114" y="1007"/>
                  </a:lnTo>
                  <a:lnTo>
                    <a:pt x="112" y="1007"/>
                  </a:lnTo>
                  <a:lnTo>
                    <a:pt x="107" y="1016"/>
                  </a:lnTo>
                  <a:lnTo>
                    <a:pt x="106" y="1016"/>
                  </a:lnTo>
                  <a:lnTo>
                    <a:pt x="107" y="1017"/>
                  </a:lnTo>
                  <a:lnTo>
                    <a:pt x="114" y="1025"/>
                  </a:lnTo>
                  <a:lnTo>
                    <a:pt x="115" y="1024"/>
                  </a:lnTo>
                  <a:lnTo>
                    <a:pt x="114" y="1024"/>
                  </a:lnTo>
                  <a:lnTo>
                    <a:pt x="112" y="1033"/>
                  </a:lnTo>
                  <a:lnTo>
                    <a:pt x="114" y="1033"/>
                  </a:lnTo>
                  <a:lnTo>
                    <a:pt x="112" y="1032"/>
                  </a:lnTo>
                  <a:lnTo>
                    <a:pt x="103" y="1041"/>
                  </a:lnTo>
                  <a:lnTo>
                    <a:pt x="103" y="1042"/>
                  </a:lnTo>
                  <a:lnTo>
                    <a:pt x="99" y="1050"/>
                  </a:lnTo>
                  <a:lnTo>
                    <a:pt x="98" y="1050"/>
                  </a:lnTo>
                  <a:lnTo>
                    <a:pt x="99" y="1051"/>
                  </a:lnTo>
                  <a:lnTo>
                    <a:pt x="105" y="1061"/>
                  </a:lnTo>
                  <a:lnTo>
                    <a:pt x="106" y="1059"/>
                  </a:lnTo>
                  <a:lnTo>
                    <a:pt x="105" y="1059"/>
                  </a:lnTo>
                  <a:lnTo>
                    <a:pt x="102" y="1068"/>
                  </a:lnTo>
                  <a:lnTo>
                    <a:pt x="101" y="1068"/>
                  </a:lnTo>
                  <a:lnTo>
                    <a:pt x="102" y="1070"/>
                  </a:lnTo>
                  <a:lnTo>
                    <a:pt x="105" y="1079"/>
                  </a:lnTo>
                  <a:lnTo>
                    <a:pt x="106" y="1080"/>
                  </a:lnTo>
                  <a:lnTo>
                    <a:pt x="118" y="1088"/>
                  </a:lnTo>
                  <a:lnTo>
                    <a:pt x="118" y="1084"/>
                  </a:lnTo>
                  <a:lnTo>
                    <a:pt x="89" y="1093"/>
                  </a:lnTo>
                  <a:lnTo>
                    <a:pt x="88" y="1093"/>
                  </a:lnTo>
                  <a:lnTo>
                    <a:pt x="88" y="1095"/>
                  </a:lnTo>
                  <a:lnTo>
                    <a:pt x="84" y="1104"/>
                  </a:lnTo>
                  <a:lnTo>
                    <a:pt x="82" y="1105"/>
                  </a:lnTo>
                  <a:lnTo>
                    <a:pt x="85" y="1106"/>
                  </a:lnTo>
                  <a:lnTo>
                    <a:pt x="97" y="1114"/>
                  </a:lnTo>
                  <a:lnTo>
                    <a:pt x="97" y="1112"/>
                  </a:lnTo>
                  <a:lnTo>
                    <a:pt x="95" y="1112"/>
                  </a:lnTo>
                  <a:lnTo>
                    <a:pt x="97" y="1121"/>
                  </a:lnTo>
                  <a:lnTo>
                    <a:pt x="98" y="1121"/>
                  </a:lnTo>
                  <a:lnTo>
                    <a:pt x="97" y="1121"/>
                  </a:lnTo>
                  <a:lnTo>
                    <a:pt x="90" y="1130"/>
                  </a:lnTo>
                  <a:lnTo>
                    <a:pt x="91" y="1130"/>
                  </a:lnTo>
                  <a:lnTo>
                    <a:pt x="90" y="1129"/>
                  </a:lnTo>
                  <a:lnTo>
                    <a:pt x="84" y="1136"/>
                  </a:lnTo>
                  <a:lnTo>
                    <a:pt x="82" y="1139"/>
                  </a:lnTo>
                  <a:lnTo>
                    <a:pt x="85" y="1140"/>
                  </a:lnTo>
                  <a:lnTo>
                    <a:pt x="101" y="1150"/>
                  </a:lnTo>
                  <a:lnTo>
                    <a:pt x="115" y="1159"/>
                  </a:lnTo>
                  <a:lnTo>
                    <a:pt x="115" y="1155"/>
                  </a:lnTo>
                  <a:lnTo>
                    <a:pt x="103" y="1163"/>
                  </a:lnTo>
                  <a:lnTo>
                    <a:pt x="99" y="1164"/>
                  </a:lnTo>
                  <a:lnTo>
                    <a:pt x="103" y="1167"/>
                  </a:lnTo>
                  <a:lnTo>
                    <a:pt x="115" y="1176"/>
                  </a:lnTo>
                  <a:lnTo>
                    <a:pt x="115" y="1173"/>
                  </a:lnTo>
                  <a:lnTo>
                    <a:pt x="114" y="1174"/>
                  </a:lnTo>
                  <a:lnTo>
                    <a:pt x="116" y="1184"/>
                  </a:lnTo>
                  <a:lnTo>
                    <a:pt x="118" y="1182"/>
                  </a:lnTo>
                  <a:lnTo>
                    <a:pt x="118" y="1181"/>
                  </a:lnTo>
                  <a:lnTo>
                    <a:pt x="97" y="1189"/>
                  </a:lnTo>
                  <a:lnTo>
                    <a:pt x="97" y="1193"/>
                  </a:lnTo>
                  <a:lnTo>
                    <a:pt x="123" y="1202"/>
                  </a:lnTo>
                  <a:lnTo>
                    <a:pt x="123" y="1198"/>
                  </a:lnTo>
                  <a:lnTo>
                    <a:pt x="101" y="1207"/>
                  </a:lnTo>
                  <a:lnTo>
                    <a:pt x="98" y="1207"/>
                  </a:lnTo>
                  <a:lnTo>
                    <a:pt x="99" y="1208"/>
                  </a:lnTo>
                  <a:lnTo>
                    <a:pt x="101" y="1218"/>
                  </a:lnTo>
                  <a:lnTo>
                    <a:pt x="102" y="1218"/>
                  </a:lnTo>
                  <a:lnTo>
                    <a:pt x="101" y="1216"/>
                  </a:lnTo>
                  <a:lnTo>
                    <a:pt x="93" y="1224"/>
                  </a:lnTo>
                  <a:lnTo>
                    <a:pt x="85" y="1233"/>
                  </a:lnTo>
                  <a:lnTo>
                    <a:pt x="84" y="1235"/>
                  </a:lnTo>
                  <a:lnTo>
                    <a:pt x="85" y="1235"/>
                  </a:lnTo>
                  <a:lnTo>
                    <a:pt x="80" y="1244"/>
                  </a:lnTo>
                  <a:lnTo>
                    <a:pt x="80" y="1242"/>
                  </a:lnTo>
                  <a:lnTo>
                    <a:pt x="80" y="1244"/>
                  </a:lnTo>
                  <a:lnTo>
                    <a:pt x="78" y="1252"/>
                  </a:lnTo>
                  <a:lnTo>
                    <a:pt x="77" y="1252"/>
                  </a:lnTo>
                  <a:lnTo>
                    <a:pt x="78" y="1253"/>
                  </a:lnTo>
                  <a:lnTo>
                    <a:pt x="85" y="1262"/>
                  </a:lnTo>
                  <a:lnTo>
                    <a:pt x="86" y="1263"/>
                  </a:lnTo>
                  <a:lnTo>
                    <a:pt x="119" y="1273"/>
                  </a:lnTo>
                  <a:lnTo>
                    <a:pt x="119" y="1270"/>
                  </a:lnTo>
                  <a:lnTo>
                    <a:pt x="118" y="1270"/>
                  </a:lnTo>
                  <a:lnTo>
                    <a:pt x="116" y="1278"/>
                  </a:lnTo>
                  <a:lnTo>
                    <a:pt x="118" y="1278"/>
                  </a:lnTo>
                  <a:lnTo>
                    <a:pt x="116" y="1277"/>
                  </a:lnTo>
                  <a:lnTo>
                    <a:pt x="106" y="1287"/>
                  </a:lnTo>
                  <a:lnTo>
                    <a:pt x="107" y="1288"/>
                  </a:lnTo>
                  <a:lnTo>
                    <a:pt x="110" y="1297"/>
                  </a:lnTo>
                  <a:lnTo>
                    <a:pt x="114" y="1305"/>
                  </a:lnTo>
                  <a:lnTo>
                    <a:pt x="115" y="1304"/>
                  </a:lnTo>
                  <a:lnTo>
                    <a:pt x="115" y="1303"/>
                  </a:lnTo>
                  <a:lnTo>
                    <a:pt x="94" y="1312"/>
                  </a:lnTo>
                  <a:lnTo>
                    <a:pt x="93" y="1312"/>
                  </a:lnTo>
                  <a:lnTo>
                    <a:pt x="93" y="1313"/>
                  </a:lnTo>
                  <a:lnTo>
                    <a:pt x="88" y="1322"/>
                  </a:lnTo>
                  <a:lnTo>
                    <a:pt x="86" y="1322"/>
                  </a:lnTo>
                  <a:lnTo>
                    <a:pt x="88" y="1324"/>
                  </a:lnTo>
                  <a:lnTo>
                    <a:pt x="91" y="1332"/>
                  </a:lnTo>
                  <a:lnTo>
                    <a:pt x="93" y="1330"/>
                  </a:lnTo>
                  <a:lnTo>
                    <a:pt x="91" y="1330"/>
                  </a:lnTo>
                  <a:lnTo>
                    <a:pt x="89" y="1339"/>
                  </a:lnTo>
                  <a:lnTo>
                    <a:pt x="89" y="1338"/>
                  </a:lnTo>
                  <a:lnTo>
                    <a:pt x="89" y="1339"/>
                  </a:lnTo>
                  <a:lnTo>
                    <a:pt x="88" y="1349"/>
                  </a:lnTo>
                  <a:lnTo>
                    <a:pt x="88" y="1366"/>
                  </a:lnTo>
                  <a:lnTo>
                    <a:pt x="89" y="1375"/>
                  </a:lnTo>
                  <a:lnTo>
                    <a:pt x="89" y="1376"/>
                  </a:lnTo>
                  <a:lnTo>
                    <a:pt x="90" y="1377"/>
                  </a:lnTo>
                  <a:lnTo>
                    <a:pt x="118" y="1386"/>
                  </a:lnTo>
                  <a:lnTo>
                    <a:pt x="118" y="1384"/>
                  </a:lnTo>
                  <a:lnTo>
                    <a:pt x="116" y="1385"/>
                  </a:lnTo>
                  <a:lnTo>
                    <a:pt x="122" y="1393"/>
                  </a:lnTo>
                  <a:lnTo>
                    <a:pt x="123" y="1392"/>
                  </a:lnTo>
                  <a:lnTo>
                    <a:pt x="122" y="1392"/>
                  </a:lnTo>
                  <a:lnTo>
                    <a:pt x="122" y="1401"/>
                  </a:lnTo>
                  <a:lnTo>
                    <a:pt x="120" y="1410"/>
                  </a:lnTo>
                  <a:lnTo>
                    <a:pt x="120" y="1418"/>
                  </a:lnTo>
                  <a:lnTo>
                    <a:pt x="118" y="1436"/>
                  </a:lnTo>
                  <a:lnTo>
                    <a:pt x="119" y="1436"/>
                  </a:lnTo>
                  <a:lnTo>
                    <a:pt x="119" y="1435"/>
                  </a:lnTo>
                  <a:lnTo>
                    <a:pt x="108" y="1443"/>
                  </a:lnTo>
                  <a:lnTo>
                    <a:pt x="107" y="1443"/>
                  </a:lnTo>
                  <a:lnTo>
                    <a:pt x="99" y="1452"/>
                  </a:lnTo>
                  <a:lnTo>
                    <a:pt x="99" y="1462"/>
                  </a:lnTo>
                  <a:lnTo>
                    <a:pt x="101" y="1462"/>
                  </a:lnTo>
                  <a:lnTo>
                    <a:pt x="99" y="1462"/>
                  </a:lnTo>
                  <a:lnTo>
                    <a:pt x="95" y="1470"/>
                  </a:lnTo>
                  <a:lnTo>
                    <a:pt x="94" y="1472"/>
                  </a:lnTo>
                  <a:lnTo>
                    <a:pt x="97" y="1473"/>
                  </a:lnTo>
                  <a:lnTo>
                    <a:pt x="123" y="1482"/>
                  </a:lnTo>
                  <a:lnTo>
                    <a:pt x="123" y="1478"/>
                  </a:lnTo>
                  <a:lnTo>
                    <a:pt x="99" y="1487"/>
                  </a:lnTo>
                  <a:lnTo>
                    <a:pt x="97" y="1487"/>
                  </a:lnTo>
                  <a:lnTo>
                    <a:pt x="98" y="1490"/>
                  </a:lnTo>
                  <a:lnTo>
                    <a:pt x="103" y="1498"/>
                  </a:lnTo>
                  <a:lnTo>
                    <a:pt x="105" y="1499"/>
                  </a:lnTo>
                  <a:lnTo>
                    <a:pt x="116" y="1508"/>
                  </a:lnTo>
                  <a:lnTo>
                    <a:pt x="116" y="1504"/>
                  </a:lnTo>
                  <a:lnTo>
                    <a:pt x="105" y="1513"/>
                  </a:lnTo>
                  <a:lnTo>
                    <a:pt x="103" y="1513"/>
                  </a:lnTo>
                  <a:lnTo>
                    <a:pt x="103" y="1532"/>
                  </a:lnTo>
                  <a:lnTo>
                    <a:pt x="105" y="1541"/>
                  </a:lnTo>
                  <a:lnTo>
                    <a:pt x="105" y="1550"/>
                  </a:lnTo>
                  <a:lnTo>
                    <a:pt x="103" y="1558"/>
                  </a:lnTo>
                  <a:lnTo>
                    <a:pt x="102" y="1567"/>
                  </a:lnTo>
                  <a:lnTo>
                    <a:pt x="101" y="1567"/>
                  </a:lnTo>
                  <a:lnTo>
                    <a:pt x="102" y="1568"/>
                  </a:lnTo>
                  <a:lnTo>
                    <a:pt x="107" y="1578"/>
                  </a:lnTo>
                  <a:lnTo>
                    <a:pt x="111" y="1585"/>
                  </a:lnTo>
                  <a:lnTo>
                    <a:pt x="112" y="1584"/>
                  </a:lnTo>
                  <a:lnTo>
                    <a:pt x="112" y="1583"/>
                  </a:lnTo>
                  <a:lnTo>
                    <a:pt x="88" y="1592"/>
                  </a:lnTo>
                  <a:lnTo>
                    <a:pt x="88" y="1596"/>
                  </a:lnTo>
                  <a:lnTo>
                    <a:pt x="107" y="1605"/>
                  </a:lnTo>
                  <a:lnTo>
                    <a:pt x="107" y="1601"/>
                  </a:lnTo>
                  <a:lnTo>
                    <a:pt x="91" y="1609"/>
                  </a:lnTo>
                  <a:lnTo>
                    <a:pt x="88" y="1610"/>
                  </a:lnTo>
                  <a:lnTo>
                    <a:pt x="91" y="1613"/>
                  </a:lnTo>
                  <a:lnTo>
                    <a:pt x="106" y="1622"/>
                  </a:lnTo>
                  <a:lnTo>
                    <a:pt x="106" y="1618"/>
                  </a:lnTo>
                  <a:lnTo>
                    <a:pt x="85" y="1627"/>
                  </a:lnTo>
                  <a:lnTo>
                    <a:pt x="85" y="1631"/>
                  </a:lnTo>
                  <a:lnTo>
                    <a:pt x="102" y="1639"/>
                  </a:lnTo>
                  <a:lnTo>
                    <a:pt x="102" y="1635"/>
                  </a:lnTo>
                  <a:lnTo>
                    <a:pt x="78" y="1644"/>
                  </a:lnTo>
                  <a:lnTo>
                    <a:pt x="77" y="1644"/>
                  </a:lnTo>
                  <a:lnTo>
                    <a:pt x="77" y="1664"/>
                  </a:lnTo>
                  <a:lnTo>
                    <a:pt x="84" y="1673"/>
                  </a:lnTo>
                  <a:lnTo>
                    <a:pt x="85" y="1672"/>
                  </a:lnTo>
                  <a:lnTo>
                    <a:pt x="84" y="1671"/>
                  </a:lnTo>
                  <a:lnTo>
                    <a:pt x="73" y="1681"/>
                  </a:lnTo>
                  <a:lnTo>
                    <a:pt x="74" y="1682"/>
                  </a:lnTo>
                  <a:lnTo>
                    <a:pt x="80" y="1692"/>
                  </a:lnTo>
                  <a:lnTo>
                    <a:pt x="81" y="1690"/>
                  </a:lnTo>
                  <a:lnTo>
                    <a:pt x="80" y="1690"/>
                  </a:lnTo>
                  <a:lnTo>
                    <a:pt x="77" y="1698"/>
                  </a:lnTo>
                  <a:lnTo>
                    <a:pt x="70" y="1707"/>
                  </a:lnTo>
                  <a:lnTo>
                    <a:pt x="70" y="1706"/>
                  </a:lnTo>
                  <a:lnTo>
                    <a:pt x="70" y="1707"/>
                  </a:lnTo>
                  <a:lnTo>
                    <a:pt x="69" y="1716"/>
                  </a:lnTo>
                  <a:lnTo>
                    <a:pt x="70" y="1716"/>
                  </a:lnTo>
                  <a:lnTo>
                    <a:pt x="69" y="1716"/>
                  </a:lnTo>
                  <a:lnTo>
                    <a:pt x="67" y="1724"/>
                  </a:lnTo>
                  <a:lnTo>
                    <a:pt x="65" y="1726"/>
                  </a:lnTo>
                  <a:lnTo>
                    <a:pt x="68" y="1727"/>
                  </a:lnTo>
                  <a:lnTo>
                    <a:pt x="82" y="1736"/>
                  </a:lnTo>
                  <a:lnTo>
                    <a:pt x="82" y="1733"/>
                  </a:lnTo>
                  <a:lnTo>
                    <a:pt x="81" y="1735"/>
                  </a:lnTo>
                  <a:lnTo>
                    <a:pt x="84" y="1744"/>
                  </a:lnTo>
                  <a:lnTo>
                    <a:pt x="85" y="1743"/>
                  </a:lnTo>
                  <a:lnTo>
                    <a:pt x="84" y="1743"/>
                  </a:lnTo>
                  <a:lnTo>
                    <a:pt x="84" y="1761"/>
                  </a:lnTo>
                  <a:lnTo>
                    <a:pt x="86" y="1770"/>
                  </a:lnTo>
                  <a:lnTo>
                    <a:pt x="88" y="1769"/>
                  </a:lnTo>
                  <a:lnTo>
                    <a:pt x="86" y="1769"/>
                  </a:lnTo>
                  <a:lnTo>
                    <a:pt x="85" y="1777"/>
                  </a:lnTo>
                  <a:lnTo>
                    <a:pt x="86" y="1786"/>
                  </a:lnTo>
                  <a:lnTo>
                    <a:pt x="88" y="1786"/>
                  </a:lnTo>
                  <a:lnTo>
                    <a:pt x="86" y="1786"/>
                  </a:lnTo>
                  <a:lnTo>
                    <a:pt x="84" y="1795"/>
                  </a:lnTo>
                  <a:lnTo>
                    <a:pt x="82" y="1795"/>
                  </a:lnTo>
                  <a:lnTo>
                    <a:pt x="84" y="1795"/>
                  </a:lnTo>
                  <a:lnTo>
                    <a:pt x="85" y="1803"/>
                  </a:lnTo>
                  <a:lnTo>
                    <a:pt x="84" y="1812"/>
                  </a:lnTo>
                  <a:lnTo>
                    <a:pt x="84" y="1821"/>
                  </a:lnTo>
                  <a:lnTo>
                    <a:pt x="85" y="1830"/>
                  </a:lnTo>
                  <a:lnTo>
                    <a:pt x="85" y="1838"/>
                  </a:lnTo>
                  <a:lnTo>
                    <a:pt x="84" y="1847"/>
                  </a:lnTo>
                  <a:lnTo>
                    <a:pt x="84" y="1856"/>
                  </a:lnTo>
                  <a:lnTo>
                    <a:pt x="85" y="1864"/>
                  </a:lnTo>
                  <a:lnTo>
                    <a:pt x="85" y="1917"/>
                  </a:lnTo>
                  <a:lnTo>
                    <a:pt x="86" y="1917"/>
                  </a:lnTo>
                  <a:lnTo>
                    <a:pt x="85" y="1917"/>
                  </a:lnTo>
                  <a:lnTo>
                    <a:pt x="82" y="1926"/>
                  </a:lnTo>
                  <a:lnTo>
                    <a:pt x="81" y="1926"/>
                  </a:lnTo>
                  <a:lnTo>
                    <a:pt x="82" y="1926"/>
                  </a:lnTo>
                  <a:lnTo>
                    <a:pt x="84" y="1935"/>
                  </a:lnTo>
                  <a:lnTo>
                    <a:pt x="82" y="1943"/>
                  </a:lnTo>
                  <a:lnTo>
                    <a:pt x="86" y="1943"/>
                  </a:lnTo>
                  <a:lnTo>
                    <a:pt x="88" y="1935"/>
                  </a:lnTo>
                  <a:lnTo>
                    <a:pt x="86" y="1926"/>
                  </a:lnTo>
                  <a:lnTo>
                    <a:pt x="84" y="1926"/>
                  </a:lnTo>
                  <a:lnTo>
                    <a:pt x="86" y="1927"/>
                  </a:lnTo>
                  <a:lnTo>
                    <a:pt x="89" y="1918"/>
                  </a:lnTo>
                  <a:lnTo>
                    <a:pt x="89" y="1864"/>
                  </a:lnTo>
                  <a:lnTo>
                    <a:pt x="88" y="1856"/>
                  </a:lnTo>
                  <a:lnTo>
                    <a:pt x="88" y="1847"/>
                  </a:lnTo>
                  <a:lnTo>
                    <a:pt x="89" y="1838"/>
                  </a:lnTo>
                  <a:lnTo>
                    <a:pt x="89" y="1830"/>
                  </a:lnTo>
                  <a:lnTo>
                    <a:pt x="88" y="1821"/>
                  </a:lnTo>
                  <a:lnTo>
                    <a:pt x="88" y="1812"/>
                  </a:lnTo>
                  <a:lnTo>
                    <a:pt x="89" y="1803"/>
                  </a:lnTo>
                  <a:lnTo>
                    <a:pt x="88" y="1795"/>
                  </a:lnTo>
                  <a:lnTo>
                    <a:pt x="85" y="1795"/>
                  </a:lnTo>
                  <a:lnTo>
                    <a:pt x="88" y="1796"/>
                  </a:lnTo>
                  <a:lnTo>
                    <a:pt x="90" y="1787"/>
                  </a:lnTo>
                  <a:lnTo>
                    <a:pt x="90" y="1786"/>
                  </a:lnTo>
                  <a:lnTo>
                    <a:pt x="89" y="1777"/>
                  </a:lnTo>
                  <a:lnTo>
                    <a:pt x="90" y="1769"/>
                  </a:lnTo>
                  <a:lnTo>
                    <a:pt x="88" y="1760"/>
                  </a:lnTo>
                  <a:lnTo>
                    <a:pt x="85" y="1760"/>
                  </a:lnTo>
                  <a:lnTo>
                    <a:pt x="88" y="1760"/>
                  </a:lnTo>
                  <a:lnTo>
                    <a:pt x="88" y="1743"/>
                  </a:lnTo>
                  <a:lnTo>
                    <a:pt x="85" y="1733"/>
                  </a:lnTo>
                  <a:lnTo>
                    <a:pt x="84" y="1732"/>
                  </a:lnTo>
                  <a:lnTo>
                    <a:pt x="69" y="1723"/>
                  </a:lnTo>
                  <a:lnTo>
                    <a:pt x="68" y="1724"/>
                  </a:lnTo>
                  <a:lnTo>
                    <a:pt x="70" y="1726"/>
                  </a:lnTo>
                  <a:lnTo>
                    <a:pt x="73" y="1718"/>
                  </a:lnTo>
                  <a:lnTo>
                    <a:pt x="72" y="1718"/>
                  </a:lnTo>
                  <a:lnTo>
                    <a:pt x="73" y="1716"/>
                  </a:lnTo>
                  <a:lnTo>
                    <a:pt x="74" y="1707"/>
                  </a:lnTo>
                  <a:lnTo>
                    <a:pt x="72" y="1707"/>
                  </a:lnTo>
                  <a:lnTo>
                    <a:pt x="74" y="1709"/>
                  </a:lnTo>
                  <a:lnTo>
                    <a:pt x="81" y="1699"/>
                  </a:lnTo>
                  <a:lnTo>
                    <a:pt x="84" y="1692"/>
                  </a:lnTo>
                  <a:lnTo>
                    <a:pt x="84" y="1690"/>
                  </a:lnTo>
                  <a:lnTo>
                    <a:pt x="78" y="1681"/>
                  </a:lnTo>
                  <a:lnTo>
                    <a:pt x="76" y="1681"/>
                  </a:lnTo>
                  <a:lnTo>
                    <a:pt x="77" y="1682"/>
                  </a:lnTo>
                  <a:lnTo>
                    <a:pt x="88" y="1672"/>
                  </a:lnTo>
                  <a:lnTo>
                    <a:pt x="81" y="1663"/>
                  </a:lnTo>
                  <a:lnTo>
                    <a:pt x="78" y="1663"/>
                  </a:lnTo>
                  <a:lnTo>
                    <a:pt x="81" y="1663"/>
                  </a:lnTo>
                  <a:lnTo>
                    <a:pt x="81" y="1646"/>
                  </a:lnTo>
                  <a:lnTo>
                    <a:pt x="78" y="1646"/>
                  </a:lnTo>
                  <a:lnTo>
                    <a:pt x="80" y="1648"/>
                  </a:lnTo>
                  <a:lnTo>
                    <a:pt x="103" y="1639"/>
                  </a:lnTo>
                  <a:lnTo>
                    <a:pt x="103" y="1635"/>
                  </a:lnTo>
                  <a:lnTo>
                    <a:pt x="86" y="1627"/>
                  </a:lnTo>
                  <a:lnTo>
                    <a:pt x="85" y="1629"/>
                  </a:lnTo>
                  <a:lnTo>
                    <a:pt x="86" y="1631"/>
                  </a:lnTo>
                  <a:lnTo>
                    <a:pt x="107" y="1622"/>
                  </a:lnTo>
                  <a:lnTo>
                    <a:pt x="110" y="1620"/>
                  </a:lnTo>
                  <a:lnTo>
                    <a:pt x="107" y="1618"/>
                  </a:lnTo>
                  <a:lnTo>
                    <a:pt x="93" y="1609"/>
                  </a:lnTo>
                  <a:lnTo>
                    <a:pt x="91" y="1610"/>
                  </a:lnTo>
                  <a:lnTo>
                    <a:pt x="93" y="1613"/>
                  </a:lnTo>
                  <a:lnTo>
                    <a:pt x="108" y="1605"/>
                  </a:lnTo>
                  <a:lnTo>
                    <a:pt x="108" y="1601"/>
                  </a:lnTo>
                  <a:lnTo>
                    <a:pt x="89" y="1592"/>
                  </a:lnTo>
                  <a:lnTo>
                    <a:pt x="88" y="1593"/>
                  </a:lnTo>
                  <a:lnTo>
                    <a:pt x="89" y="1596"/>
                  </a:lnTo>
                  <a:lnTo>
                    <a:pt x="114" y="1587"/>
                  </a:lnTo>
                  <a:lnTo>
                    <a:pt x="115" y="1585"/>
                  </a:lnTo>
                  <a:lnTo>
                    <a:pt x="115" y="1584"/>
                  </a:lnTo>
                  <a:lnTo>
                    <a:pt x="111" y="1576"/>
                  </a:lnTo>
                  <a:lnTo>
                    <a:pt x="106" y="1567"/>
                  </a:lnTo>
                  <a:lnTo>
                    <a:pt x="103" y="1567"/>
                  </a:lnTo>
                  <a:lnTo>
                    <a:pt x="106" y="1567"/>
                  </a:lnTo>
                  <a:lnTo>
                    <a:pt x="107" y="1558"/>
                  </a:lnTo>
                  <a:lnTo>
                    <a:pt x="108" y="1550"/>
                  </a:lnTo>
                  <a:lnTo>
                    <a:pt x="108" y="1541"/>
                  </a:lnTo>
                  <a:lnTo>
                    <a:pt x="107" y="1532"/>
                  </a:lnTo>
                  <a:lnTo>
                    <a:pt x="107" y="1515"/>
                  </a:lnTo>
                  <a:lnTo>
                    <a:pt x="105" y="1515"/>
                  </a:lnTo>
                  <a:lnTo>
                    <a:pt x="106" y="1517"/>
                  </a:lnTo>
                  <a:lnTo>
                    <a:pt x="118" y="1508"/>
                  </a:lnTo>
                  <a:lnTo>
                    <a:pt x="119" y="1506"/>
                  </a:lnTo>
                  <a:lnTo>
                    <a:pt x="118" y="1504"/>
                  </a:lnTo>
                  <a:lnTo>
                    <a:pt x="106" y="1495"/>
                  </a:lnTo>
                  <a:lnTo>
                    <a:pt x="105" y="1496"/>
                  </a:lnTo>
                  <a:lnTo>
                    <a:pt x="107" y="1496"/>
                  </a:lnTo>
                  <a:lnTo>
                    <a:pt x="102" y="1489"/>
                  </a:lnTo>
                  <a:lnTo>
                    <a:pt x="99" y="1489"/>
                  </a:lnTo>
                  <a:lnTo>
                    <a:pt x="101" y="1491"/>
                  </a:lnTo>
                  <a:lnTo>
                    <a:pt x="124" y="1482"/>
                  </a:lnTo>
                  <a:lnTo>
                    <a:pt x="124" y="1478"/>
                  </a:lnTo>
                  <a:lnTo>
                    <a:pt x="98" y="1469"/>
                  </a:lnTo>
                  <a:lnTo>
                    <a:pt x="97" y="1470"/>
                  </a:lnTo>
                  <a:lnTo>
                    <a:pt x="99" y="1472"/>
                  </a:lnTo>
                  <a:lnTo>
                    <a:pt x="103" y="1464"/>
                  </a:lnTo>
                  <a:lnTo>
                    <a:pt x="103" y="1453"/>
                  </a:lnTo>
                  <a:lnTo>
                    <a:pt x="101" y="1453"/>
                  </a:lnTo>
                  <a:lnTo>
                    <a:pt x="102" y="1455"/>
                  </a:lnTo>
                  <a:lnTo>
                    <a:pt x="110" y="1445"/>
                  </a:lnTo>
                  <a:lnTo>
                    <a:pt x="108" y="1444"/>
                  </a:lnTo>
                  <a:lnTo>
                    <a:pt x="110" y="1447"/>
                  </a:lnTo>
                  <a:lnTo>
                    <a:pt x="120" y="1439"/>
                  </a:lnTo>
                  <a:lnTo>
                    <a:pt x="120" y="1438"/>
                  </a:lnTo>
                  <a:lnTo>
                    <a:pt x="122" y="1436"/>
                  </a:lnTo>
                  <a:lnTo>
                    <a:pt x="124" y="1418"/>
                  </a:lnTo>
                  <a:lnTo>
                    <a:pt x="124" y="1410"/>
                  </a:lnTo>
                  <a:lnTo>
                    <a:pt x="125" y="1401"/>
                  </a:lnTo>
                  <a:lnTo>
                    <a:pt x="125" y="1392"/>
                  </a:lnTo>
                  <a:lnTo>
                    <a:pt x="120" y="1384"/>
                  </a:lnTo>
                  <a:lnTo>
                    <a:pt x="119" y="1383"/>
                  </a:lnTo>
                  <a:lnTo>
                    <a:pt x="91" y="1373"/>
                  </a:lnTo>
                  <a:lnTo>
                    <a:pt x="90" y="1375"/>
                  </a:lnTo>
                  <a:lnTo>
                    <a:pt x="93" y="1375"/>
                  </a:lnTo>
                  <a:lnTo>
                    <a:pt x="91" y="1366"/>
                  </a:lnTo>
                  <a:lnTo>
                    <a:pt x="91" y="1349"/>
                  </a:lnTo>
                  <a:lnTo>
                    <a:pt x="93" y="1339"/>
                  </a:lnTo>
                  <a:lnTo>
                    <a:pt x="90" y="1339"/>
                  </a:lnTo>
                  <a:lnTo>
                    <a:pt x="93" y="1341"/>
                  </a:lnTo>
                  <a:lnTo>
                    <a:pt x="95" y="1332"/>
                  </a:lnTo>
                  <a:lnTo>
                    <a:pt x="95" y="1330"/>
                  </a:lnTo>
                  <a:lnTo>
                    <a:pt x="91" y="1322"/>
                  </a:lnTo>
                  <a:lnTo>
                    <a:pt x="89" y="1322"/>
                  </a:lnTo>
                  <a:lnTo>
                    <a:pt x="91" y="1324"/>
                  </a:lnTo>
                  <a:lnTo>
                    <a:pt x="97" y="1314"/>
                  </a:lnTo>
                  <a:lnTo>
                    <a:pt x="94" y="1313"/>
                  </a:lnTo>
                  <a:lnTo>
                    <a:pt x="95" y="1316"/>
                  </a:lnTo>
                  <a:lnTo>
                    <a:pt x="116" y="1307"/>
                  </a:lnTo>
                  <a:lnTo>
                    <a:pt x="118" y="1305"/>
                  </a:lnTo>
                  <a:lnTo>
                    <a:pt x="118" y="1304"/>
                  </a:lnTo>
                  <a:lnTo>
                    <a:pt x="114" y="1296"/>
                  </a:lnTo>
                  <a:lnTo>
                    <a:pt x="111" y="1287"/>
                  </a:lnTo>
                  <a:lnTo>
                    <a:pt x="108" y="1287"/>
                  </a:lnTo>
                  <a:lnTo>
                    <a:pt x="110" y="1288"/>
                  </a:lnTo>
                  <a:lnTo>
                    <a:pt x="120" y="1278"/>
                  </a:lnTo>
                  <a:lnTo>
                    <a:pt x="122" y="1270"/>
                  </a:lnTo>
                  <a:lnTo>
                    <a:pt x="122" y="1269"/>
                  </a:lnTo>
                  <a:lnTo>
                    <a:pt x="119" y="1269"/>
                  </a:lnTo>
                  <a:lnTo>
                    <a:pt x="86" y="1260"/>
                  </a:lnTo>
                  <a:lnTo>
                    <a:pt x="86" y="1261"/>
                  </a:lnTo>
                  <a:lnTo>
                    <a:pt x="89" y="1261"/>
                  </a:lnTo>
                  <a:lnTo>
                    <a:pt x="82" y="1252"/>
                  </a:lnTo>
                  <a:lnTo>
                    <a:pt x="80" y="1252"/>
                  </a:lnTo>
                  <a:lnTo>
                    <a:pt x="82" y="1252"/>
                  </a:lnTo>
                  <a:lnTo>
                    <a:pt x="84" y="1244"/>
                  </a:lnTo>
                  <a:lnTo>
                    <a:pt x="81" y="1244"/>
                  </a:lnTo>
                  <a:lnTo>
                    <a:pt x="84" y="1245"/>
                  </a:lnTo>
                  <a:lnTo>
                    <a:pt x="89" y="1236"/>
                  </a:lnTo>
                  <a:lnTo>
                    <a:pt x="86" y="1235"/>
                  </a:lnTo>
                  <a:lnTo>
                    <a:pt x="88" y="1236"/>
                  </a:lnTo>
                  <a:lnTo>
                    <a:pt x="95" y="1227"/>
                  </a:lnTo>
                  <a:lnTo>
                    <a:pt x="105" y="1218"/>
                  </a:lnTo>
                  <a:lnTo>
                    <a:pt x="103" y="1208"/>
                  </a:lnTo>
                  <a:lnTo>
                    <a:pt x="101" y="1208"/>
                  </a:lnTo>
                  <a:lnTo>
                    <a:pt x="102" y="1211"/>
                  </a:lnTo>
                  <a:lnTo>
                    <a:pt x="124" y="1202"/>
                  </a:lnTo>
                  <a:lnTo>
                    <a:pt x="124" y="1198"/>
                  </a:lnTo>
                  <a:lnTo>
                    <a:pt x="98" y="1189"/>
                  </a:lnTo>
                  <a:lnTo>
                    <a:pt x="97" y="1190"/>
                  </a:lnTo>
                  <a:lnTo>
                    <a:pt x="98" y="1193"/>
                  </a:lnTo>
                  <a:lnTo>
                    <a:pt x="119" y="1185"/>
                  </a:lnTo>
                  <a:lnTo>
                    <a:pt x="120" y="1184"/>
                  </a:lnTo>
                  <a:lnTo>
                    <a:pt x="120" y="1182"/>
                  </a:lnTo>
                  <a:lnTo>
                    <a:pt x="118" y="1173"/>
                  </a:lnTo>
                  <a:lnTo>
                    <a:pt x="116" y="1172"/>
                  </a:lnTo>
                  <a:lnTo>
                    <a:pt x="105" y="1163"/>
                  </a:lnTo>
                  <a:lnTo>
                    <a:pt x="103" y="1164"/>
                  </a:lnTo>
                  <a:lnTo>
                    <a:pt x="105" y="1167"/>
                  </a:lnTo>
                  <a:lnTo>
                    <a:pt x="116" y="1159"/>
                  </a:lnTo>
                  <a:lnTo>
                    <a:pt x="119" y="1156"/>
                  </a:lnTo>
                  <a:lnTo>
                    <a:pt x="116" y="1155"/>
                  </a:lnTo>
                  <a:lnTo>
                    <a:pt x="102" y="1146"/>
                  </a:lnTo>
                  <a:lnTo>
                    <a:pt x="86" y="1136"/>
                  </a:lnTo>
                  <a:lnTo>
                    <a:pt x="85" y="1138"/>
                  </a:lnTo>
                  <a:lnTo>
                    <a:pt x="86" y="1139"/>
                  </a:lnTo>
                  <a:lnTo>
                    <a:pt x="93" y="1131"/>
                  </a:lnTo>
                  <a:lnTo>
                    <a:pt x="94" y="1130"/>
                  </a:lnTo>
                  <a:lnTo>
                    <a:pt x="94" y="1131"/>
                  </a:lnTo>
                  <a:lnTo>
                    <a:pt x="101" y="1122"/>
                  </a:lnTo>
                  <a:lnTo>
                    <a:pt x="101" y="1121"/>
                  </a:lnTo>
                  <a:lnTo>
                    <a:pt x="99" y="1112"/>
                  </a:lnTo>
                  <a:lnTo>
                    <a:pt x="98" y="1110"/>
                  </a:lnTo>
                  <a:lnTo>
                    <a:pt x="86" y="1102"/>
                  </a:lnTo>
                  <a:lnTo>
                    <a:pt x="85" y="1104"/>
                  </a:lnTo>
                  <a:lnTo>
                    <a:pt x="88" y="1105"/>
                  </a:lnTo>
                  <a:lnTo>
                    <a:pt x="91" y="1096"/>
                  </a:lnTo>
                  <a:lnTo>
                    <a:pt x="89" y="1095"/>
                  </a:lnTo>
                  <a:lnTo>
                    <a:pt x="90" y="1097"/>
                  </a:lnTo>
                  <a:lnTo>
                    <a:pt x="119" y="1088"/>
                  </a:lnTo>
                  <a:lnTo>
                    <a:pt x="119" y="1084"/>
                  </a:lnTo>
                  <a:lnTo>
                    <a:pt x="107" y="1076"/>
                  </a:lnTo>
                  <a:lnTo>
                    <a:pt x="106" y="1078"/>
                  </a:lnTo>
                  <a:lnTo>
                    <a:pt x="108" y="1078"/>
                  </a:lnTo>
                  <a:lnTo>
                    <a:pt x="106" y="1068"/>
                  </a:lnTo>
                  <a:lnTo>
                    <a:pt x="103" y="1068"/>
                  </a:lnTo>
                  <a:lnTo>
                    <a:pt x="106" y="1070"/>
                  </a:lnTo>
                  <a:lnTo>
                    <a:pt x="108" y="1061"/>
                  </a:lnTo>
                  <a:lnTo>
                    <a:pt x="108" y="1059"/>
                  </a:lnTo>
                  <a:lnTo>
                    <a:pt x="103" y="1050"/>
                  </a:lnTo>
                  <a:lnTo>
                    <a:pt x="101" y="1050"/>
                  </a:lnTo>
                  <a:lnTo>
                    <a:pt x="103" y="1051"/>
                  </a:lnTo>
                  <a:lnTo>
                    <a:pt x="107" y="1044"/>
                  </a:lnTo>
                  <a:lnTo>
                    <a:pt x="105" y="1042"/>
                  </a:lnTo>
                  <a:lnTo>
                    <a:pt x="106" y="1044"/>
                  </a:lnTo>
                  <a:lnTo>
                    <a:pt x="116" y="1033"/>
                  </a:lnTo>
                  <a:lnTo>
                    <a:pt x="118" y="1024"/>
                  </a:lnTo>
                  <a:lnTo>
                    <a:pt x="116" y="1023"/>
                  </a:lnTo>
                  <a:lnTo>
                    <a:pt x="110" y="1015"/>
                  </a:lnTo>
                  <a:lnTo>
                    <a:pt x="108" y="1016"/>
                  </a:lnTo>
                  <a:lnTo>
                    <a:pt x="111" y="1017"/>
                  </a:lnTo>
                  <a:lnTo>
                    <a:pt x="116" y="1008"/>
                  </a:lnTo>
                  <a:lnTo>
                    <a:pt x="116" y="1007"/>
                  </a:lnTo>
                  <a:lnTo>
                    <a:pt x="115" y="1006"/>
                  </a:lnTo>
                  <a:lnTo>
                    <a:pt x="103" y="996"/>
                  </a:lnTo>
                  <a:lnTo>
                    <a:pt x="80" y="989"/>
                  </a:lnTo>
                  <a:lnTo>
                    <a:pt x="78" y="990"/>
                  </a:lnTo>
                  <a:lnTo>
                    <a:pt x="81" y="991"/>
                  </a:lnTo>
                  <a:lnTo>
                    <a:pt x="85" y="982"/>
                  </a:lnTo>
                  <a:lnTo>
                    <a:pt x="91" y="973"/>
                  </a:lnTo>
                  <a:lnTo>
                    <a:pt x="89" y="972"/>
                  </a:lnTo>
                  <a:lnTo>
                    <a:pt x="90" y="974"/>
                  </a:lnTo>
                  <a:lnTo>
                    <a:pt x="103" y="966"/>
                  </a:lnTo>
                  <a:lnTo>
                    <a:pt x="119" y="957"/>
                  </a:lnTo>
                  <a:lnTo>
                    <a:pt x="119" y="953"/>
                  </a:lnTo>
                  <a:lnTo>
                    <a:pt x="93" y="944"/>
                  </a:lnTo>
                  <a:lnTo>
                    <a:pt x="91" y="945"/>
                  </a:lnTo>
                  <a:lnTo>
                    <a:pt x="93" y="948"/>
                  </a:lnTo>
                  <a:lnTo>
                    <a:pt x="105" y="940"/>
                  </a:lnTo>
                  <a:lnTo>
                    <a:pt x="107" y="937"/>
                  </a:lnTo>
                  <a:lnTo>
                    <a:pt x="105" y="936"/>
                  </a:lnTo>
                  <a:lnTo>
                    <a:pt x="88" y="927"/>
                  </a:lnTo>
                  <a:lnTo>
                    <a:pt x="86" y="928"/>
                  </a:lnTo>
                  <a:lnTo>
                    <a:pt x="89" y="928"/>
                  </a:lnTo>
                  <a:lnTo>
                    <a:pt x="88" y="919"/>
                  </a:lnTo>
                  <a:lnTo>
                    <a:pt x="85" y="919"/>
                  </a:lnTo>
                  <a:lnTo>
                    <a:pt x="85" y="922"/>
                  </a:lnTo>
                  <a:lnTo>
                    <a:pt x="114" y="914"/>
                  </a:lnTo>
                  <a:lnTo>
                    <a:pt x="118" y="913"/>
                  </a:lnTo>
                  <a:lnTo>
                    <a:pt x="115" y="910"/>
                  </a:lnTo>
                  <a:lnTo>
                    <a:pt x="103" y="901"/>
                  </a:lnTo>
                  <a:lnTo>
                    <a:pt x="102" y="902"/>
                  </a:lnTo>
                  <a:lnTo>
                    <a:pt x="105" y="902"/>
                  </a:lnTo>
                  <a:lnTo>
                    <a:pt x="101" y="893"/>
                  </a:lnTo>
                  <a:lnTo>
                    <a:pt x="98" y="893"/>
                  </a:lnTo>
                  <a:lnTo>
                    <a:pt x="101" y="893"/>
                  </a:lnTo>
                  <a:lnTo>
                    <a:pt x="101" y="882"/>
                  </a:lnTo>
                  <a:lnTo>
                    <a:pt x="99" y="882"/>
                  </a:lnTo>
                  <a:lnTo>
                    <a:pt x="78" y="875"/>
                  </a:lnTo>
                  <a:lnTo>
                    <a:pt x="77" y="876"/>
                  </a:lnTo>
                  <a:lnTo>
                    <a:pt x="80" y="877"/>
                  </a:lnTo>
                  <a:lnTo>
                    <a:pt x="88" y="859"/>
                  </a:lnTo>
                  <a:lnTo>
                    <a:pt x="85" y="858"/>
                  </a:lnTo>
                  <a:lnTo>
                    <a:pt x="86" y="860"/>
                  </a:lnTo>
                  <a:lnTo>
                    <a:pt x="99" y="852"/>
                  </a:lnTo>
                  <a:lnTo>
                    <a:pt x="102" y="850"/>
                  </a:lnTo>
                  <a:lnTo>
                    <a:pt x="99" y="848"/>
                  </a:lnTo>
                  <a:lnTo>
                    <a:pt x="88" y="839"/>
                  </a:lnTo>
                  <a:lnTo>
                    <a:pt x="86" y="841"/>
                  </a:lnTo>
                  <a:lnTo>
                    <a:pt x="89" y="842"/>
                  </a:lnTo>
                  <a:lnTo>
                    <a:pt x="93" y="833"/>
                  </a:lnTo>
                  <a:lnTo>
                    <a:pt x="93" y="831"/>
                  </a:lnTo>
                  <a:lnTo>
                    <a:pt x="88" y="824"/>
                  </a:lnTo>
                  <a:lnTo>
                    <a:pt x="85" y="824"/>
                  </a:lnTo>
                  <a:lnTo>
                    <a:pt x="88" y="825"/>
                  </a:lnTo>
                  <a:lnTo>
                    <a:pt x="93" y="816"/>
                  </a:lnTo>
                  <a:lnTo>
                    <a:pt x="93" y="814"/>
                  </a:lnTo>
                  <a:lnTo>
                    <a:pt x="91" y="805"/>
                  </a:lnTo>
                  <a:lnTo>
                    <a:pt x="89" y="805"/>
                  </a:lnTo>
                  <a:lnTo>
                    <a:pt x="90" y="808"/>
                  </a:lnTo>
                  <a:lnTo>
                    <a:pt x="108" y="800"/>
                  </a:lnTo>
                  <a:lnTo>
                    <a:pt x="110" y="799"/>
                  </a:lnTo>
                  <a:lnTo>
                    <a:pt x="110" y="797"/>
                  </a:lnTo>
                  <a:lnTo>
                    <a:pt x="106" y="788"/>
                  </a:lnTo>
                  <a:lnTo>
                    <a:pt x="105" y="787"/>
                  </a:lnTo>
                  <a:lnTo>
                    <a:pt x="89" y="778"/>
                  </a:lnTo>
                  <a:lnTo>
                    <a:pt x="88" y="779"/>
                  </a:lnTo>
                  <a:lnTo>
                    <a:pt x="89" y="782"/>
                  </a:lnTo>
                  <a:lnTo>
                    <a:pt x="102" y="774"/>
                  </a:lnTo>
                  <a:lnTo>
                    <a:pt x="119" y="765"/>
                  </a:lnTo>
                  <a:lnTo>
                    <a:pt x="119" y="761"/>
                  </a:lnTo>
                  <a:lnTo>
                    <a:pt x="88" y="752"/>
                  </a:lnTo>
                  <a:lnTo>
                    <a:pt x="86" y="753"/>
                  </a:lnTo>
                  <a:lnTo>
                    <a:pt x="88" y="756"/>
                  </a:lnTo>
                  <a:lnTo>
                    <a:pt x="116" y="746"/>
                  </a:lnTo>
                  <a:lnTo>
                    <a:pt x="118" y="745"/>
                  </a:lnTo>
                  <a:lnTo>
                    <a:pt x="118" y="735"/>
                  </a:lnTo>
                  <a:lnTo>
                    <a:pt x="116" y="735"/>
                  </a:lnTo>
                  <a:lnTo>
                    <a:pt x="106" y="725"/>
                  </a:lnTo>
                  <a:lnTo>
                    <a:pt x="105" y="724"/>
                  </a:lnTo>
                  <a:lnTo>
                    <a:pt x="106" y="725"/>
                  </a:lnTo>
                  <a:lnTo>
                    <a:pt x="88" y="716"/>
                  </a:lnTo>
                  <a:lnTo>
                    <a:pt x="86" y="718"/>
                  </a:lnTo>
                  <a:lnTo>
                    <a:pt x="88" y="720"/>
                  </a:lnTo>
                  <a:lnTo>
                    <a:pt x="110" y="712"/>
                  </a:lnTo>
                  <a:lnTo>
                    <a:pt x="111" y="711"/>
                  </a:lnTo>
                  <a:lnTo>
                    <a:pt x="111" y="710"/>
                  </a:lnTo>
                  <a:lnTo>
                    <a:pt x="108" y="701"/>
                  </a:lnTo>
                  <a:lnTo>
                    <a:pt x="107" y="699"/>
                  </a:lnTo>
                  <a:lnTo>
                    <a:pt x="90" y="690"/>
                  </a:lnTo>
                  <a:lnTo>
                    <a:pt x="89" y="691"/>
                  </a:lnTo>
                  <a:lnTo>
                    <a:pt x="90" y="693"/>
                  </a:lnTo>
                  <a:lnTo>
                    <a:pt x="97" y="685"/>
                  </a:lnTo>
                  <a:lnTo>
                    <a:pt x="98" y="684"/>
                  </a:lnTo>
                  <a:lnTo>
                    <a:pt x="88" y="673"/>
                  </a:lnTo>
                  <a:lnTo>
                    <a:pt x="86" y="674"/>
                  </a:lnTo>
                  <a:lnTo>
                    <a:pt x="89" y="676"/>
                  </a:lnTo>
                  <a:lnTo>
                    <a:pt x="95" y="666"/>
                  </a:lnTo>
                  <a:lnTo>
                    <a:pt x="93" y="665"/>
                  </a:lnTo>
                  <a:lnTo>
                    <a:pt x="94" y="668"/>
                  </a:lnTo>
                  <a:lnTo>
                    <a:pt x="120" y="660"/>
                  </a:lnTo>
                  <a:lnTo>
                    <a:pt x="120" y="656"/>
                  </a:lnTo>
                  <a:lnTo>
                    <a:pt x="91" y="647"/>
                  </a:lnTo>
                  <a:lnTo>
                    <a:pt x="90" y="648"/>
                  </a:lnTo>
                  <a:lnTo>
                    <a:pt x="91" y="651"/>
                  </a:lnTo>
                  <a:lnTo>
                    <a:pt x="107" y="642"/>
                  </a:lnTo>
                  <a:lnTo>
                    <a:pt x="118" y="634"/>
                  </a:lnTo>
                  <a:lnTo>
                    <a:pt x="119" y="632"/>
                  </a:lnTo>
                  <a:lnTo>
                    <a:pt x="119" y="631"/>
                  </a:lnTo>
                  <a:lnTo>
                    <a:pt x="114" y="613"/>
                  </a:lnTo>
                  <a:lnTo>
                    <a:pt x="112" y="612"/>
                  </a:lnTo>
                  <a:lnTo>
                    <a:pt x="94" y="604"/>
                  </a:lnTo>
                  <a:lnTo>
                    <a:pt x="93" y="605"/>
                  </a:lnTo>
                  <a:lnTo>
                    <a:pt x="95" y="605"/>
                  </a:lnTo>
                  <a:lnTo>
                    <a:pt x="97" y="596"/>
                  </a:lnTo>
                  <a:lnTo>
                    <a:pt x="94" y="596"/>
                  </a:lnTo>
                  <a:lnTo>
                    <a:pt x="97" y="597"/>
                  </a:lnTo>
                  <a:lnTo>
                    <a:pt x="102" y="588"/>
                  </a:lnTo>
                  <a:lnTo>
                    <a:pt x="102" y="587"/>
                  </a:lnTo>
                  <a:lnTo>
                    <a:pt x="101" y="585"/>
                  </a:lnTo>
                  <a:lnTo>
                    <a:pt x="86" y="576"/>
                  </a:lnTo>
                  <a:lnTo>
                    <a:pt x="85" y="577"/>
                  </a:lnTo>
                  <a:lnTo>
                    <a:pt x="88" y="579"/>
                  </a:lnTo>
                  <a:lnTo>
                    <a:pt x="93" y="571"/>
                  </a:lnTo>
                  <a:lnTo>
                    <a:pt x="90" y="570"/>
                  </a:lnTo>
                  <a:lnTo>
                    <a:pt x="91" y="572"/>
                  </a:lnTo>
                  <a:lnTo>
                    <a:pt x="107" y="563"/>
                  </a:lnTo>
                  <a:lnTo>
                    <a:pt x="119" y="554"/>
                  </a:lnTo>
                  <a:lnTo>
                    <a:pt x="118" y="550"/>
                  </a:lnTo>
                  <a:lnTo>
                    <a:pt x="85" y="542"/>
                  </a:lnTo>
                  <a:lnTo>
                    <a:pt x="85" y="543"/>
                  </a:lnTo>
                  <a:lnTo>
                    <a:pt x="88" y="545"/>
                  </a:lnTo>
                  <a:lnTo>
                    <a:pt x="95" y="526"/>
                  </a:lnTo>
                  <a:lnTo>
                    <a:pt x="93" y="525"/>
                  </a:lnTo>
                  <a:lnTo>
                    <a:pt x="94" y="528"/>
                  </a:lnTo>
                  <a:lnTo>
                    <a:pt x="108" y="520"/>
                  </a:lnTo>
                  <a:lnTo>
                    <a:pt x="111" y="517"/>
                  </a:lnTo>
                  <a:lnTo>
                    <a:pt x="108" y="516"/>
                  </a:lnTo>
                  <a:lnTo>
                    <a:pt x="98" y="507"/>
                  </a:lnTo>
                  <a:lnTo>
                    <a:pt x="97" y="508"/>
                  </a:lnTo>
                  <a:lnTo>
                    <a:pt x="98" y="511"/>
                  </a:lnTo>
                  <a:lnTo>
                    <a:pt x="114" y="502"/>
                  </a:lnTo>
                  <a:lnTo>
                    <a:pt x="114" y="498"/>
                  </a:lnTo>
                  <a:lnTo>
                    <a:pt x="95" y="490"/>
                  </a:lnTo>
                  <a:lnTo>
                    <a:pt x="94" y="491"/>
                  </a:lnTo>
                  <a:lnTo>
                    <a:pt x="95" y="494"/>
                  </a:lnTo>
                  <a:lnTo>
                    <a:pt x="111" y="485"/>
                  </a:lnTo>
                  <a:lnTo>
                    <a:pt x="111" y="481"/>
                  </a:lnTo>
                  <a:lnTo>
                    <a:pt x="88" y="471"/>
                  </a:lnTo>
                  <a:lnTo>
                    <a:pt x="86" y="473"/>
                  </a:lnTo>
                  <a:lnTo>
                    <a:pt x="89" y="474"/>
                  </a:lnTo>
                  <a:lnTo>
                    <a:pt x="94" y="466"/>
                  </a:lnTo>
                  <a:lnTo>
                    <a:pt x="94" y="465"/>
                  </a:lnTo>
                  <a:lnTo>
                    <a:pt x="89" y="456"/>
                  </a:lnTo>
                  <a:lnTo>
                    <a:pt x="86" y="456"/>
                  </a:lnTo>
                  <a:lnTo>
                    <a:pt x="88" y="457"/>
                  </a:lnTo>
                  <a:lnTo>
                    <a:pt x="95" y="448"/>
                  </a:lnTo>
                  <a:lnTo>
                    <a:pt x="97" y="447"/>
                  </a:lnTo>
                  <a:lnTo>
                    <a:pt x="95" y="445"/>
                  </a:lnTo>
                  <a:lnTo>
                    <a:pt x="81" y="436"/>
                  </a:lnTo>
                  <a:lnTo>
                    <a:pt x="65" y="428"/>
                  </a:lnTo>
                  <a:lnTo>
                    <a:pt x="64" y="430"/>
                  </a:lnTo>
                  <a:lnTo>
                    <a:pt x="65" y="432"/>
                  </a:lnTo>
                  <a:lnTo>
                    <a:pt x="89" y="423"/>
                  </a:lnTo>
                  <a:lnTo>
                    <a:pt x="105" y="414"/>
                  </a:lnTo>
                  <a:lnTo>
                    <a:pt x="105" y="413"/>
                  </a:lnTo>
                  <a:lnTo>
                    <a:pt x="106" y="413"/>
                  </a:lnTo>
                  <a:lnTo>
                    <a:pt x="111" y="405"/>
                  </a:lnTo>
                  <a:lnTo>
                    <a:pt x="115" y="396"/>
                  </a:lnTo>
                  <a:lnTo>
                    <a:pt x="115" y="394"/>
                  </a:lnTo>
                  <a:lnTo>
                    <a:pt x="114" y="393"/>
                  </a:lnTo>
                  <a:lnTo>
                    <a:pt x="106" y="384"/>
                  </a:lnTo>
                  <a:lnTo>
                    <a:pt x="105" y="385"/>
                  </a:lnTo>
                  <a:lnTo>
                    <a:pt x="107" y="385"/>
                  </a:lnTo>
                  <a:lnTo>
                    <a:pt x="102" y="377"/>
                  </a:lnTo>
                  <a:lnTo>
                    <a:pt x="101" y="376"/>
                  </a:lnTo>
                  <a:lnTo>
                    <a:pt x="85" y="367"/>
                  </a:lnTo>
                  <a:lnTo>
                    <a:pt x="84" y="368"/>
                  </a:lnTo>
                  <a:lnTo>
                    <a:pt x="86" y="369"/>
                  </a:lnTo>
                  <a:lnTo>
                    <a:pt x="89" y="360"/>
                  </a:lnTo>
                  <a:lnTo>
                    <a:pt x="86" y="359"/>
                  </a:lnTo>
                  <a:lnTo>
                    <a:pt x="88" y="361"/>
                  </a:lnTo>
                  <a:lnTo>
                    <a:pt x="112" y="354"/>
                  </a:lnTo>
                  <a:lnTo>
                    <a:pt x="112" y="350"/>
                  </a:lnTo>
                  <a:lnTo>
                    <a:pt x="86" y="341"/>
                  </a:lnTo>
                  <a:lnTo>
                    <a:pt x="85" y="342"/>
                  </a:lnTo>
                  <a:lnTo>
                    <a:pt x="86" y="344"/>
                  </a:lnTo>
                  <a:lnTo>
                    <a:pt x="101" y="335"/>
                  </a:lnTo>
                  <a:lnTo>
                    <a:pt x="102" y="333"/>
                  </a:lnTo>
                  <a:lnTo>
                    <a:pt x="101" y="331"/>
                  </a:lnTo>
                  <a:lnTo>
                    <a:pt x="91" y="324"/>
                  </a:lnTo>
                  <a:lnTo>
                    <a:pt x="90" y="325"/>
                  </a:lnTo>
                  <a:lnTo>
                    <a:pt x="90" y="327"/>
                  </a:lnTo>
                  <a:lnTo>
                    <a:pt x="125" y="318"/>
                  </a:lnTo>
                  <a:lnTo>
                    <a:pt x="128" y="317"/>
                  </a:lnTo>
                  <a:lnTo>
                    <a:pt x="128" y="316"/>
                  </a:lnTo>
                  <a:lnTo>
                    <a:pt x="123" y="306"/>
                  </a:lnTo>
                  <a:lnTo>
                    <a:pt x="122" y="305"/>
                  </a:lnTo>
                  <a:lnTo>
                    <a:pt x="120" y="305"/>
                  </a:lnTo>
                  <a:lnTo>
                    <a:pt x="85" y="297"/>
                  </a:lnTo>
                  <a:lnTo>
                    <a:pt x="85" y="299"/>
                  </a:lnTo>
                  <a:lnTo>
                    <a:pt x="88" y="300"/>
                  </a:lnTo>
                  <a:lnTo>
                    <a:pt x="99" y="272"/>
                  </a:lnTo>
                  <a:lnTo>
                    <a:pt x="97" y="271"/>
                  </a:lnTo>
                  <a:lnTo>
                    <a:pt x="98" y="274"/>
                  </a:lnTo>
                  <a:lnTo>
                    <a:pt x="108" y="266"/>
                  </a:lnTo>
                  <a:lnTo>
                    <a:pt x="111" y="263"/>
                  </a:lnTo>
                  <a:lnTo>
                    <a:pt x="108" y="262"/>
                  </a:lnTo>
                  <a:lnTo>
                    <a:pt x="93" y="253"/>
                  </a:lnTo>
                  <a:lnTo>
                    <a:pt x="91" y="254"/>
                  </a:lnTo>
                  <a:lnTo>
                    <a:pt x="94" y="255"/>
                  </a:lnTo>
                  <a:lnTo>
                    <a:pt x="97" y="246"/>
                  </a:lnTo>
                  <a:lnTo>
                    <a:pt x="94" y="245"/>
                  </a:lnTo>
                  <a:lnTo>
                    <a:pt x="94" y="248"/>
                  </a:lnTo>
                  <a:lnTo>
                    <a:pt x="124" y="240"/>
                  </a:lnTo>
                  <a:lnTo>
                    <a:pt x="125" y="236"/>
                  </a:lnTo>
                  <a:lnTo>
                    <a:pt x="94" y="227"/>
                  </a:lnTo>
                  <a:lnTo>
                    <a:pt x="93" y="228"/>
                  </a:lnTo>
                  <a:lnTo>
                    <a:pt x="94" y="231"/>
                  </a:lnTo>
                  <a:lnTo>
                    <a:pt x="115" y="221"/>
                  </a:lnTo>
                  <a:lnTo>
                    <a:pt x="115" y="217"/>
                  </a:lnTo>
                  <a:lnTo>
                    <a:pt x="88" y="210"/>
                  </a:lnTo>
                  <a:lnTo>
                    <a:pt x="86" y="211"/>
                  </a:lnTo>
                  <a:lnTo>
                    <a:pt x="88" y="214"/>
                  </a:lnTo>
                  <a:lnTo>
                    <a:pt x="102" y="204"/>
                  </a:lnTo>
                  <a:lnTo>
                    <a:pt x="105" y="202"/>
                  </a:lnTo>
                  <a:lnTo>
                    <a:pt x="102" y="200"/>
                  </a:lnTo>
                  <a:lnTo>
                    <a:pt x="81" y="191"/>
                  </a:lnTo>
                  <a:lnTo>
                    <a:pt x="80" y="193"/>
                  </a:lnTo>
                  <a:lnTo>
                    <a:pt x="81" y="195"/>
                  </a:lnTo>
                  <a:lnTo>
                    <a:pt x="97" y="187"/>
                  </a:lnTo>
                  <a:lnTo>
                    <a:pt x="97" y="183"/>
                  </a:lnTo>
                  <a:lnTo>
                    <a:pt x="77" y="174"/>
                  </a:lnTo>
                  <a:lnTo>
                    <a:pt x="76" y="176"/>
                  </a:lnTo>
                  <a:lnTo>
                    <a:pt x="78" y="176"/>
                  </a:lnTo>
                  <a:lnTo>
                    <a:pt x="73" y="166"/>
                  </a:lnTo>
                  <a:lnTo>
                    <a:pt x="70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61" y="148"/>
                  </a:lnTo>
                  <a:lnTo>
                    <a:pt x="60" y="149"/>
                  </a:lnTo>
                  <a:lnTo>
                    <a:pt x="63" y="149"/>
                  </a:lnTo>
                  <a:lnTo>
                    <a:pt x="64" y="140"/>
                  </a:lnTo>
                  <a:lnTo>
                    <a:pt x="53" y="130"/>
                  </a:lnTo>
                  <a:lnTo>
                    <a:pt x="52" y="131"/>
                  </a:lnTo>
                  <a:lnTo>
                    <a:pt x="55" y="131"/>
                  </a:lnTo>
                  <a:lnTo>
                    <a:pt x="56" y="123"/>
                  </a:lnTo>
                  <a:lnTo>
                    <a:pt x="55" y="122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6" y="114"/>
                  </a:lnTo>
                  <a:lnTo>
                    <a:pt x="43" y="106"/>
                  </a:lnTo>
                  <a:lnTo>
                    <a:pt x="36" y="97"/>
                  </a:lnTo>
                  <a:lnTo>
                    <a:pt x="31" y="88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7" y="79"/>
                  </a:lnTo>
                  <a:lnTo>
                    <a:pt x="29" y="71"/>
                  </a:lnTo>
                  <a:lnTo>
                    <a:pt x="29" y="70"/>
                  </a:lnTo>
                  <a:lnTo>
                    <a:pt x="27" y="70"/>
                  </a:lnTo>
                  <a:lnTo>
                    <a:pt x="15" y="60"/>
                  </a:lnTo>
                  <a:lnTo>
                    <a:pt x="14" y="62"/>
                  </a:lnTo>
                  <a:lnTo>
                    <a:pt x="17" y="62"/>
                  </a:lnTo>
                  <a:lnTo>
                    <a:pt x="12" y="53"/>
                  </a:lnTo>
                  <a:lnTo>
                    <a:pt x="2" y="43"/>
                  </a:lnTo>
                  <a:lnTo>
                    <a:pt x="1" y="45"/>
                  </a:lnTo>
                  <a:lnTo>
                    <a:pt x="4" y="4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8" name="Rectangle 794"/>
            <p:cNvSpPr>
              <a:spLocks noChangeArrowheads="1"/>
            </p:cNvSpPr>
            <p:nvPr/>
          </p:nvSpPr>
          <p:spPr bwMode="auto">
            <a:xfrm rot="16200000">
              <a:off x="4462144" y="1464310"/>
              <a:ext cx="6350" cy="6350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9" name="Freeform 795"/>
            <p:cNvSpPr>
              <a:spLocks/>
            </p:cNvSpPr>
            <p:nvPr/>
          </p:nvSpPr>
          <p:spPr bwMode="auto">
            <a:xfrm rot="16200000">
              <a:off x="4884419" y="146748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0" name="Rectangle 796"/>
            <p:cNvSpPr>
              <a:spLocks noChangeArrowheads="1"/>
            </p:cNvSpPr>
            <p:nvPr/>
          </p:nvSpPr>
          <p:spPr bwMode="auto">
            <a:xfrm rot="16200000">
              <a:off x="4905057" y="1462722"/>
              <a:ext cx="6350" cy="9525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1" name="Rectangle 797"/>
            <p:cNvSpPr>
              <a:spLocks noChangeArrowheads="1"/>
            </p:cNvSpPr>
            <p:nvPr/>
          </p:nvSpPr>
          <p:spPr bwMode="auto">
            <a:xfrm rot="16200000">
              <a:off x="7982426" y="1333341"/>
              <a:ext cx="6350" cy="1588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2" name="Rectangle 798"/>
            <p:cNvSpPr>
              <a:spLocks noChangeArrowheads="1"/>
            </p:cNvSpPr>
            <p:nvPr/>
          </p:nvSpPr>
          <p:spPr bwMode="auto">
            <a:xfrm rot="16200000">
              <a:off x="6221094" y="-294640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3" name="Rectangle 799"/>
            <p:cNvSpPr>
              <a:spLocks noChangeArrowheads="1"/>
            </p:cNvSpPr>
            <p:nvPr/>
          </p:nvSpPr>
          <p:spPr bwMode="auto">
            <a:xfrm rot="16200000">
              <a:off x="4455001" y="14571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4" name="Rectangle 800"/>
            <p:cNvSpPr>
              <a:spLocks noChangeArrowheads="1"/>
            </p:cNvSpPr>
            <p:nvPr/>
          </p:nvSpPr>
          <p:spPr bwMode="auto">
            <a:xfrm rot="16200000">
              <a:off x="4959826" y="14571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5" name="Rectangle 801"/>
            <p:cNvSpPr>
              <a:spLocks noChangeArrowheads="1"/>
            </p:cNvSpPr>
            <p:nvPr/>
          </p:nvSpPr>
          <p:spPr bwMode="auto">
            <a:xfrm rot="16200000">
              <a:off x="5463063" y="14571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6" name="Rectangle 802"/>
            <p:cNvSpPr>
              <a:spLocks noChangeArrowheads="1"/>
            </p:cNvSpPr>
            <p:nvPr/>
          </p:nvSpPr>
          <p:spPr bwMode="auto">
            <a:xfrm rot="16200000">
              <a:off x="5964713" y="14571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7" name="Rectangle 803"/>
            <p:cNvSpPr>
              <a:spLocks noChangeArrowheads="1"/>
            </p:cNvSpPr>
            <p:nvPr/>
          </p:nvSpPr>
          <p:spPr bwMode="auto">
            <a:xfrm rot="16200000">
              <a:off x="6467951" y="14571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8" name="Rectangle 804"/>
            <p:cNvSpPr>
              <a:spLocks noChangeArrowheads="1"/>
            </p:cNvSpPr>
            <p:nvPr/>
          </p:nvSpPr>
          <p:spPr bwMode="auto">
            <a:xfrm rot="16200000">
              <a:off x="6972776" y="14571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9" name="Rectangle 805"/>
            <p:cNvSpPr>
              <a:spLocks noChangeArrowheads="1"/>
            </p:cNvSpPr>
            <p:nvPr/>
          </p:nvSpPr>
          <p:spPr bwMode="auto">
            <a:xfrm rot="16200000">
              <a:off x="7476013" y="14571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0" name="Rectangle 806"/>
            <p:cNvSpPr>
              <a:spLocks noChangeArrowheads="1"/>
            </p:cNvSpPr>
            <p:nvPr/>
          </p:nvSpPr>
          <p:spPr bwMode="auto">
            <a:xfrm rot="16200000">
              <a:off x="7979251" y="14571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1" name="Rectangle 807"/>
            <p:cNvSpPr>
              <a:spLocks noChangeArrowheads="1"/>
            </p:cNvSpPr>
            <p:nvPr/>
          </p:nvSpPr>
          <p:spPr bwMode="auto">
            <a:xfrm rot="16200000">
              <a:off x="4511357" y="1462722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2" name="Rectangle 808"/>
            <p:cNvSpPr>
              <a:spLocks noChangeArrowheads="1"/>
            </p:cNvSpPr>
            <p:nvPr/>
          </p:nvSpPr>
          <p:spPr bwMode="auto">
            <a:xfrm rot="16200000">
              <a:off x="456136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3" name="Rectangle 809"/>
            <p:cNvSpPr>
              <a:spLocks noChangeArrowheads="1"/>
            </p:cNvSpPr>
            <p:nvPr/>
          </p:nvSpPr>
          <p:spPr bwMode="auto">
            <a:xfrm rot="16200000">
              <a:off x="461057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4" name="Rectangle 810"/>
            <p:cNvSpPr>
              <a:spLocks noChangeArrowheads="1"/>
            </p:cNvSpPr>
            <p:nvPr/>
          </p:nvSpPr>
          <p:spPr bwMode="auto">
            <a:xfrm rot="16200000">
              <a:off x="466137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5" name="Rectangle 811"/>
            <p:cNvSpPr>
              <a:spLocks noChangeArrowheads="1"/>
            </p:cNvSpPr>
            <p:nvPr/>
          </p:nvSpPr>
          <p:spPr bwMode="auto">
            <a:xfrm rot="16200000">
              <a:off x="47105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6" name="Rectangle 812"/>
            <p:cNvSpPr>
              <a:spLocks noChangeArrowheads="1"/>
            </p:cNvSpPr>
            <p:nvPr/>
          </p:nvSpPr>
          <p:spPr bwMode="auto">
            <a:xfrm rot="16200000">
              <a:off x="476297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7" name="Rectangle 813"/>
            <p:cNvSpPr>
              <a:spLocks noChangeArrowheads="1"/>
            </p:cNvSpPr>
            <p:nvPr/>
          </p:nvSpPr>
          <p:spPr bwMode="auto">
            <a:xfrm rot="16200000">
              <a:off x="48121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8" name="Rectangle 814"/>
            <p:cNvSpPr>
              <a:spLocks noChangeArrowheads="1"/>
            </p:cNvSpPr>
            <p:nvPr/>
          </p:nvSpPr>
          <p:spPr bwMode="auto">
            <a:xfrm rot="16200000">
              <a:off x="48629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9" name="Rectangle 815"/>
            <p:cNvSpPr>
              <a:spLocks noChangeArrowheads="1"/>
            </p:cNvSpPr>
            <p:nvPr/>
          </p:nvSpPr>
          <p:spPr bwMode="auto">
            <a:xfrm rot="16200000">
              <a:off x="49122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0" name="Rectangle 816"/>
            <p:cNvSpPr>
              <a:spLocks noChangeArrowheads="1"/>
            </p:cNvSpPr>
            <p:nvPr/>
          </p:nvSpPr>
          <p:spPr bwMode="auto">
            <a:xfrm rot="16200000">
              <a:off x="50138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1" name="Rectangle 817"/>
            <p:cNvSpPr>
              <a:spLocks noChangeArrowheads="1"/>
            </p:cNvSpPr>
            <p:nvPr/>
          </p:nvSpPr>
          <p:spPr bwMode="auto">
            <a:xfrm rot="16200000">
              <a:off x="50646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2" name="Rectangle 818"/>
            <p:cNvSpPr>
              <a:spLocks noChangeArrowheads="1"/>
            </p:cNvSpPr>
            <p:nvPr/>
          </p:nvSpPr>
          <p:spPr bwMode="auto">
            <a:xfrm rot="16200000">
              <a:off x="511381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3" name="Rectangle 819"/>
            <p:cNvSpPr>
              <a:spLocks noChangeArrowheads="1"/>
            </p:cNvSpPr>
            <p:nvPr/>
          </p:nvSpPr>
          <p:spPr bwMode="auto">
            <a:xfrm rot="16200000">
              <a:off x="5163819" y="1462722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4" name="Rectangle 820"/>
            <p:cNvSpPr>
              <a:spLocks noChangeArrowheads="1"/>
            </p:cNvSpPr>
            <p:nvPr/>
          </p:nvSpPr>
          <p:spPr bwMode="auto">
            <a:xfrm rot="16200000">
              <a:off x="521541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5" name="Rectangle 821"/>
            <p:cNvSpPr>
              <a:spLocks noChangeArrowheads="1"/>
            </p:cNvSpPr>
            <p:nvPr/>
          </p:nvSpPr>
          <p:spPr bwMode="auto">
            <a:xfrm rot="16200000">
              <a:off x="526621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6" name="Rectangle 822"/>
            <p:cNvSpPr>
              <a:spLocks noChangeArrowheads="1"/>
            </p:cNvSpPr>
            <p:nvPr/>
          </p:nvSpPr>
          <p:spPr bwMode="auto">
            <a:xfrm rot="16200000">
              <a:off x="531542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7" name="Rectangle 823"/>
            <p:cNvSpPr>
              <a:spLocks noChangeArrowheads="1"/>
            </p:cNvSpPr>
            <p:nvPr/>
          </p:nvSpPr>
          <p:spPr bwMode="auto">
            <a:xfrm rot="16200000">
              <a:off x="5365432" y="1462722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8" name="Rectangle 824"/>
            <p:cNvSpPr>
              <a:spLocks noChangeArrowheads="1"/>
            </p:cNvSpPr>
            <p:nvPr/>
          </p:nvSpPr>
          <p:spPr bwMode="auto">
            <a:xfrm rot="16200000">
              <a:off x="541702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9" name="Rectangle 825"/>
            <p:cNvSpPr>
              <a:spLocks noChangeArrowheads="1"/>
            </p:cNvSpPr>
            <p:nvPr/>
          </p:nvSpPr>
          <p:spPr bwMode="auto">
            <a:xfrm rot="16200000">
              <a:off x="551703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0" name="Rectangle 826"/>
            <p:cNvSpPr>
              <a:spLocks noChangeArrowheads="1"/>
            </p:cNvSpPr>
            <p:nvPr/>
          </p:nvSpPr>
          <p:spPr bwMode="auto">
            <a:xfrm rot="16200000">
              <a:off x="5567044" y="1462722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1" name="Rectangle 827"/>
            <p:cNvSpPr>
              <a:spLocks noChangeArrowheads="1"/>
            </p:cNvSpPr>
            <p:nvPr/>
          </p:nvSpPr>
          <p:spPr bwMode="auto">
            <a:xfrm rot="16200000">
              <a:off x="561863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2" name="Rectangle 828"/>
            <p:cNvSpPr>
              <a:spLocks noChangeArrowheads="1"/>
            </p:cNvSpPr>
            <p:nvPr/>
          </p:nvSpPr>
          <p:spPr bwMode="auto">
            <a:xfrm rot="16200000">
              <a:off x="566943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3" name="Rectangle 829"/>
            <p:cNvSpPr>
              <a:spLocks noChangeArrowheads="1"/>
            </p:cNvSpPr>
            <p:nvPr/>
          </p:nvSpPr>
          <p:spPr bwMode="auto">
            <a:xfrm rot="16200000">
              <a:off x="571865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4" name="Rectangle 830"/>
            <p:cNvSpPr>
              <a:spLocks noChangeArrowheads="1"/>
            </p:cNvSpPr>
            <p:nvPr/>
          </p:nvSpPr>
          <p:spPr bwMode="auto">
            <a:xfrm rot="16200000">
              <a:off x="5768657" y="1462722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5" name="Rectangle 831"/>
            <p:cNvSpPr>
              <a:spLocks noChangeArrowheads="1"/>
            </p:cNvSpPr>
            <p:nvPr/>
          </p:nvSpPr>
          <p:spPr bwMode="auto">
            <a:xfrm rot="16200000">
              <a:off x="581866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6" name="Rectangle 832"/>
            <p:cNvSpPr>
              <a:spLocks noChangeArrowheads="1"/>
            </p:cNvSpPr>
            <p:nvPr/>
          </p:nvSpPr>
          <p:spPr bwMode="auto">
            <a:xfrm rot="16200000">
              <a:off x="587105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7" name="Rectangle 833"/>
            <p:cNvSpPr>
              <a:spLocks noChangeArrowheads="1"/>
            </p:cNvSpPr>
            <p:nvPr/>
          </p:nvSpPr>
          <p:spPr bwMode="auto">
            <a:xfrm rot="16200000">
              <a:off x="592026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8" name="Rectangle 834"/>
            <p:cNvSpPr>
              <a:spLocks noChangeArrowheads="1"/>
            </p:cNvSpPr>
            <p:nvPr/>
          </p:nvSpPr>
          <p:spPr bwMode="auto">
            <a:xfrm rot="16200000">
              <a:off x="602027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9" name="Rectangle 835"/>
            <p:cNvSpPr>
              <a:spLocks noChangeArrowheads="1"/>
            </p:cNvSpPr>
            <p:nvPr/>
          </p:nvSpPr>
          <p:spPr bwMode="auto">
            <a:xfrm rot="16200000">
              <a:off x="607266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0" name="Rectangle 836"/>
            <p:cNvSpPr>
              <a:spLocks noChangeArrowheads="1"/>
            </p:cNvSpPr>
            <p:nvPr/>
          </p:nvSpPr>
          <p:spPr bwMode="auto">
            <a:xfrm rot="16200000">
              <a:off x="612187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1" name="Rectangle 837"/>
            <p:cNvSpPr>
              <a:spLocks noChangeArrowheads="1"/>
            </p:cNvSpPr>
            <p:nvPr/>
          </p:nvSpPr>
          <p:spPr bwMode="auto">
            <a:xfrm rot="16200000">
              <a:off x="61710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2" name="Rectangle 838"/>
            <p:cNvSpPr>
              <a:spLocks noChangeArrowheads="1"/>
            </p:cNvSpPr>
            <p:nvPr/>
          </p:nvSpPr>
          <p:spPr bwMode="auto">
            <a:xfrm rot="16200000">
              <a:off x="62218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3" name="Rectangle 839"/>
            <p:cNvSpPr>
              <a:spLocks noChangeArrowheads="1"/>
            </p:cNvSpPr>
            <p:nvPr/>
          </p:nvSpPr>
          <p:spPr bwMode="auto">
            <a:xfrm rot="16200000">
              <a:off x="62711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4" name="Rectangle 840"/>
            <p:cNvSpPr>
              <a:spLocks noChangeArrowheads="1"/>
            </p:cNvSpPr>
            <p:nvPr/>
          </p:nvSpPr>
          <p:spPr bwMode="auto">
            <a:xfrm rot="16200000">
              <a:off x="63234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5" name="Rectangle 841"/>
            <p:cNvSpPr>
              <a:spLocks noChangeArrowheads="1"/>
            </p:cNvSpPr>
            <p:nvPr/>
          </p:nvSpPr>
          <p:spPr bwMode="auto">
            <a:xfrm rot="16200000">
              <a:off x="63727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6" name="Rectangle 842"/>
            <p:cNvSpPr>
              <a:spLocks noChangeArrowheads="1"/>
            </p:cNvSpPr>
            <p:nvPr/>
          </p:nvSpPr>
          <p:spPr bwMode="auto">
            <a:xfrm rot="16200000">
              <a:off x="64235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7" name="Rectangle 843"/>
            <p:cNvSpPr>
              <a:spLocks noChangeArrowheads="1"/>
            </p:cNvSpPr>
            <p:nvPr/>
          </p:nvSpPr>
          <p:spPr bwMode="auto">
            <a:xfrm rot="16200000">
              <a:off x="65251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8" name="Rectangle 844"/>
            <p:cNvSpPr>
              <a:spLocks noChangeArrowheads="1"/>
            </p:cNvSpPr>
            <p:nvPr/>
          </p:nvSpPr>
          <p:spPr bwMode="auto">
            <a:xfrm rot="16200000">
              <a:off x="657431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9" name="Rectangle 845"/>
            <p:cNvSpPr>
              <a:spLocks noChangeArrowheads="1"/>
            </p:cNvSpPr>
            <p:nvPr/>
          </p:nvSpPr>
          <p:spPr bwMode="auto">
            <a:xfrm rot="16200000">
              <a:off x="662511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0" name="Rectangle 846"/>
            <p:cNvSpPr>
              <a:spLocks noChangeArrowheads="1"/>
            </p:cNvSpPr>
            <p:nvPr/>
          </p:nvSpPr>
          <p:spPr bwMode="auto">
            <a:xfrm rot="16200000">
              <a:off x="667432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1" name="Rectangle 847"/>
            <p:cNvSpPr>
              <a:spLocks noChangeArrowheads="1"/>
            </p:cNvSpPr>
            <p:nvPr/>
          </p:nvSpPr>
          <p:spPr bwMode="auto">
            <a:xfrm rot="16200000">
              <a:off x="672512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2" name="Rectangle 848"/>
            <p:cNvSpPr>
              <a:spLocks noChangeArrowheads="1"/>
            </p:cNvSpPr>
            <p:nvPr/>
          </p:nvSpPr>
          <p:spPr bwMode="auto">
            <a:xfrm rot="16200000">
              <a:off x="677592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3" name="Rectangle 849"/>
            <p:cNvSpPr>
              <a:spLocks noChangeArrowheads="1"/>
            </p:cNvSpPr>
            <p:nvPr/>
          </p:nvSpPr>
          <p:spPr bwMode="auto">
            <a:xfrm rot="16200000">
              <a:off x="682672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4" name="Rectangle 850"/>
            <p:cNvSpPr>
              <a:spLocks noChangeArrowheads="1"/>
            </p:cNvSpPr>
            <p:nvPr/>
          </p:nvSpPr>
          <p:spPr bwMode="auto">
            <a:xfrm rot="16200000">
              <a:off x="687593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5" name="Rectangle 851"/>
            <p:cNvSpPr>
              <a:spLocks noChangeArrowheads="1"/>
            </p:cNvSpPr>
            <p:nvPr/>
          </p:nvSpPr>
          <p:spPr bwMode="auto">
            <a:xfrm rot="16200000">
              <a:off x="692673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6" name="Rectangle 852"/>
            <p:cNvSpPr>
              <a:spLocks noChangeArrowheads="1"/>
            </p:cNvSpPr>
            <p:nvPr/>
          </p:nvSpPr>
          <p:spPr bwMode="auto">
            <a:xfrm rot="16200000">
              <a:off x="702833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7" name="Rectangle 853"/>
            <p:cNvSpPr>
              <a:spLocks noChangeArrowheads="1"/>
            </p:cNvSpPr>
            <p:nvPr/>
          </p:nvSpPr>
          <p:spPr bwMode="auto">
            <a:xfrm rot="16200000">
              <a:off x="707755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8" name="Rectangle 854"/>
            <p:cNvSpPr>
              <a:spLocks noChangeArrowheads="1"/>
            </p:cNvSpPr>
            <p:nvPr/>
          </p:nvSpPr>
          <p:spPr bwMode="auto">
            <a:xfrm rot="16200000">
              <a:off x="712835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9" name="Rectangle 855"/>
            <p:cNvSpPr>
              <a:spLocks noChangeArrowheads="1"/>
            </p:cNvSpPr>
            <p:nvPr/>
          </p:nvSpPr>
          <p:spPr bwMode="auto">
            <a:xfrm rot="16200000">
              <a:off x="717756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0" name="Rectangle 856"/>
            <p:cNvSpPr>
              <a:spLocks noChangeArrowheads="1"/>
            </p:cNvSpPr>
            <p:nvPr/>
          </p:nvSpPr>
          <p:spPr bwMode="auto">
            <a:xfrm rot="16200000">
              <a:off x="722995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1" name="Rectangle 857"/>
            <p:cNvSpPr>
              <a:spLocks noChangeArrowheads="1"/>
            </p:cNvSpPr>
            <p:nvPr/>
          </p:nvSpPr>
          <p:spPr bwMode="auto">
            <a:xfrm rot="16200000">
              <a:off x="727916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2" name="Rectangle 858"/>
            <p:cNvSpPr>
              <a:spLocks noChangeArrowheads="1"/>
            </p:cNvSpPr>
            <p:nvPr/>
          </p:nvSpPr>
          <p:spPr bwMode="auto">
            <a:xfrm rot="16200000">
              <a:off x="732996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3" name="Rectangle 859"/>
            <p:cNvSpPr>
              <a:spLocks noChangeArrowheads="1"/>
            </p:cNvSpPr>
            <p:nvPr/>
          </p:nvSpPr>
          <p:spPr bwMode="auto">
            <a:xfrm rot="16200000">
              <a:off x="737917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4" name="Rectangle 860"/>
            <p:cNvSpPr>
              <a:spLocks noChangeArrowheads="1"/>
            </p:cNvSpPr>
            <p:nvPr/>
          </p:nvSpPr>
          <p:spPr bwMode="auto">
            <a:xfrm rot="16200000">
              <a:off x="74283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5" name="Rectangle 861"/>
            <p:cNvSpPr>
              <a:spLocks noChangeArrowheads="1"/>
            </p:cNvSpPr>
            <p:nvPr/>
          </p:nvSpPr>
          <p:spPr bwMode="auto">
            <a:xfrm rot="16200000">
              <a:off x="7531576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6" name="Rectangle 862"/>
            <p:cNvSpPr>
              <a:spLocks noChangeArrowheads="1"/>
            </p:cNvSpPr>
            <p:nvPr/>
          </p:nvSpPr>
          <p:spPr bwMode="auto">
            <a:xfrm rot="16200000">
              <a:off x="75807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7" name="Rectangle 863"/>
            <p:cNvSpPr>
              <a:spLocks noChangeArrowheads="1"/>
            </p:cNvSpPr>
            <p:nvPr/>
          </p:nvSpPr>
          <p:spPr bwMode="auto">
            <a:xfrm rot="16200000">
              <a:off x="76300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8" name="Rectangle 864"/>
            <p:cNvSpPr>
              <a:spLocks noChangeArrowheads="1"/>
            </p:cNvSpPr>
            <p:nvPr/>
          </p:nvSpPr>
          <p:spPr bwMode="auto">
            <a:xfrm rot="16200000">
              <a:off x="76823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9" name="Rectangle 865"/>
            <p:cNvSpPr>
              <a:spLocks noChangeArrowheads="1"/>
            </p:cNvSpPr>
            <p:nvPr/>
          </p:nvSpPr>
          <p:spPr bwMode="auto">
            <a:xfrm rot="16200000">
              <a:off x="7733188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0" name="Rectangle 866"/>
            <p:cNvSpPr>
              <a:spLocks noChangeArrowheads="1"/>
            </p:cNvSpPr>
            <p:nvPr/>
          </p:nvSpPr>
          <p:spPr bwMode="auto">
            <a:xfrm rot="16200000">
              <a:off x="77824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1" name="Rectangle 867"/>
            <p:cNvSpPr>
              <a:spLocks noChangeArrowheads="1"/>
            </p:cNvSpPr>
            <p:nvPr/>
          </p:nvSpPr>
          <p:spPr bwMode="auto">
            <a:xfrm rot="16200000">
              <a:off x="783161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2" name="Rectangle 868"/>
            <p:cNvSpPr>
              <a:spLocks noChangeArrowheads="1"/>
            </p:cNvSpPr>
            <p:nvPr/>
          </p:nvSpPr>
          <p:spPr bwMode="auto">
            <a:xfrm rot="16200000">
              <a:off x="7882413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3" name="Rectangle 869"/>
            <p:cNvSpPr>
              <a:spLocks noChangeArrowheads="1"/>
            </p:cNvSpPr>
            <p:nvPr/>
          </p:nvSpPr>
          <p:spPr bwMode="auto">
            <a:xfrm rot="16200000">
              <a:off x="7934801" y="1461928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4" name="Rectangle 870"/>
            <p:cNvSpPr>
              <a:spLocks noChangeArrowheads="1"/>
            </p:cNvSpPr>
            <p:nvPr/>
          </p:nvSpPr>
          <p:spPr bwMode="auto">
            <a:xfrm rot="16200000">
              <a:off x="6221094" y="-1163003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5" name="Rectangle 871"/>
            <p:cNvSpPr>
              <a:spLocks noChangeArrowheads="1"/>
            </p:cNvSpPr>
            <p:nvPr/>
          </p:nvSpPr>
          <p:spPr bwMode="auto">
            <a:xfrm rot="16200000">
              <a:off x="4455001" y="6062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6" name="Rectangle 872"/>
            <p:cNvSpPr>
              <a:spLocks noChangeArrowheads="1"/>
            </p:cNvSpPr>
            <p:nvPr/>
          </p:nvSpPr>
          <p:spPr bwMode="auto">
            <a:xfrm rot="16200000">
              <a:off x="4959826" y="6062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7" name="Rectangle 873"/>
            <p:cNvSpPr>
              <a:spLocks noChangeArrowheads="1"/>
            </p:cNvSpPr>
            <p:nvPr/>
          </p:nvSpPr>
          <p:spPr bwMode="auto">
            <a:xfrm rot="16200000">
              <a:off x="5463063" y="6062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8" name="Rectangle 874"/>
            <p:cNvSpPr>
              <a:spLocks noChangeArrowheads="1"/>
            </p:cNvSpPr>
            <p:nvPr/>
          </p:nvSpPr>
          <p:spPr bwMode="auto">
            <a:xfrm rot="16200000">
              <a:off x="5964713" y="6062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9" name="Rectangle 875"/>
            <p:cNvSpPr>
              <a:spLocks noChangeArrowheads="1"/>
            </p:cNvSpPr>
            <p:nvPr/>
          </p:nvSpPr>
          <p:spPr bwMode="auto">
            <a:xfrm rot="16200000">
              <a:off x="6467951" y="6062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0" name="Rectangle 876"/>
            <p:cNvSpPr>
              <a:spLocks noChangeArrowheads="1"/>
            </p:cNvSpPr>
            <p:nvPr/>
          </p:nvSpPr>
          <p:spPr bwMode="auto">
            <a:xfrm rot="16200000">
              <a:off x="6972776" y="6062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1" name="Rectangle 877"/>
            <p:cNvSpPr>
              <a:spLocks noChangeArrowheads="1"/>
            </p:cNvSpPr>
            <p:nvPr/>
          </p:nvSpPr>
          <p:spPr bwMode="auto">
            <a:xfrm rot="16200000">
              <a:off x="7476013" y="6062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2" name="Rectangle 878"/>
            <p:cNvSpPr>
              <a:spLocks noChangeArrowheads="1"/>
            </p:cNvSpPr>
            <p:nvPr/>
          </p:nvSpPr>
          <p:spPr bwMode="auto">
            <a:xfrm rot="16200000">
              <a:off x="7979251" y="606266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3" name="Rectangle 879"/>
            <p:cNvSpPr>
              <a:spLocks noChangeArrowheads="1"/>
            </p:cNvSpPr>
            <p:nvPr/>
          </p:nvSpPr>
          <p:spPr bwMode="auto">
            <a:xfrm rot="16200000">
              <a:off x="4510563" y="60309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4" name="Rectangle 880"/>
            <p:cNvSpPr>
              <a:spLocks noChangeArrowheads="1"/>
            </p:cNvSpPr>
            <p:nvPr/>
          </p:nvSpPr>
          <p:spPr bwMode="auto">
            <a:xfrm rot="16200000">
              <a:off x="456056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5" name="Rectangle 881"/>
            <p:cNvSpPr>
              <a:spLocks noChangeArrowheads="1"/>
            </p:cNvSpPr>
            <p:nvPr/>
          </p:nvSpPr>
          <p:spPr bwMode="auto">
            <a:xfrm rot="16200000">
              <a:off x="460978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6" name="Rectangle 882"/>
            <p:cNvSpPr>
              <a:spLocks noChangeArrowheads="1"/>
            </p:cNvSpPr>
            <p:nvPr/>
          </p:nvSpPr>
          <p:spPr bwMode="auto">
            <a:xfrm rot="16200000">
              <a:off x="466058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7" name="Rectangle 883"/>
            <p:cNvSpPr>
              <a:spLocks noChangeArrowheads="1"/>
            </p:cNvSpPr>
            <p:nvPr/>
          </p:nvSpPr>
          <p:spPr bwMode="auto">
            <a:xfrm rot="16200000">
              <a:off x="47097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8" name="Rectangle 884"/>
            <p:cNvSpPr>
              <a:spLocks noChangeArrowheads="1"/>
            </p:cNvSpPr>
            <p:nvPr/>
          </p:nvSpPr>
          <p:spPr bwMode="auto">
            <a:xfrm rot="16200000">
              <a:off x="476218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9" name="Rectangle 885"/>
            <p:cNvSpPr>
              <a:spLocks noChangeArrowheads="1"/>
            </p:cNvSpPr>
            <p:nvPr/>
          </p:nvSpPr>
          <p:spPr bwMode="auto">
            <a:xfrm rot="16200000">
              <a:off x="48113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0" name="Rectangle 886"/>
            <p:cNvSpPr>
              <a:spLocks noChangeArrowheads="1"/>
            </p:cNvSpPr>
            <p:nvPr/>
          </p:nvSpPr>
          <p:spPr bwMode="auto">
            <a:xfrm rot="16200000">
              <a:off x="48621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1" name="Rectangle 887"/>
            <p:cNvSpPr>
              <a:spLocks noChangeArrowheads="1"/>
            </p:cNvSpPr>
            <p:nvPr/>
          </p:nvSpPr>
          <p:spPr bwMode="auto">
            <a:xfrm rot="16200000">
              <a:off x="49114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2" name="Rectangle 888"/>
            <p:cNvSpPr>
              <a:spLocks noChangeArrowheads="1"/>
            </p:cNvSpPr>
            <p:nvPr/>
          </p:nvSpPr>
          <p:spPr bwMode="auto">
            <a:xfrm rot="16200000">
              <a:off x="50130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3" name="Rectangle 889"/>
            <p:cNvSpPr>
              <a:spLocks noChangeArrowheads="1"/>
            </p:cNvSpPr>
            <p:nvPr/>
          </p:nvSpPr>
          <p:spPr bwMode="auto">
            <a:xfrm rot="16200000">
              <a:off x="50638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4" name="Rectangle 890"/>
            <p:cNvSpPr>
              <a:spLocks noChangeArrowheads="1"/>
            </p:cNvSpPr>
            <p:nvPr/>
          </p:nvSpPr>
          <p:spPr bwMode="auto">
            <a:xfrm rot="16200000">
              <a:off x="511301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5" name="Rectangle 891"/>
            <p:cNvSpPr>
              <a:spLocks noChangeArrowheads="1"/>
            </p:cNvSpPr>
            <p:nvPr/>
          </p:nvSpPr>
          <p:spPr bwMode="auto">
            <a:xfrm rot="16200000">
              <a:off x="5163026" y="60309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6" name="Rectangle 892"/>
            <p:cNvSpPr>
              <a:spLocks noChangeArrowheads="1"/>
            </p:cNvSpPr>
            <p:nvPr/>
          </p:nvSpPr>
          <p:spPr bwMode="auto">
            <a:xfrm rot="16200000">
              <a:off x="521461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7" name="Rectangle 893"/>
            <p:cNvSpPr>
              <a:spLocks noChangeArrowheads="1"/>
            </p:cNvSpPr>
            <p:nvPr/>
          </p:nvSpPr>
          <p:spPr bwMode="auto">
            <a:xfrm rot="16200000">
              <a:off x="526541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8" name="Rectangle 894"/>
            <p:cNvSpPr>
              <a:spLocks noChangeArrowheads="1"/>
            </p:cNvSpPr>
            <p:nvPr/>
          </p:nvSpPr>
          <p:spPr bwMode="auto">
            <a:xfrm rot="16200000">
              <a:off x="531463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9" name="Rectangle 895"/>
            <p:cNvSpPr>
              <a:spLocks noChangeArrowheads="1"/>
            </p:cNvSpPr>
            <p:nvPr/>
          </p:nvSpPr>
          <p:spPr bwMode="auto">
            <a:xfrm rot="16200000">
              <a:off x="5364638" y="60309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0" name="Rectangle 896"/>
            <p:cNvSpPr>
              <a:spLocks noChangeArrowheads="1"/>
            </p:cNvSpPr>
            <p:nvPr/>
          </p:nvSpPr>
          <p:spPr bwMode="auto">
            <a:xfrm rot="16200000">
              <a:off x="541623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1" name="Rectangle 897"/>
            <p:cNvSpPr>
              <a:spLocks noChangeArrowheads="1"/>
            </p:cNvSpPr>
            <p:nvPr/>
          </p:nvSpPr>
          <p:spPr bwMode="auto">
            <a:xfrm rot="16200000">
              <a:off x="551624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2" name="Rectangle 898"/>
            <p:cNvSpPr>
              <a:spLocks noChangeArrowheads="1"/>
            </p:cNvSpPr>
            <p:nvPr/>
          </p:nvSpPr>
          <p:spPr bwMode="auto">
            <a:xfrm rot="16200000">
              <a:off x="5566251" y="60309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3" name="Rectangle 899"/>
            <p:cNvSpPr>
              <a:spLocks noChangeArrowheads="1"/>
            </p:cNvSpPr>
            <p:nvPr/>
          </p:nvSpPr>
          <p:spPr bwMode="auto">
            <a:xfrm rot="16200000">
              <a:off x="561784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4" name="Rectangle 900"/>
            <p:cNvSpPr>
              <a:spLocks noChangeArrowheads="1"/>
            </p:cNvSpPr>
            <p:nvPr/>
          </p:nvSpPr>
          <p:spPr bwMode="auto">
            <a:xfrm rot="16200000">
              <a:off x="566864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5" name="Rectangle 901"/>
            <p:cNvSpPr>
              <a:spLocks noChangeArrowheads="1"/>
            </p:cNvSpPr>
            <p:nvPr/>
          </p:nvSpPr>
          <p:spPr bwMode="auto">
            <a:xfrm rot="16200000">
              <a:off x="571785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6" name="Rectangle 902"/>
            <p:cNvSpPr>
              <a:spLocks noChangeArrowheads="1"/>
            </p:cNvSpPr>
            <p:nvPr/>
          </p:nvSpPr>
          <p:spPr bwMode="auto">
            <a:xfrm rot="16200000">
              <a:off x="5767863" y="60309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7" name="Rectangle 903"/>
            <p:cNvSpPr>
              <a:spLocks noChangeArrowheads="1"/>
            </p:cNvSpPr>
            <p:nvPr/>
          </p:nvSpPr>
          <p:spPr bwMode="auto">
            <a:xfrm rot="16200000">
              <a:off x="581786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8" name="Rectangle 904"/>
            <p:cNvSpPr>
              <a:spLocks noChangeArrowheads="1"/>
            </p:cNvSpPr>
            <p:nvPr/>
          </p:nvSpPr>
          <p:spPr bwMode="auto">
            <a:xfrm rot="16200000">
              <a:off x="587025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9" name="Rectangle 905"/>
            <p:cNvSpPr>
              <a:spLocks noChangeArrowheads="1"/>
            </p:cNvSpPr>
            <p:nvPr/>
          </p:nvSpPr>
          <p:spPr bwMode="auto">
            <a:xfrm rot="16200000">
              <a:off x="591946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0" name="Rectangle 906"/>
            <p:cNvSpPr>
              <a:spLocks noChangeArrowheads="1"/>
            </p:cNvSpPr>
            <p:nvPr/>
          </p:nvSpPr>
          <p:spPr bwMode="auto">
            <a:xfrm rot="16200000">
              <a:off x="601948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1" name="Rectangle 907"/>
            <p:cNvSpPr>
              <a:spLocks noChangeArrowheads="1"/>
            </p:cNvSpPr>
            <p:nvPr/>
          </p:nvSpPr>
          <p:spPr bwMode="auto">
            <a:xfrm rot="16200000">
              <a:off x="607186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2" name="Rectangle 908"/>
            <p:cNvSpPr>
              <a:spLocks noChangeArrowheads="1"/>
            </p:cNvSpPr>
            <p:nvPr/>
          </p:nvSpPr>
          <p:spPr bwMode="auto">
            <a:xfrm rot="16200000">
              <a:off x="612108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3" name="Rectangle 909"/>
            <p:cNvSpPr>
              <a:spLocks noChangeArrowheads="1"/>
            </p:cNvSpPr>
            <p:nvPr/>
          </p:nvSpPr>
          <p:spPr bwMode="auto">
            <a:xfrm rot="16200000">
              <a:off x="61702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4" name="Rectangle 910"/>
            <p:cNvSpPr>
              <a:spLocks noChangeArrowheads="1"/>
            </p:cNvSpPr>
            <p:nvPr/>
          </p:nvSpPr>
          <p:spPr bwMode="auto">
            <a:xfrm rot="16200000">
              <a:off x="62210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5" name="Rectangle 911"/>
            <p:cNvSpPr>
              <a:spLocks noChangeArrowheads="1"/>
            </p:cNvSpPr>
            <p:nvPr/>
          </p:nvSpPr>
          <p:spPr bwMode="auto">
            <a:xfrm rot="16200000">
              <a:off x="62703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6" name="Rectangle 912"/>
            <p:cNvSpPr>
              <a:spLocks noChangeArrowheads="1"/>
            </p:cNvSpPr>
            <p:nvPr/>
          </p:nvSpPr>
          <p:spPr bwMode="auto">
            <a:xfrm rot="16200000">
              <a:off x="63226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7" name="Rectangle 913"/>
            <p:cNvSpPr>
              <a:spLocks noChangeArrowheads="1"/>
            </p:cNvSpPr>
            <p:nvPr/>
          </p:nvSpPr>
          <p:spPr bwMode="auto">
            <a:xfrm rot="16200000">
              <a:off x="63719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8" name="Rectangle 914"/>
            <p:cNvSpPr>
              <a:spLocks noChangeArrowheads="1"/>
            </p:cNvSpPr>
            <p:nvPr/>
          </p:nvSpPr>
          <p:spPr bwMode="auto">
            <a:xfrm rot="16200000">
              <a:off x="64227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9" name="Rectangle 915"/>
            <p:cNvSpPr>
              <a:spLocks noChangeArrowheads="1"/>
            </p:cNvSpPr>
            <p:nvPr/>
          </p:nvSpPr>
          <p:spPr bwMode="auto">
            <a:xfrm rot="16200000">
              <a:off x="65243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0" name="Rectangle 916"/>
            <p:cNvSpPr>
              <a:spLocks noChangeArrowheads="1"/>
            </p:cNvSpPr>
            <p:nvPr/>
          </p:nvSpPr>
          <p:spPr bwMode="auto">
            <a:xfrm rot="16200000">
              <a:off x="657351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1" name="Rectangle 917"/>
            <p:cNvSpPr>
              <a:spLocks noChangeArrowheads="1"/>
            </p:cNvSpPr>
            <p:nvPr/>
          </p:nvSpPr>
          <p:spPr bwMode="auto">
            <a:xfrm rot="16200000">
              <a:off x="662431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2" name="Rectangle 918"/>
            <p:cNvSpPr>
              <a:spLocks noChangeArrowheads="1"/>
            </p:cNvSpPr>
            <p:nvPr/>
          </p:nvSpPr>
          <p:spPr bwMode="auto">
            <a:xfrm rot="16200000">
              <a:off x="667353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3" name="Rectangle 919"/>
            <p:cNvSpPr>
              <a:spLocks noChangeArrowheads="1"/>
            </p:cNvSpPr>
            <p:nvPr/>
          </p:nvSpPr>
          <p:spPr bwMode="auto">
            <a:xfrm rot="16200000">
              <a:off x="672433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4" name="Rectangle 920"/>
            <p:cNvSpPr>
              <a:spLocks noChangeArrowheads="1"/>
            </p:cNvSpPr>
            <p:nvPr/>
          </p:nvSpPr>
          <p:spPr bwMode="auto">
            <a:xfrm rot="16200000">
              <a:off x="677513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5" name="Rectangle 921"/>
            <p:cNvSpPr>
              <a:spLocks noChangeArrowheads="1"/>
            </p:cNvSpPr>
            <p:nvPr/>
          </p:nvSpPr>
          <p:spPr bwMode="auto">
            <a:xfrm rot="16200000">
              <a:off x="682593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6" name="Rectangle 922"/>
            <p:cNvSpPr>
              <a:spLocks noChangeArrowheads="1"/>
            </p:cNvSpPr>
            <p:nvPr/>
          </p:nvSpPr>
          <p:spPr bwMode="auto">
            <a:xfrm rot="16200000">
              <a:off x="687514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7" name="Rectangle 923"/>
            <p:cNvSpPr>
              <a:spLocks noChangeArrowheads="1"/>
            </p:cNvSpPr>
            <p:nvPr/>
          </p:nvSpPr>
          <p:spPr bwMode="auto">
            <a:xfrm rot="16200000">
              <a:off x="692594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8" name="Rectangle 924"/>
            <p:cNvSpPr>
              <a:spLocks noChangeArrowheads="1"/>
            </p:cNvSpPr>
            <p:nvPr/>
          </p:nvSpPr>
          <p:spPr bwMode="auto">
            <a:xfrm rot="16200000">
              <a:off x="702754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9" name="Rectangle 925"/>
            <p:cNvSpPr>
              <a:spLocks noChangeArrowheads="1"/>
            </p:cNvSpPr>
            <p:nvPr/>
          </p:nvSpPr>
          <p:spPr bwMode="auto">
            <a:xfrm rot="16200000">
              <a:off x="707675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0" name="Rectangle 926"/>
            <p:cNvSpPr>
              <a:spLocks noChangeArrowheads="1"/>
            </p:cNvSpPr>
            <p:nvPr/>
          </p:nvSpPr>
          <p:spPr bwMode="auto">
            <a:xfrm rot="16200000">
              <a:off x="712755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1" name="Rectangle 927"/>
            <p:cNvSpPr>
              <a:spLocks noChangeArrowheads="1"/>
            </p:cNvSpPr>
            <p:nvPr/>
          </p:nvSpPr>
          <p:spPr bwMode="auto">
            <a:xfrm rot="16200000">
              <a:off x="717676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2" name="Rectangle 928"/>
            <p:cNvSpPr>
              <a:spLocks noChangeArrowheads="1"/>
            </p:cNvSpPr>
            <p:nvPr/>
          </p:nvSpPr>
          <p:spPr bwMode="auto">
            <a:xfrm rot="16200000">
              <a:off x="722915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3" name="Rectangle 929"/>
            <p:cNvSpPr>
              <a:spLocks noChangeArrowheads="1"/>
            </p:cNvSpPr>
            <p:nvPr/>
          </p:nvSpPr>
          <p:spPr bwMode="auto">
            <a:xfrm rot="16200000">
              <a:off x="727836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4" name="Rectangle 930"/>
            <p:cNvSpPr>
              <a:spLocks noChangeArrowheads="1"/>
            </p:cNvSpPr>
            <p:nvPr/>
          </p:nvSpPr>
          <p:spPr bwMode="auto">
            <a:xfrm rot="16200000">
              <a:off x="732916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5" name="Rectangle 931"/>
            <p:cNvSpPr>
              <a:spLocks noChangeArrowheads="1"/>
            </p:cNvSpPr>
            <p:nvPr/>
          </p:nvSpPr>
          <p:spPr bwMode="auto">
            <a:xfrm rot="16200000">
              <a:off x="737838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6" name="Rectangle 932"/>
            <p:cNvSpPr>
              <a:spLocks noChangeArrowheads="1"/>
            </p:cNvSpPr>
            <p:nvPr/>
          </p:nvSpPr>
          <p:spPr bwMode="auto">
            <a:xfrm rot="16200000">
              <a:off x="74275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7" name="Rectangle 933"/>
            <p:cNvSpPr>
              <a:spLocks noChangeArrowheads="1"/>
            </p:cNvSpPr>
            <p:nvPr/>
          </p:nvSpPr>
          <p:spPr bwMode="auto">
            <a:xfrm rot="16200000">
              <a:off x="7530782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8" name="Rectangle 934"/>
            <p:cNvSpPr>
              <a:spLocks noChangeArrowheads="1"/>
            </p:cNvSpPr>
            <p:nvPr/>
          </p:nvSpPr>
          <p:spPr bwMode="auto">
            <a:xfrm rot="16200000">
              <a:off x="75799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9" name="Rectangle 935"/>
            <p:cNvSpPr>
              <a:spLocks noChangeArrowheads="1"/>
            </p:cNvSpPr>
            <p:nvPr/>
          </p:nvSpPr>
          <p:spPr bwMode="auto">
            <a:xfrm rot="16200000">
              <a:off x="76292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0" name="Rectangle 936"/>
            <p:cNvSpPr>
              <a:spLocks noChangeArrowheads="1"/>
            </p:cNvSpPr>
            <p:nvPr/>
          </p:nvSpPr>
          <p:spPr bwMode="auto">
            <a:xfrm rot="16200000">
              <a:off x="76815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1" name="Rectangle 937"/>
            <p:cNvSpPr>
              <a:spLocks noChangeArrowheads="1"/>
            </p:cNvSpPr>
            <p:nvPr/>
          </p:nvSpPr>
          <p:spPr bwMode="auto">
            <a:xfrm rot="16200000">
              <a:off x="7732394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2" name="Rectangle 938"/>
            <p:cNvSpPr>
              <a:spLocks noChangeArrowheads="1"/>
            </p:cNvSpPr>
            <p:nvPr/>
          </p:nvSpPr>
          <p:spPr bwMode="auto">
            <a:xfrm rot="16200000">
              <a:off x="77816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3" name="Rectangle 939"/>
            <p:cNvSpPr>
              <a:spLocks noChangeArrowheads="1"/>
            </p:cNvSpPr>
            <p:nvPr/>
          </p:nvSpPr>
          <p:spPr bwMode="auto">
            <a:xfrm rot="16200000">
              <a:off x="783081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4" name="Rectangle 940"/>
            <p:cNvSpPr>
              <a:spLocks noChangeArrowheads="1"/>
            </p:cNvSpPr>
            <p:nvPr/>
          </p:nvSpPr>
          <p:spPr bwMode="auto">
            <a:xfrm rot="16200000">
              <a:off x="7881619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5" name="Rectangle 941"/>
            <p:cNvSpPr>
              <a:spLocks noChangeArrowheads="1"/>
            </p:cNvSpPr>
            <p:nvPr/>
          </p:nvSpPr>
          <p:spPr bwMode="auto">
            <a:xfrm rot="16200000">
              <a:off x="7934007" y="60229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6" name="Rectangle 942"/>
            <p:cNvSpPr>
              <a:spLocks noChangeArrowheads="1"/>
            </p:cNvSpPr>
            <p:nvPr/>
          </p:nvSpPr>
          <p:spPr bwMode="auto">
            <a:xfrm rot="16200000">
              <a:off x="4029551" y="1031716"/>
              <a:ext cx="8683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7" name="Rectangle 943"/>
            <p:cNvSpPr>
              <a:spLocks noChangeArrowheads="1"/>
            </p:cNvSpPr>
            <p:nvPr/>
          </p:nvSpPr>
          <p:spPr bwMode="auto">
            <a:xfrm rot="16200000">
              <a:off x="4494688" y="1431766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8" name="Rectangle 947"/>
            <p:cNvSpPr>
              <a:spLocks noChangeArrowheads="1"/>
            </p:cNvSpPr>
            <p:nvPr/>
          </p:nvSpPr>
          <p:spPr bwMode="auto">
            <a:xfrm rot="16200000">
              <a:off x="4494688" y="1288891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9" name="Rectangle 951"/>
            <p:cNvSpPr>
              <a:spLocks noChangeArrowheads="1"/>
            </p:cNvSpPr>
            <p:nvPr/>
          </p:nvSpPr>
          <p:spPr bwMode="auto">
            <a:xfrm rot="16200000">
              <a:off x="4494688" y="1142841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0" name="Rectangle 955"/>
            <p:cNvSpPr>
              <a:spLocks noChangeArrowheads="1"/>
            </p:cNvSpPr>
            <p:nvPr/>
          </p:nvSpPr>
          <p:spPr bwMode="auto">
            <a:xfrm rot="16200000">
              <a:off x="4494688" y="998378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1" name="Rectangle 959"/>
            <p:cNvSpPr>
              <a:spLocks noChangeArrowheads="1"/>
            </p:cNvSpPr>
            <p:nvPr/>
          </p:nvSpPr>
          <p:spPr bwMode="auto">
            <a:xfrm rot="16200000">
              <a:off x="4494688" y="853916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2" name="Rectangle 963"/>
            <p:cNvSpPr>
              <a:spLocks noChangeArrowheads="1"/>
            </p:cNvSpPr>
            <p:nvPr/>
          </p:nvSpPr>
          <p:spPr bwMode="auto">
            <a:xfrm rot="16200000">
              <a:off x="4495482" y="708660"/>
              <a:ext cx="4763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3" name="Rectangle 967"/>
            <p:cNvSpPr>
              <a:spLocks noChangeArrowheads="1"/>
            </p:cNvSpPr>
            <p:nvPr/>
          </p:nvSpPr>
          <p:spPr bwMode="auto">
            <a:xfrm rot="16200000">
              <a:off x="4494688" y="563403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4" name="Rectangle 971"/>
            <p:cNvSpPr>
              <a:spLocks noChangeArrowheads="1"/>
            </p:cNvSpPr>
            <p:nvPr/>
          </p:nvSpPr>
          <p:spPr bwMode="auto">
            <a:xfrm rot="16200000">
              <a:off x="4476432" y="14214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5" name="Rectangle 972"/>
            <p:cNvSpPr>
              <a:spLocks noChangeArrowheads="1"/>
            </p:cNvSpPr>
            <p:nvPr/>
          </p:nvSpPr>
          <p:spPr bwMode="auto">
            <a:xfrm rot="16200000">
              <a:off x="4476432" y="13928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6" name="Rectangle 973"/>
            <p:cNvSpPr>
              <a:spLocks noChangeArrowheads="1"/>
            </p:cNvSpPr>
            <p:nvPr/>
          </p:nvSpPr>
          <p:spPr bwMode="auto">
            <a:xfrm rot="16200000">
              <a:off x="4476432" y="136588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7" name="Rectangle 974"/>
            <p:cNvSpPr>
              <a:spLocks noChangeArrowheads="1"/>
            </p:cNvSpPr>
            <p:nvPr/>
          </p:nvSpPr>
          <p:spPr bwMode="auto">
            <a:xfrm rot="16200000">
              <a:off x="4476432" y="13357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8" name="Rectangle 975"/>
            <p:cNvSpPr>
              <a:spLocks noChangeArrowheads="1"/>
            </p:cNvSpPr>
            <p:nvPr/>
          </p:nvSpPr>
          <p:spPr bwMode="auto">
            <a:xfrm rot="16200000">
              <a:off x="4476432" y="12785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9" name="Rectangle 976"/>
            <p:cNvSpPr>
              <a:spLocks noChangeArrowheads="1"/>
            </p:cNvSpPr>
            <p:nvPr/>
          </p:nvSpPr>
          <p:spPr bwMode="auto">
            <a:xfrm rot="16200000">
              <a:off x="4476432" y="12484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0" name="Rectangle 977"/>
            <p:cNvSpPr>
              <a:spLocks noChangeArrowheads="1"/>
            </p:cNvSpPr>
            <p:nvPr/>
          </p:nvSpPr>
          <p:spPr bwMode="auto">
            <a:xfrm rot="16200000">
              <a:off x="4476432" y="121983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1" name="Rectangle 978"/>
            <p:cNvSpPr>
              <a:spLocks noChangeArrowheads="1"/>
            </p:cNvSpPr>
            <p:nvPr/>
          </p:nvSpPr>
          <p:spPr bwMode="auto">
            <a:xfrm rot="16200000">
              <a:off x="4476432" y="119126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2" name="Rectangle 979"/>
            <p:cNvSpPr>
              <a:spLocks noChangeArrowheads="1"/>
            </p:cNvSpPr>
            <p:nvPr/>
          </p:nvSpPr>
          <p:spPr bwMode="auto">
            <a:xfrm rot="16200000">
              <a:off x="4476432" y="11325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3" name="Rectangle 981"/>
            <p:cNvSpPr>
              <a:spLocks noChangeArrowheads="1"/>
            </p:cNvSpPr>
            <p:nvPr/>
          </p:nvSpPr>
          <p:spPr bwMode="auto">
            <a:xfrm rot="16200000">
              <a:off x="4476432" y="11039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4" name="Rectangle 982"/>
            <p:cNvSpPr>
              <a:spLocks noChangeArrowheads="1"/>
            </p:cNvSpPr>
            <p:nvPr/>
          </p:nvSpPr>
          <p:spPr bwMode="auto">
            <a:xfrm rot="16200000">
              <a:off x="4476432" y="107378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5" name="Rectangle 983"/>
            <p:cNvSpPr>
              <a:spLocks noChangeArrowheads="1"/>
            </p:cNvSpPr>
            <p:nvPr/>
          </p:nvSpPr>
          <p:spPr bwMode="auto">
            <a:xfrm rot="16200000">
              <a:off x="4476432" y="10452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6" name="Rectangle 984"/>
            <p:cNvSpPr>
              <a:spLocks noChangeArrowheads="1"/>
            </p:cNvSpPr>
            <p:nvPr/>
          </p:nvSpPr>
          <p:spPr bwMode="auto">
            <a:xfrm rot="16200000">
              <a:off x="4476432" y="9864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7" name="Rectangle 985"/>
            <p:cNvSpPr>
              <a:spLocks noChangeArrowheads="1"/>
            </p:cNvSpPr>
            <p:nvPr/>
          </p:nvSpPr>
          <p:spPr bwMode="auto">
            <a:xfrm rot="16200000">
              <a:off x="4476432" y="9578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8" name="Rectangle 986"/>
            <p:cNvSpPr>
              <a:spLocks noChangeArrowheads="1"/>
            </p:cNvSpPr>
            <p:nvPr/>
          </p:nvSpPr>
          <p:spPr bwMode="auto">
            <a:xfrm rot="16200000">
              <a:off x="4476432" y="9309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9" name="Rectangle 987"/>
            <p:cNvSpPr>
              <a:spLocks noChangeArrowheads="1"/>
            </p:cNvSpPr>
            <p:nvPr/>
          </p:nvSpPr>
          <p:spPr bwMode="auto">
            <a:xfrm rot="16200000">
              <a:off x="4476432" y="90233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0" name="Rectangle 988"/>
            <p:cNvSpPr>
              <a:spLocks noChangeArrowheads="1"/>
            </p:cNvSpPr>
            <p:nvPr/>
          </p:nvSpPr>
          <p:spPr bwMode="auto">
            <a:xfrm rot="16200000">
              <a:off x="4476432" y="8435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1" name="Rectangle 989"/>
            <p:cNvSpPr>
              <a:spLocks noChangeArrowheads="1"/>
            </p:cNvSpPr>
            <p:nvPr/>
          </p:nvSpPr>
          <p:spPr bwMode="auto">
            <a:xfrm rot="16200000">
              <a:off x="4476432" y="8150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2" name="Rectangle 990"/>
            <p:cNvSpPr>
              <a:spLocks noChangeArrowheads="1"/>
            </p:cNvSpPr>
            <p:nvPr/>
          </p:nvSpPr>
          <p:spPr bwMode="auto">
            <a:xfrm rot="16200000">
              <a:off x="4476432" y="78486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3" name="Rectangle 991"/>
            <p:cNvSpPr>
              <a:spLocks noChangeArrowheads="1"/>
            </p:cNvSpPr>
            <p:nvPr/>
          </p:nvSpPr>
          <p:spPr bwMode="auto">
            <a:xfrm rot="16200000">
              <a:off x="4476432" y="75628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4" name="Rectangle 992"/>
            <p:cNvSpPr>
              <a:spLocks noChangeArrowheads="1"/>
            </p:cNvSpPr>
            <p:nvPr/>
          </p:nvSpPr>
          <p:spPr bwMode="auto">
            <a:xfrm rot="16200000">
              <a:off x="4476432" y="6975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5" name="Rectangle 993"/>
            <p:cNvSpPr>
              <a:spLocks noChangeArrowheads="1"/>
            </p:cNvSpPr>
            <p:nvPr/>
          </p:nvSpPr>
          <p:spPr bwMode="auto">
            <a:xfrm rot="16200000">
              <a:off x="4476432" y="668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6" name="Rectangle 994"/>
            <p:cNvSpPr>
              <a:spLocks noChangeArrowheads="1"/>
            </p:cNvSpPr>
            <p:nvPr/>
          </p:nvSpPr>
          <p:spPr bwMode="auto">
            <a:xfrm rot="16200000">
              <a:off x="4477225" y="639604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7" name="Rectangle 995"/>
            <p:cNvSpPr>
              <a:spLocks noChangeArrowheads="1"/>
            </p:cNvSpPr>
            <p:nvPr/>
          </p:nvSpPr>
          <p:spPr bwMode="auto">
            <a:xfrm rot="16200000">
              <a:off x="4476432" y="61023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8" name="Rectangle 1004"/>
            <p:cNvSpPr>
              <a:spLocks noChangeArrowheads="1"/>
            </p:cNvSpPr>
            <p:nvPr/>
          </p:nvSpPr>
          <p:spPr bwMode="auto">
            <a:xfrm rot="16200000">
              <a:off x="7553801" y="1031716"/>
              <a:ext cx="8683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9" name="Rectangle 1005"/>
            <p:cNvSpPr>
              <a:spLocks noChangeArrowheads="1"/>
            </p:cNvSpPr>
            <p:nvPr/>
          </p:nvSpPr>
          <p:spPr bwMode="auto">
            <a:xfrm rot="16200000">
              <a:off x="7948294" y="1432560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0" name="Rectangle 1006"/>
            <p:cNvSpPr>
              <a:spLocks noChangeArrowheads="1"/>
            </p:cNvSpPr>
            <p:nvPr/>
          </p:nvSpPr>
          <p:spPr bwMode="auto">
            <a:xfrm rot="16200000">
              <a:off x="7948294" y="1289685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1" name="Rectangle 1007"/>
            <p:cNvSpPr>
              <a:spLocks noChangeArrowheads="1"/>
            </p:cNvSpPr>
            <p:nvPr/>
          </p:nvSpPr>
          <p:spPr bwMode="auto">
            <a:xfrm rot="16200000">
              <a:off x="7948294" y="1143635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2" name="Rectangle 1008"/>
            <p:cNvSpPr>
              <a:spLocks noChangeArrowheads="1"/>
            </p:cNvSpPr>
            <p:nvPr/>
          </p:nvSpPr>
          <p:spPr bwMode="auto">
            <a:xfrm rot="16200000">
              <a:off x="7948294" y="999172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3" name="Rectangle 1009"/>
            <p:cNvSpPr>
              <a:spLocks noChangeArrowheads="1"/>
            </p:cNvSpPr>
            <p:nvPr/>
          </p:nvSpPr>
          <p:spPr bwMode="auto">
            <a:xfrm rot="16200000">
              <a:off x="7948294" y="854710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4" name="Rectangle 1010"/>
            <p:cNvSpPr>
              <a:spLocks noChangeArrowheads="1"/>
            </p:cNvSpPr>
            <p:nvPr/>
          </p:nvSpPr>
          <p:spPr bwMode="auto">
            <a:xfrm rot="16200000">
              <a:off x="7949088" y="709454"/>
              <a:ext cx="4763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5" name="Rectangle 1011"/>
            <p:cNvSpPr>
              <a:spLocks noChangeArrowheads="1"/>
            </p:cNvSpPr>
            <p:nvPr/>
          </p:nvSpPr>
          <p:spPr bwMode="auto">
            <a:xfrm rot="16200000">
              <a:off x="7948294" y="564197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6" name="Rectangle 1012"/>
            <p:cNvSpPr>
              <a:spLocks noChangeArrowheads="1"/>
            </p:cNvSpPr>
            <p:nvPr/>
          </p:nvSpPr>
          <p:spPr bwMode="auto">
            <a:xfrm rot="16200000">
              <a:off x="7965757" y="14214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7" name="Rectangle 1013"/>
            <p:cNvSpPr>
              <a:spLocks noChangeArrowheads="1"/>
            </p:cNvSpPr>
            <p:nvPr/>
          </p:nvSpPr>
          <p:spPr bwMode="auto">
            <a:xfrm rot="16200000">
              <a:off x="7965757" y="13928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8" name="Rectangle 1014"/>
            <p:cNvSpPr>
              <a:spLocks noChangeArrowheads="1"/>
            </p:cNvSpPr>
            <p:nvPr/>
          </p:nvSpPr>
          <p:spPr bwMode="auto">
            <a:xfrm rot="16200000">
              <a:off x="7965757" y="136588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9" name="Rectangle 1015"/>
            <p:cNvSpPr>
              <a:spLocks noChangeArrowheads="1"/>
            </p:cNvSpPr>
            <p:nvPr/>
          </p:nvSpPr>
          <p:spPr bwMode="auto">
            <a:xfrm rot="16200000">
              <a:off x="7965757" y="13357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0" name="Rectangle 1016"/>
            <p:cNvSpPr>
              <a:spLocks noChangeArrowheads="1"/>
            </p:cNvSpPr>
            <p:nvPr/>
          </p:nvSpPr>
          <p:spPr bwMode="auto">
            <a:xfrm rot="16200000">
              <a:off x="7965757" y="12785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1" name="Rectangle 1017"/>
            <p:cNvSpPr>
              <a:spLocks noChangeArrowheads="1"/>
            </p:cNvSpPr>
            <p:nvPr/>
          </p:nvSpPr>
          <p:spPr bwMode="auto">
            <a:xfrm rot="16200000">
              <a:off x="7965757" y="12484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2" name="Rectangle 1018"/>
            <p:cNvSpPr>
              <a:spLocks noChangeArrowheads="1"/>
            </p:cNvSpPr>
            <p:nvPr/>
          </p:nvSpPr>
          <p:spPr bwMode="auto">
            <a:xfrm rot="16200000">
              <a:off x="7965757" y="121983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3" name="Rectangle 1019"/>
            <p:cNvSpPr>
              <a:spLocks noChangeArrowheads="1"/>
            </p:cNvSpPr>
            <p:nvPr/>
          </p:nvSpPr>
          <p:spPr bwMode="auto">
            <a:xfrm rot="16200000">
              <a:off x="7965757" y="119126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4" name="Rectangle 1020"/>
            <p:cNvSpPr>
              <a:spLocks noChangeArrowheads="1"/>
            </p:cNvSpPr>
            <p:nvPr/>
          </p:nvSpPr>
          <p:spPr bwMode="auto">
            <a:xfrm rot="16200000">
              <a:off x="7965757" y="11325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5" name="Rectangle 1021"/>
            <p:cNvSpPr>
              <a:spLocks noChangeArrowheads="1"/>
            </p:cNvSpPr>
            <p:nvPr/>
          </p:nvSpPr>
          <p:spPr bwMode="auto">
            <a:xfrm rot="16200000">
              <a:off x="7965757" y="11039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6" name="Rectangle 1022"/>
            <p:cNvSpPr>
              <a:spLocks noChangeArrowheads="1"/>
            </p:cNvSpPr>
            <p:nvPr/>
          </p:nvSpPr>
          <p:spPr bwMode="auto">
            <a:xfrm rot="16200000">
              <a:off x="7965757" y="107378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7" name="Rectangle 1023"/>
            <p:cNvSpPr>
              <a:spLocks noChangeArrowheads="1"/>
            </p:cNvSpPr>
            <p:nvPr/>
          </p:nvSpPr>
          <p:spPr bwMode="auto">
            <a:xfrm rot="16200000">
              <a:off x="7965757" y="10452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8" name="Rectangle 1024"/>
            <p:cNvSpPr>
              <a:spLocks noChangeArrowheads="1"/>
            </p:cNvSpPr>
            <p:nvPr/>
          </p:nvSpPr>
          <p:spPr bwMode="auto">
            <a:xfrm rot="16200000">
              <a:off x="7965757" y="9864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9" name="Rectangle 1025"/>
            <p:cNvSpPr>
              <a:spLocks noChangeArrowheads="1"/>
            </p:cNvSpPr>
            <p:nvPr/>
          </p:nvSpPr>
          <p:spPr bwMode="auto">
            <a:xfrm rot="16200000">
              <a:off x="7965757" y="9578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0" name="Rectangle 1026"/>
            <p:cNvSpPr>
              <a:spLocks noChangeArrowheads="1"/>
            </p:cNvSpPr>
            <p:nvPr/>
          </p:nvSpPr>
          <p:spPr bwMode="auto">
            <a:xfrm rot="16200000">
              <a:off x="7965757" y="9309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1" name="Rectangle 1027"/>
            <p:cNvSpPr>
              <a:spLocks noChangeArrowheads="1"/>
            </p:cNvSpPr>
            <p:nvPr/>
          </p:nvSpPr>
          <p:spPr bwMode="auto">
            <a:xfrm rot="16200000">
              <a:off x="7965757" y="90233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2" name="Rectangle 1028"/>
            <p:cNvSpPr>
              <a:spLocks noChangeArrowheads="1"/>
            </p:cNvSpPr>
            <p:nvPr/>
          </p:nvSpPr>
          <p:spPr bwMode="auto">
            <a:xfrm rot="16200000">
              <a:off x="7965757" y="8435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3" name="Rectangle 1029"/>
            <p:cNvSpPr>
              <a:spLocks noChangeArrowheads="1"/>
            </p:cNvSpPr>
            <p:nvPr/>
          </p:nvSpPr>
          <p:spPr bwMode="auto">
            <a:xfrm rot="16200000">
              <a:off x="7965757" y="8150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4" name="Rectangle 1030"/>
            <p:cNvSpPr>
              <a:spLocks noChangeArrowheads="1"/>
            </p:cNvSpPr>
            <p:nvPr/>
          </p:nvSpPr>
          <p:spPr bwMode="auto">
            <a:xfrm rot="16200000">
              <a:off x="7965757" y="78486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5" name="Rectangle 1031"/>
            <p:cNvSpPr>
              <a:spLocks noChangeArrowheads="1"/>
            </p:cNvSpPr>
            <p:nvPr/>
          </p:nvSpPr>
          <p:spPr bwMode="auto">
            <a:xfrm rot="16200000">
              <a:off x="7965757" y="75628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6" name="Rectangle 1032"/>
            <p:cNvSpPr>
              <a:spLocks noChangeArrowheads="1"/>
            </p:cNvSpPr>
            <p:nvPr/>
          </p:nvSpPr>
          <p:spPr bwMode="auto">
            <a:xfrm rot="16200000">
              <a:off x="7965757" y="6975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7" name="Rectangle 1033"/>
            <p:cNvSpPr>
              <a:spLocks noChangeArrowheads="1"/>
            </p:cNvSpPr>
            <p:nvPr/>
          </p:nvSpPr>
          <p:spPr bwMode="auto">
            <a:xfrm rot="16200000">
              <a:off x="7965757" y="668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8" name="Rectangle 1034"/>
            <p:cNvSpPr>
              <a:spLocks noChangeArrowheads="1"/>
            </p:cNvSpPr>
            <p:nvPr/>
          </p:nvSpPr>
          <p:spPr bwMode="auto">
            <a:xfrm rot="16200000">
              <a:off x="7966551" y="639604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9" name="Rectangle 1035"/>
            <p:cNvSpPr>
              <a:spLocks noChangeArrowheads="1"/>
            </p:cNvSpPr>
            <p:nvPr/>
          </p:nvSpPr>
          <p:spPr bwMode="auto">
            <a:xfrm rot="16200000">
              <a:off x="7965757" y="61023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0" name="Freeform 1036"/>
            <p:cNvSpPr>
              <a:spLocks/>
            </p:cNvSpPr>
            <p:nvPr/>
          </p:nvSpPr>
          <p:spPr bwMode="auto">
            <a:xfrm rot="16200000">
              <a:off x="5566251" y="672941"/>
              <a:ext cx="819150" cy="2516188"/>
            </a:xfrm>
            <a:custGeom>
              <a:avLst/>
              <a:gdLst>
                <a:gd name="T0" fmla="*/ 33 w 516"/>
                <a:gd name="T1" fmla="*/ 77 h 1585"/>
                <a:gd name="T2" fmla="*/ 70 w 516"/>
                <a:gd name="T3" fmla="*/ 135 h 1585"/>
                <a:gd name="T4" fmla="*/ 126 w 516"/>
                <a:gd name="T5" fmla="*/ 183 h 1585"/>
                <a:gd name="T6" fmla="*/ 206 w 516"/>
                <a:gd name="T7" fmla="*/ 261 h 1585"/>
                <a:gd name="T8" fmla="*/ 325 w 516"/>
                <a:gd name="T9" fmla="*/ 337 h 1585"/>
                <a:gd name="T10" fmla="*/ 375 w 516"/>
                <a:gd name="T11" fmla="*/ 390 h 1585"/>
                <a:gd name="T12" fmla="*/ 434 w 516"/>
                <a:gd name="T13" fmla="*/ 457 h 1585"/>
                <a:gd name="T14" fmla="*/ 485 w 516"/>
                <a:gd name="T15" fmla="*/ 504 h 1585"/>
                <a:gd name="T16" fmla="*/ 498 w 516"/>
                <a:gd name="T17" fmla="*/ 542 h 1585"/>
                <a:gd name="T18" fmla="*/ 484 w 516"/>
                <a:gd name="T19" fmla="*/ 583 h 1585"/>
                <a:gd name="T20" fmla="*/ 476 w 516"/>
                <a:gd name="T21" fmla="*/ 634 h 1585"/>
                <a:gd name="T22" fmla="*/ 490 w 516"/>
                <a:gd name="T23" fmla="*/ 666 h 1585"/>
                <a:gd name="T24" fmla="*/ 461 w 516"/>
                <a:gd name="T25" fmla="*/ 721 h 1585"/>
                <a:gd name="T26" fmla="*/ 482 w 516"/>
                <a:gd name="T27" fmla="*/ 782 h 1585"/>
                <a:gd name="T28" fmla="*/ 490 w 516"/>
                <a:gd name="T29" fmla="*/ 818 h 1585"/>
                <a:gd name="T30" fmla="*/ 491 w 516"/>
                <a:gd name="T31" fmla="*/ 871 h 1585"/>
                <a:gd name="T32" fmla="*/ 505 w 516"/>
                <a:gd name="T33" fmla="*/ 907 h 1585"/>
                <a:gd name="T34" fmla="*/ 512 w 516"/>
                <a:gd name="T35" fmla="*/ 953 h 1585"/>
                <a:gd name="T36" fmla="*/ 495 w 516"/>
                <a:gd name="T37" fmla="*/ 990 h 1585"/>
                <a:gd name="T38" fmla="*/ 381 w 516"/>
                <a:gd name="T39" fmla="*/ 1045 h 1585"/>
                <a:gd name="T40" fmla="*/ 393 w 516"/>
                <a:gd name="T41" fmla="*/ 1092 h 1585"/>
                <a:gd name="T42" fmla="*/ 383 w 516"/>
                <a:gd name="T43" fmla="*/ 1134 h 1585"/>
                <a:gd name="T44" fmla="*/ 376 w 516"/>
                <a:gd name="T45" fmla="*/ 1193 h 1585"/>
                <a:gd name="T46" fmla="*/ 379 w 516"/>
                <a:gd name="T47" fmla="*/ 1241 h 1585"/>
                <a:gd name="T48" fmla="*/ 374 w 516"/>
                <a:gd name="T49" fmla="*/ 1286 h 1585"/>
                <a:gd name="T50" fmla="*/ 395 w 516"/>
                <a:gd name="T51" fmla="*/ 1337 h 1585"/>
                <a:gd name="T52" fmla="*/ 388 w 516"/>
                <a:gd name="T53" fmla="*/ 1389 h 1585"/>
                <a:gd name="T54" fmla="*/ 366 w 516"/>
                <a:gd name="T55" fmla="*/ 1440 h 1585"/>
                <a:gd name="T56" fmla="*/ 320 w 516"/>
                <a:gd name="T57" fmla="*/ 1490 h 1585"/>
                <a:gd name="T58" fmla="*/ 226 w 516"/>
                <a:gd name="T59" fmla="*/ 1540 h 1585"/>
                <a:gd name="T60" fmla="*/ 249 w 516"/>
                <a:gd name="T61" fmla="*/ 1578 h 1585"/>
                <a:gd name="T62" fmla="*/ 226 w 516"/>
                <a:gd name="T63" fmla="*/ 1540 h 1585"/>
                <a:gd name="T64" fmla="*/ 320 w 516"/>
                <a:gd name="T65" fmla="*/ 1494 h 1585"/>
                <a:gd name="T66" fmla="*/ 366 w 516"/>
                <a:gd name="T67" fmla="*/ 1443 h 1585"/>
                <a:gd name="T68" fmla="*/ 372 w 516"/>
                <a:gd name="T69" fmla="*/ 1403 h 1585"/>
                <a:gd name="T70" fmla="*/ 396 w 516"/>
                <a:gd name="T71" fmla="*/ 1358 h 1585"/>
                <a:gd name="T72" fmla="*/ 368 w 516"/>
                <a:gd name="T73" fmla="*/ 1303 h 1585"/>
                <a:gd name="T74" fmla="*/ 376 w 516"/>
                <a:gd name="T75" fmla="*/ 1263 h 1585"/>
                <a:gd name="T76" fmla="*/ 387 w 516"/>
                <a:gd name="T77" fmla="*/ 1224 h 1585"/>
                <a:gd name="T78" fmla="*/ 364 w 516"/>
                <a:gd name="T79" fmla="*/ 1165 h 1585"/>
                <a:gd name="T80" fmla="*/ 389 w 516"/>
                <a:gd name="T81" fmla="*/ 1123 h 1585"/>
                <a:gd name="T82" fmla="*/ 385 w 516"/>
                <a:gd name="T83" fmla="*/ 1079 h 1585"/>
                <a:gd name="T84" fmla="*/ 434 w 516"/>
                <a:gd name="T85" fmla="*/ 1023 h 1585"/>
                <a:gd name="T86" fmla="*/ 503 w 516"/>
                <a:gd name="T87" fmla="*/ 971 h 1585"/>
                <a:gd name="T88" fmla="*/ 493 w 516"/>
                <a:gd name="T89" fmla="*/ 919 h 1585"/>
                <a:gd name="T90" fmla="*/ 506 w 516"/>
                <a:gd name="T91" fmla="*/ 877 h 1585"/>
                <a:gd name="T92" fmla="*/ 493 w 516"/>
                <a:gd name="T93" fmla="*/ 826 h 1585"/>
                <a:gd name="T94" fmla="*/ 482 w 516"/>
                <a:gd name="T95" fmla="*/ 769 h 1585"/>
                <a:gd name="T96" fmla="*/ 459 w 516"/>
                <a:gd name="T97" fmla="*/ 731 h 1585"/>
                <a:gd name="T98" fmla="*/ 484 w 516"/>
                <a:gd name="T99" fmla="*/ 674 h 1585"/>
                <a:gd name="T100" fmla="*/ 477 w 516"/>
                <a:gd name="T101" fmla="*/ 632 h 1585"/>
                <a:gd name="T102" fmla="*/ 486 w 516"/>
                <a:gd name="T103" fmla="*/ 591 h 1585"/>
                <a:gd name="T104" fmla="*/ 505 w 516"/>
                <a:gd name="T105" fmla="*/ 560 h 1585"/>
                <a:gd name="T106" fmla="*/ 488 w 516"/>
                <a:gd name="T107" fmla="*/ 516 h 1585"/>
                <a:gd name="T108" fmla="*/ 438 w 516"/>
                <a:gd name="T109" fmla="*/ 458 h 1585"/>
                <a:gd name="T110" fmla="*/ 387 w 516"/>
                <a:gd name="T111" fmla="*/ 392 h 1585"/>
                <a:gd name="T112" fmla="*/ 333 w 516"/>
                <a:gd name="T113" fmla="*/ 342 h 1585"/>
                <a:gd name="T114" fmla="*/ 215 w 516"/>
                <a:gd name="T115" fmla="*/ 266 h 1585"/>
                <a:gd name="T116" fmla="*/ 152 w 516"/>
                <a:gd name="T117" fmla="*/ 210 h 1585"/>
                <a:gd name="T118" fmla="*/ 95 w 516"/>
                <a:gd name="T119" fmla="*/ 151 h 1585"/>
                <a:gd name="T120" fmla="*/ 53 w 516"/>
                <a:gd name="T121" fmla="*/ 101 h 1585"/>
                <a:gd name="T122" fmla="*/ 20 w 516"/>
                <a:gd name="T123" fmla="*/ 30 h 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1585">
                  <a:moveTo>
                    <a:pt x="4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" y="21"/>
                  </a:lnTo>
                  <a:lnTo>
                    <a:pt x="6" y="22"/>
                  </a:lnTo>
                  <a:lnTo>
                    <a:pt x="13" y="28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7" y="33"/>
                  </a:lnTo>
                  <a:lnTo>
                    <a:pt x="19" y="32"/>
                  </a:lnTo>
                  <a:lnTo>
                    <a:pt x="17" y="33"/>
                  </a:lnTo>
                  <a:lnTo>
                    <a:pt x="25" y="52"/>
                  </a:lnTo>
                  <a:lnTo>
                    <a:pt x="27" y="51"/>
                  </a:lnTo>
                  <a:lnTo>
                    <a:pt x="25" y="51"/>
                  </a:lnTo>
                  <a:lnTo>
                    <a:pt x="27" y="58"/>
                  </a:lnTo>
                  <a:lnTo>
                    <a:pt x="27" y="62"/>
                  </a:lnTo>
                  <a:lnTo>
                    <a:pt x="27" y="59"/>
                  </a:lnTo>
                  <a:lnTo>
                    <a:pt x="28" y="64"/>
                  </a:lnTo>
                  <a:lnTo>
                    <a:pt x="33" y="77"/>
                  </a:lnTo>
                  <a:lnTo>
                    <a:pt x="32" y="76"/>
                  </a:lnTo>
                  <a:lnTo>
                    <a:pt x="33" y="77"/>
                  </a:lnTo>
                  <a:lnTo>
                    <a:pt x="38" y="84"/>
                  </a:lnTo>
                  <a:lnTo>
                    <a:pt x="40" y="83"/>
                  </a:lnTo>
                  <a:lnTo>
                    <a:pt x="38" y="84"/>
                  </a:lnTo>
                  <a:lnTo>
                    <a:pt x="41" y="90"/>
                  </a:lnTo>
                  <a:lnTo>
                    <a:pt x="45" y="97"/>
                  </a:lnTo>
                  <a:lnTo>
                    <a:pt x="44" y="96"/>
                  </a:lnTo>
                  <a:lnTo>
                    <a:pt x="45" y="97"/>
                  </a:lnTo>
                  <a:lnTo>
                    <a:pt x="49" y="102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55" y="109"/>
                  </a:lnTo>
                  <a:lnTo>
                    <a:pt x="61" y="115"/>
                  </a:lnTo>
                  <a:lnTo>
                    <a:pt x="62" y="114"/>
                  </a:lnTo>
                  <a:lnTo>
                    <a:pt x="61" y="115"/>
                  </a:lnTo>
                  <a:lnTo>
                    <a:pt x="65" y="122"/>
                  </a:lnTo>
                  <a:lnTo>
                    <a:pt x="70" y="135"/>
                  </a:lnTo>
                  <a:lnTo>
                    <a:pt x="71" y="134"/>
                  </a:lnTo>
                  <a:lnTo>
                    <a:pt x="70" y="134"/>
                  </a:lnTo>
                  <a:lnTo>
                    <a:pt x="71" y="140"/>
                  </a:lnTo>
                  <a:lnTo>
                    <a:pt x="71" y="141"/>
                  </a:lnTo>
                  <a:lnTo>
                    <a:pt x="78" y="147"/>
                  </a:lnTo>
                  <a:lnTo>
                    <a:pt x="79" y="148"/>
                  </a:lnTo>
                  <a:lnTo>
                    <a:pt x="93" y="155"/>
                  </a:lnTo>
                  <a:lnTo>
                    <a:pt x="93" y="152"/>
                  </a:lnTo>
                  <a:lnTo>
                    <a:pt x="92" y="153"/>
                  </a:lnTo>
                  <a:lnTo>
                    <a:pt x="100" y="160"/>
                  </a:lnTo>
                  <a:lnTo>
                    <a:pt x="105" y="166"/>
                  </a:lnTo>
                  <a:lnTo>
                    <a:pt x="106" y="168"/>
                  </a:lnTo>
                  <a:lnTo>
                    <a:pt x="116" y="174"/>
                  </a:lnTo>
                  <a:lnTo>
                    <a:pt x="116" y="172"/>
                  </a:lnTo>
                  <a:lnTo>
                    <a:pt x="114" y="173"/>
                  </a:lnTo>
                  <a:lnTo>
                    <a:pt x="117" y="179"/>
                  </a:lnTo>
                  <a:lnTo>
                    <a:pt x="118" y="181"/>
                  </a:lnTo>
                  <a:lnTo>
                    <a:pt x="126" y="186"/>
                  </a:lnTo>
                  <a:lnTo>
                    <a:pt x="126" y="183"/>
                  </a:lnTo>
                  <a:lnTo>
                    <a:pt x="125" y="183"/>
                  </a:lnTo>
                  <a:lnTo>
                    <a:pt x="125" y="186"/>
                  </a:lnTo>
                  <a:lnTo>
                    <a:pt x="131" y="191"/>
                  </a:lnTo>
                  <a:lnTo>
                    <a:pt x="137" y="198"/>
                  </a:lnTo>
                  <a:lnTo>
                    <a:pt x="143" y="204"/>
                  </a:lnTo>
                  <a:lnTo>
                    <a:pt x="148" y="211"/>
                  </a:lnTo>
                  <a:lnTo>
                    <a:pt x="150" y="210"/>
                  </a:lnTo>
                  <a:lnTo>
                    <a:pt x="148" y="211"/>
                  </a:lnTo>
                  <a:lnTo>
                    <a:pt x="154" y="224"/>
                  </a:lnTo>
                  <a:lnTo>
                    <a:pt x="158" y="231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80" y="244"/>
                  </a:lnTo>
                  <a:lnTo>
                    <a:pt x="180" y="241"/>
                  </a:lnTo>
                  <a:lnTo>
                    <a:pt x="178" y="242"/>
                  </a:lnTo>
                  <a:lnTo>
                    <a:pt x="186" y="249"/>
                  </a:lnTo>
                  <a:lnTo>
                    <a:pt x="188" y="250"/>
                  </a:lnTo>
                  <a:lnTo>
                    <a:pt x="206" y="263"/>
                  </a:lnTo>
                  <a:lnTo>
                    <a:pt x="206" y="261"/>
                  </a:lnTo>
                  <a:lnTo>
                    <a:pt x="205" y="262"/>
                  </a:lnTo>
                  <a:lnTo>
                    <a:pt x="213" y="268"/>
                  </a:lnTo>
                  <a:lnTo>
                    <a:pt x="214" y="270"/>
                  </a:lnTo>
                  <a:lnTo>
                    <a:pt x="226" y="275"/>
                  </a:lnTo>
                  <a:lnTo>
                    <a:pt x="226" y="272"/>
                  </a:lnTo>
                  <a:lnTo>
                    <a:pt x="224" y="274"/>
                  </a:lnTo>
                  <a:lnTo>
                    <a:pt x="240" y="287"/>
                  </a:lnTo>
                  <a:lnTo>
                    <a:pt x="245" y="293"/>
                  </a:lnTo>
                  <a:lnTo>
                    <a:pt x="247" y="295"/>
                  </a:lnTo>
                  <a:lnTo>
                    <a:pt x="257" y="301"/>
                  </a:lnTo>
                  <a:lnTo>
                    <a:pt x="269" y="306"/>
                  </a:lnTo>
                  <a:lnTo>
                    <a:pt x="283" y="313"/>
                  </a:lnTo>
                  <a:lnTo>
                    <a:pt x="294" y="320"/>
                  </a:lnTo>
                  <a:lnTo>
                    <a:pt x="307" y="326"/>
                  </a:lnTo>
                  <a:lnTo>
                    <a:pt x="307" y="323"/>
                  </a:lnTo>
                  <a:lnTo>
                    <a:pt x="305" y="325"/>
                  </a:lnTo>
                  <a:lnTo>
                    <a:pt x="313" y="333"/>
                  </a:lnTo>
                  <a:lnTo>
                    <a:pt x="325" y="339"/>
                  </a:lnTo>
                  <a:lnTo>
                    <a:pt x="325" y="337"/>
                  </a:lnTo>
                  <a:lnTo>
                    <a:pt x="324" y="338"/>
                  </a:lnTo>
                  <a:lnTo>
                    <a:pt x="332" y="346"/>
                  </a:lnTo>
                  <a:lnTo>
                    <a:pt x="347" y="352"/>
                  </a:lnTo>
                  <a:lnTo>
                    <a:pt x="347" y="350"/>
                  </a:lnTo>
                  <a:lnTo>
                    <a:pt x="346" y="351"/>
                  </a:lnTo>
                  <a:lnTo>
                    <a:pt x="353" y="356"/>
                  </a:lnTo>
                  <a:lnTo>
                    <a:pt x="358" y="363"/>
                  </a:lnTo>
                  <a:lnTo>
                    <a:pt x="359" y="361"/>
                  </a:lnTo>
                  <a:lnTo>
                    <a:pt x="358" y="360"/>
                  </a:lnTo>
                  <a:lnTo>
                    <a:pt x="350" y="367"/>
                  </a:lnTo>
                  <a:lnTo>
                    <a:pt x="350" y="368"/>
                  </a:lnTo>
                  <a:lnTo>
                    <a:pt x="346" y="375"/>
                  </a:lnTo>
                  <a:lnTo>
                    <a:pt x="345" y="376"/>
                  </a:lnTo>
                  <a:lnTo>
                    <a:pt x="347" y="377"/>
                  </a:lnTo>
                  <a:lnTo>
                    <a:pt x="362" y="384"/>
                  </a:lnTo>
                  <a:lnTo>
                    <a:pt x="374" y="389"/>
                  </a:lnTo>
                  <a:lnTo>
                    <a:pt x="374" y="386"/>
                  </a:lnTo>
                  <a:lnTo>
                    <a:pt x="372" y="388"/>
                  </a:lnTo>
                  <a:lnTo>
                    <a:pt x="375" y="390"/>
                  </a:lnTo>
                  <a:lnTo>
                    <a:pt x="385" y="395"/>
                  </a:lnTo>
                  <a:lnTo>
                    <a:pt x="406" y="409"/>
                  </a:lnTo>
                  <a:lnTo>
                    <a:pt x="406" y="406"/>
                  </a:lnTo>
                  <a:lnTo>
                    <a:pt x="405" y="407"/>
                  </a:lnTo>
                  <a:lnTo>
                    <a:pt x="409" y="414"/>
                  </a:lnTo>
                  <a:lnTo>
                    <a:pt x="417" y="420"/>
                  </a:lnTo>
                  <a:lnTo>
                    <a:pt x="425" y="428"/>
                  </a:lnTo>
                  <a:lnTo>
                    <a:pt x="433" y="433"/>
                  </a:lnTo>
                  <a:lnTo>
                    <a:pt x="433" y="431"/>
                  </a:lnTo>
                  <a:lnTo>
                    <a:pt x="431" y="431"/>
                  </a:lnTo>
                  <a:lnTo>
                    <a:pt x="431" y="433"/>
                  </a:lnTo>
                  <a:lnTo>
                    <a:pt x="438" y="439"/>
                  </a:lnTo>
                  <a:lnTo>
                    <a:pt x="439" y="437"/>
                  </a:lnTo>
                  <a:lnTo>
                    <a:pt x="438" y="437"/>
                  </a:lnTo>
                  <a:lnTo>
                    <a:pt x="436" y="444"/>
                  </a:lnTo>
                  <a:lnTo>
                    <a:pt x="436" y="450"/>
                  </a:lnTo>
                  <a:lnTo>
                    <a:pt x="438" y="450"/>
                  </a:lnTo>
                  <a:lnTo>
                    <a:pt x="436" y="450"/>
                  </a:lnTo>
                  <a:lnTo>
                    <a:pt x="434" y="457"/>
                  </a:lnTo>
                  <a:lnTo>
                    <a:pt x="433" y="458"/>
                  </a:lnTo>
                  <a:lnTo>
                    <a:pt x="435" y="460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0" y="465"/>
                  </a:lnTo>
                  <a:lnTo>
                    <a:pt x="455" y="471"/>
                  </a:lnTo>
                  <a:lnTo>
                    <a:pt x="459" y="477"/>
                  </a:lnTo>
                  <a:lnTo>
                    <a:pt x="459" y="478"/>
                  </a:lnTo>
                  <a:lnTo>
                    <a:pt x="461" y="478"/>
                  </a:lnTo>
                  <a:lnTo>
                    <a:pt x="461" y="475"/>
                  </a:lnTo>
                  <a:lnTo>
                    <a:pt x="460" y="477"/>
                  </a:lnTo>
                  <a:lnTo>
                    <a:pt x="467" y="483"/>
                  </a:lnTo>
                  <a:lnTo>
                    <a:pt x="468" y="482"/>
                  </a:lnTo>
                  <a:lnTo>
                    <a:pt x="467" y="482"/>
                  </a:lnTo>
                  <a:lnTo>
                    <a:pt x="463" y="488"/>
                  </a:lnTo>
                  <a:lnTo>
                    <a:pt x="461" y="488"/>
                  </a:lnTo>
                  <a:lnTo>
                    <a:pt x="464" y="491"/>
                  </a:lnTo>
                  <a:lnTo>
                    <a:pt x="473" y="498"/>
                  </a:lnTo>
                  <a:lnTo>
                    <a:pt x="485" y="504"/>
                  </a:lnTo>
                  <a:lnTo>
                    <a:pt x="485" y="501"/>
                  </a:lnTo>
                  <a:lnTo>
                    <a:pt x="484" y="503"/>
                  </a:lnTo>
                  <a:lnTo>
                    <a:pt x="486" y="509"/>
                  </a:lnTo>
                  <a:lnTo>
                    <a:pt x="488" y="508"/>
                  </a:lnTo>
                  <a:lnTo>
                    <a:pt x="486" y="508"/>
                  </a:lnTo>
                  <a:lnTo>
                    <a:pt x="484" y="515"/>
                  </a:lnTo>
                  <a:lnTo>
                    <a:pt x="482" y="515"/>
                  </a:lnTo>
                  <a:lnTo>
                    <a:pt x="484" y="516"/>
                  </a:lnTo>
                  <a:lnTo>
                    <a:pt x="488" y="521"/>
                  </a:lnTo>
                  <a:lnTo>
                    <a:pt x="489" y="520"/>
                  </a:lnTo>
                  <a:lnTo>
                    <a:pt x="488" y="520"/>
                  </a:lnTo>
                  <a:lnTo>
                    <a:pt x="485" y="526"/>
                  </a:lnTo>
                  <a:lnTo>
                    <a:pt x="484" y="528"/>
                  </a:lnTo>
                  <a:lnTo>
                    <a:pt x="499" y="536"/>
                  </a:lnTo>
                  <a:lnTo>
                    <a:pt x="499" y="533"/>
                  </a:lnTo>
                  <a:lnTo>
                    <a:pt x="498" y="533"/>
                  </a:lnTo>
                  <a:lnTo>
                    <a:pt x="497" y="539"/>
                  </a:lnTo>
                  <a:lnTo>
                    <a:pt x="495" y="541"/>
                  </a:lnTo>
                  <a:lnTo>
                    <a:pt x="498" y="542"/>
                  </a:lnTo>
                  <a:lnTo>
                    <a:pt x="510" y="549"/>
                  </a:lnTo>
                  <a:lnTo>
                    <a:pt x="510" y="546"/>
                  </a:lnTo>
                  <a:lnTo>
                    <a:pt x="508" y="547"/>
                  </a:lnTo>
                  <a:lnTo>
                    <a:pt x="511" y="553"/>
                  </a:lnTo>
                  <a:lnTo>
                    <a:pt x="512" y="551"/>
                  </a:lnTo>
                  <a:lnTo>
                    <a:pt x="512" y="550"/>
                  </a:lnTo>
                  <a:lnTo>
                    <a:pt x="503" y="556"/>
                  </a:lnTo>
                  <a:lnTo>
                    <a:pt x="502" y="556"/>
                  </a:lnTo>
                  <a:lnTo>
                    <a:pt x="502" y="558"/>
                  </a:lnTo>
                  <a:lnTo>
                    <a:pt x="501" y="564"/>
                  </a:lnTo>
                  <a:lnTo>
                    <a:pt x="502" y="564"/>
                  </a:lnTo>
                  <a:lnTo>
                    <a:pt x="502" y="563"/>
                  </a:lnTo>
                  <a:lnTo>
                    <a:pt x="490" y="570"/>
                  </a:lnTo>
                  <a:lnTo>
                    <a:pt x="488" y="570"/>
                  </a:lnTo>
                  <a:lnTo>
                    <a:pt x="489" y="572"/>
                  </a:lnTo>
                  <a:lnTo>
                    <a:pt x="491" y="579"/>
                  </a:lnTo>
                  <a:lnTo>
                    <a:pt x="493" y="577"/>
                  </a:lnTo>
                  <a:lnTo>
                    <a:pt x="491" y="576"/>
                  </a:lnTo>
                  <a:lnTo>
                    <a:pt x="484" y="583"/>
                  </a:lnTo>
                  <a:lnTo>
                    <a:pt x="484" y="584"/>
                  </a:lnTo>
                  <a:lnTo>
                    <a:pt x="482" y="589"/>
                  </a:lnTo>
                  <a:lnTo>
                    <a:pt x="482" y="592"/>
                  </a:lnTo>
                  <a:lnTo>
                    <a:pt x="484" y="597"/>
                  </a:lnTo>
                  <a:lnTo>
                    <a:pt x="485" y="596"/>
                  </a:lnTo>
                  <a:lnTo>
                    <a:pt x="484" y="596"/>
                  </a:lnTo>
                  <a:lnTo>
                    <a:pt x="484" y="598"/>
                  </a:lnTo>
                  <a:lnTo>
                    <a:pt x="485" y="604"/>
                  </a:lnTo>
                  <a:lnTo>
                    <a:pt x="486" y="602"/>
                  </a:lnTo>
                  <a:lnTo>
                    <a:pt x="486" y="601"/>
                  </a:lnTo>
                  <a:lnTo>
                    <a:pt x="485" y="601"/>
                  </a:lnTo>
                  <a:lnTo>
                    <a:pt x="459" y="614"/>
                  </a:lnTo>
                  <a:lnTo>
                    <a:pt x="456" y="614"/>
                  </a:lnTo>
                  <a:lnTo>
                    <a:pt x="457" y="615"/>
                  </a:lnTo>
                  <a:lnTo>
                    <a:pt x="459" y="622"/>
                  </a:lnTo>
                  <a:lnTo>
                    <a:pt x="459" y="623"/>
                  </a:lnTo>
                  <a:lnTo>
                    <a:pt x="467" y="631"/>
                  </a:lnTo>
                  <a:lnTo>
                    <a:pt x="476" y="636"/>
                  </a:lnTo>
                  <a:lnTo>
                    <a:pt x="476" y="634"/>
                  </a:lnTo>
                  <a:lnTo>
                    <a:pt x="474" y="634"/>
                  </a:lnTo>
                  <a:lnTo>
                    <a:pt x="474" y="635"/>
                  </a:lnTo>
                  <a:lnTo>
                    <a:pt x="476" y="635"/>
                  </a:lnTo>
                  <a:lnTo>
                    <a:pt x="474" y="635"/>
                  </a:lnTo>
                  <a:lnTo>
                    <a:pt x="473" y="640"/>
                  </a:lnTo>
                  <a:lnTo>
                    <a:pt x="474" y="640"/>
                  </a:lnTo>
                  <a:lnTo>
                    <a:pt x="473" y="639"/>
                  </a:lnTo>
                  <a:lnTo>
                    <a:pt x="468" y="645"/>
                  </a:lnTo>
                  <a:lnTo>
                    <a:pt x="467" y="647"/>
                  </a:lnTo>
                  <a:lnTo>
                    <a:pt x="468" y="647"/>
                  </a:lnTo>
                  <a:lnTo>
                    <a:pt x="469" y="653"/>
                  </a:lnTo>
                  <a:lnTo>
                    <a:pt x="469" y="656"/>
                  </a:lnTo>
                  <a:lnTo>
                    <a:pt x="472" y="656"/>
                  </a:lnTo>
                  <a:lnTo>
                    <a:pt x="472" y="653"/>
                  </a:lnTo>
                  <a:lnTo>
                    <a:pt x="471" y="655"/>
                  </a:lnTo>
                  <a:lnTo>
                    <a:pt x="478" y="661"/>
                  </a:lnTo>
                  <a:lnTo>
                    <a:pt x="480" y="663"/>
                  </a:lnTo>
                  <a:lnTo>
                    <a:pt x="490" y="669"/>
                  </a:lnTo>
                  <a:lnTo>
                    <a:pt x="490" y="666"/>
                  </a:lnTo>
                  <a:lnTo>
                    <a:pt x="489" y="665"/>
                  </a:lnTo>
                  <a:lnTo>
                    <a:pt x="481" y="672"/>
                  </a:lnTo>
                  <a:lnTo>
                    <a:pt x="482" y="673"/>
                  </a:lnTo>
                  <a:lnTo>
                    <a:pt x="482" y="672"/>
                  </a:lnTo>
                  <a:lnTo>
                    <a:pt x="464" y="677"/>
                  </a:lnTo>
                  <a:lnTo>
                    <a:pt x="463" y="677"/>
                  </a:lnTo>
                  <a:lnTo>
                    <a:pt x="463" y="685"/>
                  </a:lnTo>
                  <a:lnTo>
                    <a:pt x="464" y="685"/>
                  </a:lnTo>
                  <a:lnTo>
                    <a:pt x="463" y="683"/>
                  </a:lnTo>
                  <a:lnTo>
                    <a:pt x="455" y="691"/>
                  </a:lnTo>
                  <a:lnTo>
                    <a:pt x="456" y="693"/>
                  </a:lnTo>
                  <a:lnTo>
                    <a:pt x="472" y="706"/>
                  </a:lnTo>
                  <a:lnTo>
                    <a:pt x="473" y="704"/>
                  </a:lnTo>
                  <a:lnTo>
                    <a:pt x="472" y="703"/>
                  </a:lnTo>
                  <a:lnTo>
                    <a:pt x="465" y="710"/>
                  </a:lnTo>
                  <a:lnTo>
                    <a:pt x="465" y="717"/>
                  </a:lnTo>
                  <a:lnTo>
                    <a:pt x="467" y="717"/>
                  </a:lnTo>
                  <a:lnTo>
                    <a:pt x="465" y="716"/>
                  </a:lnTo>
                  <a:lnTo>
                    <a:pt x="461" y="721"/>
                  </a:lnTo>
                  <a:lnTo>
                    <a:pt x="456" y="728"/>
                  </a:lnTo>
                  <a:lnTo>
                    <a:pt x="455" y="729"/>
                  </a:lnTo>
                  <a:lnTo>
                    <a:pt x="464" y="738"/>
                  </a:lnTo>
                  <a:lnTo>
                    <a:pt x="474" y="745"/>
                  </a:lnTo>
                  <a:lnTo>
                    <a:pt x="474" y="742"/>
                  </a:lnTo>
                  <a:lnTo>
                    <a:pt x="473" y="742"/>
                  </a:lnTo>
                  <a:lnTo>
                    <a:pt x="469" y="749"/>
                  </a:lnTo>
                  <a:lnTo>
                    <a:pt x="467" y="754"/>
                  </a:lnTo>
                  <a:lnTo>
                    <a:pt x="467" y="757"/>
                  </a:lnTo>
                  <a:lnTo>
                    <a:pt x="468" y="758"/>
                  </a:lnTo>
                  <a:lnTo>
                    <a:pt x="476" y="763"/>
                  </a:lnTo>
                  <a:lnTo>
                    <a:pt x="476" y="761"/>
                  </a:lnTo>
                  <a:lnTo>
                    <a:pt x="474" y="762"/>
                  </a:lnTo>
                  <a:lnTo>
                    <a:pt x="478" y="769"/>
                  </a:lnTo>
                  <a:lnTo>
                    <a:pt x="480" y="767"/>
                  </a:lnTo>
                  <a:lnTo>
                    <a:pt x="478" y="767"/>
                  </a:lnTo>
                  <a:lnTo>
                    <a:pt x="476" y="774"/>
                  </a:lnTo>
                  <a:lnTo>
                    <a:pt x="474" y="774"/>
                  </a:lnTo>
                  <a:lnTo>
                    <a:pt x="482" y="782"/>
                  </a:lnTo>
                  <a:lnTo>
                    <a:pt x="484" y="780"/>
                  </a:lnTo>
                  <a:lnTo>
                    <a:pt x="482" y="780"/>
                  </a:lnTo>
                  <a:lnTo>
                    <a:pt x="480" y="787"/>
                  </a:lnTo>
                  <a:lnTo>
                    <a:pt x="476" y="793"/>
                  </a:lnTo>
                  <a:lnTo>
                    <a:pt x="474" y="793"/>
                  </a:lnTo>
                  <a:lnTo>
                    <a:pt x="476" y="795"/>
                  </a:lnTo>
                  <a:lnTo>
                    <a:pt x="480" y="800"/>
                  </a:lnTo>
                  <a:lnTo>
                    <a:pt x="481" y="799"/>
                  </a:lnTo>
                  <a:lnTo>
                    <a:pt x="480" y="799"/>
                  </a:lnTo>
                  <a:lnTo>
                    <a:pt x="480" y="800"/>
                  </a:lnTo>
                  <a:lnTo>
                    <a:pt x="481" y="800"/>
                  </a:lnTo>
                  <a:lnTo>
                    <a:pt x="480" y="800"/>
                  </a:lnTo>
                  <a:lnTo>
                    <a:pt x="478" y="805"/>
                  </a:lnTo>
                  <a:lnTo>
                    <a:pt x="477" y="805"/>
                  </a:lnTo>
                  <a:lnTo>
                    <a:pt x="478" y="807"/>
                  </a:lnTo>
                  <a:lnTo>
                    <a:pt x="484" y="813"/>
                  </a:lnTo>
                  <a:lnTo>
                    <a:pt x="490" y="820"/>
                  </a:lnTo>
                  <a:lnTo>
                    <a:pt x="491" y="818"/>
                  </a:lnTo>
                  <a:lnTo>
                    <a:pt x="490" y="818"/>
                  </a:lnTo>
                  <a:lnTo>
                    <a:pt x="490" y="825"/>
                  </a:lnTo>
                  <a:lnTo>
                    <a:pt x="491" y="825"/>
                  </a:lnTo>
                  <a:lnTo>
                    <a:pt x="490" y="824"/>
                  </a:lnTo>
                  <a:lnTo>
                    <a:pt x="485" y="830"/>
                  </a:lnTo>
                  <a:lnTo>
                    <a:pt x="484" y="831"/>
                  </a:lnTo>
                  <a:lnTo>
                    <a:pt x="486" y="834"/>
                  </a:lnTo>
                  <a:lnTo>
                    <a:pt x="495" y="841"/>
                  </a:lnTo>
                  <a:lnTo>
                    <a:pt x="495" y="838"/>
                  </a:lnTo>
                  <a:lnTo>
                    <a:pt x="494" y="839"/>
                  </a:lnTo>
                  <a:lnTo>
                    <a:pt x="498" y="844"/>
                  </a:lnTo>
                  <a:lnTo>
                    <a:pt x="505" y="851"/>
                  </a:lnTo>
                  <a:lnTo>
                    <a:pt x="506" y="850"/>
                  </a:lnTo>
                  <a:lnTo>
                    <a:pt x="505" y="851"/>
                  </a:lnTo>
                  <a:lnTo>
                    <a:pt x="507" y="858"/>
                  </a:lnTo>
                  <a:lnTo>
                    <a:pt x="508" y="856"/>
                  </a:lnTo>
                  <a:lnTo>
                    <a:pt x="508" y="855"/>
                  </a:lnTo>
                  <a:lnTo>
                    <a:pt x="493" y="861"/>
                  </a:lnTo>
                  <a:lnTo>
                    <a:pt x="491" y="861"/>
                  </a:lnTo>
                  <a:lnTo>
                    <a:pt x="491" y="871"/>
                  </a:lnTo>
                  <a:lnTo>
                    <a:pt x="493" y="872"/>
                  </a:lnTo>
                  <a:lnTo>
                    <a:pt x="505" y="877"/>
                  </a:lnTo>
                  <a:lnTo>
                    <a:pt x="505" y="875"/>
                  </a:lnTo>
                  <a:lnTo>
                    <a:pt x="503" y="875"/>
                  </a:lnTo>
                  <a:lnTo>
                    <a:pt x="503" y="876"/>
                  </a:lnTo>
                  <a:lnTo>
                    <a:pt x="505" y="876"/>
                  </a:lnTo>
                  <a:lnTo>
                    <a:pt x="503" y="875"/>
                  </a:lnTo>
                  <a:lnTo>
                    <a:pt x="498" y="880"/>
                  </a:lnTo>
                  <a:lnTo>
                    <a:pt x="498" y="881"/>
                  </a:lnTo>
                  <a:lnTo>
                    <a:pt x="495" y="888"/>
                  </a:lnTo>
                  <a:lnTo>
                    <a:pt x="494" y="888"/>
                  </a:lnTo>
                  <a:lnTo>
                    <a:pt x="495" y="889"/>
                  </a:lnTo>
                  <a:lnTo>
                    <a:pt x="498" y="896"/>
                  </a:lnTo>
                  <a:lnTo>
                    <a:pt x="506" y="902"/>
                  </a:lnTo>
                  <a:lnTo>
                    <a:pt x="507" y="901"/>
                  </a:lnTo>
                  <a:lnTo>
                    <a:pt x="506" y="901"/>
                  </a:lnTo>
                  <a:lnTo>
                    <a:pt x="505" y="907"/>
                  </a:lnTo>
                  <a:lnTo>
                    <a:pt x="506" y="907"/>
                  </a:lnTo>
                  <a:lnTo>
                    <a:pt x="505" y="907"/>
                  </a:lnTo>
                  <a:lnTo>
                    <a:pt x="502" y="914"/>
                  </a:lnTo>
                  <a:lnTo>
                    <a:pt x="503" y="914"/>
                  </a:lnTo>
                  <a:lnTo>
                    <a:pt x="503" y="913"/>
                  </a:lnTo>
                  <a:lnTo>
                    <a:pt x="493" y="918"/>
                  </a:lnTo>
                  <a:lnTo>
                    <a:pt x="491" y="918"/>
                  </a:lnTo>
                  <a:lnTo>
                    <a:pt x="491" y="920"/>
                  </a:lnTo>
                  <a:lnTo>
                    <a:pt x="493" y="920"/>
                  </a:lnTo>
                  <a:lnTo>
                    <a:pt x="491" y="920"/>
                  </a:lnTo>
                  <a:lnTo>
                    <a:pt x="489" y="926"/>
                  </a:lnTo>
                  <a:lnTo>
                    <a:pt x="488" y="927"/>
                  </a:lnTo>
                  <a:lnTo>
                    <a:pt x="490" y="928"/>
                  </a:lnTo>
                  <a:lnTo>
                    <a:pt x="501" y="935"/>
                  </a:lnTo>
                  <a:lnTo>
                    <a:pt x="501" y="932"/>
                  </a:lnTo>
                  <a:lnTo>
                    <a:pt x="499" y="933"/>
                  </a:lnTo>
                  <a:lnTo>
                    <a:pt x="502" y="940"/>
                  </a:lnTo>
                  <a:lnTo>
                    <a:pt x="508" y="947"/>
                  </a:lnTo>
                  <a:lnTo>
                    <a:pt x="510" y="945"/>
                  </a:lnTo>
                  <a:lnTo>
                    <a:pt x="508" y="947"/>
                  </a:lnTo>
                  <a:lnTo>
                    <a:pt x="512" y="953"/>
                  </a:lnTo>
                  <a:lnTo>
                    <a:pt x="514" y="952"/>
                  </a:lnTo>
                  <a:lnTo>
                    <a:pt x="512" y="951"/>
                  </a:lnTo>
                  <a:lnTo>
                    <a:pt x="506" y="957"/>
                  </a:lnTo>
                  <a:lnTo>
                    <a:pt x="507" y="958"/>
                  </a:lnTo>
                  <a:lnTo>
                    <a:pt x="507" y="957"/>
                  </a:lnTo>
                  <a:lnTo>
                    <a:pt x="499" y="962"/>
                  </a:lnTo>
                  <a:lnTo>
                    <a:pt x="497" y="962"/>
                  </a:lnTo>
                  <a:lnTo>
                    <a:pt x="498" y="964"/>
                  </a:lnTo>
                  <a:lnTo>
                    <a:pt x="499" y="970"/>
                  </a:lnTo>
                  <a:lnTo>
                    <a:pt x="501" y="970"/>
                  </a:lnTo>
                  <a:lnTo>
                    <a:pt x="499" y="970"/>
                  </a:lnTo>
                  <a:lnTo>
                    <a:pt x="495" y="977"/>
                  </a:lnTo>
                  <a:lnTo>
                    <a:pt x="494" y="977"/>
                  </a:lnTo>
                  <a:lnTo>
                    <a:pt x="495" y="978"/>
                  </a:lnTo>
                  <a:lnTo>
                    <a:pt x="498" y="985"/>
                  </a:lnTo>
                  <a:lnTo>
                    <a:pt x="499" y="983"/>
                  </a:lnTo>
                  <a:lnTo>
                    <a:pt x="498" y="983"/>
                  </a:lnTo>
                  <a:lnTo>
                    <a:pt x="494" y="990"/>
                  </a:lnTo>
                  <a:lnTo>
                    <a:pt x="495" y="990"/>
                  </a:lnTo>
                  <a:lnTo>
                    <a:pt x="495" y="988"/>
                  </a:lnTo>
                  <a:lnTo>
                    <a:pt x="480" y="995"/>
                  </a:lnTo>
                  <a:lnTo>
                    <a:pt x="461" y="1002"/>
                  </a:lnTo>
                  <a:lnTo>
                    <a:pt x="448" y="1007"/>
                  </a:lnTo>
                  <a:lnTo>
                    <a:pt x="446" y="1007"/>
                  </a:lnTo>
                  <a:lnTo>
                    <a:pt x="447" y="1008"/>
                  </a:lnTo>
                  <a:lnTo>
                    <a:pt x="448" y="1015"/>
                  </a:lnTo>
                  <a:lnTo>
                    <a:pt x="450" y="1015"/>
                  </a:lnTo>
                  <a:lnTo>
                    <a:pt x="450" y="1013"/>
                  </a:lnTo>
                  <a:lnTo>
                    <a:pt x="433" y="1020"/>
                  </a:lnTo>
                  <a:lnTo>
                    <a:pt x="433" y="1019"/>
                  </a:lnTo>
                  <a:lnTo>
                    <a:pt x="431" y="1020"/>
                  </a:lnTo>
                  <a:lnTo>
                    <a:pt x="423" y="1026"/>
                  </a:lnTo>
                  <a:lnTo>
                    <a:pt x="425" y="1028"/>
                  </a:lnTo>
                  <a:lnTo>
                    <a:pt x="425" y="1026"/>
                  </a:lnTo>
                  <a:lnTo>
                    <a:pt x="409" y="1033"/>
                  </a:lnTo>
                  <a:lnTo>
                    <a:pt x="387" y="1040"/>
                  </a:lnTo>
                  <a:lnTo>
                    <a:pt x="385" y="1040"/>
                  </a:lnTo>
                  <a:lnTo>
                    <a:pt x="381" y="1045"/>
                  </a:lnTo>
                  <a:lnTo>
                    <a:pt x="381" y="1046"/>
                  </a:lnTo>
                  <a:lnTo>
                    <a:pt x="380" y="1053"/>
                  </a:lnTo>
                  <a:lnTo>
                    <a:pt x="379" y="1054"/>
                  </a:lnTo>
                  <a:lnTo>
                    <a:pt x="381" y="1055"/>
                  </a:lnTo>
                  <a:lnTo>
                    <a:pt x="391" y="1062"/>
                  </a:lnTo>
                  <a:lnTo>
                    <a:pt x="391" y="1059"/>
                  </a:lnTo>
                  <a:lnTo>
                    <a:pt x="389" y="1059"/>
                  </a:lnTo>
                  <a:lnTo>
                    <a:pt x="389" y="1066"/>
                  </a:lnTo>
                  <a:lnTo>
                    <a:pt x="391" y="1072"/>
                  </a:lnTo>
                  <a:lnTo>
                    <a:pt x="392" y="1072"/>
                  </a:lnTo>
                  <a:lnTo>
                    <a:pt x="391" y="1071"/>
                  </a:lnTo>
                  <a:lnTo>
                    <a:pt x="383" y="1079"/>
                  </a:lnTo>
                  <a:lnTo>
                    <a:pt x="384" y="1080"/>
                  </a:lnTo>
                  <a:lnTo>
                    <a:pt x="391" y="1085"/>
                  </a:lnTo>
                  <a:lnTo>
                    <a:pt x="392" y="1084"/>
                  </a:lnTo>
                  <a:lnTo>
                    <a:pt x="391" y="1085"/>
                  </a:lnTo>
                  <a:lnTo>
                    <a:pt x="393" y="1092"/>
                  </a:lnTo>
                  <a:lnTo>
                    <a:pt x="392" y="1091"/>
                  </a:lnTo>
                  <a:lnTo>
                    <a:pt x="393" y="1092"/>
                  </a:lnTo>
                  <a:lnTo>
                    <a:pt x="398" y="1098"/>
                  </a:lnTo>
                  <a:lnTo>
                    <a:pt x="400" y="1097"/>
                  </a:lnTo>
                  <a:lnTo>
                    <a:pt x="398" y="1096"/>
                  </a:lnTo>
                  <a:lnTo>
                    <a:pt x="393" y="1102"/>
                  </a:lnTo>
                  <a:lnTo>
                    <a:pt x="392" y="1104"/>
                  </a:lnTo>
                  <a:lnTo>
                    <a:pt x="393" y="1104"/>
                  </a:lnTo>
                  <a:lnTo>
                    <a:pt x="395" y="1110"/>
                  </a:lnTo>
                  <a:lnTo>
                    <a:pt x="396" y="1110"/>
                  </a:lnTo>
                  <a:lnTo>
                    <a:pt x="395" y="1110"/>
                  </a:lnTo>
                  <a:lnTo>
                    <a:pt x="392" y="1117"/>
                  </a:lnTo>
                  <a:lnTo>
                    <a:pt x="393" y="1117"/>
                  </a:lnTo>
                  <a:lnTo>
                    <a:pt x="392" y="1115"/>
                  </a:lnTo>
                  <a:lnTo>
                    <a:pt x="385" y="1122"/>
                  </a:lnTo>
                  <a:lnTo>
                    <a:pt x="385" y="1131"/>
                  </a:lnTo>
                  <a:lnTo>
                    <a:pt x="388" y="1131"/>
                  </a:lnTo>
                  <a:lnTo>
                    <a:pt x="388" y="1129"/>
                  </a:lnTo>
                  <a:lnTo>
                    <a:pt x="387" y="1129"/>
                  </a:lnTo>
                  <a:lnTo>
                    <a:pt x="383" y="1135"/>
                  </a:lnTo>
                  <a:lnTo>
                    <a:pt x="383" y="1134"/>
                  </a:lnTo>
                  <a:lnTo>
                    <a:pt x="383" y="1135"/>
                  </a:lnTo>
                  <a:lnTo>
                    <a:pt x="381" y="1142"/>
                  </a:lnTo>
                  <a:lnTo>
                    <a:pt x="383" y="1142"/>
                  </a:lnTo>
                  <a:lnTo>
                    <a:pt x="381" y="1140"/>
                  </a:lnTo>
                  <a:lnTo>
                    <a:pt x="374" y="1147"/>
                  </a:lnTo>
                  <a:lnTo>
                    <a:pt x="374" y="1155"/>
                  </a:lnTo>
                  <a:lnTo>
                    <a:pt x="375" y="1155"/>
                  </a:lnTo>
                  <a:lnTo>
                    <a:pt x="374" y="1153"/>
                  </a:lnTo>
                  <a:lnTo>
                    <a:pt x="368" y="1160"/>
                  </a:lnTo>
                  <a:lnTo>
                    <a:pt x="362" y="1165"/>
                  </a:lnTo>
                  <a:lnTo>
                    <a:pt x="359" y="1167"/>
                  </a:lnTo>
                  <a:lnTo>
                    <a:pt x="363" y="1169"/>
                  </a:lnTo>
                  <a:lnTo>
                    <a:pt x="375" y="1176"/>
                  </a:lnTo>
                  <a:lnTo>
                    <a:pt x="375" y="1173"/>
                  </a:lnTo>
                  <a:lnTo>
                    <a:pt x="374" y="1173"/>
                  </a:lnTo>
                  <a:lnTo>
                    <a:pt x="375" y="1180"/>
                  </a:lnTo>
                  <a:lnTo>
                    <a:pt x="375" y="1187"/>
                  </a:lnTo>
                  <a:lnTo>
                    <a:pt x="378" y="1194"/>
                  </a:lnTo>
                  <a:lnTo>
                    <a:pt x="376" y="1193"/>
                  </a:lnTo>
                  <a:lnTo>
                    <a:pt x="378" y="1194"/>
                  </a:lnTo>
                  <a:lnTo>
                    <a:pt x="383" y="1201"/>
                  </a:lnTo>
                  <a:lnTo>
                    <a:pt x="384" y="1199"/>
                  </a:lnTo>
                  <a:lnTo>
                    <a:pt x="383" y="1198"/>
                  </a:lnTo>
                  <a:lnTo>
                    <a:pt x="375" y="1206"/>
                  </a:lnTo>
                  <a:lnTo>
                    <a:pt x="378" y="1208"/>
                  </a:lnTo>
                  <a:lnTo>
                    <a:pt x="385" y="1214"/>
                  </a:lnTo>
                  <a:lnTo>
                    <a:pt x="398" y="1220"/>
                  </a:lnTo>
                  <a:lnTo>
                    <a:pt x="398" y="1216"/>
                  </a:lnTo>
                  <a:lnTo>
                    <a:pt x="387" y="1223"/>
                  </a:lnTo>
                  <a:lnTo>
                    <a:pt x="387" y="1221"/>
                  </a:lnTo>
                  <a:lnTo>
                    <a:pt x="385" y="1223"/>
                  </a:lnTo>
                  <a:lnTo>
                    <a:pt x="378" y="1229"/>
                  </a:lnTo>
                  <a:lnTo>
                    <a:pt x="376" y="1231"/>
                  </a:lnTo>
                  <a:lnTo>
                    <a:pt x="379" y="1233"/>
                  </a:lnTo>
                  <a:lnTo>
                    <a:pt x="388" y="1240"/>
                  </a:lnTo>
                  <a:lnTo>
                    <a:pt x="388" y="1236"/>
                  </a:lnTo>
                  <a:lnTo>
                    <a:pt x="380" y="1241"/>
                  </a:lnTo>
                  <a:lnTo>
                    <a:pt x="379" y="1241"/>
                  </a:lnTo>
                  <a:lnTo>
                    <a:pt x="379" y="1244"/>
                  </a:lnTo>
                  <a:lnTo>
                    <a:pt x="380" y="1244"/>
                  </a:lnTo>
                  <a:lnTo>
                    <a:pt x="380" y="1242"/>
                  </a:lnTo>
                  <a:lnTo>
                    <a:pt x="368" y="1248"/>
                  </a:lnTo>
                  <a:lnTo>
                    <a:pt x="364" y="1249"/>
                  </a:lnTo>
                  <a:lnTo>
                    <a:pt x="368" y="1252"/>
                  </a:lnTo>
                  <a:lnTo>
                    <a:pt x="378" y="1258"/>
                  </a:lnTo>
                  <a:lnTo>
                    <a:pt x="378" y="1256"/>
                  </a:lnTo>
                  <a:lnTo>
                    <a:pt x="376" y="1256"/>
                  </a:lnTo>
                  <a:lnTo>
                    <a:pt x="372" y="1262"/>
                  </a:lnTo>
                  <a:lnTo>
                    <a:pt x="371" y="1262"/>
                  </a:lnTo>
                  <a:lnTo>
                    <a:pt x="372" y="1263"/>
                  </a:lnTo>
                  <a:lnTo>
                    <a:pt x="376" y="1270"/>
                  </a:lnTo>
                  <a:lnTo>
                    <a:pt x="379" y="1276"/>
                  </a:lnTo>
                  <a:lnTo>
                    <a:pt x="387" y="1283"/>
                  </a:lnTo>
                  <a:lnTo>
                    <a:pt x="388" y="1282"/>
                  </a:lnTo>
                  <a:lnTo>
                    <a:pt x="388" y="1280"/>
                  </a:lnTo>
                  <a:lnTo>
                    <a:pt x="375" y="1286"/>
                  </a:lnTo>
                  <a:lnTo>
                    <a:pt x="374" y="1286"/>
                  </a:lnTo>
                  <a:lnTo>
                    <a:pt x="374" y="1290"/>
                  </a:lnTo>
                  <a:lnTo>
                    <a:pt x="376" y="1295"/>
                  </a:lnTo>
                  <a:lnTo>
                    <a:pt x="378" y="1293"/>
                  </a:lnTo>
                  <a:lnTo>
                    <a:pt x="378" y="1292"/>
                  </a:lnTo>
                  <a:lnTo>
                    <a:pt x="367" y="1299"/>
                  </a:lnTo>
                  <a:lnTo>
                    <a:pt x="366" y="1299"/>
                  </a:lnTo>
                  <a:lnTo>
                    <a:pt x="366" y="1300"/>
                  </a:lnTo>
                  <a:lnTo>
                    <a:pt x="364" y="1307"/>
                  </a:lnTo>
                  <a:lnTo>
                    <a:pt x="363" y="1307"/>
                  </a:lnTo>
                  <a:lnTo>
                    <a:pt x="364" y="1308"/>
                  </a:lnTo>
                  <a:lnTo>
                    <a:pt x="370" y="1314"/>
                  </a:lnTo>
                  <a:lnTo>
                    <a:pt x="378" y="1321"/>
                  </a:lnTo>
                  <a:lnTo>
                    <a:pt x="379" y="1320"/>
                  </a:lnTo>
                  <a:lnTo>
                    <a:pt x="378" y="1321"/>
                  </a:lnTo>
                  <a:lnTo>
                    <a:pt x="381" y="1328"/>
                  </a:lnTo>
                  <a:lnTo>
                    <a:pt x="387" y="1333"/>
                  </a:lnTo>
                  <a:lnTo>
                    <a:pt x="395" y="1339"/>
                  </a:lnTo>
                  <a:lnTo>
                    <a:pt x="396" y="1338"/>
                  </a:lnTo>
                  <a:lnTo>
                    <a:pt x="395" y="1337"/>
                  </a:lnTo>
                  <a:lnTo>
                    <a:pt x="389" y="1343"/>
                  </a:lnTo>
                  <a:lnTo>
                    <a:pt x="388" y="1345"/>
                  </a:lnTo>
                  <a:lnTo>
                    <a:pt x="389" y="1345"/>
                  </a:lnTo>
                  <a:lnTo>
                    <a:pt x="392" y="1358"/>
                  </a:lnTo>
                  <a:lnTo>
                    <a:pt x="392" y="1359"/>
                  </a:lnTo>
                  <a:lnTo>
                    <a:pt x="393" y="1360"/>
                  </a:lnTo>
                  <a:lnTo>
                    <a:pt x="402" y="1367"/>
                  </a:lnTo>
                  <a:lnTo>
                    <a:pt x="402" y="1364"/>
                  </a:lnTo>
                  <a:lnTo>
                    <a:pt x="401" y="1365"/>
                  </a:lnTo>
                  <a:lnTo>
                    <a:pt x="404" y="1371"/>
                  </a:lnTo>
                  <a:lnTo>
                    <a:pt x="405" y="1369"/>
                  </a:lnTo>
                  <a:lnTo>
                    <a:pt x="404" y="1368"/>
                  </a:lnTo>
                  <a:lnTo>
                    <a:pt x="397" y="1375"/>
                  </a:lnTo>
                  <a:lnTo>
                    <a:pt x="397" y="1376"/>
                  </a:lnTo>
                  <a:lnTo>
                    <a:pt x="395" y="1383"/>
                  </a:lnTo>
                  <a:lnTo>
                    <a:pt x="396" y="1383"/>
                  </a:lnTo>
                  <a:lnTo>
                    <a:pt x="395" y="1381"/>
                  </a:lnTo>
                  <a:lnTo>
                    <a:pt x="387" y="1388"/>
                  </a:lnTo>
                  <a:lnTo>
                    <a:pt x="388" y="1389"/>
                  </a:lnTo>
                  <a:lnTo>
                    <a:pt x="388" y="1388"/>
                  </a:lnTo>
                  <a:lnTo>
                    <a:pt x="387" y="1388"/>
                  </a:lnTo>
                  <a:lnTo>
                    <a:pt x="376" y="1394"/>
                  </a:lnTo>
                  <a:lnTo>
                    <a:pt x="375" y="1394"/>
                  </a:lnTo>
                  <a:lnTo>
                    <a:pt x="370" y="1401"/>
                  </a:lnTo>
                  <a:lnTo>
                    <a:pt x="368" y="1402"/>
                  </a:lnTo>
                  <a:lnTo>
                    <a:pt x="370" y="1403"/>
                  </a:lnTo>
                  <a:lnTo>
                    <a:pt x="378" y="1410"/>
                  </a:lnTo>
                  <a:lnTo>
                    <a:pt x="379" y="1409"/>
                  </a:lnTo>
                  <a:lnTo>
                    <a:pt x="378" y="1409"/>
                  </a:lnTo>
                  <a:lnTo>
                    <a:pt x="376" y="1414"/>
                  </a:lnTo>
                  <a:lnTo>
                    <a:pt x="376" y="1422"/>
                  </a:lnTo>
                  <a:lnTo>
                    <a:pt x="380" y="1428"/>
                  </a:lnTo>
                  <a:lnTo>
                    <a:pt x="381" y="1427"/>
                  </a:lnTo>
                  <a:lnTo>
                    <a:pt x="381" y="1426"/>
                  </a:lnTo>
                  <a:lnTo>
                    <a:pt x="379" y="1426"/>
                  </a:lnTo>
                  <a:lnTo>
                    <a:pt x="372" y="1432"/>
                  </a:lnTo>
                  <a:lnTo>
                    <a:pt x="364" y="1439"/>
                  </a:lnTo>
                  <a:lnTo>
                    <a:pt x="366" y="1440"/>
                  </a:lnTo>
                  <a:lnTo>
                    <a:pt x="366" y="1439"/>
                  </a:lnTo>
                  <a:lnTo>
                    <a:pt x="347" y="1445"/>
                  </a:lnTo>
                  <a:lnTo>
                    <a:pt x="340" y="1451"/>
                  </a:lnTo>
                  <a:lnTo>
                    <a:pt x="338" y="1451"/>
                  </a:lnTo>
                  <a:lnTo>
                    <a:pt x="333" y="1457"/>
                  </a:lnTo>
                  <a:lnTo>
                    <a:pt x="332" y="1458"/>
                  </a:lnTo>
                  <a:lnTo>
                    <a:pt x="333" y="1460"/>
                  </a:lnTo>
                  <a:lnTo>
                    <a:pt x="337" y="1466"/>
                  </a:lnTo>
                  <a:lnTo>
                    <a:pt x="338" y="1465"/>
                  </a:lnTo>
                  <a:lnTo>
                    <a:pt x="337" y="1465"/>
                  </a:lnTo>
                  <a:lnTo>
                    <a:pt x="337" y="1472"/>
                  </a:lnTo>
                  <a:lnTo>
                    <a:pt x="338" y="1472"/>
                  </a:lnTo>
                  <a:lnTo>
                    <a:pt x="337" y="1470"/>
                  </a:lnTo>
                  <a:lnTo>
                    <a:pt x="329" y="1477"/>
                  </a:lnTo>
                  <a:lnTo>
                    <a:pt x="329" y="1478"/>
                  </a:lnTo>
                  <a:lnTo>
                    <a:pt x="326" y="1485"/>
                  </a:lnTo>
                  <a:lnTo>
                    <a:pt x="328" y="1485"/>
                  </a:lnTo>
                  <a:lnTo>
                    <a:pt x="326" y="1483"/>
                  </a:lnTo>
                  <a:lnTo>
                    <a:pt x="320" y="1490"/>
                  </a:lnTo>
                  <a:lnTo>
                    <a:pt x="321" y="1491"/>
                  </a:lnTo>
                  <a:lnTo>
                    <a:pt x="321" y="1490"/>
                  </a:lnTo>
                  <a:lnTo>
                    <a:pt x="320" y="1490"/>
                  </a:lnTo>
                  <a:lnTo>
                    <a:pt x="305" y="1495"/>
                  </a:lnTo>
                  <a:lnTo>
                    <a:pt x="277" y="1508"/>
                  </a:lnTo>
                  <a:lnTo>
                    <a:pt x="275" y="1508"/>
                  </a:lnTo>
                  <a:lnTo>
                    <a:pt x="275" y="1509"/>
                  </a:lnTo>
                  <a:lnTo>
                    <a:pt x="273" y="1516"/>
                  </a:lnTo>
                  <a:lnTo>
                    <a:pt x="274" y="1516"/>
                  </a:lnTo>
                  <a:lnTo>
                    <a:pt x="273" y="1515"/>
                  </a:lnTo>
                  <a:lnTo>
                    <a:pt x="265" y="1521"/>
                  </a:lnTo>
                  <a:lnTo>
                    <a:pt x="266" y="1523"/>
                  </a:lnTo>
                  <a:lnTo>
                    <a:pt x="266" y="1521"/>
                  </a:lnTo>
                  <a:lnTo>
                    <a:pt x="248" y="1528"/>
                  </a:lnTo>
                  <a:lnTo>
                    <a:pt x="248" y="1529"/>
                  </a:lnTo>
                  <a:lnTo>
                    <a:pt x="248" y="1528"/>
                  </a:lnTo>
                  <a:lnTo>
                    <a:pt x="247" y="1528"/>
                  </a:lnTo>
                  <a:lnTo>
                    <a:pt x="235" y="1533"/>
                  </a:lnTo>
                  <a:lnTo>
                    <a:pt x="226" y="1540"/>
                  </a:lnTo>
                  <a:lnTo>
                    <a:pt x="226" y="1544"/>
                  </a:lnTo>
                  <a:lnTo>
                    <a:pt x="227" y="1544"/>
                  </a:lnTo>
                  <a:lnTo>
                    <a:pt x="227" y="1541"/>
                  </a:lnTo>
                  <a:lnTo>
                    <a:pt x="226" y="1541"/>
                  </a:lnTo>
                  <a:lnTo>
                    <a:pt x="226" y="1549"/>
                  </a:lnTo>
                  <a:lnTo>
                    <a:pt x="228" y="1555"/>
                  </a:lnTo>
                  <a:lnTo>
                    <a:pt x="230" y="1557"/>
                  </a:lnTo>
                  <a:lnTo>
                    <a:pt x="241" y="1563"/>
                  </a:lnTo>
                  <a:lnTo>
                    <a:pt x="241" y="1561"/>
                  </a:lnTo>
                  <a:lnTo>
                    <a:pt x="240" y="1562"/>
                  </a:lnTo>
                  <a:lnTo>
                    <a:pt x="248" y="1568"/>
                  </a:lnTo>
                  <a:lnTo>
                    <a:pt x="249" y="1567"/>
                  </a:lnTo>
                  <a:lnTo>
                    <a:pt x="248" y="1568"/>
                  </a:lnTo>
                  <a:lnTo>
                    <a:pt x="249" y="1574"/>
                  </a:lnTo>
                  <a:lnTo>
                    <a:pt x="250" y="1572"/>
                  </a:lnTo>
                  <a:lnTo>
                    <a:pt x="249" y="1572"/>
                  </a:lnTo>
                  <a:lnTo>
                    <a:pt x="249" y="1579"/>
                  </a:lnTo>
                  <a:lnTo>
                    <a:pt x="250" y="1579"/>
                  </a:lnTo>
                  <a:lnTo>
                    <a:pt x="249" y="1578"/>
                  </a:lnTo>
                  <a:lnTo>
                    <a:pt x="245" y="1583"/>
                  </a:lnTo>
                  <a:lnTo>
                    <a:pt x="248" y="1585"/>
                  </a:lnTo>
                  <a:lnTo>
                    <a:pt x="252" y="1580"/>
                  </a:lnTo>
                  <a:lnTo>
                    <a:pt x="253" y="1579"/>
                  </a:lnTo>
                  <a:lnTo>
                    <a:pt x="253" y="1572"/>
                  </a:lnTo>
                  <a:lnTo>
                    <a:pt x="252" y="1567"/>
                  </a:lnTo>
                  <a:lnTo>
                    <a:pt x="252" y="1566"/>
                  </a:lnTo>
                  <a:lnTo>
                    <a:pt x="250" y="1566"/>
                  </a:lnTo>
                  <a:lnTo>
                    <a:pt x="243" y="1559"/>
                  </a:lnTo>
                  <a:lnTo>
                    <a:pt x="241" y="1558"/>
                  </a:lnTo>
                  <a:lnTo>
                    <a:pt x="243" y="1559"/>
                  </a:lnTo>
                  <a:lnTo>
                    <a:pt x="231" y="1553"/>
                  </a:lnTo>
                  <a:lnTo>
                    <a:pt x="230" y="1554"/>
                  </a:lnTo>
                  <a:lnTo>
                    <a:pt x="232" y="1554"/>
                  </a:lnTo>
                  <a:lnTo>
                    <a:pt x="230" y="1547"/>
                  </a:lnTo>
                  <a:lnTo>
                    <a:pt x="227" y="1547"/>
                  </a:lnTo>
                  <a:lnTo>
                    <a:pt x="230" y="1547"/>
                  </a:lnTo>
                  <a:lnTo>
                    <a:pt x="230" y="1540"/>
                  </a:lnTo>
                  <a:lnTo>
                    <a:pt x="226" y="1540"/>
                  </a:lnTo>
                  <a:lnTo>
                    <a:pt x="226" y="1541"/>
                  </a:lnTo>
                  <a:lnTo>
                    <a:pt x="227" y="1544"/>
                  </a:lnTo>
                  <a:lnTo>
                    <a:pt x="236" y="1537"/>
                  </a:lnTo>
                  <a:lnTo>
                    <a:pt x="248" y="1532"/>
                  </a:lnTo>
                  <a:lnTo>
                    <a:pt x="247" y="1529"/>
                  </a:lnTo>
                  <a:lnTo>
                    <a:pt x="247" y="1532"/>
                  </a:lnTo>
                  <a:lnTo>
                    <a:pt x="249" y="1532"/>
                  </a:lnTo>
                  <a:lnTo>
                    <a:pt x="268" y="1525"/>
                  </a:lnTo>
                  <a:lnTo>
                    <a:pt x="266" y="1525"/>
                  </a:lnTo>
                  <a:lnTo>
                    <a:pt x="268" y="1524"/>
                  </a:lnTo>
                  <a:lnTo>
                    <a:pt x="275" y="1517"/>
                  </a:lnTo>
                  <a:lnTo>
                    <a:pt x="277" y="1517"/>
                  </a:lnTo>
                  <a:lnTo>
                    <a:pt x="279" y="1511"/>
                  </a:lnTo>
                  <a:lnTo>
                    <a:pt x="277" y="1509"/>
                  </a:lnTo>
                  <a:lnTo>
                    <a:pt x="278" y="1512"/>
                  </a:lnTo>
                  <a:lnTo>
                    <a:pt x="307" y="1499"/>
                  </a:lnTo>
                  <a:lnTo>
                    <a:pt x="321" y="1494"/>
                  </a:lnTo>
                  <a:lnTo>
                    <a:pt x="320" y="1491"/>
                  </a:lnTo>
                  <a:lnTo>
                    <a:pt x="320" y="1494"/>
                  </a:lnTo>
                  <a:lnTo>
                    <a:pt x="323" y="1494"/>
                  </a:lnTo>
                  <a:lnTo>
                    <a:pt x="323" y="1492"/>
                  </a:lnTo>
                  <a:lnTo>
                    <a:pt x="329" y="1486"/>
                  </a:lnTo>
                  <a:lnTo>
                    <a:pt x="330" y="1486"/>
                  </a:lnTo>
                  <a:lnTo>
                    <a:pt x="333" y="1479"/>
                  </a:lnTo>
                  <a:lnTo>
                    <a:pt x="330" y="1478"/>
                  </a:lnTo>
                  <a:lnTo>
                    <a:pt x="332" y="1479"/>
                  </a:lnTo>
                  <a:lnTo>
                    <a:pt x="340" y="1473"/>
                  </a:lnTo>
                  <a:lnTo>
                    <a:pt x="341" y="1473"/>
                  </a:lnTo>
                  <a:lnTo>
                    <a:pt x="341" y="1465"/>
                  </a:lnTo>
                  <a:lnTo>
                    <a:pt x="337" y="1458"/>
                  </a:lnTo>
                  <a:lnTo>
                    <a:pt x="334" y="1458"/>
                  </a:lnTo>
                  <a:lnTo>
                    <a:pt x="336" y="1460"/>
                  </a:lnTo>
                  <a:lnTo>
                    <a:pt x="341" y="1453"/>
                  </a:lnTo>
                  <a:lnTo>
                    <a:pt x="340" y="1452"/>
                  </a:lnTo>
                  <a:lnTo>
                    <a:pt x="341" y="1455"/>
                  </a:lnTo>
                  <a:lnTo>
                    <a:pt x="349" y="1449"/>
                  </a:lnTo>
                  <a:lnTo>
                    <a:pt x="367" y="1443"/>
                  </a:lnTo>
                  <a:lnTo>
                    <a:pt x="366" y="1443"/>
                  </a:lnTo>
                  <a:lnTo>
                    <a:pt x="367" y="1441"/>
                  </a:lnTo>
                  <a:lnTo>
                    <a:pt x="375" y="1435"/>
                  </a:lnTo>
                  <a:lnTo>
                    <a:pt x="381" y="1428"/>
                  </a:lnTo>
                  <a:lnTo>
                    <a:pt x="380" y="1427"/>
                  </a:lnTo>
                  <a:lnTo>
                    <a:pt x="380" y="1430"/>
                  </a:lnTo>
                  <a:lnTo>
                    <a:pt x="385" y="1430"/>
                  </a:lnTo>
                  <a:lnTo>
                    <a:pt x="384" y="1427"/>
                  </a:lnTo>
                  <a:lnTo>
                    <a:pt x="380" y="1420"/>
                  </a:lnTo>
                  <a:lnTo>
                    <a:pt x="378" y="1420"/>
                  </a:lnTo>
                  <a:lnTo>
                    <a:pt x="380" y="1420"/>
                  </a:lnTo>
                  <a:lnTo>
                    <a:pt x="380" y="1414"/>
                  </a:lnTo>
                  <a:lnTo>
                    <a:pt x="378" y="1414"/>
                  </a:lnTo>
                  <a:lnTo>
                    <a:pt x="380" y="1415"/>
                  </a:lnTo>
                  <a:lnTo>
                    <a:pt x="381" y="1410"/>
                  </a:lnTo>
                  <a:lnTo>
                    <a:pt x="381" y="1409"/>
                  </a:lnTo>
                  <a:lnTo>
                    <a:pt x="380" y="1407"/>
                  </a:lnTo>
                  <a:lnTo>
                    <a:pt x="372" y="1401"/>
                  </a:lnTo>
                  <a:lnTo>
                    <a:pt x="371" y="1402"/>
                  </a:lnTo>
                  <a:lnTo>
                    <a:pt x="372" y="1403"/>
                  </a:lnTo>
                  <a:lnTo>
                    <a:pt x="378" y="1397"/>
                  </a:lnTo>
                  <a:lnTo>
                    <a:pt x="376" y="1396"/>
                  </a:lnTo>
                  <a:lnTo>
                    <a:pt x="378" y="1398"/>
                  </a:lnTo>
                  <a:lnTo>
                    <a:pt x="388" y="1392"/>
                  </a:lnTo>
                  <a:lnTo>
                    <a:pt x="387" y="1389"/>
                  </a:lnTo>
                  <a:lnTo>
                    <a:pt x="387" y="1392"/>
                  </a:lnTo>
                  <a:lnTo>
                    <a:pt x="388" y="1392"/>
                  </a:lnTo>
                  <a:lnTo>
                    <a:pt x="389" y="1390"/>
                  </a:lnTo>
                  <a:lnTo>
                    <a:pt x="397" y="1384"/>
                  </a:lnTo>
                  <a:lnTo>
                    <a:pt x="398" y="1384"/>
                  </a:lnTo>
                  <a:lnTo>
                    <a:pt x="401" y="1377"/>
                  </a:lnTo>
                  <a:lnTo>
                    <a:pt x="398" y="1376"/>
                  </a:lnTo>
                  <a:lnTo>
                    <a:pt x="400" y="1377"/>
                  </a:lnTo>
                  <a:lnTo>
                    <a:pt x="408" y="1369"/>
                  </a:lnTo>
                  <a:lnTo>
                    <a:pt x="405" y="1364"/>
                  </a:lnTo>
                  <a:lnTo>
                    <a:pt x="404" y="1363"/>
                  </a:lnTo>
                  <a:lnTo>
                    <a:pt x="395" y="1356"/>
                  </a:lnTo>
                  <a:lnTo>
                    <a:pt x="393" y="1358"/>
                  </a:lnTo>
                  <a:lnTo>
                    <a:pt x="396" y="1358"/>
                  </a:lnTo>
                  <a:lnTo>
                    <a:pt x="393" y="1345"/>
                  </a:lnTo>
                  <a:lnTo>
                    <a:pt x="391" y="1345"/>
                  </a:lnTo>
                  <a:lnTo>
                    <a:pt x="392" y="1346"/>
                  </a:lnTo>
                  <a:lnTo>
                    <a:pt x="397" y="1339"/>
                  </a:lnTo>
                  <a:lnTo>
                    <a:pt x="398" y="1338"/>
                  </a:lnTo>
                  <a:lnTo>
                    <a:pt x="397" y="1337"/>
                  </a:lnTo>
                  <a:lnTo>
                    <a:pt x="389" y="1330"/>
                  </a:lnTo>
                  <a:lnTo>
                    <a:pt x="384" y="1325"/>
                  </a:lnTo>
                  <a:lnTo>
                    <a:pt x="383" y="1326"/>
                  </a:lnTo>
                  <a:lnTo>
                    <a:pt x="385" y="1326"/>
                  </a:lnTo>
                  <a:lnTo>
                    <a:pt x="381" y="1320"/>
                  </a:lnTo>
                  <a:lnTo>
                    <a:pt x="380" y="1318"/>
                  </a:lnTo>
                  <a:lnTo>
                    <a:pt x="372" y="1312"/>
                  </a:lnTo>
                  <a:lnTo>
                    <a:pt x="367" y="1305"/>
                  </a:lnTo>
                  <a:lnTo>
                    <a:pt x="366" y="1307"/>
                  </a:lnTo>
                  <a:lnTo>
                    <a:pt x="368" y="1307"/>
                  </a:lnTo>
                  <a:lnTo>
                    <a:pt x="370" y="1300"/>
                  </a:lnTo>
                  <a:lnTo>
                    <a:pt x="367" y="1300"/>
                  </a:lnTo>
                  <a:lnTo>
                    <a:pt x="368" y="1303"/>
                  </a:lnTo>
                  <a:lnTo>
                    <a:pt x="379" y="1296"/>
                  </a:lnTo>
                  <a:lnTo>
                    <a:pt x="380" y="1295"/>
                  </a:lnTo>
                  <a:lnTo>
                    <a:pt x="380" y="1293"/>
                  </a:lnTo>
                  <a:lnTo>
                    <a:pt x="378" y="1288"/>
                  </a:lnTo>
                  <a:lnTo>
                    <a:pt x="375" y="1288"/>
                  </a:lnTo>
                  <a:lnTo>
                    <a:pt x="378" y="1288"/>
                  </a:lnTo>
                  <a:lnTo>
                    <a:pt x="378" y="1287"/>
                  </a:lnTo>
                  <a:lnTo>
                    <a:pt x="375" y="1287"/>
                  </a:lnTo>
                  <a:lnTo>
                    <a:pt x="376" y="1290"/>
                  </a:lnTo>
                  <a:lnTo>
                    <a:pt x="389" y="1284"/>
                  </a:lnTo>
                  <a:lnTo>
                    <a:pt x="392" y="1283"/>
                  </a:lnTo>
                  <a:lnTo>
                    <a:pt x="389" y="1280"/>
                  </a:lnTo>
                  <a:lnTo>
                    <a:pt x="381" y="1274"/>
                  </a:lnTo>
                  <a:lnTo>
                    <a:pt x="380" y="1275"/>
                  </a:lnTo>
                  <a:lnTo>
                    <a:pt x="383" y="1275"/>
                  </a:lnTo>
                  <a:lnTo>
                    <a:pt x="380" y="1269"/>
                  </a:lnTo>
                  <a:lnTo>
                    <a:pt x="376" y="1262"/>
                  </a:lnTo>
                  <a:lnTo>
                    <a:pt x="374" y="1262"/>
                  </a:lnTo>
                  <a:lnTo>
                    <a:pt x="376" y="1263"/>
                  </a:lnTo>
                  <a:lnTo>
                    <a:pt x="380" y="1257"/>
                  </a:lnTo>
                  <a:lnTo>
                    <a:pt x="380" y="1256"/>
                  </a:lnTo>
                  <a:lnTo>
                    <a:pt x="379" y="1254"/>
                  </a:lnTo>
                  <a:lnTo>
                    <a:pt x="370" y="1248"/>
                  </a:lnTo>
                  <a:lnTo>
                    <a:pt x="368" y="1249"/>
                  </a:lnTo>
                  <a:lnTo>
                    <a:pt x="370" y="1252"/>
                  </a:lnTo>
                  <a:lnTo>
                    <a:pt x="381" y="1246"/>
                  </a:lnTo>
                  <a:lnTo>
                    <a:pt x="383" y="1245"/>
                  </a:lnTo>
                  <a:lnTo>
                    <a:pt x="383" y="1242"/>
                  </a:lnTo>
                  <a:lnTo>
                    <a:pt x="380" y="1242"/>
                  </a:lnTo>
                  <a:lnTo>
                    <a:pt x="381" y="1245"/>
                  </a:lnTo>
                  <a:lnTo>
                    <a:pt x="389" y="1240"/>
                  </a:lnTo>
                  <a:lnTo>
                    <a:pt x="392" y="1237"/>
                  </a:lnTo>
                  <a:lnTo>
                    <a:pt x="389" y="1236"/>
                  </a:lnTo>
                  <a:lnTo>
                    <a:pt x="380" y="1229"/>
                  </a:lnTo>
                  <a:lnTo>
                    <a:pt x="379" y="1231"/>
                  </a:lnTo>
                  <a:lnTo>
                    <a:pt x="380" y="1232"/>
                  </a:lnTo>
                  <a:lnTo>
                    <a:pt x="388" y="1225"/>
                  </a:lnTo>
                  <a:lnTo>
                    <a:pt x="387" y="1224"/>
                  </a:lnTo>
                  <a:lnTo>
                    <a:pt x="388" y="1227"/>
                  </a:lnTo>
                  <a:lnTo>
                    <a:pt x="400" y="1220"/>
                  </a:lnTo>
                  <a:lnTo>
                    <a:pt x="402" y="1218"/>
                  </a:lnTo>
                  <a:lnTo>
                    <a:pt x="387" y="1210"/>
                  </a:lnTo>
                  <a:lnTo>
                    <a:pt x="379" y="1204"/>
                  </a:lnTo>
                  <a:lnTo>
                    <a:pt x="378" y="1206"/>
                  </a:lnTo>
                  <a:lnTo>
                    <a:pt x="379" y="1207"/>
                  </a:lnTo>
                  <a:lnTo>
                    <a:pt x="387" y="1199"/>
                  </a:lnTo>
                  <a:lnTo>
                    <a:pt x="385" y="1198"/>
                  </a:lnTo>
                  <a:lnTo>
                    <a:pt x="380" y="1191"/>
                  </a:lnTo>
                  <a:lnTo>
                    <a:pt x="379" y="1193"/>
                  </a:lnTo>
                  <a:lnTo>
                    <a:pt x="381" y="1193"/>
                  </a:lnTo>
                  <a:lnTo>
                    <a:pt x="379" y="1186"/>
                  </a:lnTo>
                  <a:lnTo>
                    <a:pt x="376" y="1186"/>
                  </a:lnTo>
                  <a:lnTo>
                    <a:pt x="379" y="1186"/>
                  </a:lnTo>
                  <a:lnTo>
                    <a:pt x="379" y="1180"/>
                  </a:lnTo>
                  <a:lnTo>
                    <a:pt x="378" y="1173"/>
                  </a:lnTo>
                  <a:lnTo>
                    <a:pt x="376" y="1172"/>
                  </a:lnTo>
                  <a:lnTo>
                    <a:pt x="364" y="1165"/>
                  </a:lnTo>
                  <a:lnTo>
                    <a:pt x="363" y="1167"/>
                  </a:lnTo>
                  <a:lnTo>
                    <a:pt x="364" y="1168"/>
                  </a:lnTo>
                  <a:lnTo>
                    <a:pt x="371" y="1163"/>
                  </a:lnTo>
                  <a:lnTo>
                    <a:pt x="376" y="1156"/>
                  </a:lnTo>
                  <a:lnTo>
                    <a:pt x="378" y="1155"/>
                  </a:lnTo>
                  <a:lnTo>
                    <a:pt x="378" y="1148"/>
                  </a:lnTo>
                  <a:lnTo>
                    <a:pt x="375" y="1148"/>
                  </a:lnTo>
                  <a:lnTo>
                    <a:pt x="376" y="1149"/>
                  </a:lnTo>
                  <a:lnTo>
                    <a:pt x="384" y="1143"/>
                  </a:lnTo>
                  <a:lnTo>
                    <a:pt x="385" y="1142"/>
                  </a:lnTo>
                  <a:lnTo>
                    <a:pt x="387" y="1135"/>
                  </a:lnTo>
                  <a:lnTo>
                    <a:pt x="384" y="1135"/>
                  </a:lnTo>
                  <a:lnTo>
                    <a:pt x="387" y="1136"/>
                  </a:lnTo>
                  <a:lnTo>
                    <a:pt x="391" y="1130"/>
                  </a:lnTo>
                  <a:lnTo>
                    <a:pt x="392" y="1127"/>
                  </a:lnTo>
                  <a:lnTo>
                    <a:pt x="387" y="1127"/>
                  </a:lnTo>
                  <a:lnTo>
                    <a:pt x="387" y="1129"/>
                  </a:lnTo>
                  <a:lnTo>
                    <a:pt x="389" y="1129"/>
                  </a:lnTo>
                  <a:lnTo>
                    <a:pt x="389" y="1123"/>
                  </a:lnTo>
                  <a:lnTo>
                    <a:pt x="387" y="1123"/>
                  </a:lnTo>
                  <a:lnTo>
                    <a:pt x="388" y="1125"/>
                  </a:lnTo>
                  <a:lnTo>
                    <a:pt x="395" y="1118"/>
                  </a:lnTo>
                  <a:lnTo>
                    <a:pt x="396" y="1118"/>
                  </a:lnTo>
                  <a:lnTo>
                    <a:pt x="398" y="1112"/>
                  </a:lnTo>
                  <a:lnTo>
                    <a:pt x="398" y="1110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6" y="1105"/>
                  </a:lnTo>
                  <a:lnTo>
                    <a:pt x="401" y="1098"/>
                  </a:lnTo>
                  <a:lnTo>
                    <a:pt x="402" y="1097"/>
                  </a:lnTo>
                  <a:lnTo>
                    <a:pt x="401" y="1096"/>
                  </a:lnTo>
                  <a:lnTo>
                    <a:pt x="396" y="1089"/>
                  </a:lnTo>
                  <a:lnTo>
                    <a:pt x="395" y="1091"/>
                  </a:lnTo>
                  <a:lnTo>
                    <a:pt x="397" y="1091"/>
                  </a:lnTo>
                  <a:lnTo>
                    <a:pt x="395" y="1084"/>
                  </a:lnTo>
                  <a:lnTo>
                    <a:pt x="393" y="1083"/>
                  </a:lnTo>
                  <a:lnTo>
                    <a:pt x="387" y="1077"/>
                  </a:lnTo>
                  <a:lnTo>
                    <a:pt x="385" y="1079"/>
                  </a:lnTo>
                  <a:lnTo>
                    <a:pt x="387" y="1080"/>
                  </a:lnTo>
                  <a:lnTo>
                    <a:pt x="395" y="1072"/>
                  </a:lnTo>
                  <a:lnTo>
                    <a:pt x="393" y="1066"/>
                  </a:lnTo>
                  <a:lnTo>
                    <a:pt x="393" y="1058"/>
                  </a:lnTo>
                  <a:lnTo>
                    <a:pt x="392" y="1058"/>
                  </a:lnTo>
                  <a:lnTo>
                    <a:pt x="383" y="1051"/>
                  </a:lnTo>
                  <a:lnTo>
                    <a:pt x="381" y="1053"/>
                  </a:lnTo>
                  <a:lnTo>
                    <a:pt x="384" y="1053"/>
                  </a:lnTo>
                  <a:lnTo>
                    <a:pt x="385" y="1046"/>
                  </a:lnTo>
                  <a:lnTo>
                    <a:pt x="383" y="1046"/>
                  </a:lnTo>
                  <a:lnTo>
                    <a:pt x="384" y="1047"/>
                  </a:lnTo>
                  <a:lnTo>
                    <a:pt x="388" y="1042"/>
                  </a:lnTo>
                  <a:lnTo>
                    <a:pt x="387" y="1041"/>
                  </a:lnTo>
                  <a:lnTo>
                    <a:pt x="388" y="1043"/>
                  </a:lnTo>
                  <a:lnTo>
                    <a:pt x="410" y="1037"/>
                  </a:lnTo>
                  <a:lnTo>
                    <a:pt x="426" y="1030"/>
                  </a:lnTo>
                  <a:lnTo>
                    <a:pt x="425" y="1030"/>
                  </a:lnTo>
                  <a:lnTo>
                    <a:pt x="426" y="1029"/>
                  </a:lnTo>
                  <a:lnTo>
                    <a:pt x="434" y="1023"/>
                  </a:lnTo>
                  <a:lnTo>
                    <a:pt x="433" y="1021"/>
                  </a:lnTo>
                  <a:lnTo>
                    <a:pt x="434" y="1024"/>
                  </a:lnTo>
                  <a:lnTo>
                    <a:pt x="451" y="1017"/>
                  </a:lnTo>
                  <a:lnTo>
                    <a:pt x="452" y="1016"/>
                  </a:lnTo>
                  <a:lnTo>
                    <a:pt x="452" y="1015"/>
                  </a:lnTo>
                  <a:lnTo>
                    <a:pt x="451" y="1008"/>
                  </a:lnTo>
                  <a:lnTo>
                    <a:pt x="448" y="1008"/>
                  </a:lnTo>
                  <a:lnTo>
                    <a:pt x="450" y="1011"/>
                  </a:lnTo>
                  <a:lnTo>
                    <a:pt x="463" y="1005"/>
                  </a:lnTo>
                  <a:lnTo>
                    <a:pt x="481" y="999"/>
                  </a:lnTo>
                  <a:lnTo>
                    <a:pt x="497" y="992"/>
                  </a:lnTo>
                  <a:lnTo>
                    <a:pt x="497" y="991"/>
                  </a:lnTo>
                  <a:lnTo>
                    <a:pt x="498" y="991"/>
                  </a:lnTo>
                  <a:lnTo>
                    <a:pt x="502" y="985"/>
                  </a:lnTo>
                  <a:lnTo>
                    <a:pt x="502" y="983"/>
                  </a:lnTo>
                  <a:lnTo>
                    <a:pt x="499" y="977"/>
                  </a:lnTo>
                  <a:lnTo>
                    <a:pt x="497" y="977"/>
                  </a:lnTo>
                  <a:lnTo>
                    <a:pt x="499" y="978"/>
                  </a:lnTo>
                  <a:lnTo>
                    <a:pt x="503" y="971"/>
                  </a:lnTo>
                  <a:lnTo>
                    <a:pt x="503" y="970"/>
                  </a:lnTo>
                  <a:lnTo>
                    <a:pt x="502" y="964"/>
                  </a:lnTo>
                  <a:lnTo>
                    <a:pt x="499" y="964"/>
                  </a:lnTo>
                  <a:lnTo>
                    <a:pt x="501" y="966"/>
                  </a:lnTo>
                  <a:lnTo>
                    <a:pt x="508" y="961"/>
                  </a:lnTo>
                  <a:lnTo>
                    <a:pt x="508" y="960"/>
                  </a:lnTo>
                  <a:lnTo>
                    <a:pt x="516" y="952"/>
                  </a:lnTo>
                  <a:lnTo>
                    <a:pt x="512" y="945"/>
                  </a:lnTo>
                  <a:lnTo>
                    <a:pt x="505" y="937"/>
                  </a:lnTo>
                  <a:lnTo>
                    <a:pt x="503" y="939"/>
                  </a:lnTo>
                  <a:lnTo>
                    <a:pt x="506" y="939"/>
                  </a:lnTo>
                  <a:lnTo>
                    <a:pt x="503" y="932"/>
                  </a:lnTo>
                  <a:lnTo>
                    <a:pt x="502" y="931"/>
                  </a:lnTo>
                  <a:lnTo>
                    <a:pt x="491" y="924"/>
                  </a:lnTo>
                  <a:lnTo>
                    <a:pt x="490" y="926"/>
                  </a:lnTo>
                  <a:lnTo>
                    <a:pt x="493" y="927"/>
                  </a:lnTo>
                  <a:lnTo>
                    <a:pt x="495" y="922"/>
                  </a:lnTo>
                  <a:lnTo>
                    <a:pt x="495" y="919"/>
                  </a:lnTo>
                  <a:lnTo>
                    <a:pt x="493" y="919"/>
                  </a:lnTo>
                  <a:lnTo>
                    <a:pt x="494" y="922"/>
                  </a:lnTo>
                  <a:lnTo>
                    <a:pt x="505" y="916"/>
                  </a:lnTo>
                  <a:lnTo>
                    <a:pt x="505" y="915"/>
                  </a:lnTo>
                  <a:lnTo>
                    <a:pt x="506" y="915"/>
                  </a:lnTo>
                  <a:lnTo>
                    <a:pt x="508" y="909"/>
                  </a:lnTo>
                  <a:lnTo>
                    <a:pt x="507" y="909"/>
                  </a:lnTo>
                  <a:lnTo>
                    <a:pt x="508" y="907"/>
                  </a:lnTo>
                  <a:lnTo>
                    <a:pt x="510" y="901"/>
                  </a:lnTo>
                  <a:lnTo>
                    <a:pt x="508" y="899"/>
                  </a:lnTo>
                  <a:lnTo>
                    <a:pt x="501" y="893"/>
                  </a:lnTo>
                  <a:lnTo>
                    <a:pt x="499" y="894"/>
                  </a:lnTo>
                  <a:lnTo>
                    <a:pt x="502" y="894"/>
                  </a:lnTo>
                  <a:lnTo>
                    <a:pt x="499" y="888"/>
                  </a:lnTo>
                  <a:lnTo>
                    <a:pt x="497" y="888"/>
                  </a:lnTo>
                  <a:lnTo>
                    <a:pt x="499" y="889"/>
                  </a:lnTo>
                  <a:lnTo>
                    <a:pt x="502" y="882"/>
                  </a:lnTo>
                  <a:lnTo>
                    <a:pt x="499" y="881"/>
                  </a:lnTo>
                  <a:lnTo>
                    <a:pt x="501" y="882"/>
                  </a:lnTo>
                  <a:lnTo>
                    <a:pt x="506" y="877"/>
                  </a:lnTo>
                  <a:lnTo>
                    <a:pt x="507" y="877"/>
                  </a:lnTo>
                  <a:lnTo>
                    <a:pt x="507" y="873"/>
                  </a:lnTo>
                  <a:lnTo>
                    <a:pt x="506" y="873"/>
                  </a:lnTo>
                  <a:lnTo>
                    <a:pt x="494" y="868"/>
                  </a:lnTo>
                  <a:lnTo>
                    <a:pt x="493" y="869"/>
                  </a:lnTo>
                  <a:lnTo>
                    <a:pt x="495" y="869"/>
                  </a:lnTo>
                  <a:lnTo>
                    <a:pt x="495" y="863"/>
                  </a:lnTo>
                  <a:lnTo>
                    <a:pt x="493" y="863"/>
                  </a:lnTo>
                  <a:lnTo>
                    <a:pt x="494" y="865"/>
                  </a:lnTo>
                  <a:lnTo>
                    <a:pt x="510" y="859"/>
                  </a:lnTo>
                  <a:lnTo>
                    <a:pt x="511" y="858"/>
                  </a:lnTo>
                  <a:lnTo>
                    <a:pt x="511" y="856"/>
                  </a:lnTo>
                  <a:lnTo>
                    <a:pt x="508" y="850"/>
                  </a:lnTo>
                  <a:lnTo>
                    <a:pt x="501" y="842"/>
                  </a:lnTo>
                  <a:lnTo>
                    <a:pt x="497" y="837"/>
                  </a:lnTo>
                  <a:lnTo>
                    <a:pt x="488" y="830"/>
                  </a:lnTo>
                  <a:lnTo>
                    <a:pt x="486" y="831"/>
                  </a:lnTo>
                  <a:lnTo>
                    <a:pt x="488" y="833"/>
                  </a:lnTo>
                  <a:lnTo>
                    <a:pt x="493" y="826"/>
                  </a:lnTo>
                  <a:lnTo>
                    <a:pt x="494" y="825"/>
                  </a:lnTo>
                  <a:lnTo>
                    <a:pt x="494" y="818"/>
                  </a:lnTo>
                  <a:lnTo>
                    <a:pt x="486" y="810"/>
                  </a:lnTo>
                  <a:lnTo>
                    <a:pt x="481" y="804"/>
                  </a:lnTo>
                  <a:lnTo>
                    <a:pt x="480" y="805"/>
                  </a:lnTo>
                  <a:lnTo>
                    <a:pt x="482" y="807"/>
                  </a:lnTo>
                  <a:lnTo>
                    <a:pt x="484" y="801"/>
                  </a:lnTo>
                  <a:lnTo>
                    <a:pt x="484" y="799"/>
                  </a:lnTo>
                  <a:lnTo>
                    <a:pt x="482" y="797"/>
                  </a:lnTo>
                  <a:lnTo>
                    <a:pt x="478" y="792"/>
                  </a:lnTo>
                  <a:lnTo>
                    <a:pt x="477" y="793"/>
                  </a:lnTo>
                  <a:lnTo>
                    <a:pt x="480" y="795"/>
                  </a:lnTo>
                  <a:lnTo>
                    <a:pt x="484" y="788"/>
                  </a:lnTo>
                  <a:lnTo>
                    <a:pt x="486" y="782"/>
                  </a:lnTo>
                  <a:lnTo>
                    <a:pt x="486" y="780"/>
                  </a:lnTo>
                  <a:lnTo>
                    <a:pt x="478" y="772"/>
                  </a:lnTo>
                  <a:lnTo>
                    <a:pt x="477" y="774"/>
                  </a:lnTo>
                  <a:lnTo>
                    <a:pt x="480" y="775"/>
                  </a:lnTo>
                  <a:lnTo>
                    <a:pt x="482" y="769"/>
                  </a:lnTo>
                  <a:lnTo>
                    <a:pt x="482" y="767"/>
                  </a:lnTo>
                  <a:lnTo>
                    <a:pt x="478" y="761"/>
                  </a:lnTo>
                  <a:lnTo>
                    <a:pt x="477" y="759"/>
                  </a:lnTo>
                  <a:lnTo>
                    <a:pt x="469" y="754"/>
                  </a:lnTo>
                  <a:lnTo>
                    <a:pt x="468" y="755"/>
                  </a:lnTo>
                  <a:lnTo>
                    <a:pt x="471" y="755"/>
                  </a:lnTo>
                  <a:lnTo>
                    <a:pt x="471" y="754"/>
                  </a:lnTo>
                  <a:lnTo>
                    <a:pt x="468" y="754"/>
                  </a:lnTo>
                  <a:lnTo>
                    <a:pt x="471" y="755"/>
                  </a:lnTo>
                  <a:lnTo>
                    <a:pt x="473" y="750"/>
                  </a:lnTo>
                  <a:lnTo>
                    <a:pt x="477" y="744"/>
                  </a:lnTo>
                  <a:lnTo>
                    <a:pt x="477" y="742"/>
                  </a:lnTo>
                  <a:lnTo>
                    <a:pt x="476" y="741"/>
                  </a:lnTo>
                  <a:lnTo>
                    <a:pt x="465" y="735"/>
                  </a:lnTo>
                  <a:lnTo>
                    <a:pt x="464" y="736"/>
                  </a:lnTo>
                  <a:lnTo>
                    <a:pt x="465" y="735"/>
                  </a:lnTo>
                  <a:lnTo>
                    <a:pt x="459" y="728"/>
                  </a:lnTo>
                  <a:lnTo>
                    <a:pt x="457" y="729"/>
                  </a:lnTo>
                  <a:lnTo>
                    <a:pt x="459" y="731"/>
                  </a:lnTo>
                  <a:lnTo>
                    <a:pt x="464" y="724"/>
                  </a:lnTo>
                  <a:lnTo>
                    <a:pt x="468" y="719"/>
                  </a:lnTo>
                  <a:lnTo>
                    <a:pt x="469" y="717"/>
                  </a:lnTo>
                  <a:lnTo>
                    <a:pt x="469" y="711"/>
                  </a:lnTo>
                  <a:lnTo>
                    <a:pt x="467" y="711"/>
                  </a:lnTo>
                  <a:lnTo>
                    <a:pt x="468" y="712"/>
                  </a:lnTo>
                  <a:lnTo>
                    <a:pt x="476" y="704"/>
                  </a:lnTo>
                  <a:lnTo>
                    <a:pt x="474" y="703"/>
                  </a:lnTo>
                  <a:lnTo>
                    <a:pt x="459" y="690"/>
                  </a:lnTo>
                  <a:lnTo>
                    <a:pt x="457" y="691"/>
                  </a:lnTo>
                  <a:lnTo>
                    <a:pt x="459" y="693"/>
                  </a:lnTo>
                  <a:lnTo>
                    <a:pt x="465" y="686"/>
                  </a:lnTo>
                  <a:lnTo>
                    <a:pt x="467" y="686"/>
                  </a:lnTo>
                  <a:lnTo>
                    <a:pt x="467" y="678"/>
                  </a:lnTo>
                  <a:lnTo>
                    <a:pt x="464" y="678"/>
                  </a:lnTo>
                  <a:lnTo>
                    <a:pt x="465" y="681"/>
                  </a:lnTo>
                  <a:lnTo>
                    <a:pt x="484" y="676"/>
                  </a:lnTo>
                  <a:lnTo>
                    <a:pt x="482" y="676"/>
                  </a:lnTo>
                  <a:lnTo>
                    <a:pt x="484" y="674"/>
                  </a:lnTo>
                  <a:lnTo>
                    <a:pt x="491" y="668"/>
                  </a:lnTo>
                  <a:lnTo>
                    <a:pt x="494" y="666"/>
                  </a:lnTo>
                  <a:lnTo>
                    <a:pt x="491" y="665"/>
                  </a:lnTo>
                  <a:lnTo>
                    <a:pt x="481" y="659"/>
                  </a:lnTo>
                  <a:lnTo>
                    <a:pt x="480" y="660"/>
                  </a:lnTo>
                  <a:lnTo>
                    <a:pt x="481" y="659"/>
                  </a:lnTo>
                  <a:lnTo>
                    <a:pt x="473" y="652"/>
                  </a:lnTo>
                  <a:lnTo>
                    <a:pt x="471" y="652"/>
                  </a:lnTo>
                  <a:lnTo>
                    <a:pt x="471" y="653"/>
                  </a:lnTo>
                  <a:lnTo>
                    <a:pt x="473" y="653"/>
                  </a:lnTo>
                  <a:lnTo>
                    <a:pt x="472" y="647"/>
                  </a:lnTo>
                  <a:lnTo>
                    <a:pt x="469" y="647"/>
                  </a:lnTo>
                  <a:lnTo>
                    <a:pt x="471" y="648"/>
                  </a:lnTo>
                  <a:lnTo>
                    <a:pt x="476" y="642"/>
                  </a:lnTo>
                  <a:lnTo>
                    <a:pt x="477" y="640"/>
                  </a:lnTo>
                  <a:lnTo>
                    <a:pt x="477" y="642"/>
                  </a:lnTo>
                  <a:lnTo>
                    <a:pt x="478" y="636"/>
                  </a:lnTo>
                  <a:lnTo>
                    <a:pt x="478" y="632"/>
                  </a:lnTo>
                  <a:lnTo>
                    <a:pt x="477" y="632"/>
                  </a:lnTo>
                  <a:lnTo>
                    <a:pt x="468" y="627"/>
                  </a:lnTo>
                  <a:lnTo>
                    <a:pt x="467" y="628"/>
                  </a:lnTo>
                  <a:lnTo>
                    <a:pt x="468" y="627"/>
                  </a:lnTo>
                  <a:lnTo>
                    <a:pt x="461" y="621"/>
                  </a:lnTo>
                  <a:lnTo>
                    <a:pt x="460" y="622"/>
                  </a:lnTo>
                  <a:lnTo>
                    <a:pt x="463" y="622"/>
                  </a:lnTo>
                  <a:lnTo>
                    <a:pt x="461" y="615"/>
                  </a:lnTo>
                  <a:lnTo>
                    <a:pt x="459" y="615"/>
                  </a:lnTo>
                  <a:lnTo>
                    <a:pt x="460" y="618"/>
                  </a:lnTo>
                  <a:lnTo>
                    <a:pt x="486" y="605"/>
                  </a:lnTo>
                  <a:lnTo>
                    <a:pt x="485" y="602"/>
                  </a:lnTo>
                  <a:lnTo>
                    <a:pt x="485" y="605"/>
                  </a:lnTo>
                  <a:lnTo>
                    <a:pt x="489" y="605"/>
                  </a:lnTo>
                  <a:lnTo>
                    <a:pt x="489" y="602"/>
                  </a:lnTo>
                  <a:lnTo>
                    <a:pt x="488" y="597"/>
                  </a:lnTo>
                  <a:lnTo>
                    <a:pt x="485" y="597"/>
                  </a:lnTo>
                  <a:lnTo>
                    <a:pt x="488" y="597"/>
                  </a:lnTo>
                  <a:lnTo>
                    <a:pt x="488" y="596"/>
                  </a:lnTo>
                  <a:lnTo>
                    <a:pt x="486" y="591"/>
                  </a:lnTo>
                  <a:lnTo>
                    <a:pt x="484" y="591"/>
                  </a:lnTo>
                  <a:lnTo>
                    <a:pt x="486" y="591"/>
                  </a:lnTo>
                  <a:lnTo>
                    <a:pt x="486" y="589"/>
                  </a:lnTo>
                  <a:lnTo>
                    <a:pt x="484" y="589"/>
                  </a:lnTo>
                  <a:lnTo>
                    <a:pt x="486" y="591"/>
                  </a:lnTo>
                  <a:lnTo>
                    <a:pt x="488" y="585"/>
                  </a:lnTo>
                  <a:lnTo>
                    <a:pt x="485" y="584"/>
                  </a:lnTo>
                  <a:lnTo>
                    <a:pt x="486" y="585"/>
                  </a:lnTo>
                  <a:lnTo>
                    <a:pt x="494" y="579"/>
                  </a:lnTo>
                  <a:lnTo>
                    <a:pt x="495" y="577"/>
                  </a:lnTo>
                  <a:lnTo>
                    <a:pt x="493" y="571"/>
                  </a:lnTo>
                  <a:lnTo>
                    <a:pt x="490" y="571"/>
                  </a:lnTo>
                  <a:lnTo>
                    <a:pt x="491" y="573"/>
                  </a:lnTo>
                  <a:lnTo>
                    <a:pt x="503" y="567"/>
                  </a:lnTo>
                  <a:lnTo>
                    <a:pt x="503" y="566"/>
                  </a:lnTo>
                  <a:lnTo>
                    <a:pt x="505" y="564"/>
                  </a:lnTo>
                  <a:lnTo>
                    <a:pt x="506" y="558"/>
                  </a:lnTo>
                  <a:lnTo>
                    <a:pt x="503" y="558"/>
                  </a:lnTo>
                  <a:lnTo>
                    <a:pt x="505" y="560"/>
                  </a:lnTo>
                  <a:lnTo>
                    <a:pt x="514" y="554"/>
                  </a:lnTo>
                  <a:lnTo>
                    <a:pt x="515" y="551"/>
                  </a:lnTo>
                  <a:lnTo>
                    <a:pt x="512" y="546"/>
                  </a:lnTo>
                  <a:lnTo>
                    <a:pt x="511" y="545"/>
                  </a:lnTo>
                  <a:lnTo>
                    <a:pt x="499" y="538"/>
                  </a:lnTo>
                  <a:lnTo>
                    <a:pt x="498" y="539"/>
                  </a:lnTo>
                  <a:lnTo>
                    <a:pt x="501" y="539"/>
                  </a:lnTo>
                  <a:lnTo>
                    <a:pt x="502" y="533"/>
                  </a:lnTo>
                  <a:lnTo>
                    <a:pt x="502" y="532"/>
                  </a:lnTo>
                  <a:lnTo>
                    <a:pt x="501" y="532"/>
                  </a:lnTo>
                  <a:lnTo>
                    <a:pt x="488" y="525"/>
                  </a:lnTo>
                  <a:lnTo>
                    <a:pt x="486" y="526"/>
                  </a:lnTo>
                  <a:lnTo>
                    <a:pt x="489" y="528"/>
                  </a:lnTo>
                  <a:lnTo>
                    <a:pt x="491" y="521"/>
                  </a:lnTo>
                  <a:lnTo>
                    <a:pt x="491" y="520"/>
                  </a:lnTo>
                  <a:lnTo>
                    <a:pt x="490" y="519"/>
                  </a:lnTo>
                  <a:lnTo>
                    <a:pt x="486" y="513"/>
                  </a:lnTo>
                  <a:lnTo>
                    <a:pt x="485" y="515"/>
                  </a:lnTo>
                  <a:lnTo>
                    <a:pt x="488" y="516"/>
                  </a:lnTo>
                  <a:lnTo>
                    <a:pt x="490" y="509"/>
                  </a:lnTo>
                  <a:lnTo>
                    <a:pt x="490" y="508"/>
                  </a:lnTo>
                  <a:lnTo>
                    <a:pt x="488" y="501"/>
                  </a:lnTo>
                  <a:lnTo>
                    <a:pt x="486" y="500"/>
                  </a:lnTo>
                  <a:lnTo>
                    <a:pt x="474" y="494"/>
                  </a:lnTo>
                  <a:lnTo>
                    <a:pt x="465" y="487"/>
                  </a:lnTo>
                  <a:lnTo>
                    <a:pt x="464" y="488"/>
                  </a:lnTo>
                  <a:lnTo>
                    <a:pt x="467" y="490"/>
                  </a:lnTo>
                  <a:lnTo>
                    <a:pt x="471" y="483"/>
                  </a:lnTo>
                  <a:lnTo>
                    <a:pt x="471" y="482"/>
                  </a:lnTo>
                  <a:lnTo>
                    <a:pt x="463" y="474"/>
                  </a:lnTo>
                  <a:lnTo>
                    <a:pt x="460" y="474"/>
                  </a:lnTo>
                  <a:lnTo>
                    <a:pt x="460" y="475"/>
                  </a:lnTo>
                  <a:lnTo>
                    <a:pt x="461" y="474"/>
                  </a:lnTo>
                  <a:lnTo>
                    <a:pt x="457" y="469"/>
                  </a:lnTo>
                  <a:lnTo>
                    <a:pt x="452" y="462"/>
                  </a:lnTo>
                  <a:lnTo>
                    <a:pt x="436" y="456"/>
                  </a:lnTo>
                  <a:lnTo>
                    <a:pt x="435" y="457"/>
                  </a:lnTo>
                  <a:lnTo>
                    <a:pt x="438" y="458"/>
                  </a:lnTo>
                  <a:lnTo>
                    <a:pt x="440" y="452"/>
                  </a:lnTo>
                  <a:lnTo>
                    <a:pt x="440" y="444"/>
                  </a:lnTo>
                  <a:lnTo>
                    <a:pt x="442" y="437"/>
                  </a:lnTo>
                  <a:lnTo>
                    <a:pt x="440" y="436"/>
                  </a:lnTo>
                  <a:lnTo>
                    <a:pt x="434" y="431"/>
                  </a:lnTo>
                  <a:lnTo>
                    <a:pt x="433" y="432"/>
                  </a:lnTo>
                  <a:lnTo>
                    <a:pt x="435" y="432"/>
                  </a:lnTo>
                  <a:lnTo>
                    <a:pt x="435" y="429"/>
                  </a:lnTo>
                  <a:lnTo>
                    <a:pt x="434" y="429"/>
                  </a:lnTo>
                  <a:lnTo>
                    <a:pt x="426" y="424"/>
                  </a:lnTo>
                  <a:lnTo>
                    <a:pt x="425" y="426"/>
                  </a:lnTo>
                  <a:lnTo>
                    <a:pt x="426" y="424"/>
                  </a:lnTo>
                  <a:lnTo>
                    <a:pt x="419" y="418"/>
                  </a:lnTo>
                  <a:lnTo>
                    <a:pt x="412" y="411"/>
                  </a:lnTo>
                  <a:lnTo>
                    <a:pt x="410" y="412"/>
                  </a:lnTo>
                  <a:lnTo>
                    <a:pt x="413" y="412"/>
                  </a:lnTo>
                  <a:lnTo>
                    <a:pt x="409" y="406"/>
                  </a:lnTo>
                  <a:lnTo>
                    <a:pt x="408" y="405"/>
                  </a:lnTo>
                  <a:lnTo>
                    <a:pt x="387" y="392"/>
                  </a:lnTo>
                  <a:lnTo>
                    <a:pt x="376" y="386"/>
                  </a:lnTo>
                  <a:lnTo>
                    <a:pt x="375" y="388"/>
                  </a:lnTo>
                  <a:lnTo>
                    <a:pt x="376" y="386"/>
                  </a:lnTo>
                  <a:lnTo>
                    <a:pt x="375" y="385"/>
                  </a:lnTo>
                  <a:lnTo>
                    <a:pt x="363" y="380"/>
                  </a:lnTo>
                  <a:lnTo>
                    <a:pt x="349" y="373"/>
                  </a:lnTo>
                  <a:lnTo>
                    <a:pt x="347" y="375"/>
                  </a:lnTo>
                  <a:lnTo>
                    <a:pt x="350" y="376"/>
                  </a:lnTo>
                  <a:lnTo>
                    <a:pt x="354" y="369"/>
                  </a:lnTo>
                  <a:lnTo>
                    <a:pt x="351" y="368"/>
                  </a:lnTo>
                  <a:lnTo>
                    <a:pt x="353" y="369"/>
                  </a:lnTo>
                  <a:lnTo>
                    <a:pt x="361" y="363"/>
                  </a:lnTo>
                  <a:lnTo>
                    <a:pt x="362" y="361"/>
                  </a:lnTo>
                  <a:lnTo>
                    <a:pt x="361" y="360"/>
                  </a:lnTo>
                  <a:lnTo>
                    <a:pt x="355" y="354"/>
                  </a:lnTo>
                  <a:lnTo>
                    <a:pt x="349" y="348"/>
                  </a:lnTo>
                  <a:lnTo>
                    <a:pt x="347" y="347"/>
                  </a:lnTo>
                  <a:lnTo>
                    <a:pt x="349" y="348"/>
                  </a:lnTo>
                  <a:lnTo>
                    <a:pt x="333" y="342"/>
                  </a:lnTo>
                  <a:lnTo>
                    <a:pt x="332" y="343"/>
                  </a:lnTo>
                  <a:lnTo>
                    <a:pt x="333" y="342"/>
                  </a:lnTo>
                  <a:lnTo>
                    <a:pt x="326" y="335"/>
                  </a:lnTo>
                  <a:lnTo>
                    <a:pt x="315" y="329"/>
                  </a:lnTo>
                  <a:lnTo>
                    <a:pt x="313" y="330"/>
                  </a:lnTo>
                  <a:lnTo>
                    <a:pt x="315" y="329"/>
                  </a:lnTo>
                  <a:lnTo>
                    <a:pt x="308" y="322"/>
                  </a:lnTo>
                  <a:lnTo>
                    <a:pt x="295" y="316"/>
                  </a:lnTo>
                  <a:lnTo>
                    <a:pt x="285" y="309"/>
                  </a:lnTo>
                  <a:lnTo>
                    <a:pt x="270" y="303"/>
                  </a:lnTo>
                  <a:lnTo>
                    <a:pt x="258" y="297"/>
                  </a:lnTo>
                  <a:lnTo>
                    <a:pt x="248" y="291"/>
                  </a:lnTo>
                  <a:lnTo>
                    <a:pt x="247" y="292"/>
                  </a:lnTo>
                  <a:lnTo>
                    <a:pt x="248" y="291"/>
                  </a:lnTo>
                  <a:lnTo>
                    <a:pt x="243" y="284"/>
                  </a:lnTo>
                  <a:lnTo>
                    <a:pt x="227" y="271"/>
                  </a:lnTo>
                  <a:lnTo>
                    <a:pt x="226" y="270"/>
                  </a:lnTo>
                  <a:lnTo>
                    <a:pt x="227" y="271"/>
                  </a:lnTo>
                  <a:lnTo>
                    <a:pt x="215" y="266"/>
                  </a:lnTo>
                  <a:lnTo>
                    <a:pt x="214" y="267"/>
                  </a:lnTo>
                  <a:lnTo>
                    <a:pt x="215" y="266"/>
                  </a:lnTo>
                  <a:lnTo>
                    <a:pt x="207" y="259"/>
                  </a:lnTo>
                  <a:lnTo>
                    <a:pt x="206" y="258"/>
                  </a:lnTo>
                  <a:lnTo>
                    <a:pt x="207" y="259"/>
                  </a:lnTo>
                  <a:lnTo>
                    <a:pt x="189" y="246"/>
                  </a:lnTo>
                  <a:lnTo>
                    <a:pt x="188" y="248"/>
                  </a:lnTo>
                  <a:lnTo>
                    <a:pt x="189" y="246"/>
                  </a:lnTo>
                  <a:lnTo>
                    <a:pt x="181" y="240"/>
                  </a:lnTo>
                  <a:lnTo>
                    <a:pt x="180" y="238"/>
                  </a:lnTo>
                  <a:lnTo>
                    <a:pt x="181" y="240"/>
                  </a:lnTo>
                  <a:lnTo>
                    <a:pt x="167" y="233"/>
                  </a:lnTo>
                  <a:lnTo>
                    <a:pt x="165" y="234"/>
                  </a:lnTo>
                  <a:lnTo>
                    <a:pt x="167" y="233"/>
                  </a:lnTo>
                  <a:lnTo>
                    <a:pt x="160" y="228"/>
                  </a:lnTo>
                  <a:lnTo>
                    <a:pt x="159" y="229"/>
                  </a:lnTo>
                  <a:lnTo>
                    <a:pt x="161" y="229"/>
                  </a:lnTo>
                  <a:lnTo>
                    <a:pt x="158" y="223"/>
                  </a:lnTo>
                  <a:lnTo>
                    <a:pt x="152" y="210"/>
                  </a:lnTo>
                  <a:lnTo>
                    <a:pt x="151" y="208"/>
                  </a:lnTo>
                  <a:lnTo>
                    <a:pt x="146" y="202"/>
                  </a:lnTo>
                  <a:lnTo>
                    <a:pt x="139" y="195"/>
                  </a:lnTo>
                  <a:lnTo>
                    <a:pt x="134" y="189"/>
                  </a:lnTo>
                  <a:lnTo>
                    <a:pt x="127" y="183"/>
                  </a:lnTo>
                  <a:lnTo>
                    <a:pt x="126" y="185"/>
                  </a:lnTo>
                  <a:lnTo>
                    <a:pt x="129" y="185"/>
                  </a:lnTo>
                  <a:lnTo>
                    <a:pt x="129" y="182"/>
                  </a:lnTo>
                  <a:lnTo>
                    <a:pt x="127" y="182"/>
                  </a:lnTo>
                  <a:lnTo>
                    <a:pt x="120" y="177"/>
                  </a:lnTo>
                  <a:lnTo>
                    <a:pt x="118" y="178"/>
                  </a:lnTo>
                  <a:lnTo>
                    <a:pt x="121" y="178"/>
                  </a:lnTo>
                  <a:lnTo>
                    <a:pt x="118" y="172"/>
                  </a:lnTo>
                  <a:lnTo>
                    <a:pt x="117" y="170"/>
                  </a:lnTo>
                  <a:lnTo>
                    <a:pt x="108" y="164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03" y="157"/>
                  </a:lnTo>
                  <a:lnTo>
                    <a:pt x="95" y="151"/>
                  </a:lnTo>
                  <a:lnTo>
                    <a:pt x="93" y="149"/>
                  </a:lnTo>
                  <a:lnTo>
                    <a:pt x="95" y="151"/>
                  </a:lnTo>
                  <a:lnTo>
                    <a:pt x="80" y="144"/>
                  </a:lnTo>
                  <a:lnTo>
                    <a:pt x="79" y="145"/>
                  </a:lnTo>
                  <a:lnTo>
                    <a:pt x="80" y="144"/>
                  </a:lnTo>
                  <a:lnTo>
                    <a:pt x="74" y="139"/>
                  </a:lnTo>
                  <a:lnTo>
                    <a:pt x="72" y="140"/>
                  </a:lnTo>
                  <a:lnTo>
                    <a:pt x="75" y="140"/>
                  </a:lnTo>
                  <a:lnTo>
                    <a:pt x="74" y="134"/>
                  </a:lnTo>
                  <a:lnTo>
                    <a:pt x="72" y="132"/>
                  </a:lnTo>
                  <a:lnTo>
                    <a:pt x="74" y="134"/>
                  </a:lnTo>
                  <a:lnTo>
                    <a:pt x="68" y="121"/>
                  </a:lnTo>
                  <a:lnTo>
                    <a:pt x="65" y="114"/>
                  </a:lnTo>
                  <a:lnTo>
                    <a:pt x="63" y="113"/>
                  </a:lnTo>
                  <a:lnTo>
                    <a:pt x="58" y="106"/>
                  </a:lnTo>
                  <a:lnTo>
                    <a:pt x="51" y="101"/>
                  </a:lnTo>
                  <a:lnTo>
                    <a:pt x="50" y="102"/>
                  </a:lnTo>
                  <a:lnTo>
                    <a:pt x="53" y="102"/>
                  </a:lnTo>
                  <a:lnTo>
                    <a:pt x="53" y="101"/>
                  </a:lnTo>
                  <a:lnTo>
                    <a:pt x="51" y="100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9" y="96"/>
                  </a:lnTo>
                  <a:lnTo>
                    <a:pt x="45" y="89"/>
                  </a:lnTo>
                  <a:lnTo>
                    <a:pt x="42" y="83"/>
                  </a:lnTo>
                  <a:lnTo>
                    <a:pt x="41" y="81"/>
                  </a:lnTo>
                  <a:lnTo>
                    <a:pt x="36" y="75"/>
                  </a:lnTo>
                  <a:lnTo>
                    <a:pt x="34" y="76"/>
                  </a:lnTo>
                  <a:lnTo>
                    <a:pt x="37" y="76"/>
                  </a:lnTo>
                  <a:lnTo>
                    <a:pt x="32" y="63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29" y="51"/>
                  </a:lnTo>
                  <a:lnTo>
                    <a:pt x="28" y="50"/>
                  </a:lnTo>
                  <a:lnTo>
                    <a:pt x="29" y="51"/>
                  </a:lnTo>
                  <a:lnTo>
                    <a:pt x="21" y="32"/>
                  </a:lnTo>
                  <a:lnTo>
                    <a:pt x="20" y="30"/>
                  </a:lnTo>
                  <a:lnTo>
                    <a:pt x="15" y="24"/>
                  </a:lnTo>
                  <a:lnTo>
                    <a:pt x="7" y="18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285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1" name="Rectangle 1037"/>
            <p:cNvSpPr>
              <a:spLocks noChangeArrowheads="1"/>
            </p:cNvSpPr>
            <p:nvPr/>
          </p:nvSpPr>
          <p:spPr bwMode="auto">
            <a:xfrm rot="16200000">
              <a:off x="6221094" y="575310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2" name="Rectangle 1038"/>
            <p:cNvSpPr>
              <a:spLocks noChangeArrowheads="1"/>
            </p:cNvSpPr>
            <p:nvPr/>
          </p:nvSpPr>
          <p:spPr bwMode="auto">
            <a:xfrm rot="16200000">
              <a:off x="4455794" y="2326322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3" name="Rectangle 1039"/>
            <p:cNvSpPr>
              <a:spLocks noChangeArrowheads="1"/>
            </p:cNvSpPr>
            <p:nvPr/>
          </p:nvSpPr>
          <p:spPr bwMode="auto">
            <a:xfrm rot="16200000">
              <a:off x="4960619" y="2326322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4" name="Rectangle 1040"/>
            <p:cNvSpPr>
              <a:spLocks noChangeArrowheads="1"/>
            </p:cNvSpPr>
            <p:nvPr/>
          </p:nvSpPr>
          <p:spPr bwMode="auto">
            <a:xfrm rot="16200000">
              <a:off x="5463857" y="2326322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5" name="Rectangle 1041"/>
            <p:cNvSpPr>
              <a:spLocks noChangeArrowheads="1"/>
            </p:cNvSpPr>
            <p:nvPr/>
          </p:nvSpPr>
          <p:spPr bwMode="auto">
            <a:xfrm rot="16200000">
              <a:off x="5965507" y="2326322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6" name="Rectangle 1042"/>
            <p:cNvSpPr>
              <a:spLocks noChangeArrowheads="1"/>
            </p:cNvSpPr>
            <p:nvPr/>
          </p:nvSpPr>
          <p:spPr bwMode="auto">
            <a:xfrm rot="16200000">
              <a:off x="6468744" y="2326322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7" name="Rectangle 1043"/>
            <p:cNvSpPr>
              <a:spLocks noChangeArrowheads="1"/>
            </p:cNvSpPr>
            <p:nvPr/>
          </p:nvSpPr>
          <p:spPr bwMode="auto">
            <a:xfrm rot="16200000">
              <a:off x="6973569" y="2326322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8" name="Rectangle 1044"/>
            <p:cNvSpPr>
              <a:spLocks noChangeArrowheads="1"/>
            </p:cNvSpPr>
            <p:nvPr/>
          </p:nvSpPr>
          <p:spPr bwMode="auto">
            <a:xfrm rot="16200000">
              <a:off x="7476807" y="2326322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9" name="Rectangle 1045"/>
            <p:cNvSpPr>
              <a:spLocks noChangeArrowheads="1"/>
            </p:cNvSpPr>
            <p:nvPr/>
          </p:nvSpPr>
          <p:spPr bwMode="auto">
            <a:xfrm rot="16200000">
              <a:off x="7980044" y="2326322"/>
              <a:ext cx="15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0" name="Rectangle 1046"/>
            <p:cNvSpPr>
              <a:spLocks noChangeArrowheads="1"/>
            </p:cNvSpPr>
            <p:nvPr/>
          </p:nvSpPr>
          <p:spPr bwMode="auto">
            <a:xfrm rot="16200000">
              <a:off x="4511357" y="2331085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1" name="Rectangle 1047"/>
            <p:cNvSpPr>
              <a:spLocks noChangeArrowheads="1"/>
            </p:cNvSpPr>
            <p:nvPr/>
          </p:nvSpPr>
          <p:spPr bwMode="auto">
            <a:xfrm rot="16200000">
              <a:off x="456136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2" name="Rectangle 1048"/>
            <p:cNvSpPr>
              <a:spLocks noChangeArrowheads="1"/>
            </p:cNvSpPr>
            <p:nvPr/>
          </p:nvSpPr>
          <p:spPr bwMode="auto">
            <a:xfrm rot="16200000">
              <a:off x="4610575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3" name="Rectangle 1049"/>
            <p:cNvSpPr>
              <a:spLocks noChangeArrowheads="1"/>
            </p:cNvSpPr>
            <p:nvPr/>
          </p:nvSpPr>
          <p:spPr bwMode="auto">
            <a:xfrm rot="16200000">
              <a:off x="4661375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4" name="Rectangle 1050"/>
            <p:cNvSpPr>
              <a:spLocks noChangeArrowheads="1"/>
            </p:cNvSpPr>
            <p:nvPr/>
          </p:nvSpPr>
          <p:spPr bwMode="auto">
            <a:xfrm rot="16200000">
              <a:off x="47105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5" name="Rectangle 1051"/>
            <p:cNvSpPr>
              <a:spLocks noChangeArrowheads="1"/>
            </p:cNvSpPr>
            <p:nvPr/>
          </p:nvSpPr>
          <p:spPr bwMode="auto">
            <a:xfrm rot="16200000">
              <a:off x="4762975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6" name="Rectangle 1052"/>
            <p:cNvSpPr>
              <a:spLocks noChangeArrowheads="1"/>
            </p:cNvSpPr>
            <p:nvPr/>
          </p:nvSpPr>
          <p:spPr bwMode="auto">
            <a:xfrm rot="16200000">
              <a:off x="48121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7" name="Rectangle 1053"/>
            <p:cNvSpPr>
              <a:spLocks noChangeArrowheads="1"/>
            </p:cNvSpPr>
            <p:nvPr/>
          </p:nvSpPr>
          <p:spPr bwMode="auto">
            <a:xfrm rot="16200000">
              <a:off x="48629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8" name="Rectangle 1054"/>
            <p:cNvSpPr>
              <a:spLocks noChangeArrowheads="1"/>
            </p:cNvSpPr>
            <p:nvPr/>
          </p:nvSpPr>
          <p:spPr bwMode="auto">
            <a:xfrm rot="16200000">
              <a:off x="4912200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9" name="Rectangle 1055"/>
            <p:cNvSpPr>
              <a:spLocks noChangeArrowheads="1"/>
            </p:cNvSpPr>
            <p:nvPr/>
          </p:nvSpPr>
          <p:spPr bwMode="auto">
            <a:xfrm rot="16200000">
              <a:off x="5013800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0" name="Rectangle 1056"/>
            <p:cNvSpPr>
              <a:spLocks noChangeArrowheads="1"/>
            </p:cNvSpPr>
            <p:nvPr/>
          </p:nvSpPr>
          <p:spPr bwMode="auto">
            <a:xfrm rot="16200000">
              <a:off x="5064600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1" name="Rectangle 1057"/>
            <p:cNvSpPr>
              <a:spLocks noChangeArrowheads="1"/>
            </p:cNvSpPr>
            <p:nvPr/>
          </p:nvSpPr>
          <p:spPr bwMode="auto">
            <a:xfrm rot="16200000">
              <a:off x="511381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2" name="Rectangle 1058"/>
            <p:cNvSpPr>
              <a:spLocks noChangeArrowheads="1"/>
            </p:cNvSpPr>
            <p:nvPr/>
          </p:nvSpPr>
          <p:spPr bwMode="auto">
            <a:xfrm rot="16200000">
              <a:off x="5163819" y="2331085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3" name="Rectangle 1059"/>
            <p:cNvSpPr>
              <a:spLocks noChangeArrowheads="1"/>
            </p:cNvSpPr>
            <p:nvPr/>
          </p:nvSpPr>
          <p:spPr bwMode="auto">
            <a:xfrm rot="16200000">
              <a:off x="521541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4" name="Rectangle 1060"/>
            <p:cNvSpPr>
              <a:spLocks noChangeArrowheads="1"/>
            </p:cNvSpPr>
            <p:nvPr/>
          </p:nvSpPr>
          <p:spPr bwMode="auto">
            <a:xfrm rot="16200000">
              <a:off x="526621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5" name="Rectangle 1061"/>
            <p:cNvSpPr>
              <a:spLocks noChangeArrowheads="1"/>
            </p:cNvSpPr>
            <p:nvPr/>
          </p:nvSpPr>
          <p:spPr bwMode="auto">
            <a:xfrm rot="16200000">
              <a:off x="5315425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6" name="Rectangle 1062"/>
            <p:cNvSpPr>
              <a:spLocks noChangeArrowheads="1"/>
            </p:cNvSpPr>
            <p:nvPr/>
          </p:nvSpPr>
          <p:spPr bwMode="auto">
            <a:xfrm rot="16200000">
              <a:off x="5365432" y="2331085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7" name="Rectangle 1063"/>
            <p:cNvSpPr>
              <a:spLocks noChangeArrowheads="1"/>
            </p:cNvSpPr>
            <p:nvPr/>
          </p:nvSpPr>
          <p:spPr bwMode="auto">
            <a:xfrm rot="16200000">
              <a:off x="5417025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8" name="Rectangle 1064"/>
            <p:cNvSpPr>
              <a:spLocks noChangeArrowheads="1"/>
            </p:cNvSpPr>
            <p:nvPr/>
          </p:nvSpPr>
          <p:spPr bwMode="auto">
            <a:xfrm rot="16200000">
              <a:off x="551703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9" name="Rectangle 1065"/>
            <p:cNvSpPr>
              <a:spLocks noChangeArrowheads="1"/>
            </p:cNvSpPr>
            <p:nvPr/>
          </p:nvSpPr>
          <p:spPr bwMode="auto">
            <a:xfrm rot="16200000">
              <a:off x="5567044" y="2331085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0" name="Rectangle 1066"/>
            <p:cNvSpPr>
              <a:spLocks noChangeArrowheads="1"/>
            </p:cNvSpPr>
            <p:nvPr/>
          </p:nvSpPr>
          <p:spPr bwMode="auto">
            <a:xfrm rot="16200000">
              <a:off x="561863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1" name="Rectangle 1067"/>
            <p:cNvSpPr>
              <a:spLocks noChangeArrowheads="1"/>
            </p:cNvSpPr>
            <p:nvPr/>
          </p:nvSpPr>
          <p:spPr bwMode="auto">
            <a:xfrm rot="16200000">
              <a:off x="566943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2" name="Rectangle 1068"/>
            <p:cNvSpPr>
              <a:spLocks noChangeArrowheads="1"/>
            </p:cNvSpPr>
            <p:nvPr/>
          </p:nvSpPr>
          <p:spPr bwMode="auto">
            <a:xfrm rot="16200000">
              <a:off x="5718650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3" name="Rectangle 1069"/>
            <p:cNvSpPr>
              <a:spLocks noChangeArrowheads="1"/>
            </p:cNvSpPr>
            <p:nvPr/>
          </p:nvSpPr>
          <p:spPr bwMode="auto">
            <a:xfrm rot="16200000">
              <a:off x="5768657" y="2331085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4" name="Rectangle 1070"/>
            <p:cNvSpPr>
              <a:spLocks noChangeArrowheads="1"/>
            </p:cNvSpPr>
            <p:nvPr/>
          </p:nvSpPr>
          <p:spPr bwMode="auto">
            <a:xfrm rot="16200000">
              <a:off x="581866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5" name="Rectangle 1071"/>
            <p:cNvSpPr>
              <a:spLocks noChangeArrowheads="1"/>
            </p:cNvSpPr>
            <p:nvPr/>
          </p:nvSpPr>
          <p:spPr bwMode="auto">
            <a:xfrm rot="16200000">
              <a:off x="587105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6" name="Rectangle 1072"/>
            <p:cNvSpPr>
              <a:spLocks noChangeArrowheads="1"/>
            </p:cNvSpPr>
            <p:nvPr/>
          </p:nvSpPr>
          <p:spPr bwMode="auto">
            <a:xfrm rot="16200000">
              <a:off x="592026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7" name="Rectangle 1073"/>
            <p:cNvSpPr>
              <a:spLocks noChangeArrowheads="1"/>
            </p:cNvSpPr>
            <p:nvPr/>
          </p:nvSpPr>
          <p:spPr bwMode="auto">
            <a:xfrm rot="16200000">
              <a:off x="6020276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8" name="Rectangle 1074"/>
            <p:cNvSpPr>
              <a:spLocks noChangeArrowheads="1"/>
            </p:cNvSpPr>
            <p:nvPr/>
          </p:nvSpPr>
          <p:spPr bwMode="auto">
            <a:xfrm rot="16200000">
              <a:off x="607266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9" name="Rectangle 1075"/>
            <p:cNvSpPr>
              <a:spLocks noChangeArrowheads="1"/>
            </p:cNvSpPr>
            <p:nvPr/>
          </p:nvSpPr>
          <p:spPr bwMode="auto">
            <a:xfrm rot="16200000">
              <a:off x="6121876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0" name="Rectangle 1076"/>
            <p:cNvSpPr>
              <a:spLocks noChangeArrowheads="1"/>
            </p:cNvSpPr>
            <p:nvPr/>
          </p:nvSpPr>
          <p:spPr bwMode="auto">
            <a:xfrm rot="16200000">
              <a:off x="61710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1" name="Rectangle 1077"/>
            <p:cNvSpPr>
              <a:spLocks noChangeArrowheads="1"/>
            </p:cNvSpPr>
            <p:nvPr/>
          </p:nvSpPr>
          <p:spPr bwMode="auto">
            <a:xfrm rot="16200000">
              <a:off x="62218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2" name="Rectangle 1078"/>
            <p:cNvSpPr>
              <a:spLocks noChangeArrowheads="1"/>
            </p:cNvSpPr>
            <p:nvPr/>
          </p:nvSpPr>
          <p:spPr bwMode="auto">
            <a:xfrm rot="16200000">
              <a:off x="627110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3" name="Rectangle 1079"/>
            <p:cNvSpPr>
              <a:spLocks noChangeArrowheads="1"/>
            </p:cNvSpPr>
            <p:nvPr/>
          </p:nvSpPr>
          <p:spPr bwMode="auto">
            <a:xfrm rot="16200000">
              <a:off x="63234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4" name="Rectangle 1080"/>
            <p:cNvSpPr>
              <a:spLocks noChangeArrowheads="1"/>
            </p:cNvSpPr>
            <p:nvPr/>
          </p:nvSpPr>
          <p:spPr bwMode="auto">
            <a:xfrm rot="16200000">
              <a:off x="637270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5" name="Rectangle 1081"/>
            <p:cNvSpPr>
              <a:spLocks noChangeArrowheads="1"/>
            </p:cNvSpPr>
            <p:nvPr/>
          </p:nvSpPr>
          <p:spPr bwMode="auto">
            <a:xfrm rot="16200000">
              <a:off x="642350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6" name="Rectangle 1082"/>
            <p:cNvSpPr>
              <a:spLocks noChangeArrowheads="1"/>
            </p:cNvSpPr>
            <p:nvPr/>
          </p:nvSpPr>
          <p:spPr bwMode="auto">
            <a:xfrm rot="16200000">
              <a:off x="652510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7" name="Rectangle 1083"/>
            <p:cNvSpPr>
              <a:spLocks noChangeArrowheads="1"/>
            </p:cNvSpPr>
            <p:nvPr/>
          </p:nvSpPr>
          <p:spPr bwMode="auto">
            <a:xfrm rot="16200000">
              <a:off x="657431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8" name="Rectangle 1084"/>
            <p:cNvSpPr>
              <a:spLocks noChangeArrowheads="1"/>
            </p:cNvSpPr>
            <p:nvPr/>
          </p:nvSpPr>
          <p:spPr bwMode="auto">
            <a:xfrm rot="16200000">
              <a:off x="662511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9" name="Rectangle 1085"/>
            <p:cNvSpPr>
              <a:spLocks noChangeArrowheads="1"/>
            </p:cNvSpPr>
            <p:nvPr/>
          </p:nvSpPr>
          <p:spPr bwMode="auto">
            <a:xfrm rot="16200000">
              <a:off x="6674326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0" name="Rectangle 1086"/>
            <p:cNvSpPr>
              <a:spLocks noChangeArrowheads="1"/>
            </p:cNvSpPr>
            <p:nvPr/>
          </p:nvSpPr>
          <p:spPr bwMode="auto">
            <a:xfrm rot="16200000">
              <a:off x="6725126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1" name="Rectangle 1087"/>
            <p:cNvSpPr>
              <a:spLocks noChangeArrowheads="1"/>
            </p:cNvSpPr>
            <p:nvPr/>
          </p:nvSpPr>
          <p:spPr bwMode="auto">
            <a:xfrm rot="16200000">
              <a:off x="6775926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2" name="Rectangle 1088"/>
            <p:cNvSpPr>
              <a:spLocks noChangeArrowheads="1"/>
            </p:cNvSpPr>
            <p:nvPr/>
          </p:nvSpPr>
          <p:spPr bwMode="auto">
            <a:xfrm rot="16200000">
              <a:off x="6826726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3" name="Rectangle 1089"/>
            <p:cNvSpPr>
              <a:spLocks noChangeArrowheads="1"/>
            </p:cNvSpPr>
            <p:nvPr/>
          </p:nvSpPr>
          <p:spPr bwMode="auto">
            <a:xfrm rot="16200000">
              <a:off x="687593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4" name="Rectangle 1090"/>
            <p:cNvSpPr>
              <a:spLocks noChangeArrowheads="1"/>
            </p:cNvSpPr>
            <p:nvPr/>
          </p:nvSpPr>
          <p:spPr bwMode="auto">
            <a:xfrm rot="16200000">
              <a:off x="692673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5" name="Rectangle 1091"/>
            <p:cNvSpPr>
              <a:spLocks noChangeArrowheads="1"/>
            </p:cNvSpPr>
            <p:nvPr/>
          </p:nvSpPr>
          <p:spPr bwMode="auto">
            <a:xfrm rot="16200000">
              <a:off x="702833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6" name="Rectangle 1092"/>
            <p:cNvSpPr>
              <a:spLocks noChangeArrowheads="1"/>
            </p:cNvSpPr>
            <p:nvPr/>
          </p:nvSpPr>
          <p:spPr bwMode="auto">
            <a:xfrm rot="16200000">
              <a:off x="707755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7" name="Rectangle 1093"/>
            <p:cNvSpPr>
              <a:spLocks noChangeArrowheads="1"/>
            </p:cNvSpPr>
            <p:nvPr/>
          </p:nvSpPr>
          <p:spPr bwMode="auto">
            <a:xfrm rot="16200000">
              <a:off x="712835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8" name="Rectangle 1094"/>
            <p:cNvSpPr>
              <a:spLocks noChangeArrowheads="1"/>
            </p:cNvSpPr>
            <p:nvPr/>
          </p:nvSpPr>
          <p:spPr bwMode="auto">
            <a:xfrm rot="16200000">
              <a:off x="717756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9" name="Rectangle 1095"/>
            <p:cNvSpPr>
              <a:spLocks noChangeArrowheads="1"/>
            </p:cNvSpPr>
            <p:nvPr/>
          </p:nvSpPr>
          <p:spPr bwMode="auto">
            <a:xfrm rot="16200000">
              <a:off x="722995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0" name="Rectangle 1096"/>
            <p:cNvSpPr>
              <a:spLocks noChangeArrowheads="1"/>
            </p:cNvSpPr>
            <p:nvPr/>
          </p:nvSpPr>
          <p:spPr bwMode="auto">
            <a:xfrm rot="16200000">
              <a:off x="727916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1" name="Rectangle 1097"/>
            <p:cNvSpPr>
              <a:spLocks noChangeArrowheads="1"/>
            </p:cNvSpPr>
            <p:nvPr/>
          </p:nvSpPr>
          <p:spPr bwMode="auto">
            <a:xfrm rot="16200000">
              <a:off x="732996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2" name="Rectangle 1098"/>
            <p:cNvSpPr>
              <a:spLocks noChangeArrowheads="1"/>
            </p:cNvSpPr>
            <p:nvPr/>
          </p:nvSpPr>
          <p:spPr bwMode="auto">
            <a:xfrm rot="16200000">
              <a:off x="7379176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3" name="Rectangle 1099"/>
            <p:cNvSpPr>
              <a:spLocks noChangeArrowheads="1"/>
            </p:cNvSpPr>
            <p:nvPr/>
          </p:nvSpPr>
          <p:spPr bwMode="auto">
            <a:xfrm rot="16200000">
              <a:off x="74283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4" name="Rectangle 1100"/>
            <p:cNvSpPr>
              <a:spLocks noChangeArrowheads="1"/>
            </p:cNvSpPr>
            <p:nvPr/>
          </p:nvSpPr>
          <p:spPr bwMode="auto">
            <a:xfrm rot="16200000">
              <a:off x="7531576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5" name="Rectangle 1101"/>
            <p:cNvSpPr>
              <a:spLocks noChangeArrowheads="1"/>
            </p:cNvSpPr>
            <p:nvPr/>
          </p:nvSpPr>
          <p:spPr bwMode="auto">
            <a:xfrm rot="16200000">
              <a:off x="75807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6" name="Rectangle 1102"/>
            <p:cNvSpPr>
              <a:spLocks noChangeArrowheads="1"/>
            </p:cNvSpPr>
            <p:nvPr/>
          </p:nvSpPr>
          <p:spPr bwMode="auto">
            <a:xfrm rot="16200000">
              <a:off x="763000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7" name="Rectangle 1103"/>
            <p:cNvSpPr>
              <a:spLocks noChangeArrowheads="1"/>
            </p:cNvSpPr>
            <p:nvPr/>
          </p:nvSpPr>
          <p:spPr bwMode="auto">
            <a:xfrm rot="16200000">
              <a:off x="76823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8" name="Rectangle 1104"/>
            <p:cNvSpPr>
              <a:spLocks noChangeArrowheads="1"/>
            </p:cNvSpPr>
            <p:nvPr/>
          </p:nvSpPr>
          <p:spPr bwMode="auto">
            <a:xfrm rot="16200000">
              <a:off x="7733188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9" name="Rectangle 1105"/>
            <p:cNvSpPr>
              <a:spLocks noChangeArrowheads="1"/>
            </p:cNvSpPr>
            <p:nvPr/>
          </p:nvSpPr>
          <p:spPr bwMode="auto">
            <a:xfrm rot="16200000">
              <a:off x="778240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0" name="Rectangle 1106"/>
            <p:cNvSpPr>
              <a:spLocks noChangeArrowheads="1"/>
            </p:cNvSpPr>
            <p:nvPr/>
          </p:nvSpPr>
          <p:spPr bwMode="auto">
            <a:xfrm rot="16200000">
              <a:off x="783161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1" name="Rectangle 1107"/>
            <p:cNvSpPr>
              <a:spLocks noChangeArrowheads="1"/>
            </p:cNvSpPr>
            <p:nvPr/>
          </p:nvSpPr>
          <p:spPr bwMode="auto">
            <a:xfrm rot="16200000">
              <a:off x="7882413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2" name="Rectangle 1108"/>
            <p:cNvSpPr>
              <a:spLocks noChangeArrowheads="1"/>
            </p:cNvSpPr>
            <p:nvPr/>
          </p:nvSpPr>
          <p:spPr bwMode="auto">
            <a:xfrm rot="16200000">
              <a:off x="7934801" y="2330291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3" name="Rectangle 1109"/>
            <p:cNvSpPr>
              <a:spLocks noChangeArrowheads="1"/>
            </p:cNvSpPr>
            <p:nvPr/>
          </p:nvSpPr>
          <p:spPr bwMode="auto">
            <a:xfrm rot="16200000">
              <a:off x="6221094" y="-294640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4" name="Rectangle 1110"/>
            <p:cNvSpPr>
              <a:spLocks noChangeArrowheads="1"/>
            </p:cNvSpPr>
            <p:nvPr/>
          </p:nvSpPr>
          <p:spPr bwMode="auto">
            <a:xfrm rot="16200000">
              <a:off x="4454207" y="1475422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5" name="Rectangle 1111"/>
            <p:cNvSpPr>
              <a:spLocks noChangeArrowheads="1"/>
            </p:cNvSpPr>
            <p:nvPr/>
          </p:nvSpPr>
          <p:spPr bwMode="auto">
            <a:xfrm rot="16200000">
              <a:off x="4959032" y="1475422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6" name="Rectangle 1112"/>
            <p:cNvSpPr>
              <a:spLocks noChangeArrowheads="1"/>
            </p:cNvSpPr>
            <p:nvPr/>
          </p:nvSpPr>
          <p:spPr bwMode="auto">
            <a:xfrm rot="16200000">
              <a:off x="5462269" y="1475422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7" name="Rectangle 1113"/>
            <p:cNvSpPr>
              <a:spLocks noChangeArrowheads="1"/>
            </p:cNvSpPr>
            <p:nvPr/>
          </p:nvSpPr>
          <p:spPr bwMode="auto">
            <a:xfrm rot="16200000">
              <a:off x="5963919" y="1475422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8" name="Rectangle 1114"/>
            <p:cNvSpPr>
              <a:spLocks noChangeArrowheads="1"/>
            </p:cNvSpPr>
            <p:nvPr/>
          </p:nvSpPr>
          <p:spPr bwMode="auto">
            <a:xfrm rot="16200000">
              <a:off x="6467157" y="1475422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9" name="Rectangle 1115"/>
            <p:cNvSpPr>
              <a:spLocks noChangeArrowheads="1"/>
            </p:cNvSpPr>
            <p:nvPr/>
          </p:nvSpPr>
          <p:spPr bwMode="auto">
            <a:xfrm rot="16200000">
              <a:off x="6971982" y="1475422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0" name="Rectangle 1116"/>
            <p:cNvSpPr>
              <a:spLocks noChangeArrowheads="1"/>
            </p:cNvSpPr>
            <p:nvPr/>
          </p:nvSpPr>
          <p:spPr bwMode="auto">
            <a:xfrm rot="16200000">
              <a:off x="7475219" y="1475422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1" name="Rectangle 1117"/>
            <p:cNvSpPr>
              <a:spLocks noChangeArrowheads="1"/>
            </p:cNvSpPr>
            <p:nvPr/>
          </p:nvSpPr>
          <p:spPr bwMode="auto">
            <a:xfrm rot="16200000">
              <a:off x="7978457" y="1475422"/>
              <a:ext cx="190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2" name="Rectangle 1118"/>
            <p:cNvSpPr>
              <a:spLocks noChangeArrowheads="1"/>
            </p:cNvSpPr>
            <p:nvPr/>
          </p:nvSpPr>
          <p:spPr bwMode="auto">
            <a:xfrm rot="16200000">
              <a:off x="4511357" y="147066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3" name="Rectangle 1119"/>
            <p:cNvSpPr>
              <a:spLocks noChangeArrowheads="1"/>
            </p:cNvSpPr>
            <p:nvPr/>
          </p:nvSpPr>
          <p:spPr bwMode="auto">
            <a:xfrm rot="16200000">
              <a:off x="456136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4" name="Rectangle 1120"/>
            <p:cNvSpPr>
              <a:spLocks noChangeArrowheads="1"/>
            </p:cNvSpPr>
            <p:nvPr/>
          </p:nvSpPr>
          <p:spPr bwMode="auto">
            <a:xfrm rot="16200000">
              <a:off x="4610575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5" name="Rectangle 1121"/>
            <p:cNvSpPr>
              <a:spLocks noChangeArrowheads="1"/>
            </p:cNvSpPr>
            <p:nvPr/>
          </p:nvSpPr>
          <p:spPr bwMode="auto">
            <a:xfrm rot="16200000">
              <a:off x="4661375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6" name="Rectangle 1122"/>
            <p:cNvSpPr>
              <a:spLocks noChangeArrowheads="1"/>
            </p:cNvSpPr>
            <p:nvPr/>
          </p:nvSpPr>
          <p:spPr bwMode="auto">
            <a:xfrm rot="16200000">
              <a:off x="47105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7" name="Rectangle 1123"/>
            <p:cNvSpPr>
              <a:spLocks noChangeArrowheads="1"/>
            </p:cNvSpPr>
            <p:nvPr/>
          </p:nvSpPr>
          <p:spPr bwMode="auto">
            <a:xfrm rot="16200000">
              <a:off x="4762975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8" name="Rectangle 1124"/>
            <p:cNvSpPr>
              <a:spLocks noChangeArrowheads="1"/>
            </p:cNvSpPr>
            <p:nvPr/>
          </p:nvSpPr>
          <p:spPr bwMode="auto">
            <a:xfrm rot="16200000">
              <a:off x="48121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9" name="Rectangle 1125"/>
            <p:cNvSpPr>
              <a:spLocks noChangeArrowheads="1"/>
            </p:cNvSpPr>
            <p:nvPr/>
          </p:nvSpPr>
          <p:spPr bwMode="auto">
            <a:xfrm rot="16200000">
              <a:off x="48629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0" name="Rectangle 1126"/>
            <p:cNvSpPr>
              <a:spLocks noChangeArrowheads="1"/>
            </p:cNvSpPr>
            <p:nvPr/>
          </p:nvSpPr>
          <p:spPr bwMode="auto">
            <a:xfrm rot="16200000">
              <a:off x="4912200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1" name="Rectangle 1127"/>
            <p:cNvSpPr>
              <a:spLocks noChangeArrowheads="1"/>
            </p:cNvSpPr>
            <p:nvPr/>
          </p:nvSpPr>
          <p:spPr bwMode="auto">
            <a:xfrm rot="16200000">
              <a:off x="5013800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2" name="Rectangle 1128"/>
            <p:cNvSpPr>
              <a:spLocks noChangeArrowheads="1"/>
            </p:cNvSpPr>
            <p:nvPr/>
          </p:nvSpPr>
          <p:spPr bwMode="auto">
            <a:xfrm rot="16200000">
              <a:off x="5064600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3" name="Rectangle 1129"/>
            <p:cNvSpPr>
              <a:spLocks noChangeArrowheads="1"/>
            </p:cNvSpPr>
            <p:nvPr/>
          </p:nvSpPr>
          <p:spPr bwMode="auto">
            <a:xfrm rot="16200000">
              <a:off x="511381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4" name="Rectangle 1130"/>
            <p:cNvSpPr>
              <a:spLocks noChangeArrowheads="1"/>
            </p:cNvSpPr>
            <p:nvPr/>
          </p:nvSpPr>
          <p:spPr bwMode="auto">
            <a:xfrm rot="16200000">
              <a:off x="5163819" y="147066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5" name="Rectangle 1131"/>
            <p:cNvSpPr>
              <a:spLocks noChangeArrowheads="1"/>
            </p:cNvSpPr>
            <p:nvPr/>
          </p:nvSpPr>
          <p:spPr bwMode="auto">
            <a:xfrm rot="16200000">
              <a:off x="521541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6" name="Rectangle 1132"/>
            <p:cNvSpPr>
              <a:spLocks noChangeArrowheads="1"/>
            </p:cNvSpPr>
            <p:nvPr/>
          </p:nvSpPr>
          <p:spPr bwMode="auto">
            <a:xfrm rot="16200000">
              <a:off x="526621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7" name="Rectangle 1133"/>
            <p:cNvSpPr>
              <a:spLocks noChangeArrowheads="1"/>
            </p:cNvSpPr>
            <p:nvPr/>
          </p:nvSpPr>
          <p:spPr bwMode="auto">
            <a:xfrm rot="16200000">
              <a:off x="5315425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8" name="Rectangle 1134"/>
            <p:cNvSpPr>
              <a:spLocks noChangeArrowheads="1"/>
            </p:cNvSpPr>
            <p:nvPr/>
          </p:nvSpPr>
          <p:spPr bwMode="auto">
            <a:xfrm rot="16200000">
              <a:off x="5365432" y="147066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9" name="Rectangle 1135"/>
            <p:cNvSpPr>
              <a:spLocks noChangeArrowheads="1"/>
            </p:cNvSpPr>
            <p:nvPr/>
          </p:nvSpPr>
          <p:spPr bwMode="auto">
            <a:xfrm rot="16200000">
              <a:off x="5417025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0" name="Rectangle 1136"/>
            <p:cNvSpPr>
              <a:spLocks noChangeArrowheads="1"/>
            </p:cNvSpPr>
            <p:nvPr/>
          </p:nvSpPr>
          <p:spPr bwMode="auto">
            <a:xfrm rot="16200000">
              <a:off x="551703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1" name="Rectangle 1137"/>
            <p:cNvSpPr>
              <a:spLocks noChangeArrowheads="1"/>
            </p:cNvSpPr>
            <p:nvPr/>
          </p:nvSpPr>
          <p:spPr bwMode="auto">
            <a:xfrm rot="16200000">
              <a:off x="5567044" y="147066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2" name="Rectangle 1138"/>
            <p:cNvSpPr>
              <a:spLocks noChangeArrowheads="1"/>
            </p:cNvSpPr>
            <p:nvPr/>
          </p:nvSpPr>
          <p:spPr bwMode="auto">
            <a:xfrm rot="16200000">
              <a:off x="561863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3" name="Rectangle 1139"/>
            <p:cNvSpPr>
              <a:spLocks noChangeArrowheads="1"/>
            </p:cNvSpPr>
            <p:nvPr/>
          </p:nvSpPr>
          <p:spPr bwMode="auto">
            <a:xfrm rot="16200000">
              <a:off x="566943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4" name="Rectangle 1140"/>
            <p:cNvSpPr>
              <a:spLocks noChangeArrowheads="1"/>
            </p:cNvSpPr>
            <p:nvPr/>
          </p:nvSpPr>
          <p:spPr bwMode="auto">
            <a:xfrm rot="16200000">
              <a:off x="5718650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5" name="Rectangle 1141"/>
            <p:cNvSpPr>
              <a:spLocks noChangeArrowheads="1"/>
            </p:cNvSpPr>
            <p:nvPr/>
          </p:nvSpPr>
          <p:spPr bwMode="auto">
            <a:xfrm rot="16200000">
              <a:off x="5768657" y="1470660"/>
              <a:ext cx="7938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6" name="Rectangle 1142"/>
            <p:cNvSpPr>
              <a:spLocks noChangeArrowheads="1"/>
            </p:cNvSpPr>
            <p:nvPr/>
          </p:nvSpPr>
          <p:spPr bwMode="auto">
            <a:xfrm rot="16200000">
              <a:off x="581866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7" name="Rectangle 1143"/>
            <p:cNvSpPr>
              <a:spLocks noChangeArrowheads="1"/>
            </p:cNvSpPr>
            <p:nvPr/>
          </p:nvSpPr>
          <p:spPr bwMode="auto">
            <a:xfrm rot="16200000">
              <a:off x="587105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8" name="Rectangle 1144"/>
            <p:cNvSpPr>
              <a:spLocks noChangeArrowheads="1"/>
            </p:cNvSpPr>
            <p:nvPr/>
          </p:nvSpPr>
          <p:spPr bwMode="auto">
            <a:xfrm rot="16200000">
              <a:off x="592026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9" name="Rectangle 1145"/>
            <p:cNvSpPr>
              <a:spLocks noChangeArrowheads="1"/>
            </p:cNvSpPr>
            <p:nvPr/>
          </p:nvSpPr>
          <p:spPr bwMode="auto">
            <a:xfrm rot="16200000">
              <a:off x="6020276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0" name="Rectangle 1146"/>
            <p:cNvSpPr>
              <a:spLocks noChangeArrowheads="1"/>
            </p:cNvSpPr>
            <p:nvPr/>
          </p:nvSpPr>
          <p:spPr bwMode="auto">
            <a:xfrm rot="16200000">
              <a:off x="607266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1" name="Rectangle 1147"/>
            <p:cNvSpPr>
              <a:spLocks noChangeArrowheads="1"/>
            </p:cNvSpPr>
            <p:nvPr/>
          </p:nvSpPr>
          <p:spPr bwMode="auto">
            <a:xfrm rot="16200000">
              <a:off x="6121876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2" name="Rectangle 1148"/>
            <p:cNvSpPr>
              <a:spLocks noChangeArrowheads="1"/>
            </p:cNvSpPr>
            <p:nvPr/>
          </p:nvSpPr>
          <p:spPr bwMode="auto">
            <a:xfrm rot="16200000">
              <a:off x="61710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3" name="Rectangle 1149"/>
            <p:cNvSpPr>
              <a:spLocks noChangeArrowheads="1"/>
            </p:cNvSpPr>
            <p:nvPr/>
          </p:nvSpPr>
          <p:spPr bwMode="auto">
            <a:xfrm rot="16200000">
              <a:off x="62218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4" name="Rectangle 1150"/>
            <p:cNvSpPr>
              <a:spLocks noChangeArrowheads="1"/>
            </p:cNvSpPr>
            <p:nvPr/>
          </p:nvSpPr>
          <p:spPr bwMode="auto">
            <a:xfrm rot="16200000">
              <a:off x="627110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5" name="Rectangle 1151"/>
            <p:cNvSpPr>
              <a:spLocks noChangeArrowheads="1"/>
            </p:cNvSpPr>
            <p:nvPr/>
          </p:nvSpPr>
          <p:spPr bwMode="auto">
            <a:xfrm rot="16200000">
              <a:off x="63234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6" name="Rectangle 1152"/>
            <p:cNvSpPr>
              <a:spLocks noChangeArrowheads="1"/>
            </p:cNvSpPr>
            <p:nvPr/>
          </p:nvSpPr>
          <p:spPr bwMode="auto">
            <a:xfrm rot="16200000">
              <a:off x="637270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7" name="Rectangle 1153"/>
            <p:cNvSpPr>
              <a:spLocks noChangeArrowheads="1"/>
            </p:cNvSpPr>
            <p:nvPr/>
          </p:nvSpPr>
          <p:spPr bwMode="auto">
            <a:xfrm rot="16200000">
              <a:off x="642350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8" name="Rectangle 1154"/>
            <p:cNvSpPr>
              <a:spLocks noChangeArrowheads="1"/>
            </p:cNvSpPr>
            <p:nvPr/>
          </p:nvSpPr>
          <p:spPr bwMode="auto">
            <a:xfrm rot="16200000">
              <a:off x="652510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9" name="Rectangle 1155"/>
            <p:cNvSpPr>
              <a:spLocks noChangeArrowheads="1"/>
            </p:cNvSpPr>
            <p:nvPr/>
          </p:nvSpPr>
          <p:spPr bwMode="auto">
            <a:xfrm rot="16200000">
              <a:off x="657431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0" name="Rectangle 1156"/>
            <p:cNvSpPr>
              <a:spLocks noChangeArrowheads="1"/>
            </p:cNvSpPr>
            <p:nvPr/>
          </p:nvSpPr>
          <p:spPr bwMode="auto">
            <a:xfrm rot="16200000">
              <a:off x="662511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1" name="Rectangle 1157"/>
            <p:cNvSpPr>
              <a:spLocks noChangeArrowheads="1"/>
            </p:cNvSpPr>
            <p:nvPr/>
          </p:nvSpPr>
          <p:spPr bwMode="auto">
            <a:xfrm rot="16200000">
              <a:off x="6674326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2" name="Rectangle 1158"/>
            <p:cNvSpPr>
              <a:spLocks noChangeArrowheads="1"/>
            </p:cNvSpPr>
            <p:nvPr/>
          </p:nvSpPr>
          <p:spPr bwMode="auto">
            <a:xfrm rot="16200000">
              <a:off x="6725126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3" name="Rectangle 1159"/>
            <p:cNvSpPr>
              <a:spLocks noChangeArrowheads="1"/>
            </p:cNvSpPr>
            <p:nvPr/>
          </p:nvSpPr>
          <p:spPr bwMode="auto">
            <a:xfrm rot="16200000">
              <a:off x="6775926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4" name="Rectangle 1160"/>
            <p:cNvSpPr>
              <a:spLocks noChangeArrowheads="1"/>
            </p:cNvSpPr>
            <p:nvPr/>
          </p:nvSpPr>
          <p:spPr bwMode="auto">
            <a:xfrm rot="16200000">
              <a:off x="6826726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5" name="Rectangle 1161"/>
            <p:cNvSpPr>
              <a:spLocks noChangeArrowheads="1"/>
            </p:cNvSpPr>
            <p:nvPr/>
          </p:nvSpPr>
          <p:spPr bwMode="auto">
            <a:xfrm rot="16200000">
              <a:off x="687593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6" name="Rectangle 1162"/>
            <p:cNvSpPr>
              <a:spLocks noChangeArrowheads="1"/>
            </p:cNvSpPr>
            <p:nvPr/>
          </p:nvSpPr>
          <p:spPr bwMode="auto">
            <a:xfrm rot="16200000">
              <a:off x="692673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7" name="Rectangle 1163"/>
            <p:cNvSpPr>
              <a:spLocks noChangeArrowheads="1"/>
            </p:cNvSpPr>
            <p:nvPr/>
          </p:nvSpPr>
          <p:spPr bwMode="auto">
            <a:xfrm rot="16200000">
              <a:off x="702833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8" name="Rectangle 1164"/>
            <p:cNvSpPr>
              <a:spLocks noChangeArrowheads="1"/>
            </p:cNvSpPr>
            <p:nvPr/>
          </p:nvSpPr>
          <p:spPr bwMode="auto">
            <a:xfrm rot="16200000">
              <a:off x="707755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9" name="Rectangle 1165"/>
            <p:cNvSpPr>
              <a:spLocks noChangeArrowheads="1"/>
            </p:cNvSpPr>
            <p:nvPr/>
          </p:nvSpPr>
          <p:spPr bwMode="auto">
            <a:xfrm rot="16200000">
              <a:off x="712835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0" name="Rectangle 1166"/>
            <p:cNvSpPr>
              <a:spLocks noChangeArrowheads="1"/>
            </p:cNvSpPr>
            <p:nvPr/>
          </p:nvSpPr>
          <p:spPr bwMode="auto">
            <a:xfrm rot="16200000">
              <a:off x="717756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1" name="Rectangle 1167"/>
            <p:cNvSpPr>
              <a:spLocks noChangeArrowheads="1"/>
            </p:cNvSpPr>
            <p:nvPr/>
          </p:nvSpPr>
          <p:spPr bwMode="auto">
            <a:xfrm rot="16200000">
              <a:off x="722995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2" name="Rectangle 1168"/>
            <p:cNvSpPr>
              <a:spLocks noChangeArrowheads="1"/>
            </p:cNvSpPr>
            <p:nvPr/>
          </p:nvSpPr>
          <p:spPr bwMode="auto">
            <a:xfrm rot="16200000">
              <a:off x="727916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3" name="Rectangle 1169"/>
            <p:cNvSpPr>
              <a:spLocks noChangeArrowheads="1"/>
            </p:cNvSpPr>
            <p:nvPr/>
          </p:nvSpPr>
          <p:spPr bwMode="auto">
            <a:xfrm rot="16200000">
              <a:off x="732996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4" name="Rectangle 1170"/>
            <p:cNvSpPr>
              <a:spLocks noChangeArrowheads="1"/>
            </p:cNvSpPr>
            <p:nvPr/>
          </p:nvSpPr>
          <p:spPr bwMode="auto">
            <a:xfrm rot="16200000">
              <a:off x="7379176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5" name="Rectangle 1171"/>
            <p:cNvSpPr>
              <a:spLocks noChangeArrowheads="1"/>
            </p:cNvSpPr>
            <p:nvPr/>
          </p:nvSpPr>
          <p:spPr bwMode="auto">
            <a:xfrm rot="16200000">
              <a:off x="74283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6" name="Rectangle 1172"/>
            <p:cNvSpPr>
              <a:spLocks noChangeArrowheads="1"/>
            </p:cNvSpPr>
            <p:nvPr/>
          </p:nvSpPr>
          <p:spPr bwMode="auto">
            <a:xfrm rot="16200000">
              <a:off x="7531576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7" name="Rectangle 1173"/>
            <p:cNvSpPr>
              <a:spLocks noChangeArrowheads="1"/>
            </p:cNvSpPr>
            <p:nvPr/>
          </p:nvSpPr>
          <p:spPr bwMode="auto">
            <a:xfrm rot="16200000">
              <a:off x="75807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8" name="Rectangle 1174"/>
            <p:cNvSpPr>
              <a:spLocks noChangeArrowheads="1"/>
            </p:cNvSpPr>
            <p:nvPr/>
          </p:nvSpPr>
          <p:spPr bwMode="auto">
            <a:xfrm rot="16200000">
              <a:off x="763000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9" name="Rectangle 1175"/>
            <p:cNvSpPr>
              <a:spLocks noChangeArrowheads="1"/>
            </p:cNvSpPr>
            <p:nvPr/>
          </p:nvSpPr>
          <p:spPr bwMode="auto">
            <a:xfrm rot="16200000">
              <a:off x="76823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0" name="Rectangle 1176"/>
            <p:cNvSpPr>
              <a:spLocks noChangeArrowheads="1"/>
            </p:cNvSpPr>
            <p:nvPr/>
          </p:nvSpPr>
          <p:spPr bwMode="auto">
            <a:xfrm rot="16200000">
              <a:off x="7733188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1" name="Rectangle 1177"/>
            <p:cNvSpPr>
              <a:spLocks noChangeArrowheads="1"/>
            </p:cNvSpPr>
            <p:nvPr/>
          </p:nvSpPr>
          <p:spPr bwMode="auto">
            <a:xfrm rot="16200000">
              <a:off x="778240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2" name="Rectangle 1178"/>
            <p:cNvSpPr>
              <a:spLocks noChangeArrowheads="1"/>
            </p:cNvSpPr>
            <p:nvPr/>
          </p:nvSpPr>
          <p:spPr bwMode="auto">
            <a:xfrm rot="16200000">
              <a:off x="783161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3" name="Rectangle 1179"/>
            <p:cNvSpPr>
              <a:spLocks noChangeArrowheads="1"/>
            </p:cNvSpPr>
            <p:nvPr/>
          </p:nvSpPr>
          <p:spPr bwMode="auto">
            <a:xfrm rot="16200000">
              <a:off x="7882413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4" name="Rectangle 1180"/>
            <p:cNvSpPr>
              <a:spLocks noChangeArrowheads="1"/>
            </p:cNvSpPr>
            <p:nvPr/>
          </p:nvSpPr>
          <p:spPr bwMode="auto">
            <a:xfrm rot="16200000">
              <a:off x="7934801" y="1469866"/>
              <a:ext cx="7938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5" name="Rectangle 1182"/>
            <p:cNvSpPr>
              <a:spLocks noChangeArrowheads="1"/>
            </p:cNvSpPr>
            <p:nvPr/>
          </p:nvSpPr>
          <p:spPr bwMode="auto">
            <a:xfrm rot="16200000">
              <a:off x="4029550" y="1900078"/>
              <a:ext cx="8683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6" name="Rectangle 1183"/>
            <p:cNvSpPr>
              <a:spLocks noChangeArrowheads="1"/>
            </p:cNvSpPr>
            <p:nvPr/>
          </p:nvSpPr>
          <p:spPr bwMode="auto">
            <a:xfrm rot="16200000">
              <a:off x="4494688" y="2301715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7" name="Rectangle 1187"/>
            <p:cNvSpPr>
              <a:spLocks noChangeArrowheads="1"/>
            </p:cNvSpPr>
            <p:nvPr/>
          </p:nvSpPr>
          <p:spPr bwMode="auto">
            <a:xfrm rot="16200000">
              <a:off x="4495482" y="2085022"/>
              <a:ext cx="4763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8" name="Rectangle 1191"/>
            <p:cNvSpPr>
              <a:spLocks noChangeArrowheads="1"/>
            </p:cNvSpPr>
            <p:nvPr/>
          </p:nvSpPr>
          <p:spPr bwMode="auto">
            <a:xfrm rot="16200000">
              <a:off x="4494688" y="1866740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9" name="Rectangle 1195"/>
            <p:cNvSpPr>
              <a:spLocks noChangeArrowheads="1"/>
            </p:cNvSpPr>
            <p:nvPr/>
          </p:nvSpPr>
          <p:spPr bwMode="auto">
            <a:xfrm rot="16200000">
              <a:off x="4494688" y="1650840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0" name="Rectangle 1199"/>
            <p:cNvSpPr>
              <a:spLocks noChangeArrowheads="1"/>
            </p:cNvSpPr>
            <p:nvPr/>
          </p:nvSpPr>
          <p:spPr bwMode="auto">
            <a:xfrm rot="16200000">
              <a:off x="4494688" y="1431765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1" name="Rectangle 1203"/>
            <p:cNvSpPr>
              <a:spLocks noChangeArrowheads="1"/>
            </p:cNvSpPr>
            <p:nvPr/>
          </p:nvSpPr>
          <p:spPr bwMode="auto">
            <a:xfrm rot="16200000">
              <a:off x="4476432" y="22659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2" name="Rectangle 1204"/>
            <p:cNvSpPr>
              <a:spLocks noChangeArrowheads="1"/>
            </p:cNvSpPr>
            <p:nvPr/>
          </p:nvSpPr>
          <p:spPr bwMode="auto">
            <a:xfrm rot="16200000">
              <a:off x="4476432" y="22120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3" name="Rectangle 1205"/>
            <p:cNvSpPr>
              <a:spLocks noChangeArrowheads="1"/>
            </p:cNvSpPr>
            <p:nvPr/>
          </p:nvSpPr>
          <p:spPr bwMode="auto">
            <a:xfrm rot="16200000">
              <a:off x="4477225" y="2157253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4" name="Rectangle 1206"/>
            <p:cNvSpPr>
              <a:spLocks noChangeArrowheads="1"/>
            </p:cNvSpPr>
            <p:nvPr/>
          </p:nvSpPr>
          <p:spPr bwMode="auto">
            <a:xfrm rot="16200000">
              <a:off x="4476432" y="204850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5" name="Rectangle 1207"/>
            <p:cNvSpPr>
              <a:spLocks noChangeArrowheads="1"/>
            </p:cNvSpPr>
            <p:nvPr/>
          </p:nvSpPr>
          <p:spPr bwMode="auto">
            <a:xfrm rot="16200000">
              <a:off x="4476432" y="19929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6" name="Rectangle 1208"/>
            <p:cNvSpPr>
              <a:spLocks noChangeArrowheads="1"/>
            </p:cNvSpPr>
            <p:nvPr/>
          </p:nvSpPr>
          <p:spPr bwMode="auto">
            <a:xfrm rot="16200000">
              <a:off x="4476432" y="1938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7" name="Rectangle 1209"/>
            <p:cNvSpPr>
              <a:spLocks noChangeArrowheads="1"/>
            </p:cNvSpPr>
            <p:nvPr/>
          </p:nvSpPr>
          <p:spPr bwMode="auto">
            <a:xfrm rot="16200000">
              <a:off x="4476432" y="18310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8" name="Rectangle 1210"/>
            <p:cNvSpPr>
              <a:spLocks noChangeArrowheads="1"/>
            </p:cNvSpPr>
            <p:nvPr/>
          </p:nvSpPr>
          <p:spPr bwMode="auto">
            <a:xfrm rot="16200000">
              <a:off x="4476432" y="17770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9" name="Rectangle 1211"/>
            <p:cNvSpPr>
              <a:spLocks noChangeArrowheads="1"/>
            </p:cNvSpPr>
            <p:nvPr/>
          </p:nvSpPr>
          <p:spPr bwMode="auto">
            <a:xfrm rot="16200000">
              <a:off x="4476432" y="17230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0" name="Rectangle 1212"/>
            <p:cNvSpPr>
              <a:spLocks noChangeArrowheads="1"/>
            </p:cNvSpPr>
            <p:nvPr/>
          </p:nvSpPr>
          <p:spPr bwMode="auto">
            <a:xfrm rot="16200000">
              <a:off x="4476432" y="16151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1" name="Rectangle 1213"/>
            <p:cNvSpPr>
              <a:spLocks noChangeArrowheads="1"/>
            </p:cNvSpPr>
            <p:nvPr/>
          </p:nvSpPr>
          <p:spPr bwMode="auto">
            <a:xfrm rot="16200000">
              <a:off x="4476432" y="1557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2" name="Rectangle 1214"/>
            <p:cNvSpPr>
              <a:spLocks noChangeArrowheads="1"/>
            </p:cNvSpPr>
            <p:nvPr/>
          </p:nvSpPr>
          <p:spPr bwMode="auto">
            <a:xfrm rot="16200000">
              <a:off x="4476432" y="15039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3" name="Rectangle 1218"/>
            <p:cNvSpPr>
              <a:spLocks noChangeArrowheads="1"/>
            </p:cNvSpPr>
            <p:nvPr/>
          </p:nvSpPr>
          <p:spPr bwMode="auto">
            <a:xfrm rot="16200000">
              <a:off x="7553801" y="1900078"/>
              <a:ext cx="8683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4" name="Rectangle 1219"/>
            <p:cNvSpPr>
              <a:spLocks noChangeArrowheads="1"/>
            </p:cNvSpPr>
            <p:nvPr/>
          </p:nvSpPr>
          <p:spPr bwMode="auto">
            <a:xfrm rot="16200000">
              <a:off x="7948294" y="2302509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5" name="Rectangle 1220"/>
            <p:cNvSpPr>
              <a:spLocks noChangeArrowheads="1"/>
            </p:cNvSpPr>
            <p:nvPr/>
          </p:nvSpPr>
          <p:spPr bwMode="auto">
            <a:xfrm rot="16200000">
              <a:off x="7949088" y="2085815"/>
              <a:ext cx="4763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6" name="Rectangle 1221"/>
            <p:cNvSpPr>
              <a:spLocks noChangeArrowheads="1"/>
            </p:cNvSpPr>
            <p:nvPr/>
          </p:nvSpPr>
          <p:spPr bwMode="auto">
            <a:xfrm rot="16200000">
              <a:off x="7948294" y="1867534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7" name="Rectangle 1222"/>
            <p:cNvSpPr>
              <a:spLocks noChangeArrowheads="1"/>
            </p:cNvSpPr>
            <p:nvPr/>
          </p:nvSpPr>
          <p:spPr bwMode="auto">
            <a:xfrm rot="16200000">
              <a:off x="7948294" y="1651634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8" name="Rectangle 1223"/>
            <p:cNvSpPr>
              <a:spLocks noChangeArrowheads="1"/>
            </p:cNvSpPr>
            <p:nvPr/>
          </p:nvSpPr>
          <p:spPr bwMode="auto">
            <a:xfrm rot="16200000">
              <a:off x="7948294" y="1432559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9" name="Rectangle 1224"/>
            <p:cNvSpPr>
              <a:spLocks noChangeArrowheads="1"/>
            </p:cNvSpPr>
            <p:nvPr/>
          </p:nvSpPr>
          <p:spPr bwMode="auto">
            <a:xfrm rot="16200000">
              <a:off x="7965757" y="22659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0" name="Rectangle 1225"/>
            <p:cNvSpPr>
              <a:spLocks noChangeArrowheads="1"/>
            </p:cNvSpPr>
            <p:nvPr/>
          </p:nvSpPr>
          <p:spPr bwMode="auto">
            <a:xfrm rot="16200000">
              <a:off x="7965757" y="22120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1" name="Rectangle 1226"/>
            <p:cNvSpPr>
              <a:spLocks noChangeArrowheads="1"/>
            </p:cNvSpPr>
            <p:nvPr/>
          </p:nvSpPr>
          <p:spPr bwMode="auto">
            <a:xfrm rot="16200000">
              <a:off x="7966551" y="2157253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2" name="Rectangle 1227"/>
            <p:cNvSpPr>
              <a:spLocks noChangeArrowheads="1"/>
            </p:cNvSpPr>
            <p:nvPr/>
          </p:nvSpPr>
          <p:spPr bwMode="auto">
            <a:xfrm rot="16200000">
              <a:off x="7965757" y="204850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3" name="Rectangle 1228"/>
            <p:cNvSpPr>
              <a:spLocks noChangeArrowheads="1"/>
            </p:cNvSpPr>
            <p:nvPr/>
          </p:nvSpPr>
          <p:spPr bwMode="auto">
            <a:xfrm rot="16200000">
              <a:off x="7965757" y="19929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4" name="Rectangle 1229"/>
            <p:cNvSpPr>
              <a:spLocks noChangeArrowheads="1"/>
            </p:cNvSpPr>
            <p:nvPr/>
          </p:nvSpPr>
          <p:spPr bwMode="auto">
            <a:xfrm rot="16200000">
              <a:off x="7965757" y="1938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5" name="Rectangle 1230"/>
            <p:cNvSpPr>
              <a:spLocks noChangeArrowheads="1"/>
            </p:cNvSpPr>
            <p:nvPr/>
          </p:nvSpPr>
          <p:spPr bwMode="auto">
            <a:xfrm rot="16200000">
              <a:off x="7965757" y="18310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6" name="Rectangle 1231"/>
            <p:cNvSpPr>
              <a:spLocks noChangeArrowheads="1"/>
            </p:cNvSpPr>
            <p:nvPr/>
          </p:nvSpPr>
          <p:spPr bwMode="auto">
            <a:xfrm rot="16200000">
              <a:off x="7965757" y="17770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7" name="Rectangle 1232"/>
            <p:cNvSpPr>
              <a:spLocks noChangeArrowheads="1"/>
            </p:cNvSpPr>
            <p:nvPr/>
          </p:nvSpPr>
          <p:spPr bwMode="auto">
            <a:xfrm rot="16200000">
              <a:off x="7965757" y="17230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8" name="Rectangle 1233"/>
            <p:cNvSpPr>
              <a:spLocks noChangeArrowheads="1"/>
            </p:cNvSpPr>
            <p:nvPr/>
          </p:nvSpPr>
          <p:spPr bwMode="auto">
            <a:xfrm rot="16200000">
              <a:off x="7965757" y="16151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9" name="Rectangle 1234"/>
            <p:cNvSpPr>
              <a:spLocks noChangeArrowheads="1"/>
            </p:cNvSpPr>
            <p:nvPr/>
          </p:nvSpPr>
          <p:spPr bwMode="auto">
            <a:xfrm rot="16200000">
              <a:off x="7965757" y="1557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0" name="Rectangle 1235"/>
            <p:cNvSpPr>
              <a:spLocks noChangeArrowheads="1"/>
            </p:cNvSpPr>
            <p:nvPr/>
          </p:nvSpPr>
          <p:spPr bwMode="auto">
            <a:xfrm rot="16200000">
              <a:off x="7965757" y="15039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1" name="Freeform 1236"/>
            <p:cNvSpPr>
              <a:spLocks/>
            </p:cNvSpPr>
            <p:nvPr/>
          </p:nvSpPr>
          <p:spPr bwMode="auto">
            <a:xfrm rot="16200000">
              <a:off x="5880575" y="1057115"/>
              <a:ext cx="693738" cy="3517900"/>
            </a:xfrm>
            <a:custGeom>
              <a:avLst/>
              <a:gdLst>
                <a:gd name="T0" fmla="*/ 27 w 437"/>
                <a:gd name="T1" fmla="*/ 195 h 2216"/>
                <a:gd name="T2" fmla="*/ 116 w 437"/>
                <a:gd name="T3" fmla="*/ 283 h 2216"/>
                <a:gd name="T4" fmla="*/ 169 w 437"/>
                <a:gd name="T5" fmla="*/ 335 h 2216"/>
                <a:gd name="T6" fmla="*/ 217 w 437"/>
                <a:gd name="T7" fmla="*/ 394 h 2216"/>
                <a:gd name="T8" fmla="*/ 275 w 437"/>
                <a:gd name="T9" fmla="*/ 457 h 2216"/>
                <a:gd name="T10" fmla="*/ 321 w 437"/>
                <a:gd name="T11" fmla="*/ 528 h 2216"/>
                <a:gd name="T12" fmla="*/ 353 w 437"/>
                <a:gd name="T13" fmla="*/ 614 h 2216"/>
                <a:gd name="T14" fmla="*/ 364 w 437"/>
                <a:gd name="T15" fmla="*/ 685 h 2216"/>
                <a:gd name="T16" fmla="*/ 381 w 437"/>
                <a:gd name="T17" fmla="*/ 745 h 2216"/>
                <a:gd name="T18" fmla="*/ 411 w 437"/>
                <a:gd name="T19" fmla="*/ 823 h 2216"/>
                <a:gd name="T20" fmla="*/ 383 w 437"/>
                <a:gd name="T21" fmla="*/ 877 h 2216"/>
                <a:gd name="T22" fmla="*/ 389 w 437"/>
                <a:gd name="T23" fmla="*/ 937 h 2216"/>
                <a:gd name="T24" fmla="*/ 411 w 437"/>
                <a:gd name="T25" fmla="*/ 998 h 2216"/>
                <a:gd name="T26" fmla="*/ 410 w 437"/>
                <a:gd name="T27" fmla="*/ 1059 h 2216"/>
                <a:gd name="T28" fmla="*/ 427 w 437"/>
                <a:gd name="T29" fmla="*/ 1123 h 2216"/>
                <a:gd name="T30" fmla="*/ 391 w 437"/>
                <a:gd name="T31" fmla="*/ 1172 h 2216"/>
                <a:gd name="T32" fmla="*/ 374 w 437"/>
                <a:gd name="T33" fmla="*/ 1245 h 2216"/>
                <a:gd name="T34" fmla="*/ 356 w 437"/>
                <a:gd name="T35" fmla="*/ 1313 h 2216"/>
                <a:gd name="T36" fmla="*/ 363 w 437"/>
                <a:gd name="T37" fmla="*/ 1367 h 2216"/>
                <a:gd name="T38" fmla="*/ 377 w 437"/>
                <a:gd name="T39" fmla="*/ 1418 h 2216"/>
                <a:gd name="T40" fmla="*/ 372 w 437"/>
                <a:gd name="T41" fmla="*/ 1498 h 2216"/>
                <a:gd name="T42" fmla="*/ 352 w 437"/>
                <a:gd name="T43" fmla="*/ 1557 h 2216"/>
                <a:gd name="T44" fmla="*/ 374 w 437"/>
                <a:gd name="T45" fmla="*/ 1636 h 2216"/>
                <a:gd name="T46" fmla="*/ 315 w 437"/>
                <a:gd name="T47" fmla="*/ 1716 h 2216"/>
                <a:gd name="T48" fmla="*/ 310 w 437"/>
                <a:gd name="T49" fmla="*/ 1769 h 2216"/>
                <a:gd name="T50" fmla="*/ 310 w 437"/>
                <a:gd name="T51" fmla="*/ 1830 h 2216"/>
                <a:gd name="T52" fmla="*/ 279 w 437"/>
                <a:gd name="T53" fmla="*/ 1907 h 2216"/>
                <a:gd name="T54" fmla="*/ 184 w 437"/>
                <a:gd name="T55" fmla="*/ 1996 h 2216"/>
                <a:gd name="T56" fmla="*/ 118 w 437"/>
                <a:gd name="T57" fmla="*/ 2100 h 2216"/>
                <a:gd name="T58" fmla="*/ 115 w 437"/>
                <a:gd name="T59" fmla="*/ 2215 h 2216"/>
                <a:gd name="T60" fmla="*/ 118 w 437"/>
                <a:gd name="T61" fmla="*/ 2118 h 2216"/>
                <a:gd name="T62" fmla="*/ 153 w 437"/>
                <a:gd name="T63" fmla="*/ 2032 h 2216"/>
                <a:gd name="T64" fmla="*/ 235 w 437"/>
                <a:gd name="T65" fmla="*/ 1944 h 2216"/>
                <a:gd name="T66" fmla="*/ 297 w 437"/>
                <a:gd name="T67" fmla="*/ 1873 h 2216"/>
                <a:gd name="T68" fmla="*/ 314 w 437"/>
                <a:gd name="T69" fmla="*/ 1812 h 2216"/>
                <a:gd name="T70" fmla="*/ 338 w 437"/>
                <a:gd name="T71" fmla="*/ 1742 h 2216"/>
                <a:gd name="T72" fmla="*/ 327 w 437"/>
                <a:gd name="T73" fmla="*/ 1682 h 2216"/>
                <a:gd name="T74" fmla="*/ 366 w 437"/>
                <a:gd name="T75" fmla="*/ 1593 h 2216"/>
                <a:gd name="T76" fmla="*/ 386 w 437"/>
                <a:gd name="T77" fmla="*/ 1532 h 2216"/>
                <a:gd name="T78" fmla="*/ 357 w 437"/>
                <a:gd name="T79" fmla="*/ 1453 h 2216"/>
                <a:gd name="T80" fmla="*/ 365 w 437"/>
                <a:gd name="T81" fmla="*/ 1390 h 2216"/>
                <a:gd name="T82" fmla="*/ 366 w 437"/>
                <a:gd name="T83" fmla="*/ 1330 h 2216"/>
                <a:gd name="T84" fmla="*/ 397 w 437"/>
                <a:gd name="T85" fmla="*/ 1270 h 2216"/>
                <a:gd name="T86" fmla="*/ 406 w 437"/>
                <a:gd name="T87" fmla="*/ 1199 h 2216"/>
                <a:gd name="T88" fmla="*/ 427 w 437"/>
                <a:gd name="T89" fmla="*/ 1138 h 2216"/>
                <a:gd name="T90" fmla="*/ 404 w 437"/>
                <a:gd name="T91" fmla="*/ 1077 h 2216"/>
                <a:gd name="T92" fmla="*/ 402 w 437"/>
                <a:gd name="T93" fmla="*/ 1025 h 2216"/>
                <a:gd name="T94" fmla="*/ 403 w 437"/>
                <a:gd name="T95" fmla="*/ 954 h 2216"/>
                <a:gd name="T96" fmla="*/ 389 w 437"/>
                <a:gd name="T97" fmla="*/ 894 h 2216"/>
                <a:gd name="T98" fmla="*/ 402 w 437"/>
                <a:gd name="T99" fmla="*/ 834 h 2216"/>
                <a:gd name="T100" fmla="*/ 382 w 437"/>
                <a:gd name="T101" fmla="*/ 763 h 2216"/>
                <a:gd name="T102" fmla="*/ 383 w 437"/>
                <a:gd name="T103" fmla="*/ 699 h 2216"/>
                <a:gd name="T104" fmla="*/ 382 w 437"/>
                <a:gd name="T105" fmla="*/ 647 h 2216"/>
                <a:gd name="T106" fmla="*/ 364 w 437"/>
                <a:gd name="T107" fmla="*/ 577 h 2216"/>
                <a:gd name="T108" fmla="*/ 315 w 437"/>
                <a:gd name="T109" fmla="*/ 516 h 2216"/>
                <a:gd name="T110" fmla="*/ 279 w 437"/>
                <a:gd name="T111" fmla="*/ 456 h 2216"/>
                <a:gd name="T112" fmla="*/ 220 w 437"/>
                <a:gd name="T113" fmla="*/ 394 h 2216"/>
                <a:gd name="T114" fmla="*/ 170 w 437"/>
                <a:gd name="T115" fmla="*/ 331 h 2216"/>
                <a:gd name="T116" fmla="*/ 94 w 437"/>
                <a:gd name="T117" fmla="*/ 262 h 2216"/>
                <a:gd name="T118" fmla="*/ 5 w 437"/>
                <a:gd name="T119" fmla="*/ 175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7" h="2216">
                  <a:moveTo>
                    <a:pt x="5" y="0"/>
                  </a:moveTo>
                  <a:lnTo>
                    <a:pt x="1" y="0"/>
                  </a:lnTo>
                  <a:lnTo>
                    <a:pt x="1" y="9"/>
                  </a:lnTo>
                  <a:lnTo>
                    <a:pt x="0" y="18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0" y="80"/>
                  </a:lnTo>
                  <a:lnTo>
                    <a:pt x="0" y="105"/>
                  </a:lnTo>
                  <a:lnTo>
                    <a:pt x="1" y="114"/>
                  </a:lnTo>
                  <a:lnTo>
                    <a:pt x="1" y="123"/>
                  </a:lnTo>
                  <a:lnTo>
                    <a:pt x="0" y="132"/>
                  </a:lnTo>
                  <a:lnTo>
                    <a:pt x="1" y="140"/>
                  </a:lnTo>
                  <a:lnTo>
                    <a:pt x="1" y="168"/>
                  </a:lnTo>
                  <a:lnTo>
                    <a:pt x="4" y="177"/>
                  </a:lnTo>
                  <a:lnTo>
                    <a:pt x="14" y="186"/>
                  </a:lnTo>
                  <a:lnTo>
                    <a:pt x="15" y="187"/>
                  </a:lnTo>
                  <a:lnTo>
                    <a:pt x="27" y="195"/>
                  </a:lnTo>
                  <a:lnTo>
                    <a:pt x="27" y="192"/>
                  </a:lnTo>
                  <a:lnTo>
                    <a:pt x="26" y="194"/>
                  </a:lnTo>
                  <a:lnTo>
                    <a:pt x="34" y="203"/>
                  </a:lnTo>
                  <a:lnTo>
                    <a:pt x="44" y="212"/>
                  </a:lnTo>
                  <a:lnTo>
                    <a:pt x="51" y="220"/>
                  </a:lnTo>
                  <a:lnTo>
                    <a:pt x="67" y="238"/>
                  </a:lnTo>
                  <a:lnTo>
                    <a:pt x="68" y="240"/>
                  </a:lnTo>
                  <a:lnTo>
                    <a:pt x="78" y="247"/>
                  </a:lnTo>
                  <a:lnTo>
                    <a:pt x="78" y="245"/>
                  </a:lnTo>
                  <a:lnTo>
                    <a:pt x="77" y="246"/>
                  </a:lnTo>
                  <a:lnTo>
                    <a:pt x="85" y="255"/>
                  </a:lnTo>
                  <a:lnTo>
                    <a:pt x="86" y="254"/>
                  </a:lnTo>
                  <a:lnTo>
                    <a:pt x="85" y="255"/>
                  </a:lnTo>
                  <a:lnTo>
                    <a:pt x="91" y="264"/>
                  </a:lnTo>
                  <a:lnTo>
                    <a:pt x="93" y="266"/>
                  </a:lnTo>
                  <a:lnTo>
                    <a:pt x="106" y="275"/>
                  </a:lnTo>
                  <a:lnTo>
                    <a:pt x="116" y="283"/>
                  </a:lnTo>
                  <a:lnTo>
                    <a:pt x="116" y="280"/>
                  </a:lnTo>
                  <a:lnTo>
                    <a:pt x="115" y="281"/>
                  </a:lnTo>
                  <a:lnTo>
                    <a:pt x="123" y="291"/>
                  </a:lnTo>
                  <a:lnTo>
                    <a:pt x="124" y="289"/>
                  </a:lnTo>
                  <a:lnTo>
                    <a:pt x="123" y="289"/>
                  </a:lnTo>
                  <a:lnTo>
                    <a:pt x="124" y="298"/>
                  </a:lnTo>
                  <a:lnTo>
                    <a:pt x="124" y="300"/>
                  </a:lnTo>
                  <a:lnTo>
                    <a:pt x="125" y="301"/>
                  </a:lnTo>
                  <a:lnTo>
                    <a:pt x="137" y="309"/>
                  </a:lnTo>
                  <a:lnTo>
                    <a:pt x="153" y="318"/>
                  </a:lnTo>
                  <a:lnTo>
                    <a:pt x="153" y="316"/>
                  </a:lnTo>
                  <a:lnTo>
                    <a:pt x="152" y="317"/>
                  </a:lnTo>
                  <a:lnTo>
                    <a:pt x="162" y="326"/>
                  </a:lnTo>
                  <a:lnTo>
                    <a:pt x="163" y="325"/>
                  </a:lnTo>
                  <a:lnTo>
                    <a:pt x="162" y="326"/>
                  </a:lnTo>
                  <a:lnTo>
                    <a:pt x="167" y="334"/>
                  </a:lnTo>
                  <a:lnTo>
                    <a:pt x="169" y="335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3" y="342"/>
                  </a:lnTo>
                  <a:lnTo>
                    <a:pt x="184" y="351"/>
                  </a:lnTo>
                  <a:lnTo>
                    <a:pt x="184" y="352"/>
                  </a:lnTo>
                  <a:lnTo>
                    <a:pt x="190" y="360"/>
                  </a:lnTo>
                  <a:lnTo>
                    <a:pt x="191" y="361"/>
                  </a:lnTo>
                  <a:lnTo>
                    <a:pt x="203" y="370"/>
                  </a:lnTo>
                  <a:lnTo>
                    <a:pt x="203" y="368"/>
                  </a:lnTo>
                  <a:lnTo>
                    <a:pt x="201" y="369"/>
                  </a:lnTo>
                  <a:lnTo>
                    <a:pt x="209" y="378"/>
                  </a:lnTo>
                  <a:lnTo>
                    <a:pt x="211" y="380"/>
                  </a:lnTo>
                  <a:lnTo>
                    <a:pt x="222" y="389"/>
                  </a:lnTo>
                  <a:lnTo>
                    <a:pt x="222" y="386"/>
                  </a:lnTo>
                  <a:lnTo>
                    <a:pt x="221" y="386"/>
                  </a:lnTo>
                  <a:lnTo>
                    <a:pt x="218" y="394"/>
                  </a:lnTo>
                  <a:lnTo>
                    <a:pt x="217" y="394"/>
                  </a:lnTo>
                  <a:lnTo>
                    <a:pt x="218" y="395"/>
                  </a:lnTo>
                  <a:lnTo>
                    <a:pt x="222" y="405"/>
                  </a:lnTo>
                  <a:lnTo>
                    <a:pt x="232" y="412"/>
                  </a:lnTo>
                  <a:lnTo>
                    <a:pt x="239" y="422"/>
                  </a:lnTo>
                  <a:lnTo>
                    <a:pt x="241" y="423"/>
                  </a:lnTo>
                  <a:lnTo>
                    <a:pt x="256" y="432"/>
                  </a:lnTo>
                  <a:lnTo>
                    <a:pt x="256" y="429"/>
                  </a:lnTo>
                  <a:lnTo>
                    <a:pt x="255" y="429"/>
                  </a:lnTo>
                  <a:lnTo>
                    <a:pt x="253" y="439"/>
                  </a:lnTo>
                  <a:lnTo>
                    <a:pt x="251" y="440"/>
                  </a:lnTo>
                  <a:lnTo>
                    <a:pt x="254" y="441"/>
                  </a:lnTo>
                  <a:lnTo>
                    <a:pt x="271" y="449"/>
                  </a:lnTo>
                  <a:lnTo>
                    <a:pt x="271" y="446"/>
                  </a:lnTo>
                  <a:lnTo>
                    <a:pt x="270" y="448"/>
                  </a:lnTo>
                  <a:lnTo>
                    <a:pt x="275" y="457"/>
                  </a:lnTo>
                  <a:lnTo>
                    <a:pt x="273" y="456"/>
                  </a:lnTo>
                  <a:lnTo>
                    <a:pt x="275" y="457"/>
                  </a:lnTo>
                  <a:lnTo>
                    <a:pt x="283" y="466"/>
                  </a:lnTo>
                  <a:lnTo>
                    <a:pt x="284" y="467"/>
                  </a:lnTo>
                  <a:lnTo>
                    <a:pt x="296" y="475"/>
                  </a:lnTo>
                  <a:lnTo>
                    <a:pt x="296" y="473"/>
                  </a:lnTo>
                  <a:lnTo>
                    <a:pt x="294" y="471"/>
                  </a:lnTo>
                  <a:lnTo>
                    <a:pt x="287" y="480"/>
                  </a:lnTo>
                  <a:lnTo>
                    <a:pt x="285" y="482"/>
                  </a:lnTo>
                  <a:lnTo>
                    <a:pt x="288" y="484"/>
                  </a:lnTo>
                  <a:lnTo>
                    <a:pt x="301" y="494"/>
                  </a:lnTo>
                  <a:lnTo>
                    <a:pt x="301" y="491"/>
                  </a:lnTo>
                  <a:lnTo>
                    <a:pt x="300" y="492"/>
                  </a:lnTo>
                  <a:lnTo>
                    <a:pt x="305" y="500"/>
                  </a:lnTo>
                  <a:lnTo>
                    <a:pt x="313" y="518"/>
                  </a:lnTo>
                  <a:lnTo>
                    <a:pt x="311" y="517"/>
                  </a:lnTo>
                  <a:lnTo>
                    <a:pt x="313" y="518"/>
                  </a:lnTo>
                  <a:lnTo>
                    <a:pt x="319" y="526"/>
                  </a:lnTo>
                  <a:lnTo>
                    <a:pt x="321" y="528"/>
                  </a:lnTo>
                  <a:lnTo>
                    <a:pt x="336" y="537"/>
                  </a:lnTo>
                  <a:lnTo>
                    <a:pt x="336" y="534"/>
                  </a:lnTo>
                  <a:lnTo>
                    <a:pt x="335" y="534"/>
                  </a:lnTo>
                  <a:lnTo>
                    <a:pt x="330" y="543"/>
                  </a:lnTo>
                  <a:lnTo>
                    <a:pt x="330" y="552"/>
                  </a:lnTo>
                  <a:lnTo>
                    <a:pt x="338" y="562"/>
                  </a:lnTo>
                  <a:lnTo>
                    <a:pt x="348" y="572"/>
                  </a:lnTo>
                  <a:lnTo>
                    <a:pt x="363" y="581"/>
                  </a:lnTo>
                  <a:lnTo>
                    <a:pt x="363" y="577"/>
                  </a:lnTo>
                  <a:lnTo>
                    <a:pt x="352" y="585"/>
                  </a:lnTo>
                  <a:lnTo>
                    <a:pt x="340" y="594"/>
                  </a:lnTo>
                  <a:lnTo>
                    <a:pt x="338" y="596"/>
                  </a:lnTo>
                  <a:lnTo>
                    <a:pt x="339" y="597"/>
                  </a:lnTo>
                  <a:lnTo>
                    <a:pt x="349" y="606"/>
                  </a:lnTo>
                  <a:lnTo>
                    <a:pt x="351" y="605"/>
                  </a:lnTo>
                  <a:lnTo>
                    <a:pt x="349" y="606"/>
                  </a:lnTo>
                  <a:lnTo>
                    <a:pt x="353" y="614"/>
                  </a:lnTo>
                  <a:lnTo>
                    <a:pt x="355" y="615"/>
                  </a:lnTo>
                  <a:lnTo>
                    <a:pt x="369" y="624"/>
                  </a:lnTo>
                  <a:lnTo>
                    <a:pt x="369" y="622"/>
                  </a:lnTo>
                  <a:lnTo>
                    <a:pt x="368" y="622"/>
                  </a:lnTo>
                  <a:lnTo>
                    <a:pt x="368" y="640"/>
                  </a:lnTo>
                  <a:lnTo>
                    <a:pt x="369" y="641"/>
                  </a:lnTo>
                  <a:lnTo>
                    <a:pt x="381" y="651"/>
                  </a:lnTo>
                  <a:lnTo>
                    <a:pt x="381" y="647"/>
                  </a:lnTo>
                  <a:lnTo>
                    <a:pt x="369" y="656"/>
                  </a:lnTo>
                  <a:lnTo>
                    <a:pt x="368" y="656"/>
                  </a:lnTo>
                  <a:lnTo>
                    <a:pt x="368" y="666"/>
                  </a:lnTo>
                  <a:lnTo>
                    <a:pt x="370" y="676"/>
                  </a:lnTo>
                  <a:lnTo>
                    <a:pt x="372" y="674"/>
                  </a:lnTo>
                  <a:lnTo>
                    <a:pt x="370" y="674"/>
                  </a:lnTo>
                  <a:lnTo>
                    <a:pt x="364" y="683"/>
                  </a:lnTo>
                  <a:lnTo>
                    <a:pt x="363" y="683"/>
                  </a:lnTo>
                  <a:lnTo>
                    <a:pt x="364" y="685"/>
                  </a:lnTo>
                  <a:lnTo>
                    <a:pt x="368" y="693"/>
                  </a:lnTo>
                  <a:lnTo>
                    <a:pt x="369" y="694"/>
                  </a:lnTo>
                  <a:lnTo>
                    <a:pt x="382" y="703"/>
                  </a:lnTo>
                  <a:lnTo>
                    <a:pt x="382" y="700"/>
                  </a:lnTo>
                  <a:lnTo>
                    <a:pt x="381" y="702"/>
                  </a:lnTo>
                  <a:lnTo>
                    <a:pt x="383" y="711"/>
                  </a:lnTo>
                  <a:lnTo>
                    <a:pt x="391" y="719"/>
                  </a:lnTo>
                  <a:lnTo>
                    <a:pt x="393" y="717"/>
                  </a:lnTo>
                  <a:lnTo>
                    <a:pt x="393" y="716"/>
                  </a:lnTo>
                  <a:lnTo>
                    <a:pt x="380" y="725"/>
                  </a:lnTo>
                  <a:lnTo>
                    <a:pt x="377" y="727"/>
                  </a:lnTo>
                  <a:lnTo>
                    <a:pt x="378" y="728"/>
                  </a:lnTo>
                  <a:lnTo>
                    <a:pt x="385" y="737"/>
                  </a:lnTo>
                  <a:lnTo>
                    <a:pt x="386" y="736"/>
                  </a:lnTo>
                  <a:lnTo>
                    <a:pt x="385" y="736"/>
                  </a:lnTo>
                  <a:lnTo>
                    <a:pt x="382" y="745"/>
                  </a:lnTo>
                  <a:lnTo>
                    <a:pt x="381" y="745"/>
                  </a:lnTo>
                  <a:lnTo>
                    <a:pt x="382" y="746"/>
                  </a:lnTo>
                  <a:lnTo>
                    <a:pt x="389" y="754"/>
                  </a:lnTo>
                  <a:lnTo>
                    <a:pt x="390" y="753"/>
                  </a:lnTo>
                  <a:lnTo>
                    <a:pt x="389" y="751"/>
                  </a:lnTo>
                  <a:lnTo>
                    <a:pt x="380" y="761"/>
                  </a:lnTo>
                  <a:lnTo>
                    <a:pt x="380" y="762"/>
                  </a:lnTo>
                  <a:lnTo>
                    <a:pt x="376" y="771"/>
                  </a:lnTo>
                  <a:lnTo>
                    <a:pt x="376" y="780"/>
                  </a:lnTo>
                  <a:lnTo>
                    <a:pt x="380" y="789"/>
                  </a:lnTo>
                  <a:lnTo>
                    <a:pt x="385" y="799"/>
                  </a:lnTo>
                  <a:lnTo>
                    <a:pt x="387" y="806"/>
                  </a:lnTo>
                  <a:lnTo>
                    <a:pt x="389" y="808"/>
                  </a:lnTo>
                  <a:lnTo>
                    <a:pt x="402" y="817"/>
                  </a:lnTo>
                  <a:lnTo>
                    <a:pt x="402" y="814"/>
                  </a:lnTo>
                  <a:lnTo>
                    <a:pt x="401" y="816"/>
                  </a:lnTo>
                  <a:lnTo>
                    <a:pt x="410" y="825"/>
                  </a:lnTo>
                  <a:lnTo>
                    <a:pt x="411" y="823"/>
                  </a:lnTo>
                  <a:lnTo>
                    <a:pt x="411" y="822"/>
                  </a:lnTo>
                  <a:lnTo>
                    <a:pt x="401" y="830"/>
                  </a:lnTo>
                  <a:lnTo>
                    <a:pt x="389" y="839"/>
                  </a:lnTo>
                  <a:lnTo>
                    <a:pt x="387" y="839"/>
                  </a:lnTo>
                  <a:lnTo>
                    <a:pt x="387" y="840"/>
                  </a:lnTo>
                  <a:lnTo>
                    <a:pt x="385" y="850"/>
                  </a:lnTo>
                  <a:lnTo>
                    <a:pt x="383" y="851"/>
                  </a:lnTo>
                  <a:lnTo>
                    <a:pt x="386" y="852"/>
                  </a:lnTo>
                  <a:lnTo>
                    <a:pt x="397" y="860"/>
                  </a:lnTo>
                  <a:lnTo>
                    <a:pt x="397" y="857"/>
                  </a:lnTo>
                  <a:lnTo>
                    <a:pt x="395" y="857"/>
                  </a:lnTo>
                  <a:lnTo>
                    <a:pt x="394" y="867"/>
                  </a:lnTo>
                  <a:lnTo>
                    <a:pt x="395" y="867"/>
                  </a:lnTo>
                  <a:lnTo>
                    <a:pt x="394" y="865"/>
                  </a:lnTo>
                  <a:lnTo>
                    <a:pt x="383" y="874"/>
                  </a:lnTo>
                  <a:lnTo>
                    <a:pt x="382" y="876"/>
                  </a:lnTo>
                  <a:lnTo>
                    <a:pt x="383" y="877"/>
                  </a:lnTo>
                  <a:lnTo>
                    <a:pt x="389" y="886"/>
                  </a:lnTo>
                  <a:lnTo>
                    <a:pt x="390" y="885"/>
                  </a:lnTo>
                  <a:lnTo>
                    <a:pt x="389" y="885"/>
                  </a:lnTo>
                  <a:lnTo>
                    <a:pt x="385" y="893"/>
                  </a:lnTo>
                  <a:lnTo>
                    <a:pt x="383" y="893"/>
                  </a:lnTo>
                  <a:lnTo>
                    <a:pt x="385" y="894"/>
                  </a:lnTo>
                  <a:lnTo>
                    <a:pt x="390" y="903"/>
                  </a:lnTo>
                  <a:lnTo>
                    <a:pt x="393" y="912"/>
                  </a:lnTo>
                  <a:lnTo>
                    <a:pt x="394" y="911"/>
                  </a:lnTo>
                  <a:lnTo>
                    <a:pt x="393" y="910"/>
                  </a:lnTo>
                  <a:lnTo>
                    <a:pt x="383" y="919"/>
                  </a:lnTo>
                  <a:lnTo>
                    <a:pt x="385" y="919"/>
                  </a:lnTo>
                  <a:lnTo>
                    <a:pt x="386" y="928"/>
                  </a:lnTo>
                  <a:lnTo>
                    <a:pt x="386" y="929"/>
                  </a:lnTo>
                  <a:lnTo>
                    <a:pt x="389" y="939"/>
                  </a:lnTo>
                  <a:lnTo>
                    <a:pt x="390" y="937"/>
                  </a:lnTo>
                  <a:lnTo>
                    <a:pt x="389" y="937"/>
                  </a:lnTo>
                  <a:lnTo>
                    <a:pt x="387" y="945"/>
                  </a:lnTo>
                  <a:lnTo>
                    <a:pt x="386" y="946"/>
                  </a:lnTo>
                  <a:lnTo>
                    <a:pt x="389" y="948"/>
                  </a:lnTo>
                  <a:lnTo>
                    <a:pt x="401" y="957"/>
                  </a:lnTo>
                  <a:lnTo>
                    <a:pt x="401" y="954"/>
                  </a:lnTo>
                  <a:lnTo>
                    <a:pt x="399" y="954"/>
                  </a:lnTo>
                  <a:lnTo>
                    <a:pt x="398" y="964"/>
                  </a:lnTo>
                  <a:lnTo>
                    <a:pt x="397" y="965"/>
                  </a:lnTo>
                  <a:lnTo>
                    <a:pt x="399" y="966"/>
                  </a:lnTo>
                  <a:lnTo>
                    <a:pt x="411" y="974"/>
                  </a:lnTo>
                  <a:lnTo>
                    <a:pt x="411" y="971"/>
                  </a:lnTo>
                  <a:lnTo>
                    <a:pt x="410" y="971"/>
                  </a:lnTo>
                  <a:lnTo>
                    <a:pt x="404" y="981"/>
                  </a:lnTo>
                  <a:lnTo>
                    <a:pt x="404" y="991"/>
                  </a:lnTo>
                  <a:lnTo>
                    <a:pt x="411" y="999"/>
                  </a:lnTo>
                  <a:lnTo>
                    <a:pt x="412" y="998"/>
                  </a:lnTo>
                  <a:lnTo>
                    <a:pt x="411" y="998"/>
                  </a:lnTo>
                  <a:lnTo>
                    <a:pt x="408" y="1016"/>
                  </a:lnTo>
                  <a:lnTo>
                    <a:pt x="410" y="1016"/>
                  </a:lnTo>
                  <a:lnTo>
                    <a:pt x="408" y="1015"/>
                  </a:lnTo>
                  <a:lnTo>
                    <a:pt x="399" y="1022"/>
                  </a:lnTo>
                  <a:lnTo>
                    <a:pt x="398" y="1024"/>
                  </a:lnTo>
                  <a:lnTo>
                    <a:pt x="399" y="1025"/>
                  </a:lnTo>
                  <a:lnTo>
                    <a:pt x="402" y="1034"/>
                  </a:lnTo>
                  <a:lnTo>
                    <a:pt x="403" y="1033"/>
                  </a:lnTo>
                  <a:lnTo>
                    <a:pt x="402" y="1033"/>
                  </a:lnTo>
                  <a:lnTo>
                    <a:pt x="403" y="1042"/>
                  </a:lnTo>
                  <a:lnTo>
                    <a:pt x="404" y="1042"/>
                  </a:lnTo>
                  <a:lnTo>
                    <a:pt x="403" y="1042"/>
                  </a:lnTo>
                  <a:lnTo>
                    <a:pt x="398" y="1051"/>
                  </a:lnTo>
                  <a:lnTo>
                    <a:pt x="397" y="1051"/>
                  </a:lnTo>
                  <a:lnTo>
                    <a:pt x="399" y="1054"/>
                  </a:lnTo>
                  <a:lnTo>
                    <a:pt x="410" y="1062"/>
                  </a:lnTo>
                  <a:lnTo>
                    <a:pt x="410" y="1059"/>
                  </a:lnTo>
                  <a:lnTo>
                    <a:pt x="408" y="1060"/>
                  </a:lnTo>
                  <a:lnTo>
                    <a:pt x="411" y="1070"/>
                  </a:lnTo>
                  <a:lnTo>
                    <a:pt x="412" y="1068"/>
                  </a:lnTo>
                  <a:lnTo>
                    <a:pt x="411" y="1067"/>
                  </a:lnTo>
                  <a:lnTo>
                    <a:pt x="401" y="1076"/>
                  </a:lnTo>
                  <a:lnTo>
                    <a:pt x="399" y="1077"/>
                  </a:lnTo>
                  <a:lnTo>
                    <a:pt x="401" y="1077"/>
                  </a:lnTo>
                  <a:lnTo>
                    <a:pt x="402" y="1085"/>
                  </a:lnTo>
                  <a:lnTo>
                    <a:pt x="402" y="1087"/>
                  </a:lnTo>
                  <a:lnTo>
                    <a:pt x="408" y="1096"/>
                  </a:lnTo>
                  <a:lnTo>
                    <a:pt x="419" y="1105"/>
                  </a:lnTo>
                  <a:lnTo>
                    <a:pt x="420" y="1104"/>
                  </a:lnTo>
                  <a:lnTo>
                    <a:pt x="419" y="1104"/>
                  </a:lnTo>
                  <a:lnTo>
                    <a:pt x="414" y="1111"/>
                  </a:lnTo>
                  <a:lnTo>
                    <a:pt x="412" y="1111"/>
                  </a:lnTo>
                  <a:lnTo>
                    <a:pt x="415" y="1114"/>
                  </a:lnTo>
                  <a:lnTo>
                    <a:pt x="427" y="1123"/>
                  </a:lnTo>
                  <a:lnTo>
                    <a:pt x="427" y="1121"/>
                  </a:lnTo>
                  <a:lnTo>
                    <a:pt x="425" y="1122"/>
                  </a:lnTo>
                  <a:lnTo>
                    <a:pt x="433" y="1131"/>
                  </a:lnTo>
                  <a:lnTo>
                    <a:pt x="435" y="1130"/>
                  </a:lnTo>
                  <a:lnTo>
                    <a:pt x="433" y="1128"/>
                  </a:lnTo>
                  <a:lnTo>
                    <a:pt x="424" y="1138"/>
                  </a:lnTo>
                  <a:lnTo>
                    <a:pt x="425" y="1139"/>
                  </a:lnTo>
                  <a:lnTo>
                    <a:pt x="431" y="1148"/>
                  </a:lnTo>
                  <a:lnTo>
                    <a:pt x="432" y="1147"/>
                  </a:lnTo>
                  <a:lnTo>
                    <a:pt x="431" y="1147"/>
                  </a:lnTo>
                  <a:lnTo>
                    <a:pt x="429" y="1156"/>
                  </a:lnTo>
                  <a:lnTo>
                    <a:pt x="431" y="1156"/>
                  </a:lnTo>
                  <a:lnTo>
                    <a:pt x="431" y="1155"/>
                  </a:lnTo>
                  <a:lnTo>
                    <a:pt x="408" y="1162"/>
                  </a:lnTo>
                  <a:lnTo>
                    <a:pt x="393" y="1172"/>
                  </a:lnTo>
                  <a:lnTo>
                    <a:pt x="393" y="1170"/>
                  </a:lnTo>
                  <a:lnTo>
                    <a:pt x="391" y="1172"/>
                  </a:lnTo>
                  <a:lnTo>
                    <a:pt x="381" y="1181"/>
                  </a:lnTo>
                  <a:lnTo>
                    <a:pt x="380" y="1182"/>
                  </a:lnTo>
                  <a:lnTo>
                    <a:pt x="381" y="1183"/>
                  </a:lnTo>
                  <a:lnTo>
                    <a:pt x="391" y="1193"/>
                  </a:lnTo>
                  <a:lnTo>
                    <a:pt x="393" y="1194"/>
                  </a:lnTo>
                  <a:lnTo>
                    <a:pt x="403" y="1202"/>
                  </a:lnTo>
                  <a:lnTo>
                    <a:pt x="403" y="1199"/>
                  </a:lnTo>
                  <a:lnTo>
                    <a:pt x="402" y="1200"/>
                  </a:lnTo>
                  <a:lnTo>
                    <a:pt x="408" y="1210"/>
                  </a:lnTo>
                  <a:lnTo>
                    <a:pt x="410" y="1208"/>
                  </a:lnTo>
                  <a:lnTo>
                    <a:pt x="410" y="1207"/>
                  </a:lnTo>
                  <a:lnTo>
                    <a:pt x="391" y="1216"/>
                  </a:lnTo>
                  <a:lnTo>
                    <a:pt x="378" y="1224"/>
                  </a:lnTo>
                  <a:lnTo>
                    <a:pt x="377" y="1224"/>
                  </a:lnTo>
                  <a:lnTo>
                    <a:pt x="377" y="1234"/>
                  </a:lnTo>
                  <a:lnTo>
                    <a:pt x="376" y="1244"/>
                  </a:lnTo>
                  <a:lnTo>
                    <a:pt x="374" y="1245"/>
                  </a:lnTo>
                  <a:lnTo>
                    <a:pt x="376" y="1245"/>
                  </a:lnTo>
                  <a:lnTo>
                    <a:pt x="385" y="1253"/>
                  </a:lnTo>
                  <a:lnTo>
                    <a:pt x="386" y="1252"/>
                  </a:lnTo>
                  <a:lnTo>
                    <a:pt x="385" y="1253"/>
                  </a:lnTo>
                  <a:lnTo>
                    <a:pt x="391" y="1262"/>
                  </a:lnTo>
                  <a:lnTo>
                    <a:pt x="393" y="1261"/>
                  </a:lnTo>
                  <a:lnTo>
                    <a:pt x="391" y="1261"/>
                  </a:lnTo>
                  <a:lnTo>
                    <a:pt x="393" y="1270"/>
                  </a:lnTo>
                  <a:lnTo>
                    <a:pt x="394" y="1270"/>
                  </a:lnTo>
                  <a:lnTo>
                    <a:pt x="394" y="1269"/>
                  </a:lnTo>
                  <a:lnTo>
                    <a:pt x="381" y="1276"/>
                  </a:lnTo>
                  <a:lnTo>
                    <a:pt x="380" y="1276"/>
                  </a:lnTo>
                  <a:lnTo>
                    <a:pt x="370" y="1286"/>
                  </a:lnTo>
                  <a:lnTo>
                    <a:pt x="370" y="1287"/>
                  </a:lnTo>
                  <a:lnTo>
                    <a:pt x="365" y="1296"/>
                  </a:lnTo>
                  <a:lnTo>
                    <a:pt x="361" y="1304"/>
                  </a:lnTo>
                  <a:lnTo>
                    <a:pt x="356" y="1313"/>
                  </a:lnTo>
                  <a:lnTo>
                    <a:pt x="355" y="1313"/>
                  </a:lnTo>
                  <a:lnTo>
                    <a:pt x="356" y="1313"/>
                  </a:lnTo>
                  <a:lnTo>
                    <a:pt x="357" y="1322"/>
                  </a:lnTo>
                  <a:lnTo>
                    <a:pt x="357" y="1324"/>
                  </a:lnTo>
                  <a:lnTo>
                    <a:pt x="363" y="1331"/>
                  </a:lnTo>
                  <a:lnTo>
                    <a:pt x="364" y="1330"/>
                  </a:lnTo>
                  <a:lnTo>
                    <a:pt x="363" y="1330"/>
                  </a:lnTo>
                  <a:lnTo>
                    <a:pt x="363" y="1339"/>
                  </a:lnTo>
                  <a:lnTo>
                    <a:pt x="364" y="1339"/>
                  </a:lnTo>
                  <a:lnTo>
                    <a:pt x="363" y="1339"/>
                  </a:lnTo>
                  <a:lnTo>
                    <a:pt x="359" y="1348"/>
                  </a:lnTo>
                  <a:lnTo>
                    <a:pt x="359" y="1347"/>
                  </a:lnTo>
                  <a:lnTo>
                    <a:pt x="359" y="1348"/>
                  </a:lnTo>
                  <a:lnTo>
                    <a:pt x="357" y="1358"/>
                  </a:lnTo>
                  <a:lnTo>
                    <a:pt x="356" y="1358"/>
                  </a:lnTo>
                  <a:lnTo>
                    <a:pt x="357" y="1359"/>
                  </a:lnTo>
                  <a:lnTo>
                    <a:pt x="363" y="1367"/>
                  </a:lnTo>
                  <a:lnTo>
                    <a:pt x="364" y="1365"/>
                  </a:lnTo>
                  <a:lnTo>
                    <a:pt x="363" y="1365"/>
                  </a:lnTo>
                  <a:lnTo>
                    <a:pt x="363" y="1376"/>
                  </a:lnTo>
                  <a:lnTo>
                    <a:pt x="373" y="1385"/>
                  </a:lnTo>
                  <a:lnTo>
                    <a:pt x="374" y="1384"/>
                  </a:lnTo>
                  <a:lnTo>
                    <a:pt x="374" y="1382"/>
                  </a:lnTo>
                  <a:lnTo>
                    <a:pt x="364" y="1390"/>
                  </a:lnTo>
                  <a:lnTo>
                    <a:pt x="361" y="1392"/>
                  </a:lnTo>
                  <a:lnTo>
                    <a:pt x="363" y="1393"/>
                  </a:lnTo>
                  <a:lnTo>
                    <a:pt x="370" y="1402"/>
                  </a:lnTo>
                  <a:lnTo>
                    <a:pt x="372" y="1401"/>
                  </a:lnTo>
                  <a:lnTo>
                    <a:pt x="370" y="1401"/>
                  </a:lnTo>
                  <a:lnTo>
                    <a:pt x="369" y="1410"/>
                  </a:lnTo>
                  <a:lnTo>
                    <a:pt x="368" y="1410"/>
                  </a:lnTo>
                  <a:lnTo>
                    <a:pt x="369" y="1411"/>
                  </a:lnTo>
                  <a:lnTo>
                    <a:pt x="376" y="1419"/>
                  </a:lnTo>
                  <a:lnTo>
                    <a:pt x="377" y="1418"/>
                  </a:lnTo>
                  <a:lnTo>
                    <a:pt x="376" y="1416"/>
                  </a:lnTo>
                  <a:lnTo>
                    <a:pt x="368" y="1426"/>
                  </a:lnTo>
                  <a:lnTo>
                    <a:pt x="366" y="1427"/>
                  </a:lnTo>
                  <a:lnTo>
                    <a:pt x="368" y="1427"/>
                  </a:lnTo>
                  <a:lnTo>
                    <a:pt x="361" y="1436"/>
                  </a:lnTo>
                  <a:lnTo>
                    <a:pt x="356" y="1444"/>
                  </a:lnTo>
                  <a:lnTo>
                    <a:pt x="356" y="1454"/>
                  </a:lnTo>
                  <a:lnTo>
                    <a:pt x="360" y="1464"/>
                  </a:lnTo>
                  <a:lnTo>
                    <a:pt x="365" y="1471"/>
                  </a:lnTo>
                  <a:lnTo>
                    <a:pt x="366" y="1470"/>
                  </a:lnTo>
                  <a:lnTo>
                    <a:pt x="365" y="1470"/>
                  </a:lnTo>
                  <a:lnTo>
                    <a:pt x="365" y="1481"/>
                  </a:lnTo>
                  <a:lnTo>
                    <a:pt x="369" y="1490"/>
                  </a:lnTo>
                  <a:lnTo>
                    <a:pt x="370" y="1488"/>
                  </a:lnTo>
                  <a:lnTo>
                    <a:pt x="369" y="1488"/>
                  </a:lnTo>
                  <a:lnTo>
                    <a:pt x="370" y="1498"/>
                  </a:lnTo>
                  <a:lnTo>
                    <a:pt x="372" y="1498"/>
                  </a:lnTo>
                  <a:lnTo>
                    <a:pt x="370" y="1496"/>
                  </a:lnTo>
                  <a:lnTo>
                    <a:pt x="364" y="1504"/>
                  </a:lnTo>
                  <a:lnTo>
                    <a:pt x="363" y="1505"/>
                  </a:lnTo>
                  <a:lnTo>
                    <a:pt x="364" y="1507"/>
                  </a:lnTo>
                  <a:lnTo>
                    <a:pt x="380" y="1525"/>
                  </a:lnTo>
                  <a:lnTo>
                    <a:pt x="381" y="1524"/>
                  </a:lnTo>
                  <a:lnTo>
                    <a:pt x="380" y="1525"/>
                  </a:lnTo>
                  <a:lnTo>
                    <a:pt x="382" y="1533"/>
                  </a:lnTo>
                  <a:lnTo>
                    <a:pt x="383" y="1532"/>
                  </a:lnTo>
                  <a:lnTo>
                    <a:pt x="382" y="1532"/>
                  </a:lnTo>
                  <a:lnTo>
                    <a:pt x="377" y="1541"/>
                  </a:lnTo>
                  <a:lnTo>
                    <a:pt x="378" y="1541"/>
                  </a:lnTo>
                  <a:lnTo>
                    <a:pt x="378" y="1540"/>
                  </a:lnTo>
                  <a:lnTo>
                    <a:pt x="363" y="1549"/>
                  </a:lnTo>
                  <a:lnTo>
                    <a:pt x="363" y="1547"/>
                  </a:lnTo>
                  <a:lnTo>
                    <a:pt x="361" y="1549"/>
                  </a:lnTo>
                  <a:lnTo>
                    <a:pt x="352" y="1557"/>
                  </a:lnTo>
                  <a:lnTo>
                    <a:pt x="352" y="1558"/>
                  </a:lnTo>
                  <a:lnTo>
                    <a:pt x="351" y="1567"/>
                  </a:lnTo>
                  <a:lnTo>
                    <a:pt x="349" y="1567"/>
                  </a:lnTo>
                  <a:lnTo>
                    <a:pt x="351" y="1568"/>
                  </a:lnTo>
                  <a:lnTo>
                    <a:pt x="356" y="1577"/>
                  </a:lnTo>
                  <a:lnTo>
                    <a:pt x="361" y="1585"/>
                  </a:lnTo>
                  <a:lnTo>
                    <a:pt x="365" y="1594"/>
                  </a:lnTo>
                  <a:lnTo>
                    <a:pt x="374" y="1604"/>
                  </a:lnTo>
                  <a:lnTo>
                    <a:pt x="376" y="1602"/>
                  </a:lnTo>
                  <a:lnTo>
                    <a:pt x="374" y="1604"/>
                  </a:lnTo>
                  <a:lnTo>
                    <a:pt x="380" y="1612"/>
                  </a:lnTo>
                  <a:lnTo>
                    <a:pt x="381" y="1610"/>
                  </a:lnTo>
                  <a:lnTo>
                    <a:pt x="380" y="1610"/>
                  </a:lnTo>
                  <a:lnTo>
                    <a:pt x="377" y="1629"/>
                  </a:lnTo>
                  <a:lnTo>
                    <a:pt x="378" y="1629"/>
                  </a:lnTo>
                  <a:lnTo>
                    <a:pt x="377" y="1629"/>
                  </a:lnTo>
                  <a:lnTo>
                    <a:pt x="374" y="1636"/>
                  </a:lnTo>
                  <a:lnTo>
                    <a:pt x="370" y="1646"/>
                  </a:lnTo>
                  <a:lnTo>
                    <a:pt x="364" y="1655"/>
                  </a:lnTo>
                  <a:lnTo>
                    <a:pt x="365" y="1655"/>
                  </a:lnTo>
                  <a:lnTo>
                    <a:pt x="365" y="1653"/>
                  </a:lnTo>
                  <a:lnTo>
                    <a:pt x="348" y="1663"/>
                  </a:lnTo>
                  <a:lnTo>
                    <a:pt x="323" y="1670"/>
                  </a:lnTo>
                  <a:lnTo>
                    <a:pt x="321" y="1670"/>
                  </a:lnTo>
                  <a:lnTo>
                    <a:pt x="322" y="1672"/>
                  </a:lnTo>
                  <a:lnTo>
                    <a:pt x="323" y="1681"/>
                  </a:lnTo>
                  <a:lnTo>
                    <a:pt x="325" y="1681"/>
                  </a:lnTo>
                  <a:lnTo>
                    <a:pt x="325" y="1680"/>
                  </a:lnTo>
                  <a:lnTo>
                    <a:pt x="313" y="1689"/>
                  </a:lnTo>
                  <a:lnTo>
                    <a:pt x="311" y="1689"/>
                  </a:lnTo>
                  <a:lnTo>
                    <a:pt x="305" y="1697"/>
                  </a:lnTo>
                  <a:lnTo>
                    <a:pt x="305" y="1708"/>
                  </a:lnTo>
                  <a:lnTo>
                    <a:pt x="314" y="1718"/>
                  </a:lnTo>
                  <a:lnTo>
                    <a:pt x="315" y="1716"/>
                  </a:lnTo>
                  <a:lnTo>
                    <a:pt x="314" y="1716"/>
                  </a:lnTo>
                  <a:lnTo>
                    <a:pt x="313" y="1724"/>
                  </a:lnTo>
                  <a:lnTo>
                    <a:pt x="311" y="1725"/>
                  </a:lnTo>
                  <a:lnTo>
                    <a:pt x="314" y="1727"/>
                  </a:lnTo>
                  <a:lnTo>
                    <a:pt x="327" y="1736"/>
                  </a:lnTo>
                  <a:lnTo>
                    <a:pt x="327" y="1733"/>
                  </a:lnTo>
                  <a:lnTo>
                    <a:pt x="326" y="1735"/>
                  </a:lnTo>
                  <a:lnTo>
                    <a:pt x="334" y="1744"/>
                  </a:lnTo>
                  <a:lnTo>
                    <a:pt x="335" y="1742"/>
                  </a:lnTo>
                  <a:lnTo>
                    <a:pt x="334" y="1744"/>
                  </a:lnTo>
                  <a:lnTo>
                    <a:pt x="338" y="1752"/>
                  </a:lnTo>
                  <a:lnTo>
                    <a:pt x="339" y="1750"/>
                  </a:lnTo>
                  <a:lnTo>
                    <a:pt x="339" y="1749"/>
                  </a:lnTo>
                  <a:lnTo>
                    <a:pt x="317" y="1758"/>
                  </a:lnTo>
                  <a:lnTo>
                    <a:pt x="315" y="1758"/>
                  </a:lnTo>
                  <a:lnTo>
                    <a:pt x="315" y="1759"/>
                  </a:lnTo>
                  <a:lnTo>
                    <a:pt x="310" y="1769"/>
                  </a:lnTo>
                  <a:lnTo>
                    <a:pt x="308" y="1776"/>
                  </a:lnTo>
                  <a:lnTo>
                    <a:pt x="306" y="1776"/>
                  </a:lnTo>
                  <a:lnTo>
                    <a:pt x="308" y="1778"/>
                  </a:lnTo>
                  <a:lnTo>
                    <a:pt x="310" y="1787"/>
                  </a:lnTo>
                  <a:lnTo>
                    <a:pt x="311" y="1786"/>
                  </a:lnTo>
                  <a:lnTo>
                    <a:pt x="310" y="1786"/>
                  </a:lnTo>
                  <a:lnTo>
                    <a:pt x="308" y="1795"/>
                  </a:lnTo>
                  <a:lnTo>
                    <a:pt x="306" y="1795"/>
                  </a:lnTo>
                  <a:lnTo>
                    <a:pt x="308" y="1796"/>
                  </a:lnTo>
                  <a:lnTo>
                    <a:pt x="310" y="1805"/>
                  </a:lnTo>
                  <a:lnTo>
                    <a:pt x="311" y="1804"/>
                  </a:lnTo>
                  <a:lnTo>
                    <a:pt x="310" y="1804"/>
                  </a:lnTo>
                  <a:lnTo>
                    <a:pt x="310" y="1813"/>
                  </a:lnTo>
                  <a:lnTo>
                    <a:pt x="314" y="1822"/>
                  </a:lnTo>
                  <a:lnTo>
                    <a:pt x="315" y="1821"/>
                  </a:lnTo>
                  <a:lnTo>
                    <a:pt x="314" y="1821"/>
                  </a:lnTo>
                  <a:lnTo>
                    <a:pt x="310" y="1830"/>
                  </a:lnTo>
                  <a:lnTo>
                    <a:pt x="306" y="1838"/>
                  </a:lnTo>
                  <a:lnTo>
                    <a:pt x="306" y="1847"/>
                  </a:lnTo>
                  <a:lnTo>
                    <a:pt x="308" y="1856"/>
                  </a:lnTo>
                  <a:lnTo>
                    <a:pt x="309" y="1856"/>
                  </a:lnTo>
                  <a:lnTo>
                    <a:pt x="309" y="1855"/>
                  </a:lnTo>
                  <a:lnTo>
                    <a:pt x="297" y="1863"/>
                  </a:lnTo>
                  <a:lnTo>
                    <a:pt x="296" y="1863"/>
                  </a:lnTo>
                  <a:lnTo>
                    <a:pt x="296" y="1875"/>
                  </a:lnTo>
                  <a:lnTo>
                    <a:pt x="300" y="1884"/>
                  </a:lnTo>
                  <a:lnTo>
                    <a:pt x="301" y="1882"/>
                  </a:lnTo>
                  <a:lnTo>
                    <a:pt x="300" y="1881"/>
                  </a:lnTo>
                  <a:lnTo>
                    <a:pt x="292" y="1889"/>
                  </a:lnTo>
                  <a:lnTo>
                    <a:pt x="292" y="1900"/>
                  </a:lnTo>
                  <a:lnTo>
                    <a:pt x="293" y="1900"/>
                  </a:lnTo>
                  <a:lnTo>
                    <a:pt x="293" y="1898"/>
                  </a:lnTo>
                  <a:lnTo>
                    <a:pt x="280" y="1907"/>
                  </a:lnTo>
                  <a:lnTo>
                    <a:pt x="279" y="1907"/>
                  </a:lnTo>
                  <a:lnTo>
                    <a:pt x="279" y="1909"/>
                  </a:lnTo>
                  <a:lnTo>
                    <a:pt x="276" y="1917"/>
                  </a:lnTo>
                  <a:lnTo>
                    <a:pt x="277" y="1917"/>
                  </a:lnTo>
                  <a:lnTo>
                    <a:pt x="277" y="1915"/>
                  </a:lnTo>
                  <a:lnTo>
                    <a:pt x="243" y="1934"/>
                  </a:lnTo>
                  <a:lnTo>
                    <a:pt x="243" y="1932"/>
                  </a:lnTo>
                  <a:lnTo>
                    <a:pt x="242" y="1934"/>
                  </a:lnTo>
                  <a:lnTo>
                    <a:pt x="233" y="1941"/>
                  </a:lnTo>
                  <a:lnTo>
                    <a:pt x="225" y="1951"/>
                  </a:lnTo>
                  <a:lnTo>
                    <a:pt x="215" y="1960"/>
                  </a:lnTo>
                  <a:lnTo>
                    <a:pt x="216" y="1961"/>
                  </a:lnTo>
                  <a:lnTo>
                    <a:pt x="216" y="1960"/>
                  </a:lnTo>
                  <a:lnTo>
                    <a:pt x="204" y="1969"/>
                  </a:lnTo>
                  <a:lnTo>
                    <a:pt x="194" y="1977"/>
                  </a:lnTo>
                  <a:lnTo>
                    <a:pt x="192" y="1977"/>
                  </a:lnTo>
                  <a:lnTo>
                    <a:pt x="192" y="1978"/>
                  </a:lnTo>
                  <a:lnTo>
                    <a:pt x="184" y="1996"/>
                  </a:lnTo>
                  <a:lnTo>
                    <a:pt x="179" y="2004"/>
                  </a:lnTo>
                  <a:lnTo>
                    <a:pt x="180" y="2004"/>
                  </a:lnTo>
                  <a:lnTo>
                    <a:pt x="180" y="2003"/>
                  </a:lnTo>
                  <a:lnTo>
                    <a:pt x="167" y="2012"/>
                  </a:lnTo>
                  <a:lnTo>
                    <a:pt x="166" y="2012"/>
                  </a:lnTo>
                  <a:lnTo>
                    <a:pt x="157" y="2021"/>
                  </a:lnTo>
                  <a:lnTo>
                    <a:pt x="150" y="2029"/>
                  </a:lnTo>
                  <a:lnTo>
                    <a:pt x="149" y="2030"/>
                  </a:lnTo>
                  <a:lnTo>
                    <a:pt x="150" y="2030"/>
                  </a:lnTo>
                  <a:lnTo>
                    <a:pt x="144" y="2040"/>
                  </a:lnTo>
                  <a:lnTo>
                    <a:pt x="139" y="2049"/>
                  </a:lnTo>
                  <a:lnTo>
                    <a:pt x="133" y="2057"/>
                  </a:lnTo>
                  <a:lnTo>
                    <a:pt x="129" y="2066"/>
                  </a:lnTo>
                  <a:lnTo>
                    <a:pt x="127" y="2075"/>
                  </a:lnTo>
                  <a:lnTo>
                    <a:pt x="123" y="2083"/>
                  </a:lnTo>
                  <a:lnTo>
                    <a:pt x="118" y="2101"/>
                  </a:lnTo>
                  <a:lnTo>
                    <a:pt x="118" y="2100"/>
                  </a:lnTo>
                  <a:lnTo>
                    <a:pt x="118" y="2101"/>
                  </a:lnTo>
                  <a:lnTo>
                    <a:pt x="116" y="2110"/>
                  </a:lnTo>
                  <a:lnTo>
                    <a:pt x="118" y="2110"/>
                  </a:lnTo>
                  <a:lnTo>
                    <a:pt x="116" y="2110"/>
                  </a:lnTo>
                  <a:lnTo>
                    <a:pt x="114" y="2118"/>
                  </a:lnTo>
                  <a:lnTo>
                    <a:pt x="114" y="2136"/>
                  </a:lnTo>
                  <a:lnTo>
                    <a:pt x="112" y="2144"/>
                  </a:lnTo>
                  <a:lnTo>
                    <a:pt x="111" y="2153"/>
                  </a:lnTo>
                  <a:lnTo>
                    <a:pt x="112" y="2163"/>
                  </a:lnTo>
                  <a:lnTo>
                    <a:pt x="111" y="2170"/>
                  </a:lnTo>
                  <a:lnTo>
                    <a:pt x="112" y="2180"/>
                  </a:lnTo>
                  <a:lnTo>
                    <a:pt x="111" y="2189"/>
                  </a:lnTo>
                  <a:lnTo>
                    <a:pt x="111" y="2198"/>
                  </a:lnTo>
                  <a:lnTo>
                    <a:pt x="114" y="2207"/>
                  </a:lnTo>
                  <a:lnTo>
                    <a:pt x="115" y="2206"/>
                  </a:lnTo>
                  <a:lnTo>
                    <a:pt x="114" y="2206"/>
                  </a:lnTo>
                  <a:lnTo>
                    <a:pt x="115" y="2215"/>
                  </a:lnTo>
                  <a:lnTo>
                    <a:pt x="115" y="2216"/>
                  </a:lnTo>
                  <a:lnTo>
                    <a:pt x="119" y="2216"/>
                  </a:lnTo>
                  <a:lnTo>
                    <a:pt x="119" y="2215"/>
                  </a:lnTo>
                  <a:lnTo>
                    <a:pt x="118" y="2206"/>
                  </a:lnTo>
                  <a:lnTo>
                    <a:pt x="116" y="2205"/>
                  </a:lnTo>
                  <a:lnTo>
                    <a:pt x="118" y="2206"/>
                  </a:lnTo>
                  <a:lnTo>
                    <a:pt x="115" y="2197"/>
                  </a:lnTo>
                  <a:lnTo>
                    <a:pt x="112" y="2197"/>
                  </a:lnTo>
                  <a:lnTo>
                    <a:pt x="115" y="2197"/>
                  </a:lnTo>
                  <a:lnTo>
                    <a:pt x="115" y="2189"/>
                  </a:lnTo>
                  <a:lnTo>
                    <a:pt x="116" y="2180"/>
                  </a:lnTo>
                  <a:lnTo>
                    <a:pt x="115" y="2170"/>
                  </a:lnTo>
                  <a:lnTo>
                    <a:pt x="116" y="2163"/>
                  </a:lnTo>
                  <a:lnTo>
                    <a:pt x="115" y="2153"/>
                  </a:lnTo>
                  <a:lnTo>
                    <a:pt x="116" y="2144"/>
                  </a:lnTo>
                  <a:lnTo>
                    <a:pt x="118" y="2136"/>
                  </a:lnTo>
                  <a:lnTo>
                    <a:pt x="118" y="2118"/>
                  </a:lnTo>
                  <a:lnTo>
                    <a:pt x="115" y="2118"/>
                  </a:lnTo>
                  <a:lnTo>
                    <a:pt x="118" y="2119"/>
                  </a:lnTo>
                  <a:lnTo>
                    <a:pt x="120" y="2112"/>
                  </a:lnTo>
                  <a:lnTo>
                    <a:pt x="119" y="2112"/>
                  </a:lnTo>
                  <a:lnTo>
                    <a:pt x="120" y="2110"/>
                  </a:lnTo>
                  <a:lnTo>
                    <a:pt x="122" y="2101"/>
                  </a:lnTo>
                  <a:lnTo>
                    <a:pt x="119" y="2101"/>
                  </a:lnTo>
                  <a:lnTo>
                    <a:pt x="122" y="2102"/>
                  </a:lnTo>
                  <a:lnTo>
                    <a:pt x="127" y="2084"/>
                  </a:lnTo>
                  <a:lnTo>
                    <a:pt x="131" y="2076"/>
                  </a:lnTo>
                  <a:lnTo>
                    <a:pt x="133" y="2067"/>
                  </a:lnTo>
                  <a:lnTo>
                    <a:pt x="137" y="2058"/>
                  </a:lnTo>
                  <a:lnTo>
                    <a:pt x="143" y="2050"/>
                  </a:lnTo>
                  <a:lnTo>
                    <a:pt x="148" y="2041"/>
                  </a:lnTo>
                  <a:lnTo>
                    <a:pt x="154" y="2032"/>
                  </a:lnTo>
                  <a:lnTo>
                    <a:pt x="152" y="2030"/>
                  </a:lnTo>
                  <a:lnTo>
                    <a:pt x="153" y="2032"/>
                  </a:lnTo>
                  <a:lnTo>
                    <a:pt x="160" y="2024"/>
                  </a:lnTo>
                  <a:lnTo>
                    <a:pt x="169" y="2015"/>
                  </a:lnTo>
                  <a:lnTo>
                    <a:pt x="167" y="2013"/>
                  </a:lnTo>
                  <a:lnTo>
                    <a:pt x="169" y="2016"/>
                  </a:lnTo>
                  <a:lnTo>
                    <a:pt x="182" y="2007"/>
                  </a:lnTo>
                  <a:lnTo>
                    <a:pt x="182" y="2006"/>
                  </a:lnTo>
                  <a:lnTo>
                    <a:pt x="183" y="2006"/>
                  </a:lnTo>
                  <a:lnTo>
                    <a:pt x="188" y="1998"/>
                  </a:lnTo>
                  <a:lnTo>
                    <a:pt x="196" y="1979"/>
                  </a:lnTo>
                  <a:lnTo>
                    <a:pt x="194" y="1978"/>
                  </a:lnTo>
                  <a:lnTo>
                    <a:pt x="195" y="1981"/>
                  </a:lnTo>
                  <a:lnTo>
                    <a:pt x="205" y="1973"/>
                  </a:lnTo>
                  <a:lnTo>
                    <a:pt x="217" y="1964"/>
                  </a:lnTo>
                  <a:lnTo>
                    <a:pt x="216" y="1964"/>
                  </a:lnTo>
                  <a:lnTo>
                    <a:pt x="217" y="1962"/>
                  </a:lnTo>
                  <a:lnTo>
                    <a:pt x="228" y="1953"/>
                  </a:lnTo>
                  <a:lnTo>
                    <a:pt x="235" y="1944"/>
                  </a:lnTo>
                  <a:lnTo>
                    <a:pt x="245" y="1936"/>
                  </a:lnTo>
                  <a:lnTo>
                    <a:pt x="243" y="1935"/>
                  </a:lnTo>
                  <a:lnTo>
                    <a:pt x="245" y="1937"/>
                  </a:lnTo>
                  <a:lnTo>
                    <a:pt x="279" y="1919"/>
                  </a:lnTo>
                  <a:lnTo>
                    <a:pt x="279" y="1918"/>
                  </a:lnTo>
                  <a:lnTo>
                    <a:pt x="280" y="1918"/>
                  </a:lnTo>
                  <a:lnTo>
                    <a:pt x="283" y="1910"/>
                  </a:lnTo>
                  <a:lnTo>
                    <a:pt x="280" y="1909"/>
                  </a:lnTo>
                  <a:lnTo>
                    <a:pt x="281" y="1911"/>
                  </a:lnTo>
                  <a:lnTo>
                    <a:pt x="294" y="1902"/>
                  </a:lnTo>
                  <a:lnTo>
                    <a:pt x="296" y="1901"/>
                  </a:lnTo>
                  <a:lnTo>
                    <a:pt x="296" y="1890"/>
                  </a:lnTo>
                  <a:lnTo>
                    <a:pt x="293" y="1890"/>
                  </a:lnTo>
                  <a:lnTo>
                    <a:pt x="294" y="1892"/>
                  </a:lnTo>
                  <a:lnTo>
                    <a:pt x="304" y="1882"/>
                  </a:lnTo>
                  <a:lnTo>
                    <a:pt x="300" y="1873"/>
                  </a:lnTo>
                  <a:lnTo>
                    <a:pt x="297" y="1873"/>
                  </a:lnTo>
                  <a:lnTo>
                    <a:pt x="300" y="1873"/>
                  </a:lnTo>
                  <a:lnTo>
                    <a:pt x="300" y="1864"/>
                  </a:lnTo>
                  <a:lnTo>
                    <a:pt x="297" y="1864"/>
                  </a:lnTo>
                  <a:lnTo>
                    <a:pt x="298" y="1867"/>
                  </a:lnTo>
                  <a:lnTo>
                    <a:pt x="310" y="1859"/>
                  </a:lnTo>
                  <a:lnTo>
                    <a:pt x="311" y="1858"/>
                  </a:lnTo>
                  <a:lnTo>
                    <a:pt x="311" y="1856"/>
                  </a:lnTo>
                  <a:lnTo>
                    <a:pt x="310" y="1847"/>
                  </a:lnTo>
                  <a:lnTo>
                    <a:pt x="310" y="1838"/>
                  </a:lnTo>
                  <a:lnTo>
                    <a:pt x="308" y="1838"/>
                  </a:lnTo>
                  <a:lnTo>
                    <a:pt x="310" y="1839"/>
                  </a:lnTo>
                  <a:lnTo>
                    <a:pt x="314" y="1831"/>
                  </a:lnTo>
                  <a:lnTo>
                    <a:pt x="318" y="1822"/>
                  </a:lnTo>
                  <a:lnTo>
                    <a:pt x="318" y="1821"/>
                  </a:lnTo>
                  <a:lnTo>
                    <a:pt x="314" y="1812"/>
                  </a:lnTo>
                  <a:lnTo>
                    <a:pt x="311" y="1812"/>
                  </a:lnTo>
                  <a:lnTo>
                    <a:pt x="314" y="1812"/>
                  </a:lnTo>
                  <a:lnTo>
                    <a:pt x="314" y="1804"/>
                  </a:lnTo>
                  <a:lnTo>
                    <a:pt x="311" y="1795"/>
                  </a:lnTo>
                  <a:lnTo>
                    <a:pt x="309" y="1795"/>
                  </a:lnTo>
                  <a:lnTo>
                    <a:pt x="311" y="1796"/>
                  </a:lnTo>
                  <a:lnTo>
                    <a:pt x="314" y="1787"/>
                  </a:lnTo>
                  <a:lnTo>
                    <a:pt x="314" y="1786"/>
                  </a:lnTo>
                  <a:lnTo>
                    <a:pt x="311" y="1776"/>
                  </a:lnTo>
                  <a:lnTo>
                    <a:pt x="309" y="1776"/>
                  </a:lnTo>
                  <a:lnTo>
                    <a:pt x="311" y="1778"/>
                  </a:lnTo>
                  <a:lnTo>
                    <a:pt x="314" y="1770"/>
                  </a:lnTo>
                  <a:lnTo>
                    <a:pt x="319" y="1761"/>
                  </a:lnTo>
                  <a:lnTo>
                    <a:pt x="317" y="1759"/>
                  </a:lnTo>
                  <a:lnTo>
                    <a:pt x="318" y="1762"/>
                  </a:lnTo>
                  <a:lnTo>
                    <a:pt x="340" y="1753"/>
                  </a:lnTo>
                  <a:lnTo>
                    <a:pt x="342" y="1752"/>
                  </a:lnTo>
                  <a:lnTo>
                    <a:pt x="342" y="1750"/>
                  </a:lnTo>
                  <a:lnTo>
                    <a:pt x="338" y="1742"/>
                  </a:lnTo>
                  <a:lnTo>
                    <a:pt x="336" y="1741"/>
                  </a:lnTo>
                  <a:lnTo>
                    <a:pt x="328" y="1732"/>
                  </a:lnTo>
                  <a:lnTo>
                    <a:pt x="315" y="1723"/>
                  </a:lnTo>
                  <a:lnTo>
                    <a:pt x="314" y="1724"/>
                  </a:lnTo>
                  <a:lnTo>
                    <a:pt x="317" y="1724"/>
                  </a:lnTo>
                  <a:lnTo>
                    <a:pt x="318" y="1716"/>
                  </a:lnTo>
                  <a:lnTo>
                    <a:pt x="308" y="1706"/>
                  </a:lnTo>
                  <a:lnTo>
                    <a:pt x="306" y="1707"/>
                  </a:lnTo>
                  <a:lnTo>
                    <a:pt x="309" y="1707"/>
                  </a:lnTo>
                  <a:lnTo>
                    <a:pt x="309" y="1698"/>
                  </a:lnTo>
                  <a:lnTo>
                    <a:pt x="306" y="1698"/>
                  </a:lnTo>
                  <a:lnTo>
                    <a:pt x="308" y="1699"/>
                  </a:lnTo>
                  <a:lnTo>
                    <a:pt x="314" y="1691"/>
                  </a:lnTo>
                  <a:lnTo>
                    <a:pt x="313" y="1690"/>
                  </a:lnTo>
                  <a:lnTo>
                    <a:pt x="314" y="1693"/>
                  </a:lnTo>
                  <a:lnTo>
                    <a:pt x="326" y="1684"/>
                  </a:lnTo>
                  <a:lnTo>
                    <a:pt x="327" y="1682"/>
                  </a:lnTo>
                  <a:lnTo>
                    <a:pt x="327" y="1681"/>
                  </a:lnTo>
                  <a:lnTo>
                    <a:pt x="326" y="1672"/>
                  </a:lnTo>
                  <a:lnTo>
                    <a:pt x="323" y="1672"/>
                  </a:lnTo>
                  <a:lnTo>
                    <a:pt x="325" y="1674"/>
                  </a:lnTo>
                  <a:lnTo>
                    <a:pt x="349" y="1666"/>
                  </a:lnTo>
                  <a:lnTo>
                    <a:pt x="366" y="1657"/>
                  </a:lnTo>
                  <a:lnTo>
                    <a:pt x="366" y="1656"/>
                  </a:lnTo>
                  <a:lnTo>
                    <a:pt x="368" y="1656"/>
                  </a:lnTo>
                  <a:lnTo>
                    <a:pt x="374" y="1647"/>
                  </a:lnTo>
                  <a:lnTo>
                    <a:pt x="378" y="1638"/>
                  </a:lnTo>
                  <a:lnTo>
                    <a:pt x="381" y="1630"/>
                  </a:lnTo>
                  <a:lnTo>
                    <a:pt x="380" y="1630"/>
                  </a:lnTo>
                  <a:lnTo>
                    <a:pt x="381" y="1629"/>
                  </a:lnTo>
                  <a:lnTo>
                    <a:pt x="383" y="1610"/>
                  </a:lnTo>
                  <a:lnTo>
                    <a:pt x="378" y="1602"/>
                  </a:lnTo>
                  <a:lnTo>
                    <a:pt x="368" y="1592"/>
                  </a:lnTo>
                  <a:lnTo>
                    <a:pt x="366" y="1593"/>
                  </a:lnTo>
                  <a:lnTo>
                    <a:pt x="369" y="1593"/>
                  </a:lnTo>
                  <a:lnTo>
                    <a:pt x="365" y="1584"/>
                  </a:lnTo>
                  <a:lnTo>
                    <a:pt x="360" y="1576"/>
                  </a:lnTo>
                  <a:lnTo>
                    <a:pt x="355" y="1567"/>
                  </a:lnTo>
                  <a:lnTo>
                    <a:pt x="352" y="1567"/>
                  </a:lnTo>
                  <a:lnTo>
                    <a:pt x="355" y="1567"/>
                  </a:lnTo>
                  <a:lnTo>
                    <a:pt x="356" y="1558"/>
                  </a:lnTo>
                  <a:lnTo>
                    <a:pt x="353" y="1558"/>
                  </a:lnTo>
                  <a:lnTo>
                    <a:pt x="355" y="1559"/>
                  </a:lnTo>
                  <a:lnTo>
                    <a:pt x="364" y="1551"/>
                  </a:lnTo>
                  <a:lnTo>
                    <a:pt x="363" y="1550"/>
                  </a:lnTo>
                  <a:lnTo>
                    <a:pt x="364" y="1553"/>
                  </a:lnTo>
                  <a:lnTo>
                    <a:pt x="380" y="1543"/>
                  </a:lnTo>
                  <a:lnTo>
                    <a:pt x="380" y="1542"/>
                  </a:lnTo>
                  <a:lnTo>
                    <a:pt x="381" y="1542"/>
                  </a:lnTo>
                  <a:lnTo>
                    <a:pt x="386" y="1533"/>
                  </a:lnTo>
                  <a:lnTo>
                    <a:pt x="386" y="1532"/>
                  </a:lnTo>
                  <a:lnTo>
                    <a:pt x="383" y="1524"/>
                  </a:lnTo>
                  <a:lnTo>
                    <a:pt x="382" y="1522"/>
                  </a:lnTo>
                  <a:lnTo>
                    <a:pt x="366" y="1504"/>
                  </a:lnTo>
                  <a:lnTo>
                    <a:pt x="365" y="1505"/>
                  </a:lnTo>
                  <a:lnTo>
                    <a:pt x="366" y="1507"/>
                  </a:lnTo>
                  <a:lnTo>
                    <a:pt x="373" y="1499"/>
                  </a:lnTo>
                  <a:lnTo>
                    <a:pt x="374" y="1498"/>
                  </a:lnTo>
                  <a:lnTo>
                    <a:pt x="373" y="1488"/>
                  </a:lnTo>
                  <a:lnTo>
                    <a:pt x="372" y="1487"/>
                  </a:lnTo>
                  <a:lnTo>
                    <a:pt x="373" y="1488"/>
                  </a:lnTo>
                  <a:lnTo>
                    <a:pt x="369" y="1479"/>
                  </a:lnTo>
                  <a:lnTo>
                    <a:pt x="366" y="1479"/>
                  </a:lnTo>
                  <a:lnTo>
                    <a:pt x="369" y="1479"/>
                  </a:lnTo>
                  <a:lnTo>
                    <a:pt x="369" y="1470"/>
                  </a:lnTo>
                  <a:lnTo>
                    <a:pt x="364" y="1462"/>
                  </a:lnTo>
                  <a:lnTo>
                    <a:pt x="360" y="1453"/>
                  </a:lnTo>
                  <a:lnTo>
                    <a:pt x="357" y="1453"/>
                  </a:lnTo>
                  <a:lnTo>
                    <a:pt x="360" y="1453"/>
                  </a:lnTo>
                  <a:lnTo>
                    <a:pt x="360" y="1444"/>
                  </a:lnTo>
                  <a:lnTo>
                    <a:pt x="357" y="1444"/>
                  </a:lnTo>
                  <a:lnTo>
                    <a:pt x="360" y="1445"/>
                  </a:lnTo>
                  <a:lnTo>
                    <a:pt x="365" y="1437"/>
                  </a:lnTo>
                  <a:lnTo>
                    <a:pt x="372" y="1428"/>
                  </a:lnTo>
                  <a:lnTo>
                    <a:pt x="369" y="1427"/>
                  </a:lnTo>
                  <a:lnTo>
                    <a:pt x="370" y="1428"/>
                  </a:lnTo>
                  <a:lnTo>
                    <a:pt x="378" y="1419"/>
                  </a:lnTo>
                  <a:lnTo>
                    <a:pt x="380" y="1418"/>
                  </a:lnTo>
                  <a:lnTo>
                    <a:pt x="378" y="1416"/>
                  </a:lnTo>
                  <a:lnTo>
                    <a:pt x="372" y="1409"/>
                  </a:lnTo>
                  <a:lnTo>
                    <a:pt x="370" y="1410"/>
                  </a:lnTo>
                  <a:lnTo>
                    <a:pt x="373" y="1410"/>
                  </a:lnTo>
                  <a:lnTo>
                    <a:pt x="374" y="1401"/>
                  </a:lnTo>
                  <a:lnTo>
                    <a:pt x="373" y="1399"/>
                  </a:lnTo>
                  <a:lnTo>
                    <a:pt x="365" y="1390"/>
                  </a:lnTo>
                  <a:lnTo>
                    <a:pt x="364" y="1392"/>
                  </a:lnTo>
                  <a:lnTo>
                    <a:pt x="365" y="1394"/>
                  </a:lnTo>
                  <a:lnTo>
                    <a:pt x="376" y="1386"/>
                  </a:lnTo>
                  <a:lnTo>
                    <a:pt x="377" y="1384"/>
                  </a:lnTo>
                  <a:lnTo>
                    <a:pt x="376" y="1382"/>
                  </a:lnTo>
                  <a:lnTo>
                    <a:pt x="365" y="1373"/>
                  </a:lnTo>
                  <a:lnTo>
                    <a:pt x="364" y="1375"/>
                  </a:lnTo>
                  <a:lnTo>
                    <a:pt x="366" y="1375"/>
                  </a:lnTo>
                  <a:lnTo>
                    <a:pt x="366" y="1365"/>
                  </a:lnTo>
                  <a:lnTo>
                    <a:pt x="361" y="1358"/>
                  </a:lnTo>
                  <a:lnTo>
                    <a:pt x="359" y="1358"/>
                  </a:lnTo>
                  <a:lnTo>
                    <a:pt x="361" y="1358"/>
                  </a:lnTo>
                  <a:lnTo>
                    <a:pt x="363" y="1348"/>
                  </a:lnTo>
                  <a:lnTo>
                    <a:pt x="360" y="1348"/>
                  </a:lnTo>
                  <a:lnTo>
                    <a:pt x="363" y="1350"/>
                  </a:lnTo>
                  <a:lnTo>
                    <a:pt x="366" y="1341"/>
                  </a:lnTo>
                  <a:lnTo>
                    <a:pt x="366" y="1330"/>
                  </a:lnTo>
                  <a:lnTo>
                    <a:pt x="361" y="1322"/>
                  </a:lnTo>
                  <a:lnTo>
                    <a:pt x="359" y="1322"/>
                  </a:lnTo>
                  <a:lnTo>
                    <a:pt x="361" y="1322"/>
                  </a:lnTo>
                  <a:lnTo>
                    <a:pt x="360" y="1313"/>
                  </a:lnTo>
                  <a:lnTo>
                    <a:pt x="357" y="1313"/>
                  </a:lnTo>
                  <a:lnTo>
                    <a:pt x="360" y="1314"/>
                  </a:lnTo>
                  <a:lnTo>
                    <a:pt x="365" y="1305"/>
                  </a:lnTo>
                  <a:lnTo>
                    <a:pt x="369" y="1297"/>
                  </a:lnTo>
                  <a:lnTo>
                    <a:pt x="374" y="1288"/>
                  </a:lnTo>
                  <a:lnTo>
                    <a:pt x="372" y="1287"/>
                  </a:lnTo>
                  <a:lnTo>
                    <a:pt x="373" y="1288"/>
                  </a:lnTo>
                  <a:lnTo>
                    <a:pt x="382" y="1279"/>
                  </a:lnTo>
                  <a:lnTo>
                    <a:pt x="381" y="1278"/>
                  </a:lnTo>
                  <a:lnTo>
                    <a:pt x="382" y="1280"/>
                  </a:lnTo>
                  <a:lnTo>
                    <a:pt x="395" y="1272"/>
                  </a:lnTo>
                  <a:lnTo>
                    <a:pt x="397" y="1271"/>
                  </a:lnTo>
                  <a:lnTo>
                    <a:pt x="397" y="1270"/>
                  </a:lnTo>
                  <a:lnTo>
                    <a:pt x="395" y="1261"/>
                  </a:lnTo>
                  <a:lnTo>
                    <a:pt x="394" y="1259"/>
                  </a:lnTo>
                  <a:lnTo>
                    <a:pt x="395" y="1261"/>
                  </a:lnTo>
                  <a:lnTo>
                    <a:pt x="389" y="1252"/>
                  </a:lnTo>
                  <a:lnTo>
                    <a:pt x="387" y="1250"/>
                  </a:lnTo>
                  <a:lnTo>
                    <a:pt x="378" y="1242"/>
                  </a:lnTo>
                  <a:lnTo>
                    <a:pt x="377" y="1244"/>
                  </a:lnTo>
                  <a:lnTo>
                    <a:pt x="380" y="1244"/>
                  </a:lnTo>
                  <a:lnTo>
                    <a:pt x="381" y="1234"/>
                  </a:lnTo>
                  <a:lnTo>
                    <a:pt x="381" y="1225"/>
                  </a:lnTo>
                  <a:lnTo>
                    <a:pt x="378" y="1225"/>
                  </a:lnTo>
                  <a:lnTo>
                    <a:pt x="380" y="1228"/>
                  </a:lnTo>
                  <a:lnTo>
                    <a:pt x="393" y="1220"/>
                  </a:lnTo>
                  <a:lnTo>
                    <a:pt x="411" y="1211"/>
                  </a:lnTo>
                  <a:lnTo>
                    <a:pt x="412" y="1210"/>
                  </a:lnTo>
                  <a:lnTo>
                    <a:pt x="412" y="1208"/>
                  </a:lnTo>
                  <a:lnTo>
                    <a:pt x="406" y="1199"/>
                  </a:lnTo>
                  <a:lnTo>
                    <a:pt x="404" y="1198"/>
                  </a:lnTo>
                  <a:lnTo>
                    <a:pt x="394" y="1190"/>
                  </a:lnTo>
                  <a:lnTo>
                    <a:pt x="393" y="1191"/>
                  </a:lnTo>
                  <a:lnTo>
                    <a:pt x="394" y="1190"/>
                  </a:lnTo>
                  <a:lnTo>
                    <a:pt x="383" y="1181"/>
                  </a:lnTo>
                  <a:lnTo>
                    <a:pt x="382" y="1182"/>
                  </a:lnTo>
                  <a:lnTo>
                    <a:pt x="383" y="1183"/>
                  </a:lnTo>
                  <a:lnTo>
                    <a:pt x="394" y="1174"/>
                  </a:lnTo>
                  <a:lnTo>
                    <a:pt x="393" y="1173"/>
                  </a:lnTo>
                  <a:lnTo>
                    <a:pt x="394" y="1176"/>
                  </a:lnTo>
                  <a:lnTo>
                    <a:pt x="410" y="1166"/>
                  </a:lnTo>
                  <a:lnTo>
                    <a:pt x="432" y="1159"/>
                  </a:lnTo>
                  <a:lnTo>
                    <a:pt x="432" y="1157"/>
                  </a:lnTo>
                  <a:lnTo>
                    <a:pt x="433" y="1156"/>
                  </a:lnTo>
                  <a:lnTo>
                    <a:pt x="435" y="1147"/>
                  </a:lnTo>
                  <a:lnTo>
                    <a:pt x="429" y="1138"/>
                  </a:lnTo>
                  <a:lnTo>
                    <a:pt x="427" y="1138"/>
                  </a:lnTo>
                  <a:lnTo>
                    <a:pt x="428" y="1139"/>
                  </a:lnTo>
                  <a:lnTo>
                    <a:pt x="437" y="1130"/>
                  </a:lnTo>
                  <a:lnTo>
                    <a:pt x="436" y="1128"/>
                  </a:lnTo>
                  <a:lnTo>
                    <a:pt x="428" y="1119"/>
                  </a:lnTo>
                  <a:lnTo>
                    <a:pt x="416" y="1110"/>
                  </a:lnTo>
                  <a:lnTo>
                    <a:pt x="415" y="1111"/>
                  </a:lnTo>
                  <a:lnTo>
                    <a:pt x="418" y="1113"/>
                  </a:lnTo>
                  <a:lnTo>
                    <a:pt x="423" y="1105"/>
                  </a:lnTo>
                  <a:lnTo>
                    <a:pt x="423" y="1104"/>
                  </a:lnTo>
                  <a:lnTo>
                    <a:pt x="421" y="1102"/>
                  </a:lnTo>
                  <a:lnTo>
                    <a:pt x="411" y="1093"/>
                  </a:lnTo>
                  <a:lnTo>
                    <a:pt x="410" y="1094"/>
                  </a:lnTo>
                  <a:lnTo>
                    <a:pt x="412" y="1094"/>
                  </a:lnTo>
                  <a:lnTo>
                    <a:pt x="406" y="1085"/>
                  </a:lnTo>
                  <a:lnTo>
                    <a:pt x="403" y="1085"/>
                  </a:lnTo>
                  <a:lnTo>
                    <a:pt x="406" y="1085"/>
                  </a:lnTo>
                  <a:lnTo>
                    <a:pt x="404" y="1077"/>
                  </a:lnTo>
                  <a:lnTo>
                    <a:pt x="402" y="1077"/>
                  </a:lnTo>
                  <a:lnTo>
                    <a:pt x="403" y="1079"/>
                  </a:lnTo>
                  <a:lnTo>
                    <a:pt x="414" y="1070"/>
                  </a:lnTo>
                  <a:lnTo>
                    <a:pt x="415" y="1068"/>
                  </a:lnTo>
                  <a:lnTo>
                    <a:pt x="412" y="1059"/>
                  </a:lnTo>
                  <a:lnTo>
                    <a:pt x="411" y="1058"/>
                  </a:lnTo>
                  <a:lnTo>
                    <a:pt x="401" y="1050"/>
                  </a:lnTo>
                  <a:lnTo>
                    <a:pt x="399" y="1051"/>
                  </a:lnTo>
                  <a:lnTo>
                    <a:pt x="402" y="1053"/>
                  </a:lnTo>
                  <a:lnTo>
                    <a:pt x="407" y="1043"/>
                  </a:lnTo>
                  <a:lnTo>
                    <a:pt x="407" y="1042"/>
                  </a:lnTo>
                  <a:lnTo>
                    <a:pt x="406" y="1033"/>
                  </a:lnTo>
                  <a:lnTo>
                    <a:pt x="404" y="1032"/>
                  </a:lnTo>
                  <a:lnTo>
                    <a:pt x="406" y="1033"/>
                  </a:lnTo>
                  <a:lnTo>
                    <a:pt x="403" y="1024"/>
                  </a:lnTo>
                  <a:lnTo>
                    <a:pt x="401" y="1024"/>
                  </a:lnTo>
                  <a:lnTo>
                    <a:pt x="402" y="1025"/>
                  </a:lnTo>
                  <a:lnTo>
                    <a:pt x="411" y="1017"/>
                  </a:lnTo>
                  <a:lnTo>
                    <a:pt x="412" y="1016"/>
                  </a:lnTo>
                  <a:lnTo>
                    <a:pt x="415" y="998"/>
                  </a:lnTo>
                  <a:lnTo>
                    <a:pt x="414" y="996"/>
                  </a:lnTo>
                  <a:lnTo>
                    <a:pt x="407" y="988"/>
                  </a:lnTo>
                  <a:lnTo>
                    <a:pt x="406" y="990"/>
                  </a:lnTo>
                  <a:lnTo>
                    <a:pt x="408" y="990"/>
                  </a:lnTo>
                  <a:lnTo>
                    <a:pt x="408" y="981"/>
                  </a:lnTo>
                  <a:lnTo>
                    <a:pt x="406" y="981"/>
                  </a:lnTo>
                  <a:lnTo>
                    <a:pt x="408" y="982"/>
                  </a:lnTo>
                  <a:lnTo>
                    <a:pt x="414" y="973"/>
                  </a:lnTo>
                  <a:lnTo>
                    <a:pt x="414" y="971"/>
                  </a:lnTo>
                  <a:lnTo>
                    <a:pt x="412" y="970"/>
                  </a:lnTo>
                  <a:lnTo>
                    <a:pt x="401" y="962"/>
                  </a:lnTo>
                  <a:lnTo>
                    <a:pt x="399" y="964"/>
                  </a:lnTo>
                  <a:lnTo>
                    <a:pt x="402" y="964"/>
                  </a:lnTo>
                  <a:lnTo>
                    <a:pt x="403" y="954"/>
                  </a:lnTo>
                  <a:lnTo>
                    <a:pt x="403" y="953"/>
                  </a:lnTo>
                  <a:lnTo>
                    <a:pt x="402" y="953"/>
                  </a:lnTo>
                  <a:lnTo>
                    <a:pt x="390" y="944"/>
                  </a:lnTo>
                  <a:lnTo>
                    <a:pt x="389" y="945"/>
                  </a:lnTo>
                  <a:lnTo>
                    <a:pt x="391" y="945"/>
                  </a:lnTo>
                  <a:lnTo>
                    <a:pt x="393" y="937"/>
                  </a:lnTo>
                  <a:lnTo>
                    <a:pt x="390" y="928"/>
                  </a:lnTo>
                  <a:lnTo>
                    <a:pt x="387" y="928"/>
                  </a:lnTo>
                  <a:lnTo>
                    <a:pt x="390" y="928"/>
                  </a:lnTo>
                  <a:lnTo>
                    <a:pt x="389" y="919"/>
                  </a:lnTo>
                  <a:lnTo>
                    <a:pt x="386" y="919"/>
                  </a:lnTo>
                  <a:lnTo>
                    <a:pt x="387" y="920"/>
                  </a:lnTo>
                  <a:lnTo>
                    <a:pt x="397" y="911"/>
                  </a:lnTo>
                  <a:lnTo>
                    <a:pt x="394" y="902"/>
                  </a:lnTo>
                  <a:lnTo>
                    <a:pt x="389" y="893"/>
                  </a:lnTo>
                  <a:lnTo>
                    <a:pt x="386" y="893"/>
                  </a:lnTo>
                  <a:lnTo>
                    <a:pt x="389" y="894"/>
                  </a:lnTo>
                  <a:lnTo>
                    <a:pt x="393" y="886"/>
                  </a:lnTo>
                  <a:lnTo>
                    <a:pt x="393" y="885"/>
                  </a:lnTo>
                  <a:lnTo>
                    <a:pt x="387" y="876"/>
                  </a:lnTo>
                  <a:lnTo>
                    <a:pt x="385" y="876"/>
                  </a:lnTo>
                  <a:lnTo>
                    <a:pt x="386" y="877"/>
                  </a:lnTo>
                  <a:lnTo>
                    <a:pt x="397" y="868"/>
                  </a:lnTo>
                  <a:lnTo>
                    <a:pt x="398" y="867"/>
                  </a:lnTo>
                  <a:lnTo>
                    <a:pt x="399" y="857"/>
                  </a:lnTo>
                  <a:lnTo>
                    <a:pt x="399" y="856"/>
                  </a:lnTo>
                  <a:lnTo>
                    <a:pt x="398" y="856"/>
                  </a:lnTo>
                  <a:lnTo>
                    <a:pt x="387" y="848"/>
                  </a:lnTo>
                  <a:lnTo>
                    <a:pt x="386" y="850"/>
                  </a:lnTo>
                  <a:lnTo>
                    <a:pt x="389" y="851"/>
                  </a:lnTo>
                  <a:lnTo>
                    <a:pt x="391" y="842"/>
                  </a:lnTo>
                  <a:lnTo>
                    <a:pt x="389" y="840"/>
                  </a:lnTo>
                  <a:lnTo>
                    <a:pt x="390" y="843"/>
                  </a:lnTo>
                  <a:lnTo>
                    <a:pt x="402" y="834"/>
                  </a:lnTo>
                  <a:lnTo>
                    <a:pt x="412" y="826"/>
                  </a:lnTo>
                  <a:lnTo>
                    <a:pt x="414" y="823"/>
                  </a:lnTo>
                  <a:lnTo>
                    <a:pt x="403" y="813"/>
                  </a:lnTo>
                  <a:lnTo>
                    <a:pt x="390" y="804"/>
                  </a:lnTo>
                  <a:lnTo>
                    <a:pt x="389" y="805"/>
                  </a:lnTo>
                  <a:lnTo>
                    <a:pt x="391" y="805"/>
                  </a:lnTo>
                  <a:lnTo>
                    <a:pt x="389" y="797"/>
                  </a:lnTo>
                  <a:lnTo>
                    <a:pt x="383" y="788"/>
                  </a:lnTo>
                  <a:lnTo>
                    <a:pt x="380" y="779"/>
                  </a:lnTo>
                  <a:lnTo>
                    <a:pt x="377" y="779"/>
                  </a:lnTo>
                  <a:lnTo>
                    <a:pt x="380" y="779"/>
                  </a:lnTo>
                  <a:lnTo>
                    <a:pt x="380" y="771"/>
                  </a:lnTo>
                  <a:lnTo>
                    <a:pt x="377" y="771"/>
                  </a:lnTo>
                  <a:lnTo>
                    <a:pt x="380" y="772"/>
                  </a:lnTo>
                  <a:lnTo>
                    <a:pt x="383" y="763"/>
                  </a:lnTo>
                  <a:lnTo>
                    <a:pt x="381" y="762"/>
                  </a:lnTo>
                  <a:lnTo>
                    <a:pt x="382" y="763"/>
                  </a:lnTo>
                  <a:lnTo>
                    <a:pt x="393" y="753"/>
                  </a:lnTo>
                  <a:lnTo>
                    <a:pt x="391" y="751"/>
                  </a:lnTo>
                  <a:lnTo>
                    <a:pt x="385" y="744"/>
                  </a:lnTo>
                  <a:lnTo>
                    <a:pt x="383" y="745"/>
                  </a:lnTo>
                  <a:lnTo>
                    <a:pt x="386" y="746"/>
                  </a:lnTo>
                  <a:lnTo>
                    <a:pt x="389" y="737"/>
                  </a:lnTo>
                  <a:lnTo>
                    <a:pt x="389" y="736"/>
                  </a:lnTo>
                  <a:lnTo>
                    <a:pt x="382" y="727"/>
                  </a:lnTo>
                  <a:lnTo>
                    <a:pt x="380" y="727"/>
                  </a:lnTo>
                  <a:lnTo>
                    <a:pt x="381" y="729"/>
                  </a:lnTo>
                  <a:lnTo>
                    <a:pt x="394" y="720"/>
                  </a:lnTo>
                  <a:lnTo>
                    <a:pt x="395" y="717"/>
                  </a:lnTo>
                  <a:lnTo>
                    <a:pt x="386" y="708"/>
                  </a:lnTo>
                  <a:lnTo>
                    <a:pt x="385" y="710"/>
                  </a:lnTo>
                  <a:lnTo>
                    <a:pt x="387" y="710"/>
                  </a:lnTo>
                  <a:lnTo>
                    <a:pt x="385" y="700"/>
                  </a:lnTo>
                  <a:lnTo>
                    <a:pt x="383" y="699"/>
                  </a:lnTo>
                  <a:lnTo>
                    <a:pt x="370" y="690"/>
                  </a:lnTo>
                  <a:lnTo>
                    <a:pt x="369" y="691"/>
                  </a:lnTo>
                  <a:lnTo>
                    <a:pt x="372" y="691"/>
                  </a:lnTo>
                  <a:lnTo>
                    <a:pt x="368" y="683"/>
                  </a:lnTo>
                  <a:lnTo>
                    <a:pt x="365" y="683"/>
                  </a:lnTo>
                  <a:lnTo>
                    <a:pt x="368" y="685"/>
                  </a:lnTo>
                  <a:lnTo>
                    <a:pt x="374" y="676"/>
                  </a:lnTo>
                  <a:lnTo>
                    <a:pt x="374" y="674"/>
                  </a:lnTo>
                  <a:lnTo>
                    <a:pt x="372" y="665"/>
                  </a:lnTo>
                  <a:lnTo>
                    <a:pt x="369" y="665"/>
                  </a:lnTo>
                  <a:lnTo>
                    <a:pt x="372" y="665"/>
                  </a:lnTo>
                  <a:lnTo>
                    <a:pt x="372" y="657"/>
                  </a:lnTo>
                  <a:lnTo>
                    <a:pt x="369" y="657"/>
                  </a:lnTo>
                  <a:lnTo>
                    <a:pt x="370" y="660"/>
                  </a:lnTo>
                  <a:lnTo>
                    <a:pt x="382" y="651"/>
                  </a:lnTo>
                  <a:lnTo>
                    <a:pt x="383" y="648"/>
                  </a:lnTo>
                  <a:lnTo>
                    <a:pt x="382" y="647"/>
                  </a:lnTo>
                  <a:lnTo>
                    <a:pt x="370" y="638"/>
                  </a:lnTo>
                  <a:lnTo>
                    <a:pt x="369" y="639"/>
                  </a:lnTo>
                  <a:lnTo>
                    <a:pt x="372" y="639"/>
                  </a:lnTo>
                  <a:lnTo>
                    <a:pt x="372" y="621"/>
                  </a:lnTo>
                  <a:lnTo>
                    <a:pt x="370" y="621"/>
                  </a:lnTo>
                  <a:lnTo>
                    <a:pt x="356" y="611"/>
                  </a:lnTo>
                  <a:lnTo>
                    <a:pt x="355" y="613"/>
                  </a:lnTo>
                  <a:lnTo>
                    <a:pt x="357" y="613"/>
                  </a:lnTo>
                  <a:lnTo>
                    <a:pt x="353" y="605"/>
                  </a:lnTo>
                  <a:lnTo>
                    <a:pt x="352" y="604"/>
                  </a:lnTo>
                  <a:lnTo>
                    <a:pt x="342" y="594"/>
                  </a:lnTo>
                  <a:lnTo>
                    <a:pt x="340" y="596"/>
                  </a:lnTo>
                  <a:lnTo>
                    <a:pt x="342" y="598"/>
                  </a:lnTo>
                  <a:lnTo>
                    <a:pt x="353" y="589"/>
                  </a:lnTo>
                  <a:lnTo>
                    <a:pt x="364" y="581"/>
                  </a:lnTo>
                  <a:lnTo>
                    <a:pt x="366" y="579"/>
                  </a:lnTo>
                  <a:lnTo>
                    <a:pt x="364" y="577"/>
                  </a:lnTo>
                  <a:lnTo>
                    <a:pt x="349" y="568"/>
                  </a:lnTo>
                  <a:lnTo>
                    <a:pt x="348" y="569"/>
                  </a:lnTo>
                  <a:lnTo>
                    <a:pt x="349" y="568"/>
                  </a:lnTo>
                  <a:lnTo>
                    <a:pt x="340" y="559"/>
                  </a:lnTo>
                  <a:lnTo>
                    <a:pt x="332" y="550"/>
                  </a:lnTo>
                  <a:lnTo>
                    <a:pt x="331" y="551"/>
                  </a:lnTo>
                  <a:lnTo>
                    <a:pt x="334" y="551"/>
                  </a:lnTo>
                  <a:lnTo>
                    <a:pt x="334" y="543"/>
                  </a:lnTo>
                  <a:lnTo>
                    <a:pt x="331" y="543"/>
                  </a:lnTo>
                  <a:lnTo>
                    <a:pt x="334" y="545"/>
                  </a:lnTo>
                  <a:lnTo>
                    <a:pt x="339" y="535"/>
                  </a:lnTo>
                  <a:lnTo>
                    <a:pt x="339" y="533"/>
                  </a:lnTo>
                  <a:lnTo>
                    <a:pt x="338" y="533"/>
                  </a:lnTo>
                  <a:lnTo>
                    <a:pt x="322" y="524"/>
                  </a:lnTo>
                  <a:lnTo>
                    <a:pt x="321" y="525"/>
                  </a:lnTo>
                  <a:lnTo>
                    <a:pt x="322" y="524"/>
                  </a:lnTo>
                  <a:lnTo>
                    <a:pt x="315" y="516"/>
                  </a:lnTo>
                  <a:lnTo>
                    <a:pt x="314" y="517"/>
                  </a:lnTo>
                  <a:lnTo>
                    <a:pt x="317" y="517"/>
                  </a:lnTo>
                  <a:lnTo>
                    <a:pt x="309" y="499"/>
                  </a:lnTo>
                  <a:lnTo>
                    <a:pt x="304" y="491"/>
                  </a:lnTo>
                  <a:lnTo>
                    <a:pt x="302" y="490"/>
                  </a:lnTo>
                  <a:lnTo>
                    <a:pt x="289" y="480"/>
                  </a:lnTo>
                  <a:lnTo>
                    <a:pt x="288" y="482"/>
                  </a:lnTo>
                  <a:lnTo>
                    <a:pt x="289" y="483"/>
                  </a:lnTo>
                  <a:lnTo>
                    <a:pt x="297" y="474"/>
                  </a:lnTo>
                  <a:lnTo>
                    <a:pt x="298" y="473"/>
                  </a:lnTo>
                  <a:lnTo>
                    <a:pt x="297" y="471"/>
                  </a:lnTo>
                  <a:lnTo>
                    <a:pt x="285" y="463"/>
                  </a:lnTo>
                  <a:lnTo>
                    <a:pt x="284" y="465"/>
                  </a:lnTo>
                  <a:lnTo>
                    <a:pt x="285" y="463"/>
                  </a:lnTo>
                  <a:lnTo>
                    <a:pt x="277" y="454"/>
                  </a:lnTo>
                  <a:lnTo>
                    <a:pt x="276" y="456"/>
                  </a:lnTo>
                  <a:lnTo>
                    <a:pt x="279" y="456"/>
                  </a:lnTo>
                  <a:lnTo>
                    <a:pt x="273" y="446"/>
                  </a:lnTo>
                  <a:lnTo>
                    <a:pt x="272" y="445"/>
                  </a:lnTo>
                  <a:lnTo>
                    <a:pt x="255" y="437"/>
                  </a:lnTo>
                  <a:lnTo>
                    <a:pt x="254" y="439"/>
                  </a:lnTo>
                  <a:lnTo>
                    <a:pt x="256" y="440"/>
                  </a:lnTo>
                  <a:lnTo>
                    <a:pt x="259" y="431"/>
                  </a:lnTo>
                  <a:lnTo>
                    <a:pt x="259" y="428"/>
                  </a:lnTo>
                  <a:lnTo>
                    <a:pt x="258" y="428"/>
                  </a:lnTo>
                  <a:lnTo>
                    <a:pt x="242" y="419"/>
                  </a:lnTo>
                  <a:lnTo>
                    <a:pt x="241" y="420"/>
                  </a:lnTo>
                  <a:lnTo>
                    <a:pt x="242" y="419"/>
                  </a:lnTo>
                  <a:lnTo>
                    <a:pt x="234" y="410"/>
                  </a:lnTo>
                  <a:lnTo>
                    <a:pt x="225" y="402"/>
                  </a:lnTo>
                  <a:lnTo>
                    <a:pt x="224" y="403"/>
                  </a:lnTo>
                  <a:lnTo>
                    <a:pt x="226" y="403"/>
                  </a:lnTo>
                  <a:lnTo>
                    <a:pt x="222" y="394"/>
                  </a:lnTo>
                  <a:lnTo>
                    <a:pt x="220" y="394"/>
                  </a:lnTo>
                  <a:lnTo>
                    <a:pt x="222" y="395"/>
                  </a:lnTo>
                  <a:lnTo>
                    <a:pt x="225" y="388"/>
                  </a:lnTo>
                  <a:lnTo>
                    <a:pt x="225" y="386"/>
                  </a:lnTo>
                  <a:lnTo>
                    <a:pt x="224" y="385"/>
                  </a:lnTo>
                  <a:lnTo>
                    <a:pt x="212" y="376"/>
                  </a:lnTo>
                  <a:lnTo>
                    <a:pt x="211" y="377"/>
                  </a:lnTo>
                  <a:lnTo>
                    <a:pt x="212" y="376"/>
                  </a:lnTo>
                  <a:lnTo>
                    <a:pt x="204" y="367"/>
                  </a:lnTo>
                  <a:lnTo>
                    <a:pt x="192" y="357"/>
                  </a:lnTo>
                  <a:lnTo>
                    <a:pt x="191" y="359"/>
                  </a:lnTo>
                  <a:lnTo>
                    <a:pt x="194" y="359"/>
                  </a:lnTo>
                  <a:lnTo>
                    <a:pt x="188" y="351"/>
                  </a:lnTo>
                  <a:lnTo>
                    <a:pt x="186" y="351"/>
                  </a:lnTo>
                  <a:lnTo>
                    <a:pt x="188" y="351"/>
                  </a:lnTo>
                  <a:lnTo>
                    <a:pt x="187" y="342"/>
                  </a:lnTo>
                  <a:lnTo>
                    <a:pt x="186" y="340"/>
                  </a:lnTo>
                  <a:lnTo>
                    <a:pt x="170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66" y="325"/>
                  </a:lnTo>
                  <a:lnTo>
                    <a:pt x="165" y="323"/>
                  </a:lnTo>
                  <a:lnTo>
                    <a:pt x="154" y="314"/>
                  </a:lnTo>
                  <a:lnTo>
                    <a:pt x="153" y="313"/>
                  </a:lnTo>
                  <a:lnTo>
                    <a:pt x="154" y="314"/>
                  </a:lnTo>
                  <a:lnTo>
                    <a:pt x="139" y="305"/>
                  </a:lnTo>
                  <a:lnTo>
                    <a:pt x="127" y="297"/>
                  </a:lnTo>
                  <a:lnTo>
                    <a:pt x="125" y="298"/>
                  </a:lnTo>
                  <a:lnTo>
                    <a:pt x="128" y="298"/>
                  </a:lnTo>
                  <a:lnTo>
                    <a:pt x="127" y="289"/>
                  </a:lnTo>
                  <a:lnTo>
                    <a:pt x="125" y="289"/>
                  </a:lnTo>
                  <a:lnTo>
                    <a:pt x="125" y="288"/>
                  </a:lnTo>
                  <a:lnTo>
                    <a:pt x="118" y="279"/>
                  </a:lnTo>
                  <a:lnTo>
                    <a:pt x="107" y="271"/>
                  </a:lnTo>
                  <a:lnTo>
                    <a:pt x="94" y="262"/>
                  </a:lnTo>
                  <a:lnTo>
                    <a:pt x="93" y="263"/>
                  </a:lnTo>
                  <a:lnTo>
                    <a:pt x="95" y="263"/>
                  </a:lnTo>
                  <a:lnTo>
                    <a:pt x="89" y="254"/>
                  </a:lnTo>
                  <a:lnTo>
                    <a:pt x="88" y="253"/>
                  </a:lnTo>
                  <a:lnTo>
                    <a:pt x="80" y="244"/>
                  </a:lnTo>
                  <a:lnTo>
                    <a:pt x="69" y="236"/>
                  </a:lnTo>
                  <a:lnTo>
                    <a:pt x="68" y="237"/>
                  </a:lnTo>
                  <a:lnTo>
                    <a:pt x="69" y="236"/>
                  </a:lnTo>
                  <a:lnTo>
                    <a:pt x="53" y="217"/>
                  </a:lnTo>
                  <a:lnTo>
                    <a:pt x="47" y="209"/>
                  </a:lnTo>
                  <a:lnTo>
                    <a:pt x="36" y="200"/>
                  </a:lnTo>
                  <a:lnTo>
                    <a:pt x="29" y="191"/>
                  </a:lnTo>
                  <a:lnTo>
                    <a:pt x="17" y="183"/>
                  </a:lnTo>
                  <a:lnTo>
                    <a:pt x="15" y="185"/>
                  </a:lnTo>
                  <a:lnTo>
                    <a:pt x="17" y="183"/>
                  </a:lnTo>
                  <a:lnTo>
                    <a:pt x="6" y="174"/>
                  </a:lnTo>
                  <a:lnTo>
                    <a:pt x="5" y="175"/>
                  </a:lnTo>
                  <a:lnTo>
                    <a:pt x="8" y="175"/>
                  </a:lnTo>
                  <a:lnTo>
                    <a:pt x="5" y="166"/>
                  </a:lnTo>
                  <a:lnTo>
                    <a:pt x="2" y="166"/>
                  </a:lnTo>
                  <a:lnTo>
                    <a:pt x="5" y="166"/>
                  </a:lnTo>
                  <a:lnTo>
                    <a:pt x="5" y="140"/>
                  </a:lnTo>
                  <a:lnTo>
                    <a:pt x="4" y="132"/>
                  </a:lnTo>
                  <a:lnTo>
                    <a:pt x="5" y="123"/>
                  </a:lnTo>
                  <a:lnTo>
                    <a:pt x="5" y="114"/>
                  </a:lnTo>
                  <a:lnTo>
                    <a:pt x="4" y="105"/>
                  </a:lnTo>
                  <a:lnTo>
                    <a:pt x="4" y="80"/>
                  </a:lnTo>
                  <a:lnTo>
                    <a:pt x="5" y="71"/>
                  </a:lnTo>
                  <a:lnTo>
                    <a:pt x="4" y="62"/>
                  </a:lnTo>
                  <a:lnTo>
                    <a:pt x="4" y="18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ysClr val="windowText" lastClr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2" name="Rectangle 1237"/>
            <p:cNvSpPr>
              <a:spLocks noChangeArrowheads="1"/>
            </p:cNvSpPr>
            <p:nvPr/>
          </p:nvSpPr>
          <p:spPr bwMode="auto">
            <a:xfrm rot="16200000">
              <a:off x="4462144" y="3154997"/>
              <a:ext cx="6350" cy="6350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3" name="Rectangle 1238"/>
            <p:cNvSpPr>
              <a:spLocks noChangeArrowheads="1"/>
            </p:cNvSpPr>
            <p:nvPr/>
          </p:nvSpPr>
          <p:spPr bwMode="auto">
            <a:xfrm rot="16200000">
              <a:off x="6221094" y="1443672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4" name="Rectangle 1239"/>
            <p:cNvSpPr>
              <a:spLocks noChangeArrowheads="1"/>
            </p:cNvSpPr>
            <p:nvPr/>
          </p:nvSpPr>
          <p:spPr bwMode="auto">
            <a:xfrm rot="16200000">
              <a:off x="4455000" y="3195478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5" name="Rectangle 1240"/>
            <p:cNvSpPr>
              <a:spLocks noChangeArrowheads="1"/>
            </p:cNvSpPr>
            <p:nvPr/>
          </p:nvSpPr>
          <p:spPr bwMode="auto">
            <a:xfrm rot="16200000">
              <a:off x="4959825" y="3195478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6" name="Rectangle 1241"/>
            <p:cNvSpPr>
              <a:spLocks noChangeArrowheads="1"/>
            </p:cNvSpPr>
            <p:nvPr/>
          </p:nvSpPr>
          <p:spPr bwMode="auto">
            <a:xfrm rot="16200000">
              <a:off x="5463063" y="3195478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7" name="Rectangle 1242"/>
            <p:cNvSpPr>
              <a:spLocks noChangeArrowheads="1"/>
            </p:cNvSpPr>
            <p:nvPr/>
          </p:nvSpPr>
          <p:spPr bwMode="auto">
            <a:xfrm rot="16200000">
              <a:off x="5964713" y="3195478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8" name="Rectangle 1243"/>
            <p:cNvSpPr>
              <a:spLocks noChangeArrowheads="1"/>
            </p:cNvSpPr>
            <p:nvPr/>
          </p:nvSpPr>
          <p:spPr bwMode="auto">
            <a:xfrm rot="16200000">
              <a:off x="6467951" y="3195478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9" name="Rectangle 1244"/>
            <p:cNvSpPr>
              <a:spLocks noChangeArrowheads="1"/>
            </p:cNvSpPr>
            <p:nvPr/>
          </p:nvSpPr>
          <p:spPr bwMode="auto">
            <a:xfrm rot="16200000">
              <a:off x="6972776" y="3195478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0" name="Rectangle 1245"/>
            <p:cNvSpPr>
              <a:spLocks noChangeArrowheads="1"/>
            </p:cNvSpPr>
            <p:nvPr/>
          </p:nvSpPr>
          <p:spPr bwMode="auto">
            <a:xfrm rot="16200000">
              <a:off x="7476013" y="3195478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1" name="Rectangle 1246"/>
            <p:cNvSpPr>
              <a:spLocks noChangeArrowheads="1"/>
            </p:cNvSpPr>
            <p:nvPr/>
          </p:nvSpPr>
          <p:spPr bwMode="auto">
            <a:xfrm rot="16200000">
              <a:off x="7979251" y="3195478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2" name="Rectangle 1247"/>
            <p:cNvSpPr>
              <a:spLocks noChangeArrowheads="1"/>
            </p:cNvSpPr>
            <p:nvPr/>
          </p:nvSpPr>
          <p:spPr bwMode="auto">
            <a:xfrm rot="16200000">
              <a:off x="4510563" y="320024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3" name="Rectangle 1248"/>
            <p:cNvSpPr>
              <a:spLocks noChangeArrowheads="1"/>
            </p:cNvSpPr>
            <p:nvPr/>
          </p:nvSpPr>
          <p:spPr bwMode="auto">
            <a:xfrm rot="16200000">
              <a:off x="456056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4" name="Rectangle 1249"/>
            <p:cNvSpPr>
              <a:spLocks noChangeArrowheads="1"/>
            </p:cNvSpPr>
            <p:nvPr/>
          </p:nvSpPr>
          <p:spPr bwMode="auto">
            <a:xfrm rot="16200000">
              <a:off x="460978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5" name="Rectangle 1250"/>
            <p:cNvSpPr>
              <a:spLocks noChangeArrowheads="1"/>
            </p:cNvSpPr>
            <p:nvPr/>
          </p:nvSpPr>
          <p:spPr bwMode="auto">
            <a:xfrm rot="16200000">
              <a:off x="466058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6" name="Rectangle 1251"/>
            <p:cNvSpPr>
              <a:spLocks noChangeArrowheads="1"/>
            </p:cNvSpPr>
            <p:nvPr/>
          </p:nvSpPr>
          <p:spPr bwMode="auto">
            <a:xfrm rot="16200000">
              <a:off x="47097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7" name="Rectangle 1252"/>
            <p:cNvSpPr>
              <a:spLocks noChangeArrowheads="1"/>
            </p:cNvSpPr>
            <p:nvPr/>
          </p:nvSpPr>
          <p:spPr bwMode="auto">
            <a:xfrm rot="16200000">
              <a:off x="476218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8" name="Rectangle 1253"/>
            <p:cNvSpPr>
              <a:spLocks noChangeArrowheads="1"/>
            </p:cNvSpPr>
            <p:nvPr/>
          </p:nvSpPr>
          <p:spPr bwMode="auto">
            <a:xfrm rot="16200000">
              <a:off x="48113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9" name="Rectangle 1254"/>
            <p:cNvSpPr>
              <a:spLocks noChangeArrowheads="1"/>
            </p:cNvSpPr>
            <p:nvPr/>
          </p:nvSpPr>
          <p:spPr bwMode="auto">
            <a:xfrm rot="16200000">
              <a:off x="48621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0" name="Rectangle 1255"/>
            <p:cNvSpPr>
              <a:spLocks noChangeArrowheads="1"/>
            </p:cNvSpPr>
            <p:nvPr/>
          </p:nvSpPr>
          <p:spPr bwMode="auto">
            <a:xfrm rot="16200000">
              <a:off x="49114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1" name="Rectangle 1256"/>
            <p:cNvSpPr>
              <a:spLocks noChangeArrowheads="1"/>
            </p:cNvSpPr>
            <p:nvPr/>
          </p:nvSpPr>
          <p:spPr bwMode="auto">
            <a:xfrm rot="16200000">
              <a:off x="50130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2" name="Rectangle 1257"/>
            <p:cNvSpPr>
              <a:spLocks noChangeArrowheads="1"/>
            </p:cNvSpPr>
            <p:nvPr/>
          </p:nvSpPr>
          <p:spPr bwMode="auto">
            <a:xfrm rot="16200000">
              <a:off x="50638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3" name="Rectangle 1258"/>
            <p:cNvSpPr>
              <a:spLocks noChangeArrowheads="1"/>
            </p:cNvSpPr>
            <p:nvPr/>
          </p:nvSpPr>
          <p:spPr bwMode="auto">
            <a:xfrm rot="16200000">
              <a:off x="511301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4" name="Rectangle 1259"/>
            <p:cNvSpPr>
              <a:spLocks noChangeArrowheads="1"/>
            </p:cNvSpPr>
            <p:nvPr/>
          </p:nvSpPr>
          <p:spPr bwMode="auto">
            <a:xfrm rot="16200000">
              <a:off x="5163025" y="320024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5" name="Rectangle 1260"/>
            <p:cNvSpPr>
              <a:spLocks noChangeArrowheads="1"/>
            </p:cNvSpPr>
            <p:nvPr/>
          </p:nvSpPr>
          <p:spPr bwMode="auto">
            <a:xfrm rot="16200000">
              <a:off x="521461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6" name="Rectangle 1261"/>
            <p:cNvSpPr>
              <a:spLocks noChangeArrowheads="1"/>
            </p:cNvSpPr>
            <p:nvPr/>
          </p:nvSpPr>
          <p:spPr bwMode="auto">
            <a:xfrm rot="16200000">
              <a:off x="526541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7" name="Rectangle 1262"/>
            <p:cNvSpPr>
              <a:spLocks noChangeArrowheads="1"/>
            </p:cNvSpPr>
            <p:nvPr/>
          </p:nvSpPr>
          <p:spPr bwMode="auto">
            <a:xfrm rot="16200000">
              <a:off x="531463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8" name="Rectangle 1263"/>
            <p:cNvSpPr>
              <a:spLocks noChangeArrowheads="1"/>
            </p:cNvSpPr>
            <p:nvPr/>
          </p:nvSpPr>
          <p:spPr bwMode="auto">
            <a:xfrm rot="16200000">
              <a:off x="5364638" y="320024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9" name="Rectangle 1264"/>
            <p:cNvSpPr>
              <a:spLocks noChangeArrowheads="1"/>
            </p:cNvSpPr>
            <p:nvPr/>
          </p:nvSpPr>
          <p:spPr bwMode="auto">
            <a:xfrm rot="16200000">
              <a:off x="541623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0" name="Rectangle 1265"/>
            <p:cNvSpPr>
              <a:spLocks noChangeArrowheads="1"/>
            </p:cNvSpPr>
            <p:nvPr/>
          </p:nvSpPr>
          <p:spPr bwMode="auto">
            <a:xfrm rot="16200000">
              <a:off x="551624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1" name="Rectangle 1266"/>
            <p:cNvSpPr>
              <a:spLocks noChangeArrowheads="1"/>
            </p:cNvSpPr>
            <p:nvPr/>
          </p:nvSpPr>
          <p:spPr bwMode="auto">
            <a:xfrm rot="16200000">
              <a:off x="5566250" y="320024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2" name="Rectangle 1267"/>
            <p:cNvSpPr>
              <a:spLocks noChangeArrowheads="1"/>
            </p:cNvSpPr>
            <p:nvPr/>
          </p:nvSpPr>
          <p:spPr bwMode="auto">
            <a:xfrm rot="16200000">
              <a:off x="561784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3" name="Rectangle 1268"/>
            <p:cNvSpPr>
              <a:spLocks noChangeArrowheads="1"/>
            </p:cNvSpPr>
            <p:nvPr/>
          </p:nvSpPr>
          <p:spPr bwMode="auto">
            <a:xfrm rot="16200000">
              <a:off x="566864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4" name="Rectangle 1269"/>
            <p:cNvSpPr>
              <a:spLocks noChangeArrowheads="1"/>
            </p:cNvSpPr>
            <p:nvPr/>
          </p:nvSpPr>
          <p:spPr bwMode="auto">
            <a:xfrm rot="16200000">
              <a:off x="571785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5" name="Rectangle 1270"/>
            <p:cNvSpPr>
              <a:spLocks noChangeArrowheads="1"/>
            </p:cNvSpPr>
            <p:nvPr/>
          </p:nvSpPr>
          <p:spPr bwMode="auto">
            <a:xfrm rot="16200000">
              <a:off x="5767863" y="3200241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6" name="Rectangle 1271"/>
            <p:cNvSpPr>
              <a:spLocks noChangeArrowheads="1"/>
            </p:cNvSpPr>
            <p:nvPr/>
          </p:nvSpPr>
          <p:spPr bwMode="auto">
            <a:xfrm rot="16200000">
              <a:off x="581786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7" name="Rectangle 1272"/>
            <p:cNvSpPr>
              <a:spLocks noChangeArrowheads="1"/>
            </p:cNvSpPr>
            <p:nvPr/>
          </p:nvSpPr>
          <p:spPr bwMode="auto">
            <a:xfrm rot="16200000">
              <a:off x="587025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8" name="Rectangle 1273"/>
            <p:cNvSpPr>
              <a:spLocks noChangeArrowheads="1"/>
            </p:cNvSpPr>
            <p:nvPr/>
          </p:nvSpPr>
          <p:spPr bwMode="auto">
            <a:xfrm rot="16200000">
              <a:off x="591946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9" name="Rectangle 1274"/>
            <p:cNvSpPr>
              <a:spLocks noChangeArrowheads="1"/>
            </p:cNvSpPr>
            <p:nvPr/>
          </p:nvSpPr>
          <p:spPr bwMode="auto">
            <a:xfrm rot="16200000">
              <a:off x="601948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0" name="Rectangle 1275"/>
            <p:cNvSpPr>
              <a:spLocks noChangeArrowheads="1"/>
            </p:cNvSpPr>
            <p:nvPr/>
          </p:nvSpPr>
          <p:spPr bwMode="auto">
            <a:xfrm rot="16200000">
              <a:off x="607186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1" name="Rectangle 1276"/>
            <p:cNvSpPr>
              <a:spLocks noChangeArrowheads="1"/>
            </p:cNvSpPr>
            <p:nvPr/>
          </p:nvSpPr>
          <p:spPr bwMode="auto">
            <a:xfrm rot="16200000">
              <a:off x="612108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2" name="Rectangle 1277"/>
            <p:cNvSpPr>
              <a:spLocks noChangeArrowheads="1"/>
            </p:cNvSpPr>
            <p:nvPr/>
          </p:nvSpPr>
          <p:spPr bwMode="auto">
            <a:xfrm rot="16200000">
              <a:off x="61702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3" name="Rectangle 1278"/>
            <p:cNvSpPr>
              <a:spLocks noChangeArrowheads="1"/>
            </p:cNvSpPr>
            <p:nvPr/>
          </p:nvSpPr>
          <p:spPr bwMode="auto">
            <a:xfrm rot="16200000">
              <a:off x="62210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4" name="Rectangle 1279"/>
            <p:cNvSpPr>
              <a:spLocks noChangeArrowheads="1"/>
            </p:cNvSpPr>
            <p:nvPr/>
          </p:nvSpPr>
          <p:spPr bwMode="auto">
            <a:xfrm rot="16200000">
              <a:off x="62703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5" name="Rectangle 1280"/>
            <p:cNvSpPr>
              <a:spLocks noChangeArrowheads="1"/>
            </p:cNvSpPr>
            <p:nvPr/>
          </p:nvSpPr>
          <p:spPr bwMode="auto">
            <a:xfrm rot="16200000">
              <a:off x="63226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6" name="Rectangle 1281"/>
            <p:cNvSpPr>
              <a:spLocks noChangeArrowheads="1"/>
            </p:cNvSpPr>
            <p:nvPr/>
          </p:nvSpPr>
          <p:spPr bwMode="auto">
            <a:xfrm rot="16200000">
              <a:off x="63719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7" name="Rectangle 1282"/>
            <p:cNvSpPr>
              <a:spLocks noChangeArrowheads="1"/>
            </p:cNvSpPr>
            <p:nvPr/>
          </p:nvSpPr>
          <p:spPr bwMode="auto">
            <a:xfrm rot="16200000">
              <a:off x="64227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8" name="Rectangle 1283"/>
            <p:cNvSpPr>
              <a:spLocks noChangeArrowheads="1"/>
            </p:cNvSpPr>
            <p:nvPr/>
          </p:nvSpPr>
          <p:spPr bwMode="auto">
            <a:xfrm rot="16200000">
              <a:off x="65243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9" name="Rectangle 1284"/>
            <p:cNvSpPr>
              <a:spLocks noChangeArrowheads="1"/>
            </p:cNvSpPr>
            <p:nvPr/>
          </p:nvSpPr>
          <p:spPr bwMode="auto">
            <a:xfrm rot="16200000">
              <a:off x="657351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0" name="Rectangle 1285"/>
            <p:cNvSpPr>
              <a:spLocks noChangeArrowheads="1"/>
            </p:cNvSpPr>
            <p:nvPr/>
          </p:nvSpPr>
          <p:spPr bwMode="auto">
            <a:xfrm rot="16200000">
              <a:off x="662431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1" name="Rectangle 1286"/>
            <p:cNvSpPr>
              <a:spLocks noChangeArrowheads="1"/>
            </p:cNvSpPr>
            <p:nvPr/>
          </p:nvSpPr>
          <p:spPr bwMode="auto">
            <a:xfrm rot="16200000">
              <a:off x="667353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2" name="Rectangle 1287"/>
            <p:cNvSpPr>
              <a:spLocks noChangeArrowheads="1"/>
            </p:cNvSpPr>
            <p:nvPr/>
          </p:nvSpPr>
          <p:spPr bwMode="auto">
            <a:xfrm rot="16200000">
              <a:off x="672433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3" name="Rectangle 1288"/>
            <p:cNvSpPr>
              <a:spLocks noChangeArrowheads="1"/>
            </p:cNvSpPr>
            <p:nvPr/>
          </p:nvSpPr>
          <p:spPr bwMode="auto">
            <a:xfrm rot="16200000">
              <a:off x="677513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4" name="Rectangle 1289"/>
            <p:cNvSpPr>
              <a:spLocks noChangeArrowheads="1"/>
            </p:cNvSpPr>
            <p:nvPr/>
          </p:nvSpPr>
          <p:spPr bwMode="auto">
            <a:xfrm rot="16200000">
              <a:off x="682593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5" name="Rectangle 1290"/>
            <p:cNvSpPr>
              <a:spLocks noChangeArrowheads="1"/>
            </p:cNvSpPr>
            <p:nvPr/>
          </p:nvSpPr>
          <p:spPr bwMode="auto">
            <a:xfrm rot="16200000">
              <a:off x="687514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6" name="Rectangle 1291"/>
            <p:cNvSpPr>
              <a:spLocks noChangeArrowheads="1"/>
            </p:cNvSpPr>
            <p:nvPr/>
          </p:nvSpPr>
          <p:spPr bwMode="auto">
            <a:xfrm rot="16200000">
              <a:off x="692594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7" name="Rectangle 1292"/>
            <p:cNvSpPr>
              <a:spLocks noChangeArrowheads="1"/>
            </p:cNvSpPr>
            <p:nvPr/>
          </p:nvSpPr>
          <p:spPr bwMode="auto">
            <a:xfrm rot="16200000">
              <a:off x="702754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8" name="Rectangle 1293"/>
            <p:cNvSpPr>
              <a:spLocks noChangeArrowheads="1"/>
            </p:cNvSpPr>
            <p:nvPr/>
          </p:nvSpPr>
          <p:spPr bwMode="auto">
            <a:xfrm rot="16200000">
              <a:off x="707675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9" name="Rectangle 1294"/>
            <p:cNvSpPr>
              <a:spLocks noChangeArrowheads="1"/>
            </p:cNvSpPr>
            <p:nvPr/>
          </p:nvSpPr>
          <p:spPr bwMode="auto">
            <a:xfrm rot="16200000">
              <a:off x="712755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0" name="Rectangle 1295"/>
            <p:cNvSpPr>
              <a:spLocks noChangeArrowheads="1"/>
            </p:cNvSpPr>
            <p:nvPr/>
          </p:nvSpPr>
          <p:spPr bwMode="auto">
            <a:xfrm rot="16200000">
              <a:off x="717676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1" name="Rectangle 1296"/>
            <p:cNvSpPr>
              <a:spLocks noChangeArrowheads="1"/>
            </p:cNvSpPr>
            <p:nvPr/>
          </p:nvSpPr>
          <p:spPr bwMode="auto">
            <a:xfrm rot="16200000">
              <a:off x="722915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2" name="Rectangle 1297"/>
            <p:cNvSpPr>
              <a:spLocks noChangeArrowheads="1"/>
            </p:cNvSpPr>
            <p:nvPr/>
          </p:nvSpPr>
          <p:spPr bwMode="auto">
            <a:xfrm rot="16200000">
              <a:off x="727836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3" name="Rectangle 1298"/>
            <p:cNvSpPr>
              <a:spLocks noChangeArrowheads="1"/>
            </p:cNvSpPr>
            <p:nvPr/>
          </p:nvSpPr>
          <p:spPr bwMode="auto">
            <a:xfrm rot="16200000">
              <a:off x="732916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4" name="Rectangle 1299"/>
            <p:cNvSpPr>
              <a:spLocks noChangeArrowheads="1"/>
            </p:cNvSpPr>
            <p:nvPr/>
          </p:nvSpPr>
          <p:spPr bwMode="auto">
            <a:xfrm rot="16200000">
              <a:off x="737838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5" name="Rectangle 1300"/>
            <p:cNvSpPr>
              <a:spLocks noChangeArrowheads="1"/>
            </p:cNvSpPr>
            <p:nvPr/>
          </p:nvSpPr>
          <p:spPr bwMode="auto">
            <a:xfrm rot="16200000">
              <a:off x="74275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6" name="Rectangle 1301"/>
            <p:cNvSpPr>
              <a:spLocks noChangeArrowheads="1"/>
            </p:cNvSpPr>
            <p:nvPr/>
          </p:nvSpPr>
          <p:spPr bwMode="auto">
            <a:xfrm rot="16200000">
              <a:off x="7530782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7" name="Rectangle 1302"/>
            <p:cNvSpPr>
              <a:spLocks noChangeArrowheads="1"/>
            </p:cNvSpPr>
            <p:nvPr/>
          </p:nvSpPr>
          <p:spPr bwMode="auto">
            <a:xfrm rot="16200000">
              <a:off x="75799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8" name="Rectangle 1303"/>
            <p:cNvSpPr>
              <a:spLocks noChangeArrowheads="1"/>
            </p:cNvSpPr>
            <p:nvPr/>
          </p:nvSpPr>
          <p:spPr bwMode="auto">
            <a:xfrm rot="16200000">
              <a:off x="76292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9" name="Rectangle 1304"/>
            <p:cNvSpPr>
              <a:spLocks noChangeArrowheads="1"/>
            </p:cNvSpPr>
            <p:nvPr/>
          </p:nvSpPr>
          <p:spPr bwMode="auto">
            <a:xfrm rot="16200000">
              <a:off x="76815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0" name="Rectangle 1305"/>
            <p:cNvSpPr>
              <a:spLocks noChangeArrowheads="1"/>
            </p:cNvSpPr>
            <p:nvPr/>
          </p:nvSpPr>
          <p:spPr bwMode="auto">
            <a:xfrm rot="16200000">
              <a:off x="7732394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1" name="Rectangle 1306"/>
            <p:cNvSpPr>
              <a:spLocks noChangeArrowheads="1"/>
            </p:cNvSpPr>
            <p:nvPr/>
          </p:nvSpPr>
          <p:spPr bwMode="auto">
            <a:xfrm rot="16200000">
              <a:off x="77816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2" name="Rectangle 1307"/>
            <p:cNvSpPr>
              <a:spLocks noChangeArrowheads="1"/>
            </p:cNvSpPr>
            <p:nvPr/>
          </p:nvSpPr>
          <p:spPr bwMode="auto">
            <a:xfrm rot="16200000">
              <a:off x="783081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3" name="Rectangle 1308"/>
            <p:cNvSpPr>
              <a:spLocks noChangeArrowheads="1"/>
            </p:cNvSpPr>
            <p:nvPr/>
          </p:nvSpPr>
          <p:spPr bwMode="auto">
            <a:xfrm rot="16200000">
              <a:off x="7881619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4" name="Rectangle 1309"/>
            <p:cNvSpPr>
              <a:spLocks noChangeArrowheads="1"/>
            </p:cNvSpPr>
            <p:nvPr/>
          </p:nvSpPr>
          <p:spPr bwMode="auto">
            <a:xfrm rot="16200000">
              <a:off x="7934007" y="3199447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5" name="Rectangle 1310"/>
            <p:cNvSpPr>
              <a:spLocks noChangeArrowheads="1"/>
            </p:cNvSpPr>
            <p:nvPr/>
          </p:nvSpPr>
          <p:spPr bwMode="auto">
            <a:xfrm rot="16200000">
              <a:off x="6221094" y="575309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6" name="Rectangle 1311"/>
            <p:cNvSpPr>
              <a:spLocks noChangeArrowheads="1"/>
            </p:cNvSpPr>
            <p:nvPr/>
          </p:nvSpPr>
          <p:spPr bwMode="auto">
            <a:xfrm rot="16200000">
              <a:off x="4455000" y="2342991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7" name="Rectangle 1312"/>
            <p:cNvSpPr>
              <a:spLocks noChangeArrowheads="1"/>
            </p:cNvSpPr>
            <p:nvPr/>
          </p:nvSpPr>
          <p:spPr bwMode="auto">
            <a:xfrm rot="16200000">
              <a:off x="4959825" y="2342991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8" name="Rectangle 1313"/>
            <p:cNvSpPr>
              <a:spLocks noChangeArrowheads="1"/>
            </p:cNvSpPr>
            <p:nvPr/>
          </p:nvSpPr>
          <p:spPr bwMode="auto">
            <a:xfrm rot="16200000">
              <a:off x="5463063" y="2342991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9" name="Rectangle 1314"/>
            <p:cNvSpPr>
              <a:spLocks noChangeArrowheads="1"/>
            </p:cNvSpPr>
            <p:nvPr/>
          </p:nvSpPr>
          <p:spPr bwMode="auto">
            <a:xfrm rot="16200000">
              <a:off x="5964713" y="2342991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0" name="Rectangle 1315"/>
            <p:cNvSpPr>
              <a:spLocks noChangeArrowheads="1"/>
            </p:cNvSpPr>
            <p:nvPr/>
          </p:nvSpPr>
          <p:spPr bwMode="auto">
            <a:xfrm rot="16200000">
              <a:off x="6467951" y="2342991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1" name="Rectangle 1316"/>
            <p:cNvSpPr>
              <a:spLocks noChangeArrowheads="1"/>
            </p:cNvSpPr>
            <p:nvPr/>
          </p:nvSpPr>
          <p:spPr bwMode="auto">
            <a:xfrm rot="16200000">
              <a:off x="6972776" y="2342991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2" name="Rectangle 1317"/>
            <p:cNvSpPr>
              <a:spLocks noChangeArrowheads="1"/>
            </p:cNvSpPr>
            <p:nvPr/>
          </p:nvSpPr>
          <p:spPr bwMode="auto">
            <a:xfrm rot="16200000">
              <a:off x="7476013" y="2342991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3" name="Rectangle 1318"/>
            <p:cNvSpPr>
              <a:spLocks noChangeArrowheads="1"/>
            </p:cNvSpPr>
            <p:nvPr/>
          </p:nvSpPr>
          <p:spPr bwMode="auto">
            <a:xfrm rot="16200000">
              <a:off x="7979251" y="2342991"/>
              <a:ext cx="17463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4" name="Rectangle 1319"/>
            <p:cNvSpPr>
              <a:spLocks noChangeArrowheads="1"/>
            </p:cNvSpPr>
            <p:nvPr/>
          </p:nvSpPr>
          <p:spPr bwMode="auto">
            <a:xfrm rot="16200000">
              <a:off x="4510563" y="2339816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5" name="Rectangle 1320"/>
            <p:cNvSpPr>
              <a:spLocks noChangeArrowheads="1"/>
            </p:cNvSpPr>
            <p:nvPr/>
          </p:nvSpPr>
          <p:spPr bwMode="auto">
            <a:xfrm rot="16200000">
              <a:off x="456056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6" name="Rectangle 1321"/>
            <p:cNvSpPr>
              <a:spLocks noChangeArrowheads="1"/>
            </p:cNvSpPr>
            <p:nvPr/>
          </p:nvSpPr>
          <p:spPr bwMode="auto">
            <a:xfrm rot="16200000">
              <a:off x="460978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7" name="Rectangle 1322"/>
            <p:cNvSpPr>
              <a:spLocks noChangeArrowheads="1"/>
            </p:cNvSpPr>
            <p:nvPr/>
          </p:nvSpPr>
          <p:spPr bwMode="auto">
            <a:xfrm rot="16200000">
              <a:off x="466058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8" name="Rectangle 1323"/>
            <p:cNvSpPr>
              <a:spLocks noChangeArrowheads="1"/>
            </p:cNvSpPr>
            <p:nvPr/>
          </p:nvSpPr>
          <p:spPr bwMode="auto">
            <a:xfrm rot="16200000">
              <a:off x="47097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9" name="Rectangle 1324"/>
            <p:cNvSpPr>
              <a:spLocks noChangeArrowheads="1"/>
            </p:cNvSpPr>
            <p:nvPr/>
          </p:nvSpPr>
          <p:spPr bwMode="auto">
            <a:xfrm rot="16200000">
              <a:off x="476218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0" name="Rectangle 1325"/>
            <p:cNvSpPr>
              <a:spLocks noChangeArrowheads="1"/>
            </p:cNvSpPr>
            <p:nvPr/>
          </p:nvSpPr>
          <p:spPr bwMode="auto">
            <a:xfrm rot="16200000">
              <a:off x="48113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1" name="Rectangle 1326"/>
            <p:cNvSpPr>
              <a:spLocks noChangeArrowheads="1"/>
            </p:cNvSpPr>
            <p:nvPr/>
          </p:nvSpPr>
          <p:spPr bwMode="auto">
            <a:xfrm rot="16200000">
              <a:off x="48621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2" name="Rectangle 1327"/>
            <p:cNvSpPr>
              <a:spLocks noChangeArrowheads="1"/>
            </p:cNvSpPr>
            <p:nvPr/>
          </p:nvSpPr>
          <p:spPr bwMode="auto">
            <a:xfrm rot="16200000">
              <a:off x="49114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3" name="Rectangle 1328"/>
            <p:cNvSpPr>
              <a:spLocks noChangeArrowheads="1"/>
            </p:cNvSpPr>
            <p:nvPr/>
          </p:nvSpPr>
          <p:spPr bwMode="auto">
            <a:xfrm rot="16200000">
              <a:off x="50130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4" name="Rectangle 1329"/>
            <p:cNvSpPr>
              <a:spLocks noChangeArrowheads="1"/>
            </p:cNvSpPr>
            <p:nvPr/>
          </p:nvSpPr>
          <p:spPr bwMode="auto">
            <a:xfrm rot="16200000">
              <a:off x="50638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5" name="Rectangle 1330"/>
            <p:cNvSpPr>
              <a:spLocks noChangeArrowheads="1"/>
            </p:cNvSpPr>
            <p:nvPr/>
          </p:nvSpPr>
          <p:spPr bwMode="auto">
            <a:xfrm rot="16200000">
              <a:off x="511301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6" name="Rectangle 1331"/>
            <p:cNvSpPr>
              <a:spLocks noChangeArrowheads="1"/>
            </p:cNvSpPr>
            <p:nvPr/>
          </p:nvSpPr>
          <p:spPr bwMode="auto">
            <a:xfrm rot="16200000">
              <a:off x="5163025" y="2339816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7" name="Rectangle 1332"/>
            <p:cNvSpPr>
              <a:spLocks noChangeArrowheads="1"/>
            </p:cNvSpPr>
            <p:nvPr/>
          </p:nvSpPr>
          <p:spPr bwMode="auto">
            <a:xfrm rot="16200000">
              <a:off x="521461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8" name="Rectangle 1333"/>
            <p:cNvSpPr>
              <a:spLocks noChangeArrowheads="1"/>
            </p:cNvSpPr>
            <p:nvPr/>
          </p:nvSpPr>
          <p:spPr bwMode="auto">
            <a:xfrm rot="16200000">
              <a:off x="526541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9" name="Rectangle 1334"/>
            <p:cNvSpPr>
              <a:spLocks noChangeArrowheads="1"/>
            </p:cNvSpPr>
            <p:nvPr/>
          </p:nvSpPr>
          <p:spPr bwMode="auto">
            <a:xfrm rot="16200000">
              <a:off x="531463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0" name="Rectangle 1335"/>
            <p:cNvSpPr>
              <a:spLocks noChangeArrowheads="1"/>
            </p:cNvSpPr>
            <p:nvPr/>
          </p:nvSpPr>
          <p:spPr bwMode="auto">
            <a:xfrm rot="16200000">
              <a:off x="5364638" y="2339816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1" name="Rectangle 1336"/>
            <p:cNvSpPr>
              <a:spLocks noChangeArrowheads="1"/>
            </p:cNvSpPr>
            <p:nvPr/>
          </p:nvSpPr>
          <p:spPr bwMode="auto">
            <a:xfrm rot="16200000">
              <a:off x="541623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2" name="Rectangle 1337"/>
            <p:cNvSpPr>
              <a:spLocks noChangeArrowheads="1"/>
            </p:cNvSpPr>
            <p:nvPr/>
          </p:nvSpPr>
          <p:spPr bwMode="auto">
            <a:xfrm rot="16200000">
              <a:off x="551624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3" name="Rectangle 1338"/>
            <p:cNvSpPr>
              <a:spLocks noChangeArrowheads="1"/>
            </p:cNvSpPr>
            <p:nvPr/>
          </p:nvSpPr>
          <p:spPr bwMode="auto">
            <a:xfrm rot="16200000">
              <a:off x="5566250" y="2339816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4" name="Rectangle 1339"/>
            <p:cNvSpPr>
              <a:spLocks noChangeArrowheads="1"/>
            </p:cNvSpPr>
            <p:nvPr/>
          </p:nvSpPr>
          <p:spPr bwMode="auto">
            <a:xfrm rot="16200000">
              <a:off x="561784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5" name="Rectangle 1340"/>
            <p:cNvSpPr>
              <a:spLocks noChangeArrowheads="1"/>
            </p:cNvSpPr>
            <p:nvPr/>
          </p:nvSpPr>
          <p:spPr bwMode="auto">
            <a:xfrm rot="16200000">
              <a:off x="566864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6" name="Rectangle 1341"/>
            <p:cNvSpPr>
              <a:spLocks noChangeArrowheads="1"/>
            </p:cNvSpPr>
            <p:nvPr/>
          </p:nvSpPr>
          <p:spPr bwMode="auto">
            <a:xfrm rot="16200000">
              <a:off x="571785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7" name="Rectangle 1342"/>
            <p:cNvSpPr>
              <a:spLocks noChangeArrowheads="1"/>
            </p:cNvSpPr>
            <p:nvPr/>
          </p:nvSpPr>
          <p:spPr bwMode="auto">
            <a:xfrm rot="16200000">
              <a:off x="5767863" y="2339816"/>
              <a:ext cx="9525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8" name="Rectangle 1343"/>
            <p:cNvSpPr>
              <a:spLocks noChangeArrowheads="1"/>
            </p:cNvSpPr>
            <p:nvPr/>
          </p:nvSpPr>
          <p:spPr bwMode="auto">
            <a:xfrm rot="16200000">
              <a:off x="581786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9" name="Rectangle 1344"/>
            <p:cNvSpPr>
              <a:spLocks noChangeArrowheads="1"/>
            </p:cNvSpPr>
            <p:nvPr/>
          </p:nvSpPr>
          <p:spPr bwMode="auto">
            <a:xfrm rot="16200000">
              <a:off x="587025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0" name="Rectangle 1345"/>
            <p:cNvSpPr>
              <a:spLocks noChangeArrowheads="1"/>
            </p:cNvSpPr>
            <p:nvPr/>
          </p:nvSpPr>
          <p:spPr bwMode="auto">
            <a:xfrm rot="16200000">
              <a:off x="591946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1" name="Rectangle 1346"/>
            <p:cNvSpPr>
              <a:spLocks noChangeArrowheads="1"/>
            </p:cNvSpPr>
            <p:nvPr/>
          </p:nvSpPr>
          <p:spPr bwMode="auto">
            <a:xfrm rot="16200000">
              <a:off x="601948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2" name="Rectangle 1347"/>
            <p:cNvSpPr>
              <a:spLocks noChangeArrowheads="1"/>
            </p:cNvSpPr>
            <p:nvPr/>
          </p:nvSpPr>
          <p:spPr bwMode="auto">
            <a:xfrm rot="16200000">
              <a:off x="607186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3" name="Rectangle 1348"/>
            <p:cNvSpPr>
              <a:spLocks noChangeArrowheads="1"/>
            </p:cNvSpPr>
            <p:nvPr/>
          </p:nvSpPr>
          <p:spPr bwMode="auto">
            <a:xfrm rot="16200000">
              <a:off x="612108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4" name="Rectangle 1349"/>
            <p:cNvSpPr>
              <a:spLocks noChangeArrowheads="1"/>
            </p:cNvSpPr>
            <p:nvPr/>
          </p:nvSpPr>
          <p:spPr bwMode="auto">
            <a:xfrm rot="16200000">
              <a:off x="61702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5" name="Rectangle 1350"/>
            <p:cNvSpPr>
              <a:spLocks noChangeArrowheads="1"/>
            </p:cNvSpPr>
            <p:nvPr/>
          </p:nvSpPr>
          <p:spPr bwMode="auto">
            <a:xfrm rot="16200000">
              <a:off x="62210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6" name="Rectangle 1351"/>
            <p:cNvSpPr>
              <a:spLocks noChangeArrowheads="1"/>
            </p:cNvSpPr>
            <p:nvPr/>
          </p:nvSpPr>
          <p:spPr bwMode="auto">
            <a:xfrm rot="16200000">
              <a:off x="62703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7" name="Rectangle 1352"/>
            <p:cNvSpPr>
              <a:spLocks noChangeArrowheads="1"/>
            </p:cNvSpPr>
            <p:nvPr/>
          </p:nvSpPr>
          <p:spPr bwMode="auto">
            <a:xfrm rot="16200000">
              <a:off x="63226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8" name="Rectangle 1353"/>
            <p:cNvSpPr>
              <a:spLocks noChangeArrowheads="1"/>
            </p:cNvSpPr>
            <p:nvPr/>
          </p:nvSpPr>
          <p:spPr bwMode="auto">
            <a:xfrm rot="16200000">
              <a:off x="63719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9" name="Rectangle 1354"/>
            <p:cNvSpPr>
              <a:spLocks noChangeArrowheads="1"/>
            </p:cNvSpPr>
            <p:nvPr/>
          </p:nvSpPr>
          <p:spPr bwMode="auto">
            <a:xfrm rot="16200000">
              <a:off x="64227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0" name="Rectangle 1355"/>
            <p:cNvSpPr>
              <a:spLocks noChangeArrowheads="1"/>
            </p:cNvSpPr>
            <p:nvPr/>
          </p:nvSpPr>
          <p:spPr bwMode="auto">
            <a:xfrm rot="16200000">
              <a:off x="65243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1" name="Rectangle 1356"/>
            <p:cNvSpPr>
              <a:spLocks noChangeArrowheads="1"/>
            </p:cNvSpPr>
            <p:nvPr/>
          </p:nvSpPr>
          <p:spPr bwMode="auto">
            <a:xfrm rot="16200000">
              <a:off x="657351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2" name="Rectangle 1357"/>
            <p:cNvSpPr>
              <a:spLocks noChangeArrowheads="1"/>
            </p:cNvSpPr>
            <p:nvPr/>
          </p:nvSpPr>
          <p:spPr bwMode="auto">
            <a:xfrm rot="16200000">
              <a:off x="662431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3" name="Rectangle 1358"/>
            <p:cNvSpPr>
              <a:spLocks noChangeArrowheads="1"/>
            </p:cNvSpPr>
            <p:nvPr/>
          </p:nvSpPr>
          <p:spPr bwMode="auto">
            <a:xfrm rot="16200000">
              <a:off x="667353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4" name="Rectangle 1359"/>
            <p:cNvSpPr>
              <a:spLocks noChangeArrowheads="1"/>
            </p:cNvSpPr>
            <p:nvPr/>
          </p:nvSpPr>
          <p:spPr bwMode="auto">
            <a:xfrm rot="16200000">
              <a:off x="672433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5" name="Rectangle 1360"/>
            <p:cNvSpPr>
              <a:spLocks noChangeArrowheads="1"/>
            </p:cNvSpPr>
            <p:nvPr/>
          </p:nvSpPr>
          <p:spPr bwMode="auto">
            <a:xfrm rot="16200000">
              <a:off x="677513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6" name="Rectangle 1361"/>
            <p:cNvSpPr>
              <a:spLocks noChangeArrowheads="1"/>
            </p:cNvSpPr>
            <p:nvPr/>
          </p:nvSpPr>
          <p:spPr bwMode="auto">
            <a:xfrm rot="16200000">
              <a:off x="682593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7" name="Rectangle 1362"/>
            <p:cNvSpPr>
              <a:spLocks noChangeArrowheads="1"/>
            </p:cNvSpPr>
            <p:nvPr/>
          </p:nvSpPr>
          <p:spPr bwMode="auto">
            <a:xfrm rot="16200000">
              <a:off x="687514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8" name="Rectangle 1363"/>
            <p:cNvSpPr>
              <a:spLocks noChangeArrowheads="1"/>
            </p:cNvSpPr>
            <p:nvPr/>
          </p:nvSpPr>
          <p:spPr bwMode="auto">
            <a:xfrm rot="16200000">
              <a:off x="692594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9" name="Rectangle 1364"/>
            <p:cNvSpPr>
              <a:spLocks noChangeArrowheads="1"/>
            </p:cNvSpPr>
            <p:nvPr/>
          </p:nvSpPr>
          <p:spPr bwMode="auto">
            <a:xfrm rot="16200000">
              <a:off x="702754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0" name="Rectangle 1365"/>
            <p:cNvSpPr>
              <a:spLocks noChangeArrowheads="1"/>
            </p:cNvSpPr>
            <p:nvPr/>
          </p:nvSpPr>
          <p:spPr bwMode="auto">
            <a:xfrm rot="16200000">
              <a:off x="707675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1" name="Rectangle 1366"/>
            <p:cNvSpPr>
              <a:spLocks noChangeArrowheads="1"/>
            </p:cNvSpPr>
            <p:nvPr/>
          </p:nvSpPr>
          <p:spPr bwMode="auto">
            <a:xfrm rot="16200000">
              <a:off x="712755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2" name="Rectangle 1367"/>
            <p:cNvSpPr>
              <a:spLocks noChangeArrowheads="1"/>
            </p:cNvSpPr>
            <p:nvPr/>
          </p:nvSpPr>
          <p:spPr bwMode="auto">
            <a:xfrm rot="16200000">
              <a:off x="717676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3" name="Rectangle 1368"/>
            <p:cNvSpPr>
              <a:spLocks noChangeArrowheads="1"/>
            </p:cNvSpPr>
            <p:nvPr/>
          </p:nvSpPr>
          <p:spPr bwMode="auto">
            <a:xfrm rot="16200000">
              <a:off x="722915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4" name="Rectangle 1369"/>
            <p:cNvSpPr>
              <a:spLocks noChangeArrowheads="1"/>
            </p:cNvSpPr>
            <p:nvPr/>
          </p:nvSpPr>
          <p:spPr bwMode="auto">
            <a:xfrm rot="16200000">
              <a:off x="727836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5" name="Rectangle 1370"/>
            <p:cNvSpPr>
              <a:spLocks noChangeArrowheads="1"/>
            </p:cNvSpPr>
            <p:nvPr/>
          </p:nvSpPr>
          <p:spPr bwMode="auto">
            <a:xfrm rot="16200000">
              <a:off x="732916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6" name="Rectangle 1371"/>
            <p:cNvSpPr>
              <a:spLocks noChangeArrowheads="1"/>
            </p:cNvSpPr>
            <p:nvPr/>
          </p:nvSpPr>
          <p:spPr bwMode="auto">
            <a:xfrm rot="16200000">
              <a:off x="737838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7" name="Rectangle 1372"/>
            <p:cNvSpPr>
              <a:spLocks noChangeArrowheads="1"/>
            </p:cNvSpPr>
            <p:nvPr/>
          </p:nvSpPr>
          <p:spPr bwMode="auto">
            <a:xfrm rot="16200000">
              <a:off x="74275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8" name="Rectangle 1373"/>
            <p:cNvSpPr>
              <a:spLocks noChangeArrowheads="1"/>
            </p:cNvSpPr>
            <p:nvPr/>
          </p:nvSpPr>
          <p:spPr bwMode="auto">
            <a:xfrm rot="16200000">
              <a:off x="7530782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9" name="Rectangle 1374"/>
            <p:cNvSpPr>
              <a:spLocks noChangeArrowheads="1"/>
            </p:cNvSpPr>
            <p:nvPr/>
          </p:nvSpPr>
          <p:spPr bwMode="auto">
            <a:xfrm rot="16200000">
              <a:off x="75799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0" name="Rectangle 1375"/>
            <p:cNvSpPr>
              <a:spLocks noChangeArrowheads="1"/>
            </p:cNvSpPr>
            <p:nvPr/>
          </p:nvSpPr>
          <p:spPr bwMode="auto">
            <a:xfrm rot="16200000">
              <a:off x="76292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1" name="Rectangle 1376"/>
            <p:cNvSpPr>
              <a:spLocks noChangeArrowheads="1"/>
            </p:cNvSpPr>
            <p:nvPr/>
          </p:nvSpPr>
          <p:spPr bwMode="auto">
            <a:xfrm rot="16200000">
              <a:off x="76815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2" name="Rectangle 1377"/>
            <p:cNvSpPr>
              <a:spLocks noChangeArrowheads="1"/>
            </p:cNvSpPr>
            <p:nvPr/>
          </p:nvSpPr>
          <p:spPr bwMode="auto">
            <a:xfrm rot="16200000">
              <a:off x="7732394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3" name="Rectangle 1378"/>
            <p:cNvSpPr>
              <a:spLocks noChangeArrowheads="1"/>
            </p:cNvSpPr>
            <p:nvPr/>
          </p:nvSpPr>
          <p:spPr bwMode="auto">
            <a:xfrm rot="16200000">
              <a:off x="77816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4" name="Rectangle 1379"/>
            <p:cNvSpPr>
              <a:spLocks noChangeArrowheads="1"/>
            </p:cNvSpPr>
            <p:nvPr/>
          </p:nvSpPr>
          <p:spPr bwMode="auto">
            <a:xfrm rot="16200000">
              <a:off x="783081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5" name="Rectangle 1380"/>
            <p:cNvSpPr>
              <a:spLocks noChangeArrowheads="1"/>
            </p:cNvSpPr>
            <p:nvPr/>
          </p:nvSpPr>
          <p:spPr bwMode="auto">
            <a:xfrm rot="16200000">
              <a:off x="7881619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6" name="Rectangle 1381"/>
            <p:cNvSpPr>
              <a:spLocks noChangeArrowheads="1"/>
            </p:cNvSpPr>
            <p:nvPr/>
          </p:nvSpPr>
          <p:spPr bwMode="auto">
            <a:xfrm rot="16200000">
              <a:off x="7934007" y="2339022"/>
              <a:ext cx="952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7" name="Rectangle 1383"/>
            <p:cNvSpPr>
              <a:spLocks noChangeArrowheads="1"/>
            </p:cNvSpPr>
            <p:nvPr/>
          </p:nvSpPr>
          <p:spPr bwMode="auto">
            <a:xfrm rot="16200000">
              <a:off x="4028757" y="2769234"/>
              <a:ext cx="8699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8" name="Rectangle 1384"/>
            <p:cNvSpPr>
              <a:spLocks noChangeArrowheads="1"/>
            </p:cNvSpPr>
            <p:nvPr/>
          </p:nvSpPr>
          <p:spPr bwMode="auto">
            <a:xfrm rot="16200000">
              <a:off x="4494688" y="3170078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9" name="Rectangle 1388"/>
            <p:cNvSpPr>
              <a:spLocks noChangeArrowheads="1"/>
            </p:cNvSpPr>
            <p:nvPr/>
          </p:nvSpPr>
          <p:spPr bwMode="auto">
            <a:xfrm rot="16200000">
              <a:off x="4494688" y="3024028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0" name="Rectangle 1392"/>
            <p:cNvSpPr>
              <a:spLocks noChangeArrowheads="1"/>
            </p:cNvSpPr>
            <p:nvPr/>
          </p:nvSpPr>
          <p:spPr bwMode="auto">
            <a:xfrm rot="16200000">
              <a:off x="4494688" y="2881153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1" name="Rectangle 1396"/>
            <p:cNvSpPr>
              <a:spLocks noChangeArrowheads="1"/>
            </p:cNvSpPr>
            <p:nvPr/>
          </p:nvSpPr>
          <p:spPr bwMode="auto">
            <a:xfrm rot="16200000">
              <a:off x="4494688" y="2735103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2" name="Rectangle 1400"/>
            <p:cNvSpPr>
              <a:spLocks noChangeArrowheads="1"/>
            </p:cNvSpPr>
            <p:nvPr/>
          </p:nvSpPr>
          <p:spPr bwMode="auto">
            <a:xfrm rot="16200000">
              <a:off x="4494688" y="2590640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3" name="Rectangle 1404"/>
            <p:cNvSpPr>
              <a:spLocks noChangeArrowheads="1"/>
            </p:cNvSpPr>
            <p:nvPr/>
          </p:nvSpPr>
          <p:spPr bwMode="auto">
            <a:xfrm rot="16200000">
              <a:off x="4494688" y="2446178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4" name="Rectangle 1408"/>
            <p:cNvSpPr>
              <a:spLocks noChangeArrowheads="1"/>
            </p:cNvSpPr>
            <p:nvPr/>
          </p:nvSpPr>
          <p:spPr bwMode="auto">
            <a:xfrm rot="16200000">
              <a:off x="4494688" y="2301715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5" name="Rectangle 1412"/>
            <p:cNvSpPr>
              <a:spLocks noChangeArrowheads="1"/>
            </p:cNvSpPr>
            <p:nvPr/>
          </p:nvSpPr>
          <p:spPr bwMode="auto">
            <a:xfrm rot="16200000">
              <a:off x="4476432" y="315975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6" name="Rectangle 1413"/>
            <p:cNvSpPr>
              <a:spLocks noChangeArrowheads="1"/>
            </p:cNvSpPr>
            <p:nvPr/>
          </p:nvSpPr>
          <p:spPr bwMode="auto">
            <a:xfrm rot="16200000">
              <a:off x="4476432" y="31295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7" name="Rectangle 1414"/>
            <p:cNvSpPr>
              <a:spLocks noChangeArrowheads="1"/>
            </p:cNvSpPr>
            <p:nvPr/>
          </p:nvSpPr>
          <p:spPr bwMode="auto">
            <a:xfrm rot="16200000">
              <a:off x="4476432" y="31010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8" name="Rectangle 1415"/>
            <p:cNvSpPr>
              <a:spLocks noChangeArrowheads="1"/>
            </p:cNvSpPr>
            <p:nvPr/>
          </p:nvSpPr>
          <p:spPr bwMode="auto">
            <a:xfrm rot="16200000">
              <a:off x="4476432" y="30724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9" name="Rectangle 1416"/>
            <p:cNvSpPr>
              <a:spLocks noChangeArrowheads="1"/>
            </p:cNvSpPr>
            <p:nvPr/>
          </p:nvSpPr>
          <p:spPr bwMode="auto">
            <a:xfrm rot="16200000">
              <a:off x="4476432" y="301370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0" name="Rectangle 1417"/>
            <p:cNvSpPr>
              <a:spLocks noChangeArrowheads="1"/>
            </p:cNvSpPr>
            <p:nvPr/>
          </p:nvSpPr>
          <p:spPr bwMode="auto">
            <a:xfrm rot="16200000">
              <a:off x="4476432" y="298513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1" name="Rectangle 1418"/>
            <p:cNvSpPr>
              <a:spLocks noChangeArrowheads="1"/>
            </p:cNvSpPr>
            <p:nvPr/>
          </p:nvSpPr>
          <p:spPr bwMode="auto">
            <a:xfrm rot="16200000">
              <a:off x="4476432" y="2954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2" name="Rectangle 1419"/>
            <p:cNvSpPr>
              <a:spLocks noChangeArrowheads="1"/>
            </p:cNvSpPr>
            <p:nvPr/>
          </p:nvSpPr>
          <p:spPr bwMode="auto">
            <a:xfrm rot="16200000">
              <a:off x="4476432" y="292798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3" name="Rectangle 1420"/>
            <p:cNvSpPr>
              <a:spLocks noChangeArrowheads="1"/>
            </p:cNvSpPr>
            <p:nvPr/>
          </p:nvSpPr>
          <p:spPr bwMode="auto">
            <a:xfrm rot="16200000">
              <a:off x="4476432" y="287083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4" name="Rectangle 1421"/>
            <p:cNvSpPr>
              <a:spLocks noChangeArrowheads="1"/>
            </p:cNvSpPr>
            <p:nvPr/>
          </p:nvSpPr>
          <p:spPr bwMode="auto">
            <a:xfrm rot="16200000">
              <a:off x="4476432" y="28406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5" name="Rectangle 1422"/>
            <p:cNvSpPr>
              <a:spLocks noChangeArrowheads="1"/>
            </p:cNvSpPr>
            <p:nvPr/>
          </p:nvSpPr>
          <p:spPr bwMode="auto">
            <a:xfrm rot="16200000">
              <a:off x="4476432" y="28120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6" name="Rectangle 1423"/>
            <p:cNvSpPr>
              <a:spLocks noChangeArrowheads="1"/>
            </p:cNvSpPr>
            <p:nvPr/>
          </p:nvSpPr>
          <p:spPr bwMode="auto">
            <a:xfrm rot="16200000">
              <a:off x="4476432" y="27835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7" name="Rectangle 1424"/>
            <p:cNvSpPr>
              <a:spLocks noChangeArrowheads="1"/>
            </p:cNvSpPr>
            <p:nvPr/>
          </p:nvSpPr>
          <p:spPr bwMode="auto">
            <a:xfrm rot="16200000">
              <a:off x="4476432" y="272478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8" name="Rectangle 1425"/>
            <p:cNvSpPr>
              <a:spLocks noChangeArrowheads="1"/>
            </p:cNvSpPr>
            <p:nvPr/>
          </p:nvSpPr>
          <p:spPr bwMode="auto">
            <a:xfrm rot="16200000">
              <a:off x="4476432" y="269620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9" name="Rectangle 1426"/>
            <p:cNvSpPr>
              <a:spLocks noChangeArrowheads="1"/>
            </p:cNvSpPr>
            <p:nvPr/>
          </p:nvSpPr>
          <p:spPr bwMode="auto">
            <a:xfrm rot="16200000">
              <a:off x="4476432" y="26660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0" name="Rectangle 1427"/>
            <p:cNvSpPr>
              <a:spLocks noChangeArrowheads="1"/>
            </p:cNvSpPr>
            <p:nvPr/>
          </p:nvSpPr>
          <p:spPr bwMode="auto">
            <a:xfrm rot="16200000">
              <a:off x="4476432" y="26374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1" name="Rectangle 1428"/>
            <p:cNvSpPr>
              <a:spLocks noChangeArrowheads="1"/>
            </p:cNvSpPr>
            <p:nvPr/>
          </p:nvSpPr>
          <p:spPr bwMode="auto">
            <a:xfrm rot="16200000">
              <a:off x="4476432" y="257873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2" name="Rectangle 1429"/>
            <p:cNvSpPr>
              <a:spLocks noChangeArrowheads="1"/>
            </p:cNvSpPr>
            <p:nvPr/>
          </p:nvSpPr>
          <p:spPr bwMode="auto">
            <a:xfrm rot="16200000">
              <a:off x="4476432" y="25517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3" name="Rectangle 1430"/>
            <p:cNvSpPr>
              <a:spLocks noChangeArrowheads="1"/>
            </p:cNvSpPr>
            <p:nvPr/>
          </p:nvSpPr>
          <p:spPr bwMode="auto">
            <a:xfrm rot="16200000">
              <a:off x="4476432" y="25231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4" name="Rectangle 1431"/>
            <p:cNvSpPr>
              <a:spLocks noChangeArrowheads="1"/>
            </p:cNvSpPr>
            <p:nvPr/>
          </p:nvSpPr>
          <p:spPr bwMode="auto">
            <a:xfrm rot="16200000">
              <a:off x="4476432" y="24945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5" name="Rectangle 1432"/>
            <p:cNvSpPr>
              <a:spLocks noChangeArrowheads="1"/>
            </p:cNvSpPr>
            <p:nvPr/>
          </p:nvSpPr>
          <p:spPr bwMode="auto">
            <a:xfrm rot="16200000">
              <a:off x="4476432" y="243585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6" name="Rectangle 1433"/>
            <p:cNvSpPr>
              <a:spLocks noChangeArrowheads="1"/>
            </p:cNvSpPr>
            <p:nvPr/>
          </p:nvSpPr>
          <p:spPr bwMode="auto">
            <a:xfrm rot="16200000">
              <a:off x="4476432" y="240728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7" name="Rectangle 1434"/>
            <p:cNvSpPr>
              <a:spLocks noChangeArrowheads="1"/>
            </p:cNvSpPr>
            <p:nvPr/>
          </p:nvSpPr>
          <p:spPr bwMode="auto">
            <a:xfrm rot="16200000">
              <a:off x="4476432" y="23771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8" name="Rectangle 1435"/>
            <p:cNvSpPr>
              <a:spLocks noChangeArrowheads="1"/>
            </p:cNvSpPr>
            <p:nvPr/>
          </p:nvSpPr>
          <p:spPr bwMode="auto">
            <a:xfrm rot="16200000">
              <a:off x="4476432" y="23485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9" name="Rectangle 1443"/>
            <p:cNvSpPr>
              <a:spLocks noChangeArrowheads="1"/>
            </p:cNvSpPr>
            <p:nvPr/>
          </p:nvSpPr>
          <p:spPr bwMode="auto">
            <a:xfrm rot="16200000">
              <a:off x="7553007" y="2769234"/>
              <a:ext cx="8699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0" name="Rectangle 1444"/>
            <p:cNvSpPr>
              <a:spLocks noChangeArrowheads="1"/>
            </p:cNvSpPr>
            <p:nvPr/>
          </p:nvSpPr>
          <p:spPr bwMode="auto">
            <a:xfrm rot="16200000">
              <a:off x="7948294" y="3170872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1" name="Rectangle 1445"/>
            <p:cNvSpPr>
              <a:spLocks noChangeArrowheads="1"/>
            </p:cNvSpPr>
            <p:nvPr/>
          </p:nvSpPr>
          <p:spPr bwMode="auto">
            <a:xfrm rot="16200000">
              <a:off x="7948294" y="3024822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2" name="Rectangle 1446"/>
            <p:cNvSpPr>
              <a:spLocks noChangeArrowheads="1"/>
            </p:cNvSpPr>
            <p:nvPr/>
          </p:nvSpPr>
          <p:spPr bwMode="auto">
            <a:xfrm rot="16200000">
              <a:off x="7948294" y="2881947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3" name="Rectangle 1447"/>
            <p:cNvSpPr>
              <a:spLocks noChangeArrowheads="1"/>
            </p:cNvSpPr>
            <p:nvPr/>
          </p:nvSpPr>
          <p:spPr bwMode="auto">
            <a:xfrm rot="16200000">
              <a:off x="7948294" y="2735897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4" name="Rectangle 1448"/>
            <p:cNvSpPr>
              <a:spLocks noChangeArrowheads="1"/>
            </p:cNvSpPr>
            <p:nvPr/>
          </p:nvSpPr>
          <p:spPr bwMode="auto">
            <a:xfrm rot="16200000">
              <a:off x="7948294" y="2591434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5" name="Rectangle 1449"/>
            <p:cNvSpPr>
              <a:spLocks noChangeArrowheads="1"/>
            </p:cNvSpPr>
            <p:nvPr/>
          </p:nvSpPr>
          <p:spPr bwMode="auto">
            <a:xfrm rot="16200000">
              <a:off x="7948294" y="2446972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6" name="Rectangle 1450"/>
            <p:cNvSpPr>
              <a:spLocks noChangeArrowheads="1"/>
            </p:cNvSpPr>
            <p:nvPr/>
          </p:nvSpPr>
          <p:spPr bwMode="auto">
            <a:xfrm rot="16200000">
              <a:off x="7948294" y="2302509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7" name="Rectangle 1451"/>
            <p:cNvSpPr>
              <a:spLocks noChangeArrowheads="1"/>
            </p:cNvSpPr>
            <p:nvPr/>
          </p:nvSpPr>
          <p:spPr bwMode="auto">
            <a:xfrm rot="16200000">
              <a:off x="7965757" y="315975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8" name="Rectangle 1452"/>
            <p:cNvSpPr>
              <a:spLocks noChangeArrowheads="1"/>
            </p:cNvSpPr>
            <p:nvPr/>
          </p:nvSpPr>
          <p:spPr bwMode="auto">
            <a:xfrm rot="16200000">
              <a:off x="7965757" y="31295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9" name="Rectangle 1453"/>
            <p:cNvSpPr>
              <a:spLocks noChangeArrowheads="1"/>
            </p:cNvSpPr>
            <p:nvPr/>
          </p:nvSpPr>
          <p:spPr bwMode="auto">
            <a:xfrm rot="16200000">
              <a:off x="7965757" y="31010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0" name="Rectangle 1454"/>
            <p:cNvSpPr>
              <a:spLocks noChangeArrowheads="1"/>
            </p:cNvSpPr>
            <p:nvPr/>
          </p:nvSpPr>
          <p:spPr bwMode="auto">
            <a:xfrm rot="16200000">
              <a:off x="7965757" y="30724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1" name="Rectangle 1455"/>
            <p:cNvSpPr>
              <a:spLocks noChangeArrowheads="1"/>
            </p:cNvSpPr>
            <p:nvPr/>
          </p:nvSpPr>
          <p:spPr bwMode="auto">
            <a:xfrm rot="16200000">
              <a:off x="7965757" y="301370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2" name="Rectangle 1456"/>
            <p:cNvSpPr>
              <a:spLocks noChangeArrowheads="1"/>
            </p:cNvSpPr>
            <p:nvPr/>
          </p:nvSpPr>
          <p:spPr bwMode="auto">
            <a:xfrm rot="16200000">
              <a:off x="7965757" y="298513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3" name="Rectangle 1457"/>
            <p:cNvSpPr>
              <a:spLocks noChangeArrowheads="1"/>
            </p:cNvSpPr>
            <p:nvPr/>
          </p:nvSpPr>
          <p:spPr bwMode="auto">
            <a:xfrm rot="16200000">
              <a:off x="7965757" y="2954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4" name="Rectangle 1458"/>
            <p:cNvSpPr>
              <a:spLocks noChangeArrowheads="1"/>
            </p:cNvSpPr>
            <p:nvPr/>
          </p:nvSpPr>
          <p:spPr bwMode="auto">
            <a:xfrm rot="16200000">
              <a:off x="7965757" y="292798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5" name="Rectangle 1459"/>
            <p:cNvSpPr>
              <a:spLocks noChangeArrowheads="1"/>
            </p:cNvSpPr>
            <p:nvPr/>
          </p:nvSpPr>
          <p:spPr bwMode="auto">
            <a:xfrm rot="16200000">
              <a:off x="7965757" y="287083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6" name="Rectangle 1460"/>
            <p:cNvSpPr>
              <a:spLocks noChangeArrowheads="1"/>
            </p:cNvSpPr>
            <p:nvPr/>
          </p:nvSpPr>
          <p:spPr bwMode="auto">
            <a:xfrm rot="16200000">
              <a:off x="7965757" y="28406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7" name="Rectangle 1461"/>
            <p:cNvSpPr>
              <a:spLocks noChangeArrowheads="1"/>
            </p:cNvSpPr>
            <p:nvPr/>
          </p:nvSpPr>
          <p:spPr bwMode="auto">
            <a:xfrm rot="16200000">
              <a:off x="7965757" y="28120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8" name="Rectangle 1462"/>
            <p:cNvSpPr>
              <a:spLocks noChangeArrowheads="1"/>
            </p:cNvSpPr>
            <p:nvPr/>
          </p:nvSpPr>
          <p:spPr bwMode="auto">
            <a:xfrm rot="16200000">
              <a:off x="7965757" y="27835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9" name="Rectangle 1463"/>
            <p:cNvSpPr>
              <a:spLocks noChangeArrowheads="1"/>
            </p:cNvSpPr>
            <p:nvPr/>
          </p:nvSpPr>
          <p:spPr bwMode="auto">
            <a:xfrm rot="16200000">
              <a:off x="7965757" y="272478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0" name="Rectangle 1464"/>
            <p:cNvSpPr>
              <a:spLocks noChangeArrowheads="1"/>
            </p:cNvSpPr>
            <p:nvPr/>
          </p:nvSpPr>
          <p:spPr bwMode="auto">
            <a:xfrm rot="16200000">
              <a:off x="7965757" y="269620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1" name="Rectangle 1465"/>
            <p:cNvSpPr>
              <a:spLocks noChangeArrowheads="1"/>
            </p:cNvSpPr>
            <p:nvPr/>
          </p:nvSpPr>
          <p:spPr bwMode="auto">
            <a:xfrm rot="16200000">
              <a:off x="7965757" y="26660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2" name="Rectangle 1466"/>
            <p:cNvSpPr>
              <a:spLocks noChangeArrowheads="1"/>
            </p:cNvSpPr>
            <p:nvPr/>
          </p:nvSpPr>
          <p:spPr bwMode="auto">
            <a:xfrm rot="16200000">
              <a:off x="7965757" y="26374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3" name="Rectangle 1467"/>
            <p:cNvSpPr>
              <a:spLocks noChangeArrowheads="1"/>
            </p:cNvSpPr>
            <p:nvPr/>
          </p:nvSpPr>
          <p:spPr bwMode="auto">
            <a:xfrm rot="16200000">
              <a:off x="7965757" y="257873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4" name="Rectangle 1468"/>
            <p:cNvSpPr>
              <a:spLocks noChangeArrowheads="1"/>
            </p:cNvSpPr>
            <p:nvPr/>
          </p:nvSpPr>
          <p:spPr bwMode="auto">
            <a:xfrm rot="16200000">
              <a:off x="7965757" y="25517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5" name="Rectangle 1469"/>
            <p:cNvSpPr>
              <a:spLocks noChangeArrowheads="1"/>
            </p:cNvSpPr>
            <p:nvPr/>
          </p:nvSpPr>
          <p:spPr bwMode="auto">
            <a:xfrm rot="16200000">
              <a:off x="7965757" y="25231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6" name="Rectangle 1470"/>
            <p:cNvSpPr>
              <a:spLocks noChangeArrowheads="1"/>
            </p:cNvSpPr>
            <p:nvPr/>
          </p:nvSpPr>
          <p:spPr bwMode="auto">
            <a:xfrm rot="16200000">
              <a:off x="7965757" y="24945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7" name="Rectangle 1471"/>
            <p:cNvSpPr>
              <a:spLocks noChangeArrowheads="1"/>
            </p:cNvSpPr>
            <p:nvPr/>
          </p:nvSpPr>
          <p:spPr bwMode="auto">
            <a:xfrm rot="16200000">
              <a:off x="7965757" y="2435859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8" name="Rectangle 1472"/>
            <p:cNvSpPr>
              <a:spLocks noChangeArrowheads="1"/>
            </p:cNvSpPr>
            <p:nvPr/>
          </p:nvSpPr>
          <p:spPr bwMode="auto">
            <a:xfrm rot="16200000">
              <a:off x="7965757" y="2407284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9" name="Rectangle 1473"/>
            <p:cNvSpPr>
              <a:spLocks noChangeArrowheads="1"/>
            </p:cNvSpPr>
            <p:nvPr/>
          </p:nvSpPr>
          <p:spPr bwMode="auto">
            <a:xfrm rot="16200000">
              <a:off x="7965757" y="23771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0" name="Rectangle 1474"/>
            <p:cNvSpPr>
              <a:spLocks noChangeArrowheads="1"/>
            </p:cNvSpPr>
            <p:nvPr/>
          </p:nvSpPr>
          <p:spPr bwMode="auto">
            <a:xfrm rot="16200000">
              <a:off x="7965757" y="23485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1" name="Freeform 1475"/>
            <p:cNvSpPr>
              <a:spLocks/>
            </p:cNvSpPr>
            <p:nvPr/>
          </p:nvSpPr>
          <p:spPr bwMode="auto">
            <a:xfrm rot="16200000">
              <a:off x="6039326" y="1706403"/>
              <a:ext cx="376238" cy="3517900"/>
            </a:xfrm>
            <a:custGeom>
              <a:avLst/>
              <a:gdLst>
                <a:gd name="T0" fmla="*/ 14 w 237"/>
                <a:gd name="T1" fmla="*/ 105 h 2216"/>
                <a:gd name="T2" fmla="*/ 34 w 237"/>
                <a:gd name="T3" fmla="*/ 212 h 2216"/>
                <a:gd name="T4" fmla="*/ 84 w 237"/>
                <a:gd name="T5" fmla="*/ 281 h 2216"/>
                <a:gd name="T6" fmla="*/ 122 w 237"/>
                <a:gd name="T7" fmla="*/ 342 h 2216"/>
                <a:gd name="T8" fmla="*/ 149 w 237"/>
                <a:gd name="T9" fmla="*/ 412 h 2216"/>
                <a:gd name="T10" fmla="*/ 171 w 237"/>
                <a:gd name="T11" fmla="*/ 473 h 2216"/>
                <a:gd name="T12" fmla="*/ 179 w 237"/>
                <a:gd name="T13" fmla="*/ 534 h 2216"/>
                <a:gd name="T14" fmla="*/ 187 w 237"/>
                <a:gd name="T15" fmla="*/ 631 h 2216"/>
                <a:gd name="T16" fmla="*/ 187 w 237"/>
                <a:gd name="T17" fmla="*/ 702 h 2216"/>
                <a:gd name="T18" fmla="*/ 199 w 237"/>
                <a:gd name="T19" fmla="*/ 753 h 2216"/>
                <a:gd name="T20" fmla="*/ 208 w 237"/>
                <a:gd name="T21" fmla="*/ 823 h 2216"/>
                <a:gd name="T22" fmla="*/ 194 w 237"/>
                <a:gd name="T23" fmla="*/ 892 h 2216"/>
                <a:gd name="T24" fmla="*/ 199 w 237"/>
                <a:gd name="T25" fmla="*/ 991 h 2216"/>
                <a:gd name="T26" fmla="*/ 200 w 237"/>
                <a:gd name="T27" fmla="*/ 1042 h 2216"/>
                <a:gd name="T28" fmla="*/ 203 w 237"/>
                <a:gd name="T29" fmla="*/ 1094 h 2216"/>
                <a:gd name="T30" fmla="*/ 204 w 237"/>
                <a:gd name="T31" fmla="*/ 1182 h 2216"/>
                <a:gd name="T32" fmla="*/ 207 w 237"/>
                <a:gd name="T33" fmla="*/ 1224 h 2216"/>
                <a:gd name="T34" fmla="*/ 203 w 237"/>
                <a:gd name="T35" fmla="*/ 1296 h 2216"/>
                <a:gd name="T36" fmla="*/ 190 w 237"/>
                <a:gd name="T37" fmla="*/ 1365 h 2216"/>
                <a:gd name="T38" fmla="*/ 200 w 237"/>
                <a:gd name="T39" fmla="*/ 1427 h 2216"/>
                <a:gd name="T40" fmla="*/ 188 w 237"/>
                <a:gd name="T41" fmla="*/ 1488 h 2216"/>
                <a:gd name="T42" fmla="*/ 187 w 237"/>
                <a:gd name="T43" fmla="*/ 1557 h 2216"/>
                <a:gd name="T44" fmla="*/ 203 w 237"/>
                <a:gd name="T45" fmla="*/ 1612 h 2216"/>
                <a:gd name="T46" fmla="*/ 228 w 237"/>
                <a:gd name="T47" fmla="*/ 1663 h 2216"/>
                <a:gd name="T48" fmla="*/ 212 w 237"/>
                <a:gd name="T49" fmla="*/ 1735 h 2216"/>
                <a:gd name="T50" fmla="*/ 214 w 237"/>
                <a:gd name="T51" fmla="*/ 1776 h 2216"/>
                <a:gd name="T52" fmla="*/ 220 w 237"/>
                <a:gd name="T53" fmla="*/ 1890 h 2216"/>
                <a:gd name="T54" fmla="*/ 188 w 237"/>
                <a:gd name="T55" fmla="*/ 1970 h 2216"/>
                <a:gd name="T56" fmla="*/ 170 w 237"/>
                <a:gd name="T57" fmla="*/ 2021 h 2216"/>
                <a:gd name="T58" fmla="*/ 102 w 237"/>
                <a:gd name="T59" fmla="*/ 2170 h 2216"/>
                <a:gd name="T60" fmla="*/ 99 w 237"/>
                <a:gd name="T61" fmla="*/ 2198 h 2216"/>
                <a:gd name="T62" fmla="*/ 140 w 237"/>
                <a:gd name="T63" fmla="*/ 2084 h 2216"/>
                <a:gd name="T64" fmla="*/ 180 w 237"/>
                <a:gd name="T65" fmla="*/ 1987 h 2216"/>
                <a:gd name="T66" fmla="*/ 204 w 237"/>
                <a:gd name="T67" fmla="*/ 1936 h 2216"/>
                <a:gd name="T68" fmla="*/ 224 w 237"/>
                <a:gd name="T69" fmla="*/ 1821 h 2216"/>
                <a:gd name="T70" fmla="*/ 221 w 237"/>
                <a:gd name="T71" fmla="*/ 1752 h 2216"/>
                <a:gd name="T72" fmla="*/ 204 w 237"/>
                <a:gd name="T73" fmla="*/ 1699 h 2216"/>
                <a:gd name="T74" fmla="*/ 216 w 237"/>
                <a:gd name="T75" fmla="*/ 1629 h 2216"/>
                <a:gd name="T76" fmla="*/ 188 w 237"/>
                <a:gd name="T77" fmla="*/ 1567 h 2216"/>
                <a:gd name="T78" fmla="*/ 192 w 237"/>
                <a:gd name="T79" fmla="*/ 1488 h 2216"/>
                <a:gd name="T80" fmla="*/ 204 w 237"/>
                <a:gd name="T81" fmla="*/ 1418 h 2216"/>
                <a:gd name="T82" fmla="*/ 192 w 237"/>
                <a:gd name="T83" fmla="*/ 1350 h 2216"/>
                <a:gd name="T84" fmla="*/ 218 w 237"/>
                <a:gd name="T85" fmla="*/ 1261 h 2216"/>
                <a:gd name="T86" fmla="*/ 217 w 237"/>
                <a:gd name="T87" fmla="*/ 1219 h 2216"/>
                <a:gd name="T88" fmla="*/ 221 w 237"/>
                <a:gd name="T89" fmla="*/ 1165 h 2216"/>
                <a:gd name="T90" fmla="*/ 199 w 237"/>
                <a:gd name="T91" fmla="*/ 1085 h 2216"/>
                <a:gd name="T92" fmla="*/ 204 w 237"/>
                <a:gd name="T93" fmla="*/ 1033 h 2216"/>
                <a:gd name="T94" fmla="*/ 200 w 237"/>
                <a:gd name="T95" fmla="*/ 964 h 2216"/>
                <a:gd name="T96" fmla="*/ 200 w 237"/>
                <a:gd name="T97" fmla="*/ 886 h 2216"/>
                <a:gd name="T98" fmla="*/ 211 w 237"/>
                <a:gd name="T99" fmla="*/ 825 h 2216"/>
                <a:gd name="T100" fmla="*/ 200 w 237"/>
                <a:gd name="T101" fmla="*/ 762 h 2216"/>
                <a:gd name="T102" fmla="*/ 191 w 237"/>
                <a:gd name="T103" fmla="*/ 700 h 2216"/>
                <a:gd name="T104" fmla="*/ 188 w 237"/>
                <a:gd name="T105" fmla="*/ 631 h 2216"/>
                <a:gd name="T106" fmla="*/ 190 w 237"/>
                <a:gd name="T107" fmla="*/ 579 h 2216"/>
                <a:gd name="T108" fmla="*/ 175 w 237"/>
                <a:gd name="T109" fmla="*/ 491 h 2216"/>
                <a:gd name="T110" fmla="*/ 159 w 237"/>
                <a:gd name="T111" fmla="*/ 429 h 2216"/>
                <a:gd name="T112" fmla="*/ 132 w 237"/>
                <a:gd name="T113" fmla="*/ 367 h 2216"/>
                <a:gd name="T114" fmla="*/ 87 w 237"/>
                <a:gd name="T115" fmla="*/ 280 h 2216"/>
                <a:gd name="T116" fmla="*/ 34 w 237"/>
                <a:gd name="T117" fmla="*/ 202 h 2216"/>
                <a:gd name="T118" fmla="*/ 17 w 237"/>
                <a:gd name="T119" fmla="*/ 105 h 2216"/>
                <a:gd name="T120" fmla="*/ 4 w 237"/>
                <a:gd name="T121" fmla="*/ 0 h 2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7" h="2216">
                  <a:moveTo>
                    <a:pt x="4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1" y="18"/>
                  </a:lnTo>
                  <a:lnTo>
                    <a:pt x="1" y="26"/>
                  </a:lnTo>
                  <a:lnTo>
                    <a:pt x="2" y="35"/>
                  </a:lnTo>
                  <a:lnTo>
                    <a:pt x="2" y="45"/>
                  </a:lnTo>
                  <a:lnTo>
                    <a:pt x="4" y="52"/>
                  </a:lnTo>
                  <a:lnTo>
                    <a:pt x="8" y="80"/>
                  </a:lnTo>
                  <a:lnTo>
                    <a:pt x="9" y="88"/>
                  </a:lnTo>
                  <a:lnTo>
                    <a:pt x="10" y="97"/>
                  </a:lnTo>
                  <a:lnTo>
                    <a:pt x="10" y="98"/>
                  </a:lnTo>
                  <a:lnTo>
                    <a:pt x="13" y="106"/>
                  </a:lnTo>
                  <a:lnTo>
                    <a:pt x="14" y="105"/>
                  </a:lnTo>
                  <a:lnTo>
                    <a:pt x="13" y="105"/>
                  </a:lnTo>
                  <a:lnTo>
                    <a:pt x="15" y="123"/>
                  </a:lnTo>
                  <a:lnTo>
                    <a:pt x="15" y="124"/>
                  </a:lnTo>
                  <a:lnTo>
                    <a:pt x="18" y="134"/>
                  </a:lnTo>
                  <a:lnTo>
                    <a:pt x="19" y="132"/>
                  </a:lnTo>
                  <a:lnTo>
                    <a:pt x="18" y="132"/>
                  </a:lnTo>
                  <a:lnTo>
                    <a:pt x="19" y="140"/>
                  </a:lnTo>
                  <a:lnTo>
                    <a:pt x="22" y="158"/>
                  </a:lnTo>
                  <a:lnTo>
                    <a:pt x="23" y="166"/>
                  </a:lnTo>
                  <a:lnTo>
                    <a:pt x="26" y="185"/>
                  </a:lnTo>
                  <a:lnTo>
                    <a:pt x="27" y="192"/>
                  </a:lnTo>
                  <a:lnTo>
                    <a:pt x="27" y="194"/>
                  </a:lnTo>
                  <a:lnTo>
                    <a:pt x="30" y="203"/>
                  </a:lnTo>
                  <a:lnTo>
                    <a:pt x="34" y="212"/>
                  </a:lnTo>
                  <a:lnTo>
                    <a:pt x="39" y="220"/>
                  </a:lnTo>
                  <a:lnTo>
                    <a:pt x="46" y="229"/>
                  </a:lnTo>
                  <a:lnTo>
                    <a:pt x="44" y="228"/>
                  </a:lnTo>
                  <a:lnTo>
                    <a:pt x="46" y="229"/>
                  </a:lnTo>
                  <a:lnTo>
                    <a:pt x="53" y="238"/>
                  </a:lnTo>
                  <a:lnTo>
                    <a:pt x="55" y="237"/>
                  </a:lnTo>
                  <a:lnTo>
                    <a:pt x="53" y="238"/>
                  </a:lnTo>
                  <a:lnTo>
                    <a:pt x="59" y="246"/>
                  </a:lnTo>
                  <a:lnTo>
                    <a:pt x="63" y="25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8" y="264"/>
                  </a:lnTo>
                  <a:lnTo>
                    <a:pt x="76" y="274"/>
                  </a:lnTo>
                  <a:lnTo>
                    <a:pt x="84" y="281"/>
                  </a:lnTo>
                  <a:lnTo>
                    <a:pt x="85" y="280"/>
                  </a:lnTo>
                  <a:lnTo>
                    <a:pt x="84" y="281"/>
                  </a:lnTo>
                  <a:lnTo>
                    <a:pt x="90" y="291"/>
                  </a:lnTo>
                  <a:lnTo>
                    <a:pt x="93" y="300"/>
                  </a:lnTo>
                  <a:lnTo>
                    <a:pt x="97" y="308"/>
                  </a:lnTo>
                  <a:lnTo>
                    <a:pt x="95" y="306"/>
                  </a:lnTo>
                  <a:lnTo>
                    <a:pt x="97" y="308"/>
                  </a:lnTo>
                  <a:lnTo>
                    <a:pt x="104" y="317"/>
                  </a:lnTo>
                  <a:lnTo>
                    <a:pt x="106" y="316"/>
                  </a:lnTo>
                  <a:lnTo>
                    <a:pt x="104" y="317"/>
                  </a:lnTo>
                  <a:lnTo>
                    <a:pt x="115" y="334"/>
                  </a:lnTo>
                  <a:lnTo>
                    <a:pt x="122" y="343"/>
                  </a:lnTo>
                  <a:lnTo>
                    <a:pt x="123" y="342"/>
                  </a:lnTo>
                  <a:lnTo>
                    <a:pt x="122" y="342"/>
                  </a:lnTo>
                  <a:lnTo>
                    <a:pt x="120" y="351"/>
                  </a:lnTo>
                  <a:lnTo>
                    <a:pt x="122" y="359"/>
                  </a:lnTo>
                  <a:lnTo>
                    <a:pt x="122" y="360"/>
                  </a:lnTo>
                  <a:lnTo>
                    <a:pt x="129" y="369"/>
                  </a:lnTo>
                  <a:lnTo>
                    <a:pt x="131" y="368"/>
                  </a:lnTo>
                  <a:lnTo>
                    <a:pt x="129" y="369"/>
                  </a:lnTo>
                  <a:lnTo>
                    <a:pt x="135" y="378"/>
                  </a:lnTo>
                  <a:lnTo>
                    <a:pt x="137" y="388"/>
                  </a:lnTo>
                  <a:lnTo>
                    <a:pt x="139" y="386"/>
                  </a:lnTo>
                  <a:lnTo>
                    <a:pt x="137" y="386"/>
                  </a:lnTo>
                  <a:lnTo>
                    <a:pt x="139" y="394"/>
                  </a:lnTo>
                  <a:lnTo>
                    <a:pt x="139" y="395"/>
                  </a:lnTo>
                  <a:lnTo>
                    <a:pt x="144" y="405"/>
                  </a:lnTo>
                  <a:lnTo>
                    <a:pt x="149" y="412"/>
                  </a:lnTo>
                  <a:lnTo>
                    <a:pt x="153" y="422"/>
                  </a:lnTo>
                  <a:lnTo>
                    <a:pt x="156" y="431"/>
                  </a:lnTo>
                  <a:lnTo>
                    <a:pt x="157" y="429"/>
                  </a:lnTo>
                  <a:lnTo>
                    <a:pt x="156" y="429"/>
                  </a:lnTo>
                  <a:lnTo>
                    <a:pt x="157" y="439"/>
                  </a:lnTo>
                  <a:lnTo>
                    <a:pt x="157" y="440"/>
                  </a:lnTo>
                  <a:lnTo>
                    <a:pt x="161" y="448"/>
                  </a:lnTo>
                  <a:lnTo>
                    <a:pt x="166" y="457"/>
                  </a:lnTo>
                  <a:lnTo>
                    <a:pt x="170" y="466"/>
                  </a:lnTo>
                  <a:lnTo>
                    <a:pt x="171" y="465"/>
                  </a:lnTo>
                  <a:lnTo>
                    <a:pt x="170" y="465"/>
                  </a:lnTo>
                  <a:lnTo>
                    <a:pt x="171" y="473"/>
                  </a:lnTo>
                  <a:lnTo>
                    <a:pt x="173" y="473"/>
                  </a:lnTo>
                  <a:lnTo>
                    <a:pt x="171" y="473"/>
                  </a:lnTo>
                  <a:lnTo>
                    <a:pt x="169" y="482"/>
                  </a:lnTo>
                  <a:lnTo>
                    <a:pt x="167" y="482"/>
                  </a:lnTo>
                  <a:lnTo>
                    <a:pt x="169" y="483"/>
                  </a:lnTo>
                  <a:lnTo>
                    <a:pt x="171" y="492"/>
                  </a:lnTo>
                  <a:lnTo>
                    <a:pt x="174" y="500"/>
                  </a:lnTo>
                  <a:lnTo>
                    <a:pt x="175" y="499"/>
                  </a:lnTo>
                  <a:lnTo>
                    <a:pt x="174" y="499"/>
                  </a:lnTo>
                  <a:lnTo>
                    <a:pt x="175" y="508"/>
                  </a:lnTo>
                  <a:lnTo>
                    <a:pt x="174" y="517"/>
                  </a:lnTo>
                  <a:lnTo>
                    <a:pt x="175" y="525"/>
                  </a:lnTo>
                  <a:lnTo>
                    <a:pt x="175" y="526"/>
                  </a:lnTo>
                  <a:lnTo>
                    <a:pt x="179" y="535"/>
                  </a:lnTo>
                  <a:lnTo>
                    <a:pt x="180" y="534"/>
                  </a:lnTo>
                  <a:lnTo>
                    <a:pt x="179" y="534"/>
                  </a:lnTo>
                  <a:lnTo>
                    <a:pt x="179" y="551"/>
                  </a:lnTo>
                  <a:lnTo>
                    <a:pt x="180" y="560"/>
                  </a:lnTo>
                  <a:lnTo>
                    <a:pt x="180" y="562"/>
                  </a:lnTo>
                  <a:lnTo>
                    <a:pt x="186" y="580"/>
                  </a:lnTo>
                  <a:lnTo>
                    <a:pt x="187" y="579"/>
                  </a:lnTo>
                  <a:lnTo>
                    <a:pt x="186" y="579"/>
                  </a:lnTo>
                  <a:lnTo>
                    <a:pt x="183" y="586"/>
                  </a:lnTo>
                  <a:lnTo>
                    <a:pt x="177" y="596"/>
                  </a:lnTo>
                  <a:lnTo>
                    <a:pt x="177" y="606"/>
                  </a:lnTo>
                  <a:lnTo>
                    <a:pt x="182" y="614"/>
                  </a:lnTo>
                  <a:lnTo>
                    <a:pt x="186" y="623"/>
                  </a:lnTo>
                  <a:lnTo>
                    <a:pt x="187" y="622"/>
                  </a:lnTo>
                  <a:lnTo>
                    <a:pt x="186" y="622"/>
                  </a:lnTo>
                  <a:lnTo>
                    <a:pt x="187" y="631"/>
                  </a:lnTo>
                  <a:lnTo>
                    <a:pt x="187" y="632"/>
                  </a:lnTo>
                  <a:lnTo>
                    <a:pt x="190" y="640"/>
                  </a:lnTo>
                  <a:lnTo>
                    <a:pt x="192" y="649"/>
                  </a:lnTo>
                  <a:lnTo>
                    <a:pt x="194" y="648"/>
                  </a:lnTo>
                  <a:lnTo>
                    <a:pt x="192" y="648"/>
                  </a:lnTo>
                  <a:lnTo>
                    <a:pt x="190" y="657"/>
                  </a:lnTo>
                  <a:lnTo>
                    <a:pt x="187" y="665"/>
                  </a:lnTo>
                  <a:lnTo>
                    <a:pt x="184" y="674"/>
                  </a:lnTo>
                  <a:lnTo>
                    <a:pt x="180" y="683"/>
                  </a:lnTo>
                  <a:lnTo>
                    <a:pt x="179" y="683"/>
                  </a:lnTo>
                  <a:lnTo>
                    <a:pt x="180" y="683"/>
                  </a:lnTo>
                  <a:lnTo>
                    <a:pt x="182" y="691"/>
                  </a:lnTo>
                  <a:lnTo>
                    <a:pt x="182" y="693"/>
                  </a:lnTo>
                  <a:lnTo>
                    <a:pt x="187" y="702"/>
                  </a:lnTo>
                  <a:lnTo>
                    <a:pt x="191" y="711"/>
                  </a:lnTo>
                  <a:lnTo>
                    <a:pt x="192" y="710"/>
                  </a:lnTo>
                  <a:lnTo>
                    <a:pt x="191" y="710"/>
                  </a:lnTo>
                  <a:lnTo>
                    <a:pt x="192" y="717"/>
                  </a:lnTo>
                  <a:lnTo>
                    <a:pt x="194" y="717"/>
                  </a:lnTo>
                  <a:lnTo>
                    <a:pt x="192" y="717"/>
                  </a:lnTo>
                  <a:lnTo>
                    <a:pt x="190" y="727"/>
                  </a:lnTo>
                  <a:lnTo>
                    <a:pt x="188" y="727"/>
                  </a:lnTo>
                  <a:lnTo>
                    <a:pt x="190" y="727"/>
                  </a:lnTo>
                  <a:lnTo>
                    <a:pt x="191" y="736"/>
                  </a:lnTo>
                  <a:lnTo>
                    <a:pt x="191" y="737"/>
                  </a:lnTo>
                  <a:lnTo>
                    <a:pt x="195" y="746"/>
                  </a:lnTo>
                  <a:lnTo>
                    <a:pt x="197" y="754"/>
                  </a:lnTo>
                  <a:lnTo>
                    <a:pt x="199" y="753"/>
                  </a:lnTo>
                  <a:lnTo>
                    <a:pt x="197" y="753"/>
                  </a:lnTo>
                  <a:lnTo>
                    <a:pt x="196" y="762"/>
                  </a:lnTo>
                  <a:lnTo>
                    <a:pt x="197" y="762"/>
                  </a:lnTo>
                  <a:lnTo>
                    <a:pt x="196" y="762"/>
                  </a:lnTo>
                  <a:lnTo>
                    <a:pt x="192" y="771"/>
                  </a:lnTo>
                  <a:lnTo>
                    <a:pt x="192" y="780"/>
                  </a:lnTo>
                  <a:lnTo>
                    <a:pt x="197" y="799"/>
                  </a:lnTo>
                  <a:lnTo>
                    <a:pt x="199" y="797"/>
                  </a:lnTo>
                  <a:lnTo>
                    <a:pt x="197" y="797"/>
                  </a:lnTo>
                  <a:lnTo>
                    <a:pt x="196" y="805"/>
                  </a:lnTo>
                  <a:lnTo>
                    <a:pt x="195" y="805"/>
                  </a:lnTo>
                  <a:lnTo>
                    <a:pt x="196" y="806"/>
                  </a:lnTo>
                  <a:lnTo>
                    <a:pt x="207" y="825"/>
                  </a:lnTo>
                  <a:lnTo>
                    <a:pt x="208" y="823"/>
                  </a:lnTo>
                  <a:lnTo>
                    <a:pt x="207" y="823"/>
                  </a:lnTo>
                  <a:lnTo>
                    <a:pt x="204" y="831"/>
                  </a:lnTo>
                  <a:lnTo>
                    <a:pt x="197" y="840"/>
                  </a:lnTo>
                  <a:lnTo>
                    <a:pt x="197" y="851"/>
                  </a:lnTo>
                  <a:lnTo>
                    <a:pt x="203" y="859"/>
                  </a:lnTo>
                  <a:lnTo>
                    <a:pt x="204" y="857"/>
                  </a:lnTo>
                  <a:lnTo>
                    <a:pt x="203" y="857"/>
                  </a:lnTo>
                  <a:lnTo>
                    <a:pt x="200" y="867"/>
                  </a:lnTo>
                  <a:lnTo>
                    <a:pt x="196" y="876"/>
                  </a:lnTo>
                  <a:lnTo>
                    <a:pt x="196" y="885"/>
                  </a:lnTo>
                  <a:lnTo>
                    <a:pt x="197" y="885"/>
                  </a:lnTo>
                  <a:lnTo>
                    <a:pt x="196" y="885"/>
                  </a:lnTo>
                  <a:lnTo>
                    <a:pt x="194" y="893"/>
                  </a:lnTo>
                  <a:lnTo>
                    <a:pt x="194" y="892"/>
                  </a:lnTo>
                  <a:lnTo>
                    <a:pt x="194" y="893"/>
                  </a:lnTo>
                  <a:lnTo>
                    <a:pt x="192" y="902"/>
                  </a:lnTo>
                  <a:lnTo>
                    <a:pt x="192" y="911"/>
                  </a:lnTo>
                  <a:lnTo>
                    <a:pt x="194" y="911"/>
                  </a:lnTo>
                  <a:lnTo>
                    <a:pt x="192" y="911"/>
                  </a:lnTo>
                  <a:lnTo>
                    <a:pt x="190" y="919"/>
                  </a:lnTo>
                  <a:lnTo>
                    <a:pt x="190" y="928"/>
                  </a:lnTo>
                  <a:lnTo>
                    <a:pt x="191" y="937"/>
                  </a:lnTo>
                  <a:lnTo>
                    <a:pt x="191" y="946"/>
                  </a:lnTo>
                  <a:lnTo>
                    <a:pt x="196" y="965"/>
                  </a:lnTo>
                  <a:lnTo>
                    <a:pt x="199" y="973"/>
                  </a:lnTo>
                  <a:lnTo>
                    <a:pt x="200" y="971"/>
                  </a:lnTo>
                  <a:lnTo>
                    <a:pt x="199" y="971"/>
                  </a:lnTo>
                  <a:lnTo>
                    <a:pt x="199" y="991"/>
                  </a:lnTo>
                  <a:lnTo>
                    <a:pt x="203" y="999"/>
                  </a:lnTo>
                  <a:lnTo>
                    <a:pt x="204" y="998"/>
                  </a:lnTo>
                  <a:lnTo>
                    <a:pt x="203" y="998"/>
                  </a:lnTo>
                  <a:lnTo>
                    <a:pt x="204" y="1007"/>
                  </a:lnTo>
                  <a:lnTo>
                    <a:pt x="205" y="1007"/>
                  </a:lnTo>
                  <a:lnTo>
                    <a:pt x="204" y="1007"/>
                  </a:lnTo>
                  <a:lnTo>
                    <a:pt x="200" y="1016"/>
                  </a:lnTo>
                  <a:lnTo>
                    <a:pt x="200" y="1015"/>
                  </a:lnTo>
                  <a:lnTo>
                    <a:pt x="200" y="1016"/>
                  </a:lnTo>
                  <a:lnTo>
                    <a:pt x="199" y="1024"/>
                  </a:lnTo>
                  <a:lnTo>
                    <a:pt x="200" y="1033"/>
                  </a:lnTo>
                  <a:lnTo>
                    <a:pt x="200" y="1042"/>
                  </a:lnTo>
                  <a:lnTo>
                    <a:pt x="201" y="1042"/>
                  </a:lnTo>
                  <a:lnTo>
                    <a:pt x="200" y="1042"/>
                  </a:lnTo>
                  <a:lnTo>
                    <a:pt x="197" y="1051"/>
                  </a:lnTo>
                  <a:lnTo>
                    <a:pt x="196" y="1051"/>
                  </a:lnTo>
                  <a:lnTo>
                    <a:pt x="197" y="1053"/>
                  </a:lnTo>
                  <a:lnTo>
                    <a:pt x="201" y="1060"/>
                  </a:lnTo>
                  <a:lnTo>
                    <a:pt x="203" y="1059"/>
                  </a:lnTo>
                  <a:lnTo>
                    <a:pt x="201" y="1059"/>
                  </a:lnTo>
                  <a:lnTo>
                    <a:pt x="203" y="1068"/>
                  </a:lnTo>
                  <a:lnTo>
                    <a:pt x="204" y="1068"/>
                  </a:lnTo>
                  <a:lnTo>
                    <a:pt x="203" y="1068"/>
                  </a:lnTo>
                  <a:lnTo>
                    <a:pt x="197" y="1077"/>
                  </a:lnTo>
                  <a:lnTo>
                    <a:pt x="197" y="1087"/>
                  </a:lnTo>
                  <a:lnTo>
                    <a:pt x="203" y="1096"/>
                  </a:lnTo>
                  <a:lnTo>
                    <a:pt x="204" y="1094"/>
                  </a:lnTo>
                  <a:lnTo>
                    <a:pt x="203" y="1094"/>
                  </a:lnTo>
                  <a:lnTo>
                    <a:pt x="204" y="1104"/>
                  </a:lnTo>
                  <a:lnTo>
                    <a:pt x="204" y="1113"/>
                  </a:lnTo>
                  <a:lnTo>
                    <a:pt x="212" y="1131"/>
                  </a:lnTo>
                  <a:lnTo>
                    <a:pt x="216" y="1139"/>
                  </a:lnTo>
                  <a:lnTo>
                    <a:pt x="224" y="1157"/>
                  </a:lnTo>
                  <a:lnTo>
                    <a:pt x="225" y="1156"/>
                  </a:lnTo>
                  <a:lnTo>
                    <a:pt x="224" y="1156"/>
                  </a:lnTo>
                  <a:lnTo>
                    <a:pt x="218" y="1164"/>
                  </a:lnTo>
                  <a:lnTo>
                    <a:pt x="220" y="1164"/>
                  </a:lnTo>
                  <a:lnTo>
                    <a:pt x="218" y="1162"/>
                  </a:lnTo>
                  <a:lnTo>
                    <a:pt x="209" y="1172"/>
                  </a:lnTo>
                  <a:lnTo>
                    <a:pt x="209" y="1173"/>
                  </a:lnTo>
                  <a:lnTo>
                    <a:pt x="205" y="1182"/>
                  </a:lnTo>
                  <a:lnTo>
                    <a:pt x="204" y="1182"/>
                  </a:lnTo>
                  <a:lnTo>
                    <a:pt x="205" y="1183"/>
                  </a:lnTo>
                  <a:lnTo>
                    <a:pt x="208" y="1193"/>
                  </a:lnTo>
                  <a:lnTo>
                    <a:pt x="207" y="1191"/>
                  </a:lnTo>
                  <a:lnTo>
                    <a:pt x="208" y="1193"/>
                  </a:lnTo>
                  <a:lnTo>
                    <a:pt x="214" y="1200"/>
                  </a:lnTo>
                  <a:lnTo>
                    <a:pt x="216" y="1199"/>
                  </a:lnTo>
                  <a:lnTo>
                    <a:pt x="214" y="1200"/>
                  </a:lnTo>
                  <a:lnTo>
                    <a:pt x="217" y="1210"/>
                  </a:lnTo>
                  <a:lnTo>
                    <a:pt x="218" y="1208"/>
                  </a:lnTo>
                  <a:lnTo>
                    <a:pt x="217" y="1208"/>
                  </a:lnTo>
                  <a:lnTo>
                    <a:pt x="213" y="1217"/>
                  </a:lnTo>
                  <a:lnTo>
                    <a:pt x="214" y="1217"/>
                  </a:lnTo>
                  <a:lnTo>
                    <a:pt x="213" y="1216"/>
                  </a:lnTo>
                  <a:lnTo>
                    <a:pt x="207" y="1224"/>
                  </a:lnTo>
                  <a:lnTo>
                    <a:pt x="205" y="1225"/>
                  </a:lnTo>
                  <a:lnTo>
                    <a:pt x="207" y="1225"/>
                  </a:lnTo>
                  <a:lnTo>
                    <a:pt x="203" y="1234"/>
                  </a:lnTo>
                  <a:lnTo>
                    <a:pt x="203" y="1245"/>
                  </a:lnTo>
                  <a:lnTo>
                    <a:pt x="209" y="1253"/>
                  </a:lnTo>
                  <a:lnTo>
                    <a:pt x="211" y="1252"/>
                  </a:lnTo>
                  <a:lnTo>
                    <a:pt x="209" y="1253"/>
                  </a:lnTo>
                  <a:lnTo>
                    <a:pt x="214" y="1262"/>
                  </a:lnTo>
                  <a:lnTo>
                    <a:pt x="217" y="1271"/>
                  </a:lnTo>
                  <a:lnTo>
                    <a:pt x="218" y="1270"/>
                  </a:lnTo>
                  <a:lnTo>
                    <a:pt x="217" y="1270"/>
                  </a:lnTo>
                  <a:lnTo>
                    <a:pt x="212" y="1278"/>
                  </a:lnTo>
                  <a:lnTo>
                    <a:pt x="205" y="1287"/>
                  </a:lnTo>
                  <a:lnTo>
                    <a:pt x="203" y="1296"/>
                  </a:lnTo>
                  <a:lnTo>
                    <a:pt x="199" y="1304"/>
                  </a:lnTo>
                  <a:lnTo>
                    <a:pt x="194" y="1313"/>
                  </a:lnTo>
                  <a:lnTo>
                    <a:pt x="194" y="1312"/>
                  </a:lnTo>
                  <a:lnTo>
                    <a:pt x="194" y="1313"/>
                  </a:lnTo>
                  <a:lnTo>
                    <a:pt x="192" y="1322"/>
                  </a:lnTo>
                  <a:lnTo>
                    <a:pt x="191" y="1330"/>
                  </a:lnTo>
                  <a:lnTo>
                    <a:pt x="188" y="1348"/>
                  </a:lnTo>
                  <a:lnTo>
                    <a:pt x="190" y="1348"/>
                  </a:lnTo>
                  <a:lnTo>
                    <a:pt x="188" y="1348"/>
                  </a:lnTo>
                  <a:lnTo>
                    <a:pt x="186" y="1358"/>
                  </a:lnTo>
                  <a:lnTo>
                    <a:pt x="184" y="1358"/>
                  </a:lnTo>
                  <a:lnTo>
                    <a:pt x="186" y="1359"/>
                  </a:lnTo>
                  <a:lnTo>
                    <a:pt x="188" y="1367"/>
                  </a:lnTo>
                  <a:lnTo>
                    <a:pt x="190" y="1365"/>
                  </a:lnTo>
                  <a:lnTo>
                    <a:pt x="188" y="1365"/>
                  </a:lnTo>
                  <a:lnTo>
                    <a:pt x="188" y="1376"/>
                  </a:lnTo>
                  <a:lnTo>
                    <a:pt x="191" y="1385"/>
                  </a:lnTo>
                  <a:lnTo>
                    <a:pt x="192" y="1384"/>
                  </a:lnTo>
                  <a:lnTo>
                    <a:pt x="191" y="1384"/>
                  </a:lnTo>
                  <a:lnTo>
                    <a:pt x="191" y="1392"/>
                  </a:lnTo>
                  <a:lnTo>
                    <a:pt x="192" y="1401"/>
                  </a:lnTo>
                  <a:lnTo>
                    <a:pt x="192" y="1402"/>
                  </a:lnTo>
                  <a:lnTo>
                    <a:pt x="195" y="1411"/>
                  </a:lnTo>
                  <a:lnTo>
                    <a:pt x="200" y="1419"/>
                  </a:lnTo>
                  <a:lnTo>
                    <a:pt x="201" y="1418"/>
                  </a:lnTo>
                  <a:lnTo>
                    <a:pt x="200" y="1418"/>
                  </a:lnTo>
                  <a:lnTo>
                    <a:pt x="199" y="1427"/>
                  </a:lnTo>
                  <a:lnTo>
                    <a:pt x="200" y="1427"/>
                  </a:lnTo>
                  <a:lnTo>
                    <a:pt x="199" y="1427"/>
                  </a:lnTo>
                  <a:lnTo>
                    <a:pt x="195" y="1436"/>
                  </a:lnTo>
                  <a:lnTo>
                    <a:pt x="191" y="1444"/>
                  </a:lnTo>
                  <a:lnTo>
                    <a:pt x="188" y="1453"/>
                  </a:lnTo>
                  <a:lnTo>
                    <a:pt x="188" y="1452"/>
                  </a:lnTo>
                  <a:lnTo>
                    <a:pt x="188" y="1453"/>
                  </a:lnTo>
                  <a:lnTo>
                    <a:pt x="187" y="1462"/>
                  </a:lnTo>
                  <a:lnTo>
                    <a:pt x="186" y="1462"/>
                  </a:lnTo>
                  <a:lnTo>
                    <a:pt x="187" y="1464"/>
                  </a:lnTo>
                  <a:lnTo>
                    <a:pt x="190" y="1471"/>
                  </a:lnTo>
                  <a:lnTo>
                    <a:pt x="191" y="1470"/>
                  </a:lnTo>
                  <a:lnTo>
                    <a:pt x="190" y="1470"/>
                  </a:lnTo>
                  <a:lnTo>
                    <a:pt x="188" y="1479"/>
                  </a:lnTo>
                  <a:lnTo>
                    <a:pt x="188" y="1488"/>
                  </a:lnTo>
                  <a:lnTo>
                    <a:pt x="190" y="1498"/>
                  </a:lnTo>
                  <a:lnTo>
                    <a:pt x="188" y="1505"/>
                  </a:lnTo>
                  <a:lnTo>
                    <a:pt x="187" y="1505"/>
                  </a:lnTo>
                  <a:lnTo>
                    <a:pt x="188" y="1507"/>
                  </a:lnTo>
                  <a:lnTo>
                    <a:pt x="192" y="1516"/>
                  </a:lnTo>
                  <a:lnTo>
                    <a:pt x="199" y="1525"/>
                  </a:lnTo>
                  <a:lnTo>
                    <a:pt x="204" y="1533"/>
                  </a:lnTo>
                  <a:lnTo>
                    <a:pt x="205" y="1532"/>
                  </a:lnTo>
                  <a:lnTo>
                    <a:pt x="204" y="1532"/>
                  </a:lnTo>
                  <a:lnTo>
                    <a:pt x="203" y="1541"/>
                  </a:lnTo>
                  <a:lnTo>
                    <a:pt x="204" y="1541"/>
                  </a:lnTo>
                  <a:lnTo>
                    <a:pt x="203" y="1540"/>
                  </a:lnTo>
                  <a:lnTo>
                    <a:pt x="194" y="1549"/>
                  </a:lnTo>
                  <a:lnTo>
                    <a:pt x="187" y="1557"/>
                  </a:lnTo>
                  <a:lnTo>
                    <a:pt x="187" y="1568"/>
                  </a:lnTo>
                  <a:lnTo>
                    <a:pt x="190" y="1577"/>
                  </a:lnTo>
                  <a:lnTo>
                    <a:pt x="191" y="1576"/>
                  </a:lnTo>
                  <a:lnTo>
                    <a:pt x="190" y="1576"/>
                  </a:lnTo>
                  <a:lnTo>
                    <a:pt x="188" y="1584"/>
                  </a:lnTo>
                  <a:lnTo>
                    <a:pt x="187" y="1584"/>
                  </a:lnTo>
                  <a:lnTo>
                    <a:pt x="188" y="1585"/>
                  </a:lnTo>
                  <a:lnTo>
                    <a:pt x="191" y="1594"/>
                  </a:lnTo>
                  <a:lnTo>
                    <a:pt x="196" y="1604"/>
                  </a:lnTo>
                  <a:lnTo>
                    <a:pt x="195" y="1602"/>
                  </a:lnTo>
                  <a:lnTo>
                    <a:pt x="196" y="1604"/>
                  </a:lnTo>
                  <a:lnTo>
                    <a:pt x="203" y="1612"/>
                  </a:lnTo>
                  <a:lnTo>
                    <a:pt x="204" y="1610"/>
                  </a:lnTo>
                  <a:lnTo>
                    <a:pt x="203" y="1612"/>
                  </a:lnTo>
                  <a:lnTo>
                    <a:pt x="208" y="1621"/>
                  </a:lnTo>
                  <a:lnTo>
                    <a:pt x="214" y="1630"/>
                  </a:lnTo>
                  <a:lnTo>
                    <a:pt x="213" y="1629"/>
                  </a:lnTo>
                  <a:lnTo>
                    <a:pt x="214" y="1630"/>
                  </a:lnTo>
                  <a:lnTo>
                    <a:pt x="221" y="1638"/>
                  </a:lnTo>
                  <a:lnTo>
                    <a:pt x="222" y="1636"/>
                  </a:lnTo>
                  <a:lnTo>
                    <a:pt x="221" y="1638"/>
                  </a:lnTo>
                  <a:lnTo>
                    <a:pt x="228" y="1647"/>
                  </a:lnTo>
                  <a:lnTo>
                    <a:pt x="233" y="1656"/>
                  </a:lnTo>
                  <a:lnTo>
                    <a:pt x="234" y="1655"/>
                  </a:lnTo>
                  <a:lnTo>
                    <a:pt x="233" y="1655"/>
                  </a:lnTo>
                  <a:lnTo>
                    <a:pt x="226" y="1664"/>
                  </a:lnTo>
                  <a:lnTo>
                    <a:pt x="228" y="1664"/>
                  </a:lnTo>
                  <a:lnTo>
                    <a:pt x="228" y="1663"/>
                  </a:lnTo>
                  <a:lnTo>
                    <a:pt x="217" y="1670"/>
                  </a:lnTo>
                  <a:lnTo>
                    <a:pt x="216" y="1670"/>
                  </a:lnTo>
                  <a:lnTo>
                    <a:pt x="216" y="1672"/>
                  </a:lnTo>
                  <a:lnTo>
                    <a:pt x="203" y="1690"/>
                  </a:lnTo>
                  <a:lnTo>
                    <a:pt x="200" y="1698"/>
                  </a:lnTo>
                  <a:lnTo>
                    <a:pt x="199" y="1698"/>
                  </a:lnTo>
                  <a:lnTo>
                    <a:pt x="200" y="1699"/>
                  </a:lnTo>
                  <a:lnTo>
                    <a:pt x="203" y="1708"/>
                  </a:lnTo>
                  <a:lnTo>
                    <a:pt x="204" y="1707"/>
                  </a:lnTo>
                  <a:lnTo>
                    <a:pt x="203" y="1707"/>
                  </a:lnTo>
                  <a:lnTo>
                    <a:pt x="204" y="1716"/>
                  </a:lnTo>
                  <a:lnTo>
                    <a:pt x="204" y="1718"/>
                  </a:lnTo>
                  <a:lnTo>
                    <a:pt x="207" y="1725"/>
                  </a:lnTo>
                  <a:lnTo>
                    <a:pt x="212" y="1735"/>
                  </a:lnTo>
                  <a:lnTo>
                    <a:pt x="218" y="1744"/>
                  </a:lnTo>
                  <a:lnTo>
                    <a:pt x="220" y="1742"/>
                  </a:lnTo>
                  <a:lnTo>
                    <a:pt x="218" y="1742"/>
                  </a:lnTo>
                  <a:lnTo>
                    <a:pt x="217" y="1750"/>
                  </a:lnTo>
                  <a:lnTo>
                    <a:pt x="218" y="1750"/>
                  </a:lnTo>
                  <a:lnTo>
                    <a:pt x="217" y="1750"/>
                  </a:lnTo>
                  <a:lnTo>
                    <a:pt x="211" y="1759"/>
                  </a:lnTo>
                  <a:lnTo>
                    <a:pt x="209" y="1759"/>
                  </a:lnTo>
                  <a:lnTo>
                    <a:pt x="211" y="1759"/>
                  </a:lnTo>
                  <a:lnTo>
                    <a:pt x="212" y="1769"/>
                  </a:lnTo>
                  <a:lnTo>
                    <a:pt x="212" y="1770"/>
                  </a:lnTo>
                  <a:lnTo>
                    <a:pt x="214" y="1778"/>
                  </a:lnTo>
                  <a:lnTo>
                    <a:pt x="216" y="1776"/>
                  </a:lnTo>
                  <a:lnTo>
                    <a:pt x="214" y="1776"/>
                  </a:lnTo>
                  <a:lnTo>
                    <a:pt x="217" y="1795"/>
                  </a:lnTo>
                  <a:lnTo>
                    <a:pt x="217" y="1796"/>
                  </a:lnTo>
                  <a:lnTo>
                    <a:pt x="220" y="1805"/>
                  </a:lnTo>
                  <a:lnTo>
                    <a:pt x="221" y="1804"/>
                  </a:lnTo>
                  <a:lnTo>
                    <a:pt x="220" y="1804"/>
                  </a:lnTo>
                  <a:lnTo>
                    <a:pt x="220" y="1821"/>
                  </a:lnTo>
                  <a:lnTo>
                    <a:pt x="221" y="1830"/>
                  </a:lnTo>
                  <a:lnTo>
                    <a:pt x="222" y="1838"/>
                  </a:lnTo>
                  <a:lnTo>
                    <a:pt x="222" y="1847"/>
                  </a:lnTo>
                  <a:lnTo>
                    <a:pt x="221" y="1856"/>
                  </a:lnTo>
                  <a:lnTo>
                    <a:pt x="221" y="1864"/>
                  </a:lnTo>
                  <a:lnTo>
                    <a:pt x="222" y="1873"/>
                  </a:lnTo>
                  <a:lnTo>
                    <a:pt x="221" y="1882"/>
                  </a:lnTo>
                  <a:lnTo>
                    <a:pt x="220" y="1890"/>
                  </a:lnTo>
                  <a:lnTo>
                    <a:pt x="221" y="1890"/>
                  </a:lnTo>
                  <a:lnTo>
                    <a:pt x="220" y="1890"/>
                  </a:lnTo>
                  <a:lnTo>
                    <a:pt x="217" y="1900"/>
                  </a:lnTo>
                  <a:lnTo>
                    <a:pt x="213" y="1909"/>
                  </a:lnTo>
                  <a:lnTo>
                    <a:pt x="208" y="1917"/>
                  </a:lnTo>
                  <a:lnTo>
                    <a:pt x="200" y="1935"/>
                  </a:lnTo>
                  <a:lnTo>
                    <a:pt x="200" y="1934"/>
                  </a:lnTo>
                  <a:lnTo>
                    <a:pt x="200" y="1935"/>
                  </a:lnTo>
                  <a:lnTo>
                    <a:pt x="199" y="1943"/>
                  </a:lnTo>
                  <a:lnTo>
                    <a:pt x="200" y="1943"/>
                  </a:lnTo>
                  <a:lnTo>
                    <a:pt x="199" y="1943"/>
                  </a:lnTo>
                  <a:lnTo>
                    <a:pt x="194" y="1961"/>
                  </a:lnTo>
                  <a:lnTo>
                    <a:pt x="187" y="1970"/>
                  </a:lnTo>
                  <a:lnTo>
                    <a:pt x="188" y="1970"/>
                  </a:lnTo>
                  <a:lnTo>
                    <a:pt x="187" y="1969"/>
                  </a:lnTo>
                  <a:lnTo>
                    <a:pt x="178" y="1977"/>
                  </a:lnTo>
                  <a:lnTo>
                    <a:pt x="178" y="1978"/>
                  </a:lnTo>
                  <a:lnTo>
                    <a:pt x="177" y="1987"/>
                  </a:lnTo>
                  <a:lnTo>
                    <a:pt x="175" y="1987"/>
                  </a:lnTo>
                  <a:lnTo>
                    <a:pt x="177" y="1989"/>
                  </a:lnTo>
                  <a:lnTo>
                    <a:pt x="180" y="1998"/>
                  </a:lnTo>
                  <a:lnTo>
                    <a:pt x="183" y="2006"/>
                  </a:lnTo>
                  <a:lnTo>
                    <a:pt x="184" y="2004"/>
                  </a:lnTo>
                  <a:lnTo>
                    <a:pt x="183" y="2004"/>
                  </a:lnTo>
                  <a:lnTo>
                    <a:pt x="179" y="2013"/>
                  </a:lnTo>
                  <a:lnTo>
                    <a:pt x="180" y="2013"/>
                  </a:lnTo>
                  <a:lnTo>
                    <a:pt x="179" y="2012"/>
                  </a:lnTo>
                  <a:lnTo>
                    <a:pt x="170" y="2021"/>
                  </a:lnTo>
                  <a:lnTo>
                    <a:pt x="170" y="2023"/>
                  </a:lnTo>
                  <a:lnTo>
                    <a:pt x="165" y="2030"/>
                  </a:lnTo>
                  <a:lnTo>
                    <a:pt x="154" y="2049"/>
                  </a:lnTo>
                  <a:lnTo>
                    <a:pt x="149" y="2057"/>
                  </a:lnTo>
                  <a:lnTo>
                    <a:pt x="144" y="2066"/>
                  </a:lnTo>
                  <a:lnTo>
                    <a:pt x="140" y="2075"/>
                  </a:lnTo>
                  <a:lnTo>
                    <a:pt x="136" y="2083"/>
                  </a:lnTo>
                  <a:lnTo>
                    <a:pt x="124" y="2110"/>
                  </a:lnTo>
                  <a:lnTo>
                    <a:pt x="119" y="2118"/>
                  </a:lnTo>
                  <a:lnTo>
                    <a:pt x="115" y="2127"/>
                  </a:lnTo>
                  <a:lnTo>
                    <a:pt x="112" y="2136"/>
                  </a:lnTo>
                  <a:lnTo>
                    <a:pt x="110" y="2144"/>
                  </a:lnTo>
                  <a:lnTo>
                    <a:pt x="104" y="2163"/>
                  </a:lnTo>
                  <a:lnTo>
                    <a:pt x="102" y="2170"/>
                  </a:lnTo>
                  <a:lnTo>
                    <a:pt x="99" y="2180"/>
                  </a:lnTo>
                  <a:lnTo>
                    <a:pt x="99" y="2178"/>
                  </a:lnTo>
                  <a:lnTo>
                    <a:pt x="99" y="2180"/>
                  </a:lnTo>
                  <a:lnTo>
                    <a:pt x="98" y="2189"/>
                  </a:lnTo>
                  <a:lnTo>
                    <a:pt x="99" y="2189"/>
                  </a:lnTo>
                  <a:lnTo>
                    <a:pt x="98" y="2189"/>
                  </a:lnTo>
                  <a:lnTo>
                    <a:pt x="95" y="2197"/>
                  </a:lnTo>
                  <a:lnTo>
                    <a:pt x="93" y="2206"/>
                  </a:lnTo>
                  <a:lnTo>
                    <a:pt x="93" y="2216"/>
                  </a:lnTo>
                  <a:lnTo>
                    <a:pt x="97" y="2216"/>
                  </a:lnTo>
                  <a:lnTo>
                    <a:pt x="97" y="2206"/>
                  </a:lnTo>
                  <a:lnTo>
                    <a:pt x="94" y="2206"/>
                  </a:lnTo>
                  <a:lnTo>
                    <a:pt x="97" y="2207"/>
                  </a:lnTo>
                  <a:lnTo>
                    <a:pt x="99" y="2198"/>
                  </a:lnTo>
                  <a:lnTo>
                    <a:pt x="102" y="2190"/>
                  </a:lnTo>
                  <a:lnTo>
                    <a:pt x="101" y="2190"/>
                  </a:lnTo>
                  <a:lnTo>
                    <a:pt x="102" y="2189"/>
                  </a:lnTo>
                  <a:lnTo>
                    <a:pt x="103" y="2180"/>
                  </a:lnTo>
                  <a:lnTo>
                    <a:pt x="101" y="2180"/>
                  </a:lnTo>
                  <a:lnTo>
                    <a:pt x="103" y="2181"/>
                  </a:lnTo>
                  <a:lnTo>
                    <a:pt x="106" y="2172"/>
                  </a:lnTo>
                  <a:lnTo>
                    <a:pt x="108" y="2164"/>
                  </a:lnTo>
                  <a:lnTo>
                    <a:pt x="114" y="2146"/>
                  </a:lnTo>
                  <a:lnTo>
                    <a:pt x="116" y="2138"/>
                  </a:lnTo>
                  <a:lnTo>
                    <a:pt x="119" y="2129"/>
                  </a:lnTo>
                  <a:lnTo>
                    <a:pt x="123" y="2119"/>
                  </a:lnTo>
                  <a:lnTo>
                    <a:pt x="128" y="2112"/>
                  </a:lnTo>
                  <a:lnTo>
                    <a:pt x="140" y="2084"/>
                  </a:lnTo>
                  <a:lnTo>
                    <a:pt x="144" y="2076"/>
                  </a:lnTo>
                  <a:lnTo>
                    <a:pt x="148" y="2067"/>
                  </a:lnTo>
                  <a:lnTo>
                    <a:pt x="153" y="2058"/>
                  </a:lnTo>
                  <a:lnTo>
                    <a:pt x="158" y="2050"/>
                  </a:lnTo>
                  <a:lnTo>
                    <a:pt x="169" y="2032"/>
                  </a:lnTo>
                  <a:lnTo>
                    <a:pt x="174" y="2024"/>
                  </a:lnTo>
                  <a:lnTo>
                    <a:pt x="171" y="2023"/>
                  </a:lnTo>
                  <a:lnTo>
                    <a:pt x="173" y="2024"/>
                  </a:lnTo>
                  <a:lnTo>
                    <a:pt x="182" y="2015"/>
                  </a:lnTo>
                  <a:lnTo>
                    <a:pt x="183" y="2015"/>
                  </a:lnTo>
                  <a:lnTo>
                    <a:pt x="187" y="2006"/>
                  </a:lnTo>
                  <a:lnTo>
                    <a:pt x="187" y="2004"/>
                  </a:lnTo>
                  <a:lnTo>
                    <a:pt x="184" y="1996"/>
                  </a:lnTo>
                  <a:lnTo>
                    <a:pt x="180" y="1987"/>
                  </a:lnTo>
                  <a:lnTo>
                    <a:pt x="178" y="1987"/>
                  </a:lnTo>
                  <a:lnTo>
                    <a:pt x="180" y="1987"/>
                  </a:lnTo>
                  <a:lnTo>
                    <a:pt x="182" y="1978"/>
                  </a:lnTo>
                  <a:lnTo>
                    <a:pt x="179" y="1978"/>
                  </a:lnTo>
                  <a:lnTo>
                    <a:pt x="180" y="1979"/>
                  </a:lnTo>
                  <a:lnTo>
                    <a:pt x="190" y="1972"/>
                  </a:lnTo>
                  <a:lnTo>
                    <a:pt x="191" y="1972"/>
                  </a:lnTo>
                  <a:lnTo>
                    <a:pt x="197" y="1962"/>
                  </a:lnTo>
                  <a:lnTo>
                    <a:pt x="203" y="1944"/>
                  </a:lnTo>
                  <a:lnTo>
                    <a:pt x="201" y="1944"/>
                  </a:lnTo>
                  <a:lnTo>
                    <a:pt x="203" y="1943"/>
                  </a:lnTo>
                  <a:lnTo>
                    <a:pt x="204" y="1935"/>
                  </a:lnTo>
                  <a:lnTo>
                    <a:pt x="201" y="1935"/>
                  </a:lnTo>
                  <a:lnTo>
                    <a:pt x="204" y="1936"/>
                  </a:lnTo>
                  <a:lnTo>
                    <a:pt x="212" y="1918"/>
                  </a:lnTo>
                  <a:lnTo>
                    <a:pt x="217" y="1910"/>
                  </a:lnTo>
                  <a:lnTo>
                    <a:pt x="221" y="1901"/>
                  </a:lnTo>
                  <a:lnTo>
                    <a:pt x="224" y="1892"/>
                  </a:lnTo>
                  <a:lnTo>
                    <a:pt x="222" y="1892"/>
                  </a:lnTo>
                  <a:lnTo>
                    <a:pt x="224" y="1890"/>
                  </a:lnTo>
                  <a:lnTo>
                    <a:pt x="225" y="1882"/>
                  </a:lnTo>
                  <a:lnTo>
                    <a:pt x="226" y="1873"/>
                  </a:lnTo>
                  <a:lnTo>
                    <a:pt x="225" y="1864"/>
                  </a:lnTo>
                  <a:lnTo>
                    <a:pt x="225" y="1856"/>
                  </a:lnTo>
                  <a:lnTo>
                    <a:pt x="226" y="1847"/>
                  </a:lnTo>
                  <a:lnTo>
                    <a:pt x="226" y="1838"/>
                  </a:lnTo>
                  <a:lnTo>
                    <a:pt x="225" y="1830"/>
                  </a:lnTo>
                  <a:lnTo>
                    <a:pt x="224" y="1821"/>
                  </a:lnTo>
                  <a:lnTo>
                    <a:pt x="224" y="1804"/>
                  </a:lnTo>
                  <a:lnTo>
                    <a:pt x="221" y="1795"/>
                  </a:lnTo>
                  <a:lnTo>
                    <a:pt x="218" y="1795"/>
                  </a:lnTo>
                  <a:lnTo>
                    <a:pt x="221" y="1795"/>
                  </a:lnTo>
                  <a:lnTo>
                    <a:pt x="218" y="1776"/>
                  </a:lnTo>
                  <a:lnTo>
                    <a:pt x="217" y="1775"/>
                  </a:lnTo>
                  <a:lnTo>
                    <a:pt x="218" y="1776"/>
                  </a:lnTo>
                  <a:lnTo>
                    <a:pt x="216" y="1769"/>
                  </a:lnTo>
                  <a:lnTo>
                    <a:pt x="213" y="1769"/>
                  </a:lnTo>
                  <a:lnTo>
                    <a:pt x="216" y="1769"/>
                  </a:lnTo>
                  <a:lnTo>
                    <a:pt x="214" y="1759"/>
                  </a:lnTo>
                  <a:lnTo>
                    <a:pt x="212" y="1759"/>
                  </a:lnTo>
                  <a:lnTo>
                    <a:pt x="214" y="1761"/>
                  </a:lnTo>
                  <a:lnTo>
                    <a:pt x="221" y="1752"/>
                  </a:lnTo>
                  <a:lnTo>
                    <a:pt x="220" y="1752"/>
                  </a:lnTo>
                  <a:lnTo>
                    <a:pt x="221" y="1750"/>
                  </a:lnTo>
                  <a:lnTo>
                    <a:pt x="222" y="1742"/>
                  </a:lnTo>
                  <a:lnTo>
                    <a:pt x="216" y="1733"/>
                  </a:lnTo>
                  <a:lnTo>
                    <a:pt x="211" y="1724"/>
                  </a:lnTo>
                  <a:lnTo>
                    <a:pt x="208" y="1716"/>
                  </a:lnTo>
                  <a:lnTo>
                    <a:pt x="205" y="1716"/>
                  </a:lnTo>
                  <a:lnTo>
                    <a:pt x="208" y="1716"/>
                  </a:lnTo>
                  <a:lnTo>
                    <a:pt x="207" y="1707"/>
                  </a:lnTo>
                  <a:lnTo>
                    <a:pt x="205" y="1706"/>
                  </a:lnTo>
                  <a:lnTo>
                    <a:pt x="207" y="1707"/>
                  </a:lnTo>
                  <a:lnTo>
                    <a:pt x="204" y="1698"/>
                  </a:lnTo>
                  <a:lnTo>
                    <a:pt x="201" y="1698"/>
                  </a:lnTo>
                  <a:lnTo>
                    <a:pt x="204" y="1699"/>
                  </a:lnTo>
                  <a:lnTo>
                    <a:pt x="207" y="1691"/>
                  </a:lnTo>
                  <a:lnTo>
                    <a:pt x="220" y="1673"/>
                  </a:lnTo>
                  <a:lnTo>
                    <a:pt x="217" y="1672"/>
                  </a:lnTo>
                  <a:lnTo>
                    <a:pt x="218" y="1674"/>
                  </a:lnTo>
                  <a:lnTo>
                    <a:pt x="229" y="1666"/>
                  </a:lnTo>
                  <a:lnTo>
                    <a:pt x="229" y="1665"/>
                  </a:lnTo>
                  <a:lnTo>
                    <a:pt x="230" y="1665"/>
                  </a:lnTo>
                  <a:lnTo>
                    <a:pt x="237" y="1656"/>
                  </a:lnTo>
                  <a:lnTo>
                    <a:pt x="237" y="1655"/>
                  </a:lnTo>
                  <a:lnTo>
                    <a:pt x="232" y="1646"/>
                  </a:lnTo>
                  <a:lnTo>
                    <a:pt x="225" y="1636"/>
                  </a:lnTo>
                  <a:lnTo>
                    <a:pt x="224" y="1635"/>
                  </a:lnTo>
                  <a:lnTo>
                    <a:pt x="217" y="1627"/>
                  </a:lnTo>
                  <a:lnTo>
                    <a:pt x="216" y="1629"/>
                  </a:lnTo>
                  <a:lnTo>
                    <a:pt x="218" y="1629"/>
                  </a:lnTo>
                  <a:lnTo>
                    <a:pt x="212" y="1619"/>
                  </a:lnTo>
                  <a:lnTo>
                    <a:pt x="207" y="1610"/>
                  </a:lnTo>
                  <a:lnTo>
                    <a:pt x="205" y="1609"/>
                  </a:lnTo>
                  <a:lnTo>
                    <a:pt x="199" y="1601"/>
                  </a:lnTo>
                  <a:lnTo>
                    <a:pt x="197" y="1602"/>
                  </a:lnTo>
                  <a:lnTo>
                    <a:pt x="200" y="1602"/>
                  </a:lnTo>
                  <a:lnTo>
                    <a:pt x="195" y="1593"/>
                  </a:lnTo>
                  <a:lnTo>
                    <a:pt x="192" y="1584"/>
                  </a:lnTo>
                  <a:lnTo>
                    <a:pt x="190" y="1584"/>
                  </a:lnTo>
                  <a:lnTo>
                    <a:pt x="192" y="1584"/>
                  </a:lnTo>
                  <a:lnTo>
                    <a:pt x="194" y="1576"/>
                  </a:lnTo>
                  <a:lnTo>
                    <a:pt x="191" y="1567"/>
                  </a:lnTo>
                  <a:lnTo>
                    <a:pt x="188" y="1567"/>
                  </a:lnTo>
                  <a:lnTo>
                    <a:pt x="191" y="1567"/>
                  </a:lnTo>
                  <a:lnTo>
                    <a:pt x="191" y="1558"/>
                  </a:lnTo>
                  <a:lnTo>
                    <a:pt x="188" y="1558"/>
                  </a:lnTo>
                  <a:lnTo>
                    <a:pt x="190" y="1559"/>
                  </a:lnTo>
                  <a:lnTo>
                    <a:pt x="196" y="1551"/>
                  </a:lnTo>
                  <a:lnTo>
                    <a:pt x="207" y="1541"/>
                  </a:lnTo>
                  <a:lnTo>
                    <a:pt x="208" y="1532"/>
                  </a:lnTo>
                  <a:lnTo>
                    <a:pt x="203" y="1524"/>
                  </a:lnTo>
                  <a:lnTo>
                    <a:pt x="196" y="1515"/>
                  </a:lnTo>
                  <a:lnTo>
                    <a:pt x="192" y="1505"/>
                  </a:lnTo>
                  <a:lnTo>
                    <a:pt x="190" y="1505"/>
                  </a:lnTo>
                  <a:lnTo>
                    <a:pt x="192" y="1505"/>
                  </a:lnTo>
                  <a:lnTo>
                    <a:pt x="194" y="1498"/>
                  </a:lnTo>
                  <a:lnTo>
                    <a:pt x="192" y="1488"/>
                  </a:lnTo>
                  <a:lnTo>
                    <a:pt x="192" y="1479"/>
                  </a:lnTo>
                  <a:lnTo>
                    <a:pt x="194" y="1470"/>
                  </a:lnTo>
                  <a:lnTo>
                    <a:pt x="191" y="1462"/>
                  </a:lnTo>
                  <a:lnTo>
                    <a:pt x="188" y="1462"/>
                  </a:lnTo>
                  <a:lnTo>
                    <a:pt x="191" y="1462"/>
                  </a:lnTo>
                  <a:lnTo>
                    <a:pt x="192" y="1453"/>
                  </a:lnTo>
                  <a:lnTo>
                    <a:pt x="190" y="1453"/>
                  </a:lnTo>
                  <a:lnTo>
                    <a:pt x="192" y="1454"/>
                  </a:lnTo>
                  <a:lnTo>
                    <a:pt x="195" y="1445"/>
                  </a:lnTo>
                  <a:lnTo>
                    <a:pt x="199" y="1437"/>
                  </a:lnTo>
                  <a:lnTo>
                    <a:pt x="203" y="1428"/>
                  </a:lnTo>
                  <a:lnTo>
                    <a:pt x="201" y="1428"/>
                  </a:lnTo>
                  <a:lnTo>
                    <a:pt x="203" y="1427"/>
                  </a:lnTo>
                  <a:lnTo>
                    <a:pt x="204" y="1418"/>
                  </a:lnTo>
                  <a:lnTo>
                    <a:pt x="199" y="1410"/>
                  </a:lnTo>
                  <a:lnTo>
                    <a:pt x="196" y="1401"/>
                  </a:lnTo>
                  <a:lnTo>
                    <a:pt x="194" y="1401"/>
                  </a:lnTo>
                  <a:lnTo>
                    <a:pt x="196" y="1401"/>
                  </a:lnTo>
                  <a:lnTo>
                    <a:pt x="195" y="1392"/>
                  </a:lnTo>
                  <a:lnTo>
                    <a:pt x="195" y="1384"/>
                  </a:lnTo>
                  <a:lnTo>
                    <a:pt x="192" y="1375"/>
                  </a:lnTo>
                  <a:lnTo>
                    <a:pt x="190" y="1375"/>
                  </a:lnTo>
                  <a:lnTo>
                    <a:pt x="192" y="1375"/>
                  </a:lnTo>
                  <a:lnTo>
                    <a:pt x="192" y="1365"/>
                  </a:lnTo>
                  <a:lnTo>
                    <a:pt x="190" y="1358"/>
                  </a:lnTo>
                  <a:lnTo>
                    <a:pt x="187" y="1358"/>
                  </a:lnTo>
                  <a:lnTo>
                    <a:pt x="190" y="1359"/>
                  </a:lnTo>
                  <a:lnTo>
                    <a:pt x="192" y="1350"/>
                  </a:lnTo>
                  <a:lnTo>
                    <a:pt x="191" y="1350"/>
                  </a:lnTo>
                  <a:lnTo>
                    <a:pt x="192" y="1348"/>
                  </a:lnTo>
                  <a:lnTo>
                    <a:pt x="195" y="1330"/>
                  </a:lnTo>
                  <a:lnTo>
                    <a:pt x="196" y="1322"/>
                  </a:lnTo>
                  <a:lnTo>
                    <a:pt x="197" y="1313"/>
                  </a:lnTo>
                  <a:lnTo>
                    <a:pt x="195" y="1313"/>
                  </a:lnTo>
                  <a:lnTo>
                    <a:pt x="197" y="1314"/>
                  </a:lnTo>
                  <a:lnTo>
                    <a:pt x="203" y="1305"/>
                  </a:lnTo>
                  <a:lnTo>
                    <a:pt x="207" y="1297"/>
                  </a:lnTo>
                  <a:lnTo>
                    <a:pt x="209" y="1288"/>
                  </a:lnTo>
                  <a:lnTo>
                    <a:pt x="216" y="1279"/>
                  </a:lnTo>
                  <a:lnTo>
                    <a:pt x="221" y="1271"/>
                  </a:lnTo>
                  <a:lnTo>
                    <a:pt x="221" y="1270"/>
                  </a:lnTo>
                  <a:lnTo>
                    <a:pt x="218" y="1261"/>
                  </a:lnTo>
                  <a:lnTo>
                    <a:pt x="213" y="1252"/>
                  </a:lnTo>
                  <a:lnTo>
                    <a:pt x="212" y="1250"/>
                  </a:lnTo>
                  <a:lnTo>
                    <a:pt x="205" y="1242"/>
                  </a:lnTo>
                  <a:lnTo>
                    <a:pt x="204" y="1244"/>
                  </a:lnTo>
                  <a:lnTo>
                    <a:pt x="207" y="1244"/>
                  </a:lnTo>
                  <a:lnTo>
                    <a:pt x="207" y="1234"/>
                  </a:lnTo>
                  <a:lnTo>
                    <a:pt x="204" y="1234"/>
                  </a:lnTo>
                  <a:lnTo>
                    <a:pt x="207" y="1236"/>
                  </a:lnTo>
                  <a:lnTo>
                    <a:pt x="211" y="1227"/>
                  </a:lnTo>
                  <a:lnTo>
                    <a:pt x="208" y="1225"/>
                  </a:lnTo>
                  <a:lnTo>
                    <a:pt x="209" y="1227"/>
                  </a:lnTo>
                  <a:lnTo>
                    <a:pt x="216" y="1219"/>
                  </a:lnTo>
                  <a:lnTo>
                    <a:pt x="217" y="1217"/>
                  </a:lnTo>
                  <a:lnTo>
                    <a:pt x="217" y="1219"/>
                  </a:lnTo>
                  <a:lnTo>
                    <a:pt x="221" y="1210"/>
                  </a:lnTo>
                  <a:lnTo>
                    <a:pt x="221" y="1208"/>
                  </a:lnTo>
                  <a:lnTo>
                    <a:pt x="218" y="1199"/>
                  </a:lnTo>
                  <a:lnTo>
                    <a:pt x="217" y="1198"/>
                  </a:lnTo>
                  <a:lnTo>
                    <a:pt x="211" y="1190"/>
                  </a:lnTo>
                  <a:lnTo>
                    <a:pt x="209" y="1191"/>
                  </a:lnTo>
                  <a:lnTo>
                    <a:pt x="212" y="1191"/>
                  </a:lnTo>
                  <a:lnTo>
                    <a:pt x="209" y="1182"/>
                  </a:lnTo>
                  <a:lnTo>
                    <a:pt x="207" y="1182"/>
                  </a:lnTo>
                  <a:lnTo>
                    <a:pt x="209" y="1183"/>
                  </a:lnTo>
                  <a:lnTo>
                    <a:pt x="213" y="1174"/>
                  </a:lnTo>
                  <a:lnTo>
                    <a:pt x="211" y="1173"/>
                  </a:lnTo>
                  <a:lnTo>
                    <a:pt x="212" y="1174"/>
                  </a:lnTo>
                  <a:lnTo>
                    <a:pt x="221" y="1165"/>
                  </a:lnTo>
                  <a:lnTo>
                    <a:pt x="222" y="1165"/>
                  </a:lnTo>
                  <a:lnTo>
                    <a:pt x="228" y="1157"/>
                  </a:lnTo>
                  <a:lnTo>
                    <a:pt x="228" y="1156"/>
                  </a:lnTo>
                  <a:lnTo>
                    <a:pt x="220" y="1138"/>
                  </a:lnTo>
                  <a:lnTo>
                    <a:pt x="216" y="1130"/>
                  </a:lnTo>
                  <a:lnTo>
                    <a:pt x="208" y="1111"/>
                  </a:lnTo>
                  <a:lnTo>
                    <a:pt x="205" y="1111"/>
                  </a:lnTo>
                  <a:lnTo>
                    <a:pt x="208" y="1111"/>
                  </a:lnTo>
                  <a:lnTo>
                    <a:pt x="208" y="1104"/>
                  </a:lnTo>
                  <a:lnTo>
                    <a:pt x="207" y="1094"/>
                  </a:lnTo>
                  <a:lnTo>
                    <a:pt x="205" y="1093"/>
                  </a:lnTo>
                  <a:lnTo>
                    <a:pt x="207" y="1094"/>
                  </a:lnTo>
                  <a:lnTo>
                    <a:pt x="201" y="1085"/>
                  </a:lnTo>
                  <a:lnTo>
                    <a:pt x="199" y="1085"/>
                  </a:lnTo>
                  <a:lnTo>
                    <a:pt x="201" y="1085"/>
                  </a:lnTo>
                  <a:lnTo>
                    <a:pt x="201" y="1077"/>
                  </a:lnTo>
                  <a:lnTo>
                    <a:pt x="199" y="1077"/>
                  </a:lnTo>
                  <a:lnTo>
                    <a:pt x="201" y="1079"/>
                  </a:lnTo>
                  <a:lnTo>
                    <a:pt x="207" y="1070"/>
                  </a:lnTo>
                  <a:lnTo>
                    <a:pt x="207" y="1068"/>
                  </a:lnTo>
                  <a:lnTo>
                    <a:pt x="205" y="1059"/>
                  </a:lnTo>
                  <a:lnTo>
                    <a:pt x="204" y="1058"/>
                  </a:lnTo>
                  <a:lnTo>
                    <a:pt x="205" y="1059"/>
                  </a:lnTo>
                  <a:lnTo>
                    <a:pt x="201" y="1051"/>
                  </a:lnTo>
                  <a:lnTo>
                    <a:pt x="199" y="1051"/>
                  </a:lnTo>
                  <a:lnTo>
                    <a:pt x="201" y="1053"/>
                  </a:lnTo>
                  <a:lnTo>
                    <a:pt x="204" y="1043"/>
                  </a:lnTo>
                  <a:lnTo>
                    <a:pt x="204" y="1033"/>
                  </a:lnTo>
                  <a:lnTo>
                    <a:pt x="203" y="1024"/>
                  </a:lnTo>
                  <a:lnTo>
                    <a:pt x="204" y="1016"/>
                  </a:lnTo>
                  <a:lnTo>
                    <a:pt x="201" y="1016"/>
                  </a:lnTo>
                  <a:lnTo>
                    <a:pt x="204" y="1017"/>
                  </a:lnTo>
                  <a:lnTo>
                    <a:pt x="208" y="1008"/>
                  </a:lnTo>
                  <a:lnTo>
                    <a:pt x="208" y="1007"/>
                  </a:lnTo>
                  <a:lnTo>
                    <a:pt x="207" y="998"/>
                  </a:lnTo>
                  <a:lnTo>
                    <a:pt x="205" y="996"/>
                  </a:lnTo>
                  <a:lnTo>
                    <a:pt x="207" y="998"/>
                  </a:lnTo>
                  <a:lnTo>
                    <a:pt x="203" y="990"/>
                  </a:lnTo>
                  <a:lnTo>
                    <a:pt x="200" y="990"/>
                  </a:lnTo>
                  <a:lnTo>
                    <a:pt x="203" y="990"/>
                  </a:lnTo>
                  <a:lnTo>
                    <a:pt x="203" y="971"/>
                  </a:lnTo>
                  <a:lnTo>
                    <a:pt x="200" y="964"/>
                  </a:lnTo>
                  <a:lnTo>
                    <a:pt x="195" y="945"/>
                  </a:lnTo>
                  <a:lnTo>
                    <a:pt x="192" y="945"/>
                  </a:lnTo>
                  <a:lnTo>
                    <a:pt x="195" y="945"/>
                  </a:lnTo>
                  <a:lnTo>
                    <a:pt x="195" y="937"/>
                  </a:lnTo>
                  <a:lnTo>
                    <a:pt x="194" y="928"/>
                  </a:lnTo>
                  <a:lnTo>
                    <a:pt x="194" y="919"/>
                  </a:lnTo>
                  <a:lnTo>
                    <a:pt x="191" y="919"/>
                  </a:lnTo>
                  <a:lnTo>
                    <a:pt x="194" y="920"/>
                  </a:lnTo>
                  <a:lnTo>
                    <a:pt x="196" y="912"/>
                  </a:lnTo>
                  <a:lnTo>
                    <a:pt x="196" y="902"/>
                  </a:lnTo>
                  <a:lnTo>
                    <a:pt x="197" y="893"/>
                  </a:lnTo>
                  <a:lnTo>
                    <a:pt x="195" y="893"/>
                  </a:lnTo>
                  <a:lnTo>
                    <a:pt x="197" y="894"/>
                  </a:lnTo>
                  <a:lnTo>
                    <a:pt x="200" y="886"/>
                  </a:lnTo>
                  <a:lnTo>
                    <a:pt x="200" y="876"/>
                  </a:lnTo>
                  <a:lnTo>
                    <a:pt x="197" y="876"/>
                  </a:lnTo>
                  <a:lnTo>
                    <a:pt x="200" y="877"/>
                  </a:lnTo>
                  <a:lnTo>
                    <a:pt x="204" y="868"/>
                  </a:lnTo>
                  <a:lnTo>
                    <a:pt x="207" y="859"/>
                  </a:lnTo>
                  <a:lnTo>
                    <a:pt x="207" y="857"/>
                  </a:lnTo>
                  <a:lnTo>
                    <a:pt x="201" y="850"/>
                  </a:lnTo>
                  <a:lnTo>
                    <a:pt x="199" y="850"/>
                  </a:lnTo>
                  <a:lnTo>
                    <a:pt x="201" y="850"/>
                  </a:lnTo>
                  <a:lnTo>
                    <a:pt x="201" y="840"/>
                  </a:lnTo>
                  <a:lnTo>
                    <a:pt x="199" y="840"/>
                  </a:lnTo>
                  <a:lnTo>
                    <a:pt x="201" y="842"/>
                  </a:lnTo>
                  <a:lnTo>
                    <a:pt x="208" y="833"/>
                  </a:lnTo>
                  <a:lnTo>
                    <a:pt x="211" y="825"/>
                  </a:lnTo>
                  <a:lnTo>
                    <a:pt x="211" y="823"/>
                  </a:lnTo>
                  <a:lnTo>
                    <a:pt x="200" y="805"/>
                  </a:lnTo>
                  <a:lnTo>
                    <a:pt x="197" y="805"/>
                  </a:lnTo>
                  <a:lnTo>
                    <a:pt x="200" y="805"/>
                  </a:lnTo>
                  <a:lnTo>
                    <a:pt x="201" y="797"/>
                  </a:lnTo>
                  <a:lnTo>
                    <a:pt x="196" y="779"/>
                  </a:lnTo>
                  <a:lnTo>
                    <a:pt x="194" y="779"/>
                  </a:lnTo>
                  <a:lnTo>
                    <a:pt x="196" y="779"/>
                  </a:lnTo>
                  <a:lnTo>
                    <a:pt x="196" y="771"/>
                  </a:lnTo>
                  <a:lnTo>
                    <a:pt x="194" y="771"/>
                  </a:lnTo>
                  <a:lnTo>
                    <a:pt x="196" y="772"/>
                  </a:lnTo>
                  <a:lnTo>
                    <a:pt x="200" y="763"/>
                  </a:lnTo>
                  <a:lnTo>
                    <a:pt x="199" y="763"/>
                  </a:lnTo>
                  <a:lnTo>
                    <a:pt x="200" y="762"/>
                  </a:lnTo>
                  <a:lnTo>
                    <a:pt x="201" y="753"/>
                  </a:lnTo>
                  <a:lnTo>
                    <a:pt x="199" y="745"/>
                  </a:lnTo>
                  <a:lnTo>
                    <a:pt x="195" y="736"/>
                  </a:lnTo>
                  <a:lnTo>
                    <a:pt x="192" y="736"/>
                  </a:lnTo>
                  <a:lnTo>
                    <a:pt x="195" y="736"/>
                  </a:lnTo>
                  <a:lnTo>
                    <a:pt x="194" y="727"/>
                  </a:lnTo>
                  <a:lnTo>
                    <a:pt x="191" y="727"/>
                  </a:lnTo>
                  <a:lnTo>
                    <a:pt x="194" y="728"/>
                  </a:lnTo>
                  <a:lnTo>
                    <a:pt x="196" y="719"/>
                  </a:lnTo>
                  <a:lnTo>
                    <a:pt x="196" y="717"/>
                  </a:lnTo>
                  <a:lnTo>
                    <a:pt x="195" y="710"/>
                  </a:lnTo>
                  <a:lnTo>
                    <a:pt x="194" y="708"/>
                  </a:lnTo>
                  <a:lnTo>
                    <a:pt x="195" y="710"/>
                  </a:lnTo>
                  <a:lnTo>
                    <a:pt x="191" y="700"/>
                  </a:lnTo>
                  <a:lnTo>
                    <a:pt x="186" y="691"/>
                  </a:lnTo>
                  <a:lnTo>
                    <a:pt x="183" y="691"/>
                  </a:lnTo>
                  <a:lnTo>
                    <a:pt x="186" y="691"/>
                  </a:lnTo>
                  <a:lnTo>
                    <a:pt x="184" y="683"/>
                  </a:lnTo>
                  <a:lnTo>
                    <a:pt x="182" y="683"/>
                  </a:lnTo>
                  <a:lnTo>
                    <a:pt x="184" y="685"/>
                  </a:lnTo>
                  <a:lnTo>
                    <a:pt x="188" y="676"/>
                  </a:lnTo>
                  <a:lnTo>
                    <a:pt x="191" y="666"/>
                  </a:lnTo>
                  <a:lnTo>
                    <a:pt x="194" y="658"/>
                  </a:lnTo>
                  <a:lnTo>
                    <a:pt x="196" y="649"/>
                  </a:lnTo>
                  <a:lnTo>
                    <a:pt x="196" y="648"/>
                  </a:lnTo>
                  <a:lnTo>
                    <a:pt x="194" y="639"/>
                  </a:lnTo>
                  <a:lnTo>
                    <a:pt x="191" y="631"/>
                  </a:lnTo>
                  <a:lnTo>
                    <a:pt x="188" y="631"/>
                  </a:lnTo>
                  <a:lnTo>
                    <a:pt x="191" y="631"/>
                  </a:lnTo>
                  <a:lnTo>
                    <a:pt x="190" y="622"/>
                  </a:lnTo>
                  <a:lnTo>
                    <a:pt x="188" y="621"/>
                  </a:lnTo>
                  <a:lnTo>
                    <a:pt x="190" y="622"/>
                  </a:lnTo>
                  <a:lnTo>
                    <a:pt x="186" y="613"/>
                  </a:lnTo>
                  <a:lnTo>
                    <a:pt x="180" y="605"/>
                  </a:lnTo>
                  <a:lnTo>
                    <a:pt x="178" y="605"/>
                  </a:lnTo>
                  <a:lnTo>
                    <a:pt x="180" y="605"/>
                  </a:lnTo>
                  <a:lnTo>
                    <a:pt x="180" y="596"/>
                  </a:lnTo>
                  <a:lnTo>
                    <a:pt x="178" y="596"/>
                  </a:lnTo>
                  <a:lnTo>
                    <a:pt x="180" y="597"/>
                  </a:lnTo>
                  <a:lnTo>
                    <a:pt x="187" y="588"/>
                  </a:lnTo>
                  <a:lnTo>
                    <a:pt x="190" y="580"/>
                  </a:lnTo>
                  <a:lnTo>
                    <a:pt x="190" y="579"/>
                  </a:lnTo>
                  <a:lnTo>
                    <a:pt x="184" y="560"/>
                  </a:lnTo>
                  <a:lnTo>
                    <a:pt x="182" y="560"/>
                  </a:lnTo>
                  <a:lnTo>
                    <a:pt x="184" y="560"/>
                  </a:lnTo>
                  <a:lnTo>
                    <a:pt x="183" y="551"/>
                  </a:lnTo>
                  <a:lnTo>
                    <a:pt x="183" y="534"/>
                  </a:lnTo>
                  <a:lnTo>
                    <a:pt x="179" y="525"/>
                  </a:lnTo>
                  <a:lnTo>
                    <a:pt x="177" y="525"/>
                  </a:lnTo>
                  <a:lnTo>
                    <a:pt x="179" y="525"/>
                  </a:lnTo>
                  <a:lnTo>
                    <a:pt x="178" y="517"/>
                  </a:lnTo>
                  <a:lnTo>
                    <a:pt x="179" y="508"/>
                  </a:lnTo>
                  <a:lnTo>
                    <a:pt x="178" y="499"/>
                  </a:lnTo>
                  <a:lnTo>
                    <a:pt x="177" y="497"/>
                  </a:lnTo>
                  <a:lnTo>
                    <a:pt x="178" y="499"/>
                  </a:lnTo>
                  <a:lnTo>
                    <a:pt x="175" y="491"/>
                  </a:lnTo>
                  <a:lnTo>
                    <a:pt x="173" y="482"/>
                  </a:lnTo>
                  <a:lnTo>
                    <a:pt x="170" y="482"/>
                  </a:lnTo>
                  <a:lnTo>
                    <a:pt x="173" y="483"/>
                  </a:lnTo>
                  <a:lnTo>
                    <a:pt x="175" y="474"/>
                  </a:lnTo>
                  <a:lnTo>
                    <a:pt x="175" y="473"/>
                  </a:lnTo>
                  <a:lnTo>
                    <a:pt x="174" y="465"/>
                  </a:lnTo>
                  <a:lnTo>
                    <a:pt x="173" y="463"/>
                  </a:lnTo>
                  <a:lnTo>
                    <a:pt x="174" y="465"/>
                  </a:lnTo>
                  <a:lnTo>
                    <a:pt x="170" y="456"/>
                  </a:lnTo>
                  <a:lnTo>
                    <a:pt x="165" y="446"/>
                  </a:lnTo>
                  <a:lnTo>
                    <a:pt x="161" y="439"/>
                  </a:lnTo>
                  <a:lnTo>
                    <a:pt x="158" y="439"/>
                  </a:lnTo>
                  <a:lnTo>
                    <a:pt x="161" y="439"/>
                  </a:lnTo>
                  <a:lnTo>
                    <a:pt x="159" y="429"/>
                  </a:lnTo>
                  <a:lnTo>
                    <a:pt x="158" y="428"/>
                  </a:lnTo>
                  <a:lnTo>
                    <a:pt x="159" y="429"/>
                  </a:lnTo>
                  <a:lnTo>
                    <a:pt x="157" y="420"/>
                  </a:lnTo>
                  <a:lnTo>
                    <a:pt x="153" y="411"/>
                  </a:lnTo>
                  <a:lnTo>
                    <a:pt x="148" y="403"/>
                  </a:lnTo>
                  <a:lnTo>
                    <a:pt x="142" y="394"/>
                  </a:lnTo>
                  <a:lnTo>
                    <a:pt x="140" y="394"/>
                  </a:lnTo>
                  <a:lnTo>
                    <a:pt x="142" y="394"/>
                  </a:lnTo>
                  <a:lnTo>
                    <a:pt x="141" y="386"/>
                  </a:lnTo>
                  <a:lnTo>
                    <a:pt x="140" y="385"/>
                  </a:lnTo>
                  <a:lnTo>
                    <a:pt x="141" y="386"/>
                  </a:lnTo>
                  <a:lnTo>
                    <a:pt x="139" y="377"/>
                  </a:lnTo>
                  <a:lnTo>
                    <a:pt x="133" y="368"/>
                  </a:lnTo>
                  <a:lnTo>
                    <a:pt x="132" y="367"/>
                  </a:lnTo>
                  <a:lnTo>
                    <a:pt x="124" y="357"/>
                  </a:lnTo>
                  <a:lnTo>
                    <a:pt x="123" y="359"/>
                  </a:lnTo>
                  <a:lnTo>
                    <a:pt x="125" y="359"/>
                  </a:lnTo>
                  <a:lnTo>
                    <a:pt x="124" y="351"/>
                  </a:lnTo>
                  <a:lnTo>
                    <a:pt x="125" y="342"/>
                  </a:lnTo>
                  <a:lnTo>
                    <a:pt x="119" y="333"/>
                  </a:lnTo>
                  <a:lnTo>
                    <a:pt x="108" y="316"/>
                  </a:lnTo>
                  <a:lnTo>
                    <a:pt x="107" y="314"/>
                  </a:lnTo>
                  <a:lnTo>
                    <a:pt x="99" y="305"/>
                  </a:lnTo>
                  <a:lnTo>
                    <a:pt x="98" y="306"/>
                  </a:lnTo>
                  <a:lnTo>
                    <a:pt x="101" y="306"/>
                  </a:lnTo>
                  <a:lnTo>
                    <a:pt x="97" y="298"/>
                  </a:lnTo>
                  <a:lnTo>
                    <a:pt x="94" y="289"/>
                  </a:lnTo>
                  <a:lnTo>
                    <a:pt x="87" y="280"/>
                  </a:lnTo>
                  <a:lnTo>
                    <a:pt x="78" y="271"/>
                  </a:lnTo>
                  <a:lnTo>
                    <a:pt x="70" y="262"/>
                  </a:lnTo>
                  <a:lnTo>
                    <a:pt x="69" y="263"/>
                  </a:lnTo>
                  <a:lnTo>
                    <a:pt x="72" y="263"/>
                  </a:lnTo>
                  <a:lnTo>
                    <a:pt x="67" y="254"/>
                  </a:lnTo>
                  <a:lnTo>
                    <a:pt x="63" y="245"/>
                  </a:lnTo>
                  <a:lnTo>
                    <a:pt x="57" y="237"/>
                  </a:lnTo>
                  <a:lnTo>
                    <a:pt x="56" y="236"/>
                  </a:lnTo>
                  <a:lnTo>
                    <a:pt x="48" y="226"/>
                  </a:lnTo>
                  <a:lnTo>
                    <a:pt x="47" y="228"/>
                  </a:lnTo>
                  <a:lnTo>
                    <a:pt x="49" y="228"/>
                  </a:lnTo>
                  <a:lnTo>
                    <a:pt x="43" y="219"/>
                  </a:lnTo>
                  <a:lnTo>
                    <a:pt x="38" y="211"/>
                  </a:lnTo>
                  <a:lnTo>
                    <a:pt x="34" y="202"/>
                  </a:lnTo>
                  <a:lnTo>
                    <a:pt x="31" y="192"/>
                  </a:lnTo>
                  <a:lnTo>
                    <a:pt x="29" y="192"/>
                  </a:lnTo>
                  <a:lnTo>
                    <a:pt x="31" y="192"/>
                  </a:lnTo>
                  <a:lnTo>
                    <a:pt x="30" y="185"/>
                  </a:lnTo>
                  <a:lnTo>
                    <a:pt x="27" y="166"/>
                  </a:lnTo>
                  <a:lnTo>
                    <a:pt x="26" y="158"/>
                  </a:lnTo>
                  <a:lnTo>
                    <a:pt x="23" y="140"/>
                  </a:lnTo>
                  <a:lnTo>
                    <a:pt x="22" y="132"/>
                  </a:lnTo>
                  <a:lnTo>
                    <a:pt x="21" y="131"/>
                  </a:lnTo>
                  <a:lnTo>
                    <a:pt x="22" y="132"/>
                  </a:lnTo>
                  <a:lnTo>
                    <a:pt x="19" y="123"/>
                  </a:lnTo>
                  <a:lnTo>
                    <a:pt x="17" y="123"/>
                  </a:lnTo>
                  <a:lnTo>
                    <a:pt x="19" y="123"/>
                  </a:lnTo>
                  <a:lnTo>
                    <a:pt x="17" y="105"/>
                  </a:lnTo>
                  <a:lnTo>
                    <a:pt x="15" y="103"/>
                  </a:lnTo>
                  <a:lnTo>
                    <a:pt x="17" y="105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4" y="97"/>
                  </a:lnTo>
                  <a:lnTo>
                    <a:pt x="13" y="88"/>
                  </a:lnTo>
                  <a:lnTo>
                    <a:pt x="12" y="80"/>
                  </a:lnTo>
                  <a:lnTo>
                    <a:pt x="8" y="52"/>
                  </a:lnTo>
                  <a:lnTo>
                    <a:pt x="6" y="45"/>
                  </a:lnTo>
                  <a:lnTo>
                    <a:pt x="6" y="35"/>
                  </a:lnTo>
                  <a:lnTo>
                    <a:pt x="5" y="26"/>
                  </a:lnTo>
                  <a:lnTo>
                    <a:pt x="5" y="18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2" name="Rectangle 1476"/>
            <p:cNvSpPr>
              <a:spLocks noChangeArrowheads="1"/>
            </p:cNvSpPr>
            <p:nvPr/>
          </p:nvSpPr>
          <p:spPr bwMode="auto">
            <a:xfrm rot="16200000">
              <a:off x="4462144" y="3647122"/>
              <a:ext cx="6350" cy="6350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3" name="Rectangle 1477"/>
            <p:cNvSpPr>
              <a:spLocks noChangeArrowheads="1"/>
            </p:cNvSpPr>
            <p:nvPr/>
          </p:nvSpPr>
          <p:spPr bwMode="auto">
            <a:xfrm rot="16200000">
              <a:off x="6221094" y="2094547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4" name="Rectangle 1478"/>
            <p:cNvSpPr>
              <a:spLocks noChangeArrowheads="1"/>
            </p:cNvSpPr>
            <p:nvPr/>
          </p:nvSpPr>
          <p:spPr bwMode="auto">
            <a:xfrm rot="16200000">
              <a:off x="4457382" y="3848734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5" name="Freeform 1480"/>
            <p:cNvSpPr>
              <a:spLocks/>
            </p:cNvSpPr>
            <p:nvPr/>
          </p:nvSpPr>
          <p:spPr bwMode="auto">
            <a:xfrm rot="16200000">
              <a:off x="4412138" y="3965416"/>
              <a:ext cx="114300" cy="74613"/>
            </a:xfrm>
            <a:custGeom>
              <a:avLst/>
              <a:gdLst>
                <a:gd name="T0" fmla="*/ 63 w 72"/>
                <a:gd name="T1" fmla="*/ 0 h 47"/>
                <a:gd name="T2" fmla="*/ 72 w 72"/>
                <a:gd name="T3" fmla="*/ 0 h 47"/>
                <a:gd name="T4" fmla="*/ 72 w 72"/>
                <a:gd name="T5" fmla="*/ 47 h 47"/>
                <a:gd name="T6" fmla="*/ 65 w 72"/>
                <a:gd name="T7" fmla="*/ 47 h 47"/>
                <a:gd name="T8" fmla="*/ 55 w 72"/>
                <a:gd name="T9" fmla="*/ 41 h 47"/>
                <a:gd name="T10" fmla="*/ 45 w 72"/>
                <a:gd name="T11" fmla="*/ 34 h 47"/>
                <a:gd name="T12" fmla="*/ 20 w 72"/>
                <a:gd name="T13" fmla="*/ 24 h 47"/>
                <a:gd name="T14" fmla="*/ 11 w 72"/>
                <a:gd name="T15" fmla="*/ 21 h 47"/>
                <a:gd name="T16" fmla="*/ 0 w 72"/>
                <a:gd name="T17" fmla="*/ 21 h 47"/>
                <a:gd name="T18" fmla="*/ 0 w 72"/>
                <a:gd name="T19" fmla="*/ 11 h 47"/>
                <a:gd name="T20" fmla="*/ 7 w 72"/>
                <a:gd name="T21" fmla="*/ 12 h 47"/>
                <a:gd name="T22" fmla="*/ 13 w 72"/>
                <a:gd name="T23" fmla="*/ 12 h 47"/>
                <a:gd name="T24" fmla="*/ 21 w 72"/>
                <a:gd name="T25" fmla="*/ 15 h 47"/>
                <a:gd name="T26" fmla="*/ 44 w 72"/>
                <a:gd name="T27" fmla="*/ 24 h 47"/>
                <a:gd name="T28" fmla="*/ 54 w 72"/>
                <a:gd name="T29" fmla="*/ 30 h 47"/>
                <a:gd name="T30" fmla="*/ 63 w 72"/>
                <a:gd name="T31" fmla="*/ 37 h 47"/>
                <a:gd name="T32" fmla="*/ 63 w 72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7">
                  <a:moveTo>
                    <a:pt x="63" y="0"/>
                  </a:moveTo>
                  <a:lnTo>
                    <a:pt x="72" y="0"/>
                  </a:lnTo>
                  <a:lnTo>
                    <a:pt x="72" y="47"/>
                  </a:lnTo>
                  <a:lnTo>
                    <a:pt x="65" y="47"/>
                  </a:lnTo>
                  <a:lnTo>
                    <a:pt x="55" y="41"/>
                  </a:lnTo>
                  <a:lnTo>
                    <a:pt x="45" y="34"/>
                  </a:lnTo>
                  <a:lnTo>
                    <a:pt x="20" y="24"/>
                  </a:lnTo>
                  <a:lnTo>
                    <a:pt x="11" y="21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7" y="12"/>
                  </a:lnTo>
                  <a:lnTo>
                    <a:pt x="13" y="12"/>
                  </a:lnTo>
                  <a:lnTo>
                    <a:pt x="21" y="15"/>
                  </a:lnTo>
                  <a:lnTo>
                    <a:pt x="44" y="24"/>
                  </a:lnTo>
                  <a:lnTo>
                    <a:pt x="54" y="30"/>
                  </a:lnTo>
                  <a:lnTo>
                    <a:pt x="63" y="37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6" name="Rectangle 1481"/>
            <p:cNvSpPr>
              <a:spLocks noChangeArrowheads="1"/>
            </p:cNvSpPr>
            <p:nvPr/>
          </p:nvSpPr>
          <p:spPr bwMode="auto">
            <a:xfrm rot="16200000">
              <a:off x="4962207" y="3848734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7" name="Freeform 1483"/>
            <p:cNvSpPr>
              <a:spLocks noEditPoints="1"/>
            </p:cNvSpPr>
            <p:nvPr/>
          </p:nvSpPr>
          <p:spPr bwMode="auto">
            <a:xfrm rot="16200000">
              <a:off x="4912201" y="3965416"/>
              <a:ext cx="119063" cy="73025"/>
            </a:xfrm>
            <a:custGeom>
              <a:avLst/>
              <a:gdLst>
                <a:gd name="T0" fmla="*/ 45 w 75"/>
                <a:gd name="T1" fmla="*/ 8 h 46"/>
                <a:gd name="T2" fmla="*/ 51 w 75"/>
                <a:gd name="T3" fmla="*/ 3 h 46"/>
                <a:gd name="T4" fmla="*/ 62 w 75"/>
                <a:gd name="T5" fmla="*/ 3 h 46"/>
                <a:gd name="T6" fmla="*/ 69 w 75"/>
                <a:gd name="T7" fmla="*/ 8 h 46"/>
                <a:gd name="T8" fmla="*/ 73 w 75"/>
                <a:gd name="T9" fmla="*/ 17 h 46"/>
                <a:gd name="T10" fmla="*/ 73 w 75"/>
                <a:gd name="T11" fmla="*/ 29 h 46"/>
                <a:gd name="T12" fmla="*/ 69 w 75"/>
                <a:gd name="T13" fmla="*/ 38 h 46"/>
                <a:gd name="T14" fmla="*/ 60 w 75"/>
                <a:gd name="T15" fmla="*/ 43 h 46"/>
                <a:gd name="T16" fmla="*/ 51 w 75"/>
                <a:gd name="T17" fmla="*/ 43 h 46"/>
                <a:gd name="T18" fmla="*/ 45 w 75"/>
                <a:gd name="T19" fmla="*/ 38 h 46"/>
                <a:gd name="T20" fmla="*/ 41 w 75"/>
                <a:gd name="T21" fmla="*/ 37 h 46"/>
                <a:gd name="T22" fmla="*/ 34 w 75"/>
                <a:gd name="T23" fmla="*/ 43 h 46"/>
                <a:gd name="T24" fmla="*/ 28 w 75"/>
                <a:gd name="T25" fmla="*/ 46 h 46"/>
                <a:gd name="T26" fmla="*/ 17 w 75"/>
                <a:gd name="T27" fmla="*/ 46 h 46"/>
                <a:gd name="T28" fmla="*/ 7 w 75"/>
                <a:gd name="T29" fmla="*/ 39 h 46"/>
                <a:gd name="T30" fmla="*/ 1 w 75"/>
                <a:gd name="T31" fmla="*/ 29 h 46"/>
                <a:gd name="T32" fmla="*/ 1 w 75"/>
                <a:gd name="T33" fmla="*/ 16 h 46"/>
                <a:gd name="T34" fmla="*/ 7 w 75"/>
                <a:gd name="T35" fmla="*/ 5 h 46"/>
                <a:gd name="T36" fmla="*/ 17 w 75"/>
                <a:gd name="T37" fmla="*/ 0 h 46"/>
                <a:gd name="T38" fmla="*/ 28 w 75"/>
                <a:gd name="T39" fmla="*/ 0 h 46"/>
                <a:gd name="T40" fmla="*/ 35 w 75"/>
                <a:gd name="T41" fmla="*/ 3 h 46"/>
                <a:gd name="T42" fmla="*/ 41 w 75"/>
                <a:gd name="T43" fmla="*/ 9 h 46"/>
                <a:gd name="T44" fmla="*/ 56 w 75"/>
                <a:gd name="T45" fmla="*/ 11 h 46"/>
                <a:gd name="T46" fmla="*/ 48 w 75"/>
                <a:gd name="T47" fmla="*/ 15 h 46"/>
                <a:gd name="T48" fmla="*/ 46 w 75"/>
                <a:gd name="T49" fmla="*/ 20 h 46"/>
                <a:gd name="T50" fmla="*/ 46 w 75"/>
                <a:gd name="T51" fmla="*/ 26 h 46"/>
                <a:gd name="T52" fmla="*/ 48 w 75"/>
                <a:gd name="T53" fmla="*/ 32 h 46"/>
                <a:gd name="T54" fmla="*/ 56 w 75"/>
                <a:gd name="T55" fmla="*/ 34 h 46"/>
                <a:gd name="T56" fmla="*/ 63 w 75"/>
                <a:gd name="T57" fmla="*/ 32 h 46"/>
                <a:gd name="T58" fmla="*/ 66 w 75"/>
                <a:gd name="T59" fmla="*/ 26 h 46"/>
                <a:gd name="T60" fmla="*/ 66 w 75"/>
                <a:gd name="T61" fmla="*/ 20 h 46"/>
                <a:gd name="T62" fmla="*/ 63 w 75"/>
                <a:gd name="T63" fmla="*/ 15 h 46"/>
                <a:gd name="T64" fmla="*/ 56 w 75"/>
                <a:gd name="T65" fmla="*/ 11 h 46"/>
                <a:gd name="T66" fmla="*/ 20 w 75"/>
                <a:gd name="T67" fmla="*/ 9 h 46"/>
                <a:gd name="T68" fmla="*/ 13 w 75"/>
                <a:gd name="T69" fmla="*/ 12 h 46"/>
                <a:gd name="T70" fmla="*/ 9 w 75"/>
                <a:gd name="T71" fmla="*/ 20 h 46"/>
                <a:gd name="T72" fmla="*/ 9 w 75"/>
                <a:gd name="T73" fmla="*/ 26 h 46"/>
                <a:gd name="T74" fmla="*/ 13 w 75"/>
                <a:gd name="T75" fmla="*/ 33 h 46"/>
                <a:gd name="T76" fmla="*/ 20 w 75"/>
                <a:gd name="T77" fmla="*/ 37 h 46"/>
                <a:gd name="T78" fmla="*/ 28 w 75"/>
                <a:gd name="T79" fmla="*/ 37 h 46"/>
                <a:gd name="T80" fmla="*/ 33 w 75"/>
                <a:gd name="T81" fmla="*/ 33 h 46"/>
                <a:gd name="T82" fmla="*/ 37 w 75"/>
                <a:gd name="T83" fmla="*/ 26 h 46"/>
                <a:gd name="T84" fmla="*/ 37 w 75"/>
                <a:gd name="T85" fmla="*/ 18 h 46"/>
                <a:gd name="T86" fmla="*/ 33 w 75"/>
                <a:gd name="T87" fmla="*/ 13 h 46"/>
                <a:gd name="T88" fmla="*/ 28 w 75"/>
                <a:gd name="T8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46">
                  <a:moveTo>
                    <a:pt x="42" y="13"/>
                  </a:moveTo>
                  <a:lnTo>
                    <a:pt x="45" y="8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6" y="1"/>
                  </a:lnTo>
                  <a:lnTo>
                    <a:pt x="62" y="3"/>
                  </a:lnTo>
                  <a:lnTo>
                    <a:pt x="66" y="4"/>
                  </a:lnTo>
                  <a:lnTo>
                    <a:pt x="69" y="8"/>
                  </a:lnTo>
                  <a:lnTo>
                    <a:pt x="72" y="12"/>
                  </a:lnTo>
                  <a:lnTo>
                    <a:pt x="73" y="17"/>
                  </a:lnTo>
                  <a:lnTo>
                    <a:pt x="75" y="22"/>
                  </a:lnTo>
                  <a:lnTo>
                    <a:pt x="73" y="29"/>
                  </a:lnTo>
                  <a:lnTo>
                    <a:pt x="72" y="34"/>
                  </a:lnTo>
                  <a:lnTo>
                    <a:pt x="69" y="38"/>
                  </a:lnTo>
                  <a:lnTo>
                    <a:pt x="66" y="41"/>
                  </a:lnTo>
                  <a:lnTo>
                    <a:pt x="60" y="43"/>
                  </a:lnTo>
                  <a:lnTo>
                    <a:pt x="56" y="43"/>
                  </a:lnTo>
                  <a:lnTo>
                    <a:pt x="51" y="43"/>
                  </a:lnTo>
                  <a:lnTo>
                    <a:pt x="47" y="41"/>
                  </a:lnTo>
                  <a:lnTo>
                    <a:pt x="45" y="38"/>
                  </a:lnTo>
                  <a:lnTo>
                    <a:pt x="42" y="33"/>
                  </a:lnTo>
                  <a:lnTo>
                    <a:pt x="41" y="37"/>
                  </a:lnTo>
                  <a:lnTo>
                    <a:pt x="38" y="41"/>
                  </a:lnTo>
                  <a:lnTo>
                    <a:pt x="34" y="43"/>
                  </a:lnTo>
                  <a:lnTo>
                    <a:pt x="31" y="45"/>
                  </a:lnTo>
                  <a:lnTo>
                    <a:pt x="28" y="46"/>
                  </a:lnTo>
                  <a:lnTo>
                    <a:pt x="22" y="46"/>
                  </a:lnTo>
                  <a:lnTo>
                    <a:pt x="17" y="46"/>
                  </a:lnTo>
                  <a:lnTo>
                    <a:pt x="12" y="43"/>
                  </a:lnTo>
                  <a:lnTo>
                    <a:pt x="7" y="39"/>
                  </a:lnTo>
                  <a:lnTo>
                    <a:pt x="3" y="35"/>
                  </a:lnTo>
                  <a:lnTo>
                    <a:pt x="1" y="29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7" y="5"/>
                  </a:lnTo>
                  <a:lnTo>
                    <a:pt x="12" y="3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5" y="3"/>
                  </a:lnTo>
                  <a:lnTo>
                    <a:pt x="38" y="5"/>
                  </a:lnTo>
                  <a:lnTo>
                    <a:pt x="41" y="9"/>
                  </a:lnTo>
                  <a:lnTo>
                    <a:pt x="42" y="13"/>
                  </a:lnTo>
                  <a:close/>
                  <a:moveTo>
                    <a:pt x="56" y="11"/>
                  </a:moveTo>
                  <a:lnTo>
                    <a:pt x="52" y="12"/>
                  </a:lnTo>
                  <a:lnTo>
                    <a:pt x="48" y="15"/>
                  </a:lnTo>
                  <a:lnTo>
                    <a:pt x="47" y="16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6"/>
                  </a:lnTo>
                  <a:lnTo>
                    <a:pt x="47" y="29"/>
                  </a:lnTo>
                  <a:lnTo>
                    <a:pt x="48" y="32"/>
                  </a:lnTo>
                  <a:lnTo>
                    <a:pt x="52" y="34"/>
                  </a:lnTo>
                  <a:lnTo>
                    <a:pt x="56" y="34"/>
                  </a:lnTo>
                  <a:lnTo>
                    <a:pt x="60" y="34"/>
                  </a:lnTo>
                  <a:lnTo>
                    <a:pt x="63" y="32"/>
                  </a:lnTo>
                  <a:lnTo>
                    <a:pt x="64" y="29"/>
                  </a:lnTo>
                  <a:lnTo>
                    <a:pt x="66" y="26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4" y="17"/>
                  </a:lnTo>
                  <a:lnTo>
                    <a:pt x="63" y="15"/>
                  </a:lnTo>
                  <a:lnTo>
                    <a:pt x="60" y="12"/>
                  </a:lnTo>
                  <a:lnTo>
                    <a:pt x="56" y="11"/>
                  </a:lnTo>
                  <a:close/>
                  <a:moveTo>
                    <a:pt x="24" y="9"/>
                  </a:moveTo>
                  <a:lnTo>
                    <a:pt x="20" y="9"/>
                  </a:lnTo>
                  <a:lnTo>
                    <a:pt x="16" y="11"/>
                  </a:lnTo>
                  <a:lnTo>
                    <a:pt x="13" y="12"/>
                  </a:lnTo>
                  <a:lnTo>
                    <a:pt x="11" y="16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6"/>
                  </a:lnTo>
                  <a:lnTo>
                    <a:pt x="11" y="30"/>
                  </a:lnTo>
                  <a:lnTo>
                    <a:pt x="13" y="33"/>
                  </a:lnTo>
                  <a:lnTo>
                    <a:pt x="16" y="35"/>
                  </a:lnTo>
                  <a:lnTo>
                    <a:pt x="20" y="37"/>
                  </a:lnTo>
                  <a:lnTo>
                    <a:pt x="24" y="37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3" y="33"/>
                  </a:lnTo>
                  <a:lnTo>
                    <a:pt x="35" y="30"/>
                  </a:lnTo>
                  <a:lnTo>
                    <a:pt x="37" y="26"/>
                  </a:lnTo>
                  <a:lnTo>
                    <a:pt x="38" y="22"/>
                  </a:lnTo>
                  <a:lnTo>
                    <a:pt x="37" y="18"/>
                  </a:lnTo>
                  <a:lnTo>
                    <a:pt x="35" y="16"/>
                  </a:lnTo>
                  <a:lnTo>
                    <a:pt x="33" y="13"/>
                  </a:lnTo>
                  <a:lnTo>
                    <a:pt x="30" y="11"/>
                  </a:lnTo>
                  <a:lnTo>
                    <a:pt x="28" y="9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8" name="Rectangle 1484"/>
            <p:cNvSpPr>
              <a:spLocks noChangeArrowheads="1"/>
            </p:cNvSpPr>
            <p:nvPr/>
          </p:nvSpPr>
          <p:spPr bwMode="auto">
            <a:xfrm rot="16200000">
              <a:off x="5465444" y="3848734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9" name="Freeform 1486"/>
            <p:cNvSpPr>
              <a:spLocks noEditPoints="1"/>
            </p:cNvSpPr>
            <p:nvPr/>
          </p:nvSpPr>
          <p:spPr bwMode="auto">
            <a:xfrm rot="16200000">
              <a:off x="5416232" y="3964622"/>
              <a:ext cx="119063" cy="74613"/>
            </a:xfrm>
            <a:custGeom>
              <a:avLst/>
              <a:gdLst>
                <a:gd name="T0" fmla="*/ 21 w 75"/>
                <a:gd name="T1" fmla="*/ 10 h 47"/>
                <a:gd name="T2" fmla="*/ 12 w 75"/>
                <a:gd name="T3" fmla="*/ 14 h 47"/>
                <a:gd name="T4" fmla="*/ 9 w 75"/>
                <a:gd name="T5" fmla="*/ 22 h 47"/>
                <a:gd name="T6" fmla="*/ 11 w 75"/>
                <a:gd name="T7" fmla="*/ 29 h 47"/>
                <a:gd name="T8" fmla="*/ 16 w 75"/>
                <a:gd name="T9" fmla="*/ 34 h 47"/>
                <a:gd name="T10" fmla="*/ 24 w 75"/>
                <a:gd name="T11" fmla="*/ 37 h 47"/>
                <a:gd name="T12" fmla="*/ 34 w 75"/>
                <a:gd name="T13" fmla="*/ 38 h 47"/>
                <a:gd name="T14" fmla="*/ 31 w 75"/>
                <a:gd name="T15" fmla="*/ 34 h 47"/>
                <a:gd name="T16" fmla="*/ 26 w 75"/>
                <a:gd name="T17" fmla="*/ 26 h 47"/>
                <a:gd name="T18" fmla="*/ 26 w 75"/>
                <a:gd name="T19" fmla="*/ 16 h 47"/>
                <a:gd name="T20" fmla="*/ 33 w 75"/>
                <a:gd name="T21" fmla="*/ 5 h 47"/>
                <a:gd name="T22" fmla="*/ 43 w 75"/>
                <a:gd name="T23" fmla="*/ 0 h 47"/>
                <a:gd name="T24" fmla="*/ 56 w 75"/>
                <a:gd name="T25" fmla="*/ 0 h 47"/>
                <a:gd name="T26" fmla="*/ 68 w 75"/>
                <a:gd name="T27" fmla="*/ 6 h 47"/>
                <a:gd name="T28" fmla="*/ 73 w 75"/>
                <a:gd name="T29" fmla="*/ 16 h 47"/>
                <a:gd name="T30" fmla="*/ 73 w 75"/>
                <a:gd name="T31" fmla="*/ 29 h 47"/>
                <a:gd name="T32" fmla="*/ 68 w 75"/>
                <a:gd name="T33" fmla="*/ 39 h 47"/>
                <a:gd name="T34" fmla="*/ 60 w 75"/>
                <a:gd name="T35" fmla="*/ 44 h 47"/>
                <a:gd name="T36" fmla="*/ 47 w 75"/>
                <a:gd name="T37" fmla="*/ 47 h 47"/>
                <a:gd name="T38" fmla="*/ 26 w 75"/>
                <a:gd name="T39" fmla="*/ 47 h 47"/>
                <a:gd name="T40" fmla="*/ 12 w 75"/>
                <a:gd name="T41" fmla="*/ 42 h 47"/>
                <a:gd name="T42" fmla="*/ 5 w 75"/>
                <a:gd name="T43" fmla="*/ 35 h 47"/>
                <a:gd name="T44" fmla="*/ 1 w 75"/>
                <a:gd name="T45" fmla="*/ 26 h 47"/>
                <a:gd name="T46" fmla="*/ 1 w 75"/>
                <a:gd name="T47" fmla="*/ 16 h 47"/>
                <a:gd name="T48" fmla="*/ 5 w 75"/>
                <a:gd name="T49" fmla="*/ 8 h 47"/>
                <a:gd name="T50" fmla="*/ 14 w 75"/>
                <a:gd name="T51" fmla="*/ 3 h 47"/>
                <a:gd name="T52" fmla="*/ 50 w 75"/>
                <a:gd name="T53" fmla="*/ 38 h 47"/>
                <a:gd name="T54" fmla="*/ 59 w 75"/>
                <a:gd name="T55" fmla="*/ 37 h 47"/>
                <a:gd name="T56" fmla="*/ 64 w 75"/>
                <a:gd name="T57" fmla="*/ 31 h 47"/>
                <a:gd name="T58" fmla="*/ 66 w 75"/>
                <a:gd name="T59" fmla="*/ 23 h 47"/>
                <a:gd name="T60" fmla="*/ 64 w 75"/>
                <a:gd name="T61" fmla="*/ 16 h 47"/>
                <a:gd name="T62" fmla="*/ 58 w 75"/>
                <a:gd name="T63" fmla="*/ 10 h 47"/>
                <a:gd name="T64" fmla="*/ 50 w 75"/>
                <a:gd name="T65" fmla="*/ 9 h 47"/>
                <a:gd name="T66" fmla="*/ 42 w 75"/>
                <a:gd name="T67" fmla="*/ 10 h 47"/>
                <a:gd name="T68" fmla="*/ 37 w 75"/>
                <a:gd name="T69" fmla="*/ 16 h 47"/>
                <a:gd name="T70" fmla="*/ 34 w 75"/>
                <a:gd name="T71" fmla="*/ 23 h 47"/>
                <a:gd name="T72" fmla="*/ 37 w 75"/>
                <a:gd name="T73" fmla="*/ 31 h 47"/>
                <a:gd name="T74" fmla="*/ 42 w 75"/>
                <a:gd name="T75" fmla="*/ 35 h 47"/>
                <a:gd name="T76" fmla="*/ 50 w 75"/>
                <a:gd name="T77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" h="47">
                  <a:moveTo>
                    <a:pt x="20" y="1"/>
                  </a:moveTo>
                  <a:lnTo>
                    <a:pt x="21" y="10"/>
                  </a:lnTo>
                  <a:lnTo>
                    <a:pt x="16" y="12"/>
                  </a:lnTo>
                  <a:lnTo>
                    <a:pt x="12" y="14"/>
                  </a:lnTo>
                  <a:lnTo>
                    <a:pt x="9" y="17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6" y="34"/>
                  </a:lnTo>
                  <a:lnTo>
                    <a:pt x="18" y="35"/>
                  </a:lnTo>
                  <a:lnTo>
                    <a:pt x="24" y="37"/>
                  </a:lnTo>
                  <a:lnTo>
                    <a:pt x="28" y="38"/>
                  </a:lnTo>
                  <a:lnTo>
                    <a:pt x="34" y="38"/>
                  </a:lnTo>
                  <a:lnTo>
                    <a:pt x="35" y="38"/>
                  </a:lnTo>
                  <a:lnTo>
                    <a:pt x="31" y="34"/>
                  </a:lnTo>
                  <a:lnTo>
                    <a:pt x="29" y="30"/>
                  </a:lnTo>
                  <a:lnTo>
                    <a:pt x="26" y="26"/>
                  </a:lnTo>
                  <a:lnTo>
                    <a:pt x="26" y="21"/>
                  </a:lnTo>
                  <a:lnTo>
                    <a:pt x="26" y="16"/>
                  </a:lnTo>
                  <a:lnTo>
                    <a:pt x="29" y="10"/>
                  </a:lnTo>
                  <a:lnTo>
                    <a:pt x="33" y="5"/>
                  </a:lnTo>
                  <a:lnTo>
                    <a:pt x="37" y="3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3" y="3"/>
                  </a:lnTo>
                  <a:lnTo>
                    <a:pt x="68" y="6"/>
                  </a:lnTo>
                  <a:lnTo>
                    <a:pt x="71" y="10"/>
                  </a:lnTo>
                  <a:lnTo>
                    <a:pt x="73" y="16"/>
                  </a:lnTo>
                  <a:lnTo>
                    <a:pt x="75" y="22"/>
                  </a:lnTo>
                  <a:lnTo>
                    <a:pt x="73" y="29"/>
                  </a:lnTo>
                  <a:lnTo>
                    <a:pt x="71" y="35"/>
                  </a:lnTo>
                  <a:lnTo>
                    <a:pt x="68" y="39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4" y="46"/>
                  </a:lnTo>
                  <a:lnTo>
                    <a:pt x="47" y="47"/>
                  </a:lnTo>
                  <a:lnTo>
                    <a:pt x="39" y="47"/>
                  </a:lnTo>
                  <a:lnTo>
                    <a:pt x="26" y="47"/>
                  </a:lnTo>
                  <a:lnTo>
                    <a:pt x="17" y="44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9" y="4"/>
                  </a:lnTo>
                  <a:lnTo>
                    <a:pt x="14" y="3"/>
                  </a:lnTo>
                  <a:lnTo>
                    <a:pt x="20" y="1"/>
                  </a:lnTo>
                  <a:close/>
                  <a:moveTo>
                    <a:pt x="50" y="38"/>
                  </a:moveTo>
                  <a:lnTo>
                    <a:pt x="55" y="38"/>
                  </a:lnTo>
                  <a:lnTo>
                    <a:pt x="59" y="37"/>
                  </a:lnTo>
                  <a:lnTo>
                    <a:pt x="62" y="34"/>
                  </a:lnTo>
                  <a:lnTo>
                    <a:pt x="64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66" y="20"/>
                  </a:lnTo>
                  <a:lnTo>
                    <a:pt x="64" y="16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4" y="9"/>
                  </a:lnTo>
                  <a:lnTo>
                    <a:pt x="50" y="9"/>
                  </a:lnTo>
                  <a:lnTo>
                    <a:pt x="45" y="9"/>
                  </a:lnTo>
                  <a:lnTo>
                    <a:pt x="42" y="10"/>
                  </a:lnTo>
                  <a:lnTo>
                    <a:pt x="38" y="13"/>
                  </a:lnTo>
                  <a:lnTo>
                    <a:pt x="37" y="16"/>
                  </a:lnTo>
                  <a:lnTo>
                    <a:pt x="34" y="20"/>
                  </a:lnTo>
                  <a:lnTo>
                    <a:pt x="34" y="23"/>
                  </a:lnTo>
                  <a:lnTo>
                    <a:pt x="34" y="27"/>
                  </a:lnTo>
                  <a:lnTo>
                    <a:pt x="37" y="31"/>
                  </a:lnTo>
                  <a:lnTo>
                    <a:pt x="38" y="34"/>
                  </a:lnTo>
                  <a:lnTo>
                    <a:pt x="42" y="35"/>
                  </a:lnTo>
                  <a:lnTo>
                    <a:pt x="46" y="38"/>
                  </a:lnTo>
                  <a:lnTo>
                    <a:pt x="5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0" name="Rectangle 1487"/>
            <p:cNvSpPr>
              <a:spLocks noChangeArrowheads="1"/>
            </p:cNvSpPr>
            <p:nvPr/>
          </p:nvSpPr>
          <p:spPr bwMode="auto">
            <a:xfrm rot="16200000">
              <a:off x="5967094" y="3848734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1" name="Freeform 1489"/>
            <p:cNvSpPr>
              <a:spLocks noEditPoints="1"/>
            </p:cNvSpPr>
            <p:nvPr/>
          </p:nvSpPr>
          <p:spPr bwMode="auto">
            <a:xfrm rot="16200000">
              <a:off x="5919469" y="3964622"/>
              <a:ext cx="119063" cy="74613"/>
            </a:xfrm>
            <a:custGeom>
              <a:avLst/>
              <a:gdLst>
                <a:gd name="T0" fmla="*/ 38 w 75"/>
                <a:gd name="T1" fmla="*/ 0 h 47"/>
                <a:gd name="T2" fmla="*/ 46 w 75"/>
                <a:gd name="T3" fmla="*/ 0 h 47"/>
                <a:gd name="T4" fmla="*/ 52 w 75"/>
                <a:gd name="T5" fmla="*/ 1 h 47"/>
                <a:gd name="T6" fmla="*/ 58 w 75"/>
                <a:gd name="T7" fmla="*/ 2 h 47"/>
                <a:gd name="T8" fmla="*/ 63 w 75"/>
                <a:gd name="T9" fmla="*/ 5 h 47"/>
                <a:gd name="T10" fmla="*/ 67 w 75"/>
                <a:gd name="T11" fmla="*/ 8 h 47"/>
                <a:gd name="T12" fmla="*/ 71 w 75"/>
                <a:gd name="T13" fmla="*/ 10 h 47"/>
                <a:gd name="T14" fmla="*/ 72 w 75"/>
                <a:gd name="T15" fmla="*/ 14 h 47"/>
                <a:gd name="T16" fmla="*/ 73 w 75"/>
                <a:gd name="T17" fmla="*/ 18 h 47"/>
                <a:gd name="T18" fmla="*/ 75 w 75"/>
                <a:gd name="T19" fmla="*/ 23 h 47"/>
                <a:gd name="T20" fmla="*/ 73 w 75"/>
                <a:gd name="T21" fmla="*/ 29 h 47"/>
                <a:gd name="T22" fmla="*/ 72 w 75"/>
                <a:gd name="T23" fmla="*/ 34 h 47"/>
                <a:gd name="T24" fmla="*/ 69 w 75"/>
                <a:gd name="T25" fmla="*/ 38 h 47"/>
                <a:gd name="T26" fmla="*/ 66 w 75"/>
                <a:gd name="T27" fmla="*/ 42 h 47"/>
                <a:gd name="T28" fmla="*/ 60 w 75"/>
                <a:gd name="T29" fmla="*/ 44 h 47"/>
                <a:gd name="T30" fmla="*/ 55 w 75"/>
                <a:gd name="T31" fmla="*/ 46 h 47"/>
                <a:gd name="T32" fmla="*/ 50 w 75"/>
                <a:gd name="T33" fmla="*/ 47 h 47"/>
                <a:gd name="T34" fmla="*/ 45 w 75"/>
                <a:gd name="T35" fmla="*/ 47 h 47"/>
                <a:gd name="T36" fmla="*/ 38 w 75"/>
                <a:gd name="T37" fmla="*/ 47 h 47"/>
                <a:gd name="T38" fmla="*/ 29 w 75"/>
                <a:gd name="T39" fmla="*/ 47 h 47"/>
                <a:gd name="T40" fmla="*/ 22 w 75"/>
                <a:gd name="T41" fmla="*/ 46 h 47"/>
                <a:gd name="T42" fmla="*/ 17 w 75"/>
                <a:gd name="T43" fmla="*/ 44 h 47"/>
                <a:gd name="T44" fmla="*/ 12 w 75"/>
                <a:gd name="T45" fmla="*/ 43 h 47"/>
                <a:gd name="T46" fmla="*/ 8 w 75"/>
                <a:gd name="T47" fmla="*/ 40 h 47"/>
                <a:gd name="T48" fmla="*/ 4 w 75"/>
                <a:gd name="T49" fmla="*/ 36 h 47"/>
                <a:gd name="T50" fmla="*/ 3 w 75"/>
                <a:gd name="T51" fmla="*/ 32 h 47"/>
                <a:gd name="T52" fmla="*/ 1 w 75"/>
                <a:gd name="T53" fmla="*/ 29 h 47"/>
                <a:gd name="T54" fmla="*/ 0 w 75"/>
                <a:gd name="T55" fmla="*/ 23 h 47"/>
                <a:gd name="T56" fmla="*/ 1 w 75"/>
                <a:gd name="T57" fmla="*/ 17 h 47"/>
                <a:gd name="T58" fmla="*/ 4 w 75"/>
                <a:gd name="T59" fmla="*/ 12 h 47"/>
                <a:gd name="T60" fmla="*/ 8 w 75"/>
                <a:gd name="T61" fmla="*/ 8 h 47"/>
                <a:gd name="T62" fmla="*/ 20 w 75"/>
                <a:gd name="T63" fmla="*/ 1 h 47"/>
                <a:gd name="T64" fmla="*/ 38 w 75"/>
                <a:gd name="T65" fmla="*/ 0 h 47"/>
                <a:gd name="T66" fmla="*/ 38 w 75"/>
                <a:gd name="T67" fmla="*/ 9 h 47"/>
                <a:gd name="T68" fmla="*/ 22 w 75"/>
                <a:gd name="T69" fmla="*/ 10 h 47"/>
                <a:gd name="T70" fmla="*/ 14 w 75"/>
                <a:gd name="T71" fmla="*/ 13 h 47"/>
                <a:gd name="T72" fmla="*/ 12 w 75"/>
                <a:gd name="T73" fmla="*/ 17 h 47"/>
                <a:gd name="T74" fmla="*/ 9 w 75"/>
                <a:gd name="T75" fmla="*/ 19 h 47"/>
                <a:gd name="T76" fmla="*/ 9 w 75"/>
                <a:gd name="T77" fmla="*/ 23 h 47"/>
                <a:gd name="T78" fmla="*/ 9 w 75"/>
                <a:gd name="T79" fmla="*/ 27 h 47"/>
                <a:gd name="T80" fmla="*/ 12 w 75"/>
                <a:gd name="T81" fmla="*/ 31 h 47"/>
                <a:gd name="T82" fmla="*/ 14 w 75"/>
                <a:gd name="T83" fmla="*/ 34 h 47"/>
                <a:gd name="T84" fmla="*/ 22 w 75"/>
                <a:gd name="T85" fmla="*/ 36 h 47"/>
                <a:gd name="T86" fmla="*/ 38 w 75"/>
                <a:gd name="T87" fmla="*/ 38 h 47"/>
                <a:gd name="T88" fmla="*/ 51 w 75"/>
                <a:gd name="T89" fmla="*/ 36 h 47"/>
                <a:gd name="T90" fmla="*/ 60 w 75"/>
                <a:gd name="T91" fmla="*/ 34 h 47"/>
                <a:gd name="T92" fmla="*/ 63 w 75"/>
                <a:gd name="T93" fmla="*/ 31 h 47"/>
                <a:gd name="T94" fmla="*/ 66 w 75"/>
                <a:gd name="T95" fmla="*/ 27 h 47"/>
                <a:gd name="T96" fmla="*/ 66 w 75"/>
                <a:gd name="T97" fmla="*/ 23 h 47"/>
                <a:gd name="T98" fmla="*/ 66 w 75"/>
                <a:gd name="T99" fmla="*/ 19 h 47"/>
                <a:gd name="T100" fmla="*/ 64 w 75"/>
                <a:gd name="T101" fmla="*/ 17 h 47"/>
                <a:gd name="T102" fmla="*/ 62 w 75"/>
                <a:gd name="T103" fmla="*/ 14 h 47"/>
                <a:gd name="T104" fmla="*/ 52 w 75"/>
                <a:gd name="T105" fmla="*/ 10 h 47"/>
                <a:gd name="T106" fmla="*/ 38 w 75"/>
                <a:gd name="T10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" h="47">
                  <a:moveTo>
                    <a:pt x="38" y="0"/>
                  </a:moveTo>
                  <a:lnTo>
                    <a:pt x="46" y="0"/>
                  </a:lnTo>
                  <a:lnTo>
                    <a:pt x="52" y="1"/>
                  </a:lnTo>
                  <a:lnTo>
                    <a:pt x="58" y="2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2" y="14"/>
                  </a:lnTo>
                  <a:lnTo>
                    <a:pt x="73" y="18"/>
                  </a:lnTo>
                  <a:lnTo>
                    <a:pt x="75" y="23"/>
                  </a:lnTo>
                  <a:lnTo>
                    <a:pt x="73" y="29"/>
                  </a:lnTo>
                  <a:lnTo>
                    <a:pt x="72" y="34"/>
                  </a:lnTo>
                  <a:lnTo>
                    <a:pt x="69" y="38"/>
                  </a:lnTo>
                  <a:lnTo>
                    <a:pt x="66" y="42"/>
                  </a:lnTo>
                  <a:lnTo>
                    <a:pt x="60" y="44"/>
                  </a:lnTo>
                  <a:lnTo>
                    <a:pt x="55" y="46"/>
                  </a:lnTo>
                  <a:lnTo>
                    <a:pt x="50" y="47"/>
                  </a:lnTo>
                  <a:lnTo>
                    <a:pt x="45" y="47"/>
                  </a:lnTo>
                  <a:lnTo>
                    <a:pt x="38" y="47"/>
                  </a:lnTo>
                  <a:lnTo>
                    <a:pt x="29" y="47"/>
                  </a:lnTo>
                  <a:lnTo>
                    <a:pt x="22" y="46"/>
                  </a:lnTo>
                  <a:lnTo>
                    <a:pt x="17" y="44"/>
                  </a:lnTo>
                  <a:lnTo>
                    <a:pt x="12" y="43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4" y="12"/>
                  </a:lnTo>
                  <a:lnTo>
                    <a:pt x="8" y="8"/>
                  </a:lnTo>
                  <a:lnTo>
                    <a:pt x="20" y="1"/>
                  </a:lnTo>
                  <a:lnTo>
                    <a:pt x="38" y="0"/>
                  </a:lnTo>
                  <a:close/>
                  <a:moveTo>
                    <a:pt x="38" y="9"/>
                  </a:moveTo>
                  <a:lnTo>
                    <a:pt x="22" y="10"/>
                  </a:lnTo>
                  <a:lnTo>
                    <a:pt x="14" y="13"/>
                  </a:lnTo>
                  <a:lnTo>
                    <a:pt x="12" y="17"/>
                  </a:lnTo>
                  <a:lnTo>
                    <a:pt x="9" y="19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2" y="31"/>
                  </a:lnTo>
                  <a:lnTo>
                    <a:pt x="14" y="34"/>
                  </a:lnTo>
                  <a:lnTo>
                    <a:pt x="22" y="36"/>
                  </a:lnTo>
                  <a:lnTo>
                    <a:pt x="38" y="38"/>
                  </a:lnTo>
                  <a:lnTo>
                    <a:pt x="51" y="36"/>
                  </a:lnTo>
                  <a:lnTo>
                    <a:pt x="60" y="34"/>
                  </a:lnTo>
                  <a:lnTo>
                    <a:pt x="63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66" y="19"/>
                  </a:lnTo>
                  <a:lnTo>
                    <a:pt x="64" y="17"/>
                  </a:lnTo>
                  <a:lnTo>
                    <a:pt x="62" y="14"/>
                  </a:lnTo>
                  <a:lnTo>
                    <a:pt x="52" y="10"/>
                  </a:lnTo>
                  <a:lnTo>
                    <a:pt x="38" y="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2" name="Rectangle 1490"/>
            <p:cNvSpPr>
              <a:spLocks noChangeArrowheads="1"/>
            </p:cNvSpPr>
            <p:nvPr/>
          </p:nvSpPr>
          <p:spPr bwMode="auto">
            <a:xfrm rot="16200000">
              <a:off x="6470332" y="3848734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3" name="Freeform 1492"/>
            <p:cNvSpPr>
              <a:spLocks/>
            </p:cNvSpPr>
            <p:nvPr/>
          </p:nvSpPr>
          <p:spPr bwMode="auto">
            <a:xfrm rot="16200000">
              <a:off x="6416357" y="3980497"/>
              <a:ext cx="117475" cy="41275"/>
            </a:xfrm>
            <a:custGeom>
              <a:avLst/>
              <a:gdLst>
                <a:gd name="T0" fmla="*/ 0 w 74"/>
                <a:gd name="T1" fmla="*/ 26 h 26"/>
                <a:gd name="T2" fmla="*/ 0 w 74"/>
                <a:gd name="T3" fmla="*/ 17 h 26"/>
                <a:gd name="T4" fmla="*/ 57 w 74"/>
                <a:gd name="T5" fmla="*/ 17 h 26"/>
                <a:gd name="T6" fmla="*/ 54 w 74"/>
                <a:gd name="T7" fmla="*/ 13 h 26"/>
                <a:gd name="T8" fmla="*/ 51 w 74"/>
                <a:gd name="T9" fmla="*/ 9 h 26"/>
                <a:gd name="T10" fmla="*/ 49 w 74"/>
                <a:gd name="T11" fmla="*/ 4 h 26"/>
                <a:gd name="T12" fmla="*/ 46 w 74"/>
                <a:gd name="T13" fmla="*/ 0 h 26"/>
                <a:gd name="T14" fmla="*/ 55 w 74"/>
                <a:gd name="T15" fmla="*/ 0 h 26"/>
                <a:gd name="T16" fmla="*/ 59 w 74"/>
                <a:gd name="T17" fmla="*/ 7 h 26"/>
                <a:gd name="T18" fmla="*/ 63 w 74"/>
                <a:gd name="T19" fmla="*/ 13 h 26"/>
                <a:gd name="T20" fmla="*/ 68 w 74"/>
                <a:gd name="T21" fmla="*/ 17 h 26"/>
                <a:gd name="T22" fmla="*/ 74 w 74"/>
                <a:gd name="T23" fmla="*/ 21 h 26"/>
                <a:gd name="T24" fmla="*/ 74 w 74"/>
                <a:gd name="T25" fmla="*/ 26 h 26"/>
                <a:gd name="T26" fmla="*/ 0 w 74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26">
                  <a:moveTo>
                    <a:pt x="0" y="26"/>
                  </a:moveTo>
                  <a:lnTo>
                    <a:pt x="0" y="17"/>
                  </a:lnTo>
                  <a:lnTo>
                    <a:pt x="57" y="17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9" y="4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7"/>
                  </a:lnTo>
                  <a:lnTo>
                    <a:pt x="63" y="13"/>
                  </a:lnTo>
                  <a:lnTo>
                    <a:pt x="68" y="17"/>
                  </a:lnTo>
                  <a:lnTo>
                    <a:pt x="74" y="21"/>
                  </a:lnTo>
                  <a:lnTo>
                    <a:pt x="7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4" name="Rectangle 1493"/>
            <p:cNvSpPr>
              <a:spLocks noChangeArrowheads="1"/>
            </p:cNvSpPr>
            <p:nvPr/>
          </p:nvSpPr>
          <p:spPr bwMode="auto">
            <a:xfrm rot="16200000">
              <a:off x="6975157" y="3848734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5" name="Freeform 1495"/>
            <p:cNvSpPr>
              <a:spLocks/>
            </p:cNvSpPr>
            <p:nvPr/>
          </p:nvSpPr>
          <p:spPr bwMode="auto">
            <a:xfrm rot="16200000">
              <a:off x="6925151" y="3963828"/>
              <a:ext cx="117475" cy="74613"/>
            </a:xfrm>
            <a:custGeom>
              <a:avLst/>
              <a:gdLst>
                <a:gd name="T0" fmla="*/ 10 w 74"/>
                <a:gd name="T1" fmla="*/ 47 h 47"/>
                <a:gd name="T2" fmla="*/ 0 w 74"/>
                <a:gd name="T3" fmla="*/ 47 h 47"/>
                <a:gd name="T4" fmla="*/ 0 w 74"/>
                <a:gd name="T5" fmla="*/ 0 h 47"/>
                <a:gd name="T6" fmla="*/ 4 w 74"/>
                <a:gd name="T7" fmla="*/ 0 h 47"/>
                <a:gd name="T8" fmla="*/ 7 w 74"/>
                <a:gd name="T9" fmla="*/ 0 h 47"/>
                <a:gd name="T10" fmla="*/ 12 w 74"/>
                <a:gd name="T11" fmla="*/ 3 h 47"/>
                <a:gd name="T12" fmla="*/ 17 w 74"/>
                <a:gd name="T13" fmla="*/ 6 h 47"/>
                <a:gd name="T14" fmla="*/ 23 w 74"/>
                <a:gd name="T15" fmla="*/ 11 h 47"/>
                <a:gd name="T16" fmla="*/ 28 w 74"/>
                <a:gd name="T17" fmla="*/ 17 h 47"/>
                <a:gd name="T18" fmla="*/ 33 w 74"/>
                <a:gd name="T19" fmla="*/ 23 h 47"/>
                <a:gd name="T20" fmla="*/ 37 w 74"/>
                <a:gd name="T21" fmla="*/ 27 h 47"/>
                <a:gd name="T22" fmla="*/ 40 w 74"/>
                <a:gd name="T23" fmla="*/ 30 h 47"/>
                <a:gd name="T24" fmla="*/ 44 w 74"/>
                <a:gd name="T25" fmla="*/ 33 h 47"/>
                <a:gd name="T26" fmla="*/ 49 w 74"/>
                <a:gd name="T27" fmla="*/ 36 h 47"/>
                <a:gd name="T28" fmla="*/ 53 w 74"/>
                <a:gd name="T29" fmla="*/ 37 h 47"/>
                <a:gd name="T30" fmla="*/ 58 w 74"/>
                <a:gd name="T31" fmla="*/ 36 h 47"/>
                <a:gd name="T32" fmla="*/ 62 w 74"/>
                <a:gd name="T33" fmla="*/ 33 h 47"/>
                <a:gd name="T34" fmla="*/ 63 w 74"/>
                <a:gd name="T35" fmla="*/ 30 h 47"/>
                <a:gd name="T36" fmla="*/ 65 w 74"/>
                <a:gd name="T37" fmla="*/ 28 h 47"/>
                <a:gd name="T38" fmla="*/ 65 w 74"/>
                <a:gd name="T39" fmla="*/ 24 h 47"/>
                <a:gd name="T40" fmla="*/ 65 w 74"/>
                <a:gd name="T41" fmla="*/ 20 h 47"/>
                <a:gd name="T42" fmla="*/ 63 w 74"/>
                <a:gd name="T43" fmla="*/ 17 h 47"/>
                <a:gd name="T44" fmla="*/ 62 w 74"/>
                <a:gd name="T45" fmla="*/ 15 h 47"/>
                <a:gd name="T46" fmla="*/ 59 w 74"/>
                <a:gd name="T47" fmla="*/ 12 h 47"/>
                <a:gd name="T48" fmla="*/ 55 w 74"/>
                <a:gd name="T49" fmla="*/ 11 h 47"/>
                <a:gd name="T50" fmla="*/ 53 w 74"/>
                <a:gd name="T51" fmla="*/ 11 h 47"/>
                <a:gd name="T52" fmla="*/ 53 w 74"/>
                <a:gd name="T53" fmla="*/ 0 h 47"/>
                <a:gd name="T54" fmla="*/ 59 w 74"/>
                <a:gd name="T55" fmla="*/ 2 h 47"/>
                <a:gd name="T56" fmla="*/ 65 w 74"/>
                <a:gd name="T57" fmla="*/ 4 h 47"/>
                <a:gd name="T58" fmla="*/ 68 w 74"/>
                <a:gd name="T59" fmla="*/ 8 h 47"/>
                <a:gd name="T60" fmla="*/ 71 w 74"/>
                <a:gd name="T61" fmla="*/ 12 h 47"/>
                <a:gd name="T62" fmla="*/ 72 w 74"/>
                <a:gd name="T63" fmla="*/ 17 h 47"/>
                <a:gd name="T64" fmla="*/ 74 w 74"/>
                <a:gd name="T65" fmla="*/ 24 h 47"/>
                <a:gd name="T66" fmla="*/ 72 w 74"/>
                <a:gd name="T67" fmla="*/ 30 h 47"/>
                <a:gd name="T68" fmla="*/ 71 w 74"/>
                <a:gd name="T69" fmla="*/ 36 h 47"/>
                <a:gd name="T70" fmla="*/ 67 w 74"/>
                <a:gd name="T71" fmla="*/ 41 h 47"/>
                <a:gd name="T72" fmla="*/ 63 w 74"/>
                <a:gd name="T73" fmla="*/ 44 h 47"/>
                <a:gd name="T74" fmla="*/ 59 w 74"/>
                <a:gd name="T75" fmla="*/ 46 h 47"/>
                <a:gd name="T76" fmla="*/ 53 w 74"/>
                <a:gd name="T77" fmla="*/ 46 h 47"/>
                <a:gd name="T78" fmla="*/ 49 w 74"/>
                <a:gd name="T79" fmla="*/ 46 h 47"/>
                <a:gd name="T80" fmla="*/ 45 w 74"/>
                <a:gd name="T81" fmla="*/ 45 h 47"/>
                <a:gd name="T82" fmla="*/ 41 w 74"/>
                <a:gd name="T83" fmla="*/ 42 h 47"/>
                <a:gd name="T84" fmla="*/ 36 w 74"/>
                <a:gd name="T85" fmla="*/ 40 h 47"/>
                <a:gd name="T86" fmla="*/ 33 w 74"/>
                <a:gd name="T87" fmla="*/ 36 h 47"/>
                <a:gd name="T88" fmla="*/ 28 w 74"/>
                <a:gd name="T89" fmla="*/ 32 h 47"/>
                <a:gd name="T90" fmla="*/ 24 w 74"/>
                <a:gd name="T91" fmla="*/ 27 h 47"/>
                <a:gd name="T92" fmla="*/ 20 w 74"/>
                <a:gd name="T93" fmla="*/ 21 h 47"/>
                <a:gd name="T94" fmla="*/ 16 w 74"/>
                <a:gd name="T95" fmla="*/ 19 h 47"/>
                <a:gd name="T96" fmla="*/ 15 w 74"/>
                <a:gd name="T97" fmla="*/ 16 h 47"/>
                <a:gd name="T98" fmla="*/ 10 w 74"/>
                <a:gd name="T99" fmla="*/ 12 h 47"/>
                <a:gd name="T100" fmla="*/ 10 w 74"/>
                <a:gd name="T10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47">
                  <a:moveTo>
                    <a:pt x="10" y="47"/>
                  </a:moveTo>
                  <a:lnTo>
                    <a:pt x="0" y="47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7" y="6"/>
                  </a:lnTo>
                  <a:lnTo>
                    <a:pt x="23" y="11"/>
                  </a:lnTo>
                  <a:lnTo>
                    <a:pt x="28" y="17"/>
                  </a:lnTo>
                  <a:lnTo>
                    <a:pt x="33" y="23"/>
                  </a:lnTo>
                  <a:lnTo>
                    <a:pt x="37" y="27"/>
                  </a:lnTo>
                  <a:lnTo>
                    <a:pt x="40" y="30"/>
                  </a:lnTo>
                  <a:lnTo>
                    <a:pt x="44" y="33"/>
                  </a:lnTo>
                  <a:lnTo>
                    <a:pt x="49" y="36"/>
                  </a:lnTo>
                  <a:lnTo>
                    <a:pt x="53" y="37"/>
                  </a:lnTo>
                  <a:lnTo>
                    <a:pt x="58" y="36"/>
                  </a:lnTo>
                  <a:lnTo>
                    <a:pt x="62" y="33"/>
                  </a:lnTo>
                  <a:lnTo>
                    <a:pt x="63" y="30"/>
                  </a:lnTo>
                  <a:lnTo>
                    <a:pt x="65" y="28"/>
                  </a:lnTo>
                  <a:lnTo>
                    <a:pt x="65" y="24"/>
                  </a:lnTo>
                  <a:lnTo>
                    <a:pt x="65" y="20"/>
                  </a:lnTo>
                  <a:lnTo>
                    <a:pt x="63" y="17"/>
                  </a:lnTo>
                  <a:lnTo>
                    <a:pt x="62" y="15"/>
                  </a:lnTo>
                  <a:lnTo>
                    <a:pt x="59" y="12"/>
                  </a:lnTo>
                  <a:lnTo>
                    <a:pt x="55" y="11"/>
                  </a:lnTo>
                  <a:lnTo>
                    <a:pt x="53" y="11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65" y="4"/>
                  </a:lnTo>
                  <a:lnTo>
                    <a:pt x="68" y="8"/>
                  </a:lnTo>
                  <a:lnTo>
                    <a:pt x="71" y="12"/>
                  </a:lnTo>
                  <a:lnTo>
                    <a:pt x="72" y="17"/>
                  </a:lnTo>
                  <a:lnTo>
                    <a:pt x="74" y="24"/>
                  </a:lnTo>
                  <a:lnTo>
                    <a:pt x="72" y="30"/>
                  </a:lnTo>
                  <a:lnTo>
                    <a:pt x="71" y="36"/>
                  </a:lnTo>
                  <a:lnTo>
                    <a:pt x="67" y="41"/>
                  </a:lnTo>
                  <a:lnTo>
                    <a:pt x="63" y="44"/>
                  </a:lnTo>
                  <a:lnTo>
                    <a:pt x="59" y="46"/>
                  </a:lnTo>
                  <a:lnTo>
                    <a:pt x="53" y="46"/>
                  </a:lnTo>
                  <a:lnTo>
                    <a:pt x="49" y="46"/>
                  </a:lnTo>
                  <a:lnTo>
                    <a:pt x="45" y="45"/>
                  </a:lnTo>
                  <a:lnTo>
                    <a:pt x="41" y="42"/>
                  </a:lnTo>
                  <a:lnTo>
                    <a:pt x="36" y="40"/>
                  </a:lnTo>
                  <a:lnTo>
                    <a:pt x="33" y="36"/>
                  </a:lnTo>
                  <a:lnTo>
                    <a:pt x="28" y="32"/>
                  </a:lnTo>
                  <a:lnTo>
                    <a:pt x="24" y="27"/>
                  </a:lnTo>
                  <a:lnTo>
                    <a:pt x="20" y="21"/>
                  </a:lnTo>
                  <a:lnTo>
                    <a:pt x="16" y="19"/>
                  </a:lnTo>
                  <a:lnTo>
                    <a:pt x="15" y="16"/>
                  </a:lnTo>
                  <a:lnTo>
                    <a:pt x="10" y="12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6" name="Rectangle 1496"/>
            <p:cNvSpPr>
              <a:spLocks noChangeArrowheads="1"/>
            </p:cNvSpPr>
            <p:nvPr/>
          </p:nvSpPr>
          <p:spPr bwMode="auto">
            <a:xfrm rot="16200000">
              <a:off x="7478394" y="3848734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7" name="Freeform 1498"/>
            <p:cNvSpPr>
              <a:spLocks/>
            </p:cNvSpPr>
            <p:nvPr/>
          </p:nvSpPr>
          <p:spPr bwMode="auto">
            <a:xfrm rot="16200000">
              <a:off x="7429976" y="3963828"/>
              <a:ext cx="119063" cy="76200"/>
            </a:xfrm>
            <a:custGeom>
              <a:avLst/>
              <a:gdLst>
                <a:gd name="T0" fmla="*/ 21 w 75"/>
                <a:gd name="T1" fmla="*/ 10 h 48"/>
                <a:gd name="T2" fmla="*/ 14 w 75"/>
                <a:gd name="T3" fmla="*/ 12 h 48"/>
                <a:gd name="T4" fmla="*/ 11 w 75"/>
                <a:gd name="T5" fmla="*/ 17 h 48"/>
                <a:gd name="T6" fmla="*/ 9 w 75"/>
                <a:gd name="T7" fmla="*/ 24 h 48"/>
                <a:gd name="T8" fmla="*/ 11 w 75"/>
                <a:gd name="T9" fmla="*/ 31 h 48"/>
                <a:gd name="T10" fmla="*/ 16 w 75"/>
                <a:gd name="T11" fmla="*/ 36 h 48"/>
                <a:gd name="T12" fmla="*/ 24 w 75"/>
                <a:gd name="T13" fmla="*/ 38 h 48"/>
                <a:gd name="T14" fmla="*/ 30 w 75"/>
                <a:gd name="T15" fmla="*/ 36 h 48"/>
                <a:gd name="T16" fmla="*/ 35 w 75"/>
                <a:gd name="T17" fmla="*/ 32 h 48"/>
                <a:gd name="T18" fmla="*/ 37 w 75"/>
                <a:gd name="T19" fmla="*/ 24 h 48"/>
                <a:gd name="T20" fmla="*/ 37 w 75"/>
                <a:gd name="T21" fmla="*/ 17 h 48"/>
                <a:gd name="T22" fmla="*/ 45 w 75"/>
                <a:gd name="T23" fmla="*/ 20 h 48"/>
                <a:gd name="T24" fmla="*/ 47 w 75"/>
                <a:gd name="T25" fmla="*/ 29 h 48"/>
                <a:gd name="T26" fmla="*/ 52 w 75"/>
                <a:gd name="T27" fmla="*/ 33 h 48"/>
                <a:gd name="T28" fmla="*/ 60 w 75"/>
                <a:gd name="T29" fmla="*/ 33 h 48"/>
                <a:gd name="T30" fmla="*/ 66 w 75"/>
                <a:gd name="T31" fmla="*/ 27 h 48"/>
                <a:gd name="T32" fmla="*/ 66 w 75"/>
                <a:gd name="T33" fmla="*/ 19 h 48"/>
                <a:gd name="T34" fmla="*/ 59 w 75"/>
                <a:gd name="T35" fmla="*/ 12 h 48"/>
                <a:gd name="T36" fmla="*/ 55 w 75"/>
                <a:gd name="T37" fmla="*/ 0 h 48"/>
                <a:gd name="T38" fmla="*/ 66 w 75"/>
                <a:gd name="T39" fmla="*/ 4 h 48"/>
                <a:gd name="T40" fmla="*/ 72 w 75"/>
                <a:gd name="T41" fmla="*/ 12 h 48"/>
                <a:gd name="T42" fmla="*/ 75 w 75"/>
                <a:gd name="T43" fmla="*/ 23 h 48"/>
                <a:gd name="T44" fmla="*/ 72 w 75"/>
                <a:gd name="T45" fmla="*/ 33 h 48"/>
                <a:gd name="T46" fmla="*/ 66 w 75"/>
                <a:gd name="T47" fmla="*/ 41 h 48"/>
                <a:gd name="T48" fmla="*/ 56 w 75"/>
                <a:gd name="T49" fmla="*/ 44 h 48"/>
                <a:gd name="T50" fmla="*/ 47 w 75"/>
                <a:gd name="T51" fmla="*/ 41 h 48"/>
                <a:gd name="T52" fmla="*/ 42 w 75"/>
                <a:gd name="T53" fmla="*/ 33 h 48"/>
                <a:gd name="T54" fmla="*/ 38 w 75"/>
                <a:gd name="T55" fmla="*/ 41 h 48"/>
                <a:gd name="T56" fmla="*/ 31 w 75"/>
                <a:gd name="T57" fmla="*/ 46 h 48"/>
                <a:gd name="T58" fmla="*/ 24 w 75"/>
                <a:gd name="T59" fmla="*/ 48 h 48"/>
                <a:gd name="T60" fmla="*/ 12 w 75"/>
                <a:gd name="T61" fmla="*/ 45 h 48"/>
                <a:gd name="T62" fmla="*/ 4 w 75"/>
                <a:gd name="T63" fmla="*/ 36 h 48"/>
                <a:gd name="T64" fmla="*/ 0 w 75"/>
                <a:gd name="T65" fmla="*/ 23 h 48"/>
                <a:gd name="T66" fmla="*/ 3 w 75"/>
                <a:gd name="T67" fmla="*/ 12 h 48"/>
                <a:gd name="T68" fmla="*/ 11 w 75"/>
                <a:gd name="T69" fmla="*/ 3 h 48"/>
                <a:gd name="T70" fmla="*/ 21 w 75"/>
                <a:gd name="T7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" h="48">
                  <a:moveTo>
                    <a:pt x="21" y="0"/>
                  </a:moveTo>
                  <a:lnTo>
                    <a:pt x="21" y="10"/>
                  </a:lnTo>
                  <a:lnTo>
                    <a:pt x="17" y="11"/>
                  </a:lnTo>
                  <a:lnTo>
                    <a:pt x="14" y="12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9" y="20"/>
                  </a:lnTo>
                  <a:lnTo>
                    <a:pt x="9" y="24"/>
                  </a:lnTo>
                  <a:lnTo>
                    <a:pt x="9" y="28"/>
                  </a:lnTo>
                  <a:lnTo>
                    <a:pt x="11" y="31"/>
                  </a:lnTo>
                  <a:lnTo>
                    <a:pt x="13" y="34"/>
                  </a:lnTo>
                  <a:lnTo>
                    <a:pt x="16" y="36"/>
                  </a:lnTo>
                  <a:lnTo>
                    <a:pt x="20" y="37"/>
                  </a:lnTo>
                  <a:lnTo>
                    <a:pt x="24" y="38"/>
                  </a:lnTo>
                  <a:lnTo>
                    <a:pt x="28" y="37"/>
                  </a:lnTo>
                  <a:lnTo>
                    <a:pt x="30" y="36"/>
                  </a:lnTo>
                  <a:lnTo>
                    <a:pt x="34" y="34"/>
                  </a:lnTo>
                  <a:lnTo>
                    <a:pt x="35" y="32"/>
                  </a:lnTo>
                  <a:lnTo>
                    <a:pt x="37" y="28"/>
                  </a:lnTo>
                  <a:lnTo>
                    <a:pt x="37" y="24"/>
                  </a:lnTo>
                  <a:lnTo>
                    <a:pt x="37" y="21"/>
                  </a:lnTo>
                  <a:lnTo>
                    <a:pt x="37" y="17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6" y="25"/>
                  </a:lnTo>
                  <a:lnTo>
                    <a:pt x="47" y="29"/>
                  </a:lnTo>
                  <a:lnTo>
                    <a:pt x="50" y="32"/>
                  </a:lnTo>
                  <a:lnTo>
                    <a:pt x="52" y="33"/>
                  </a:lnTo>
                  <a:lnTo>
                    <a:pt x="55" y="33"/>
                  </a:lnTo>
                  <a:lnTo>
                    <a:pt x="60" y="33"/>
                  </a:lnTo>
                  <a:lnTo>
                    <a:pt x="63" y="31"/>
                  </a:lnTo>
                  <a:lnTo>
                    <a:pt x="66" y="27"/>
                  </a:lnTo>
                  <a:lnTo>
                    <a:pt x="66" y="23"/>
                  </a:lnTo>
                  <a:lnTo>
                    <a:pt x="66" y="19"/>
                  </a:lnTo>
                  <a:lnTo>
                    <a:pt x="63" y="15"/>
                  </a:lnTo>
                  <a:lnTo>
                    <a:pt x="59" y="12"/>
                  </a:lnTo>
                  <a:lnTo>
                    <a:pt x="54" y="11"/>
                  </a:lnTo>
                  <a:lnTo>
                    <a:pt x="55" y="0"/>
                  </a:lnTo>
                  <a:lnTo>
                    <a:pt x="62" y="3"/>
                  </a:lnTo>
                  <a:lnTo>
                    <a:pt x="66" y="4"/>
                  </a:lnTo>
                  <a:lnTo>
                    <a:pt x="69" y="8"/>
                  </a:lnTo>
                  <a:lnTo>
                    <a:pt x="72" y="12"/>
                  </a:lnTo>
                  <a:lnTo>
                    <a:pt x="73" y="17"/>
                  </a:lnTo>
                  <a:lnTo>
                    <a:pt x="75" y="23"/>
                  </a:lnTo>
                  <a:lnTo>
                    <a:pt x="73" y="28"/>
                  </a:lnTo>
                  <a:lnTo>
                    <a:pt x="72" y="33"/>
                  </a:lnTo>
                  <a:lnTo>
                    <a:pt x="69" y="37"/>
                  </a:lnTo>
                  <a:lnTo>
                    <a:pt x="66" y="41"/>
                  </a:lnTo>
                  <a:lnTo>
                    <a:pt x="60" y="42"/>
                  </a:lnTo>
                  <a:lnTo>
                    <a:pt x="56" y="44"/>
                  </a:lnTo>
                  <a:lnTo>
                    <a:pt x="51" y="42"/>
                  </a:lnTo>
                  <a:lnTo>
                    <a:pt x="47" y="41"/>
                  </a:lnTo>
                  <a:lnTo>
                    <a:pt x="45" y="37"/>
                  </a:lnTo>
                  <a:lnTo>
                    <a:pt x="42" y="33"/>
                  </a:lnTo>
                  <a:lnTo>
                    <a:pt x="41" y="37"/>
                  </a:lnTo>
                  <a:lnTo>
                    <a:pt x="38" y="41"/>
                  </a:lnTo>
                  <a:lnTo>
                    <a:pt x="35" y="44"/>
                  </a:lnTo>
                  <a:lnTo>
                    <a:pt x="31" y="46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17" y="46"/>
                  </a:lnTo>
                  <a:lnTo>
                    <a:pt x="12" y="45"/>
                  </a:lnTo>
                  <a:lnTo>
                    <a:pt x="7" y="41"/>
                  </a:lnTo>
                  <a:lnTo>
                    <a:pt x="4" y="36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8" name="Rectangle 1499"/>
            <p:cNvSpPr>
              <a:spLocks noChangeArrowheads="1"/>
            </p:cNvSpPr>
            <p:nvPr/>
          </p:nvSpPr>
          <p:spPr bwMode="auto">
            <a:xfrm rot="16200000">
              <a:off x="7981632" y="3848734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9" name="Freeform 1501"/>
            <p:cNvSpPr>
              <a:spLocks noEditPoints="1"/>
            </p:cNvSpPr>
            <p:nvPr/>
          </p:nvSpPr>
          <p:spPr bwMode="auto">
            <a:xfrm rot="16200000">
              <a:off x="7931626" y="3962241"/>
              <a:ext cx="114300" cy="80963"/>
            </a:xfrm>
            <a:custGeom>
              <a:avLst/>
              <a:gdLst>
                <a:gd name="T0" fmla="*/ 0 w 72"/>
                <a:gd name="T1" fmla="*/ 33 h 51"/>
                <a:gd name="T2" fmla="*/ 17 w 72"/>
                <a:gd name="T3" fmla="*/ 33 h 51"/>
                <a:gd name="T4" fmla="*/ 17 w 72"/>
                <a:gd name="T5" fmla="*/ 0 h 51"/>
                <a:gd name="T6" fmla="*/ 27 w 72"/>
                <a:gd name="T7" fmla="*/ 0 h 51"/>
                <a:gd name="T8" fmla="*/ 72 w 72"/>
                <a:gd name="T9" fmla="*/ 36 h 51"/>
                <a:gd name="T10" fmla="*/ 72 w 72"/>
                <a:gd name="T11" fmla="*/ 44 h 51"/>
                <a:gd name="T12" fmla="*/ 27 w 72"/>
                <a:gd name="T13" fmla="*/ 44 h 51"/>
                <a:gd name="T14" fmla="*/ 27 w 72"/>
                <a:gd name="T15" fmla="*/ 51 h 51"/>
                <a:gd name="T16" fmla="*/ 17 w 72"/>
                <a:gd name="T17" fmla="*/ 51 h 51"/>
                <a:gd name="T18" fmla="*/ 17 w 72"/>
                <a:gd name="T19" fmla="*/ 44 h 51"/>
                <a:gd name="T20" fmla="*/ 0 w 72"/>
                <a:gd name="T21" fmla="*/ 44 h 51"/>
                <a:gd name="T22" fmla="*/ 0 w 72"/>
                <a:gd name="T23" fmla="*/ 33 h 51"/>
                <a:gd name="T24" fmla="*/ 27 w 72"/>
                <a:gd name="T25" fmla="*/ 33 h 51"/>
                <a:gd name="T26" fmla="*/ 54 w 72"/>
                <a:gd name="T27" fmla="*/ 33 h 51"/>
                <a:gd name="T28" fmla="*/ 27 w 72"/>
                <a:gd name="T29" fmla="*/ 12 h 51"/>
                <a:gd name="T30" fmla="*/ 27 w 72"/>
                <a:gd name="T31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51">
                  <a:moveTo>
                    <a:pt x="0" y="33"/>
                  </a:moveTo>
                  <a:lnTo>
                    <a:pt x="17" y="33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72" y="36"/>
                  </a:lnTo>
                  <a:lnTo>
                    <a:pt x="72" y="44"/>
                  </a:lnTo>
                  <a:lnTo>
                    <a:pt x="27" y="44"/>
                  </a:lnTo>
                  <a:lnTo>
                    <a:pt x="27" y="51"/>
                  </a:lnTo>
                  <a:lnTo>
                    <a:pt x="17" y="51"/>
                  </a:lnTo>
                  <a:lnTo>
                    <a:pt x="17" y="44"/>
                  </a:lnTo>
                  <a:lnTo>
                    <a:pt x="0" y="44"/>
                  </a:lnTo>
                  <a:lnTo>
                    <a:pt x="0" y="33"/>
                  </a:lnTo>
                  <a:close/>
                  <a:moveTo>
                    <a:pt x="27" y="33"/>
                  </a:moveTo>
                  <a:lnTo>
                    <a:pt x="54" y="33"/>
                  </a:lnTo>
                  <a:lnTo>
                    <a:pt x="27" y="12"/>
                  </a:lnTo>
                  <a:lnTo>
                    <a:pt x="27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0" name="Rectangle 1502"/>
            <p:cNvSpPr>
              <a:spLocks noChangeArrowheads="1"/>
            </p:cNvSpPr>
            <p:nvPr/>
          </p:nvSpPr>
          <p:spPr bwMode="auto">
            <a:xfrm rot="16200000">
              <a:off x="4512151" y="3852703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1" name="Rectangle 1503"/>
            <p:cNvSpPr>
              <a:spLocks noChangeArrowheads="1"/>
            </p:cNvSpPr>
            <p:nvPr/>
          </p:nvSpPr>
          <p:spPr bwMode="auto">
            <a:xfrm rot="16200000">
              <a:off x="456215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2" name="Rectangle 1504"/>
            <p:cNvSpPr>
              <a:spLocks noChangeArrowheads="1"/>
            </p:cNvSpPr>
            <p:nvPr/>
          </p:nvSpPr>
          <p:spPr bwMode="auto">
            <a:xfrm rot="16200000">
              <a:off x="461136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3" name="Rectangle 1505"/>
            <p:cNvSpPr>
              <a:spLocks noChangeArrowheads="1"/>
            </p:cNvSpPr>
            <p:nvPr/>
          </p:nvSpPr>
          <p:spPr bwMode="auto">
            <a:xfrm rot="16200000">
              <a:off x="466216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4" name="Rectangle 1506"/>
            <p:cNvSpPr>
              <a:spLocks noChangeArrowheads="1"/>
            </p:cNvSpPr>
            <p:nvPr/>
          </p:nvSpPr>
          <p:spPr bwMode="auto">
            <a:xfrm rot="16200000">
              <a:off x="47113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5" name="Rectangle 1507"/>
            <p:cNvSpPr>
              <a:spLocks noChangeArrowheads="1"/>
            </p:cNvSpPr>
            <p:nvPr/>
          </p:nvSpPr>
          <p:spPr bwMode="auto">
            <a:xfrm rot="16200000">
              <a:off x="476376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6" name="Rectangle 1508"/>
            <p:cNvSpPr>
              <a:spLocks noChangeArrowheads="1"/>
            </p:cNvSpPr>
            <p:nvPr/>
          </p:nvSpPr>
          <p:spPr bwMode="auto">
            <a:xfrm rot="16200000">
              <a:off x="48129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7" name="Rectangle 1509"/>
            <p:cNvSpPr>
              <a:spLocks noChangeArrowheads="1"/>
            </p:cNvSpPr>
            <p:nvPr/>
          </p:nvSpPr>
          <p:spPr bwMode="auto">
            <a:xfrm rot="16200000">
              <a:off x="48637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8" name="Rectangle 1510"/>
            <p:cNvSpPr>
              <a:spLocks noChangeArrowheads="1"/>
            </p:cNvSpPr>
            <p:nvPr/>
          </p:nvSpPr>
          <p:spPr bwMode="auto">
            <a:xfrm rot="16200000">
              <a:off x="49129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9" name="Rectangle 1511"/>
            <p:cNvSpPr>
              <a:spLocks noChangeArrowheads="1"/>
            </p:cNvSpPr>
            <p:nvPr/>
          </p:nvSpPr>
          <p:spPr bwMode="auto">
            <a:xfrm rot="16200000">
              <a:off x="50145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0" name="Rectangle 1512"/>
            <p:cNvSpPr>
              <a:spLocks noChangeArrowheads="1"/>
            </p:cNvSpPr>
            <p:nvPr/>
          </p:nvSpPr>
          <p:spPr bwMode="auto">
            <a:xfrm rot="16200000">
              <a:off x="50653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1" name="Rectangle 1513"/>
            <p:cNvSpPr>
              <a:spLocks noChangeArrowheads="1"/>
            </p:cNvSpPr>
            <p:nvPr/>
          </p:nvSpPr>
          <p:spPr bwMode="auto">
            <a:xfrm rot="16200000">
              <a:off x="511460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2" name="Rectangle 1514"/>
            <p:cNvSpPr>
              <a:spLocks noChangeArrowheads="1"/>
            </p:cNvSpPr>
            <p:nvPr/>
          </p:nvSpPr>
          <p:spPr bwMode="auto">
            <a:xfrm rot="16200000">
              <a:off x="5164613" y="3852703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3" name="Rectangle 1515"/>
            <p:cNvSpPr>
              <a:spLocks noChangeArrowheads="1"/>
            </p:cNvSpPr>
            <p:nvPr/>
          </p:nvSpPr>
          <p:spPr bwMode="auto">
            <a:xfrm rot="16200000">
              <a:off x="521620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4" name="Rectangle 1516"/>
            <p:cNvSpPr>
              <a:spLocks noChangeArrowheads="1"/>
            </p:cNvSpPr>
            <p:nvPr/>
          </p:nvSpPr>
          <p:spPr bwMode="auto">
            <a:xfrm rot="16200000">
              <a:off x="526700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5" name="Rectangle 1517"/>
            <p:cNvSpPr>
              <a:spLocks noChangeArrowheads="1"/>
            </p:cNvSpPr>
            <p:nvPr/>
          </p:nvSpPr>
          <p:spPr bwMode="auto">
            <a:xfrm rot="16200000">
              <a:off x="531621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6" name="Rectangle 1518"/>
            <p:cNvSpPr>
              <a:spLocks noChangeArrowheads="1"/>
            </p:cNvSpPr>
            <p:nvPr/>
          </p:nvSpPr>
          <p:spPr bwMode="auto">
            <a:xfrm rot="16200000">
              <a:off x="5366226" y="3852703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7" name="Rectangle 1519"/>
            <p:cNvSpPr>
              <a:spLocks noChangeArrowheads="1"/>
            </p:cNvSpPr>
            <p:nvPr/>
          </p:nvSpPr>
          <p:spPr bwMode="auto">
            <a:xfrm rot="16200000">
              <a:off x="541781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8" name="Rectangle 1520"/>
            <p:cNvSpPr>
              <a:spLocks noChangeArrowheads="1"/>
            </p:cNvSpPr>
            <p:nvPr/>
          </p:nvSpPr>
          <p:spPr bwMode="auto">
            <a:xfrm rot="16200000">
              <a:off x="551783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9" name="Rectangle 1521"/>
            <p:cNvSpPr>
              <a:spLocks noChangeArrowheads="1"/>
            </p:cNvSpPr>
            <p:nvPr/>
          </p:nvSpPr>
          <p:spPr bwMode="auto">
            <a:xfrm rot="16200000">
              <a:off x="5567838" y="3852703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0" name="Rectangle 1522"/>
            <p:cNvSpPr>
              <a:spLocks noChangeArrowheads="1"/>
            </p:cNvSpPr>
            <p:nvPr/>
          </p:nvSpPr>
          <p:spPr bwMode="auto">
            <a:xfrm rot="16200000">
              <a:off x="561943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1" name="Rectangle 1523"/>
            <p:cNvSpPr>
              <a:spLocks noChangeArrowheads="1"/>
            </p:cNvSpPr>
            <p:nvPr/>
          </p:nvSpPr>
          <p:spPr bwMode="auto">
            <a:xfrm rot="16200000">
              <a:off x="567023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2" name="Rectangle 1524"/>
            <p:cNvSpPr>
              <a:spLocks noChangeArrowheads="1"/>
            </p:cNvSpPr>
            <p:nvPr/>
          </p:nvSpPr>
          <p:spPr bwMode="auto">
            <a:xfrm rot="16200000">
              <a:off x="571944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3" name="Rectangle 1525"/>
            <p:cNvSpPr>
              <a:spLocks noChangeArrowheads="1"/>
            </p:cNvSpPr>
            <p:nvPr/>
          </p:nvSpPr>
          <p:spPr bwMode="auto">
            <a:xfrm rot="16200000">
              <a:off x="5769451" y="3852703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4" name="Rectangle 1526"/>
            <p:cNvSpPr>
              <a:spLocks noChangeArrowheads="1"/>
            </p:cNvSpPr>
            <p:nvPr/>
          </p:nvSpPr>
          <p:spPr bwMode="auto">
            <a:xfrm rot="16200000">
              <a:off x="581945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5" name="Rectangle 1527"/>
            <p:cNvSpPr>
              <a:spLocks noChangeArrowheads="1"/>
            </p:cNvSpPr>
            <p:nvPr/>
          </p:nvSpPr>
          <p:spPr bwMode="auto">
            <a:xfrm rot="16200000">
              <a:off x="587184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6" name="Rectangle 1528"/>
            <p:cNvSpPr>
              <a:spLocks noChangeArrowheads="1"/>
            </p:cNvSpPr>
            <p:nvPr/>
          </p:nvSpPr>
          <p:spPr bwMode="auto">
            <a:xfrm rot="16200000">
              <a:off x="592105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7" name="Rectangle 1529"/>
            <p:cNvSpPr>
              <a:spLocks noChangeArrowheads="1"/>
            </p:cNvSpPr>
            <p:nvPr/>
          </p:nvSpPr>
          <p:spPr bwMode="auto">
            <a:xfrm rot="16200000">
              <a:off x="602106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8" name="Rectangle 1530"/>
            <p:cNvSpPr>
              <a:spLocks noChangeArrowheads="1"/>
            </p:cNvSpPr>
            <p:nvPr/>
          </p:nvSpPr>
          <p:spPr bwMode="auto">
            <a:xfrm rot="16200000">
              <a:off x="607345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9" name="Rectangle 1531"/>
            <p:cNvSpPr>
              <a:spLocks noChangeArrowheads="1"/>
            </p:cNvSpPr>
            <p:nvPr/>
          </p:nvSpPr>
          <p:spPr bwMode="auto">
            <a:xfrm rot="16200000">
              <a:off x="612266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0" name="Rectangle 1532"/>
            <p:cNvSpPr>
              <a:spLocks noChangeArrowheads="1"/>
            </p:cNvSpPr>
            <p:nvPr/>
          </p:nvSpPr>
          <p:spPr bwMode="auto">
            <a:xfrm rot="16200000">
              <a:off x="61718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1" name="Rectangle 1533"/>
            <p:cNvSpPr>
              <a:spLocks noChangeArrowheads="1"/>
            </p:cNvSpPr>
            <p:nvPr/>
          </p:nvSpPr>
          <p:spPr bwMode="auto">
            <a:xfrm rot="16200000">
              <a:off x="62226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2" name="Rectangle 1534"/>
            <p:cNvSpPr>
              <a:spLocks noChangeArrowheads="1"/>
            </p:cNvSpPr>
            <p:nvPr/>
          </p:nvSpPr>
          <p:spPr bwMode="auto">
            <a:xfrm rot="16200000">
              <a:off x="62718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3" name="Rectangle 1535"/>
            <p:cNvSpPr>
              <a:spLocks noChangeArrowheads="1"/>
            </p:cNvSpPr>
            <p:nvPr/>
          </p:nvSpPr>
          <p:spPr bwMode="auto">
            <a:xfrm rot="16200000">
              <a:off x="63242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4" name="Rectangle 1536"/>
            <p:cNvSpPr>
              <a:spLocks noChangeArrowheads="1"/>
            </p:cNvSpPr>
            <p:nvPr/>
          </p:nvSpPr>
          <p:spPr bwMode="auto">
            <a:xfrm rot="16200000">
              <a:off x="63734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5" name="Rectangle 1537"/>
            <p:cNvSpPr>
              <a:spLocks noChangeArrowheads="1"/>
            </p:cNvSpPr>
            <p:nvPr/>
          </p:nvSpPr>
          <p:spPr bwMode="auto">
            <a:xfrm rot="16200000">
              <a:off x="64242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6" name="Rectangle 1538"/>
            <p:cNvSpPr>
              <a:spLocks noChangeArrowheads="1"/>
            </p:cNvSpPr>
            <p:nvPr/>
          </p:nvSpPr>
          <p:spPr bwMode="auto">
            <a:xfrm rot="16200000">
              <a:off x="65258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7" name="Rectangle 1539"/>
            <p:cNvSpPr>
              <a:spLocks noChangeArrowheads="1"/>
            </p:cNvSpPr>
            <p:nvPr/>
          </p:nvSpPr>
          <p:spPr bwMode="auto">
            <a:xfrm rot="16200000">
              <a:off x="657510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8" name="Rectangle 1540"/>
            <p:cNvSpPr>
              <a:spLocks noChangeArrowheads="1"/>
            </p:cNvSpPr>
            <p:nvPr/>
          </p:nvSpPr>
          <p:spPr bwMode="auto">
            <a:xfrm rot="16200000">
              <a:off x="662590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9" name="Rectangle 1541"/>
            <p:cNvSpPr>
              <a:spLocks noChangeArrowheads="1"/>
            </p:cNvSpPr>
            <p:nvPr/>
          </p:nvSpPr>
          <p:spPr bwMode="auto">
            <a:xfrm rot="16200000">
              <a:off x="667511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0" name="Rectangle 1542"/>
            <p:cNvSpPr>
              <a:spLocks noChangeArrowheads="1"/>
            </p:cNvSpPr>
            <p:nvPr/>
          </p:nvSpPr>
          <p:spPr bwMode="auto">
            <a:xfrm rot="16200000">
              <a:off x="672591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1" name="Rectangle 1543"/>
            <p:cNvSpPr>
              <a:spLocks noChangeArrowheads="1"/>
            </p:cNvSpPr>
            <p:nvPr/>
          </p:nvSpPr>
          <p:spPr bwMode="auto">
            <a:xfrm rot="16200000">
              <a:off x="677671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2" name="Rectangle 1544"/>
            <p:cNvSpPr>
              <a:spLocks noChangeArrowheads="1"/>
            </p:cNvSpPr>
            <p:nvPr/>
          </p:nvSpPr>
          <p:spPr bwMode="auto">
            <a:xfrm rot="16200000">
              <a:off x="682751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3" name="Rectangle 1545"/>
            <p:cNvSpPr>
              <a:spLocks noChangeArrowheads="1"/>
            </p:cNvSpPr>
            <p:nvPr/>
          </p:nvSpPr>
          <p:spPr bwMode="auto">
            <a:xfrm rot="16200000">
              <a:off x="687673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4" name="Rectangle 1546"/>
            <p:cNvSpPr>
              <a:spLocks noChangeArrowheads="1"/>
            </p:cNvSpPr>
            <p:nvPr/>
          </p:nvSpPr>
          <p:spPr bwMode="auto">
            <a:xfrm rot="16200000">
              <a:off x="692753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5" name="Rectangle 1547"/>
            <p:cNvSpPr>
              <a:spLocks noChangeArrowheads="1"/>
            </p:cNvSpPr>
            <p:nvPr/>
          </p:nvSpPr>
          <p:spPr bwMode="auto">
            <a:xfrm rot="16200000">
              <a:off x="702913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6" name="Rectangle 1548"/>
            <p:cNvSpPr>
              <a:spLocks noChangeArrowheads="1"/>
            </p:cNvSpPr>
            <p:nvPr/>
          </p:nvSpPr>
          <p:spPr bwMode="auto">
            <a:xfrm rot="16200000">
              <a:off x="707834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7" name="Rectangle 1549"/>
            <p:cNvSpPr>
              <a:spLocks noChangeArrowheads="1"/>
            </p:cNvSpPr>
            <p:nvPr/>
          </p:nvSpPr>
          <p:spPr bwMode="auto">
            <a:xfrm rot="16200000">
              <a:off x="712914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8" name="Rectangle 1550"/>
            <p:cNvSpPr>
              <a:spLocks noChangeArrowheads="1"/>
            </p:cNvSpPr>
            <p:nvPr/>
          </p:nvSpPr>
          <p:spPr bwMode="auto">
            <a:xfrm rot="16200000">
              <a:off x="717835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9" name="Rectangle 1551"/>
            <p:cNvSpPr>
              <a:spLocks noChangeArrowheads="1"/>
            </p:cNvSpPr>
            <p:nvPr/>
          </p:nvSpPr>
          <p:spPr bwMode="auto">
            <a:xfrm rot="16200000">
              <a:off x="723074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0" name="Rectangle 1552"/>
            <p:cNvSpPr>
              <a:spLocks noChangeArrowheads="1"/>
            </p:cNvSpPr>
            <p:nvPr/>
          </p:nvSpPr>
          <p:spPr bwMode="auto">
            <a:xfrm rot="16200000">
              <a:off x="727995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1" name="Rectangle 1553"/>
            <p:cNvSpPr>
              <a:spLocks noChangeArrowheads="1"/>
            </p:cNvSpPr>
            <p:nvPr/>
          </p:nvSpPr>
          <p:spPr bwMode="auto">
            <a:xfrm rot="16200000">
              <a:off x="733075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2" name="Rectangle 1554"/>
            <p:cNvSpPr>
              <a:spLocks noChangeArrowheads="1"/>
            </p:cNvSpPr>
            <p:nvPr/>
          </p:nvSpPr>
          <p:spPr bwMode="auto">
            <a:xfrm rot="16200000">
              <a:off x="737996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3" name="Rectangle 1555"/>
            <p:cNvSpPr>
              <a:spLocks noChangeArrowheads="1"/>
            </p:cNvSpPr>
            <p:nvPr/>
          </p:nvSpPr>
          <p:spPr bwMode="auto">
            <a:xfrm rot="16200000">
              <a:off x="74291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4" name="Rectangle 1556"/>
            <p:cNvSpPr>
              <a:spLocks noChangeArrowheads="1"/>
            </p:cNvSpPr>
            <p:nvPr/>
          </p:nvSpPr>
          <p:spPr bwMode="auto">
            <a:xfrm rot="16200000">
              <a:off x="7532369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5" name="Rectangle 1557"/>
            <p:cNvSpPr>
              <a:spLocks noChangeArrowheads="1"/>
            </p:cNvSpPr>
            <p:nvPr/>
          </p:nvSpPr>
          <p:spPr bwMode="auto">
            <a:xfrm rot="16200000">
              <a:off x="75815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6" name="Rectangle 1558"/>
            <p:cNvSpPr>
              <a:spLocks noChangeArrowheads="1"/>
            </p:cNvSpPr>
            <p:nvPr/>
          </p:nvSpPr>
          <p:spPr bwMode="auto">
            <a:xfrm rot="16200000">
              <a:off x="76307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7" name="Rectangle 1559"/>
            <p:cNvSpPr>
              <a:spLocks noChangeArrowheads="1"/>
            </p:cNvSpPr>
            <p:nvPr/>
          </p:nvSpPr>
          <p:spPr bwMode="auto">
            <a:xfrm rot="16200000">
              <a:off x="76831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8" name="Rectangle 1560"/>
            <p:cNvSpPr>
              <a:spLocks noChangeArrowheads="1"/>
            </p:cNvSpPr>
            <p:nvPr/>
          </p:nvSpPr>
          <p:spPr bwMode="auto">
            <a:xfrm rot="16200000">
              <a:off x="7733982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9" name="Rectangle 1561"/>
            <p:cNvSpPr>
              <a:spLocks noChangeArrowheads="1"/>
            </p:cNvSpPr>
            <p:nvPr/>
          </p:nvSpPr>
          <p:spPr bwMode="auto">
            <a:xfrm rot="16200000">
              <a:off x="77831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0" name="Rectangle 1562"/>
            <p:cNvSpPr>
              <a:spLocks noChangeArrowheads="1"/>
            </p:cNvSpPr>
            <p:nvPr/>
          </p:nvSpPr>
          <p:spPr bwMode="auto">
            <a:xfrm rot="16200000">
              <a:off x="783240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1" name="Rectangle 1563"/>
            <p:cNvSpPr>
              <a:spLocks noChangeArrowheads="1"/>
            </p:cNvSpPr>
            <p:nvPr/>
          </p:nvSpPr>
          <p:spPr bwMode="auto">
            <a:xfrm rot="16200000">
              <a:off x="7883207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2" name="Rectangle 1564"/>
            <p:cNvSpPr>
              <a:spLocks noChangeArrowheads="1"/>
            </p:cNvSpPr>
            <p:nvPr/>
          </p:nvSpPr>
          <p:spPr bwMode="auto">
            <a:xfrm rot="16200000">
              <a:off x="7935594" y="3851909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3" name="Rectangle 1566"/>
            <p:cNvSpPr>
              <a:spLocks noChangeArrowheads="1"/>
            </p:cNvSpPr>
            <p:nvPr/>
          </p:nvSpPr>
          <p:spPr bwMode="auto">
            <a:xfrm rot="16200000">
              <a:off x="6221094" y="1443672"/>
              <a:ext cx="6350" cy="35242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4" name="Rectangle 1567"/>
            <p:cNvSpPr>
              <a:spLocks noChangeArrowheads="1"/>
            </p:cNvSpPr>
            <p:nvPr/>
          </p:nvSpPr>
          <p:spPr bwMode="auto">
            <a:xfrm rot="16200000">
              <a:off x="4457382" y="3210559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5" name="Rectangle 1568"/>
            <p:cNvSpPr>
              <a:spLocks noChangeArrowheads="1"/>
            </p:cNvSpPr>
            <p:nvPr/>
          </p:nvSpPr>
          <p:spPr bwMode="auto">
            <a:xfrm rot="16200000">
              <a:off x="4962207" y="3210559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6" name="Rectangle 1569"/>
            <p:cNvSpPr>
              <a:spLocks noChangeArrowheads="1"/>
            </p:cNvSpPr>
            <p:nvPr/>
          </p:nvSpPr>
          <p:spPr bwMode="auto">
            <a:xfrm rot="16200000">
              <a:off x="5465444" y="3210559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7" name="Rectangle 1570"/>
            <p:cNvSpPr>
              <a:spLocks noChangeArrowheads="1"/>
            </p:cNvSpPr>
            <p:nvPr/>
          </p:nvSpPr>
          <p:spPr bwMode="auto">
            <a:xfrm rot="16200000">
              <a:off x="5967094" y="3210559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8" name="Rectangle 1571"/>
            <p:cNvSpPr>
              <a:spLocks noChangeArrowheads="1"/>
            </p:cNvSpPr>
            <p:nvPr/>
          </p:nvSpPr>
          <p:spPr bwMode="auto">
            <a:xfrm rot="16200000">
              <a:off x="6470332" y="3210559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9" name="Rectangle 1572"/>
            <p:cNvSpPr>
              <a:spLocks noChangeArrowheads="1"/>
            </p:cNvSpPr>
            <p:nvPr/>
          </p:nvSpPr>
          <p:spPr bwMode="auto">
            <a:xfrm rot="16200000">
              <a:off x="6975157" y="3210559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0" name="Rectangle 1573"/>
            <p:cNvSpPr>
              <a:spLocks noChangeArrowheads="1"/>
            </p:cNvSpPr>
            <p:nvPr/>
          </p:nvSpPr>
          <p:spPr bwMode="auto">
            <a:xfrm rot="16200000">
              <a:off x="7478394" y="3210559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1" name="Rectangle 1574"/>
            <p:cNvSpPr>
              <a:spLocks noChangeArrowheads="1"/>
            </p:cNvSpPr>
            <p:nvPr/>
          </p:nvSpPr>
          <p:spPr bwMode="auto">
            <a:xfrm rot="16200000">
              <a:off x="7981632" y="3210559"/>
              <a:ext cx="1270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2" name="Rectangle 1575"/>
            <p:cNvSpPr>
              <a:spLocks noChangeArrowheads="1"/>
            </p:cNvSpPr>
            <p:nvPr/>
          </p:nvSpPr>
          <p:spPr bwMode="auto">
            <a:xfrm rot="16200000">
              <a:off x="4512151" y="3208178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3" name="Rectangle 1576"/>
            <p:cNvSpPr>
              <a:spLocks noChangeArrowheads="1"/>
            </p:cNvSpPr>
            <p:nvPr/>
          </p:nvSpPr>
          <p:spPr bwMode="auto">
            <a:xfrm rot="16200000">
              <a:off x="4562157" y="3207384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4" name="Rectangle 1577"/>
            <p:cNvSpPr>
              <a:spLocks noChangeArrowheads="1"/>
            </p:cNvSpPr>
            <p:nvPr/>
          </p:nvSpPr>
          <p:spPr bwMode="auto">
            <a:xfrm rot="16200000">
              <a:off x="4611369" y="3207384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5" name="Rectangle 1578"/>
            <p:cNvSpPr>
              <a:spLocks noChangeArrowheads="1"/>
            </p:cNvSpPr>
            <p:nvPr/>
          </p:nvSpPr>
          <p:spPr bwMode="auto">
            <a:xfrm rot="16200000">
              <a:off x="4662169" y="3207384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6" name="Rectangle 1579"/>
            <p:cNvSpPr>
              <a:spLocks noChangeArrowheads="1"/>
            </p:cNvSpPr>
            <p:nvPr/>
          </p:nvSpPr>
          <p:spPr bwMode="auto">
            <a:xfrm rot="16200000">
              <a:off x="4711382" y="3207384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7" name="Rectangle 1580"/>
            <p:cNvSpPr>
              <a:spLocks noChangeArrowheads="1"/>
            </p:cNvSpPr>
            <p:nvPr/>
          </p:nvSpPr>
          <p:spPr bwMode="auto">
            <a:xfrm rot="16200000">
              <a:off x="4763769" y="3207384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8" name="Rectangle 1581"/>
            <p:cNvSpPr>
              <a:spLocks noChangeArrowheads="1"/>
            </p:cNvSpPr>
            <p:nvPr/>
          </p:nvSpPr>
          <p:spPr bwMode="auto">
            <a:xfrm rot="16200000">
              <a:off x="4812982" y="3207384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9" name="Rectangle 1582"/>
            <p:cNvSpPr>
              <a:spLocks noChangeArrowheads="1"/>
            </p:cNvSpPr>
            <p:nvPr/>
          </p:nvSpPr>
          <p:spPr bwMode="auto">
            <a:xfrm rot="16200000">
              <a:off x="4863782" y="3207384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0" name="Rectangle 1584"/>
            <p:cNvSpPr>
              <a:spLocks noChangeArrowheads="1"/>
            </p:cNvSpPr>
            <p:nvPr/>
          </p:nvSpPr>
          <p:spPr bwMode="auto">
            <a:xfrm rot="16200000">
              <a:off x="49129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1" name="Rectangle 1585"/>
            <p:cNvSpPr>
              <a:spLocks noChangeArrowheads="1"/>
            </p:cNvSpPr>
            <p:nvPr/>
          </p:nvSpPr>
          <p:spPr bwMode="auto">
            <a:xfrm rot="16200000">
              <a:off x="50145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2" name="Rectangle 1586"/>
            <p:cNvSpPr>
              <a:spLocks noChangeArrowheads="1"/>
            </p:cNvSpPr>
            <p:nvPr/>
          </p:nvSpPr>
          <p:spPr bwMode="auto">
            <a:xfrm rot="16200000">
              <a:off x="50653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3" name="Rectangle 1587"/>
            <p:cNvSpPr>
              <a:spLocks noChangeArrowheads="1"/>
            </p:cNvSpPr>
            <p:nvPr/>
          </p:nvSpPr>
          <p:spPr bwMode="auto">
            <a:xfrm rot="16200000">
              <a:off x="511460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4" name="Rectangle 1588"/>
            <p:cNvSpPr>
              <a:spLocks noChangeArrowheads="1"/>
            </p:cNvSpPr>
            <p:nvPr/>
          </p:nvSpPr>
          <p:spPr bwMode="auto">
            <a:xfrm rot="16200000">
              <a:off x="5164613" y="3208179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5" name="Rectangle 1589"/>
            <p:cNvSpPr>
              <a:spLocks noChangeArrowheads="1"/>
            </p:cNvSpPr>
            <p:nvPr/>
          </p:nvSpPr>
          <p:spPr bwMode="auto">
            <a:xfrm rot="16200000">
              <a:off x="521620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6" name="Rectangle 1590"/>
            <p:cNvSpPr>
              <a:spLocks noChangeArrowheads="1"/>
            </p:cNvSpPr>
            <p:nvPr/>
          </p:nvSpPr>
          <p:spPr bwMode="auto">
            <a:xfrm rot="16200000">
              <a:off x="526700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7" name="Rectangle 1591"/>
            <p:cNvSpPr>
              <a:spLocks noChangeArrowheads="1"/>
            </p:cNvSpPr>
            <p:nvPr/>
          </p:nvSpPr>
          <p:spPr bwMode="auto">
            <a:xfrm rot="16200000">
              <a:off x="531621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8" name="Rectangle 1592"/>
            <p:cNvSpPr>
              <a:spLocks noChangeArrowheads="1"/>
            </p:cNvSpPr>
            <p:nvPr/>
          </p:nvSpPr>
          <p:spPr bwMode="auto">
            <a:xfrm rot="16200000">
              <a:off x="5366225" y="3208179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9" name="Rectangle 1593"/>
            <p:cNvSpPr>
              <a:spLocks noChangeArrowheads="1"/>
            </p:cNvSpPr>
            <p:nvPr/>
          </p:nvSpPr>
          <p:spPr bwMode="auto">
            <a:xfrm rot="16200000">
              <a:off x="541781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0" name="Rectangle 1594"/>
            <p:cNvSpPr>
              <a:spLocks noChangeArrowheads="1"/>
            </p:cNvSpPr>
            <p:nvPr/>
          </p:nvSpPr>
          <p:spPr bwMode="auto">
            <a:xfrm rot="16200000">
              <a:off x="551783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1" name="Rectangle 1595"/>
            <p:cNvSpPr>
              <a:spLocks noChangeArrowheads="1"/>
            </p:cNvSpPr>
            <p:nvPr/>
          </p:nvSpPr>
          <p:spPr bwMode="auto">
            <a:xfrm rot="16200000">
              <a:off x="5567838" y="3208179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2" name="Rectangle 1596"/>
            <p:cNvSpPr>
              <a:spLocks noChangeArrowheads="1"/>
            </p:cNvSpPr>
            <p:nvPr/>
          </p:nvSpPr>
          <p:spPr bwMode="auto">
            <a:xfrm rot="16200000">
              <a:off x="561943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3" name="Rectangle 1597"/>
            <p:cNvSpPr>
              <a:spLocks noChangeArrowheads="1"/>
            </p:cNvSpPr>
            <p:nvPr/>
          </p:nvSpPr>
          <p:spPr bwMode="auto">
            <a:xfrm rot="16200000">
              <a:off x="567023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4" name="Rectangle 1598"/>
            <p:cNvSpPr>
              <a:spLocks noChangeArrowheads="1"/>
            </p:cNvSpPr>
            <p:nvPr/>
          </p:nvSpPr>
          <p:spPr bwMode="auto">
            <a:xfrm rot="16200000">
              <a:off x="571944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5" name="Rectangle 1599"/>
            <p:cNvSpPr>
              <a:spLocks noChangeArrowheads="1"/>
            </p:cNvSpPr>
            <p:nvPr/>
          </p:nvSpPr>
          <p:spPr bwMode="auto">
            <a:xfrm rot="16200000">
              <a:off x="5769450" y="3208179"/>
              <a:ext cx="6350" cy="47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6" name="Rectangle 1600"/>
            <p:cNvSpPr>
              <a:spLocks noChangeArrowheads="1"/>
            </p:cNvSpPr>
            <p:nvPr/>
          </p:nvSpPr>
          <p:spPr bwMode="auto">
            <a:xfrm rot="16200000">
              <a:off x="581945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7" name="Rectangle 1601"/>
            <p:cNvSpPr>
              <a:spLocks noChangeArrowheads="1"/>
            </p:cNvSpPr>
            <p:nvPr/>
          </p:nvSpPr>
          <p:spPr bwMode="auto">
            <a:xfrm rot="16200000">
              <a:off x="587184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8" name="Rectangle 1602"/>
            <p:cNvSpPr>
              <a:spLocks noChangeArrowheads="1"/>
            </p:cNvSpPr>
            <p:nvPr/>
          </p:nvSpPr>
          <p:spPr bwMode="auto">
            <a:xfrm rot="16200000">
              <a:off x="592105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9" name="Rectangle 1603"/>
            <p:cNvSpPr>
              <a:spLocks noChangeArrowheads="1"/>
            </p:cNvSpPr>
            <p:nvPr/>
          </p:nvSpPr>
          <p:spPr bwMode="auto">
            <a:xfrm rot="16200000">
              <a:off x="602106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0" name="Rectangle 1604"/>
            <p:cNvSpPr>
              <a:spLocks noChangeArrowheads="1"/>
            </p:cNvSpPr>
            <p:nvPr/>
          </p:nvSpPr>
          <p:spPr bwMode="auto">
            <a:xfrm rot="16200000">
              <a:off x="607345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1" name="Rectangle 1605"/>
            <p:cNvSpPr>
              <a:spLocks noChangeArrowheads="1"/>
            </p:cNvSpPr>
            <p:nvPr/>
          </p:nvSpPr>
          <p:spPr bwMode="auto">
            <a:xfrm rot="16200000">
              <a:off x="612266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2" name="Rectangle 1606"/>
            <p:cNvSpPr>
              <a:spLocks noChangeArrowheads="1"/>
            </p:cNvSpPr>
            <p:nvPr/>
          </p:nvSpPr>
          <p:spPr bwMode="auto">
            <a:xfrm rot="16200000">
              <a:off x="617188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3" name="Rectangle 1607"/>
            <p:cNvSpPr>
              <a:spLocks noChangeArrowheads="1"/>
            </p:cNvSpPr>
            <p:nvPr/>
          </p:nvSpPr>
          <p:spPr bwMode="auto">
            <a:xfrm rot="16200000">
              <a:off x="622268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4" name="Rectangle 1608"/>
            <p:cNvSpPr>
              <a:spLocks noChangeArrowheads="1"/>
            </p:cNvSpPr>
            <p:nvPr/>
          </p:nvSpPr>
          <p:spPr bwMode="auto">
            <a:xfrm rot="16200000">
              <a:off x="62718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5" name="Rectangle 1609"/>
            <p:cNvSpPr>
              <a:spLocks noChangeArrowheads="1"/>
            </p:cNvSpPr>
            <p:nvPr/>
          </p:nvSpPr>
          <p:spPr bwMode="auto">
            <a:xfrm rot="16200000">
              <a:off x="632428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6" name="Rectangle 1610"/>
            <p:cNvSpPr>
              <a:spLocks noChangeArrowheads="1"/>
            </p:cNvSpPr>
            <p:nvPr/>
          </p:nvSpPr>
          <p:spPr bwMode="auto">
            <a:xfrm rot="16200000">
              <a:off x="63734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7" name="Rectangle 1611"/>
            <p:cNvSpPr>
              <a:spLocks noChangeArrowheads="1"/>
            </p:cNvSpPr>
            <p:nvPr/>
          </p:nvSpPr>
          <p:spPr bwMode="auto">
            <a:xfrm rot="16200000">
              <a:off x="64242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8" name="Rectangle 1612"/>
            <p:cNvSpPr>
              <a:spLocks noChangeArrowheads="1"/>
            </p:cNvSpPr>
            <p:nvPr/>
          </p:nvSpPr>
          <p:spPr bwMode="auto">
            <a:xfrm rot="16200000">
              <a:off x="65258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9" name="Rectangle 1613"/>
            <p:cNvSpPr>
              <a:spLocks noChangeArrowheads="1"/>
            </p:cNvSpPr>
            <p:nvPr/>
          </p:nvSpPr>
          <p:spPr bwMode="auto">
            <a:xfrm rot="16200000">
              <a:off x="657510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0" name="Rectangle 1614"/>
            <p:cNvSpPr>
              <a:spLocks noChangeArrowheads="1"/>
            </p:cNvSpPr>
            <p:nvPr/>
          </p:nvSpPr>
          <p:spPr bwMode="auto">
            <a:xfrm rot="16200000">
              <a:off x="662590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1" name="Rectangle 1615"/>
            <p:cNvSpPr>
              <a:spLocks noChangeArrowheads="1"/>
            </p:cNvSpPr>
            <p:nvPr/>
          </p:nvSpPr>
          <p:spPr bwMode="auto">
            <a:xfrm rot="16200000">
              <a:off x="667511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2" name="Rectangle 1616"/>
            <p:cNvSpPr>
              <a:spLocks noChangeArrowheads="1"/>
            </p:cNvSpPr>
            <p:nvPr/>
          </p:nvSpPr>
          <p:spPr bwMode="auto">
            <a:xfrm rot="16200000">
              <a:off x="672591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3" name="Rectangle 1617"/>
            <p:cNvSpPr>
              <a:spLocks noChangeArrowheads="1"/>
            </p:cNvSpPr>
            <p:nvPr/>
          </p:nvSpPr>
          <p:spPr bwMode="auto">
            <a:xfrm rot="16200000">
              <a:off x="677671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4" name="Rectangle 1618"/>
            <p:cNvSpPr>
              <a:spLocks noChangeArrowheads="1"/>
            </p:cNvSpPr>
            <p:nvPr/>
          </p:nvSpPr>
          <p:spPr bwMode="auto">
            <a:xfrm rot="16200000">
              <a:off x="682751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5" name="Rectangle 1619"/>
            <p:cNvSpPr>
              <a:spLocks noChangeArrowheads="1"/>
            </p:cNvSpPr>
            <p:nvPr/>
          </p:nvSpPr>
          <p:spPr bwMode="auto">
            <a:xfrm rot="16200000">
              <a:off x="687673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6" name="Rectangle 1620"/>
            <p:cNvSpPr>
              <a:spLocks noChangeArrowheads="1"/>
            </p:cNvSpPr>
            <p:nvPr/>
          </p:nvSpPr>
          <p:spPr bwMode="auto">
            <a:xfrm rot="16200000">
              <a:off x="692753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7" name="Rectangle 1621"/>
            <p:cNvSpPr>
              <a:spLocks noChangeArrowheads="1"/>
            </p:cNvSpPr>
            <p:nvPr/>
          </p:nvSpPr>
          <p:spPr bwMode="auto">
            <a:xfrm rot="16200000">
              <a:off x="702913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8" name="Rectangle 1622"/>
            <p:cNvSpPr>
              <a:spLocks noChangeArrowheads="1"/>
            </p:cNvSpPr>
            <p:nvPr/>
          </p:nvSpPr>
          <p:spPr bwMode="auto">
            <a:xfrm rot="16200000">
              <a:off x="707834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9" name="Rectangle 1623"/>
            <p:cNvSpPr>
              <a:spLocks noChangeArrowheads="1"/>
            </p:cNvSpPr>
            <p:nvPr/>
          </p:nvSpPr>
          <p:spPr bwMode="auto">
            <a:xfrm rot="16200000">
              <a:off x="712914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0" name="Rectangle 1624"/>
            <p:cNvSpPr>
              <a:spLocks noChangeArrowheads="1"/>
            </p:cNvSpPr>
            <p:nvPr/>
          </p:nvSpPr>
          <p:spPr bwMode="auto">
            <a:xfrm rot="16200000">
              <a:off x="717835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1" name="Rectangle 1625"/>
            <p:cNvSpPr>
              <a:spLocks noChangeArrowheads="1"/>
            </p:cNvSpPr>
            <p:nvPr/>
          </p:nvSpPr>
          <p:spPr bwMode="auto">
            <a:xfrm rot="16200000">
              <a:off x="723074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2" name="Rectangle 1626"/>
            <p:cNvSpPr>
              <a:spLocks noChangeArrowheads="1"/>
            </p:cNvSpPr>
            <p:nvPr/>
          </p:nvSpPr>
          <p:spPr bwMode="auto">
            <a:xfrm rot="16200000">
              <a:off x="727995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3" name="Rectangle 1627"/>
            <p:cNvSpPr>
              <a:spLocks noChangeArrowheads="1"/>
            </p:cNvSpPr>
            <p:nvPr/>
          </p:nvSpPr>
          <p:spPr bwMode="auto">
            <a:xfrm rot="16200000">
              <a:off x="733075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4" name="Rectangle 1628"/>
            <p:cNvSpPr>
              <a:spLocks noChangeArrowheads="1"/>
            </p:cNvSpPr>
            <p:nvPr/>
          </p:nvSpPr>
          <p:spPr bwMode="auto">
            <a:xfrm rot="16200000">
              <a:off x="737996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5" name="Rectangle 1629"/>
            <p:cNvSpPr>
              <a:spLocks noChangeArrowheads="1"/>
            </p:cNvSpPr>
            <p:nvPr/>
          </p:nvSpPr>
          <p:spPr bwMode="auto">
            <a:xfrm rot="16200000">
              <a:off x="742918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6" name="Rectangle 1630"/>
            <p:cNvSpPr>
              <a:spLocks noChangeArrowheads="1"/>
            </p:cNvSpPr>
            <p:nvPr/>
          </p:nvSpPr>
          <p:spPr bwMode="auto">
            <a:xfrm rot="16200000">
              <a:off x="7532369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7" name="Rectangle 1631"/>
            <p:cNvSpPr>
              <a:spLocks noChangeArrowheads="1"/>
            </p:cNvSpPr>
            <p:nvPr/>
          </p:nvSpPr>
          <p:spPr bwMode="auto">
            <a:xfrm rot="16200000">
              <a:off x="758158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8" name="Rectangle 1632"/>
            <p:cNvSpPr>
              <a:spLocks noChangeArrowheads="1"/>
            </p:cNvSpPr>
            <p:nvPr/>
          </p:nvSpPr>
          <p:spPr bwMode="auto">
            <a:xfrm rot="16200000">
              <a:off x="76307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9" name="Rectangle 1633"/>
            <p:cNvSpPr>
              <a:spLocks noChangeArrowheads="1"/>
            </p:cNvSpPr>
            <p:nvPr/>
          </p:nvSpPr>
          <p:spPr bwMode="auto">
            <a:xfrm rot="16200000">
              <a:off x="768318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0" name="Rectangle 1634"/>
            <p:cNvSpPr>
              <a:spLocks noChangeArrowheads="1"/>
            </p:cNvSpPr>
            <p:nvPr/>
          </p:nvSpPr>
          <p:spPr bwMode="auto">
            <a:xfrm rot="16200000">
              <a:off x="7733981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1" name="Rectangle 1635"/>
            <p:cNvSpPr>
              <a:spLocks noChangeArrowheads="1"/>
            </p:cNvSpPr>
            <p:nvPr/>
          </p:nvSpPr>
          <p:spPr bwMode="auto">
            <a:xfrm rot="16200000">
              <a:off x="77831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2" name="Rectangle 1636"/>
            <p:cNvSpPr>
              <a:spLocks noChangeArrowheads="1"/>
            </p:cNvSpPr>
            <p:nvPr/>
          </p:nvSpPr>
          <p:spPr bwMode="auto">
            <a:xfrm rot="16200000">
              <a:off x="783240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3" name="Rectangle 1637"/>
            <p:cNvSpPr>
              <a:spLocks noChangeArrowheads="1"/>
            </p:cNvSpPr>
            <p:nvPr/>
          </p:nvSpPr>
          <p:spPr bwMode="auto">
            <a:xfrm rot="16200000">
              <a:off x="7883206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4" name="Rectangle 1638"/>
            <p:cNvSpPr>
              <a:spLocks noChangeArrowheads="1"/>
            </p:cNvSpPr>
            <p:nvPr/>
          </p:nvSpPr>
          <p:spPr bwMode="auto">
            <a:xfrm rot="16200000">
              <a:off x="7935594" y="3207385"/>
              <a:ext cx="6350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5" name="Rectangle 1639"/>
            <p:cNvSpPr>
              <a:spLocks noChangeArrowheads="1"/>
            </p:cNvSpPr>
            <p:nvPr/>
          </p:nvSpPr>
          <p:spPr bwMode="auto">
            <a:xfrm rot="16200000">
              <a:off x="4138294" y="3529647"/>
              <a:ext cx="650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6" name="Rectangle 1640"/>
            <p:cNvSpPr>
              <a:spLocks noChangeArrowheads="1"/>
            </p:cNvSpPr>
            <p:nvPr/>
          </p:nvSpPr>
          <p:spPr bwMode="auto">
            <a:xfrm rot="16200000">
              <a:off x="4494688" y="3820954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7" name="Rectangle 1644"/>
            <p:cNvSpPr>
              <a:spLocks noChangeArrowheads="1"/>
            </p:cNvSpPr>
            <p:nvPr/>
          </p:nvSpPr>
          <p:spPr bwMode="auto">
            <a:xfrm rot="16200000">
              <a:off x="4494688" y="3659029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8" name="Rectangle 1648"/>
            <p:cNvSpPr>
              <a:spLocks noChangeArrowheads="1"/>
            </p:cNvSpPr>
            <p:nvPr/>
          </p:nvSpPr>
          <p:spPr bwMode="auto">
            <a:xfrm rot="16200000">
              <a:off x="4494688" y="3497104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9" name="Rectangle 1652"/>
            <p:cNvSpPr>
              <a:spLocks noChangeArrowheads="1"/>
            </p:cNvSpPr>
            <p:nvPr/>
          </p:nvSpPr>
          <p:spPr bwMode="auto">
            <a:xfrm rot="16200000">
              <a:off x="4494688" y="3332004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0" name="Rectangle 1656"/>
            <p:cNvSpPr>
              <a:spLocks noChangeArrowheads="1"/>
            </p:cNvSpPr>
            <p:nvPr/>
          </p:nvSpPr>
          <p:spPr bwMode="auto">
            <a:xfrm rot="16200000">
              <a:off x="4494688" y="3170079"/>
              <a:ext cx="6350" cy="714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1" name="Rectangle 1663"/>
            <p:cNvSpPr>
              <a:spLocks noChangeArrowheads="1"/>
            </p:cNvSpPr>
            <p:nvPr/>
          </p:nvSpPr>
          <p:spPr bwMode="auto">
            <a:xfrm rot="16200000">
              <a:off x="4476431" y="37995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2" name="Rectangle 1664"/>
            <p:cNvSpPr>
              <a:spLocks noChangeArrowheads="1"/>
            </p:cNvSpPr>
            <p:nvPr/>
          </p:nvSpPr>
          <p:spPr bwMode="auto">
            <a:xfrm rot="16200000">
              <a:off x="4476431" y="37582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3" name="Rectangle 1665"/>
            <p:cNvSpPr>
              <a:spLocks noChangeArrowheads="1"/>
            </p:cNvSpPr>
            <p:nvPr/>
          </p:nvSpPr>
          <p:spPr bwMode="auto">
            <a:xfrm rot="16200000">
              <a:off x="4476431" y="3716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4" name="Rectangle 1666"/>
            <p:cNvSpPr>
              <a:spLocks noChangeArrowheads="1"/>
            </p:cNvSpPr>
            <p:nvPr/>
          </p:nvSpPr>
          <p:spPr bwMode="auto">
            <a:xfrm rot="16200000">
              <a:off x="4476431" y="36360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5" name="Rectangle 1667"/>
            <p:cNvSpPr>
              <a:spLocks noChangeArrowheads="1"/>
            </p:cNvSpPr>
            <p:nvPr/>
          </p:nvSpPr>
          <p:spPr bwMode="auto">
            <a:xfrm rot="16200000">
              <a:off x="4476431" y="35963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6" name="Rectangle 1668"/>
            <p:cNvSpPr>
              <a:spLocks noChangeArrowheads="1"/>
            </p:cNvSpPr>
            <p:nvPr/>
          </p:nvSpPr>
          <p:spPr bwMode="auto">
            <a:xfrm rot="16200000">
              <a:off x="4476431" y="35550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7" name="Rectangle 1669"/>
            <p:cNvSpPr>
              <a:spLocks noChangeArrowheads="1"/>
            </p:cNvSpPr>
            <p:nvPr/>
          </p:nvSpPr>
          <p:spPr bwMode="auto">
            <a:xfrm rot="16200000">
              <a:off x="4477225" y="3473291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8" name="Rectangle 1670"/>
            <p:cNvSpPr>
              <a:spLocks noChangeArrowheads="1"/>
            </p:cNvSpPr>
            <p:nvPr/>
          </p:nvSpPr>
          <p:spPr bwMode="auto">
            <a:xfrm rot="16200000">
              <a:off x="4476431" y="34312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9" name="Rectangle 1671"/>
            <p:cNvSpPr>
              <a:spLocks noChangeArrowheads="1"/>
            </p:cNvSpPr>
            <p:nvPr/>
          </p:nvSpPr>
          <p:spPr bwMode="auto">
            <a:xfrm rot="16200000">
              <a:off x="4476431" y="339153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0" name="Rectangle 1672"/>
            <p:cNvSpPr>
              <a:spLocks noChangeArrowheads="1"/>
            </p:cNvSpPr>
            <p:nvPr/>
          </p:nvSpPr>
          <p:spPr bwMode="auto">
            <a:xfrm rot="16200000">
              <a:off x="4476431" y="33105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1" name="Rectangle 1673"/>
            <p:cNvSpPr>
              <a:spLocks noChangeArrowheads="1"/>
            </p:cNvSpPr>
            <p:nvPr/>
          </p:nvSpPr>
          <p:spPr bwMode="auto">
            <a:xfrm rot="16200000">
              <a:off x="4476431" y="32692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2" name="Rectangle 1674"/>
            <p:cNvSpPr>
              <a:spLocks noChangeArrowheads="1"/>
            </p:cNvSpPr>
            <p:nvPr/>
          </p:nvSpPr>
          <p:spPr bwMode="auto">
            <a:xfrm rot="16200000">
              <a:off x="4476431" y="32296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3" name="Rectangle 1682"/>
            <p:cNvSpPr>
              <a:spLocks noChangeArrowheads="1"/>
            </p:cNvSpPr>
            <p:nvPr/>
          </p:nvSpPr>
          <p:spPr bwMode="auto">
            <a:xfrm rot="16200000">
              <a:off x="7662544" y="3529647"/>
              <a:ext cx="650875" cy="63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4" name="Rectangle 1683"/>
            <p:cNvSpPr>
              <a:spLocks noChangeArrowheads="1"/>
            </p:cNvSpPr>
            <p:nvPr/>
          </p:nvSpPr>
          <p:spPr bwMode="auto">
            <a:xfrm rot="16200000">
              <a:off x="7948294" y="3821747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5" name="Rectangle 1684"/>
            <p:cNvSpPr>
              <a:spLocks noChangeArrowheads="1"/>
            </p:cNvSpPr>
            <p:nvPr/>
          </p:nvSpPr>
          <p:spPr bwMode="auto">
            <a:xfrm rot="16200000">
              <a:off x="7948294" y="3659822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6" name="Rectangle 1685"/>
            <p:cNvSpPr>
              <a:spLocks noChangeArrowheads="1"/>
            </p:cNvSpPr>
            <p:nvPr/>
          </p:nvSpPr>
          <p:spPr bwMode="auto">
            <a:xfrm rot="16200000">
              <a:off x="7948294" y="3497897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7" name="Rectangle 1686"/>
            <p:cNvSpPr>
              <a:spLocks noChangeArrowheads="1"/>
            </p:cNvSpPr>
            <p:nvPr/>
          </p:nvSpPr>
          <p:spPr bwMode="auto">
            <a:xfrm rot="16200000">
              <a:off x="7948294" y="3332797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8" name="Rectangle 1687"/>
            <p:cNvSpPr>
              <a:spLocks noChangeArrowheads="1"/>
            </p:cNvSpPr>
            <p:nvPr/>
          </p:nvSpPr>
          <p:spPr bwMode="auto">
            <a:xfrm rot="16200000">
              <a:off x="7948294" y="3170872"/>
              <a:ext cx="6350" cy="698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9" name="Rectangle 1688"/>
            <p:cNvSpPr>
              <a:spLocks noChangeArrowheads="1"/>
            </p:cNvSpPr>
            <p:nvPr/>
          </p:nvSpPr>
          <p:spPr bwMode="auto">
            <a:xfrm rot="16200000">
              <a:off x="7965756" y="37995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0" name="Rectangle 1689"/>
            <p:cNvSpPr>
              <a:spLocks noChangeArrowheads="1"/>
            </p:cNvSpPr>
            <p:nvPr/>
          </p:nvSpPr>
          <p:spPr bwMode="auto">
            <a:xfrm rot="16200000">
              <a:off x="7965756" y="37582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1" name="Rectangle 1690"/>
            <p:cNvSpPr>
              <a:spLocks noChangeArrowheads="1"/>
            </p:cNvSpPr>
            <p:nvPr/>
          </p:nvSpPr>
          <p:spPr bwMode="auto">
            <a:xfrm rot="16200000">
              <a:off x="7965756" y="37169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2" name="Rectangle 1691"/>
            <p:cNvSpPr>
              <a:spLocks noChangeArrowheads="1"/>
            </p:cNvSpPr>
            <p:nvPr/>
          </p:nvSpPr>
          <p:spPr bwMode="auto">
            <a:xfrm rot="16200000">
              <a:off x="7965756" y="36360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3" name="Rectangle 1692"/>
            <p:cNvSpPr>
              <a:spLocks noChangeArrowheads="1"/>
            </p:cNvSpPr>
            <p:nvPr/>
          </p:nvSpPr>
          <p:spPr bwMode="auto">
            <a:xfrm rot="16200000">
              <a:off x="7965756" y="35963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4" name="Rectangle 1693"/>
            <p:cNvSpPr>
              <a:spLocks noChangeArrowheads="1"/>
            </p:cNvSpPr>
            <p:nvPr/>
          </p:nvSpPr>
          <p:spPr bwMode="auto">
            <a:xfrm rot="16200000">
              <a:off x="7965756" y="355504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5" name="Rectangle 1694"/>
            <p:cNvSpPr>
              <a:spLocks noChangeArrowheads="1"/>
            </p:cNvSpPr>
            <p:nvPr/>
          </p:nvSpPr>
          <p:spPr bwMode="auto">
            <a:xfrm rot="16200000">
              <a:off x="7966550" y="3473291"/>
              <a:ext cx="4763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6" name="Rectangle 1695"/>
            <p:cNvSpPr>
              <a:spLocks noChangeArrowheads="1"/>
            </p:cNvSpPr>
            <p:nvPr/>
          </p:nvSpPr>
          <p:spPr bwMode="auto">
            <a:xfrm rot="16200000">
              <a:off x="7965756" y="343122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7" name="Rectangle 1696"/>
            <p:cNvSpPr>
              <a:spLocks noChangeArrowheads="1"/>
            </p:cNvSpPr>
            <p:nvPr/>
          </p:nvSpPr>
          <p:spPr bwMode="auto">
            <a:xfrm rot="16200000">
              <a:off x="7965756" y="3391535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8" name="Rectangle 1697"/>
            <p:cNvSpPr>
              <a:spLocks noChangeArrowheads="1"/>
            </p:cNvSpPr>
            <p:nvPr/>
          </p:nvSpPr>
          <p:spPr bwMode="auto">
            <a:xfrm rot="16200000">
              <a:off x="7965756" y="3310572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9" name="Rectangle 1698"/>
            <p:cNvSpPr>
              <a:spLocks noChangeArrowheads="1"/>
            </p:cNvSpPr>
            <p:nvPr/>
          </p:nvSpPr>
          <p:spPr bwMode="auto">
            <a:xfrm rot="16200000">
              <a:off x="7965756" y="3269297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80" name="Rectangle 1699"/>
            <p:cNvSpPr>
              <a:spLocks noChangeArrowheads="1"/>
            </p:cNvSpPr>
            <p:nvPr/>
          </p:nvSpPr>
          <p:spPr bwMode="auto">
            <a:xfrm rot="16200000">
              <a:off x="7965756" y="3229610"/>
              <a:ext cx="6350" cy="349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81" name="Freeform 1492"/>
            <p:cNvSpPr>
              <a:spLocks/>
            </p:cNvSpPr>
            <p:nvPr/>
          </p:nvSpPr>
          <p:spPr bwMode="auto">
            <a:xfrm rot="16200000">
              <a:off x="6346507" y="3979068"/>
              <a:ext cx="117475" cy="41275"/>
            </a:xfrm>
            <a:custGeom>
              <a:avLst/>
              <a:gdLst>
                <a:gd name="T0" fmla="*/ 0 w 74"/>
                <a:gd name="T1" fmla="*/ 26 h 26"/>
                <a:gd name="T2" fmla="*/ 0 w 74"/>
                <a:gd name="T3" fmla="*/ 17 h 26"/>
                <a:gd name="T4" fmla="*/ 57 w 74"/>
                <a:gd name="T5" fmla="*/ 17 h 26"/>
                <a:gd name="T6" fmla="*/ 54 w 74"/>
                <a:gd name="T7" fmla="*/ 13 h 26"/>
                <a:gd name="T8" fmla="*/ 51 w 74"/>
                <a:gd name="T9" fmla="*/ 9 h 26"/>
                <a:gd name="T10" fmla="*/ 49 w 74"/>
                <a:gd name="T11" fmla="*/ 4 h 26"/>
                <a:gd name="T12" fmla="*/ 46 w 74"/>
                <a:gd name="T13" fmla="*/ 0 h 26"/>
                <a:gd name="T14" fmla="*/ 55 w 74"/>
                <a:gd name="T15" fmla="*/ 0 h 26"/>
                <a:gd name="T16" fmla="*/ 59 w 74"/>
                <a:gd name="T17" fmla="*/ 7 h 26"/>
                <a:gd name="T18" fmla="*/ 63 w 74"/>
                <a:gd name="T19" fmla="*/ 13 h 26"/>
                <a:gd name="T20" fmla="*/ 68 w 74"/>
                <a:gd name="T21" fmla="*/ 17 h 26"/>
                <a:gd name="T22" fmla="*/ 74 w 74"/>
                <a:gd name="T23" fmla="*/ 21 h 26"/>
                <a:gd name="T24" fmla="*/ 74 w 74"/>
                <a:gd name="T25" fmla="*/ 26 h 26"/>
                <a:gd name="T26" fmla="*/ 0 w 74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26">
                  <a:moveTo>
                    <a:pt x="0" y="26"/>
                  </a:moveTo>
                  <a:lnTo>
                    <a:pt x="0" y="17"/>
                  </a:lnTo>
                  <a:lnTo>
                    <a:pt x="57" y="17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9" y="4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7"/>
                  </a:lnTo>
                  <a:lnTo>
                    <a:pt x="63" y="13"/>
                  </a:lnTo>
                  <a:lnTo>
                    <a:pt x="68" y="17"/>
                  </a:lnTo>
                  <a:lnTo>
                    <a:pt x="74" y="21"/>
                  </a:lnTo>
                  <a:lnTo>
                    <a:pt x="7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82" name="Freeform 1492"/>
            <p:cNvSpPr>
              <a:spLocks/>
            </p:cNvSpPr>
            <p:nvPr/>
          </p:nvSpPr>
          <p:spPr bwMode="auto">
            <a:xfrm rot="16200000">
              <a:off x="5844538" y="3977957"/>
              <a:ext cx="117475" cy="41275"/>
            </a:xfrm>
            <a:custGeom>
              <a:avLst/>
              <a:gdLst>
                <a:gd name="T0" fmla="*/ 0 w 74"/>
                <a:gd name="T1" fmla="*/ 26 h 26"/>
                <a:gd name="T2" fmla="*/ 0 w 74"/>
                <a:gd name="T3" fmla="*/ 17 h 26"/>
                <a:gd name="T4" fmla="*/ 57 w 74"/>
                <a:gd name="T5" fmla="*/ 17 h 26"/>
                <a:gd name="T6" fmla="*/ 54 w 74"/>
                <a:gd name="T7" fmla="*/ 13 h 26"/>
                <a:gd name="T8" fmla="*/ 51 w 74"/>
                <a:gd name="T9" fmla="*/ 9 h 26"/>
                <a:gd name="T10" fmla="*/ 49 w 74"/>
                <a:gd name="T11" fmla="*/ 4 h 26"/>
                <a:gd name="T12" fmla="*/ 46 w 74"/>
                <a:gd name="T13" fmla="*/ 0 h 26"/>
                <a:gd name="T14" fmla="*/ 55 w 74"/>
                <a:gd name="T15" fmla="*/ 0 h 26"/>
                <a:gd name="T16" fmla="*/ 59 w 74"/>
                <a:gd name="T17" fmla="*/ 7 h 26"/>
                <a:gd name="T18" fmla="*/ 63 w 74"/>
                <a:gd name="T19" fmla="*/ 13 h 26"/>
                <a:gd name="T20" fmla="*/ 68 w 74"/>
                <a:gd name="T21" fmla="*/ 17 h 26"/>
                <a:gd name="T22" fmla="*/ 74 w 74"/>
                <a:gd name="T23" fmla="*/ 21 h 26"/>
                <a:gd name="T24" fmla="*/ 74 w 74"/>
                <a:gd name="T25" fmla="*/ 26 h 26"/>
                <a:gd name="T26" fmla="*/ 0 w 74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26">
                  <a:moveTo>
                    <a:pt x="0" y="26"/>
                  </a:moveTo>
                  <a:lnTo>
                    <a:pt x="0" y="17"/>
                  </a:lnTo>
                  <a:lnTo>
                    <a:pt x="57" y="17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9" y="4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7"/>
                  </a:lnTo>
                  <a:lnTo>
                    <a:pt x="63" y="13"/>
                  </a:lnTo>
                  <a:lnTo>
                    <a:pt x="68" y="17"/>
                  </a:lnTo>
                  <a:lnTo>
                    <a:pt x="74" y="21"/>
                  </a:lnTo>
                  <a:lnTo>
                    <a:pt x="7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83" name="Freeform 1492"/>
            <p:cNvSpPr>
              <a:spLocks/>
            </p:cNvSpPr>
            <p:nvPr/>
          </p:nvSpPr>
          <p:spPr bwMode="auto">
            <a:xfrm rot="16200000">
              <a:off x="6852282" y="3979068"/>
              <a:ext cx="117475" cy="41275"/>
            </a:xfrm>
            <a:custGeom>
              <a:avLst/>
              <a:gdLst>
                <a:gd name="T0" fmla="*/ 0 w 74"/>
                <a:gd name="T1" fmla="*/ 26 h 26"/>
                <a:gd name="T2" fmla="*/ 0 w 74"/>
                <a:gd name="T3" fmla="*/ 17 h 26"/>
                <a:gd name="T4" fmla="*/ 57 w 74"/>
                <a:gd name="T5" fmla="*/ 17 h 26"/>
                <a:gd name="T6" fmla="*/ 54 w 74"/>
                <a:gd name="T7" fmla="*/ 13 h 26"/>
                <a:gd name="T8" fmla="*/ 51 w 74"/>
                <a:gd name="T9" fmla="*/ 9 h 26"/>
                <a:gd name="T10" fmla="*/ 49 w 74"/>
                <a:gd name="T11" fmla="*/ 4 h 26"/>
                <a:gd name="T12" fmla="*/ 46 w 74"/>
                <a:gd name="T13" fmla="*/ 0 h 26"/>
                <a:gd name="T14" fmla="*/ 55 w 74"/>
                <a:gd name="T15" fmla="*/ 0 h 26"/>
                <a:gd name="T16" fmla="*/ 59 w 74"/>
                <a:gd name="T17" fmla="*/ 7 h 26"/>
                <a:gd name="T18" fmla="*/ 63 w 74"/>
                <a:gd name="T19" fmla="*/ 13 h 26"/>
                <a:gd name="T20" fmla="*/ 68 w 74"/>
                <a:gd name="T21" fmla="*/ 17 h 26"/>
                <a:gd name="T22" fmla="*/ 74 w 74"/>
                <a:gd name="T23" fmla="*/ 21 h 26"/>
                <a:gd name="T24" fmla="*/ 74 w 74"/>
                <a:gd name="T25" fmla="*/ 26 h 26"/>
                <a:gd name="T26" fmla="*/ 0 w 74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26">
                  <a:moveTo>
                    <a:pt x="0" y="26"/>
                  </a:moveTo>
                  <a:lnTo>
                    <a:pt x="0" y="17"/>
                  </a:lnTo>
                  <a:lnTo>
                    <a:pt x="57" y="17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9" y="4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7"/>
                  </a:lnTo>
                  <a:lnTo>
                    <a:pt x="63" y="13"/>
                  </a:lnTo>
                  <a:lnTo>
                    <a:pt x="68" y="17"/>
                  </a:lnTo>
                  <a:lnTo>
                    <a:pt x="74" y="21"/>
                  </a:lnTo>
                  <a:lnTo>
                    <a:pt x="7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84" name="Freeform 1492"/>
            <p:cNvSpPr>
              <a:spLocks/>
            </p:cNvSpPr>
            <p:nvPr/>
          </p:nvSpPr>
          <p:spPr bwMode="auto">
            <a:xfrm rot="16200000">
              <a:off x="7353615" y="3979068"/>
              <a:ext cx="117475" cy="41275"/>
            </a:xfrm>
            <a:custGeom>
              <a:avLst/>
              <a:gdLst>
                <a:gd name="T0" fmla="*/ 0 w 74"/>
                <a:gd name="T1" fmla="*/ 26 h 26"/>
                <a:gd name="T2" fmla="*/ 0 w 74"/>
                <a:gd name="T3" fmla="*/ 17 h 26"/>
                <a:gd name="T4" fmla="*/ 57 w 74"/>
                <a:gd name="T5" fmla="*/ 17 h 26"/>
                <a:gd name="T6" fmla="*/ 54 w 74"/>
                <a:gd name="T7" fmla="*/ 13 h 26"/>
                <a:gd name="T8" fmla="*/ 51 w 74"/>
                <a:gd name="T9" fmla="*/ 9 h 26"/>
                <a:gd name="T10" fmla="*/ 49 w 74"/>
                <a:gd name="T11" fmla="*/ 4 h 26"/>
                <a:gd name="T12" fmla="*/ 46 w 74"/>
                <a:gd name="T13" fmla="*/ 0 h 26"/>
                <a:gd name="T14" fmla="*/ 55 w 74"/>
                <a:gd name="T15" fmla="*/ 0 h 26"/>
                <a:gd name="T16" fmla="*/ 59 w 74"/>
                <a:gd name="T17" fmla="*/ 7 h 26"/>
                <a:gd name="T18" fmla="*/ 63 w 74"/>
                <a:gd name="T19" fmla="*/ 13 h 26"/>
                <a:gd name="T20" fmla="*/ 68 w 74"/>
                <a:gd name="T21" fmla="*/ 17 h 26"/>
                <a:gd name="T22" fmla="*/ 74 w 74"/>
                <a:gd name="T23" fmla="*/ 21 h 26"/>
                <a:gd name="T24" fmla="*/ 74 w 74"/>
                <a:gd name="T25" fmla="*/ 26 h 26"/>
                <a:gd name="T26" fmla="*/ 0 w 74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26">
                  <a:moveTo>
                    <a:pt x="0" y="26"/>
                  </a:moveTo>
                  <a:lnTo>
                    <a:pt x="0" y="17"/>
                  </a:lnTo>
                  <a:lnTo>
                    <a:pt x="57" y="17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9" y="4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7"/>
                  </a:lnTo>
                  <a:lnTo>
                    <a:pt x="63" y="13"/>
                  </a:lnTo>
                  <a:lnTo>
                    <a:pt x="68" y="17"/>
                  </a:lnTo>
                  <a:lnTo>
                    <a:pt x="74" y="21"/>
                  </a:lnTo>
                  <a:lnTo>
                    <a:pt x="7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85" name="Freeform 1492"/>
            <p:cNvSpPr>
              <a:spLocks/>
            </p:cNvSpPr>
            <p:nvPr/>
          </p:nvSpPr>
          <p:spPr bwMode="auto">
            <a:xfrm rot="16200000">
              <a:off x="7856854" y="3979068"/>
              <a:ext cx="117475" cy="41275"/>
            </a:xfrm>
            <a:custGeom>
              <a:avLst/>
              <a:gdLst>
                <a:gd name="T0" fmla="*/ 0 w 74"/>
                <a:gd name="T1" fmla="*/ 26 h 26"/>
                <a:gd name="T2" fmla="*/ 0 w 74"/>
                <a:gd name="T3" fmla="*/ 17 h 26"/>
                <a:gd name="T4" fmla="*/ 57 w 74"/>
                <a:gd name="T5" fmla="*/ 17 h 26"/>
                <a:gd name="T6" fmla="*/ 54 w 74"/>
                <a:gd name="T7" fmla="*/ 13 h 26"/>
                <a:gd name="T8" fmla="*/ 51 w 74"/>
                <a:gd name="T9" fmla="*/ 9 h 26"/>
                <a:gd name="T10" fmla="*/ 49 w 74"/>
                <a:gd name="T11" fmla="*/ 4 h 26"/>
                <a:gd name="T12" fmla="*/ 46 w 74"/>
                <a:gd name="T13" fmla="*/ 0 h 26"/>
                <a:gd name="T14" fmla="*/ 55 w 74"/>
                <a:gd name="T15" fmla="*/ 0 h 26"/>
                <a:gd name="T16" fmla="*/ 59 w 74"/>
                <a:gd name="T17" fmla="*/ 7 h 26"/>
                <a:gd name="T18" fmla="*/ 63 w 74"/>
                <a:gd name="T19" fmla="*/ 13 h 26"/>
                <a:gd name="T20" fmla="*/ 68 w 74"/>
                <a:gd name="T21" fmla="*/ 17 h 26"/>
                <a:gd name="T22" fmla="*/ 74 w 74"/>
                <a:gd name="T23" fmla="*/ 21 h 26"/>
                <a:gd name="T24" fmla="*/ 74 w 74"/>
                <a:gd name="T25" fmla="*/ 26 h 26"/>
                <a:gd name="T26" fmla="*/ 0 w 74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26">
                  <a:moveTo>
                    <a:pt x="0" y="26"/>
                  </a:moveTo>
                  <a:lnTo>
                    <a:pt x="0" y="17"/>
                  </a:lnTo>
                  <a:lnTo>
                    <a:pt x="57" y="17"/>
                  </a:lnTo>
                  <a:lnTo>
                    <a:pt x="54" y="13"/>
                  </a:lnTo>
                  <a:lnTo>
                    <a:pt x="51" y="9"/>
                  </a:lnTo>
                  <a:lnTo>
                    <a:pt x="49" y="4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59" y="7"/>
                  </a:lnTo>
                  <a:lnTo>
                    <a:pt x="63" y="13"/>
                  </a:lnTo>
                  <a:lnTo>
                    <a:pt x="68" y="17"/>
                  </a:lnTo>
                  <a:lnTo>
                    <a:pt x="74" y="21"/>
                  </a:lnTo>
                  <a:lnTo>
                    <a:pt x="7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cxnSp>
          <p:nvCxnSpPr>
            <p:cNvPr id="1386" name="Straight Connector 1385"/>
            <p:cNvCxnSpPr>
              <a:stCxn id="382" idx="0"/>
            </p:cNvCxnSpPr>
            <p:nvPr/>
          </p:nvCxnSpPr>
          <p:spPr>
            <a:xfrm>
              <a:off x="792163" y="2479676"/>
              <a:ext cx="7198994" cy="3174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  <a:miter lim="800000"/>
            </a:ln>
            <a:effectLst/>
          </p:spPr>
        </p:cxnSp>
        <p:cxnSp>
          <p:nvCxnSpPr>
            <p:cNvPr id="1387" name="Straight Connector 1386"/>
            <p:cNvCxnSpPr/>
            <p:nvPr/>
          </p:nvCxnSpPr>
          <p:spPr>
            <a:xfrm>
              <a:off x="803592" y="3370898"/>
              <a:ext cx="7198994" cy="3174"/>
            </a:xfrm>
            <a:prstGeom prst="line">
              <a:avLst/>
            </a:prstGeom>
            <a:noFill/>
            <a:ln w="12700" cap="flat" cmpd="sng" algn="ctr">
              <a:solidFill>
                <a:srgbClr val="008000"/>
              </a:solidFill>
              <a:prstDash val="dash"/>
              <a:miter lim="800000"/>
            </a:ln>
            <a:effectLst/>
          </p:spPr>
        </p:cxnSp>
        <p:cxnSp>
          <p:nvCxnSpPr>
            <p:cNvPr id="1388" name="Straight Connector 1387"/>
            <p:cNvCxnSpPr/>
            <p:nvPr/>
          </p:nvCxnSpPr>
          <p:spPr>
            <a:xfrm>
              <a:off x="792480" y="1579881"/>
              <a:ext cx="7180669" cy="4494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  <a:miter lim="800000"/>
              <a:headEnd type="none" w="med" len="med"/>
              <a:tailEnd type="triangle" w="med" len="med"/>
            </a:ln>
            <a:effectLst/>
          </p:spPr>
        </p:cxnSp>
      </p:grpSp>
      <p:sp>
        <p:nvSpPr>
          <p:cNvPr id="1389" name="TextBox 1388"/>
          <p:cNvSpPr txBox="1"/>
          <p:nvPr/>
        </p:nvSpPr>
        <p:spPr>
          <a:xfrm>
            <a:off x="782888" y="1453433"/>
            <a:ext cx="13745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200" b="1" dirty="0">
                <a:solidFill>
                  <a:srgbClr val="FF0000"/>
                </a:solidFill>
                <a:latin typeface="Arial" charset="0"/>
                <a:cs typeface="Arial" charset="0"/>
              </a:rPr>
              <a:t>PNBI (MW)</a:t>
            </a:r>
            <a:endParaRPr lang="fr-FR" sz="1200" b="1" dirty="0">
              <a:solidFill>
                <a:srgbClr val="FF0000"/>
              </a:solidFill>
              <a:latin typeface="Arial" charset="0"/>
              <a:cs typeface="Arial" charset="0"/>
            </a:endParaRPr>
          </a:p>
        </p:txBody>
      </p:sp>
      <p:sp>
        <p:nvSpPr>
          <p:cNvPr id="1390" name="TextBox 1389"/>
          <p:cNvSpPr txBox="1"/>
          <p:nvPr/>
        </p:nvSpPr>
        <p:spPr>
          <a:xfrm>
            <a:off x="2218383" y="1601762"/>
            <a:ext cx="13745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200" b="1" dirty="0">
                <a:solidFill>
                  <a:srgbClr val="0000FF"/>
                </a:solidFill>
                <a:latin typeface="Arial" charset="0"/>
                <a:cs typeface="Arial" charset="0"/>
              </a:rPr>
              <a:t>P</a:t>
            </a:r>
            <a:r>
              <a:rPr lang="en-GB" sz="1200" b="1" baseline="-25000" dirty="0">
                <a:solidFill>
                  <a:srgbClr val="0000FF"/>
                </a:solidFill>
                <a:latin typeface="Arial" charset="0"/>
                <a:cs typeface="Arial" charset="0"/>
              </a:rPr>
              <a:t>ICRH</a:t>
            </a:r>
            <a:r>
              <a:rPr lang="en-GB" sz="1200" b="1" dirty="0">
                <a:solidFill>
                  <a:srgbClr val="0000FF"/>
                </a:solidFill>
                <a:latin typeface="Arial" charset="0"/>
                <a:cs typeface="Arial" charset="0"/>
              </a:rPr>
              <a:t> (MW)</a:t>
            </a:r>
            <a:endParaRPr lang="fr-FR" sz="1200" b="1" dirty="0">
              <a:solidFill>
                <a:srgbClr val="0000FF"/>
              </a:solidFill>
              <a:latin typeface="Arial" charset="0"/>
              <a:cs typeface="Arial" charset="0"/>
            </a:endParaRPr>
          </a:p>
        </p:txBody>
      </p:sp>
      <p:sp>
        <p:nvSpPr>
          <p:cNvPr id="1391" name="TextBox 1390"/>
          <p:cNvSpPr txBox="1"/>
          <p:nvPr/>
        </p:nvSpPr>
        <p:spPr>
          <a:xfrm>
            <a:off x="1368174" y="2800327"/>
            <a:ext cx="15570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b="1" dirty="0" err="1">
                <a:solidFill>
                  <a:prstClr val="black"/>
                </a:solidFill>
                <a:latin typeface="Symbol" panose="05050102010706020507" pitchFamily="18" charset="2"/>
                <a:cs typeface="Arial" charset="0"/>
              </a:rPr>
              <a:t>b</a:t>
            </a:r>
            <a:r>
              <a:rPr lang="en-GB" b="1" baseline="-25000" dirty="0" err="1">
                <a:solidFill>
                  <a:prstClr val="black"/>
                </a:solidFill>
                <a:latin typeface="Arial" charset="0"/>
                <a:cs typeface="Arial" charset="0"/>
              </a:rPr>
              <a:t>N</a:t>
            </a:r>
            <a:endParaRPr lang="fr-FR" b="1" baseline="-25000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1392" name="TextBox 1391"/>
          <p:cNvSpPr txBox="1"/>
          <p:nvPr/>
        </p:nvSpPr>
        <p:spPr>
          <a:xfrm>
            <a:off x="755576" y="3507854"/>
            <a:ext cx="26346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200" b="1" dirty="0">
                <a:solidFill>
                  <a:srgbClr val="008000"/>
                </a:solidFill>
                <a:latin typeface="Arial" charset="0"/>
                <a:cs typeface="Arial" charset="0"/>
              </a:rPr>
              <a:t>Line integrated density (10</a:t>
            </a:r>
            <a:r>
              <a:rPr lang="en-GB" sz="1200" b="1" baseline="30000" dirty="0">
                <a:solidFill>
                  <a:srgbClr val="008000"/>
                </a:solidFill>
                <a:latin typeface="Arial" charset="0"/>
                <a:cs typeface="Arial" charset="0"/>
              </a:rPr>
              <a:t>19</a:t>
            </a:r>
            <a:r>
              <a:rPr lang="en-GB" sz="1200" b="1" dirty="0">
                <a:solidFill>
                  <a:srgbClr val="008000"/>
                </a:solidFill>
                <a:latin typeface="Arial" charset="0"/>
                <a:cs typeface="Arial" charset="0"/>
              </a:rPr>
              <a:t>m</a:t>
            </a:r>
            <a:r>
              <a:rPr lang="en-GB" sz="1200" b="1" baseline="30000" dirty="0">
                <a:solidFill>
                  <a:srgbClr val="008000"/>
                </a:solidFill>
                <a:latin typeface="Arial" charset="0"/>
                <a:cs typeface="Arial" charset="0"/>
              </a:rPr>
              <a:t>-2</a:t>
            </a:r>
            <a:r>
              <a:rPr lang="en-GB" sz="1200" b="1" dirty="0">
                <a:solidFill>
                  <a:srgbClr val="008000"/>
                </a:solidFill>
                <a:latin typeface="Arial" charset="0"/>
                <a:cs typeface="Arial" charset="0"/>
              </a:rPr>
              <a:t>)</a:t>
            </a:r>
            <a:endParaRPr lang="fr-FR" sz="1200" b="1" dirty="0">
              <a:solidFill>
                <a:srgbClr val="008000"/>
              </a:solidFill>
              <a:latin typeface="Arial" charset="0"/>
              <a:cs typeface="Arial" charset="0"/>
            </a:endParaRPr>
          </a:p>
        </p:txBody>
      </p:sp>
      <p:sp>
        <p:nvSpPr>
          <p:cNvPr id="1393" name="TextBox 1392"/>
          <p:cNvSpPr txBox="1"/>
          <p:nvPr/>
        </p:nvSpPr>
        <p:spPr>
          <a:xfrm>
            <a:off x="4067944" y="1407580"/>
            <a:ext cx="13745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200" b="1" dirty="0">
                <a:solidFill>
                  <a:srgbClr val="FF0000"/>
                </a:solidFill>
                <a:latin typeface="Arial" charset="0"/>
                <a:cs typeface="Arial" charset="0"/>
              </a:rPr>
              <a:t>PNBI (MW)</a:t>
            </a:r>
            <a:endParaRPr lang="fr-FR" sz="1200" b="1" dirty="0">
              <a:solidFill>
                <a:srgbClr val="FF0000"/>
              </a:solidFill>
              <a:latin typeface="Arial" charset="0"/>
              <a:cs typeface="Arial" charset="0"/>
            </a:endParaRPr>
          </a:p>
        </p:txBody>
      </p:sp>
      <p:sp>
        <p:nvSpPr>
          <p:cNvPr id="1394" name="TextBox 1393"/>
          <p:cNvSpPr txBox="1"/>
          <p:nvPr/>
        </p:nvSpPr>
        <p:spPr>
          <a:xfrm>
            <a:off x="5292080" y="1563638"/>
            <a:ext cx="13745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200" b="1" dirty="0">
                <a:solidFill>
                  <a:srgbClr val="0000FF"/>
                </a:solidFill>
                <a:latin typeface="Arial" charset="0"/>
                <a:cs typeface="Arial" charset="0"/>
              </a:rPr>
              <a:t>P</a:t>
            </a:r>
            <a:r>
              <a:rPr lang="en-GB" sz="1200" b="1" baseline="-25000" dirty="0">
                <a:solidFill>
                  <a:srgbClr val="0000FF"/>
                </a:solidFill>
                <a:latin typeface="Arial" charset="0"/>
                <a:cs typeface="Arial" charset="0"/>
              </a:rPr>
              <a:t>ICRH</a:t>
            </a:r>
            <a:r>
              <a:rPr lang="en-GB" sz="1200" b="1" dirty="0">
                <a:solidFill>
                  <a:srgbClr val="0000FF"/>
                </a:solidFill>
                <a:latin typeface="Arial" charset="0"/>
                <a:cs typeface="Arial" charset="0"/>
              </a:rPr>
              <a:t> (MW)</a:t>
            </a:r>
            <a:endParaRPr lang="fr-FR" sz="1200" b="1" dirty="0">
              <a:solidFill>
                <a:srgbClr val="0000FF"/>
              </a:solidFill>
              <a:latin typeface="Arial" charset="0"/>
              <a:cs typeface="Arial" charset="0"/>
            </a:endParaRPr>
          </a:p>
        </p:txBody>
      </p:sp>
      <p:sp>
        <p:nvSpPr>
          <p:cNvPr id="1395" name="TextBox 1394"/>
          <p:cNvSpPr txBox="1"/>
          <p:nvPr/>
        </p:nvSpPr>
        <p:spPr>
          <a:xfrm>
            <a:off x="4329335" y="2800327"/>
            <a:ext cx="15570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b="1" dirty="0" err="1">
                <a:solidFill>
                  <a:prstClr val="black"/>
                </a:solidFill>
                <a:latin typeface="Symbol" panose="05050102010706020507" pitchFamily="18" charset="2"/>
                <a:cs typeface="Arial" charset="0"/>
              </a:rPr>
              <a:t>b</a:t>
            </a:r>
            <a:r>
              <a:rPr lang="en-GB" b="1" baseline="-25000" dirty="0" err="1">
                <a:solidFill>
                  <a:prstClr val="black"/>
                </a:solidFill>
                <a:latin typeface="Arial" charset="0"/>
                <a:cs typeface="Arial" charset="0"/>
              </a:rPr>
              <a:t>N</a:t>
            </a:r>
            <a:endParaRPr lang="fr-FR" b="1" baseline="-25000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1396" name="TextBox 1395"/>
          <p:cNvSpPr txBox="1"/>
          <p:nvPr/>
        </p:nvSpPr>
        <p:spPr>
          <a:xfrm>
            <a:off x="3955929" y="3507854"/>
            <a:ext cx="26346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200" b="1" dirty="0">
                <a:solidFill>
                  <a:srgbClr val="008000"/>
                </a:solidFill>
                <a:latin typeface="Arial" charset="0"/>
                <a:cs typeface="Arial" charset="0"/>
              </a:rPr>
              <a:t>Line integrated density (10</a:t>
            </a:r>
            <a:r>
              <a:rPr lang="en-GB" sz="1200" b="1" baseline="30000" dirty="0">
                <a:solidFill>
                  <a:srgbClr val="008000"/>
                </a:solidFill>
                <a:latin typeface="Arial" charset="0"/>
                <a:cs typeface="Arial" charset="0"/>
              </a:rPr>
              <a:t>19</a:t>
            </a:r>
            <a:r>
              <a:rPr lang="en-GB" sz="1200" b="1" dirty="0">
                <a:solidFill>
                  <a:srgbClr val="008000"/>
                </a:solidFill>
                <a:latin typeface="Arial" charset="0"/>
                <a:cs typeface="Arial" charset="0"/>
              </a:rPr>
              <a:t>m</a:t>
            </a:r>
            <a:r>
              <a:rPr lang="en-GB" sz="1200" b="1" baseline="30000" dirty="0">
                <a:solidFill>
                  <a:srgbClr val="008000"/>
                </a:solidFill>
                <a:latin typeface="Arial" charset="0"/>
                <a:cs typeface="Arial" charset="0"/>
              </a:rPr>
              <a:t>-2</a:t>
            </a:r>
            <a:r>
              <a:rPr lang="en-GB" sz="1200" b="1" dirty="0">
                <a:solidFill>
                  <a:srgbClr val="008000"/>
                </a:solidFill>
                <a:latin typeface="Arial" charset="0"/>
                <a:cs typeface="Arial" charset="0"/>
              </a:rPr>
              <a:t>)</a:t>
            </a:r>
            <a:endParaRPr lang="fr-FR" sz="1200" b="1" dirty="0">
              <a:solidFill>
                <a:srgbClr val="008000"/>
              </a:solidFill>
              <a:latin typeface="Arial" charset="0"/>
              <a:cs typeface="Arial" charset="0"/>
            </a:endParaRPr>
          </a:p>
        </p:txBody>
      </p:sp>
      <p:sp>
        <p:nvSpPr>
          <p:cNvPr id="1397" name="TextBox 1396"/>
          <p:cNvSpPr txBox="1"/>
          <p:nvPr/>
        </p:nvSpPr>
        <p:spPr>
          <a:xfrm>
            <a:off x="-180528" y="682489"/>
            <a:ext cx="37034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dirty="0">
                <a:solidFill>
                  <a:srgbClr val="0000FF"/>
                </a:solidFill>
                <a:latin typeface="Arial" charset="0"/>
                <a:cs typeface="Arial" charset="0"/>
              </a:rPr>
              <a:t>“Hybrid” scenario</a:t>
            </a:r>
            <a:r>
              <a:rPr lang="en-GB" sz="1600" b="1" dirty="0">
                <a:solidFill>
                  <a:prstClr val="black"/>
                </a:solidFill>
                <a:latin typeface="Arial" charset="0"/>
                <a:cs typeface="Arial" charset="0"/>
              </a:rPr>
              <a:t> </a:t>
            </a:r>
            <a:r>
              <a:rPr lang="en-GB" sz="1600" b="1" dirty="0">
                <a:solidFill>
                  <a:srgbClr val="0000FF"/>
                </a:solidFill>
                <a:latin typeface="Arial" charset="0"/>
                <a:cs typeface="Arial" charset="0"/>
              </a:rPr>
              <a:t>2.2MA/2.8T  </a:t>
            </a:r>
          </a:p>
          <a:p>
            <a:pPr algn="ctr"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dirty="0">
                <a:solidFill>
                  <a:prstClr val="black"/>
                </a:solidFill>
                <a:latin typeface="Arial" charset="0"/>
                <a:cs typeface="Arial" charset="0"/>
              </a:rPr>
              <a:t>q</a:t>
            </a:r>
            <a:r>
              <a:rPr lang="en-GB" sz="1600" b="1" baseline="-25000" dirty="0">
                <a:solidFill>
                  <a:prstClr val="black"/>
                </a:solidFill>
                <a:latin typeface="Arial" charset="0"/>
                <a:cs typeface="Arial" charset="0"/>
              </a:rPr>
              <a:t>95</a:t>
            </a:r>
            <a:r>
              <a:rPr lang="en-GB" sz="1600" b="1" dirty="0">
                <a:solidFill>
                  <a:prstClr val="black"/>
                </a:solidFill>
                <a:latin typeface="Arial" charset="0"/>
                <a:cs typeface="Arial" charset="0"/>
              </a:rPr>
              <a:t>~4, </a:t>
            </a:r>
            <a:r>
              <a:rPr lang="fr-FR" sz="1600" b="1" dirty="0" smtClean="0">
                <a:solidFill>
                  <a:prstClr val="black"/>
                </a:solidFill>
                <a:latin typeface="Arial" charset="0"/>
                <a:cs typeface="Arial" charset="0"/>
              </a:rPr>
              <a:t>H</a:t>
            </a:r>
            <a:r>
              <a:rPr lang="fr-FR" sz="1600" b="1" baseline="-25000" dirty="0" smtClean="0">
                <a:solidFill>
                  <a:prstClr val="black"/>
                </a:solidFill>
                <a:latin typeface="Arial" charset="0"/>
                <a:cs typeface="Arial" charset="0"/>
              </a:rPr>
              <a:t>98</a:t>
            </a:r>
            <a:r>
              <a:rPr lang="fr-FR" sz="1600" b="1" dirty="0" smtClean="0">
                <a:solidFill>
                  <a:prstClr val="black"/>
                </a:solidFill>
                <a:latin typeface="Arial" charset="0"/>
                <a:cs typeface="Arial" charset="0"/>
              </a:rPr>
              <a:t>(y,2</a:t>
            </a:r>
            <a:r>
              <a:rPr lang="fr-FR" sz="1600" b="1" dirty="0">
                <a:solidFill>
                  <a:prstClr val="black"/>
                </a:solidFill>
                <a:latin typeface="Arial" charset="0"/>
                <a:cs typeface="Arial" charset="0"/>
              </a:rPr>
              <a:t>)=1.3</a:t>
            </a:r>
          </a:p>
        </p:txBody>
      </p:sp>
      <p:sp>
        <p:nvSpPr>
          <p:cNvPr id="1398" name="TextBox 1397"/>
          <p:cNvSpPr txBox="1"/>
          <p:nvPr/>
        </p:nvSpPr>
        <p:spPr>
          <a:xfrm>
            <a:off x="3059832" y="681541"/>
            <a:ext cx="3948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dirty="0">
                <a:solidFill>
                  <a:srgbClr val="0000FF"/>
                </a:solidFill>
                <a:latin typeface="Arial" charset="0"/>
                <a:cs typeface="Arial" charset="0"/>
              </a:rPr>
              <a:t>“Baseline” scenario</a:t>
            </a:r>
            <a:r>
              <a:rPr lang="en-GB" sz="1600" b="1" dirty="0">
                <a:solidFill>
                  <a:prstClr val="black"/>
                </a:solidFill>
                <a:latin typeface="Arial" charset="0"/>
                <a:cs typeface="Arial" charset="0"/>
              </a:rPr>
              <a:t> </a:t>
            </a:r>
            <a:r>
              <a:rPr lang="en-GB" sz="1600" b="1" dirty="0">
                <a:solidFill>
                  <a:srgbClr val="0000FF"/>
                </a:solidFill>
                <a:latin typeface="Arial" charset="0"/>
                <a:cs typeface="Arial" charset="0"/>
              </a:rPr>
              <a:t>3.0MA/2.8T </a:t>
            </a:r>
          </a:p>
          <a:p>
            <a:pPr algn="ctr" defTabSz="912813" fontAlgn="base">
              <a:spcBef>
                <a:spcPct val="0"/>
              </a:spcBef>
              <a:spcAft>
                <a:spcPct val="0"/>
              </a:spcAft>
            </a:pPr>
            <a:r>
              <a:rPr lang="en-GB" sz="1600" b="1" dirty="0">
                <a:solidFill>
                  <a:prstClr val="black"/>
                </a:solidFill>
                <a:latin typeface="Arial" charset="0"/>
                <a:cs typeface="Arial" charset="0"/>
              </a:rPr>
              <a:t>q</a:t>
            </a:r>
            <a:r>
              <a:rPr lang="en-GB" sz="1600" b="1" baseline="-25000" dirty="0">
                <a:solidFill>
                  <a:prstClr val="black"/>
                </a:solidFill>
                <a:latin typeface="Arial" charset="0"/>
                <a:cs typeface="Arial" charset="0"/>
              </a:rPr>
              <a:t>95</a:t>
            </a:r>
            <a:r>
              <a:rPr lang="en-GB" sz="1600" b="1" dirty="0">
                <a:solidFill>
                  <a:prstClr val="black"/>
                </a:solidFill>
                <a:latin typeface="Arial" charset="0"/>
                <a:cs typeface="Arial" charset="0"/>
              </a:rPr>
              <a:t>~3, </a:t>
            </a:r>
            <a:r>
              <a:rPr lang="en-GB" sz="1600" b="1" dirty="0" smtClean="0">
                <a:solidFill>
                  <a:prstClr val="black"/>
                </a:solidFill>
                <a:latin typeface="Arial" charset="0"/>
                <a:cs typeface="Arial" charset="0"/>
              </a:rPr>
              <a:t>H</a:t>
            </a:r>
            <a:r>
              <a:rPr lang="en-GB" sz="1600" b="1" baseline="-25000" dirty="0" smtClean="0">
                <a:solidFill>
                  <a:prstClr val="black"/>
                </a:solidFill>
                <a:latin typeface="Arial" charset="0"/>
                <a:cs typeface="Arial" charset="0"/>
              </a:rPr>
              <a:t>98</a:t>
            </a:r>
            <a:r>
              <a:rPr lang="en-GB" sz="1600" b="1" dirty="0" smtClean="0">
                <a:solidFill>
                  <a:prstClr val="black"/>
                </a:solidFill>
                <a:latin typeface="Arial" charset="0"/>
                <a:cs typeface="Arial" charset="0"/>
              </a:rPr>
              <a:t>(y,2</a:t>
            </a:r>
            <a:r>
              <a:rPr lang="en-GB" sz="1600" b="1" dirty="0">
                <a:solidFill>
                  <a:prstClr val="black"/>
                </a:solidFill>
                <a:latin typeface="Arial" charset="0"/>
                <a:cs typeface="Arial" charset="0"/>
              </a:rPr>
              <a:t>)=1.1</a:t>
            </a:r>
            <a:endParaRPr lang="fr-FR" sz="1600" b="1" dirty="0">
              <a:solidFill>
                <a:prstClr val="black"/>
              </a:solidFill>
              <a:latin typeface="Arial" charset="0"/>
              <a:cs typeface="Arial" charset="0"/>
            </a:endParaRPr>
          </a:p>
        </p:txBody>
      </p:sp>
      <p:sp>
        <p:nvSpPr>
          <p:cNvPr id="1399" name="TextBox 1398"/>
          <p:cNvSpPr txBox="1"/>
          <p:nvPr/>
        </p:nvSpPr>
        <p:spPr>
          <a:xfrm>
            <a:off x="1651489" y="3920157"/>
            <a:ext cx="11871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prstClr val="black"/>
                </a:solidFill>
                <a:latin typeface="Arial" charset="0"/>
                <a:cs typeface="Arial" charset="0"/>
              </a:rPr>
              <a:t>Time (s)</a:t>
            </a:r>
          </a:p>
        </p:txBody>
      </p:sp>
      <p:sp>
        <p:nvSpPr>
          <p:cNvPr id="1400" name="TextBox 1399"/>
          <p:cNvSpPr txBox="1"/>
          <p:nvPr/>
        </p:nvSpPr>
        <p:spPr>
          <a:xfrm>
            <a:off x="5107873" y="3920157"/>
            <a:ext cx="118712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2813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prstClr val="black"/>
                </a:solidFill>
                <a:latin typeface="Arial" charset="0"/>
                <a:cs typeface="Arial" charset="0"/>
              </a:rPr>
              <a:t>Time (s)</a:t>
            </a:r>
          </a:p>
        </p:txBody>
      </p:sp>
      <p:sp>
        <p:nvSpPr>
          <p:cNvPr id="1403" name="Rectangle 1402"/>
          <p:cNvSpPr/>
          <p:nvPr/>
        </p:nvSpPr>
        <p:spPr>
          <a:xfrm>
            <a:off x="55765" y="4219223"/>
            <a:ext cx="1960480" cy="584775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L. Garzotti, EX/3-6</a:t>
            </a:r>
          </a:p>
          <a:p>
            <a:pPr algn="ctr"/>
            <a:r>
              <a:rPr lang="en-GB" sz="16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E. De la Luna, EX/2-1</a:t>
            </a:r>
            <a:endParaRPr lang="en-GB" sz="1600" i="1" dirty="0">
              <a:solidFill>
                <a:schemeClr val="accent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04" name="TextBox 1403"/>
          <p:cNvSpPr txBox="1"/>
          <p:nvPr/>
        </p:nvSpPr>
        <p:spPr>
          <a:xfrm>
            <a:off x="1187624" y="2172229"/>
            <a:ext cx="17361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200" b="1" dirty="0" smtClean="0">
                <a:solidFill>
                  <a:srgbClr val="C00000"/>
                </a:solidFill>
              </a:rPr>
              <a:t>P</a:t>
            </a:r>
            <a:r>
              <a:rPr lang="en-GB" sz="1200" b="1" baseline="-25000" dirty="0" smtClean="0">
                <a:solidFill>
                  <a:srgbClr val="C00000"/>
                </a:solidFill>
              </a:rPr>
              <a:t>EQ-F</a:t>
            </a:r>
            <a:r>
              <a:rPr lang="en-GB" sz="1200" b="1" baseline="-25000" dirty="0" smtClean="0">
                <a:solidFill>
                  <a:srgbClr val="C00000"/>
                </a:solidFill>
              </a:rPr>
              <a:t>US</a:t>
            </a:r>
            <a:r>
              <a:rPr lang="en-GB" sz="1200" b="1" dirty="0" smtClean="0">
                <a:solidFill>
                  <a:srgbClr val="C00000"/>
                </a:solidFill>
              </a:rPr>
              <a:t> </a:t>
            </a:r>
            <a:r>
              <a:rPr lang="en-GB" sz="1200" b="1" dirty="0">
                <a:solidFill>
                  <a:srgbClr val="C00000"/>
                </a:solidFill>
              </a:rPr>
              <a:t>(MW)</a:t>
            </a:r>
          </a:p>
          <a:p>
            <a:pPr algn="ctr"/>
            <a:r>
              <a:rPr lang="en-GB" sz="1200" b="1" dirty="0">
                <a:solidFill>
                  <a:srgbClr val="C00000"/>
                </a:solidFill>
              </a:rPr>
              <a:t>30-35% thermo-nuclear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70599" y="4168120"/>
            <a:ext cx="5805336" cy="70788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Fusion equivalent power for a 50/50 D/T mix: 7-8MW of fusion power for both scenarios</a:t>
            </a:r>
          </a:p>
        </p:txBody>
      </p:sp>
      <p:sp>
        <p:nvSpPr>
          <p:cNvPr id="1402" name="TextBox 1401"/>
          <p:cNvSpPr txBox="1"/>
          <p:nvPr/>
        </p:nvSpPr>
        <p:spPr>
          <a:xfrm>
            <a:off x="4040358" y="2181893"/>
            <a:ext cx="17942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200" b="1" dirty="0" smtClean="0">
                <a:solidFill>
                  <a:srgbClr val="C00000"/>
                </a:solidFill>
              </a:rPr>
              <a:t>P</a:t>
            </a:r>
            <a:r>
              <a:rPr lang="en-GB" sz="1200" b="1" baseline="-25000" dirty="0" smtClean="0">
                <a:solidFill>
                  <a:srgbClr val="C00000"/>
                </a:solidFill>
              </a:rPr>
              <a:t>EQ-F</a:t>
            </a:r>
            <a:r>
              <a:rPr lang="en-GB" sz="1200" b="1" baseline="-25000" dirty="0" smtClean="0">
                <a:solidFill>
                  <a:srgbClr val="C00000"/>
                </a:solidFill>
              </a:rPr>
              <a:t>US</a:t>
            </a:r>
            <a:r>
              <a:rPr lang="en-GB" sz="1200" b="1" dirty="0" smtClean="0">
                <a:solidFill>
                  <a:srgbClr val="C00000"/>
                </a:solidFill>
              </a:rPr>
              <a:t> </a:t>
            </a:r>
            <a:r>
              <a:rPr lang="en-GB" sz="1200" b="1" dirty="0">
                <a:solidFill>
                  <a:srgbClr val="C00000"/>
                </a:solidFill>
              </a:rPr>
              <a:t>(MW)</a:t>
            </a:r>
          </a:p>
          <a:p>
            <a:pPr algn="ctr"/>
            <a:r>
              <a:rPr lang="en-GB" sz="1200" b="1" dirty="0">
                <a:solidFill>
                  <a:srgbClr val="C00000"/>
                </a:solidFill>
              </a:rPr>
              <a:t>~60% thermo-nuclear</a:t>
            </a:r>
          </a:p>
        </p:txBody>
      </p:sp>
      <p:sp>
        <p:nvSpPr>
          <p:cNvPr id="1401" name="TextBox 1837"/>
          <p:cNvSpPr txBox="1"/>
          <p:nvPr/>
        </p:nvSpPr>
        <p:spPr>
          <a:xfrm>
            <a:off x="6683690" y="1954323"/>
            <a:ext cx="2339752" cy="1723549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GB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50/50 D/T mix for identical plasma parameters</a:t>
            </a:r>
          </a:p>
          <a:p>
            <a:pPr marL="285750" indent="-285750">
              <a:spcBef>
                <a:spcPts val="600"/>
              </a:spcBef>
              <a:buFont typeface="Wingdings" panose="05000000000000000000" pitchFamily="2" charset="2"/>
              <a:buChar char="q"/>
            </a:pPr>
            <a:r>
              <a:rPr lang="en-GB" sz="1600" b="1" dirty="0"/>
              <a:t>No credit for isotope effects</a:t>
            </a:r>
          </a:p>
          <a:p>
            <a:pPr marL="285750" indent="-285750">
              <a:spcBef>
                <a:spcPts val="600"/>
              </a:spcBef>
              <a:buFont typeface="Wingdings" panose="05000000000000000000" pitchFamily="2" charset="2"/>
              <a:buChar char="q"/>
            </a:pPr>
            <a:r>
              <a:rPr lang="en-GB" sz="1600" b="1" dirty="0"/>
              <a:t>No credit for </a:t>
            </a:r>
            <a:r>
              <a:rPr lang="en-GB" sz="1600" b="1" dirty="0">
                <a:latin typeface="Symbol" panose="05050102010706020507" pitchFamily="18" charset="2"/>
              </a:rPr>
              <a:t>a</a:t>
            </a:r>
            <a:r>
              <a:rPr lang="en-GB" sz="1600" b="1" dirty="0"/>
              <a:t>-power</a:t>
            </a:r>
          </a:p>
        </p:txBody>
      </p:sp>
      <p:sp>
        <p:nvSpPr>
          <p:cNvPr id="1405" name="TextBox 3"/>
          <p:cNvSpPr txBox="1"/>
          <p:nvPr/>
        </p:nvSpPr>
        <p:spPr>
          <a:xfrm>
            <a:off x="6876256" y="1347614"/>
            <a:ext cx="19079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D-T equivalent fusion power</a:t>
            </a:r>
          </a:p>
        </p:txBody>
      </p:sp>
    </p:spTree>
    <p:extLst>
      <p:ext uri="{BB962C8B-B14F-4D97-AF65-F5344CB8AC3E}">
        <p14:creationId xmlns:p14="http://schemas.microsoft.com/office/powerpoint/2010/main" val="1729214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72023" y="-72367"/>
            <a:ext cx="82007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“After-glow” ITB scenario shows promising route for alpha-driven mode studies </a:t>
            </a:r>
          </a:p>
        </p:txBody>
      </p:sp>
      <p:grpSp>
        <p:nvGrpSpPr>
          <p:cNvPr id="400" name="Group 399"/>
          <p:cNvGrpSpPr/>
          <p:nvPr/>
        </p:nvGrpSpPr>
        <p:grpSpPr>
          <a:xfrm>
            <a:off x="5936032" y="689976"/>
            <a:ext cx="3003007" cy="2529846"/>
            <a:chOff x="417514" y="1357313"/>
            <a:chExt cx="5164138" cy="4903788"/>
          </a:xfrm>
        </p:grpSpPr>
        <p:sp>
          <p:nvSpPr>
            <p:cNvPr id="401" name="Freeform 7"/>
            <p:cNvSpPr>
              <a:spLocks/>
            </p:cNvSpPr>
            <p:nvPr/>
          </p:nvSpPr>
          <p:spPr bwMode="auto">
            <a:xfrm>
              <a:off x="1184276" y="1668463"/>
              <a:ext cx="4316413" cy="1285875"/>
            </a:xfrm>
            <a:custGeom>
              <a:avLst/>
              <a:gdLst>
                <a:gd name="T0" fmla="*/ 0 w 5438"/>
                <a:gd name="T1" fmla="*/ 0 h 1621"/>
                <a:gd name="T2" fmla="*/ 111 w 5438"/>
                <a:gd name="T3" fmla="*/ 80 h 1621"/>
                <a:gd name="T4" fmla="*/ 220 w 5438"/>
                <a:gd name="T5" fmla="*/ 151 h 1621"/>
                <a:gd name="T6" fmla="*/ 331 w 5438"/>
                <a:gd name="T7" fmla="*/ 189 h 1621"/>
                <a:gd name="T8" fmla="*/ 442 w 5438"/>
                <a:gd name="T9" fmla="*/ 228 h 1621"/>
                <a:gd name="T10" fmla="*/ 554 w 5438"/>
                <a:gd name="T11" fmla="*/ 292 h 1621"/>
                <a:gd name="T12" fmla="*/ 665 w 5438"/>
                <a:gd name="T13" fmla="*/ 360 h 1621"/>
                <a:gd name="T14" fmla="*/ 776 w 5438"/>
                <a:gd name="T15" fmla="*/ 413 h 1621"/>
                <a:gd name="T16" fmla="*/ 887 w 5438"/>
                <a:gd name="T17" fmla="*/ 465 h 1621"/>
                <a:gd name="T18" fmla="*/ 998 w 5438"/>
                <a:gd name="T19" fmla="*/ 526 h 1621"/>
                <a:gd name="T20" fmla="*/ 1110 w 5438"/>
                <a:gd name="T21" fmla="*/ 598 h 1621"/>
                <a:gd name="T22" fmla="*/ 1221 w 5438"/>
                <a:gd name="T23" fmla="*/ 667 h 1621"/>
                <a:gd name="T24" fmla="*/ 1332 w 5438"/>
                <a:gd name="T25" fmla="*/ 729 h 1621"/>
                <a:gd name="T26" fmla="*/ 1441 w 5438"/>
                <a:gd name="T27" fmla="*/ 787 h 1621"/>
                <a:gd name="T28" fmla="*/ 1552 w 5438"/>
                <a:gd name="T29" fmla="*/ 846 h 1621"/>
                <a:gd name="T30" fmla="*/ 1664 w 5438"/>
                <a:gd name="T31" fmla="*/ 912 h 1621"/>
                <a:gd name="T32" fmla="*/ 1775 w 5438"/>
                <a:gd name="T33" fmla="*/ 983 h 1621"/>
                <a:gd name="T34" fmla="*/ 1886 w 5438"/>
                <a:gd name="T35" fmla="*/ 1055 h 1621"/>
                <a:gd name="T36" fmla="*/ 1997 w 5438"/>
                <a:gd name="T37" fmla="*/ 1118 h 1621"/>
                <a:gd name="T38" fmla="*/ 2108 w 5438"/>
                <a:gd name="T39" fmla="*/ 1174 h 1621"/>
                <a:gd name="T40" fmla="*/ 2219 w 5438"/>
                <a:gd name="T41" fmla="*/ 1223 h 1621"/>
                <a:gd name="T42" fmla="*/ 2331 w 5438"/>
                <a:gd name="T43" fmla="*/ 1269 h 1621"/>
                <a:gd name="T44" fmla="*/ 2442 w 5438"/>
                <a:gd name="T45" fmla="*/ 1307 h 1621"/>
                <a:gd name="T46" fmla="*/ 2553 w 5438"/>
                <a:gd name="T47" fmla="*/ 1343 h 1621"/>
                <a:gd name="T48" fmla="*/ 2662 w 5438"/>
                <a:gd name="T49" fmla="*/ 1376 h 1621"/>
                <a:gd name="T50" fmla="*/ 2773 w 5438"/>
                <a:gd name="T51" fmla="*/ 1412 h 1621"/>
                <a:gd name="T52" fmla="*/ 2885 w 5438"/>
                <a:gd name="T53" fmla="*/ 1446 h 1621"/>
                <a:gd name="T54" fmla="*/ 2996 w 5438"/>
                <a:gd name="T55" fmla="*/ 1474 h 1621"/>
                <a:gd name="T56" fmla="*/ 3107 w 5438"/>
                <a:gd name="T57" fmla="*/ 1497 h 1621"/>
                <a:gd name="T58" fmla="*/ 3218 w 5438"/>
                <a:gd name="T59" fmla="*/ 1517 h 1621"/>
                <a:gd name="T60" fmla="*/ 3329 w 5438"/>
                <a:gd name="T61" fmla="*/ 1535 h 1621"/>
                <a:gd name="T62" fmla="*/ 3441 w 5438"/>
                <a:gd name="T63" fmla="*/ 1553 h 1621"/>
                <a:gd name="T64" fmla="*/ 3552 w 5438"/>
                <a:gd name="T65" fmla="*/ 1567 h 1621"/>
                <a:gd name="T66" fmla="*/ 3663 w 5438"/>
                <a:gd name="T67" fmla="*/ 1579 h 1621"/>
                <a:gd name="T68" fmla="*/ 3772 w 5438"/>
                <a:gd name="T69" fmla="*/ 1587 h 1621"/>
                <a:gd name="T70" fmla="*/ 3883 w 5438"/>
                <a:gd name="T71" fmla="*/ 1593 h 1621"/>
                <a:gd name="T72" fmla="*/ 4106 w 5438"/>
                <a:gd name="T73" fmla="*/ 1603 h 1621"/>
                <a:gd name="T74" fmla="*/ 4217 w 5438"/>
                <a:gd name="T75" fmla="*/ 1609 h 1621"/>
                <a:gd name="T76" fmla="*/ 4328 w 5438"/>
                <a:gd name="T77" fmla="*/ 1613 h 1621"/>
                <a:gd name="T78" fmla="*/ 4439 w 5438"/>
                <a:gd name="T79" fmla="*/ 1615 h 1621"/>
                <a:gd name="T80" fmla="*/ 4550 w 5438"/>
                <a:gd name="T81" fmla="*/ 1617 h 1621"/>
                <a:gd name="T82" fmla="*/ 4662 w 5438"/>
                <a:gd name="T83" fmla="*/ 1619 h 1621"/>
                <a:gd name="T84" fmla="*/ 4773 w 5438"/>
                <a:gd name="T85" fmla="*/ 1619 h 1621"/>
                <a:gd name="T86" fmla="*/ 4884 w 5438"/>
                <a:gd name="T87" fmla="*/ 1619 h 1621"/>
                <a:gd name="T88" fmla="*/ 5104 w 5438"/>
                <a:gd name="T89" fmla="*/ 1619 h 1621"/>
                <a:gd name="T90" fmla="*/ 5216 w 5438"/>
                <a:gd name="T91" fmla="*/ 1621 h 1621"/>
                <a:gd name="T92" fmla="*/ 5438 w 5438"/>
                <a:gd name="T93" fmla="*/ 1621 h 1621"/>
                <a:gd name="T94" fmla="*/ 0 w 5438"/>
                <a:gd name="T95" fmla="*/ 1621 h 1621"/>
                <a:gd name="T96" fmla="*/ 0 w 5438"/>
                <a:gd name="T97" fmla="*/ 0 h 1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438" h="1621">
                  <a:moveTo>
                    <a:pt x="0" y="0"/>
                  </a:moveTo>
                  <a:lnTo>
                    <a:pt x="111" y="80"/>
                  </a:lnTo>
                  <a:lnTo>
                    <a:pt x="220" y="151"/>
                  </a:lnTo>
                  <a:lnTo>
                    <a:pt x="331" y="189"/>
                  </a:lnTo>
                  <a:lnTo>
                    <a:pt x="442" y="228"/>
                  </a:lnTo>
                  <a:lnTo>
                    <a:pt x="554" y="292"/>
                  </a:lnTo>
                  <a:lnTo>
                    <a:pt x="665" y="360"/>
                  </a:lnTo>
                  <a:lnTo>
                    <a:pt x="776" y="413"/>
                  </a:lnTo>
                  <a:lnTo>
                    <a:pt x="887" y="465"/>
                  </a:lnTo>
                  <a:lnTo>
                    <a:pt x="998" y="526"/>
                  </a:lnTo>
                  <a:lnTo>
                    <a:pt x="1110" y="598"/>
                  </a:lnTo>
                  <a:lnTo>
                    <a:pt x="1221" y="667"/>
                  </a:lnTo>
                  <a:lnTo>
                    <a:pt x="1332" y="729"/>
                  </a:lnTo>
                  <a:lnTo>
                    <a:pt x="1441" y="787"/>
                  </a:lnTo>
                  <a:lnTo>
                    <a:pt x="1552" y="846"/>
                  </a:lnTo>
                  <a:lnTo>
                    <a:pt x="1664" y="912"/>
                  </a:lnTo>
                  <a:lnTo>
                    <a:pt x="1775" y="983"/>
                  </a:lnTo>
                  <a:lnTo>
                    <a:pt x="1886" y="1055"/>
                  </a:lnTo>
                  <a:lnTo>
                    <a:pt x="1997" y="1118"/>
                  </a:lnTo>
                  <a:lnTo>
                    <a:pt x="2108" y="1174"/>
                  </a:lnTo>
                  <a:lnTo>
                    <a:pt x="2219" y="1223"/>
                  </a:lnTo>
                  <a:lnTo>
                    <a:pt x="2331" y="1269"/>
                  </a:lnTo>
                  <a:lnTo>
                    <a:pt x="2442" y="1307"/>
                  </a:lnTo>
                  <a:lnTo>
                    <a:pt x="2553" y="1343"/>
                  </a:lnTo>
                  <a:lnTo>
                    <a:pt x="2662" y="1376"/>
                  </a:lnTo>
                  <a:lnTo>
                    <a:pt x="2773" y="1412"/>
                  </a:lnTo>
                  <a:lnTo>
                    <a:pt x="2885" y="1446"/>
                  </a:lnTo>
                  <a:lnTo>
                    <a:pt x="2996" y="1474"/>
                  </a:lnTo>
                  <a:lnTo>
                    <a:pt x="3107" y="1497"/>
                  </a:lnTo>
                  <a:lnTo>
                    <a:pt x="3218" y="1517"/>
                  </a:lnTo>
                  <a:lnTo>
                    <a:pt x="3329" y="1535"/>
                  </a:lnTo>
                  <a:lnTo>
                    <a:pt x="3441" y="1553"/>
                  </a:lnTo>
                  <a:lnTo>
                    <a:pt x="3552" y="1567"/>
                  </a:lnTo>
                  <a:lnTo>
                    <a:pt x="3663" y="1579"/>
                  </a:lnTo>
                  <a:lnTo>
                    <a:pt x="3772" y="1587"/>
                  </a:lnTo>
                  <a:lnTo>
                    <a:pt x="3883" y="1593"/>
                  </a:lnTo>
                  <a:lnTo>
                    <a:pt x="4106" y="1603"/>
                  </a:lnTo>
                  <a:lnTo>
                    <a:pt x="4217" y="1609"/>
                  </a:lnTo>
                  <a:lnTo>
                    <a:pt x="4328" y="1613"/>
                  </a:lnTo>
                  <a:lnTo>
                    <a:pt x="4439" y="1615"/>
                  </a:lnTo>
                  <a:lnTo>
                    <a:pt x="4550" y="1617"/>
                  </a:lnTo>
                  <a:lnTo>
                    <a:pt x="4662" y="1619"/>
                  </a:lnTo>
                  <a:lnTo>
                    <a:pt x="4773" y="1619"/>
                  </a:lnTo>
                  <a:lnTo>
                    <a:pt x="4884" y="1619"/>
                  </a:lnTo>
                  <a:lnTo>
                    <a:pt x="5104" y="1619"/>
                  </a:lnTo>
                  <a:lnTo>
                    <a:pt x="5216" y="1621"/>
                  </a:lnTo>
                  <a:lnTo>
                    <a:pt x="5438" y="1621"/>
                  </a:lnTo>
                  <a:lnTo>
                    <a:pt x="0" y="16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2" name="Freeform 8"/>
            <p:cNvSpPr>
              <a:spLocks/>
            </p:cNvSpPr>
            <p:nvPr/>
          </p:nvSpPr>
          <p:spPr bwMode="auto">
            <a:xfrm>
              <a:off x="1179514" y="1662113"/>
              <a:ext cx="4321175" cy="1300163"/>
            </a:xfrm>
            <a:custGeom>
              <a:avLst/>
              <a:gdLst>
                <a:gd name="T0" fmla="*/ 111 w 5444"/>
                <a:gd name="T1" fmla="*/ 95 h 1639"/>
                <a:gd name="T2" fmla="*/ 222 w 5444"/>
                <a:gd name="T3" fmla="*/ 167 h 1639"/>
                <a:gd name="T4" fmla="*/ 446 w 5444"/>
                <a:gd name="T5" fmla="*/ 246 h 1639"/>
                <a:gd name="T6" fmla="*/ 556 w 5444"/>
                <a:gd name="T7" fmla="*/ 308 h 1639"/>
                <a:gd name="T8" fmla="*/ 667 w 5444"/>
                <a:gd name="T9" fmla="*/ 375 h 1639"/>
                <a:gd name="T10" fmla="*/ 893 w 5444"/>
                <a:gd name="T11" fmla="*/ 473 h 1639"/>
                <a:gd name="T12" fmla="*/ 1112 w 5444"/>
                <a:gd name="T13" fmla="*/ 614 h 1639"/>
                <a:gd name="T14" fmla="*/ 1314 w 5444"/>
                <a:gd name="T15" fmla="*/ 733 h 1639"/>
                <a:gd name="T16" fmla="*/ 1554 w 5444"/>
                <a:gd name="T17" fmla="*/ 862 h 1639"/>
                <a:gd name="T18" fmla="*/ 1666 w 5444"/>
                <a:gd name="T19" fmla="*/ 928 h 1639"/>
                <a:gd name="T20" fmla="*/ 1991 w 5444"/>
                <a:gd name="T21" fmla="*/ 1130 h 1639"/>
                <a:gd name="T22" fmla="*/ 2237 w 5444"/>
                <a:gd name="T23" fmla="*/ 1247 h 1639"/>
                <a:gd name="T24" fmla="*/ 2446 w 5444"/>
                <a:gd name="T25" fmla="*/ 1325 h 1639"/>
                <a:gd name="T26" fmla="*/ 2777 w 5444"/>
                <a:gd name="T27" fmla="*/ 1430 h 1639"/>
                <a:gd name="T28" fmla="*/ 2889 w 5444"/>
                <a:gd name="T29" fmla="*/ 1464 h 1639"/>
                <a:gd name="T30" fmla="*/ 3222 w 5444"/>
                <a:gd name="T31" fmla="*/ 1535 h 1639"/>
                <a:gd name="T32" fmla="*/ 3447 w 5444"/>
                <a:gd name="T33" fmla="*/ 1571 h 1639"/>
                <a:gd name="T34" fmla="*/ 3558 w 5444"/>
                <a:gd name="T35" fmla="*/ 1585 h 1639"/>
                <a:gd name="T36" fmla="*/ 3774 w 5444"/>
                <a:gd name="T37" fmla="*/ 1605 h 1639"/>
                <a:gd name="T38" fmla="*/ 4112 w 5444"/>
                <a:gd name="T39" fmla="*/ 1621 h 1639"/>
                <a:gd name="T40" fmla="*/ 4668 w 5444"/>
                <a:gd name="T41" fmla="*/ 1637 h 1639"/>
                <a:gd name="T42" fmla="*/ 5444 w 5444"/>
                <a:gd name="T43" fmla="*/ 1639 h 1639"/>
                <a:gd name="T44" fmla="*/ 5110 w 5444"/>
                <a:gd name="T45" fmla="*/ 1617 h 1639"/>
                <a:gd name="T46" fmla="*/ 4223 w 5444"/>
                <a:gd name="T47" fmla="*/ 1607 h 1639"/>
                <a:gd name="T48" fmla="*/ 3778 w 5444"/>
                <a:gd name="T49" fmla="*/ 1585 h 1639"/>
                <a:gd name="T50" fmla="*/ 3671 w 5444"/>
                <a:gd name="T51" fmla="*/ 1577 h 1639"/>
                <a:gd name="T52" fmla="*/ 3447 w 5444"/>
                <a:gd name="T53" fmla="*/ 1561 h 1639"/>
                <a:gd name="T54" fmla="*/ 3224 w 5444"/>
                <a:gd name="T55" fmla="*/ 1525 h 1639"/>
                <a:gd name="T56" fmla="*/ 3004 w 5444"/>
                <a:gd name="T57" fmla="*/ 1474 h 1639"/>
                <a:gd name="T58" fmla="*/ 2895 w 5444"/>
                <a:gd name="T59" fmla="*/ 1446 h 1639"/>
                <a:gd name="T60" fmla="*/ 2563 w 5444"/>
                <a:gd name="T61" fmla="*/ 1343 h 1639"/>
                <a:gd name="T62" fmla="*/ 2229 w 5444"/>
                <a:gd name="T63" fmla="*/ 1223 h 1639"/>
                <a:gd name="T64" fmla="*/ 2118 w 5444"/>
                <a:gd name="T65" fmla="*/ 1174 h 1639"/>
                <a:gd name="T66" fmla="*/ 2009 w 5444"/>
                <a:gd name="T67" fmla="*/ 1118 h 1639"/>
                <a:gd name="T68" fmla="*/ 1564 w 5444"/>
                <a:gd name="T69" fmla="*/ 846 h 1639"/>
                <a:gd name="T70" fmla="*/ 1451 w 5444"/>
                <a:gd name="T71" fmla="*/ 787 h 1639"/>
                <a:gd name="T72" fmla="*/ 1344 w 5444"/>
                <a:gd name="T73" fmla="*/ 729 h 1639"/>
                <a:gd name="T74" fmla="*/ 1010 w 5444"/>
                <a:gd name="T75" fmla="*/ 526 h 1639"/>
                <a:gd name="T76" fmla="*/ 897 w 5444"/>
                <a:gd name="T77" fmla="*/ 465 h 1639"/>
                <a:gd name="T78" fmla="*/ 671 w 5444"/>
                <a:gd name="T79" fmla="*/ 368 h 1639"/>
                <a:gd name="T80" fmla="*/ 454 w 5444"/>
                <a:gd name="T81" fmla="*/ 229 h 1639"/>
                <a:gd name="T82" fmla="*/ 230 w 5444"/>
                <a:gd name="T83" fmla="*/ 151 h 1639"/>
                <a:gd name="T84" fmla="*/ 123 w 5444"/>
                <a:gd name="T85" fmla="*/ 80 h 1639"/>
                <a:gd name="T86" fmla="*/ 12 w 5444"/>
                <a:gd name="T87" fmla="*/ 0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44" h="1639">
                  <a:moveTo>
                    <a:pt x="12" y="0"/>
                  </a:moveTo>
                  <a:lnTo>
                    <a:pt x="0" y="16"/>
                  </a:lnTo>
                  <a:lnTo>
                    <a:pt x="111" y="95"/>
                  </a:lnTo>
                  <a:lnTo>
                    <a:pt x="101" y="88"/>
                  </a:lnTo>
                  <a:lnTo>
                    <a:pt x="113" y="95"/>
                  </a:lnTo>
                  <a:lnTo>
                    <a:pt x="222" y="167"/>
                  </a:lnTo>
                  <a:lnTo>
                    <a:pt x="224" y="169"/>
                  </a:lnTo>
                  <a:lnTo>
                    <a:pt x="335" y="207"/>
                  </a:lnTo>
                  <a:lnTo>
                    <a:pt x="446" y="246"/>
                  </a:lnTo>
                  <a:lnTo>
                    <a:pt x="448" y="236"/>
                  </a:lnTo>
                  <a:lnTo>
                    <a:pt x="444" y="244"/>
                  </a:lnTo>
                  <a:lnTo>
                    <a:pt x="556" y="308"/>
                  </a:lnTo>
                  <a:lnTo>
                    <a:pt x="667" y="375"/>
                  </a:lnTo>
                  <a:lnTo>
                    <a:pt x="663" y="374"/>
                  </a:lnTo>
                  <a:lnTo>
                    <a:pt x="667" y="375"/>
                  </a:lnTo>
                  <a:lnTo>
                    <a:pt x="778" y="429"/>
                  </a:lnTo>
                  <a:lnTo>
                    <a:pt x="889" y="481"/>
                  </a:lnTo>
                  <a:lnTo>
                    <a:pt x="893" y="473"/>
                  </a:lnTo>
                  <a:lnTo>
                    <a:pt x="889" y="481"/>
                  </a:lnTo>
                  <a:lnTo>
                    <a:pt x="1000" y="542"/>
                  </a:lnTo>
                  <a:lnTo>
                    <a:pt x="1112" y="614"/>
                  </a:lnTo>
                  <a:lnTo>
                    <a:pt x="1223" y="683"/>
                  </a:lnTo>
                  <a:lnTo>
                    <a:pt x="1334" y="745"/>
                  </a:lnTo>
                  <a:lnTo>
                    <a:pt x="1314" y="733"/>
                  </a:lnTo>
                  <a:lnTo>
                    <a:pt x="1334" y="745"/>
                  </a:lnTo>
                  <a:lnTo>
                    <a:pt x="1443" y="802"/>
                  </a:lnTo>
                  <a:lnTo>
                    <a:pt x="1554" y="862"/>
                  </a:lnTo>
                  <a:lnTo>
                    <a:pt x="1558" y="854"/>
                  </a:lnTo>
                  <a:lnTo>
                    <a:pt x="1554" y="862"/>
                  </a:lnTo>
                  <a:lnTo>
                    <a:pt x="1666" y="928"/>
                  </a:lnTo>
                  <a:lnTo>
                    <a:pt x="1888" y="1071"/>
                  </a:lnTo>
                  <a:lnTo>
                    <a:pt x="1999" y="1134"/>
                  </a:lnTo>
                  <a:lnTo>
                    <a:pt x="1991" y="1130"/>
                  </a:lnTo>
                  <a:lnTo>
                    <a:pt x="2110" y="1190"/>
                  </a:lnTo>
                  <a:lnTo>
                    <a:pt x="2221" y="1239"/>
                  </a:lnTo>
                  <a:lnTo>
                    <a:pt x="2237" y="1247"/>
                  </a:lnTo>
                  <a:lnTo>
                    <a:pt x="2223" y="1241"/>
                  </a:lnTo>
                  <a:lnTo>
                    <a:pt x="2335" y="1287"/>
                  </a:lnTo>
                  <a:lnTo>
                    <a:pt x="2446" y="1325"/>
                  </a:lnTo>
                  <a:lnTo>
                    <a:pt x="2557" y="1361"/>
                  </a:lnTo>
                  <a:lnTo>
                    <a:pt x="2666" y="1394"/>
                  </a:lnTo>
                  <a:lnTo>
                    <a:pt x="2777" y="1430"/>
                  </a:lnTo>
                  <a:lnTo>
                    <a:pt x="2889" y="1464"/>
                  </a:lnTo>
                  <a:lnTo>
                    <a:pt x="2883" y="1462"/>
                  </a:lnTo>
                  <a:lnTo>
                    <a:pt x="2889" y="1464"/>
                  </a:lnTo>
                  <a:lnTo>
                    <a:pt x="3000" y="1492"/>
                  </a:lnTo>
                  <a:lnTo>
                    <a:pt x="3111" y="1515"/>
                  </a:lnTo>
                  <a:lnTo>
                    <a:pt x="3222" y="1535"/>
                  </a:lnTo>
                  <a:lnTo>
                    <a:pt x="3214" y="1533"/>
                  </a:lnTo>
                  <a:lnTo>
                    <a:pt x="3224" y="1535"/>
                  </a:lnTo>
                  <a:lnTo>
                    <a:pt x="3447" y="1571"/>
                  </a:lnTo>
                  <a:lnTo>
                    <a:pt x="3474" y="1575"/>
                  </a:lnTo>
                  <a:lnTo>
                    <a:pt x="3447" y="1571"/>
                  </a:lnTo>
                  <a:lnTo>
                    <a:pt x="3558" y="1585"/>
                  </a:lnTo>
                  <a:lnTo>
                    <a:pt x="3669" y="1597"/>
                  </a:lnTo>
                  <a:lnTo>
                    <a:pt x="3778" y="1605"/>
                  </a:lnTo>
                  <a:lnTo>
                    <a:pt x="3774" y="1605"/>
                  </a:lnTo>
                  <a:lnTo>
                    <a:pt x="3778" y="1605"/>
                  </a:lnTo>
                  <a:lnTo>
                    <a:pt x="3889" y="1611"/>
                  </a:lnTo>
                  <a:lnTo>
                    <a:pt x="4112" y="1621"/>
                  </a:lnTo>
                  <a:lnTo>
                    <a:pt x="4223" y="1627"/>
                  </a:lnTo>
                  <a:lnTo>
                    <a:pt x="4334" y="1631"/>
                  </a:lnTo>
                  <a:lnTo>
                    <a:pt x="4668" y="1637"/>
                  </a:lnTo>
                  <a:lnTo>
                    <a:pt x="5110" y="1637"/>
                  </a:lnTo>
                  <a:lnTo>
                    <a:pt x="5222" y="1639"/>
                  </a:lnTo>
                  <a:lnTo>
                    <a:pt x="5444" y="1639"/>
                  </a:lnTo>
                  <a:lnTo>
                    <a:pt x="5444" y="1619"/>
                  </a:lnTo>
                  <a:lnTo>
                    <a:pt x="5222" y="1619"/>
                  </a:lnTo>
                  <a:lnTo>
                    <a:pt x="5110" y="1617"/>
                  </a:lnTo>
                  <a:lnTo>
                    <a:pt x="4668" y="1617"/>
                  </a:lnTo>
                  <a:lnTo>
                    <a:pt x="4334" y="1611"/>
                  </a:lnTo>
                  <a:lnTo>
                    <a:pt x="4223" y="1607"/>
                  </a:lnTo>
                  <a:lnTo>
                    <a:pt x="4112" y="1601"/>
                  </a:lnTo>
                  <a:lnTo>
                    <a:pt x="3889" y="1591"/>
                  </a:lnTo>
                  <a:lnTo>
                    <a:pt x="3778" y="1585"/>
                  </a:lnTo>
                  <a:lnTo>
                    <a:pt x="3778" y="1595"/>
                  </a:lnTo>
                  <a:lnTo>
                    <a:pt x="3780" y="1585"/>
                  </a:lnTo>
                  <a:lnTo>
                    <a:pt x="3671" y="1577"/>
                  </a:lnTo>
                  <a:lnTo>
                    <a:pt x="3560" y="1565"/>
                  </a:lnTo>
                  <a:lnTo>
                    <a:pt x="3448" y="1551"/>
                  </a:lnTo>
                  <a:lnTo>
                    <a:pt x="3447" y="1561"/>
                  </a:lnTo>
                  <a:lnTo>
                    <a:pt x="3448" y="1553"/>
                  </a:lnTo>
                  <a:lnTo>
                    <a:pt x="3226" y="1517"/>
                  </a:lnTo>
                  <a:lnTo>
                    <a:pt x="3224" y="1525"/>
                  </a:lnTo>
                  <a:lnTo>
                    <a:pt x="3226" y="1517"/>
                  </a:lnTo>
                  <a:lnTo>
                    <a:pt x="3115" y="1498"/>
                  </a:lnTo>
                  <a:lnTo>
                    <a:pt x="3004" y="1474"/>
                  </a:lnTo>
                  <a:lnTo>
                    <a:pt x="2893" y="1446"/>
                  </a:lnTo>
                  <a:lnTo>
                    <a:pt x="2891" y="1454"/>
                  </a:lnTo>
                  <a:lnTo>
                    <a:pt x="2895" y="1446"/>
                  </a:lnTo>
                  <a:lnTo>
                    <a:pt x="2783" y="1412"/>
                  </a:lnTo>
                  <a:lnTo>
                    <a:pt x="2672" y="1376"/>
                  </a:lnTo>
                  <a:lnTo>
                    <a:pt x="2563" y="1343"/>
                  </a:lnTo>
                  <a:lnTo>
                    <a:pt x="2452" y="1307"/>
                  </a:lnTo>
                  <a:lnTo>
                    <a:pt x="2341" y="1269"/>
                  </a:lnTo>
                  <a:lnTo>
                    <a:pt x="2229" y="1223"/>
                  </a:lnTo>
                  <a:lnTo>
                    <a:pt x="2225" y="1231"/>
                  </a:lnTo>
                  <a:lnTo>
                    <a:pt x="2229" y="1223"/>
                  </a:lnTo>
                  <a:lnTo>
                    <a:pt x="2118" y="1174"/>
                  </a:lnTo>
                  <a:lnTo>
                    <a:pt x="2007" y="1118"/>
                  </a:lnTo>
                  <a:lnTo>
                    <a:pt x="2003" y="1126"/>
                  </a:lnTo>
                  <a:lnTo>
                    <a:pt x="2009" y="1118"/>
                  </a:lnTo>
                  <a:lnTo>
                    <a:pt x="1898" y="1055"/>
                  </a:lnTo>
                  <a:lnTo>
                    <a:pt x="1675" y="912"/>
                  </a:lnTo>
                  <a:lnTo>
                    <a:pt x="1564" y="846"/>
                  </a:lnTo>
                  <a:lnTo>
                    <a:pt x="1574" y="852"/>
                  </a:lnTo>
                  <a:lnTo>
                    <a:pt x="1562" y="846"/>
                  </a:lnTo>
                  <a:lnTo>
                    <a:pt x="1451" y="787"/>
                  </a:lnTo>
                  <a:lnTo>
                    <a:pt x="1342" y="729"/>
                  </a:lnTo>
                  <a:lnTo>
                    <a:pt x="1338" y="737"/>
                  </a:lnTo>
                  <a:lnTo>
                    <a:pt x="1344" y="729"/>
                  </a:lnTo>
                  <a:lnTo>
                    <a:pt x="1233" y="667"/>
                  </a:lnTo>
                  <a:lnTo>
                    <a:pt x="1122" y="598"/>
                  </a:lnTo>
                  <a:lnTo>
                    <a:pt x="1010" y="526"/>
                  </a:lnTo>
                  <a:lnTo>
                    <a:pt x="899" y="465"/>
                  </a:lnTo>
                  <a:lnTo>
                    <a:pt x="903" y="467"/>
                  </a:lnTo>
                  <a:lnTo>
                    <a:pt x="897" y="465"/>
                  </a:lnTo>
                  <a:lnTo>
                    <a:pt x="786" y="413"/>
                  </a:lnTo>
                  <a:lnTo>
                    <a:pt x="675" y="360"/>
                  </a:lnTo>
                  <a:lnTo>
                    <a:pt x="671" y="368"/>
                  </a:lnTo>
                  <a:lnTo>
                    <a:pt x="677" y="360"/>
                  </a:lnTo>
                  <a:lnTo>
                    <a:pt x="566" y="292"/>
                  </a:lnTo>
                  <a:lnTo>
                    <a:pt x="454" y="229"/>
                  </a:lnTo>
                  <a:lnTo>
                    <a:pt x="452" y="229"/>
                  </a:lnTo>
                  <a:lnTo>
                    <a:pt x="341" y="189"/>
                  </a:lnTo>
                  <a:lnTo>
                    <a:pt x="230" y="151"/>
                  </a:lnTo>
                  <a:lnTo>
                    <a:pt x="226" y="159"/>
                  </a:lnTo>
                  <a:lnTo>
                    <a:pt x="232" y="151"/>
                  </a:lnTo>
                  <a:lnTo>
                    <a:pt x="123" y="80"/>
                  </a:lnTo>
                  <a:lnTo>
                    <a:pt x="117" y="88"/>
                  </a:lnTo>
                  <a:lnTo>
                    <a:pt x="123" y="8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3" name="Freeform 9"/>
            <p:cNvSpPr>
              <a:spLocks/>
            </p:cNvSpPr>
            <p:nvPr/>
          </p:nvSpPr>
          <p:spPr bwMode="auto">
            <a:xfrm>
              <a:off x="1184276" y="2065338"/>
              <a:ext cx="4316413" cy="889000"/>
            </a:xfrm>
            <a:custGeom>
              <a:avLst/>
              <a:gdLst>
                <a:gd name="T0" fmla="*/ 0 w 5438"/>
                <a:gd name="T1" fmla="*/ 0 h 1120"/>
                <a:gd name="T2" fmla="*/ 111 w 5438"/>
                <a:gd name="T3" fmla="*/ 9 h 1120"/>
                <a:gd name="T4" fmla="*/ 220 w 5438"/>
                <a:gd name="T5" fmla="*/ 21 h 1120"/>
                <a:gd name="T6" fmla="*/ 331 w 5438"/>
                <a:gd name="T7" fmla="*/ 37 h 1120"/>
                <a:gd name="T8" fmla="*/ 442 w 5438"/>
                <a:gd name="T9" fmla="*/ 55 h 1120"/>
                <a:gd name="T10" fmla="*/ 554 w 5438"/>
                <a:gd name="T11" fmla="*/ 75 h 1120"/>
                <a:gd name="T12" fmla="*/ 665 w 5438"/>
                <a:gd name="T13" fmla="*/ 99 h 1120"/>
                <a:gd name="T14" fmla="*/ 776 w 5438"/>
                <a:gd name="T15" fmla="*/ 133 h 1120"/>
                <a:gd name="T16" fmla="*/ 887 w 5438"/>
                <a:gd name="T17" fmla="*/ 176 h 1120"/>
                <a:gd name="T18" fmla="*/ 998 w 5438"/>
                <a:gd name="T19" fmla="*/ 230 h 1120"/>
                <a:gd name="T20" fmla="*/ 1110 w 5438"/>
                <a:gd name="T21" fmla="*/ 289 h 1120"/>
                <a:gd name="T22" fmla="*/ 1221 w 5438"/>
                <a:gd name="T23" fmla="*/ 351 h 1120"/>
                <a:gd name="T24" fmla="*/ 1332 w 5438"/>
                <a:gd name="T25" fmla="*/ 415 h 1120"/>
                <a:gd name="T26" fmla="*/ 1441 w 5438"/>
                <a:gd name="T27" fmla="*/ 476 h 1120"/>
                <a:gd name="T28" fmla="*/ 1552 w 5438"/>
                <a:gd name="T29" fmla="*/ 534 h 1120"/>
                <a:gd name="T30" fmla="*/ 1664 w 5438"/>
                <a:gd name="T31" fmla="*/ 587 h 1120"/>
                <a:gd name="T32" fmla="*/ 1775 w 5438"/>
                <a:gd name="T33" fmla="*/ 639 h 1120"/>
                <a:gd name="T34" fmla="*/ 1886 w 5438"/>
                <a:gd name="T35" fmla="*/ 687 h 1120"/>
                <a:gd name="T36" fmla="*/ 1997 w 5438"/>
                <a:gd name="T37" fmla="*/ 730 h 1120"/>
                <a:gd name="T38" fmla="*/ 2108 w 5438"/>
                <a:gd name="T39" fmla="*/ 772 h 1120"/>
                <a:gd name="T40" fmla="*/ 2219 w 5438"/>
                <a:gd name="T41" fmla="*/ 812 h 1120"/>
                <a:gd name="T42" fmla="*/ 2331 w 5438"/>
                <a:gd name="T43" fmla="*/ 846 h 1120"/>
                <a:gd name="T44" fmla="*/ 2442 w 5438"/>
                <a:gd name="T45" fmla="*/ 879 h 1120"/>
                <a:gd name="T46" fmla="*/ 2553 w 5438"/>
                <a:gd name="T47" fmla="*/ 907 h 1120"/>
                <a:gd name="T48" fmla="*/ 2662 w 5438"/>
                <a:gd name="T49" fmla="*/ 933 h 1120"/>
                <a:gd name="T50" fmla="*/ 2773 w 5438"/>
                <a:gd name="T51" fmla="*/ 957 h 1120"/>
                <a:gd name="T52" fmla="*/ 2885 w 5438"/>
                <a:gd name="T53" fmla="*/ 979 h 1120"/>
                <a:gd name="T54" fmla="*/ 2996 w 5438"/>
                <a:gd name="T55" fmla="*/ 998 h 1120"/>
                <a:gd name="T56" fmla="*/ 3107 w 5438"/>
                <a:gd name="T57" fmla="*/ 1016 h 1120"/>
                <a:gd name="T58" fmla="*/ 3218 w 5438"/>
                <a:gd name="T59" fmla="*/ 1032 h 1120"/>
                <a:gd name="T60" fmla="*/ 3329 w 5438"/>
                <a:gd name="T61" fmla="*/ 1048 h 1120"/>
                <a:gd name="T62" fmla="*/ 3441 w 5438"/>
                <a:gd name="T63" fmla="*/ 1060 h 1120"/>
                <a:gd name="T64" fmla="*/ 3552 w 5438"/>
                <a:gd name="T65" fmla="*/ 1072 h 1120"/>
                <a:gd name="T66" fmla="*/ 3663 w 5438"/>
                <a:gd name="T67" fmla="*/ 1080 h 1120"/>
                <a:gd name="T68" fmla="*/ 3772 w 5438"/>
                <a:gd name="T69" fmla="*/ 1088 h 1120"/>
                <a:gd name="T70" fmla="*/ 3883 w 5438"/>
                <a:gd name="T71" fmla="*/ 1094 h 1120"/>
                <a:gd name="T72" fmla="*/ 3994 w 5438"/>
                <a:gd name="T73" fmla="*/ 1100 h 1120"/>
                <a:gd name="T74" fmla="*/ 4106 w 5438"/>
                <a:gd name="T75" fmla="*/ 1104 h 1120"/>
                <a:gd name="T76" fmla="*/ 4217 w 5438"/>
                <a:gd name="T77" fmla="*/ 1108 h 1120"/>
                <a:gd name="T78" fmla="*/ 4328 w 5438"/>
                <a:gd name="T79" fmla="*/ 1112 h 1120"/>
                <a:gd name="T80" fmla="*/ 4439 w 5438"/>
                <a:gd name="T81" fmla="*/ 1114 h 1120"/>
                <a:gd name="T82" fmla="*/ 4550 w 5438"/>
                <a:gd name="T83" fmla="*/ 1116 h 1120"/>
                <a:gd name="T84" fmla="*/ 4662 w 5438"/>
                <a:gd name="T85" fmla="*/ 1116 h 1120"/>
                <a:gd name="T86" fmla="*/ 4773 w 5438"/>
                <a:gd name="T87" fmla="*/ 1118 h 1120"/>
                <a:gd name="T88" fmla="*/ 4884 w 5438"/>
                <a:gd name="T89" fmla="*/ 1118 h 1120"/>
                <a:gd name="T90" fmla="*/ 4993 w 5438"/>
                <a:gd name="T91" fmla="*/ 1118 h 1120"/>
                <a:gd name="T92" fmla="*/ 5104 w 5438"/>
                <a:gd name="T93" fmla="*/ 1118 h 1120"/>
                <a:gd name="T94" fmla="*/ 5438 w 5438"/>
                <a:gd name="T95" fmla="*/ 1118 h 1120"/>
                <a:gd name="T96" fmla="*/ 5438 w 5438"/>
                <a:gd name="T97" fmla="*/ 1120 h 1120"/>
                <a:gd name="T98" fmla="*/ 0 w 5438"/>
                <a:gd name="T99" fmla="*/ 1120 h 1120"/>
                <a:gd name="T100" fmla="*/ 0 w 5438"/>
                <a:gd name="T101" fmla="*/ 0 h 1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38" h="1120">
                  <a:moveTo>
                    <a:pt x="0" y="0"/>
                  </a:moveTo>
                  <a:lnTo>
                    <a:pt x="111" y="9"/>
                  </a:lnTo>
                  <a:lnTo>
                    <a:pt x="220" y="21"/>
                  </a:lnTo>
                  <a:lnTo>
                    <a:pt x="331" y="37"/>
                  </a:lnTo>
                  <a:lnTo>
                    <a:pt x="442" y="55"/>
                  </a:lnTo>
                  <a:lnTo>
                    <a:pt x="554" y="75"/>
                  </a:lnTo>
                  <a:lnTo>
                    <a:pt x="665" y="99"/>
                  </a:lnTo>
                  <a:lnTo>
                    <a:pt x="776" y="133"/>
                  </a:lnTo>
                  <a:lnTo>
                    <a:pt x="887" y="176"/>
                  </a:lnTo>
                  <a:lnTo>
                    <a:pt x="998" y="230"/>
                  </a:lnTo>
                  <a:lnTo>
                    <a:pt x="1110" y="289"/>
                  </a:lnTo>
                  <a:lnTo>
                    <a:pt x="1221" y="351"/>
                  </a:lnTo>
                  <a:lnTo>
                    <a:pt x="1332" y="415"/>
                  </a:lnTo>
                  <a:lnTo>
                    <a:pt x="1441" y="476"/>
                  </a:lnTo>
                  <a:lnTo>
                    <a:pt x="1552" y="534"/>
                  </a:lnTo>
                  <a:lnTo>
                    <a:pt x="1664" y="587"/>
                  </a:lnTo>
                  <a:lnTo>
                    <a:pt x="1775" y="639"/>
                  </a:lnTo>
                  <a:lnTo>
                    <a:pt x="1886" y="687"/>
                  </a:lnTo>
                  <a:lnTo>
                    <a:pt x="1997" y="730"/>
                  </a:lnTo>
                  <a:lnTo>
                    <a:pt x="2108" y="772"/>
                  </a:lnTo>
                  <a:lnTo>
                    <a:pt x="2219" y="812"/>
                  </a:lnTo>
                  <a:lnTo>
                    <a:pt x="2331" y="846"/>
                  </a:lnTo>
                  <a:lnTo>
                    <a:pt x="2442" y="879"/>
                  </a:lnTo>
                  <a:lnTo>
                    <a:pt x="2553" y="907"/>
                  </a:lnTo>
                  <a:lnTo>
                    <a:pt x="2662" y="933"/>
                  </a:lnTo>
                  <a:lnTo>
                    <a:pt x="2773" y="957"/>
                  </a:lnTo>
                  <a:lnTo>
                    <a:pt x="2885" y="979"/>
                  </a:lnTo>
                  <a:lnTo>
                    <a:pt x="2996" y="998"/>
                  </a:lnTo>
                  <a:lnTo>
                    <a:pt x="3107" y="1016"/>
                  </a:lnTo>
                  <a:lnTo>
                    <a:pt x="3218" y="1032"/>
                  </a:lnTo>
                  <a:lnTo>
                    <a:pt x="3329" y="1048"/>
                  </a:lnTo>
                  <a:lnTo>
                    <a:pt x="3441" y="1060"/>
                  </a:lnTo>
                  <a:lnTo>
                    <a:pt x="3552" y="1072"/>
                  </a:lnTo>
                  <a:lnTo>
                    <a:pt x="3663" y="1080"/>
                  </a:lnTo>
                  <a:lnTo>
                    <a:pt x="3772" y="1088"/>
                  </a:lnTo>
                  <a:lnTo>
                    <a:pt x="3883" y="1094"/>
                  </a:lnTo>
                  <a:lnTo>
                    <a:pt x="3994" y="1100"/>
                  </a:lnTo>
                  <a:lnTo>
                    <a:pt x="4106" y="1104"/>
                  </a:lnTo>
                  <a:lnTo>
                    <a:pt x="4217" y="1108"/>
                  </a:lnTo>
                  <a:lnTo>
                    <a:pt x="4328" y="1112"/>
                  </a:lnTo>
                  <a:lnTo>
                    <a:pt x="4439" y="1114"/>
                  </a:lnTo>
                  <a:lnTo>
                    <a:pt x="4550" y="1116"/>
                  </a:lnTo>
                  <a:lnTo>
                    <a:pt x="4662" y="1116"/>
                  </a:lnTo>
                  <a:lnTo>
                    <a:pt x="4773" y="1118"/>
                  </a:lnTo>
                  <a:lnTo>
                    <a:pt x="4884" y="1118"/>
                  </a:lnTo>
                  <a:lnTo>
                    <a:pt x="4993" y="1118"/>
                  </a:lnTo>
                  <a:lnTo>
                    <a:pt x="5104" y="1118"/>
                  </a:lnTo>
                  <a:lnTo>
                    <a:pt x="5438" y="1118"/>
                  </a:lnTo>
                  <a:lnTo>
                    <a:pt x="5438" y="1120"/>
                  </a:lnTo>
                  <a:lnTo>
                    <a:pt x="0" y="1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4" name="Freeform 10"/>
            <p:cNvSpPr>
              <a:spLocks/>
            </p:cNvSpPr>
            <p:nvPr/>
          </p:nvSpPr>
          <p:spPr bwMode="auto">
            <a:xfrm>
              <a:off x="1184276" y="2057401"/>
              <a:ext cx="4316413" cy="903288"/>
            </a:xfrm>
            <a:custGeom>
              <a:avLst/>
              <a:gdLst>
                <a:gd name="T0" fmla="*/ 0 w 5438"/>
                <a:gd name="T1" fmla="*/ 19 h 1138"/>
                <a:gd name="T2" fmla="*/ 220 w 5438"/>
                <a:gd name="T3" fmla="*/ 41 h 1138"/>
                <a:gd name="T4" fmla="*/ 331 w 5438"/>
                <a:gd name="T5" fmla="*/ 47 h 1138"/>
                <a:gd name="T6" fmla="*/ 442 w 5438"/>
                <a:gd name="T7" fmla="*/ 75 h 1138"/>
                <a:gd name="T8" fmla="*/ 440 w 5438"/>
                <a:gd name="T9" fmla="*/ 75 h 1138"/>
                <a:gd name="T10" fmla="*/ 663 w 5438"/>
                <a:gd name="T11" fmla="*/ 119 h 1138"/>
                <a:gd name="T12" fmla="*/ 663 w 5438"/>
                <a:gd name="T13" fmla="*/ 119 h 1138"/>
                <a:gd name="T14" fmla="*/ 885 w 5438"/>
                <a:gd name="T15" fmla="*/ 196 h 1138"/>
                <a:gd name="T16" fmla="*/ 883 w 5438"/>
                <a:gd name="T17" fmla="*/ 194 h 1138"/>
                <a:gd name="T18" fmla="*/ 1106 w 5438"/>
                <a:gd name="T19" fmla="*/ 307 h 1138"/>
                <a:gd name="T20" fmla="*/ 1106 w 5438"/>
                <a:gd name="T21" fmla="*/ 307 h 1138"/>
                <a:gd name="T22" fmla="*/ 1328 w 5438"/>
                <a:gd name="T23" fmla="*/ 433 h 1138"/>
                <a:gd name="T24" fmla="*/ 1425 w 5438"/>
                <a:gd name="T25" fmla="*/ 488 h 1138"/>
                <a:gd name="T26" fmla="*/ 1548 w 5438"/>
                <a:gd name="T27" fmla="*/ 552 h 1138"/>
                <a:gd name="T28" fmla="*/ 1771 w 5438"/>
                <a:gd name="T29" fmla="*/ 657 h 1138"/>
                <a:gd name="T30" fmla="*/ 1771 w 5438"/>
                <a:gd name="T31" fmla="*/ 659 h 1138"/>
                <a:gd name="T32" fmla="*/ 1872 w 5438"/>
                <a:gd name="T33" fmla="*/ 701 h 1138"/>
                <a:gd name="T34" fmla="*/ 1995 w 5438"/>
                <a:gd name="T35" fmla="*/ 750 h 1138"/>
                <a:gd name="T36" fmla="*/ 2217 w 5438"/>
                <a:gd name="T37" fmla="*/ 832 h 1138"/>
                <a:gd name="T38" fmla="*/ 2434 w 5438"/>
                <a:gd name="T39" fmla="*/ 897 h 1138"/>
                <a:gd name="T40" fmla="*/ 2551 w 5438"/>
                <a:gd name="T41" fmla="*/ 927 h 1138"/>
                <a:gd name="T42" fmla="*/ 2771 w 5438"/>
                <a:gd name="T43" fmla="*/ 977 h 1138"/>
                <a:gd name="T44" fmla="*/ 2994 w 5438"/>
                <a:gd name="T45" fmla="*/ 1018 h 1138"/>
                <a:gd name="T46" fmla="*/ 2996 w 5438"/>
                <a:gd name="T47" fmla="*/ 1018 h 1138"/>
                <a:gd name="T48" fmla="*/ 3163 w 5438"/>
                <a:gd name="T49" fmla="*/ 1044 h 1138"/>
                <a:gd name="T50" fmla="*/ 3329 w 5438"/>
                <a:gd name="T51" fmla="*/ 1068 h 1138"/>
                <a:gd name="T52" fmla="*/ 3663 w 5438"/>
                <a:gd name="T53" fmla="*/ 1100 h 1138"/>
                <a:gd name="T54" fmla="*/ 3768 w 5438"/>
                <a:gd name="T55" fmla="*/ 1108 h 1138"/>
                <a:gd name="T56" fmla="*/ 3994 w 5438"/>
                <a:gd name="T57" fmla="*/ 1120 h 1138"/>
                <a:gd name="T58" fmla="*/ 4550 w 5438"/>
                <a:gd name="T59" fmla="*/ 1136 h 1138"/>
                <a:gd name="T60" fmla="*/ 4773 w 5438"/>
                <a:gd name="T61" fmla="*/ 1138 h 1138"/>
                <a:gd name="T62" fmla="*/ 5438 w 5438"/>
                <a:gd name="T63" fmla="*/ 1118 h 1138"/>
                <a:gd name="T64" fmla="*/ 4662 w 5438"/>
                <a:gd name="T65" fmla="*/ 1116 h 1138"/>
                <a:gd name="T66" fmla="*/ 4328 w 5438"/>
                <a:gd name="T67" fmla="*/ 1112 h 1138"/>
                <a:gd name="T68" fmla="*/ 3772 w 5438"/>
                <a:gd name="T69" fmla="*/ 1088 h 1138"/>
                <a:gd name="T70" fmla="*/ 3774 w 5438"/>
                <a:gd name="T71" fmla="*/ 1088 h 1138"/>
                <a:gd name="T72" fmla="*/ 3554 w 5438"/>
                <a:gd name="T73" fmla="*/ 1072 h 1138"/>
                <a:gd name="T74" fmla="*/ 3109 w 5438"/>
                <a:gd name="T75" fmla="*/ 1016 h 1138"/>
                <a:gd name="T76" fmla="*/ 3109 w 5438"/>
                <a:gd name="T77" fmla="*/ 1018 h 1138"/>
                <a:gd name="T78" fmla="*/ 2996 w 5438"/>
                <a:gd name="T79" fmla="*/ 1008 h 1138"/>
                <a:gd name="T80" fmla="*/ 2887 w 5438"/>
                <a:gd name="T81" fmla="*/ 981 h 1138"/>
                <a:gd name="T82" fmla="*/ 2664 w 5438"/>
                <a:gd name="T83" fmla="*/ 935 h 1138"/>
                <a:gd name="T84" fmla="*/ 2444 w 5438"/>
                <a:gd name="T85" fmla="*/ 881 h 1138"/>
                <a:gd name="T86" fmla="*/ 2446 w 5438"/>
                <a:gd name="T87" fmla="*/ 881 h 1138"/>
                <a:gd name="T88" fmla="*/ 2112 w 5438"/>
                <a:gd name="T89" fmla="*/ 774 h 1138"/>
                <a:gd name="T90" fmla="*/ 1890 w 5438"/>
                <a:gd name="T91" fmla="*/ 689 h 1138"/>
                <a:gd name="T92" fmla="*/ 1890 w 5438"/>
                <a:gd name="T93" fmla="*/ 689 h 1138"/>
                <a:gd name="T94" fmla="*/ 1775 w 5438"/>
                <a:gd name="T95" fmla="*/ 649 h 1138"/>
                <a:gd name="T96" fmla="*/ 1667 w 5438"/>
                <a:gd name="T97" fmla="*/ 589 h 1138"/>
                <a:gd name="T98" fmla="*/ 1445 w 5438"/>
                <a:gd name="T99" fmla="*/ 478 h 1138"/>
                <a:gd name="T100" fmla="*/ 1447 w 5438"/>
                <a:gd name="T101" fmla="*/ 478 h 1138"/>
                <a:gd name="T102" fmla="*/ 1227 w 5438"/>
                <a:gd name="T103" fmla="*/ 353 h 1138"/>
                <a:gd name="T104" fmla="*/ 1145 w 5438"/>
                <a:gd name="T105" fmla="*/ 307 h 1138"/>
                <a:gd name="T106" fmla="*/ 1002 w 5438"/>
                <a:gd name="T107" fmla="*/ 232 h 1138"/>
                <a:gd name="T108" fmla="*/ 885 w 5438"/>
                <a:gd name="T109" fmla="*/ 174 h 1138"/>
                <a:gd name="T110" fmla="*/ 780 w 5438"/>
                <a:gd name="T111" fmla="*/ 135 h 1138"/>
                <a:gd name="T112" fmla="*/ 671 w 5438"/>
                <a:gd name="T113" fmla="*/ 101 h 1138"/>
                <a:gd name="T114" fmla="*/ 556 w 5438"/>
                <a:gd name="T115" fmla="*/ 77 h 1138"/>
                <a:gd name="T116" fmla="*/ 454 w 5438"/>
                <a:gd name="T117" fmla="*/ 57 h 1138"/>
                <a:gd name="T118" fmla="*/ 333 w 5438"/>
                <a:gd name="T119" fmla="*/ 39 h 1138"/>
                <a:gd name="T120" fmla="*/ 333 w 5438"/>
                <a:gd name="T121" fmla="*/ 37 h 1138"/>
                <a:gd name="T122" fmla="*/ 113 w 5438"/>
                <a:gd name="T123" fmla="*/ 10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38" h="1138">
                  <a:moveTo>
                    <a:pt x="2" y="0"/>
                  </a:moveTo>
                  <a:lnTo>
                    <a:pt x="0" y="19"/>
                  </a:lnTo>
                  <a:lnTo>
                    <a:pt x="111" y="29"/>
                  </a:lnTo>
                  <a:lnTo>
                    <a:pt x="220" y="41"/>
                  </a:lnTo>
                  <a:lnTo>
                    <a:pt x="331" y="57"/>
                  </a:lnTo>
                  <a:lnTo>
                    <a:pt x="331" y="47"/>
                  </a:lnTo>
                  <a:lnTo>
                    <a:pt x="331" y="57"/>
                  </a:lnTo>
                  <a:lnTo>
                    <a:pt x="442" y="75"/>
                  </a:lnTo>
                  <a:lnTo>
                    <a:pt x="442" y="65"/>
                  </a:lnTo>
                  <a:lnTo>
                    <a:pt x="440" y="75"/>
                  </a:lnTo>
                  <a:lnTo>
                    <a:pt x="552" y="95"/>
                  </a:lnTo>
                  <a:lnTo>
                    <a:pt x="663" y="119"/>
                  </a:lnTo>
                  <a:lnTo>
                    <a:pt x="665" y="109"/>
                  </a:lnTo>
                  <a:lnTo>
                    <a:pt x="663" y="119"/>
                  </a:lnTo>
                  <a:lnTo>
                    <a:pt x="774" y="153"/>
                  </a:lnTo>
                  <a:lnTo>
                    <a:pt x="885" y="196"/>
                  </a:lnTo>
                  <a:lnTo>
                    <a:pt x="887" y="186"/>
                  </a:lnTo>
                  <a:lnTo>
                    <a:pt x="883" y="194"/>
                  </a:lnTo>
                  <a:lnTo>
                    <a:pt x="994" y="248"/>
                  </a:lnTo>
                  <a:lnTo>
                    <a:pt x="1106" y="307"/>
                  </a:lnTo>
                  <a:lnTo>
                    <a:pt x="1110" y="299"/>
                  </a:lnTo>
                  <a:lnTo>
                    <a:pt x="1106" y="307"/>
                  </a:lnTo>
                  <a:lnTo>
                    <a:pt x="1217" y="369"/>
                  </a:lnTo>
                  <a:lnTo>
                    <a:pt x="1328" y="433"/>
                  </a:lnTo>
                  <a:lnTo>
                    <a:pt x="1437" y="494"/>
                  </a:lnTo>
                  <a:lnTo>
                    <a:pt x="1425" y="488"/>
                  </a:lnTo>
                  <a:lnTo>
                    <a:pt x="1437" y="494"/>
                  </a:lnTo>
                  <a:lnTo>
                    <a:pt x="1548" y="552"/>
                  </a:lnTo>
                  <a:lnTo>
                    <a:pt x="1660" y="605"/>
                  </a:lnTo>
                  <a:lnTo>
                    <a:pt x="1771" y="657"/>
                  </a:lnTo>
                  <a:lnTo>
                    <a:pt x="1799" y="671"/>
                  </a:lnTo>
                  <a:lnTo>
                    <a:pt x="1771" y="659"/>
                  </a:lnTo>
                  <a:lnTo>
                    <a:pt x="1882" y="707"/>
                  </a:lnTo>
                  <a:lnTo>
                    <a:pt x="1872" y="701"/>
                  </a:lnTo>
                  <a:lnTo>
                    <a:pt x="1884" y="707"/>
                  </a:lnTo>
                  <a:lnTo>
                    <a:pt x="1995" y="750"/>
                  </a:lnTo>
                  <a:lnTo>
                    <a:pt x="2106" y="792"/>
                  </a:lnTo>
                  <a:lnTo>
                    <a:pt x="2217" y="832"/>
                  </a:lnTo>
                  <a:lnTo>
                    <a:pt x="2440" y="899"/>
                  </a:lnTo>
                  <a:lnTo>
                    <a:pt x="2434" y="897"/>
                  </a:lnTo>
                  <a:lnTo>
                    <a:pt x="2440" y="899"/>
                  </a:lnTo>
                  <a:lnTo>
                    <a:pt x="2551" y="927"/>
                  </a:lnTo>
                  <a:lnTo>
                    <a:pt x="2660" y="953"/>
                  </a:lnTo>
                  <a:lnTo>
                    <a:pt x="2771" y="977"/>
                  </a:lnTo>
                  <a:lnTo>
                    <a:pt x="2883" y="999"/>
                  </a:lnTo>
                  <a:lnTo>
                    <a:pt x="2994" y="1018"/>
                  </a:lnTo>
                  <a:lnTo>
                    <a:pt x="2986" y="1016"/>
                  </a:lnTo>
                  <a:lnTo>
                    <a:pt x="2996" y="1018"/>
                  </a:lnTo>
                  <a:lnTo>
                    <a:pt x="3107" y="1036"/>
                  </a:lnTo>
                  <a:lnTo>
                    <a:pt x="3163" y="1044"/>
                  </a:lnTo>
                  <a:lnTo>
                    <a:pt x="3107" y="1036"/>
                  </a:lnTo>
                  <a:lnTo>
                    <a:pt x="3329" y="1068"/>
                  </a:lnTo>
                  <a:lnTo>
                    <a:pt x="3552" y="1092"/>
                  </a:lnTo>
                  <a:lnTo>
                    <a:pt x="3663" y="1100"/>
                  </a:lnTo>
                  <a:lnTo>
                    <a:pt x="3772" y="1108"/>
                  </a:lnTo>
                  <a:lnTo>
                    <a:pt x="3768" y="1108"/>
                  </a:lnTo>
                  <a:lnTo>
                    <a:pt x="3772" y="1108"/>
                  </a:lnTo>
                  <a:lnTo>
                    <a:pt x="3994" y="1120"/>
                  </a:lnTo>
                  <a:lnTo>
                    <a:pt x="4328" y="1132"/>
                  </a:lnTo>
                  <a:lnTo>
                    <a:pt x="4550" y="1136"/>
                  </a:lnTo>
                  <a:lnTo>
                    <a:pt x="4662" y="1136"/>
                  </a:lnTo>
                  <a:lnTo>
                    <a:pt x="4773" y="1138"/>
                  </a:lnTo>
                  <a:lnTo>
                    <a:pt x="5438" y="1138"/>
                  </a:lnTo>
                  <a:lnTo>
                    <a:pt x="5438" y="1118"/>
                  </a:lnTo>
                  <a:lnTo>
                    <a:pt x="4773" y="1118"/>
                  </a:lnTo>
                  <a:lnTo>
                    <a:pt x="4662" y="1116"/>
                  </a:lnTo>
                  <a:lnTo>
                    <a:pt x="4550" y="1116"/>
                  </a:lnTo>
                  <a:lnTo>
                    <a:pt x="4328" y="1112"/>
                  </a:lnTo>
                  <a:lnTo>
                    <a:pt x="3994" y="1100"/>
                  </a:lnTo>
                  <a:lnTo>
                    <a:pt x="3772" y="1088"/>
                  </a:lnTo>
                  <a:lnTo>
                    <a:pt x="3772" y="1098"/>
                  </a:lnTo>
                  <a:lnTo>
                    <a:pt x="3774" y="1088"/>
                  </a:lnTo>
                  <a:lnTo>
                    <a:pt x="3665" y="1080"/>
                  </a:lnTo>
                  <a:lnTo>
                    <a:pt x="3554" y="1072"/>
                  </a:lnTo>
                  <a:lnTo>
                    <a:pt x="3331" y="1048"/>
                  </a:lnTo>
                  <a:lnTo>
                    <a:pt x="3109" y="1016"/>
                  </a:lnTo>
                  <a:lnTo>
                    <a:pt x="3107" y="1026"/>
                  </a:lnTo>
                  <a:lnTo>
                    <a:pt x="3109" y="1018"/>
                  </a:lnTo>
                  <a:lnTo>
                    <a:pt x="2998" y="1001"/>
                  </a:lnTo>
                  <a:lnTo>
                    <a:pt x="2996" y="1008"/>
                  </a:lnTo>
                  <a:lnTo>
                    <a:pt x="2998" y="1001"/>
                  </a:lnTo>
                  <a:lnTo>
                    <a:pt x="2887" y="981"/>
                  </a:lnTo>
                  <a:lnTo>
                    <a:pt x="2775" y="959"/>
                  </a:lnTo>
                  <a:lnTo>
                    <a:pt x="2664" y="935"/>
                  </a:lnTo>
                  <a:lnTo>
                    <a:pt x="2555" y="909"/>
                  </a:lnTo>
                  <a:lnTo>
                    <a:pt x="2444" y="881"/>
                  </a:lnTo>
                  <a:lnTo>
                    <a:pt x="2442" y="889"/>
                  </a:lnTo>
                  <a:lnTo>
                    <a:pt x="2446" y="881"/>
                  </a:lnTo>
                  <a:lnTo>
                    <a:pt x="2223" y="814"/>
                  </a:lnTo>
                  <a:lnTo>
                    <a:pt x="2112" y="774"/>
                  </a:lnTo>
                  <a:lnTo>
                    <a:pt x="2001" y="732"/>
                  </a:lnTo>
                  <a:lnTo>
                    <a:pt x="1890" y="689"/>
                  </a:lnTo>
                  <a:lnTo>
                    <a:pt x="1886" y="697"/>
                  </a:lnTo>
                  <a:lnTo>
                    <a:pt x="1890" y="689"/>
                  </a:lnTo>
                  <a:lnTo>
                    <a:pt x="1779" y="641"/>
                  </a:lnTo>
                  <a:lnTo>
                    <a:pt x="1775" y="649"/>
                  </a:lnTo>
                  <a:lnTo>
                    <a:pt x="1779" y="641"/>
                  </a:lnTo>
                  <a:lnTo>
                    <a:pt x="1667" y="589"/>
                  </a:lnTo>
                  <a:lnTo>
                    <a:pt x="1556" y="536"/>
                  </a:lnTo>
                  <a:lnTo>
                    <a:pt x="1445" y="478"/>
                  </a:lnTo>
                  <a:lnTo>
                    <a:pt x="1441" y="486"/>
                  </a:lnTo>
                  <a:lnTo>
                    <a:pt x="1447" y="478"/>
                  </a:lnTo>
                  <a:lnTo>
                    <a:pt x="1338" y="417"/>
                  </a:lnTo>
                  <a:lnTo>
                    <a:pt x="1227" y="353"/>
                  </a:lnTo>
                  <a:lnTo>
                    <a:pt x="1116" y="292"/>
                  </a:lnTo>
                  <a:lnTo>
                    <a:pt x="1145" y="307"/>
                  </a:lnTo>
                  <a:lnTo>
                    <a:pt x="1114" y="292"/>
                  </a:lnTo>
                  <a:lnTo>
                    <a:pt x="1002" y="232"/>
                  </a:lnTo>
                  <a:lnTo>
                    <a:pt x="891" y="178"/>
                  </a:lnTo>
                  <a:lnTo>
                    <a:pt x="885" y="174"/>
                  </a:lnTo>
                  <a:lnTo>
                    <a:pt x="891" y="178"/>
                  </a:lnTo>
                  <a:lnTo>
                    <a:pt x="780" y="135"/>
                  </a:lnTo>
                  <a:lnTo>
                    <a:pt x="669" y="101"/>
                  </a:lnTo>
                  <a:lnTo>
                    <a:pt x="671" y="101"/>
                  </a:lnTo>
                  <a:lnTo>
                    <a:pt x="667" y="101"/>
                  </a:lnTo>
                  <a:lnTo>
                    <a:pt x="556" y="77"/>
                  </a:lnTo>
                  <a:lnTo>
                    <a:pt x="444" y="57"/>
                  </a:lnTo>
                  <a:lnTo>
                    <a:pt x="454" y="57"/>
                  </a:lnTo>
                  <a:lnTo>
                    <a:pt x="444" y="57"/>
                  </a:lnTo>
                  <a:lnTo>
                    <a:pt x="333" y="39"/>
                  </a:lnTo>
                  <a:lnTo>
                    <a:pt x="278" y="29"/>
                  </a:lnTo>
                  <a:lnTo>
                    <a:pt x="333" y="37"/>
                  </a:lnTo>
                  <a:lnTo>
                    <a:pt x="222" y="21"/>
                  </a:lnTo>
                  <a:lnTo>
                    <a:pt x="113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5" name="Rectangle 11"/>
            <p:cNvSpPr>
              <a:spLocks noChangeArrowheads="1"/>
            </p:cNvSpPr>
            <p:nvPr/>
          </p:nvSpPr>
          <p:spPr bwMode="auto">
            <a:xfrm>
              <a:off x="1141414" y="2941638"/>
              <a:ext cx="4403725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6" name="Rectangle 12"/>
            <p:cNvSpPr>
              <a:spLocks noChangeArrowheads="1"/>
            </p:cNvSpPr>
            <p:nvPr/>
          </p:nvSpPr>
          <p:spPr bwMode="auto">
            <a:xfrm>
              <a:off x="1141414" y="1563688"/>
              <a:ext cx="4403725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7" name="Rectangle 13"/>
            <p:cNvSpPr>
              <a:spLocks noChangeArrowheads="1"/>
            </p:cNvSpPr>
            <p:nvPr/>
          </p:nvSpPr>
          <p:spPr bwMode="auto">
            <a:xfrm>
              <a:off x="1573214" y="2898776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8" name="Rectangle 14"/>
            <p:cNvSpPr>
              <a:spLocks noChangeArrowheads="1"/>
            </p:cNvSpPr>
            <p:nvPr/>
          </p:nvSpPr>
          <p:spPr bwMode="auto">
            <a:xfrm>
              <a:off x="1573214" y="1576388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9" name="Rectangle 15"/>
            <p:cNvSpPr>
              <a:spLocks noChangeArrowheads="1"/>
            </p:cNvSpPr>
            <p:nvPr/>
          </p:nvSpPr>
          <p:spPr bwMode="auto">
            <a:xfrm>
              <a:off x="2454276" y="2898776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0" name="Rectangle 16"/>
            <p:cNvSpPr>
              <a:spLocks noChangeArrowheads="1"/>
            </p:cNvSpPr>
            <p:nvPr/>
          </p:nvSpPr>
          <p:spPr bwMode="auto">
            <a:xfrm>
              <a:off x="2454276" y="1576388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1" name="Rectangle 17"/>
            <p:cNvSpPr>
              <a:spLocks noChangeArrowheads="1"/>
            </p:cNvSpPr>
            <p:nvPr/>
          </p:nvSpPr>
          <p:spPr bwMode="auto">
            <a:xfrm>
              <a:off x="3333751" y="2898776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2" name="Rectangle 18"/>
            <p:cNvSpPr>
              <a:spLocks noChangeArrowheads="1"/>
            </p:cNvSpPr>
            <p:nvPr/>
          </p:nvSpPr>
          <p:spPr bwMode="auto">
            <a:xfrm>
              <a:off x="3333751" y="157638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3" name="Rectangle 19"/>
            <p:cNvSpPr>
              <a:spLocks noChangeArrowheads="1"/>
            </p:cNvSpPr>
            <p:nvPr/>
          </p:nvSpPr>
          <p:spPr bwMode="auto">
            <a:xfrm>
              <a:off x="4214814" y="2898776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4" name="Rectangle 20"/>
            <p:cNvSpPr>
              <a:spLocks noChangeArrowheads="1"/>
            </p:cNvSpPr>
            <p:nvPr/>
          </p:nvSpPr>
          <p:spPr bwMode="auto">
            <a:xfrm>
              <a:off x="4214814" y="157638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5" name="Rectangle 21"/>
            <p:cNvSpPr>
              <a:spLocks noChangeArrowheads="1"/>
            </p:cNvSpPr>
            <p:nvPr/>
          </p:nvSpPr>
          <p:spPr bwMode="auto">
            <a:xfrm>
              <a:off x="5095876" y="2898776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6" name="Rectangle 22"/>
            <p:cNvSpPr>
              <a:spLocks noChangeArrowheads="1"/>
            </p:cNvSpPr>
            <p:nvPr/>
          </p:nvSpPr>
          <p:spPr bwMode="auto">
            <a:xfrm>
              <a:off x="5095876" y="157638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7" name="Rectangle 23"/>
            <p:cNvSpPr>
              <a:spLocks noChangeArrowheads="1"/>
            </p:cNvSpPr>
            <p:nvPr/>
          </p:nvSpPr>
          <p:spPr bwMode="auto">
            <a:xfrm>
              <a:off x="1128714" y="2843213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8" name="Rectangle 24"/>
            <p:cNvSpPr>
              <a:spLocks noChangeArrowheads="1"/>
            </p:cNvSpPr>
            <p:nvPr/>
          </p:nvSpPr>
          <p:spPr bwMode="auto">
            <a:xfrm>
              <a:off x="1128714" y="157638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9" name="Rectangle 25"/>
            <p:cNvSpPr>
              <a:spLocks noChangeArrowheads="1"/>
            </p:cNvSpPr>
            <p:nvPr/>
          </p:nvSpPr>
          <p:spPr bwMode="auto">
            <a:xfrm>
              <a:off x="2009776" y="2843213"/>
              <a:ext cx="23813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0" name="Rectangle 26"/>
            <p:cNvSpPr>
              <a:spLocks noChangeArrowheads="1"/>
            </p:cNvSpPr>
            <p:nvPr/>
          </p:nvSpPr>
          <p:spPr bwMode="auto">
            <a:xfrm>
              <a:off x="2009776" y="1576388"/>
              <a:ext cx="23813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1" name="Rectangle 27"/>
            <p:cNvSpPr>
              <a:spLocks noChangeArrowheads="1"/>
            </p:cNvSpPr>
            <p:nvPr/>
          </p:nvSpPr>
          <p:spPr bwMode="auto">
            <a:xfrm>
              <a:off x="2889251" y="2843213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2" name="Rectangle 28"/>
            <p:cNvSpPr>
              <a:spLocks noChangeArrowheads="1"/>
            </p:cNvSpPr>
            <p:nvPr/>
          </p:nvSpPr>
          <p:spPr bwMode="auto">
            <a:xfrm>
              <a:off x="2889251" y="157638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3" name="Rectangle 29"/>
            <p:cNvSpPr>
              <a:spLocks noChangeArrowheads="1"/>
            </p:cNvSpPr>
            <p:nvPr/>
          </p:nvSpPr>
          <p:spPr bwMode="auto">
            <a:xfrm>
              <a:off x="3770314" y="2843213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4" name="Rectangle 30"/>
            <p:cNvSpPr>
              <a:spLocks noChangeArrowheads="1"/>
            </p:cNvSpPr>
            <p:nvPr/>
          </p:nvSpPr>
          <p:spPr bwMode="auto">
            <a:xfrm>
              <a:off x="3770314" y="157638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5" name="Rectangle 31"/>
            <p:cNvSpPr>
              <a:spLocks noChangeArrowheads="1"/>
            </p:cNvSpPr>
            <p:nvPr/>
          </p:nvSpPr>
          <p:spPr bwMode="auto">
            <a:xfrm>
              <a:off x="4651376" y="2843213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6" name="Rectangle 32"/>
            <p:cNvSpPr>
              <a:spLocks noChangeArrowheads="1"/>
            </p:cNvSpPr>
            <p:nvPr/>
          </p:nvSpPr>
          <p:spPr bwMode="auto">
            <a:xfrm>
              <a:off x="4651376" y="157638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7" name="Rectangle 33"/>
            <p:cNvSpPr>
              <a:spLocks noChangeArrowheads="1"/>
            </p:cNvSpPr>
            <p:nvPr/>
          </p:nvSpPr>
          <p:spPr bwMode="auto">
            <a:xfrm>
              <a:off x="5532439" y="2843213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8" name="Rectangle 34"/>
            <p:cNvSpPr>
              <a:spLocks noChangeArrowheads="1"/>
            </p:cNvSpPr>
            <p:nvPr/>
          </p:nvSpPr>
          <p:spPr bwMode="auto">
            <a:xfrm>
              <a:off x="5532439" y="157638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9" name="Rectangle 35"/>
            <p:cNvSpPr>
              <a:spLocks noChangeArrowheads="1"/>
            </p:cNvSpPr>
            <p:nvPr/>
          </p:nvSpPr>
          <p:spPr bwMode="auto">
            <a:xfrm>
              <a:off x="1128714" y="1576388"/>
              <a:ext cx="25400" cy="13779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0" name="Rectangle 36"/>
            <p:cNvSpPr>
              <a:spLocks noChangeArrowheads="1"/>
            </p:cNvSpPr>
            <p:nvPr/>
          </p:nvSpPr>
          <p:spPr bwMode="auto">
            <a:xfrm>
              <a:off x="5532439" y="1576388"/>
              <a:ext cx="25400" cy="13779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1" name="Rectangle 37"/>
            <p:cNvSpPr>
              <a:spLocks noChangeArrowheads="1"/>
            </p:cNvSpPr>
            <p:nvPr/>
          </p:nvSpPr>
          <p:spPr bwMode="auto">
            <a:xfrm>
              <a:off x="1141414" y="2716213"/>
              <a:ext cx="539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2" name="Rectangle 38"/>
            <p:cNvSpPr>
              <a:spLocks noChangeArrowheads="1"/>
            </p:cNvSpPr>
            <p:nvPr/>
          </p:nvSpPr>
          <p:spPr bwMode="auto">
            <a:xfrm>
              <a:off x="5489576" y="2716213"/>
              <a:ext cx="55563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3" name="Rectangle 39"/>
            <p:cNvSpPr>
              <a:spLocks noChangeArrowheads="1"/>
            </p:cNvSpPr>
            <p:nvPr/>
          </p:nvSpPr>
          <p:spPr bwMode="auto">
            <a:xfrm>
              <a:off x="1141414" y="2257426"/>
              <a:ext cx="539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4" name="Rectangle 40"/>
            <p:cNvSpPr>
              <a:spLocks noChangeArrowheads="1"/>
            </p:cNvSpPr>
            <p:nvPr/>
          </p:nvSpPr>
          <p:spPr bwMode="auto">
            <a:xfrm>
              <a:off x="5489576" y="2257426"/>
              <a:ext cx="55563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5" name="Rectangle 41"/>
            <p:cNvSpPr>
              <a:spLocks noChangeArrowheads="1"/>
            </p:cNvSpPr>
            <p:nvPr/>
          </p:nvSpPr>
          <p:spPr bwMode="auto">
            <a:xfrm>
              <a:off x="1141414" y="1798638"/>
              <a:ext cx="539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6" name="Rectangle 42"/>
            <p:cNvSpPr>
              <a:spLocks noChangeArrowheads="1"/>
            </p:cNvSpPr>
            <p:nvPr/>
          </p:nvSpPr>
          <p:spPr bwMode="auto">
            <a:xfrm>
              <a:off x="5489576" y="1798638"/>
              <a:ext cx="55563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7" name="Rectangle 43"/>
            <p:cNvSpPr>
              <a:spLocks noChangeArrowheads="1"/>
            </p:cNvSpPr>
            <p:nvPr/>
          </p:nvSpPr>
          <p:spPr bwMode="auto">
            <a:xfrm>
              <a:off x="1141414" y="2941638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8" name="Rectangle 44"/>
            <p:cNvSpPr>
              <a:spLocks noChangeArrowheads="1"/>
            </p:cNvSpPr>
            <p:nvPr/>
          </p:nvSpPr>
          <p:spPr bwMode="auto">
            <a:xfrm>
              <a:off x="5435601" y="2941638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39" name="Rectangle 45"/>
            <p:cNvSpPr>
              <a:spLocks noChangeArrowheads="1"/>
            </p:cNvSpPr>
            <p:nvPr/>
          </p:nvSpPr>
          <p:spPr bwMode="auto">
            <a:xfrm>
              <a:off x="1141414" y="2482851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0" name="Rectangle 46"/>
            <p:cNvSpPr>
              <a:spLocks noChangeArrowheads="1"/>
            </p:cNvSpPr>
            <p:nvPr/>
          </p:nvSpPr>
          <p:spPr bwMode="auto">
            <a:xfrm>
              <a:off x="5435601" y="2482851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1" name="Rectangle 47"/>
            <p:cNvSpPr>
              <a:spLocks noChangeArrowheads="1"/>
            </p:cNvSpPr>
            <p:nvPr/>
          </p:nvSpPr>
          <p:spPr bwMode="auto">
            <a:xfrm>
              <a:off x="1141414" y="2022476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2" name="Rectangle 48"/>
            <p:cNvSpPr>
              <a:spLocks noChangeArrowheads="1"/>
            </p:cNvSpPr>
            <p:nvPr/>
          </p:nvSpPr>
          <p:spPr bwMode="auto">
            <a:xfrm>
              <a:off x="5435601" y="2022476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3" name="Rectangle 49"/>
            <p:cNvSpPr>
              <a:spLocks noChangeArrowheads="1"/>
            </p:cNvSpPr>
            <p:nvPr/>
          </p:nvSpPr>
          <p:spPr bwMode="auto">
            <a:xfrm>
              <a:off x="1141414" y="1563688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4" name="Rectangle 50"/>
            <p:cNvSpPr>
              <a:spLocks noChangeArrowheads="1"/>
            </p:cNvSpPr>
            <p:nvPr/>
          </p:nvSpPr>
          <p:spPr bwMode="auto">
            <a:xfrm>
              <a:off x="5435601" y="1563688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5" name="Freeform 51"/>
            <p:cNvSpPr>
              <a:spLocks noEditPoints="1"/>
            </p:cNvSpPr>
            <p:nvPr/>
          </p:nvSpPr>
          <p:spPr bwMode="auto">
            <a:xfrm>
              <a:off x="995364" y="2882901"/>
              <a:ext cx="90488" cy="138113"/>
            </a:xfrm>
            <a:custGeom>
              <a:avLst/>
              <a:gdLst>
                <a:gd name="T0" fmla="*/ 0 w 114"/>
                <a:gd name="T1" fmla="*/ 86 h 173"/>
                <a:gd name="T2" fmla="*/ 2 w 114"/>
                <a:gd name="T3" fmla="*/ 60 h 173"/>
                <a:gd name="T4" fmla="*/ 6 w 114"/>
                <a:gd name="T5" fmla="*/ 38 h 173"/>
                <a:gd name="T6" fmla="*/ 12 w 114"/>
                <a:gd name="T7" fmla="*/ 26 h 173"/>
                <a:gd name="T8" fmla="*/ 18 w 114"/>
                <a:gd name="T9" fmla="*/ 16 h 173"/>
                <a:gd name="T10" fmla="*/ 26 w 114"/>
                <a:gd name="T11" fmla="*/ 8 h 173"/>
                <a:gd name="T12" fmla="*/ 34 w 114"/>
                <a:gd name="T13" fmla="*/ 4 h 173"/>
                <a:gd name="T14" fmla="*/ 46 w 114"/>
                <a:gd name="T15" fmla="*/ 0 h 173"/>
                <a:gd name="T16" fmla="*/ 56 w 114"/>
                <a:gd name="T17" fmla="*/ 0 h 173"/>
                <a:gd name="T18" fmla="*/ 66 w 114"/>
                <a:gd name="T19" fmla="*/ 0 h 173"/>
                <a:gd name="T20" fmla="*/ 74 w 114"/>
                <a:gd name="T21" fmla="*/ 2 h 173"/>
                <a:gd name="T22" fmla="*/ 82 w 114"/>
                <a:gd name="T23" fmla="*/ 4 h 173"/>
                <a:gd name="T24" fmla="*/ 88 w 114"/>
                <a:gd name="T25" fmla="*/ 8 h 173"/>
                <a:gd name="T26" fmla="*/ 94 w 114"/>
                <a:gd name="T27" fmla="*/ 14 h 173"/>
                <a:gd name="T28" fmla="*/ 100 w 114"/>
                <a:gd name="T29" fmla="*/ 20 h 173"/>
                <a:gd name="T30" fmla="*/ 104 w 114"/>
                <a:gd name="T31" fmla="*/ 32 h 173"/>
                <a:gd name="T32" fmla="*/ 110 w 114"/>
                <a:gd name="T33" fmla="*/ 46 h 173"/>
                <a:gd name="T34" fmla="*/ 112 w 114"/>
                <a:gd name="T35" fmla="*/ 64 h 173"/>
                <a:gd name="T36" fmla="*/ 114 w 114"/>
                <a:gd name="T37" fmla="*/ 86 h 173"/>
                <a:gd name="T38" fmla="*/ 112 w 114"/>
                <a:gd name="T39" fmla="*/ 113 h 173"/>
                <a:gd name="T40" fmla="*/ 108 w 114"/>
                <a:gd name="T41" fmla="*/ 135 h 173"/>
                <a:gd name="T42" fmla="*/ 102 w 114"/>
                <a:gd name="T43" fmla="*/ 147 h 173"/>
                <a:gd name="T44" fmla="*/ 96 w 114"/>
                <a:gd name="T45" fmla="*/ 157 h 173"/>
                <a:gd name="T46" fmla="*/ 88 w 114"/>
                <a:gd name="T47" fmla="*/ 163 h 173"/>
                <a:gd name="T48" fmla="*/ 80 w 114"/>
                <a:gd name="T49" fmla="*/ 169 h 173"/>
                <a:gd name="T50" fmla="*/ 68 w 114"/>
                <a:gd name="T51" fmla="*/ 173 h 173"/>
                <a:gd name="T52" fmla="*/ 56 w 114"/>
                <a:gd name="T53" fmla="*/ 173 h 173"/>
                <a:gd name="T54" fmla="*/ 34 w 114"/>
                <a:gd name="T55" fmla="*/ 169 h 173"/>
                <a:gd name="T56" fmla="*/ 18 w 114"/>
                <a:gd name="T57" fmla="*/ 157 h 173"/>
                <a:gd name="T58" fmla="*/ 8 w 114"/>
                <a:gd name="T59" fmla="*/ 139 h 173"/>
                <a:gd name="T60" fmla="*/ 2 w 114"/>
                <a:gd name="T61" fmla="*/ 115 h 173"/>
                <a:gd name="T62" fmla="*/ 0 w 114"/>
                <a:gd name="T63" fmla="*/ 86 h 173"/>
                <a:gd name="T64" fmla="*/ 24 w 114"/>
                <a:gd name="T65" fmla="*/ 86 h 173"/>
                <a:gd name="T66" fmla="*/ 24 w 114"/>
                <a:gd name="T67" fmla="*/ 111 h 173"/>
                <a:gd name="T68" fmla="*/ 28 w 114"/>
                <a:gd name="T69" fmla="*/ 129 h 173"/>
                <a:gd name="T70" fmla="*/ 32 w 114"/>
                <a:gd name="T71" fmla="*/ 141 h 173"/>
                <a:gd name="T72" fmla="*/ 40 w 114"/>
                <a:gd name="T73" fmla="*/ 147 h 173"/>
                <a:gd name="T74" fmla="*/ 48 w 114"/>
                <a:gd name="T75" fmla="*/ 153 h 173"/>
                <a:gd name="T76" fmla="*/ 56 w 114"/>
                <a:gd name="T77" fmla="*/ 153 h 173"/>
                <a:gd name="T78" fmla="*/ 66 w 114"/>
                <a:gd name="T79" fmla="*/ 153 h 173"/>
                <a:gd name="T80" fmla="*/ 74 w 114"/>
                <a:gd name="T81" fmla="*/ 147 h 173"/>
                <a:gd name="T82" fmla="*/ 82 w 114"/>
                <a:gd name="T83" fmla="*/ 141 h 173"/>
                <a:gd name="T84" fmla="*/ 86 w 114"/>
                <a:gd name="T85" fmla="*/ 129 h 173"/>
                <a:gd name="T86" fmla="*/ 90 w 114"/>
                <a:gd name="T87" fmla="*/ 111 h 173"/>
                <a:gd name="T88" fmla="*/ 90 w 114"/>
                <a:gd name="T89" fmla="*/ 86 h 173"/>
                <a:gd name="T90" fmla="*/ 90 w 114"/>
                <a:gd name="T91" fmla="*/ 62 h 173"/>
                <a:gd name="T92" fmla="*/ 86 w 114"/>
                <a:gd name="T93" fmla="*/ 44 h 173"/>
                <a:gd name="T94" fmla="*/ 82 w 114"/>
                <a:gd name="T95" fmla="*/ 32 h 173"/>
                <a:gd name="T96" fmla="*/ 76 w 114"/>
                <a:gd name="T97" fmla="*/ 26 h 173"/>
                <a:gd name="T98" fmla="*/ 70 w 114"/>
                <a:gd name="T99" fmla="*/ 22 h 173"/>
                <a:gd name="T100" fmla="*/ 64 w 114"/>
                <a:gd name="T101" fmla="*/ 20 h 173"/>
                <a:gd name="T102" fmla="*/ 56 w 114"/>
                <a:gd name="T103" fmla="*/ 20 h 173"/>
                <a:gd name="T104" fmla="*/ 48 w 114"/>
                <a:gd name="T105" fmla="*/ 20 h 173"/>
                <a:gd name="T106" fmla="*/ 40 w 114"/>
                <a:gd name="T107" fmla="*/ 24 h 173"/>
                <a:gd name="T108" fmla="*/ 34 w 114"/>
                <a:gd name="T109" fmla="*/ 32 h 173"/>
                <a:gd name="T110" fmla="*/ 28 w 114"/>
                <a:gd name="T111" fmla="*/ 44 h 173"/>
                <a:gd name="T112" fmla="*/ 24 w 114"/>
                <a:gd name="T113" fmla="*/ 62 h 173"/>
                <a:gd name="T114" fmla="*/ 24 w 114"/>
                <a:gd name="T115" fmla="*/ 8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3">
                  <a:moveTo>
                    <a:pt x="0" y="86"/>
                  </a:moveTo>
                  <a:lnTo>
                    <a:pt x="2" y="60"/>
                  </a:lnTo>
                  <a:lnTo>
                    <a:pt x="6" y="38"/>
                  </a:lnTo>
                  <a:lnTo>
                    <a:pt x="12" y="26"/>
                  </a:lnTo>
                  <a:lnTo>
                    <a:pt x="18" y="16"/>
                  </a:lnTo>
                  <a:lnTo>
                    <a:pt x="26" y="8"/>
                  </a:lnTo>
                  <a:lnTo>
                    <a:pt x="34" y="4"/>
                  </a:lnTo>
                  <a:lnTo>
                    <a:pt x="46" y="0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2"/>
                  </a:lnTo>
                  <a:lnTo>
                    <a:pt x="82" y="4"/>
                  </a:lnTo>
                  <a:lnTo>
                    <a:pt x="88" y="8"/>
                  </a:lnTo>
                  <a:lnTo>
                    <a:pt x="94" y="14"/>
                  </a:lnTo>
                  <a:lnTo>
                    <a:pt x="100" y="20"/>
                  </a:lnTo>
                  <a:lnTo>
                    <a:pt x="104" y="32"/>
                  </a:lnTo>
                  <a:lnTo>
                    <a:pt x="110" y="46"/>
                  </a:lnTo>
                  <a:lnTo>
                    <a:pt x="112" y="64"/>
                  </a:lnTo>
                  <a:lnTo>
                    <a:pt x="114" y="86"/>
                  </a:lnTo>
                  <a:lnTo>
                    <a:pt x="112" y="113"/>
                  </a:lnTo>
                  <a:lnTo>
                    <a:pt x="108" y="135"/>
                  </a:lnTo>
                  <a:lnTo>
                    <a:pt x="102" y="147"/>
                  </a:lnTo>
                  <a:lnTo>
                    <a:pt x="96" y="157"/>
                  </a:lnTo>
                  <a:lnTo>
                    <a:pt x="88" y="163"/>
                  </a:lnTo>
                  <a:lnTo>
                    <a:pt x="80" y="169"/>
                  </a:lnTo>
                  <a:lnTo>
                    <a:pt x="68" y="173"/>
                  </a:lnTo>
                  <a:lnTo>
                    <a:pt x="56" y="173"/>
                  </a:lnTo>
                  <a:lnTo>
                    <a:pt x="34" y="169"/>
                  </a:lnTo>
                  <a:lnTo>
                    <a:pt x="18" y="157"/>
                  </a:lnTo>
                  <a:lnTo>
                    <a:pt x="8" y="139"/>
                  </a:lnTo>
                  <a:lnTo>
                    <a:pt x="2" y="115"/>
                  </a:lnTo>
                  <a:lnTo>
                    <a:pt x="0" y="86"/>
                  </a:lnTo>
                  <a:close/>
                  <a:moveTo>
                    <a:pt x="24" y="86"/>
                  </a:moveTo>
                  <a:lnTo>
                    <a:pt x="24" y="111"/>
                  </a:lnTo>
                  <a:lnTo>
                    <a:pt x="28" y="129"/>
                  </a:lnTo>
                  <a:lnTo>
                    <a:pt x="32" y="141"/>
                  </a:lnTo>
                  <a:lnTo>
                    <a:pt x="40" y="147"/>
                  </a:lnTo>
                  <a:lnTo>
                    <a:pt x="48" y="153"/>
                  </a:lnTo>
                  <a:lnTo>
                    <a:pt x="56" y="153"/>
                  </a:lnTo>
                  <a:lnTo>
                    <a:pt x="66" y="153"/>
                  </a:lnTo>
                  <a:lnTo>
                    <a:pt x="74" y="147"/>
                  </a:lnTo>
                  <a:lnTo>
                    <a:pt x="82" y="141"/>
                  </a:lnTo>
                  <a:lnTo>
                    <a:pt x="86" y="129"/>
                  </a:lnTo>
                  <a:lnTo>
                    <a:pt x="90" y="111"/>
                  </a:lnTo>
                  <a:lnTo>
                    <a:pt x="90" y="86"/>
                  </a:lnTo>
                  <a:lnTo>
                    <a:pt x="90" y="62"/>
                  </a:lnTo>
                  <a:lnTo>
                    <a:pt x="86" y="44"/>
                  </a:lnTo>
                  <a:lnTo>
                    <a:pt x="82" y="32"/>
                  </a:lnTo>
                  <a:lnTo>
                    <a:pt x="76" y="26"/>
                  </a:lnTo>
                  <a:lnTo>
                    <a:pt x="70" y="22"/>
                  </a:lnTo>
                  <a:lnTo>
                    <a:pt x="64" y="20"/>
                  </a:lnTo>
                  <a:lnTo>
                    <a:pt x="56" y="20"/>
                  </a:lnTo>
                  <a:lnTo>
                    <a:pt x="48" y="20"/>
                  </a:lnTo>
                  <a:lnTo>
                    <a:pt x="40" y="24"/>
                  </a:lnTo>
                  <a:lnTo>
                    <a:pt x="34" y="32"/>
                  </a:lnTo>
                  <a:lnTo>
                    <a:pt x="28" y="44"/>
                  </a:lnTo>
                  <a:lnTo>
                    <a:pt x="24" y="62"/>
                  </a:lnTo>
                  <a:lnTo>
                    <a:pt x="24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6" name="Freeform 52"/>
            <p:cNvSpPr>
              <a:spLocks/>
            </p:cNvSpPr>
            <p:nvPr/>
          </p:nvSpPr>
          <p:spPr bwMode="auto">
            <a:xfrm>
              <a:off x="993776" y="2425701"/>
              <a:ext cx="88900" cy="136525"/>
            </a:xfrm>
            <a:custGeom>
              <a:avLst/>
              <a:gdLst>
                <a:gd name="T0" fmla="*/ 112 w 112"/>
                <a:gd name="T1" fmla="*/ 149 h 171"/>
                <a:gd name="T2" fmla="*/ 112 w 112"/>
                <a:gd name="T3" fmla="*/ 171 h 171"/>
                <a:gd name="T4" fmla="*/ 0 w 112"/>
                <a:gd name="T5" fmla="*/ 171 h 171"/>
                <a:gd name="T6" fmla="*/ 0 w 112"/>
                <a:gd name="T7" fmla="*/ 163 h 171"/>
                <a:gd name="T8" fmla="*/ 2 w 112"/>
                <a:gd name="T9" fmla="*/ 155 h 171"/>
                <a:gd name="T10" fmla="*/ 8 w 112"/>
                <a:gd name="T11" fmla="*/ 143 h 171"/>
                <a:gd name="T12" fmla="*/ 16 w 112"/>
                <a:gd name="T13" fmla="*/ 131 h 171"/>
                <a:gd name="T14" fmla="*/ 22 w 112"/>
                <a:gd name="T15" fmla="*/ 123 h 171"/>
                <a:gd name="T16" fmla="*/ 30 w 112"/>
                <a:gd name="T17" fmla="*/ 116 h 171"/>
                <a:gd name="T18" fmla="*/ 42 w 112"/>
                <a:gd name="T19" fmla="*/ 108 h 171"/>
                <a:gd name="T20" fmla="*/ 64 w 112"/>
                <a:gd name="T21" fmla="*/ 86 h 171"/>
                <a:gd name="T22" fmla="*/ 78 w 112"/>
                <a:gd name="T23" fmla="*/ 72 h 171"/>
                <a:gd name="T24" fmla="*/ 84 w 112"/>
                <a:gd name="T25" fmla="*/ 62 h 171"/>
                <a:gd name="T26" fmla="*/ 86 w 112"/>
                <a:gd name="T27" fmla="*/ 54 h 171"/>
                <a:gd name="T28" fmla="*/ 88 w 112"/>
                <a:gd name="T29" fmla="*/ 46 h 171"/>
                <a:gd name="T30" fmla="*/ 86 w 112"/>
                <a:gd name="T31" fmla="*/ 40 h 171"/>
                <a:gd name="T32" fmla="*/ 84 w 112"/>
                <a:gd name="T33" fmla="*/ 32 h 171"/>
                <a:gd name="T34" fmla="*/ 80 w 112"/>
                <a:gd name="T35" fmla="*/ 28 h 171"/>
                <a:gd name="T36" fmla="*/ 72 w 112"/>
                <a:gd name="T37" fmla="*/ 22 h 171"/>
                <a:gd name="T38" fmla="*/ 66 w 112"/>
                <a:gd name="T39" fmla="*/ 20 h 171"/>
                <a:gd name="T40" fmla="*/ 58 w 112"/>
                <a:gd name="T41" fmla="*/ 20 h 171"/>
                <a:gd name="T42" fmla="*/ 48 w 112"/>
                <a:gd name="T43" fmla="*/ 20 h 171"/>
                <a:gd name="T44" fmla="*/ 40 w 112"/>
                <a:gd name="T45" fmla="*/ 22 h 171"/>
                <a:gd name="T46" fmla="*/ 34 w 112"/>
                <a:gd name="T47" fmla="*/ 28 h 171"/>
                <a:gd name="T48" fmla="*/ 30 w 112"/>
                <a:gd name="T49" fmla="*/ 34 h 171"/>
                <a:gd name="T50" fmla="*/ 26 w 112"/>
                <a:gd name="T51" fmla="*/ 40 h 171"/>
                <a:gd name="T52" fmla="*/ 26 w 112"/>
                <a:gd name="T53" fmla="*/ 50 h 171"/>
                <a:gd name="T54" fmla="*/ 2 w 112"/>
                <a:gd name="T55" fmla="*/ 46 h 171"/>
                <a:gd name="T56" fmla="*/ 8 w 112"/>
                <a:gd name="T57" fmla="*/ 26 h 171"/>
                <a:gd name="T58" fmla="*/ 20 w 112"/>
                <a:gd name="T59" fmla="*/ 12 h 171"/>
                <a:gd name="T60" fmla="*/ 36 w 112"/>
                <a:gd name="T61" fmla="*/ 2 h 171"/>
                <a:gd name="T62" fmla="*/ 58 w 112"/>
                <a:gd name="T63" fmla="*/ 0 h 171"/>
                <a:gd name="T64" fmla="*/ 80 w 112"/>
                <a:gd name="T65" fmla="*/ 2 h 171"/>
                <a:gd name="T66" fmla="*/ 96 w 112"/>
                <a:gd name="T67" fmla="*/ 12 h 171"/>
                <a:gd name="T68" fmla="*/ 106 w 112"/>
                <a:gd name="T69" fmla="*/ 28 h 171"/>
                <a:gd name="T70" fmla="*/ 110 w 112"/>
                <a:gd name="T71" fmla="*/ 46 h 171"/>
                <a:gd name="T72" fmla="*/ 110 w 112"/>
                <a:gd name="T73" fmla="*/ 56 h 171"/>
                <a:gd name="T74" fmla="*/ 106 w 112"/>
                <a:gd name="T75" fmla="*/ 66 h 171"/>
                <a:gd name="T76" fmla="*/ 102 w 112"/>
                <a:gd name="T77" fmla="*/ 78 h 171"/>
                <a:gd name="T78" fmla="*/ 94 w 112"/>
                <a:gd name="T79" fmla="*/ 88 h 171"/>
                <a:gd name="T80" fmla="*/ 88 w 112"/>
                <a:gd name="T81" fmla="*/ 94 h 171"/>
                <a:gd name="T82" fmla="*/ 82 w 112"/>
                <a:gd name="T83" fmla="*/ 100 h 171"/>
                <a:gd name="T84" fmla="*/ 72 w 112"/>
                <a:gd name="T85" fmla="*/ 108 h 171"/>
                <a:gd name="T86" fmla="*/ 62 w 112"/>
                <a:gd name="T87" fmla="*/ 117 h 171"/>
                <a:gd name="T88" fmla="*/ 54 w 112"/>
                <a:gd name="T89" fmla="*/ 123 h 171"/>
                <a:gd name="T90" fmla="*/ 48 w 112"/>
                <a:gd name="T91" fmla="*/ 129 h 171"/>
                <a:gd name="T92" fmla="*/ 42 w 112"/>
                <a:gd name="T93" fmla="*/ 133 h 171"/>
                <a:gd name="T94" fmla="*/ 38 w 112"/>
                <a:gd name="T95" fmla="*/ 137 h 171"/>
                <a:gd name="T96" fmla="*/ 30 w 112"/>
                <a:gd name="T97" fmla="*/ 149 h 171"/>
                <a:gd name="T98" fmla="*/ 112 w 112"/>
                <a:gd name="T99" fmla="*/ 14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2" h="171">
                  <a:moveTo>
                    <a:pt x="112" y="149"/>
                  </a:moveTo>
                  <a:lnTo>
                    <a:pt x="112" y="171"/>
                  </a:lnTo>
                  <a:lnTo>
                    <a:pt x="0" y="171"/>
                  </a:lnTo>
                  <a:lnTo>
                    <a:pt x="0" y="163"/>
                  </a:lnTo>
                  <a:lnTo>
                    <a:pt x="2" y="155"/>
                  </a:lnTo>
                  <a:lnTo>
                    <a:pt x="8" y="143"/>
                  </a:lnTo>
                  <a:lnTo>
                    <a:pt x="16" y="131"/>
                  </a:lnTo>
                  <a:lnTo>
                    <a:pt x="22" y="123"/>
                  </a:lnTo>
                  <a:lnTo>
                    <a:pt x="30" y="116"/>
                  </a:lnTo>
                  <a:lnTo>
                    <a:pt x="42" y="108"/>
                  </a:lnTo>
                  <a:lnTo>
                    <a:pt x="64" y="86"/>
                  </a:lnTo>
                  <a:lnTo>
                    <a:pt x="78" y="72"/>
                  </a:lnTo>
                  <a:lnTo>
                    <a:pt x="84" y="62"/>
                  </a:lnTo>
                  <a:lnTo>
                    <a:pt x="86" y="54"/>
                  </a:lnTo>
                  <a:lnTo>
                    <a:pt x="88" y="46"/>
                  </a:lnTo>
                  <a:lnTo>
                    <a:pt x="86" y="40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2" y="22"/>
                  </a:lnTo>
                  <a:lnTo>
                    <a:pt x="66" y="20"/>
                  </a:lnTo>
                  <a:lnTo>
                    <a:pt x="58" y="20"/>
                  </a:lnTo>
                  <a:lnTo>
                    <a:pt x="48" y="20"/>
                  </a:lnTo>
                  <a:lnTo>
                    <a:pt x="40" y="22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2" y="46"/>
                  </a:lnTo>
                  <a:lnTo>
                    <a:pt x="8" y="26"/>
                  </a:lnTo>
                  <a:lnTo>
                    <a:pt x="20" y="12"/>
                  </a:lnTo>
                  <a:lnTo>
                    <a:pt x="36" y="2"/>
                  </a:lnTo>
                  <a:lnTo>
                    <a:pt x="58" y="0"/>
                  </a:lnTo>
                  <a:lnTo>
                    <a:pt x="80" y="2"/>
                  </a:lnTo>
                  <a:lnTo>
                    <a:pt x="96" y="12"/>
                  </a:lnTo>
                  <a:lnTo>
                    <a:pt x="106" y="28"/>
                  </a:lnTo>
                  <a:lnTo>
                    <a:pt x="110" y="46"/>
                  </a:lnTo>
                  <a:lnTo>
                    <a:pt x="110" y="56"/>
                  </a:lnTo>
                  <a:lnTo>
                    <a:pt x="106" y="66"/>
                  </a:lnTo>
                  <a:lnTo>
                    <a:pt x="102" y="78"/>
                  </a:lnTo>
                  <a:lnTo>
                    <a:pt x="94" y="88"/>
                  </a:lnTo>
                  <a:lnTo>
                    <a:pt x="88" y="94"/>
                  </a:lnTo>
                  <a:lnTo>
                    <a:pt x="82" y="100"/>
                  </a:lnTo>
                  <a:lnTo>
                    <a:pt x="72" y="108"/>
                  </a:lnTo>
                  <a:lnTo>
                    <a:pt x="62" y="117"/>
                  </a:lnTo>
                  <a:lnTo>
                    <a:pt x="54" y="123"/>
                  </a:lnTo>
                  <a:lnTo>
                    <a:pt x="48" y="129"/>
                  </a:lnTo>
                  <a:lnTo>
                    <a:pt x="42" y="133"/>
                  </a:lnTo>
                  <a:lnTo>
                    <a:pt x="38" y="137"/>
                  </a:lnTo>
                  <a:lnTo>
                    <a:pt x="30" y="149"/>
                  </a:lnTo>
                  <a:lnTo>
                    <a:pt x="112" y="1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7" name="Freeform 53"/>
            <p:cNvSpPr>
              <a:spLocks noEditPoints="1"/>
            </p:cNvSpPr>
            <p:nvPr/>
          </p:nvSpPr>
          <p:spPr bwMode="auto">
            <a:xfrm>
              <a:off x="987426" y="1968501"/>
              <a:ext cx="95250" cy="134938"/>
            </a:xfrm>
            <a:custGeom>
              <a:avLst/>
              <a:gdLst>
                <a:gd name="T0" fmla="*/ 77 w 119"/>
                <a:gd name="T1" fmla="*/ 169 h 169"/>
                <a:gd name="T2" fmla="*/ 77 w 119"/>
                <a:gd name="T3" fmla="*/ 129 h 169"/>
                <a:gd name="T4" fmla="*/ 0 w 119"/>
                <a:gd name="T5" fmla="*/ 129 h 169"/>
                <a:gd name="T6" fmla="*/ 0 w 119"/>
                <a:gd name="T7" fmla="*/ 108 h 169"/>
                <a:gd name="T8" fmla="*/ 81 w 119"/>
                <a:gd name="T9" fmla="*/ 0 h 169"/>
                <a:gd name="T10" fmla="*/ 99 w 119"/>
                <a:gd name="T11" fmla="*/ 0 h 169"/>
                <a:gd name="T12" fmla="*/ 99 w 119"/>
                <a:gd name="T13" fmla="*/ 108 h 169"/>
                <a:gd name="T14" fmla="*/ 119 w 119"/>
                <a:gd name="T15" fmla="*/ 108 h 169"/>
                <a:gd name="T16" fmla="*/ 119 w 119"/>
                <a:gd name="T17" fmla="*/ 129 h 169"/>
                <a:gd name="T18" fmla="*/ 99 w 119"/>
                <a:gd name="T19" fmla="*/ 129 h 169"/>
                <a:gd name="T20" fmla="*/ 99 w 119"/>
                <a:gd name="T21" fmla="*/ 169 h 169"/>
                <a:gd name="T22" fmla="*/ 77 w 119"/>
                <a:gd name="T23" fmla="*/ 169 h 169"/>
                <a:gd name="T24" fmla="*/ 77 w 119"/>
                <a:gd name="T25" fmla="*/ 108 h 169"/>
                <a:gd name="T26" fmla="*/ 77 w 119"/>
                <a:gd name="T27" fmla="*/ 42 h 169"/>
                <a:gd name="T28" fmla="*/ 27 w 119"/>
                <a:gd name="T29" fmla="*/ 108 h 169"/>
                <a:gd name="T30" fmla="*/ 77 w 119"/>
                <a:gd name="T31" fmla="*/ 10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69">
                  <a:moveTo>
                    <a:pt x="77" y="169"/>
                  </a:moveTo>
                  <a:lnTo>
                    <a:pt x="77" y="129"/>
                  </a:lnTo>
                  <a:lnTo>
                    <a:pt x="0" y="129"/>
                  </a:lnTo>
                  <a:lnTo>
                    <a:pt x="0" y="108"/>
                  </a:lnTo>
                  <a:lnTo>
                    <a:pt x="81" y="0"/>
                  </a:lnTo>
                  <a:lnTo>
                    <a:pt x="99" y="0"/>
                  </a:lnTo>
                  <a:lnTo>
                    <a:pt x="99" y="108"/>
                  </a:lnTo>
                  <a:lnTo>
                    <a:pt x="119" y="108"/>
                  </a:lnTo>
                  <a:lnTo>
                    <a:pt x="119" y="129"/>
                  </a:lnTo>
                  <a:lnTo>
                    <a:pt x="99" y="129"/>
                  </a:lnTo>
                  <a:lnTo>
                    <a:pt x="99" y="169"/>
                  </a:lnTo>
                  <a:lnTo>
                    <a:pt x="77" y="169"/>
                  </a:lnTo>
                  <a:close/>
                  <a:moveTo>
                    <a:pt x="77" y="108"/>
                  </a:moveTo>
                  <a:lnTo>
                    <a:pt x="77" y="42"/>
                  </a:lnTo>
                  <a:lnTo>
                    <a:pt x="27" y="108"/>
                  </a:lnTo>
                  <a:lnTo>
                    <a:pt x="77" y="10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8" name="Freeform 54"/>
            <p:cNvSpPr>
              <a:spLocks noEditPoints="1"/>
            </p:cNvSpPr>
            <p:nvPr/>
          </p:nvSpPr>
          <p:spPr bwMode="auto">
            <a:xfrm>
              <a:off x="993776" y="1504951"/>
              <a:ext cx="92075" cy="139700"/>
            </a:xfrm>
            <a:custGeom>
              <a:avLst/>
              <a:gdLst>
                <a:gd name="T0" fmla="*/ 90 w 116"/>
                <a:gd name="T1" fmla="*/ 47 h 174"/>
                <a:gd name="T2" fmla="*/ 86 w 116"/>
                <a:gd name="T3" fmla="*/ 33 h 174"/>
                <a:gd name="T4" fmla="*/ 76 w 116"/>
                <a:gd name="T5" fmla="*/ 23 h 174"/>
                <a:gd name="T6" fmla="*/ 62 w 116"/>
                <a:gd name="T7" fmla="*/ 19 h 174"/>
                <a:gd name="T8" fmla="*/ 42 w 116"/>
                <a:gd name="T9" fmla="*/ 25 h 174"/>
                <a:gd name="T10" fmla="*/ 32 w 116"/>
                <a:gd name="T11" fmla="*/ 35 h 174"/>
                <a:gd name="T12" fmla="*/ 24 w 116"/>
                <a:gd name="T13" fmla="*/ 59 h 174"/>
                <a:gd name="T14" fmla="*/ 28 w 116"/>
                <a:gd name="T15" fmla="*/ 75 h 174"/>
                <a:gd name="T16" fmla="*/ 42 w 116"/>
                <a:gd name="T17" fmla="*/ 65 h 174"/>
                <a:gd name="T18" fmla="*/ 64 w 116"/>
                <a:gd name="T19" fmla="*/ 59 h 174"/>
                <a:gd name="T20" fmla="*/ 100 w 116"/>
                <a:gd name="T21" fmla="*/ 75 h 174"/>
                <a:gd name="T22" fmla="*/ 116 w 116"/>
                <a:gd name="T23" fmla="*/ 115 h 174"/>
                <a:gd name="T24" fmla="*/ 112 w 116"/>
                <a:gd name="T25" fmla="*/ 135 h 174"/>
                <a:gd name="T26" fmla="*/ 102 w 116"/>
                <a:gd name="T27" fmla="*/ 154 h 174"/>
                <a:gd name="T28" fmla="*/ 88 w 116"/>
                <a:gd name="T29" fmla="*/ 166 h 174"/>
                <a:gd name="T30" fmla="*/ 70 w 116"/>
                <a:gd name="T31" fmla="*/ 172 h 174"/>
                <a:gd name="T32" fmla="*/ 36 w 116"/>
                <a:gd name="T33" fmla="*/ 168 h 174"/>
                <a:gd name="T34" fmla="*/ 8 w 116"/>
                <a:gd name="T35" fmla="*/ 139 h 174"/>
                <a:gd name="T36" fmla="*/ 0 w 116"/>
                <a:gd name="T37" fmla="*/ 91 h 174"/>
                <a:gd name="T38" fmla="*/ 8 w 116"/>
                <a:gd name="T39" fmla="*/ 37 h 174"/>
                <a:gd name="T40" fmla="*/ 38 w 116"/>
                <a:gd name="T41" fmla="*/ 5 h 174"/>
                <a:gd name="T42" fmla="*/ 82 w 116"/>
                <a:gd name="T43" fmla="*/ 4 h 174"/>
                <a:gd name="T44" fmla="*/ 108 w 116"/>
                <a:gd name="T45" fmla="*/ 25 h 174"/>
                <a:gd name="T46" fmla="*/ 22 w 116"/>
                <a:gd name="T47" fmla="*/ 115 h 174"/>
                <a:gd name="T48" fmla="*/ 28 w 116"/>
                <a:gd name="T49" fmla="*/ 135 h 174"/>
                <a:gd name="T50" fmla="*/ 40 w 116"/>
                <a:gd name="T51" fmla="*/ 148 h 174"/>
                <a:gd name="T52" fmla="*/ 58 w 116"/>
                <a:gd name="T53" fmla="*/ 154 h 174"/>
                <a:gd name="T54" fmla="*/ 76 w 116"/>
                <a:gd name="T55" fmla="*/ 148 h 174"/>
                <a:gd name="T56" fmla="*/ 88 w 116"/>
                <a:gd name="T57" fmla="*/ 137 h 174"/>
                <a:gd name="T58" fmla="*/ 92 w 116"/>
                <a:gd name="T59" fmla="*/ 115 h 174"/>
                <a:gd name="T60" fmla="*/ 88 w 116"/>
                <a:gd name="T61" fmla="*/ 97 h 174"/>
                <a:gd name="T62" fmla="*/ 76 w 116"/>
                <a:gd name="T63" fmla="*/ 83 h 174"/>
                <a:gd name="T64" fmla="*/ 58 w 116"/>
                <a:gd name="T65" fmla="*/ 79 h 174"/>
                <a:gd name="T66" fmla="*/ 40 w 116"/>
                <a:gd name="T67" fmla="*/ 83 h 174"/>
                <a:gd name="T68" fmla="*/ 28 w 116"/>
                <a:gd name="T69" fmla="*/ 97 h 174"/>
                <a:gd name="T70" fmla="*/ 22 w 116"/>
                <a:gd name="T71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" h="174">
                  <a:moveTo>
                    <a:pt x="112" y="45"/>
                  </a:moveTo>
                  <a:lnTo>
                    <a:pt x="90" y="47"/>
                  </a:lnTo>
                  <a:lnTo>
                    <a:pt x="88" y="39"/>
                  </a:lnTo>
                  <a:lnTo>
                    <a:pt x="86" y="33"/>
                  </a:lnTo>
                  <a:lnTo>
                    <a:pt x="82" y="29"/>
                  </a:lnTo>
                  <a:lnTo>
                    <a:pt x="76" y="23"/>
                  </a:lnTo>
                  <a:lnTo>
                    <a:pt x="70" y="21"/>
                  </a:lnTo>
                  <a:lnTo>
                    <a:pt x="62" y="19"/>
                  </a:lnTo>
                  <a:lnTo>
                    <a:pt x="52" y="21"/>
                  </a:lnTo>
                  <a:lnTo>
                    <a:pt x="42" y="25"/>
                  </a:lnTo>
                  <a:lnTo>
                    <a:pt x="38" y="29"/>
                  </a:lnTo>
                  <a:lnTo>
                    <a:pt x="32" y="35"/>
                  </a:lnTo>
                  <a:lnTo>
                    <a:pt x="28" y="43"/>
                  </a:lnTo>
                  <a:lnTo>
                    <a:pt x="24" y="59"/>
                  </a:lnTo>
                  <a:lnTo>
                    <a:pt x="22" y="83"/>
                  </a:lnTo>
                  <a:lnTo>
                    <a:pt x="28" y="75"/>
                  </a:lnTo>
                  <a:lnTo>
                    <a:pt x="34" y="69"/>
                  </a:lnTo>
                  <a:lnTo>
                    <a:pt x="42" y="65"/>
                  </a:lnTo>
                  <a:lnTo>
                    <a:pt x="52" y="61"/>
                  </a:lnTo>
                  <a:lnTo>
                    <a:pt x="64" y="59"/>
                  </a:lnTo>
                  <a:lnTo>
                    <a:pt x="84" y="63"/>
                  </a:lnTo>
                  <a:lnTo>
                    <a:pt x="100" y="75"/>
                  </a:lnTo>
                  <a:lnTo>
                    <a:pt x="112" y="93"/>
                  </a:lnTo>
                  <a:lnTo>
                    <a:pt x="116" y="115"/>
                  </a:lnTo>
                  <a:lnTo>
                    <a:pt x="114" y="125"/>
                  </a:lnTo>
                  <a:lnTo>
                    <a:pt x="112" y="135"/>
                  </a:lnTo>
                  <a:lnTo>
                    <a:pt x="108" y="145"/>
                  </a:lnTo>
                  <a:lnTo>
                    <a:pt x="102" y="154"/>
                  </a:lnTo>
                  <a:lnTo>
                    <a:pt x="96" y="160"/>
                  </a:lnTo>
                  <a:lnTo>
                    <a:pt x="88" y="166"/>
                  </a:lnTo>
                  <a:lnTo>
                    <a:pt x="80" y="170"/>
                  </a:lnTo>
                  <a:lnTo>
                    <a:pt x="70" y="172"/>
                  </a:lnTo>
                  <a:lnTo>
                    <a:pt x="60" y="174"/>
                  </a:lnTo>
                  <a:lnTo>
                    <a:pt x="36" y="168"/>
                  </a:lnTo>
                  <a:lnTo>
                    <a:pt x="18" y="154"/>
                  </a:lnTo>
                  <a:lnTo>
                    <a:pt x="8" y="139"/>
                  </a:lnTo>
                  <a:lnTo>
                    <a:pt x="2" y="119"/>
                  </a:lnTo>
                  <a:lnTo>
                    <a:pt x="0" y="91"/>
                  </a:lnTo>
                  <a:lnTo>
                    <a:pt x="2" y="61"/>
                  </a:lnTo>
                  <a:lnTo>
                    <a:pt x="8" y="37"/>
                  </a:lnTo>
                  <a:lnTo>
                    <a:pt x="18" y="19"/>
                  </a:lnTo>
                  <a:lnTo>
                    <a:pt x="38" y="5"/>
                  </a:lnTo>
                  <a:lnTo>
                    <a:pt x="64" y="0"/>
                  </a:lnTo>
                  <a:lnTo>
                    <a:pt x="82" y="4"/>
                  </a:lnTo>
                  <a:lnTo>
                    <a:pt x="96" y="11"/>
                  </a:lnTo>
                  <a:lnTo>
                    <a:pt x="108" y="25"/>
                  </a:lnTo>
                  <a:lnTo>
                    <a:pt x="112" y="45"/>
                  </a:lnTo>
                  <a:close/>
                  <a:moveTo>
                    <a:pt x="22" y="115"/>
                  </a:moveTo>
                  <a:lnTo>
                    <a:pt x="24" y="125"/>
                  </a:lnTo>
                  <a:lnTo>
                    <a:pt x="28" y="135"/>
                  </a:lnTo>
                  <a:lnTo>
                    <a:pt x="34" y="143"/>
                  </a:lnTo>
                  <a:lnTo>
                    <a:pt x="40" y="148"/>
                  </a:lnTo>
                  <a:lnTo>
                    <a:pt x="48" y="152"/>
                  </a:lnTo>
                  <a:lnTo>
                    <a:pt x="58" y="154"/>
                  </a:lnTo>
                  <a:lnTo>
                    <a:pt x="68" y="152"/>
                  </a:lnTo>
                  <a:lnTo>
                    <a:pt x="76" y="148"/>
                  </a:lnTo>
                  <a:lnTo>
                    <a:pt x="84" y="145"/>
                  </a:lnTo>
                  <a:lnTo>
                    <a:pt x="88" y="137"/>
                  </a:lnTo>
                  <a:lnTo>
                    <a:pt x="92" y="127"/>
                  </a:lnTo>
                  <a:lnTo>
                    <a:pt x="92" y="115"/>
                  </a:lnTo>
                  <a:lnTo>
                    <a:pt x="92" y="105"/>
                  </a:lnTo>
                  <a:lnTo>
                    <a:pt x="88" y="97"/>
                  </a:lnTo>
                  <a:lnTo>
                    <a:pt x="84" y="89"/>
                  </a:lnTo>
                  <a:lnTo>
                    <a:pt x="76" y="83"/>
                  </a:lnTo>
                  <a:lnTo>
                    <a:pt x="68" y="81"/>
                  </a:lnTo>
                  <a:lnTo>
                    <a:pt x="58" y="79"/>
                  </a:lnTo>
                  <a:lnTo>
                    <a:pt x="48" y="81"/>
                  </a:lnTo>
                  <a:lnTo>
                    <a:pt x="40" y="83"/>
                  </a:lnTo>
                  <a:lnTo>
                    <a:pt x="32" y="89"/>
                  </a:lnTo>
                  <a:lnTo>
                    <a:pt x="28" y="97"/>
                  </a:lnTo>
                  <a:lnTo>
                    <a:pt x="24" y="105"/>
                  </a:lnTo>
                  <a:lnTo>
                    <a:pt x="22" y="1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49" name="Freeform 55"/>
            <p:cNvSpPr>
              <a:spLocks/>
            </p:cNvSpPr>
            <p:nvPr/>
          </p:nvSpPr>
          <p:spPr bwMode="auto">
            <a:xfrm>
              <a:off x="739776" y="2738438"/>
              <a:ext cx="107950" cy="80963"/>
            </a:xfrm>
            <a:custGeom>
              <a:avLst/>
              <a:gdLst>
                <a:gd name="T0" fmla="*/ 135 w 135"/>
                <a:gd name="T1" fmla="*/ 103 h 103"/>
                <a:gd name="T2" fmla="*/ 2 w 135"/>
                <a:gd name="T3" fmla="*/ 103 h 103"/>
                <a:gd name="T4" fmla="*/ 2 w 135"/>
                <a:gd name="T5" fmla="*/ 79 h 103"/>
                <a:gd name="T6" fmla="*/ 22 w 135"/>
                <a:gd name="T7" fmla="*/ 79 h 103"/>
                <a:gd name="T8" fmla="*/ 10 w 135"/>
                <a:gd name="T9" fmla="*/ 69 h 103"/>
                <a:gd name="T10" fmla="*/ 2 w 135"/>
                <a:gd name="T11" fmla="*/ 57 h 103"/>
                <a:gd name="T12" fmla="*/ 0 w 135"/>
                <a:gd name="T13" fmla="*/ 41 h 103"/>
                <a:gd name="T14" fmla="*/ 2 w 135"/>
                <a:gd name="T15" fmla="*/ 31 h 103"/>
                <a:gd name="T16" fmla="*/ 4 w 135"/>
                <a:gd name="T17" fmla="*/ 21 h 103"/>
                <a:gd name="T18" fmla="*/ 10 w 135"/>
                <a:gd name="T19" fmla="*/ 13 h 103"/>
                <a:gd name="T20" fmla="*/ 16 w 135"/>
                <a:gd name="T21" fmla="*/ 7 h 103"/>
                <a:gd name="T22" fmla="*/ 24 w 135"/>
                <a:gd name="T23" fmla="*/ 4 h 103"/>
                <a:gd name="T24" fmla="*/ 32 w 135"/>
                <a:gd name="T25" fmla="*/ 2 h 103"/>
                <a:gd name="T26" fmla="*/ 38 w 135"/>
                <a:gd name="T27" fmla="*/ 0 h 103"/>
                <a:gd name="T28" fmla="*/ 45 w 135"/>
                <a:gd name="T29" fmla="*/ 0 h 103"/>
                <a:gd name="T30" fmla="*/ 53 w 135"/>
                <a:gd name="T31" fmla="*/ 0 h 103"/>
                <a:gd name="T32" fmla="*/ 135 w 135"/>
                <a:gd name="T33" fmla="*/ 0 h 103"/>
                <a:gd name="T34" fmla="*/ 135 w 135"/>
                <a:gd name="T35" fmla="*/ 23 h 103"/>
                <a:gd name="T36" fmla="*/ 55 w 135"/>
                <a:gd name="T37" fmla="*/ 23 h 103"/>
                <a:gd name="T38" fmla="*/ 47 w 135"/>
                <a:gd name="T39" fmla="*/ 23 h 103"/>
                <a:gd name="T40" fmla="*/ 42 w 135"/>
                <a:gd name="T41" fmla="*/ 25 h 103"/>
                <a:gd name="T42" fmla="*/ 36 w 135"/>
                <a:gd name="T43" fmla="*/ 25 h 103"/>
                <a:gd name="T44" fmla="*/ 30 w 135"/>
                <a:gd name="T45" fmla="*/ 29 h 103"/>
                <a:gd name="T46" fmla="*/ 26 w 135"/>
                <a:gd name="T47" fmla="*/ 35 h 103"/>
                <a:gd name="T48" fmla="*/ 22 w 135"/>
                <a:gd name="T49" fmla="*/ 41 h 103"/>
                <a:gd name="T50" fmla="*/ 22 w 135"/>
                <a:gd name="T51" fmla="*/ 49 h 103"/>
                <a:gd name="T52" fmla="*/ 22 w 135"/>
                <a:gd name="T53" fmla="*/ 57 h 103"/>
                <a:gd name="T54" fmla="*/ 26 w 135"/>
                <a:gd name="T55" fmla="*/ 63 h 103"/>
                <a:gd name="T56" fmla="*/ 30 w 135"/>
                <a:gd name="T57" fmla="*/ 71 h 103"/>
                <a:gd name="T58" fmla="*/ 43 w 135"/>
                <a:gd name="T59" fmla="*/ 77 h 103"/>
                <a:gd name="T60" fmla="*/ 63 w 135"/>
                <a:gd name="T61" fmla="*/ 79 h 103"/>
                <a:gd name="T62" fmla="*/ 135 w 135"/>
                <a:gd name="T63" fmla="*/ 79 h 103"/>
                <a:gd name="T64" fmla="*/ 135 w 135"/>
                <a:gd name="T6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103">
                  <a:moveTo>
                    <a:pt x="135" y="103"/>
                  </a:moveTo>
                  <a:lnTo>
                    <a:pt x="2" y="103"/>
                  </a:lnTo>
                  <a:lnTo>
                    <a:pt x="2" y="79"/>
                  </a:lnTo>
                  <a:lnTo>
                    <a:pt x="22" y="79"/>
                  </a:lnTo>
                  <a:lnTo>
                    <a:pt x="10" y="69"/>
                  </a:lnTo>
                  <a:lnTo>
                    <a:pt x="2" y="57"/>
                  </a:lnTo>
                  <a:lnTo>
                    <a:pt x="0" y="41"/>
                  </a:lnTo>
                  <a:lnTo>
                    <a:pt x="2" y="31"/>
                  </a:lnTo>
                  <a:lnTo>
                    <a:pt x="4" y="21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24" y="4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3" y="0"/>
                  </a:lnTo>
                  <a:lnTo>
                    <a:pt x="135" y="0"/>
                  </a:lnTo>
                  <a:lnTo>
                    <a:pt x="135" y="23"/>
                  </a:lnTo>
                  <a:lnTo>
                    <a:pt x="55" y="23"/>
                  </a:lnTo>
                  <a:lnTo>
                    <a:pt x="47" y="23"/>
                  </a:lnTo>
                  <a:lnTo>
                    <a:pt x="42" y="25"/>
                  </a:lnTo>
                  <a:lnTo>
                    <a:pt x="36" y="25"/>
                  </a:lnTo>
                  <a:lnTo>
                    <a:pt x="30" y="29"/>
                  </a:lnTo>
                  <a:lnTo>
                    <a:pt x="26" y="35"/>
                  </a:lnTo>
                  <a:lnTo>
                    <a:pt x="22" y="41"/>
                  </a:lnTo>
                  <a:lnTo>
                    <a:pt x="22" y="49"/>
                  </a:lnTo>
                  <a:lnTo>
                    <a:pt x="22" y="57"/>
                  </a:lnTo>
                  <a:lnTo>
                    <a:pt x="26" y="63"/>
                  </a:lnTo>
                  <a:lnTo>
                    <a:pt x="30" y="71"/>
                  </a:lnTo>
                  <a:lnTo>
                    <a:pt x="43" y="77"/>
                  </a:lnTo>
                  <a:lnTo>
                    <a:pt x="63" y="79"/>
                  </a:lnTo>
                  <a:lnTo>
                    <a:pt x="135" y="79"/>
                  </a:lnTo>
                  <a:lnTo>
                    <a:pt x="135" y="10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0" name="Freeform 56"/>
            <p:cNvSpPr>
              <a:spLocks noEditPoints="1"/>
            </p:cNvSpPr>
            <p:nvPr/>
          </p:nvSpPr>
          <p:spPr bwMode="auto">
            <a:xfrm>
              <a:off x="862014" y="2636838"/>
              <a:ext cx="69850" cy="82550"/>
            </a:xfrm>
            <a:custGeom>
              <a:avLst/>
              <a:gdLst>
                <a:gd name="T0" fmla="*/ 2 w 87"/>
                <a:gd name="T1" fmla="*/ 10 h 104"/>
                <a:gd name="T2" fmla="*/ 47 w 87"/>
                <a:gd name="T3" fmla="*/ 26 h 104"/>
                <a:gd name="T4" fmla="*/ 61 w 87"/>
                <a:gd name="T5" fmla="*/ 26 h 104"/>
                <a:gd name="T6" fmla="*/ 69 w 87"/>
                <a:gd name="T7" fmla="*/ 22 h 104"/>
                <a:gd name="T8" fmla="*/ 75 w 87"/>
                <a:gd name="T9" fmla="*/ 14 h 104"/>
                <a:gd name="T10" fmla="*/ 71 w 87"/>
                <a:gd name="T11" fmla="*/ 8 h 104"/>
                <a:gd name="T12" fmla="*/ 61 w 87"/>
                <a:gd name="T13" fmla="*/ 4 h 104"/>
                <a:gd name="T14" fmla="*/ 69 w 87"/>
                <a:gd name="T15" fmla="*/ 0 h 104"/>
                <a:gd name="T16" fmla="*/ 81 w 87"/>
                <a:gd name="T17" fmla="*/ 4 h 104"/>
                <a:gd name="T18" fmla="*/ 87 w 87"/>
                <a:gd name="T19" fmla="*/ 14 h 104"/>
                <a:gd name="T20" fmla="*/ 81 w 87"/>
                <a:gd name="T21" fmla="*/ 24 h 104"/>
                <a:gd name="T22" fmla="*/ 71 w 87"/>
                <a:gd name="T23" fmla="*/ 30 h 104"/>
                <a:gd name="T24" fmla="*/ 69 w 87"/>
                <a:gd name="T25" fmla="*/ 36 h 104"/>
                <a:gd name="T26" fmla="*/ 79 w 87"/>
                <a:gd name="T27" fmla="*/ 46 h 104"/>
                <a:gd name="T28" fmla="*/ 85 w 87"/>
                <a:gd name="T29" fmla="*/ 58 h 104"/>
                <a:gd name="T30" fmla="*/ 85 w 87"/>
                <a:gd name="T31" fmla="*/ 74 h 104"/>
                <a:gd name="T32" fmla="*/ 79 w 87"/>
                <a:gd name="T33" fmla="*/ 88 h 104"/>
                <a:gd name="T34" fmla="*/ 63 w 87"/>
                <a:gd name="T35" fmla="*/ 98 h 104"/>
                <a:gd name="T36" fmla="*/ 43 w 87"/>
                <a:gd name="T37" fmla="*/ 104 h 104"/>
                <a:gd name="T38" fmla="*/ 26 w 87"/>
                <a:gd name="T39" fmla="*/ 100 h 104"/>
                <a:gd name="T40" fmla="*/ 12 w 87"/>
                <a:gd name="T41" fmla="*/ 92 h 104"/>
                <a:gd name="T42" fmla="*/ 2 w 87"/>
                <a:gd name="T43" fmla="*/ 76 h 104"/>
                <a:gd name="T44" fmla="*/ 0 w 87"/>
                <a:gd name="T45" fmla="*/ 60 h 104"/>
                <a:gd name="T46" fmla="*/ 6 w 87"/>
                <a:gd name="T47" fmla="*/ 50 h 104"/>
                <a:gd name="T48" fmla="*/ 18 w 87"/>
                <a:gd name="T49" fmla="*/ 40 h 104"/>
                <a:gd name="T50" fmla="*/ 2 w 87"/>
                <a:gd name="T51" fmla="*/ 26 h 104"/>
                <a:gd name="T52" fmla="*/ 26 w 87"/>
                <a:gd name="T53" fmla="*/ 42 h 104"/>
                <a:gd name="T54" fmla="*/ 12 w 87"/>
                <a:gd name="T55" fmla="*/ 50 h 104"/>
                <a:gd name="T56" fmla="*/ 6 w 87"/>
                <a:gd name="T57" fmla="*/ 66 h 104"/>
                <a:gd name="T58" fmla="*/ 10 w 87"/>
                <a:gd name="T59" fmla="*/ 76 h 104"/>
                <a:gd name="T60" fmla="*/ 24 w 87"/>
                <a:gd name="T61" fmla="*/ 84 h 104"/>
                <a:gd name="T62" fmla="*/ 45 w 87"/>
                <a:gd name="T63" fmla="*/ 86 h 104"/>
                <a:gd name="T64" fmla="*/ 65 w 87"/>
                <a:gd name="T65" fmla="*/ 84 h 104"/>
                <a:gd name="T66" fmla="*/ 77 w 87"/>
                <a:gd name="T67" fmla="*/ 76 h 104"/>
                <a:gd name="T68" fmla="*/ 81 w 87"/>
                <a:gd name="T69" fmla="*/ 66 h 104"/>
                <a:gd name="T70" fmla="*/ 73 w 87"/>
                <a:gd name="T71" fmla="*/ 52 h 104"/>
                <a:gd name="T72" fmla="*/ 37 w 87"/>
                <a:gd name="T73" fmla="*/ 3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104">
                  <a:moveTo>
                    <a:pt x="2" y="26"/>
                  </a:moveTo>
                  <a:lnTo>
                    <a:pt x="2" y="10"/>
                  </a:lnTo>
                  <a:lnTo>
                    <a:pt x="43" y="24"/>
                  </a:lnTo>
                  <a:lnTo>
                    <a:pt x="47" y="26"/>
                  </a:lnTo>
                  <a:lnTo>
                    <a:pt x="53" y="28"/>
                  </a:lnTo>
                  <a:lnTo>
                    <a:pt x="61" y="26"/>
                  </a:lnTo>
                  <a:lnTo>
                    <a:pt x="67" y="24"/>
                  </a:lnTo>
                  <a:lnTo>
                    <a:pt x="69" y="22"/>
                  </a:lnTo>
                  <a:lnTo>
                    <a:pt x="73" y="18"/>
                  </a:lnTo>
                  <a:lnTo>
                    <a:pt x="75" y="14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7" y="4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85" y="10"/>
                  </a:lnTo>
                  <a:lnTo>
                    <a:pt x="87" y="14"/>
                  </a:lnTo>
                  <a:lnTo>
                    <a:pt x="85" y="20"/>
                  </a:lnTo>
                  <a:lnTo>
                    <a:pt x="81" y="24"/>
                  </a:lnTo>
                  <a:lnTo>
                    <a:pt x="77" y="26"/>
                  </a:lnTo>
                  <a:lnTo>
                    <a:pt x="71" y="30"/>
                  </a:lnTo>
                  <a:lnTo>
                    <a:pt x="61" y="32"/>
                  </a:lnTo>
                  <a:lnTo>
                    <a:pt x="69" y="36"/>
                  </a:lnTo>
                  <a:lnTo>
                    <a:pt x="75" y="40"/>
                  </a:lnTo>
                  <a:lnTo>
                    <a:pt x="79" y="46"/>
                  </a:lnTo>
                  <a:lnTo>
                    <a:pt x="83" y="50"/>
                  </a:lnTo>
                  <a:lnTo>
                    <a:pt x="85" y="58"/>
                  </a:lnTo>
                  <a:lnTo>
                    <a:pt x="87" y="64"/>
                  </a:lnTo>
                  <a:lnTo>
                    <a:pt x="85" y="74"/>
                  </a:lnTo>
                  <a:lnTo>
                    <a:pt x="83" y="82"/>
                  </a:lnTo>
                  <a:lnTo>
                    <a:pt x="79" y="88"/>
                  </a:lnTo>
                  <a:lnTo>
                    <a:pt x="73" y="94"/>
                  </a:lnTo>
                  <a:lnTo>
                    <a:pt x="63" y="98"/>
                  </a:lnTo>
                  <a:lnTo>
                    <a:pt x="53" y="102"/>
                  </a:lnTo>
                  <a:lnTo>
                    <a:pt x="43" y="104"/>
                  </a:lnTo>
                  <a:lnTo>
                    <a:pt x="33" y="102"/>
                  </a:lnTo>
                  <a:lnTo>
                    <a:pt x="26" y="100"/>
                  </a:lnTo>
                  <a:lnTo>
                    <a:pt x="18" y="96"/>
                  </a:lnTo>
                  <a:lnTo>
                    <a:pt x="12" y="92"/>
                  </a:lnTo>
                  <a:lnTo>
                    <a:pt x="6" y="84"/>
                  </a:lnTo>
                  <a:lnTo>
                    <a:pt x="2" y="76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2" y="54"/>
                  </a:lnTo>
                  <a:lnTo>
                    <a:pt x="6" y="50"/>
                  </a:lnTo>
                  <a:lnTo>
                    <a:pt x="12" y="44"/>
                  </a:lnTo>
                  <a:lnTo>
                    <a:pt x="18" y="40"/>
                  </a:lnTo>
                  <a:lnTo>
                    <a:pt x="27" y="34"/>
                  </a:lnTo>
                  <a:lnTo>
                    <a:pt x="2" y="26"/>
                  </a:lnTo>
                  <a:close/>
                  <a:moveTo>
                    <a:pt x="37" y="38"/>
                  </a:moveTo>
                  <a:lnTo>
                    <a:pt x="26" y="42"/>
                  </a:lnTo>
                  <a:lnTo>
                    <a:pt x="18" y="46"/>
                  </a:lnTo>
                  <a:lnTo>
                    <a:pt x="12" y="50"/>
                  </a:lnTo>
                  <a:lnTo>
                    <a:pt x="8" y="58"/>
                  </a:lnTo>
                  <a:lnTo>
                    <a:pt x="6" y="66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6" y="80"/>
                  </a:lnTo>
                  <a:lnTo>
                    <a:pt x="24" y="84"/>
                  </a:lnTo>
                  <a:lnTo>
                    <a:pt x="33" y="86"/>
                  </a:lnTo>
                  <a:lnTo>
                    <a:pt x="45" y="86"/>
                  </a:lnTo>
                  <a:lnTo>
                    <a:pt x="57" y="86"/>
                  </a:lnTo>
                  <a:lnTo>
                    <a:pt x="65" y="84"/>
                  </a:lnTo>
                  <a:lnTo>
                    <a:pt x="71" y="80"/>
                  </a:lnTo>
                  <a:lnTo>
                    <a:pt x="77" y="76"/>
                  </a:lnTo>
                  <a:lnTo>
                    <a:pt x="79" y="70"/>
                  </a:lnTo>
                  <a:lnTo>
                    <a:pt x="81" y="66"/>
                  </a:lnTo>
                  <a:lnTo>
                    <a:pt x="79" y="58"/>
                  </a:lnTo>
                  <a:lnTo>
                    <a:pt x="73" y="52"/>
                  </a:lnTo>
                  <a:lnTo>
                    <a:pt x="59" y="46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1" name="Freeform 57"/>
            <p:cNvSpPr>
              <a:spLocks/>
            </p:cNvSpPr>
            <p:nvPr/>
          </p:nvSpPr>
          <p:spPr bwMode="auto">
            <a:xfrm>
              <a:off x="703264" y="2524126"/>
              <a:ext cx="185738" cy="39688"/>
            </a:xfrm>
            <a:custGeom>
              <a:avLst/>
              <a:gdLst>
                <a:gd name="T0" fmla="*/ 234 w 234"/>
                <a:gd name="T1" fmla="*/ 50 h 50"/>
                <a:gd name="T2" fmla="*/ 0 w 234"/>
                <a:gd name="T3" fmla="*/ 50 h 50"/>
                <a:gd name="T4" fmla="*/ 0 w 234"/>
                <a:gd name="T5" fmla="*/ 0 h 50"/>
                <a:gd name="T6" fmla="*/ 22 w 234"/>
                <a:gd name="T7" fmla="*/ 0 h 50"/>
                <a:gd name="T8" fmla="*/ 22 w 234"/>
                <a:gd name="T9" fmla="*/ 26 h 50"/>
                <a:gd name="T10" fmla="*/ 213 w 234"/>
                <a:gd name="T11" fmla="*/ 26 h 50"/>
                <a:gd name="T12" fmla="*/ 213 w 234"/>
                <a:gd name="T13" fmla="*/ 0 h 50"/>
                <a:gd name="T14" fmla="*/ 234 w 234"/>
                <a:gd name="T15" fmla="*/ 0 h 50"/>
                <a:gd name="T16" fmla="*/ 234 w 234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50">
                  <a:moveTo>
                    <a:pt x="234" y="50"/>
                  </a:moveTo>
                  <a:lnTo>
                    <a:pt x="0" y="5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26"/>
                  </a:lnTo>
                  <a:lnTo>
                    <a:pt x="213" y="26"/>
                  </a:lnTo>
                  <a:lnTo>
                    <a:pt x="213" y="0"/>
                  </a:lnTo>
                  <a:lnTo>
                    <a:pt x="234" y="0"/>
                  </a:lnTo>
                  <a:lnTo>
                    <a:pt x="234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2" name="Freeform 58"/>
            <p:cNvSpPr>
              <a:spLocks/>
            </p:cNvSpPr>
            <p:nvPr/>
          </p:nvSpPr>
          <p:spPr bwMode="auto">
            <a:xfrm>
              <a:off x="741364" y="2419351"/>
              <a:ext cx="106363" cy="98425"/>
            </a:xfrm>
            <a:custGeom>
              <a:avLst/>
              <a:gdLst>
                <a:gd name="T0" fmla="*/ 133 w 133"/>
                <a:gd name="T1" fmla="*/ 124 h 124"/>
                <a:gd name="T2" fmla="*/ 67 w 133"/>
                <a:gd name="T3" fmla="*/ 76 h 124"/>
                <a:gd name="T4" fmla="*/ 0 w 133"/>
                <a:gd name="T5" fmla="*/ 120 h 124"/>
                <a:gd name="T6" fmla="*/ 0 w 133"/>
                <a:gd name="T7" fmla="*/ 92 h 124"/>
                <a:gd name="T8" fmla="*/ 32 w 133"/>
                <a:gd name="T9" fmla="*/ 72 h 124"/>
                <a:gd name="T10" fmla="*/ 40 w 133"/>
                <a:gd name="T11" fmla="*/ 66 h 124"/>
                <a:gd name="T12" fmla="*/ 45 w 133"/>
                <a:gd name="T13" fmla="*/ 62 h 124"/>
                <a:gd name="T14" fmla="*/ 32 w 133"/>
                <a:gd name="T15" fmla="*/ 52 h 124"/>
                <a:gd name="T16" fmla="*/ 0 w 133"/>
                <a:gd name="T17" fmla="*/ 30 h 124"/>
                <a:gd name="T18" fmla="*/ 0 w 133"/>
                <a:gd name="T19" fmla="*/ 0 h 124"/>
                <a:gd name="T20" fmla="*/ 67 w 133"/>
                <a:gd name="T21" fmla="*/ 48 h 124"/>
                <a:gd name="T22" fmla="*/ 133 w 133"/>
                <a:gd name="T23" fmla="*/ 2 h 124"/>
                <a:gd name="T24" fmla="*/ 133 w 133"/>
                <a:gd name="T25" fmla="*/ 32 h 124"/>
                <a:gd name="T26" fmla="*/ 95 w 133"/>
                <a:gd name="T27" fmla="*/ 58 h 124"/>
                <a:gd name="T28" fmla="*/ 87 w 133"/>
                <a:gd name="T29" fmla="*/ 62 h 124"/>
                <a:gd name="T30" fmla="*/ 133 w 133"/>
                <a:gd name="T31" fmla="*/ 94 h 124"/>
                <a:gd name="T32" fmla="*/ 133 w 133"/>
                <a:gd name="T3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24">
                  <a:moveTo>
                    <a:pt x="133" y="124"/>
                  </a:moveTo>
                  <a:lnTo>
                    <a:pt x="67" y="76"/>
                  </a:lnTo>
                  <a:lnTo>
                    <a:pt x="0" y="120"/>
                  </a:lnTo>
                  <a:lnTo>
                    <a:pt x="0" y="92"/>
                  </a:lnTo>
                  <a:lnTo>
                    <a:pt x="32" y="72"/>
                  </a:lnTo>
                  <a:lnTo>
                    <a:pt x="40" y="66"/>
                  </a:lnTo>
                  <a:lnTo>
                    <a:pt x="45" y="62"/>
                  </a:lnTo>
                  <a:lnTo>
                    <a:pt x="32" y="52"/>
                  </a:lnTo>
                  <a:lnTo>
                    <a:pt x="0" y="30"/>
                  </a:lnTo>
                  <a:lnTo>
                    <a:pt x="0" y="0"/>
                  </a:lnTo>
                  <a:lnTo>
                    <a:pt x="67" y="48"/>
                  </a:lnTo>
                  <a:lnTo>
                    <a:pt x="133" y="2"/>
                  </a:lnTo>
                  <a:lnTo>
                    <a:pt x="133" y="32"/>
                  </a:lnTo>
                  <a:lnTo>
                    <a:pt x="95" y="58"/>
                  </a:lnTo>
                  <a:lnTo>
                    <a:pt x="87" y="62"/>
                  </a:lnTo>
                  <a:lnTo>
                    <a:pt x="133" y="94"/>
                  </a:lnTo>
                  <a:lnTo>
                    <a:pt x="133" y="1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3" name="Freeform 59"/>
            <p:cNvSpPr>
              <a:spLocks/>
            </p:cNvSpPr>
            <p:nvPr/>
          </p:nvSpPr>
          <p:spPr bwMode="auto">
            <a:xfrm>
              <a:off x="703264" y="2346326"/>
              <a:ext cx="144463" cy="52388"/>
            </a:xfrm>
            <a:custGeom>
              <a:avLst/>
              <a:gdLst>
                <a:gd name="T0" fmla="*/ 183 w 183"/>
                <a:gd name="T1" fmla="*/ 0 h 68"/>
                <a:gd name="T2" fmla="*/ 183 w 183"/>
                <a:gd name="T3" fmla="*/ 24 h 68"/>
                <a:gd name="T4" fmla="*/ 40 w 183"/>
                <a:gd name="T5" fmla="*/ 24 h 68"/>
                <a:gd name="T6" fmla="*/ 48 w 183"/>
                <a:gd name="T7" fmla="*/ 34 h 68"/>
                <a:gd name="T8" fmla="*/ 56 w 183"/>
                <a:gd name="T9" fmla="*/ 46 h 68"/>
                <a:gd name="T10" fmla="*/ 64 w 183"/>
                <a:gd name="T11" fmla="*/ 56 h 68"/>
                <a:gd name="T12" fmla="*/ 68 w 183"/>
                <a:gd name="T13" fmla="*/ 68 h 68"/>
                <a:gd name="T14" fmla="*/ 46 w 183"/>
                <a:gd name="T15" fmla="*/ 68 h 68"/>
                <a:gd name="T16" fmla="*/ 40 w 183"/>
                <a:gd name="T17" fmla="*/ 56 h 68"/>
                <a:gd name="T18" fmla="*/ 32 w 183"/>
                <a:gd name="T19" fmla="*/ 46 h 68"/>
                <a:gd name="T20" fmla="*/ 24 w 183"/>
                <a:gd name="T21" fmla="*/ 36 h 68"/>
                <a:gd name="T22" fmla="*/ 16 w 183"/>
                <a:gd name="T23" fmla="*/ 28 h 68"/>
                <a:gd name="T24" fmla="*/ 8 w 183"/>
                <a:gd name="T25" fmla="*/ 20 h 68"/>
                <a:gd name="T26" fmla="*/ 0 w 183"/>
                <a:gd name="T27" fmla="*/ 16 h 68"/>
                <a:gd name="T28" fmla="*/ 0 w 183"/>
                <a:gd name="T29" fmla="*/ 0 h 68"/>
                <a:gd name="T30" fmla="*/ 183 w 183"/>
                <a:gd name="T3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3" h="68">
                  <a:moveTo>
                    <a:pt x="183" y="0"/>
                  </a:moveTo>
                  <a:lnTo>
                    <a:pt x="183" y="24"/>
                  </a:lnTo>
                  <a:lnTo>
                    <a:pt x="40" y="24"/>
                  </a:lnTo>
                  <a:lnTo>
                    <a:pt x="48" y="34"/>
                  </a:lnTo>
                  <a:lnTo>
                    <a:pt x="56" y="46"/>
                  </a:lnTo>
                  <a:lnTo>
                    <a:pt x="64" y="56"/>
                  </a:lnTo>
                  <a:lnTo>
                    <a:pt x="68" y="68"/>
                  </a:lnTo>
                  <a:lnTo>
                    <a:pt x="46" y="68"/>
                  </a:lnTo>
                  <a:lnTo>
                    <a:pt x="40" y="56"/>
                  </a:lnTo>
                  <a:lnTo>
                    <a:pt x="32" y="46"/>
                  </a:lnTo>
                  <a:lnTo>
                    <a:pt x="24" y="36"/>
                  </a:lnTo>
                  <a:lnTo>
                    <a:pt x="16" y="28"/>
                  </a:lnTo>
                  <a:lnTo>
                    <a:pt x="8" y="2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4" name="Freeform 60"/>
            <p:cNvSpPr>
              <a:spLocks noEditPoints="1"/>
            </p:cNvSpPr>
            <p:nvPr/>
          </p:nvSpPr>
          <p:spPr bwMode="auto">
            <a:xfrm>
              <a:off x="703264" y="2205038"/>
              <a:ext cx="147638" cy="95250"/>
            </a:xfrm>
            <a:custGeom>
              <a:avLst/>
              <a:gdLst>
                <a:gd name="T0" fmla="*/ 93 w 187"/>
                <a:gd name="T1" fmla="*/ 119 h 119"/>
                <a:gd name="T2" fmla="*/ 64 w 187"/>
                <a:gd name="T3" fmla="*/ 117 h 119"/>
                <a:gd name="T4" fmla="*/ 40 w 187"/>
                <a:gd name="T5" fmla="*/ 113 h 119"/>
                <a:gd name="T6" fmla="*/ 28 w 187"/>
                <a:gd name="T7" fmla="*/ 108 h 119"/>
                <a:gd name="T8" fmla="*/ 18 w 187"/>
                <a:gd name="T9" fmla="*/ 102 h 119"/>
                <a:gd name="T10" fmla="*/ 10 w 187"/>
                <a:gd name="T11" fmla="*/ 94 h 119"/>
                <a:gd name="T12" fmla="*/ 2 w 187"/>
                <a:gd name="T13" fmla="*/ 78 h 119"/>
                <a:gd name="T14" fmla="*/ 0 w 187"/>
                <a:gd name="T15" fmla="*/ 60 h 119"/>
                <a:gd name="T16" fmla="*/ 0 w 187"/>
                <a:gd name="T17" fmla="*/ 50 h 119"/>
                <a:gd name="T18" fmla="*/ 2 w 187"/>
                <a:gd name="T19" fmla="*/ 42 h 119"/>
                <a:gd name="T20" fmla="*/ 6 w 187"/>
                <a:gd name="T21" fmla="*/ 34 h 119"/>
                <a:gd name="T22" fmla="*/ 10 w 187"/>
                <a:gd name="T23" fmla="*/ 26 h 119"/>
                <a:gd name="T24" fmla="*/ 16 w 187"/>
                <a:gd name="T25" fmla="*/ 20 h 119"/>
                <a:gd name="T26" fmla="*/ 24 w 187"/>
                <a:gd name="T27" fmla="*/ 14 h 119"/>
                <a:gd name="T28" fmla="*/ 36 w 187"/>
                <a:gd name="T29" fmla="*/ 8 h 119"/>
                <a:gd name="T30" fmla="*/ 50 w 187"/>
                <a:gd name="T31" fmla="*/ 4 h 119"/>
                <a:gd name="T32" fmla="*/ 70 w 187"/>
                <a:gd name="T33" fmla="*/ 0 h 119"/>
                <a:gd name="T34" fmla="*/ 93 w 187"/>
                <a:gd name="T35" fmla="*/ 0 h 119"/>
                <a:gd name="T36" fmla="*/ 121 w 187"/>
                <a:gd name="T37" fmla="*/ 2 h 119"/>
                <a:gd name="T38" fmla="*/ 145 w 187"/>
                <a:gd name="T39" fmla="*/ 6 h 119"/>
                <a:gd name="T40" fmla="*/ 157 w 187"/>
                <a:gd name="T41" fmla="*/ 12 h 119"/>
                <a:gd name="T42" fmla="*/ 169 w 187"/>
                <a:gd name="T43" fmla="*/ 18 h 119"/>
                <a:gd name="T44" fmla="*/ 175 w 187"/>
                <a:gd name="T45" fmla="*/ 26 h 119"/>
                <a:gd name="T46" fmla="*/ 183 w 187"/>
                <a:gd name="T47" fmla="*/ 42 h 119"/>
                <a:gd name="T48" fmla="*/ 187 w 187"/>
                <a:gd name="T49" fmla="*/ 60 h 119"/>
                <a:gd name="T50" fmla="*/ 181 w 187"/>
                <a:gd name="T51" fmla="*/ 84 h 119"/>
                <a:gd name="T52" fmla="*/ 169 w 187"/>
                <a:gd name="T53" fmla="*/ 102 h 119"/>
                <a:gd name="T54" fmla="*/ 149 w 187"/>
                <a:gd name="T55" fmla="*/ 112 h 119"/>
                <a:gd name="T56" fmla="*/ 123 w 187"/>
                <a:gd name="T57" fmla="*/ 117 h 119"/>
                <a:gd name="T58" fmla="*/ 93 w 187"/>
                <a:gd name="T59" fmla="*/ 119 h 119"/>
                <a:gd name="T60" fmla="*/ 93 w 187"/>
                <a:gd name="T61" fmla="*/ 96 h 119"/>
                <a:gd name="T62" fmla="*/ 119 w 187"/>
                <a:gd name="T63" fmla="*/ 94 h 119"/>
                <a:gd name="T64" fmla="*/ 139 w 187"/>
                <a:gd name="T65" fmla="*/ 92 h 119"/>
                <a:gd name="T66" fmla="*/ 151 w 187"/>
                <a:gd name="T67" fmla="*/ 86 h 119"/>
                <a:gd name="T68" fmla="*/ 157 w 187"/>
                <a:gd name="T69" fmla="*/ 80 h 119"/>
                <a:gd name="T70" fmla="*/ 161 w 187"/>
                <a:gd name="T71" fmla="*/ 74 h 119"/>
                <a:gd name="T72" fmla="*/ 163 w 187"/>
                <a:gd name="T73" fmla="*/ 68 h 119"/>
                <a:gd name="T74" fmla="*/ 165 w 187"/>
                <a:gd name="T75" fmla="*/ 60 h 119"/>
                <a:gd name="T76" fmla="*/ 163 w 187"/>
                <a:gd name="T77" fmla="*/ 52 h 119"/>
                <a:gd name="T78" fmla="*/ 161 w 187"/>
                <a:gd name="T79" fmla="*/ 46 h 119"/>
                <a:gd name="T80" fmla="*/ 157 w 187"/>
                <a:gd name="T81" fmla="*/ 40 h 119"/>
                <a:gd name="T82" fmla="*/ 151 w 187"/>
                <a:gd name="T83" fmla="*/ 34 h 119"/>
                <a:gd name="T84" fmla="*/ 139 w 187"/>
                <a:gd name="T85" fmla="*/ 28 h 119"/>
                <a:gd name="T86" fmla="*/ 119 w 187"/>
                <a:gd name="T87" fmla="*/ 24 h 119"/>
                <a:gd name="T88" fmla="*/ 93 w 187"/>
                <a:gd name="T89" fmla="*/ 24 h 119"/>
                <a:gd name="T90" fmla="*/ 68 w 187"/>
                <a:gd name="T91" fmla="*/ 24 h 119"/>
                <a:gd name="T92" fmla="*/ 48 w 187"/>
                <a:gd name="T93" fmla="*/ 28 h 119"/>
                <a:gd name="T94" fmla="*/ 36 w 187"/>
                <a:gd name="T95" fmla="*/ 34 h 119"/>
                <a:gd name="T96" fmla="*/ 30 w 187"/>
                <a:gd name="T97" fmla="*/ 40 h 119"/>
                <a:gd name="T98" fmla="*/ 26 w 187"/>
                <a:gd name="T99" fmla="*/ 46 h 119"/>
                <a:gd name="T100" fmla="*/ 22 w 187"/>
                <a:gd name="T101" fmla="*/ 52 h 119"/>
                <a:gd name="T102" fmla="*/ 22 w 187"/>
                <a:gd name="T103" fmla="*/ 60 h 119"/>
                <a:gd name="T104" fmla="*/ 22 w 187"/>
                <a:gd name="T105" fmla="*/ 68 h 119"/>
                <a:gd name="T106" fmla="*/ 24 w 187"/>
                <a:gd name="T107" fmla="*/ 74 h 119"/>
                <a:gd name="T108" fmla="*/ 28 w 187"/>
                <a:gd name="T109" fmla="*/ 80 h 119"/>
                <a:gd name="T110" fmla="*/ 34 w 187"/>
                <a:gd name="T111" fmla="*/ 86 h 119"/>
                <a:gd name="T112" fmla="*/ 48 w 187"/>
                <a:gd name="T113" fmla="*/ 92 h 119"/>
                <a:gd name="T114" fmla="*/ 68 w 187"/>
                <a:gd name="T115" fmla="*/ 94 h 119"/>
                <a:gd name="T116" fmla="*/ 93 w 187"/>
                <a:gd name="T117" fmla="*/ 9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" h="119">
                  <a:moveTo>
                    <a:pt x="93" y="119"/>
                  </a:moveTo>
                  <a:lnTo>
                    <a:pt x="64" y="117"/>
                  </a:lnTo>
                  <a:lnTo>
                    <a:pt x="40" y="113"/>
                  </a:lnTo>
                  <a:lnTo>
                    <a:pt x="28" y="108"/>
                  </a:lnTo>
                  <a:lnTo>
                    <a:pt x="18" y="102"/>
                  </a:lnTo>
                  <a:lnTo>
                    <a:pt x="10" y="94"/>
                  </a:lnTo>
                  <a:lnTo>
                    <a:pt x="2" y="78"/>
                  </a:lnTo>
                  <a:lnTo>
                    <a:pt x="0" y="60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6" y="34"/>
                  </a:lnTo>
                  <a:lnTo>
                    <a:pt x="10" y="26"/>
                  </a:lnTo>
                  <a:lnTo>
                    <a:pt x="16" y="20"/>
                  </a:lnTo>
                  <a:lnTo>
                    <a:pt x="24" y="14"/>
                  </a:lnTo>
                  <a:lnTo>
                    <a:pt x="36" y="8"/>
                  </a:lnTo>
                  <a:lnTo>
                    <a:pt x="50" y="4"/>
                  </a:lnTo>
                  <a:lnTo>
                    <a:pt x="70" y="0"/>
                  </a:lnTo>
                  <a:lnTo>
                    <a:pt x="93" y="0"/>
                  </a:lnTo>
                  <a:lnTo>
                    <a:pt x="121" y="2"/>
                  </a:lnTo>
                  <a:lnTo>
                    <a:pt x="145" y="6"/>
                  </a:lnTo>
                  <a:lnTo>
                    <a:pt x="157" y="12"/>
                  </a:lnTo>
                  <a:lnTo>
                    <a:pt x="169" y="18"/>
                  </a:lnTo>
                  <a:lnTo>
                    <a:pt x="175" y="26"/>
                  </a:lnTo>
                  <a:lnTo>
                    <a:pt x="183" y="42"/>
                  </a:lnTo>
                  <a:lnTo>
                    <a:pt x="187" y="60"/>
                  </a:lnTo>
                  <a:lnTo>
                    <a:pt x="181" y="84"/>
                  </a:lnTo>
                  <a:lnTo>
                    <a:pt x="169" y="102"/>
                  </a:lnTo>
                  <a:lnTo>
                    <a:pt x="149" y="112"/>
                  </a:lnTo>
                  <a:lnTo>
                    <a:pt x="123" y="117"/>
                  </a:lnTo>
                  <a:lnTo>
                    <a:pt x="93" y="119"/>
                  </a:lnTo>
                  <a:close/>
                  <a:moveTo>
                    <a:pt x="93" y="96"/>
                  </a:moveTo>
                  <a:lnTo>
                    <a:pt x="119" y="94"/>
                  </a:lnTo>
                  <a:lnTo>
                    <a:pt x="139" y="92"/>
                  </a:lnTo>
                  <a:lnTo>
                    <a:pt x="151" y="86"/>
                  </a:lnTo>
                  <a:lnTo>
                    <a:pt x="157" y="80"/>
                  </a:lnTo>
                  <a:lnTo>
                    <a:pt x="161" y="74"/>
                  </a:lnTo>
                  <a:lnTo>
                    <a:pt x="163" y="68"/>
                  </a:lnTo>
                  <a:lnTo>
                    <a:pt x="165" y="60"/>
                  </a:lnTo>
                  <a:lnTo>
                    <a:pt x="163" y="52"/>
                  </a:lnTo>
                  <a:lnTo>
                    <a:pt x="161" y="46"/>
                  </a:lnTo>
                  <a:lnTo>
                    <a:pt x="157" y="40"/>
                  </a:lnTo>
                  <a:lnTo>
                    <a:pt x="151" y="34"/>
                  </a:lnTo>
                  <a:lnTo>
                    <a:pt x="139" y="28"/>
                  </a:lnTo>
                  <a:lnTo>
                    <a:pt x="119" y="24"/>
                  </a:lnTo>
                  <a:lnTo>
                    <a:pt x="93" y="24"/>
                  </a:lnTo>
                  <a:lnTo>
                    <a:pt x="68" y="24"/>
                  </a:lnTo>
                  <a:lnTo>
                    <a:pt x="48" y="28"/>
                  </a:lnTo>
                  <a:lnTo>
                    <a:pt x="36" y="34"/>
                  </a:lnTo>
                  <a:lnTo>
                    <a:pt x="30" y="40"/>
                  </a:lnTo>
                  <a:lnTo>
                    <a:pt x="26" y="46"/>
                  </a:lnTo>
                  <a:lnTo>
                    <a:pt x="22" y="52"/>
                  </a:lnTo>
                  <a:lnTo>
                    <a:pt x="22" y="60"/>
                  </a:lnTo>
                  <a:lnTo>
                    <a:pt x="22" y="68"/>
                  </a:lnTo>
                  <a:lnTo>
                    <a:pt x="24" y="74"/>
                  </a:lnTo>
                  <a:lnTo>
                    <a:pt x="28" y="80"/>
                  </a:lnTo>
                  <a:lnTo>
                    <a:pt x="34" y="86"/>
                  </a:lnTo>
                  <a:lnTo>
                    <a:pt x="48" y="92"/>
                  </a:lnTo>
                  <a:lnTo>
                    <a:pt x="68" y="94"/>
                  </a:lnTo>
                  <a:lnTo>
                    <a:pt x="93" y="9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5" name="Freeform 61"/>
            <p:cNvSpPr>
              <a:spLocks/>
            </p:cNvSpPr>
            <p:nvPr/>
          </p:nvSpPr>
          <p:spPr bwMode="auto">
            <a:xfrm>
              <a:off x="623889" y="2141538"/>
              <a:ext cx="101600" cy="36513"/>
            </a:xfrm>
            <a:custGeom>
              <a:avLst/>
              <a:gdLst>
                <a:gd name="T0" fmla="*/ 129 w 129"/>
                <a:gd name="T1" fmla="*/ 0 h 46"/>
                <a:gd name="T2" fmla="*/ 129 w 129"/>
                <a:gd name="T3" fmla="*/ 16 h 46"/>
                <a:gd name="T4" fmla="*/ 30 w 129"/>
                <a:gd name="T5" fmla="*/ 16 h 46"/>
                <a:gd name="T6" fmla="*/ 34 w 129"/>
                <a:gd name="T7" fmla="*/ 24 h 46"/>
                <a:gd name="T8" fmla="*/ 40 w 129"/>
                <a:gd name="T9" fmla="*/ 32 h 46"/>
                <a:gd name="T10" fmla="*/ 46 w 129"/>
                <a:gd name="T11" fmla="*/ 40 h 46"/>
                <a:gd name="T12" fmla="*/ 48 w 129"/>
                <a:gd name="T13" fmla="*/ 46 h 46"/>
                <a:gd name="T14" fmla="*/ 34 w 129"/>
                <a:gd name="T15" fmla="*/ 46 h 46"/>
                <a:gd name="T16" fmla="*/ 26 w 129"/>
                <a:gd name="T17" fmla="*/ 34 h 46"/>
                <a:gd name="T18" fmla="*/ 18 w 129"/>
                <a:gd name="T19" fmla="*/ 24 h 46"/>
                <a:gd name="T20" fmla="*/ 10 w 129"/>
                <a:gd name="T21" fmla="*/ 16 h 46"/>
                <a:gd name="T22" fmla="*/ 0 w 129"/>
                <a:gd name="T23" fmla="*/ 10 h 46"/>
                <a:gd name="T24" fmla="*/ 0 w 129"/>
                <a:gd name="T25" fmla="*/ 0 h 46"/>
                <a:gd name="T26" fmla="*/ 129 w 129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9" h="46">
                  <a:moveTo>
                    <a:pt x="129" y="0"/>
                  </a:moveTo>
                  <a:lnTo>
                    <a:pt x="129" y="16"/>
                  </a:lnTo>
                  <a:lnTo>
                    <a:pt x="30" y="16"/>
                  </a:lnTo>
                  <a:lnTo>
                    <a:pt x="34" y="24"/>
                  </a:lnTo>
                  <a:lnTo>
                    <a:pt x="40" y="32"/>
                  </a:lnTo>
                  <a:lnTo>
                    <a:pt x="46" y="40"/>
                  </a:lnTo>
                  <a:lnTo>
                    <a:pt x="48" y="46"/>
                  </a:lnTo>
                  <a:lnTo>
                    <a:pt x="34" y="46"/>
                  </a:lnTo>
                  <a:lnTo>
                    <a:pt x="26" y="34"/>
                  </a:lnTo>
                  <a:lnTo>
                    <a:pt x="18" y="24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6" name="Freeform 62"/>
            <p:cNvSpPr>
              <a:spLocks noEditPoints="1"/>
            </p:cNvSpPr>
            <p:nvPr/>
          </p:nvSpPr>
          <p:spPr bwMode="auto">
            <a:xfrm>
              <a:off x="623889" y="2043113"/>
              <a:ext cx="103188" cy="68263"/>
            </a:xfrm>
            <a:custGeom>
              <a:avLst/>
              <a:gdLst>
                <a:gd name="T0" fmla="*/ 36 w 131"/>
                <a:gd name="T1" fmla="*/ 18 h 85"/>
                <a:gd name="T2" fmla="*/ 22 w 131"/>
                <a:gd name="T3" fmla="*/ 24 h 85"/>
                <a:gd name="T4" fmla="*/ 16 w 131"/>
                <a:gd name="T5" fmla="*/ 34 h 85"/>
                <a:gd name="T6" fmla="*/ 16 w 131"/>
                <a:gd name="T7" fmla="*/ 47 h 85"/>
                <a:gd name="T8" fmla="*/ 26 w 131"/>
                <a:gd name="T9" fmla="*/ 59 h 85"/>
                <a:gd name="T10" fmla="*/ 42 w 131"/>
                <a:gd name="T11" fmla="*/ 67 h 85"/>
                <a:gd name="T12" fmla="*/ 63 w 131"/>
                <a:gd name="T13" fmla="*/ 69 h 85"/>
                <a:gd name="T14" fmla="*/ 50 w 131"/>
                <a:gd name="T15" fmla="*/ 55 h 85"/>
                <a:gd name="T16" fmla="*/ 46 w 131"/>
                <a:gd name="T17" fmla="*/ 37 h 85"/>
                <a:gd name="T18" fmla="*/ 52 w 131"/>
                <a:gd name="T19" fmla="*/ 18 h 85"/>
                <a:gd name="T20" fmla="*/ 63 w 131"/>
                <a:gd name="T21" fmla="*/ 6 h 85"/>
                <a:gd name="T22" fmla="*/ 79 w 131"/>
                <a:gd name="T23" fmla="*/ 0 h 85"/>
                <a:gd name="T24" fmla="*/ 99 w 131"/>
                <a:gd name="T25" fmla="*/ 0 h 85"/>
                <a:gd name="T26" fmla="*/ 117 w 131"/>
                <a:gd name="T27" fmla="*/ 8 h 85"/>
                <a:gd name="T28" fmla="*/ 125 w 131"/>
                <a:gd name="T29" fmla="*/ 20 h 85"/>
                <a:gd name="T30" fmla="*/ 131 w 131"/>
                <a:gd name="T31" fmla="*/ 34 h 85"/>
                <a:gd name="T32" fmla="*/ 127 w 131"/>
                <a:gd name="T33" fmla="*/ 57 h 85"/>
                <a:gd name="T34" fmla="*/ 97 w 131"/>
                <a:gd name="T35" fmla="*/ 83 h 85"/>
                <a:gd name="T36" fmla="*/ 48 w 131"/>
                <a:gd name="T37" fmla="*/ 83 h 85"/>
                <a:gd name="T38" fmla="*/ 16 w 131"/>
                <a:gd name="T39" fmla="*/ 71 h 85"/>
                <a:gd name="T40" fmla="*/ 0 w 131"/>
                <a:gd name="T41" fmla="*/ 37 h 85"/>
                <a:gd name="T42" fmla="*/ 4 w 131"/>
                <a:gd name="T43" fmla="*/ 20 h 85"/>
                <a:gd name="T44" fmla="*/ 16 w 131"/>
                <a:gd name="T45" fmla="*/ 8 h 85"/>
                <a:gd name="T46" fmla="*/ 34 w 131"/>
                <a:gd name="T47" fmla="*/ 2 h 85"/>
                <a:gd name="T48" fmla="*/ 95 w 131"/>
                <a:gd name="T49" fmla="*/ 67 h 85"/>
                <a:gd name="T50" fmla="*/ 109 w 131"/>
                <a:gd name="T51" fmla="*/ 61 h 85"/>
                <a:gd name="T52" fmla="*/ 115 w 131"/>
                <a:gd name="T53" fmla="*/ 49 h 85"/>
                <a:gd name="T54" fmla="*/ 115 w 131"/>
                <a:gd name="T55" fmla="*/ 34 h 85"/>
                <a:gd name="T56" fmla="*/ 109 w 131"/>
                <a:gd name="T57" fmla="*/ 24 h 85"/>
                <a:gd name="T58" fmla="*/ 95 w 131"/>
                <a:gd name="T59" fmla="*/ 18 h 85"/>
                <a:gd name="T60" fmla="*/ 79 w 131"/>
                <a:gd name="T61" fmla="*/ 18 h 85"/>
                <a:gd name="T62" fmla="*/ 67 w 131"/>
                <a:gd name="T63" fmla="*/ 24 h 85"/>
                <a:gd name="T64" fmla="*/ 61 w 131"/>
                <a:gd name="T65" fmla="*/ 35 h 85"/>
                <a:gd name="T66" fmla="*/ 61 w 131"/>
                <a:gd name="T67" fmla="*/ 49 h 85"/>
                <a:gd name="T68" fmla="*/ 67 w 131"/>
                <a:gd name="T69" fmla="*/ 61 h 85"/>
                <a:gd name="T70" fmla="*/ 79 w 131"/>
                <a:gd name="T71" fmla="*/ 6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1" h="85">
                  <a:moveTo>
                    <a:pt x="34" y="2"/>
                  </a:moveTo>
                  <a:lnTo>
                    <a:pt x="36" y="18"/>
                  </a:lnTo>
                  <a:lnTo>
                    <a:pt x="28" y="20"/>
                  </a:lnTo>
                  <a:lnTo>
                    <a:pt x="22" y="24"/>
                  </a:lnTo>
                  <a:lnTo>
                    <a:pt x="18" y="28"/>
                  </a:lnTo>
                  <a:lnTo>
                    <a:pt x="16" y="34"/>
                  </a:lnTo>
                  <a:lnTo>
                    <a:pt x="16" y="39"/>
                  </a:lnTo>
                  <a:lnTo>
                    <a:pt x="16" y="47"/>
                  </a:lnTo>
                  <a:lnTo>
                    <a:pt x="20" y="53"/>
                  </a:lnTo>
                  <a:lnTo>
                    <a:pt x="26" y="59"/>
                  </a:lnTo>
                  <a:lnTo>
                    <a:pt x="34" y="63"/>
                  </a:lnTo>
                  <a:lnTo>
                    <a:pt x="42" y="67"/>
                  </a:lnTo>
                  <a:lnTo>
                    <a:pt x="52" y="67"/>
                  </a:lnTo>
                  <a:lnTo>
                    <a:pt x="63" y="69"/>
                  </a:lnTo>
                  <a:lnTo>
                    <a:pt x="55" y="61"/>
                  </a:lnTo>
                  <a:lnTo>
                    <a:pt x="50" y="55"/>
                  </a:lnTo>
                  <a:lnTo>
                    <a:pt x="46" y="45"/>
                  </a:lnTo>
                  <a:lnTo>
                    <a:pt x="46" y="37"/>
                  </a:lnTo>
                  <a:lnTo>
                    <a:pt x="48" y="28"/>
                  </a:lnTo>
                  <a:lnTo>
                    <a:pt x="52" y="18"/>
                  </a:lnTo>
                  <a:lnTo>
                    <a:pt x="57" y="10"/>
                  </a:lnTo>
                  <a:lnTo>
                    <a:pt x="63" y="6"/>
                  </a:lnTo>
                  <a:lnTo>
                    <a:pt x="71" y="2"/>
                  </a:lnTo>
                  <a:lnTo>
                    <a:pt x="79" y="0"/>
                  </a:lnTo>
                  <a:lnTo>
                    <a:pt x="87" y="0"/>
                  </a:lnTo>
                  <a:lnTo>
                    <a:pt x="99" y="0"/>
                  </a:lnTo>
                  <a:lnTo>
                    <a:pt x="109" y="4"/>
                  </a:lnTo>
                  <a:lnTo>
                    <a:pt x="117" y="8"/>
                  </a:lnTo>
                  <a:lnTo>
                    <a:pt x="121" y="14"/>
                  </a:lnTo>
                  <a:lnTo>
                    <a:pt x="125" y="20"/>
                  </a:lnTo>
                  <a:lnTo>
                    <a:pt x="129" y="26"/>
                  </a:lnTo>
                  <a:lnTo>
                    <a:pt x="131" y="34"/>
                  </a:lnTo>
                  <a:lnTo>
                    <a:pt x="131" y="39"/>
                  </a:lnTo>
                  <a:lnTo>
                    <a:pt x="127" y="57"/>
                  </a:lnTo>
                  <a:lnTo>
                    <a:pt x="117" y="73"/>
                  </a:lnTo>
                  <a:lnTo>
                    <a:pt x="97" y="83"/>
                  </a:lnTo>
                  <a:lnTo>
                    <a:pt x="69" y="85"/>
                  </a:lnTo>
                  <a:lnTo>
                    <a:pt x="48" y="83"/>
                  </a:lnTo>
                  <a:lnTo>
                    <a:pt x="28" y="79"/>
                  </a:lnTo>
                  <a:lnTo>
                    <a:pt x="16" y="71"/>
                  </a:lnTo>
                  <a:lnTo>
                    <a:pt x="4" y="57"/>
                  </a:lnTo>
                  <a:lnTo>
                    <a:pt x="0" y="37"/>
                  </a:lnTo>
                  <a:lnTo>
                    <a:pt x="2" y="30"/>
                  </a:lnTo>
                  <a:lnTo>
                    <a:pt x="4" y="20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24" y="4"/>
                  </a:lnTo>
                  <a:lnTo>
                    <a:pt x="34" y="2"/>
                  </a:lnTo>
                  <a:close/>
                  <a:moveTo>
                    <a:pt x="87" y="69"/>
                  </a:moveTo>
                  <a:lnTo>
                    <a:pt x="95" y="67"/>
                  </a:lnTo>
                  <a:lnTo>
                    <a:pt x="101" y="65"/>
                  </a:lnTo>
                  <a:lnTo>
                    <a:pt x="109" y="61"/>
                  </a:lnTo>
                  <a:lnTo>
                    <a:pt x="113" y="55"/>
                  </a:lnTo>
                  <a:lnTo>
                    <a:pt x="115" y="49"/>
                  </a:lnTo>
                  <a:lnTo>
                    <a:pt x="117" y="41"/>
                  </a:lnTo>
                  <a:lnTo>
                    <a:pt x="115" y="34"/>
                  </a:lnTo>
                  <a:lnTo>
                    <a:pt x="113" y="28"/>
                  </a:lnTo>
                  <a:lnTo>
                    <a:pt x="109" y="24"/>
                  </a:lnTo>
                  <a:lnTo>
                    <a:pt x="103" y="20"/>
                  </a:lnTo>
                  <a:lnTo>
                    <a:pt x="95" y="18"/>
                  </a:lnTo>
                  <a:lnTo>
                    <a:pt x="87" y="16"/>
                  </a:lnTo>
                  <a:lnTo>
                    <a:pt x="79" y="18"/>
                  </a:lnTo>
                  <a:lnTo>
                    <a:pt x="73" y="20"/>
                  </a:lnTo>
                  <a:lnTo>
                    <a:pt x="67" y="24"/>
                  </a:lnTo>
                  <a:lnTo>
                    <a:pt x="63" y="28"/>
                  </a:lnTo>
                  <a:lnTo>
                    <a:pt x="61" y="35"/>
                  </a:lnTo>
                  <a:lnTo>
                    <a:pt x="59" y="41"/>
                  </a:lnTo>
                  <a:lnTo>
                    <a:pt x="61" y="49"/>
                  </a:lnTo>
                  <a:lnTo>
                    <a:pt x="63" y="55"/>
                  </a:lnTo>
                  <a:lnTo>
                    <a:pt x="67" y="61"/>
                  </a:lnTo>
                  <a:lnTo>
                    <a:pt x="73" y="65"/>
                  </a:lnTo>
                  <a:lnTo>
                    <a:pt x="79" y="67"/>
                  </a:lnTo>
                  <a:lnTo>
                    <a:pt x="87" y="6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7" name="Freeform 63"/>
            <p:cNvSpPr>
              <a:spLocks/>
            </p:cNvSpPr>
            <p:nvPr/>
          </p:nvSpPr>
          <p:spPr bwMode="auto">
            <a:xfrm>
              <a:off x="739776" y="1876426"/>
              <a:ext cx="107950" cy="144463"/>
            </a:xfrm>
            <a:custGeom>
              <a:avLst/>
              <a:gdLst>
                <a:gd name="T0" fmla="*/ 135 w 135"/>
                <a:gd name="T1" fmla="*/ 183 h 183"/>
                <a:gd name="T2" fmla="*/ 2 w 135"/>
                <a:gd name="T3" fmla="*/ 183 h 183"/>
                <a:gd name="T4" fmla="*/ 2 w 135"/>
                <a:gd name="T5" fmla="*/ 159 h 183"/>
                <a:gd name="T6" fmla="*/ 24 w 135"/>
                <a:gd name="T7" fmla="*/ 159 h 183"/>
                <a:gd name="T8" fmla="*/ 18 w 135"/>
                <a:gd name="T9" fmla="*/ 155 h 183"/>
                <a:gd name="T10" fmla="*/ 12 w 135"/>
                <a:gd name="T11" fmla="*/ 149 h 183"/>
                <a:gd name="T12" fmla="*/ 6 w 135"/>
                <a:gd name="T13" fmla="*/ 143 h 183"/>
                <a:gd name="T14" fmla="*/ 4 w 135"/>
                <a:gd name="T15" fmla="*/ 135 h 183"/>
                <a:gd name="T16" fmla="*/ 0 w 135"/>
                <a:gd name="T17" fmla="*/ 129 h 183"/>
                <a:gd name="T18" fmla="*/ 0 w 135"/>
                <a:gd name="T19" fmla="*/ 119 h 183"/>
                <a:gd name="T20" fmla="*/ 0 w 135"/>
                <a:gd name="T21" fmla="*/ 111 h 183"/>
                <a:gd name="T22" fmla="*/ 4 w 135"/>
                <a:gd name="T23" fmla="*/ 104 h 183"/>
                <a:gd name="T24" fmla="*/ 6 w 135"/>
                <a:gd name="T25" fmla="*/ 98 h 183"/>
                <a:gd name="T26" fmla="*/ 12 w 135"/>
                <a:gd name="T27" fmla="*/ 92 h 183"/>
                <a:gd name="T28" fmla="*/ 18 w 135"/>
                <a:gd name="T29" fmla="*/ 88 h 183"/>
                <a:gd name="T30" fmla="*/ 26 w 135"/>
                <a:gd name="T31" fmla="*/ 84 h 183"/>
                <a:gd name="T32" fmla="*/ 12 w 135"/>
                <a:gd name="T33" fmla="*/ 72 h 183"/>
                <a:gd name="T34" fmla="*/ 2 w 135"/>
                <a:gd name="T35" fmla="*/ 58 h 183"/>
                <a:gd name="T36" fmla="*/ 0 w 135"/>
                <a:gd name="T37" fmla="*/ 42 h 183"/>
                <a:gd name="T38" fmla="*/ 0 w 135"/>
                <a:gd name="T39" fmla="*/ 32 h 183"/>
                <a:gd name="T40" fmla="*/ 2 w 135"/>
                <a:gd name="T41" fmla="*/ 24 h 183"/>
                <a:gd name="T42" fmla="*/ 6 w 135"/>
                <a:gd name="T43" fmla="*/ 18 h 183"/>
                <a:gd name="T44" fmla="*/ 12 w 135"/>
                <a:gd name="T45" fmla="*/ 10 h 183"/>
                <a:gd name="T46" fmla="*/ 26 w 135"/>
                <a:gd name="T47" fmla="*/ 2 h 183"/>
                <a:gd name="T48" fmla="*/ 43 w 135"/>
                <a:gd name="T49" fmla="*/ 0 h 183"/>
                <a:gd name="T50" fmla="*/ 135 w 135"/>
                <a:gd name="T51" fmla="*/ 0 h 183"/>
                <a:gd name="T52" fmla="*/ 135 w 135"/>
                <a:gd name="T53" fmla="*/ 24 h 183"/>
                <a:gd name="T54" fmla="*/ 53 w 135"/>
                <a:gd name="T55" fmla="*/ 24 h 183"/>
                <a:gd name="T56" fmla="*/ 45 w 135"/>
                <a:gd name="T57" fmla="*/ 24 h 183"/>
                <a:gd name="T58" fmla="*/ 40 w 135"/>
                <a:gd name="T59" fmla="*/ 26 h 183"/>
                <a:gd name="T60" fmla="*/ 34 w 135"/>
                <a:gd name="T61" fmla="*/ 26 h 183"/>
                <a:gd name="T62" fmla="*/ 30 w 135"/>
                <a:gd name="T63" fmla="*/ 30 h 183"/>
                <a:gd name="T64" fmla="*/ 26 w 135"/>
                <a:gd name="T65" fmla="*/ 34 h 183"/>
                <a:gd name="T66" fmla="*/ 22 w 135"/>
                <a:gd name="T67" fmla="*/ 40 h 183"/>
                <a:gd name="T68" fmla="*/ 22 w 135"/>
                <a:gd name="T69" fmla="*/ 48 h 183"/>
                <a:gd name="T70" fmla="*/ 22 w 135"/>
                <a:gd name="T71" fmla="*/ 56 h 183"/>
                <a:gd name="T72" fmla="*/ 26 w 135"/>
                <a:gd name="T73" fmla="*/ 64 h 183"/>
                <a:gd name="T74" fmla="*/ 30 w 135"/>
                <a:gd name="T75" fmla="*/ 72 h 183"/>
                <a:gd name="T76" fmla="*/ 36 w 135"/>
                <a:gd name="T77" fmla="*/ 76 h 183"/>
                <a:gd name="T78" fmla="*/ 42 w 135"/>
                <a:gd name="T79" fmla="*/ 78 h 183"/>
                <a:gd name="T80" fmla="*/ 49 w 135"/>
                <a:gd name="T81" fmla="*/ 80 h 183"/>
                <a:gd name="T82" fmla="*/ 59 w 135"/>
                <a:gd name="T83" fmla="*/ 80 h 183"/>
                <a:gd name="T84" fmla="*/ 135 w 135"/>
                <a:gd name="T85" fmla="*/ 80 h 183"/>
                <a:gd name="T86" fmla="*/ 135 w 135"/>
                <a:gd name="T87" fmla="*/ 104 h 183"/>
                <a:gd name="T88" fmla="*/ 51 w 135"/>
                <a:gd name="T89" fmla="*/ 104 h 183"/>
                <a:gd name="T90" fmla="*/ 42 w 135"/>
                <a:gd name="T91" fmla="*/ 104 h 183"/>
                <a:gd name="T92" fmla="*/ 34 w 135"/>
                <a:gd name="T93" fmla="*/ 105 h 183"/>
                <a:gd name="T94" fmla="*/ 28 w 135"/>
                <a:gd name="T95" fmla="*/ 109 h 183"/>
                <a:gd name="T96" fmla="*/ 24 w 135"/>
                <a:gd name="T97" fmla="*/ 113 h 183"/>
                <a:gd name="T98" fmla="*/ 22 w 135"/>
                <a:gd name="T99" fmla="*/ 119 h 183"/>
                <a:gd name="T100" fmla="*/ 22 w 135"/>
                <a:gd name="T101" fmla="*/ 127 h 183"/>
                <a:gd name="T102" fmla="*/ 22 w 135"/>
                <a:gd name="T103" fmla="*/ 135 h 183"/>
                <a:gd name="T104" fmla="*/ 26 w 135"/>
                <a:gd name="T105" fmla="*/ 145 h 183"/>
                <a:gd name="T106" fmla="*/ 30 w 135"/>
                <a:gd name="T107" fmla="*/ 149 h 183"/>
                <a:gd name="T108" fmla="*/ 36 w 135"/>
                <a:gd name="T109" fmla="*/ 153 h 183"/>
                <a:gd name="T110" fmla="*/ 40 w 135"/>
                <a:gd name="T111" fmla="*/ 155 h 183"/>
                <a:gd name="T112" fmla="*/ 47 w 135"/>
                <a:gd name="T113" fmla="*/ 157 h 183"/>
                <a:gd name="T114" fmla="*/ 57 w 135"/>
                <a:gd name="T115" fmla="*/ 159 h 183"/>
                <a:gd name="T116" fmla="*/ 67 w 135"/>
                <a:gd name="T117" fmla="*/ 159 h 183"/>
                <a:gd name="T118" fmla="*/ 135 w 135"/>
                <a:gd name="T119" fmla="*/ 159 h 183"/>
                <a:gd name="T120" fmla="*/ 135 w 135"/>
                <a:gd name="T12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83">
                  <a:moveTo>
                    <a:pt x="135" y="183"/>
                  </a:moveTo>
                  <a:lnTo>
                    <a:pt x="2" y="183"/>
                  </a:lnTo>
                  <a:lnTo>
                    <a:pt x="2" y="159"/>
                  </a:lnTo>
                  <a:lnTo>
                    <a:pt x="24" y="159"/>
                  </a:lnTo>
                  <a:lnTo>
                    <a:pt x="18" y="155"/>
                  </a:lnTo>
                  <a:lnTo>
                    <a:pt x="12" y="149"/>
                  </a:lnTo>
                  <a:lnTo>
                    <a:pt x="6" y="143"/>
                  </a:lnTo>
                  <a:lnTo>
                    <a:pt x="4" y="135"/>
                  </a:lnTo>
                  <a:lnTo>
                    <a:pt x="0" y="12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4" y="104"/>
                  </a:lnTo>
                  <a:lnTo>
                    <a:pt x="6" y="98"/>
                  </a:lnTo>
                  <a:lnTo>
                    <a:pt x="12" y="92"/>
                  </a:lnTo>
                  <a:lnTo>
                    <a:pt x="18" y="88"/>
                  </a:lnTo>
                  <a:lnTo>
                    <a:pt x="26" y="84"/>
                  </a:lnTo>
                  <a:lnTo>
                    <a:pt x="12" y="72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2" y="10"/>
                  </a:lnTo>
                  <a:lnTo>
                    <a:pt x="26" y="2"/>
                  </a:lnTo>
                  <a:lnTo>
                    <a:pt x="43" y="0"/>
                  </a:lnTo>
                  <a:lnTo>
                    <a:pt x="135" y="0"/>
                  </a:lnTo>
                  <a:lnTo>
                    <a:pt x="135" y="24"/>
                  </a:lnTo>
                  <a:lnTo>
                    <a:pt x="53" y="24"/>
                  </a:lnTo>
                  <a:lnTo>
                    <a:pt x="45" y="24"/>
                  </a:lnTo>
                  <a:lnTo>
                    <a:pt x="40" y="26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2" y="40"/>
                  </a:lnTo>
                  <a:lnTo>
                    <a:pt x="22" y="48"/>
                  </a:lnTo>
                  <a:lnTo>
                    <a:pt x="22" y="56"/>
                  </a:lnTo>
                  <a:lnTo>
                    <a:pt x="26" y="64"/>
                  </a:lnTo>
                  <a:lnTo>
                    <a:pt x="30" y="72"/>
                  </a:lnTo>
                  <a:lnTo>
                    <a:pt x="36" y="76"/>
                  </a:lnTo>
                  <a:lnTo>
                    <a:pt x="42" y="78"/>
                  </a:lnTo>
                  <a:lnTo>
                    <a:pt x="49" y="80"/>
                  </a:lnTo>
                  <a:lnTo>
                    <a:pt x="59" y="80"/>
                  </a:lnTo>
                  <a:lnTo>
                    <a:pt x="135" y="80"/>
                  </a:lnTo>
                  <a:lnTo>
                    <a:pt x="135" y="104"/>
                  </a:lnTo>
                  <a:lnTo>
                    <a:pt x="51" y="104"/>
                  </a:lnTo>
                  <a:lnTo>
                    <a:pt x="42" y="104"/>
                  </a:lnTo>
                  <a:lnTo>
                    <a:pt x="34" y="105"/>
                  </a:lnTo>
                  <a:lnTo>
                    <a:pt x="28" y="109"/>
                  </a:lnTo>
                  <a:lnTo>
                    <a:pt x="24" y="113"/>
                  </a:lnTo>
                  <a:lnTo>
                    <a:pt x="22" y="119"/>
                  </a:lnTo>
                  <a:lnTo>
                    <a:pt x="22" y="127"/>
                  </a:lnTo>
                  <a:lnTo>
                    <a:pt x="22" y="135"/>
                  </a:lnTo>
                  <a:lnTo>
                    <a:pt x="26" y="145"/>
                  </a:lnTo>
                  <a:lnTo>
                    <a:pt x="30" y="149"/>
                  </a:lnTo>
                  <a:lnTo>
                    <a:pt x="36" y="153"/>
                  </a:lnTo>
                  <a:lnTo>
                    <a:pt x="40" y="155"/>
                  </a:lnTo>
                  <a:lnTo>
                    <a:pt x="47" y="157"/>
                  </a:lnTo>
                  <a:lnTo>
                    <a:pt x="57" y="159"/>
                  </a:lnTo>
                  <a:lnTo>
                    <a:pt x="67" y="159"/>
                  </a:lnTo>
                  <a:lnTo>
                    <a:pt x="135" y="159"/>
                  </a:lnTo>
                  <a:lnTo>
                    <a:pt x="135" y="1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8" name="Rectangle 64"/>
            <p:cNvSpPr>
              <a:spLocks noChangeArrowheads="1"/>
            </p:cNvSpPr>
            <p:nvPr/>
          </p:nvSpPr>
          <p:spPr bwMode="auto">
            <a:xfrm>
              <a:off x="684214" y="1822451"/>
              <a:ext cx="12700" cy="3968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59" name="Freeform 65"/>
            <p:cNvSpPr>
              <a:spLocks/>
            </p:cNvSpPr>
            <p:nvPr/>
          </p:nvSpPr>
          <p:spPr bwMode="auto">
            <a:xfrm>
              <a:off x="623889" y="1744663"/>
              <a:ext cx="103188" cy="68263"/>
            </a:xfrm>
            <a:custGeom>
              <a:avLst/>
              <a:gdLst>
                <a:gd name="T0" fmla="*/ 93 w 131"/>
                <a:gd name="T1" fmla="*/ 68 h 86"/>
                <a:gd name="T2" fmla="*/ 107 w 131"/>
                <a:gd name="T3" fmla="*/ 64 h 86"/>
                <a:gd name="T4" fmla="*/ 115 w 131"/>
                <a:gd name="T5" fmla="*/ 56 h 86"/>
                <a:gd name="T6" fmla="*/ 117 w 131"/>
                <a:gd name="T7" fmla="*/ 44 h 86"/>
                <a:gd name="T8" fmla="*/ 113 w 131"/>
                <a:gd name="T9" fmla="*/ 30 h 86"/>
                <a:gd name="T10" fmla="*/ 103 w 131"/>
                <a:gd name="T11" fmla="*/ 20 h 86"/>
                <a:gd name="T12" fmla="*/ 91 w 131"/>
                <a:gd name="T13" fmla="*/ 18 h 86"/>
                <a:gd name="T14" fmla="*/ 77 w 131"/>
                <a:gd name="T15" fmla="*/ 20 h 86"/>
                <a:gd name="T16" fmla="*/ 69 w 131"/>
                <a:gd name="T17" fmla="*/ 30 h 86"/>
                <a:gd name="T18" fmla="*/ 65 w 131"/>
                <a:gd name="T19" fmla="*/ 42 h 86"/>
                <a:gd name="T20" fmla="*/ 67 w 131"/>
                <a:gd name="T21" fmla="*/ 54 h 86"/>
                <a:gd name="T22" fmla="*/ 53 w 131"/>
                <a:gd name="T23" fmla="*/ 50 h 86"/>
                <a:gd name="T24" fmla="*/ 48 w 131"/>
                <a:gd name="T25" fmla="*/ 32 h 86"/>
                <a:gd name="T26" fmla="*/ 40 w 131"/>
                <a:gd name="T27" fmla="*/ 26 h 86"/>
                <a:gd name="T28" fmla="*/ 28 w 131"/>
                <a:gd name="T29" fmla="*/ 26 h 86"/>
                <a:gd name="T30" fmla="*/ 20 w 131"/>
                <a:gd name="T31" fmla="*/ 30 h 86"/>
                <a:gd name="T32" fmla="*/ 16 w 131"/>
                <a:gd name="T33" fmla="*/ 40 h 86"/>
                <a:gd name="T34" fmla="*/ 16 w 131"/>
                <a:gd name="T35" fmla="*/ 50 h 86"/>
                <a:gd name="T36" fmla="*/ 20 w 131"/>
                <a:gd name="T37" fmla="*/ 60 h 86"/>
                <a:gd name="T38" fmla="*/ 30 w 131"/>
                <a:gd name="T39" fmla="*/ 66 h 86"/>
                <a:gd name="T40" fmla="*/ 34 w 131"/>
                <a:gd name="T41" fmla="*/ 84 h 86"/>
                <a:gd name="T42" fmla="*/ 16 w 131"/>
                <a:gd name="T43" fmla="*/ 76 h 86"/>
                <a:gd name="T44" fmla="*/ 4 w 131"/>
                <a:gd name="T45" fmla="*/ 64 h 86"/>
                <a:gd name="T46" fmla="*/ 0 w 131"/>
                <a:gd name="T47" fmla="*/ 46 h 86"/>
                <a:gd name="T48" fmla="*/ 4 w 131"/>
                <a:gd name="T49" fmla="*/ 26 h 86"/>
                <a:gd name="T50" fmla="*/ 18 w 131"/>
                <a:gd name="T51" fmla="*/ 12 h 86"/>
                <a:gd name="T52" fmla="*/ 34 w 131"/>
                <a:gd name="T53" fmla="*/ 8 h 86"/>
                <a:gd name="T54" fmla="*/ 48 w 131"/>
                <a:gd name="T55" fmla="*/ 12 h 86"/>
                <a:gd name="T56" fmla="*/ 57 w 131"/>
                <a:gd name="T57" fmla="*/ 26 h 86"/>
                <a:gd name="T58" fmla="*/ 65 w 131"/>
                <a:gd name="T59" fmla="*/ 12 h 86"/>
                <a:gd name="T60" fmla="*/ 75 w 131"/>
                <a:gd name="T61" fmla="*/ 4 h 86"/>
                <a:gd name="T62" fmla="*/ 91 w 131"/>
                <a:gd name="T63" fmla="*/ 0 h 86"/>
                <a:gd name="T64" fmla="*/ 111 w 131"/>
                <a:gd name="T65" fmla="*/ 6 h 86"/>
                <a:gd name="T66" fmla="*/ 125 w 131"/>
                <a:gd name="T67" fmla="*/ 20 h 86"/>
                <a:gd name="T68" fmla="*/ 131 w 131"/>
                <a:gd name="T69" fmla="*/ 36 h 86"/>
                <a:gd name="T70" fmla="*/ 131 w 131"/>
                <a:gd name="T71" fmla="*/ 56 h 86"/>
                <a:gd name="T72" fmla="*/ 121 w 131"/>
                <a:gd name="T73" fmla="*/ 72 h 86"/>
                <a:gd name="T74" fmla="*/ 105 w 131"/>
                <a:gd name="T75" fmla="*/ 8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1" h="86">
                  <a:moveTo>
                    <a:pt x="95" y="86"/>
                  </a:moveTo>
                  <a:lnTo>
                    <a:pt x="93" y="68"/>
                  </a:lnTo>
                  <a:lnTo>
                    <a:pt x="101" y="66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5" y="56"/>
                  </a:lnTo>
                  <a:lnTo>
                    <a:pt x="115" y="50"/>
                  </a:lnTo>
                  <a:lnTo>
                    <a:pt x="117" y="44"/>
                  </a:lnTo>
                  <a:lnTo>
                    <a:pt x="115" y="36"/>
                  </a:lnTo>
                  <a:lnTo>
                    <a:pt x="113" y="30"/>
                  </a:lnTo>
                  <a:lnTo>
                    <a:pt x="109" y="24"/>
                  </a:lnTo>
                  <a:lnTo>
                    <a:pt x="103" y="20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77" y="20"/>
                  </a:lnTo>
                  <a:lnTo>
                    <a:pt x="73" y="24"/>
                  </a:lnTo>
                  <a:lnTo>
                    <a:pt x="69" y="30"/>
                  </a:lnTo>
                  <a:lnTo>
                    <a:pt x="67" y="36"/>
                  </a:lnTo>
                  <a:lnTo>
                    <a:pt x="65" y="42"/>
                  </a:lnTo>
                  <a:lnTo>
                    <a:pt x="67" y="48"/>
                  </a:lnTo>
                  <a:lnTo>
                    <a:pt x="67" y="54"/>
                  </a:lnTo>
                  <a:lnTo>
                    <a:pt x="53" y="52"/>
                  </a:lnTo>
                  <a:lnTo>
                    <a:pt x="53" y="50"/>
                  </a:lnTo>
                  <a:lnTo>
                    <a:pt x="52" y="40"/>
                  </a:lnTo>
                  <a:lnTo>
                    <a:pt x="48" y="32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34" y="26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0" y="30"/>
                  </a:lnTo>
                  <a:lnTo>
                    <a:pt x="18" y="34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50"/>
                  </a:lnTo>
                  <a:lnTo>
                    <a:pt x="18" y="56"/>
                  </a:lnTo>
                  <a:lnTo>
                    <a:pt x="20" y="60"/>
                  </a:lnTo>
                  <a:lnTo>
                    <a:pt x="24" y="62"/>
                  </a:lnTo>
                  <a:lnTo>
                    <a:pt x="30" y="66"/>
                  </a:lnTo>
                  <a:lnTo>
                    <a:pt x="36" y="66"/>
                  </a:lnTo>
                  <a:lnTo>
                    <a:pt x="34" y="84"/>
                  </a:lnTo>
                  <a:lnTo>
                    <a:pt x="24" y="80"/>
                  </a:lnTo>
                  <a:lnTo>
                    <a:pt x="16" y="76"/>
                  </a:lnTo>
                  <a:lnTo>
                    <a:pt x="10" y="70"/>
                  </a:lnTo>
                  <a:lnTo>
                    <a:pt x="4" y="64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10" y="18"/>
                  </a:lnTo>
                  <a:lnTo>
                    <a:pt x="18" y="12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42" y="10"/>
                  </a:lnTo>
                  <a:lnTo>
                    <a:pt x="48" y="12"/>
                  </a:lnTo>
                  <a:lnTo>
                    <a:pt x="53" y="18"/>
                  </a:lnTo>
                  <a:lnTo>
                    <a:pt x="57" y="26"/>
                  </a:lnTo>
                  <a:lnTo>
                    <a:pt x="61" y="18"/>
                  </a:lnTo>
                  <a:lnTo>
                    <a:pt x="65" y="12"/>
                  </a:lnTo>
                  <a:lnTo>
                    <a:pt x="69" y="8"/>
                  </a:lnTo>
                  <a:lnTo>
                    <a:pt x="75" y="4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101" y="2"/>
                  </a:lnTo>
                  <a:lnTo>
                    <a:pt x="111" y="6"/>
                  </a:lnTo>
                  <a:lnTo>
                    <a:pt x="119" y="12"/>
                  </a:lnTo>
                  <a:lnTo>
                    <a:pt x="125" y="20"/>
                  </a:lnTo>
                  <a:lnTo>
                    <a:pt x="129" y="26"/>
                  </a:lnTo>
                  <a:lnTo>
                    <a:pt x="131" y="36"/>
                  </a:lnTo>
                  <a:lnTo>
                    <a:pt x="131" y="44"/>
                  </a:lnTo>
                  <a:lnTo>
                    <a:pt x="131" y="56"/>
                  </a:lnTo>
                  <a:lnTo>
                    <a:pt x="127" y="64"/>
                  </a:lnTo>
                  <a:lnTo>
                    <a:pt x="121" y="72"/>
                  </a:lnTo>
                  <a:lnTo>
                    <a:pt x="115" y="80"/>
                  </a:lnTo>
                  <a:lnTo>
                    <a:pt x="105" y="84"/>
                  </a:lnTo>
                  <a:lnTo>
                    <a:pt x="95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0" name="Freeform 66"/>
            <p:cNvSpPr>
              <a:spLocks/>
            </p:cNvSpPr>
            <p:nvPr/>
          </p:nvSpPr>
          <p:spPr bwMode="auto">
            <a:xfrm>
              <a:off x="703264" y="1693863"/>
              <a:ext cx="185738" cy="39688"/>
            </a:xfrm>
            <a:custGeom>
              <a:avLst/>
              <a:gdLst>
                <a:gd name="T0" fmla="*/ 234 w 234"/>
                <a:gd name="T1" fmla="*/ 0 h 49"/>
                <a:gd name="T2" fmla="*/ 234 w 234"/>
                <a:gd name="T3" fmla="*/ 49 h 49"/>
                <a:gd name="T4" fmla="*/ 213 w 234"/>
                <a:gd name="T5" fmla="*/ 49 h 49"/>
                <a:gd name="T6" fmla="*/ 213 w 234"/>
                <a:gd name="T7" fmla="*/ 24 h 49"/>
                <a:gd name="T8" fmla="*/ 22 w 234"/>
                <a:gd name="T9" fmla="*/ 24 h 49"/>
                <a:gd name="T10" fmla="*/ 22 w 234"/>
                <a:gd name="T11" fmla="*/ 49 h 49"/>
                <a:gd name="T12" fmla="*/ 0 w 234"/>
                <a:gd name="T13" fmla="*/ 49 h 49"/>
                <a:gd name="T14" fmla="*/ 0 w 234"/>
                <a:gd name="T15" fmla="*/ 0 h 49"/>
                <a:gd name="T16" fmla="*/ 234 w 234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49">
                  <a:moveTo>
                    <a:pt x="234" y="0"/>
                  </a:moveTo>
                  <a:lnTo>
                    <a:pt x="234" y="49"/>
                  </a:lnTo>
                  <a:lnTo>
                    <a:pt x="213" y="49"/>
                  </a:lnTo>
                  <a:lnTo>
                    <a:pt x="213" y="24"/>
                  </a:lnTo>
                  <a:lnTo>
                    <a:pt x="22" y="24"/>
                  </a:lnTo>
                  <a:lnTo>
                    <a:pt x="22" y="49"/>
                  </a:lnTo>
                  <a:lnTo>
                    <a:pt x="0" y="49"/>
                  </a:lnTo>
                  <a:lnTo>
                    <a:pt x="0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1" name="Rectangle 67"/>
            <p:cNvSpPr>
              <a:spLocks noChangeArrowheads="1"/>
            </p:cNvSpPr>
            <p:nvPr/>
          </p:nvSpPr>
          <p:spPr bwMode="auto">
            <a:xfrm>
              <a:off x="1141414" y="1576388"/>
              <a:ext cx="4403725" cy="137795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2" name="Freeform 68"/>
            <p:cNvSpPr>
              <a:spLocks/>
            </p:cNvSpPr>
            <p:nvPr/>
          </p:nvSpPr>
          <p:spPr bwMode="auto">
            <a:xfrm>
              <a:off x="1184276" y="3087688"/>
              <a:ext cx="4316413" cy="1243013"/>
            </a:xfrm>
            <a:custGeom>
              <a:avLst/>
              <a:gdLst>
                <a:gd name="T0" fmla="*/ 0 w 5438"/>
                <a:gd name="T1" fmla="*/ 84 h 1565"/>
                <a:gd name="T2" fmla="*/ 111 w 5438"/>
                <a:gd name="T3" fmla="*/ 62 h 1565"/>
                <a:gd name="T4" fmla="*/ 220 w 5438"/>
                <a:gd name="T5" fmla="*/ 22 h 1565"/>
                <a:gd name="T6" fmla="*/ 331 w 5438"/>
                <a:gd name="T7" fmla="*/ 0 h 1565"/>
                <a:gd name="T8" fmla="*/ 442 w 5438"/>
                <a:gd name="T9" fmla="*/ 22 h 1565"/>
                <a:gd name="T10" fmla="*/ 554 w 5438"/>
                <a:gd name="T11" fmla="*/ 86 h 1565"/>
                <a:gd name="T12" fmla="*/ 665 w 5438"/>
                <a:gd name="T13" fmla="*/ 175 h 1565"/>
                <a:gd name="T14" fmla="*/ 776 w 5438"/>
                <a:gd name="T15" fmla="*/ 261 h 1565"/>
                <a:gd name="T16" fmla="*/ 887 w 5438"/>
                <a:gd name="T17" fmla="*/ 348 h 1565"/>
                <a:gd name="T18" fmla="*/ 998 w 5438"/>
                <a:gd name="T19" fmla="*/ 451 h 1565"/>
                <a:gd name="T20" fmla="*/ 1110 w 5438"/>
                <a:gd name="T21" fmla="*/ 560 h 1565"/>
                <a:gd name="T22" fmla="*/ 1221 w 5438"/>
                <a:gd name="T23" fmla="*/ 652 h 1565"/>
                <a:gd name="T24" fmla="*/ 1332 w 5438"/>
                <a:gd name="T25" fmla="*/ 725 h 1565"/>
                <a:gd name="T26" fmla="*/ 1441 w 5438"/>
                <a:gd name="T27" fmla="*/ 791 h 1565"/>
                <a:gd name="T28" fmla="*/ 1552 w 5438"/>
                <a:gd name="T29" fmla="*/ 852 h 1565"/>
                <a:gd name="T30" fmla="*/ 1664 w 5438"/>
                <a:gd name="T31" fmla="*/ 912 h 1565"/>
                <a:gd name="T32" fmla="*/ 1775 w 5438"/>
                <a:gd name="T33" fmla="*/ 970 h 1565"/>
                <a:gd name="T34" fmla="*/ 1886 w 5438"/>
                <a:gd name="T35" fmla="*/ 1023 h 1565"/>
                <a:gd name="T36" fmla="*/ 1997 w 5438"/>
                <a:gd name="T37" fmla="*/ 1075 h 1565"/>
                <a:gd name="T38" fmla="*/ 2108 w 5438"/>
                <a:gd name="T39" fmla="*/ 1126 h 1565"/>
                <a:gd name="T40" fmla="*/ 2219 w 5438"/>
                <a:gd name="T41" fmla="*/ 1176 h 1565"/>
                <a:gd name="T42" fmla="*/ 2331 w 5438"/>
                <a:gd name="T43" fmla="*/ 1214 h 1565"/>
                <a:gd name="T44" fmla="*/ 2442 w 5438"/>
                <a:gd name="T45" fmla="*/ 1246 h 1565"/>
                <a:gd name="T46" fmla="*/ 2553 w 5438"/>
                <a:gd name="T47" fmla="*/ 1277 h 1565"/>
                <a:gd name="T48" fmla="*/ 2662 w 5438"/>
                <a:gd name="T49" fmla="*/ 1313 h 1565"/>
                <a:gd name="T50" fmla="*/ 2773 w 5438"/>
                <a:gd name="T51" fmla="*/ 1343 h 1565"/>
                <a:gd name="T52" fmla="*/ 2885 w 5438"/>
                <a:gd name="T53" fmla="*/ 1369 h 1565"/>
                <a:gd name="T54" fmla="*/ 2996 w 5438"/>
                <a:gd name="T55" fmla="*/ 1395 h 1565"/>
                <a:gd name="T56" fmla="*/ 3107 w 5438"/>
                <a:gd name="T57" fmla="*/ 1418 h 1565"/>
                <a:gd name="T58" fmla="*/ 3218 w 5438"/>
                <a:gd name="T59" fmla="*/ 1438 h 1565"/>
                <a:gd name="T60" fmla="*/ 3329 w 5438"/>
                <a:gd name="T61" fmla="*/ 1454 h 1565"/>
                <a:gd name="T62" fmla="*/ 3441 w 5438"/>
                <a:gd name="T63" fmla="*/ 1468 h 1565"/>
                <a:gd name="T64" fmla="*/ 3552 w 5438"/>
                <a:gd name="T65" fmla="*/ 1482 h 1565"/>
                <a:gd name="T66" fmla="*/ 3663 w 5438"/>
                <a:gd name="T67" fmla="*/ 1496 h 1565"/>
                <a:gd name="T68" fmla="*/ 3772 w 5438"/>
                <a:gd name="T69" fmla="*/ 1506 h 1565"/>
                <a:gd name="T70" fmla="*/ 3883 w 5438"/>
                <a:gd name="T71" fmla="*/ 1512 h 1565"/>
                <a:gd name="T72" fmla="*/ 3994 w 5438"/>
                <a:gd name="T73" fmla="*/ 1520 h 1565"/>
                <a:gd name="T74" fmla="*/ 4106 w 5438"/>
                <a:gd name="T75" fmla="*/ 1528 h 1565"/>
                <a:gd name="T76" fmla="*/ 4217 w 5438"/>
                <a:gd name="T77" fmla="*/ 1534 h 1565"/>
                <a:gd name="T78" fmla="*/ 4328 w 5438"/>
                <a:gd name="T79" fmla="*/ 1540 h 1565"/>
                <a:gd name="T80" fmla="*/ 4439 w 5438"/>
                <a:gd name="T81" fmla="*/ 1547 h 1565"/>
                <a:gd name="T82" fmla="*/ 4550 w 5438"/>
                <a:gd name="T83" fmla="*/ 1551 h 1565"/>
                <a:gd name="T84" fmla="*/ 4662 w 5438"/>
                <a:gd name="T85" fmla="*/ 1553 h 1565"/>
                <a:gd name="T86" fmla="*/ 4773 w 5438"/>
                <a:gd name="T87" fmla="*/ 1557 h 1565"/>
                <a:gd name="T88" fmla="*/ 4884 w 5438"/>
                <a:gd name="T89" fmla="*/ 1559 h 1565"/>
                <a:gd name="T90" fmla="*/ 4993 w 5438"/>
                <a:gd name="T91" fmla="*/ 1561 h 1565"/>
                <a:gd name="T92" fmla="*/ 5104 w 5438"/>
                <a:gd name="T93" fmla="*/ 1563 h 1565"/>
                <a:gd name="T94" fmla="*/ 5216 w 5438"/>
                <a:gd name="T95" fmla="*/ 1563 h 1565"/>
                <a:gd name="T96" fmla="*/ 5327 w 5438"/>
                <a:gd name="T97" fmla="*/ 1561 h 1565"/>
                <a:gd name="T98" fmla="*/ 5438 w 5438"/>
                <a:gd name="T99" fmla="*/ 1561 h 1565"/>
                <a:gd name="T100" fmla="*/ 5438 w 5438"/>
                <a:gd name="T101" fmla="*/ 1565 h 1565"/>
                <a:gd name="T102" fmla="*/ 0 w 5438"/>
                <a:gd name="T103" fmla="*/ 1565 h 1565"/>
                <a:gd name="T104" fmla="*/ 0 w 5438"/>
                <a:gd name="T105" fmla="*/ 84 h 1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38" h="1565">
                  <a:moveTo>
                    <a:pt x="0" y="84"/>
                  </a:moveTo>
                  <a:lnTo>
                    <a:pt x="111" y="62"/>
                  </a:lnTo>
                  <a:lnTo>
                    <a:pt x="220" y="22"/>
                  </a:lnTo>
                  <a:lnTo>
                    <a:pt x="331" y="0"/>
                  </a:lnTo>
                  <a:lnTo>
                    <a:pt x="442" y="22"/>
                  </a:lnTo>
                  <a:lnTo>
                    <a:pt x="554" y="86"/>
                  </a:lnTo>
                  <a:lnTo>
                    <a:pt x="665" y="175"/>
                  </a:lnTo>
                  <a:lnTo>
                    <a:pt x="776" y="261"/>
                  </a:lnTo>
                  <a:lnTo>
                    <a:pt x="887" y="348"/>
                  </a:lnTo>
                  <a:lnTo>
                    <a:pt x="998" y="451"/>
                  </a:lnTo>
                  <a:lnTo>
                    <a:pt x="1110" y="560"/>
                  </a:lnTo>
                  <a:lnTo>
                    <a:pt x="1221" y="652"/>
                  </a:lnTo>
                  <a:lnTo>
                    <a:pt x="1332" y="725"/>
                  </a:lnTo>
                  <a:lnTo>
                    <a:pt x="1441" y="791"/>
                  </a:lnTo>
                  <a:lnTo>
                    <a:pt x="1552" y="852"/>
                  </a:lnTo>
                  <a:lnTo>
                    <a:pt x="1664" y="912"/>
                  </a:lnTo>
                  <a:lnTo>
                    <a:pt x="1775" y="970"/>
                  </a:lnTo>
                  <a:lnTo>
                    <a:pt x="1886" y="1023"/>
                  </a:lnTo>
                  <a:lnTo>
                    <a:pt x="1997" y="1075"/>
                  </a:lnTo>
                  <a:lnTo>
                    <a:pt x="2108" y="1126"/>
                  </a:lnTo>
                  <a:lnTo>
                    <a:pt x="2219" y="1176"/>
                  </a:lnTo>
                  <a:lnTo>
                    <a:pt x="2331" y="1214"/>
                  </a:lnTo>
                  <a:lnTo>
                    <a:pt x="2442" y="1246"/>
                  </a:lnTo>
                  <a:lnTo>
                    <a:pt x="2553" y="1277"/>
                  </a:lnTo>
                  <a:lnTo>
                    <a:pt x="2662" y="1313"/>
                  </a:lnTo>
                  <a:lnTo>
                    <a:pt x="2773" y="1343"/>
                  </a:lnTo>
                  <a:lnTo>
                    <a:pt x="2885" y="1369"/>
                  </a:lnTo>
                  <a:lnTo>
                    <a:pt x="2996" y="1395"/>
                  </a:lnTo>
                  <a:lnTo>
                    <a:pt x="3107" y="1418"/>
                  </a:lnTo>
                  <a:lnTo>
                    <a:pt x="3218" y="1438"/>
                  </a:lnTo>
                  <a:lnTo>
                    <a:pt x="3329" y="1454"/>
                  </a:lnTo>
                  <a:lnTo>
                    <a:pt x="3441" y="1468"/>
                  </a:lnTo>
                  <a:lnTo>
                    <a:pt x="3552" y="1482"/>
                  </a:lnTo>
                  <a:lnTo>
                    <a:pt x="3663" y="1496"/>
                  </a:lnTo>
                  <a:lnTo>
                    <a:pt x="3772" y="1506"/>
                  </a:lnTo>
                  <a:lnTo>
                    <a:pt x="3883" y="1512"/>
                  </a:lnTo>
                  <a:lnTo>
                    <a:pt x="3994" y="1520"/>
                  </a:lnTo>
                  <a:lnTo>
                    <a:pt x="4106" y="1528"/>
                  </a:lnTo>
                  <a:lnTo>
                    <a:pt x="4217" y="1534"/>
                  </a:lnTo>
                  <a:lnTo>
                    <a:pt x="4328" y="1540"/>
                  </a:lnTo>
                  <a:lnTo>
                    <a:pt x="4439" y="1547"/>
                  </a:lnTo>
                  <a:lnTo>
                    <a:pt x="4550" y="1551"/>
                  </a:lnTo>
                  <a:lnTo>
                    <a:pt x="4662" y="1553"/>
                  </a:lnTo>
                  <a:lnTo>
                    <a:pt x="4773" y="1557"/>
                  </a:lnTo>
                  <a:lnTo>
                    <a:pt x="4884" y="1559"/>
                  </a:lnTo>
                  <a:lnTo>
                    <a:pt x="4993" y="1561"/>
                  </a:lnTo>
                  <a:lnTo>
                    <a:pt x="5104" y="1563"/>
                  </a:lnTo>
                  <a:lnTo>
                    <a:pt x="5216" y="1563"/>
                  </a:lnTo>
                  <a:lnTo>
                    <a:pt x="5327" y="1561"/>
                  </a:lnTo>
                  <a:lnTo>
                    <a:pt x="5438" y="1561"/>
                  </a:lnTo>
                  <a:lnTo>
                    <a:pt x="5438" y="1565"/>
                  </a:lnTo>
                  <a:lnTo>
                    <a:pt x="0" y="1565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3" name="Freeform 69"/>
            <p:cNvSpPr>
              <a:spLocks/>
            </p:cNvSpPr>
            <p:nvPr/>
          </p:nvSpPr>
          <p:spPr bwMode="auto">
            <a:xfrm>
              <a:off x="1182689" y="3079751"/>
              <a:ext cx="4318000" cy="1257300"/>
            </a:xfrm>
            <a:custGeom>
              <a:avLst/>
              <a:gdLst>
                <a:gd name="T0" fmla="*/ 115 w 5440"/>
                <a:gd name="T1" fmla="*/ 82 h 1583"/>
                <a:gd name="T2" fmla="*/ 226 w 5440"/>
                <a:gd name="T3" fmla="*/ 42 h 1583"/>
                <a:gd name="T4" fmla="*/ 335 w 5440"/>
                <a:gd name="T5" fmla="*/ 20 h 1583"/>
                <a:gd name="T6" fmla="*/ 442 w 5440"/>
                <a:gd name="T7" fmla="*/ 42 h 1583"/>
                <a:gd name="T8" fmla="*/ 552 w 5440"/>
                <a:gd name="T9" fmla="*/ 104 h 1583"/>
                <a:gd name="T10" fmla="*/ 661 w 5440"/>
                <a:gd name="T11" fmla="*/ 193 h 1583"/>
                <a:gd name="T12" fmla="*/ 772 w 5440"/>
                <a:gd name="T13" fmla="*/ 279 h 1583"/>
                <a:gd name="T14" fmla="*/ 883 w 5440"/>
                <a:gd name="T15" fmla="*/ 366 h 1583"/>
                <a:gd name="T16" fmla="*/ 1100 w 5440"/>
                <a:gd name="T17" fmla="*/ 572 h 1583"/>
                <a:gd name="T18" fmla="*/ 1219 w 5440"/>
                <a:gd name="T19" fmla="*/ 670 h 1583"/>
                <a:gd name="T20" fmla="*/ 1550 w 5440"/>
                <a:gd name="T21" fmla="*/ 870 h 1583"/>
                <a:gd name="T22" fmla="*/ 1662 w 5440"/>
                <a:gd name="T23" fmla="*/ 930 h 1583"/>
                <a:gd name="T24" fmla="*/ 2106 w 5440"/>
                <a:gd name="T25" fmla="*/ 1144 h 1583"/>
                <a:gd name="T26" fmla="*/ 2219 w 5440"/>
                <a:gd name="T27" fmla="*/ 1196 h 1583"/>
                <a:gd name="T28" fmla="*/ 2331 w 5440"/>
                <a:gd name="T29" fmla="*/ 1234 h 1583"/>
                <a:gd name="T30" fmla="*/ 2553 w 5440"/>
                <a:gd name="T31" fmla="*/ 1297 h 1583"/>
                <a:gd name="T32" fmla="*/ 2662 w 5440"/>
                <a:gd name="T33" fmla="*/ 1333 h 1583"/>
                <a:gd name="T34" fmla="*/ 3107 w 5440"/>
                <a:gd name="T35" fmla="*/ 1438 h 1583"/>
                <a:gd name="T36" fmla="*/ 3220 w 5440"/>
                <a:gd name="T37" fmla="*/ 1458 h 1583"/>
                <a:gd name="T38" fmla="*/ 3774 w 5440"/>
                <a:gd name="T39" fmla="*/ 1526 h 1583"/>
                <a:gd name="T40" fmla="*/ 3885 w 5440"/>
                <a:gd name="T41" fmla="*/ 1532 h 1583"/>
                <a:gd name="T42" fmla="*/ 4108 w 5440"/>
                <a:gd name="T43" fmla="*/ 1548 h 1583"/>
                <a:gd name="T44" fmla="*/ 4330 w 5440"/>
                <a:gd name="T45" fmla="*/ 1559 h 1583"/>
                <a:gd name="T46" fmla="*/ 4441 w 5440"/>
                <a:gd name="T47" fmla="*/ 1567 h 1583"/>
                <a:gd name="T48" fmla="*/ 4552 w 5440"/>
                <a:gd name="T49" fmla="*/ 1571 h 1583"/>
                <a:gd name="T50" fmla="*/ 4886 w 5440"/>
                <a:gd name="T51" fmla="*/ 1579 h 1583"/>
                <a:gd name="T52" fmla="*/ 5218 w 5440"/>
                <a:gd name="T53" fmla="*/ 1583 h 1583"/>
                <a:gd name="T54" fmla="*/ 5440 w 5440"/>
                <a:gd name="T55" fmla="*/ 1561 h 1583"/>
                <a:gd name="T56" fmla="*/ 5106 w 5440"/>
                <a:gd name="T57" fmla="*/ 1563 h 1583"/>
                <a:gd name="T58" fmla="*/ 4775 w 5440"/>
                <a:gd name="T59" fmla="*/ 1557 h 1583"/>
                <a:gd name="T60" fmla="*/ 4441 w 5440"/>
                <a:gd name="T61" fmla="*/ 1548 h 1583"/>
                <a:gd name="T62" fmla="*/ 4332 w 5440"/>
                <a:gd name="T63" fmla="*/ 1540 h 1583"/>
                <a:gd name="T64" fmla="*/ 4108 w 5440"/>
                <a:gd name="T65" fmla="*/ 1528 h 1583"/>
                <a:gd name="T66" fmla="*/ 3887 w 5440"/>
                <a:gd name="T67" fmla="*/ 1512 h 1583"/>
                <a:gd name="T68" fmla="*/ 3774 w 5440"/>
                <a:gd name="T69" fmla="*/ 1506 h 1583"/>
                <a:gd name="T70" fmla="*/ 3667 w 5440"/>
                <a:gd name="T71" fmla="*/ 1496 h 1583"/>
                <a:gd name="T72" fmla="*/ 3220 w 5440"/>
                <a:gd name="T73" fmla="*/ 1448 h 1583"/>
                <a:gd name="T74" fmla="*/ 3000 w 5440"/>
                <a:gd name="T75" fmla="*/ 1397 h 1583"/>
                <a:gd name="T76" fmla="*/ 2664 w 5440"/>
                <a:gd name="T77" fmla="*/ 1323 h 1583"/>
                <a:gd name="T78" fmla="*/ 2565 w 5440"/>
                <a:gd name="T79" fmla="*/ 1281 h 1583"/>
                <a:gd name="T80" fmla="*/ 2333 w 5440"/>
                <a:gd name="T81" fmla="*/ 1224 h 1583"/>
                <a:gd name="T82" fmla="*/ 2221 w 5440"/>
                <a:gd name="T83" fmla="*/ 1186 h 1583"/>
                <a:gd name="T84" fmla="*/ 1892 w 5440"/>
                <a:gd name="T85" fmla="*/ 1025 h 1583"/>
                <a:gd name="T86" fmla="*/ 1558 w 5440"/>
                <a:gd name="T87" fmla="*/ 854 h 1583"/>
                <a:gd name="T88" fmla="*/ 1449 w 5440"/>
                <a:gd name="T89" fmla="*/ 793 h 1583"/>
                <a:gd name="T90" fmla="*/ 1223 w 5440"/>
                <a:gd name="T91" fmla="*/ 662 h 1583"/>
                <a:gd name="T92" fmla="*/ 1112 w 5440"/>
                <a:gd name="T93" fmla="*/ 570 h 1583"/>
                <a:gd name="T94" fmla="*/ 897 w 5440"/>
                <a:gd name="T95" fmla="*/ 352 h 1583"/>
                <a:gd name="T96" fmla="*/ 673 w 5440"/>
                <a:gd name="T97" fmla="*/ 177 h 1583"/>
                <a:gd name="T98" fmla="*/ 562 w 5440"/>
                <a:gd name="T99" fmla="*/ 90 h 1583"/>
                <a:gd name="T100" fmla="*/ 450 w 5440"/>
                <a:gd name="T101" fmla="*/ 24 h 1583"/>
                <a:gd name="T102" fmla="*/ 333 w 5440"/>
                <a:gd name="T103" fmla="*/ 0 h 1583"/>
                <a:gd name="T104" fmla="*/ 218 w 5440"/>
                <a:gd name="T105" fmla="*/ 24 h 1583"/>
                <a:gd name="T106" fmla="*/ 113 w 5440"/>
                <a:gd name="T107" fmla="*/ 72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440" h="1583">
                  <a:moveTo>
                    <a:pt x="0" y="86"/>
                  </a:moveTo>
                  <a:lnTo>
                    <a:pt x="4" y="104"/>
                  </a:lnTo>
                  <a:lnTo>
                    <a:pt x="115" y="82"/>
                  </a:lnTo>
                  <a:lnTo>
                    <a:pt x="117" y="80"/>
                  </a:lnTo>
                  <a:lnTo>
                    <a:pt x="117" y="82"/>
                  </a:lnTo>
                  <a:lnTo>
                    <a:pt x="226" y="42"/>
                  </a:lnTo>
                  <a:lnTo>
                    <a:pt x="222" y="32"/>
                  </a:lnTo>
                  <a:lnTo>
                    <a:pt x="224" y="42"/>
                  </a:lnTo>
                  <a:lnTo>
                    <a:pt x="335" y="20"/>
                  </a:lnTo>
                  <a:lnTo>
                    <a:pt x="333" y="10"/>
                  </a:lnTo>
                  <a:lnTo>
                    <a:pt x="331" y="20"/>
                  </a:lnTo>
                  <a:lnTo>
                    <a:pt x="442" y="42"/>
                  </a:lnTo>
                  <a:lnTo>
                    <a:pt x="444" y="32"/>
                  </a:lnTo>
                  <a:lnTo>
                    <a:pt x="440" y="40"/>
                  </a:lnTo>
                  <a:lnTo>
                    <a:pt x="552" y="104"/>
                  </a:lnTo>
                  <a:lnTo>
                    <a:pt x="556" y="96"/>
                  </a:lnTo>
                  <a:lnTo>
                    <a:pt x="550" y="104"/>
                  </a:lnTo>
                  <a:lnTo>
                    <a:pt x="661" y="193"/>
                  </a:lnTo>
                  <a:lnTo>
                    <a:pt x="689" y="215"/>
                  </a:lnTo>
                  <a:lnTo>
                    <a:pt x="661" y="193"/>
                  </a:lnTo>
                  <a:lnTo>
                    <a:pt x="772" y="279"/>
                  </a:lnTo>
                  <a:lnTo>
                    <a:pt x="883" y="366"/>
                  </a:lnTo>
                  <a:lnTo>
                    <a:pt x="889" y="358"/>
                  </a:lnTo>
                  <a:lnTo>
                    <a:pt x="883" y="366"/>
                  </a:lnTo>
                  <a:lnTo>
                    <a:pt x="994" y="469"/>
                  </a:lnTo>
                  <a:lnTo>
                    <a:pt x="1106" y="578"/>
                  </a:lnTo>
                  <a:lnTo>
                    <a:pt x="1100" y="572"/>
                  </a:lnTo>
                  <a:lnTo>
                    <a:pt x="1106" y="578"/>
                  </a:lnTo>
                  <a:lnTo>
                    <a:pt x="1217" y="670"/>
                  </a:lnTo>
                  <a:lnTo>
                    <a:pt x="1219" y="670"/>
                  </a:lnTo>
                  <a:lnTo>
                    <a:pt x="1330" y="743"/>
                  </a:lnTo>
                  <a:lnTo>
                    <a:pt x="1439" y="809"/>
                  </a:lnTo>
                  <a:lnTo>
                    <a:pt x="1550" y="870"/>
                  </a:lnTo>
                  <a:lnTo>
                    <a:pt x="1521" y="854"/>
                  </a:lnTo>
                  <a:lnTo>
                    <a:pt x="1550" y="870"/>
                  </a:lnTo>
                  <a:lnTo>
                    <a:pt x="1662" y="930"/>
                  </a:lnTo>
                  <a:lnTo>
                    <a:pt x="1773" y="987"/>
                  </a:lnTo>
                  <a:lnTo>
                    <a:pt x="1884" y="1041"/>
                  </a:lnTo>
                  <a:lnTo>
                    <a:pt x="2106" y="1144"/>
                  </a:lnTo>
                  <a:lnTo>
                    <a:pt x="2217" y="1194"/>
                  </a:lnTo>
                  <a:lnTo>
                    <a:pt x="2223" y="1196"/>
                  </a:lnTo>
                  <a:lnTo>
                    <a:pt x="2219" y="1196"/>
                  </a:lnTo>
                  <a:lnTo>
                    <a:pt x="2331" y="1234"/>
                  </a:lnTo>
                  <a:lnTo>
                    <a:pt x="2325" y="1232"/>
                  </a:lnTo>
                  <a:lnTo>
                    <a:pt x="2331" y="1234"/>
                  </a:lnTo>
                  <a:lnTo>
                    <a:pt x="2553" y="1297"/>
                  </a:lnTo>
                  <a:lnTo>
                    <a:pt x="2555" y="1287"/>
                  </a:lnTo>
                  <a:lnTo>
                    <a:pt x="2553" y="1297"/>
                  </a:lnTo>
                  <a:lnTo>
                    <a:pt x="2662" y="1333"/>
                  </a:lnTo>
                  <a:lnTo>
                    <a:pt x="2656" y="1331"/>
                  </a:lnTo>
                  <a:lnTo>
                    <a:pt x="2662" y="1333"/>
                  </a:lnTo>
                  <a:lnTo>
                    <a:pt x="2773" y="1363"/>
                  </a:lnTo>
                  <a:lnTo>
                    <a:pt x="2996" y="1414"/>
                  </a:lnTo>
                  <a:lnTo>
                    <a:pt x="3107" y="1438"/>
                  </a:lnTo>
                  <a:lnTo>
                    <a:pt x="3218" y="1458"/>
                  </a:lnTo>
                  <a:lnTo>
                    <a:pt x="3242" y="1462"/>
                  </a:lnTo>
                  <a:lnTo>
                    <a:pt x="3220" y="1458"/>
                  </a:lnTo>
                  <a:lnTo>
                    <a:pt x="3331" y="1474"/>
                  </a:lnTo>
                  <a:lnTo>
                    <a:pt x="3665" y="1516"/>
                  </a:lnTo>
                  <a:lnTo>
                    <a:pt x="3774" y="1526"/>
                  </a:lnTo>
                  <a:lnTo>
                    <a:pt x="3772" y="1526"/>
                  </a:lnTo>
                  <a:lnTo>
                    <a:pt x="3774" y="1526"/>
                  </a:lnTo>
                  <a:lnTo>
                    <a:pt x="3885" y="1532"/>
                  </a:lnTo>
                  <a:lnTo>
                    <a:pt x="3885" y="1522"/>
                  </a:lnTo>
                  <a:lnTo>
                    <a:pt x="3885" y="1532"/>
                  </a:lnTo>
                  <a:lnTo>
                    <a:pt x="4108" y="1548"/>
                  </a:lnTo>
                  <a:lnTo>
                    <a:pt x="4104" y="1548"/>
                  </a:lnTo>
                  <a:lnTo>
                    <a:pt x="4108" y="1548"/>
                  </a:lnTo>
                  <a:lnTo>
                    <a:pt x="4330" y="1559"/>
                  </a:lnTo>
                  <a:lnTo>
                    <a:pt x="4330" y="1550"/>
                  </a:lnTo>
                  <a:lnTo>
                    <a:pt x="4330" y="1559"/>
                  </a:lnTo>
                  <a:lnTo>
                    <a:pt x="4441" y="1567"/>
                  </a:lnTo>
                  <a:lnTo>
                    <a:pt x="4439" y="1567"/>
                  </a:lnTo>
                  <a:lnTo>
                    <a:pt x="4441" y="1567"/>
                  </a:lnTo>
                  <a:lnTo>
                    <a:pt x="4552" y="1571"/>
                  </a:lnTo>
                  <a:lnTo>
                    <a:pt x="4664" y="1573"/>
                  </a:lnTo>
                  <a:lnTo>
                    <a:pt x="4775" y="1577"/>
                  </a:lnTo>
                  <a:lnTo>
                    <a:pt x="4886" y="1579"/>
                  </a:lnTo>
                  <a:lnTo>
                    <a:pt x="4995" y="1581"/>
                  </a:lnTo>
                  <a:lnTo>
                    <a:pt x="5106" y="1583"/>
                  </a:lnTo>
                  <a:lnTo>
                    <a:pt x="5218" y="1583"/>
                  </a:lnTo>
                  <a:lnTo>
                    <a:pt x="5329" y="1581"/>
                  </a:lnTo>
                  <a:lnTo>
                    <a:pt x="5440" y="1581"/>
                  </a:lnTo>
                  <a:lnTo>
                    <a:pt x="5440" y="1561"/>
                  </a:lnTo>
                  <a:lnTo>
                    <a:pt x="5329" y="1561"/>
                  </a:lnTo>
                  <a:lnTo>
                    <a:pt x="5218" y="1563"/>
                  </a:lnTo>
                  <a:lnTo>
                    <a:pt x="5106" y="1563"/>
                  </a:lnTo>
                  <a:lnTo>
                    <a:pt x="4995" y="1561"/>
                  </a:lnTo>
                  <a:lnTo>
                    <a:pt x="4886" y="1559"/>
                  </a:lnTo>
                  <a:lnTo>
                    <a:pt x="4775" y="1557"/>
                  </a:lnTo>
                  <a:lnTo>
                    <a:pt x="4664" y="1553"/>
                  </a:lnTo>
                  <a:lnTo>
                    <a:pt x="4552" y="1551"/>
                  </a:lnTo>
                  <a:lnTo>
                    <a:pt x="4441" y="1548"/>
                  </a:lnTo>
                  <a:lnTo>
                    <a:pt x="4441" y="1557"/>
                  </a:lnTo>
                  <a:lnTo>
                    <a:pt x="4443" y="1548"/>
                  </a:lnTo>
                  <a:lnTo>
                    <a:pt x="4332" y="1540"/>
                  </a:lnTo>
                  <a:lnTo>
                    <a:pt x="4334" y="1540"/>
                  </a:lnTo>
                  <a:lnTo>
                    <a:pt x="4330" y="1540"/>
                  </a:lnTo>
                  <a:lnTo>
                    <a:pt x="4108" y="1528"/>
                  </a:lnTo>
                  <a:lnTo>
                    <a:pt x="4108" y="1538"/>
                  </a:lnTo>
                  <a:lnTo>
                    <a:pt x="4110" y="1528"/>
                  </a:lnTo>
                  <a:lnTo>
                    <a:pt x="3887" y="1512"/>
                  </a:lnTo>
                  <a:lnTo>
                    <a:pt x="3889" y="1512"/>
                  </a:lnTo>
                  <a:lnTo>
                    <a:pt x="3885" y="1512"/>
                  </a:lnTo>
                  <a:lnTo>
                    <a:pt x="3774" y="1506"/>
                  </a:lnTo>
                  <a:lnTo>
                    <a:pt x="3774" y="1516"/>
                  </a:lnTo>
                  <a:lnTo>
                    <a:pt x="3776" y="1506"/>
                  </a:lnTo>
                  <a:lnTo>
                    <a:pt x="3667" y="1496"/>
                  </a:lnTo>
                  <a:lnTo>
                    <a:pt x="3333" y="1454"/>
                  </a:lnTo>
                  <a:lnTo>
                    <a:pt x="3222" y="1438"/>
                  </a:lnTo>
                  <a:lnTo>
                    <a:pt x="3220" y="1448"/>
                  </a:lnTo>
                  <a:lnTo>
                    <a:pt x="3222" y="1440"/>
                  </a:lnTo>
                  <a:lnTo>
                    <a:pt x="3111" y="1420"/>
                  </a:lnTo>
                  <a:lnTo>
                    <a:pt x="3000" y="1397"/>
                  </a:lnTo>
                  <a:lnTo>
                    <a:pt x="2777" y="1345"/>
                  </a:lnTo>
                  <a:lnTo>
                    <a:pt x="2666" y="1315"/>
                  </a:lnTo>
                  <a:lnTo>
                    <a:pt x="2664" y="1323"/>
                  </a:lnTo>
                  <a:lnTo>
                    <a:pt x="2668" y="1315"/>
                  </a:lnTo>
                  <a:lnTo>
                    <a:pt x="2559" y="1279"/>
                  </a:lnTo>
                  <a:lnTo>
                    <a:pt x="2565" y="1281"/>
                  </a:lnTo>
                  <a:lnTo>
                    <a:pt x="2557" y="1279"/>
                  </a:lnTo>
                  <a:lnTo>
                    <a:pt x="2335" y="1216"/>
                  </a:lnTo>
                  <a:lnTo>
                    <a:pt x="2333" y="1224"/>
                  </a:lnTo>
                  <a:lnTo>
                    <a:pt x="2337" y="1216"/>
                  </a:lnTo>
                  <a:lnTo>
                    <a:pt x="2225" y="1178"/>
                  </a:lnTo>
                  <a:lnTo>
                    <a:pt x="2221" y="1186"/>
                  </a:lnTo>
                  <a:lnTo>
                    <a:pt x="2225" y="1178"/>
                  </a:lnTo>
                  <a:lnTo>
                    <a:pt x="2114" y="1128"/>
                  </a:lnTo>
                  <a:lnTo>
                    <a:pt x="1892" y="1025"/>
                  </a:lnTo>
                  <a:lnTo>
                    <a:pt x="1781" y="972"/>
                  </a:lnTo>
                  <a:lnTo>
                    <a:pt x="1669" y="914"/>
                  </a:lnTo>
                  <a:lnTo>
                    <a:pt x="1558" y="854"/>
                  </a:lnTo>
                  <a:lnTo>
                    <a:pt x="1554" y="862"/>
                  </a:lnTo>
                  <a:lnTo>
                    <a:pt x="1560" y="854"/>
                  </a:lnTo>
                  <a:lnTo>
                    <a:pt x="1449" y="793"/>
                  </a:lnTo>
                  <a:lnTo>
                    <a:pt x="1340" y="727"/>
                  </a:lnTo>
                  <a:lnTo>
                    <a:pt x="1229" y="654"/>
                  </a:lnTo>
                  <a:lnTo>
                    <a:pt x="1223" y="662"/>
                  </a:lnTo>
                  <a:lnTo>
                    <a:pt x="1229" y="656"/>
                  </a:lnTo>
                  <a:lnTo>
                    <a:pt x="1118" y="564"/>
                  </a:lnTo>
                  <a:lnTo>
                    <a:pt x="1112" y="570"/>
                  </a:lnTo>
                  <a:lnTo>
                    <a:pt x="1120" y="564"/>
                  </a:lnTo>
                  <a:lnTo>
                    <a:pt x="1008" y="455"/>
                  </a:lnTo>
                  <a:lnTo>
                    <a:pt x="897" y="352"/>
                  </a:lnTo>
                  <a:lnTo>
                    <a:pt x="895" y="350"/>
                  </a:lnTo>
                  <a:lnTo>
                    <a:pt x="784" y="263"/>
                  </a:lnTo>
                  <a:lnTo>
                    <a:pt x="673" y="177"/>
                  </a:lnTo>
                  <a:lnTo>
                    <a:pt x="667" y="185"/>
                  </a:lnTo>
                  <a:lnTo>
                    <a:pt x="673" y="179"/>
                  </a:lnTo>
                  <a:lnTo>
                    <a:pt x="562" y="90"/>
                  </a:lnTo>
                  <a:lnTo>
                    <a:pt x="560" y="88"/>
                  </a:lnTo>
                  <a:lnTo>
                    <a:pt x="562" y="88"/>
                  </a:lnTo>
                  <a:lnTo>
                    <a:pt x="450" y="24"/>
                  </a:lnTo>
                  <a:lnTo>
                    <a:pt x="446" y="24"/>
                  </a:lnTo>
                  <a:lnTo>
                    <a:pt x="335" y="2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220" y="24"/>
                  </a:lnTo>
                  <a:lnTo>
                    <a:pt x="218" y="24"/>
                  </a:lnTo>
                  <a:lnTo>
                    <a:pt x="220" y="24"/>
                  </a:lnTo>
                  <a:lnTo>
                    <a:pt x="111" y="64"/>
                  </a:lnTo>
                  <a:lnTo>
                    <a:pt x="113" y="72"/>
                  </a:lnTo>
                  <a:lnTo>
                    <a:pt x="111" y="6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4" name="Freeform 70"/>
            <p:cNvSpPr>
              <a:spLocks/>
            </p:cNvSpPr>
            <p:nvPr/>
          </p:nvSpPr>
          <p:spPr bwMode="auto">
            <a:xfrm>
              <a:off x="1184276" y="3455988"/>
              <a:ext cx="4316413" cy="874713"/>
            </a:xfrm>
            <a:custGeom>
              <a:avLst/>
              <a:gdLst>
                <a:gd name="T0" fmla="*/ 0 w 5438"/>
                <a:gd name="T1" fmla="*/ 24 h 1102"/>
                <a:gd name="T2" fmla="*/ 111 w 5438"/>
                <a:gd name="T3" fmla="*/ 16 h 1102"/>
                <a:gd name="T4" fmla="*/ 220 w 5438"/>
                <a:gd name="T5" fmla="*/ 6 h 1102"/>
                <a:gd name="T6" fmla="*/ 331 w 5438"/>
                <a:gd name="T7" fmla="*/ 0 h 1102"/>
                <a:gd name="T8" fmla="*/ 442 w 5438"/>
                <a:gd name="T9" fmla="*/ 8 h 1102"/>
                <a:gd name="T10" fmla="*/ 554 w 5438"/>
                <a:gd name="T11" fmla="*/ 28 h 1102"/>
                <a:gd name="T12" fmla="*/ 665 w 5438"/>
                <a:gd name="T13" fmla="*/ 68 h 1102"/>
                <a:gd name="T14" fmla="*/ 776 w 5438"/>
                <a:gd name="T15" fmla="*/ 123 h 1102"/>
                <a:gd name="T16" fmla="*/ 887 w 5438"/>
                <a:gd name="T17" fmla="*/ 191 h 1102"/>
                <a:gd name="T18" fmla="*/ 998 w 5438"/>
                <a:gd name="T19" fmla="*/ 262 h 1102"/>
                <a:gd name="T20" fmla="*/ 1110 w 5438"/>
                <a:gd name="T21" fmla="*/ 340 h 1102"/>
                <a:gd name="T22" fmla="*/ 1221 w 5438"/>
                <a:gd name="T23" fmla="*/ 413 h 1102"/>
                <a:gd name="T24" fmla="*/ 1332 w 5438"/>
                <a:gd name="T25" fmla="*/ 481 h 1102"/>
                <a:gd name="T26" fmla="*/ 1441 w 5438"/>
                <a:gd name="T27" fmla="*/ 544 h 1102"/>
                <a:gd name="T28" fmla="*/ 1552 w 5438"/>
                <a:gd name="T29" fmla="*/ 602 h 1102"/>
                <a:gd name="T30" fmla="*/ 1664 w 5438"/>
                <a:gd name="T31" fmla="*/ 652 h 1102"/>
                <a:gd name="T32" fmla="*/ 1775 w 5438"/>
                <a:gd name="T33" fmla="*/ 695 h 1102"/>
                <a:gd name="T34" fmla="*/ 1886 w 5438"/>
                <a:gd name="T35" fmla="*/ 735 h 1102"/>
                <a:gd name="T36" fmla="*/ 1997 w 5438"/>
                <a:gd name="T37" fmla="*/ 769 h 1102"/>
                <a:gd name="T38" fmla="*/ 2108 w 5438"/>
                <a:gd name="T39" fmla="*/ 798 h 1102"/>
                <a:gd name="T40" fmla="*/ 2219 w 5438"/>
                <a:gd name="T41" fmla="*/ 828 h 1102"/>
                <a:gd name="T42" fmla="*/ 2331 w 5438"/>
                <a:gd name="T43" fmla="*/ 854 h 1102"/>
                <a:gd name="T44" fmla="*/ 2442 w 5438"/>
                <a:gd name="T45" fmla="*/ 878 h 1102"/>
                <a:gd name="T46" fmla="*/ 2553 w 5438"/>
                <a:gd name="T47" fmla="*/ 900 h 1102"/>
                <a:gd name="T48" fmla="*/ 2662 w 5438"/>
                <a:gd name="T49" fmla="*/ 920 h 1102"/>
                <a:gd name="T50" fmla="*/ 2773 w 5438"/>
                <a:gd name="T51" fmla="*/ 937 h 1102"/>
                <a:gd name="T52" fmla="*/ 2885 w 5438"/>
                <a:gd name="T53" fmla="*/ 955 h 1102"/>
                <a:gd name="T54" fmla="*/ 2996 w 5438"/>
                <a:gd name="T55" fmla="*/ 971 h 1102"/>
                <a:gd name="T56" fmla="*/ 3107 w 5438"/>
                <a:gd name="T57" fmla="*/ 987 h 1102"/>
                <a:gd name="T58" fmla="*/ 3218 w 5438"/>
                <a:gd name="T59" fmla="*/ 999 h 1102"/>
                <a:gd name="T60" fmla="*/ 3329 w 5438"/>
                <a:gd name="T61" fmla="*/ 1011 h 1102"/>
                <a:gd name="T62" fmla="*/ 3441 w 5438"/>
                <a:gd name="T63" fmla="*/ 1021 h 1102"/>
                <a:gd name="T64" fmla="*/ 3552 w 5438"/>
                <a:gd name="T65" fmla="*/ 1031 h 1102"/>
                <a:gd name="T66" fmla="*/ 3663 w 5438"/>
                <a:gd name="T67" fmla="*/ 1039 h 1102"/>
                <a:gd name="T68" fmla="*/ 3772 w 5438"/>
                <a:gd name="T69" fmla="*/ 1047 h 1102"/>
                <a:gd name="T70" fmla="*/ 3883 w 5438"/>
                <a:gd name="T71" fmla="*/ 1055 h 1102"/>
                <a:gd name="T72" fmla="*/ 3994 w 5438"/>
                <a:gd name="T73" fmla="*/ 1061 h 1102"/>
                <a:gd name="T74" fmla="*/ 4106 w 5438"/>
                <a:gd name="T75" fmla="*/ 1067 h 1102"/>
                <a:gd name="T76" fmla="*/ 4217 w 5438"/>
                <a:gd name="T77" fmla="*/ 1073 h 1102"/>
                <a:gd name="T78" fmla="*/ 4328 w 5438"/>
                <a:gd name="T79" fmla="*/ 1078 h 1102"/>
                <a:gd name="T80" fmla="*/ 4439 w 5438"/>
                <a:gd name="T81" fmla="*/ 1084 h 1102"/>
                <a:gd name="T82" fmla="*/ 4550 w 5438"/>
                <a:gd name="T83" fmla="*/ 1088 h 1102"/>
                <a:gd name="T84" fmla="*/ 4662 w 5438"/>
                <a:gd name="T85" fmla="*/ 1090 h 1102"/>
                <a:gd name="T86" fmla="*/ 4773 w 5438"/>
                <a:gd name="T87" fmla="*/ 1092 h 1102"/>
                <a:gd name="T88" fmla="*/ 4884 w 5438"/>
                <a:gd name="T89" fmla="*/ 1094 h 1102"/>
                <a:gd name="T90" fmla="*/ 4993 w 5438"/>
                <a:gd name="T91" fmla="*/ 1096 h 1102"/>
                <a:gd name="T92" fmla="*/ 5104 w 5438"/>
                <a:gd name="T93" fmla="*/ 1096 h 1102"/>
                <a:gd name="T94" fmla="*/ 5216 w 5438"/>
                <a:gd name="T95" fmla="*/ 1094 h 1102"/>
                <a:gd name="T96" fmla="*/ 5327 w 5438"/>
                <a:gd name="T97" fmla="*/ 1094 h 1102"/>
                <a:gd name="T98" fmla="*/ 5438 w 5438"/>
                <a:gd name="T99" fmla="*/ 1094 h 1102"/>
                <a:gd name="T100" fmla="*/ 5438 w 5438"/>
                <a:gd name="T101" fmla="*/ 1102 h 1102"/>
                <a:gd name="T102" fmla="*/ 0 w 5438"/>
                <a:gd name="T103" fmla="*/ 1102 h 1102"/>
                <a:gd name="T104" fmla="*/ 0 w 5438"/>
                <a:gd name="T105" fmla="*/ 24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38" h="1102">
                  <a:moveTo>
                    <a:pt x="0" y="24"/>
                  </a:moveTo>
                  <a:lnTo>
                    <a:pt x="111" y="16"/>
                  </a:lnTo>
                  <a:lnTo>
                    <a:pt x="220" y="6"/>
                  </a:lnTo>
                  <a:lnTo>
                    <a:pt x="331" y="0"/>
                  </a:lnTo>
                  <a:lnTo>
                    <a:pt x="442" y="8"/>
                  </a:lnTo>
                  <a:lnTo>
                    <a:pt x="554" y="28"/>
                  </a:lnTo>
                  <a:lnTo>
                    <a:pt x="665" y="68"/>
                  </a:lnTo>
                  <a:lnTo>
                    <a:pt x="776" y="123"/>
                  </a:lnTo>
                  <a:lnTo>
                    <a:pt x="887" y="191"/>
                  </a:lnTo>
                  <a:lnTo>
                    <a:pt x="998" y="262"/>
                  </a:lnTo>
                  <a:lnTo>
                    <a:pt x="1110" y="340"/>
                  </a:lnTo>
                  <a:lnTo>
                    <a:pt x="1221" y="413"/>
                  </a:lnTo>
                  <a:lnTo>
                    <a:pt x="1332" y="481"/>
                  </a:lnTo>
                  <a:lnTo>
                    <a:pt x="1441" y="544"/>
                  </a:lnTo>
                  <a:lnTo>
                    <a:pt x="1552" y="602"/>
                  </a:lnTo>
                  <a:lnTo>
                    <a:pt x="1664" y="652"/>
                  </a:lnTo>
                  <a:lnTo>
                    <a:pt x="1775" y="695"/>
                  </a:lnTo>
                  <a:lnTo>
                    <a:pt x="1886" y="735"/>
                  </a:lnTo>
                  <a:lnTo>
                    <a:pt x="1997" y="769"/>
                  </a:lnTo>
                  <a:lnTo>
                    <a:pt x="2108" y="798"/>
                  </a:lnTo>
                  <a:lnTo>
                    <a:pt x="2219" y="828"/>
                  </a:lnTo>
                  <a:lnTo>
                    <a:pt x="2331" y="854"/>
                  </a:lnTo>
                  <a:lnTo>
                    <a:pt x="2442" y="878"/>
                  </a:lnTo>
                  <a:lnTo>
                    <a:pt x="2553" y="900"/>
                  </a:lnTo>
                  <a:lnTo>
                    <a:pt x="2662" y="920"/>
                  </a:lnTo>
                  <a:lnTo>
                    <a:pt x="2773" y="937"/>
                  </a:lnTo>
                  <a:lnTo>
                    <a:pt x="2885" y="955"/>
                  </a:lnTo>
                  <a:lnTo>
                    <a:pt x="2996" y="971"/>
                  </a:lnTo>
                  <a:lnTo>
                    <a:pt x="3107" y="987"/>
                  </a:lnTo>
                  <a:lnTo>
                    <a:pt x="3218" y="999"/>
                  </a:lnTo>
                  <a:lnTo>
                    <a:pt x="3329" y="1011"/>
                  </a:lnTo>
                  <a:lnTo>
                    <a:pt x="3441" y="1021"/>
                  </a:lnTo>
                  <a:lnTo>
                    <a:pt x="3552" y="1031"/>
                  </a:lnTo>
                  <a:lnTo>
                    <a:pt x="3663" y="1039"/>
                  </a:lnTo>
                  <a:lnTo>
                    <a:pt x="3772" y="1047"/>
                  </a:lnTo>
                  <a:lnTo>
                    <a:pt x="3883" y="1055"/>
                  </a:lnTo>
                  <a:lnTo>
                    <a:pt x="3994" y="1061"/>
                  </a:lnTo>
                  <a:lnTo>
                    <a:pt x="4106" y="1067"/>
                  </a:lnTo>
                  <a:lnTo>
                    <a:pt x="4217" y="1073"/>
                  </a:lnTo>
                  <a:lnTo>
                    <a:pt x="4328" y="1078"/>
                  </a:lnTo>
                  <a:lnTo>
                    <a:pt x="4439" y="1084"/>
                  </a:lnTo>
                  <a:lnTo>
                    <a:pt x="4550" y="1088"/>
                  </a:lnTo>
                  <a:lnTo>
                    <a:pt x="4662" y="1090"/>
                  </a:lnTo>
                  <a:lnTo>
                    <a:pt x="4773" y="1092"/>
                  </a:lnTo>
                  <a:lnTo>
                    <a:pt x="4884" y="1094"/>
                  </a:lnTo>
                  <a:lnTo>
                    <a:pt x="4993" y="1096"/>
                  </a:lnTo>
                  <a:lnTo>
                    <a:pt x="5104" y="1096"/>
                  </a:lnTo>
                  <a:lnTo>
                    <a:pt x="5216" y="1094"/>
                  </a:lnTo>
                  <a:lnTo>
                    <a:pt x="5327" y="1094"/>
                  </a:lnTo>
                  <a:lnTo>
                    <a:pt x="5438" y="1094"/>
                  </a:lnTo>
                  <a:lnTo>
                    <a:pt x="5438" y="1102"/>
                  </a:lnTo>
                  <a:lnTo>
                    <a:pt x="0" y="110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5" name="Freeform 71"/>
            <p:cNvSpPr>
              <a:spLocks/>
            </p:cNvSpPr>
            <p:nvPr/>
          </p:nvSpPr>
          <p:spPr bwMode="auto">
            <a:xfrm>
              <a:off x="1184276" y="3448051"/>
              <a:ext cx="4316413" cy="885825"/>
            </a:xfrm>
            <a:custGeom>
              <a:avLst/>
              <a:gdLst>
                <a:gd name="T0" fmla="*/ 111 w 5438"/>
                <a:gd name="T1" fmla="*/ 36 h 1116"/>
                <a:gd name="T2" fmla="*/ 222 w 5438"/>
                <a:gd name="T3" fmla="*/ 26 h 1116"/>
                <a:gd name="T4" fmla="*/ 331 w 5438"/>
                <a:gd name="T5" fmla="*/ 20 h 1116"/>
                <a:gd name="T6" fmla="*/ 442 w 5438"/>
                <a:gd name="T7" fmla="*/ 28 h 1116"/>
                <a:gd name="T8" fmla="*/ 552 w 5438"/>
                <a:gd name="T9" fmla="*/ 48 h 1116"/>
                <a:gd name="T10" fmla="*/ 663 w 5438"/>
                <a:gd name="T11" fmla="*/ 88 h 1116"/>
                <a:gd name="T12" fmla="*/ 772 w 5438"/>
                <a:gd name="T13" fmla="*/ 141 h 1116"/>
                <a:gd name="T14" fmla="*/ 883 w 5438"/>
                <a:gd name="T15" fmla="*/ 209 h 1116"/>
                <a:gd name="T16" fmla="*/ 992 w 5438"/>
                <a:gd name="T17" fmla="*/ 280 h 1116"/>
                <a:gd name="T18" fmla="*/ 1106 w 5438"/>
                <a:gd name="T19" fmla="*/ 358 h 1116"/>
                <a:gd name="T20" fmla="*/ 1437 w 5438"/>
                <a:gd name="T21" fmla="*/ 562 h 1116"/>
                <a:gd name="T22" fmla="*/ 1548 w 5438"/>
                <a:gd name="T23" fmla="*/ 620 h 1116"/>
                <a:gd name="T24" fmla="*/ 1662 w 5438"/>
                <a:gd name="T25" fmla="*/ 671 h 1116"/>
                <a:gd name="T26" fmla="*/ 1995 w 5438"/>
                <a:gd name="T27" fmla="*/ 789 h 1116"/>
                <a:gd name="T28" fmla="*/ 2217 w 5438"/>
                <a:gd name="T29" fmla="*/ 848 h 1116"/>
                <a:gd name="T30" fmla="*/ 2551 w 5438"/>
                <a:gd name="T31" fmla="*/ 920 h 1116"/>
                <a:gd name="T32" fmla="*/ 2662 w 5438"/>
                <a:gd name="T33" fmla="*/ 940 h 1116"/>
                <a:gd name="T34" fmla="*/ 2885 w 5438"/>
                <a:gd name="T35" fmla="*/ 975 h 1116"/>
                <a:gd name="T36" fmla="*/ 3552 w 5438"/>
                <a:gd name="T37" fmla="*/ 1051 h 1116"/>
                <a:gd name="T38" fmla="*/ 3883 w 5438"/>
                <a:gd name="T39" fmla="*/ 1075 h 1116"/>
                <a:gd name="T40" fmla="*/ 4439 w 5438"/>
                <a:gd name="T41" fmla="*/ 1104 h 1116"/>
                <a:gd name="T42" fmla="*/ 4993 w 5438"/>
                <a:gd name="T43" fmla="*/ 1116 h 1116"/>
                <a:gd name="T44" fmla="*/ 5438 w 5438"/>
                <a:gd name="T45" fmla="*/ 1114 h 1116"/>
                <a:gd name="T46" fmla="*/ 5104 w 5438"/>
                <a:gd name="T47" fmla="*/ 1096 h 1116"/>
                <a:gd name="T48" fmla="*/ 4550 w 5438"/>
                <a:gd name="T49" fmla="*/ 1088 h 1116"/>
                <a:gd name="T50" fmla="*/ 3883 w 5438"/>
                <a:gd name="T51" fmla="*/ 1065 h 1116"/>
                <a:gd name="T52" fmla="*/ 3665 w 5438"/>
                <a:gd name="T53" fmla="*/ 1039 h 1116"/>
                <a:gd name="T54" fmla="*/ 3109 w 5438"/>
                <a:gd name="T55" fmla="*/ 987 h 1116"/>
                <a:gd name="T56" fmla="*/ 2887 w 5438"/>
                <a:gd name="T57" fmla="*/ 957 h 1116"/>
                <a:gd name="T58" fmla="*/ 2664 w 5438"/>
                <a:gd name="T59" fmla="*/ 922 h 1116"/>
                <a:gd name="T60" fmla="*/ 2333 w 5438"/>
                <a:gd name="T61" fmla="*/ 856 h 1116"/>
                <a:gd name="T62" fmla="*/ 1997 w 5438"/>
                <a:gd name="T63" fmla="*/ 779 h 1116"/>
                <a:gd name="T64" fmla="*/ 1779 w 5438"/>
                <a:gd name="T65" fmla="*/ 697 h 1116"/>
                <a:gd name="T66" fmla="*/ 1667 w 5438"/>
                <a:gd name="T67" fmla="*/ 654 h 1116"/>
                <a:gd name="T68" fmla="*/ 1441 w 5438"/>
                <a:gd name="T69" fmla="*/ 554 h 1116"/>
                <a:gd name="T70" fmla="*/ 1227 w 5438"/>
                <a:gd name="T71" fmla="*/ 415 h 1116"/>
                <a:gd name="T72" fmla="*/ 1116 w 5438"/>
                <a:gd name="T73" fmla="*/ 342 h 1116"/>
                <a:gd name="T74" fmla="*/ 1004 w 5438"/>
                <a:gd name="T75" fmla="*/ 264 h 1116"/>
                <a:gd name="T76" fmla="*/ 786 w 5438"/>
                <a:gd name="T77" fmla="*/ 127 h 1116"/>
                <a:gd name="T78" fmla="*/ 669 w 5438"/>
                <a:gd name="T79" fmla="*/ 70 h 1116"/>
                <a:gd name="T80" fmla="*/ 444 w 5438"/>
                <a:gd name="T81" fmla="*/ 10 h 1116"/>
                <a:gd name="T82" fmla="*/ 333 w 5438"/>
                <a:gd name="T83" fmla="*/ 0 h 1116"/>
                <a:gd name="T84" fmla="*/ 218 w 5438"/>
                <a:gd name="T85" fmla="*/ 6 h 1116"/>
                <a:gd name="T86" fmla="*/ 111 w 5438"/>
                <a:gd name="T87" fmla="*/ 26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38" h="1116">
                  <a:moveTo>
                    <a:pt x="0" y="24"/>
                  </a:moveTo>
                  <a:lnTo>
                    <a:pt x="0" y="44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3" y="36"/>
                  </a:lnTo>
                  <a:lnTo>
                    <a:pt x="222" y="26"/>
                  </a:lnTo>
                  <a:lnTo>
                    <a:pt x="220" y="16"/>
                  </a:lnTo>
                  <a:lnTo>
                    <a:pt x="220" y="26"/>
                  </a:lnTo>
                  <a:lnTo>
                    <a:pt x="331" y="20"/>
                  </a:lnTo>
                  <a:lnTo>
                    <a:pt x="331" y="10"/>
                  </a:lnTo>
                  <a:lnTo>
                    <a:pt x="331" y="20"/>
                  </a:lnTo>
                  <a:lnTo>
                    <a:pt x="442" y="28"/>
                  </a:lnTo>
                  <a:lnTo>
                    <a:pt x="442" y="18"/>
                  </a:lnTo>
                  <a:lnTo>
                    <a:pt x="440" y="28"/>
                  </a:lnTo>
                  <a:lnTo>
                    <a:pt x="552" y="48"/>
                  </a:lnTo>
                  <a:lnTo>
                    <a:pt x="554" y="38"/>
                  </a:lnTo>
                  <a:lnTo>
                    <a:pt x="552" y="48"/>
                  </a:lnTo>
                  <a:lnTo>
                    <a:pt x="663" y="88"/>
                  </a:lnTo>
                  <a:lnTo>
                    <a:pt x="665" y="78"/>
                  </a:lnTo>
                  <a:lnTo>
                    <a:pt x="661" y="86"/>
                  </a:lnTo>
                  <a:lnTo>
                    <a:pt x="772" y="141"/>
                  </a:lnTo>
                  <a:lnTo>
                    <a:pt x="776" y="133"/>
                  </a:lnTo>
                  <a:lnTo>
                    <a:pt x="772" y="141"/>
                  </a:lnTo>
                  <a:lnTo>
                    <a:pt x="883" y="209"/>
                  </a:lnTo>
                  <a:lnTo>
                    <a:pt x="994" y="280"/>
                  </a:lnTo>
                  <a:lnTo>
                    <a:pt x="998" y="272"/>
                  </a:lnTo>
                  <a:lnTo>
                    <a:pt x="992" y="280"/>
                  </a:lnTo>
                  <a:lnTo>
                    <a:pt x="1104" y="358"/>
                  </a:lnTo>
                  <a:lnTo>
                    <a:pt x="1086" y="346"/>
                  </a:lnTo>
                  <a:lnTo>
                    <a:pt x="1106" y="358"/>
                  </a:lnTo>
                  <a:lnTo>
                    <a:pt x="1217" y="431"/>
                  </a:lnTo>
                  <a:lnTo>
                    <a:pt x="1328" y="499"/>
                  </a:lnTo>
                  <a:lnTo>
                    <a:pt x="1437" y="562"/>
                  </a:lnTo>
                  <a:lnTo>
                    <a:pt x="1427" y="558"/>
                  </a:lnTo>
                  <a:lnTo>
                    <a:pt x="1437" y="562"/>
                  </a:lnTo>
                  <a:lnTo>
                    <a:pt x="1548" y="620"/>
                  </a:lnTo>
                  <a:lnTo>
                    <a:pt x="1660" y="669"/>
                  </a:lnTo>
                  <a:lnTo>
                    <a:pt x="1671" y="675"/>
                  </a:lnTo>
                  <a:lnTo>
                    <a:pt x="1662" y="671"/>
                  </a:lnTo>
                  <a:lnTo>
                    <a:pt x="1773" y="715"/>
                  </a:lnTo>
                  <a:lnTo>
                    <a:pt x="1884" y="755"/>
                  </a:lnTo>
                  <a:lnTo>
                    <a:pt x="1995" y="789"/>
                  </a:lnTo>
                  <a:lnTo>
                    <a:pt x="1987" y="785"/>
                  </a:lnTo>
                  <a:lnTo>
                    <a:pt x="1995" y="789"/>
                  </a:lnTo>
                  <a:lnTo>
                    <a:pt x="2217" y="848"/>
                  </a:lnTo>
                  <a:lnTo>
                    <a:pt x="2329" y="874"/>
                  </a:lnTo>
                  <a:lnTo>
                    <a:pt x="2440" y="898"/>
                  </a:lnTo>
                  <a:lnTo>
                    <a:pt x="2551" y="920"/>
                  </a:lnTo>
                  <a:lnTo>
                    <a:pt x="2660" y="940"/>
                  </a:lnTo>
                  <a:lnTo>
                    <a:pt x="2652" y="938"/>
                  </a:lnTo>
                  <a:lnTo>
                    <a:pt x="2662" y="940"/>
                  </a:lnTo>
                  <a:lnTo>
                    <a:pt x="2885" y="975"/>
                  </a:lnTo>
                  <a:lnTo>
                    <a:pt x="2940" y="983"/>
                  </a:lnTo>
                  <a:lnTo>
                    <a:pt x="2885" y="975"/>
                  </a:lnTo>
                  <a:lnTo>
                    <a:pt x="3107" y="1007"/>
                  </a:lnTo>
                  <a:lnTo>
                    <a:pt x="3329" y="1031"/>
                  </a:lnTo>
                  <a:lnTo>
                    <a:pt x="3552" y="1051"/>
                  </a:lnTo>
                  <a:lnTo>
                    <a:pt x="3663" y="1059"/>
                  </a:lnTo>
                  <a:lnTo>
                    <a:pt x="3772" y="1067"/>
                  </a:lnTo>
                  <a:lnTo>
                    <a:pt x="3883" y="1075"/>
                  </a:lnTo>
                  <a:lnTo>
                    <a:pt x="3879" y="1075"/>
                  </a:lnTo>
                  <a:lnTo>
                    <a:pt x="3883" y="1075"/>
                  </a:lnTo>
                  <a:lnTo>
                    <a:pt x="4439" y="1104"/>
                  </a:lnTo>
                  <a:lnTo>
                    <a:pt x="4550" y="1108"/>
                  </a:lnTo>
                  <a:lnTo>
                    <a:pt x="4884" y="1114"/>
                  </a:lnTo>
                  <a:lnTo>
                    <a:pt x="4993" y="1116"/>
                  </a:lnTo>
                  <a:lnTo>
                    <a:pt x="5104" y="1116"/>
                  </a:lnTo>
                  <a:lnTo>
                    <a:pt x="5216" y="1114"/>
                  </a:lnTo>
                  <a:lnTo>
                    <a:pt x="5438" y="1114"/>
                  </a:lnTo>
                  <a:lnTo>
                    <a:pt x="5438" y="1094"/>
                  </a:lnTo>
                  <a:lnTo>
                    <a:pt x="5216" y="1094"/>
                  </a:lnTo>
                  <a:lnTo>
                    <a:pt x="5104" y="1096"/>
                  </a:lnTo>
                  <a:lnTo>
                    <a:pt x="4993" y="1096"/>
                  </a:lnTo>
                  <a:lnTo>
                    <a:pt x="4884" y="1094"/>
                  </a:lnTo>
                  <a:lnTo>
                    <a:pt x="4550" y="1088"/>
                  </a:lnTo>
                  <a:lnTo>
                    <a:pt x="4439" y="1085"/>
                  </a:lnTo>
                  <a:lnTo>
                    <a:pt x="3883" y="1055"/>
                  </a:lnTo>
                  <a:lnTo>
                    <a:pt x="3883" y="1065"/>
                  </a:lnTo>
                  <a:lnTo>
                    <a:pt x="3885" y="1055"/>
                  </a:lnTo>
                  <a:lnTo>
                    <a:pt x="3774" y="1047"/>
                  </a:lnTo>
                  <a:lnTo>
                    <a:pt x="3665" y="1039"/>
                  </a:lnTo>
                  <a:lnTo>
                    <a:pt x="3554" y="1031"/>
                  </a:lnTo>
                  <a:lnTo>
                    <a:pt x="3331" y="1011"/>
                  </a:lnTo>
                  <a:lnTo>
                    <a:pt x="3109" y="987"/>
                  </a:lnTo>
                  <a:lnTo>
                    <a:pt x="2887" y="955"/>
                  </a:lnTo>
                  <a:lnTo>
                    <a:pt x="2885" y="965"/>
                  </a:lnTo>
                  <a:lnTo>
                    <a:pt x="2887" y="957"/>
                  </a:lnTo>
                  <a:lnTo>
                    <a:pt x="2664" y="922"/>
                  </a:lnTo>
                  <a:lnTo>
                    <a:pt x="2662" y="930"/>
                  </a:lnTo>
                  <a:lnTo>
                    <a:pt x="2664" y="922"/>
                  </a:lnTo>
                  <a:lnTo>
                    <a:pt x="2555" y="902"/>
                  </a:lnTo>
                  <a:lnTo>
                    <a:pt x="2444" y="880"/>
                  </a:lnTo>
                  <a:lnTo>
                    <a:pt x="2333" y="856"/>
                  </a:lnTo>
                  <a:lnTo>
                    <a:pt x="2221" y="830"/>
                  </a:lnTo>
                  <a:lnTo>
                    <a:pt x="1999" y="771"/>
                  </a:lnTo>
                  <a:lnTo>
                    <a:pt x="1997" y="779"/>
                  </a:lnTo>
                  <a:lnTo>
                    <a:pt x="2001" y="771"/>
                  </a:lnTo>
                  <a:lnTo>
                    <a:pt x="1890" y="737"/>
                  </a:lnTo>
                  <a:lnTo>
                    <a:pt x="1779" y="697"/>
                  </a:lnTo>
                  <a:lnTo>
                    <a:pt x="1667" y="654"/>
                  </a:lnTo>
                  <a:lnTo>
                    <a:pt x="1664" y="662"/>
                  </a:lnTo>
                  <a:lnTo>
                    <a:pt x="1667" y="654"/>
                  </a:lnTo>
                  <a:lnTo>
                    <a:pt x="1556" y="604"/>
                  </a:lnTo>
                  <a:lnTo>
                    <a:pt x="1445" y="546"/>
                  </a:lnTo>
                  <a:lnTo>
                    <a:pt x="1441" y="554"/>
                  </a:lnTo>
                  <a:lnTo>
                    <a:pt x="1447" y="546"/>
                  </a:lnTo>
                  <a:lnTo>
                    <a:pt x="1338" y="483"/>
                  </a:lnTo>
                  <a:lnTo>
                    <a:pt x="1227" y="415"/>
                  </a:lnTo>
                  <a:lnTo>
                    <a:pt x="1116" y="342"/>
                  </a:lnTo>
                  <a:lnTo>
                    <a:pt x="1110" y="350"/>
                  </a:lnTo>
                  <a:lnTo>
                    <a:pt x="1116" y="342"/>
                  </a:lnTo>
                  <a:lnTo>
                    <a:pt x="1004" y="264"/>
                  </a:lnTo>
                  <a:lnTo>
                    <a:pt x="1016" y="272"/>
                  </a:lnTo>
                  <a:lnTo>
                    <a:pt x="1004" y="264"/>
                  </a:lnTo>
                  <a:lnTo>
                    <a:pt x="893" y="193"/>
                  </a:lnTo>
                  <a:lnTo>
                    <a:pt x="782" y="125"/>
                  </a:lnTo>
                  <a:lnTo>
                    <a:pt x="786" y="127"/>
                  </a:lnTo>
                  <a:lnTo>
                    <a:pt x="780" y="125"/>
                  </a:lnTo>
                  <a:lnTo>
                    <a:pt x="665" y="68"/>
                  </a:lnTo>
                  <a:lnTo>
                    <a:pt x="669" y="70"/>
                  </a:lnTo>
                  <a:lnTo>
                    <a:pt x="558" y="30"/>
                  </a:lnTo>
                  <a:lnTo>
                    <a:pt x="556" y="30"/>
                  </a:lnTo>
                  <a:lnTo>
                    <a:pt x="444" y="10"/>
                  </a:lnTo>
                  <a:lnTo>
                    <a:pt x="437" y="8"/>
                  </a:lnTo>
                  <a:lnTo>
                    <a:pt x="444" y="8"/>
                  </a:lnTo>
                  <a:lnTo>
                    <a:pt x="333" y="0"/>
                  </a:lnTo>
                  <a:lnTo>
                    <a:pt x="331" y="0"/>
                  </a:lnTo>
                  <a:lnTo>
                    <a:pt x="220" y="6"/>
                  </a:lnTo>
                  <a:lnTo>
                    <a:pt x="218" y="6"/>
                  </a:lnTo>
                  <a:lnTo>
                    <a:pt x="220" y="6"/>
                  </a:lnTo>
                  <a:lnTo>
                    <a:pt x="111" y="16"/>
                  </a:lnTo>
                  <a:lnTo>
                    <a:pt x="111" y="26"/>
                  </a:lnTo>
                  <a:lnTo>
                    <a:pt x="111" y="16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6" name="Rectangle 72"/>
            <p:cNvSpPr>
              <a:spLocks noChangeArrowheads="1"/>
            </p:cNvSpPr>
            <p:nvPr/>
          </p:nvSpPr>
          <p:spPr bwMode="auto">
            <a:xfrm>
              <a:off x="1141414" y="4318001"/>
              <a:ext cx="4403725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7" name="Rectangle 73"/>
            <p:cNvSpPr>
              <a:spLocks noChangeArrowheads="1"/>
            </p:cNvSpPr>
            <p:nvPr/>
          </p:nvSpPr>
          <p:spPr bwMode="auto">
            <a:xfrm>
              <a:off x="1141414" y="2941638"/>
              <a:ext cx="4403725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8" name="Rectangle 74"/>
            <p:cNvSpPr>
              <a:spLocks noChangeArrowheads="1"/>
            </p:cNvSpPr>
            <p:nvPr/>
          </p:nvSpPr>
          <p:spPr bwMode="auto">
            <a:xfrm>
              <a:off x="1573214" y="4275138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69" name="Rectangle 75"/>
            <p:cNvSpPr>
              <a:spLocks noChangeArrowheads="1"/>
            </p:cNvSpPr>
            <p:nvPr/>
          </p:nvSpPr>
          <p:spPr bwMode="auto">
            <a:xfrm>
              <a:off x="1573214" y="2954338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0" name="Rectangle 76"/>
            <p:cNvSpPr>
              <a:spLocks noChangeArrowheads="1"/>
            </p:cNvSpPr>
            <p:nvPr/>
          </p:nvSpPr>
          <p:spPr bwMode="auto">
            <a:xfrm>
              <a:off x="2454276" y="4275138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1" name="Rectangle 77"/>
            <p:cNvSpPr>
              <a:spLocks noChangeArrowheads="1"/>
            </p:cNvSpPr>
            <p:nvPr/>
          </p:nvSpPr>
          <p:spPr bwMode="auto">
            <a:xfrm>
              <a:off x="2454276" y="2954338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2" name="Rectangle 78"/>
            <p:cNvSpPr>
              <a:spLocks noChangeArrowheads="1"/>
            </p:cNvSpPr>
            <p:nvPr/>
          </p:nvSpPr>
          <p:spPr bwMode="auto">
            <a:xfrm>
              <a:off x="3333751" y="427513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3" name="Rectangle 79"/>
            <p:cNvSpPr>
              <a:spLocks noChangeArrowheads="1"/>
            </p:cNvSpPr>
            <p:nvPr/>
          </p:nvSpPr>
          <p:spPr bwMode="auto">
            <a:xfrm>
              <a:off x="3333751" y="295433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4" name="Rectangle 80"/>
            <p:cNvSpPr>
              <a:spLocks noChangeArrowheads="1"/>
            </p:cNvSpPr>
            <p:nvPr/>
          </p:nvSpPr>
          <p:spPr bwMode="auto">
            <a:xfrm>
              <a:off x="4214814" y="427513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5" name="Rectangle 81"/>
            <p:cNvSpPr>
              <a:spLocks noChangeArrowheads="1"/>
            </p:cNvSpPr>
            <p:nvPr/>
          </p:nvSpPr>
          <p:spPr bwMode="auto">
            <a:xfrm>
              <a:off x="4214814" y="295433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6" name="Rectangle 82"/>
            <p:cNvSpPr>
              <a:spLocks noChangeArrowheads="1"/>
            </p:cNvSpPr>
            <p:nvPr/>
          </p:nvSpPr>
          <p:spPr bwMode="auto">
            <a:xfrm>
              <a:off x="5095876" y="427513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7" name="Rectangle 83"/>
            <p:cNvSpPr>
              <a:spLocks noChangeArrowheads="1"/>
            </p:cNvSpPr>
            <p:nvPr/>
          </p:nvSpPr>
          <p:spPr bwMode="auto">
            <a:xfrm>
              <a:off x="5095876" y="295433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8" name="Rectangle 84"/>
            <p:cNvSpPr>
              <a:spLocks noChangeArrowheads="1"/>
            </p:cNvSpPr>
            <p:nvPr/>
          </p:nvSpPr>
          <p:spPr bwMode="auto">
            <a:xfrm>
              <a:off x="1128714" y="421957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79" name="Rectangle 85"/>
            <p:cNvSpPr>
              <a:spLocks noChangeArrowheads="1"/>
            </p:cNvSpPr>
            <p:nvPr/>
          </p:nvSpPr>
          <p:spPr bwMode="auto">
            <a:xfrm>
              <a:off x="1128714" y="295433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0" name="Rectangle 86"/>
            <p:cNvSpPr>
              <a:spLocks noChangeArrowheads="1"/>
            </p:cNvSpPr>
            <p:nvPr/>
          </p:nvSpPr>
          <p:spPr bwMode="auto">
            <a:xfrm>
              <a:off x="2009776" y="4219576"/>
              <a:ext cx="23813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1" name="Rectangle 87"/>
            <p:cNvSpPr>
              <a:spLocks noChangeArrowheads="1"/>
            </p:cNvSpPr>
            <p:nvPr/>
          </p:nvSpPr>
          <p:spPr bwMode="auto">
            <a:xfrm>
              <a:off x="2009776" y="2954338"/>
              <a:ext cx="23813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2" name="Rectangle 88"/>
            <p:cNvSpPr>
              <a:spLocks noChangeArrowheads="1"/>
            </p:cNvSpPr>
            <p:nvPr/>
          </p:nvSpPr>
          <p:spPr bwMode="auto">
            <a:xfrm>
              <a:off x="2889251" y="421957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3" name="Rectangle 89"/>
            <p:cNvSpPr>
              <a:spLocks noChangeArrowheads="1"/>
            </p:cNvSpPr>
            <p:nvPr/>
          </p:nvSpPr>
          <p:spPr bwMode="auto">
            <a:xfrm>
              <a:off x="2889251" y="295433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4" name="Rectangle 90"/>
            <p:cNvSpPr>
              <a:spLocks noChangeArrowheads="1"/>
            </p:cNvSpPr>
            <p:nvPr/>
          </p:nvSpPr>
          <p:spPr bwMode="auto">
            <a:xfrm>
              <a:off x="3770314" y="421957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5" name="Rectangle 91"/>
            <p:cNvSpPr>
              <a:spLocks noChangeArrowheads="1"/>
            </p:cNvSpPr>
            <p:nvPr/>
          </p:nvSpPr>
          <p:spPr bwMode="auto">
            <a:xfrm>
              <a:off x="3770314" y="295433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6" name="Rectangle 92"/>
            <p:cNvSpPr>
              <a:spLocks noChangeArrowheads="1"/>
            </p:cNvSpPr>
            <p:nvPr/>
          </p:nvSpPr>
          <p:spPr bwMode="auto">
            <a:xfrm>
              <a:off x="4651376" y="421957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7" name="Rectangle 93"/>
            <p:cNvSpPr>
              <a:spLocks noChangeArrowheads="1"/>
            </p:cNvSpPr>
            <p:nvPr/>
          </p:nvSpPr>
          <p:spPr bwMode="auto">
            <a:xfrm>
              <a:off x="4651376" y="295433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8" name="Rectangle 94"/>
            <p:cNvSpPr>
              <a:spLocks noChangeArrowheads="1"/>
            </p:cNvSpPr>
            <p:nvPr/>
          </p:nvSpPr>
          <p:spPr bwMode="auto">
            <a:xfrm>
              <a:off x="5532439" y="421957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89" name="Rectangle 95"/>
            <p:cNvSpPr>
              <a:spLocks noChangeArrowheads="1"/>
            </p:cNvSpPr>
            <p:nvPr/>
          </p:nvSpPr>
          <p:spPr bwMode="auto">
            <a:xfrm>
              <a:off x="5532439" y="2954338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0" name="Rectangle 96"/>
            <p:cNvSpPr>
              <a:spLocks noChangeArrowheads="1"/>
            </p:cNvSpPr>
            <p:nvPr/>
          </p:nvSpPr>
          <p:spPr bwMode="auto">
            <a:xfrm>
              <a:off x="1128714" y="2954338"/>
              <a:ext cx="25400" cy="13763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1" name="Rectangle 97"/>
            <p:cNvSpPr>
              <a:spLocks noChangeArrowheads="1"/>
            </p:cNvSpPr>
            <p:nvPr/>
          </p:nvSpPr>
          <p:spPr bwMode="auto">
            <a:xfrm>
              <a:off x="5532439" y="2954338"/>
              <a:ext cx="25400" cy="13763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2" name="Rectangle 98"/>
            <p:cNvSpPr>
              <a:spLocks noChangeArrowheads="1"/>
            </p:cNvSpPr>
            <p:nvPr/>
          </p:nvSpPr>
          <p:spPr bwMode="auto">
            <a:xfrm>
              <a:off x="1141414" y="4046538"/>
              <a:ext cx="539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3" name="Rectangle 99"/>
            <p:cNvSpPr>
              <a:spLocks noChangeArrowheads="1"/>
            </p:cNvSpPr>
            <p:nvPr/>
          </p:nvSpPr>
          <p:spPr bwMode="auto">
            <a:xfrm>
              <a:off x="5489576" y="4046538"/>
              <a:ext cx="55563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4" name="Rectangle 100"/>
            <p:cNvSpPr>
              <a:spLocks noChangeArrowheads="1"/>
            </p:cNvSpPr>
            <p:nvPr/>
          </p:nvSpPr>
          <p:spPr bwMode="auto">
            <a:xfrm>
              <a:off x="1141414" y="3494088"/>
              <a:ext cx="539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5" name="Rectangle 101"/>
            <p:cNvSpPr>
              <a:spLocks noChangeArrowheads="1"/>
            </p:cNvSpPr>
            <p:nvPr/>
          </p:nvSpPr>
          <p:spPr bwMode="auto">
            <a:xfrm>
              <a:off x="5489576" y="3494088"/>
              <a:ext cx="55563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6" name="Rectangle 102"/>
            <p:cNvSpPr>
              <a:spLocks noChangeArrowheads="1"/>
            </p:cNvSpPr>
            <p:nvPr/>
          </p:nvSpPr>
          <p:spPr bwMode="auto">
            <a:xfrm>
              <a:off x="1141414" y="4318001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7" name="Rectangle 103"/>
            <p:cNvSpPr>
              <a:spLocks noChangeArrowheads="1"/>
            </p:cNvSpPr>
            <p:nvPr/>
          </p:nvSpPr>
          <p:spPr bwMode="auto">
            <a:xfrm>
              <a:off x="5435601" y="4318001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8" name="Rectangle 104"/>
            <p:cNvSpPr>
              <a:spLocks noChangeArrowheads="1"/>
            </p:cNvSpPr>
            <p:nvPr/>
          </p:nvSpPr>
          <p:spPr bwMode="auto">
            <a:xfrm>
              <a:off x="1141414" y="3767138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99" name="Rectangle 105"/>
            <p:cNvSpPr>
              <a:spLocks noChangeArrowheads="1"/>
            </p:cNvSpPr>
            <p:nvPr/>
          </p:nvSpPr>
          <p:spPr bwMode="auto">
            <a:xfrm>
              <a:off x="5435601" y="3767138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0" name="Rectangle 106"/>
            <p:cNvSpPr>
              <a:spLocks noChangeArrowheads="1"/>
            </p:cNvSpPr>
            <p:nvPr/>
          </p:nvSpPr>
          <p:spPr bwMode="auto">
            <a:xfrm>
              <a:off x="1141414" y="3216276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1" name="Rectangle 107"/>
            <p:cNvSpPr>
              <a:spLocks noChangeArrowheads="1"/>
            </p:cNvSpPr>
            <p:nvPr/>
          </p:nvSpPr>
          <p:spPr bwMode="auto">
            <a:xfrm>
              <a:off x="5435601" y="3216276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2" name="Freeform 108"/>
            <p:cNvSpPr>
              <a:spLocks noEditPoints="1"/>
            </p:cNvSpPr>
            <p:nvPr/>
          </p:nvSpPr>
          <p:spPr bwMode="auto">
            <a:xfrm>
              <a:off x="995364" y="4259263"/>
              <a:ext cx="90488" cy="138113"/>
            </a:xfrm>
            <a:custGeom>
              <a:avLst/>
              <a:gdLst>
                <a:gd name="T0" fmla="*/ 0 w 114"/>
                <a:gd name="T1" fmla="*/ 87 h 175"/>
                <a:gd name="T2" fmla="*/ 2 w 114"/>
                <a:gd name="T3" fmla="*/ 60 h 175"/>
                <a:gd name="T4" fmla="*/ 6 w 114"/>
                <a:gd name="T5" fmla="*/ 38 h 175"/>
                <a:gd name="T6" fmla="*/ 12 w 114"/>
                <a:gd name="T7" fmla="*/ 26 h 175"/>
                <a:gd name="T8" fmla="*/ 18 w 114"/>
                <a:gd name="T9" fmla="*/ 18 h 175"/>
                <a:gd name="T10" fmla="*/ 26 w 114"/>
                <a:gd name="T11" fmla="*/ 10 h 175"/>
                <a:gd name="T12" fmla="*/ 34 w 114"/>
                <a:gd name="T13" fmla="*/ 4 h 175"/>
                <a:gd name="T14" fmla="*/ 46 w 114"/>
                <a:gd name="T15" fmla="*/ 2 h 175"/>
                <a:gd name="T16" fmla="*/ 56 w 114"/>
                <a:gd name="T17" fmla="*/ 0 h 175"/>
                <a:gd name="T18" fmla="*/ 66 w 114"/>
                <a:gd name="T19" fmla="*/ 0 h 175"/>
                <a:gd name="T20" fmla="*/ 74 w 114"/>
                <a:gd name="T21" fmla="*/ 2 h 175"/>
                <a:gd name="T22" fmla="*/ 82 w 114"/>
                <a:gd name="T23" fmla="*/ 6 h 175"/>
                <a:gd name="T24" fmla="*/ 88 w 114"/>
                <a:gd name="T25" fmla="*/ 10 h 175"/>
                <a:gd name="T26" fmla="*/ 94 w 114"/>
                <a:gd name="T27" fmla="*/ 16 h 175"/>
                <a:gd name="T28" fmla="*/ 100 w 114"/>
                <a:gd name="T29" fmla="*/ 22 h 175"/>
                <a:gd name="T30" fmla="*/ 104 w 114"/>
                <a:gd name="T31" fmla="*/ 34 h 175"/>
                <a:gd name="T32" fmla="*/ 110 w 114"/>
                <a:gd name="T33" fmla="*/ 48 h 175"/>
                <a:gd name="T34" fmla="*/ 112 w 114"/>
                <a:gd name="T35" fmla="*/ 65 h 175"/>
                <a:gd name="T36" fmla="*/ 114 w 114"/>
                <a:gd name="T37" fmla="*/ 87 h 175"/>
                <a:gd name="T38" fmla="*/ 112 w 114"/>
                <a:gd name="T39" fmla="*/ 115 h 175"/>
                <a:gd name="T40" fmla="*/ 108 w 114"/>
                <a:gd name="T41" fmla="*/ 137 h 175"/>
                <a:gd name="T42" fmla="*/ 102 w 114"/>
                <a:gd name="T43" fmla="*/ 149 h 175"/>
                <a:gd name="T44" fmla="*/ 96 w 114"/>
                <a:gd name="T45" fmla="*/ 157 h 175"/>
                <a:gd name="T46" fmla="*/ 88 w 114"/>
                <a:gd name="T47" fmla="*/ 165 h 175"/>
                <a:gd name="T48" fmla="*/ 80 w 114"/>
                <a:gd name="T49" fmla="*/ 171 h 175"/>
                <a:gd name="T50" fmla="*/ 68 w 114"/>
                <a:gd name="T51" fmla="*/ 173 h 175"/>
                <a:gd name="T52" fmla="*/ 56 w 114"/>
                <a:gd name="T53" fmla="*/ 175 h 175"/>
                <a:gd name="T54" fmla="*/ 34 w 114"/>
                <a:gd name="T55" fmla="*/ 171 h 175"/>
                <a:gd name="T56" fmla="*/ 18 w 114"/>
                <a:gd name="T57" fmla="*/ 157 h 175"/>
                <a:gd name="T58" fmla="*/ 8 w 114"/>
                <a:gd name="T59" fmla="*/ 141 h 175"/>
                <a:gd name="T60" fmla="*/ 2 w 114"/>
                <a:gd name="T61" fmla="*/ 117 h 175"/>
                <a:gd name="T62" fmla="*/ 0 w 114"/>
                <a:gd name="T63" fmla="*/ 87 h 175"/>
                <a:gd name="T64" fmla="*/ 24 w 114"/>
                <a:gd name="T65" fmla="*/ 87 h 175"/>
                <a:gd name="T66" fmla="*/ 24 w 114"/>
                <a:gd name="T67" fmla="*/ 111 h 175"/>
                <a:gd name="T68" fmla="*/ 28 w 114"/>
                <a:gd name="T69" fmla="*/ 129 h 175"/>
                <a:gd name="T70" fmla="*/ 32 w 114"/>
                <a:gd name="T71" fmla="*/ 141 h 175"/>
                <a:gd name="T72" fmla="*/ 40 w 114"/>
                <a:gd name="T73" fmla="*/ 149 h 175"/>
                <a:gd name="T74" fmla="*/ 48 w 114"/>
                <a:gd name="T75" fmla="*/ 153 h 175"/>
                <a:gd name="T76" fmla="*/ 56 w 114"/>
                <a:gd name="T77" fmla="*/ 155 h 175"/>
                <a:gd name="T78" fmla="*/ 66 w 114"/>
                <a:gd name="T79" fmla="*/ 153 h 175"/>
                <a:gd name="T80" fmla="*/ 74 w 114"/>
                <a:gd name="T81" fmla="*/ 149 h 175"/>
                <a:gd name="T82" fmla="*/ 82 w 114"/>
                <a:gd name="T83" fmla="*/ 141 h 175"/>
                <a:gd name="T84" fmla="*/ 86 w 114"/>
                <a:gd name="T85" fmla="*/ 129 h 175"/>
                <a:gd name="T86" fmla="*/ 90 w 114"/>
                <a:gd name="T87" fmla="*/ 111 h 175"/>
                <a:gd name="T88" fmla="*/ 90 w 114"/>
                <a:gd name="T89" fmla="*/ 87 h 175"/>
                <a:gd name="T90" fmla="*/ 90 w 114"/>
                <a:gd name="T91" fmla="*/ 64 h 175"/>
                <a:gd name="T92" fmla="*/ 86 w 114"/>
                <a:gd name="T93" fmla="*/ 46 h 175"/>
                <a:gd name="T94" fmla="*/ 82 w 114"/>
                <a:gd name="T95" fmla="*/ 34 h 175"/>
                <a:gd name="T96" fmla="*/ 76 w 114"/>
                <a:gd name="T97" fmla="*/ 28 h 175"/>
                <a:gd name="T98" fmla="*/ 70 w 114"/>
                <a:gd name="T99" fmla="*/ 24 h 175"/>
                <a:gd name="T100" fmla="*/ 64 w 114"/>
                <a:gd name="T101" fmla="*/ 22 h 175"/>
                <a:gd name="T102" fmla="*/ 56 w 114"/>
                <a:gd name="T103" fmla="*/ 20 h 175"/>
                <a:gd name="T104" fmla="*/ 48 w 114"/>
                <a:gd name="T105" fmla="*/ 22 h 175"/>
                <a:gd name="T106" fmla="*/ 40 w 114"/>
                <a:gd name="T107" fmla="*/ 26 h 175"/>
                <a:gd name="T108" fmla="*/ 34 w 114"/>
                <a:gd name="T109" fmla="*/ 32 h 175"/>
                <a:gd name="T110" fmla="*/ 28 w 114"/>
                <a:gd name="T111" fmla="*/ 46 h 175"/>
                <a:gd name="T112" fmla="*/ 24 w 114"/>
                <a:gd name="T113" fmla="*/ 64 h 175"/>
                <a:gd name="T114" fmla="*/ 24 w 114"/>
                <a:gd name="T115" fmla="*/ 8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5">
                  <a:moveTo>
                    <a:pt x="0" y="87"/>
                  </a:moveTo>
                  <a:lnTo>
                    <a:pt x="2" y="60"/>
                  </a:lnTo>
                  <a:lnTo>
                    <a:pt x="6" y="38"/>
                  </a:lnTo>
                  <a:lnTo>
                    <a:pt x="12" y="26"/>
                  </a:lnTo>
                  <a:lnTo>
                    <a:pt x="18" y="18"/>
                  </a:lnTo>
                  <a:lnTo>
                    <a:pt x="26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2"/>
                  </a:lnTo>
                  <a:lnTo>
                    <a:pt x="82" y="6"/>
                  </a:lnTo>
                  <a:lnTo>
                    <a:pt x="88" y="10"/>
                  </a:lnTo>
                  <a:lnTo>
                    <a:pt x="94" y="16"/>
                  </a:lnTo>
                  <a:lnTo>
                    <a:pt x="100" y="22"/>
                  </a:lnTo>
                  <a:lnTo>
                    <a:pt x="104" y="34"/>
                  </a:lnTo>
                  <a:lnTo>
                    <a:pt x="110" y="48"/>
                  </a:lnTo>
                  <a:lnTo>
                    <a:pt x="112" y="65"/>
                  </a:lnTo>
                  <a:lnTo>
                    <a:pt x="114" y="87"/>
                  </a:lnTo>
                  <a:lnTo>
                    <a:pt x="112" y="115"/>
                  </a:lnTo>
                  <a:lnTo>
                    <a:pt x="108" y="137"/>
                  </a:lnTo>
                  <a:lnTo>
                    <a:pt x="102" y="149"/>
                  </a:lnTo>
                  <a:lnTo>
                    <a:pt x="96" y="157"/>
                  </a:lnTo>
                  <a:lnTo>
                    <a:pt x="88" y="165"/>
                  </a:lnTo>
                  <a:lnTo>
                    <a:pt x="80" y="171"/>
                  </a:lnTo>
                  <a:lnTo>
                    <a:pt x="68" y="173"/>
                  </a:lnTo>
                  <a:lnTo>
                    <a:pt x="56" y="175"/>
                  </a:lnTo>
                  <a:lnTo>
                    <a:pt x="34" y="171"/>
                  </a:lnTo>
                  <a:lnTo>
                    <a:pt x="18" y="157"/>
                  </a:lnTo>
                  <a:lnTo>
                    <a:pt x="8" y="141"/>
                  </a:lnTo>
                  <a:lnTo>
                    <a:pt x="2" y="117"/>
                  </a:lnTo>
                  <a:lnTo>
                    <a:pt x="0" y="87"/>
                  </a:lnTo>
                  <a:close/>
                  <a:moveTo>
                    <a:pt x="24" y="87"/>
                  </a:moveTo>
                  <a:lnTo>
                    <a:pt x="24" y="111"/>
                  </a:lnTo>
                  <a:lnTo>
                    <a:pt x="28" y="129"/>
                  </a:lnTo>
                  <a:lnTo>
                    <a:pt x="32" y="141"/>
                  </a:lnTo>
                  <a:lnTo>
                    <a:pt x="40" y="149"/>
                  </a:lnTo>
                  <a:lnTo>
                    <a:pt x="48" y="153"/>
                  </a:lnTo>
                  <a:lnTo>
                    <a:pt x="56" y="155"/>
                  </a:lnTo>
                  <a:lnTo>
                    <a:pt x="66" y="153"/>
                  </a:lnTo>
                  <a:lnTo>
                    <a:pt x="74" y="149"/>
                  </a:lnTo>
                  <a:lnTo>
                    <a:pt x="82" y="141"/>
                  </a:lnTo>
                  <a:lnTo>
                    <a:pt x="86" y="129"/>
                  </a:lnTo>
                  <a:lnTo>
                    <a:pt x="90" y="111"/>
                  </a:lnTo>
                  <a:lnTo>
                    <a:pt x="90" y="87"/>
                  </a:lnTo>
                  <a:lnTo>
                    <a:pt x="90" y="64"/>
                  </a:lnTo>
                  <a:lnTo>
                    <a:pt x="86" y="46"/>
                  </a:lnTo>
                  <a:lnTo>
                    <a:pt x="82" y="34"/>
                  </a:lnTo>
                  <a:lnTo>
                    <a:pt x="76" y="28"/>
                  </a:lnTo>
                  <a:lnTo>
                    <a:pt x="70" y="24"/>
                  </a:lnTo>
                  <a:lnTo>
                    <a:pt x="64" y="22"/>
                  </a:lnTo>
                  <a:lnTo>
                    <a:pt x="56" y="20"/>
                  </a:lnTo>
                  <a:lnTo>
                    <a:pt x="48" y="22"/>
                  </a:lnTo>
                  <a:lnTo>
                    <a:pt x="40" y="26"/>
                  </a:lnTo>
                  <a:lnTo>
                    <a:pt x="34" y="32"/>
                  </a:lnTo>
                  <a:lnTo>
                    <a:pt x="28" y="46"/>
                  </a:lnTo>
                  <a:lnTo>
                    <a:pt x="24" y="64"/>
                  </a:lnTo>
                  <a:lnTo>
                    <a:pt x="24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3" name="Freeform 109"/>
            <p:cNvSpPr>
              <a:spLocks noEditPoints="1"/>
            </p:cNvSpPr>
            <p:nvPr/>
          </p:nvSpPr>
          <p:spPr bwMode="auto">
            <a:xfrm>
              <a:off x="987426" y="3711576"/>
              <a:ext cx="95250" cy="134938"/>
            </a:xfrm>
            <a:custGeom>
              <a:avLst/>
              <a:gdLst>
                <a:gd name="T0" fmla="*/ 77 w 119"/>
                <a:gd name="T1" fmla="*/ 169 h 169"/>
                <a:gd name="T2" fmla="*/ 77 w 119"/>
                <a:gd name="T3" fmla="*/ 129 h 169"/>
                <a:gd name="T4" fmla="*/ 0 w 119"/>
                <a:gd name="T5" fmla="*/ 129 h 169"/>
                <a:gd name="T6" fmla="*/ 0 w 119"/>
                <a:gd name="T7" fmla="*/ 107 h 169"/>
                <a:gd name="T8" fmla="*/ 81 w 119"/>
                <a:gd name="T9" fmla="*/ 0 h 169"/>
                <a:gd name="T10" fmla="*/ 99 w 119"/>
                <a:gd name="T11" fmla="*/ 0 h 169"/>
                <a:gd name="T12" fmla="*/ 99 w 119"/>
                <a:gd name="T13" fmla="*/ 107 h 169"/>
                <a:gd name="T14" fmla="*/ 119 w 119"/>
                <a:gd name="T15" fmla="*/ 107 h 169"/>
                <a:gd name="T16" fmla="*/ 119 w 119"/>
                <a:gd name="T17" fmla="*/ 129 h 169"/>
                <a:gd name="T18" fmla="*/ 99 w 119"/>
                <a:gd name="T19" fmla="*/ 129 h 169"/>
                <a:gd name="T20" fmla="*/ 99 w 119"/>
                <a:gd name="T21" fmla="*/ 169 h 169"/>
                <a:gd name="T22" fmla="*/ 77 w 119"/>
                <a:gd name="T23" fmla="*/ 169 h 169"/>
                <a:gd name="T24" fmla="*/ 77 w 119"/>
                <a:gd name="T25" fmla="*/ 107 h 169"/>
                <a:gd name="T26" fmla="*/ 77 w 119"/>
                <a:gd name="T27" fmla="*/ 42 h 169"/>
                <a:gd name="T28" fmla="*/ 27 w 119"/>
                <a:gd name="T29" fmla="*/ 107 h 169"/>
                <a:gd name="T30" fmla="*/ 77 w 119"/>
                <a:gd name="T31" fmla="*/ 10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69">
                  <a:moveTo>
                    <a:pt x="77" y="169"/>
                  </a:moveTo>
                  <a:lnTo>
                    <a:pt x="77" y="129"/>
                  </a:lnTo>
                  <a:lnTo>
                    <a:pt x="0" y="129"/>
                  </a:lnTo>
                  <a:lnTo>
                    <a:pt x="0" y="107"/>
                  </a:lnTo>
                  <a:lnTo>
                    <a:pt x="81" y="0"/>
                  </a:lnTo>
                  <a:lnTo>
                    <a:pt x="99" y="0"/>
                  </a:lnTo>
                  <a:lnTo>
                    <a:pt x="99" y="107"/>
                  </a:lnTo>
                  <a:lnTo>
                    <a:pt x="119" y="107"/>
                  </a:lnTo>
                  <a:lnTo>
                    <a:pt x="119" y="129"/>
                  </a:lnTo>
                  <a:lnTo>
                    <a:pt x="99" y="129"/>
                  </a:lnTo>
                  <a:lnTo>
                    <a:pt x="99" y="169"/>
                  </a:lnTo>
                  <a:lnTo>
                    <a:pt x="77" y="169"/>
                  </a:lnTo>
                  <a:close/>
                  <a:moveTo>
                    <a:pt x="77" y="107"/>
                  </a:moveTo>
                  <a:lnTo>
                    <a:pt x="77" y="42"/>
                  </a:lnTo>
                  <a:lnTo>
                    <a:pt x="27" y="107"/>
                  </a:lnTo>
                  <a:lnTo>
                    <a:pt x="77" y="10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4" name="Freeform 110"/>
            <p:cNvSpPr>
              <a:spLocks noEditPoints="1"/>
            </p:cNvSpPr>
            <p:nvPr/>
          </p:nvSpPr>
          <p:spPr bwMode="auto">
            <a:xfrm>
              <a:off x="995364" y="3157538"/>
              <a:ext cx="87313" cy="136525"/>
            </a:xfrm>
            <a:custGeom>
              <a:avLst/>
              <a:gdLst>
                <a:gd name="T0" fmla="*/ 24 w 110"/>
                <a:gd name="T1" fmla="*/ 71 h 173"/>
                <a:gd name="T2" fmla="*/ 12 w 110"/>
                <a:gd name="T3" fmla="*/ 61 h 173"/>
                <a:gd name="T4" fmla="*/ 6 w 110"/>
                <a:gd name="T5" fmla="*/ 49 h 173"/>
                <a:gd name="T6" fmla="*/ 6 w 110"/>
                <a:gd name="T7" fmla="*/ 34 h 173"/>
                <a:gd name="T8" fmla="*/ 14 w 110"/>
                <a:gd name="T9" fmla="*/ 18 h 173"/>
                <a:gd name="T10" fmla="*/ 36 w 110"/>
                <a:gd name="T11" fmla="*/ 2 h 173"/>
                <a:gd name="T12" fmla="*/ 76 w 110"/>
                <a:gd name="T13" fmla="*/ 2 h 173"/>
                <a:gd name="T14" fmla="*/ 98 w 110"/>
                <a:gd name="T15" fmla="*/ 18 h 173"/>
                <a:gd name="T16" fmla="*/ 104 w 110"/>
                <a:gd name="T17" fmla="*/ 34 h 173"/>
                <a:gd name="T18" fmla="*/ 106 w 110"/>
                <a:gd name="T19" fmla="*/ 49 h 173"/>
                <a:gd name="T20" fmla="*/ 100 w 110"/>
                <a:gd name="T21" fmla="*/ 61 h 173"/>
                <a:gd name="T22" fmla="*/ 88 w 110"/>
                <a:gd name="T23" fmla="*/ 71 h 173"/>
                <a:gd name="T24" fmla="*/ 90 w 110"/>
                <a:gd name="T25" fmla="*/ 79 h 173"/>
                <a:gd name="T26" fmla="*/ 102 w 110"/>
                <a:gd name="T27" fmla="*/ 93 h 173"/>
                <a:gd name="T28" fmla="*/ 110 w 110"/>
                <a:gd name="T29" fmla="*/ 109 h 173"/>
                <a:gd name="T30" fmla="*/ 106 w 110"/>
                <a:gd name="T31" fmla="*/ 141 h 173"/>
                <a:gd name="T32" fmla="*/ 78 w 110"/>
                <a:gd name="T33" fmla="*/ 169 h 173"/>
                <a:gd name="T34" fmla="*/ 34 w 110"/>
                <a:gd name="T35" fmla="*/ 169 h 173"/>
                <a:gd name="T36" fmla="*/ 4 w 110"/>
                <a:gd name="T37" fmla="*/ 141 h 173"/>
                <a:gd name="T38" fmla="*/ 2 w 110"/>
                <a:gd name="T39" fmla="*/ 109 h 173"/>
                <a:gd name="T40" fmla="*/ 8 w 110"/>
                <a:gd name="T41" fmla="*/ 91 h 173"/>
                <a:gd name="T42" fmla="*/ 22 w 110"/>
                <a:gd name="T43" fmla="*/ 79 h 173"/>
                <a:gd name="T44" fmla="*/ 28 w 110"/>
                <a:gd name="T45" fmla="*/ 42 h 173"/>
                <a:gd name="T46" fmla="*/ 32 w 110"/>
                <a:gd name="T47" fmla="*/ 53 h 173"/>
                <a:gd name="T48" fmla="*/ 40 w 110"/>
                <a:gd name="T49" fmla="*/ 63 h 173"/>
                <a:gd name="T50" fmla="*/ 56 w 110"/>
                <a:gd name="T51" fmla="*/ 65 h 173"/>
                <a:gd name="T52" fmla="*/ 70 w 110"/>
                <a:gd name="T53" fmla="*/ 63 h 173"/>
                <a:gd name="T54" fmla="*/ 80 w 110"/>
                <a:gd name="T55" fmla="*/ 55 h 173"/>
                <a:gd name="T56" fmla="*/ 84 w 110"/>
                <a:gd name="T57" fmla="*/ 43 h 173"/>
                <a:gd name="T58" fmla="*/ 80 w 110"/>
                <a:gd name="T59" fmla="*/ 32 h 173"/>
                <a:gd name="T60" fmla="*/ 70 w 110"/>
                <a:gd name="T61" fmla="*/ 22 h 173"/>
                <a:gd name="T62" fmla="*/ 56 w 110"/>
                <a:gd name="T63" fmla="*/ 20 h 173"/>
                <a:gd name="T64" fmla="*/ 40 w 110"/>
                <a:gd name="T65" fmla="*/ 22 h 173"/>
                <a:gd name="T66" fmla="*/ 32 w 110"/>
                <a:gd name="T67" fmla="*/ 30 h 173"/>
                <a:gd name="T68" fmla="*/ 28 w 110"/>
                <a:gd name="T69" fmla="*/ 42 h 173"/>
                <a:gd name="T70" fmla="*/ 24 w 110"/>
                <a:gd name="T71" fmla="*/ 127 h 173"/>
                <a:gd name="T72" fmla="*/ 30 w 110"/>
                <a:gd name="T73" fmla="*/ 141 h 173"/>
                <a:gd name="T74" fmla="*/ 38 w 110"/>
                <a:gd name="T75" fmla="*/ 149 h 173"/>
                <a:gd name="T76" fmla="*/ 56 w 110"/>
                <a:gd name="T77" fmla="*/ 153 h 173"/>
                <a:gd name="T78" fmla="*/ 74 w 110"/>
                <a:gd name="T79" fmla="*/ 149 h 173"/>
                <a:gd name="T80" fmla="*/ 84 w 110"/>
                <a:gd name="T81" fmla="*/ 137 h 173"/>
                <a:gd name="T82" fmla="*/ 88 w 110"/>
                <a:gd name="T83" fmla="*/ 121 h 173"/>
                <a:gd name="T84" fmla="*/ 84 w 110"/>
                <a:gd name="T85" fmla="*/ 103 h 173"/>
                <a:gd name="T86" fmla="*/ 72 w 110"/>
                <a:gd name="T87" fmla="*/ 91 h 173"/>
                <a:gd name="T88" fmla="*/ 56 w 110"/>
                <a:gd name="T89" fmla="*/ 85 h 173"/>
                <a:gd name="T90" fmla="*/ 38 w 110"/>
                <a:gd name="T91" fmla="*/ 91 h 173"/>
                <a:gd name="T92" fmla="*/ 26 w 110"/>
                <a:gd name="T93" fmla="*/ 103 h 173"/>
                <a:gd name="T94" fmla="*/ 24 w 110"/>
                <a:gd name="T95" fmla="*/ 11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" h="173">
                  <a:moveTo>
                    <a:pt x="32" y="75"/>
                  </a:moveTo>
                  <a:lnTo>
                    <a:pt x="24" y="71"/>
                  </a:lnTo>
                  <a:lnTo>
                    <a:pt x="18" y="67"/>
                  </a:lnTo>
                  <a:lnTo>
                    <a:pt x="12" y="61"/>
                  </a:lnTo>
                  <a:lnTo>
                    <a:pt x="8" y="55"/>
                  </a:lnTo>
                  <a:lnTo>
                    <a:pt x="6" y="49"/>
                  </a:lnTo>
                  <a:lnTo>
                    <a:pt x="6" y="42"/>
                  </a:lnTo>
                  <a:lnTo>
                    <a:pt x="6" y="34"/>
                  </a:lnTo>
                  <a:lnTo>
                    <a:pt x="10" y="26"/>
                  </a:lnTo>
                  <a:lnTo>
                    <a:pt x="14" y="18"/>
                  </a:lnTo>
                  <a:lnTo>
                    <a:pt x="20" y="12"/>
                  </a:lnTo>
                  <a:lnTo>
                    <a:pt x="36" y="2"/>
                  </a:lnTo>
                  <a:lnTo>
                    <a:pt x="56" y="0"/>
                  </a:lnTo>
                  <a:lnTo>
                    <a:pt x="76" y="2"/>
                  </a:lnTo>
                  <a:lnTo>
                    <a:pt x="92" y="12"/>
                  </a:lnTo>
                  <a:lnTo>
                    <a:pt x="98" y="18"/>
                  </a:lnTo>
                  <a:lnTo>
                    <a:pt x="102" y="26"/>
                  </a:lnTo>
                  <a:lnTo>
                    <a:pt x="104" y="34"/>
                  </a:lnTo>
                  <a:lnTo>
                    <a:pt x="106" y="42"/>
                  </a:lnTo>
                  <a:lnTo>
                    <a:pt x="106" y="49"/>
                  </a:lnTo>
                  <a:lnTo>
                    <a:pt x="102" y="55"/>
                  </a:lnTo>
                  <a:lnTo>
                    <a:pt x="100" y="61"/>
                  </a:lnTo>
                  <a:lnTo>
                    <a:pt x="94" y="67"/>
                  </a:lnTo>
                  <a:lnTo>
                    <a:pt x="88" y="71"/>
                  </a:lnTo>
                  <a:lnTo>
                    <a:pt x="80" y="75"/>
                  </a:lnTo>
                  <a:lnTo>
                    <a:pt x="90" y="79"/>
                  </a:lnTo>
                  <a:lnTo>
                    <a:pt x="96" y="85"/>
                  </a:lnTo>
                  <a:lnTo>
                    <a:pt x="102" y="93"/>
                  </a:lnTo>
                  <a:lnTo>
                    <a:pt x="108" y="101"/>
                  </a:lnTo>
                  <a:lnTo>
                    <a:pt x="110" y="109"/>
                  </a:lnTo>
                  <a:lnTo>
                    <a:pt x="110" y="121"/>
                  </a:lnTo>
                  <a:lnTo>
                    <a:pt x="106" y="141"/>
                  </a:lnTo>
                  <a:lnTo>
                    <a:pt x="96" y="159"/>
                  </a:lnTo>
                  <a:lnTo>
                    <a:pt x="78" y="169"/>
                  </a:lnTo>
                  <a:lnTo>
                    <a:pt x="56" y="173"/>
                  </a:lnTo>
                  <a:lnTo>
                    <a:pt x="34" y="169"/>
                  </a:lnTo>
                  <a:lnTo>
                    <a:pt x="16" y="159"/>
                  </a:lnTo>
                  <a:lnTo>
                    <a:pt x="4" y="141"/>
                  </a:lnTo>
                  <a:lnTo>
                    <a:pt x="0" y="119"/>
                  </a:lnTo>
                  <a:lnTo>
                    <a:pt x="2" y="109"/>
                  </a:lnTo>
                  <a:lnTo>
                    <a:pt x="4" y="99"/>
                  </a:lnTo>
                  <a:lnTo>
                    <a:pt x="8" y="91"/>
                  </a:lnTo>
                  <a:lnTo>
                    <a:pt x="16" y="85"/>
                  </a:lnTo>
                  <a:lnTo>
                    <a:pt x="22" y="79"/>
                  </a:lnTo>
                  <a:lnTo>
                    <a:pt x="32" y="75"/>
                  </a:lnTo>
                  <a:close/>
                  <a:moveTo>
                    <a:pt x="28" y="42"/>
                  </a:moveTo>
                  <a:lnTo>
                    <a:pt x="28" y="49"/>
                  </a:lnTo>
                  <a:lnTo>
                    <a:pt x="32" y="53"/>
                  </a:lnTo>
                  <a:lnTo>
                    <a:pt x="36" y="59"/>
                  </a:lnTo>
                  <a:lnTo>
                    <a:pt x="40" y="63"/>
                  </a:lnTo>
                  <a:lnTo>
                    <a:pt x="48" y="65"/>
                  </a:lnTo>
                  <a:lnTo>
                    <a:pt x="56" y="65"/>
                  </a:lnTo>
                  <a:lnTo>
                    <a:pt x="64" y="65"/>
                  </a:lnTo>
                  <a:lnTo>
                    <a:pt x="70" y="63"/>
                  </a:lnTo>
                  <a:lnTo>
                    <a:pt x="76" y="59"/>
                  </a:lnTo>
                  <a:lnTo>
                    <a:pt x="80" y="55"/>
                  </a:lnTo>
                  <a:lnTo>
                    <a:pt x="82" y="49"/>
                  </a:lnTo>
                  <a:lnTo>
                    <a:pt x="84" y="43"/>
                  </a:lnTo>
                  <a:lnTo>
                    <a:pt x="82" y="36"/>
                  </a:lnTo>
                  <a:lnTo>
                    <a:pt x="80" y="32"/>
                  </a:lnTo>
                  <a:lnTo>
                    <a:pt x="76" y="26"/>
                  </a:lnTo>
                  <a:lnTo>
                    <a:pt x="70" y="22"/>
                  </a:lnTo>
                  <a:lnTo>
                    <a:pt x="64" y="20"/>
                  </a:lnTo>
                  <a:lnTo>
                    <a:pt x="56" y="20"/>
                  </a:lnTo>
                  <a:lnTo>
                    <a:pt x="48" y="20"/>
                  </a:lnTo>
                  <a:lnTo>
                    <a:pt x="40" y="22"/>
                  </a:lnTo>
                  <a:lnTo>
                    <a:pt x="36" y="26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28" y="42"/>
                  </a:lnTo>
                  <a:close/>
                  <a:moveTo>
                    <a:pt x="24" y="119"/>
                  </a:moveTo>
                  <a:lnTo>
                    <a:pt x="24" y="127"/>
                  </a:lnTo>
                  <a:lnTo>
                    <a:pt x="26" y="137"/>
                  </a:lnTo>
                  <a:lnTo>
                    <a:pt x="30" y="141"/>
                  </a:lnTo>
                  <a:lnTo>
                    <a:pt x="34" y="145"/>
                  </a:lnTo>
                  <a:lnTo>
                    <a:pt x="38" y="149"/>
                  </a:lnTo>
                  <a:lnTo>
                    <a:pt x="46" y="153"/>
                  </a:lnTo>
                  <a:lnTo>
                    <a:pt x="56" y="153"/>
                  </a:lnTo>
                  <a:lnTo>
                    <a:pt x="66" y="153"/>
                  </a:lnTo>
                  <a:lnTo>
                    <a:pt x="74" y="149"/>
                  </a:lnTo>
                  <a:lnTo>
                    <a:pt x="80" y="145"/>
                  </a:lnTo>
                  <a:lnTo>
                    <a:pt x="84" y="137"/>
                  </a:lnTo>
                  <a:lnTo>
                    <a:pt x="88" y="129"/>
                  </a:lnTo>
                  <a:lnTo>
                    <a:pt x="88" y="121"/>
                  </a:lnTo>
                  <a:lnTo>
                    <a:pt x="88" y="111"/>
                  </a:lnTo>
                  <a:lnTo>
                    <a:pt x="84" y="103"/>
                  </a:lnTo>
                  <a:lnTo>
                    <a:pt x="80" y="95"/>
                  </a:lnTo>
                  <a:lnTo>
                    <a:pt x="72" y="91"/>
                  </a:lnTo>
                  <a:lnTo>
                    <a:pt x="64" y="87"/>
                  </a:lnTo>
                  <a:lnTo>
                    <a:pt x="56" y="85"/>
                  </a:lnTo>
                  <a:lnTo>
                    <a:pt x="46" y="87"/>
                  </a:lnTo>
                  <a:lnTo>
                    <a:pt x="38" y="91"/>
                  </a:lnTo>
                  <a:lnTo>
                    <a:pt x="32" y="95"/>
                  </a:lnTo>
                  <a:lnTo>
                    <a:pt x="26" y="103"/>
                  </a:lnTo>
                  <a:lnTo>
                    <a:pt x="24" y="111"/>
                  </a:lnTo>
                  <a:lnTo>
                    <a:pt x="24" y="1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5" name="Freeform 111"/>
            <p:cNvSpPr>
              <a:spLocks noEditPoints="1"/>
            </p:cNvSpPr>
            <p:nvPr/>
          </p:nvSpPr>
          <p:spPr bwMode="auto">
            <a:xfrm>
              <a:off x="739776" y="4159251"/>
              <a:ext cx="149225" cy="90488"/>
            </a:xfrm>
            <a:custGeom>
              <a:avLst/>
              <a:gdLst>
                <a:gd name="T0" fmla="*/ 186 w 186"/>
                <a:gd name="T1" fmla="*/ 113 h 113"/>
                <a:gd name="T2" fmla="*/ 2 w 186"/>
                <a:gd name="T3" fmla="*/ 113 h 113"/>
                <a:gd name="T4" fmla="*/ 2 w 186"/>
                <a:gd name="T5" fmla="*/ 89 h 113"/>
                <a:gd name="T6" fmla="*/ 24 w 186"/>
                <a:gd name="T7" fmla="*/ 89 h 113"/>
                <a:gd name="T8" fmla="*/ 14 w 186"/>
                <a:gd name="T9" fmla="*/ 83 h 113"/>
                <a:gd name="T10" fmla="*/ 6 w 186"/>
                <a:gd name="T11" fmla="*/ 73 h 113"/>
                <a:gd name="T12" fmla="*/ 2 w 186"/>
                <a:gd name="T13" fmla="*/ 67 h 113"/>
                <a:gd name="T14" fmla="*/ 0 w 186"/>
                <a:gd name="T15" fmla="*/ 61 h 113"/>
                <a:gd name="T16" fmla="*/ 0 w 186"/>
                <a:gd name="T17" fmla="*/ 53 h 113"/>
                <a:gd name="T18" fmla="*/ 2 w 186"/>
                <a:gd name="T19" fmla="*/ 44 h 113"/>
                <a:gd name="T20" fmla="*/ 4 w 186"/>
                <a:gd name="T21" fmla="*/ 34 h 113"/>
                <a:gd name="T22" fmla="*/ 8 w 186"/>
                <a:gd name="T23" fmla="*/ 24 h 113"/>
                <a:gd name="T24" fmla="*/ 16 w 186"/>
                <a:gd name="T25" fmla="*/ 18 h 113"/>
                <a:gd name="T26" fmla="*/ 24 w 186"/>
                <a:gd name="T27" fmla="*/ 10 h 113"/>
                <a:gd name="T28" fmla="*/ 34 w 186"/>
                <a:gd name="T29" fmla="*/ 6 h 113"/>
                <a:gd name="T30" fmla="*/ 49 w 186"/>
                <a:gd name="T31" fmla="*/ 2 h 113"/>
                <a:gd name="T32" fmla="*/ 67 w 186"/>
                <a:gd name="T33" fmla="*/ 0 h 113"/>
                <a:gd name="T34" fmla="*/ 87 w 186"/>
                <a:gd name="T35" fmla="*/ 2 h 113"/>
                <a:gd name="T36" fmla="*/ 105 w 186"/>
                <a:gd name="T37" fmla="*/ 6 h 113"/>
                <a:gd name="T38" fmla="*/ 115 w 186"/>
                <a:gd name="T39" fmla="*/ 12 h 113"/>
                <a:gd name="T40" fmla="*/ 123 w 186"/>
                <a:gd name="T41" fmla="*/ 20 h 113"/>
                <a:gd name="T42" fmla="*/ 129 w 186"/>
                <a:gd name="T43" fmla="*/ 28 h 113"/>
                <a:gd name="T44" fmla="*/ 135 w 186"/>
                <a:gd name="T45" fmla="*/ 36 h 113"/>
                <a:gd name="T46" fmla="*/ 137 w 186"/>
                <a:gd name="T47" fmla="*/ 46 h 113"/>
                <a:gd name="T48" fmla="*/ 139 w 186"/>
                <a:gd name="T49" fmla="*/ 55 h 113"/>
                <a:gd name="T50" fmla="*/ 137 w 186"/>
                <a:gd name="T51" fmla="*/ 65 h 113"/>
                <a:gd name="T52" fmla="*/ 133 w 186"/>
                <a:gd name="T53" fmla="*/ 75 h 113"/>
                <a:gd name="T54" fmla="*/ 127 w 186"/>
                <a:gd name="T55" fmla="*/ 83 h 113"/>
                <a:gd name="T56" fmla="*/ 119 w 186"/>
                <a:gd name="T57" fmla="*/ 89 h 113"/>
                <a:gd name="T58" fmla="*/ 186 w 186"/>
                <a:gd name="T59" fmla="*/ 89 h 113"/>
                <a:gd name="T60" fmla="*/ 186 w 186"/>
                <a:gd name="T61" fmla="*/ 113 h 113"/>
                <a:gd name="T62" fmla="*/ 69 w 186"/>
                <a:gd name="T63" fmla="*/ 89 h 113"/>
                <a:gd name="T64" fmla="*/ 91 w 186"/>
                <a:gd name="T65" fmla="*/ 87 h 113"/>
                <a:gd name="T66" fmla="*/ 105 w 186"/>
                <a:gd name="T67" fmla="*/ 79 h 113"/>
                <a:gd name="T68" fmla="*/ 111 w 186"/>
                <a:gd name="T69" fmla="*/ 73 h 113"/>
                <a:gd name="T70" fmla="*/ 115 w 186"/>
                <a:gd name="T71" fmla="*/ 65 h 113"/>
                <a:gd name="T72" fmla="*/ 117 w 186"/>
                <a:gd name="T73" fmla="*/ 57 h 113"/>
                <a:gd name="T74" fmla="*/ 115 w 186"/>
                <a:gd name="T75" fmla="*/ 48 h 113"/>
                <a:gd name="T76" fmla="*/ 111 w 186"/>
                <a:gd name="T77" fmla="*/ 40 h 113"/>
                <a:gd name="T78" fmla="*/ 105 w 186"/>
                <a:gd name="T79" fmla="*/ 34 h 113"/>
                <a:gd name="T80" fmla="*/ 89 w 186"/>
                <a:gd name="T81" fmla="*/ 26 h 113"/>
                <a:gd name="T82" fmla="*/ 67 w 186"/>
                <a:gd name="T83" fmla="*/ 24 h 113"/>
                <a:gd name="T84" fmla="*/ 47 w 186"/>
                <a:gd name="T85" fmla="*/ 26 h 113"/>
                <a:gd name="T86" fmla="*/ 34 w 186"/>
                <a:gd name="T87" fmla="*/ 34 h 113"/>
                <a:gd name="T88" fmla="*/ 26 w 186"/>
                <a:gd name="T89" fmla="*/ 40 h 113"/>
                <a:gd name="T90" fmla="*/ 22 w 186"/>
                <a:gd name="T91" fmla="*/ 48 h 113"/>
                <a:gd name="T92" fmla="*/ 22 w 186"/>
                <a:gd name="T93" fmla="*/ 55 h 113"/>
                <a:gd name="T94" fmla="*/ 22 w 186"/>
                <a:gd name="T95" fmla="*/ 65 h 113"/>
                <a:gd name="T96" fmla="*/ 28 w 186"/>
                <a:gd name="T97" fmla="*/ 73 h 113"/>
                <a:gd name="T98" fmla="*/ 34 w 186"/>
                <a:gd name="T99" fmla="*/ 79 h 113"/>
                <a:gd name="T100" fmla="*/ 49 w 186"/>
                <a:gd name="T101" fmla="*/ 87 h 113"/>
                <a:gd name="T102" fmla="*/ 69 w 186"/>
                <a:gd name="T103" fmla="*/ 8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" h="113">
                  <a:moveTo>
                    <a:pt x="186" y="113"/>
                  </a:moveTo>
                  <a:lnTo>
                    <a:pt x="2" y="113"/>
                  </a:lnTo>
                  <a:lnTo>
                    <a:pt x="2" y="89"/>
                  </a:lnTo>
                  <a:lnTo>
                    <a:pt x="24" y="89"/>
                  </a:lnTo>
                  <a:lnTo>
                    <a:pt x="14" y="83"/>
                  </a:lnTo>
                  <a:lnTo>
                    <a:pt x="6" y="73"/>
                  </a:lnTo>
                  <a:lnTo>
                    <a:pt x="2" y="67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4"/>
                  </a:lnTo>
                  <a:lnTo>
                    <a:pt x="8" y="24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4" y="6"/>
                  </a:lnTo>
                  <a:lnTo>
                    <a:pt x="49" y="2"/>
                  </a:lnTo>
                  <a:lnTo>
                    <a:pt x="67" y="0"/>
                  </a:lnTo>
                  <a:lnTo>
                    <a:pt x="87" y="2"/>
                  </a:lnTo>
                  <a:lnTo>
                    <a:pt x="105" y="6"/>
                  </a:lnTo>
                  <a:lnTo>
                    <a:pt x="115" y="12"/>
                  </a:lnTo>
                  <a:lnTo>
                    <a:pt x="123" y="20"/>
                  </a:lnTo>
                  <a:lnTo>
                    <a:pt x="129" y="28"/>
                  </a:lnTo>
                  <a:lnTo>
                    <a:pt x="135" y="36"/>
                  </a:lnTo>
                  <a:lnTo>
                    <a:pt x="137" y="46"/>
                  </a:lnTo>
                  <a:lnTo>
                    <a:pt x="139" y="55"/>
                  </a:lnTo>
                  <a:lnTo>
                    <a:pt x="137" y="65"/>
                  </a:lnTo>
                  <a:lnTo>
                    <a:pt x="133" y="75"/>
                  </a:lnTo>
                  <a:lnTo>
                    <a:pt x="127" y="83"/>
                  </a:lnTo>
                  <a:lnTo>
                    <a:pt x="119" y="89"/>
                  </a:lnTo>
                  <a:lnTo>
                    <a:pt x="186" y="89"/>
                  </a:lnTo>
                  <a:lnTo>
                    <a:pt x="186" y="113"/>
                  </a:lnTo>
                  <a:close/>
                  <a:moveTo>
                    <a:pt x="69" y="89"/>
                  </a:moveTo>
                  <a:lnTo>
                    <a:pt x="91" y="87"/>
                  </a:lnTo>
                  <a:lnTo>
                    <a:pt x="105" y="79"/>
                  </a:lnTo>
                  <a:lnTo>
                    <a:pt x="111" y="73"/>
                  </a:lnTo>
                  <a:lnTo>
                    <a:pt x="115" y="65"/>
                  </a:lnTo>
                  <a:lnTo>
                    <a:pt x="117" y="57"/>
                  </a:lnTo>
                  <a:lnTo>
                    <a:pt x="115" y="48"/>
                  </a:lnTo>
                  <a:lnTo>
                    <a:pt x="111" y="40"/>
                  </a:lnTo>
                  <a:lnTo>
                    <a:pt x="105" y="34"/>
                  </a:lnTo>
                  <a:lnTo>
                    <a:pt x="89" y="26"/>
                  </a:lnTo>
                  <a:lnTo>
                    <a:pt x="67" y="24"/>
                  </a:lnTo>
                  <a:lnTo>
                    <a:pt x="47" y="26"/>
                  </a:lnTo>
                  <a:lnTo>
                    <a:pt x="34" y="34"/>
                  </a:lnTo>
                  <a:lnTo>
                    <a:pt x="26" y="40"/>
                  </a:lnTo>
                  <a:lnTo>
                    <a:pt x="22" y="48"/>
                  </a:lnTo>
                  <a:lnTo>
                    <a:pt x="22" y="55"/>
                  </a:lnTo>
                  <a:lnTo>
                    <a:pt x="22" y="65"/>
                  </a:lnTo>
                  <a:lnTo>
                    <a:pt x="28" y="73"/>
                  </a:lnTo>
                  <a:lnTo>
                    <a:pt x="34" y="79"/>
                  </a:lnTo>
                  <a:lnTo>
                    <a:pt x="49" y="87"/>
                  </a:lnTo>
                  <a:lnTo>
                    <a:pt x="69" y="8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6" name="Freeform 112"/>
            <p:cNvSpPr>
              <a:spLocks noEditPoints="1"/>
            </p:cNvSpPr>
            <p:nvPr/>
          </p:nvSpPr>
          <p:spPr bwMode="auto">
            <a:xfrm>
              <a:off x="862014" y="4065588"/>
              <a:ext cx="69850" cy="80963"/>
            </a:xfrm>
            <a:custGeom>
              <a:avLst/>
              <a:gdLst>
                <a:gd name="T0" fmla="*/ 2 w 87"/>
                <a:gd name="T1" fmla="*/ 10 h 103"/>
                <a:gd name="T2" fmla="*/ 47 w 87"/>
                <a:gd name="T3" fmla="*/ 26 h 103"/>
                <a:gd name="T4" fmla="*/ 61 w 87"/>
                <a:gd name="T5" fmla="*/ 26 h 103"/>
                <a:gd name="T6" fmla="*/ 69 w 87"/>
                <a:gd name="T7" fmla="*/ 22 h 103"/>
                <a:gd name="T8" fmla="*/ 75 w 87"/>
                <a:gd name="T9" fmla="*/ 14 h 103"/>
                <a:gd name="T10" fmla="*/ 71 w 87"/>
                <a:gd name="T11" fmla="*/ 8 h 103"/>
                <a:gd name="T12" fmla="*/ 61 w 87"/>
                <a:gd name="T13" fmla="*/ 4 h 103"/>
                <a:gd name="T14" fmla="*/ 69 w 87"/>
                <a:gd name="T15" fmla="*/ 0 h 103"/>
                <a:gd name="T16" fmla="*/ 81 w 87"/>
                <a:gd name="T17" fmla="*/ 4 h 103"/>
                <a:gd name="T18" fmla="*/ 87 w 87"/>
                <a:gd name="T19" fmla="*/ 14 h 103"/>
                <a:gd name="T20" fmla="*/ 81 w 87"/>
                <a:gd name="T21" fmla="*/ 24 h 103"/>
                <a:gd name="T22" fmla="*/ 71 w 87"/>
                <a:gd name="T23" fmla="*/ 29 h 103"/>
                <a:gd name="T24" fmla="*/ 69 w 87"/>
                <a:gd name="T25" fmla="*/ 35 h 103"/>
                <a:gd name="T26" fmla="*/ 79 w 87"/>
                <a:gd name="T27" fmla="*/ 45 h 103"/>
                <a:gd name="T28" fmla="*/ 85 w 87"/>
                <a:gd name="T29" fmla="*/ 57 h 103"/>
                <a:gd name="T30" fmla="*/ 85 w 87"/>
                <a:gd name="T31" fmla="*/ 73 h 103"/>
                <a:gd name="T32" fmla="*/ 79 w 87"/>
                <a:gd name="T33" fmla="*/ 87 h 103"/>
                <a:gd name="T34" fmla="*/ 63 w 87"/>
                <a:gd name="T35" fmla="*/ 97 h 103"/>
                <a:gd name="T36" fmla="*/ 43 w 87"/>
                <a:gd name="T37" fmla="*/ 103 h 103"/>
                <a:gd name="T38" fmla="*/ 26 w 87"/>
                <a:gd name="T39" fmla="*/ 99 h 103"/>
                <a:gd name="T40" fmla="*/ 12 w 87"/>
                <a:gd name="T41" fmla="*/ 91 h 103"/>
                <a:gd name="T42" fmla="*/ 2 w 87"/>
                <a:gd name="T43" fmla="*/ 75 h 103"/>
                <a:gd name="T44" fmla="*/ 0 w 87"/>
                <a:gd name="T45" fmla="*/ 59 h 103"/>
                <a:gd name="T46" fmla="*/ 6 w 87"/>
                <a:gd name="T47" fmla="*/ 49 h 103"/>
                <a:gd name="T48" fmla="*/ 18 w 87"/>
                <a:gd name="T49" fmla="*/ 39 h 103"/>
                <a:gd name="T50" fmla="*/ 2 w 87"/>
                <a:gd name="T51" fmla="*/ 26 h 103"/>
                <a:gd name="T52" fmla="*/ 26 w 87"/>
                <a:gd name="T53" fmla="*/ 41 h 103"/>
                <a:gd name="T54" fmla="*/ 12 w 87"/>
                <a:gd name="T55" fmla="*/ 49 h 103"/>
                <a:gd name="T56" fmla="*/ 6 w 87"/>
                <a:gd name="T57" fmla="*/ 65 h 103"/>
                <a:gd name="T58" fmla="*/ 10 w 87"/>
                <a:gd name="T59" fmla="*/ 75 h 103"/>
                <a:gd name="T60" fmla="*/ 24 w 87"/>
                <a:gd name="T61" fmla="*/ 83 h 103"/>
                <a:gd name="T62" fmla="*/ 45 w 87"/>
                <a:gd name="T63" fmla="*/ 85 h 103"/>
                <a:gd name="T64" fmla="*/ 65 w 87"/>
                <a:gd name="T65" fmla="*/ 83 h 103"/>
                <a:gd name="T66" fmla="*/ 77 w 87"/>
                <a:gd name="T67" fmla="*/ 75 h 103"/>
                <a:gd name="T68" fmla="*/ 81 w 87"/>
                <a:gd name="T69" fmla="*/ 65 h 103"/>
                <a:gd name="T70" fmla="*/ 73 w 87"/>
                <a:gd name="T71" fmla="*/ 51 h 103"/>
                <a:gd name="T72" fmla="*/ 37 w 87"/>
                <a:gd name="T73" fmla="*/ 3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103">
                  <a:moveTo>
                    <a:pt x="2" y="26"/>
                  </a:moveTo>
                  <a:lnTo>
                    <a:pt x="2" y="10"/>
                  </a:lnTo>
                  <a:lnTo>
                    <a:pt x="43" y="24"/>
                  </a:lnTo>
                  <a:lnTo>
                    <a:pt x="47" y="26"/>
                  </a:lnTo>
                  <a:lnTo>
                    <a:pt x="53" y="27"/>
                  </a:lnTo>
                  <a:lnTo>
                    <a:pt x="61" y="26"/>
                  </a:lnTo>
                  <a:lnTo>
                    <a:pt x="67" y="24"/>
                  </a:lnTo>
                  <a:lnTo>
                    <a:pt x="69" y="22"/>
                  </a:lnTo>
                  <a:lnTo>
                    <a:pt x="73" y="18"/>
                  </a:lnTo>
                  <a:lnTo>
                    <a:pt x="75" y="14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7" y="4"/>
                  </a:lnTo>
                  <a:lnTo>
                    <a:pt x="61" y="4"/>
                  </a:lnTo>
                  <a:lnTo>
                    <a:pt x="61" y="0"/>
                  </a:lnTo>
                  <a:lnTo>
                    <a:pt x="69" y="0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85" y="10"/>
                  </a:lnTo>
                  <a:lnTo>
                    <a:pt x="87" y="14"/>
                  </a:lnTo>
                  <a:lnTo>
                    <a:pt x="85" y="20"/>
                  </a:lnTo>
                  <a:lnTo>
                    <a:pt x="81" y="24"/>
                  </a:lnTo>
                  <a:lnTo>
                    <a:pt x="77" y="27"/>
                  </a:lnTo>
                  <a:lnTo>
                    <a:pt x="71" y="29"/>
                  </a:lnTo>
                  <a:lnTo>
                    <a:pt x="61" y="31"/>
                  </a:lnTo>
                  <a:lnTo>
                    <a:pt x="69" y="35"/>
                  </a:lnTo>
                  <a:lnTo>
                    <a:pt x="75" y="39"/>
                  </a:lnTo>
                  <a:lnTo>
                    <a:pt x="79" y="45"/>
                  </a:lnTo>
                  <a:lnTo>
                    <a:pt x="83" y="49"/>
                  </a:lnTo>
                  <a:lnTo>
                    <a:pt x="85" y="57"/>
                  </a:lnTo>
                  <a:lnTo>
                    <a:pt x="87" y="63"/>
                  </a:lnTo>
                  <a:lnTo>
                    <a:pt x="85" y="73"/>
                  </a:lnTo>
                  <a:lnTo>
                    <a:pt x="83" y="81"/>
                  </a:lnTo>
                  <a:lnTo>
                    <a:pt x="79" y="87"/>
                  </a:lnTo>
                  <a:lnTo>
                    <a:pt x="73" y="93"/>
                  </a:lnTo>
                  <a:lnTo>
                    <a:pt x="63" y="97"/>
                  </a:lnTo>
                  <a:lnTo>
                    <a:pt x="53" y="101"/>
                  </a:lnTo>
                  <a:lnTo>
                    <a:pt x="43" y="103"/>
                  </a:lnTo>
                  <a:lnTo>
                    <a:pt x="33" y="101"/>
                  </a:lnTo>
                  <a:lnTo>
                    <a:pt x="26" y="99"/>
                  </a:lnTo>
                  <a:lnTo>
                    <a:pt x="18" y="97"/>
                  </a:lnTo>
                  <a:lnTo>
                    <a:pt x="12" y="91"/>
                  </a:lnTo>
                  <a:lnTo>
                    <a:pt x="6" y="83"/>
                  </a:lnTo>
                  <a:lnTo>
                    <a:pt x="2" y="75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2" y="53"/>
                  </a:lnTo>
                  <a:lnTo>
                    <a:pt x="6" y="49"/>
                  </a:lnTo>
                  <a:lnTo>
                    <a:pt x="12" y="43"/>
                  </a:lnTo>
                  <a:lnTo>
                    <a:pt x="18" y="39"/>
                  </a:lnTo>
                  <a:lnTo>
                    <a:pt x="27" y="35"/>
                  </a:lnTo>
                  <a:lnTo>
                    <a:pt x="2" y="26"/>
                  </a:lnTo>
                  <a:close/>
                  <a:moveTo>
                    <a:pt x="37" y="37"/>
                  </a:moveTo>
                  <a:lnTo>
                    <a:pt x="26" y="41"/>
                  </a:lnTo>
                  <a:lnTo>
                    <a:pt x="18" y="45"/>
                  </a:lnTo>
                  <a:lnTo>
                    <a:pt x="12" y="49"/>
                  </a:lnTo>
                  <a:lnTo>
                    <a:pt x="8" y="57"/>
                  </a:lnTo>
                  <a:lnTo>
                    <a:pt x="6" y="65"/>
                  </a:lnTo>
                  <a:lnTo>
                    <a:pt x="8" y="71"/>
                  </a:lnTo>
                  <a:lnTo>
                    <a:pt x="10" y="75"/>
                  </a:lnTo>
                  <a:lnTo>
                    <a:pt x="16" y="79"/>
                  </a:lnTo>
                  <a:lnTo>
                    <a:pt x="24" y="83"/>
                  </a:lnTo>
                  <a:lnTo>
                    <a:pt x="33" y="85"/>
                  </a:lnTo>
                  <a:lnTo>
                    <a:pt x="45" y="85"/>
                  </a:lnTo>
                  <a:lnTo>
                    <a:pt x="57" y="85"/>
                  </a:lnTo>
                  <a:lnTo>
                    <a:pt x="65" y="83"/>
                  </a:lnTo>
                  <a:lnTo>
                    <a:pt x="71" y="79"/>
                  </a:lnTo>
                  <a:lnTo>
                    <a:pt x="77" y="75"/>
                  </a:lnTo>
                  <a:lnTo>
                    <a:pt x="79" y="69"/>
                  </a:lnTo>
                  <a:lnTo>
                    <a:pt x="81" y="65"/>
                  </a:lnTo>
                  <a:lnTo>
                    <a:pt x="79" y="57"/>
                  </a:lnTo>
                  <a:lnTo>
                    <a:pt x="73" y="51"/>
                  </a:lnTo>
                  <a:lnTo>
                    <a:pt x="59" y="45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7" name="Freeform 113"/>
            <p:cNvSpPr>
              <a:spLocks/>
            </p:cNvSpPr>
            <p:nvPr/>
          </p:nvSpPr>
          <p:spPr bwMode="auto">
            <a:xfrm>
              <a:off x="703264" y="3968751"/>
              <a:ext cx="185738" cy="39688"/>
            </a:xfrm>
            <a:custGeom>
              <a:avLst/>
              <a:gdLst>
                <a:gd name="T0" fmla="*/ 234 w 234"/>
                <a:gd name="T1" fmla="*/ 49 h 49"/>
                <a:gd name="T2" fmla="*/ 0 w 234"/>
                <a:gd name="T3" fmla="*/ 49 h 49"/>
                <a:gd name="T4" fmla="*/ 0 w 234"/>
                <a:gd name="T5" fmla="*/ 0 h 49"/>
                <a:gd name="T6" fmla="*/ 22 w 234"/>
                <a:gd name="T7" fmla="*/ 0 h 49"/>
                <a:gd name="T8" fmla="*/ 22 w 234"/>
                <a:gd name="T9" fmla="*/ 25 h 49"/>
                <a:gd name="T10" fmla="*/ 213 w 234"/>
                <a:gd name="T11" fmla="*/ 25 h 49"/>
                <a:gd name="T12" fmla="*/ 213 w 234"/>
                <a:gd name="T13" fmla="*/ 0 h 49"/>
                <a:gd name="T14" fmla="*/ 234 w 234"/>
                <a:gd name="T15" fmla="*/ 0 h 49"/>
                <a:gd name="T16" fmla="*/ 234 w 234"/>
                <a:gd name="T1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49">
                  <a:moveTo>
                    <a:pt x="234" y="49"/>
                  </a:moveTo>
                  <a:lnTo>
                    <a:pt x="0" y="49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2" y="25"/>
                  </a:lnTo>
                  <a:lnTo>
                    <a:pt x="213" y="25"/>
                  </a:lnTo>
                  <a:lnTo>
                    <a:pt x="213" y="0"/>
                  </a:lnTo>
                  <a:lnTo>
                    <a:pt x="234" y="0"/>
                  </a:lnTo>
                  <a:lnTo>
                    <a:pt x="234" y="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8" name="Freeform 114"/>
            <p:cNvSpPr>
              <a:spLocks/>
            </p:cNvSpPr>
            <p:nvPr/>
          </p:nvSpPr>
          <p:spPr bwMode="auto">
            <a:xfrm>
              <a:off x="741364" y="3865563"/>
              <a:ext cx="106363" cy="96838"/>
            </a:xfrm>
            <a:custGeom>
              <a:avLst/>
              <a:gdLst>
                <a:gd name="T0" fmla="*/ 133 w 133"/>
                <a:gd name="T1" fmla="*/ 124 h 124"/>
                <a:gd name="T2" fmla="*/ 67 w 133"/>
                <a:gd name="T3" fmla="*/ 76 h 124"/>
                <a:gd name="T4" fmla="*/ 0 w 133"/>
                <a:gd name="T5" fmla="*/ 120 h 124"/>
                <a:gd name="T6" fmla="*/ 0 w 133"/>
                <a:gd name="T7" fmla="*/ 92 h 124"/>
                <a:gd name="T8" fmla="*/ 32 w 133"/>
                <a:gd name="T9" fmla="*/ 70 h 124"/>
                <a:gd name="T10" fmla="*/ 40 w 133"/>
                <a:gd name="T11" fmla="*/ 66 h 124"/>
                <a:gd name="T12" fmla="*/ 45 w 133"/>
                <a:gd name="T13" fmla="*/ 62 h 124"/>
                <a:gd name="T14" fmla="*/ 32 w 133"/>
                <a:gd name="T15" fmla="*/ 52 h 124"/>
                <a:gd name="T16" fmla="*/ 0 w 133"/>
                <a:gd name="T17" fmla="*/ 30 h 124"/>
                <a:gd name="T18" fmla="*/ 0 w 133"/>
                <a:gd name="T19" fmla="*/ 0 h 124"/>
                <a:gd name="T20" fmla="*/ 67 w 133"/>
                <a:gd name="T21" fmla="*/ 48 h 124"/>
                <a:gd name="T22" fmla="*/ 133 w 133"/>
                <a:gd name="T23" fmla="*/ 2 h 124"/>
                <a:gd name="T24" fmla="*/ 133 w 133"/>
                <a:gd name="T25" fmla="*/ 32 h 124"/>
                <a:gd name="T26" fmla="*/ 95 w 133"/>
                <a:gd name="T27" fmla="*/ 58 h 124"/>
                <a:gd name="T28" fmla="*/ 87 w 133"/>
                <a:gd name="T29" fmla="*/ 62 h 124"/>
                <a:gd name="T30" fmla="*/ 133 w 133"/>
                <a:gd name="T31" fmla="*/ 94 h 124"/>
                <a:gd name="T32" fmla="*/ 133 w 133"/>
                <a:gd name="T3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24">
                  <a:moveTo>
                    <a:pt x="133" y="124"/>
                  </a:moveTo>
                  <a:lnTo>
                    <a:pt x="67" y="76"/>
                  </a:lnTo>
                  <a:lnTo>
                    <a:pt x="0" y="120"/>
                  </a:lnTo>
                  <a:lnTo>
                    <a:pt x="0" y="92"/>
                  </a:lnTo>
                  <a:lnTo>
                    <a:pt x="32" y="70"/>
                  </a:lnTo>
                  <a:lnTo>
                    <a:pt x="40" y="66"/>
                  </a:lnTo>
                  <a:lnTo>
                    <a:pt x="45" y="62"/>
                  </a:lnTo>
                  <a:lnTo>
                    <a:pt x="32" y="52"/>
                  </a:lnTo>
                  <a:lnTo>
                    <a:pt x="0" y="30"/>
                  </a:lnTo>
                  <a:lnTo>
                    <a:pt x="0" y="0"/>
                  </a:lnTo>
                  <a:lnTo>
                    <a:pt x="67" y="48"/>
                  </a:lnTo>
                  <a:lnTo>
                    <a:pt x="133" y="2"/>
                  </a:lnTo>
                  <a:lnTo>
                    <a:pt x="133" y="32"/>
                  </a:lnTo>
                  <a:lnTo>
                    <a:pt x="95" y="58"/>
                  </a:lnTo>
                  <a:lnTo>
                    <a:pt x="87" y="62"/>
                  </a:lnTo>
                  <a:lnTo>
                    <a:pt x="133" y="94"/>
                  </a:lnTo>
                  <a:lnTo>
                    <a:pt x="133" y="1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09" name="Freeform 115"/>
            <p:cNvSpPr>
              <a:spLocks/>
            </p:cNvSpPr>
            <p:nvPr/>
          </p:nvSpPr>
          <p:spPr bwMode="auto">
            <a:xfrm>
              <a:off x="703264" y="3790951"/>
              <a:ext cx="144463" cy="53975"/>
            </a:xfrm>
            <a:custGeom>
              <a:avLst/>
              <a:gdLst>
                <a:gd name="T0" fmla="*/ 183 w 183"/>
                <a:gd name="T1" fmla="*/ 0 h 68"/>
                <a:gd name="T2" fmla="*/ 183 w 183"/>
                <a:gd name="T3" fmla="*/ 24 h 68"/>
                <a:gd name="T4" fmla="*/ 40 w 183"/>
                <a:gd name="T5" fmla="*/ 24 h 68"/>
                <a:gd name="T6" fmla="*/ 48 w 183"/>
                <a:gd name="T7" fmla="*/ 34 h 68"/>
                <a:gd name="T8" fmla="*/ 56 w 183"/>
                <a:gd name="T9" fmla="*/ 44 h 68"/>
                <a:gd name="T10" fmla="*/ 64 w 183"/>
                <a:gd name="T11" fmla="*/ 56 h 68"/>
                <a:gd name="T12" fmla="*/ 68 w 183"/>
                <a:gd name="T13" fmla="*/ 68 h 68"/>
                <a:gd name="T14" fmla="*/ 46 w 183"/>
                <a:gd name="T15" fmla="*/ 68 h 68"/>
                <a:gd name="T16" fmla="*/ 40 w 183"/>
                <a:gd name="T17" fmla="*/ 56 h 68"/>
                <a:gd name="T18" fmla="*/ 32 w 183"/>
                <a:gd name="T19" fmla="*/ 46 h 68"/>
                <a:gd name="T20" fmla="*/ 24 w 183"/>
                <a:gd name="T21" fmla="*/ 36 h 68"/>
                <a:gd name="T22" fmla="*/ 16 w 183"/>
                <a:gd name="T23" fmla="*/ 28 h 68"/>
                <a:gd name="T24" fmla="*/ 8 w 183"/>
                <a:gd name="T25" fmla="*/ 20 h 68"/>
                <a:gd name="T26" fmla="*/ 0 w 183"/>
                <a:gd name="T27" fmla="*/ 16 h 68"/>
                <a:gd name="T28" fmla="*/ 0 w 183"/>
                <a:gd name="T29" fmla="*/ 0 h 68"/>
                <a:gd name="T30" fmla="*/ 183 w 183"/>
                <a:gd name="T3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3" h="68">
                  <a:moveTo>
                    <a:pt x="183" y="0"/>
                  </a:moveTo>
                  <a:lnTo>
                    <a:pt x="183" y="24"/>
                  </a:lnTo>
                  <a:lnTo>
                    <a:pt x="40" y="24"/>
                  </a:lnTo>
                  <a:lnTo>
                    <a:pt x="48" y="34"/>
                  </a:lnTo>
                  <a:lnTo>
                    <a:pt x="56" y="44"/>
                  </a:lnTo>
                  <a:lnTo>
                    <a:pt x="64" y="56"/>
                  </a:lnTo>
                  <a:lnTo>
                    <a:pt x="68" y="68"/>
                  </a:lnTo>
                  <a:lnTo>
                    <a:pt x="46" y="68"/>
                  </a:lnTo>
                  <a:lnTo>
                    <a:pt x="40" y="56"/>
                  </a:lnTo>
                  <a:lnTo>
                    <a:pt x="32" y="46"/>
                  </a:lnTo>
                  <a:lnTo>
                    <a:pt x="24" y="36"/>
                  </a:lnTo>
                  <a:lnTo>
                    <a:pt x="16" y="28"/>
                  </a:lnTo>
                  <a:lnTo>
                    <a:pt x="8" y="2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0" name="Freeform 116"/>
            <p:cNvSpPr>
              <a:spLocks noEditPoints="1"/>
            </p:cNvSpPr>
            <p:nvPr/>
          </p:nvSpPr>
          <p:spPr bwMode="auto">
            <a:xfrm>
              <a:off x="703264" y="3651251"/>
              <a:ext cx="147638" cy="93663"/>
            </a:xfrm>
            <a:custGeom>
              <a:avLst/>
              <a:gdLst>
                <a:gd name="T0" fmla="*/ 93 w 187"/>
                <a:gd name="T1" fmla="*/ 120 h 120"/>
                <a:gd name="T2" fmla="*/ 64 w 187"/>
                <a:gd name="T3" fmla="*/ 118 h 120"/>
                <a:gd name="T4" fmla="*/ 40 w 187"/>
                <a:gd name="T5" fmla="*/ 114 h 120"/>
                <a:gd name="T6" fmla="*/ 28 w 187"/>
                <a:gd name="T7" fmla="*/ 108 h 120"/>
                <a:gd name="T8" fmla="*/ 18 w 187"/>
                <a:gd name="T9" fmla="*/ 102 h 120"/>
                <a:gd name="T10" fmla="*/ 10 w 187"/>
                <a:gd name="T11" fmla="*/ 94 h 120"/>
                <a:gd name="T12" fmla="*/ 2 w 187"/>
                <a:gd name="T13" fmla="*/ 78 h 120"/>
                <a:gd name="T14" fmla="*/ 0 w 187"/>
                <a:gd name="T15" fmla="*/ 60 h 120"/>
                <a:gd name="T16" fmla="*/ 0 w 187"/>
                <a:gd name="T17" fmla="*/ 50 h 120"/>
                <a:gd name="T18" fmla="*/ 2 w 187"/>
                <a:gd name="T19" fmla="*/ 42 h 120"/>
                <a:gd name="T20" fmla="*/ 6 w 187"/>
                <a:gd name="T21" fmla="*/ 34 h 120"/>
                <a:gd name="T22" fmla="*/ 10 w 187"/>
                <a:gd name="T23" fmla="*/ 26 h 120"/>
                <a:gd name="T24" fmla="*/ 16 w 187"/>
                <a:gd name="T25" fmla="*/ 20 h 120"/>
                <a:gd name="T26" fmla="*/ 24 w 187"/>
                <a:gd name="T27" fmla="*/ 14 h 120"/>
                <a:gd name="T28" fmla="*/ 36 w 187"/>
                <a:gd name="T29" fmla="*/ 8 h 120"/>
                <a:gd name="T30" fmla="*/ 50 w 187"/>
                <a:gd name="T31" fmla="*/ 4 h 120"/>
                <a:gd name="T32" fmla="*/ 70 w 187"/>
                <a:gd name="T33" fmla="*/ 0 h 120"/>
                <a:gd name="T34" fmla="*/ 93 w 187"/>
                <a:gd name="T35" fmla="*/ 0 h 120"/>
                <a:gd name="T36" fmla="*/ 121 w 187"/>
                <a:gd name="T37" fmla="*/ 2 h 120"/>
                <a:gd name="T38" fmla="*/ 145 w 187"/>
                <a:gd name="T39" fmla="*/ 6 h 120"/>
                <a:gd name="T40" fmla="*/ 157 w 187"/>
                <a:gd name="T41" fmla="*/ 12 h 120"/>
                <a:gd name="T42" fmla="*/ 169 w 187"/>
                <a:gd name="T43" fmla="*/ 18 h 120"/>
                <a:gd name="T44" fmla="*/ 175 w 187"/>
                <a:gd name="T45" fmla="*/ 26 h 120"/>
                <a:gd name="T46" fmla="*/ 183 w 187"/>
                <a:gd name="T47" fmla="*/ 42 h 120"/>
                <a:gd name="T48" fmla="*/ 187 w 187"/>
                <a:gd name="T49" fmla="*/ 60 h 120"/>
                <a:gd name="T50" fmla="*/ 181 w 187"/>
                <a:gd name="T51" fmla="*/ 84 h 120"/>
                <a:gd name="T52" fmla="*/ 169 w 187"/>
                <a:gd name="T53" fmla="*/ 102 h 120"/>
                <a:gd name="T54" fmla="*/ 149 w 187"/>
                <a:gd name="T55" fmla="*/ 112 h 120"/>
                <a:gd name="T56" fmla="*/ 123 w 187"/>
                <a:gd name="T57" fmla="*/ 118 h 120"/>
                <a:gd name="T58" fmla="*/ 93 w 187"/>
                <a:gd name="T59" fmla="*/ 120 h 120"/>
                <a:gd name="T60" fmla="*/ 93 w 187"/>
                <a:gd name="T61" fmla="*/ 96 h 120"/>
                <a:gd name="T62" fmla="*/ 119 w 187"/>
                <a:gd name="T63" fmla="*/ 94 h 120"/>
                <a:gd name="T64" fmla="*/ 139 w 187"/>
                <a:gd name="T65" fmla="*/ 92 h 120"/>
                <a:gd name="T66" fmla="*/ 151 w 187"/>
                <a:gd name="T67" fmla="*/ 86 h 120"/>
                <a:gd name="T68" fmla="*/ 157 w 187"/>
                <a:gd name="T69" fmla="*/ 80 h 120"/>
                <a:gd name="T70" fmla="*/ 161 w 187"/>
                <a:gd name="T71" fmla="*/ 74 h 120"/>
                <a:gd name="T72" fmla="*/ 163 w 187"/>
                <a:gd name="T73" fmla="*/ 68 h 120"/>
                <a:gd name="T74" fmla="*/ 165 w 187"/>
                <a:gd name="T75" fmla="*/ 60 h 120"/>
                <a:gd name="T76" fmla="*/ 163 w 187"/>
                <a:gd name="T77" fmla="*/ 52 h 120"/>
                <a:gd name="T78" fmla="*/ 161 w 187"/>
                <a:gd name="T79" fmla="*/ 46 h 120"/>
                <a:gd name="T80" fmla="*/ 157 w 187"/>
                <a:gd name="T81" fmla="*/ 40 h 120"/>
                <a:gd name="T82" fmla="*/ 151 w 187"/>
                <a:gd name="T83" fmla="*/ 34 h 120"/>
                <a:gd name="T84" fmla="*/ 139 w 187"/>
                <a:gd name="T85" fmla="*/ 28 h 120"/>
                <a:gd name="T86" fmla="*/ 119 w 187"/>
                <a:gd name="T87" fmla="*/ 24 h 120"/>
                <a:gd name="T88" fmla="*/ 93 w 187"/>
                <a:gd name="T89" fmla="*/ 24 h 120"/>
                <a:gd name="T90" fmla="*/ 68 w 187"/>
                <a:gd name="T91" fmla="*/ 24 h 120"/>
                <a:gd name="T92" fmla="*/ 48 w 187"/>
                <a:gd name="T93" fmla="*/ 28 h 120"/>
                <a:gd name="T94" fmla="*/ 36 w 187"/>
                <a:gd name="T95" fmla="*/ 34 h 120"/>
                <a:gd name="T96" fmla="*/ 30 w 187"/>
                <a:gd name="T97" fmla="*/ 40 h 120"/>
                <a:gd name="T98" fmla="*/ 26 w 187"/>
                <a:gd name="T99" fmla="*/ 46 h 120"/>
                <a:gd name="T100" fmla="*/ 22 w 187"/>
                <a:gd name="T101" fmla="*/ 52 h 120"/>
                <a:gd name="T102" fmla="*/ 22 w 187"/>
                <a:gd name="T103" fmla="*/ 60 h 120"/>
                <a:gd name="T104" fmla="*/ 22 w 187"/>
                <a:gd name="T105" fmla="*/ 68 h 120"/>
                <a:gd name="T106" fmla="*/ 24 w 187"/>
                <a:gd name="T107" fmla="*/ 74 h 120"/>
                <a:gd name="T108" fmla="*/ 28 w 187"/>
                <a:gd name="T109" fmla="*/ 80 h 120"/>
                <a:gd name="T110" fmla="*/ 34 w 187"/>
                <a:gd name="T111" fmla="*/ 86 h 120"/>
                <a:gd name="T112" fmla="*/ 48 w 187"/>
                <a:gd name="T113" fmla="*/ 92 h 120"/>
                <a:gd name="T114" fmla="*/ 68 w 187"/>
                <a:gd name="T115" fmla="*/ 94 h 120"/>
                <a:gd name="T116" fmla="*/ 93 w 187"/>
                <a:gd name="T117" fmla="*/ 9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" h="120">
                  <a:moveTo>
                    <a:pt x="93" y="120"/>
                  </a:moveTo>
                  <a:lnTo>
                    <a:pt x="64" y="118"/>
                  </a:lnTo>
                  <a:lnTo>
                    <a:pt x="40" y="114"/>
                  </a:lnTo>
                  <a:lnTo>
                    <a:pt x="28" y="108"/>
                  </a:lnTo>
                  <a:lnTo>
                    <a:pt x="18" y="102"/>
                  </a:lnTo>
                  <a:lnTo>
                    <a:pt x="10" y="94"/>
                  </a:lnTo>
                  <a:lnTo>
                    <a:pt x="2" y="78"/>
                  </a:lnTo>
                  <a:lnTo>
                    <a:pt x="0" y="60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6" y="34"/>
                  </a:lnTo>
                  <a:lnTo>
                    <a:pt x="10" y="26"/>
                  </a:lnTo>
                  <a:lnTo>
                    <a:pt x="16" y="20"/>
                  </a:lnTo>
                  <a:lnTo>
                    <a:pt x="24" y="14"/>
                  </a:lnTo>
                  <a:lnTo>
                    <a:pt x="36" y="8"/>
                  </a:lnTo>
                  <a:lnTo>
                    <a:pt x="50" y="4"/>
                  </a:lnTo>
                  <a:lnTo>
                    <a:pt x="70" y="0"/>
                  </a:lnTo>
                  <a:lnTo>
                    <a:pt x="93" y="0"/>
                  </a:lnTo>
                  <a:lnTo>
                    <a:pt x="121" y="2"/>
                  </a:lnTo>
                  <a:lnTo>
                    <a:pt x="145" y="6"/>
                  </a:lnTo>
                  <a:lnTo>
                    <a:pt x="157" y="12"/>
                  </a:lnTo>
                  <a:lnTo>
                    <a:pt x="169" y="18"/>
                  </a:lnTo>
                  <a:lnTo>
                    <a:pt x="175" y="26"/>
                  </a:lnTo>
                  <a:lnTo>
                    <a:pt x="183" y="42"/>
                  </a:lnTo>
                  <a:lnTo>
                    <a:pt x="187" y="60"/>
                  </a:lnTo>
                  <a:lnTo>
                    <a:pt x="181" y="84"/>
                  </a:lnTo>
                  <a:lnTo>
                    <a:pt x="169" y="102"/>
                  </a:lnTo>
                  <a:lnTo>
                    <a:pt x="149" y="112"/>
                  </a:lnTo>
                  <a:lnTo>
                    <a:pt x="123" y="118"/>
                  </a:lnTo>
                  <a:lnTo>
                    <a:pt x="93" y="120"/>
                  </a:lnTo>
                  <a:close/>
                  <a:moveTo>
                    <a:pt x="93" y="96"/>
                  </a:moveTo>
                  <a:lnTo>
                    <a:pt x="119" y="94"/>
                  </a:lnTo>
                  <a:lnTo>
                    <a:pt x="139" y="92"/>
                  </a:lnTo>
                  <a:lnTo>
                    <a:pt x="151" y="86"/>
                  </a:lnTo>
                  <a:lnTo>
                    <a:pt x="157" y="80"/>
                  </a:lnTo>
                  <a:lnTo>
                    <a:pt x="161" y="74"/>
                  </a:lnTo>
                  <a:lnTo>
                    <a:pt x="163" y="68"/>
                  </a:lnTo>
                  <a:lnTo>
                    <a:pt x="165" y="60"/>
                  </a:lnTo>
                  <a:lnTo>
                    <a:pt x="163" y="52"/>
                  </a:lnTo>
                  <a:lnTo>
                    <a:pt x="161" y="46"/>
                  </a:lnTo>
                  <a:lnTo>
                    <a:pt x="157" y="40"/>
                  </a:lnTo>
                  <a:lnTo>
                    <a:pt x="151" y="34"/>
                  </a:lnTo>
                  <a:lnTo>
                    <a:pt x="139" y="28"/>
                  </a:lnTo>
                  <a:lnTo>
                    <a:pt x="119" y="24"/>
                  </a:lnTo>
                  <a:lnTo>
                    <a:pt x="93" y="24"/>
                  </a:lnTo>
                  <a:lnTo>
                    <a:pt x="68" y="24"/>
                  </a:lnTo>
                  <a:lnTo>
                    <a:pt x="48" y="28"/>
                  </a:lnTo>
                  <a:lnTo>
                    <a:pt x="36" y="34"/>
                  </a:lnTo>
                  <a:lnTo>
                    <a:pt x="30" y="40"/>
                  </a:lnTo>
                  <a:lnTo>
                    <a:pt x="26" y="46"/>
                  </a:lnTo>
                  <a:lnTo>
                    <a:pt x="22" y="52"/>
                  </a:lnTo>
                  <a:lnTo>
                    <a:pt x="22" y="60"/>
                  </a:lnTo>
                  <a:lnTo>
                    <a:pt x="22" y="68"/>
                  </a:lnTo>
                  <a:lnTo>
                    <a:pt x="24" y="74"/>
                  </a:lnTo>
                  <a:lnTo>
                    <a:pt x="28" y="80"/>
                  </a:lnTo>
                  <a:lnTo>
                    <a:pt x="34" y="86"/>
                  </a:lnTo>
                  <a:lnTo>
                    <a:pt x="48" y="92"/>
                  </a:lnTo>
                  <a:lnTo>
                    <a:pt x="68" y="94"/>
                  </a:lnTo>
                  <a:lnTo>
                    <a:pt x="93" y="9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1" name="Freeform 117"/>
            <p:cNvSpPr>
              <a:spLocks/>
            </p:cNvSpPr>
            <p:nvPr/>
          </p:nvSpPr>
          <p:spPr bwMode="auto">
            <a:xfrm>
              <a:off x="623889" y="3565526"/>
              <a:ext cx="103188" cy="68263"/>
            </a:xfrm>
            <a:custGeom>
              <a:avLst/>
              <a:gdLst>
                <a:gd name="T0" fmla="*/ 93 w 131"/>
                <a:gd name="T1" fmla="*/ 68 h 86"/>
                <a:gd name="T2" fmla="*/ 107 w 131"/>
                <a:gd name="T3" fmla="*/ 64 h 86"/>
                <a:gd name="T4" fmla="*/ 115 w 131"/>
                <a:gd name="T5" fmla="*/ 56 h 86"/>
                <a:gd name="T6" fmla="*/ 117 w 131"/>
                <a:gd name="T7" fmla="*/ 44 h 86"/>
                <a:gd name="T8" fmla="*/ 113 w 131"/>
                <a:gd name="T9" fmla="*/ 30 h 86"/>
                <a:gd name="T10" fmla="*/ 103 w 131"/>
                <a:gd name="T11" fmla="*/ 20 h 86"/>
                <a:gd name="T12" fmla="*/ 91 w 131"/>
                <a:gd name="T13" fmla="*/ 18 h 86"/>
                <a:gd name="T14" fmla="*/ 77 w 131"/>
                <a:gd name="T15" fmla="*/ 20 h 86"/>
                <a:gd name="T16" fmla="*/ 69 w 131"/>
                <a:gd name="T17" fmla="*/ 30 h 86"/>
                <a:gd name="T18" fmla="*/ 65 w 131"/>
                <a:gd name="T19" fmla="*/ 42 h 86"/>
                <a:gd name="T20" fmla="*/ 67 w 131"/>
                <a:gd name="T21" fmla="*/ 54 h 86"/>
                <a:gd name="T22" fmla="*/ 53 w 131"/>
                <a:gd name="T23" fmla="*/ 50 h 86"/>
                <a:gd name="T24" fmla="*/ 48 w 131"/>
                <a:gd name="T25" fmla="*/ 32 h 86"/>
                <a:gd name="T26" fmla="*/ 40 w 131"/>
                <a:gd name="T27" fmla="*/ 26 h 86"/>
                <a:gd name="T28" fmla="*/ 28 w 131"/>
                <a:gd name="T29" fmla="*/ 26 h 86"/>
                <a:gd name="T30" fmla="*/ 20 w 131"/>
                <a:gd name="T31" fmla="*/ 30 h 86"/>
                <a:gd name="T32" fmla="*/ 16 w 131"/>
                <a:gd name="T33" fmla="*/ 40 h 86"/>
                <a:gd name="T34" fmla="*/ 16 w 131"/>
                <a:gd name="T35" fmla="*/ 50 h 86"/>
                <a:gd name="T36" fmla="*/ 20 w 131"/>
                <a:gd name="T37" fmla="*/ 60 h 86"/>
                <a:gd name="T38" fmla="*/ 30 w 131"/>
                <a:gd name="T39" fmla="*/ 64 h 86"/>
                <a:gd name="T40" fmla="*/ 34 w 131"/>
                <a:gd name="T41" fmla="*/ 84 h 86"/>
                <a:gd name="T42" fmla="*/ 16 w 131"/>
                <a:gd name="T43" fmla="*/ 76 h 86"/>
                <a:gd name="T44" fmla="*/ 4 w 131"/>
                <a:gd name="T45" fmla="*/ 64 h 86"/>
                <a:gd name="T46" fmla="*/ 0 w 131"/>
                <a:gd name="T47" fmla="*/ 46 h 86"/>
                <a:gd name="T48" fmla="*/ 4 w 131"/>
                <a:gd name="T49" fmla="*/ 26 h 86"/>
                <a:gd name="T50" fmla="*/ 18 w 131"/>
                <a:gd name="T51" fmla="*/ 12 h 86"/>
                <a:gd name="T52" fmla="*/ 34 w 131"/>
                <a:gd name="T53" fmla="*/ 8 h 86"/>
                <a:gd name="T54" fmla="*/ 48 w 131"/>
                <a:gd name="T55" fmla="*/ 12 h 86"/>
                <a:gd name="T56" fmla="*/ 57 w 131"/>
                <a:gd name="T57" fmla="*/ 26 h 86"/>
                <a:gd name="T58" fmla="*/ 65 w 131"/>
                <a:gd name="T59" fmla="*/ 12 h 86"/>
                <a:gd name="T60" fmla="*/ 75 w 131"/>
                <a:gd name="T61" fmla="*/ 4 h 86"/>
                <a:gd name="T62" fmla="*/ 91 w 131"/>
                <a:gd name="T63" fmla="*/ 0 h 86"/>
                <a:gd name="T64" fmla="*/ 111 w 131"/>
                <a:gd name="T65" fmla="*/ 6 h 86"/>
                <a:gd name="T66" fmla="*/ 125 w 131"/>
                <a:gd name="T67" fmla="*/ 20 h 86"/>
                <a:gd name="T68" fmla="*/ 131 w 131"/>
                <a:gd name="T69" fmla="*/ 36 h 86"/>
                <a:gd name="T70" fmla="*/ 131 w 131"/>
                <a:gd name="T71" fmla="*/ 54 h 86"/>
                <a:gd name="T72" fmla="*/ 121 w 131"/>
                <a:gd name="T73" fmla="*/ 72 h 86"/>
                <a:gd name="T74" fmla="*/ 105 w 131"/>
                <a:gd name="T75" fmla="*/ 8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1" h="86">
                  <a:moveTo>
                    <a:pt x="95" y="86"/>
                  </a:moveTo>
                  <a:lnTo>
                    <a:pt x="93" y="68"/>
                  </a:lnTo>
                  <a:lnTo>
                    <a:pt x="101" y="66"/>
                  </a:lnTo>
                  <a:lnTo>
                    <a:pt x="107" y="64"/>
                  </a:lnTo>
                  <a:lnTo>
                    <a:pt x="111" y="60"/>
                  </a:lnTo>
                  <a:lnTo>
                    <a:pt x="115" y="56"/>
                  </a:lnTo>
                  <a:lnTo>
                    <a:pt x="115" y="50"/>
                  </a:lnTo>
                  <a:lnTo>
                    <a:pt x="117" y="44"/>
                  </a:lnTo>
                  <a:lnTo>
                    <a:pt x="115" y="36"/>
                  </a:lnTo>
                  <a:lnTo>
                    <a:pt x="113" y="30"/>
                  </a:lnTo>
                  <a:lnTo>
                    <a:pt x="109" y="24"/>
                  </a:lnTo>
                  <a:lnTo>
                    <a:pt x="103" y="20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3" y="18"/>
                  </a:lnTo>
                  <a:lnTo>
                    <a:pt x="77" y="20"/>
                  </a:lnTo>
                  <a:lnTo>
                    <a:pt x="73" y="24"/>
                  </a:lnTo>
                  <a:lnTo>
                    <a:pt x="69" y="30"/>
                  </a:lnTo>
                  <a:lnTo>
                    <a:pt x="67" y="36"/>
                  </a:lnTo>
                  <a:lnTo>
                    <a:pt x="65" y="42"/>
                  </a:lnTo>
                  <a:lnTo>
                    <a:pt x="67" y="48"/>
                  </a:lnTo>
                  <a:lnTo>
                    <a:pt x="67" y="54"/>
                  </a:lnTo>
                  <a:lnTo>
                    <a:pt x="53" y="52"/>
                  </a:lnTo>
                  <a:lnTo>
                    <a:pt x="53" y="50"/>
                  </a:lnTo>
                  <a:lnTo>
                    <a:pt x="52" y="40"/>
                  </a:lnTo>
                  <a:lnTo>
                    <a:pt x="48" y="32"/>
                  </a:lnTo>
                  <a:lnTo>
                    <a:pt x="44" y="28"/>
                  </a:lnTo>
                  <a:lnTo>
                    <a:pt x="40" y="26"/>
                  </a:lnTo>
                  <a:lnTo>
                    <a:pt x="34" y="24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0" y="30"/>
                  </a:lnTo>
                  <a:lnTo>
                    <a:pt x="18" y="34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50"/>
                  </a:lnTo>
                  <a:lnTo>
                    <a:pt x="18" y="54"/>
                  </a:lnTo>
                  <a:lnTo>
                    <a:pt x="20" y="60"/>
                  </a:lnTo>
                  <a:lnTo>
                    <a:pt x="24" y="62"/>
                  </a:lnTo>
                  <a:lnTo>
                    <a:pt x="30" y="64"/>
                  </a:lnTo>
                  <a:lnTo>
                    <a:pt x="36" y="66"/>
                  </a:lnTo>
                  <a:lnTo>
                    <a:pt x="34" y="84"/>
                  </a:lnTo>
                  <a:lnTo>
                    <a:pt x="24" y="80"/>
                  </a:lnTo>
                  <a:lnTo>
                    <a:pt x="16" y="76"/>
                  </a:lnTo>
                  <a:lnTo>
                    <a:pt x="10" y="70"/>
                  </a:lnTo>
                  <a:lnTo>
                    <a:pt x="4" y="64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10" y="18"/>
                  </a:lnTo>
                  <a:lnTo>
                    <a:pt x="18" y="12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42" y="10"/>
                  </a:lnTo>
                  <a:lnTo>
                    <a:pt x="48" y="12"/>
                  </a:lnTo>
                  <a:lnTo>
                    <a:pt x="53" y="18"/>
                  </a:lnTo>
                  <a:lnTo>
                    <a:pt x="57" y="26"/>
                  </a:lnTo>
                  <a:lnTo>
                    <a:pt x="61" y="18"/>
                  </a:lnTo>
                  <a:lnTo>
                    <a:pt x="65" y="12"/>
                  </a:lnTo>
                  <a:lnTo>
                    <a:pt x="69" y="8"/>
                  </a:lnTo>
                  <a:lnTo>
                    <a:pt x="75" y="4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101" y="2"/>
                  </a:lnTo>
                  <a:lnTo>
                    <a:pt x="111" y="6"/>
                  </a:lnTo>
                  <a:lnTo>
                    <a:pt x="119" y="12"/>
                  </a:lnTo>
                  <a:lnTo>
                    <a:pt x="125" y="20"/>
                  </a:lnTo>
                  <a:lnTo>
                    <a:pt x="129" y="26"/>
                  </a:lnTo>
                  <a:lnTo>
                    <a:pt x="131" y="36"/>
                  </a:lnTo>
                  <a:lnTo>
                    <a:pt x="131" y="44"/>
                  </a:lnTo>
                  <a:lnTo>
                    <a:pt x="131" y="54"/>
                  </a:lnTo>
                  <a:lnTo>
                    <a:pt x="127" y="64"/>
                  </a:lnTo>
                  <a:lnTo>
                    <a:pt x="121" y="72"/>
                  </a:lnTo>
                  <a:lnTo>
                    <a:pt x="115" y="78"/>
                  </a:lnTo>
                  <a:lnTo>
                    <a:pt x="105" y="84"/>
                  </a:lnTo>
                  <a:lnTo>
                    <a:pt x="95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2" name="Freeform 118"/>
            <p:cNvSpPr>
              <a:spLocks/>
            </p:cNvSpPr>
            <p:nvPr/>
          </p:nvSpPr>
          <p:spPr bwMode="auto">
            <a:xfrm>
              <a:off x="703264" y="3360738"/>
              <a:ext cx="144463" cy="195263"/>
            </a:xfrm>
            <a:custGeom>
              <a:avLst/>
              <a:gdLst>
                <a:gd name="T0" fmla="*/ 183 w 183"/>
                <a:gd name="T1" fmla="*/ 199 h 246"/>
                <a:gd name="T2" fmla="*/ 0 w 183"/>
                <a:gd name="T3" fmla="*/ 246 h 246"/>
                <a:gd name="T4" fmla="*/ 0 w 183"/>
                <a:gd name="T5" fmla="*/ 222 h 246"/>
                <a:gd name="T6" fmla="*/ 121 w 183"/>
                <a:gd name="T7" fmla="*/ 195 h 246"/>
                <a:gd name="T8" fmla="*/ 157 w 183"/>
                <a:gd name="T9" fmla="*/ 185 h 246"/>
                <a:gd name="T10" fmla="*/ 135 w 183"/>
                <a:gd name="T11" fmla="*/ 179 h 246"/>
                <a:gd name="T12" fmla="*/ 125 w 183"/>
                <a:gd name="T13" fmla="*/ 175 h 246"/>
                <a:gd name="T14" fmla="*/ 0 w 183"/>
                <a:gd name="T15" fmla="*/ 139 h 246"/>
                <a:gd name="T16" fmla="*/ 0 w 183"/>
                <a:gd name="T17" fmla="*/ 109 h 246"/>
                <a:gd name="T18" fmla="*/ 91 w 183"/>
                <a:gd name="T19" fmla="*/ 81 h 246"/>
                <a:gd name="T20" fmla="*/ 157 w 183"/>
                <a:gd name="T21" fmla="*/ 64 h 246"/>
                <a:gd name="T22" fmla="*/ 141 w 183"/>
                <a:gd name="T23" fmla="*/ 60 h 246"/>
                <a:gd name="T24" fmla="*/ 121 w 183"/>
                <a:gd name="T25" fmla="*/ 54 h 246"/>
                <a:gd name="T26" fmla="*/ 0 w 183"/>
                <a:gd name="T27" fmla="*/ 26 h 246"/>
                <a:gd name="T28" fmla="*/ 0 w 183"/>
                <a:gd name="T29" fmla="*/ 0 h 246"/>
                <a:gd name="T30" fmla="*/ 183 w 183"/>
                <a:gd name="T31" fmla="*/ 50 h 246"/>
                <a:gd name="T32" fmla="*/ 183 w 183"/>
                <a:gd name="T33" fmla="*/ 73 h 246"/>
                <a:gd name="T34" fmla="*/ 42 w 183"/>
                <a:gd name="T35" fmla="*/ 117 h 246"/>
                <a:gd name="T36" fmla="*/ 34 w 183"/>
                <a:gd name="T37" fmla="*/ 119 h 246"/>
                <a:gd name="T38" fmla="*/ 28 w 183"/>
                <a:gd name="T39" fmla="*/ 121 h 246"/>
                <a:gd name="T40" fmla="*/ 24 w 183"/>
                <a:gd name="T41" fmla="*/ 123 h 246"/>
                <a:gd name="T42" fmla="*/ 22 w 183"/>
                <a:gd name="T43" fmla="*/ 123 h 246"/>
                <a:gd name="T44" fmla="*/ 36 w 183"/>
                <a:gd name="T45" fmla="*/ 127 h 246"/>
                <a:gd name="T46" fmla="*/ 46 w 183"/>
                <a:gd name="T47" fmla="*/ 131 h 246"/>
                <a:gd name="T48" fmla="*/ 183 w 183"/>
                <a:gd name="T49" fmla="*/ 171 h 246"/>
                <a:gd name="T50" fmla="*/ 183 w 183"/>
                <a:gd name="T51" fmla="*/ 19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3" h="246">
                  <a:moveTo>
                    <a:pt x="183" y="199"/>
                  </a:moveTo>
                  <a:lnTo>
                    <a:pt x="0" y="246"/>
                  </a:lnTo>
                  <a:lnTo>
                    <a:pt x="0" y="222"/>
                  </a:lnTo>
                  <a:lnTo>
                    <a:pt x="121" y="195"/>
                  </a:lnTo>
                  <a:lnTo>
                    <a:pt x="157" y="185"/>
                  </a:lnTo>
                  <a:lnTo>
                    <a:pt x="135" y="179"/>
                  </a:lnTo>
                  <a:lnTo>
                    <a:pt x="125" y="175"/>
                  </a:lnTo>
                  <a:lnTo>
                    <a:pt x="0" y="139"/>
                  </a:lnTo>
                  <a:lnTo>
                    <a:pt x="0" y="109"/>
                  </a:lnTo>
                  <a:lnTo>
                    <a:pt x="91" y="81"/>
                  </a:lnTo>
                  <a:lnTo>
                    <a:pt x="157" y="64"/>
                  </a:lnTo>
                  <a:lnTo>
                    <a:pt x="141" y="60"/>
                  </a:lnTo>
                  <a:lnTo>
                    <a:pt x="121" y="54"/>
                  </a:lnTo>
                  <a:lnTo>
                    <a:pt x="0" y="26"/>
                  </a:lnTo>
                  <a:lnTo>
                    <a:pt x="0" y="0"/>
                  </a:lnTo>
                  <a:lnTo>
                    <a:pt x="183" y="50"/>
                  </a:lnTo>
                  <a:lnTo>
                    <a:pt x="183" y="73"/>
                  </a:lnTo>
                  <a:lnTo>
                    <a:pt x="42" y="117"/>
                  </a:lnTo>
                  <a:lnTo>
                    <a:pt x="34" y="119"/>
                  </a:lnTo>
                  <a:lnTo>
                    <a:pt x="28" y="121"/>
                  </a:lnTo>
                  <a:lnTo>
                    <a:pt x="24" y="123"/>
                  </a:lnTo>
                  <a:lnTo>
                    <a:pt x="22" y="123"/>
                  </a:lnTo>
                  <a:lnTo>
                    <a:pt x="36" y="127"/>
                  </a:lnTo>
                  <a:lnTo>
                    <a:pt x="46" y="131"/>
                  </a:lnTo>
                  <a:lnTo>
                    <a:pt x="183" y="171"/>
                  </a:lnTo>
                  <a:lnTo>
                    <a:pt x="183" y="19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3" name="Freeform 119"/>
            <p:cNvSpPr>
              <a:spLocks/>
            </p:cNvSpPr>
            <p:nvPr/>
          </p:nvSpPr>
          <p:spPr bwMode="auto">
            <a:xfrm>
              <a:off x="703264" y="3300413"/>
              <a:ext cx="144463" cy="58738"/>
            </a:xfrm>
            <a:custGeom>
              <a:avLst/>
              <a:gdLst>
                <a:gd name="T0" fmla="*/ 183 w 183"/>
                <a:gd name="T1" fmla="*/ 73 h 73"/>
                <a:gd name="T2" fmla="*/ 0 w 183"/>
                <a:gd name="T3" fmla="*/ 19 h 73"/>
                <a:gd name="T4" fmla="*/ 0 w 183"/>
                <a:gd name="T5" fmla="*/ 0 h 73"/>
                <a:gd name="T6" fmla="*/ 183 w 183"/>
                <a:gd name="T7" fmla="*/ 53 h 73"/>
                <a:gd name="T8" fmla="*/ 183 w 183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73">
                  <a:moveTo>
                    <a:pt x="183" y="73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83" y="53"/>
                  </a:lnTo>
                  <a:lnTo>
                    <a:pt x="183" y="7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4" name="Freeform 120"/>
            <p:cNvSpPr>
              <a:spLocks/>
            </p:cNvSpPr>
            <p:nvPr/>
          </p:nvSpPr>
          <p:spPr bwMode="auto">
            <a:xfrm>
              <a:off x="739776" y="3144838"/>
              <a:ext cx="107950" cy="144463"/>
            </a:xfrm>
            <a:custGeom>
              <a:avLst/>
              <a:gdLst>
                <a:gd name="T0" fmla="*/ 135 w 135"/>
                <a:gd name="T1" fmla="*/ 183 h 183"/>
                <a:gd name="T2" fmla="*/ 2 w 135"/>
                <a:gd name="T3" fmla="*/ 183 h 183"/>
                <a:gd name="T4" fmla="*/ 2 w 135"/>
                <a:gd name="T5" fmla="*/ 159 h 183"/>
                <a:gd name="T6" fmla="*/ 24 w 135"/>
                <a:gd name="T7" fmla="*/ 159 h 183"/>
                <a:gd name="T8" fmla="*/ 18 w 135"/>
                <a:gd name="T9" fmla="*/ 153 h 183"/>
                <a:gd name="T10" fmla="*/ 12 w 135"/>
                <a:gd name="T11" fmla="*/ 149 h 183"/>
                <a:gd name="T12" fmla="*/ 6 w 135"/>
                <a:gd name="T13" fmla="*/ 143 h 183"/>
                <a:gd name="T14" fmla="*/ 4 w 135"/>
                <a:gd name="T15" fmla="*/ 135 h 183"/>
                <a:gd name="T16" fmla="*/ 0 w 135"/>
                <a:gd name="T17" fmla="*/ 127 h 183"/>
                <a:gd name="T18" fmla="*/ 0 w 135"/>
                <a:gd name="T19" fmla="*/ 119 h 183"/>
                <a:gd name="T20" fmla="*/ 0 w 135"/>
                <a:gd name="T21" fmla="*/ 109 h 183"/>
                <a:gd name="T22" fmla="*/ 4 w 135"/>
                <a:gd name="T23" fmla="*/ 101 h 183"/>
                <a:gd name="T24" fmla="*/ 6 w 135"/>
                <a:gd name="T25" fmla="*/ 95 h 183"/>
                <a:gd name="T26" fmla="*/ 12 w 135"/>
                <a:gd name="T27" fmla="*/ 89 h 183"/>
                <a:gd name="T28" fmla="*/ 18 w 135"/>
                <a:gd name="T29" fmla="*/ 85 h 183"/>
                <a:gd name="T30" fmla="*/ 26 w 135"/>
                <a:gd name="T31" fmla="*/ 83 h 183"/>
                <a:gd name="T32" fmla="*/ 12 w 135"/>
                <a:gd name="T33" fmla="*/ 71 h 183"/>
                <a:gd name="T34" fmla="*/ 2 w 135"/>
                <a:gd name="T35" fmla="*/ 58 h 183"/>
                <a:gd name="T36" fmla="*/ 0 w 135"/>
                <a:gd name="T37" fmla="*/ 42 h 183"/>
                <a:gd name="T38" fmla="*/ 0 w 135"/>
                <a:gd name="T39" fmla="*/ 32 h 183"/>
                <a:gd name="T40" fmla="*/ 2 w 135"/>
                <a:gd name="T41" fmla="*/ 24 h 183"/>
                <a:gd name="T42" fmla="*/ 6 w 135"/>
                <a:gd name="T43" fmla="*/ 16 h 183"/>
                <a:gd name="T44" fmla="*/ 12 w 135"/>
                <a:gd name="T45" fmla="*/ 10 h 183"/>
                <a:gd name="T46" fmla="*/ 26 w 135"/>
                <a:gd name="T47" fmla="*/ 2 h 183"/>
                <a:gd name="T48" fmla="*/ 43 w 135"/>
                <a:gd name="T49" fmla="*/ 0 h 183"/>
                <a:gd name="T50" fmla="*/ 135 w 135"/>
                <a:gd name="T51" fmla="*/ 0 h 183"/>
                <a:gd name="T52" fmla="*/ 135 w 135"/>
                <a:gd name="T53" fmla="*/ 24 h 183"/>
                <a:gd name="T54" fmla="*/ 53 w 135"/>
                <a:gd name="T55" fmla="*/ 24 h 183"/>
                <a:gd name="T56" fmla="*/ 45 w 135"/>
                <a:gd name="T57" fmla="*/ 24 h 183"/>
                <a:gd name="T58" fmla="*/ 40 w 135"/>
                <a:gd name="T59" fmla="*/ 24 h 183"/>
                <a:gd name="T60" fmla="*/ 34 w 135"/>
                <a:gd name="T61" fmla="*/ 26 h 183"/>
                <a:gd name="T62" fmla="*/ 30 w 135"/>
                <a:gd name="T63" fmla="*/ 28 h 183"/>
                <a:gd name="T64" fmla="*/ 26 w 135"/>
                <a:gd name="T65" fmla="*/ 34 h 183"/>
                <a:gd name="T66" fmla="*/ 22 w 135"/>
                <a:gd name="T67" fmla="*/ 40 h 183"/>
                <a:gd name="T68" fmla="*/ 22 w 135"/>
                <a:gd name="T69" fmla="*/ 46 h 183"/>
                <a:gd name="T70" fmla="*/ 22 w 135"/>
                <a:gd name="T71" fmla="*/ 56 h 183"/>
                <a:gd name="T72" fmla="*/ 26 w 135"/>
                <a:gd name="T73" fmla="*/ 63 h 183"/>
                <a:gd name="T74" fmla="*/ 30 w 135"/>
                <a:gd name="T75" fmla="*/ 69 h 183"/>
                <a:gd name="T76" fmla="*/ 36 w 135"/>
                <a:gd name="T77" fmla="*/ 73 h 183"/>
                <a:gd name="T78" fmla="*/ 42 w 135"/>
                <a:gd name="T79" fmla="*/ 77 h 183"/>
                <a:gd name="T80" fmla="*/ 49 w 135"/>
                <a:gd name="T81" fmla="*/ 77 h 183"/>
                <a:gd name="T82" fmla="*/ 59 w 135"/>
                <a:gd name="T83" fmla="*/ 79 h 183"/>
                <a:gd name="T84" fmla="*/ 135 w 135"/>
                <a:gd name="T85" fmla="*/ 79 h 183"/>
                <a:gd name="T86" fmla="*/ 135 w 135"/>
                <a:gd name="T87" fmla="*/ 103 h 183"/>
                <a:gd name="T88" fmla="*/ 51 w 135"/>
                <a:gd name="T89" fmla="*/ 103 h 183"/>
                <a:gd name="T90" fmla="*/ 42 w 135"/>
                <a:gd name="T91" fmla="*/ 103 h 183"/>
                <a:gd name="T92" fmla="*/ 34 w 135"/>
                <a:gd name="T93" fmla="*/ 105 h 183"/>
                <a:gd name="T94" fmla="*/ 28 w 135"/>
                <a:gd name="T95" fmla="*/ 107 h 183"/>
                <a:gd name="T96" fmla="*/ 24 w 135"/>
                <a:gd name="T97" fmla="*/ 113 h 183"/>
                <a:gd name="T98" fmla="*/ 22 w 135"/>
                <a:gd name="T99" fmla="*/ 119 h 183"/>
                <a:gd name="T100" fmla="*/ 22 w 135"/>
                <a:gd name="T101" fmla="*/ 125 h 183"/>
                <a:gd name="T102" fmla="*/ 22 w 135"/>
                <a:gd name="T103" fmla="*/ 135 h 183"/>
                <a:gd name="T104" fmla="*/ 26 w 135"/>
                <a:gd name="T105" fmla="*/ 143 h 183"/>
                <a:gd name="T106" fmla="*/ 30 w 135"/>
                <a:gd name="T107" fmla="*/ 149 h 183"/>
                <a:gd name="T108" fmla="*/ 36 w 135"/>
                <a:gd name="T109" fmla="*/ 153 h 183"/>
                <a:gd name="T110" fmla="*/ 40 w 135"/>
                <a:gd name="T111" fmla="*/ 155 h 183"/>
                <a:gd name="T112" fmla="*/ 47 w 135"/>
                <a:gd name="T113" fmla="*/ 157 h 183"/>
                <a:gd name="T114" fmla="*/ 57 w 135"/>
                <a:gd name="T115" fmla="*/ 159 h 183"/>
                <a:gd name="T116" fmla="*/ 67 w 135"/>
                <a:gd name="T117" fmla="*/ 159 h 183"/>
                <a:gd name="T118" fmla="*/ 135 w 135"/>
                <a:gd name="T119" fmla="*/ 159 h 183"/>
                <a:gd name="T120" fmla="*/ 135 w 135"/>
                <a:gd name="T12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83">
                  <a:moveTo>
                    <a:pt x="135" y="183"/>
                  </a:moveTo>
                  <a:lnTo>
                    <a:pt x="2" y="183"/>
                  </a:lnTo>
                  <a:lnTo>
                    <a:pt x="2" y="159"/>
                  </a:lnTo>
                  <a:lnTo>
                    <a:pt x="24" y="159"/>
                  </a:lnTo>
                  <a:lnTo>
                    <a:pt x="18" y="153"/>
                  </a:lnTo>
                  <a:lnTo>
                    <a:pt x="12" y="149"/>
                  </a:lnTo>
                  <a:lnTo>
                    <a:pt x="6" y="143"/>
                  </a:lnTo>
                  <a:lnTo>
                    <a:pt x="4" y="135"/>
                  </a:lnTo>
                  <a:lnTo>
                    <a:pt x="0" y="127"/>
                  </a:lnTo>
                  <a:lnTo>
                    <a:pt x="0" y="119"/>
                  </a:lnTo>
                  <a:lnTo>
                    <a:pt x="0" y="109"/>
                  </a:lnTo>
                  <a:lnTo>
                    <a:pt x="4" y="101"/>
                  </a:lnTo>
                  <a:lnTo>
                    <a:pt x="6" y="95"/>
                  </a:lnTo>
                  <a:lnTo>
                    <a:pt x="12" y="89"/>
                  </a:lnTo>
                  <a:lnTo>
                    <a:pt x="18" y="85"/>
                  </a:lnTo>
                  <a:lnTo>
                    <a:pt x="26" y="83"/>
                  </a:lnTo>
                  <a:lnTo>
                    <a:pt x="12" y="71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6" y="16"/>
                  </a:lnTo>
                  <a:lnTo>
                    <a:pt x="12" y="10"/>
                  </a:lnTo>
                  <a:lnTo>
                    <a:pt x="26" y="2"/>
                  </a:lnTo>
                  <a:lnTo>
                    <a:pt x="43" y="0"/>
                  </a:lnTo>
                  <a:lnTo>
                    <a:pt x="135" y="0"/>
                  </a:lnTo>
                  <a:lnTo>
                    <a:pt x="135" y="24"/>
                  </a:lnTo>
                  <a:lnTo>
                    <a:pt x="53" y="24"/>
                  </a:lnTo>
                  <a:lnTo>
                    <a:pt x="45" y="24"/>
                  </a:lnTo>
                  <a:lnTo>
                    <a:pt x="40" y="24"/>
                  </a:lnTo>
                  <a:lnTo>
                    <a:pt x="34" y="26"/>
                  </a:lnTo>
                  <a:lnTo>
                    <a:pt x="30" y="28"/>
                  </a:lnTo>
                  <a:lnTo>
                    <a:pt x="26" y="34"/>
                  </a:lnTo>
                  <a:lnTo>
                    <a:pt x="22" y="40"/>
                  </a:lnTo>
                  <a:lnTo>
                    <a:pt x="22" y="46"/>
                  </a:lnTo>
                  <a:lnTo>
                    <a:pt x="22" y="56"/>
                  </a:lnTo>
                  <a:lnTo>
                    <a:pt x="26" y="63"/>
                  </a:lnTo>
                  <a:lnTo>
                    <a:pt x="30" y="69"/>
                  </a:lnTo>
                  <a:lnTo>
                    <a:pt x="36" y="73"/>
                  </a:lnTo>
                  <a:lnTo>
                    <a:pt x="42" y="77"/>
                  </a:lnTo>
                  <a:lnTo>
                    <a:pt x="49" y="77"/>
                  </a:lnTo>
                  <a:lnTo>
                    <a:pt x="59" y="79"/>
                  </a:lnTo>
                  <a:lnTo>
                    <a:pt x="135" y="79"/>
                  </a:lnTo>
                  <a:lnTo>
                    <a:pt x="135" y="103"/>
                  </a:lnTo>
                  <a:lnTo>
                    <a:pt x="51" y="103"/>
                  </a:lnTo>
                  <a:lnTo>
                    <a:pt x="42" y="103"/>
                  </a:lnTo>
                  <a:lnTo>
                    <a:pt x="34" y="105"/>
                  </a:lnTo>
                  <a:lnTo>
                    <a:pt x="28" y="107"/>
                  </a:lnTo>
                  <a:lnTo>
                    <a:pt x="24" y="113"/>
                  </a:lnTo>
                  <a:lnTo>
                    <a:pt x="22" y="119"/>
                  </a:lnTo>
                  <a:lnTo>
                    <a:pt x="22" y="125"/>
                  </a:lnTo>
                  <a:lnTo>
                    <a:pt x="22" y="135"/>
                  </a:lnTo>
                  <a:lnTo>
                    <a:pt x="26" y="143"/>
                  </a:lnTo>
                  <a:lnTo>
                    <a:pt x="30" y="149"/>
                  </a:lnTo>
                  <a:lnTo>
                    <a:pt x="36" y="153"/>
                  </a:lnTo>
                  <a:lnTo>
                    <a:pt x="40" y="155"/>
                  </a:lnTo>
                  <a:lnTo>
                    <a:pt x="47" y="157"/>
                  </a:lnTo>
                  <a:lnTo>
                    <a:pt x="57" y="159"/>
                  </a:lnTo>
                  <a:lnTo>
                    <a:pt x="67" y="159"/>
                  </a:lnTo>
                  <a:lnTo>
                    <a:pt x="135" y="159"/>
                  </a:lnTo>
                  <a:lnTo>
                    <a:pt x="135" y="1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5" name="Freeform 121"/>
            <p:cNvSpPr>
              <a:spLocks/>
            </p:cNvSpPr>
            <p:nvPr/>
          </p:nvSpPr>
          <p:spPr bwMode="auto">
            <a:xfrm>
              <a:off x="623889" y="3070226"/>
              <a:ext cx="103188" cy="68263"/>
            </a:xfrm>
            <a:custGeom>
              <a:avLst/>
              <a:gdLst>
                <a:gd name="T0" fmla="*/ 93 w 131"/>
                <a:gd name="T1" fmla="*/ 67 h 85"/>
                <a:gd name="T2" fmla="*/ 107 w 131"/>
                <a:gd name="T3" fmla="*/ 63 h 85"/>
                <a:gd name="T4" fmla="*/ 115 w 131"/>
                <a:gd name="T5" fmla="*/ 55 h 85"/>
                <a:gd name="T6" fmla="*/ 117 w 131"/>
                <a:gd name="T7" fmla="*/ 43 h 85"/>
                <a:gd name="T8" fmla="*/ 113 w 131"/>
                <a:gd name="T9" fmla="*/ 29 h 85"/>
                <a:gd name="T10" fmla="*/ 103 w 131"/>
                <a:gd name="T11" fmla="*/ 21 h 85"/>
                <a:gd name="T12" fmla="*/ 91 w 131"/>
                <a:gd name="T13" fmla="*/ 17 h 85"/>
                <a:gd name="T14" fmla="*/ 77 w 131"/>
                <a:gd name="T15" fmla="*/ 19 h 85"/>
                <a:gd name="T16" fmla="*/ 69 w 131"/>
                <a:gd name="T17" fmla="*/ 29 h 85"/>
                <a:gd name="T18" fmla="*/ 65 w 131"/>
                <a:gd name="T19" fmla="*/ 41 h 85"/>
                <a:gd name="T20" fmla="*/ 67 w 131"/>
                <a:gd name="T21" fmla="*/ 53 h 85"/>
                <a:gd name="T22" fmla="*/ 53 w 131"/>
                <a:gd name="T23" fmla="*/ 49 h 85"/>
                <a:gd name="T24" fmla="*/ 48 w 131"/>
                <a:gd name="T25" fmla="*/ 31 h 85"/>
                <a:gd name="T26" fmla="*/ 40 w 131"/>
                <a:gd name="T27" fmla="*/ 25 h 85"/>
                <a:gd name="T28" fmla="*/ 28 w 131"/>
                <a:gd name="T29" fmla="*/ 25 h 85"/>
                <a:gd name="T30" fmla="*/ 20 w 131"/>
                <a:gd name="T31" fmla="*/ 29 h 85"/>
                <a:gd name="T32" fmla="*/ 16 w 131"/>
                <a:gd name="T33" fmla="*/ 39 h 85"/>
                <a:gd name="T34" fmla="*/ 16 w 131"/>
                <a:gd name="T35" fmla="*/ 49 h 85"/>
                <a:gd name="T36" fmla="*/ 20 w 131"/>
                <a:gd name="T37" fmla="*/ 59 h 85"/>
                <a:gd name="T38" fmla="*/ 30 w 131"/>
                <a:gd name="T39" fmla="*/ 65 h 85"/>
                <a:gd name="T40" fmla="*/ 34 w 131"/>
                <a:gd name="T41" fmla="*/ 83 h 85"/>
                <a:gd name="T42" fmla="*/ 16 w 131"/>
                <a:gd name="T43" fmla="*/ 75 h 85"/>
                <a:gd name="T44" fmla="*/ 4 w 131"/>
                <a:gd name="T45" fmla="*/ 63 h 85"/>
                <a:gd name="T46" fmla="*/ 0 w 131"/>
                <a:gd name="T47" fmla="*/ 45 h 85"/>
                <a:gd name="T48" fmla="*/ 4 w 131"/>
                <a:gd name="T49" fmla="*/ 25 h 85"/>
                <a:gd name="T50" fmla="*/ 18 w 131"/>
                <a:gd name="T51" fmla="*/ 13 h 85"/>
                <a:gd name="T52" fmla="*/ 34 w 131"/>
                <a:gd name="T53" fmla="*/ 8 h 85"/>
                <a:gd name="T54" fmla="*/ 48 w 131"/>
                <a:gd name="T55" fmla="*/ 11 h 85"/>
                <a:gd name="T56" fmla="*/ 57 w 131"/>
                <a:gd name="T57" fmla="*/ 25 h 85"/>
                <a:gd name="T58" fmla="*/ 65 w 131"/>
                <a:gd name="T59" fmla="*/ 13 h 85"/>
                <a:gd name="T60" fmla="*/ 75 w 131"/>
                <a:gd name="T61" fmla="*/ 4 h 85"/>
                <a:gd name="T62" fmla="*/ 91 w 131"/>
                <a:gd name="T63" fmla="*/ 0 h 85"/>
                <a:gd name="T64" fmla="*/ 111 w 131"/>
                <a:gd name="T65" fmla="*/ 6 h 85"/>
                <a:gd name="T66" fmla="*/ 125 w 131"/>
                <a:gd name="T67" fmla="*/ 19 h 85"/>
                <a:gd name="T68" fmla="*/ 131 w 131"/>
                <a:gd name="T69" fmla="*/ 35 h 85"/>
                <a:gd name="T70" fmla="*/ 131 w 131"/>
                <a:gd name="T71" fmla="*/ 55 h 85"/>
                <a:gd name="T72" fmla="*/ 121 w 131"/>
                <a:gd name="T73" fmla="*/ 71 h 85"/>
                <a:gd name="T74" fmla="*/ 105 w 131"/>
                <a:gd name="T75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1" h="85">
                  <a:moveTo>
                    <a:pt x="95" y="85"/>
                  </a:moveTo>
                  <a:lnTo>
                    <a:pt x="93" y="67"/>
                  </a:lnTo>
                  <a:lnTo>
                    <a:pt x="101" y="65"/>
                  </a:lnTo>
                  <a:lnTo>
                    <a:pt x="107" y="63"/>
                  </a:lnTo>
                  <a:lnTo>
                    <a:pt x="111" y="59"/>
                  </a:lnTo>
                  <a:lnTo>
                    <a:pt x="115" y="55"/>
                  </a:lnTo>
                  <a:lnTo>
                    <a:pt x="115" y="49"/>
                  </a:lnTo>
                  <a:lnTo>
                    <a:pt x="117" y="43"/>
                  </a:lnTo>
                  <a:lnTo>
                    <a:pt x="115" y="35"/>
                  </a:lnTo>
                  <a:lnTo>
                    <a:pt x="113" y="29"/>
                  </a:lnTo>
                  <a:lnTo>
                    <a:pt x="109" y="23"/>
                  </a:lnTo>
                  <a:lnTo>
                    <a:pt x="103" y="21"/>
                  </a:lnTo>
                  <a:lnTo>
                    <a:pt x="97" y="17"/>
                  </a:lnTo>
                  <a:lnTo>
                    <a:pt x="91" y="17"/>
                  </a:lnTo>
                  <a:lnTo>
                    <a:pt x="83" y="17"/>
                  </a:lnTo>
                  <a:lnTo>
                    <a:pt x="77" y="19"/>
                  </a:lnTo>
                  <a:lnTo>
                    <a:pt x="73" y="23"/>
                  </a:lnTo>
                  <a:lnTo>
                    <a:pt x="69" y="29"/>
                  </a:lnTo>
                  <a:lnTo>
                    <a:pt x="67" y="35"/>
                  </a:lnTo>
                  <a:lnTo>
                    <a:pt x="65" y="41"/>
                  </a:lnTo>
                  <a:lnTo>
                    <a:pt x="67" y="47"/>
                  </a:lnTo>
                  <a:lnTo>
                    <a:pt x="67" y="53"/>
                  </a:lnTo>
                  <a:lnTo>
                    <a:pt x="53" y="51"/>
                  </a:lnTo>
                  <a:lnTo>
                    <a:pt x="53" y="49"/>
                  </a:lnTo>
                  <a:lnTo>
                    <a:pt x="52" y="39"/>
                  </a:lnTo>
                  <a:lnTo>
                    <a:pt x="48" y="31"/>
                  </a:lnTo>
                  <a:lnTo>
                    <a:pt x="44" y="27"/>
                  </a:lnTo>
                  <a:lnTo>
                    <a:pt x="40" y="25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4" y="27"/>
                  </a:lnTo>
                  <a:lnTo>
                    <a:pt x="20" y="29"/>
                  </a:lnTo>
                  <a:lnTo>
                    <a:pt x="18" y="33"/>
                  </a:lnTo>
                  <a:lnTo>
                    <a:pt x="16" y="39"/>
                  </a:lnTo>
                  <a:lnTo>
                    <a:pt x="16" y="45"/>
                  </a:lnTo>
                  <a:lnTo>
                    <a:pt x="16" y="49"/>
                  </a:lnTo>
                  <a:lnTo>
                    <a:pt x="18" y="55"/>
                  </a:lnTo>
                  <a:lnTo>
                    <a:pt x="20" y="59"/>
                  </a:lnTo>
                  <a:lnTo>
                    <a:pt x="24" y="61"/>
                  </a:lnTo>
                  <a:lnTo>
                    <a:pt x="30" y="65"/>
                  </a:lnTo>
                  <a:lnTo>
                    <a:pt x="36" y="65"/>
                  </a:lnTo>
                  <a:lnTo>
                    <a:pt x="34" y="83"/>
                  </a:lnTo>
                  <a:lnTo>
                    <a:pt x="24" y="81"/>
                  </a:lnTo>
                  <a:lnTo>
                    <a:pt x="16" y="75"/>
                  </a:lnTo>
                  <a:lnTo>
                    <a:pt x="10" y="69"/>
                  </a:lnTo>
                  <a:lnTo>
                    <a:pt x="4" y="63"/>
                  </a:lnTo>
                  <a:lnTo>
                    <a:pt x="2" y="55"/>
                  </a:lnTo>
                  <a:lnTo>
                    <a:pt x="0" y="45"/>
                  </a:lnTo>
                  <a:lnTo>
                    <a:pt x="2" y="35"/>
                  </a:lnTo>
                  <a:lnTo>
                    <a:pt x="4" y="25"/>
                  </a:lnTo>
                  <a:lnTo>
                    <a:pt x="10" y="17"/>
                  </a:lnTo>
                  <a:lnTo>
                    <a:pt x="18" y="13"/>
                  </a:lnTo>
                  <a:lnTo>
                    <a:pt x="24" y="9"/>
                  </a:lnTo>
                  <a:lnTo>
                    <a:pt x="34" y="8"/>
                  </a:lnTo>
                  <a:lnTo>
                    <a:pt x="42" y="9"/>
                  </a:lnTo>
                  <a:lnTo>
                    <a:pt x="48" y="11"/>
                  </a:lnTo>
                  <a:lnTo>
                    <a:pt x="53" y="17"/>
                  </a:lnTo>
                  <a:lnTo>
                    <a:pt x="57" y="25"/>
                  </a:lnTo>
                  <a:lnTo>
                    <a:pt x="61" y="19"/>
                  </a:lnTo>
                  <a:lnTo>
                    <a:pt x="65" y="13"/>
                  </a:lnTo>
                  <a:lnTo>
                    <a:pt x="69" y="8"/>
                  </a:lnTo>
                  <a:lnTo>
                    <a:pt x="75" y="4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101" y="2"/>
                  </a:lnTo>
                  <a:lnTo>
                    <a:pt x="111" y="6"/>
                  </a:lnTo>
                  <a:lnTo>
                    <a:pt x="119" y="13"/>
                  </a:lnTo>
                  <a:lnTo>
                    <a:pt x="125" y="19"/>
                  </a:lnTo>
                  <a:lnTo>
                    <a:pt x="129" y="27"/>
                  </a:lnTo>
                  <a:lnTo>
                    <a:pt x="131" y="35"/>
                  </a:lnTo>
                  <a:lnTo>
                    <a:pt x="131" y="43"/>
                  </a:lnTo>
                  <a:lnTo>
                    <a:pt x="131" y="55"/>
                  </a:lnTo>
                  <a:lnTo>
                    <a:pt x="127" y="63"/>
                  </a:lnTo>
                  <a:lnTo>
                    <a:pt x="121" y="71"/>
                  </a:lnTo>
                  <a:lnTo>
                    <a:pt x="115" y="79"/>
                  </a:lnTo>
                  <a:lnTo>
                    <a:pt x="105" y="83"/>
                  </a:lnTo>
                  <a:lnTo>
                    <a:pt x="95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6" name="Freeform 122"/>
            <p:cNvSpPr>
              <a:spLocks/>
            </p:cNvSpPr>
            <p:nvPr/>
          </p:nvSpPr>
          <p:spPr bwMode="auto">
            <a:xfrm>
              <a:off x="703264" y="3021013"/>
              <a:ext cx="185738" cy="38100"/>
            </a:xfrm>
            <a:custGeom>
              <a:avLst/>
              <a:gdLst>
                <a:gd name="T0" fmla="*/ 234 w 234"/>
                <a:gd name="T1" fmla="*/ 0 h 50"/>
                <a:gd name="T2" fmla="*/ 234 w 234"/>
                <a:gd name="T3" fmla="*/ 50 h 50"/>
                <a:gd name="T4" fmla="*/ 213 w 234"/>
                <a:gd name="T5" fmla="*/ 50 h 50"/>
                <a:gd name="T6" fmla="*/ 213 w 234"/>
                <a:gd name="T7" fmla="*/ 24 h 50"/>
                <a:gd name="T8" fmla="*/ 22 w 234"/>
                <a:gd name="T9" fmla="*/ 24 h 50"/>
                <a:gd name="T10" fmla="*/ 22 w 234"/>
                <a:gd name="T11" fmla="*/ 50 h 50"/>
                <a:gd name="T12" fmla="*/ 0 w 234"/>
                <a:gd name="T13" fmla="*/ 50 h 50"/>
                <a:gd name="T14" fmla="*/ 0 w 234"/>
                <a:gd name="T15" fmla="*/ 0 h 50"/>
                <a:gd name="T16" fmla="*/ 234 w 234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50">
                  <a:moveTo>
                    <a:pt x="234" y="0"/>
                  </a:moveTo>
                  <a:lnTo>
                    <a:pt x="234" y="50"/>
                  </a:lnTo>
                  <a:lnTo>
                    <a:pt x="213" y="50"/>
                  </a:lnTo>
                  <a:lnTo>
                    <a:pt x="213" y="24"/>
                  </a:lnTo>
                  <a:lnTo>
                    <a:pt x="22" y="24"/>
                  </a:lnTo>
                  <a:lnTo>
                    <a:pt x="22" y="50"/>
                  </a:lnTo>
                  <a:lnTo>
                    <a:pt x="0" y="50"/>
                  </a:lnTo>
                  <a:lnTo>
                    <a:pt x="0" y="0"/>
                  </a:lnTo>
                  <a:lnTo>
                    <a:pt x="23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7" name="Rectangle 123"/>
            <p:cNvSpPr>
              <a:spLocks noChangeArrowheads="1"/>
            </p:cNvSpPr>
            <p:nvPr/>
          </p:nvSpPr>
          <p:spPr bwMode="auto">
            <a:xfrm>
              <a:off x="1141414" y="2954338"/>
              <a:ext cx="4403725" cy="1376363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8" name="Freeform 124"/>
            <p:cNvSpPr>
              <a:spLocks/>
            </p:cNvSpPr>
            <p:nvPr/>
          </p:nvSpPr>
          <p:spPr bwMode="auto">
            <a:xfrm>
              <a:off x="1184276" y="4427538"/>
              <a:ext cx="4316413" cy="1281113"/>
            </a:xfrm>
            <a:custGeom>
              <a:avLst/>
              <a:gdLst>
                <a:gd name="T0" fmla="*/ 0 w 5438"/>
                <a:gd name="T1" fmla="*/ 0 h 1613"/>
                <a:gd name="T2" fmla="*/ 111 w 5438"/>
                <a:gd name="T3" fmla="*/ 52 h 1613"/>
                <a:gd name="T4" fmla="*/ 220 w 5438"/>
                <a:gd name="T5" fmla="*/ 72 h 1613"/>
                <a:gd name="T6" fmla="*/ 331 w 5438"/>
                <a:gd name="T7" fmla="*/ 50 h 1613"/>
                <a:gd name="T8" fmla="*/ 442 w 5438"/>
                <a:gd name="T9" fmla="*/ 40 h 1613"/>
                <a:gd name="T10" fmla="*/ 554 w 5438"/>
                <a:gd name="T11" fmla="*/ 84 h 1613"/>
                <a:gd name="T12" fmla="*/ 665 w 5438"/>
                <a:gd name="T13" fmla="*/ 157 h 1613"/>
                <a:gd name="T14" fmla="*/ 776 w 5438"/>
                <a:gd name="T15" fmla="*/ 233 h 1613"/>
                <a:gd name="T16" fmla="*/ 887 w 5438"/>
                <a:gd name="T17" fmla="*/ 306 h 1613"/>
                <a:gd name="T18" fmla="*/ 998 w 5438"/>
                <a:gd name="T19" fmla="*/ 380 h 1613"/>
                <a:gd name="T20" fmla="*/ 1110 w 5438"/>
                <a:gd name="T21" fmla="*/ 459 h 1613"/>
                <a:gd name="T22" fmla="*/ 1221 w 5438"/>
                <a:gd name="T23" fmla="*/ 541 h 1613"/>
                <a:gd name="T24" fmla="*/ 1332 w 5438"/>
                <a:gd name="T25" fmla="*/ 618 h 1613"/>
                <a:gd name="T26" fmla="*/ 1441 w 5438"/>
                <a:gd name="T27" fmla="*/ 700 h 1613"/>
                <a:gd name="T28" fmla="*/ 1552 w 5438"/>
                <a:gd name="T29" fmla="*/ 783 h 1613"/>
                <a:gd name="T30" fmla="*/ 1664 w 5438"/>
                <a:gd name="T31" fmla="*/ 868 h 1613"/>
                <a:gd name="T32" fmla="*/ 1775 w 5438"/>
                <a:gd name="T33" fmla="*/ 948 h 1613"/>
                <a:gd name="T34" fmla="*/ 1886 w 5438"/>
                <a:gd name="T35" fmla="*/ 1019 h 1613"/>
                <a:gd name="T36" fmla="*/ 1997 w 5438"/>
                <a:gd name="T37" fmla="*/ 1085 h 1613"/>
                <a:gd name="T38" fmla="*/ 2108 w 5438"/>
                <a:gd name="T39" fmla="*/ 1146 h 1613"/>
                <a:gd name="T40" fmla="*/ 2219 w 5438"/>
                <a:gd name="T41" fmla="*/ 1202 h 1613"/>
                <a:gd name="T42" fmla="*/ 2331 w 5438"/>
                <a:gd name="T43" fmla="*/ 1250 h 1613"/>
                <a:gd name="T44" fmla="*/ 2442 w 5438"/>
                <a:gd name="T45" fmla="*/ 1295 h 1613"/>
                <a:gd name="T46" fmla="*/ 2553 w 5438"/>
                <a:gd name="T47" fmla="*/ 1339 h 1613"/>
                <a:gd name="T48" fmla="*/ 2662 w 5438"/>
                <a:gd name="T49" fmla="*/ 1377 h 1613"/>
                <a:gd name="T50" fmla="*/ 2773 w 5438"/>
                <a:gd name="T51" fmla="*/ 1414 h 1613"/>
                <a:gd name="T52" fmla="*/ 2885 w 5438"/>
                <a:gd name="T53" fmla="*/ 1448 h 1613"/>
                <a:gd name="T54" fmla="*/ 2996 w 5438"/>
                <a:gd name="T55" fmla="*/ 1476 h 1613"/>
                <a:gd name="T56" fmla="*/ 3107 w 5438"/>
                <a:gd name="T57" fmla="*/ 1498 h 1613"/>
                <a:gd name="T58" fmla="*/ 3218 w 5438"/>
                <a:gd name="T59" fmla="*/ 1518 h 1613"/>
                <a:gd name="T60" fmla="*/ 3329 w 5438"/>
                <a:gd name="T61" fmla="*/ 1534 h 1613"/>
                <a:gd name="T62" fmla="*/ 3441 w 5438"/>
                <a:gd name="T63" fmla="*/ 1549 h 1613"/>
                <a:gd name="T64" fmla="*/ 3552 w 5438"/>
                <a:gd name="T65" fmla="*/ 1563 h 1613"/>
                <a:gd name="T66" fmla="*/ 3663 w 5438"/>
                <a:gd name="T67" fmla="*/ 1573 h 1613"/>
                <a:gd name="T68" fmla="*/ 3772 w 5438"/>
                <a:gd name="T69" fmla="*/ 1581 h 1613"/>
                <a:gd name="T70" fmla="*/ 3883 w 5438"/>
                <a:gd name="T71" fmla="*/ 1587 h 1613"/>
                <a:gd name="T72" fmla="*/ 3994 w 5438"/>
                <a:gd name="T73" fmla="*/ 1593 h 1613"/>
                <a:gd name="T74" fmla="*/ 4106 w 5438"/>
                <a:gd name="T75" fmla="*/ 1595 h 1613"/>
                <a:gd name="T76" fmla="*/ 4217 w 5438"/>
                <a:gd name="T77" fmla="*/ 1599 h 1613"/>
                <a:gd name="T78" fmla="*/ 4328 w 5438"/>
                <a:gd name="T79" fmla="*/ 1603 h 1613"/>
                <a:gd name="T80" fmla="*/ 4439 w 5438"/>
                <a:gd name="T81" fmla="*/ 1605 h 1613"/>
                <a:gd name="T82" fmla="*/ 4550 w 5438"/>
                <a:gd name="T83" fmla="*/ 1607 h 1613"/>
                <a:gd name="T84" fmla="*/ 4662 w 5438"/>
                <a:gd name="T85" fmla="*/ 1609 h 1613"/>
                <a:gd name="T86" fmla="*/ 4773 w 5438"/>
                <a:gd name="T87" fmla="*/ 1611 h 1613"/>
                <a:gd name="T88" fmla="*/ 4884 w 5438"/>
                <a:gd name="T89" fmla="*/ 1611 h 1613"/>
                <a:gd name="T90" fmla="*/ 4993 w 5438"/>
                <a:gd name="T91" fmla="*/ 1611 h 1613"/>
                <a:gd name="T92" fmla="*/ 5104 w 5438"/>
                <a:gd name="T93" fmla="*/ 1611 h 1613"/>
                <a:gd name="T94" fmla="*/ 5327 w 5438"/>
                <a:gd name="T95" fmla="*/ 1611 h 1613"/>
                <a:gd name="T96" fmla="*/ 5438 w 5438"/>
                <a:gd name="T97" fmla="*/ 1613 h 1613"/>
                <a:gd name="T98" fmla="*/ 0 w 5438"/>
                <a:gd name="T99" fmla="*/ 1613 h 1613"/>
                <a:gd name="T100" fmla="*/ 0 w 5438"/>
                <a:gd name="T101" fmla="*/ 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38" h="1613">
                  <a:moveTo>
                    <a:pt x="0" y="0"/>
                  </a:moveTo>
                  <a:lnTo>
                    <a:pt x="111" y="52"/>
                  </a:lnTo>
                  <a:lnTo>
                    <a:pt x="220" y="72"/>
                  </a:lnTo>
                  <a:lnTo>
                    <a:pt x="331" y="50"/>
                  </a:lnTo>
                  <a:lnTo>
                    <a:pt x="442" y="40"/>
                  </a:lnTo>
                  <a:lnTo>
                    <a:pt x="554" y="84"/>
                  </a:lnTo>
                  <a:lnTo>
                    <a:pt x="665" y="157"/>
                  </a:lnTo>
                  <a:lnTo>
                    <a:pt x="776" y="233"/>
                  </a:lnTo>
                  <a:lnTo>
                    <a:pt x="887" y="306"/>
                  </a:lnTo>
                  <a:lnTo>
                    <a:pt x="998" y="380"/>
                  </a:lnTo>
                  <a:lnTo>
                    <a:pt x="1110" y="459"/>
                  </a:lnTo>
                  <a:lnTo>
                    <a:pt x="1221" y="541"/>
                  </a:lnTo>
                  <a:lnTo>
                    <a:pt x="1332" y="618"/>
                  </a:lnTo>
                  <a:lnTo>
                    <a:pt x="1441" y="700"/>
                  </a:lnTo>
                  <a:lnTo>
                    <a:pt x="1552" y="783"/>
                  </a:lnTo>
                  <a:lnTo>
                    <a:pt x="1664" y="868"/>
                  </a:lnTo>
                  <a:lnTo>
                    <a:pt x="1775" y="948"/>
                  </a:lnTo>
                  <a:lnTo>
                    <a:pt x="1886" y="1019"/>
                  </a:lnTo>
                  <a:lnTo>
                    <a:pt x="1997" y="1085"/>
                  </a:lnTo>
                  <a:lnTo>
                    <a:pt x="2108" y="1146"/>
                  </a:lnTo>
                  <a:lnTo>
                    <a:pt x="2219" y="1202"/>
                  </a:lnTo>
                  <a:lnTo>
                    <a:pt x="2331" y="1250"/>
                  </a:lnTo>
                  <a:lnTo>
                    <a:pt x="2442" y="1295"/>
                  </a:lnTo>
                  <a:lnTo>
                    <a:pt x="2553" y="1339"/>
                  </a:lnTo>
                  <a:lnTo>
                    <a:pt x="2662" y="1377"/>
                  </a:lnTo>
                  <a:lnTo>
                    <a:pt x="2773" y="1414"/>
                  </a:lnTo>
                  <a:lnTo>
                    <a:pt x="2885" y="1448"/>
                  </a:lnTo>
                  <a:lnTo>
                    <a:pt x="2996" y="1476"/>
                  </a:lnTo>
                  <a:lnTo>
                    <a:pt x="3107" y="1498"/>
                  </a:lnTo>
                  <a:lnTo>
                    <a:pt x="3218" y="1518"/>
                  </a:lnTo>
                  <a:lnTo>
                    <a:pt x="3329" y="1534"/>
                  </a:lnTo>
                  <a:lnTo>
                    <a:pt x="3441" y="1549"/>
                  </a:lnTo>
                  <a:lnTo>
                    <a:pt x="3552" y="1563"/>
                  </a:lnTo>
                  <a:lnTo>
                    <a:pt x="3663" y="1573"/>
                  </a:lnTo>
                  <a:lnTo>
                    <a:pt x="3772" y="1581"/>
                  </a:lnTo>
                  <a:lnTo>
                    <a:pt x="3883" y="1587"/>
                  </a:lnTo>
                  <a:lnTo>
                    <a:pt x="3994" y="1593"/>
                  </a:lnTo>
                  <a:lnTo>
                    <a:pt x="4106" y="1595"/>
                  </a:lnTo>
                  <a:lnTo>
                    <a:pt x="4217" y="1599"/>
                  </a:lnTo>
                  <a:lnTo>
                    <a:pt x="4328" y="1603"/>
                  </a:lnTo>
                  <a:lnTo>
                    <a:pt x="4439" y="1605"/>
                  </a:lnTo>
                  <a:lnTo>
                    <a:pt x="4550" y="1607"/>
                  </a:lnTo>
                  <a:lnTo>
                    <a:pt x="4662" y="1609"/>
                  </a:lnTo>
                  <a:lnTo>
                    <a:pt x="4773" y="1611"/>
                  </a:lnTo>
                  <a:lnTo>
                    <a:pt x="4884" y="1611"/>
                  </a:lnTo>
                  <a:lnTo>
                    <a:pt x="4993" y="1611"/>
                  </a:lnTo>
                  <a:lnTo>
                    <a:pt x="5104" y="1611"/>
                  </a:lnTo>
                  <a:lnTo>
                    <a:pt x="5327" y="1611"/>
                  </a:lnTo>
                  <a:lnTo>
                    <a:pt x="5438" y="1613"/>
                  </a:lnTo>
                  <a:lnTo>
                    <a:pt x="0" y="16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19" name="Freeform 125"/>
            <p:cNvSpPr>
              <a:spLocks/>
            </p:cNvSpPr>
            <p:nvPr/>
          </p:nvSpPr>
          <p:spPr bwMode="auto">
            <a:xfrm>
              <a:off x="1181101" y="4421188"/>
              <a:ext cx="4319588" cy="1293813"/>
            </a:xfrm>
            <a:custGeom>
              <a:avLst/>
              <a:gdLst>
                <a:gd name="T0" fmla="*/ 0 w 5442"/>
                <a:gd name="T1" fmla="*/ 15 h 1630"/>
                <a:gd name="T2" fmla="*/ 113 w 5442"/>
                <a:gd name="T3" fmla="*/ 69 h 1630"/>
                <a:gd name="T4" fmla="*/ 226 w 5442"/>
                <a:gd name="T5" fmla="*/ 89 h 1630"/>
                <a:gd name="T6" fmla="*/ 335 w 5442"/>
                <a:gd name="T7" fmla="*/ 57 h 1630"/>
                <a:gd name="T8" fmla="*/ 448 w 5442"/>
                <a:gd name="T9" fmla="*/ 57 h 1630"/>
                <a:gd name="T10" fmla="*/ 444 w 5442"/>
                <a:gd name="T11" fmla="*/ 57 h 1630"/>
                <a:gd name="T12" fmla="*/ 558 w 5442"/>
                <a:gd name="T13" fmla="*/ 91 h 1630"/>
                <a:gd name="T14" fmla="*/ 665 w 5442"/>
                <a:gd name="T15" fmla="*/ 172 h 1630"/>
                <a:gd name="T16" fmla="*/ 998 w 5442"/>
                <a:gd name="T17" fmla="*/ 395 h 1630"/>
                <a:gd name="T18" fmla="*/ 996 w 5442"/>
                <a:gd name="T19" fmla="*/ 395 h 1630"/>
                <a:gd name="T20" fmla="*/ 1219 w 5442"/>
                <a:gd name="T21" fmla="*/ 556 h 1630"/>
                <a:gd name="T22" fmla="*/ 1439 w 5442"/>
                <a:gd name="T23" fmla="*/ 714 h 1630"/>
                <a:gd name="T24" fmla="*/ 1662 w 5442"/>
                <a:gd name="T25" fmla="*/ 883 h 1630"/>
                <a:gd name="T26" fmla="*/ 1765 w 5442"/>
                <a:gd name="T27" fmla="*/ 957 h 1630"/>
                <a:gd name="T28" fmla="*/ 1886 w 5442"/>
                <a:gd name="T29" fmla="*/ 1034 h 1630"/>
                <a:gd name="T30" fmla="*/ 2108 w 5442"/>
                <a:gd name="T31" fmla="*/ 1161 h 1630"/>
                <a:gd name="T32" fmla="*/ 2108 w 5442"/>
                <a:gd name="T33" fmla="*/ 1161 h 1630"/>
                <a:gd name="T34" fmla="*/ 2233 w 5442"/>
                <a:gd name="T35" fmla="*/ 1225 h 1630"/>
                <a:gd name="T36" fmla="*/ 2331 w 5442"/>
                <a:gd name="T37" fmla="*/ 1267 h 1630"/>
                <a:gd name="T38" fmla="*/ 2333 w 5442"/>
                <a:gd name="T39" fmla="*/ 1267 h 1630"/>
                <a:gd name="T40" fmla="*/ 2555 w 5442"/>
                <a:gd name="T41" fmla="*/ 1356 h 1630"/>
                <a:gd name="T42" fmla="*/ 2775 w 5442"/>
                <a:gd name="T43" fmla="*/ 1431 h 1630"/>
                <a:gd name="T44" fmla="*/ 2881 w 5442"/>
                <a:gd name="T45" fmla="*/ 1463 h 1630"/>
                <a:gd name="T46" fmla="*/ 2998 w 5442"/>
                <a:gd name="T47" fmla="*/ 1493 h 1630"/>
                <a:gd name="T48" fmla="*/ 3220 w 5442"/>
                <a:gd name="T49" fmla="*/ 1535 h 1630"/>
                <a:gd name="T50" fmla="*/ 3222 w 5442"/>
                <a:gd name="T51" fmla="*/ 1535 h 1630"/>
                <a:gd name="T52" fmla="*/ 3556 w 5442"/>
                <a:gd name="T53" fmla="*/ 1580 h 1630"/>
                <a:gd name="T54" fmla="*/ 3776 w 5442"/>
                <a:gd name="T55" fmla="*/ 1598 h 1630"/>
                <a:gd name="T56" fmla="*/ 3776 w 5442"/>
                <a:gd name="T57" fmla="*/ 1598 h 1630"/>
                <a:gd name="T58" fmla="*/ 4110 w 5442"/>
                <a:gd name="T59" fmla="*/ 1612 h 1630"/>
                <a:gd name="T60" fmla="*/ 4777 w 5442"/>
                <a:gd name="T61" fmla="*/ 1628 h 1630"/>
                <a:gd name="T62" fmla="*/ 5442 w 5442"/>
                <a:gd name="T63" fmla="*/ 1630 h 1630"/>
                <a:gd name="T64" fmla="*/ 5331 w 5442"/>
                <a:gd name="T65" fmla="*/ 1608 h 1630"/>
                <a:gd name="T66" fmla="*/ 4332 w 5442"/>
                <a:gd name="T67" fmla="*/ 1600 h 1630"/>
                <a:gd name="T68" fmla="*/ 3998 w 5442"/>
                <a:gd name="T69" fmla="*/ 1590 h 1630"/>
                <a:gd name="T70" fmla="*/ 3776 w 5442"/>
                <a:gd name="T71" fmla="*/ 1588 h 1630"/>
                <a:gd name="T72" fmla="*/ 3669 w 5442"/>
                <a:gd name="T73" fmla="*/ 1570 h 1630"/>
                <a:gd name="T74" fmla="*/ 3446 w 5442"/>
                <a:gd name="T75" fmla="*/ 1547 h 1630"/>
                <a:gd name="T76" fmla="*/ 3222 w 5442"/>
                <a:gd name="T77" fmla="*/ 1525 h 1630"/>
                <a:gd name="T78" fmla="*/ 3113 w 5442"/>
                <a:gd name="T79" fmla="*/ 1497 h 1630"/>
                <a:gd name="T80" fmla="*/ 2891 w 5442"/>
                <a:gd name="T81" fmla="*/ 1447 h 1630"/>
                <a:gd name="T82" fmla="*/ 2893 w 5442"/>
                <a:gd name="T83" fmla="*/ 1447 h 1630"/>
                <a:gd name="T84" fmla="*/ 2670 w 5442"/>
                <a:gd name="T85" fmla="*/ 1376 h 1630"/>
                <a:gd name="T86" fmla="*/ 2450 w 5442"/>
                <a:gd name="T87" fmla="*/ 1294 h 1630"/>
                <a:gd name="T88" fmla="*/ 2335 w 5442"/>
                <a:gd name="T89" fmla="*/ 1257 h 1630"/>
                <a:gd name="T90" fmla="*/ 2227 w 5442"/>
                <a:gd name="T91" fmla="*/ 1201 h 1630"/>
                <a:gd name="T92" fmla="*/ 2227 w 5442"/>
                <a:gd name="T93" fmla="*/ 1201 h 1630"/>
                <a:gd name="T94" fmla="*/ 2112 w 5442"/>
                <a:gd name="T95" fmla="*/ 1153 h 1630"/>
                <a:gd name="T96" fmla="*/ 2007 w 5442"/>
                <a:gd name="T97" fmla="*/ 1084 h 1630"/>
                <a:gd name="T98" fmla="*/ 1785 w 5442"/>
                <a:gd name="T99" fmla="*/ 947 h 1630"/>
                <a:gd name="T100" fmla="*/ 1785 w 5442"/>
                <a:gd name="T101" fmla="*/ 947 h 1630"/>
                <a:gd name="T102" fmla="*/ 1562 w 5442"/>
                <a:gd name="T103" fmla="*/ 782 h 1630"/>
                <a:gd name="T104" fmla="*/ 1342 w 5442"/>
                <a:gd name="T105" fmla="*/ 617 h 1630"/>
                <a:gd name="T106" fmla="*/ 1120 w 5442"/>
                <a:gd name="T107" fmla="*/ 458 h 1630"/>
                <a:gd name="T108" fmla="*/ 1020 w 5442"/>
                <a:gd name="T109" fmla="*/ 387 h 1630"/>
                <a:gd name="T110" fmla="*/ 786 w 5442"/>
                <a:gd name="T111" fmla="*/ 232 h 1630"/>
                <a:gd name="T112" fmla="*/ 564 w 5442"/>
                <a:gd name="T113" fmla="*/ 83 h 1630"/>
                <a:gd name="T114" fmla="*/ 450 w 5442"/>
                <a:gd name="T115" fmla="*/ 39 h 1630"/>
                <a:gd name="T116" fmla="*/ 335 w 5442"/>
                <a:gd name="T117" fmla="*/ 47 h 1630"/>
                <a:gd name="T118" fmla="*/ 333 w 5442"/>
                <a:gd name="T119" fmla="*/ 49 h 1630"/>
                <a:gd name="T120" fmla="*/ 224 w 5442"/>
                <a:gd name="T121" fmla="*/ 79 h 1630"/>
                <a:gd name="T122" fmla="*/ 117 w 5442"/>
                <a:gd name="T123" fmla="*/ 51 h 1630"/>
                <a:gd name="T124" fmla="*/ 119 w 5442"/>
                <a:gd name="T125" fmla="*/ 51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42" h="1630">
                  <a:moveTo>
                    <a:pt x="8" y="0"/>
                  </a:moveTo>
                  <a:lnTo>
                    <a:pt x="0" y="15"/>
                  </a:lnTo>
                  <a:lnTo>
                    <a:pt x="111" y="67"/>
                  </a:lnTo>
                  <a:lnTo>
                    <a:pt x="113" y="69"/>
                  </a:lnTo>
                  <a:lnTo>
                    <a:pt x="222" y="89"/>
                  </a:lnTo>
                  <a:lnTo>
                    <a:pt x="226" y="89"/>
                  </a:lnTo>
                  <a:lnTo>
                    <a:pt x="337" y="67"/>
                  </a:lnTo>
                  <a:lnTo>
                    <a:pt x="335" y="57"/>
                  </a:lnTo>
                  <a:lnTo>
                    <a:pt x="337" y="67"/>
                  </a:lnTo>
                  <a:lnTo>
                    <a:pt x="448" y="57"/>
                  </a:lnTo>
                  <a:lnTo>
                    <a:pt x="446" y="47"/>
                  </a:lnTo>
                  <a:lnTo>
                    <a:pt x="444" y="57"/>
                  </a:lnTo>
                  <a:lnTo>
                    <a:pt x="556" y="101"/>
                  </a:lnTo>
                  <a:lnTo>
                    <a:pt x="558" y="91"/>
                  </a:lnTo>
                  <a:lnTo>
                    <a:pt x="554" y="99"/>
                  </a:lnTo>
                  <a:lnTo>
                    <a:pt x="665" y="172"/>
                  </a:lnTo>
                  <a:lnTo>
                    <a:pt x="776" y="248"/>
                  </a:lnTo>
                  <a:lnTo>
                    <a:pt x="998" y="395"/>
                  </a:lnTo>
                  <a:lnTo>
                    <a:pt x="1002" y="387"/>
                  </a:lnTo>
                  <a:lnTo>
                    <a:pt x="996" y="395"/>
                  </a:lnTo>
                  <a:lnTo>
                    <a:pt x="1108" y="474"/>
                  </a:lnTo>
                  <a:lnTo>
                    <a:pt x="1219" y="556"/>
                  </a:lnTo>
                  <a:lnTo>
                    <a:pt x="1330" y="633"/>
                  </a:lnTo>
                  <a:lnTo>
                    <a:pt x="1439" y="714"/>
                  </a:lnTo>
                  <a:lnTo>
                    <a:pt x="1550" y="798"/>
                  </a:lnTo>
                  <a:lnTo>
                    <a:pt x="1662" y="883"/>
                  </a:lnTo>
                  <a:lnTo>
                    <a:pt x="1773" y="963"/>
                  </a:lnTo>
                  <a:lnTo>
                    <a:pt x="1765" y="957"/>
                  </a:lnTo>
                  <a:lnTo>
                    <a:pt x="1775" y="963"/>
                  </a:lnTo>
                  <a:lnTo>
                    <a:pt x="1886" y="1034"/>
                  </a:lnTo>
                  <a:lnTo>
                    <a:pt x="1997" y="1100"/>
                  </a:lnTo>
                  <a:lnTo>
                    <a:pt x="2108" y="1161"/>
                  </a:lnTo>
                  <a:lnTo>
                    <a:pt x="2098" y="1155"/>
                  </a:lnTo>
                  <a:lnTo>
                    <a:pt x="2108" y="1161"/>
                  </a:lnTo>
                  <a:lnTo>
                    <a:pt x="2219" y="1217"/>
                  </a:lnTo>
                  <a:lnTo>
                    <a:pt x="2233" y="1225"/>
                  </a:lnTo>
                  <a:lnTo>
                    <a:pt x="2219" y="1219"/>
                  </a:lnTo>
                  <a:lnTo>
                    <a:pt x="2331" y="1267"/>
                  </a:lnTo>
                  <a:lnTo>
                    <a:pt x="2309" y="1257"/>
                  </a:lnTo>
                  <a:lnTo>
                    <a:pt x="2333" y="1267"/>
                  </a:lnTo>
                  <a:lnTo>
                    <a:pt x="2444" y="1312"/>
                  </a:lnTo>
                  <a:lnTo>
                    <a:pt x="2555" y="1356"/>
                  </a:lnTo>
                  <a:lnTo>
                    <a:pt x="2664" y="1394"/>
                  </a:lnTo>
                  <a:lnTo>
                    <a:pt x="2775" y="1431"/>
                  </a:lnTo>
                  <a:lnTo>
                    <a:pt x="2887" y="1465"/>
                  </a:lnTo>
                  <a:lnTo>
                    <a:pt x="2881" y="1463"/>
                  </a:lnTo>
                  <a:lnTo>
                    <a:pt x="2887" y="1465"/>
                  </a:lnTo>
                  <a:lnTo>
                    <a:pt x="2998" y="1493"/>
                  </a:lnTo>
                  <a:lnTo>
                    <a:pt x="3109" y="1515"/>
                  </a:lnTo>
                  <a:lnTo>
                    <a:pt x="3220" y="1535"/>
                  </a:lnTo>
                  <a:lnTo>
                    <a:pt x="3244" y="1539"/>
                  </a:lnTo>
                  <a:lnTo>
                    <a:pt x="3222" y="1535"/>
                  </a:lnTo>
                  <a:lnTo>
                    <a:pt x="3445" y="1566"/>
                  </a:lnTo>
                  <a:lnTo>
                    <a:pt x="3556" y="1580"/>
                  </a:lnTo>
                  <a:lnTo>
                    <a:pt x="3667" y="1590"/>
                  </a:lnTo>
                  <a:lnTo>
                    <a:pt x="3776" y="1598"/>
                  </a:lnTo>
                  <a:lnTo>
                    <a:pt x="3772" y="1598"/>
                  </a:lnTo>
                  <a:lnTo>
                    <a:pt x="3776" y="1598"/>
                  </a:lnTo>
                  <a:lnTo>
                    <a:pt x="3998" y="1610"/>
                  </a:lnTo>
                  <a:lnTo>
                    <a:pt x="4110" y="1612"/>
                  </a:lnTo>
                  <a:lnTo>
                    <a:pt x="4332" y="1620"/>
                  </a:lnTo>
                  <a:lnTo>
                    <a:pt x="4777" y="1628"/>
                  </a:lnTo>
                  <a:lnTo>
                    <a:pt x="5331" y="1628"/>
                  </a:lnTo>
                  <a:lnTo>
                    <a:pt x="5442" y="1630"/>
                  </a:lnTo>
                  <a:lnTo>
                    <a:pt x="5442" y="1610"/>
                  </a:lnTo>
                  <a:lnTo>
                    <a:pt x="5331" y="1608"/>
                  </a:lnTo>
                  <a:lnTo>
                    <a:pt x="4777" y="1608"/>
                  </a:lnTo>
                  <a:lnTo>
                    <a:pt x="4332" y="1600"/>
                  </a:lnTo>
                  <a:lnTo>
                    <a:pt x="4110" y="1592"/>
                  </a:lnTo>
                  <a:lnTo>
                    <a:pt x="3998" y="1590"/>
                  </a:lnTo>
                  <a:lnTo>
                    <a:pt x="3776" y="1578"/>
                  </a:lnTo>
                  <a:lnTo>
                    <a:pt x="3776" y="1588"/>
                  </a:lnTo>
                  <a:lnTo>
                    <a:pt x="3778" y="1578"/>
                  </a:lnTo>
                  <a:lnTo>
                    <a:pt x="3669" y="1570"/>
                  </a:lnTo>
                  <a:lnTo>
                    <a:pt x="3558" y="1560"/>
                  </a:lnTo>
                  <a:lnTo>
                    <a:pt x="3446" y="1547"/>
                  </a:lnTo>
                  <a:lnTo>
                    <a:pt x="3224" y="1515"/>
                  </a:lnTo>
                  <a:lnTo>
                    <a:pt x="3222" y="1525"/>
                  </a:lnTo>
                  <a:lnTo>
                    <a:pt x="3224" y="1517"/>
                  </a:lnTo>
                  <a:lnTo>
                    <a:pt x="3113" y="1497"/>
                  </a:lnTo>
                  <a:lnTo>
                    <a:pt x="3002" y="1475"/>
                  </a:lnTo>
                  <a:lnTo>
                    <a:pt x="2891" y="1447"/>
                  </a:lnTo>
                  <a:lnTo>
                    <a:pt x="2889" y="1455"/>
                  </a:lnTo>
                  <a:lnTo>
                    <a:pt x="2893" y="1447"/>
                  </a:lnTo>
                  <a:lnTo>
                    <a:pt x="2781" y="1413"/>
                  </a:lnTo>
                  <a:lnTo>
                    <a:pt x="2670" y="1376"/>
                  </a:lnTo>
                  <a:lnTo>
                    <a:pt x="2561" y="1338"/>
                  </a:lnTo>
                  <a:lnTo>
                    <a:pt x="2450" y="1294"/>
                  </a:lnTo>
                  <a:lnTo>
                    <a:pt x="2339" y="1249"/>
                  </a:lnTo>
                  <a:lnTo>
                    <a:pt x="2335" y="1257"/>
                  </a:lnTo>
                  <a:lnTo>
                    <a:pt x="2339" y="1249"/>
                  </a:lnTo>
                  <a:lnTo>
                    <a:pt x="2227" y="1201"/>
                  </a:lnTo>
                  <a:lnTo>
                    <a:pt x="2223" y="1209"/>
                  </a:lnTo>
                  <a:lnTo>
                    <a:pt x="2227" y="1201"/>
                  </a:lnTo>
                  <a:lnTo>
                    <a:pt x="2116" y="1145"/>
                  </a:lnTo>
                  <a:lnTo>
                    <a:pt x="2112" y="1153"/>
                  </a:lnTo>
                  <a:lnTo>
                    <a:pt x="2118" y="1145"/>
                  </a:lnTo>
                  <a:lnTo>
                    <a:pt x="2007" y="1084"/>
                  </a:lnTo>
                  <a:lnTo>
                    <a:pt x="1896" y="1018"/>
                  </a:lnTo>
                  <a:lnTo>
                    <a:pt x="1785" y="947"/>
                  </a:lnTo>
                  <a:lnTo>
                    <a:pt x="1779" y="955"/>
                  </a:lnTo>
                  <a:lnTo>
                    <a:pt x="1785" y="947"/>
                  </a:lnTo>
                  <a:lnTo>
                    <a:pt x="1673" y="867"/>
                  </a:lnTo>
                  <a:lnTo>
                    <a:pt x="1562" y="782"/>
                  </a:lnTo>
                  <a:lnTo>
                    <a:pt x="1451" y="699"/>
                  </a:lnTo>
                  <a:lnTo>
                    <a:pt x="1342" y="617"/>
                  </a:lnTo>
                  <a:lnTo>
                    <a:pt x="1231" y="540"/>
                  </a:lnTo>
                  <a:lnTo>
                    <a:pt x="1120" y="458"/>
                  </a:lnTo>
                  <a:lnTo>
                    <a:pt x="1008" y="379"/>
                  </a:lnTo>
                  <a:lnTo>
                    <a:pt x="1020" y="387"/>
                  </a:lnTo>
                  <a:lnTo>
                    <a:pt x="1008" y="379"/>
                  </a:lnTo>
                  <a:lnTo>
                    <a:pt x="786" y="232"/>
                  </a:lnTo>
                  <a:lnTo>
                    <a:pt x="675" y="156"/>
                  </a:lnTo>
                  <a:lnTo>
                    <a:pt x="564" y="83"/>
                  </a:lnTo>
                  <a:lnTo>
                    <a:pt x="562" y="83"/>
                  </a:lnTo>
                  <a:lnTo>
                    <a:pt x="450" y="39"/>
                  </a:lnTo>
                  <a:lnTo>
                    <a:pt x="446" y="37"/>
                  </a:lnTo>
                  <a:lnTo>
                    <a:pt x="335" y="47"/>
                  </a:lnTo>
                  <a:lnTo>
                    <a:pt x="341" y="47"/>
                  </a:lnTo>
                  <a:lnTo>
                    <a:pt x="333" y="49"/>
                  </a:lnTo>
                  <a:lnTo>
                    <a:pt x="222" y="71"/>
                  </a:lnTo>
                  <a:lnTo>
                    <a:pt x="224" y="79"/>
                  </a:lnTo>
                  <a:lnTo>
                    <a:pt x="226" y="71"/>
                  </a:lnTo>
                  <a:lnTo>
                    <a:pt x="117" y="51"/>
                  </a:lnTo>
                  <a:lnTo>
                    <a:pt x="115" y="59"/>
                  </a:lnTo>
                  <a:lnTo>
                    <a:pt x="119" y="5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0" name="Freeform 126"/>
            <p:cNvSpPr>
              <a:spLocks/>
            </p:cNvSpPr>
            <p:nvPr/>
          </p:nvSpPr>
          <p:spPr bwMode="auto">
            <a:xfrm>
              <a:off x="1184276" y="4794251"/>
              <a:ext cx="4316413" cy="914400"/>
            </a:xfrm>
            <a:custGeom>
              <a:avLst/>
              <a:gdLst>
                <a:gd name="T0" fmla="*/ 0 w 5438"/>
                <a:gd name="T1" fmla="*/ 14 h 1152"/>
                <a:gd name="T2" fmla="*/ 111 w 5438"/>
                <a:gd name="T3" fmla="*/ 8 h 1152"/>
                <a:gd name="T4" fmla="*/ 220 w 5438"/>
                <a:gd name="T5" fmla="*/ 2 h 1152"/>
                <a:gd name="T6" fmla="*/ 331 w 5438"/>
                <a:gd name="T7" fmla="*/ 0 h 1152"/>
                <a:gd name="T8" fmla="*/ 442 w 5438"/>
                <a:gd name="T9" fmla="*/ 8 h 1152"/>
                <a:gd name="T10" fmla="*/ 554 w 5438"/>
                <a:gd name="T11" fmla="*/ 26 h 1152"/>
                <a:gd name="T12" fmla="*/ 665 w 5438"/>
                <a:gd name="T13" fmla="*/ 62 h 1152"/>
                <a:gd name="T14" fmla="*/ 776 w 5438"/>
                <a:gd name="T15" fmla="*/ 109 h 1152"/>
                <a:gd name="T16" fmla="*/ 887 w 5438"/>
                <a:gd name="T17" fmla="*/ 167 h 1152"/>
                <a:gd name="T18" fmla="*/ 998 w 5438"/>
                <a:gd name="T19" fmla="*/ 233 h 1152"/>
                <a:gd name="T20" fmla="*/ 1110 w 5438"/>
                <a:gd name="T21" fmla="*/ 302 h 1152"/>
                <a:gd name="T22" fmla="*/ 1221 w 5438"/>
                <a:gd name="T23" fmla="*/ 372 h 1152"/>
                <a:gd name="T24" fmla="*/ 1332 w 5438"/>
                <a:gd name="T25" fmla="*/ 441 h 1152"/>
                <a:gd name="T26" fmla="*/ 1441 w 5438"/>
                <a:gd name="T27" fmla="*/ 507 h 1152"/>
                <a:gd name="T28" fmla="*/ 1552 w 5438"/>
                <a:gd name="T29" fmla="*/ 568 h 1152"/>
                <a:gd name="T30" fmla="*/ 1664 w 5438"/>
                <a:gd name="T31" fmla="*/ 626 h 1152"/>
                <a:gd name="T32" fmla="*/ 1775 w 5438"/>
                <a:gd name="T33" fmla="*/ 679 h 1152"/>
                <a:gd name="T34" fmla="*/ 1886 w 5438"/>
                <a:gd name="T35" fmla="*/ 727 h 1152"/>
                <a:gd name="T36" fmla="*/ 1997 w 5438"/>
                <a:gd name="T37" fmla="*/ 773 h 1152"/>
                <a:gd name="T38" fmla="*/ 2108 w 5438"/>
                <a:gd name="T39" fmla="*/ 816 h 1152"/>
                <a:gd name="T40" fmla="*/ 2219 w 5438"/>
                <a:gd name="T41" fmla="*/ 856 h 1152"/>
                <a:gd name="T42" fmla="*/ 2331 w 5438"/>
                <a:gd name="T43" fmla="*/ 894 h 1152"/>
                <a:gd name="T44" fmla="*/ 2442 w 5438"/>
                <a:gd name="T45" fmla="*/ 926 h 1152"/>
                <a:gd name="T46" fmla="*/ 2553 w 5438"/>
                <a:gd name="T47" fmla="*/ 955 h 1152"/>
                <a:gd name="T48" fmla="*/ 2662 w 5438"/>
                <a:gd name="T49" fmla="*/ 981 h 1152"/>
                <a:gd name="T50" fmla="*/ 2773 w 5438"/>
                <a:gd name="T51" fmla="*/ 1005 h 1152"/>
                <a:gd name="T52" fmla="*/ 2885 w 5438"/>
                <a:gd name="T53" fmla="*/ 1025 h 1152"/>
                <a:gd name="T54" fmla="*/ 2996 w 5438"/>
                <a:gd name="T55" fmla="*/ 1043 h 1152"/>
                <a:gd name="T56" fmla="*/ 3107 w 5438"/>
                <a:gd name="T57" fmla="*/ 1059 h 1152"/>
                <a:gd name="T58" fmla="*/ 3218 w 5438"/>
                <a:gd name="T59" fmla="*/ 1075 h 1152"/>
                <a:gd name="T60" fmla="*/ 3329 w 5438"/>
                <a:gd name="T61" fmla="*/ 1087 h 1152"/>
                <a:gd name="T62" fmla="*/ 3441 w 5438"/>
                <a:gd name="T63" fmla="*/ 1098 h 1152"/>
                <a:gd name="T64" fmla="*/ 3552 w 5438"/>
                <a:gd name="T65" fmla="*/ 1106 h 1152"/>
                <a:gd name="T66" fmla="*/ 3663 w 5438"/>
                <a:gd name="T67" fmla="*/ 1114 h 1152"/>
                <a:gd name="T68" fmla="*/ 3772 w 5438"/>
                <a:gd name="T69" fmla="*/ 1120 h 1152"/>
                <a:gd name="T70" fmla="*/ 3883 w 5438"/>
                <a:gd name="T71" fmla="*/ 1126 h 1152"/>
                <a:gd name="T72" fmla="*/ 3994 w 5438"/>
                <a:gd name="T73" fmla="*/ 1130 h 1152"/>
                <a:gd name="T74" fmla="*/ 4106 w 5438"/>
                <a:gd name="T75" fmla="*/ 1134 h 1152"/>
                <a:gd name="T76" fmla="*/ 4217 w 5438"/>
                <a:gd name="T77" fmla="*/ 1138 h 1152"/>
                <a:gd name="T78" fmla="*/ 4328 w 5438"/>
                <a:gd name="T79" fmla="*/ 1142 h 1152"/>
                <a:gd name="T80" fmla="*/ 4439 w 5438"/>
                <a:gd name="T81" fmla="*/ 1144 h 1152"/>
                <a:gd name="T82" fmla="*/ 4550 w 5438"/>
                <a:gd name="T83" fmla="*/ 1146 h 1152"/>
                <a:gd name="T84" fmla="*/ 4662 w 5438"/>
                <a:gd name="T85" fmla="*/ 1148 h 1152"/>
                <a:gd name="T86" fmla="*/ 4773 w 5438"/>
                <a:gd name="T87" fmla="*/ 1148 h 1152"/>
                <a:gd name="T88" fmla="*/ 4884 w 5438"/>
                <a:gd name="T89" fmla="*/ 1150 h 1152"/>
                <a:gd name="T90" fmla="*/ 4993 w 5438"/>
                <a:gd name="T91" fmla="*/ 1150 h 1152"/>
                <a:gd name="T92" fmla="*/ 5104 w 5438"/>
                <a:gd name="T93" fmla="*/ 1150 h 1152"/>
                <a:gd name="T94" fmla="*/ 5216 w 5438"/>
                <a:gd name="T95" fmla="*/ 1150 h 1152"/>
                <a:gd name="T96" fmla="*/ 5327 w 5438"/>
                <a:gd name="T97" fmla="*/ 1150 h 1152"/>
                <a:gd name="T98" fmla="*/ 5438 w 5438"/>
                <a:gd name="T99" fmla="*/ 1150 h 1152"/>
                <a:gd name="T100" fmla="*/ 5438 w 5438"/>
                <a:gd name="T101" fmla="*/ 1152 h 1152"/>
                <a:gd name="T102" fmla="*/ 0 w 5438"/>
                <a:gd name="T103" fmla="*/ 1152 h 1152"/>
                <a:gd name="T104" fmla="*/ 0 w 5438"/>
                <a:gd name="T105" fmla="*/ 14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38" h="1152">
                  <a:moveTo>
                    <a:pt x="0" y="14"/>
                  </a:moveTo>
                  <a:lnTo>
                    <a:pt x="111" y="8"/>
                  </a:lnTo>
                  <a:lnTo>
                    <a:pt x="220" y="2"/>
                  </a:lnTo>
                  <a:lnTo>
                    <a:pt x="331" y="0"/>
                  </a:lnTo>
                  <a:lnTo>
                    <a:pt x="442" y="8"/>
                  </a:lnTo>
                  <a:lnTo>
                    <a:pt x="554" y="26"/>
                  </a:lnTo>
                  <a:lnTo>
                    <a:pt x="665" y="62"/>
                  </a:lnTo>
                  <a:lnTo>
                    <a:pt x="776" y="109"/>
                  </a:lnTo>
                  <a:lnTo>
                    <a:pt x="887" y="167"/>
                  </a:lnTo>
                  <a:lnTo>
                    <a:pt x="998" y="233"/>
                  </a:lnTo>
                  <a:lnTo>
                    <a:pt x="1110" y="302"/>
                  </a:lnTo>
                  <a:lnTo>
                    <a:pt x="1221" y="372"/>
                  </a:lnTo>
                  <a:lnTo>
                    <a:pt x="1332" y="441"/>
                  </a:lnTo>
                  <a:lnTo>
                    <a:pt x="1441" y="507"/>
                  </a:lnTo>
                  <a:lnTo>
                    <a:pt x="1552" y="568"/>
                  </a:lnTo>
                  <a:lnTo>
                    <a:pt x="1664" y="626"/>
                  </a:lnTo>
                  <a:lnTo>
                    <a:pt x="1775" y="679"/>
                  </a:lnTo>
                  <a:lnTo>
                    <a:pt x="1886" y="727"/>
                  </a:lnTo>
                  <a:lnTo>
                    <a:pt x="1997" y="773"/>
                  </a:lnTo>
                  <a:lnTo>
                    <a:pt x="2108" y="816"/>
                  </a:lnTo>
                  <a:lnTo>
                    <a:pt x="2219" y="856"/>
                  </a:lnTo>
                  <a:lnTo>
                    <a:pt x="2331" y="894"/>
                  </a:lnTo>
                  <a:lnTo>
                    <a:pt x="2442" y="926"/>
                  </a:lnTo>
                  <a:lnTo>
                    <a:pt x="2553" y="955"/>
                  </a:lnTo>
                  <a:lnTo>
                    <a:pt x="2662" y="981"/>
                  </a:lnTo>
                  <a:lnTo>
                    <a:pt x="2773" y="1005"/>
                  </a:lnTo>
                  <a:lnTo>
                    <a:pt x="2885" y="1025"/>
                  </a:lnTo>
                  <a:lnTo>
                    <a:pt x="2996" y="1043"/>
                  </a:lnTo>
                  <a:lnTo>
                    <a:pt x="3107" y="1059"/>
                  </a:lnTo>
                  <a:lnTo>
                    <a:pt x="3218" y="1075"/>
                  </a:lnTo>
                  <a:lnTo>
                    <a:pt x="3329" y="1087"/>
                  </a:lnTo>
                  <a:lnTo>
                    <a:pt x="3441" y="1098"/>
                  </a:lnTo>
                  <a:lnTo>
                    <a:pt x="3552" y="1106"/>
                  </a:lnTo>
                  <a:lnTo>
                    <a:pt x="3663" y="1114"/>
                  </a:lnTo>
                  <a:lnTo>
                    <a:pt x="3772" y="1120"/>
                  </a:lnTo>
                  <a:lnTo>
                    <a:pt x="3883" y="1126"/>
                  </a:lnTo>
                  <a:lnTo>
                    <a:pt x="3994" y="1130"/>
                  </a:lnTo>
                  <a:lnTo>
                    <a:pt x="4106" y="1134"/>
                  </a:lnTo>
                  <a:lnTo>
                    <a:pt x="4217" y="1138"/>
                  </a:lnTo>
                  <a:lnTo>
                    <a:pt x="4328" y="1142"/>
                  </a:lnTo>
                  <a:lnTo>
                    <a:pt x="4439" y="1144"/>
                  </a:lnTo>
                  <a:lnTo>
                    <a:pt x="4550" y="1146"/>
                  </a:lnTo>
                  <a:lnTo>
                    <a:pt x="4662" y="1148"/>
                  </a:lnTo>
                  <a:lnTo>
                    <a:pt x="4773" y="1148"/>
                  </a:lnTo>
                  <a:lnTo>
                    <a:pt x="4884" y="1150"/>
                  </a:lnTo>
                  <a:lnTo>
                    <a:pt x="4993" y="1150"/>
                  </a:lnTo>
                  <a:lnTo>
                    <a:pt x="5104" y="1150"/>
                  </a:lnTo>
                  <a:lnTo>
                    <a:pt x="5216" y="1150"/>
                  </a:lnTo>
                  <a:lnTo>
                    <a:pt x="5327" y="1150"/>
                  </a:lnTo>
                  <a:lnTo>
                    <a:pt x="5438" y="1150"/>
                  </a:lnTo>
                  <a:lnTo>
                    <a:pt x="5438" y="1152"/>
                  </a:lnTo>
                  <a:lnTo>
                    <a:pt x="0" y="115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1" name="Freeform 127"/>
            <p:cNvSpPr>
              <a:spLocks/>
            </p:cNvSpPr>
            <p:nvPr/>
          </p:nvSpPr>
          <p:spPr bwMode="auto">
            <a:xfrm>
              <a:off x="1184276" y="4786313"/>
              <a:ext cx="4316413" cy="927100"/>
            </a:xfrm>
            <a:custGeom>
              <a:avLst/>
              <a:gdLst>
                <a:gd name="T0" fmla="*/ 0 w 5438"/>
                <a:gd name="T1" fmla="*/ 34 h 1170"/>
                <a:gd name="T2" fmla="*/ 220 w 5438"/>
                <a:gd name="T3" fmla="*/ 22 h 1170"/>
                <a:gd name="T4" fmla="*/ 331 w 5438"/>
                <a:gd name="T5" fmla="*/ 10 h 1170"/>
                <a:gd name="T6" fmla="*/ 442 w 5438"/>
                <a:gd name="T7" fmla="*/ 28 h 1170"/>
                <a:gd name="T8" fmla="*/ 442 w 5438"/>
                <a:gd name="T9" fmla="*/ 28 h 1170"/>
                <a:gd name="T10" fmla="*/ 554 w 5438"/>
                <a:gd name="T11" fmla="*/ 36 h 1170"/>
                <a:gd name="T12" fmla="*/ 663 w 5438"/>
                <a:gd name="T13" fmla="*/ 82 h 1170"/>
                <a:gd name="T14" fmla="*/ 661 w 5438"/>
                <a:gd name="T15" fmla="*/ 82 h 1170"/>
                <a:gd name="T16" fmla="*/ 776 w 5438"/>
                <a:gd name="T17" fmla="*/ 119 h 1170"/>
                <a:gd name="T18" fmla="*/ 883 w 5438"/>
                <a:gd name="T19" fmla="*/ 185 h 1170"/>
                <a:gd name="T20" fmla="*/ 883 w 5438"/>
                <a:gd name="T21" fmla="*/ 185 h 1170"/>
                <a:gd name="T22" fmla="*/ 1328 w 5438"/>
                <a:gd name="T23" fmla="*/ 459 h 1170"/>
                <a:gd name="T24" fmla="*/ 1548 w 5438"/>
                <a:gd name="T25" fmla="*/ 586 h 1170"/>
                <a:gd name="T26" fmla="*/ 1548 w 5438"/>
                <a:gd name="T27" fmla="*/ 586 h 1170"/>
                <a:gd name="T28" fmla="*/ 1771 w 5438"/>
                <a:gd name="T29" fmla="*/ 697 h 1170"/>
                <a:gd name="T30" fmla="*/ 1771 w 5438"/>
                <a:gd name="T31" fmla="*/ 699 h 1170"/>
                <a:gd name="T32" fmla="*/ 1860 w 5438"/>
                <a:gd name="T33" fmla="*/ 737 h 1170"/>
                <a:gd name="T34" fmla="*/ 1995 w 5438"/>
                <a:gd name="T35" fmla="*/ 793 h 1170"/>
                <a:gd name="T36" fmla="*/ 2217 w 5438"/>
                <a:gd name="T37" fmla="*/ 876 h 1170"/>
                <a:gd name="T38" fmla="*/ 2323 w 5438"/>
                <a:gd name="T39" fmla="*/ 912 h 1170"/>
                <a:gd name="T40" fmla="*/ 2440 w 5438"/>
                <a:gd name="T41" fmla="*/ 946 h 1170"/>
                <a:gd name="T42" fmla="*/ 2660 w 5438"/>
                <a:gd name="T43" fmla="*/ 1001 h 1170"/>
                <a:gd name="T44" fmla="*/ 2883 w 5438"/>
                <a:gd name="T45" fmla="*/ 1045 h 1170"/>
                <a:gd name="T46" fmla="*/ 2885 w 5438"/>
                <a:gd name="T47" fmla="*/ 1045 h 1170"/>
                <a:gd name="T48" fmla="*/ 3051 w 5438"/>
                <a:gd name="T49" fmla="*/ 1071 h 1170"/>
                <a:gd name="T50" fmla="*/ 3218 w 5438"/>
                <a:gd name="T51" fmla="*/ 1095 h 1170"/>
                <a:gd name="T52" fmla="*/ 3663 w 5438"/>
                <a:gd name="T53" fmla="*/ 1134 h 1170"/>
                <a:gd name="T54" fmla="*/ 3663 w 5438"/>
                <a:gd name="T55" fmla="*/ 1134 h 1170"/>
                <a:gd name="T56" fmla="*/ 3883 w 5438"/>
                <a:gd name="T57" fmla="*/ 1146 h 1170"/>
                <a:gd name="T58" fmla="*/ 4662 w 5438"/>
                <a:gd name="T59" fmla="*/ 1168 h 1170"/>
                <a:gd name="T60" fmla="*/ 4884 w 5438"/>
                <a:gd name="T61" fmla="*/ 1170 h 1170"/>
                <a:gd name="T62" fmla="*/ 5438 w 5438"/>
                <a:gd name="T63" fmla="*/ 1150 h 1170"/>
                <a:gd name="T64" fmla="*/ 4773 w 5438"/>
                <a:gd name="T65" fmla="*/ 1148 h 1170"/>
                <a:gd name="T66" fmla="*/ 4328 w 5438"/>
                <a:gd name="T67" fmla="*/ 1142 h 1170"/>
                <a:gd name="T68" fmla="*/ 3772 w 5438"/>
                <a:gd name="T69" fmla="*/ 1120 h 1170"/>
                <a:gd name="T70" fmla="*/ 3663 w 5438"/>
                <a:gd name="T71" fmla="*/ 1124 h 1170"/>
                <a:gd name="T72" fmla="*/ 3442 w 5438"/>
                <a:gd name="T73" fmla="*/ 1098 h 1170"/>
                <a:gd name="T74" fmla="*/ 2998 w 5438"/>
                <a:gd name="T75" fmla="*/ 1043 h 1170"/>
                <a:gd name="T76" fmla="*/ 2998 w 5438"/>
                <a:gd name="T77" fmla="*/ 1045 h 1170"/>
                <a:gd name="T78" fmla="*/ 2885 w 5438"/>
                <a:gd name="T79" fmla="*/ 1035 h 1170"/>
                <a:gd name="T80" fmla="*/ 2775 w 5438"/>
                <a:gd name="T81" fmla="*/ 1007 h 1170"/>
                <a:gd name="T82" fmla="*/ 2555 w 5438"/>
                <a:gd name="T83" fmla="*/ 957 h 1170"/>
                <a:gd name="T84" fmla="*/ 2333 w 5438"/>
                <a:gd name="T85" fmla="*/ 896 h 1170"/>
                <a:gd name="T86" fmla="*/ 2335 w 5438"/>
                <a:gd name="T87" fmla="*/ 896 h 1170"/>
                <a:gd name="T88" fmla="*/ 2112 w 5438"/>
                <a:gd name="T89" fmla="*/ 818 h 1170"/>
                <a:gd name="T90" fmla="*/ 1890 w 5438"/>
                <a:gd name="T91" fmla="*/ 729 h 1170"/>
                <a:gd name="T92" fmla="*/ 1890 w 5438"/>
                <a:gd name="T93" fmla="*/ 729 h 1170"/>
                <a:gd name="T94" fmla="*/ 1775 w 5438"/>
                <a:gd name="T95" fmla="*/ 689 h 1170"/>
                <a:gd name="T96" fmla="*/ 1667 w 5438"/>
                <a:gd name="T97" fmla="*/ 628 h 1170"/>
                <a:gd name="T98" fmla="*/ 1552 w 5438"/>
                <a:gd name="T99" fmla="*/ 578 h 1170"/>
                <a:gd name="T100" fmla="*/ 1447 w 5438"/>
                <a:gd name="T101" fmla="*/ 509 h 1170"/>
                <a:gd name="T102" fmla="*/ 1004 w 5438"/>
                <a:gd name="T103" fmla="*/ 235 h 1170"/>
                <a:gd name="T104" fmla="*/ 899 w 5438"/>
                <a:gd name="T105" fmla="*/ 173 h 1170"/>
                <a:gd name="T106" fmla="*/ 780 w 5438"/>
                <a:gd name="T107" fmla="*/ 111 h 1170"/>
                <a:gd name="T108" fmla="*/ 780 w 5438"/>
                <a:gd name="T109" fmla="*/ 111 h 1170"/>
                <a:gd name="T110" fmla="*/ 673 w 5438"/>
                <a:gd name="T111" fmla="*/ 64 h 1170"/>
                <a:gd name="T112" fmla="*/ 558 w 5438"/>
                <a:gd name="T113" fmla="*/ 28 h 1170"/>
                <a:gd name="T114" fmla="*/ 556 w 5438"/>
                <a:gd name="T115" fmla="*/ 28 h 1170"/>
                <a:gd name="T116" fmla="*/ 433 w 5438"/>
                <a:gd name="T117" fmla="*/ 8 h 1170"/>
                <a:gd name="T118" fmla="*/ 333 w 5438"/>
                <a:gd name="T119" fmla="*/ 0 h 1170"/>
                <a:gd name="T120" fmla="*/ 220 w 5438"/>
                <a:gd name="T121" fmla="*/ 2 h 1170"/>
                <a:gd name="T122" fmla="*/ 0 w 5438"/>
                <a:gd name="T123" fmla="*/ 14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38" h="1170">
                  <a:moveTo>
                    <a:pt x="0" y="14"/>
                  </a:moveTo>
                  <a:lnTo>
                    <a:pt x="0" y="34"/>
                  </a:lnTo>
                  <a:lnTo>
                    <a:pt x="111" y="28"/>
                  </a:lnTo>
                  <a:lnTo>
                    <a:pt x="220" y="22"/>
                  </a:lnTo>
                  <a:lnTo>
                    <a:pt x="331" y="20"/>
                  </a:lnTo>
                  <a:lnTo>
                    <a:pt x="331" y="10"/>
                  </a:lnTo>
                  <a:lnTo>
                    <a:pt x="331" y="20"/>
                  </a:lnTo>
                  <a:lnTo>
                    <a:pt x="442" y="28"/>
                  </a:lnTo>
                  <a:lnTo>
                    <a:pt x="442" y="18"/>
                  </a:lnTo>
                  <a:lnTo>
                    <a:pt x="442" y="28"/>
                  </a:lnTo>
                  <a:lnTo>
                    <a:pt x="554" y="46"/>
                  </a:lnTo>
                  <a:lnTo>
                    <a:pt x="554" y="36"/>
                  </a:lnTo>
                  <a:lnTo>
                    <a:pt x="552" y="46"/>
                  </a:lnTo>
                  <a:lnTo>
                    <a:pt x="663" y="82"/>
                  </a:lnTo>
                  <a:lnTo>
                    <a:pt x="665" y="72"/>
                  </a:lnTo>
                  <a:lnTo>
                    <a:pt x="661" y="82"/>
                  </a:lnTo>
                  <a:lnTo>
                    <a:pt x="772" y="129"/>
                  </a:lnTo>
                  <a:lnTo>
                    <a:pt x="776" y="119"/>
                  </a:lnTo>
                  <a:lnTo>
                    <a:pt x="772" y="127"/>
                  </a:lnTo>
                  <a:lnTo>
                    <a:pt x="883" y="185"/>
                  </a:lnTo>
                  <a:lnTo>
                    <a:pt x="887" y="177"/>
                  </a:lnTo>
                  <a:lnTo>
                    <a:pt x="883" y="185"/>
                  </a:lnTo>
                  <a:lnTo>
                    <a:pt x="994" y="250"/>
                  </a:lnTo>
                  <a:lnTo>
                    <a:pt x="1328" y="459"/>
                  </a:lnTo>
                  <a:lnTo>
                    <a:pt x="1437" y="525"/>
                  </a:lnTo>
                  <a:lnTo>
                    <a:pt x="1548" y="586"/>
                  </a:lnTo>
                  <a:lnTo>
                    <a:pt x="1532" y="578"/>
                  </a:lnTo>
                  <a:lnTo>
                    <a:pt x="1548" y="586"/>
                  </a:lnTo>
                  <a:lnTo>
                    <a:pt x="1660" y="644"/>
                  </a:lnTo>
                  <a:lnTo>
                    <a:pt x="1771" y="697"/>
                  </a:lnTo>
                  <a:lnTo>
                    <a:pt x="1789" y="707"/>
                  </a:lnTo>
                  <a:lnTo>
                    <a:pt x="1771" y="699"/>
                  </a:lnTo>
                  <a:lnTo>
                    <a:pt x="1882" y="747"/>
                  </a:lnTo>
                  <a:lnTo>
                    <a:pt x="1860" y="737"/>
                  </a:lnTo>
                  <a:lnTo>
                    <a:pt x="1884" y="747"/>
                  </a:lnTo>
                  <a:lnTo>
                    <a:pt x="1995" y="793"/>
                  </a:lnTo>
                  <a:lnTo>
                    <a:pt x="2106" y="836"/>
                  </a:lnTo>
                  <a:lnTo>
                    <a:pt x="2217" y="876"/>
                  </a:lnTo>
                  <a:lnTo>
                    <a:pt x="2329" y="914"/>
                  </a:lnTo>
                  <a:lnTo>
                    <a:pt x="2323" y="912"/>
                  </a:lnTo>
                  <a:lnTo>
                    <a:pt x="2329" y="914"/>
                  </a:lnTo>
                  <a:lnTo>
                    <a:pt x="2440" y="946"/>
                  </a:lnTo>
                  <a:lnTo>
                    <a:pt x="2551" y="975"/>
                  </a:lnTo>
                  <a:lnTo>
                    <a:pt x="2660" y="1001"/>
                  </a:lnTo>
                  <a:lnTo>
                    <a:pt x="2771" y="1025"/>
                  </a:lnTo>
                  <a:lnTo>
                    <a:pt x="2883" y="1045"/>
                  </a:lnTo>
                  <a:lnTo>
                    <a:pt x="2875" y="1043"/>
                  </a:lnTo>
                  <a:lnTo>
                    <a:pt x="2885" y="1045"/>
                  </a:lnTo>
                  <a:lnTo>
                    <a:pt x="2996" y="1063"/>
                  </a:lnTo>
                  <a:lnTo>
                    <a:pt x="3051" y="1071"/>
                  </a:lnTo>
                  <a:lnTo>
                    <a:pt x="2996" y="1063"/>
                  </a:lnTo>
                  <a:lnTo>
                    <a:pt x="3218" y="1095"/>
                  </a:lnTo>
                  <a:lnTo>
                    <a:pt x="3441" y="1118"/>
                  </a:lnTo>
                  <a:lnTo>
                    <a:pt x="3663" y="1134"/>
                  </a:lnTo>
                  <a:lnTo>
                    <a:pt x="3659" y="1134"/>
                  </a:lnTo>
                  <a:lnTo>
                    <a:pt x="3663" y="1134"/>
                  </a:lnTo>
                  <a:lnTo>
                    <a:pt x="3772" y="1140"/>
                  </a:lnTo>
                  <a:lnTo>
                    <a:pt x="3883" y="1146"/>
                  </a:lnTo>
                  <a:lnTo>
                    <a:pt x="4328" y="1162"/>
                  </a:lnTo>
                  <a:lnTo>
                    <a:pt x="4662" y="1168"/>
                  </a:lnTo>
                  <a:lnTo>
                    <a:pt x="4773" y="1168"/>
                  </a:lnTo>
                  <a:lnTo>
                    <a:pt x="4884" y="1170"/>
                  </a:lnTo>
                  <a:lnTo>
                    <a:pt x="5438" y="1170"/>
                  </a:lnTo>
                  <a:lnTo>
                    <a:pt x="5438" y="1150"/>
                  </a:lnTo>
                  <a:lnTo>
                    <a:pt x="4884" y="1150"/>
                  </a:lnTo>
                  <a:lnTo>
                    <a:pt x="4773" y="1148"/>
                  </a:lnTo>
                  <a:lnTo>
                    <a:pt x="4662" y="1148"/>
                  </a:lnTo>
                  <a:lnTo>
                    <a:pt x="4328" y="1142"/>
                  </a:lnTo>
                  <a:lnTo>
                    <a:pt x="3883" y="1126"/>
                  </a:lnTo>
                  <a:lnTo>
                    <a:pt x="3772" y="1120"/>
                  </a:lnTo>
                  <a:lnTo>
                    <a:pt x="3663" y="1114"/>
                  </a:lnTo>
                  <a:lnTo>
                    <a:pt x="3663" y="1124"/>
                  </a:lnTo>
                  <a:lnTo>
                    <a:pt x="3665" y="1114"/>
                  </a:lnTo>
                  <a:lnTo>
                    <a:pt x="3442" y="1098"/>
                  </a:lnTo>
                  <a:lnTo>
                    <a:pt x="3220" y="1075"/>
                  </a:lnTo>
                  <a:lnTo>
                    <a:pt x="2998" y="1043"/>
                  </a:lnTo>
                  <a:lnTo>
                    <a:pt x="2996" y="1053"/>
                  </a:lnTo>
                  <a:lnTo>
                    <a:pt x="2998" y="1045"/>
                  </a:lnTo>
                  <a:lnTo>
                    <a:pt x="2887" y="1027"/>
                  </a:lnTo>
                  <a:lnTo>
                    <a:pt x="2885" y="1035"/>
                  </a:lnTo>
                  <a:lnTo>
                    <a:pt x="2887" y="1027"/>
                  </a:lnTo>
                  <a:lnTo>
                    <a:pt x="2775" y="1007"/>
                  </a:lnTo>
                  <a:lnTo>
                    <a:pt x="2664" y="983"/>
                  </a:lnTo>
                  <a:lnTo>
                    <a:pt x="2555" y="957"/>
                  </a:lnTo>
                  <a:lnTo>
                    <a:pt x="2444" y="928"/>
                  </a:lnTo>
                  <a:lnTo>
                    <a:pt x="2333" y="896"/>
                  </a:lnTo>
                  <a:lnTo>
                    <a:pt x="2331" y="904"/>
                  </a:lnTo>
                  <a:lnTo>
                    <a:pt x="2335" y="896"/>
                  </a:lnTo>
                  <a:lnTo>
                    <a:pt x="2223" y="858"/>
                  </a:lnTo>
                  <a:lnTo>
                    <a:pt x="2112" y="818"/>
                  </a:lnTo>
                  <a:lnTo>
                    <a:pt x="2001" y="775"/>
                  </a:lnTo>
                  <a:lnTo>
                    <a:pt x="1890" y="729"/>
                  </a:lnTo>
                  <a:lnTo>
                    <a:pt x="1886" y="737"/>
                  </a:lnTo>
                  <a:lnTo>
                    <a:pt x="1890" y="729"/>
                  </a:lnTo>
                  <a:lnTo>
                    <a:pt x="1779" y="681"/>
                  </a:lnTo>
                  <a:lnTo>
                    <a:pt x="1775" y="689"/>
                  </a:lnTo>
                  <a:lnTo>
                    <a:pt x="1779" y="681"/>
                  </a:lnTo>
                  <a:lnTo>
                    <a:pt x="1667" y="628"/>
                  </a:lnTo>
                  <a:lnTo>
                    <a:pt x="1556" y="570"/>
                  </a:lnTo>
                  <a:lnTo>
                    <a:pt x="1552" y="578"/>
                  </a:lnTo>
                  <a:lnTo>
                    <a:pt x="1558" y="570"/>
                  </a:lnTo>
                  <a:lnTo>
                    <a:pt x="1447" y="509"/>
                  </a:lnTo>
                  <a:lnTo>
                    <a:pt x="1338" y="443"/>
                  </a:lnTo>
                  <a:lnTo>
                    <a:pt x="1004" y="235"/>
                  </a:lnTo>
                  <a:lnTo>
                    <a:pt x="893" y="169"/>
                  </a:lnTo>
                  <a:lnTo>
                    <a:pt x="899" y="173"/>
                  </a:lnTo>
                  <a:lnTo>
                    <a:pt x="891" y="169"/>
                  </a:lnTo>
                  <a:lnTo>
                    <a:pt x="780" y="111"/>
                  </a:lnTo>
                  <a:lnTo>
                    <a:pt x="768" y="106"/>
                  </a:lnTo>
                  <a:lnTo>
                    <a:pt x="780" y="111"/>
                  </a:lnTo>
                  <a:lnTo>
                    <a:pt x="669" y="64"/>
                  </a:lnTo>
                  <a:lnTo>
                    <a:pt x="673" y="64"/>
                  </a:lnTo>
                  <a:lnTo>
                    <a:pt x="669" y="64"/>
                  </a:lnTo>
                  <a:lnTo>
                    <a:pt x="558" y="28"/>
                  </a:lnTo>
                  <a:lnTo>
                    <a:pt x="560" y="28"/>
                  </a:lnTo>
                  <a:lnTo>
                    <a:pt x="556" y="28"/>
                  </a:lnTo>
                  <a:lnTo>
                    <a:pt x="444" y="10"/>
                  </a:lnTo>
                  <a:lnTo>
                    <a:pt x="433" y="8"/>
                  </a:lnTo>
                  <a:lnTo>
                    <a:pt x="444" y="8"/>
                  </a:lnTo>
                  <a:lnTo>
                    <a:pt x="333" y="0"/>
                  </a:lnTo>
                  <a:lnTo>
                    <a:pt x="331" y="0"/>
                  </a:lnTo>
                  <a:lnTo>
                    <a:pt x="220" y="2"/>
                  </a:lnTo>
                  <a:lnTo>
                    <a:pt x="111" y="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2" name="Rectangle 128"/>
            <p:cNvSpPr>
              <a:spLocks noChangeArrowheads="1"/>
            </p:cNvSpPr>
            <p:nvPr/>
          </p:nvSpPr>
          <p:spPr bwMode="auto">
            <a:xfrm>
              <a:off x="1141414" y="5695951"/>
              <a:ext cx="4403725" cy="238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3" name="Rectangle 129"/>
            <p:cNvSpPr>
              <a:spLocks noChangeArrowheads="1"/>
            </p:cNvSpPr>
            <p:nvPr/>
          </p:nvSpPr>
          <p:spPr bwMode="auto">
            <a:xfrm>
              <a:off x="1141414" y="4318001"/>
              <a:ext cx="4403725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4" name="Rectangle 130"/>
            <p:cNvSpPr>
              <a:spLocks noChangeArrowheads="1"/>
            </p:cNvSpPr>
            <p:nvPr/>
          </p:nvSpPr>
          <p:spPr bwMode="auto">
            <a:xfrm>
              <a:off x="1573214" y="5653088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5" name="Rectangle 131"/>
            <p:cNvSpPr>
              <a:spLocks noChangeArrowheads="1"/>
            </p:cNvSpPr>
            <p:nvPr/>
          </p:nvSpPr>
          <p:spPr bwMode="auto">
            <a:xfrm>
              <a:off x="1573214" y="4330701"/>
              <a:ext cx="14288" cy="539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6" name="Rectangle 132"/>
            <p:cNvSpPr>
              <a:spLocks noChangeArrowheads="1"/>
            </p:cNvSpPr>
            <p:nvPr/>
          </p:nvSpPr>
          <p:spPr bwMode="auto">
            <a:xfrm>
              <a:off x="2454276" y="5653088"/>
              <a:ext cx="14288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7" name="Rectangle 133"/>
            <p:cNvSpPr>
              <a:spLocks noChangeArrowheads="1"/>
            </p:cNvSpPr>
            <p:nvPr/>
          </p:nvSpPr>
          <p:spPr bwMode="auto">
            <a:xfrm>
              <a:off x="2454276" y="4330701"/>
              <a:ext cx="14288" cy="539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8" name="Rectangle 134"/>
            <p:cNvSpPr>
              <a:spLocks noChangeArrowheads="1"/>
            </p:cNvSpPr>
            <p:nvPr/>
          </p:nvSpPr>
          <p:spPr bwMode="auto">
            <a:xfrm>
              <a:off x="3333751" y="565308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29" name="Rectangle 135"/>
            <p:cNvSpPr>
              <a:spLocks noChangeArrowheads="1"/>
            </p:cNvSpPr>
            <p:nvPr/>
          </p:nvSpPr>
          <p:spPr bwMode="auto">
            <a:xfrm>
              <a:off x="3333751" y="4330701"/>
              <a:ext cx="15875" cy="539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0" name="Rectangle 136"/>
            <p:cNvSpPr>
              <a:spLocks noChangeArrowheads="1"/>
            </p:cNvSpPr>
            <p:nvPr/>
          </p:nvSpPr>
          <p:spPr bwMode="auto">
            <a:xfrm>
              <a:off x="4214814" y="565308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1" name="Rectangle 137"/>
            <p:cNvSpPr>
              <a:spLocks noChangeArrowheads="1"/>
            </p:cNvSpPr>
            <p:nvPr/>
          </p:nvSpPr>
          <p:spPr bwMode="auto">
            <a:xfrm>
              <a:off x="4214814" y="4330701"/>
              <a:ext cx="15875" cy="539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2" name="Rectangle 138"/>
            <p:cNvSpPr>
              <a:spLocks noChangeArrowheads="1"/>
            </p:cNvSpPr>
            <p:nvPr/>
          </p:nvSpPr>
          <p:spPr bwMode="auto">
            <a:xfrm>
              <a:off x="5095876" y="5653088"/>
              <a:ext cx="15875" cy="555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3" name="Rectangle 139"/>
            <p:cNvSpPr>
              <a:spLocks noChangeArrowheads="1"/>
            </p:cNvSpPr>
            <p:nvPr/>
          </p:nvSpPr>
          <p:spPr bwMode="auto">
            <a:xfrm>
              <a:off x="5095876" y="4330701"/>
              <a:ext cx="15875" cy="539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4" name="Rectangle 140"/>
            <p:cNvSpPr>
              <a:spLocks noChangeArrowheads="1"/>
            </p:cNvSpPr>
            <p:nvPr/>
          </p:nvSpPr>
          <p:spPr bwMode="auto">
            <a:xfrm>
              <a:off x="1128714" y="559752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5" name="Rectangle 141"/>
            <p:cNvSpPr>
              <a:spLocks noChangeArrowheads="1"/>
            </p:cNvSpPr>
            <p:nvPr/>
          </p:nvSpPr>
          <p:spPr bwMode="auto">
            <a:xfrm>
              <a:off x="1128714" y="4330701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6" name="Rectangle 142"/>
            <p:cNvSpPr>
              <a:spLocks noChangeArrowheads="1"/>
            </p:cNvSpPr>
            <p:nvPr/>
          </p:nvSpPr>
          <p:spPr bwMode="auto">
            <a:xfrm>
              <a:off x="2009776" y="5597526"/>
              <a:ext cx="23813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7" name="Rectangle 143"/>
            <p:cNvSpPr>
              <a:spLocks noChangeArrowheads="1"/>
            </p:cNvSpPr>
            <p:nvPr/>
          </p:nvSpPr>
          <p:spPr bwMode="auto">
            <a:xfrm>
              <a:off x="2009776" y="4330701"/>
              <a:ext cx="23813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8" name="Rectangle 144"/>
            <p:cNvSpPr>
              <a:spLocks noChangeArrowheads="1"/>
            </p:cNvSpPr>
            <p:nvPr/>
          </p:nvSpPr>
          <p:spPr bwMode="auto">
            <a:xfrm>
              <a:off x="2889251" y="559752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39" name="Rectangle 145"/>
            <p:cNvSpPr>
              <a:spLocks noChangeArrowheads="1"/>
            </p:cNvSpPr>
            <p:nvPr/>
          </p:nvSpPr>
          <p:spPr bwMode="auto">
            <a:xfrm>
              <a:off x="2889251" y="4330701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0" name="Rectangle 146"/>
            <p:cNvSpPr>
              <a:spLocks noChangeArrowheads="1"/>
            </p:cNvSpPr>
            <p:nvPr/>
          </p:nvSpPr>
          <p:spPr bwMode="auto">
            <a:xfrm>
              <a:off x="3770314" y="559752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1" name="Rectangle 147"/>
            <p:cNvSpPr>
              <a:spLocks noChangeArrowheads="1"/>
            </p:cNvSpPr>
            <p:nvPr/>
          </p:nvSpPr>
          <p:spPr bwMode="auto">
            <a:xfrm>
              <a:off x="3770314" y="4330701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2" name="Rectangle 148"/>
            <p:cNvSpPr>
              <a:spLocks noChangeArrowheads="1"/>
            </p:cNvSpPr>
            <p:nvPr/>
          </p:nvSpPr>
          <p:spPr bwMode="auto">
            <a:xfrm>
              <a:off x="4651376" y="559752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3" name="Rectangle 149"/>
            <p:cNvSpPr>
              <a:spLocks noChangeArrowheads="1"/>
            </p:cNvSpPr>
            <p:nvPr/>
          </p:nvSpPr>
          <p:spPr bwMode="auto">
            <a:xfrm>
              <a:off x="4651376" y="4330701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4" name="Rectangle 150"/>
            <p:cNvSpPr>
              <a:spLocks noChangeArrowheads="1"/>
            </p:cNvSpPr>
            <p:nvPr/>
          </p:nvSpPr>
          <p:spPr bwMode="auto">
            <a:xfrm>
              <a:off x="5532439" y="5597526"/>
              <a:ext cx="25400" cy="11112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5" name="Rectangle 151"/>
            <p:cNvSpPr>
              <a:spLocks noChangeArrowheads="1"/>
            </p:cNvSpPr>
            <p:nvPr/>
          </p:nvSpPr>
          <p:spPr bwMode="auto">
            <a:xfrm>
              <a:off x="5532439" y="4330701"/>
              <a:ext cx="25400" cy="10953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6" name="Freeform 152"/>
            <p:cNvSpPr>
              <a:spLocks noEditPoints="1"/>
            </p:cNvSpPr>
            <p:nvPr/>
          </p:nvSpPr>
          <p:spPr bwMode="auto">
            <a:xfrm>
              <a:off x="1100139" y="5759451"/>
              <a:ext cx="87313" cy="139700"/>
            </a:xfrm>
            <a:custGeom>
              <a:avLst/>
              <a:gdLst>
                <a:gd name="T0" fmla="*/ 0 w 112"/>
                <a:gd name="T1" fmla="*/ 87 h 174"/>
                <a:gd name="T2" fmla="*/ 2 w 112"/>
                <a:gd name="T3" fmla="*/ 59 h 174"/>
                <a:gd name="T4" fmla="*/ 6 w 112"/>
                <a:gd name="T5" fmla="*/ 37 h 174"/>
                <a:gd name="T6" fmla="*/ 12 w 112"/>
                <a:gd name="T7" fmla="*/ 25 h 174"/>
                <a:gd name="T8" fmla="*/ 18 w 112"/>
                <a:gd name="T9" fmla="*/ 17 h 174"/>
                <a:gd name="T10" fmla="*/ 26 w 112"/>
                <a:gd name="T11" fmla="*/ 10 h 174"/>
                <a:gd name="T12" fmla="*/ 34 w 112"/>
                <a:gd name="T13" fmla="*/ 4 h 174"/>
                <a:gd name="T14" fmla="*/ 44 w 112"/>
                <a:gd name="T15" fmla="*/ 2 h 174"/>
                <a:gd name="T16" fmla="*/ 56 w 112"/>
                <a:gd name="T17" fmla="*/ 0 h 174"/>
                <a:gd name="T18" fmla="*/ 66 w 112"/>
                <a:gd name="T19" fmla="*/ 2 h 174"/>
                <a:gd name="T20" fmla="*/ 74 w 112"/>
                <a:gd name="T21" fmla="*/ 4 h 174"/>
                <a:gd name="T22" fmla="*/ 82 w 112"/>
                <a:gd name="T23" fmla="*/ 6 h 174"/>
                <a:gd name="T24" fmla="*/ 88 w 112"/>
                <a:gd name="T25" fmla="*/ 10 h 174"/>
                <a:gd name="T26" fmla="*/ 94 w 112"/>
                <a:gd name="T27" fmla="*/ 15 h 174"/>
                <a:gd name="T28" fmla="*/ 98 w 112"/>
                <a:gd name="T29" fmla="*/ 21 h 174"/>
                <a:gd name="T30" fmla="*/ 104 w 112"/>
                <a:gd name="T31" fmla="*/ 33 h 174"/>
                <a:gd name="T32" fmla="*/ 108 w 112"/>
                <a:gd name="T33" fmla="*/ 47 h 174"/>
                <a:gd name="T34" fmla="*/ 112 w 112"/>
                <a:gd name="T35" fmla="*/ 65 h 174"/>
                <a:gd name="T36" fmla="*/ 112 w 112"/>
                <a:gd name="T37" fmla="*/ 87 h 174"/>
                <a:gd name="T38" fmla="*/ 112 w 112"/>
                <a:gd name="T39" fmla="*/ 115 h 174"/>
                <a:gd name="T40" fmla="*/ 106 w 112"/>
                <a:gd name="T41" fmla="*/ 137 h 174"/>
                <a:gd name="T42" fmla="*/ 102 w 112"/>
                <a:gd name="T43" fmla="*/ 149 h 174"/>
                <a:gd name="T44" fmla="*/ 96 w 112"/>
                <a:gd name="T45" fmla="*/ 156 h 174"/>
                <a:gd name="T46" fmla="*/ 88 w 112"/>
                <a:gd name="T47" fmla="*/ 164 h 174"/>
                <a:gd name="T48" fmla="*/ 78 w 112"/>
                <a:gd name="T49" fmla="*/ 170 h 174"/>
                <a:gd name="T50" fmla="*/ 68 w 112"/>
                <a:gd name="T51" fmla="*/ 172 h 174"/>
                <a:gd name="T52" fmla="*/ 56 w 112"/>
                <a:gd name="T53" fmla="*/ 174 h 174"/>
                <a:gd name="T54" fmla="*/ 34 w 112"/>
                <a:gd name="T55" fmla="*/ 170 h 174"/>
                <a:gd name="T56" fmla="*/ 18 w 112"/>
                <a:gd name="T57" fmla="*/ 158 h 174"/>
                <a:gd name="T58" fmla="*/ 8 w 112"/>
                <a:gd name="T59" fmla="*/ 141 h 174"/>
                <a:gd name="T60" fmla="*/ 2 w 112"/>
                <a:gd name="T61" fmla="*/ 117 h 174"/>
                <a:gd name="T62" fmla="*/ 0 w 112"/>
                <a:gd name="T63" fmla="*/ 87 h 174"/>
                <a:gd name="T64" fmla="*/ 22 w 112"/>
                <a:gd name="T65" fmla="*/ 87 h 174"/>
                <a:gd name="T66" fmla="*/ 24 w 112"/>
                <a:gd name="T67" fmla="*/ 111 h 174"/>
                <a:gd name="T68" fmla="*/ 26 w 112"/>
                <a:gd name="T69" fmla="*/ 131 h 174"/>
                <a:gd name="T70" fmla="*/ 32 w 112"/>
                <a:gd name="T71" fmla="*/ 141 h 174"/>
                <a:gd name="T72" fmla="*/ 40 w 112"/>
                <a:gd name="T73" fmla="*/ 149 h 174"/>
                <a:gd name="T74" fmla="*/ 48 w 112"/>
                <a:gd name="T75" fmla="*/ 152 h 174"/>
                <a:gd name="T76" fmla="*/ 56 w 112"/>
                <a:gd name="T77" fmla="*/ 154 h 174"/>
                <a:gd name="T78" fmla="*/ 66 w 112"/>
                <a:gd name="T79" fmla="*/ 152 h 174"/>
                <a:gd name="T80" fmla="*/ 74 w 112"/>
                <a:gd name="T81" fmla="*/ 149 h 174"/>
                <a:gd name="T82" fmla="*/ 80 w 112"/>
                <a:gd name="T83" fmla="*/ 141 h 174"/>
                <a:gd name="T84" fmla="*/ 86 w 112"/>
                <a:gd name="T85" fmla="*/ 131 h 174"/>
                <a:gd name="T86" fmla="*/ 90 w 112"/>
                <a:gd name="T87" fmla="*/ 111 h 174"/>
                <a:gd name="T88" fmla="*/ 90 w 112"/>
                <a:gd name="T89" fmla="*/ 87 h 174"/>
                <a:gd name="T90" fmla="*/ 90 w 112"/>
                <a:gd name="T91" fmla="*/ 63 h 174"/>
                <a:gd name="T92" fmla="*/ 86 w 112"/>
                <a:gd name="T93" fmla="*/ 45 h 174"/>
                <a:gd name="T94" fmla="*/ 80 w 112"/>
                <a:gd name="T95" fmla="*/ 33 h 174"/>
                <a:gd name="T96" fmla="*/ 76 w 112"/>
                <a:gd name="T97" fmla="*/ 27 h 174"/>
                <a:gd name="T98" fmla="*/ 70 w 112"/>
                <a:gd name="T99" fmla="*/ 23 h 174"/>
                <a:gd name="T100" fmla="*/ 64 w 112"/>
                <a:gd name="T101" fmla="*/ 21 h 174"/>
                <a:gd name="T102" fmla="*/ 56 w 112"/>
                <a:gd name="T103" fmla="*/ 19 h 174"/>
                <a:gd name="T104" fmla="*/ 48 w 112"/>
                <a:gd name="T105" fmla="*/ 21 h 174"/>
                <a:gd name="T106" fmla="*/ 40 w 112"/>
                <a:gd name="T107" fmla="*/ 25 h 174"/>
                <a:gd name="T108" fmla="*/ 32 w 112"/>
                <a:gd name="T109" fmla="*/ 31 h 174"/>
                <a:gd name="T110" fmla="*/ 28 w 112"/>
                <a:gd name="T111" fmla="*/ 45 h 174"/>
                <a:gd name="T112" fmla="*/ 24 w 112"/>
                <a:gd name="T113" fmla="*/ 63 h 174"/>
                <a:gd name="T114" fmla="*/ 22 w 112"/>
                <a:gd name="T115" fmla="*/ 8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74">
                  <a:moveTo>
                    <a:pt x="0" y="87"/>
                  </a:moveTo>
                  <a:lnTo>
                    <a:pt x="2" y="59"/>
                  </a:lnTo>
                  <a:lnTo>
                    <a:pt x="6" y="37"/>
                  </a:lnTo>
                  <a:lnTo>
                    <a:pt x="12" y="25"/>
                  </a:lnTo>
                  <a:lnTo>
                    <a:pt x="18" y="17"/>
                  </a:lnTo>
                  <a:lnTo>
                    <a:pt x="26" y="10"/>
                  </a:lnTo>
                  <a:lnTo>
                    <a:pt x="34" y="4"/>
                  </a:lnTo>
                  <a:lnTo>
                    <a:pt x="44" y="2"/>
                  </a:lnTo>
                  <a:lnTo>
                    <a:pt x="56" y="0"/>
                  </a:lnTo>
                  <a:lnTo>
                    <a:pt x="66" y="2"/>
                  </a:lnTo>
                  <a:lnTo>
                    <a:pt x="74" y="4"/>
                  </a:lnTo>
                  <a:lnTo>
                    <a:pt x="82" y="6"/>
                  </a:lnTo>
                  <a:lnTo>
                    <a:pt x="88" y="10"/>
                  </a:lnTo>
                  <a:lnTo>
                    <a:pt x="94" y="15"/>
                  </a:lnTo>
                  <a:lnTo>
                    <a:pt x="98" y="21"/>
                  </a:lnTo>
                  <a:lnTo>
                    <a:pt x="104" y="33"/>
                  </a:lnTo>
                  <a:lnTo>
                    <a:pt x="108" y="47"/>
                  </a:lnTo>
                  <a:lnTo>
                    <a:pt x="112" y="65"/>
                  </a:lnTo>
                  <a:lnTo>
                    <a:pt x="112" y="87"/>
                  </a:lnTo>
                  <a:lnTo>
                    <a:pt x="112" y="115"/>
                  </a:lnTo>
                  <a:lnTo>
                    <a:pt x="106" y="137"/>
                  </a:lnTo>
                  <a:lnTo>
                    <a:pt x="102" y="149"/>
                  </a:lnTo>
                  <a:lnTo>
                    <a:pt x="96" y="156"/>
                  </a:lnTo>
                  <a:lnTo>
                    <a:pt x="88" y="164"/>
                  </a:lnTo>
                  <a:lnTo>
                    <a:pt x="78" y="170"/>
                  </a:lnTo>
                  <a:lnTo>
                    <a:pt x="68" y="172"/>
                  </a:lnTo>
                  <a:lnTo>
                    <a:pt x="56" y="174"/>
                  </a:lnTo>
                  <a:lnTo>
                    <a:pt x="34" y="170"/>
                  </a:lnTo>
                  <a:lnTo>
                    <a:pt x="18" y="158"/>
                  </a:lnTo>
                  <a:lnTo>
                    <a:pt x="8" y="141"/>
                  </a:lnTo>
                  <a:lnTo>
                    <a:pt x="2" y="117"/>
                  </a:lnTo>
                  <a:lnTo>
                    <a:pt x="0" y="87"/>
                  </a:lnTo>
                  <a:close/>
                  <a:moveTo>
                    <a:pt x="22" y="87"/>
                  </a:moveTo>
                  <a:lnTo>
                    <a:pt x="24" y="111"/>
                  </a:lnTo>
                  <a:lnTo>
                    <a:pt x="26" y="131"/>
                  </a:lnTo>
                  <a:lnTo>
                    <a:pt x="32" y="141"/>
                  </a:lnTo>
                  <a:lnTo>
                    <a:pt x="40" y="149"/>
                  </a:lnTo>
                  <a:lnTo>
                    <a:pt x="48" y="152"/>
                  </a:lnTo>
                  <a:lnTo>
                    <a:pt x="56" y="154"/>
                  </a:lnTo>
                  <a:lnTo>
                    <a:pt x="66" y="152"/>
                  </a:lnTo>
                  <a:lnTo>
                    <a:pt x="74" y="149"/>
                  </a:lnTo>
                  <a:lnTo>
                    <a:pt x="80" y="141"/>
                  </a:lnTo>
                  <a:lnTo>
                    <a:pt x="86" y="131"/>
                  </a:lnTo>
                  <a:lnTo>
                    <a:pt x="90" y="111"/>
                  </a:lnTo>
                  <a:lnTo>
                    <a:pt x="90" y="87"/>
                  </a:lnTo>
                  <a:lnTo>
                    <a:pt x="90" y="63"/>
                  </a:lnTo>
                  <a:lnTo>
                    <a:pt x="86" y="45"/>
                  </a:lnTo>
                  <a:lnTo>
                    <a:pt x="80" y="33"/>
                  </a:lnTo>
                  <a:lnTo>
                    <a:pt x="76" y="27"/>
                  </a:lnTo>
                  <a:lnTo>
                    <a:pt x="70" y="23"/>
                  </a:lnTo>
                  <a:lnTo>
                    <a:pt x="64" y="21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0" y="25"/>
                  </a:lnTo>
                  <a:lnTo>
                    <a:pt x="32" y="31"/>
                  </a:lnTo>
                  <a:lnTo>
                    <a:pt x="28" y="45"/>
                  </a:lnTo>
                  <a:lnTo>
                    <a:pt x="24" y="63"/>
                  </a:lnTo>
                  <a:lnTo>
                    <a:pt x="22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7" name="Freeform 153"/>
            <p:cNvSpPr>
              <a:spLocks noEditPoints="1"/>
            </p:cNvSpPr>
            <p:nvPr/>
          </p:nvSpPr>
          <p:spPr bwMode="auto">
            <a:xfrm>
              <a:off x="1901826" y="5759451"/>
              <a:ext cx="88900" cy="139700"/>
            </a:xfrm>
            <a:custGeom>
              <a:avLst/>
              <a:gdLst>
                <a:gd name="T0" fmla="*/ 0 w 111"/>
                <a:gd name="T1" fmla="*/ 87 h 174"/>
                <a:gd name="T2" fmla="*/ 2 w 111"/>
                <a:gd name="T3" fmla="*/ 59 h 174"/>
                <a:gd name="T4" fmla="*/ 6 w 111"/>
                <a:gd name="T5" fmla="*/ 37 h 174"/>
                <a:gd name="T6" fmla="*/ 12 w 111"/>
                <a:gd name="T7" fmla="*/ 25 h 174"/>
                <a:gd name="T8" fmla="*/ 18 w 111"/>
                <a:gd name="T9" fmla="*/ 17 h 174"/>
                <a:gd name="T10" fmla="*/ 26 w 111"/>
                <a:gd name="T11" fmla="*/ 10 h 174"/>
                <a:gd name="T12" fmla="*/ 34 w 111"/>
                <a:gd name="T13" fmla="*/ 4 h 174"/>
                <a:gd name="T14" fmla="*/ 44 w 111"/>
                <a:gd name="T15" fmla="*/ 2 h 174"/>
                <a:gd name="T16" fmla="*/ 56 w 111"/>
                <a:gd name="T17" fmla="*/ 0 h 174"/>
                <a:gd name="T18" fmla="*/ 66 w 111"/>
                <a:gd name="T19" fmla="*/ 2 h 174"/>
                <a:gd name="T20" fmla="*/ 74 w 111"/>
                <a:gd name="T21" fmla="*/ 4 h 174"/>
                <a:gd name="T22" fmla="*/ 81 w 111"/>
                <a:gd name="T23" fmla="*/ 6 h 174"/>
                <a:gd name="T24" fmla="*/ 87 w 111"/>
                <a:gd name="T25" fmla="*/ 10 h 174"/>
                <a:gd name="T26" fmla="*/ 93 w 111"/>
                <a:gd name="T27" fmla="*/ 15 h 174"/>
                <a:gd name="T28" fmla="*/ 97 w 111"/>
                <a:gd name="T29" fmla="*/ 21 h 174"/>
                <a:gd name="T30" fmla="*/ 103 w 111"/>
                <a:gd name="T31" fmla="*/ 33 h 174"/>
                <a:gd name="T32" fmla="*/ 107 w 111"/>
                <a:gd name="T33" fmla="*/ 47 h 174"/>
                <a:gd name="T34" fmla="*/ 111 w 111"/>
                <a:gd name="T35" fmla="*/ 65 h 174"/>
                <a:gd name="T36" fmla="*/ 111 w 111"/>
                <a:gd name="T37" fmla="*/ 87 h 174"/>
                <a:gd name="T38" fmla="*/ 111 w 111"/>
                <a:gd name="T39" fmla="*/ 115 h 174"/>
                <a:gd name="T40" fmla="*/ 105 w 111"/>
                <a:gd name="T41" fmla="*/ 137 h 174"/>
                <a:gd name="T42" fmla="*/ 101 w 111"/>
                <a:gd name="T43" fmla="*/ 149 h 174"/>
                <a:gd name="T44" fmla="*/ 95 w 111"/>
                <a:gd name="T45" fmla="*/ 156 h 174"/>
                <a:gd name="T46" fmla="*/ 87 w 111"/>
                <a:gd name="T47" fmla="*/ 164 h 174"/>
                <a:gd name="T48" fmla="*/ 78 w 111"/>
                <a:gd name="T49" fmla="*/ 170 h 174"/>
                <a:gd name="T50" fmla="*/ 68 w 111"/>
                <a:gd name="T51" fmla="*/ 172 h 174"/>
                <a:gd name="T52" fmla="*/ 56 w 111"/>
                <a:gd name="T53" fmla="*/ 174 h 174"/>
                <a:gd name="T54" fmla="*/ 34 w 111"/>
                <a:gd name="T55" fmla="*/ 170 h 174"/>
                <a:gd name="T56" fmla="*/ 18 w 111"/>
                <a:gd name="T57" fmla="*/ 158 h 174"/>
                <a:gd name="T58" fmla="*/ 8 w 111"/>
                <a:gd name="T59" fmla="*/ 141 h 174"/>
                <a:gd name="T60" fmla="*/ 2 w 111"/>
                <a:gd name="T61" fmla="*/ 117 h 174"/>
                <a:gd name="T62" fmla="*/ 0 w 111"/>
                <a:gd name="T63" fmla="*/ 87 h 174"/>
                <a:gd name="T64" fmla="*/ 22 w 111"/>
                <a:gd name="T65" fmla="*/ 87 h 174"/>
                <a:gd name="T66" fmla="*/ 24 w 111"/>
                <a:gd name="T67" fmla="*/ 111 h 174"/>
                <a:gd name="T68" fmla="*/ 28 w 111"/>
                <a:gd name="T69" fmla="*/ 131 h 174"/>
                <a:gd name="T70" fmla="*/ 32 w 111"/>
                <a:gd name="T71" fmla="*/ 141 h 174"/>
                <a:gd name="T72" fmla="*/ 40 w 111"/>
                <a:gd name="T73" fmla="*/ 149 h 174"/>
                <a:gd name="T74" fmla="*/ 48 w 111"/>
                <a:gd name="T75" fmla="*/ 152 h 174"/>
                <a:gd name="T76" fmla="*/ 56 w 111"/>
                <a:gd name="T77" fmla="*/ 154 h 174"/>
                <a:gd name="T78" fmla="*/ 66 w 111"/>
                <a:gd name="T79" fmla="*/ 152 h 174"/>
                <a:gd name="T80" fmla="*/ 74 w 111"/>
                <a:gd name="T81" fmla="*/ 149 h 174"/>
                <a:gd name="T82" fmla="*/ 80 w 111"/>
                <a:gd name="T83" fmla="*/ 141 h 174"/>
                <a:gd name="T84" fmla="*/ 85 w 111"/>
                <a:gd name="T85" fmla="*/ 131 h 174"/>
                <a:gd name="T86" fmla="*/ 89 w 111"/>
                <a:gd name="T87" fmla="*/ 111 h 174"/>
                <a:gd name="T88" fmla="*/ 89 w 111"/>
                <a:gd name="T89" fmla="*/ 87 h 174"/>
                <a:gd name="T90" fmla="*/ 89 w 111"/>
                <a:gd name="T91" fmla="*/ 63 h 174"/>
                <a:gd name="T92" fmla="*/ 85 w 111"/>
                <a:gd name="T93" fmla="*/ 45 h 174"/>
                <a:gd name="T94" fmla="*/ 80 w 111"/>
                <a:gd name="T95" fmla="*/ 33 h 174"/>
                <a:gd name="T96" fmla="*/ 76 w 111"/>
                <a:gd name="T97" fmla="*/ 27 h 174"/>
                <a:gd name="T98" fmla="*/ 70 w 111"/>
                <a:gd name="T99" fmla="*/ 23 h 174"/>
                <a:gd name="T100" fmla="*/ 64 w 111"/>
                <a:gd name="T101" fmla="*/ 21 h 174"/>
                <a:gd name="T102" fmla="*/ 56 w 111"/>
                <a:gd name="T103" fmla="*/ 19 h 174"/>
                <a:gd name="T104" fmla="*/ 48 w 111"/>
                <a:gd name="T105" fmla="*/ 21 h 174"/>
                <a:gd name="T106" fmla="*/ 40 w 111"/>
                <a:gd name="T107" fmla="*/ 25 h 174"/>
                <a:gd name="T108" fmla="*/ 32 w 111"/>
                <a:gd name="T109" fmla="*/ 31 h 174"/>
                <a:gd name="T110" fmla="*/ 28 w 111"/>
                <a:gd name="T111" fmla="*/ 45 h 174"/>
                <a:gd name="T112" fmla="*/ 24 w 111"/>
                <a:gd name="T113" fmla="*/ 63 h 174"/>
                <a:gd name="T114" fmla="*/ 22 w 111"/>
                <a:gd name="T115" fmla="*/ 8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74">
                  <a:moveTo>
                    <a:pt x="0" y="87"/>
                  </a:moveTo>
                  <a:lnTo>
                    <a:pt x="2" y="59"/>
                  </a:lnTo>
                  <a:lnTo>
                    <a:pt x="6" y="37"/>
                  </a:lnTo>
                  <a:lnTo>
                    <a:pt x="12" y="25"/>
                  </a:lnTo>
                  <a:lnTo>
                    <a:pt x="18" y="17"/>
                  </a:lnTo>
                  <a:lnTo>
                    <a:pt x="26" y="10"/>
                  </a:lnTo>
                  <a:lnTo>
                    <a:pt x="34" y="4"/>
                  </a:lnTo>
                  <a:lnTo>
                    <a:pt x="44" y="2"/>
                  </a:lnTo>
                  <a:lnTo>
                    <a:pt x="56" y="0"/>
                  </a:lnTo>
                  <a:lnTo>
                    <a:pt x="66" y="2"/>
                  </a:lnTo>
                  <a:lnTo>
                    <a:pt x="74" y="4"/>
                  </a:lnTo>
                  <a:lnTo>
                    <a:pt x="81" y="6"/>
                  </a:lnTo>
                  <a:lnTo>
                    <a:pt x="87" y="10"/>
                  </a:lnTo>
                  <a:lnTo>
                    <a:pt x="93" y="15"/>
                  </a:lnTo>
                  <a:lnTo>
                    <a:pt x="97" y="21"/>
                  </a:lnTo>
                  <a:lnTo>
                    <a:pt x="103" y="33"/>
                  </a:lnTo>
                  <a:lnTo>
                    <a:pt x="107" y="47"/>
                  </a:lnTo>
                  <a:lnTo>
                    <a:pt x="111" y="65"/>
                  </a:lnTo>
                  <a:lnTo>
                    <a:pt x="111" y="87"/>
                  </a:lnTo>
                  <a:lnTo>
                    <a:pt x="111" y="115"/>
                  </a:lnTo>
                  <a:lnTo>
                    <a:pt x="105" y="137"/>
                  </a:lnTo>
                  <a:lnTo>
                    <a:pt x="101" y="149"/>
                  </a:lnTo>
                  <a:lnTo>
                    <a:pt x="95" y="156"/>
                  </a:lnTo>
                  <a:lnTo>
                    <a:pt x="87" y="164"/>
                  </a:lnTo>
                  <a:lnTo>
                    <a:pt x="78" y="170"/>
                  </a:lnTo>
                  <a:lnTo>
                    <a:pt x="68" y="172"/>
                  </a:lnTo>
                  <a:lnTo>
                    <a:pt x="56" y="174"/>
                  </a:lnTo>
                  <a:lnTo>
                    <a:pt x="34" y="170"/>
                  </a:lnTo>
                  <a:lnTo>
                    <a:pt x="18" y="158"/>
                  </a:lnTo>
                  <a:lnTo>
                    <a:pt x="8" y="141"/>
                  </a:lnTo>
                  <a:lnTo>
                    <a:pt x="2" y="117"/>
                  </a:lnTo>
                  <a:lnTo>
                    <a:pt x="0" y="87"/>
                  </a:lnTo>
                  <a:close/>
                  <a:moveTo>
                    <a:pt x="22" y="87"/>
                  </a:moveTo>
                  <a:lnTo>
                    <a:pt x="24" y="111"/>
                  </a:lnTo>
                  <a:lnTo>
                    <a:pt x="28" y="131"/>
                  </a:lnTo>
                  <a:lnTo>
                    <a:pt x="32" y="141"/>
                  </a:lnTo>
                  <a:lnTo>
                    <a:pt x="40" y="149"/>
                  </a:lnTo>
                  <a:lnTo>
                    <a:pt x="48" y="152"/>
                  </a:lnTo>
                  <a:lnTo>
                    <a:pt x="56" y="154"/>
                  </a:lnTo>
                  <a:lnTo>
                    <a:pt x="66" y="152"/>
                  </a:lnTo>
                  <a:lnTo>
                    <a:pt x="74" y="149"/>
                  </a:lnTo>
                  <a:lnTo>
                    <a:pt x="80" y="141"/>
                  </a:lnTo>
                  <a:lnTo>
                    <a:pt x="85" y="131"/>
                  </a:lnTo>
                  <a:lnTo>
                    <a:pt x="89" y="111"/>
                  </a:lnTo>
                  <a:lnTo>
                    <a:pt x="89" y="87"/>
                  </a:lnTo>
                  <a:lnTo>
                    <a:pt x="89" y="63"/>
                  </a:lnTo>
                  <a:lnTo>
                    <a:pt x="85" y="45"/>
                  </a:lnTo>
                  <a:lnTo>
                    <a:pt x="80" y="33"/>
                  </a:lnTo>
                  <a:lnTo>
                    <a:pt x="76" y="27"/>
                  </a:lnTo>
                  <a:lnTo>
                    <a:pt x="70" y="23"/>
                  </a:lnTo>
                  <a:lnTo>
                    <a:pt x="64" y="21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0" y="25"/>
                  </a:lnTo>
                  <a:lnTo>
                    <a:pt x="32" y="31"/>
                  </a:lnTo>
                  <a:lnTo>
                    <a:pt x="28" y="45"/>
                  </a:lnTo>
                  <a:lnTo>
                    <a:pt x="24" y="63"/>
                  </a:lnTo>
                  <a:lnTo>
                    <a:pt x="22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8" name="Rectangle 154"/>
            <p:cNvSpPr>
              <a:spLocks noChangeArrowheads="1"/>
            </p:cNvSpPr>
            <p:nvPr/>
          </p:nvSpPr>
          <p:spPr bwMode="auto">
            <a:xfrm>
              <a:off x="2017714" y="5878513"/>
              <a:ext cx="15875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9" name="Freeform 155"/>
            <p:cNvSpPr>
              <a:spLocks/>
            </p:cNvSpPr>
            <p:nvPr/>
          </p:nvSpPr>
          <p:spPr bwMode="auto">
            <a:xfrm>
              <a:off x="2057401" y="5759451"/>
              <a:ext cx="88900" cy="138113"/>
            </a:xfrm>
            <a:custGeom>
              <a:avLst/>
              <a:gdLst>
                <a:gd name="T0" fmla="*/ 111 w 111"/>
                <a:gd name="T1" fmla="*/ 149 h 172"/>
                <a:gd name="T2" fmla="*/ 111 w 111"/>
                <a:gd name="T3" fmla="*/ 172 h 172"/>
                <a:gd name="T4" fmla="*/ 0 w 111"/>
                <a:gd name="T5" fmla="*/ 172 h 172"/>
                <a:gd name="T6" fmla="*/ 0 w 111"/>
                <a:gd name="T7" fmla="*/ 164 h 172"/>
                <a:gd name="T8" fmla="*/ 2 w 111"/>
                <a:gd name="T9" fmla="*/ 156 h 172"/>
                <a:gd name="T10" fmla="*/ 8 w 111"/>
                <a:gd name="T11" fmla="*/ 145 h 172"/>
                <a:gd name="T12" fmla="*/ 14 w 111"/>
                <a:gd name="T13" fmla="*/ 133 h 172"/>
                <a:gd name="T14" fmla="*/ 21 w 111"/>
                <a:gd name="T15" fmla="*/ 125 h 172"/>
                <a:gd name="T16" fmla="*/ 29 w 111"/>
                <a:gd name="T17" fmla="*/ 117 h 172"/>
                <a:gd name="T18" fmla="*/ 41 w 111"/>
                <a:gd name="T19" fmla="*/ 107 h 172"/>
                <a:gd name="T20" fmla="*/ 63 w 111"/>
                <a:gd name="T21" fmla="*/ 87 h 172"/>
                <a:gd name="T22" fmla="*/ 77 w 111"/>
                <a:gd name="T23" fmla="*/ 71 h 172"/>
                <a:gd name="T24" fmla="*/ 83 w 111"/>
                <a:gd name="T25" fmla="*/ 63 h 172"/>
                <a:gd name="T26" fmla="*/ 85 w 111"/>
                <a:gd name="T27" fmla="*/ 55 h 172"/>
                <a:gd name="T28" fmla="*/ 87 w 111"/>
                <a:gd name="T29" fmla="*/ 47 h 172"/>
                <a:gd name="T30" fmla="*/ 85 w 111"/>
                <a:gd name="T31" fmla="*/ 39 h 172"/>
                <a:gd name="T32" fmla="*/ 83 w 111"/>
                <a:gd name="T33" fmla="*/ 33 h 172"/>
                <a:gd name="T34" fmla="*/ 79 w 111"/>
                <a:gd name="T35" fmla="*/ 27 h 172"/>
                <a:gd name="T36" fmla="*/ 71 w 111"/>
                <a:gd name="T37" fmla="*/ 23 h 172"/>
                <a:gd name="T38" fmla="*/ 65 w 111"/>
                <a:gd name="T39" fmla="*/ 21 h 172"/>
                <a:gd name="T40" fmla="*/ 55 w 111"/>
                <a:gd name="T41" fmla="*/ 19 h 172"/>
                <a:gd name="T42" fmla="*/ 47 w 111"/>
                <a:gd name="T43" fmla="*/ 21 h 172"/>
                <a:gd name="T44" fmla="*/ 39 w 111"/>
                <a:gd name="T45" fmla="*/ 23 h 172"/>
                <a:gd name="T46" fmla="*/ 33 w 111"/>
                <a:gd name="T47" fmla="*/ 27 h 172"/>
                <a:gd name="T48" fmla="*/ 27 w 111"/>
                <a:gd name="T49" fmla="*/ 33 h 172"/>
                <a:gd name="T50" fmla="*/ 25 w 111"/>
                <a:gd name="T51" fmla="*/ 41 h 172"/>
                <a:gd name="T52" fmla="*/ 25 w 111"/>
                <a:gd name="T53" fmla="*/ 49 h 172"/>
                <a:gd name="T54" fmla="*/ 2 w 111"/>
                <a:gd name="T55" fmla="*/ 47 h 172"/>
                <a:gd name="T56" fmla="*/ 8 w 111"/>
                <a:gd name="T57" fmla="*/ 27 h 172"/>
                <a:gd name="T58" fmla="*/ 20 w 111"/>
                <a:gd name="T59" fmla="*/ 11 h 172"/>
                <a:gd name="T60" fmla="*/ 35 w 111"/>
                <a:gd name="T61" fmla="*/ 4 h 172"/>
                <a:gd name="T62" fmla="*/ 57 w 111"/>
                <a:gd name="T63" fmla="*/ 0 h 172"/>
                <a:gd name="T64" fmla="*/ 79 w 111"/>
                <a:gd name="T65" fmla="*/ 4 h 172"/>
                <a:gd name="T66" fmla="*/ 95 w 111"/>
                <a:gd name="T67" fmla="*/ 13 h 172"/>
                <a:gd name="T68" fmla="*/ 105 w 111"/>
                <a:gd name="T69" fmla="*/ 29 h 172"/>
                <a:gd name="T70" fmla="*/ 109 w 111"/>
                <a:gd name="T71" fmla="*/ 47 h 172"/>
                <a:gd name="T72" fmla="*/ 109 w 111"/>
                <a:gd name="T73" fmla="*/ 57 h 172"/>
                <a:gd name="T74" fmla="*/ 105 w 111"/>
                <a:gd name="T75" fmla="*/ 67 h 172"/>
                <a:gd name="T76" fmla="*/ 101 w 111"/>
                <a:gd name="T77" fmla="*/ 77 h 172"/>
                <a:gd name="T78" fmla="*/ 93 w 111"/>
                <a:gd name="T79" fmla="*/ 89 h 172"/>
                <a:gd name="T80" fmla="*/ 87 w 111"/>
                <a:gd name="T81" fmla="*/ 95 h 172"/>
                <a:gd name="T82" fmla="*/ 81 w 111"/>
                <a:gd name="T83" fmla="*/ 101 h 172"/>
                <a:gd name="T84" fmla="*/ 71 w 111"/>
                <a:gd name="T85" fmla="*/ 109 h 172"/>
                <a:gd name="T86" fmla="*/ 61 w 111"/>
                <a:gd name="T87" fmla="*/ 117 h 172"/>
                <a:gd name="T88" fmla="*/ 53 w 111"/>
                <a:gd name="T89" fmla="*/ 125 h 172"/>
                <a:gd name="T90" fmla="*/ 47 w 111"/>
                <a:gd name="T91" fmla="*/ 131 h 172"/>
                <a:gd name="T92" fmla="*/ 41 w 111"/>
                <a:gd name="T93" fmla="*/ 135 h 172"/>
                <a:gd name="T94" fmla="*/ 37 w 111"/>
                <a:gd name="T95" fmla="*/ 139 h 172"/>
                <a:gd name="T96" fmla="*/ 29 w 111"/>
                <a:gd name="T97" fmla="*/ 149 h 172"/>
                <a:gd name="T98" fmla="*/ 111 w 111"/>
                <a:gd name="T99" fmla="*/ 14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1" h="172">
                  <a:moveTo>
                    <a:pt x="111" y="149"/>
                  </a:moveTo>
                  <a:lnTo>
                    <a:pt x="111" y="172"/>
                  </a:lnTo>
                  <a:lnTo>
                    <a:pt x="0" y="172"/>
                  </a:lnTo>
                  <a:lnTo>
                    <a:pt x="0" y="164"/>
                  </a:lnTo>
                  <a:lnTo>
                    <a:pt x="2" y="156"/>
                  </a:lnTo>
                  <a:lnTo>
                    <a:pt x="8" y="145"/>
                  </a:lnTo>
                  <a:lnTo>
                    <a:pt x="14" y="133"/>
                  </a:lnTo>
                  <a:lnTo>
                    <a:pt x="21" y="125"/>
                  </a:lnTo>
                  <a:lnTo>
                    <a:pt x="29" y="117"/>
                  </a:lnTo>
                  <a:lnTo>
                    <a:pt x="41" y="107"/>
                  </a:lnTo>
                  <a:lnTo>
                    <a:pt x="63" y="87"/>
                  </a:lnTo>
                  <a:lnTo>
                    <a:pt x="77" y="71"/>
                  </a:lnTo>
                  <a:lnTo>
                    <a:pt x="83" y="63"/>
                  </a:lnTo>
                  <a:lnTo>
                    <a:pt x="85" y="55"/>
                  </a:lnTo>
                  <a:lnTo>
                    <a:pt x="87" y="47"/>
                  </a:lnTo>
                  <a:lnTo>
                    <a:pt x="85" y="39"/>
                  </a:lnTo>
                  <a:lnTo>
                    <a:pt x="83" y="33"/>
                  </a:lnTo>
                  <a:lnTo>
                    <a:pt x="79" y="27"/>
                  </a:lnTo>
                  <a:lnTo>
                    <a:pt x="71" y="23"/>
                  </a:lnTo>
                  <a:lnTo>
                    <a:pt x="65" y="21"/>
                  </a:lnTo>
                  <a:lnTo>
                    <a:pt x="55" y="19"/>
                  </a:lnTo>
                  <a:lnTo>
                    <a:pt x="47" y="21"/>
                  </a:lnTo>
                  <a:lnTo>
                    <a:pt x="39" y="23"/>
                  </a:lnTo>
                  <a:lnTo>
                    <a:pt x="33" y="27"/>
                  </a:lnTo>
                  <a:lnTo>
                    <a:pt x="27" y="33"/>
                  </a:lnTo>
                  <a:lnTo>
                    <a:pt x="25" y="41"/>
                  </a:lnTo>
                  <a:lnTo>
                    <a:pt x="25" y="49"/>
                  </a:lnTo>
                  <a:lnTo>
                    <a:pt x="2" y="47"/>
                  </a:lnTo>
                  <a:lnTo>
                    <a:pt x="8" y="27"/>
                  </a:lnTo>
                  <a:lnTo>
                    <a:pt x="20" y="11"/>
                  </a:lnTo>
                  <a:lnTo>
                    <a:pt x="35" y="4"/>
                  </a:lnTo>
                  <a:lnTo>
                    <a:pt x="57" y="0"/>
                  </a:lnTo>
                  <a:lnTo>
                    <a:pt x="79" y="4"/>
                  </a:lnTo>
                  <a:lnTo>
                    <a:pt x="95" y="13"/>
                  </a:lnTo>
                  <a:lnTo>
                    <a:pt x="105" y="29"/>
                  </a:lnTo>
                  <a:lnTo>
                    <a:pt x="109" y="47"/>
                  </a:lnTo>
                  <a:lnTo>
                    <a:pt x="109" y="57"/>
                  </a:lnTo>
                  <a:lnTo>
                    <a:pt x="105" y="67"/>
                  </a:lnTo>
                  <a:lnTo>
                    <a:pt x="101" y="77"/>
                  </a:lnTo>
                  <a:lnTo>
                    <a:pt x="93" y="89"/>
                  </a:lnTo>
                  <a:lnTo>
                    <a:pt x="87" y="95"/>
                  </a:lnTo>
                  <a:lnTo>
                    <a:pt x="81" y="101"/>
                  </a:lnTo>
                  <a:lnTo>
                    <a:pt x="71" y="109"/>
                  </a:lnTo>
                  <a:lnTo>
                    <a:pt x="61" y="117"/>
                  </a:lnTo>
                  <a:lnTo>
                    <a:pt x="53" y="125"/>
                  </a:lnTo>
                  <a:lnTo>
                    <a:pt x="47" y="131"/>
                  </a:lnTo>
                  <a:lnTo>
                    <a:pt x="41" y="135"/>
                  </a:lnTo>
                  <a:lnTo>
                    <a:pt x="37" y="139"/>
                  </a:lnTo>
                  <a:lnTo>
                    <a:pt x="29" y="149"/>
                  </a:lnTo>
                  <a:lnTo>
                    <a:pt x="111" y="14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0" name="Freeform 156"/>
            <p:cNvSpPr>
              <a:spLocks noEditPoints="1"/>
            </p:cNvSpPr>
            <p:nvPr/>
          </p:nvSpPr>
          <p:spPr bwMode="auto">
            <a:xfrm>
              <a:off x="2781301" y="5759451"/>
              <a:ext cx="90488" cy="139700"/>
            </a:xfrm>
            <a:custGeom>
              <a:avLst/>
              <a:gdLst>
                <a:gd name="T0" fmla="*/ 0 w 113"/>
                <a:gd name="T1" fmla="*/ 87 h 174"/>
                <a:gd name="T2" fmla="*/ 2 w 113"/>
                <a:gd name="T3" fmla="*/ 59 h 174"/>
                <a:gd name="T4" fmla="*/ 8 w 113"/>
                <a:gd name="T5" fmla="*/ 37 h 174"/>
                <a:gd name="T6" fmla="*/ 12 w 113"/>
                <a:gd name="T7" fmla="*/ 25 h 174"/>
                <a:gd name="T8" fmla="*/ 18 w 113"/>
                <a:gd name="T9" fmla="*/ 17 h 174"/>
                <a:gd name="T10" fmla="*/ 26 w 113"/>
                <a:gd name="T11" fmla="*/ 10 h 174"/>
                <a:gd name="T12" fmla="*/ 34 w 113"/>
                <a:gd name="T13" fmla="*/ 4 h 174"/>
                <a:gd name="T14" fmla="*/ 46 w 113"/>
                <a:gd name="T15" fmla="*/ 2 h 174"/>
                <a:gd name="T16" fmla="*/ 58 w 113"/>
                <a:gd name="T17" fmla="*/ 0 h 174"/>
                <a:gd name="T18" fmla="*/ 65 w 113"/>
                <a:gd name="T19" fmla="*/ 2 h 174"/>
                <a:gd name="T20" fmla="*/ 73 w 113"/>
                <a:gd name="T21" fmla="*/ 4 h 174"/>
                <a:gd name="T22" fmla="*/ 81 w 113"/>
                <a:gd name="T23" fmla="*/ 6 h 174"/>
                <a:gd name="T24" fmla="*/ 89 w 113"/>
                <a:gd name="T25" fmla="*/ 10 h 174"/>
                <a:gd name="T26" fmla="*/ 93 w 113"/>
                <a:gd name="T27" fmla="*/ 15 h 174"/>
                <a:gd name="T28" fmla="*/ 99 w 113"/>
                <a:gd name="T29" fmla="*/ 21 h 174"/>
                <a:gd name="T30" fmla="*/ 105 w 113"/>
                <a:gd name="T31" fmla="*/ 33 h 174"/>
                <a:gd name="T32" fmla="*/ 109 w 113"/>
                <a:gd name="T33" fmla="*/ 47 h 174"/>
                <a:gd name="T34" fmla="*/ 111 w 113"/>
                <a:gd name="T35" fmla="*/ 65 h 174"/>
                <a:gd name="T36" fmla="*/ 113 w 113"/>
                <a:gd name="T37" fmla="*/ 87 h 174"/>
                <a:gd name="T38" fmla="*/ 111 w 113"/>
                <a:gd name="T39" fmla="*/ 115 h 174"/>
                <a:gd name="T40" fmla="*/ 107 w 113"/>
                <a:gd name="T41" fmla="*/ 137 h 174"/>
                <a:gd name="T42" fmla="*/ 101 w 113"/>
                <a:gd name="T43" fmla="*/ 149 h 174"/>
                <a:gd name="T44" fmla="*/ 95 w 113"/>
                <a:gd name="T45" fmla="*/ 156 h 174"/>
                <a:gd name="T46" fmla="*/ 87 w 113"/>
                <a:gd name="T47" fmla="*/ 164 h 174"/>
                <a:gd name="T48" fmla="*/ 79 w 113"/>
                <a:gd name="T49" fmla="*/ 170 h 174"/>
                <a:gd name="T50" fmla="*/ 69 w 113"/>
                <a:gd name="T51" fmla="*/ 172 h 174"/>
                <a:gd name="T52" fmla="*/ 58 w 113"/>
                <a:gd name="T53" fmla="*/ 174 h 174"/>
                <a:gd name="T54" fmla="*/ 34 w 113"/>
                <a:gd name="T55" fmla="*/ 170 h 174"/>
                <a:gd name="T56" fmla="*/ 18 w 113"/>
                <a:gd name="T57" fmla="*/ 158 h 174"/>
                <a:gd name="T58" fmla="*/ 8 w 113"/>
                <a:gd name="T59" fmla="*/ 141 h 174"/>
                <a:gd name="T60" fmla="*/ 2 w 113"/>
                <a:gd name="T61" fmla="*/ 117 h 174"/>
                <a:gd name="T62" fmla="*/ 0 w 113"/>
                <a:gd name="T63" fmla="*/ 87 h 174"/>
                <a:gd name="T64" fmla="*/ 24 w 113"/>
                <a:gd name="T65" fmla="*/ 87 h 174"/>
                <a:gd name="T66" fmla="*/ 24 w 113"/>
                <a:gd name="T67" fmla="*/ 111 h 174"/>
                <a:gd name="T68" fmla="*/ 28 w 113"/>
                <a:gd name="T69" fmla="*/ 131 h 174"/>
                <a:gd name="T70" fmla="*/ 34 w 113"/>
                <a:gd name="T71" fmla="*/ 141 h 174"/>
                <a:gd name="T72" fmla="*/ 40 w 113"/>
                <a:gd name="T73" fmla="*/ 149 h 174"/>
                <a:gd name="T74" fmla="*/ 48 w 113"/>
                <a:gd name="T75" fmla="*/ 152 h 174"/>
                <a:gd name="T76" fmla="*/ 58 w 113"/>
                <a:gd name="T77" fmla="*/ 154 h 174"/>
                <a:gd name="T78" fmla="*/ 65 w 113"/>
                <a:gd name="T79" fmla="*/ 152 h 174"/>
                <a:gd name="T80" fmla="*/ 73 w 113"/>
                <a:gd name="T81" fmla="*/ 149 h 174"/>
                <a:gd name="T82" fmla="*/ 81 w 113"/>
                <a:gd name="T83" fmla="*/ 141 h 174"/>
                <a:gd name="T84" fmla="*/ 85 w 113"/>
                <a:gd name="T85" fmla="*/ 131 h 174"/>
                <a:gd name="T86" fmla="*/ 89 w 113"/>
                <a:gd name="T87" fmla="*/ 111 h 174"/>
                <a:gd name="T88" fmla="*/ 91 w 113"/>
                <a:gd name="T89" fmla="*/ 87 h 174"/>
                <a:gd name="T90" fmla="*/ 89 w 113"/>
                <a:gd name="T91" fmla="*/ 63 h 174"/>
                <a:gd name="T92" fmla="*/ 85 w 113"/>
                <a:gd name="T93" fmla="*/ 45 h 174"/>
                <a:gd name="T94" fmla="*/ 81 w 113"/>
                <a:gd name="T95" fmla="*/ 33 h 174"/>
                <a:gd name="T96" fmla="*/ 75 w 113"/>
                <a:gd name="T97" fmla="*/ 27 h 174"/>
                <a:gd name="T98" fmla="*/ 69 w 113"/>
                <a:gd name="T99" fmla="*/ 23 h 174"/>
                <a:gd name="T100" fmla="*/ 64 w 113"/>
                <a:gd name="T101" fmla="*/ 21 h 174"/>
                <a:gd name="T102" fmla="*/ 58 w 113"/>
                <a:gd name="T103" fmla="*/ 19 h 174"/>
                <a:gd name="T104" fmla="*/ 48 w 113"/>
                <a:gd name="T105" fmla="*/ 21 h 174"/>
                <a:gd name="T106" fmla="*/ 40 w 113"/>
                <a:gd name="T107" fmla="*/ 25 h 174"/>
                <a:gd name="T108" fmla="*/ 34 w 113"/>
                <a:gd name="T109" fmla="*/ 31 h 174"/>
                <a:gd name="T110" fmla="*/ 28 w 113"/>
                <a:gd name="T111" fmla="*/ 45 h 174"/>
                <a:gd name="T112" fmla="*/ 24 w 113"/>
                <a:gd name="T113" fmla="*/ 63 h 174"/>
                <a:gd name="T114" fmla="*/ 24 w 113"/>
                <a:gd name="T115" fmla="*/ 8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174">
                  <a:moveTo>
                    <a:pt x="0" y="87"/>
                  </a:moveTo>
                  <a:lnTo>
                    <a:pt x="2" y="59"/>
                  </a:lnTo>
                  <a:lnTo>
                    <a:pt x="8" y="37"/>
                  </a:lnTo>
                  <a:lnTo>
                    <a:pt x="12" y="25"/>
                  </a:lnTo>
                  <a:lnTo>
                    <a:pt x="18" y="17"/>
                  </a:lnTo>
                  <a:lnTo>
                    <a:pt x="26" y="10"/>
                  </a:lnTo>
                  <a:lnTo>
                    <a:pt x="34" y="4"/>
                  </a:lnTo>
                  <a:lnTo>
                    <a:pt x="46" y="2"/>
                  </a:lnTo>
                  <a:lnTo>
                    <a:pt x="58" y="0"/>
                  </a:lnTo>
                  <a:lnTo>
                    <a:pt x="65" y="2"/>
                  </a:lnTo>
                  <a:lnTo>
                    <a:pt x="73" y="4"/>
                  </a:lnTo>
                  <a:lnTo>
                    <a:pt x="81" y="6"/>
                  </a:lnTo>
                  <a:lnTo>
                    <a:pt x="89" y="10"/>
                  </a:lnTo>
                  <a:lnTo>
                    <a:pt x="93" y="15"/>
                  </a:lnTo>
                  <a:lnTo>
                    <a:pt x="99" y="21"/>
                  </a:lnTo>
                  <a:lnTo>
                    <a:pt x="105" y="33"/>
                  </a:lnTo>
                  <a:lnTo>
                    <a:pt x="109" y="47"/>
                  </a:lnTo>
                  <a:lnTo>
                    <a:pt x="111" y="65"/>
                  </a:lnTo>
                  <a:lnTo>
                    <a:pt x="113" y="87"/>
                  </a:lnTo>
                  <a:lnTo>
                    <a:pt x="111" y="115"/>
                  </a:lnTo>
                  <a:lnTo>
                    <a:pt x="107" y="137"/>
                  </a:lnTo>
                  <a:lnTo>
                    <a:pt x="101" y="149"/>
                  </a:lnTo>
                  <a:lnTo>
                    <a:pt x="95" y="156"/>
                  </a:lnTo>
                  <a:lnTo>
                    <a:pt x="87" y="164"/>
                  </a:lnTo>
                  <a:lnTo>
                    <a:pt x="79" y="170"/>
                  </a:lnTo>
                  <a:lnTo>
                    <a:pt x="69" y="172"/>
                  </a:lnTo>
                  <a:lnTo>
                    <a:pt x="58" y="174"/>
                  </a:lnTo>
                  <a:lnTo>
                    <a:pt x="34" y="170"/>
                  </a:lnTo>
                  <a:lnTo>
                    <a:pt x="18" y="158"/>
                  </a:lnTo>
                  <a:lnTo>
                    <a:pt x="8" y="141"/>
                  </a:lnTo>
                  <a:lnTo>
                    <a:pt x="2" y="117"/>
                  </a:lnTo>
                  <a:lnTo>
                    <a:pt x="0" y="87"/>
                  </a:lnTo>
                  <a:close/>
                  <a:moveTo>
                    <a:pt x="24" y="87"/>
                  </a:moveTo>
                  <a:lnTo>
                    <a:pt x="24" y="111"/>
                  </a:lnTo>
                  <a:lnTo>
                    <a:pt x="28" y="131"/>
                  </a:lnTo>
                  <a:lnTo>
                    <a:pt x="34" y="141"/>
                  </a:lnTo>
                  <a:lnTo>
                    <a:pt x="40" y="149"/>
                  </a:lnTo>
                  <a:lnTo>
                    <a:pt x="48" y="152"/>
                  </a:lnTo>
                  <a:lnTo>
                    <a:pt x="58" y="154"/>
                  </a:lnTo>
                  <a:lnTo>
                    <a:pt x="65" y="152"/>
                  </a:lnTo>
                  <a:lnTo>
                    <a:pt x="73" y="149"/>
                  </a:lnTo>
                  <a:lnTo>
                    <a:pt x="81" y="141"/>
                  </a:lnTo>
                  <a:lnTo>
                    <a:pt x="85" y="131"/>
                  </a:lnTo>
                  <a:lnTo>
                    <a:pt x="89" y="111"/>
                  </a:lnTo>
                  <a:lnTo>
                    <a:pt x="91" y="87"/>
                  </a:lnTo>
                  <a:lnTo>
                    <a:pt x="89" y="63"/>
                  </a:lnTo>
                  <a:lnTo>
                    <a:pt x="85" y="45"/>
                  </a:lnTo>
                  <a:lnTo>
                    <a:pt x="81" y="33"/>
                  </a:lnTo>
                  <a:lnTo>
                    <a:pt x="75" y="27"/>
                  </a:lnTo>
                  <a:lnTo>
                    <a:pt x="69" y="23"/>
                  </a:lnTo>
                  <a:lnTo>
                    <a:pt x="64" y="21"/>
                  </a:lnTo>
                  <a:lnTo>
                    <a:pt x="58" y="19"/>
                  </a:lnTo>
                  <a:lnTo>
                    <a:pt x="48" y="21"/>
                  </a:lnTo>
                  <a:lnTo>
                    <a:pt x="40" y="25"/>
                  </a:lnTo>
                  <a:lnTo>
                    <a:pt x="34" y="31"/>
                  </a:lnTo>
                  <a:lnTo>
                    <a:pt x="28" y="45"/>
                  </a:lnTo>
                  <a:lnTo>
                    <a:pt x="24" y="63"/>
                  </a:lnTo>
                  <a:lnTo>
                    <a:pt x="24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1" name="Rectangle 157"/>
            <p:cNvSpPr>
              <a:spLocks noChangeArrowheads="1"/>
            </p:cNvSpPr>
            <p:nvPr/>
          </p:nvSpPr>
          <p:spPr bwMode="auto">
            <a:xfrm>
              <a:off x="2895601" y="5878513"/>
              <a:ext cx="17463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2" name="Freeform 158"/>
            <p:cNvSpPr>
              <a:spLocks noEditPoints="1"/>
            </p:cNvSpPr>
            <p:nvPr/>
          </p:nvSpPr>
          <p:spPr bwMode="auto">
            <a:xfrm>
              <a:off x="2933701" y="5762626"/>
              <a:ext cx="95250" cy="134938"/>
            </a:xfrm>
            <a:custGeom>
              <a:avLst/>
              <a:gdLst>
                <a:gd name="T0" fmla="*/ 75 w 119"/>
                <a:gd name="T1" fmla="*/ 168 h 168"/>
                <a:gd name="T2" fmla="*/ 75 w 119"/>
                <a:gd name="T3" fmla="*/ 129 h 168"/>
                <a:gd name="T4" fmla="*/ 0 w 119"/>
                <a:gd name="T5" fmla="*/ 129 h 168"/>
                <a:gd name="T6" fmla="*/ 0 w 119"/>
                <a:gd name="T7" fmla="*/ 105 h 168"/>
                <a:gd name="T8" fmla="*/ 81 w 119"/>
                <a:gd name="T9" fmla="*/ 0 h 168"/>
                <a:gd name="T10" fmla="*/ 99 w 119"/>
                <a:gd name="T11" fmla="*/ 0 h 168"/>
                <a:gd name="T12" fmla="*/ 99 w 119"/>
                <a:gd name="T13" fmla="*/ 105 h 168"/>
                <a:gd name="T14" fmla="*/ 119 w 119"/>
                <a:gd name="T15" fmla="*/ 105 h 168"/>
                <a:gd name="T16" fmla="*/ 119 w 119"/>
                <a:gd name="T17" fmla="*/ 129 h 168"/>
                <a:gd name="T18" fmla="*/ 99 w 119"/>
                <a:gd name="T19" fmla="*/ 129 h 168"/>
                <a:gd name="T20" fmla="*/ 99 w 119"/>
                <a:gd name="T21" fmla="*/ 168 h 168"/>
                <a:gd name="T22" fmla="*/ 75 w 119"/>
                <a:gd name="T23" fmla="*/ 168 h 168"/>
                <a:gd name="T24" fmla="*/ 75 w 119"/>
                <a:gd name="T25" fmla="*/ 105 h 168"/>
                <a:gd name="T26" fmla="*/ 75 w 119"/>
                <a:gd name="T27" fmla="*/ 41 h 168"/>
                <a:gd name="T28" fmla="*/ 27 w 119"/>
                <a:gd name="T29" fmla="*/ 105 h 168"/>
                <a:gd name="T30" fmla="*/ 75 w 119"/>
                <a:gd name="T31" fmla="*/ 10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9" h="168">
                  <a:moveTo>
                    <a:pt x="75" y="168"/>
                  </a:moveTo>
                  <a:lnTo>
                    <a:pt x="75" y="129"/>
                  </a:lnTo>
                  <a:lnTo>
                    <a:pt x="0" y="129"/>
                  </a:lnTo>
                  <a:lnTo>
                    <a:pt x="0" y="105"/>
                  </a:lnTo>
                  <a:lnTo>
                    <a:pt x="81" y="0"/>
                  </a:lnTo>
                  <a:lnTo>
                    <a:pt x="99" y="0"/>
                  </a:lnTo>
                  <a:lnTo>
                    <a:pt x="99" y="105"/>
                  </a:lnTo>
                  <a:lnTo>
                    <a:pt x="119" y="105"/>
                  </a:lnTo>
                  <a:lnTo>
                    <a:pt x="119" y="129"/>
                  </a:lnTo>
                  <a:lnTo>
                    <a:pt x="99" y="129"/>
                  </a:lnTo>
                  <a:lnTo>
                    <a:pt x="99" y="168"/>
                  </a:lnTo>
                  <a:lnTo>
                    <a:pt x="75" y="168"/>
                  </a:lnTo>
                  <a:close/>
                  <a:moveTo>
                    <a:pt x="75" y="105"/>
                  </a:moveTo>
                  <a:lnTo>
                    <a:pt x="75" y="41"/>
                  </a:lnTo>
                  <a:lnTo>
                    <a:pt x="27" y="105"/>
                  </a:lnTo>
                  <a:lnTo>
                    <a:pt x="75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3" name="Freeform 159"/>
            <p:cNvSpPr>
              <a:spLocks noEditPoints="1"/>
            </p:cNvSpPr>
            <p:nvPr/>
          </p:nvSpPr>
          <p:spPr bwMode="auto">
            <a:xfrm>
              <a:off x="3663951" y="5759451"/>
              <a:ext cx="90488" cy="139700"/>
            </a:xfrm>
            <a:custGeom>
              <a:avLst/>
              <a:gdLst>
                <a:gd name="T0" fmla="*/ 0 w 113"/>
                <a:gd name="T1" fmla="*/ 87 h 174"/>
                <a:gd name="T2" fmla="*/ 2 w 113"/>
                <a:gd name="T3" fmla="*/ 59 h 174"/>
                <a:gd name="T4" fmla="*/ 6 w 113"/>
                <a:gd name="T5" fmla="*/ 37 h 174"/>
                <a:gd name="T6" fmla="*/ 12 w 113"/>
                <a:gd name="T7" fmla="*/ 25 h 174"/>
                <a:gd name="T8" fmla="*/ 18 w 113"/>
                <a:gd name="T9" fmla="*/ 17 h 174"/>
                <a:gd name="T10" fmla="*/ 26 w 113"/>
                <a:gd name="T11" fmla="*/ 10 h 174"/>
                <a:gd name="T12" fmla="*/ 34 w 113"/>
                <a:gd name="T13" fmla="*/ 4 h 174"/>
                <a:gd name="T14" fmla="*/ 44 w 113"/>
                <a:gd name="T15" fmla="*/ 2 h 174"/>
                <a:gd name="T16" fmla="*/ 55 w 113"/>
                <a:gd name="T17" fmla="*/ 0 h 174"/>
                <a:gd name="T18" fmla="*/ 65 w 113"/>
                <a:gd name="T19" fmla="*/ 2 h 174"/>
                <a:gd name="T20" fmla="*/ 73 w 113"/>
                <a:gd name="T21" fmla="*/ 4 h 174"/>
                <a:gd name="T22" fmla="*/ 81 w 113"/>
                <a:gd name="T23" fmla="*/ 6 h 174"/>
                <a:gd name="T24" fmla="*/ 87 w 113"/>
                <a:gd name="T25" fmla="*/ 10 h 174"/>
                <a:gd name="T26" fmla="*/ 93 w 113"/>
                <a:gd name="T27" fmla="*/ 15 h 174"/>
                <a:gd name="T28" fmla="*/ 99 w 113"/>
                <a:gd name="T29" fmla="*/ 21 h 174"/>
                <a:gd name="T30" fmla="*/ 103 w 113"/>
                <a:gd name="T31" fmla="*/ 33 h 174"/>
                <a:gd name="T32" fmla="*/ 109 w 113"/>
                <a:gd name="T33" fmla="*/ 47 h 174"/>
                <a:gd name="T34" fmla="*/ 111 w 113"/>
                <a:gd name="T35" fmla="*/ 65 h 174"/>
                <a:gd name="T36" fmla="*/ 113 w 113"/>
                <a:gd name="T37" fmla="*/ 87 h 174"/>
                <a:gd name="T38" fmla="*/ 111 w 113"/>
                <a:gd name="T39" fmla="*/ 115 h 174"/>
                <a:gd name="T40" fmla="*/ 105 w 113"/>
                <a:gd name="T41" fmla="*/ 137 h 174"/>
                <a:gd name="T42" fmla="*/ 101 w 113"/>
                <a:gd name="T43" fmla="*/ 149 h 174"/>
                <a:gd name="T44" fmla="*/ 95 w 113"/>
                <a:gd name="T45" fmla="*/ 156 h 174"/>
                <a:gd name="T46" fmla="*/ 87 w 113"/>
                <a:gd name="T47" fmla="*/ 164 h 174"/>
                <a:gd name="T48" fmla="*/ 79 w 113"/>
                <a:gd name="T49" fmla="*/ 170 h 174"/>
                <a:gd name="T50" fmla="*/ 67 w 113"/>
                <a:gd name="T51" fmla="*/ 172 h 174"/>
                <a:gd name="T52" fmla="*/ 55 w 113"/>
                <a:gd name="T53" fmla="*/ 174 h 174"/>
                <a:gd name="T54" fmla="*/ 34 w 113"/>
                <a:gd name="T55" fmla="*/ 170 h 174"/>
                <a:gd name="T56" fmla="*/ 18 w 113"/>
                <a:gd name="T57" fmla="*/ 158 h 174"/>
                <a:gd name="T58" fmla="*/ 8 w 113"/>
                <a:gd name="T59" fmla="*/ 141 h 174"/>
                <a:gd name="T60" fmla="*/ 2 w 113"/>
                <a:gd name="T61" fmla="*/ 117 h 174"/>
                <a:gd name="T62" fmla="*/ 0 w 113"/>
                <a:gd name="T63" fmla="*/ 87 h 174"/>
                <a:gd name="T64" fmla="*/ 22 w 113"/>
                <a:gd name="T65" fmla="*/ 87 h 174"/>
                <a:gd name="T66" fmla="*/ 24 w 113"/>
                <a:gd name="T67" fmla="*/ 111 h 174"/>
                <a:gd name="T68" fmla="*/ 28 w 113"/>
                <a:gd name="T69" fmla="*/ 131 h 174"/>
                <a:gd name="T70" fmla="*/ 32 w 113"/>
                <a:gd name="T71" fmla="*/ 141 h 174"/>
                <a:gd name="T72" fmla="*/ 40 w 113"/>
                <a:gd name="T73" fmla="*/ 149 h 174"/>
                <a:gd name="T74" fmla="*/ 47 w 113"/>
                <a:gd name="T75" fmla="*/ 152 h 174"/>
                <a:gd name="T76" fmla="*/ 55 w 113"/>
                <a:gd name="T77" fmla="*/ 154 h 174"/>
                <a:gd name="T78" fmla="*/ 65 w 113"/>
                <a:gd name="T79" fmla="*/ 152 h 174"/>
                <a:gd name="T80" fmla="*/ 73 w 113"/>
                <a:gd name="T81" fmla="*/ 149 h 174"/>
                <a:gd name="T82" fmla="*/ 79 w 113"/>
                <a:gd name="T83" fmla="*/ 141 h 174"/>
                <a:gd name="T84" fmla="*/ 85 w 113"/>
                <a:gd name="T85" fmla="*/ 131 h 174"/>
                <a:gd name="T86" fmla="*/ 89 w 113"/>
                <a:gd name="T87" fmla="*/ 111 h 174"/>
                <a:gd name="T88" fmla="*/ 89 w 113"/>
                <a:gd name="T89" fmla="*/ 87 h 174"/>
                <a:gd name="T90" fmla="*/ 89 w 113"/>
                <a:gd name="T91" fmla="*/ 63 h 174"/>
                <a:gd name="T92" fmla="*/ 85 w 113"/>
                <a:gd name="T93" fmla="*/ 45 h 174"/>
                <a:gd name="T94" fmla="*/ 81 w 113"/>
                <a:gd name="T95" fmla="*/ 33 h 174"/>
                <a:gd name="T96" fmla="*/ 75 w 113"/>
                <a:gd name="T97" fmla="*/ 27 h 174"/>
                <a:gd name="T98" fmla="*/ 69 w 113"/>
                <a:gd name="T99" fmla="*/ 23 h 174"/>
                <a:gd name="T100" fmla="*/ 63 w 113"/>
                <a:gd name="T101" fmla="*/ 21 h 174"/>
                <a:gd name="T102" fmla="*/ 55 w 113"/>
                <a:gd name="T103" fmla="*/ 19 h 174"/>
                <a:gd name="T104" fmla="*/ 47 w 113"/>
                <a:gd name="T105" fmla="*/ 21 h 174"/>
                <a:gd name="T106" fmla="*/ 40 w 113"/>
                <a:gd name="T107" fmla="*/ 25 h 174"/>
                <a:gd name="T108" fmla="*/ 34 w 113"/>
                <a:gd name="T109" fmla="*/ 31 h 174"/>
                <a:gd name="T110" fmla="*/ 28 w 113"/>
                <a:gd name="T111" fmla="*/ 45 h 174"/>
                <a:gd name="T112" fmla="*/ 24 w 113"/>
                <a:gd name="T113" fmla="*/ 63 h 174"/>
                <a:gd name="T114" fmla="*/ 22 w 113"/>
                <a:gd name="T115" fmla="*/ 8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174">
                  <a:moveTo>
                    <a:pt x="0" y="87"/>
                  </a:moveTo>
                  <a:lnTo>
                    <a:pt x="2" y="59"/>
                  </a:lnTo>
                  <a:lnTo>
                    <a:pt x="6" y="37"/>
                  </a:lnTo>
                  <a:lnTo>
                    <a:pt x="12" y="25"/>
                  </a:lnTo>
                  <a:lnTo>
                    <a:pt x="18" y="17"/>
                  </a:lnTo>
                  <a:lnTo>
                    <a:pt x="26" y="10"/>
                  </a:lnTo>
                  <a:lnTo>
                    <a:pt x="34" y="4"/>
                  </a:lnTo>
                  <a:lnTo>
                    <a:pt x="44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3" y="4"/>
                  </a:lnTo>
                  <a:lnTo>
                    <a:pt x="81" y="6"/>
                  </a:lnTo>
                  <a:lnTo>
                    <a:pt x="87" y="10"/>
                  </a:lnTo>
                  <a:lnTo>
                    <a:pt x="93" y="15"/>
                  </a:lnTo>
                  <a:lnTo>
                    <a:pt x="99" y="21"/>
                  </a:lnTo>
                  <a:lnTo>
                    <a:pt x="103" y="33"/>
                  </a:lnTo>
                  <a:lnTo>
                    <a:pt x="109" y="47"/>
                  </a:lnTo>
                  <a:lnTo>
                    <a:pt x="111" y="65"/>
                  </a:lnTo>
                  <a:lnTo>
                    <a:pt x="113" y="87"/>
                  </a:lnTo>
                  <a:lnTo>
                    <a:pt x="111" y="115"/>
                  </a:lnTo>
                  <a:lnTo>
                    <a:pt x="105" y="137"/>
                  </a:lnTo>
                  <a:lnTo>
                    <a:pt x="101" y="149"/>
                  </a:lnTo>
                  <a:lnTo>
                    <a:pt x="95" y="156"/>
                  </a:lnTo>
                  <a:lnTo>
                    <a:pt x="87" y="164"/>
                  </a:lnTo>
                  <a:lnTo>
                    <a:pt x="79" y="170"/>
                  </a:lnTo>
                  <a:lnTo>
                    <a:pt x="67" y="172"/>
                  </a:lnTo>
                  <a:lnTo>
                    <a:pt x="55" y="174"/>
                  </a:lnTo>
                  <a:lnTo>
                    <a:pt x="34" y="170"/>
                  </a:lnTo>
                  <a:lnTo>
                    <a:pt x="18" y="158"/>
                  </a:lnTo>
                  <a:lnTo>
                    <a:pt x="8" y="141"/>
                  </a:lnTo>
                  <a:lnTo>
                    <a:pt x="2" y="117"/>
                  </a:lnTo>
                  <a:lnTo>
                    <a:pt x="0" y="87"/>
                  </a:lnTo>
                  <a:close/>
                  <a:moveTo>
                    <a:pt x="22" y="87"/>
                  </a:moveTo>
                  <a:lnTo>
                    <a:pt x="24" y="111"/>
                  </a:lnTo>
                  <a:lnTo>
                    <a:pt x="28" y="131"/>
                  </a:lnTo>
                  <a:lnTo>
                    <a:pt x="32" y="141"/>
                  </a:lnTo>
                  <a:lnTo>
                    <a:pt x="40" y="149"/>
                  </a:lnTo>
                  <a:lnTo>
                    <a:pt x="47" y="152"/>
                  </a:lnTo>
                  <a:lnTo>
                    <a:pt x="55" y="154"/>
                  </a:lnTo>
                  <a:lnTo>
                    <a:pt x="65" y="152"/>
                  </a:lnTo>
                  <a:lnTo>
                    <a:pt x="73" y="149"/>
                  </a:lnTo>
                  <a:lnTo>
                    <a:pt x="79" y="141"/>
                  </a:lnTo>
                  <a:lnTo>
                    <a:pt x="85" y="131"/>
                  </a:lnTo>
                  <a:lnTo>
                    <a:pt x="89" y="111"/>
                  </a:lnTo>
                  <a:lnTo>
                    <a:pt x="89" y="87"/>
                  </a:lnTo>
                  <a:lnTo>
                    <a:pt x="89" y="63"/>
                  </a:lnTo>
                  <a:lnTo>
                    <a:pt x="85" y="45"/>
                  </a:lnTo>
                  <a:lnTo>
                    <a:pt x="81" y="33"/>
                  </a:lnTo>
                  <a:lnTo>
                    <a:pt x="75" y="27"/>
                  </a:lnTo>
                  <a:lnTo>
                    <a:pt x="69" y="23"/>
                  </a:lnTo>
                  <a:lnTo>
                    <a:pt x="63" y="21"/>
                  </a:lnTo>
                  <a:lnTo>
                    <a:pt x="55" y="19"/>
                  </a:lnTo>
                  <a:lnTo>
                    <a:pt x="47" y="21"/>
                  </a:lnTo>
                  <a:lnTo>
                    <a:pt x="40" y="25"/>
                  </a:lnTo>
                  <a:lnTo>
                    <a:pt x="34" y="31"/>
                  </a:lnTo>
                  <a:lnTo>
                    <a:pt x="28" y="45"/>
                  </a:lnTo>
                  <a:lnTo>
                    <a:pt x="24" y="63"/>
                  </a:lnTo>
                  <a:lnTo>
                    <a:pt x="22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4" name="Rectangle 160"/>
            <p:cNvSpPr>
              <a:spLocks noChangeArrowheads="1"/>
            </p:cNvSpPr>
            <p:nvPr/>
          </p:nvSpPr>
          <p:spPr bwMode="auto">
            <a:xfrm>
              <a:off x="3778251" y="5878513"/>
              <a:ext cx="17463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5" name="Freeform 161"/>
            <p:cNvSpPr>
              <a:spLocks noEditPoints="1"/>
            </p:cNvSpPr>
            <p:nvPr/>
          </p:nvSpPr>
          <p:spPr bwMode="auto">
            <a:xfrm>
              <a:off x="3819526" y="5759451"/>
              <a:ext cx="92075" cy="139700"/>
            </a:xfrm>
            <a:custGeom>
              <a:avLst/>
              <a:gdLst>
                <a:gd name="T0" fmla="*/ 90 w 116"/>
                <a:gd name="T1" fmla="*/ 47 h 174"/>
                <a:gd name="T2" fmla="*/ 86 w 116"/>
                <a:gd name="T3" fmla="*/ 33 h 174"/>
                <a:gd name="T4" fmla="*/ 76 w 116"/>
                <a:gd name="T5" fmla="*/ 23 h 174"/>
                <a:gd name="T6" fmla="*/ 62 w 116"/>
                <a:gd name="T7" fmla="*/ 19 h 174"/>
                <a:gd name="T8" fmla="*/ 42 w 116"/>
                <a:gd name="T9" fmla="*/ 25 h 174"/>
                <a:gd name="T10" fmla="*/ 32 w 116"/>
                <a:gd name="T11" fmla="*/ 37 h 174"/>
                <a:gd name="T12" fmla="*/ 24 w 116"/>
                <a:gd name="T13" fmla="*/ 61 h 174"/>
                <a:gd name="T14" fmla="*/ 28 w 116"/>
                <a:gd name="T15" fmla="*/ 75 h 174"/>
                <a:gd name="T16" fmla="*/ 42 w 116"/>
                <a:gd name="T17" fmla="*/ 65 h 174"/>
                <a:gd name="T18" fmla="*/ 64 w 116"/>
                <a:gd name="T19" fmla="*/ 59 h 174"/>
                <a:gd name="T20" fmla="*/ 100 w 116"/>
                <a:gd name="T21" fmla="*/ 75 h 174"/>
                <a:gd name="T22" fmla="*/ 116 w 116"/>
                <a:gd name="T23" fmla="*/ 115 h 174"/>
                <a:gd name="T24" fmla="*/ 112 w 116"/>
                <a:gd name="T25" fmla="*/ 137 h 174"/>
                <a:gd name="T26" fmla="*/ 104 w 116"/>
                <a:gd name="T27" fmla="*/ 154 h 174"/>
                <a:gd name="T28" fmla="*/ 88 w 116"/>
                <a:gd name="T29" fmla="*/ 166 h 174"/>
                <a:gd name="T30" fmla="*/ 70 w 116"/>
                <a:gd name="T31" fmla="*/ 174 h 174"/>
                <a:gd name="T32" fmla="*/ 36 w 116"/>
                <a:gd name="T33" fmla="*/ 168 h 174"/>
                <a:gd name="T34" fmla="*/ 8 w 116"/>
                <a:gd name="T35" fmla="*/ 139 h 174"/>
                <a:gd name="T36" fmla="*/ 0 w 116"/>
                <a:gd name="T37" fmla="*/ 91 h 174"/>
                <a:gd name="T38" fmla="*/ 8 w 116"/>
                <a:gd name="T39" fmla="*/ 37 h 174"/>
                <a:gd name="T40" fmla="*/ 38 w 116"/>
                <a:gd name="T41" fmla="*/ 6 h 174"/>
                <a:gd name="T42" fmla="*/ 82 w 116"/>
                <a:gd name="T43" fmla="*/ 4 h 174"/>
                <a:gd name="T44" fmla="*/ 108 w 116"/>
                <a:gd name="T45" fmla="*/ 25 h 174"/>
                <a:gd name="T46" fmla="*/ 22 w 116"/>
                <a:gd name="T47" fmla="*/ 115 h 174"/>
                <a:gd name="T48" fmla="*/ 28 w 116"/>
                <a:gd name="T49" fmla="*/ 135 h 174"/>
                <a:gd name="T50" fmla="*/ 40 w 116"/>
                <a:gd name="T51" fmla="*/ 149 h 174"/>
                <a:gd name="T52" fmla="*/ 60 w 116"/>
                <a:gd name="T53" fmla="*/ 154 h 174"/>
                <a:gd name="T54" fmla="*/ 76 w 116"/>
                <a:gd name="T55" fmla="*/ 151 h 174"/>
                <a:gd name="T56" fmla="*/ 88 w 116"/>
                <a:gd name="T57" fmla="*/ 137 h 174"/>
                <a:gd name="T58" fmla="*/ 92 w 116"/>
                <a:gd name="T59" fmla="*/ 117 h 174"/>
                <a:gd name="T60" fmla="*/ 88 w 116"/>
                <a:gd name="T61" fmla="*/ 97 h 174"/>
                <a:gd name="T62" fmla="*/ 76 w 116"/>
                <a:gd name="T63" fmla="*/ 85 h 174"/>
                <a:gd name="T64" fmla="*/ 58 w 116"/>
                <a:gd name="T65" fmla="*/ 79 h 174"/>
                <a:gd name="T66" fmla="*/ 40 w 116"/>
                <a:gd name="T67" fmla="*/ 85 h 174"/>
                <a:gd name="T68" fmla="*/ 28 w 116"/>
                <a:gd name="T69" fmla="*/ 97 h 174"/>
                <a:gd name="T70" fmla="*/ 22 w 116"/>
                <a:gd name="T71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" h="174">
                  <a:moveTo>
                    <a:pt x="112" y="45"/>
                  </a:moveTo>
                  <a:lnTo>
                    <a:pt x="90" y="47"/>
                  </a:lnTo>
                  <a:lnTo>
                    <a:pt x="88" y="39"/>
                  </a:lnTo>
                  <a:lnTo>
                    <a:pt x="86" y="33"/>
                  </a:lnTo>
                  <a:lnTo>
                    <a:pt x="82" y="29"/>
                  </a:lnTo>
                  <a:lnTo>
                    <a:pt x="76" y="23"/>
                  </a:lnTo>
                  <a:lnTo>
                    <a:pt x="70" y="21"/>
                  </a:lnTo>
                  <a:lnTo>
                    <a:pt x="62" y="19"/>
                  </a:lnTo>
                  <a:lnTo>
                    <a:pt x="52" y="21"/>
                  </a:lnTo>
                  <a:lnTo>
                    <a:pt x="42" y="25"/>
                  </a:lnTo>
                  <a:lnTo>
                    <a:pt x="38" y="29"/>
                  </a:lnTo>
                  <a:lnTo>
                    <a:pt x="32" y="37"/>
                  </a:lnTo>
                  <a:lnTo>
                    <a:pt x="28" y="45"/>
                  </a:lnTo>
                  <a:lnTo>
                    <a:pt x="24" y="61"/>
                  </a:lnTo>
                  <a:lnTo>
                    <a:pt x="22" y="83"/>
                  </a:lnTo>
                  <a:lnTo>
                    <a:pt x="28" y="75"/>
                  </a:lnTo>
                  <a:lnTo>
                    <a:pt x="34" y="69"/>
                  </a:lnTo>
                  <a:lnTo>
                    <a:pt x="42" y="65"/>
                  </a:lnTo>
                  <a:lnTo>
                    <a:pt x="52" y="61"/>
                  </a:lnTo>
                  <a:lnTo>
                    <a:pt x="64" y="59"/>
                  </a:lnTo>
                  <a:lnTo>
                    <a:pt x="84" y="63"/>
                  </a:lnTo>
                  <a:lnTo>
                    <a:pt x="100" y="75"/>
                  </a:lnTo>
                  <a:lnTo>
                    <a:pt x="112" y="93"/>
                  </a:lnTo>
                  <a:lnTo>
                    <a:pt x="116" y="115"/>
                  </a:lnTo>
                  <a:lnTo>
                    <a:pt x="114" y="127"/>
                  </a:lnTo>
                  <a:lnTo>
                    <a:pt x="112" y="137"/>
                  </a:lnTo>
                  <a:lnTo>
                    <a:pt x="108" y="145"/>
                  </a:lnTo>
                  <a:lnTo>
                    <a:pt x="104" y="154"/>
                  </a:lnTo>
                  <a:lnTo>
                    <a:pt x="96" y="160"/>
                  </a:lnTo>
                  <a:lnTo>
                    <a:pt x="88" y="166"/>
                  </a:lnTo>
                  <a:lnTo>
                    <a:pt x="80" y="170"/>
                  </a:lnTo>
                  <a:lnTo>
                    <a:pt x="70" y="174"/>
                  </a:lnTo>
                  <a:lnTo>
                    <a:pt x="60" y="174"/>
                  </a:lnTo>
                  <a:lnTo>
                    <a:pt x="36" y="168"/>
                  </a:lnTo>
                  <a:lnTo>
                    <a:pt x="18" y="154"/>
                  </a:lnTo>
                  <a:lnTo>
                    <a:pt x="8" y="139"/>
                  </a:lnTo>
                  <a:lnTo>
                    <a:pt x="2" y="119"/>
                  </a:lnTo>
                  <a:lnTo>
                    <a:pt x="0" y="91"/>
                  </a:lnTo>
                  <a:lnTo>
                    <a:pt x="2" y="61"/>
                  </a:lnTo>
                  <a:lnTo>
                    <a:pt x="8" y="37"/>
                  </a:lnTo>
                  <a:lnTo>
                    <a:pt x="20" y="19"/>
                  </a:lnTo>
                  <a:lnTo>
                    <a:pt x="38" y="6"/>
                  </a:lnTo>
                  <a:lnTo>
                    <a:pt x="64" y="0"/>
                  </a:lnTo>
                  <a:lnTo>
                    <a:pt x="82" y="4"/>
                  </a:lnTo>
                  <a:lnTo>
                    <a:pt x="98" y="11"/>
                  </a:lnTo>
                  <a:lnTo>
                    <a:pt x="108" y="25"/>
                  </a:lnTo>
                  <a:lnTo>
                    <a:pt x="112" y="45"/>
                  </a:lnTo>
                  <a:close/>
                  <a:moveTo>
                    <a:pt x="22" y="115"/>
                  </a:moveTo>
                  <a:lnTo>
                    <a:pt x="24" y="125"/>
                  </a:lnTo>
                  <a:lnTo>
                    <a:pt x="28" y="135"/>
                  </a:lnTo>
                  <a:lnTo>
                    <a:pt x="34" y="143"/>
                  </a:lnTo>
                  <a:lnTo>
                    <a:pt x="40" y="149"/>
                  </a:lnTo>
                  <a:lnTo>
                    <a:pt x="50" y="152"/>
                  </a:lnTo>
                  <a:lnTo>
                    <a:pt x="60" y="154"/>
                  </a:lnTo>
                  <a:lnTo>
                    <a:pt x="68" y="152"/>
                  </a:lnTo>
                  <a:lnTo>
                    <a:pt x="76" y="151"/>
                  </a:lnTo>
                  <a:lnTo>
                    <a:pt x="84" y="145"/>
                  </a:lnTo>
                  <a:lnTo>
                    <a:pt x="88" y="137"/>
                  </a:lnTo>
                  <a:lnTo>
                    <a:pt x="92" y="127"/>
                  </a:lnTo>
                  <a:lnTo>
                    <a:pt x="92" y="117"/>
                  </a:lnTo>
                  <a:lnTo>
                    <a:pt x="92" y="105"/>
                  </a:lnTo>
                  <a:lnTo>
                    <a:pt x="88" y="97"/>
                  </a:lnTo>
                  <a:lnTo>
                    <a:pt x="84" y="89"/>
                  </a:lnTo>
                  <a:lnTo>
                    <a:pt x="76" y="85"/>
                  </a:lnTo>
                  <a:lnTo>
                    <a:pt x="68" y="81"/>
                  </a:lnTo>
                  <a:lnTo>
                    <a:pt x="58" y="79"/>
                  </a:lnTo>
                  <a:lnTo>
                    <a:pt x="48" y="81"/>
                  </a:lnTo>
                  <a:lnTo>
                    <a:pt x="40" y="85"/>
                  </a:lnTo>
                  <a:lnTo>
                    <a:pt x="34" y="89"/>
                  </a:lnTo>
                  <a:lnTo>
                    <a:pt x="28" y="97"/>
                  </a:lnTo>
                  <a:lnTo>
                    <a:pt x="24" y="105"/>
                  </a:lnTo>
                  <a:lnTo>
                    <a:pt x="22" y="11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6" name="Freeform 162"/>
            <p:cNvSpPr>
              <a:spLocks noEditPoints="1"/>
            </p:cNvSpPr>
            <p:nvPr/>
          </p:nvSpPr>
          <p:spPr bwMode="auto">
            <a:xfrm>
              <a:off x="4545014" y="5759451"/>
              <a:ext cx="88900" cy="139700"/>
            </a:xfrm>
            <a:custGeom>
              <a:avLst/>
              <a:gdLst>
                <a:gd name="T0" fmla="*/ 0 w 113"/>
                <a:gd name="T1" fmla="*/ 87 h 174"/>
                <a:gd name="T2" fmla="*/ 2 w 113"/>
                <a:gd name="T3" fmla="*/ 59 h 174"/>
                <a:gd name="T4" fmla="*/ 6 w 113"/>
                <a:gd name="T5" fmla="*/ 37 h 174"/>
                <a:gd name="T6" fmla="*/ 12 w 113"/>
                <a:gd name="T7" fmla="*/ 25 h 174"/>
                <a:gd name="T8" fmla="*/ 18 w 113"/>
                <a:gd name="T9" fmla="*/ 17 h 174"/>
                <a:gd name="T10" fmla="*/ 26 w 113"/>
                <a:gd name="T11" fmla="*/ 10 h 174"/>
                <a:gd name="T12" fmla="*/ 33 w 113"/>
                <a:gd name="T13" fmla="*/ 4 h 174"/>
                <a:gd name="T14" fmla="*/ 45 w 113"/>
                <a:gd name="T15" fmla="*/ 2 h 174"/>
                <a:gd name="T16" fmla="*/ 55 w 113"/>
                <a:gd name="T17" fmla="*/ 0 h 174"/>
                <a:gd name="T18" fmla="*/ 65 w 113"/>
                <a:gd name="T19" fmla="*/ 2 h 174"/>
                <a:gd name="T20" fmla="*/ 73 w 113"/>
                <a:gd name="T21" fmla="*/ 4 h 174"/>
                <a:gd name="T22" fmla="*/ 81 w 113"/>
                <a:gd name="T23" fmla="*/ 6 h 174"/>
                <a:gd name="T24" fmla="*/ 87 w 113"/>
                <a:gd name="T25" fmla="*/ 10 h 174"/>
                <a:gd name="T26" fmla="*/ 93 w 113"/>
                <a:gd name="T27" fmla="*/ 15 h 174"/>
                <a:gd name="T28" fmla="*/ 99 w 113"/>
                <a:gd name="T29" fmla="*/ 21 h 174"/>
                <a:gd name="T30" fmla="*/ 103 w 113"/>
                <a:gd name="T31" fmla="*/ 33 h 174"/>
                <a:gd name="T32" fmla="*/ 109 w 113"/>
                <a:gd name="T33" fmla="*/ 47 h 174"/>
                <a:gd name="T34" fmla="*/ 111 w 113"/>
                <a:gd name="T35" fmla="*/ 65 h 174"/>
                <a:gd name="T36" fmla="*/ 113 w 113"/>
                <a:gd name="T37" fmla="*/ 87 h 174"/>
                <a:gd name="T38" fmla="*/ 111 w 113"/>
                <a:gd name="T39" fmla="*/ 115 h 174"/>
                <a:gd name="T40" fmla="*/ 105 w 113"/>
                <a:gd name="T41" fmla="*/ 137 h 174"/>
                <a:gd name="T42" fmla="*/ 101 w 113"/>
                <a:gd name="T43" fmla="*/ 149 h 174"/>
                <a:gd name="T44" fmla="*/ 95 w 113"/>
                <a:gd name="T45" fmla="*/ 156 h 174"/>
                <a:gd name="T46" fmla="*/ 87 w 113"/>
                <a:gd name="T47" fmla="*/ 164 h 174"/>
                <a:gd name="T48" fmla="*/ 79 w 113"/>
                <a:gd name="T49" fmla="*/ 170 h 174"/>
                <a:gd name="T50" fmla="*/ 67 w 113"/>
                <a:gd name="T51" fmla="*/ 172 h 174"/>
                <a:gd name="T52" fmla="*/ 55 w 113"/>
                <a:gd name="T53" fmla="*/ 174 h 174"/>
                <a:gd name="T54" fmla="*/ 33 w 113"/>
                <a:gd name="T55" fmla="*/ 170 h 174"/>
                <a:gd name="T56" fmla="*/ 18 w 113"/>
                <a:gd name="T57" fmla="*/ 158 h 174"/>
                <a:gd name="T58" fmla="*/ 8 w 113"/>
                <a:gd name="T59" fmla="*/ 141 h 174"/>
                <a:gd name="T60" fmla="*/ 2 w 113"/>
                <a:gd name="T61" fmla="*/ 117 h 174"/>
                <a:gd name="T62" fmla="*/ 0 w 113"/>
                <a:gd name="T63" fmla="*/ 87 h 174"/>
                <a:gd name="T64" fmla="*/ 24 w 113"/>
                <a:gd name="T65" fmla="*/ 87 h 174"/>
                <a:gd name="T66" fmla="*/ 24 w 113"/>
                <a:gd name="T67" fmla="*/ 111 h 174"/>
                <a:gd name="T68" fmla="*/ 27 w 113"/>
                <a:gd name="T69" fmla="*/ 131 h 174"/>
                <a:gd name="T70" fmla="*/ 31 w 113"/>
                <a:gd name="T71" fmla="*/ 141 h 174"/>
                <a:gd name="T72" fmla="*/ 39 w 113"/>
                <a:gd name="T73" fmla="*/ 149 h 174"/>
                <a:gd name="T74" fmla="*/ 47 w 113"/>
                <a:gd name="T75" fmla="*/ 152 h 174"/>
                <a:gd name="T76" fmla="*/ 55 w 113"/>
                <a:gd name="T77" fmla="*/ 154 h 174"/>
                <a:gd name="T78" fmla="*/ 65 w 113"/>
                <a:gd name="T79" fmla="*/ 152 h 174"/>
                <a:gd name="T80" fmla="*/ 73 w 113"/>
                <a:gd name="T81" fmla="*/ 149 h 174"/>
                <a:gd name="T82" fmla="*/ 79 w 113"/>
                <a:gd name="T83" fmla="*/ 141 h 174"/>
                <a:gd name="T84" fmla="*/ 85 w 113"/>
                <a:gd name="T85" fmla="*/ 131 h 174"/>
                <a:gd name="T86" fmla="*/ 89 w 113"/>
                <a:gd name="T87" fmla="*/ 111 h 174"/>
                <a:gd name="T88" fmla="*/ 89 w 113"/>
                <a:gd name="T89" fmla="*/ 87 h 174"/>
                <a:gd name="T90" fmla="*/ 89 w 113"/>
                <a:gd name="T91" fmla="*/ 63 h 174"/>
                <a:gd name="T92" fmla="*/ 85 w 113"/>
                <a:gd name="T93" fmla="*/ 45 h 174"/>
                <a:gd name="T94" fmla="*/ 81 w 113"/>
                <a:gd name="T95" fmla="*/ 33 h 174"/>
                <a:gd name="T96" fmla="*/ 75 w 113"/>
                <a:gd name="T97" fmla="*/ 27 h 174"/>
                <a:gd name="T98" fmla="*/ 69 w 113"/>
                <a:gd name="T99" fmla="*/ 23 h 174"/>
                <a:gd name="T100" fmla="*/ 63 w 113"/>
                <a:gd name="T101" fmla="*/ 21 h 174"/>
                <a:gd name="T102" fmla="*/ 55 w 113"/>
                <a:gd name="T103" fmla="*/ 19 h 174"/>
                <a:gd name="T104" fmla="*/ 47 w 113"/>
                <a:gd name="T105" fmla="*/ 21 h 174"/>
                <a:gd name="T106" fmla="*/ 39 w 113"/>
                <a:gd name="T107" fmla="*/ 25 h 174"/>
                <a:gd name="T108" fmla="*/ 33 w 113"/>
                <a:gd name="T109" fmla="*/ 31 h 174"/>
                <a:gd name="T110" fmla="*/ 27 w 113"/>
                <a:gd name="T111" fmla="*/ 45 h 174"/>
                <a:gd name="T112" fmla="*/ 24 w 113"/>
                <a:gd name="T113" fmla="*/ 63 h 174"/>
                <a:gd name="T114" fmla="*/ 24 w 113"/>
                <a:gd name="T115" fmla="*/ 8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174">
                  <a:moveTo>
                    <a:pt x="0" y="87"/>
                  </a:moveTo>
                  <a:lnTo>
                    <a:pt x="2" y="59"/>
                  </a:lnTo>
                  <a:lnTo>
                    <a:pt x="6" y="37"/>
                  </a:lnTo>
                  <a:lnTo>
                    <a:pt x="12" y="25"/>
                  </a:lnTo>
                  <a:lnTo>
                    <a:pt x="18" y="17"/>
                  </a:lnTo>
                  <a:lnTo>
                    <a:pt x="26" y="10"/>
                  </a:lnTo>
                  <a:lnTo>
                    <a:pt x="33" y="4"/>
                  </a:lnTo>
                  <a:lnTo>
                    <a:pt x="45" y="2"/>
                  </a:lnTo>
                  <a:lnTo>
                    <a:pt x="55" y="0"/>
                  </a:lnTo>
                  <a:lnTo>
                    <a:pt x="65" y="2"/>
                  </a:lnTo>
                  <a:lnTo>
                    <a:pt x="73" y="4"/>
                  </a:lnTo>
                  <a:lnTo>
                    <a:pt x="81" y="6"/>
                  </a:lnTo>
                  <a:lnTo>
                    <a:pt x="87" y="10"/>
                  </a:lnTo>
                  <a:lnTo>
                    <a:pt x="93" y="15"/>
                  </a:lnTo>
                  <a:lnTo>
                    <a:pt x="99" y="21"/>
                  </a:lnTo>
                  <a:lnTo>
                    <a:pt x="103" y="33"/>
                  </a:lnTo>
                  <a:lnTo>
                    <a:pt x="109" y="47"/>
                  </a:lnTo>
                  <a:lnTo>
                    <a:pt x="111" y="65"/>
                  </a:lnTo>
                  <a:lnTo>
                    <a:pt x="113" y="87"/>
                  </a:lnTo>
                  <a:lnTo>
                    <a:pt x="111" y="115"/>
                  </a:lnTo>
                  <a:lnTo>
                    <a:pt x="105" y="137"/>
                  </a:lnTo>
                  <a:lnTo>
                    <a:pt x="101" y="149"/>
                  </a:lnTo>
                  <a:lnTo>
                    <a:pt x="95" y="156"/>
                  </a:lnTo>
                  <a:lnTo>
                    <a:pt x="87" y="164"/>
                  </a:lnTo>
                  <a:lnTo>
                    <a:pt x="79" y="170"/>
                  </a:lnTo>
                  <a:lnTo>
                    <a:pt x="67" y="172"/>
                  </a:lnTo>
                  <a:lnTo>
                    <a:pt x="55" y="174"/>
                  </a:lnTo>
                  <a:lnTo>
                    <a:pt x="33" y="170"/>
                  </a:lnTo>
                  <a:lnTo>
                    <a:pt x="18" y="158"/>
                  </a:lnTo>
                  <a:lnTo>
                    <a:pt x="8" y="141"/>
                  </a:lnTo>
                  <a:lnTo>
                    <a:pt x="2" y="117"/>
                  </a:lnTo>
                  <a:lnTo>
                    <a:pt x="0" y="87"/>
                  </a:lnTo>
                  <a:close/>
                  <a:moveTo>
                    <a:pt x="24" y="87"/>
                  </a:moveTo>
                  <a:lnTo>
                    <a:pt x="24" y="111"/>
                  </a:lnTo>
                  <a:lnTo>
                    <a:pt x="27" y="131"/>
                  </a:lnTo>
                  <a:lnTo>
                    <a:pt x="31" y="141"/>
                  </a:lnTo>
                  <a:lnTo>
                    <a:pt x="39" y="149"/>
                  </a:lnTo>
                  <a:lnTo>
                    <a:pt x="47" y="152"/>
                  </a:lnTo>
                  <a:lnTo>
                    <a:pt x="55" y="154"/>
                  </a:lnTo>
                  <a:lnTo>
                    <a:pt x="65" y="152"/>
                  </a:lnTo>
                  <a:lnTo>
                    <a:pt x="73" y="149"/>
                  </a:lnTo>
                  <a:lnTo>
                    <a:pt x="79" y="141"/>
                  </a:lnTo>
                  <a:lnTo>
                    <a:pt x="85" y="131"/>
                  </a:lnTo>
                  <a:lnTo>
                    <a:pt x="89" y="111"/>
                  </a:lnTo>
                  <a:lnTo>
                    <a:pt x="89" y="87"/>
                  </a:lnTo>
                  <a:lnTo>
                    <a:pt x="89" y="63"/>
                  </a:lnTo>
                  <a:lnTo>
                    <a:pt x="85" y="45"/>
                  </a:lnTo>
                  <a:lnTo>
                    <a:pt x="81" y="33"/>
                  </a:lnTo>
                  <a:lnTo>
                    <a:pt x="75" y="27"/>
                  </a:lnTo>
                  <a:lnTo>
                    <a:pt x="69" y="23"/>
                  </a:lnTo>
                  <a:lnTo>
                    <a:pt x="63" y="21"/>
                  </a:lnTo>
                  <a:lnTo>
                    <a:pt x="55" y="19"/>
                  </a:lnTo>
                  <a:lnTo>
                    <a:pt x="47" y="21"/>
                  </a:lnTo>
                  <a:lnTo>
                    <a:pt x="39" y="25"/>
                  </a:lnTo>
                  <a:lnTo>
                    <a:pt x="33" y="31"/>
                  </a:lnTo>
                  <a:lnTo>
                    <a:pt x="27" y="45"/>
                  </a:lnTo>
                  <a:lnTo>
                    <a:pt x="24" y="63"/>
                  </a:lnTo>
                  <a:lnTo>
                    <a:pt x="24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7" name="Rectangle 163"/>
            <p:cNvSpPr>
              <a:spLocks noChangeArrowheads="1"/>
            </p:cNvSpPr>
            <p:nvPr/>
          </p:nvSpPr>
          <p:spPr bwMode="auto">
            <a:xfrm>
              <a:off x="4659314" y="5878513"/>
              <a:ext cx="17463" cy="190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8" name="Freeform 164"/>
            <p:cNvSpPr>
              <a:spLocks noEditPoints="1"/>
            </p:cNvSpPr>
            <p:nvPr/>
          </p:nvSpPr>
          <p:spPr bwMode="auto">
            <a:xfrm>
              <a:off x="4702176" y="5759451"/>
              <a:ext cx="88900" cy="139700"/>
            </a:xfrm>
            <a:custGeom>
              <a:avLst/>
              <a:gdLst>
                <a:gd name="T0" fmla="*/ 24 w 111"/>
                <a:gd name="T1" fmla="*/ 73 h 174"/>
                <a:gd name="T2" fmla="*/ 12 w 111"/>
                <a:gd name="T3" fmla="*/ 63 h 174"/>
                <a:gd name="T4" fmla="*/ 6 w 111"/>
                <a:gd name="T5" fmla="*/ 51 h 174"/>
                <a:gd name="T6" fmla="*/ 6 w 111"/>
                <a:gd name="T7" fmla="*/ 33 h 174"/>
                <a:gd name="T8" fmla="*/ 14 w 111"/>
                <a:gd name="T9" fmla="*/ 19 h 174"/>
                <a:gd name="T10" fmla="*/ 36 w 111"/>
                <a:gd name="T11" fmla="*/ 4 h 174"/>
                <a:gd name="T12" fmla="*/ 76 w 111"/>
                <a:gd name="T13" fmla="*/ 4 h 174"/>
                <a:gd name="T14" fmla="*/ 98 w 111"/>
                <a:gd name="T15" fmla="*/ 19 h 174"/>
                <a:gd name="T16" fmla="*/ 105 w 111"/>
                <a:gd name="T17" fmla="*/ 35 h 174"/>
                <a:gd name="T18" fmla="*/ 105 w 111"/>
                <a:gd name="T19" fmla="*/ 51 h 174"/>
                <a:gd name="T20" fmla="*/ 100 w 111"/>
                <a:gd name="T21" fmla="*/ 63 h 174"/>
                <a:gd name="T22" fmla="*/ 88 w 111"/>
                <a:gd name="T23" fmla="*/ 73 h 174"/>
                <a:gd name="T24" fmla="*/ 90 w 111"/>
                <a:gd name="T25" fmla="*/ 81 h 174"/>
                <a:gd name="T26" fmla="*/ 103 w 111"/>
                <a:gd name="T27" fmla="*/ 93 h 174"/>
                <a:gd name="T28" fmla="*/ 109 w 111"/>
                <a:gd name="T29" fmla="*/ 111 h 174"/>
                <a:gd name="T30" fmla="*/ 107 w 111"/>
                <a:gd name="T31" fmla="*/ 143 h 174"/>
                <a:gd name="T32" fmla="*/ 78 w 111"/>
                <a:gd name="T33" fmla="*/ 170 h 174"/>
                <a:gd name="T34" fmla="*/ 34 w 111"/>
                <a:gd name="T35" fmla="*/ 170 h 174"/>
                <a:gd name="T36" fmla="*/ 4 w 111"/>
                <a:gd name="T37" fmla="*/ 143 h 174"/>
                <a:gd name="T38" fmla="*/ 2 w 111"/>
                <a:gd name="T39" fmla="*/ 111 h 174"/>
                <a:gd name="T40" fmla="*/ 10 w 111"/>
                <a:gd name="T41" fmla="*/ 93 h 174"/>
                <a:gd name="T42" fmla="*/ 24 w 111"/>
                <a:gd name="T43" fmla="*/ 81 h 174"/>
                <a:gd name="T44" fmla="*/ 28 w 111"/>
                <a:gd name="T45" fmla="*/ 43 h 174"/>
                <a:gd name="T46" fmla="*/ 32 w 111"/>
                <a:gd name="T47" fmla="*/ 55 h 174"/>
                <a:gd name="T48" fmla="*/ 40 w 111"/>
                <a:gd name="T49" fmla="*/ 65 h 174"/>
                <a:gd name="T50" fmla="*/ 56 w 111"/>
                <a:gd name="T51" fmla="*/ 67 h 174"/>
                <a:gd name="T52" fmla="*/ 72 w 111"/>
                <a:gd name="T53" fmla="*/ 65 h 174"/>
                <a:gd name="T54" fmla="*/ 80 w 111"/>
                <a:gd name="T55" fmla="*/ 55 h 174"/>
                <a:gd name="T56" fmla="*/ 84 w 111"/>
                <a:gd name="T57" fmla="*/ 43 h 174"/>
                <a:gd name="T58" fmla="*/ 80 w 111"/>
                <a:gd name="T59" fmla="*/ 31 h 174"/>
                <a:gd name="T60" fmla="*/ 70 w 111"/>
                <a:gd name="T61" fmla="*/ 23 h 174"/>
                <a:gd name="T62" fmla="*/ 56 w 111"/>
                <a:gd name="T63" fmla="*/ 19 h 174"/>
                <a:gd name="T64" fmla="*/ 42 w 111"/>
                <a:gd name="T65" fmla="*/ 23 h 174"/>
                <a:gd name="T66" fmla="*/ 32 w 111"/>
                <a:gd name="T67" fmla="*/ 31 h 174"/>
                <a:gd name="T68" fmla="*/ 28 w 111"/>
                <a:gd name="T69" fmla="*/ 43 h 174"/>
                <a:gd name="T70" fmla="*/ 24 w 111"/>
                <a:gd name="T71" fmla="*/ 129 h 174"/>
                <a:gd name="T72" fmla="*/ 30 w 111"/>
                <a:gd name="T73" fmla="*/ 143 h 174"/>
                <a:gd name="T74" fmla="*/ 38 w 111"/>
                <a:gd name="T75" fmla="*/ 151 h 174"/>
                <a:gd name="T76" fmla="*/ 56 w 111"/>
                <a:gd name="T77" fmla="*/ 154 h 174"/>
                <a:gd name="T78" fmla="*/ 74 w 111"/>
                <a:gd name="T79" fmla="*/ 151 h 174"/>
                <a:gd name="T80" fmla="*/ 84 w 111"/>
                <a:gd name="T81" fmla="*/ 139 h 174"/>
                <a:gd name="T82" fmla="*/ 88 w 111"/>
                <a:gd name="T83" fmla="*/ 121 h 174"/>
                <a:gd name="T84" fmla="*/ 84 w 111"/>
                <a:gd name="T85" fmla="*/ 103 h 174"/>
                <a:gd name="T86" fmla="*/ 74 w 111"/>
                <a:gd name="T87" fmla="*/ 91 h 174"/>
                <a:gd name="T88" fmla="*/ 56 w 111"/>
                <a:gd name="T89" fmla="*/ 87 h 174"/>
                <a:gd name="T90" fmla="*/ 38 w 111"/>
                <a:gd name="T91" fmla="*/ 91 h 174"/>
                <a:gd name="T92" fmla="*/ 28 w 111"/>
                <a:gd name="T93" fmla="*/ 103 h 174"/>
                <a:gd name="T94" fmla="*/ 24 w 111"/>
                <a:gd name="T95" fmla="*/ 121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74">
                  <a:moveTo>
                    <a:pt x="32" y="77"/>
                  </a:moveTo>
                  <a:lnTo>
                    <a:pt x="24" y="73"/>
                  </a:lnTo>
                  <a:lnTo>
                    <a:pt x="18" y="69"/>
                  </a:lnTo>
                  <a:lnTo>
                    <a:pt x="12" y="63"/>
                  </a:lnTo>
                  <a:lnTo>
                    <a:pt x="8" y="57"/>
                  </a:lnTo>
                  <a:lnTo>
                    <a:pt x="6" y="51"/>
                  </a:lnTo>
                  <a:lnTo>
                    <a:pt x="6" y="43"/>
                  </a:lnTo>
                  <a:lnTo>
                    <a:pt x="6" y="33"/>
                  </a:lnTo>
                  <a:lnTo>
                    <a:pt x="10" y="25"/>
                  </a:lnTo>
                  <a:lnTo>
                    <a:pt x="14" y="19"/>
                  </a:lnTo>
                  <a:lnTo>
                    <a:pt x="20" y="11"/>
                  </a:lnTo>
                  <a:lnTo>
                    <a:pt x="36" y="4"/>
                  </a:lnTo>
                  <a:lnTo>
                    <a:pt x="56" y="0"/>
                  </a:lnTo>
                  <a:lnTo>
                    <a:pt x="76" y="4"/>
                  </a:lnTo>
                  <a:lnTo>
                    <a:pt x="92" y="13"/>
                  </a:lnTo>
                  <a:lnTo>
                    <a:pt x="98" y="19"/>
                  </a:lnTo>
                  <a:lnTo>
                    <a:pt x="102" y="27"/>
                  </a:lnTo>
                  <a:lnTo>
                    <a:pt x="105" y="35"/>
                  </a:lnTo>
                  <a:lnTo>
                    <a:pt x="105" y="43"/>
                  </a:lnTo>
                  <a:lnTo>
                    <a:pt x="105" y="51"/>
                  </a:lnTo>
                  <a:lnTo>
                    <a:pt x="103" y="57"/>
                  </a:lnTo>
                  <a:lnTo>
                    <a:pt x="100" y="63"/>
                  </a:lnTo>
                  <a:lnTo>
                    <a:pt x="94" y="69"/>
                  </a:lnTo>
                  <a:lnTo>
                    <a:pt x="88" y="73"/>
                  </a:lnTo>
                  <a:lnTo>
                    <a:pt x="80" y="77"/>
                  </a:lnTo>
                  <a:lnTo>
                    <a:pt x="90" y="81"/>
                  </a:lnTo>
                  <a:lnTo>
                    <a:pt x="96" y="87"/>
                  </a:lnTo>
                  <a:lnTo>
                    <a:pt x="103" y="93"/>
                  </a:lnTo>
                  <a:lnTo>
                    <a:pt x="107" y="101"/>
                  </a:lnTo>
                  <a:lnTo>
                    <a:pt x="109" y="111"/>
                  </a:lnTo>
                  <a:lnTo>
                    <a:pt x="111" y="121"/>
                  </a:lnTo>
                  <a:lnTo>
                    <a:pt x="107" y="143"/>
                  </a:lnTo>
                  <a:lnTo>
                    <a:pt x="96" y="158"/>
                  </a:lnTo>
                  <a:lnTo>
                    <a:pt x="78" y="170"/>
                  </a:lnTo>
                  <a:lnTo>
                    <a:pt x="56" y="174"/>
                  </a:lnTo>
                  <a:lnTo>
                    <a:pt x="34" y="170"/>
                  </a:lnTo>
                  <a:lnTo>
                    <a:pt x="16" y="158"/>
                  </a:lnTo>
                  <a:lnTo>
                    <a:pt x="4" y="143"/>
                  </a:lnTo>
                  <a:lnTo>
                    <a:pt x="0" y="121"/>
                  </a:lnTo>
                  <a:lnTo>
                    <a:pt x="2" y="111"/>
                  </a:lnTo>
                  <a:lnTo>
                    <a:pt x="4" y="101"/>
                  </a:lnTo>
                  <a:lnTo>
                    <a:pt x="10" y="93"/>
                  </a:lnTo>
                  <a:lnTo>
                    <a:pt x="16" y="85"/>
                  </a:lnTo>
                  <a:lnTo>
                    <a:pt x="24" y="81"/>
                  </a:lnTo>
                  <a:lnTo>
                    <a:pt x="32" y="77"/>
                  </a:lnTo>
                  <a:close/>
                  <a:moveTo>
                    <a:pt x="28" y="43"/>
                  </a:moveTo>
                  <a:lnTo>
                    <a:pt x="30" y="49"/>
                  </a:lnTo>
                  <a:lnTo>
                    <a:pt x="32" y="55"/>
                  </a:lnTo>
                  <a:lnTo>
                    <a:pt x="36" y="61"/>
                  </a:lnTo>
                  <a:lnTo>
                    <a:pt x="40" y="65"/>
                  </a:lnTo>
                  <a:lnTo>
                    <a:pt x="48" y="67"/>
                  </a:lnTo>
                  <a:lnTo>
                    <a:pt x="56" y="67"/>
                  </a:lnTo>
                  <a:lnTo>
                    <a:pt x="64" y="67"/>
                  </a:lnTo>
                  <a:lnTo>
                    <a:pt x="72" y="65"/>
                  </a:lnTo>
                  <a:lnTo>
                    <a:pt x="76" y="61"/>
                  </a:lnTo>
                  <a:lnTo>
                    <a:pt x="80" y="55"/>
                  </a:lnTo>
                  <a:lnTo>
                    <a:pt x="82" y="49"/>
                  </a:lnTo>
                  <a:lnTo>
                    <a:pt x="84" y="43"/>
                  </a:lnTo>
                  <a:lnTo>
                    <a:pt x="82" y="37"/>
                  </a:lnTo>
                  <a:lnTo>
                    <a:pt x="80" y="31"/>
                  </a:lnTo>
                  <a:lnTo>
                    <a:pt x="76" y="27"/>
                  </a:lnTo>
                  <a:lnTo>
                    <a:pt x="70" y="23"/>
                  </a:lnTo>
                  <a:lnTo>
                    <a:pt x="64" y="21"/>
                  </a:lnTo>
                  <a:lnTo>
                    <a:pt x="56" y="19"/>
                  </a:lnTo>
                  <a:lnTo>
                    <a:pt x="48" y="21"/>
                  </a:lnTo>
                  <a:lnTo>
                    <a:pt x="42" y="23"/>
                  </a:lnTo>
                  <a:lnTo>
                    <a:pt x="36" y="27"/>
                  </a:lnTo>
                  <a:lnTo>
                    <a:pt x="32" y="31"/>
                  </a:lnTo>
                  <a:lnTo>
                    <a:pt x="30" y="37"/>
                  </a:lnTo>
                  <a:lnTo>
                    <a:pt x="28" y="43"/>
                  </a:lnTo>
                  <a:close/>
                  <a:moveTo>
                    <a:pt x="24" y="121"/>
                  </a:moveTo>
                  <a:lnTo>
                    <a:pt x="24" y="129"/>
                  </a:lnTo>
                  <a:lnTo>
                    <a:pt x="26" y="137"/>
                  </a:lnTo>
                  <a:lnTo>
                    <a:pt x="30" y="143"/>
                  </a:lnTo>
                  <a:lnTo>
                    <a:pt x="34" y="147"/>
                  </a:lnTo>
                  <a:lnTo>
                    <a:pt x="38" y="151"/>
                  </a:lnTo>
                  <a:lnTo>
                    <a:pt x="48" y="152"/>
                  </a:lnTo>
                  <a:lnTo>
                    <a:pt x="56" y="154"/>
                  </a:lnTo>
                  <a:lnTo>
                    <a:pt x="66" y="152"/>
                  </a:lnTo>
                  <a:lnTo>
                    <a:pt x="74" y="151"/>
                  </a:lnTo>
                  <a:lnTo>
                    <a:pt x="80" y="145"/>
                  </a:lnTo>
                  <a:lnTo>
                    <a:pt x="84" y="139"/>
                  </a:lnTo>
                  <a:lnTo>
                    <a:pt x="88" y="131"/>
                  </a:lnTo>
                  <a:lnTo>
                    <a:pt x="88" y="121"/>
                  </a:lnTo>
                  <a:lnTo>
                    <a:pt x="88" y="113"/>
                  </a:lnTo>
                  <a:lnTo>
                    <a:pt x="84" y="103"/>
                  </a:lnTo>
                  <a:lnTo>
                    <a:pt x="80" y="97"/>
                  </a:lnTo>
                  <a:lnTo>
                    <a:pt x="74" y="91"/>
                  </a:lnTo>
                  <a:lnTo>
                    <a:pt x="66" y="89"/>
                  </a:lnTo>
                  <a:lnTo>
                    <a:pt x="56" y="87"/>
                  </a:lnTo>
                  <a:lnTo>
                    <a:pt x="46" y="89"/>
                  </a:lnTo>
                  <a:lnTo>
                    <a:pt x="38" y="91"/>
                  </a:lnTo>
                  <a:lnTo>
                    <a:pt x="32" y="97"/>
                  </a:lnTo>
                  <a:lnTo>
                    <a:pt x="28" y="103"/>
                  </a:lnTo>
                  <a:lnTo>
                    <a:pt x="24" y="111"/>
                  </a:lnTo>
                  <a:lnTo>
                    <a:pt x="24" y="1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59" name="Freeform 165"/>
            <p:cNvSpPr>
              <a:spLocks/>
            </p:cNvSpPr>
            <p:nvPr/>
          </p:nvSpPr>
          <p:spPr bwMode="auto">
            <a:xfrm>
              <a:off x="5532439" y="5759451"/>
              <a:ext cx="49213" cy="138113"/>
            </a:xfrm>
            <a:custGeom>
              <a:avLst/>
              <a:gdLst>
                <a:gd name="T0" fmla="*/ 61 w 61"/>
                <a:gd name="T1" fmla="*/ 172 h 172"/>
                <a:gd name="T2" fmla="*/ 39 w 61"/>
                <a:gd name="T3" fmla="*/ 172 h 172"/>
                <a:gd name="T4" fmla="*/ 39 w 61"/>
                <a:gd name="T5" fmla="*/ 37 h 172"/>
                <a:gd name="T6" fmla="*/ 31 w 61"/>
                <a:gd name="T7" fmla="*/ 45 h 172"/>
                <a:gd name="T8" fmla="*/ 19 w 61"/>
                <a:gd name="T9" fmla="*/ 53 h 172"/>
                <a:gd name="T10" fmla="*/ 10 w 61"/>
                <a:gd name="T11" fmla="*/ 59 h 172"/>
                <a:gd name="T12" fmla="*/ 0 w 61"/>
                <a:gd name="T13" fmla="*/ 63 h 172"/>
                <a:gd name="T14" fmla="*/ 0 w 61"/>
                <a:gd name="T15" fmla="*/ 43 h 172"/>
                <a:gd name="T16" fmla="*/ 15 w 61"/>
                <a:gd name="T17" fmla="*/ 33 h 172"/>
                <a:gd name="T18" fmla="*/ 29 w 61"/>
                <a:gd name="T19" fmla="*/ 23 h 172"/>
                <a:gd name="T20" fmla="*/ 37 w 61"/>
                <a:gd name="T21" fmla="*/ 15 h 172"/>
                <a:gd name="T22" fmla="*/ 43 w 61"/>
                <a:gd name="T23" fmla="*/ 8 h 172"/>
                <a:gd name="T24" fmla="*/ 47 w 61"/>
                <a:gd name="T25" fmla="*/ 0 h 172"/>
                <a:gd name="T26" fmla="*/ 61 w 61"/>
                <a:gd name="T27" fmla="*/ 0 h 172"/>
                <a:gd name="T28" fmla="*/ 61 w 61"/>
                <a:gd name="T29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72">
                  <a:moveTo>
                    <a:pt x="61" y="172"/>
                  </a:moveTo>
                  <a:lnTo>
                    <a:pt x="39" y="172"/>
                  </a:lnTo>
                  <a:lnTo>
                    <a:pt x="39" y="37"/>
                  </a:lnTo>
                  <a:lnTo>
                    <a:pt x="31" y="45"/>
                  </a:lnTo>
                  <a:lnTo>
                    <a:pt x="19" y="53"/>
                  </a:lnTo>
                  <a:lnTo>
                    <a:pt x="10" y="59"/>
                  </a:lnTo>
                  <a:lnTo>
                    <a:pt x="0" y="63"/>
                  </a:lnTo>
                  <a:lnTo>
                    <a:pt x="0" y="43"/>
                  </a:lnTo>
                  <a:lnTo>
                    <a:pt x="15" y="33"/>
                  </a:lnTo>
                  <a:lnTo>
                    <a:pt x="29" y="23"/>
                  </a:lnTo>
                  <a:lnTo>
                    <a:pt x="37" y="15"/>
                  </a:lnTo>
                  <a:lnTo>
                    <a:pt x="43" y="8"/>
                  </a:lnTo>
                  <a:lnTo>
                    <a:pt x="47" y="0"/>
                  </a:lnTo>
                  <a:lnTo>
                    <a:pt x="61" y="0"/>
                  </a:lnTo>
                  <a:lnTo>
                    <a:pt x="61" y="17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0" name="Freeform 166"/>
            <p:cNvSpPr>
              <a:spLocks/>
            </p:cNvSpPr>
            <p:nvPr/>
          </p:nvSpPr>
          <p:spPr bwMode="auto">
            <a:xfrm>
              <a:off x="2157414" y="6035676"/>
              <a:ext cx="111125" cy="144463"/>
            </a:xfrm>
            <a:custGeom>
              <a:avLst/>
              <a:gdLst>
                <a:gd name="T0" fmla="*/ 0 w 141"/>
                <a:gd name="T1" fmla="*/ 183 h 183"/>
                <a:gd name="T2" fmla="*/ 0 w 141"/>
                <a:gd name="T3" fmla="*/ 0 h 183"/>
                <a:gd name="T4" fmla="*/ 26 w 141"/>
                <a:gd name="T5" fmla="*/ 0 h 183"/>
                <a:gd name="T6" fmla="*/ 117 w 141"/>
                <a:gd name="T7" fmla="*/ 141 h 183"/>
                <a:gd name="T8" fmla="*/ 117 w 141"/>
                <a:gd name="T9" fmla="*/ 0 h 183"/>
                <a:gd name="T10" fmla="*/ 141 w 141"/>
                <a:gd name="T11" fmla="*/ 0 h 183"/>
                <a:gd name="T12" fmla="*/ 141 w 141"/>
                <a:gd name="T13" fmla="*/ 183 h 183"/>
                <a:gd name="T14" fmla="*/ 115 w 141"/>
                <a:gd name="T15" fmla="*/ 183 h 183"/>
                <a:gd name="T16" fmla="*/ 24 w 141"/>
                <a:gd name="T17" fmla="*/ 42 h 183"/>
                <a:gd name="T18" fmla="*/ 24 w 141"/>
                <a:gd name="T19" fmla="*/ 183 h 183"/>
                <a:gd name="T20" fmla="*/ 0 w 141"/>
                <a:gd name="T21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83">
                  <a:moveTo>
                    <a:pt x="0" y="183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117" y="141"/>
                  </a:lnTo>
                  <a:lnTo>
                    <a:pt x="117" y="0"/>
                  </a:lnTo>
                  <a:lnTo>
                    <a:pt x="141" y="0"/>
                  </a:lnTo>
                  <a:lnTo>
                    <a:pt x="141" y="183"/>
                  </a:lnTo>
                  <a:lnTo>
                    <a:pt x="115" y="183"/>
                  </a:lnTo>
                  <a:lnTo>
                    <a:pt x="24" y="42"/>
                  </a:lnTo>
                  <a:lnTo>
                    <a:pt x="24" y="18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1" name="Freeform 167"/>
            <p:cNvSpPr>
              <a:spLocks noEditPoints="1"/>
            </p:cNvSpPr>
            <p:nvPr/>
          </p:nvSpPr>
          <p:spPr bwMode="auto">
            <a:xfrm>
              <a:off x="2293939" y="6073776"/>
              <a:ext cx="95250" cy="107950"/>
            </a:xfrm>
            <a:custGeom>
              <a:avLst/>
              <a:gdLst>
                <a:gd name="T0" fmla="*/ 0 w 120"/>
                <a:gd name="T1" fmla="*/ 69 h 137"/>
                <a:gd name="T2" fmla="*/ 2 w 120"/>
                <a:gd name="T3" fmla="*/ 45 h 137"/>
                <a:gd name="T4" fmla="*/ 8 w 120"/>
                <a:gd name="T5" fmla="*/ 28 h 137"/>
                <a:gd name="T6" fmla="*/ 20 w 120"/>
                <a:gd name="T7" fmla="*/ 14 h 137"/>
                <a:gd name="T8" fmla="*/ 38 w 120"/>
                <a:gd name="T9" fmla="*/ 4 h 137"/>
                <a:gd name="T10" fmla="*/ 60 w 120"/>
                <a:gd name="T11" fmla="*/ 0 h 137"/>
                <a:gd name="T12" fmla="*/ 84 w 120"/>
                <a:gd name="T13" fmla="*/ 4 h 137"/>
                <a:gd name="T14" fmla="*/ 102 w 120"/>
                <a:gd name="T15" fmla="*/ 18 h 137"/>
                <a:gd name="T16" fmla="*/ 116 w 120"/>
                <a:gd name="T17" fmla="*/ 38 h 137"/>
                <a:gd name="T18" fmla="*/ 120 w 120"/>
                <a:gd name="T19" fmla="*/ 67 h 137"/>
                <a:gd name="T20" fmla="*/ 118 w 120"/>
                <a:gd name="T21" fmla="*/ 89 h 137"/>
                <a:gd name="T22" fmla="*/ 112 w 120"/>
                <a:gd name="T23" fmla="*/ 107 h 137"/>
                <a:gd name="T24" fmla="*/ 106 w 120"/>
                <a:gd name="T25" fmla="*/ 115 h 137"/>
                <a:gd name="T26" fmla="*/ 100 w 120"/>
                <a:gd name="T27" fmla="*/ 123 h 137"/>
                <a:gd name="T28" fmla="*/ 90 w 120"/>
                <a:gd name="T29" fmla="*/ 129 h 137"/>
                <a:gd name="T30" fmla="*/ 80 w 120"/>
                <a:gd name="T31" fmla="*/ 133 h 137"/>
                <a:gd name="T32" fmla="*/ 70 w 120"/>
                <a:gd name="T33" fmla="*/ 137 h 137"/>
                <a:gd name="T34" fmla="*/ 60 w 120"/>
                <a:gd name="T35" fmla="*/ 137 h 137"/>
                <a:gd name="T36" fmla="*/ 36 w 120"/>
                <a:gd name="T37" fmla="*/ 133 h 137"/>
                <a:gd name="T38" fmla="*/ 16 w 120"/>
                <a:gd name="T39" fmla="*/ 119 h 137"/>
                <a:gd name="T40" fmla="*/ 6 w 120"/>
                <a:gd name="T41" fmla="*/ 107 h 137"/>
                <a:gd name="T42" fmla="*/ 2 w 120"/>
                <a:gd name="T43" fmla="*/ 89 h 137"/>
                <a:gd name="T44" fmla="*/ 0 w 120"/>
                <a:gd name="T45" fmla="*/ 69 h 137"/>
                <a:gd name="T46" fmla="*/ 24 w 120"/>
                <a:gd name="T47" fmla="*/ 69 h 137"/>
                <a:gd name="T48" fmla="*/ 26 w 120"/>
                <a:gd name="T49" fmla="*/ 89 h 137"/>
                <a:gd name="T50" fmla="*/ 34 w 120"/>
                <a:gd name="T51" fmla="*/ 105 h 137"/>
                <a:gd name="T52" fmla="*/ 42 w 120"/>
                <a:gd name="T53" fmla="*/ 111 h 137"/>
                <a:gd name="T54" fmla="*/ 50 w 120"/>
                <a:gd name="T55" fmla="*/ 115 h 137"/>
                <a:gd name="T56" fmla="*/ 60 w 120"/>
                <a:gd name="T57" fmla="*/ 117 h 137"/>
                <a:gd name="T58" fmla="*/ 70 w 120"/>
                <a:gd name="T59" fmla="*/ 115 h 137"/>
                <a:gd name="T60" fmla="*/ 78 w 120"/>
                <a:gd name="T61" fmla="*/ 111 h 137"/>
                <a:gd name="T62" fmla="*/ 86 w 120"/>
                <a:gd name="T63" fmla="*/ 105 h 137"/>
                <a:gd name="T64" fmla="*/ 94 w 120"/>
                <a:gd name="T65" fmla="*/ 89 h 137"/>
                <a:gd name="T66" fmla="*/ 96 w 120"/>
                <a:gd name="T67" fmla="*/ 67 h 137"/>
                <a:gd name="T68" fmla="*/ 94 w 120"/>
                <a:gd name="T69" fmla="*/ 47 h 137"/>
                <a:gd name="T70" fmla="*/ 86 w 120"/>
                <a:gd name="T71" fmla="*/ 34 h 137"/>
                <a:gd name="T72" fmla="*/ 78 w 120"/>
                <a:gd name="T73" fmla="*/ 26 h 137"/>
                <a:gd name="T74" fmla="*/ 70 w 120"/>
                <a:gd name="T75" fmla="*/ 22 h 137"/>
                <a:gd name="T76" fmla="*/ 60 w 120"/>
                <a:gd name="T77" fmla="*/ 22 h 137"/>
                <a:gd name="T78" fmla="*/ 50 w 120"/>
                <a:gd name="T79" fmla="*/ 22 h 137"/>
                <a:gd name="T80" fmla="*/ 42 w 120"/>
                <a:gd name="T81" fmla="*/ 26 h 137"/>
                <a:gd name="T82" fmla="*/ 34 w 120"/>
                <a:gd name="T83" fmla="*/ 32 h 137"/>
                <a:gd name="T84" fmla="*/ 26 w 120"/>
                <a:gd name="T85" fmla="*/ 47 h 137"/>
                <a:gd name="T86" fmla="*/ 24 w 120"/>
                <a:gd name="T87" fmla="*/ 6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137">
                  <a:moveTo>
                    <a:pt x="0" y="69"/>
                  </a:moveTo>
                  <a:lnTo>
                    <a:pt x="2" y="45"/>
                  </a:lnTo>
                  <a:lnTo>
                    <a:pt x="8" y="28"/>
                  </a:lnTo>
                  <a:lnTo>
                    <a:pt x="20" y="14"/>
                  </a:lnTo>
                  <a:lnTo>
                    <a:pt x="38" y="4"/>
                  </a:lnTo>
                  <a:lnTo>
                    <a:pt x="60" y="0"/>
                  </a:lnTo>
                  <a:lnTo>
                    <a:pt x="84" y="4"/>
                  </a:lnTo>
                  <a:lnTo>
                    <a:pt x="102" y="18"/>
                  </a:lnTo>
                  <a:lnTo>
                    <a:pt x="116" y="38"/>
                  </a:lnTo>
                  <a:lnTo>
                    <a:pt x="120" y="67"/>
                  </a:lnTo>
                  <a:lnTo>
                    <a:pt x="118" y="89"/>
                  </a:lnTo>
                  <a:lnTo>
                    <a:pt x="112" y="107"/>
                  </a:lnTo>
                  <a:lnTo>
                    <a:pt x="106" y="115"/>
                  </a:lnTo>
                  <a:lnTo>
                    <a:pt x="100" y="123"/>
                  </a:lnTo>
                  <a:lnTo>
                    <a:pt x="90" y="129"/>
                  </a:lnTo>
                  <a:lnTo>
                    <a:pt x="80" y="133"/>
                  </a:lnTo>
                  <a:lnTo>
                    <a:pt x="70" y="137"/>
                  </a:lnTo>
                  <a:lnTo>
                    <a:pt x="60" y="137"/>
                  </a:lnTo>
                  <a:lnTo>
                    <a:pt x="36" y="133"/>
                  </a:lnTo>
                  <a:lnTo>
                    <a:pt x="16" y="119"/>
                  </a:lnTo>
                  <a:lnTo>
                    <a:pt x="6" y="107"/>
                  </a:lnTo>
                  <a:lnTo>
                    <a:pt x="2" y="89"/>
                  </a:lnTo>
                  <a:lnTo>
                    <a:pt x="0" y="69"/>
                  </a:lnTo>
                  <a:close/>
                  <a:moveTo>
                    <a:pt x="24" y="69"/>
                  </a:moveTo>
                  <a:lnTo>
                    <a:pt x="26" y="89"/>
                  </a:lnTo>
                  <a:lnTo>
                    <a:pt x="34" y="105"/>
                  </a:lnTo>
                  <a:lnTo>
                    <a:pt x="42" y="111"/>
                  </a:lnTo>
                  <a:lnTo>
                    <a:pt x="50" y="115"/>
                  </a:lnTo>
                  <a:lnTo>
                    <a:pt x="60" y="117"/>
                  </a:lnTo>
                  <a:lnTo>
                    <a:pt x="70" y="115"/>
                  </a:lnTo>
                  <a:lnTo>
                    <a:pt x="78" y="111"/>
                  </a:lnTo>
                  <a:lnTo>
                    <a:pt x="86" y="105"/>
                  </a:lnTo>
                  <a:lnTo>
                    <a:pt x="94" y="89"/>
                  </a:lnTo>
                  <a:lnTo>
                    <a:pt x="96" y="67"/>
                  </a:lnTo>
                  <a:lnTo>
                    <a:pt x="94" y="47"/>
                  </a:lnTo>
                  <a:lnTo>
                    <a:pt x="86" y="34"/>
                  </a:lnTo>
                  <a:lnTo>
                    <a:pt x="78" y="26"/>
                  </a:lnTo>
                  <a:lnTo>
                    <a:pt x="70" y="22"/>
                  </a:lnTo>
                  <a:lnTo>
                    <a:pt x="60" y="22"/>
                  </a:lnTo>
                  <a:lnTo>
                    <a:pt x="50" y="22"/>
                  </a:lnTo>
                  <a:lnTo>
                    <a:pt x="42" y="26"/>
                  </a:lnTo>
                  <a:lnTo>
                    <a:pt x="34" y="32"/>
                  </a:lnTo>
                  <a:lnTo>
                    <a:pt x="26" y="47"/>
                  </a:lnTo>
                  <a:lnTo>
                    <a:pt x="24" y="6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2" name="Freeform 168"/>
            <p:cNvSpPr>
              <a:spLocks/>
            </p:cNvSpPr>
            <p:nvPr/>
          </p:nvSpPr>
          <p:spPr bwMode="auto">
            <a:xfrm>
              <a:off x="2413001" y="6073776"/>
              <a:ext cx="52388" cy="106363"/>
            </a:xfrm>
            <a:custGeom>
              <a:avLst/>
              <a:gdLst>
                <a:gd name="T0" fmla="*/ 0 w 68"/>
                <a:gd name="T1" fmla="*/ 135 h 135"/>
                <a:gd name="T2" fmla="*/ 0 w 68"/>
                <a:gd name="T3" fmla="*/ 2 h 135"/>
                <a:gd name="T4" fmla="*/ 20 w 68"/>
                <a:gd name="T5" fmla="*/ 2 h 135"/>
                <a:gd name="T6" fmla="*/ 20 w 68"/>
                <a:gd name="T7" fmla="*/ 20 h 135"/>
                <a:gd name="T8" fmla="*/ 26 w 68"/>
                <a:gd name="T9" fmla="*/ 14 h 135"/>
                <a:gd name="T10" fmla="*/ 30 w 68"/>
                <a:gd name="T11" fmla="*/ 8 h 135"/>
                <a:gd name="T12" fmla="*/ 34 w 68"/>
                <a:gd name="T13" fmla="*/ 4 h 135"/>
                <a:gd name="T14" fmla="*/ 40 w 68"/>
                <a:gd name="T15" fmla="*/ 0 h 135"/>
                <a:gd name="T16" fmla="*/ 48 w 68"/>
                <a:gd name="T17" fmla="*/ 0 h 135"/>
                <a:gd name="T18" fmla="*/ 58 w 68"/>
                <a:gd name="T19" fmla="*/ 2 h 135"/>
                <a:gd name="T20" fmla="*/ 68 w 68"/>
                <a:gd name="T21" fmla="*/ 6 h 135"/>
                <a:gd name="T22" fmla="*/ 62 w 68"/>
                <a:gd name="T23" fmla="*/ 26 h 135"/>
                <a:gd name="T24" fmla="*/ 54 w 68"/>
                <a:gd name="T25" fmla="*/ 22 h 135"/>
                <a:gd name="T26" fmla="*/ 46 w 68"/>
                <a:gd name="T27" fmla="*/ 22 h 135"/>
                <a:gd name="T28" fmla="*/ 40 w 68"/>
                <a:gd name="T29" fmla="*/ 22 h 135"/>
                <a:gd name="T30" fmla="*/ 34 w 68"/>
                <a:gd name="T31" fmla="*/ 26 h 135"/>
                <a:gd name="T32" fmla="*/ 30 w 68"/>
                <a:gd name="T33" fmla="*/ 30 h 135"/>
                <a:gd name="T34" fmla="*/ 26 w 68"/>
                <a:gd name="T35" fmla="*/ 38 h 135"/>
                <a:gd name="T36" fmla="*/ 24 w 68"/>
                <a:gd name="T37" fmla="*/ 49 h 135"/>
                <a:gd name="T38" fmla="*/ 24 w 68"/>
                <a:gd name="T39" fmla="*/ 63 h 135"/>
                <a:gd name="T40" fmla="*/ 24 w 68"/>
                <a:gd name="T41" fmla="*/ 135 h 135"/>
                <a:gd name="T42" fmla="*/ 0 w 68"/>
                <a:gd name="T4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135">
                  <a:moveTo>
                    <a:pt x="0" y="135"/>
                  </a:moveTo>
                  <a:lnTo>
                    <a:pt x="0" y="2"/>
                  </a:lnTo>
                  <a:lnTo>
                    <a:pt x="20" y="2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0" y="8"/>
                  </a:lnTo>
                  <a:lnTo>
                    <a:pt x="34" y="4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58" y="2"/>
                  </a:lnTo>
                  <a:lnTo>
                    <a:pt x="68" y="6"/>
                  </a:lnTo>
                  <a:lnTo>
                    <a:pt x="62" y="26"/>
                  </a:lnTo>
                  <a:lnTo>
                    <a:pt x="54" y="22"/>
                  </a:lnTo>
                  <a:lnTo>
                    <a:pt x="46" y="22"/>
                  </a:lnTo>
                  <a:lnTo>
                    <a:pt x="40" y="22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6" y="38"/>
                  </a:lnTo>
                  <a:lnTo>
                    <a:pt x="24" y="49"/>
                  </a:lnTo>
                  <a:lnTo>
                    <a:pt x="24" y="63"/>
                  </a:lnTo>
                  <a:lnTo>
                    <a:pt x="24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3" name="Freeform 169"/>
            <p:cNvSpPr>
              <a:spLocks/>
            </p:cNvSpPr>
            <p:nvPr/>
          </p:nvSpPr>
          <p:spPr bwMode="auto">
            <a:xfrm>
              <a:off x="2476501" y="6073776"/>
              <a:ext cx="146050" cy="106363"/>
            </a:xfrm>
            <a:custGeom>
              <a:avLst/>
              <a:gdLst>
                <a:gd name="T0" fmla="*/ 0 w 182"/>
                <a:gd name="T1" fmla="*/ 135 h 135"/>
                <a:gd name="T2" fmla="*/ 0 w 182"/>
                <a:gd name="T3" fmla="*/ 2 h 135"/>
                <a:gd name="T4" fmla="*/ 24 w 182"/>
                <a:gd name="T5" fmla="*/ 2 h 135"/>
                <a:gd name="T6" fmla="*/ 24 w 182"/>
                <a:gd name="T7" fmla="*/ 24 h 135"/>
                <a:gd name="T8" fmla="*/ 28 w 182"/>
                <a:gd name="T9" fmla="*/ 16 h 135"/>
                <a:gd name="T10" fmla="*/ 34 w 182"/>
                <a:gd name="T11" fmla="*/ 10 h 135"/>
                <a:gd name="T12" fmla="*/ 39 w 182"/>
                <a:gd name="T13" fmla="*/ 6 h 135"/>
                <a:gd name="T14" fmla="*/ 47 w 182"/>
                <a:gd name="T15" fmla="*/ 2 h 135"/>
                <a:gd name="T16" fmla="*/ 55 w 182"/>
                <a:gd name="T17" fmla="*/ 0 h 135"/>
                <a:gd name="T18" fmla="*/ 63 w 182"/>
                <a:gd name="T19" fmla="*/ 0 h 135"/>
                <a:gd name="T20" fmla="*/ 71 w 182"/>
                <a:gd name="T21" fmla="*/ 0 h 135"/>
                <a:gd name="T22" fmla="*/ 79 w 182"/>
                <a:gd name="T23" fmla="*/ 2 h 135"/>
                <a:gd name="T24" fmla="*/ 87 w 182"/>
                <a:gd name="T25" fmla="*/ 6 h 135"/>
                <a:gd name="T26" fmla="*/ 91 w 182"/>
                <a:gd name="T27" fmla="*/ 12 h 135"/>
                <a:gd name="T28" fmla="*/ 97 w 182"/>
                <a:gd name="T29" fmla="*/ 18 h 135"/>
                <a:gd name="T30" fmla="*/ 99 w 182"/>
                <a:gd name="T31" fmla="*/ 24 h 135"/>
                <a:gd name="T32" fmla="*/ 111 w 182"/>
                <a:gd name="T33" fmla="*/ 10 h 135"/>
                <a:gd name="T34" fmla="*/ 125 w 182"/>
                <a:gd name="T35" fmla="*/ 2 h 135"/>
                <a:gd name="T36" fmla="*/ 141 w 182"/>
                <a:gd name="T37" fmla="*/ 0 h 135"/>
                <a:gd name="T38" fmla="*/ 151 w 182"/>
                <a:gd name="T39" fmla="*/ 0 h 135"/>
                <a:gd name="T40" fmla="*/ 159 w 182"/>
                <a:gd name="T41" fmla="*/ 2 h 135"/>
                <a:gd name="T42" fmla="*/ 167 w 182"/>
                <a:gd name="T43" fmla="*/ 6 h 135"/>
                <a:gd name="T44" fmla="*/ 173 w 182"/>
                <a:gd name="T45" fmla="*/ 10 h 135"/>
                <a:gd name="T46" fmla="*/ 180 w 182"/>
                <a:gd name="T47" fmla="*/ 24 h 135"/>
                <a:gd name="T48" fmla="*/ 182 w 182"/>
                <a:gd name="T49" fmla="*/ 43 h 135"/>
                <a:gd name="T50" fmla="*/ 182 w 182"/>
                <a:gd name="T51" fmla="*/ 135 h 135"/>
                <a:gd name="T52" fmla="*/ 159 w 182"/>
                <a:gd name="T53" fmla="*/ 135 h 135"/>
                <a:gd name="T54" fmla="*/ 159 w 182"/>
                <a:gd name="T55" fmla="*/ 53 h 135"/>
                <a:gd name="T56" fmla="*/ 159 w 182"/>
                <a:gd name="T57" fmla="*/ 45 h 135"/>
                <a:gd name="T58" fmla="*/ 159 w 182"/>
                <a:gd name="T59" fmla="*/ 38 h 135"/>
                <a:gd name="T60" fmla="*/ 157 w 182"/>
                <a:gd name="T61" fmla="*/ 34 h 135"/>
                <a:gd name="T62" fmla="*/ 155 w 182"/>
                <a:gd name="T63" fmla="*/ 28 h 135"/>
                <a:gd name="T64" fmla="*/ 149 w 182"/>
                <a:gd name="T65" fmla="*/ 24 h 135"/>
                <a:gd name="T66" fmla="*/ 143 w 182"/>
                <a:gd name="T67" fmla="*/ 22 h 135"/>
                <a:gd name="T68" fmla="*/ 135 w 182"/>
                <a:gd name="T69" fmla="*/ 22 h 135"/>
                <a:gd name="T70" fmla="*/ 127 w 182"/>
                <a:gd name="T71" fmla="*/ 22 h 135"/>
                <a:gd name="T72" fmla="*/ 119 w 182"/>
                <a:gd name="T73" fmla="*/ 26 h 135"/>
                <a:gd name="T74" fmla="*/ 113 w 182"/>
                <a:gd name="T75" fmla="*/ 30 h 135"/>
                <a:gd name="T76" fmla="*/ 109 w 182"/>
                <a:gd name="T77" fmla="*/ 36 h 135"/>
                <a:gd name="T78" fmla="*/ 105 w 182"/>
                <a:gd name="T79" fmla="*/ 41 h 135"/>
                <a:gd name="T80" fmla="*/ 103 w 182"/>
                <a:gd name="T81" fmla="*/ 49 h 135"/>
                <a:gd name="T82" fmla="*/ 103 w 182"/>
                <a:gd name="T83" fmla="*/ 59 h 135"/>
                <a:gd name="T84" fmla="*/ 103 w 182"/>
                <a:gd name="T85" fmla="*/ 135 h 135"/>
                <a:gd name="T86" fmla="*/ 79 w 182"/>
                <a:gd name="T87" fmla="*/ 135 h 135"/>
                <a:gd name="T88" fmla="*/ 79 w 182"/>
                <a:gd name="T89" fmla="*/ 49 h 135"/>
                <a:gd name="T90" fmla="*/ 79 w 182"/>
                <a:gd name="T91" fmla="*/ 41 h 135"/>
                <a:gd name="T92" fmla="*/ 77 w 182"/>
                <a:gd name="T93" fmla="*/ 34 h 135"/>
                <a:gd name="T94" fmla="*/ 73 w 182"/>
                <a:gd name="T95" fmla="*/ 28 h 135"/>
                <a:gd name="T96" fmla="*/ 69 w 182"/>
                <a:gd name="T97" fmla="*/ 24 h 135"/>
                <a:gd name="T98" fmla="*/ 63 w 182"/>
                <a:gd name="T99" fmla="*/ 22 h 135"/>
                <a:gd name="T100" fmla="*/ 55 w 182"/>
                <a:gd name="T101" fmla="*/ 22 h 135"/>
                <a:gd name="T102" fmla="*/ 47 w 182"/>
                <a:gd name="T103" fmla="*/ 22 h 135"/>
                <a:gd name="T104" fmla="*/ 39 w 182"/>
                <a:gd name="T105" fmla="*/ 26 h 135"/>
                <a:gd name="T106" fmla="*/ 34 w 182"/>
                <a:gd name="T107" fmla="*/ 30 h 135"/>
                <a:gd name="T108" fmla="*/ 30 w 182"/>
                <a:gd name="T109" fmla="*/ 34 h 135"/>
                <a:gd name="T110" fmla="*/ 28 w 182"/>
                <a:gd name="T111" fmla="*/ 39 h 135"/>
                <a:gd name="T112" fmla="*/ 26 w 182"/>
                <a:gd name="T113" fmla="*/ 47 h 135"/>
                <a:gd name="T114" fmla="*/ 24 w 182"/>
                <a:gd name="T115" fmla="*/ 55 h 135"/>
                <a:gd name="T116" fmla="*/ 24 w 182"/>
                <a:gd name="T117" fmla="*/ 67 h 135"/>
                <a:gd name="T118" fmla="*/ 24 w 182"/>
                <a:gd name="T119" fmla="*/ 135 h 135"/>
                <a:gd name="T120" fmla="*/ 0 w 182"/>
                <a:gd name="T12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" h="135">
                  <a:moveTo>
                    <a:pt x="0" y="135"/>
                  </a:moveTo>
                  <a:lnTo>
                    <a:pt x="0" y="2"/>
                  </a:lnTo>
                  <a:lnTo>
                    <a:pt x="24" y="2"/>
                  </a:lnTo>
                  <a:lnTo>
                    <a:pt x="24" y="24"/>
                  </a:lnTo>
                  <a:lnTo>
                    <a:pt x="28" y="16"/>
                  </a:lnTo>
                  <a:lnTo>
                    <a:pt x="34" y="10"/>
                  </a:lnTo>
                  <a:lnTo>
                    <a:pt x="39" y="6"/>
                  </a:lnTo>
                  <a:lnTo>
                    <a:pt x="47" y="2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79" y="2"/>
                  </a:lnTo>
                  <a:lnTo>
                    <a:pt x="87" y="6"/>
                  </a:lnTo>
                  <a:lnTo>
                    <a:pt x="91" y="12"/>
                  </a:lnTo>
                  <a:lnTo>
                    <a:pt x="97" y="18"/>
                  </a:lnTo>
                  <a:lnTo>
                    <a:pt x="99" y="24"/>
                  </a:lnTo>
                  <a:lnTo>
                    <a:pt x="111" y="10"/>
                  </a:lnTo>
                  <a:lnTo>
                    <a:pt x="125" y="2"/>
                  </a:lnTo>
                  <a:lnTo>
                    <a:pt x="141" y="0"/>
                  </a:lnTo>
                  <a:lnTo>
                    <a:pt x="151" y="0"/>
                  </a:lnTo>
                  <a:lnTo>
                    <a:pt x="159" y="2"/>
                  </a:lnTo>
                  <a:lnTo>
                    <a:pt x="167" y="6"/>
                  </a:lnTo>
                  <a:lnTo>
                    <a:pt x="173" y="10"/>
                  </a:lnTo>
                  <a:lnTo>
                    <a:pt x="180" y="24"/>
                  </a:lnTo>
                  <a:lnTo>
                    <a:pt x="182" y="43"/>
                  </a:lnTo>
                  <a:lnTo>
                    <a:pt x="182" y="135"/>
                  </a:lnTo>
                  <a:lnTo>
                    <a:pt x="159" y="135"/>
                  </a:lnTo>
                  <a:lnTo>
                    <a:pt x="159" y="53"/>
                  </a:lnTo>
                  <a:lnTo>
                    <a:pt x="159" y="45"/>
                  </a:lnTo>
                  <a:lnTo>
                    <a:pt x="159" y="38"/>
                  </a:lnTo>
                  <a:lnTo>
                    <a:pt x="157" y="34"/>
                  </a:lnTo>
                  <a:lnTo>
                    <a:pt x="155" y="28"/>
                  </a:lnTo>
                  <a:lnTo>
                    <a:pt x="149" y="24"/>
                  </a:lnTo>
                  <a:lnTo>
                    <a:pt x="143" y="22"/>
                  </a:lnTo>
                  <a:lnTo>
                    <a:pt x="135" y="22"/>
                  </a:lnTo>
                  <a:lnTo>
                    <a:pt x="127" y="22"/>
                  </a:lnTo>
                  <a:lnTo>
                    <a:pt x="119" y="26"/>
                  </a:lnTo>
                  <a:lnTo>
                    <a:pt x="113" y="30"/>
                  </a:lnTo>
                  <a:lnTo>
                    <a:pt x="109" y="36"/>
                  </a:lnTo>
                  <a:lnTo>
                    <a:pt x="105" y="41"/>
                  </a:lnTo>
                  <a:lnTo>
                    <a:pt x="103" y="49"/>
                  </a:lnTo>
                  <a:lnTo>
                    <a:pt x="103" y="59"/>
                  </a:lnTo>
                  <a:lnTo>
                    <a:pt x="103" y="135"/>
                  </a:lnTo>
                  <a:lnTo>
                    <a:pt x="79" y="135"/>
                  </a:lnTo>
                  <a:lnTo>
                    <a:pt x="79" y="49"/>
                  </a:lnTo>
                  <a:lnTo>
                    <a:pt x="79" y="41"/>
                  </a:lnTo>
                  <a:lnTo>
                    <a:pt x="77" y="34"/>
                  </a:lnTo>
                  <a:lnTo>
                    <a:pt x="73" y="28"/>
                  </a:lnTo>
                  <a:lnTo>
                    <a:pt x="69" y="24"/>
                  </a:lnTo>
                  <a:lnTo>
                    <a:pt x="63" y="22"/>
                  </a:lnTo>
                  <a:lnTo>
                    <a:pt x="55" y="22"/>
                  </a:lnTo>
                  <a:lnTo>
                    <a:pt x="47" y="22"/>
                  </a:lnTo>
                  <a:lnTo>
                    <a:pt x="39" y="26"/>
                  </a:lnTo>
                  <a:lnTo>
                    <a:pt x="34" y="30"/>
                  </a:lnTo>
                  <a:lnTo>
                    <a:pt x="30" y="34"/>
                  </a:lnTo>
                  <a:lnTo>
                    <a:pt x="28" y="39"/>
                  </a:lnTo>
                  <a:lnTo>
                    <a:pt x="26" y="47"/>
                  </a:lnTo>
                  <a:lnTo>
                    <a:pt x="24" y="55"/>
                  </a:lnTo>
                  <a:lnTo>
                    <a:pt x="24" y="67"/>
                  </a:lnTo>
                  <a:lnTo>
                    <a:pt x="24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4" name="Freeform 170"/>
            <p:cNvSpPr>
              <a:spLocks noEditPoints="1"/>
            </p:cNvSpPr>
            <p:nvPr/>
          </p:nvSpPr>
          <p:spPr bwMode="auto">
            <a:xfrm>
              <a:off x="2646364" y="6073776"/>
              <a:ext cx="93663" cy="107950"/>
            </a:xfrm>
            <a:custGeom>
              <a:avLst/>
              <a:gdLst>
                <a:gd name="T0" fmla="*/ 76 w 119"/>
                <a:gd name="T1" fmla="*/ 127 h 137"/>
                <a:gd name="T2" fmla="*/ 54 w 119"/>
                <a:gd name="T3" fmla="*/ 137 h 137"/>
                <a:gd name="T4" fmla="*/ 32 w 119"/>
                <a:gd name="T5" fmla="*/ 137 h 137"/>
                <a:gd name="T6" fmla="*/ 16 w 119"/>
                <a:gd name="T7" fmla="*/ 131 h 137"/>
                <a:gd name="T8" fmla="*/ 4 w 119"/>
                <a:gd name="T9" fmla="*/ 119 h 137"/>
                <a:gd name="T10" fmla="*/ 0 w 119"/>
                <a:gd name="T11" fmla="*/ 99 h 137"/>
                <a:gd name="T12" fmla="*/ 4 w 119"/>
                <a:gd name="T13" fmla="*/ 81 h 137"/>
                <a:gd name="T14" fmla="*/ 14 w 119"/>
                <a:gd name="T15" fmla="*/ 69 h 137"/>
                <a:gd name="T16" fmla="*/ 30 w 119"/>
                <a:gd name="T17" fmla="*/ 61 h 137"/>
                <a:gd name="T18" fmla="*/ 48 w 119"/>
                <a:gd name="T19" fmla="*/ 57 h 137"/>
                <a:gd name="T20" fmla="*/ 86 w 119"/>
                <a:gd name="T21" fmla="*/ 49 h 137"/>
                <a:gd name="T22" fmla="*/ 86 w 119"/>
                <a:gd name="T23" fmla="*/ 45 h 137"/>
                <a:gd name="T24" fmla="*/ 82 w 119"/>
                <a:gd name="T25" fmla="*/ 32 h 137"/>
                <a:gd name="T26" fmla="*/ 74 w 119"/>
                <a:gd name="T27" fmla="*/ 24 h 137"/>
                <a:gd name="T28" fmla="*/ 56 w 119"/>
                <a:gd name="T29" fmla="*/ 22 h 137"/>
                <a:gd name="T30" fmla="*/ 42 w 119"/>
                <a:gd name="T31" fmla="*/ 24 h 137"/>
                <a:gd name="T32" fmla="*/ 32 w 119"/>
                <a:gd name="T33" fmla="*/ 30 h 137"/>
                <a:gd name="T34" fmla="*/ 26 w 119"/>
                <a:gd name="T35" fmla="*/ 41 h 137"/>
                <a:gd name="T36" fmla="*/ 4 w 119"/>
                <a:gd name="T37" fmla="*/ 32 h 137"/>
                <a:gd name="T38" fmla="*/ 12 w 119"/>
                <a:gd name="T39" fmla="*/ 18 h 137"/>
                <a:gd name="T40" fmla="*/ 24 w 119"/>
                <a:gd name="T41" fmla="*/ 8 h 137"/>
                <a:gd name="T42" fmla="*/ 40 w 119"/>
                <a:gd name="T43" fmla="*/ 2 h 137"/>
                <a:gd name="T44" fmla="*/ 62 w 119"/>
                <a:gd name="T45" fmla="*/ 0 h 137"/>
                <a:gd name="T46" fmla="*/ 80 w 119"/>
                <a:gd name="T47" fmla="*/ 2 h 137"/>
                <a:gd name="T48" fmla="*/ 98 w 119"/>
                <a:gd name="T49" fmla="*/ 8 h 137"/>
                <a:gd name="T50" fmla="*/ 107 w 119"/>
                <a:gd name="T51" fmla="*/ 20 h 137"/>
                <a:gd name="T52" fmla="*/ 111 w 119"/>
                <a:gd name="T53" fmla="*/ 34 h 137"/>
                <a:gd name="T54" fmla="*/ 111 w 119"/>
                <a:gd name="T55" fmla="*/ 49 h 137"/>
                <a:gd name="T56" fmla="*/ 111 w 119"/>
                <a:gd name="T57" fmla="*/ 101 h 137"/>
                <a:gd name="T58" fmla="*/ 115 w 119"/>
                <a:gd name="T59" fmla="*/ 125 h 137"/>
                <a:gd name="T60" fmla="*/ 96 w 119"/>
                <a:gd name="T61" fmla="*/ 135 h 137"/>
                <a:gd name="T62" fmla="*/ 88 w 119"/>
                <a:gd name="T63" fmla="*/ 119 h 137"/>
                <a:gd name="T64" fmla="*/ 72 w 119"/>
                <a:gd name="T65" fmla="*/ 75 h 137"/>
                <a:gd name="T66" fmla="*/ 42 w 119"/>
                <a:gd name="T67" fmla="*/ 81 h 137"/>
                <a:gd name="T68" fmla="*/ 30 w 119"/>
                <a:gd name="T69" fmla="*/ 85 h 137"/>
                <a:gd name="T70" fmla="*/ 24 w 119"/>
                <a:gd name="T71" fmla="*/ 93 h 137"/>
                <a:gd name="T72" fmla="*/ 24 w 119"/>
                <a:gd name="T73" fmla="*/ 103 h 137"/>
                <a:gd name="T74" fmla="*/ 30 w 119"/>
                <a:gd name="T75" fmla="*/ 111 h 137"/>
                <a:gd name="T76" fmla="*/ 40 w 119"/>
                <a:gd name="T77" fmla="*/ 115 h 137"/>
                <a:gd name="T78" fmla="*/ 56 w 119"/>
                <a:gd name="T79" fmla="*/ 115 h 137"/>
                <a:gd name="T80" fmla="*/ 68 w 119"/>
                <a:gd name="T81" fmla="*/ 111 h 137"/>
                <a:gd name="T82" fmla="*/ 82 w 119"/>
                <a:gd name="T83" fmla="*/ 97 h 137"/>
                <a:gd name="T84" fmla="*/ 84 w 119"/>
                <a:gd name="T85" fmla="*/ 85 h 137"/>
                <a:gd name="T86" fmla="*/ 86 w 119"/>
                <a:gd name="T87" fmla="*/ 7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137">
                  <a:moveTo>
                    <a:pt x="88" y="119"/>
                  </a:moveTo>
                  <a:lnTo>
                    <a:pt x="76" y="127"/>
                  </a:lnTo>
                  <a:lnTo>
                    <a:pt x="64" y="133"/>
                  </a:lnTo>
                  <a:lnTo>
                    <a:pt x="54" y="137"/>
                  </a:lnTo>
                  <a:lnTo>
                    <a:pt x="42" y="137"/>
                  </a:lnTo>
                  <a:lnTo>
                    <a:pt x="32" y="137"/>
                  </a:lnTo>
                  <a:lnTo>
                    <a:pt x="24" y="135"/>
                  </a:lnTo>
                  <a:lnTo>
                    <a:pt x="16" y="131"/>
                  </a:lnTo>
                  <a:lnTo>
                    <a:pt x="10" y="127"/>
                  </a:lnTo>
                  <a:lnTo>
                    <a:pt x="4" y="119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0" y="89"/>
                  </a:lnTo>
                  <a:lnTo>
                    <a:pt x="4" y="81"/>
                  </a:lnTo>
                  <a:lnTo>
                    <a:pt x="8" y="73"/>
                  </a:lnTo>
                  <a:lnTo>
                    <a:pt x="14" y="69"/>
                  </a:lnTo>
                  <a:lnTo>
                    <a:pt x="22" y="63"/>
                  </a:lnTo>
                  <a:lnTo>
                    <a:pt x="30" y="61"/>
                  </a:lnTo>
                  <a:lnTo>
                    <a:pt x="38" y="59"/>
                  </a:lnTo>
                  <a:lnTo>
                    <a:pt x="48" y="57"/>
                  </a:lnTo>
                  <a:lnTo>
                    <a:pt x="70" y="53"/>
                  </a:lnTo>
                  <a:lnTo>
                    <a:pt x="86" y="49"/>
                  </a:lnTo>
                  <a:lnTo>
                    <a:pt x="86" y="47"/>
                  </a:lnTo>
                  <a:lnTo>
                    <a:pt x="86" y="45"/>
                  </a:lnTo>
                  <a:lnTo>
                    <a:pt x="84" y="38"/>
                  </a:lnTo>
                  <a:lnTo>
                    <a:pt x="82" y="32"/>
                  </a:lnTo>
                  <a:lnTo>
                    <a:pt x="80" y="28"/>
                  </a:lnTo>
                  <a:lnTo>
                    <a:pt x="74" y="24"/>
                  </a:lnTo>
                  <a:lnTo>
                    <a:pt x="66" y="22"/>
                  </a:lnTo>
                  <a:lnTo>
                    <a:pt x="56" y="22"/>
                  </a:lnTo>
                  <a:lnTo>
                    <a:pt x="48" y="22"/>
                  </a:lnTo>
                  <a:lnTo>
                    <a:pt x="42" y="24"/>
                  </a:lnTo>
                  <a:lnTo>
                    <a:pt x="36" y="26"/>
                  </a:lnTo>
                  <a:lnTo>
                    <a:pt x="32" y="30"/>
                  </a:lnTo>
                  <a:lnTo>
                    <a:pt x="28" y="36"/>
                  </a:lnTo>
                  <a:lnTo>
                    <a:pt x="26" y="41"/>
                  </a:lnTo>
                  <a:lnTo>
                    <a:pt x="2" y="39"/>
                  </a:lnTo>
                  <a:lnTo>
                    <a:pt x="4" y="32"/>
                  </a:lnTo>
                  <a:lnTo>
                    <a:pt x="8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0" y="2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2" y="0"/>
                  </a:lnTo>
                  <a:lnTo>
                    <a:pt x="80" y="2"/>
                  </a:lnTo>
                  <a:lnTo>
                    <a:pt x="88" y="4"/>
                  </a:lnTo>
                  <a:lnTo>
                    <a:pt x="98" y="8"/>
                  </a:lnTo>
                  <a:lnTo>
                    <a:pt x="103" y="14"/>
                  </a:lnTo>
                  <a:lnTo>
                    <a:pt x="107" y="20"/>
                  </a:lnTo>
                  <a:lnTo>
                    <a:pt x="109" y="30"/>
                  </a:lnTo>
                  <a:lnTo>
                    <a:pt x="111" y="34"/>
                  </a:lnTo>
                  <a:lnTo>
                    <a:pt x="111" y="39"/>
                  </a:lnTo>
                  <a:lnTo>
                    <a:pt x="111" y="49"/>
                  </a:lnTo>
                  <a:lnTo>
                    <a:pt x="111" y="77"/>
                  </a:lnTo>
                  <a:lnTo>
                    <a:pt x="111" y="101"/>
                  </a:lnTo>
                  <a:lnTo>
                    <a:pt x="113" y="117"/>
                  </a:lnTo>
                  <a:lnTo>
                    <a:pt x="115" y="125"/>
                  </a:lnTo>
                  <a:lnTo>
                    <a:pt x="119" y="135"/>
                  </a:lnTo>
                  <a:lnTo>
                    <a:pt x="96" y="135"/>
                  </a:lnTo>
                  <a:lnTo>
                    <a:pt x="90" y="127"/>
                  </a:lnTo>
                  <a:lnTo>
                    <a:pt x="88" y="119"/>
                  </a:lnTo>
                  <a:close/>
                  <a:moveTo>
                    <a:pt x="86" y="71"/>
                  </a:moveTo>
                  <a:lnTo>
                    <a:pt x="72" y="75"/>
                  </a:lnTo>
                  <a:lnTo>
                    <a:pt x="52" y="79"/>
                  </a:lnTo>
                  <a:lnTo>
                    <a:pt x="42" y="81"/>
                  </a:lnTo>
                  <a:lnTo>
                    <a:pt x="34" y="83"/>
                  </a:lnTo>
                  <a:lnTo>
                    <a:pt x="30" y="85"/>
                  </a:lnTo>
                  <a:lnTo>
                    <a:pt x="26" y="89"/>
                  </a:lnTo>
                  <a:lnTo>
                    <a:pt x="24" y="93"/>
                  </a:lnTo>
                  <a:lnTo>
                    <a:pt x="24" y="97"/>
                  </a:lnTo>
                  <a:lnTo>
                    <a:pt x="24" y="103"/>
                  </a:lnTo>
                  <a:lnTo>
                    <a:pt x="26" y="107"/>
                  </a:lnTo>
                  <a:lnTo>
                    <a:pt x="30" y="111"/>
                  </a:lnTo>
                  <a:lnTo>
                    <a:pt x="34" y="113"/>
                  </a:lnTo>
                  <a:lnTo>
                    <a:pt x="40" y="115"/>
                  </a:lnTo>
                  <a:lnTo>
                    <a:pt x="48" y="117"/>
                  </a:lnTo>
                  <a:lnTo>
                    <a:pt x="56" y="115"/>
                  </a:lnTo>
                  <a:lnTo>
                    <a:pt x="62" y="113"/>
                  </a:lnTo>
                  <a:lnTo>
                    <a:pt x="68" y="111"/>
                  </a:lnTo>
                  <a:lnTo>
                    <a:pt x="76" y="105"/>
                  </a:lnTo>
                  <a:lnTo>
                    <a:pt x="82" y="97"/>
                  </a:lnTo>
                  <a:lnTo>
                    <a:pt x="84" y="91"/>
                  </a:lnTo>
                  <a:lnTo>
                    <a:pt x="84" y="85"/>
                  </a:lnTo>
                  <a:lnTo>
                    <a:pt x="86" y="77"/>
                  </a:lnTo>
                  <a:lnTo>
                    <a:pt x="86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5" name="Rectangle 171"/>
            <p:cNvSpPr>
              <a:spLocks noChangeArrowheads="1"/>
            </p:cNvSpPr>
            <p:nvPr/>
          </p:nvSpPr>
          <p:spPr bwMode="auto">
            <a:xfrm>
              <a:off x="2763839" y="6035676"/>
              <a:ext cx="19050" cy="144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6" name="Freeform 172"/>
            <p:cNvSpPr>
              <a:spLocks noEditPoints="1"/>
            </p:cNvSpPr>
            <p:nvPr/>
          </p:nvSpPr>
          <p:spPr bwMode="auto">
            <a:xfrm>
              <a:off x="2808289" y="6035676"/>
              <a:ext cx="19050" cy="144463"/>
            </a:xfrm>
            <a:custGeom>
              <a:avLst/>
              <a:gdLst>
                <a:gd name="T0" fmla="*/ 0 w 24"/>
                <a:gd name="T1" fmla="*/ 24 h 183"/>
                <a:gd name="T2" fmla="*/ 0 w 24"/>
                <a:gd name="T3" fmla="*/ 0 h 183"/>
                <a:gd name="T4" fmla="*/ 24 w 24"/>
                <a:gd name="T5" fmla="*/ 0 h 183"/>
                <a:gd name="T6" fmla="*/ 24 w 24"/>
                <a:gd name="T7" fmla="*/ 24 h 183"/>
                <a:gd name="T8" fmla="*/ 0 w 24"/>
                <a:gd name="T9" fmla="*/ 24 h 183"/>
                <a:gd name="T10" fmla="*/ 0 w 24"/>
                <a:gd name="T11" fmla="*/ 183 h 183"/>
                <a:gd name="T12" fmla="*/ 0 w 24"/>
                <a:gd name="T13" fmla="*/ 50 h 183"/>
                <a:gd name="T14" fmla="*/ 24 w 24"/>
                <a:gd name="T15" fmla="*/ 50 h 183"/>
                <a:gd name="T16" fmla="*/ 24 w 24"/>
                <a:gd name="T17" fmla="*/ 183 h 183"/>
                <a:gd name="T18" fmla="*/ 0 w 24"/>
                <a:gd name="T19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3">
                  <a:moveTo>
                    <a:pt x="0" y="2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24"/>
                  </a:lnTo>
                  <a:close/>
                  <a:moveTo>
                    <a:pt x="0" y="183"/>
                  </a:moveTo>
                  <a:lnTo>
                    <a:pt x="0" y="50"/>
                  </a:lnTo>
                  <a:lnTo>
                    <a:pt x="24" y="50"/>
                  </a:lnTo>
                  <a:lnTo>
                    <a:pt x="24" y="18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7" name="Freeform 173"/>
            <p:cNvSpPr>
              <a:spLocks/>
            </p:cNvSpPr>
            <p:nvPr/>
          </p:nvSpPr>
          <p:spPr bwMode="auto">
            <a:xfrm>
              <a:off x="2843214" y="6073776"/>
              <a:ext cx="85725" cy="107950"/>
            </a:xfrm>
            <a:custGeom>
              <a:avLst/>
              <a:gdLst>
                <a:gd name="T0" fmla="*/ 24 w 110"/>
                <a:gd name="T1" fmla="*/ 93 h 137"/>
                <a:gd name="T2" fmla="*/ 30 w 110"/>
                <a:gd name="T3" fmla="*/ 105 h 137"/>
                <a:gd name="T4" fmla="*/ 40 w 110"/>
                <a:gd name="T5" fmla="*/ 113 h 137"/>
                <a:gd name="T6" fmla="*/ 58 w 110"/>
                <a:gd name="T7" fmla="*/ 117 h 137"/>
                <a:gd name="T8" fmla="*/ 74 w 110"/>
                <a:gd name="T9" fmla="*/ 113 h 137"/>
                <a:gd name="T10" fmla="*/ 84 w 110"/>
                <a:gd name="T11" fmla="*/ 107 h 137"/>
                <a:gd name="T12" fmla="*/ 86 w 110"/>
                <a:gd name="T13" fmla="*/ 97 h 137"/>
                <a:gd name="T14" fmla="*/ 82 w 110"/>
                <a:gd name="T15" fmla="*/ 89 h 137"/>
                <a:gd name="T16" fmla="*/ 72 w 110"/>
                <a:gd name="T17" fmla="*/ 85 h 137"/>
                <a:gd name="T18" fmla="*/ 56 w 110"/>
                <a:gd name="T19" fmla="*/ 79 h 137"/>
                <a:gd name="T20" fmla="*/ 32 w 110"/>
                <a:gd name="T21" fmla="*/ 71 h 137"/>
                <a:gd name="T22" fmla="*/ 18 w 110"/>
                <a:gd name="T23" fmla="*/ 65 h 137"/>
                <a:gd name="T24" fmla="*/ 8 w 110"/>
                <a:gd name="T25" fmla="*/ 55 h 137"/>
                <a:gd name="T26" fmla="*/ 4 w 110"/>
                <a:gd name="T27" fmla="*/ 38 h 137"/>
                <a:gd name="T28" fmla="*/ 8 w 110"/>
                <a:gd name="T29" fmla="*/ 22 h 137"/>
                <a:gd name="T30" fmla="*/ 18 w 110"/>
                <a:gd name="T31" fmla="*/ 10 h 137"/>
                <a:gd name="T32" fmla="*/ 32 w 110"/>
                <a:gd name="T33" fmla="*/ 2 h 137"/>
                <a:gd name="T34" fmla="*/ 52 w 110"/>
                <a:gd name="T35" fmla="*/ 0 h 137"/>
                <a:gd name="T36" fmla="*/ 70 w 110"/>
                <a:gd name="T37" fmla="*/ 2 h 137"/>
                <a:gd name="T38" fmla="*/ 84 w 110"/>
                <a:gd name="T39" fmla="*/ 8 h 137"/>
                <a:gd name="T40" fmla="*/ 94 w 110"/>
                <a:gd name="T41" fmla="*/ 16 h 137"/>
                <a:gd name="T42" fmla="*/ 100 w 110"/>
                <a:gd name="T43" fmla="*/ 30 h 137"/>
                <a:gd name="T44" fmla="*/ 78 w 110"/>
                <a:gd name="T45" fmla="*/ 39 h 137"/>
                <a:gd name="T46" fmla="*/ 74 w 110"/>
                <a:gd name="T47" fmla="*/ 30 h 137"/>
                <a:gd name="T48" fmla="*/ 66 w 110"/>
                <a:gd name="T49" fmla="*/ 24 h 137"/>
                <a:gd name="T50" fmla="*/ 52 w 110"/>
                <a:gd name="T51" fmla="*/ 22 h 137"/>
                <a:gd name="T52" fmla="*/ 38 w 110"/>
                <a:gd name="T53" fmla="*/ 24 h 137"/>
                <a:gd name="T54" fmla="*/ 28 w 110"/>
                <a:gd name="T55" fmla="*/ 30 h 137"/>
                <a:gd name="T56" fmla="*/ 28 w 110"/>
                <a:gd name="T57" fmla="*/ 39 h 137"/>
                <a:gd name="T58" fmla="*/ 34 w 110"/>
                <a:gd name="T59" fmla="*/ 45 h 137"/>
                <a:gd name="T60" fmla="*/ 40 w 110"/>
                <a:gd name="T61" fmla="*/ 49 h 137"/>
                <a:gd name="T62" fmla="*/ 56 w 110"/>
                <a:gd name="T63" fmla="*/ 53 h 137"/>
                <a:gd name="T64" fmla="*/ 78 w 110"/>
                <a:gd name="T65" fmla="*/ 61 h 137"/>
                <a:gd name="T66" fmla="*/ 94 w 110"/>
                <a:gd name="T67" fmla="*/ 67 h 137"/>
                <a:gd name="T68" fmla="*/ 104 w 110"/>
                <a:gd name="T69" fmla="*/ 75 h 137"/>
                <a:gd name="T70" fmla="*/ 110 w 110"/>
                <a:gd name="T71" fmla="*/ 87 h 137"/>
                <a:gd name="T72" fmla="*/ 108 w 110"/>
                <a:gd name="T73" fmla="*/ 105 h 137"/>
                <a:gd name="T74" fmla="*/ 98 w 110"/>
                <a:gd name="T75" fmla="*/ 123 h 137"/>
                <a:gd name="T76" fmla="*/ 86 w 110"/>
                <a:gd name="T77" fmla="*/ 133 h 137"/>
                <a:gd name="T78" fmla="*/ 68 w 110"/>
                <a:gd name="T79" fmla="*/ 137 h 137"/>
                <a:gd name="T80" fmla="*/ 34 w 110"/>
                <a:gd name="T81" fmla="*/ 135 h 137"/>
                <a:gd name="T82" fmla="*/ 12 w 110"/>
                <a:gd name="T83" fmla="*/ 121 h 137"/>
                <a:gd name="T84" fmla="*/ 4 w 110"/>
                <a:gd name="T85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0" h="137">
                  <a:moveTo>
                    <a:pt x="0" y="95"/>
                  </a:moveTo>
                  <a:lnTo>
                    <a:pt x="24" y="93"/>
                  </a:lnTo>
                  <a:lnTo>
                    <a:pt x="26" y="99"/>
                  </a:lnTo>
                  <a:lnTo>
                    <a:pt x="30" y="105"/>
                  </a:lnTo>
                  <a:lnTo>
                    <a:pt x="34" y="111"/>
                  </a:lnTo>
                  <a:lnTo>
                    <a:pt x="40" y="113"/>
                  </a:lnTo>
                  <a:lnTo>
                    <a:pt x="48" y="115"/>
                  </a:lnTo>
                  <a:lnTo>
                    <a:pt x="58" y="117"/>
                  </a:lnTo>
                  <a:lnTo>
                    <a:pt x="66" y="115"/>
                  </a:lnTo>
                  <a:lnTo>
                    <a:pt x="74" y="113"/>
                  </a:lnTo>
                  <a:lnTo>
                    <a:pt x="80" y="111"/>
                  </a:lnTo>
                  <a:lnTo>
                    <a:pt x="84" y="107"/>
                  </a:lnTo>
                  <a:lnTo>
                    <a:pt x="86" y="103"/>
                  </a:lnTo>
                  <a:lnTo>
                    <a:pt x="86" y="97"/>
                  </a:lnTo>
                  <a:lnTo>
                    <a:pt x="86" y="93"/>
                  </a:lnTo>
                  <a:lnTo>
                    <a:pt x="82" y="89"/>
                  </a:lnTo>
                  <a:lnTo>
                    <a:pt x="78" y="87"/>
                  </a:lnTo>
                  <a:lnTo>
                    <a:pt x="72" y="85"/>
                  </a:lnTo>
                  <a:lnTo>
                    <a:pt x="66" y="83"/>
                  </a:lnTo>
                  <a:lnTo>
                    <a:pt x="56" y="79"/>
                  </a:lnTo>
                  <a:lnTo>
                    <a:pt x="42" y="75"/>
                  </a:lnTo>
                  <a:lnTo>
                    <a:pt x="32" y="71"/>
                  </a:lnTo>
                  <a:lnTo>
                    <a:pt x="24" y="69"/>
                  </a:lnTo>
                  <a:lnTo>
                    <a:pt x="18" y="65"/>
                  </a:lnTo>
                  <a:lnTo>
                    <a:pt x="12" y="61"/>
                  </a:lnTo>
                  <a:lnTo>
                    <a:pt x="8" y="55"/>
                  </a:lnTo>
                  <a:lnTo>
                    <a:pt x="4" y="47"/>
                  </a:lnTo>
                  <a:lnTo>
                    <a:pt x="4" y="38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12" y="14"/>
                  </a:lnTo>
                  <a:lnTo>
                    <a:pt x="18" y="10"/>
                  </a:lnTo>
                  <a:lnTo>
                    <a:pt x="24" y="6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0" y="0"/>
                  </a:lnTo>
                  <a:lnTo>
                    <a:pt x="70" y="2"/>
                  </a:lnTo>
                  <a:lnTo>
                    <a:pt x="78" y="4"/>
                  </a:lnTo>
                  <a:lnTo>
                    <a:pt x="84" y="8"/>
                  </a:lnTo>
                  <a:lnTo>
                    <a:pt x="90" y="12"/>
                  </a:lnTo>
                  <a:lnTo>
                    <a:pt x="94" y="16"/>
                  </a:lnTo>
                  <a:lnTo>
                    <a:pt x="98" y="22"/>
                  </a:lnTo>
                  <a:lnTo>
                    <a:pt x="100" y="30"/>
                  </a:lnTo>
                  <a:lnTo>
                    <a:pt x="102" y="38"/>
                  </a:lnTo>
                  <a:lnTo>
                    <a:pt x="78" y="39"/>
                  </a:lnTo>
                  <a:lnTo>
                    <a:pt x="76" y="34"/>
                  </a:lnTo>
                  <a:lnTo>
                    <a:pt x="74" y="30"/>
                  </a:lnTo>
                  <a:lnTo>
                    <a:pt x="70" y="26"/>
                  </a:lnTo>
                  <a:lnTo>
                    <a:pt x="66" y="24"/>
                  </a:lnTo>
                  <a:lnTo>
                    <a:pt x="60" y="22"/>
                  </a:lnTo>
                  <a:lnTo>
                    <a:pt x="52" y="22"/>
                  </a:lnTo>
                  <a:lnTo>
                    <a:pt x="44" y="22"/>
                  </a:lnTo>
                  <a:lnTo>
                    <a:pt x="38" y="24"/>
                  </a:lnTo>
                  <a:lnTo>
                    <a:pt x="34" y="26"/>
                  </a:lnTo>
                  <a:lnTo>
                    <a:pt x="28" y="30"/>
                  </a:lnTo>
                  <a:lnTo>
                    <a:pt x="28" y="36"/>
                  </a:lnTo>
                  <a:lnTo>
                    <a:pt x="28" y="39"/>
                  </a:lnTo>
                  <a:lnTo>
                    <a:pt x="30" y="43"/>
                  </a:lnTo>
                  <a:lnTo>
                    <a:pt x="34" y="45"/>
                  </a:lnTo>
                  <a:lnTo>
                    <a:pt x="38" y="47"/>
                  </a:lnTo>
                  <a:lnTo>
                    <a:pt x="40" y="49"/>
                  </a:lnTo>
                  <a:lnTo>
                    <a:pt x="46" y="51"/>
                  </a:lnTo>
                  <a:lnTo>
                    <a:pt x="56" y="53"/>
                  </a:lnTo>
                  <a:lnTo>
                    <a:pt x="68" y="57"/>
                  </a:lnTo>
                  <a:lnTo>
                    <a:pt x="78" y="61"/>
                  </a:lnTo>
                  <a:lnTo>
                    <a:pt x="86" y="63"/>
                  </a:lnTo>
                  <a:lnTo>
                    <a:pt x="94" y="67"/>
                  </a:lnTo>
                  <a:lnTo>
                    <a:pt x="100" y="71"/>
                  </a:lnTo>
                  <a:lnTo>
                    <a:pt x="104" y="75"/>
                  </a:lnTo>
                  <a:lnTo>
                    <a:pt x="108" y="81"/>
                  </a:lnTo>
                  <a:lnTo>
                    <a:pt x="110" y="87"/>
                  </a:lnTo>
                  <a:lnTo>
                    <a:pt x="110" y="95"/>
                  </a:lnTo>
                  <a:lnTo>
                    <a:pt x="108" y="105"/>
                  </a:lnTo>
                  <a:lnTo>
                    <a:pt x="104" y="117"/>
                  </a:lnTo>
                  <a:lnTo>
                    <a:pt x="98" y="123"/>
                  </a:lnTo>
                  <a:lnTo>
                    <a:pt x="92" y="127"/>
                  </a:lnTo>
                  <a:lnTo>
                    <a:pt x="86" y="133"/>
                  </a:lnTo>
                  <a:lnTo>
                    <a:pt x="76" y="135"/>
                  </a:lnTo>
                  <a:lnTo>
                    <a:pt x="68" y="137"/>
                  </a:lnTo>
                  <a:lnTo>
                    <a:pt x="58" y="137"/>
                  </a:lnTo>
                  <a:lnTo>
                    <a:pt x="34" y="135"/>
                  </a:lnTo>
                  <a:lnTo>
                    <a:pt x="18" y="127"/>
                  </a:lnTo>
                  <a:lnTo>
                    <a:pt x="12" y="121"/>
                  </a:lnTo>
                  <a:lnTo>
                    <a:pt x="6" y="113"/>
                  </a:lnTo>
                  <a:lnTo>
                    <a:pt x="4" y="10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8" name="Freeform 174"/>
            <p:cNvSpPr>
              <a:spLocks noEditPoints="1"/>
            </p:cNvSpPr>
            <p:nvPr/>
          </p:nvSpPr>
          <p:spPr bwMode="auto">
            <a:xfrm>
              <a:off x="2944814" y="6073776"/>
              <a:ext cx="96838" cy="107950"/>
            </a:xfrm>
            <a:custGeom>
              <a:avLst/>
              <a:gdLst>
                <a:gd name="T0" fmla="*/ 98 w 122"/>
                <a:gd name="T1" fmla="*/ 95 h 137"/>
                <a:gd name="T2" fmla="*/ 122 w 122"/>
                <a:gd name="T3" fmla="*/ 97 h 137"/>
                <a:gd name="T4" fmla="*/ 116 w 122"/>
                <a:gd name="T5" fmla="*/ 109 h 137"/>
                <a:gd name="T6" fmla="*/ 110 w 122"/>
                <a:gd name="T7" fmla="*/ 119 h 137"/>
                <a:gd name="T8" fmla="*/ 100 w 122"/>
                <a:gd name="T9" fmla="*/ 127 h 137"/>
                <a:gd name="T10" fmla="*/ 84 w 122"/>
                <a:gd name="T11" fmla="*/ 135 h 137"/>
                <a:gd name="T12" fmla="*/ 62 w 122"/>
                <a:gd name="T13" fmla="*/ 137 h 137"/>
                <a:gd name="T14" fmla="*/ 36 w 122"/>
                <a:gd name="T15" fmla="*/ 133 h 137"/>
                <a:gd name="T16" fmla="*/ 16 w 122"/>
                <a:gd name="T17" fmla="*/ 119 h 137"/>
                <a:gd name="T18" fmla="*/ 4 w 122"/>
                <a:gd name="T19" fmla="*/ 99 h 137"/>
                <a:gd name="T20" fmla="*/ 0 w 122"/>
                <a:gd name="T21" fmla="*/ 69 h 137"/>
                <a:gd name="T22" fmla="*/ 0 w 122"/>
                <a:gd name="T23" fmla="*/ 49 h 137"/>
                <a:gd name="T24" fmla="*/ 6 w 122"/>
                <a:gd name="T25" fmla="*/ 32 h 137"/>
                <a:gd name="T26" fmla="*/ 16 w 122"/>
                <a:gd name="T27" fmla="*/ 18 h 137"/>
                <a:gd name="T28" fmla="*/ 36 w 122"/>
                <a:gd name="T29" fmla="*/ 4 h 137"/>
                <a:gd name="T30" fmla="*/ 62 w 122"/>
                <a:gd name="T31" fmla="*/ 0 h 137"/>
                <a:gd name="T32" fmla="*/ 86 w 122"/>
                <a:gd name="T33" fmla="*/ 4 h 137"/>
                <a:gd name="T34" fmla="*/ 106 w 122"/>
                <a:gd name="T35" fmla="*/ 18 h 137"/>
                <a:gd name="T36" fmla="*/ 118 w 122"/>
                <a:gd name="T37" fmla="*/ 39 h 137"/>
                <a:gd name="T38" fmla="*/ 122 w 122"/>
                <a:gd name="T39" fmla="*/ 67 h 137"/>
                <a:gd name="T40" fmla="*/ 122 w 122"/>
                <a:gd name="T41" fmla="*/ 69 h 137"/>
                <a:gd name="T42" fmla="*/ 122 w 122"/>
                <a:gd name="T43" fmla="*/ 73 h 137"/>
                <a:gd name="T44" fmla="*/ 24 w 122"/>
                <a:gd name="T45" fmla="*/ 73 h 137"/>
                <a:gd name="T46" fmla="*/ 24 w 122"/>
                <a:gd name="T47" fmla="*/ 83 h 137"/>
                <a:gd name="T48" fmla="*/ 26 w 122"/>
                <a:gd name="T49" fmla="*/ 91 h 137"/>
                <a:gd name="T50" fmla="*/ 30 w 122"/>
                <a:gd name="T51" fmla="*/ 99 h 137"/>
                <a:gd name="T52" fmla="*/ 36 w 122"/>
                <a:gd name="T53" fmla="*/ 105 h 137"/>
                <a:gd name="T54" fmla="*/ 44 w 122"/>
                <a:gd name="T55" fmla="*/ 111 h 137"/>
                <a:gd name="T56" fmla="*/ 52 w 122"/>
                <a:gd name="T57" fmla="*/ 115 h 137"/>
                <a:gd name="T58" fmla="*/ 62 w 122"/>
                <a:gd name="T59" fmla="*/ 117 h 137"/>
                <a:gd name="T60" fmla="*/ 70 w 122"/>
                <a:gd name="T61" fmla="*/ 115 h 137"/>
                <a:gd name="T62" fmla="*/ 78 w 122"/>
                <a:gd name="T63" fmla="*/ 113 h 137"/>
                <a:gd name="T64" fmla="*/ 84 w 122"/>
                <a:gd name="T65" fmla="*/ 111 h 137"/>
                <a:gd name="T66" fmla="*/ 90 w 122"/>
                <a:gd name="T67" fmla="*/ 107 h 137"/>
                <a:gd name="T68" fmla="*/ 94 w 122"/>
                <a:gd name="T69" fmla="*/ 101 h 137"/>
                <a:gd name="T70" fmla="*/ 98 w 122"/>
                <a:gd name="T71" fmla="*/ 95 h 137"/>
                <a:gd name="T72" fmla="*/ 24 w 122"/>
                <a:gd name="T73" fmla="*/ 53 h 137"/>
                <a:gd name="T74" fmla="*/ 98 w 122"/>
                <a:gd name="T75" fmla="*/ 53 h 137"/>
                <a:gd name="T76" fmla="*/ 96 w 122"/>
                <a:gd name="T77" fmla="*/ 43 h 137"/>
                <a:gd name="T78" fmla="*/ 94 w 122"/>
                <a:gd name="T79" fmla="*/ 38 h 137"/>
                <a:gd name="T80" fmla="*/ 90 w 122"/>
                <a:gd name="T81" fmla="*/ 32 h 137"/>
                <a:gd name="T82" fmla="*/ 82 w 122"/>
                <a:gd name="T83" fmla="*/ 26 h 137"/>
                <a:gd name="T84" fmla="*/ 72 w 122"/>
                <a:gd name="T85" fmla="*/ 22 h 137"/>
                <a:gd name="T86" fmla="*/ 62 w 122"/>
                <a:gd name="T87" fmla="*/ 22 h 137"/>
                <a:gd name="T88" fmla="*/ 52 w 122"/>
                <a:gd name="T89" fmla="*/ 22 h 137"/>
                <a:gd name="T90" fmla="*/ 42 w 122"/>
                <a:gd name="T91" fmla="*/ 24 h 137"/>
                <a:gd name="T92" fmla="*/ 34 w 122"/>
                <a:gd name="T93" fmla="*/ 30 h 137"/>
                <a:gd name="T94" fmla="*/ 28 w 122"/>
                <a:gd name="T95" fmla="*/ 36 h 137"/>
                <a:gd name="T96" fmla="*/ 24 w 122"/>
                <a:gd name="T97" fmla="*/ 43 h 137"/>
                <a:gd name="T98" fmla="*/ 24 w 122"/>
                <a:gd name="T99" fmla="*/ 5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2" h="137">
                  <a:moveTo>
                    <a:pt x="98" y="95"/>
                  </a:moveTo>
                  <a:lnTo>
                    <a:pt x="122" y="97"/>
                  </a:lnTo>
                  <a:lnTo>
                    <a:pt x="116" y="109"/>
                  </a:lnTo>
                  <a:lnTo>
                    <a:pt x="110" y="119"/>
                  </a:lnTo>
                  <a:lnTo>
                    <a:pt x="100" y="127"/>
                  </a:lnTo>
                  <a:lnTo>
                    <a:pt x="84" y="135"/>
                  </a:lnTo>
                  <a:lnTo>
                    <a:pt x="62" y="137"/>
                  </a:lnTo>
                  <a:lnTo>
                    <a:pt x="36" y="133"/>
                  </a:lnTo>
                  <a:lnTo>
                    <a:pt x="16" y="119"/>
                  </a:lnTo>
                  <a:lnTo>
                    <a:pt x="4" y="99"/>
                  </a:lnTo>
                  <a:lnTo>
                    <a:pt x="0" y="69"/>
                  </a:lnTo>
                  <a:lnTo>
                    <a:pt x="0" y="49"/>
                  </a:lnTo>
                  <a:lnTo>
                    <a:pt x="6" y="32"/>
                  </a:lnTo>
                  <a:lnTo>
                    <a:pt x="16" y="18"/>
                  </a:lnTo>
                  <a:lnTo>
                    <a:pt x="36" y="4"/>
                  </a:lnTo>
                  <a:lnTo>
                    <a:pt x="62" y="0"/>
                  </a:lnTo>
                  <a:lnTo>
                    <a:pt x="86" y="4"/>
                  </a:lnTo>
                  <a:lnTo>
                    <a:pt x="106" y="18"/>
                  </a:lnTo>
                  <a:lnTo>
                    <a:pt x="118" y="39"/>
                  </a:lnTo>
                  <a:lnTo>
                    <a:pt x="122" y="67"/>
                  </a:lnTo>
                  <a:lnTo>
                    <a:pt x="122" y="69"/>
                  </a:lnTo>
                  <a:lnTo>
                    <a:pt x="122" y="73"/>
                  </a:lnTo>
                  <a:lnTo>
                    <a:pt x="24" y="73"/>
                  </a:lnTo>
                  <a:lnTo>
                    <a:pt x="24" y="83"/>
                  </a:lnTo>
                  <a:lnTo>
                    <a:pt x="26" y="91"/>
                  </a:lnTo>
                  <a:lnTo>
                    <a:pt x="30" y="99"/>
                  </a:lnTo>
                  <a:lnTo>
                    <a:pt x="36" y="105"/>
                  </a:lnTo>
                  <a:lnTo>
                    <a:pt x="44" y="111"/>
                  </a:lnTo>
                  <a:lnTo>
                    <a:pt x="52" y="115"/>
                  </a:lnTo>
                  <a:lnTo>
                    <a:pt x="62" y="117"/>
                  </a:lnTo>
                  <a:lnTo>
                    <a:pt x="70" y="115"/>
                  </a:lnTo>
                  <a:lnTo>
                    <a:pt x="78" y="113"/>
                  </a:lnTo>
                  <a:lnTo>
                    <a:pt x="84" y="111"/>
                  </a:lnTo>
                  <a:lnTo>
                    <a:pt x="90" y="107"/>
                  </a:lnTo>
                  <a:lnTo>
                    <a:pt x="94" y="101"/>
                  </a:lnTo>
                  <a:lnTo>
                    <a:pt x="98" y="95"/>
                  </a:lnTo>
                  <a:close/>
                  <a:moveTo>
                    <a:pt x="24" y="53"/>
                  </a:moveTo>
                  <a:lnTo>
                    <a:pt x="98" y="53"/>
                  </a:lnTo>
                  <a:lnTo>
                    <a:pt x="96" y="43"/>
                  </a:lnTo>
                  <a:lnTo>
                    <a:pt x="94" y="38"/>
                  </a:lnTo>
                  <a:lnTo>
                    <a:pt x="90" y="32"/>
                  </a:lnTo>
                  <a:lnTo>
                    <a:pt x="82" y="26"/>
                  </a:lnTo>
                  <a:lnTo>
                    <a:pt x="72" y="22"/>
                  </a:lnTo>
                  <a:lnTo>
                    <a:pt x="62" y="22"/>
                  </a:lnTo>
                  <a:lnTo>
                    <a:pt x="52" y="22"/>
                  </a:lnTo>
                  <a:lnTo>
                    <a:pt x="42" y="24"/>
                  </a:lnTo>
                  <a:lnTo>
                    <a:pt x="34" y="30"/>
                  </a:lnTo>
                  <a:lnTo>
                    <a:pt x="28" y="36"/>
                  </a:lnTo>
                  <a:lnTo>
                    <a:pt x="24" y="43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69" name="Freeform 175"/>
            <p:cNvSpPr>
              <a:spLocks noEditPoints="1"/>
            </p:cNvSpPr>
            <p:nvPr/>
          </p:nvSpPr>
          <p:spPr bwMode="auto">
            <a:xfrm>
              <a:off x="3055939" y="6035676"/>
              <a:ext cx="90488" cy="146050"/>
            </a:xfrm>
            <a:custGeom>
              <a:avLst/>
              <a:gdLst>
                <a:gd name="T0" fmla="*/ 92 w 116"/>
                <a:gd name="T1" fmla="*/ 183 h 185"/>
                <a:gd name="T2" fmla="*/ 92 w 116"/>
                <a:gd name="T3" fmla="*/ 163 h 185"/>
                <a:gd name="T4" fmla="*/ 82 w 116"/>
                <a:gd name="T5" fmla="*/ 175 h 185"/>
                <a:gd name="T6" fmla="*/ 70 w 116"/>
                <a:gd name="T7" fmla="*/ 183 h 185"/>
                <a:gd name="T8" fmla="*/ 56 w 116"/>
                <a:gd name="T9" fmla="*/ 185 h 185"/>
                <a:gd name="T10" fmla="*/ 46 w 116"/>
                <a:gd name="T11" fmla="*/ 185 h 185"/>
                <a:gd name="T12" fmla="*/ 36 w 116"/>
                <a:gd name="T13" fmla="*/ 181 h 185"/>
                <a:gd name="T14" fmla="*/ 28 w 116"/>
                <a:gd name="T15" fmla="*/ 177 h 185"/>
                <a:gd name="T16" fmla="*/ 20 w 116"/>
                <a:gd name="T17" fmla="*/ 171 h 185"/>
                <a:gd name="T18" fmla="*/ 14 w 116"/>
                <a:gd name="T19" fmla="*/ 163 h 185"/>
                <a:gd name="T20" fmla="*/ 8 w 116"/>
                <a:gd name="T21" fmla="*/ 153 h 185"/>
                <a:gd name="T22" fmla="*/ 2 w 116"/>
                <a:gd name="T23" fmla="*/ 135 h 185"/>
                <a:gd name="T24" fmla="*/ 0 w 116"/>
                <a:gd name="T25" fmla="*/ 117 h 185"/>
                <a:gd name="T26" fmla="*/ 2 w 116"/>
                <a:gd name="T27" fmla="*/ 97 h 185"/>
                <a:gd name="T28" fmla="*/ 8 w 116"/>
                <a:gd name="T29" fmla="*/ 82 h 185"/>
                <a:gd name="T30" fmla="*/ 12 w 116"/>
                <a:gd name="T31" fmla="*/ 72 h 185"/>
                <a:gd name="T32" fmla="*/ 18 w 116"/>
                <a:gd name="T33" fmla="*/ 62 h 185"/>
                <a:gd name="T34" fmla="*/ 26 w 116"/>
                <a:gd name="T35" fmla="*/ 56 h 185"/>
                <a:gd name="T36" fmla="*/ 36 w 116"/>
                <a:gd name="T37" fmla="*/ 52 h 185"/>
                <a:gd name="T38" fmla="*/ 46 w 116"/>
                <a:gd name="T39" fmla="*/ 48 h 185"/>
                <a:gd name="T40" fmla="*/ 56 w 116"/>
                <a:gd name="T41" fmla="*/ 48 h 185"/>
                <a:gd name="T42" fmla="*/ 64 w 116"/>
                <a:gd name="T43" fmla="*/ 48 h 185"/>
                <a:gd name="T44" fmla="*/ 70 w 116"/>
                <a:gd name="T45" fmla="*/ 50 h 185"/>
                <a:gd name="T46" fmla="*/ 76 w 116"/>
                <a:gd name="T47" fmla="*/ 54 h 185"/>
                <a:gd name="T48" fmla="*/ 84 w 116"/>
                <a:gd name="T49" fmla="*/ 60 h 185"/>
                <a:gd name="T50" fmla="*/ 92 w 116"/>
                <a:gd name="T51" fmla="*/ 68 h 185"/>
                <a:gd name="T52" fmla="*/ 92 w 116"/>
                <a:gd name="T53" fmla="*/ 0 h 185"/>
                <a:gd name="T54" fmla="*/ 116 w 116"/>
                <a:gd name="T55" fmla="*/ 0 h 185"/>
                <a:gd name="T56" fmla="*/ 116 w 116"/>
                <a:gd name="T57" fmla="*/ 183 h 185"/>
                <a:gd name="T58" fmla="*/ 92 w 116"/>
                <a:gd name="T59" fmla="*/ 183 h 185"/>
                <a:gd name="T60" fmla="*/ 24 w 116"/>
                <a:gd name="T61" fmla="*/ 117 h 185"/>
                <a:gd name="T62" fmla="*/ 28 w 116"/>
                <a:gd name="T63" fmla="*/ 137 h 185"/>
                <a:gd name="T64" fmla="*/ 34 w 116"/>
                <a:gd name="T65" fmla="*/ 153 h 185"/>
                <a:gd name="T66" fmla="*/ 42 w 116"/>
                <a:gd name="T67" fmla="*/ 159 h 185"/>
                <a:gd name="T68" fmla="*/ 50 w 116"/>
                <a:gd name="T69" fmla="*/ 163 h 185"/>
                <a:gd name="T70" fmla="*/ 58 w 116"/>
                <a:gd name="T71" fmla="*/ 165 h 185"/>
                <a:gd name="T72" fmla="*/ 68 w 116"/>
                <a:gd name="T73" fmla="*/ 163 h 185"/>
                <a:gd name="T74" fmla="*/ 74 w 116"/>
                <a:gd name="T75" fmla="*/ 159 h 185"/>
                <a:gd name="T76" fmla="*/ 82 w 116"/>
                <a:gd name="T77" fmla="*/ 153 h 185"/>
                <a:gd name="T78" fmla="*/ 90 w 116"/>
                <a:gd name="T79" fmla="*/ 139 h 185"/>
                <a:gd name="T80" fmla="*/ 92 w 116"/>
                <a:gd name="T81" fmla="*/ 117 h 185"/>
                <a:gd name="T82" fmla="*/ 90 w 116"/>
                <a:gd name="T83" fmla="*/ 95 h 185"/>
                <a:gd name="T84" fmla="*/ 82 w 116"/>
                <a:gd name="T85" fmla="*/ 82 h 185"/>
                <a:gd name="T86" fmla="*/ 74 w 116"/>
                <a:gd name="T87" fmla="*/ 74 h 185"/>
                <a:gd name="T88" fmla="*/ 66 w 116"/>
                <a:gd name="T89" fmla="*/ 70 h 185"/>
                <a:gd name="T90" fmla="*/ 58 w 116"/>
                <a:gd name="T91" fmla="*/ 70 h 185"/>
                <a:gd name="T92" fmla="*/ 48 w 116"/>
                <a:gd name="T93" fmla="*/ 70 h 185"/>
                <a:gd name="T94" fmla="*/ 40 w 116"/>
                <a:gd name="T95" fmla="*/ 74 h 185"/>
                <a:gd name="T96" fmla="*/ 34 w 116"/>
                <a:gd name="T97" fmla="*/ 80 h 185"/>
                <a:gd name="T98" fmla="*/ 28 w 116"/>
                <a:gd name="T99" fmla="*/ 95 h 185"/>
                <a:gd name="T100" fmla="*/ 24 w 116"/>
                <a:gd name="T101" fmla="*/ 11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6" h="185">
                  <a:moveTo>
                    <a:pt x="92" y="183"/>
                  </a:moveTo>
                  <a:lnTo>
                    <a:pt x="92" y="163"/>
                  </a:lnTo>
                  <a:lnTo>
                    <a:pt x="82" y="175"/>
                  </a:lnTo>
                  <a:lnTo>
                    <a:pt x="70" y="183"/>
                  </a:lnTo>
                  <a:lnTo>
                    <a:pt x="56" y="185"/>
                  </a:lnTo>
                  <a:lnTo>
                    <a:pt x="46" y="185"/>
                  </a:lnTo>
                  <a:lnTo>
                    <a:pt x="36" y="181"/>
                  </a:lnTo>
                  <a:lnTo>
                    <a:pt x="28" y="177"/>
                  </a:lnTo>
                  <a:lnTo>
                    <a:pt x="20" y="171"/>
                  </a:lnTo>
                  <a:lnTo>
                    <a:pt x="14" y="163"/>
                  </a:lnTo>
                  <a:lnTo>
                    <a:pt x="8" y="153"/>
                  </a:lnTo>
                  <a:lnTo>
                    <a:pt x="2" y="135"/>
                  </a:lnTo>
                  <a:lnTo>
                    <a:pt x="0" y="117"/>
                  </a:lnTo>
                  <a:lnTo>
                    <a:pt x="2" y="97"/>
                  </a:lnTo>
                  <a:lnTo>
                    <a:pt x="8" y="82"/>
                  </a:lnTo>
                  <a:lnTo>
                    <a:pt x="12" y="72"/>
                  </a:lnTo>
                  <a:lnTo>
                    <a:pt x="18" y="62"/>
                  </a:lnTo>
                  <a:lnTo>
                    <a:pt x="26" y="56"/>
                  </a:lnTo>
                  <a:lnTo>
                    <a:pt x="36" y="52"/>
                  </a:lnTo>
                  <a:lnTo>
                    <a:pt x="46" y="48"/>
                  </a:lnTo>
                  <a:lnTo>
                    <a:pt x="56" y="48"/>
                  </a:lnTo>
                  <a:lnTo>
                    <a:pt x="64" y="48"/>
                  </a:lnTo>
                  <a:lnTo>
                    <a:pt x="70" y="50"/>
                  </a:lnTo>
                  <a:lnTo>
                    <a:pt x="76" y="54"/>
                  </a:lnTo>
                  <a:lnTo>
                    <a:pt x="84" y="60"/>
                  </a:lnTo>
                  <a:lnTo>
                    <a:pt x="92" y="68"/>
                  </a:lnTo>
                  <a:lnTo>
                    <a:pt x="92" y="0"/>
                  </a:lnTo>
                  <a:lnTo>
                    <a:pt x="116" y="0"/>
                  </a:lnTo>
                  <a:lnTo>
                    <a:pt x="116" y="183"/>
                  </a:lnTo>
                  <a:lnTo>
                    <a:pt x="92" y="183"/>
                  </a:lnTo>
                  <a:close/>
                  <a:moveTo>
                    <a:pt x="24" y="117"/>
                  </a:moveTo>
                  <a:lnTo>
                    <a:pt x="28" y="137"/>
                  </a:lnTo>
                  <a:lnTo>
                    <a:pt x="34" y="153"/>
                  </a:lnTo>
                  <a:lnTo>
                    <a:pt x="42" y="159"/>
                  </a:lnTo>
                  <a:lnTo>
                    <a:pt x="50" y="163"/>
                  </a:lnTo>
                  <a:lnTo>
                    <a:pt x="58" y="165"/>
                  </a:lnTo>
                  <a:lnTo>
                    <a:pt x="68" y="163"/>
                  </a:lnTo>
                  <a:lnTo>
                    <a:pt x="74" y="159"/>
                  </a:lnTo>
                  <a:lnTo>
                    <a:pt x="82" y="153"/>
                  </a:lnTo>
                  <a:lnTo>
                    <a:pt x="90" y="139"/>
                  </a:lnTo>
                  <a:lnTo>
                    <a:pt x="92" y="117"/>
                  </a:lnTo>
                  <a:lnTo>
                    <a:pt x="90" y="95"/>
                  </a:lnTo>
                  <a:lnTo>
                    <a:pt x="82" y="82"/>
                  </a:lnTo>
                  <a:lnTo>
                    <a:pt x="74" y="74"/>
                  </a:lnTo>
                  <a:lnTo>
                    <a:pt x="66" y="70"/>
                  </a:lnTo>
                  <a:lnTo>
                    <a:pt x="58" y="70"/>
                  </a:lnTo>
                  <a:lnTo>
                    <a:pt x="48" y="70"/>
                  </a:lnTo>
                  <a:lnTo>
                    <a:pt x="40" y="74"/>
                  </a:lnTo>
                  <a:lnTo>
                    <a:pt x="34" y="80"/>
                  </a:lnTo>
                  <a:lnTo>
                    <a:pt x="28" y="95"/>
                  </a:lnTo>
                  <a:lnTo>
                    <a:pt x="24" y="1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0" name="Freeform 176"/>
            <p:cNvSpPr>
              <a:spLocks/>
            </p:cNvSpPr>
            <p:nvPr/>
          </p:nvSpPr>
          <p:spPr bwMode="auto">
            <a:xfrm>
              <a:off x="3233739" y="6073776"/>
              <a:ext cx="53975" cy="106363"/>
            </a:xfrm>
            <a:custGeom>
              <a:avLst/>
              <a:gdLst>
                <a:gd name="T0" fmla="*/ 0 w 67"/>
                <a:gd name="T1" fmla="*/ 135 h 135"/>
                <a:gd name="T2" fmla="*/ 0 w 67"/>
                <a:gd name="T3" fmla="*/ 2 h 135"/>
                <a:gd name="T4" fmla="*/ 20 w 67"/>
                <a:gd name="T5" fmla="*/ 2 h 135"/>
                <a:gd name="T6" fmla="*/ 20 w 67"/>
                <a:gd name="T7" fmla="*/ 20 h 135"/>
                <a:gd name="T8" fmla="*/ 26 w 67"/>
                <a:gd name="T9" fmla="*/ 14 h 135"/>
                <a:gd name="T10" fmla="*/ 30 w 67"/>
                <a:gd name="T11" fmla="*/ 8 h 135"/>
                <a:gd name="T12" fmla="*/ 34 w 67"/>
                <a:gd name="T13" fmla="*/ 4 h 135"/>
                <a:gd name="T14" fmla="*/ 40 w 67"/>
                <a:gd name="T15" fmla="*/ 0 h 135"/>
                <a:gd name="T16" fmla="*/ 47 w 67"/>
                <a:gd name="T17" fmla="*/ 0 h 135"/>
                <a:gd name="T18" fmla="*/ 57 w 67"/>
                <a:gd name="T19" fmla="*/ 2 h 135"/>
                <a:gd name="T20" fmla="*/ 67 w 67"/>
                <a:gd name="T21" fmla="*/ 6 h 135"/>
                <a:gd name="T22" fmla="*/ 61 w 67"/>
                <a:gd name="T23" fmla="*/ 26 h 135"/>
                <a:gd name="T24" fmla="*/ 53 w 67"/>
                <a:gd name="T25" fmla="*/ 22 h 135"/>
                <a:gd name="T26" fmla="*/ 45 w 67"/>
                <a:gd name="T27" fmla="*/ 22 h 135"/>
                <a:gd name="T28" fmla="*/ 40 w 67"/>
                <a:gd name="T29" fmla="*/ 22 h 135"/>
                <a:gd name="T30" fmla="*/ 34 w 67"/>
                <a:gd name="T31" fmla="*/ 26 h 135"/>
                <a:gd name="T32" fmla="*/ 30 w 67"/>
                <a:gd name="T33" fmla="*/ 30 h 135"/>
                <a:gd name="T34" fmla="*/ 26 w 67"/>
                <a:gd name="T35" fmla="*/ 38 h 135"/>
                <a:gd name="T36" fmla="*/ 24 w 67"/>
                <a:gd name="T37" fmla="*/ 49 h 135"/>
                <a:gd name="T38" fmla="*/ 24 w 67"/>
                <a:gd name="T39" fmla="*/ 63 h 135"/>
                <a:gd name="T40" fmla="*/ 24 w 67"/>
                <a:gd name="T41" fmla="*/ 135 h 135"/>
                <a:gd name="T42" fmla="*/ 0 w 67"/>
                <a:gd name="T43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135">
                  <a:moveTo>
                    <a:pt x="0" y="135"/>
                  </a:moveTo>
                  <a:lnTo>
                    <a:pt x="0" y="2"/>
                  </a:lnTo>
                  <a:lnTo>
                    <a:pt x="20" y="2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0" y="8"/>
                  </a:lnTo>
                  <a:lnTo>
                    <a:pt x="34" y="4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7" y="2"/>
                  </a:lnTo>
                  <a:lnTo>
                    <a:pt x="67" y="6"/>
                  </a:lnTo>
                  <a:lnTo>
                    <a:pt x="61" y="26"/>
                  </a:lnTo>
                  <a:lnTo>
                    <a:pt x="53" y="22"/>
                  </a:lnTo>
                  <a:lnTo>
                    <a:pt x="45" y="22"/>
                  </a:lnTo>
                  <a:lnTo>
                    <a:pt x="40" y="22"/>
                  </a:lnTo>
                  <a:lnTo>
                    <a:pt x="34" y="26"/>
                  </a:lnTo>
                  <a:lnTo>
                    <a:pt x="30" y="30"/>
                  </a:lnTo>
                  <a:lnTo>
                    <a:pt x="26" y="38"/>
                  </a:lnTo>
                  <a:lnTo>
                    <a:pt x="24" y="49"/>
                  </a:lnTo>
                  <a:lnTo>
                    <a:pt x="24" y="63"/>
                  </a:lnTo>
                  <a:lnTo>
                    <a:pt x="24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1" name="Freeform 177"/>
            <p:cNvSpPr>
              <a:spLocks noEditPoints="1"/>
            </p:cNvSpPr>
            <p:nvPr/>
          </p:nvSpPr>
          <p:spPr bwMode="auto">
            <a:xfrm>
              <a:off x="3294064" y="6073776"/>
              <a:ext cx="93663" cy="107950"/>
            </a:xfrm>
            <a:custGeom>
              <a:avLst/>
              <a:gdLst>
                <a:gd name="T0" fmla="*/ 76 w 119"/>
                <a:gd name="T1" fmla="*/ 127 h 137"/>
                <a:gd name="T2" fmla="*/ 54 w 119"/>
                <a:gd name="T3" fmla="*/ 137 h 137"/>
                <a:gd name="T4" fmla="*/ 34 w 119"/>
                <a:gd name="T5" fmla="*/ 137 h 137"/>
                <a:gd name="T6" fmla="*/ 18 w 119"/>
                <a:gd name="T7" fmla="*/ 131 h 137"/>
                <a:gd name="T8" fmla="*/ 6 w 119"/>
                <a:gd name="T9" fmla="*/ 119 h 137"/>
                <a:gd name="T10" fmla="*/ 0 w 119"/>
                <a:gd name="T11" fmla="*/ 99 h 137"/>
                <a:gd name="T12" fmla="*/ 4 w 119"/>
                <a:gd name="T13" fmla="*/ 81 h 137"/>
                <a:gd name="T14" fmla="*/ 16 w 119"/>
                <a:gd name="T15" fmla="*/ 69 h 137"/>
                <a:gd name="T16" fmla="*/ 30 w 119"/>
                <a:gd name="T17" fmla="*/ 61 h 137"/>
                <a:gd name="T18" fmla="*/ 48 w 119"/>
                <a:gd name="T19" fmla="*/ 57 h 137"/>
                <a:gd name="T20" fmla="*/ 86 w 119"/>
                <a:gd name="T21" fmla="*/ 49 h 137"/>
                <a:gd name="T22" fmla="*/ 86 w 119"/>
                <a:gd name="T23" fmla="*/ 45 h 137"/>
                <a:gd name="T24" fmla="*/ 84 w 119"/>
                <a:gd name="T25" fmla="*/ 32 h 137"/>
                <a:gd name="T26" fmla="*/ 74 w 119"/>
                <a:gd name="T27" fmla="*/ 24 h 137"/>
                <a:gd name="T28" fmla="*/ 58 w 119"/>
                <a:gd name="T29" fmla="*/ 22 h 137"/>
                <a:gd name="T30" fmla="*/ 42 w 119"/>
                <a:gd name="T31" fmla="*/ 24 h 137"/>
                <a:gd name="T32" fmla="*/ 34 w 119"/>
                <a:gd name="T33" fmla="*/ 30 h 137"/>
                <a:gd name="T34" fmla="*/ 28 w 119"/>
                <a:gd name="T35" fmla="*/ 41 h 137"/>
                <a:gd name="T36" fmla="*/ 6 w 119"/>
                <a:gd name="T37" fmla="*/ 32 h 137"/>
                <a:gd name="T38" fmla="*/ 12 w 119"/>
                <a:gd name="T39" fmla="*/ 18 h 137"/>
                <a:gd name="T40" fmla="*/ 24 w 119"/>
                <a:gd name="T41" fmla="*/ 8 h 137"/>
                <a:gd name="T42" fmla="*/ 42 w 119"/>
                <a:gd name="T43" fmla="*/ 2 h 137"/>
                <a:gd name="T44" fmla="*/ 62 w 119"/>
                <a:gd name="T45" fmla="*/ 0 h 137"/>
                <a:gd name="T46" fmla="*/ 82 w 119"/>
                <a:gd name="T47" fmla="*/ 2 h 137"/>
                <a:gd name="T48" fmla="*/ 98 w 119"/>
                <a:gd name="T49" fmla="*/ 8 h 137"/>
                <a:gd name="T50" fmla="*/ 107 w 119"/>
                <a:gd name="T51" fmla="*/ 20 h 137"/>
                <a:gd name="T52" fmla="*/ 111 w 119"/>
                <a:gd name="T53" fmla="*/ 34 h 137"/>
                <a:gd name="T54" fmla="*/ 111 w 119"/>
                <a:gd name="T55" fmla="*/ 49 h 137"/>
                <a:gd name="T56" fmla="*/ 113 w 119"/>
                <a:gd name="T57" fmla="*/ 101 h 137"/>
                <a:gd name="T58" fmla="*/ 115 w 119"/>
                <a:gd name="T59" fmla="*/ 125 h 137"/>
                <a:gd name="T60" fmla="*/ 96 w 119"/>
                <a:gd name="T61" fmla="*/ 135 h 137"/>
                <a:gd name="T62" fmla="*/ 88 w 119"/>
                <a:gd name="T63" fmla="*/ 119 h 137"/>
                <a:gd name="T64" fmla="*/ 72 w 119"/>
                <a:gd name="T65" fmla="*/ 75 h 137"/>
                <a:gd name="T66" fmla="*/ 42 w 119"/>
                <a:gd name="T67" fmla="*/ 81 h 137"/>
                <a:gd name="T68" fmla="*/ 30 w 119"/>
                <a:gd name="T69" fmla="*/ 85 h 137"/>
                <a:gd name="T70" fmla="*/ 26 w 119"/>
                <a:gd name="T71" fmla="*/ 93 h 137"/>
                <a:gd name="T72" fmla="*/ 26 w 119"/>
                <a:gd name="T73" fmla="*/ 103 h 137"/>
                <a:gd name="T74" fmla="*/ 30 w 119"/>
                <a:gd name="T75" fmla="*/ 111 h 137"/>
                <a:gd name="T76" fmla="*/ 42 w 119"/>
                <a:gd name="T77" fmla="*/ 115 h 137"/>
                <a:gd name="T78" fmla="*/ 56 w 119"/>
                <a:gd name="T79" fmla="*/ 115 h 137"/>
                <a:gd name="T80" fmla="*/ 70 w 119"/>
                <a:gd name="T81" fmla="*/ 111 h 137"/>
                <a:gd name="T82" fmla="*/ 82 w 119"/>
                <a:gd name="T83" fmla="*/ 97 h 137"/>
                <a:gd name="T84" fmla="*/ 86 w 119"/>
                <a:gd name="T85" fmla="*/ 85 h 137"/>
                <a:gd name="T86" fmla="*/ 86 w 119"/>
                <a:gd name="T87" fmla="*/ 7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9" h="137">
                  <a:moveTo>
                    <a:pt x="88" y="119"/>
                  </a:moveTo>
                  <a:lnTo>
                    <a:pt x="76" y="127"/>
                  </a:lnTo>
                  <a:lnTo>
                    <a:pt x="66" y="133"/>
                  </a:lnTo>
                  <a:lnTo>
                    <a:pt x="54" y="137"/>
                  </a:lnTo>
                  <a:lnTo>
                    <a:pt x="42" y="137"/>
                  </a:lnTo>
                  <a:lnTo>
                    <a:pt x="34" y="137"/>
                  </a:lnTo>
                  <a:lnTo>
                    <a:pt x="24" y="135"/>
                  </a:lnTo>
                  <a:lnTo>
                    <a:pt x="18" y="131"/>
                  </a:lnTo>
                  <a:lnTo>
                    <a:pt x="12" y="127"/>
                  </a:lnTo>
                  <a:lnTo>
                    <a:pt x="6" y="119"/>
                  </a:lnTo>
                  <a:lnTo>
                    <a:pt x="2" y="109"/>
                  </a:lnTo>
                  <a:lnTo>
                    <a:pt x="0" y="99"/>
                  </a:lnTo>
                  <a:lnTo>
                    <a:pt x="2" y="89"/>
                  </a:lnTo>
                  <a:lnTo>
                    <a:pt x="4" y="81"/>
                  </a:lnTo>
                  <a:lnTo>
                    <a:pt x="10" y="73"/>
                  </a:lnTo>
                  <a:lnTo>
                    <a:pt x="16" y="69"/>
                  </a:lnTo>
                  <a:lnTo>
                    <a:pt x="22" y="63"/>
                  </a:lnTo>
                  <a:lnTo>
                    <a:pt x="30" y="61"/>
                  </a:lnTo>
                  <a:lnTo>
                    <a:pt x="38" y="59"/>
                  </a:lnTo>
                  <a:lnTo>
                    <a:pt x="48" y="57"/>
                  </a:lnTo>
                  <a:lnTo>
                    <a:pt x="70" y="53"/>
                  </a:lnTo>
                  <a:lnTo>
                    <a:pt x="86" y="49"/>
                  </a:lnTo>
                  <a:lnTo>
                    <a:pt x="86" y="47"/>
                  </a:lnTo>
                  <a:lnTo>
                    <a:pt x="86" y="45"/>
                  </a:lnTo>
                  <a:lnTo>
                    <a:pt x="86" y="38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4" y="24"/>
                  </a:lnTo>
                  <a:lnTo>
                    <a:pt x="66" y="22"/>
                  </a:lnTo>
                  <a:lnTo>
                    <a:pt x="58" y="22"/>
                  </a:lnTo>
                  <a:lnTo>
                    <a:pt x="50" y="22"/>
                  </a:lnTo>
                  <a:lnTo>
                    <a:pt x="42" y="24"/>
                  </a:lnTo>
                  <a:lnTo>
                    <a:pt x="38" y="26"/>
                  </a:lnTo>
                  <a:lnTo>
                    <a:pt x="34" y="30"/>
                  </a:lnTo>
                  <a:lnTo>
                    <a:pt x="30" y="36"/>
                  </a:lnTo>
                  <a:lnTo>
                    <a:pt x="28" y="41"/>
                  </a:lnTo>
                  <a:lnTo>
                    <a:pt x="4" y="39"/>
                  </a:lnTo>
                  <a:lnTo>
                    <a:pt x="6" y="32"/>
                  </a:lnTo>
                  <a:lnTo>
                    <a:pt x="8" y="24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62" y="0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90" y="4"/>
                  </a:lnTo>
                  <a:lnTo>
                    <a:pt x="98" y="8"/>
                  </a:lnTo>
                  <a:lnTo>
                    <a:pt x="103" y="14"/>
                  </a:lnTo>
                  <a:lnTo>
                    <a:pt x="107" y="20"/>
                  </a:lnTo>
                  <a:lnTo>
                    <a:pt x="111" y="30"/>
                  </a:lnTo>
                  <a:lnTo>
                    <a:pt x="111" y="34"/>
                  </a:lnTo>
                  <a:lnTo>
                    <a:pt x="111" y="39"/>
                  </a:lnTo>
                  <a:lnTo>
                    <a:pt x="111" y="49"/>
                  </a:lnTo>
                  <a:lnTo>
                    <a:pt x="111" y="77"/>
                  </a:lnTo>
                  <a:lnTo>
                    <a:pt x="113" y="101"/>
                  </a:lnTo>
                  <a:lnTo>
                    <a:pt x="113" y="117"/>
                  </a:lnTo>
                  <a:lnTo>
                    <a:pt x="115" y="125"/>
                  </a:lnTo>
                  <a:lnTo>
                    <a:pt x="119" y="135"/>
                  </a:lnTo>
                  <a:lnTo>
                    <a:pt x="96" y="135"/>
                  </a:lnTo>
                  <a:lnTo>
                    <a:pt x="92" y="127"/>
                  </a:lnTo>
                  <a:lnTo>
                    <a:pt x="88" y="119"/>
                  </a:lnTo>
                  <a:close/>
                  <a:moveTo>
                    <a:pt x="86" y="71"/>
                  </a:moveTo>
                  <a:lnTo>
                    <a:pt x="72" y="75"/>
                  </a:lnTo>
                  <a:lnTo>
                    <a:pt x="54" y="79"/>
                  </a:lnTo>
                  <a:lnTo>
                    <a:pt x="42" y="81"/>
                  </a:lnTo>
                  <a:lnTo>
                    <a:pt x="36" y="83"/>
                  </a:lnTo>
                  <a:lnTo>
                    <a:pt x="30" y="85"/>
                  </a:lnTo>
                  <a:lnTo>
                    <a:pt x="28" y="89"/>
                  </a:lnTo>
                  <a:lnTo>
                    <a:pt x="26" y="93"/>
                  </a:lnTo>
                  <a:lnTo>
                    <a:pt x="24" y="97"/>
                  </a:lnTo>
                  <a:lnTo>
                    <a:pt x="26" y="103"/>
                  </a:lnTo>
                  <a:lnTo>
                    <a:pt x="28" y="107"/>
                  </a:lnTo>
                  <a:lnTo>
                    <a:pt x="30" y="111"/>
                  </a:lnTo>
                  <a:lnTo>
                    <a:pt x="36" y="113"/>
                  </a:lnTo>
                  <a:lnTo>
                    <a:pt x="42" y="115"/>
                  </a:lnTo>
                  <a:lnTo>
                    <a:pt x="48" y="117"/>
                  </a:lnTo>
                  <a:lnTo>
                    <a:pt x="56" y="115"/>
                  </a:lnTo>
                  <a:lnTo>
                    <a:pt x="62" y="113"/>
                  </a:lnTo>
                  <a:lnTo>
                    <a:pt x="70" y="111"/>
                  </a:lnTo>
                  <a:lnTo>
                    <a:pt x="78" y="105"/>
                  </a:lnTo>
                  <a:lnTo>
                    <a:pt x="82" y="97"/>
                  </a:lnTo>
                  <a:lnTo>
                    <a:pt x="84" y="91"/>
                  </a:lnTo>
                  <a:lnTo>
                    <a:pt x="86" y="85"/>
                  </a:lnTo>
                  <a:lnTo>
                    <a:pt x="86" y="77"/>
                  </a:lnTo>
                  <a:lnTo>
                    <a:pt x="86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2" name="Freeform 178"/>
            <p:cNvSpPr>
              <a:spLocks noEditPoints="1"/>
            </p:cNvSpPr>
            <p:nvPr/>
          </p:nvSpPr>
          <p:spPr bwMode="auto">
            <a:xfrm>
              <a:off x="3403601" y="6035676"/>
              <a:ext cx="90488" cy="146050"/>
            </a:xfrm>
            <a:custGeom>
              <a:avLst/>
              <a:gdLst>
                <a:gd name="T0" fmla="*/ 90 w 113"/>
                <a:gd name="T1" fmla="*/ 183 h 185"/>
                <a:gd name="T2" fmla="*/ 90 w 113"/>
                <a:gd name="T3" fmla="*/ 163 h 185"/>
                <a:gd name="T4" fmla="*/ 80 w 113"/>
                <a:gd name="T5" fmla="*/ 175 h 185"/>
                <a:gd name="T6" fmla="*/ 68 w 113"/>
                <a:gd name="T7" fmla="*/ 183 h 185"/>
                <a:gd name="T8" fmla="*/ 54 w 113"/>
                <a:gd name="T9" fmla="*/ 185 h 185"/>
                <a:gd name="T10" fmla="*/ 44 w 113"/>
                <a:gd name="T11" fmla="*/ 185 h 185"/>
                <a:gd name="T12" fmla="*/ 36 w 113"/>
                <a:gd name="T13" fmla="*/ 181 h 185"/>
                <a:gd name="T14" fmla="*/ 26 w 113"/>
                <a:gd name="T15" fmla="*/ 177 h 185"/>
                <a:gd name="T16" fmla="*/ 18 w 113"/>
                <a:gd name="T17" fmla="*/ 171 h 185"/>
                <a:gd name="T18" fmla="*/ 12 w 113"/>
                <a:gd name="T19" fmla="*/ 163 h 185"/>
                <a:gd name="T20" fmla="*/ 6 w 113"/>
                <a:gd name="T21" fmla="*/ 153 h 185"/>
                <a:gd name="T22" fmla="*/ 2 w 113"/>
                <a:gd name="T23" fmla="*/ 135 h 185"/>
                <a:gd name="T24" fmla="*/ 0 w 113"/>
                <a:gd name="T25" fmla="*/ 117 h 185"/>
                <a:gd name="T26" fmla="*/ 2 w 113"/>
                <a:gd name="T27" fmla="*/ 97 h 185"/>
                <a:gd name="T28" fmla="*/ 6 w 113"/>
                <a:gd name="T29" fmla="*/ 82 h 185"/>
                <a:gd name="T30" fmla="*/ 10 w 113"/>
                <a:gd name="T31" fmla="*/ 72 h 185"/>
                <a:gd name="T32" fmla="*/ 18 w 113"/>
                <a:gd name="T33" fmla="*/ 62 h 185"/>
                <a:gd name="T34" fmla="*/ 26 w 113"/>
                <a:gd name="T35" fmla="*/ 56 h 185"/>
                <a:gd name="T36" fmla="*/ 34 w 113"/>
                <a:gd name="T37" fmla="*/ 52 h 185"/>
                <a:gd name="T38" fmla="*/ 44 w 113"/>
                <a:gd name="T39" fmla="*/ 48 h 185"/>
                <a:gd name="T40" fmla="*/ 54 w 113"/>
                <a:gd name="T41" fmla="*/ 48 h 185"/>
                <a:gd name="T42" fmla="*/ 62 w 113"/>
                <a:gd name="T43" fmla="*/ 48 h 185"/>
                <a:gd name="T44" fmla="*/ 68 w 113"/>
                <a:gd name="T45" fmla="*/ 50 h 185"/>
                <a:gd name="T46" fmla="*/ 76 w 113"/>
                <a:gd name="T47" fmla="*/ 54 h 185"/>
                <a:gd name="T48" fmla="*/ 84 w 113"/>
                <a:gd name="T49" fmla="*/ 60 h 185"/>
                <a:gd name="T50" fmla="*/ 90 w 113"/>
                <a:gd name="T51" fmla="*/ 68 h 185"/>
                <a:gd name="T52" fmla="*/ 90 w 113"/>
                <a:gd name="T53" fmla="*/ 0 h 185"/>
                <a:gd name="T54" fmla="*/ 113 w 113"/>
                <a:gd name="T55" fmla="*/ 0 h 185"/>
                <a:gd name="T56" fmla="*/ 113 w 113"/>
                <a:gd name="T57" fmla="*/ 183 h 185"/>
                <a:gd name="T58" fmla="*/ 90 w 113"/>
                <a:gd name="T59" fmla="*/ 183 h 185"/>
                <a:gd name="T60" fmla="*/ 24 w 113"/>
                <a:gd name="T61" fmla="*/ 117 h 185"/>
                <a:gd name="T62" fmla="*/ 26 w 113"/>
                <a:gd name="T63" fmla="*/ 137 h 185"/>
                <a:gd name="T64" fmla="*/ 34 w 113"/>
                <a:gd name="T65" fmla="*/ 153 h 185"/>
                <a:gd name="T66" fmla="*/ 40 w 113"/>
                <a:gd name="T67" fmla="*/ 159 h 185"/>
                <a:gd name="T68" fmla="*/ 48 w 113"/>
                <a:gd name="T69" fmla="*/ 163 h 185"/>
                <a:gd name="T70" fmla="*/ 58 w 113"/>
                <a:gd name="T71" fmla="*/ 165 h 185"/>
                <a:gd name="T72" fmla="*/ 66 w 113"/>
                <a:gd name="T73" fmla="*/ 163 h 185"/>
                <a:gd name="T74" fmla="*/ 74 w 113"/>
                <a:gd name="T75" fmla="*/ 159 h 185"/>
                <a:gd name="T76" fmla="*/ 80 w 113"/>
                <a:gd name="T77" fmla="*/ 153 h 185"/>
                <a:gd name="T78" fmla="*/ 88 w 113"/>
                <a:gd name="T79" fmla="*/ 139 h 185"/>
                <a:gd name="T80" fmla="*/ 90 w 113"/>
                <a:gd name="T81" fmla="*/ 117 h 185"/>
                <a:gd name="T82" fmla="*/ 88 w 113"/>
                <a:gd name="T83" fmla="*/ 95 h 185"/>
                <a:gd name="T84" fmla="*/ 80 w 113"/>
                <a:gd name="T85" fmla="*/ 82 h 185"/>
                <a:gd name="T86" fmla="*/ 74 w 113"/>
                <a:gd name="T87" fmla="*/ 74 h 185"/>
                <a:gd name="T88" fmla="*/ 66 w 113"/>
                <a:gd name="T89" fmla="*/ 70 h 185"/>
                <a:gd name="T90" fmla="*/ 56 w 113"/>
                <a:gd name="T91" fmla="*/ 70 h 185"/>
                <a:gd name="T92" fmla="*/ 48 w 113"/>
                <a:gd name="T93" fmla="*/ 70 h 185"/>
                <a:gd name="T94" fmla="*/ 40 w 113"/>
                <a:gd name="T95" fmla="*/ 74 h 185"/>
                <a:gd name="T96" fmla="*/ 32 w 113"/>
                <a:gd name="T97" fmla="*/ 80 h 185"/>
                <a:gd name="T98" fmla="*/ 26 w 113"/>
                <a:gd name="T99" fmla="*/ 95 h 185"/>
                <a:gd name="T100" fmla="*/ 24 w 113"/>
                <a:gd name="T101" fmla="*/ 11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3" h="185">
                  <a:moveTo>
                    <a:pt x="90" y="183"/>
                  </a:moveTo>
                  <a:lnTo>
                    <a:pt x="90" y="163"/>
                  </a:lnTo>
                  <a:lnTo>
                    <a:pt x="80" y="175"/>
                  </a:lnTo>
                  <a:lnTo>
                    <a:pt x="68" y="183"/>
                  </a:lnTo>
                  <a:lnTo>
                    <a:pt x="54" y="185"/>
                  </a:lnTo>
                  <a:lnTo>
                    <a:pt x="44" y="185"/>
                  </a:lnTo>
                  <a:lnTo>
                    <a:pt x="36" y="181"/>
                  </a:lnTo>
                  <a:lnTo>
                    <a:pt x="26" y="177"/>
                  </a:lnTo>
                  <a:lnTo>
                    <a:pt x="18" y="171"/>
                  </a:lnTo>
                  <a:lnTo>
                    <a:pt x="12" y="163"/>
                  </a:lnTo>
                  <a:lnTo>
                    <a:pt x="6" y="153"/>
                  </a:lnTo>
                  <a:lnTo>
                    <a:pt x="2" y="135"/>
                  </a:lnTo>
                  <a:lnTo>
                    <a:pt x="0" y="117"/>
                  </a:lnTo>
                  <a:lnTo>
                    <a:pt x="2" y="97"/>
                  </a:lnTo>
                  <a:lnTo>
                    <a:pt x="6" y="82"/>
                  </a:lnTo>
                  <a:lnTo>
                    <a:pt x="10" y="72"/>
                  </a:lnTo>
                  <a:lnTo>
                    <a:pt x="18" y="62"/>
                  </a:lnTo>
                  <a:lnTo>
                    <a:pt x="26" y="56"/>
                  </a:lnTo>
                  <a:lnTo>
                    <a:pt x="34" y="52"/>
                  </a:lnTo>
                  <a:lnTo>
                    <a:pt x="44" y="48"/>
                  </a:lnTo>
                  <a:lnTo>
                    <a:pt x="54" y="48"/>
                  </a:lnTo>
                  <a:lnTo>
                    <a:pt x="62" y="48"/>
                  </a:lnTo>
                  <a:lnTo>
                    <a:pt x="68" y="50"/>
                  </a:lnTo>
                  <a:lnTo>
                    <a:pt x="76" y="54"/>
                  </a:lnTo>
                  <a:lnTo>
                    <a:pt x="84" y="60"/>
                  </a:lnTo>
                  <a:lnTo>
                    <a:pt x="90" y="68"/>
                  </a:lnTo>
                  <a:lnTo>
                    <a:pt x="90" y="0"/>
                  </a:lnTo>
                  <a:lnTo>
                    <a:pt x="113" y="0"/>
                  </a:lnTo>
                  <a:lnTo>
                    <a:pt x="113" y="183"/>
                  </a:lnTo>
                  <a:lnTo>
                    <a:pt x="90" y="183"/>
                  </a:lnTo>
                  <a:close/>
                  <a:moveTo>
                    <a:pt x="24" y="117"/>
                  </a:moveTo>
                  <a:lnTo>
                    <a:pt x="26" y="137"/>
                  </a:lnTo>
                  <a:lnTo>
                    <a:pt x="34" y="153"/>
                  </a:lnTo>
                  <a:lnTo>
                    <a:pt x="40" y="159"/>
                  </a:lnTo>
                  <a:lnTo>
                    <a:pt x="48" y="163"/>
                  </a:lnTo>
                  <a:lnTo>
                    <a:pt x="58" y="165"/>
                  </a:lnTo>
                  <a:lnTo>
                    <a:pt x="66" y="163"/>
                  </a:lnTo>
                  <a:lnTo>
                    <a:pt x="74" y="159"/>
                  </a:lnTo>
                  <a:lnTo>
                    <a:pt x="80" y="153"/>
                  </a:lnTo>
                  <a:lnTo>
                    <a:pt x="88" y="139"/>
                  </a:lnTo>
                  <a:lnTo>
                    <a:pt x="90" y="117"/>
                  </a:lnTo>
                  <a:lnTo>
                    <a:pt x="88" y="95"/>
                  </a:lnTo>
                  <a:lnTo>
                    <a:pt x="80" y="82"/>
                  </a:lnTo>
                  <a:lnTo>
                    <a:pt x="74" y="74"/>
                  </a:lnTo>
                  <a:lnTo>
                    <a:pt x="66" y="70"/>
                  </a:lnTo>
                  <a:lnTo>
                    <a:pt x="56" y="70"/>
                  </a:lnTo>
                  <a:lnTo>
                    <a:pt x="48" y="70"/>
                  </a:lnTo>
                  <a:lnTo>
                    <a:pt x="40" y="74"/>
                  </a:lnTo>
                  <a:lnTo>
                    <a:pt x="32" y="80"/>
                  </a:lnTo>
                  <a:lnTo>
                    <a:pt x="26" y="95"/>
                  </a:lnTo>
                  <a:lnTo>
                    <a:pt x="24" y="11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3" name="Freeform 179"/>
            <p:cNvSpPr>
              <a:spLocks noEditPoints="1"/>
            </p:cNvSpPr>
            <p:nvPr/>
          </p:nvSpPr>
          <p:spPr bwMode="auto">
            <a:xfrm>
              <a:off x="3524251" y="6035676"/>
              <a:ext cx="17463" cy="144463"/>
            </a:xfrm>
            <a:custGeom>
              <a:avLst/>
              <a:gdLst>
                <a:gd name="T0" fmla="*/ 0 w 24"/>
                <a:gd name="T1" fmla="*/ 24 h 183"/>
                <a:gd name="T2" fmla="*/ 0 w 24"/>
                <a:gd name="T3" fmla="*/ 0 h 183"/>
                <a:gd name="T4" fmla="*/ 24 w 24"/>
                <a:gd name="T5" fmla="*/ 0 h 183"/>
                <a:gd name="T6" fmla="*/ 24 w 24"/>
                <a:gd name="T7" fmla="*/ 24 h 183"/>
                <a:gd name="T8" fmla="*/ 0 w 24"/>
                <a:gd name="T9" fmla="*/ 24 h 183"/>
                <a:gd name="T10" fmla="*/ 0 w 24"/>
                <a:gd name="T11" fmla="*/ 183 h 183"/>
                <a:gd name="T12" fmla="*/ 0 w 24"/>
                <a:gd name="T13" fmla="*/ 50 h 183"/>
                <a:gd name="T14" fmla="*/ 24 w 24"/>
                <a:gd name="T15" fmla="*/ 50 h 183"/>
                <a:gd name="T16" fmla="*/ 24 w 24"/>
                <a:gd name="T17" fmla="*/ 183 h 183"/>
                <a:gd name="T18" fmla="*/ 0 w 24"/>
                <a:gd name="T19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3">
                  <a:moveTo>
                    <a:pt x="0" y="2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24"/>
                  </a:lnTo>
                  <a:close/>
                  <a:moveTo>
                    <a:pt x="0" y="183"/>
                  </a:moveTo>
                  <a:lnTo>
                    <a:pt x="0" y="50"/>
                  </a:lnTo>
                  <a:lnTo>
                    <a:pt x="24" y="50"/>
                  </a:lnTo>
                  <a:lnTo>
                    <a:pt x="24" y="18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4" name="Freeform 180"/>
            <p:cNvSpPr>
              <a:spLocks/>
            </p:cNvSpPr>
            <p:nvPr/>
          </p:nvSpPr>
          <p:spPr bwMode="auto">
            <a:xfrm>
              <a:off x="3567114" y="6075363"/>
              <a:ext cx="82550" cy="106363"/>
            </a:xfrm>
            <a:custGeom>
              <a:avLst/>
              <a:gdLst>
                <a:gd name="T0" fmla="*/ 79 w 103"/>
                <a:gd name="T1" fmla="*/ 133 h 135"/>
                <a:gd name="T2" fmla="*/ 79 w 103"/>
                <a:gd name="T3" fmla="*/ 111 h 135"/>
                <a:gd name="T4" fmla="*/ 69 w 103"/>
                <a:gd name="T5" fmla="*/ 125 h 135"/>
                <a:gd name="T6" fmla="*/ 55 w 103"/>
                <a:gd name="T7" fmla="*/ 133 h 135"/>
                <a:gd name="T8" fmla="*/ 41 w 103"/>
                <a:gd name="T9" fmla="*/ 135 h 135"/>
                <a:gd name="T10" fmla="*/ 31 w 103"/>
                <a:gd name="T11" fmla="*/ 135 h 135"/>
                <a:gd name="T12" fmla="*/ 22 w 103"/>
                <a:gd name="T13" fmla="*/ 131 h 135"/>
                <a:gd name="T14" fmla="*/ 14 w 103"/>
                <a:gd name="T15" fmla="*/ 125 h 135"/>
                <a:gd name="T16" fmla="*/ 8 w 103"/>
                <a:gd name="T17" fmla="*/ 119 h 135"/>
                <a:gd name="T18" fmla="*/ 4 w 103"/>
                <a:gd name="T19" fmla="*/ 113 h 135"/>
                <a:gd name="T20" fmla="*/ 2 w 103"/>
                <a:gd name="T21" fmla="*/ 103 h 135"/>
                <a:gd name="T22" fmla="*/ 0 w 103"/>
                <a:gd name="T23" fmla="*/ 97 h 135"/>
                <a:gd name="T24" fmla="*/ 0 w 103"/>
                <a:gd name="T25" fmla="*/ 91 h 135"/>
                <a:gd name="T26" fmla="*/ 0 w 103"/>
                <a:gd name="T27" fmla="*/ 81 h 135"/>
                <a:gd name="T28" fmla="*/ 0 w 103"/>
                <a:gd name="T29" fmla="*/ 0 h 135"/>
                <a:gd name="T30" fmla="*/ 24 w 103"/>
                <a:gd name="T31" fmla="*/ 0 h 135"/>
                <a:gd name="T32" fmla="*/ 24 w 103"/>
                <a:gd name="T33" fmla="*/ 73 h 135"/>
                <a:gd name="T34" fmla="*/ 24 w 103"/>
                <a:gd name="T35" fmla="*/ 83 h 135"/>
                <a:gd name="T36" fmla="*/ 24 w 103"/>
                <a:gd name="T37" fmla="*/ 91 h 135"/>
                <a:gd name="T38" fmla="*/ 26 w 103"/>
                <a:gd name="T39" fmla="*/ 95 h 135"/>
                <a:gd name="T40" fmla="*/ 26 w 103"/>
                <a:gd name="T41" fmla="*/ 101 h 135"/>
                <a:gd name="T42" fmla="*/ 30 w 103"/>
                <a:gd name="T43" fmla="*/ 105 h 135"/>
                <a:gd name="T44" fmla="*/ 33 w 103"/>
                <a:gd name="T45" fmla="*/ 109 h 135"/>
                <a:gd name="T46" fmla="*/ 39 w 103"/>
                <a:gd name="T47" fmla="*/ 113 h 135"/>
                <a:gd name="T48" fmla="*/ 47 w 103"/>
                <a:gd name="T49" fmla="*/ 115 h 135"/>
                <a:gd name="T50" fmla="*/ 57 w 103"/>
                <a:gd name="T51" fmla="*/ 113 h 135"/>
                <a:gd name="T52" fmla="*/ 65 w 103"/>
                <a:gd name="T53" fmla="*/ 109 h 135"/>
                <a:gd name="T54" fmla="*/ 69 w 103"/>
                <a:gd name="T55" fmla="*/ 105 h 135"/>
                <a:gd name="T56" fmla="*/ 73 w 103"/>
                <a:gd name="T57" fmla="*/ 101 h 135"/>
                <a:gd name="T58" fmla="*/ 75 w 103"/>
                <a:gd name="T59" fmla="*/ 95 h 135"/>
                <a:gd name="T60" fmla="*/ 77 w 103"/>
                <a:gd name="T61" fmla="*/ 89 h 135"/>
                <a:gd name="T62" fmla="*/ 79 w 103"/>
                <a:gd name="T63" fmla="*/ 79 h 135"/>
                <a:gd name="T64" fmla="*/ 79 w 103"/>
                <a:gd name="T65" fmla="*/ 69 h 135"/>
                <a:gd name="T66" fmla="*/ 79 w 103"/>
                <a:gd name="T67" fmla="*/ 0 h 135"/>
                <a:gd name="T68" fmla="*/ 103 w 103"/>
                <a:gd name="T69" fmla="*/ 0 h 135"/>
                <a:gd name="T70" fmla="*/ 103 w 103"/>
                <a:gd name="T71" fmla="*/ 133 h 135"/>
                <a:gd name="T72" fmla="*/ 79 w 103"/>
                <a:gd name="T73" fmla="*/ 13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35">
                  <a:moveTo>
                    <a:pt x="79" y="133"/>
                  </a:moveTo>
                  <a:lnTo>
                    <a:pt x="79" y="111"/>
                  </a:lnTo>
                  <a:lnTo>
                    <a:pt x="69" y="125"/>
                  </a:lnTo>
                  <a:lnTo>
                    <a:pt x="55" y="133"/>
                  </a:lnTo>
                  <a:lnTo>
                    <a:pt x="41" y="135"/>
                  </a:lnTo>
                  <a:lnTo>
                    <a:pt x="31" y="135"/>
                  </a:lnTo>
                  <a:lnTo>
                    <a:pt x="22" y="131"/>
                  </a:lnTo>
                  <a:lnTo>
                    <a:pt x="14" y="125"/>
                  </a:lnTo>
                  <a:lnTo>
                    <a:pt x="8" y="119"/>
                  </a:lnTo>
                  <a:lnTo>
                    <a:pt x="4" y="113"/>
                  </a:lnTo>
                  <a:lnTo>
                    <a:pt x="2" y="103"/>
                  </a:lnTo>
                  <a:lnTo>
                    <a:pt x="0" y="97"/>
                  </a:lnTo>
                  <a:lnTo>
                    <a:pt x="0" y="91"/>
                  </a:lnTo>
                  <a:lnTo>
                    <a:pt x="0" y="81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4" y="73"/>
                  </a:lnTo>
                  <a:lnTo>
                    <a:pt x="24" y="83"/>
                  </a:lnTo>
                  <a:lnTo>
                    <a:pt x="24" y="91"/>
                  </a:lnTo>
                  <a:lnTo>
                    <a:pt x="26" y="95"/>
                  </a:lnTo>
                  <a:lnTo>
                    <a:pt x="26" y="101"/>
                  </a:lnTo>
                  <a:lnTo>
                    <a:pt x="30" y="105"/>
                  </a:lnTo>
                  <a:lnTo>
                    <a:pt x="33" y="109"/>
                  </a:lnTo>
                  <a:lnTo>
                    <a:pt x="39" y="113"/>
                  </a:lnTo>
                  <a:lnTo>
                    <a:pt x="47" y="115"/>
                  </a:lnTo>
                  <a:lnTo>
                    <a:pt x="57" y="113"/>
                  </a:lnTo>
                  <a:lnTo>
                    <a:pt x="65" y="109"/>
                  </a:lnTo>
                  <a:lnTo>
                    <a:pt x="69" y="105"/>
                  </a:lnTo>
                  <a:lnTo>
                    <a:pt x="73" y="101"/>
                  </a:lnTo>
                  <a:lnTo>
                    <a:pt x="75" y="95"/>
                  </a:lnTo>
                  <a:lnTo>
                    <a:pt x="77" y="89"/>
                  </a:lnTo>
                  <a:lnTo>
                    <a:pt x="79" y="79"/>
                  </a:lnTo>
                  <a:lnTo>
                    <a:pt x="79" y="69"/>
                  </a:lnTo>
                  <a:lnTo>
                    <a:pt x="79" y="0"/>
                  </a:lnTo>
                  <a:lnTo>
                    <a:pt x="103" y="0"/>
                  </a:lnTo>
                  <a:lnTo>
                    <a:pt x="103" y="133"/>
                  </a:lnTo>
                  <a:lnTo>
                    <a:pt x="79" y="1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5" name="Freeform 181"/>
            <p:cNvSpPr>
              <a:spLocks/>
            </p:cNvSpPr>
            <p:nvPr/>
          </p:nvSpPr>
          <p:spPr bwMode="auto">
            <a:xfrm>
              <a:off x="3670301" y="6073776"/>
              <a:ext cx="85725" cy="107950"/>
            </a:xfrm>
            <a:custGeom>
              <a:avLst/>
              <a:gdLst>
                <a:gd name="T0" fmla="*/ 24 w 109"/>
                <a:gd name="T1" fmla="*/ 93 h 137"/>
                <a:gd name="T2" fmla="*/ 30 w 109"/>
                <a:gd name="T3" fmla="*/ 105 h 137"/>
                <a:gd name="T4" fmla="*/ 39 w 109"/>
                <a:gd name="T5" fmla="*/ 113 h 137"/>
                <a:gd name="T6" fmla="*/ 57 w 109"/>
                <a:gd name="T7" fmla="*/ 117 h 137"/>
                <a:gd name="T8" fmla="*/ 73 w 109"/>
                <a:gd name="T9" fmla="*/ 113 h 137"/>
                <a:gd name="T10" fmla="*/ 83 w 109"/>
                <a:gd name="T11" fmla="*/ 107 h 137"/>
                <a:gd name="T12" fmla="*/ 85 w 109"/>
                <a:gd name="T13" fmla="*/ 97 h 137"/>
                <a:gd name="T14" fmla="*/ 81 w 109"/>
                <a:gd name="T15" fmla="*/ 89 h 137"/>
                <a:gd name="T16" fmla="*/ 71 w 109"/>
                <a:gd name="T17" fmla="*/ 85 h 137"/>
                <a:gd name="T18" fmla="*/ 55 w 109"/>
                <a:gd name="T19" fmla="*/ 79 h 137"/>
                <a:gd name="T20" fmla="*/ 32 w 109"/>
                <a:gd name="T21" fmla="*/ 71 h 137"/>
                <a:gd name="T22" fmla="*/ 18 w 109"/>
                <a:gd name="T23" fmla="*/ 65 h 137"/>
                <a:gd name="T24" fmla="*/ 8 w 109"/>
                <a:gd name="T25" fmla="*/ 55 h 137"/>
                <a:gd name="T26" fmla="*/ 4 w 109"/>
                <a:gd name="T27" fmla="*/ 38 h 137"/>
                <a:gd name="T28" fmla="*/ 8 w 109"/>
                <a:gd name="T29" fmla="*/ 22 h 137"/>
                <a:gd name="T30" fmla="*/ 18 w 109"/>
                <a:gd name="T31" fmla="*/ 10 h 137"/>
                <a:gd name="T32" fmla="*/ 32 w 109"/>
                <a:gd name="T33" fmla="*/ 2 h 137"/>
                <a:gd name="T34" fmla="*/ 51 w 109"/>
                <a:gd name="T35" fmla="*/ 0 h 137"/>
                <a:gd name="T36" fmla="*/ 69 w 109"/>
                <a:gd name="T37" fmla="*/ 2 h 137"/>
                <a:gd name="T38" fmla="*/ 83 w 109"/>
                <a:gd name="T39" fmla="*/ 8 h 137"/>
                <a:gd name="T40" fmla="*/ 93 w 109"/>
                <a:gd name="T41" fmla="*/ 16 h 137"/>
                <a:gd name="T42" fmla="*/ 99 w 109"/>
                <a:gd name="T43" fmla="*/ 30 h 137"/>
                <a:gd name="T44" fmla="*/ 77 w 109"/>
                <a:gd name="T45" fmla="*/ 39 h 137"/>
                <a:gd name="T46" fmla="*/ 73 w 109"/>
                <a:gd name="T47" fmla="*/ 30 h 137"/>
                <a:gd name="T48" fmla="*/ 65 w 109"/>
                <a:gd name="T49" fmla="*/ 24 h 137"/>
                <a:gd name="T50" fmla="*/ 51 w 109"/>
                <a:gd name="T51" fmla="*/ 22 h 137"/>
                <a:gd name="T52" fmla="*/ 37 w 109"/>
                <a:gd name="T53" fmla="*/ 24 h 137"/>
                <a:gd name="T54" fmla="*/ 28 w 109"/>
                <a:gd name="T55" fmla="*/ 30 h 137"/>
                <a:gd name="T56" fmla="*/ 28 w 109"/>
                <a:gd name="T57" fmla="*/ 39 h 137"/>
                <a:gd name="T58" fmla="*/ 32 w 109"/>
                <a:gd name="T59" fmla="*/ 45 h 137"/>
                <a:gd name="T60" fmla="*/ 39 w 109"/>
                <a:gd name="T61" fmla="*/ 49 h 137"/>
                <a:gd name="T62" fmla="*/ 53 w 109"/>
                <a:gd name="T63" fmla="*/ 53 h 137"/>
                <a:gd name="T64" fmla="*/ 77 w 109"/>
                <a:gd name="T65" fmla="*/ 61 h 137"/>
                <a:gd name="T66" fmla="*/ 93 w 109"/>
                <a:gd name="T67" fmla="*/ 67 h 137"/>
                <a:gd name="T68" fmla="*/ 103 w 109"/>
                <a:gd name="T69" fmla="*/ 75 h 137"/>
                <a:gd name="T70" fmla="*/ 109 w 109"/>
                <a:gd name="T71" fmla="*/ 87 h 137"/>
                <a:gd name="T72" fmla="*/ 107 w 109"/>
                <a:gd name="T73" fmla="*/ 105 h 137"/>
                <a:gd name="T74" fmla="*/ 97 w 109"/>
                <a:gd name="T75" fmla="*/ 123 h 137"/>
                <a:gd name="T76" fmla="*/ 83 w 109"/>
                <a:gd name="T77" fmla="*/ 133 h 137"/>
                <a:gd name="T78" fmla="*/ 67 w 109"/>
                <a:gd name="T79" fmla="*/ 137 h 137"/>
                <a:gd name="T80" fmla="*/ 34 w 109"/>
                <a:gd name="T81" fmla="*/ 135 h 137"/>
                <a:gd name="T82" fmla="*/ 12 w 109"/>
                <a:gd name="T83" fmla="*/ 121 h 137"/>
                <a:gd name="T84" fmla="*/ 4 w 109"/>
                <a:gd name="T85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" h="137">
                  <a:moveTo>
                    <a:pt x="0" y="95"/>
                  </a:moveTo>
                  <a:lnTo>
                    <a:pt x="24" y="93"/>
                  </a:lnTo>
                  <a:lnTo>
                    <a:pt x="26" y="99"/>
                  </a:lnTo>
                  <a:lnTo>
                    <a:pt x="30" y="105"/>
                  </a:lnTo>
                  <a:lnTo>
                    <a:pt x="34" y="111"/>
                  </a:lnTo>
                  <a:lnTo>
                    <a:pt x="39" y="113"/>
                  </a:lnTo>
                  <a:lnTo>
                    <a:pt x="47" y="115"/>
                  </a:lnTo>
                  <a:lnTo>
                    <a:pt x="57" y="117"/>
                  </a:lnTo>
                  <a:lnTo>
                    <a:pt x="65" y="115"/>
                  </a:lnTo>
                  <a:lnTo>
                    <a:pt x="73" y="113"/>
                  </a:lnTo>
                  <a:lnTo>
                    <a:pt x="79" y="111"/>
                  </a:lnTo>
                  <a:lnTo>
                    <a:pt x="83" y="107"/>
                  </a:lnTo>
                  <a:lnTo>
                    <a:pt x="85" y="103"/>
                  </a:lnTo>
                  <a:lnTo>
                    <a:pt x="85" y="97"/>
                  </a:lnTo>
                  <a:lnTo>
                    <a:pt x="85" y="93"/>
                  </a:lnTo>
                  <a:lnTo>
                    <a:pt x="81" y="89"/>
                  </a:lnTo>
                  <a:lnTo>
                    <a:pt x="77" y="87"/>
                  </a:lnTo>
                  <a:lnTo>
                    <a:pt x="71" y="85"/>
                  </a:lnTo>
                  <a:lnTo>
                    <a:pt x="65" y="83"/>
                  </a:lnTo>
                  <a:lnTo>
                    <a:pt x="55" y="79"/>
                  </a:lnTo>
                  <a:lnTo>
                    <a:pt x="41" y="75"/>
                  </a:lnTo>
                  <a:lnTo>
                    <a:pt x="32" y="71"/>
                  </a:lnTo>
                  <a:lnTo>
                    <a:pt x="24" y="69"/>
                  </a:lnTo>
                  <a:lnTo>
                    <a:pt x="18" y="65"/>
                  </a:lnTo>
                  <a:lnTo>
                    <a:pt x="12" y="61"/>
                  </a:lnTo>
                  <a:lnTo>
                    <a:pt x="8" y="55"/>
                  </a:lnTo>
                  <a:lnTo>
                    <a:pt x="4" y="47"/>
                  </a:lnTo>
                  <a:lnTo>
                    <a:pt x="4" y="38"/>
                  </a:lnTo>
                  <a:lnTo>
                    <a:pt x="4" y="30"/>
                  </a:lnTo>
                  <a:lnTo>
                    <a:pt x="8" y="22"/>
                  </a:lnTo>
                  <a:lnTo>
                    <a:pt x="12" y="14"/>
                  </a:lnTo>
                  <a:lnTo>
                    <a:pt x="18" y="10"/>
                  </a:lnTo>
                  <a:lnTo>
                    <a:pt x="24" y="6"/>
                  </a:lnTo>
                  <a:lnTo>
                    <a:pt x="32" y="2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9" y="2"/>
                  </a:lnTo>
                  <a:lnTo>
                    <a:pt x="77" y="4"/>
                  </a:lnTo>
                  <a:lnTo>
                    <a:pt x="83" y="8"/>
                  </a:lnTo>
                  <a:lnTo>
                    <a:pt x="89" y="12"/>
                  </a:lnTo>
                  <a:lnTo>
                    <a:pt x="93" y="16"/>
                  </a:lnTo>
                  <a:lnTo>
                    <a:pt x="97" y="22"/>
                  </a:lnTo>
                  <a:lnTo>
                    <a:pt x="99" y="30"/>
                  </a:lnTo>
                  <a:lnTo>
                    <a:pt x="101" y="38"/>
                  </a:lnTo>
                  <a:lnTo>
                    <a:pt x="77" y="39"/>
                  </a:lnTo>
                  <a:lnTo>
                    <a:pt x="75" y="34"/>
                  </a:lnTo>
                  <a:lnTo>
                    <a:pt x="73" y="30"/>
                  </a:lnTo>
                  <a:lnTo>
                    <a:pt x="69" y="26"/>
                  </a:lnTo>
                  <a:lnTo>
                    <a:pt x="65" y="24"/>
                  </a:lnTo>
                  <a:lnTo>
                    <a:pt x="59" y="22"/>
                  </a:lnTo>
                  <a:lnTo>
                    <a:pt x="51" y="22"/>
                  </a:lnTo>
                  <a:lnTo>
                    <a:pt x="43" y="22"/>
                  </a:lnTo>
                  <a:lnTo>
                    <a:pt x="37" y="24"/>
                  </a:lnTo>
                  <a:lnTo>
                    <a:pt x="34" y="26"/>
                  </a:lnTo>
                  <a:lnTo>
                    <a:pt x="28" y="30"/>
                  </a:lnTo>
                  <a:lnTo>
                    <a:pt x="28" y="36"/>
                  </a:lnTo>
                  <a:lnTo>
                    <a:pt x="28" y="39"/>
                  </a:lnTo>
                  <a:lnTo>
                    <a:pt x="30" y="43"/>
                  </a:lnTo>
                  <a:lnTo>
                    <a:pt x="32" y="45"/>
                  </a:lnTo>
                  <a:lnTo>
                    <a:pt x="37" y="47"/>
                  </a:lnTo>
                  <a:lnTo>
                    <a:pt x="39" y="49"/>
                  </a:lnTo>
                  <a:lnTo>
                    <a:pt x="45" y="51"/>
                  </a:lnTo>
                  <a:lnTo>
                    <a:pt x="53" y="53"/>
                  </a:lnTo>
                  <a:lnTo>
                    <a:pt x="67" y="57"/>
                  </a:lnTo>
                  <a:lnTo>
                    <a:pt x="77" y="61"/>
                  </a:lnTo>
                  <a:lnTo>
                    <a:pt x="85" y="63"/>
                  </a:lnTo>
                  <a:lnTo>
                    <a:pt x="93" y="67"/>
                  </a:lnTo>
                  <a:lnTo>
                    <a:pt x="99" y="71"/>
                  </a:lnTo>
                  <a:lnTo>
                    <a:pt x="103" y="75"/>
                  </a:lnTo>
                  <a:lnTo>
                    <a:pt x="107" y="81"/>
                  </a:lnTo>
                  <a:lnTo>
                    <a:pt x="109" y="87"/>
                  </a:lnTo>
                  <a:lnTo>
                    <a:pt x="109" y="95"/>
                  </a:lnTo>
                  <a:lnTo>
                    <a:pt x="107" y="105"/>
                  </a:lnTo>
                  <a:lnTo>
                    <a:pt x="103" y="117"/>
                  </a:lnTo>
                  <a:lnTo>
                    <a:pt x="97" y="123"/>
                  </a:lnTo>
                  <a:lnTo>
                    <a:pt x="91" y="127"/>
                  </a:lnTo>
                  <a:lnTo>
                    <a:pt x="83" y="133"/>
                  </a:lnTo>
                  <a:lnTo>
                    <a:pt x="75" y="135"/>
                  </a:lnTo>
                  <a:lnTo>
                    <a:pt x="67" y="137"/>
                  </a:lnTo>
                  <a:lnTo>
                    <a:pt x="57" y="137"/>
                  </a:lnTo>
                  <a:lnTo>
                    <a:pt x="34" y="135"/>
                  </a:lnTo>
                  <a:lnTo>
                    <a:pt x="18" y="127"/>
                  </a:lnTo>
                  <a:lnTo>
                    <a:pt x="12" y="121"/>
                  </a:lnTo>
                  <a:lnTo>
                    <a:pt x="6" y="113"/>
                  </a:lnTo>
                  <a:lnTo>
                    <a:pt x="4" y="10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6" name="Freeform 182"/>
            <p:cNvSpPr>
              <a:spLocks/>
            </p:cNvSpPr>
            <p:nvPr/>
          </p:nvSpPr>
          <p:spPr bwMode="auto">
            <a:xfrm>
              <a:off x="3835401" y="6035676"/>
              <a:ext cx="47625" cy="184150"/>
            </a:xfrm>
            <a:custGeom>
              <a:avLst/>
              <a:gdLst>
                <a:gd name="T0" fmla="*/ 44 w 60"/>
                <a:gd name="T1" fmla="*/ 232 h 232"/>
                <a:gd name="T2" fmla="*/ 26 w 60"/>
                <a:gd name="T3" fmla="*/ 209 h 232"/>
                <a:gd name="T4" fmla="*/ 12 w 60"/>
                <a:gd name="T5" fmla="*/ 179 h 232"/>
                <a:gd name="T6" fmla="*/ 2 w 60"/>
                <a:gd name="T7" fmla="*/ 149 h 232"/>
                <a:gd name="T8" fmla="*/ 0 w 60"/>
                <a:gd name="T9" fmla="*/ 117 h 232"/>
                <a:gd name="T10" fmla="*/ 2 w 60"/>
                <a:gd name="T11" fmla="*/ 87 h 232"/>
                <a:gd name="T12" fmla="*/ 8 w 60"/>
                <a:gd name="T13" fmla="*/ 62 h 232"/>
                <a:gd name="T14" fmla="*/ 24 w 60"/>
                <a:gd name="T15" fmla="*/ 30 h 232"/>
                <a:gd name="T16" fmla="*/ 44 w 60"/>
                <a:gd name="T17" fmla="*/ 0 h 232"/>
                <a:gd name="T18" fmla="*/ 60 w 60"/>
                <a:gd name="T19" fmla="*/ 0 h 232"/>
                <a:gd name="T20" fmla="*/ 48 w 60"/>
                <a:gd name="T21" fmla="*/ 22 h 232"/>
                <a:gd name="T22" fmla="*/ 40 w 60"/>
                <a:gd name="T23" fmla="*/ 36 h 232"/>
                <a:gd name="T24" fmla="*/ 28 w 60"/>
                <a:gd name="T25" fmla="*/ 72 h 232"/>
                <a:gd name="T26" fmla="*/ 24 w 60"/>
                <a:gd name="T27" fmla="*/ 117 h 232"/>
                <a:gd name="T28" fmla="*/ 28 w 60"/>
                <a:gd name="T29" fmla="*/ 155 h 232"/>
                <a:gd name="T30" fmla="*/ 40 w 60"/>
                <a:gd name="T31" fmla="*/ 195 h 232"/>
                <a:gd name="T32" fmla="*/ 60 w 60"/>
                <a:gd name="T33" fmla="*/ 232 h 232"/>
                <a:gd name="T34" fmla="*/ 44 w 60"/>
                <a:gd name="T3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232">
                  <a:moveTo>
                    <a:pt x="44" y="232"/>
                  </a:moveTo>
                  <a:lnTo>
                    <a:pt x="26" y="209"/>
                  </a:lnTo>
                  <a:lnTo>
                    <a:pt x="12" y="179"/>
                  </a:lnTo>
                  <a:lnTo>
                    <a:pt x="2" y="149"/>
                  </a:lnTo>
                  <a:lnTo>
                    <a:pt x="0" y="117"/>
                  </a:lnTo>
                  <a:lnTo>
                    <a:pt x="2" y="87"/>
                  </a:lnTo>
                  <a:lnTo>
                    <a:pt x="8" y="62"/>
                  </a:lnTo>
                  <a:lnTo>
                    <a:pt x="24" y="30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48" y="22"/>
                  </a:lnTo>
                  <a:lnTo>
                    <a:pt x="40" y="36"/>
                  </a:lnTo>
                  <a:lnTo>
                    <a:pt x="28" y="72"/>
                  </a:lnTo>
                  <a:lnTo>
                    <a:pt x="24" y="117"/>
                  </a:lnTo>
                  <a:lnTo>
                    <a:pt x="28" y="155"/>
                  </a:lnTo>
                  <a:lnTo>
                    <a:pt x="40" y="195"/>
                  </a:lnTo>
                  <a:lnTo>
                    <a:pt x="60" y="232"/>
                  </a:lnTo>
                  <a:lnTo>
                    <a:pt x="44" y="2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7" name="Freeform 183"/>
            <p:cNvSpPr>
              <a:spLocks noEditPoints="1"/>
            </p:cNvSpPr>
            <p:nvPr/>
          </p:nvSpPr>
          <p:spPr bwMode="auto">
            <a:xfrm>
              <a:off x="3897314" y="6086476"/>
              <a:ext cx="115888" cy="95250"/>
            </a:xfrm>
            <a:custGeom>
              <a:avLst/>
              <a:gdLst>
                <a:gd name="T0" fmla="*/ 131 w 147"/>
                <a:gd name="T1" fmla="*/ 2 h 121"/>
                <a:gd name="T2" fmla="*/ 109 w 147"/>
                <a:gd name="T3" fmla="*/ 67 h 121"/>
                <a:gd name="T4" fmla="*/ 109 w 147"/>
                <a:gd name="T5" fmla="*/ 83 h 121"/>
                <a:gd name="T6" fmla="*/ 113 w 147"/>
                <a:gd name="T7" fmla="*/ 95 h 121"/>
                <a:gd name="T8" fmla="*/ 117 w 147"/>
                <a:gd name="T9" fmla="*/ 103 h 121"/>
                <a:gd name="T10" fmla="*/ 125 w 147"/>
                <a:gd name="T11" fmla="*/ 105 h 121"/>
                <a:gd name="T12" fmla="*/ 135 w 147"/>
                <a:gd name="T13" fmla="*/ 101 h 121"/>
                <a:gd name="T14" fmla="*/ 141 w 147"/>
                <a:gd name="T15" fmla="*/ 93 h 121"/>
                <a:gd name="T16" fmla="*/ 147 w 147"/>
                <a:gd name="T17" fmla="*/ 87 h 121"/>
                <a:gd name="T18" fmla="*/ 143 w 147"/>
                <a:gd name="T19" fmla="*/ 107 h 121"/>
                <a:gd name="T20" fmla="*/ 135 w 147"/>
                <a:gd name="T21" fmla="*/ 119 h 121"/>
                <a:gd name="T22" fmla="*/ 125 w 147"/>
                <a:gd name="T23" fmla="*/ 121 h 121"/>
                <a:gd name="T24" fmla="*/ 111 w 147"/>
                <a:gd name="T25" fmla="*/ 115 h 121"/>
                <a:gd name="T26" fmla="*/ 103 w 147"/>
                <a:gd name="T27" fmla="*/ 99 h 121"/>
                <a:gd name="T28" fmla="*/ 95 w 147"/>
                <a:gd name="T29" fmla="*/ 97 h 121"/>
                <a:gd name="T30" fmla="*/ 83 w 147"/>
                <a:gd name="T31" fmla="*/ 113 h 121"/>
                <a:gd name="T32" fmla="*/ 65 w 147"/>
                <a:gd name="T33" fmla="*/ 121 h 121"/>
                <a:gd name="T34" fmla="*/ 37 w 147"/>
                <a:gd name="T35" fmla="*/ 119 h 121"/>
                <a:gd name="T36" fmla="*/ 14 w 147"/>
                <a:gd name="T37" fmla="*/ 103 h 121"/>
                <a:gd name="T38" fmla="*/ 0 w 147"/>
                <a:gd name="T39" fmla="*/ 61 h 121"/>
                <a:gd name="T40" fmla="*/ 16 w 147"/>
                <a:gd name="T41" fmla="*/ 16 h 121"/>
                <a:gd name="T42" fmla="*/ 51 w 147"/>
                <a:gd name="T43" fmla="*/ 0 h 121"/>
                <a:gd name="T44" fmla="*/ 69 w 147"/>
                <a:gd name="T45" fmla="*/ 4 h 121"/>
                <a:gd name="T46" fmla="*/ 83 w 147"/>
                <a:gd name="T47" fmla="*/ 16 h 121"/>
                <a:gd name="T48" fmla="*/ 97 w 147"/>
                <a:gd name="T49" fmla="*/ 37 h 121"/>
                <a:gd name="T50" fmla="*/ 91 w 147"/>
                <a:gd name="T51" fmla="*/ 51 h 121"/>
                <a:gd name="T52" fmla="*/ 75 w 147"/>
                <a:gd name="T53" fmla="*/ 18 h 121"/>
                <a:gd name="T54" fmla="*/ 59 w 147"/>
                <a:gd name="T55" fmla="*/ 8 h 121"/>
                <a:gd name="T56" fmla="*/ 45 w 147"/>
                <a:gd name="T57" fmla="*/ 10 h 121"/>
                <a:gd name="T58" fmla="*/ 33 w 147"/>
                <a:gd name="T59" fmla="*/ 22 h 121"/>
                <a:gd name="T60" fmla="*/ 24 w 147"/>
                <a:gd name="T61" fmla="*/ 65 h 121"/>
                <a:gd name="T62" fmla="*/ 25 w 147"/>
                <a:gd name="T63" fmla="*/ 85 h 121"/>
                <a:gd name="T64" fmla="*/ 31 w 147"/>
                <a:gd name="T65" fmla="*/ 99 h 121"/>
                <a:gd name="T66" fmla="*/ 39 w 147"/>
                <a:gd name="T67" fmla="*/ 109 h 121"/>
                <a:gd name="T68" fmla="*/ 53 w 147"/>
                <a:gd name="T69" fmla="*/ 113 h 121"/>
                <a:gd name="T70" fmla="*/ 65 w 147"/>
                <a:gd name="T71" fmla="*/ 109 h 121"/>
                <a:gd name="T72" fmla="*/ 81 w 147"/>
                <a:gd name="T73" fmla="*/ 8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7" h="121">
                  <a:moveTo>
                    <a:pt x="109" y="2"/>
                  </a:moveTo>
                  <a:lnTo>
                    <a:pt x="131" y="2"/>
                  </a:lnTo>
                  <a:lnTo>
                    <a:pt x="111" y="61"/>
                  </a:lnTo>
                  <a:lnTo>
                    <a:pt x="109" y="67"/>
                  </a:lnTo>
                  <a:lnTo>
                    <a:pt x="107" y="75"/>
                  </a:lnTo>
                  <a:lnTo>
                    <a:pt x="109" y="83"/>
                  </a:lnTo>
                  <a:lnTo>
                    <a:pt x="111" y="89"/>
                  </a:lnTo>
                  <a:lnTo>
                    <a:pt x="113" y="95"/>
                  </a:lnTo>
                  <a:lnTo>
                    <a:pt x="115" y="99"/>
                  </a:lnTo>
                  <a:lnTo>
                    <a:pt x="117" y="103"/>
                  </a:lnTo>
                  <a:lnTo>
                    <a:pt x="121" y="105"/>
                  </a:lnTo>
                  <a:lnTo>
                    <a:pt x="125" y="105"/>
                  </a:lnTo>
                  <a:lnTo>
                    <a:pt x="131" y="105"/>
                  </a:lnTo>
                  <a:lnTo>
                    <a:pt x="135" y="101"/>
                  </a:lnTo>
                  <a:lnTo>
                    <a:pt x="139" y="97"/>
                  </a:lnTo>
                  <a:lnTo>
                    <a:pt x="141" y="93"/>
                  </a:lnTo>
                  <a:lnTo>
                    <a:pt x="141" y="87"/>
                  </a:lnTo>
                  <a:lnTo>
                    <a:pt x="147" y="87"/>
                  </a:lnTo>
                  <a:lnTo>
                    <a:pt x="145" y="99"/>
                  </a:lnTo>
                  <a:lnTo>
                    <a:pt x="143" y="107"/>
                  </a:lnTo>
                  <a:lnTo>
                    <a:pt x="139" y="115"/>
                  </a:lnTo>
                  <a:lnTo>
                    <a:pt x="135" y="119"/>
                  </a:lnTo>
                  <a:lnTo>
                    <a:pt x="129" y="121"/>
                  </a:lnTo>
                  <a:lnTo>
                    <a:pt x="125" y="121"/>
                  </a:lnTo>
                  <a:lnTo>
                    <a:pt x="117" y="119"/>
                  </a:lnTo>
                  <a:lnTo>
                    <a:pt x="111" y="115"/>
                  </a:lnTo>
                  <a:lnTo>
                    <a:pt x="107" y="109"/>
                  </a:lnTo>
                  <a:lnTo>
                    <a:pt x="103" y="99"/>
                  </a:lnTo>
                  <a:lnTo>
                    <a:pt x="101" y="87"/>
                  </a:lnTo>
                  <a:lnTo>
                    <a:pt x="95" y="97"/>
                  </a:lnTo>
                  <a:lnTo>
                    <a:pt x="89" y="105"/>
                  </a:lnTo>
                  <a:lnTo>
                    <a:pt x="83" y="113"/>
                  </a:lnTo>
                  <a:lnTo>
                    <a:pt x="73" y="117"/>
                  </a:lnTo>
                  <a:lnTo>
                    <a:pt x="65" y="121"/>
                  </a:lnTo>
                  <a:lnTo>
                    <a:pt x="53" y="121"/>
                  </a:lnTo>
                  <a:lnTo>
                    <a:pt x="37" y="119"/>
                  </a:lnTo>
                  <a:lnTo>
                    <a:pt x="24" y="113"/>
                  </a:lnTo>
                  <a:lnTo>
                    <a:pt x="14" y="103"/>
                  </a:lnTo>
                  <a:lnTo>
                    <a:pt x="4" y="83"/>
                  </a:lnTo>
                  <a:lnTo>
                    <a:pt x="0" y="61"/>
                  </a:lnTo>
                  <a:lnTo>
                    <a:pt x="4" y="35"/>
                  </a:lnTo>
                  <a:lnTo>
                    <a:pt x="16" y="16"/>
                  </a:lnTo>
                  <a:lnTo>
                    <a:pt x="31" y="4"/>
                  </a:lnTo>
                  <a:lnTo>
                    <a:pt x="51" y="0"/>
                  </a:lnTo>
                  <a:lnTo>
                    <a:pt x="61" y="0"/>
                  </a:lnTo>
                  <a:lnTo>
                    <a:pt x="69" y="4"/>
                  </a:lnTo>
                  <a:lnTo>
                    <a:pt x="77" y="8"/>
                  </a:lnTo>
                  <a:lnTo>
                    <a:pt x="83" y="16"/>
                  </a:lnTo>
                  <a:lnTo>
                    <a:pt x="91" y="25"/>
                  </a:lnTo>
                  <a:lnTo>
                    <a:pt x="97" y="37"/>
                  </a:lnTo>
                  <a:lnTo>
                    <a:pt x="109" y="2"/>
                  </a:lnTo>
                  <a:close/>
                  <a:moveTo>
                    <a:pt x="91" y="51"/>
                  </a:moveTo>
                  <a:lnTo>
                    <a:pt x="85" y="31"/>
                  </a:lnTo>
                  <a:lnTo>
                    <a:pt x="75" y="18"/>
                  </a:lnTo>
                  <a:lnTo>
                    <a:pt x="67" y="12"/>
                  </a:lnTo>
                  <a:lnTo>
                    <a:pt x="59" y="8"/>
                  </a:lnTo>
                  <a:lnTo>
                    <a:pt x="53" y="8"/>
                  </a:lnTo>
                  <a:lnTo>
                    <a:pt x="45" y="10"/>
                  </a:lnTo>
                  <a:lnTo>
                    <a:pt x="37" y="14"/>
                  </a:lnTo>
                  <a:lnTo>
                    <a:pt x="33" y="22"/>
                  </a:lnTo>
                  <a:lnTo>
                    <a:pt x="25" y="39"/>
                  </a:lnTo>
                  <a:lnTo>
                    <a:pt x="24" y="65"/>
                  </a:lnTo>
                  <a:lnTo>
                    <a:pt x="25" y="75"/>
                  </a:lnTo>
                  <a:lnTo>
                    <a:pt x="25" y="85"/>
                  </a:lnTo>
                  <a:lnTo>
                    <a:pt x="27" y="93"/>
                  </a:lnTo>
                  <a:lnTo>
                    <a:pt x="31" y="99"/>
                  </a:lnTo>
                  <a:lnTo>
                    <a:pt x="33" y="103"/>
                  </a:lnTo>
                  <a:lnTo>
                    <a:pt x="39" y="109"/>
                  </a:lnTo>
                  <a:lnTo>
                    <a:pt x="45" y="113"/>
                  </a:lnTo>
                  <a:lnTo>
                    <a:pt x="53" y="113"/>
                  </a:lnTo>
                  <a:lnTo>
                    <a:pt x="59" y="113"/>
                  </a:lnTo>
                  <a:lnTo>
                    <a:pt x="65" y="109"/>
                  </a:lnTo>
                  <a:lnTo>
                    <a:pt x="71" y="105"/>
                  </a:lnTo>
                  <a:lnTo>
                    <a:pt x="81" y="85"/>
                  </a:lnTo>
                  <a:lnTo>
                    <a:pt x="91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8" name="Freeform 184"/>
            <p:cNvSpPr>
              <a:spLocks/>
            </p:cNvSpPr>
            <p:nvPr/>
          </p:nvSpPr>
          <p:spPr bwMode="auto">
            <a:xfrm>
              <a:off x="4075114" y="6086476"/>
              <a:ext cx="127000" cy="138113"/>
            </a:xfrm>
            <a:custGeom>
              <a:avLst/>
              <a:gdLst>
                <a:gd name="T0" fmla="*/ 87 w 161"/>
                <a:gd name="T1" fmla="*/ 117 h 174"/>
                <a:gd name="T2" fmla="*/ 105 w 161"/>
                <a:gd name="T3" fmla="*/ 109 h 174"/>
                <a:gd name="T4" fmla="*/ 113 w 161"/>
                <a:gd name="T5" fmla="*/ 99 h 174"/>
                <a:gd name="T6" fmla="*/ 119 w 161"/>
                <a:gd name="T7" fmla="*/ 73 h 174"/>
                <a:gd name="T8" fmla="*/ 125 w 161"/>
                <a:gd name="T9" fmla="*/ 25 h 174"/>
                <a:gd name="T10" fmla="*/ 133 w 161"/>
                <a:gd name="T11" fmla="*/ 6 h 174"/>
                <a:gd name="T12" fmla="*/ 141 w 161"/>
                <a:gd name="T13" fmla="*/ 0 h 174"/>
                <a:gd name="T14" fmla="*/ 153 w 161"/>
                <a:gd name="T15" fmla="*/ 0 h 174"/>
                <a:gd name="T16" fmla="*/ 161 w 161"/>
                <a:gd name="T17" fmla="*/ 8 h 174"/>
                <a:gd name="T18" fmla="*/ 153 w 161"/>
                <a:gd name="T19" fmla="*/ 10 h 174"/>
                <a:gd name="T20" fmla="*/ 147 w 161"/>
                <a:gd name="T21" fmla="*/ 20 h 174"/>
                <a:gd name="T22" fmla="*/ 145 w 161"/>
                <a:gd name="T23" fmla="*/ 33 h 174"/>
                <a:gd name="T24" fmla="*/ 141 w 161"/>
                <a:gd name="T25" fmla="*/ 69 h 174"/>
                <a:gd name="T26" fmla="*/ 131 w 161"/>
                <a:gd name="T27" fmla="*/ 95 h 174"/>
                <a:gd name="T28" fmla="*/ 115 w 161"/>
                <a:gd name="T29" fmla="*/ 111 h 174"/>
                <a:gd name="T30" fmla="*/ 97 w 161"/>
                <a:gd name="T31" fmla="*/ 119 h 174"/>
                <a:gd name="T32" fmla="*/ 87 w 161"/>
                <a:gd name="T33" fmla="*/ 174 h 174"/>
                <a:gd name="T34" fmla="*/ 73 w 161"/>
                <a:gd name="T35" fmla="*/ 121 h 174"/>
                <a:gd name="T36" fmla="*/ 52 w 161"/>
                <a:gd name="T37" fmla="*/ 115 h 174"/>
                <a:gd name="T38" fmla="*/ 34 w 161"/>
                <a:gd name="T39" fmla="*/ 103 h 174"/>
                <a:gd name="T40" fmla="*/ 22 w 161"/>
                <a:gd name="T41" fmla="*/ 85 h 174"/>
                <a:gd name="T42" fmla="*/ 16 w 161"/>
                <a:gd name="T43" fmla="*/ 43 h 174"/>
                <a:gd name="T44" fmla="*/ 14 w 161"/>
                <a:gd name="T45" fmla="*/ 23 h 174"/>
                <a:gd name="T46" fmla="*/ 10 w 161"/>
                <a:gd name="T47" fmla="*/ 12 h 174"/>
                <a:gd name="T48" fmla="*/ 4 w 161"/>
                <a:gd name="T49" fmla="*/ 8 h 174"/>
                <a:gd name="T50" fmla="*/ 0 w 161"/>
                <a:gd name="T51" fmla="*/ 2 h 174"/>
                <a:gd name="T52" fmla="*/ 10 w 161"/>
                <a:gd name="T53" fmla="*/ 0 h 174"/>
                <a:gd name="T54" fmla="*/ 20 w 161"/>
                <a:gd name="T55" fmla="*/ 0 h 174"/>
                <a:gd name="T56" fmla="*/ 30 w 161"/>
                <a:gd name="T57" fmla="*/ 10 h 174"/>
                <a:gd name="T58" fmla="*/ 36 w 161"/>
                <a:gd name="T59" fmla="*/ 25 h 174"/>
                <a:gd name="T60" fmla="*/ 38 w 161"/>
                <a:gd name="T61" fmla="*/ 47 h 174"/>
                <a:gd name="T62" fmla="*/ 44 w 161"/>
                <a:gd name="T63" fmla="*/ 91 h 174"/>
                <a:gd name="T64" fmla="*/ 52 w 161"/>
                <a:gd name="T65" fmla="*/ 105 h 174"/>
                <a:gd name="T66" fmla="*/ 64 w 161"/>
                <a:gd name="T67" fmla="*/ 113 h 174"/>
                <a:gd name="T68" fmla="*/ 73 w 161"/>
                <a:gd name="T69" fmla="*/ 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1" h="174">
                  <a:moveTo>
                    <a:pt x="87" y="2"/>
                  </a:moveTo>
                  <a:lnTo>
                    <a:pt x="87" y="117"/>
                  </a:lnTo>
                  <a:lnTo>
                    <a:pt x="97" y="113"/>
                  </a:lnTo>
                  <a:lnTo>
                    <a:pt x="105" y="109"/>
                  </a:lnTo>
                  <a:lnTo>
                    <a:pt x="109" y="105"/>
                  </a:lnTo>
                  <a:lnTo>
                    <a:pt x="113" y="99"/>
                  </a:lnTo>
                  <a:lnTo>
                    <a:pt x="115" y="91"/>
                  </a:lnTo>
                  <a:lnTo>
                    <a:pt x="119" y="73"/>
                  </a:lnTo>
                  <a:lnTo>
                    <a:pt x="123" y="47"/>
                  </a:lnTo>
                  <a:lnTo>
                    <a:pt x="125" y="25"/>
                  </a:lnTo>
                  <a:lnTo>
                    <a:pt x="129" y="10"/>
                  </a:lnTo>
                  <a:lnTo>
                    <a:pt x="133" y="6"/>
                  </a:lnTo>
                  <a:lnTo>
                    <a:pt x="137" y="2"/>
                  </a:lnTo>
                  <a:lnTo>
                    <a:pt x="141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1" y="2"/>
                  </a:lnTo>
                  <a:lnTo>
                    <a:pt x="161" y="8"/>
                  </a:lnTo>
                  <a:lnTo>
                    <a:pt x="157" y="8"/>
                  </a:lnTo>
                  <a:lnTo>
                    <a:pt x="153" y="10"/>
                  </a:lnTo>
                  <a:lnTo>
                    <a:pt x="149" y="14"/>
                  </a:lnTo>
                  <a:lnTo>
                    <a:pt x="147" y="20"/>
                  </a:lnTo>
                  <a:lnTo>
                    <a:pt x="147" y="25"/>
                  </a:lnTo>
                  <a:lnTo>
                    <a:pt x="145" y="33"/>
                  </a:lnTo>
                  <a:lnTo>
                    <a:pt x="145" y="43"/>
                  </a:lnTo>
                  <a:lnTo>
                    <a:pt x="141" y="69"/>
                  </a:lnTo>
                  <a:lnTo>
                    <a:pt x="137" y="85"/>
                  </a:lnTo>
                  <a:lnTo>
                    <a:pt x="131" y="95"/>
                  </a:lnTo>
                  <a:lnTo>
                    <a:pt x="125" y="103"/>
                  </a:lnTo>
                  <a:lnTo>
                    <a:pt x="115" y="111"/>
                  </a:lnTo>
                  <a:lnTo>
                    <a:pt x="107" y="117"/>
                  </a:lnTo>
                  <a:lnTo>
                    <a:pt x="97" y="119"/>
                  </a:lnTo>
                  <a:lnTo>
                    <a:pt x="87" y="121"/>
                  </a:lnTo>
                  <a:lnTo>
                    <a:pt x="87" y="174"/>
                  </a:lnTo>
                  <a:lnTo>
                    <a:pt x="73" y="174"/>
                  </a:lnTo>
                  <a:lnTo>
                    <a:pt x="73" y="121"/>
                  </a:lnTo>
                  <a:lnTo>
                    <a:pt x="62" y="119"/>
                  </a:lnTo>
                  <a:lnTo>
                    <a:pt x="52" y="115"/>
                  </a:lnTo>
                  <a:lnTo>
                    <a:pt x="42" y="109"/>
                  </a:lnTo>
                  <a:lnTo>
                    <a:pt x="34" y="103"/>
                  </a:lnTo>
                  <a:lnTo>
                    <a:pt x="28" y="95"/>
                  </a:lnTo>
                  <a:lnTo>
                    <a:pt x="22" y="85"/>
                  </a:lnTo>
                  <a:lnTo>
                    <a:pt x="18" y="69"/>
                  </a:lnTo>
                  <a:lnTo>
                    <a:pt x="16" y="43"/>
                  </a:lnTo>
                  <a:lnTo>
                    <a:pt x="16" y="31"/>
                  </a:lnTo>
                  <a:lnTo>
                    <a:pt x="14" y="23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30" y="10"/>
                  </a:lnTo>
                  <a:lnTo>
                    <a:pt x="34" y="18"/>
                  </a:lnTo>
                  <a:lnTo>
                    <a:pt x="36" y="25"/>
                  </a:lnTo>
                  <a:lnTo>
                    <a:pt x="36" y="35"/>
                  </a:lnTo>
                  <a:lnTo>
                    <a:pt x="38" y="47"/>
                  </a:lnTo>
                  <a:lnTo>
                    <a:pt x="40" y="73"/>
                  </a:lnTo>
                  <a:lnTo>
                    <a:pt x="44" y="91"/>
                  </a:lnTo>
                  <a:lnTo>
                    <a:pt x="48" y="99"/>
                  </a:lnTo>
                  <a:lnTo>
                    <a:pt x="52" y="105"/>
                  </a:lnTo>
                  <a:lnTo>
                    <a:pt x="56" y="109"/>
                  </a:lnTo>
                  <a:lnTo>
                    <a:pt x="64" y="113"/>
                  </a:lnTo>
                  <a:lnTo>
                    <a:pt x="73" y="117"/>
                  </a:lnTo>
                  <a:lnTo>
                    <a:pt x="73" y="2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9" name="Freeform 185"/>
            <p:cNvSpPr>
              <a:spLocks/>
            </p:cNvSpPr>
            <p:nvPr/>
          </p:nvSpPr>
          <p:spPr bwMode="auto">
            <a:xfrm>
              <a:off x="4211639" y="6159501"/>
              <a:ext cx="82550" cy="101600"/>
            </a:xfrm>
            <a:custGeom>
              <a:avLst/>
              <a:gdLst>
                <a:gd name="T0" fmla="*/ 43 w 103"/>
                <a:gd name="T1" fmla="*/ 129 h 129"/>
                <a:gd name="T2" fmla="*/ 43 w 103"/>
                <a:gd name="T3" fmla="*/ 16 h 129"/>
                <a:gd name="T4" fmla="*/ 0 w 103"/>
                <a:gd name="T5" fmla="*/ 16 h 129"/>
                <a:gd name="T6" fmla="*/ 0 w 103"/>
                <a:gd name="T7" fmla="*/ 0 h 129"/>
                <a:gd name="T8" fmla="*/ 103 w 103"/>
                <a:gd name="T9" fmla="*/ 0 h 129"/>
                <a:gd name="T10" fmla="*/ 103 w 103"/>
                <a:gd name="T11" fmla="*/ 16 h 129"/>
                <a:gd name="T12" fmla="*/ 59 w 103"/>
                <a:gd name="T13" fmla="*/ 16 h 129"/>
                <a:gd name="T14" fmla="*/ 59 w 103"/>
                <a:gd name="T15" fmla="*/ 129 h 129"/>
                <a:gd name="T16" fmla="*/ 43 w 103"/>
                <a:gd name="T17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29">
                  <a:moveTo>
                    <a:pt x="43" y="129"/>
                  </a:moveTo>
                  <a:lnTo>
                    <a:pt x="43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16"/>
                  </a:lnTo>
                  <a:lnTo>
                    <a:pt x="59" y="16"/>
                  </a:lnTo>
                  <a:lnTo>
                    <a:pt x="59" y="129"/>
                  </a:lnTo>
                  <a:lnTo>
                    <a:pt x="43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0" name="Freeform 186"/>
            <p:cNvSpPr>
              <a:spLocks/>
            </p:cNvSpPr>
            <p:nvPr/>
          </p:nvSpPr>
          <p:spPr bwMode="auto">
            <a:xfrm>
              <a:off x="4310064" y="5956301"/>
              <a:ext cx="38100" cy="103188"/>
            </a:xfrm>
            <a:custGeom>
              <a:avLst/>
              <a:gdLst>
                <a:gd name="T0" fmla="*/ 48 w 48"/>
                <a:gd name="T1" fmla="*/ 129 h 129"/>
                <a:gd name="T2" fmla="*/ 30 w 48"/>
                <a:gd name="T3" fmla="*/ 129 h 129"/>
                <a:gd name="T4" fmla="*/ 30 w 48"/>
                <a:gd name="T5" fmla="*/ 28 h 129"/>
                <a:gd name="T6" fmla="*/ 24 w 48"/>
                <a:gd name="T7" fmla="*/ 34 h 129"/>
                <a:gd name="T8" fmla="*/ 16 w 48"/>
                <a:gd name="T9" fmla="*/ 40 h 129"/>
                <a:gd name="T10" fmla="*/ 8 w 48"/>
                <a:gd name="T11" fmla="*/ 44 h 129"/>
                <a:gd name="T12" fmla="*/ 0 w 48"/>
                <a:gd name="T13" fmla="*/ 47 h 129"/>
                <a:gd name="T14" fmla="*/ 0 w 48"/>
                <a:gd name="T15" fmla="*/ 32 h 129"/>
                <a:gd name="T16" fmla="*/ 12 w 48"/>
                <a:gd name="T17" fmla="*/ 26 h 129"/>
                <a:gd name="T18" fmla="*/ 22 w 48"/>
                <a:gd name="T19" fmla="*/ 18 h 129"/>
                <a:gd name="T20" fmla="*/ 30 w 48"/>
                <a:gd name="T21" fmla="*/ 8 h 129"/>
                <a:gd name="T22" fmla="*/ 36 w 48"/>
                <a:gd name="T23" fmla="*/ 0 h 129"/>
                <a:gd name="T24" fmla="*/ 48 w 48"/>
                <a:gd name="T25" fmla="*/ 0 h 129"/>
                <a:gd name="T26" fmla="*/ 48 w 48"/>
                <a:gd name="T27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129">
                  <a:moveTo>
                    <a:pt x="48" y="129"/>
                  </a:moveTo>
                  <a:lnTo>
                    <a:pt x="30" y="129"/>
                  </a:lnTo>
                  <a:lnTo>
                    <a:pt x="30" y="28"/>
                  </a:lnTo>
                  <a:lnTo>
                    <a:pt x="24" y="34"/>
                  </a:lnTo>
                  <a:lnTo>
                    <a:pt x="16" y="40"/>
                  </a:lnTo>
                  <a:lnTo>
                    <a:pt x="8" y="44"/>
                  </a:lnTo>
                  <a:lnTo>
                    <a:pt x="0" y="47"/>
                  </a:lnTo>
                  <a:lnTo>
                    <a:pt x="0" y="32"/>
                  </a:lnTo>
                  <a:lnTo>
                    <a:pt x="12" y="26"/>
                  </a:lnTo>
                  <a:lnTo>
                    <a:pt x="22" y="18"/>
                  </a:lnTo>
                  <a:lnTo>
                    <a:pt x="30" y="8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48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1" name="Freeform 187"/>
            <p:cNvSpPr>
              <a:spLocks/>
            </p:cNvSpPr>
            <p:nvPr/>
          </p:nvSpPr>
          <p:spPr bwMode="auto">
            <a:xfrm>
              <a:off x="4373564" y="5956301"/>
              <a:ext cx="39688" cy="103188"/>
            </a:xfrm>
            <a:custGeom>
              <a:avLst/>
              <a:gdLst>
                <a:gd name="T0" fmla="*/ 0 w 52"/>
                <a:gd name="T1" fmla="*/ 129 h 129"/>
                <a:gd name="T2" fmla="*/ 38 w 52"/>
                <a:gd name="T3" fmla="*/ 0 h 129"/>
                <a:gd name="T4" fmla="*/ 52 w 52"/>
                <a:gd name="T5" fmla="*/ 0 h 129"/>
                <a:gd name="T6" fmla="*/ 14 w 52"/>
                <a:gd name="T7" fmla="*/ 129 h 129"/>
                <a:gd name="T8" fmla="*/ 0 w 52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29">
                  <a:moveTo>
                    <a:pt x="0" y="129"/>
                  </a:moveTo>
                  <a:lnTo>
                    <a:pt x="38" y="0"/>
                  </a:lnTo>
                  <a:lnTo>
                    <a:pt x="52" y="0"/>
                  </a:lnTo>
                  <a:lnTo>
                    <a:pt x="14" y="129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2" name="Freeform 188"/>
            <p:cNvSpPr>
              <a:spLocks/>
            </p:cNvSpPr>
            <p:nvPr/>
          </p:nvSpPr>
          <p:spPr bwMode="auto">
            <a:xfrm>
              <a:off x="4418014" y="5956301"/>
              <a:ext cx="66675" cy="103188"/>
            </a:xfrm>
            <a:custGeom>
              <a:avLst/>
              <a:gdLst>
                <a:gd name="T0" fmla="*/ 83 w 83"/>
                <a:gd name="T1" fmla="*/ 113 h 129"/>
                <a:gd name="T2" fmla="*/ 83 w 83"/>
                <a:gd name="T3" fmla="*/ 129 h 129"/>
                <a:gd name="T4" fmla="*/ 0 w 83"/>
                <a:gd name="T5" fmla="*/ 129 h 129"/>
                <a:gd name="T6" fmla="*/ 0 w 83"/>
                <a:gd name="T7" fmla="*/ 123 h 129"/>
                <a:gd name="T8" fmla="*/ 2 w 83"/>
                <a:gd name="T9" fmla="*/ 117 h 129"/>
                <a:gd name="T10" fmla="*/ 6 w 83"/>
                <a:gd name="T11" fmla="*/ 109 h 129"/>
                <a:gd name="T12" fmla="*/ 10 w 83"/>
                <a:gd name="T13" fmla="*/ 99 h 129"/>
                <a:gd name="T14" fmla="*/ 16 w 83"/>
                <a:gd name="T15" fmla="*/ 93 h 129"/>
                <a:gd name="T16" fmla="*/ 22 w 83"/>
                <a:gd name="T17" fmla="*/ 87 h 129"/>
                <a:gd name="T18" fmla="*/ 30 w 83"/>
                <a:gd name="T19" fmla="*/ 81 h 129"/>
                <a:gd name="T20" fmla="*/ 40 w 83"/>
                <a:gd name="T21" fmla="*/ 73 h 129"/>
                <a:gd name="T22" fmla="*/ 48 w 83"/>
                <a:gd name="T23" fmla="*/ 65 h 129"/>
                <a:gd name="T24" fmla="*/ 53 w 83"/>
                <a:gd name="T25" fmla="*/ 59 h 129"/>
                <a:gd name="T26" fmla="*/ 57 w 83"/>
                <a:gd name="T27" fmla="*/ 53 h 129"/>
                <a:gd name="T28" fmla="*/ 63 w 83"/>
                <a:gd name="T29" fmla="*/ 45 h 129"/>
                <a:gd name="T30" fmla="*/ 65 w 83"/>
                <a:gd name="T31" fmla="*/ 36 h 129"/>
                <a:gd name="T32" fmla="*/ 63 w 83"/>
                <a:gd name="T33" fmla="*/ 30 h 129"/>
                <a:gd name="T34" fmla="*/ 61 w 83"/>
                <a:gd name="T35" fmla="*/ 26 h 129"/>
                <a:gd name="T36" fmla="*/ 59 w 83"/>
                <a:gd name="T37" fmla="*/ 22 h 129"/>
                <a:gd name="T38" fmla="*/ 53 w 83"/>
                <a:gd name="T39" fmla="*/ 18 h 129"/>
                <a:gd name="T40" fmla="*/ 48 w 83"/>
                <a:gd name="T41" fmla="*/ 16 h 129"/>
                <a:gd name="T42" fmla="*/ 42 w 83"/>
                <a:gd name="T43" fmla="*/ 16 h 129"/>
                <a:gd name="T44" fmla="*/ 36 w 83"/>
                <a:gd name="T45" fmla="*/ 16 h 129"/>
                <a:gd name="T46" fmla="*/ 30 w 83"/>
                <a:gd name="T47" fmla="*/ 18 h 129"/>
                <a:gd name="T48" fmla="*/ 24 w 83"/>
                <a:gd name="T49" fmla="*/ 22 h 129"/>
                <a:gd name="T50" fmla="*/ 22 w 83"/>
                <a:gd name="T51" fmla="*/ 26 h 129"/>
                <a:gd name="T52" fmla="*/ 20 w 83"/>
                <a:gd name="T53" fmla="*/ 32 h 129"/>
                <a:gd name="T54" fmla="*/ 18 w 83"/>
                <a:gd name="T55" fmla="*/ 38 h 129"/>
                <a:gd name="T56" fmla="*/ 2 w 83"/>
                <a:gd name="T57" fmla="*/ 36 h 129"/>
                <a:gd name="T58" fmla="*/ 4 w 83"/>
                <a:gd name="T59" fmla="*/ 26 h 129"/>
                <a:gd name="T60" fmla="*/ 8 w 83"/>
                <a:gd name="T61" fmla="*/ 16 h 129"/>
                <a:gd name="T62" fmla="*/ 14 w 83"/>
                <a:gd name="T63" fmla="*/ 10 h 129"/>
                <a:gd name="T64" fmla="*/ 22 w 83"/>
                <a:gd name="T65" fmla="*/ 4 h 129"/>
                <a:gd name="T66" fmla="*/ 32 w 83"/>
                <a:gd name="T67" fmla="*/ 2 h 129"/>
                <a:gd name="T68" fmla="*/ 42 w 83"/>
                <a:gd name="T69" fmla="*/ 0 h 129"/>
                <a:gd name="T70" fmla="*/ 53 w 83"/>
                <a:gd name="T71" fmla="*/ 2 h 129"/>
                <a:gd name="T72" fmla="*/ 63 w 83"/>
                <a:gd name="T73" fmla="*/ 4 h 129"/>
                <a:gd name="T74" fmla="*/ 71 w 83"/>
                <a:gd name="T75" fmla="*/ 10 h 129"/>
                <a:gd name="T76" fmla="*/ 77 w 83"/>
                <a:gd name="T77" fmla="*/ 18 h 129"/>
                <a:gd name="T78" fmla="*/ 81 w 83"/>
                <a:gd name="T79" fmla="*/ 26 h 129"/>
                <a:gd name="T80" fmla="*/ 81 w 83"/>
                <a:gd name="T81" fmla="*/ 36 h 129"/>
                <a:gd name="T82" fmla="*/ 81 w 83"/>
                <a:gd name="T83" fmla="*/ 44 h 129"/>
                <a:gd name="T84" fmla="*/ 79 w 83"/>
                <a:gd name="T85" fmla="*/ 51 h 129"/>
                <a:gd name="T86" fmla="*/ 75 w 83"/>
                <a:gd name="T87" fmla="*/ 57 h 129"/>
                <a:gd name="T88" fmla="*/ 69 w 83"/>
                <a:gd name="T89" fmla="*/ 65 h 129"/>
                <a:gd name="T90" fmla="*/ 63 w 83"/>
                <a:gd name="T91" fmla="*/ 73 h 129"/>
                <a:gd name="T92" fmla="*/ 55 w 83"/>
                <a:gd name="T93" fmla="*/ 79 h 129"/>
                <a:gd name="T94" fmla="*/ 46 w 83"/>
                <a:gd name="T95" fmla="*/ 89 h 129"/>
                <a:gd name="T96" fmla="*/ 38 w 83"/>
                <a:gd name="T97" fmla="*/ 95 h 129"/>
                <a:gd name="T98" fmla="*/ 32 w 83"/>
                <a:gd name="T99" fmla="*/ 101 h 129"/>
                <a:gd name="T100" fmla="*/ 28 w 83"/>
                <a:gd name="T101" fmla="*/ 103 h 129"/>
                <a:gd name="T102" fmla="*/ 22 w 83"/>
                <a:gd name="T103" fmla="*/ 113 h 129"/>
                <a:gd name="T104" fmla="*/ 83 w 83"/>
                <a:gd name="T105" fmla="*/ 11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" h="129">
                  <a:moveTo>
                    <a:pt x="83" y="113"/>
                  </a:moveTo>
                  <a:lnTo>
                    <a:pt x="83" y="129"/>
                  </a:lnTo>
                  <a:lnTo>
                    <a:pt x="0" y="129"/>
                  </a:lnTo>
                  <a:lnTo>
                    <a:pt x="0" y="123"/>
                  </a:lnTo>
                  <a:lnTo>
                    <a:pt x="2" y="117"/>
                  </a:lnTo>
                  <a:lnTo>
                    <a:pt x="6" y="109"/>
                  </a:lnTo>
                  <a:lnTo>
                    <a:pt x="10" y="99"/>
                  </a:lnTo>
                  <a:lnTo>
                    <a:pt x="16" y="93"/>
                  </a:lnTo>
                  <a:lnTo>
                    <a:pt x="22" y="87"/>
                  </a:lnTo>
                  <a:lnTo>
                    <a:pt x="30" y="81"/>
                  </a:lnTo>
                  <a:lnTo>
                    <a:pt x="40" y="73"/>
                  </a:lnTo>
                  <a:lnTo>
                    <a:pt x="48" y="65"/>
                  </a:lnTo>
                  <a:lnTo>
                    <a:pt x="53" y="59"/>
                  </a:lnTo>
                  <a:lnTo>
                    <a:pt x="57" y="53"/>
                  </a:lnTo>
                  <a:lnTo>
                    <a:pt x="63" y="45"/>
                  </a:lnTo>
                  <a:lnTo>
                    <a:pt x="65" y="36"/>
                  </a:lnTo>
                  <a:lnTo>
                    <a:pt x="63" y="30"/>
                  </a:lnTo>
                  <a:lnTo>
                    <a:pt x="61" y="26"/>
                  </a:lnTo>
                  <a:lnTo>
                    <a:pt x="59" y="22"/>
                  </a:lnTo>
                  <a:lnTo>
                    <a:pt x="53" y="18"/>
                  </a:lnTo>
                  <a:lnTo>
                    <a:pt x="48" y="16"/>
                  </a:lnTo>
                  <a:lnTo>
                    <a:pt x="42" y="16"/>
                  </a:lnTo>
                  <a:lnTo>
                    <a:pt x="36" y="16"/>
                  </a:lnTo>
                  <a:lnTo>
                    <a:pt x="30" y="18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20" y="32"/>
                  </a:lnTo>
                  <a:lnTo>
                    <a:pt x="18" y="38"/>
                  </a:lnTo>
                  <a:lnTo>
                    <a:pt x="2" y="36"/>
                  </a:lnTo>
                  <a:lnTo>
                    <a:pt x="4" y="26"/>
                  </a:lnTo>
                  <a:lnTo>
                    <a:pt x="8" y="16"/>
                  </a:lnTo>
                  <a:lnTo>
                    <a:pt x="14" y="10"/>
                  </a:lnTo>
                  <a:lnTo>
                    <a:pt x="22" y="4"/>
                  </a:lnTo>
                  <a:lnTo>
                    <a:pt x="32" y="2"/>
                  </a:lnTo>
                  <a:lnTo>
                    <a:pt x="42" y="0"/>
                  </a:lnTo>
                  <a:lnTo>
                    <a:pt x="53" y="2"/>
                  </a:lnTo>
                  <a:lnTo>
                    <a:pt x="63" y="4"/>
                  </a:lnTo>
                  <a:lnTo>
                    <a:pt x="71" y="10"/>
                  </a:lnTo>
                  <a:lnTo>
                    <a:pt x="77" y="18"/>
                  </a:lnTo>
                  <a:lnTo>
                    <a:pt x="81" y="26"/>
                  </a:lnTo>
                  <a:lnTo>
                    <a:pt x="81" y="36"/>
                  </a:lnTo>
                  <a:lnTo>
                    <a:pt x="81" y="44"/>
                  </a:lnTo>
                  <a:lnTo>
                    <a:pt x="79" y="51"/>
                  </a:lnTo>
                  <a:lnTo>
                    <a:pt x="75" y="57"/>
                  </a:lnTo>
                  <a:lnTo>
                    <a:pt x="69" y="65"/>
                  </a:lnTo>
                  <a:lnTo>
                    <a:pt x="63" y="73"/>
                  </a:lnTo>
                  <a:lnTo>
                    <a:pt x="55" y="79"/>
                  </a:lnTo>
                  <a:lnTo>
                    <a:pt x="46" y="89"/>
                  </a:lnTo>
                  <a:lnTo>
                    <a:pt x="38" y="95"/>
                  </a:lnTo>
                  <a:lnTo>
                    <a:pt x="32" y="101"/>
                  </a:lnTo>
                  <a:lnTo>
                    <a:pt x="28" y="103"/>
                  </a:lnTo>
                  <a:lnTo>
                    <a:pt x="22" y="113"/>
                  </a:lnTo>
                  <a:lnTo>
                    <a:pt x="83" y="11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3" name="Freeform 189"/>
            <p:cNvSpPr>
              <a:spLocks/>
            </p:cNvSpPr>
            <p:nvPr/>
          </p:nvSpPr>
          <p:spPr bwMode="auto">
            <a:xfrm>
              <a:off x="4500564" y="6035676"/>
              <a:ext cx="47625" cy="184150"/>
            </a:xfrm>
            <a:custGeom>
              <a:avLst/>
              <a:gdLst>
                <a:gd name="T0" fmla="*/ 16 w 60"/>
                <a:gd name="T1" fmla="*/ 232 h 232"/>
                <a:gd name="T2" fmla="*/ 0 w 60"/>
                <a:gd name="T3" fmla="*/ 232 h 232"/>
                <a:gd name="T4" fmla="*/ 20 w 60"/>
                <a:gd name="T5" fmla="*/ 195 h 232"/>
                <a:gd name="T6" fmla="*/ 32 w 60"/>
                <a:gd name="T7" fmla="*/ 155 h 232"/>
                <a:gd name="T8" fmla="*/ 36 w 60"/>
                <a:gd name="T9" fmla="*/ 117 h 232"/>
                <a:gd name="T10" fmla="*/ 32 w 60"/>
                <a:gd name="T11" fmla="*/ 72 h 232"/>
                <a:gd name="T12" fmla="*/ 20 w 60"/>
                <a:gd name="T13" fmla="*/ 36 h 232"/>
                <a:gd name="T14" fmla="*/ 12 w 60"/>
                <a:gd name="T15" fmla="*/ 22 h 232"/>
                <a:gd name="T16" fmla="*/ 0 w 60"/>
                <a:gd name="T17" fmla="*/ 0 h 232"/>
                <a:gd name="T18" fmla="*/ 16 w 60"/>
                <a:gd name="T19" fmla="*/ 0 h 232"/>
                <a:gd name="T20" fmla="*/ 36 w 60"/>
                <a:gd name="T21" fmla="*/ 30 h 232"/>
                <a:gd name="T22" fmla="*/ 50 w 60"/>
                <a:gd name="T23" fmla="*/ 62 h 232"/>
                <a:gd name="T24" fmla="*/ 58 w 60"/>
                <a:gd name="T25" fmla="*/ 87 h 232"/>
                <a:gd name="T26" fmla="*/ 60 w 60"/>
                <a:gd name="T27" fmla="*/ 117 h 232"/>
                <a:gd name="T28" fmla="*/ 58 w 60"/>
                <a:gd name="T29" fmla="*/ 149 h 232"/>
                <a:gd name="T30" fmla="*/ 48 w 60"/>
                <a:gd name="T31" fmla="*/ 179 h 232"/>
                <a:gd name="T32" fmla="*/ 32 w 60"/>
                <a:gd name="T33" fmla="*/ 209 h 232"/>
                <a:gd name="T34" fmla="*/ 16 w 60"/>
                <a:gd name="T3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232">
                  <a:moveTo>
                    <a:pt x="16" y="232"/>
                  </a:moveTo>
                  <a:lnTo>
                    <a:pt x="0" y="232"/>
                  </a:lnTo>
                  <a:lnTo>
                    <a:pt x="20" y="195"/>
                  </a:lnTo>
                  <a:lnTo>
                    <a:pt x="32" y="155"/>
                  </a:lnTo>
                  <a:lnTo>
                    <a:pt x="36" y="117"/>
                  </a:lnTo>
                  <a:lnTo>
                    <a:pt x="32" y="72"/>
                  </a:lnTo>
                  <a:lnTo>
                    <a:pt x="20" y="36"/>
                  </a:lnTo>
                  <a:lnTo>
                    <a:pt x="12" y="2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36" y="30"/>
                  </a:lnTo>
                  <a:lnTo>
                    <a:pt x="50" y="62"/>
                  </a:lnTo>
                  <a:lnTo>
                    <a:pt x="58" y="87"/>
                  </a:lnTo>
                  <a:lnTo>
                    <a:pt x="60" y="117"/>
                  </a:lnTo>
                  <a:lnTo>
                    <a:pt x="58" y="149"/>
                  </a:lnTo>
                  <a:lnTo>
                    <a:pt x="48" y="179"/>
                  </a:lnTo>
                  <a:lnTo>
                    <a:pt x="32" y="209"/>
                  </a:lnTo>
                  <a:lnTo>
                    <a:pt x="16" y="2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4" name="Rectangle 190"/>
            <p:cNvSpPr>
              <a:spLocks noChangeArrowheads="1"/>
            </p:cNvSpPr>
            <p:nvPr/>
          </p:nvSpPr>
          <p:spPr bwMode="auto">
            <a:xfrm>
              <a:off x="1128714" y="4330701"/>
              <a:ext cx="25400" cy="13779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5" name="Rectangle 191"/>
            <p:cNvSpPr>
              <a:spLocks noChangeArrowheads="1"/>
            </p:cNvSpPr>
            <p:nvPr/>
          </p:nvSpPr>
          <p:spPr bwMode="auto">
            <a:xfrm>
              <a:off x="5532439" y="4330701"/>
              <a:ext cx="25400" cy="137795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6" name="Rectangle 192"/>
            <p:cNvSpPr>
              <a:spLocks noChangeArrowheads="1"/>
            </p:cNvSpPr>
            <p:nvPr/>
          </p:nvSpPr>
          <p:spPr bwMode="auto">
            <a:xfrm>
              <a:off x="1141414" y="5435601"/>
              <a:ext cx="539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7" name="Rectangle 193"/>
            <p:cNvSpPr>
              <a:spLocks noChangeArrowheads="1"/>
            </p:cNvSpPr>
            <p:nvPr/>
          </p:nvSpPr>
          <p:spPr bwMode="auto">
            <a:xfrm>
              <a:off x="5489576" y="5435601"/>
              <a:ext cx="55563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8" name="Rectangle 194"/>
            <p:cNvSpPr>
              <a:spLocks noChangeArrowheads="1"/>
            </p:cNvSpPr>
            <p:nvPr/>
          </p:nvSpPr>
          <p:spPr bwMode="auto">
            <a:xfrm>
              <a:off x="1141414" y="4905376"/>
              <a:ext cx="539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89" name="Rectangle 195"/>
            <p:cNvSpPr>
              <a:spLocks noChangeArrowheads="1"/>
            </p:cNvSpPr>
            <p:nvPr/>
          </p:nvSpPr>
          <p:spPr bwMode="auto">
            <a:xfrm>
              <a:off x="5489576" y="4905376"/>
              <a:ext cx="55563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0" name="Rectangle 196"/>
            <p:cNvSpPr>
              <a:spLocks noChangeArrowheads="1"/>
            </p:cNvSpPr>
            <p:nvPr/>
          </p:nvSpPr>
          <p:spPr bwMode="auto">
            <a:xfrm>
              <a:off x="1141414" y="4375151"/>
              <a:ext cx="53975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1" name="Rectangle 197"/>
            <p:cNvSpPr>
              <a:spLocks noChangeArrowheads="1"/>
            </p:cNvSpPr>
            <p:nvPr/>
          </p:nvSpPr>
          <p:spPr bwMode="auto">
            <a:xfrm>
              <a:off x="5489576" y="4375151"/>
              <a:ext cx="55563" cy="15875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2" name="Rectangle 198"/>
            <p:cNvSpPr>
              <a:spLocks noChangeArrowheads="1"/>
            </p:cNvSpPr>
            <p:nvPr/>
          </p:nvSpPr>
          <p:spPr bwMode="auto">
            <a:xfrm>
              <a:off x="1141414" y="5695951"/>
              <a:ext cx="109538" cy="238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3" name="Rectangle 199"/>
            <p:cNvSpPr>
              <a:spLocks noChangeArrowheads="1"/>
            </p:cNvSpPr>
            <p:nvPr/>
          </p:nvSpPr>
          <p:spPr bwMode="auto">
            <a:xfrm>
              <a:off x="5435601" y="5695951"/>
              <a:ext cx="109538" cy="2381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4" name="Rectangle 200"/>
            <p:cNvSpPr>
              <a:spLocks noChangeArrowheads="1"/>
            </p:cNvSpPr>
            <p:nvPr/>
          </p:nvSpPr>
          <p:spPr bwMode="auto">
            <a:xfrm>
              <a:off x="1141414" y="5165726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5" name="Rectangle 201"/>
            <p:cNvSpPr>
              <a:spLocks noChangeArrowheads="1"/>
            </p:cNvSpPr>
            <p:nvPr/>
          </p:nvSpPr>
          <p:spPr bwMode="auto">
            <a:xfrm>
              <a:off x="5435601" y="5165726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6" name="Rectangle 202"/>
            <p:cNvSpPr>
              <a:spLocks noChangeArrowheads="1"/>
            </p:cNvSpPr>
            <p:nvPr/>
          </p:nvSpPr>
          <p:spPr bwMode="auto">
            <a:xfrm>
              <a:off x="1141414" y="4635501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7" name="Rectangle 203"/>
            <p:cNvSpPr>
              <a:spLocks noChangeArrowheads="1"/>
            </p:cNvSpPr>
            <p:nvPr/>
          </p:nvSpPr>
          <p:spPr bwMode="auto">
            <a:xfrm>
              <a:off x="5435601" y="4635501"/>
              <a:ext cx="109538" cy="2540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8" name="Freeform 204"/>
            <p:cNvSpPr>
              <a:spLocks noEditPoints="1"/>
            </p:cNvSpPr>
            <p:nvPr/>
          </p:nvSpPr>
          <p:spPr bwMode="auto">
            <a:xfrm>
              <a:off x="995364" y="5637213"/>
              <a:ext cx="90488" cy="136525"/>
            </a:xfrm>
            <a:custGeom>
              <a:avLst/>
              <a:gdLst>
                <a:gd name="T0" fmla="*/ 0 w 114"/>
                <a:gd name="T1" fmla="*/ 85 h 172"/>
                <a:gd name="T2" fmla="*/ 2 w 114"/>
                <a:gd name="T3" fmla="*/ 59 h 172"/>
                <a:gd name="T4" fmla="*/ 6 w 114"/>
                <a:gd name="T5" fmla="*/ 37 h 172"/>
                <a:gd name="T6" fmla="*/ 12 w 114"/>
                <a:gd name="T7" fmla="*/ 25 h 172"/>
                <a:gd name="T8" fmla="*/ 18 w 114"/>
                <a:gd name="T9" fmla="*/ 16 h 172"/>
                <a:gd name="T10" fmla="*/ 26 w 114"/>
                <a:gd name="T11" fmla="*/ 8 h 172"/>
                <a:gd name="T12" fmla="*/ 34 w 114"/>
                <a:gd name="T13" fmla="*/ 4 h 172"/>
                <a:gd name="T14" fmla="*/ 46 w 114"/>
                <a:gd name="T15" fmla="*/ 0 h 172"/>
                <a:gd name="T16" fmla="*/ 56 w 114"/>
                <a:gd name="T17" fmla="*/ 0 h 172"/>
                <a:gd name="T18" fmla="*/ 66 w 114"/>
                <a:gd name="T19" fmla="*/ 0 h 172"/>
                <a:gd name="T20" fmla="*/ 74 w 114"/>
                <a:gd name="T21" fmla="*/ 2 h 172"/>
                <a:gd name="T22" fmla="*/ 82 w 114"/>
                <a:gd name="T23" fmla="*/ 4 h 172"/>
                <a:gd name="T24" fmla="*/ 88 w 114"/>
                <a:gd name="T25" fmla="*/ 10 h 172"/>
                <a:gd name="T26" fmla="*/ 94 w 114"/>
                <a:gd name="T27" fmla="*/ 14 h 172"/>
                <a:gd name="T28" fmla="*/ 100 w 114"/>
                <a:gd name="T29" fmla="*/ 20 h 172"/>
                <a:gd name="T30" fmla="*/ 104 w 114"/>
                <a:gd name="T31" fmla="*/ 31 h 172"/>
                <a:gd name="T32" fmla="*/ 110 w 114"/>
                <a:gd name="T33" fmla="*/ 45 h 172"/>
                <a:gd name="T34" fmla="*/ 112 w 114"/>
                <a:gd name="T35" fmla="*/ 63 h 172"/>
                <a:gd name="T36" fmla="*/ 114 w 114"/>
                <a:gd name="T37" fmla="*/ 85 h 172"/>
                <a:gd name="T38" fmla="*/ 112 w 114"/>
                <a:gd name="T39" fmla="*/ 113 h 172"/>
                <a:gd name="T40" fmla="*/ 108 w 114"/>
                <a:gd name="T41" fmla="*/ 135 h 172"/>
                <a:gd name="T42" fmla="*/ 102 w 114"/>
                <a:gd name="T43" fmla="*/ 147 h 172"/>
                <a:gd name="T44" fmla="*/ 96 w 114"/>
                <a:gd name="T45" fmla="*/ 157 h 172"/>
                <a:gd name="T46" fmla="*/ 88 w 114"/>
                <a:gd name="T47" fmla="*/ 165 h 172"/>
                <a:gd name="T48" fmla="*/ 80 w 114"/>
                <a:gd name="T49" fmla="*/ 168 h 172"/>
                <a:gd name="T50" fmla="*/ 68 w 114"/>
                <a:gd name="T51" fmla="*/ 172 h 172"/>
                <a:gd name="T52" fmla="*/ 56 w 114"/>
                <a:gd name="T53" fmla="*/ 172 h 172"/>
                <a:gd name="T54" fmla="*/ 34 w 114"/>
                <a:gd name="T55" fmla="*/ 168 h 172"/>
                <a:gd name="T56" fmla="*/ 18 w 114"/>
                <a:gd name="T57" fmla="*/ 157 h 172"/>
                <a:gd name="T58" fmla="*/ 8 w 114"/>
                <a:gd name="T59" fmla="*/ 139 h 172"/>
                <a:gd name="T60" fmla="*/ 2 w 114"/>
                <a:gd name="T61" fmla="*/ 115 h 172"/>
                <a:gd name="T62" fmla="*/ 0 w 114"/>
                <a:gd name="T63" fmla="*/ 85 h 172"/>
                <a:gd name="T64" fmla="*/ 24 w 114"/>
                <a:gd name="T65" fmla="*/ 85 h 172"/>
                <a:gd name="T66" fmla="*/ 24 w 114"/>
                <a:gd name="T67" fmla="*/ 111 h 172"/>
                <a:gd name="T68" fmla="*/ 28 w 114"/>
                <a:gd name="T69" fmla="*/ 129 h 172"/>
                <a:gd name="T70" fmla="*/ 32 w 114"/>
                <a:gd name="T71" fmla="*/ 141 h 172"/>
                <a:gd name="T72" fmla="*/ 40 w 114"/>
                <a:gd name="T73" fmla="*/ 147 h 172"/>
                <a:gd name="T74" fmla="*/ 48 w 114"/>
                <a:gd name="T75" fmla="*/ 153 h 172"/>
                <a:gd name="T76" fmla="*/ 56 w 114"/>
                <a:gd name="T77" fmla="*/ 153 h 172"/>
                <a:gd name="T78" fmla="*/ 66 w 114"/>
                <a:gd name="T79" fmla="*/ 153 h 172"/>
                <a:gd name="T80" fmla="*/ 74 w 114"/>
                <a:gd name="T81" fmla="*/ 147 h 172"/>
                <a:gd name="T82" fmla="*/ 82 w 114"/>
                <a:gd name="T83" fmla="*/ 141 h 172"/>
                <a:gd name="T84" fmla="*/ 86 w 114"/>
                <a:gd name="T85" fmla="*/ 129 h 172"/>
                <a:gd name="T86" fmla="*/ 90 w 114"/>
                <a:gd name="T87" fmla="*/ 111 h 172"/>
                <a:gd name="T88" fmla="*/ 90 w 114"/>
                <a:gd name="T89" fmla="*/ 85 h 172"/>
                <a:gd name="T90" fmla="*/ 90 w 114"/>
                <a:gd name="T91" fmla="*/ 61 h 172"/>
                <a:gd name="T92" fmla="*/ 86 w 114"/>
                <a:gd name="T93" fmla="*/ 43 h 172"/>
                <a:gd name="T94" fmla="*/ 82 w 114"/>
                <a:gd name="T95" fmla="*/ 31 h 172"/>
                <a:gd name="T96" fmla="*/ 76 w 114"/>
                <a:gd name="T97" fmla="*/ 25 h 172"/>
                <a:gd name="T98" fmla="*/ 70 w 114"/>
                <a:gd name="T99" fmla="*/ 22 h 172"/>
                <a:gd name="T100" fmla="*/ 64 w 114"/>
                <a:gd name="T101" fmla="*/ 20 h 172"/>
                <a:gd name="T102" fmla="*/ 56 w 114"/>
                <a:gd name="T103" fmla="*/ 20 h 172"/>
                <a:gd name="T104" fmla="*/ 48 w 114"/>
                <a:gd name="T105" fmla="*/ 20 h 172"/>
                <a:gd name="T106" fmla="*/ 40 w 114"/>
                <a:gd name="T107" fmla="*/ 24 h 172"/>
                <a:gd name="T108" fmla="*/ 34 w 114"/>
                <a:gd name="T109" fmla="*/ 31 h 172"/>
                <a:gd name="T110" fmla="*/ 28 w 114"/>
                <a:gd name="T111" fmla="*/ 43 h 172"/>
                <a:gd name="T112" fmla="*/ 24 w 114"/>
                <a:gd name="T113" fmla="*/ 61 h 172"/>
                <a:gd name="T114" fmla="*/ 24 w 114"/>
                <a:gd name="T115" fmla="*/ 8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4" h="172">
                  <a:moveTo>
                    <a:pt x="0" y="85"/>
                  </a:moveTo>
                  <a:lnTo>
                    <a:pt x="2" y="59"/>
                  </a:lnTo>
                  <a:lnTo>
                    <a:pt x="6" y="37"/>
                  </a:lnTo>
                  <a:lnTo>
                    <a:pt x="12" y="25"/>
                  </a:lnTo>
                  <a:lnTo>
                    <a:pt x="18" y="16"/>
                  </a:lnTo>
                  <a:lnTo>
                    <a:pt x="26" y="8"/>
                  </a:lnTo>
                  <a:lnTo>
                    <a:pt x="34" y="4"/>
                  </a:lnTo>
                  <a:lnTo>
                    <a:pt x="46" y="0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2"/>
                  </a:lnTo>
                  <a:lnTo>
                    <a:pt x="82" y="4"/>
                  </a:lnTo>
                  <a:lnTo>
                    <a:pt x="88" y="10"/>
                  </a:lnTo>
                  <a:lnTo>
                    <a:pt x="94" y="14"/>
                  </a:lnTo>
                  <a:lnTo>
                    <a:pt x="100" y="20"/>
                  </a:lnTo>
                  <a:lnTo>
                    <a:pt x="104" y="31"/>
                  </a:lnTo>
                  <a:lnTo>
                    <a:pt x="110" y="45"/>
                  </a:lnTo>
                  <a:lnTo>
                    <a:pt x="112" y="63"/>
                  </a:lnTo>
                  <a:lnTo>
                    <a:pt x="114" y="85"/>
                  </a:lnTo>
                  <a:lnTo>
                    <a:pt x="112" y="113"/>
                  </a:lnTo>
                  <a:lnTo>
                    <a:pt x="108" y="135"/>
                  </a:lnTo>
                  <a:lnTo>
                    <a:pt x="102" y="147"/>
                  </a:lnTo>
                  <a:lnTo>
                    <a:pt x="96" y="157"/>
                  </a:lnTo>
                  <a:lnTo>
                    <a:pt x="88" y="165"/>
                  </a:lnTo>
                  <a:lnTo>
                    <a:pt x="80" y="168"/>
                  </a:lnTo>
                  <a:lnTo>
                    <a:pt x="68" y="172"/>
                  </a:lnTo>
                  <a:lnTo>
                    <a:pt x="56" y="172"/>
                  </a:lnTo>
                  <a:lnTo>
                    <a:pt x="34" y="168"/>
                  </a:lnTo>
                  <a:lnTo>
                    <a:pt x="18" y="157"/>
                  </a:lnTo>
                  <a:lnTo>
                    <a:pt x="8" y="139"/>
                  </a:lnTo>
                  <a:lnTo>
                    <a:pt x="2" y="115"/>
                  </a:lnTo>
                  <a:lnTo>
                    <a:pt x="0" y="85"/>
                  </a:lnTo>
                  <a:close/>
                  <a:moveTo>
                    <a:pt x="24" y="85"/>
                  </a:moveTo>
                  <a:lnTo>
                    <a:pt x="24" y="111"/>
                  </a:lnTo>
                  <a:lnTo>
                    <a:pt x="28" y="129"/>
                  </a:lnTo>
                  <a:lnTo>
                    <a:pt x="32" y="141"/>
                  </a:lnTo>
                  <a:lnTo>
                    <a:pt x="40" y="147"/>
                  </a:lnTo>
                  <a:lnTo>
                    <a:pt x="48" y="153"/>
                  </a:lnTo>
                  <a:lnTo>
                    <a:pt x="56" y="153"/>
                  </a:lnTo>
                  <a:lnTo>
                    <a:pt x="66" y="153"/>
                  </a:lnTo>
                  <a:lnTo>
                    <a:pt x="74" y="147"/>
                  </a:lnTo>
                  <a:lnTo>
                    <a:pt x="82" y="141"/>
                  </a:lnTo>
                  <a:lnTo>
                    <a:pt x="86" y="129"/>
                  </a:lnTo>
                  <a:lnTo>
                    <a:pt x="90" y="111"/>
                  </a:lnTo>
                  <a:lnTo>
                    <a:pt x="90" y="85"/>
                  </a:lnTo>
                  <a:lnTo>
                    <a:pt x="90" y="61"/>
                  </a:lnTo>
                  <a:lnTo>
                    <a:pt x="86" y="43"/>
                  </a:lnTo>
                  <a:lnTo>
                    <a:pt x="82" y="31"/>
                  </a:lnTo>
                  <a:lnTo>
                    <a:pt x="76" y="25"/>
                  </a:lnTo>
                  <a:lnTo>
                    <a:pt x="70" y="22"/>
                  </a:lnTo>
                  <a:lnTo>
                    <a:pt x="64" y="20"/>
                  </a:lnTo>
                  <a:lnTo>
                    <a:pt x="56" y="20"/>
                  </a:lnTo>
                  <a:lnTo>
                    <a:pt x="48" y="20"/>
                  </a:lnTo>
                  <a:lnTo>
                    <a:pt x="40" y="24"/>
                  </a:lnTo>
                  <a:lnTo>
                    <a:pt x="34" y="31"/>
                  </a:lnTo>
                  <a:lnTo>
                    <a:pt x="28" y="43"/>
                  </a:lnTo>
                  <a:lnTo>
                    <a:pt x="24" y="61"/>
                  </a:lnTo>
                  <a:lnTo>
                    <a:pt x="24" y="8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99" name="Freeform 206"/>
            <p:cNvSpPr>
              <a:spLocks noEditPoints="1"/>
            </p:cNvSpPr>
            <p:nvPr/>
          </p:nvSpPr>
          <p:spPr bwMode="auto">
            <a:xfrm>
              <a:off x="731839" y="5106988"/>
              <a:ext cx="88900" cy="138113"/>
            </a:xfrm>
            <a:custGeom>
              <a:avLst/>
              <a:gdLst>
                <a:gd name="T0" fmla="*/ 0 w 111"/>
                <a:gd name="T1" fmla="*/ 86 h 173"/>
                <a:gd name="T2" fmla="*/ 2 w 111"/>
                <a:gd name="T3" fmla="*/ 60 h 173"/>
                <a:gd name="T4" fmla="*/ 6 w 111"/>
                <a:gd name="T5" fmla="*/ 38 h 173"/>
                <a:gd name="T6" fmla="*/ 12 w 111"/>
                <a:gd name="T7" fmla="*/ 26 h 173"/>
                <a:gd name="T8" fmla="*/ 18 w 111"/>
                <a:gd name="T9" fmla="*/ 16 h 173"/>
                <a:gd name="T10" fmla="*/ 24 w 111"/>
                <a:gd name="T11" fmla="*/ 8 h 173"/>
                <a:gd name="T12" fmla="*/ 34 w 111"/>
                <a:gd name="T13" fmla="*/ 4 h 173"/>
                <a:gd name="T14" fmla="*/ 44 w 111"/>
                <a:gd name="T15" fmla="*/ 0 h 173"/>
                <a:gd name="T16" fmla="*/ 55 w 111"/>
                <a:gd name="T17" fmla="*/ 0 h 173"/>
                <a:gd name="T18" fmla="*/ 65 w 111"/>
                <a:gd name="T19" fmla="*/ 0 h 173"/>
                <a:gd name="T20" fmla="*/ 73 w 111"/>
                <a:gd name="T21" fmla="*/ 2 h 173"/>
                <a:gd name="T22" fmla="*/ 81 w 111"/>
                <a:gd name="T23" fmla="*/ 4 h 173"/>
                <a:gd name="T24" fmla="*/ 87 w 111"/>
                <a:gd name="T25" fmla="*/ 8 h 173"/>
                <a:gd name="T26" fmla="*/ 93 w 111"/>
                <a:gd name="T27" fmla="*/ 14 h 173"/>
                <a:gd name="T28" fmla="*/ 97 w 111"/>
                <a:gd name="T29" fmla="*/ 20 h 173"/>
                <a:gd name="T30" fmla="*/ 103 w 111"/>
                <a:gd name="T31" fmla="*/ 32 h 173"/>
                <a:gd name="T32" fmla="*/ 107 w 111"/>
                <a:gd name="T33" fmla="*/ 46 h 173"/>
                <a:gd name="T34" fmla="*/ 111 w 111"/>
                <a:gd name="T35" fmla="*/ 64 h 173"/>
                <a:gd name="T36" fmla="*/ 111 w 111"/>
                <a:gd name="T37" fmla="*/ 86 h 173"/>
                <a:gd name="T38" fmla="*/ 109 w 111"/>
                <a:gd name="T39" fmla="*/ 114 h 173"/>
                <a:gd name="T40" fmla="*/ 105 w 111"/>
                <a:gd name="T41" fmla="*/ 135 h 173"/>
                <a:gd name="T42" fmla="*/ 101 w 111"/>
                <a:gd name="T43" fmla="*/ 147 h 173"/>
                <a:gd name="T44" fmla="*/ 95 w 111"/>
                <a:gd name="T45" fmla="*/ 157 h 173"/>
                <a:gd name="T46" fmla="*/ 87 w 111"/>
                <a:gd name="T47" fmla="*/ 163 h 173"/>
                <a:gd name="T48" fmla="*/ 77 w 111"/>
                <a:gd name="T49" fmla="*/ 169 h 173"/>
                <a:gd name="T50" fmla="*/ 67 w 111"/>
                <a:gd name="T51" fmla="*/ 173 h 173"/>
                <a:gd name="T52" fmla="*/ 55 w 111"/>
                <a:gd name="T53" fmla="*/ 173 h 173"/>
                <a:gd name="T54" fmla="*/ 34 w 111"/>
                <a:gd name="T55" fmla="*/ 169 h 173"/>
                <a:gd name="T56" fmla="*/ 16 w 111"/>
                <a:gd name="T57" fmla="*/ 157 h 173"/>
                <a:gd name="T58" fmla="*/ 8 w 111"/>
                <a:gd name="T59" fmla="*/ 139 h 173"/>
                <a:gd name="T60" fmla="*/ 2 w 111"/>
                <a:gd name="T61" fmla="*/ 116 h 173"/>
                <a:gd name="T62" fmla="*/ 0 w 111"/>
                <a:gd name="T63" fmla="*/ 86 h 173"/>
                <a:gd name="T64" fmla="*/ 22 w 111"/>
                <a:gd name="T65" fmla="*/ 86 h 173"/>
                <a:gd name="T66" fmla="*/ 24 w 111"/>
                <a:gd name="T67" fmla="*/ 112 h 173"/>
                <a:gd name="T68" fmla="*/ 26 w 111"/>
                <a:gd name="T69" fmla="*/ 129 h 173"/>
                <a:gd name="T70" fmla="*/ 32 w 111"/>
                <a:gd name="T71" fmla="*/ 141 h 173"/>
                <a:gd name="T72" fmla="*/ 40 w 111"/>
                <a:gd name="T73" fmla="*/ 147 h 173"/>
                <a:gd name="T74" fmla="*/ 48 w 111"/>
                <a:gd name="T75" fmla="*/ 151 h 173"/>
                <a:gd name="T76" fmla="*/ 55 w 111"/>
                <a:gd name="T77" fmla="*/ 153 h 173"/>
                <a:gd name="T78" fmla="*/ 65 w 111"/>
                <a:gd name="T79" fmla="*/ 151 h 173"/>
                <a:gd name="T80" fmla="*/ 73 w 111"/>
                <a:gd name="T81" fmla="*/ 147 h 173"/>
                <a:gd name="T82" fmla="*/ 79 w 111"/>
                <a:gd name="T83" fmla="*/ 141 h 173"/>
                <a:gd name="T84" fmla="*/ 85 w 111"/>
                <a:gd name="T85" fmla="*/ 129 h 173"/>
                <a:gd name="T86" fmla="*/ 87 w 111"/>
                <a:gd name="T87" fmla="*/ 112 h 173"/>
                <a:gd name="T88" fmla="*/ 89 w 111"/>
                <a:gd name="T89" fmla="*/ 86 h 173"/>
                <a:gd name="T90" fmla="*/ 87 w 111"/>
                <a:gd name="T91" fmla="*/ 62 h 173"/>
                <a:gd name="T92" fmla="*/ 85 w 111"/>
                <a:gd name="T93" fmla="*/ 44 h 173"/>
                <a:gd name="T94" fmla="*/ 79 w 111"/>
                <a:gd name="T95" fmla="*/ 32 h 173"/>
                <a:gd name="T96" fmla="*/ 75 w 111"/>
                <a:gd name="T97" fmla="*/ 26 h 173"/>
                <a:gd name="T98" fmla="*/ 69 w 111"/>
                <a:gd name="T99" fmla="*/ 22 h 173"/>
                <a:gd name="T100" fmla="*/ 63 w 111"/>
                <a:gd name="T101" fmla="*/ 20 h 173"/>
                <a:gd name="T102" fmla="*/ 55 w 111"/>
                <a:gd name="T103" fmla="*/ 20 h 173"/>
                <a:gd name="T104" fmla="*/ 48 w 111"/>
                <a:gd name="T105" fmla="*/ 20 h 173"/>
                <a:gd name="T106" fmla="*/ 40 w 111"/>
                <a:gd name="T107" fmla="*/ 24 h 173"/>
                <a:gd name="T108" fmla="*/ 32 w 111"/>
                <a:gd name="T109" fmla="*/ 30 h 173"/>
                <a:gd name="T110" fmla="*/ 26 w 111"/>
                <a:gd name="T111" fmla="*/ 44 h 173"/>
                <a:gd name="T112" fmla="*/ 24 w 111"/>
                <a:gd name="T113" fmla="*/ 62 h 173"/>
                <a:gd name="T114" fmla="*/ 22 w 111"/>
                <a:gd name="T115" fmla="*/ 8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73">
                  <a:moveTo>
                    <a:pt x="0" y="86"/>
                  </a:moveTo>
                  <a:lnTo>
                    <a:pt x="2" y="60"/>
                  </a:lnTo>
                  <a:lnTo>
                    <a:pt x="6" y="38"/>
                  </a:lnTo>
                  <a:lnTo>
                    <a:pt x="12" y="26"/>
                  </a:lnTo>
                  <a:lnTo>
                    <a:pt x="18" y="16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4" y="0"/>
                  </a:lnTo>
                  <a:lnTo>
                    <a:pt x="55" y="0"/>
                  </a:lnTo>
                  <a:lnTo>
                    <a:pt x="65" y="0"/>
                  </a:lnTo>
                  <a:lnTo>
                    <a:pt x="73" y="2"/>
                  </a:lnTo>
                  <a:lnTo>
                    <a:pt x="81" y="4"/>
                  </a:lnTo>
                  <a:lnTo>
                    <a:pt x="87" y="8"/>
                  </a:lnTo>
                  <a:lnTo>
                    <a:pt x="93" y="14"/>
                  </a:lnTo>
                  <a:lnTo>
                    <a:pt x="97" y="20"/>
                  </a:lnTo>
                  <a:lnTo>
                    <a:pt x="103" y="32"/>
                  </a:lnTo>
                  <a:lnTo>
                    <a:pt x="107" y="46"/>
                  </a:lnTo>
                  <a:lnTo>
                    <a:pt x="111" y="64"/>
                  </a:lnTo>
                  <a:lnTo>
                    <a:pt x="111" y="86"/>
                  </a:lnTo>
                  <a:lnTo>
                    <a:pt x="109" y="114"/>
                  </a:lnTo>
                  <a:lnTo>
                    <a:pt x="105" y="135"/>
                  </a:lnTo>
                  <a:lnTo>
                    <a:pt x="101" y="147"/>
                  </a:lnTo>
                  <a:lnTo>
                    <a:pt x="95" y="157"/>
                  </a:lnTo>
                  <a:lnTo>
                    <a:pt x="87" y="163"/>
                  </a:lnTo>
                  <a:lnTo>
                    <a:pt x="77" y="169"/>
                  </a:lnTo>
                  <a:lnTo>
                    <a:pt x="67" y="173"/>
                  </a:lnTo>
                  <a:lnTo>
                    <a:pt x="55" y="173"/>
                  </a:lnTo>
                  <a:lnTo>
                    <a:pt x="34" y="169"/>
                  </a:lnTo>
                  <a:lnTo>
                    <a:pt x="16" y="157"/>
                  </a:lnTo>
                  <a:lnTo>
                    <a:pt x="8" y="139"/>
                  </a:lnTo>
                  <a:lnTo>
                    <a:pt x="2" y="116"/>
                  </a:lnTo>
                  <a:lnTo>
                    <a:pt x="0" y="86"/>
                  </a:lnTo>
                  <a:close/>
                  <a:moveTo>
                    <a:pt x="22" y="86"/>
                  </a:moveTo>
                  <a:lnTo>
                    <a:pt x="24" y="112"/>
                  </a:lnTo>
                  <a:lnTo>
                    <a:pt x="26" y="129"/>
                  </a:lnTo>
                  <a:lnTo>
                    <a:pt x="32" y="141"/>
                  </a:lnTo>
                  <a:lnTo>
                    <a:pt x="40" y="147"/>
                  </a:lnTo>
                  <a:lnTo>
                    <a:pt x="48" y="151"/>
                  </a:lnTo>
                  <a:lnTo>
                    <a:pt x="55" y="153"/>
                  </a:lnTo>
                  <a:lnTo>
                    <a:pt x="65" y="151"/>
                  </a:lnTo>
                  <a:lnTo>
                    <a:pt x="73" y="147"/>
                  </a:lnTo>
                  <a:lnTo>
                    <a:pt x="79" y="141"/>
                  </a:lnTo>
                  <a:lnTo>
                    <a:pt x="85" y="129"/>
                  </a:lnTo>
                  <a:lnTo>
                    <a:pt x="87" y="112"/>
                  </a:lnTo>
                  <a:lnTo>
                    <a:pt x="89" y="86"/>
                  </a:lnTo>
                  <a:lnTo>
                    <a:pt x="87" y="62"/>
                  </a:lnTo>
                  <a:lnTo>
                    <a:pt x="85" y="44"/>
                  </a:lnTo>
                  <a:lnTo>
                    <a:pt x="79" y="32"/>
                  </a:lnTo>
                  <a:lnTo>
                    <a:pt x="75" y="26"/>
                  </a:lnTo>
                  <a:lnTo>
                    <a:pt x="69" y="22"/>
                  </a:lnTo>
                  <a:lnTo>
                    <a:pt x="63" y="20"/>
                  </a:lnTo>
                  <a:lnTo>
                    <a:pt x="55" y="20"/>
                  </a:lnTo>
                  <a:lnTo>
                    <a:pt x="48" y="20"/>
                  </a:lnTo>
                  <a:lnTo>
                    <a:pt x="40" y="24"/>
                  </a:lnTo>
                  <a:lnTo>
                    <a:pt x="32" y="30"/>
                  </a:lnTo>
                  <a:lnTo>
                    <a:pt x="26" y="44"/>
                  </a:lnTo>
                  <a:lnTo>
                    <a:pt x="24" y="62"/>
                  </a:lnTo>
                  <a:lnTo>
                    <a:pt x="22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0" name="Rectangle 207"/>
            <p:cNvSpPr>
              <a:spLocks noChangeArrowheads="1"/>
            </p:cNvSpPr>
            <p:nvPr/>
          </p:nvSpPr>
          <p:spPr bwMode="auto">
            <a:xfrm>
              <a:off x="847726" y="5226051"/>
              <a:ext cx="17463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1" name="Freeform 208"/>
            <p:cNvSpPr>
              <a:spLocks noEditPoints="1"/>
            </p:cNvSpPr>
            <p:nvPr/>
          </p:nvSpPr>
          <p:spPr bwMode="auto">
            <a:xfrm>
              <a:off x="890589" y="5106988"/>
              <a:ext cx="87313" cy="138113"/>
            </a:xfrm>
            <a:custGeom>
              <a:avLst/>
              <a:gdLst>
                <a:gd name="T0" fmla="*/ 0 w 112"/>
                <a:gd name="T1" fmla="*/ 86 h 173"/>
                <a:gd name="T2" fmla="*/ 2 w 112"/>
                <a:gd name="T3" fmla="*/ 60 h 173"/>
                <a:gd name="T4" fmla="*/ 6 w 112"/>
                <a:gd name="T5" fmla="*/ 38 h 173"/>
                <a:gd name="T6" fmla="*/ 12 w 112"/>
                <a:gd name="T7" fmla="*/ 26 h 173"/>
                <a:gd name="T8" fmla="*/ 18 w 112"/>
                <a:gd name="T9" fmla="*/ 16 h 173"/>
                <a:gd name="T10" fmla="*/ 26 w 112"/>
                <a:gd name="T11" fmla="*/ 8 h 173"/>
                <a:gd name="T12" fmla="*/ 34 w 112"/>
                <a:gd name="T13" fmla="*/ 4 h 173"/>
                <a:gd name="T14" fmla="*/ 44 w 112"/>
                <a:gd name="T15" fmla="*/ 0 h 173"/>
                <a:gd name="T16" fmla="*/ 56 w 112"/>
                <a:gd name="T17" fmla="*/ 0 h 173"/>
                <a:gd name="T18" fmla="*/ 66 w 112"/>
                <a:gd name="T19" fmla="*/ 0 h 173"/>
                <a:gd name="T20" fmla="*/ 74 w 112"/>
                <a:gd name="T21" fmla="*/ 2 h 173"/>
                <a:gd name="T22" fmla="*/ 82 w 112"/>
                <a:gd name="T23" fmla="*/ 4 h 173"/>
                <a:gd name="T24" fmla="*/ 88 w 112"/>
                <a:gd name="T25" fmla="*/ 8 h 173"/>
                <a:gd name="T26" fmla="*/ 94 w 112"/>
                <a:gd name="T27" fmla="*/ 14 h 173"/>
                <a:gd name="T28" fmla="*/ 98 w 112"/>
                <a:gd name="T29" fmla="*/ 20 h 173"/>
                <a:gd name="T30" fmla="*/ 104 w 112"/>
                <a:gd name="T31" fmla="*/ 32 h 173"/>
                <a:gd name="T32" fmla="*/ 108 w 112"/>
                <a:gd name="T33" fmla="*/ 46 h 173"/>
                <a:gd name="T34" fmla="*/ 112 w 112"/>
                <a:gd name="T35" fmla="*/ 64 h 173"/>
                <a:gd name="T36" fmla="*/ 112 w 112"/>
                <a:gd name="T37" fmla="*/ 86 h 173"/>
                <a:gd name="T38" fmla="*/ 112 w 112"/>
                <a:gd name="T39" fmla="*/ 114 h 173"/>
                <a:gd name="T40" fmla="*/ 106 w 112"/>
                <a:gd name="T41" fmla="*/ 135 h 173"/>
                <a:gd name="T42" fmla="*/ 102 w 112"/>
                <a:gd name="T43" fmla="*/ 147 h 173"/>
                <a:gd name="T44" fmla="*/ 96 w 112"/>
                <a:gd name="T45" fmla="*/ 157 h 173"/>
                <a:gd name="T46" fmla="*/ 88 w 112"/>
                <a:gd name="T47" fmla="*/ 163 h 173"/>
                <a:gd name="T48" fmla="*/ 78 w 112"/>
                <a:gd name="T49" fmla="*/ 169 h 173"/>
                <a:gd name="T50" fmla="*/ 68 w 112"/>
                <a:gd name="T51" fmla="*/ 173 h 173"/>
                <a:gd name="T52" fmla="*/ 56 w 112"/>
                <a:gd name="T53" fmla="*/ 173 h 173"/>
                <a:gd name="T54" fmla="*/ 34 w 112"/>
                <a:gd name="T55" fmla="*/ 169 h 173"/>
                <a:gd name="T56" fmla="*/ 18 w 112"/>
                <a:gd name="T57" fmla="*/ 157 h 173"/>
                <a:gd name="T58" fmla="*/ 8 w 112"/>
                <a:gd name="T59" fmla="*/ 139 h 173"/>
                <a:gd name="T60" fmla="*/ 2 w 112"/>
                <a:gd name="T61" fmla="*/ 116 h 173"/>
                <a:gd name="T62" fmla="*/ 0 w 112"/>
                <a:gd name="T63" fmla="*/ 86 h 173"/>
                <a:gd name="T64" fmla="*/ 22 w 112"/>
                <a:gd name="T65" fmla="*/ 86 h 173"/>
                <a:gd name="T66" fmla="*/ 24 w 112"/>
                <a:gd name="T67" fmla="*/ 112 h 173"/>
                <a:gd name="T68" fmla="*/ 28 w 112"/>
                <a:gd name="T69" fmla="*/ 129 h 173"/>
                <a:gd name="T70" fmla="*/ 32 w 112"/>
                <a:gd name="T71" fmla="*/ 141 h 173"/>
                <a:gd name="T72" fmla="*/ 40 w 112"/>
                <a:gd name="T73" fmla="*/ 147 h 173"/>
                <a:gd name="T74" fmla="*/ 48 w 112"/>
                <a:gd name="T75" fmla="*/ 151 h 173"/>
                <a:gd name="T76" fmla="*/ 56 w 112"/>
                <a:gd name="T77" fmla="*/ 153 h 173"/>
                <a:gd name="T78" fmla="*/ 66 w 112"/>
                <a:gd name="T79" fmla="*/ 151 h 173"/>
                <a:gd name="T80" fmla="*/ 74 w 112"/>
                <a:gd name="T81" fmla="*/ 147 h 173"/>
                <a:gd name="T82" fmla="*/ 80 w 112"/>
                <a:gd name="T83" fmla="*/ 141 h 173"/>
                <a:gd name="T84" fmla="*/ 86 w 112"/>
                <a:gd name="T85" fmla="*/ 129 h 173"/>
                <a:gd name="T86" fmla="*/ 90 w 112"/>
                <a:gd name="T87" fmla="*/ 112 h 173"/>
                <a:gd name="T88" fmla="*/ 90 w 112"/>
                <a:gd name="T89" fmla="*/ 86 h 173"/>
                <a:gd name="T90" fmla="*/ 90 w 112"/>
                <a:gd name="T91" fmla="*/ 62 h 173"/>
                <a:gd name="T92" fmla="*/ 86 w 112"/>
                <a:gd name="T93" fmla="*/ 44 h 173"/>
                <a:gd name="T94" fmla="*/ 80 w 112"/>
                <a:gd name="T95" fmla="*/ 32 h 173"/>
                <a:gd name="T96" fmla="*/ 76 w 112"/>
                <a:gd name="T97" fmla="*/ 26 h 173"/>
                <a:gd name="T98" fmla="*/ 70 w 112"/>
                <a:gd name="T99" fmla="*/ 22 h 173"/>
                <a:gd name="T100" fmla="*/ 64 w 112"/>
                <a:gd name="T101" fmla="*/ 20 h 173"/>
                <a:gd name="T102" fmla="*/ 56 w 112"/>
                <a:gd name="T103" fmla="*/ 20 h 173"/>
                <a:gd name="T104" fmla="*/ 48 w 112"/>
                <a:gd name="T105" fmla="*/ 20 h 173"/>
                <a:gd name="T106" fmla="*/ 40 w 112"/>
                <a:gd name="T107" fmla="*/ 24 h 173"/>
                <a:gd name="T108" fmla="*/ 32 w 112"/>
                <a:gd name="T109" fmla="*/ 30 h 173"/>
                <a:gd name="T110" fmla="*/ 28 w 112"/>
                <a:gd name="T111" fmla="*/ 44 h 173"/>
                <a:gd name="T112" fmla="*/ 24 w 112"/>
                <a:gd name="T113" fmla="*/ 62 h 173"/>
                <a:gd name="T114" fmla="*/ 22 w 112"/>
                <a:gd name="T115" fmla="*/ 8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2" h="173">
                  <a:moveTo>
                    <a:pt x="0" y="86"/>
                  </a:moveTo>
                  <a:lnTo>
                    <a:pt x="2" y="60"/>
                  </a:lnTo>
                  <a:lnTo>
                    <a:pt x="6" y="38"/>
                  </a:lnTo>
                  <a:lnTo>
                    <a:pt x="12" y="26"/>
                  </a:lnTo>
                  <a:lnTo>
                    <a:pt x="18" y="16"/>
                  </a:lnTo>
                  <a:lnTo>
                    <a:pt x="26" y="8"/>
                  </a:lnTo>
                  <a:lnTo>
                    <a:pt x="34" y="4"/>
                  </a:lnTo>
                  <a:lnTo>
                    <a:pt x="44" y="0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4" y="2"/>
                  </a:lnTo>
                  <a:lnTo>
                    <a:pt x="82" y="4"/>
                  </a:lnTo>
                  <a:lnTo>
                    <a:pt x="88" y="8"/>
                  </a:lnTo>
                  <a:lnTo>
                    <a:pt x="94" y="14"/>
                  </a:lnTo>
                  <a:lnTo>
                    <a:pt x="98" y="20"/>
                  </a:lnTo>
                  <a:lnTo>
                    <a:pt x="104" y="32"/>
                  </a:lnTo>
                  <a:lnTo>
                    <a:pt x="108" y="46"/>
                  </a:lnTo>
                  <a:lnTo>
                    <a:pt x="112" y="64"/>
                  </a:lnTo>
                  <a:lnTo>
                    <a:pt x="112" y="86"/>
                  </a:lnTo>
                  <a:lnTo>
                    <a:pt x="112" y="114"/>
                  </a:lnTo>
                  <a:lnTo>
                    <a:pt x="106" y="135"/>
                  </a:lnTo>
                  <a:lnTo>
                    <a:pt x="102" y="147"/>
                  </a:lnTo>
                  <a:lnTo>
                    <a:pt x="96" y="157"/>
                  </a:lnTo>
                  <a:lnTo>
                    <a:pt x="88" y="163"/>
                  </a:lnTo>
                  <a:lnTo>
                    <a:pt x="78" y="169"/>
                  </a:lnTo>
                  <a:lnTo>
                    <a:pt x="68" y="173"/>
                  </a:lnTo>
                  <a:lnTo>
                    <a:pt x="56" y="173"/>
                  </a:lnTo>
                  <a:lnTo>
                    <a:pt x="34" y="169"/>
                  </a:lnTo>
                  <a:lnTo>
                    <a:pt x="18" y="157"/>
                  </a:lnTo>
                  <a:lnTo>
                    <a:pt x="8" y="139"/>
                  </a:lnTo>
                  <a:lnTo>
                    <a:pt x="2" y="116"/>
                  </a:lnTo>
                  <a:lnTo>
                    <a:pt x="0" y="86"/>
                  </a:lnTo>
                  <a:close/>
                  <a:moveTo>
                    <a:pt x="22" y="86"/>
                  </a:moveTo>
                  <a:lnTo>
                    <a:pt x="24" y="112"/>
                  </a:lnTo>
                  <a:lnTo>
                    <a:pt x="28" y="129"/>
                  </a:lnTo>
                  <a:lnTo>
                    <a:pt x="32" y="141"/>
                  </a:lnTo>
                  <a:lnTo>
                    <a:pt x="40" y="147"/>
                  </a:lnTo>
                  <a:lnTo>
                    <a:pt x="48" y="151"/>
                  </a:lnTo>
                  <a:lnTo>
                    <a:pt x="56" y="153"/>
                  </a:lnTo>
                  <a:lnTo>
                    <a:pt x="66" y="151"/>
                  </a:lnTo>
                  <a:lnTo>
                    <a:pt x="74" y="147"/>
                  </a:lnTo>
                  <a:lnTo>
                    <a:pt x="80" y="141"/>
                  </a:lnTo>
                  <a:lnTo>
                    <a:pt x="86" y="129"/>
                  </a:lnTo>
                  <a:lnTo>
                    <a:pt x="90" y="112"/>
                  </a:lnTo>
                  <a:lnTo>
                    <a:pt x="90" y="86"/>
                  </a:lnTo>
                  <a:lnTo>
                    <a:pt x="90" y="62"/>
                  </a:lnTo>
                  <a:lnTo>
                    <a:pt x="86" y="44"/>
                  </a:lnTo>
                  <a:lnTo>
                    <a:pt x="80" y="32"/>
                  </a:lnTo>
                  <a:lnTo>
                    <a:pt x="76" y="26"/>
                  </a:lnTo>
                  <a:lnTo>
                    <a:pt x="70" y="22"/>
                  </a:lnTo>
                  <a:lnTo>
                    <a:pt x="64" y="20"/>
                  </a:lnTo>
                  <a:lnTo>
                    <a:pt x="56" y="20"/>
                  </a:lnTo>
                  <a:lnTo>
                    <a:pt x="48" y="20"/>
                  </a:lnTo>
                  <a:lnTo>
                    <a:pt x="40" y="24"/>
                  </a:lnTo>
                  <a:lnTo>
                    <a:pt x="32" y="30"/>
                  </a:lnTo>
                  <a:lnTo>
                    <a:pt x="28" y="44"/>
                  </a:lnTo>
                  <a:lnTo>
                    <a:pt x="24" y="62"/>
                  </a:lnTo>
                  <a:lnTo>
                    <a:pt x="22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2" name="Freeform 209"/>
            <p:cNvSpPr>
              <a:spLocks/>
            </p:cNvSpPr>
            <p:nvPr/>
          </p:nvSpPr>
          <p:spPr bwMode="auto">
            <a:xfrm>
              <a:off x="993776" y="5108576"/>
              <a:ext cx="90488" cy="136525"/>
            </a:xfrm>
            <a:custGeom>
              <a:avLst/>
              <a:gdLst>
                <a:gd name="T0" fmla="*/ 0 w 114"/>
                <a:gd name="T1" fmla="*/ 124 h 171"/>
                <a:gd name="T2" fmla="*/ 24 w 114"/>
                <a:gd name="T3" fmla="*/ 122 h 171"/>
                <a:gd name="T4" fmla="*/ 26 w 114"/>
                <a:gd name="T5" fmla="*/ 131 h 171"/>
                <a:gd name="T6" fmla="*/ 30 w 114"/>
                <a:gd name="T7" fmla="*/ 137 h 171"/>
                <a:gd name="T8" fmla="*/ 34 w 114"/>
                <a:gd name="T9" fmla="*/ 143 h 171"/>
                <a:gd name="T10" fmla="*/ 40 w 114"/>
                <a:gd name="T11" fmla="*/ 147 h 171"/>
                <a:gd name="T12" fmla="*/ 48 w 114"/>
                <a:gd name="T13" fmla="*/ 151 h 171"/>
                <a:gd name="T14" fmla="*/ 56 w 114"/>
                <a:gd name="T15" fmla="*/ 151 h 171"/>
                <a:gd name="T16" fmla="*/ 64 w 114"/>
                <a:gd name="T17" fmla="*/ 151 h 171"/>
                <a:gd name="T18" fmla="*/ 70 w 114"/>
                <a:gd name="T19" fmla="*/ 149 h 171"/>
                <a:gd name="T20" fmla="*/ 76 w 114"/>
                <a:gd name="T21" fmla="*/ 145 h 171"/>
                <a:gd name="T22" fmla="*/ 82 w 114"/>
                <a:gd name="T23" fmla="*/ 141 h 171"/>
                <a:gd name="T24" fmla="*/ 86 w 114"/>
                <a:gd name="T25" fmla="*/ 133 h 171"/>
                <a:gd name="T26" fmla="*/ 90 w 114"/>
                <a:gd name="T27" fmla="*/ 124 h 171"/>
                <a:gd name="T28" fmla="*/ 92 w 114"/>
                <a:gd name="T29" fmla="*/ 112 h 171"/>
                <a:gd name="T30" fmla="*/ 90 w 114"/>
                <a:gd name="T31" fmla="*/ 102 h 171"/>
                <a:gd name="T32" fmla="*/ 88 w 114"/>
                <a:gd name="T33" fmla="*/ 92 h 171"/>
                <a:gd name="T34" fmla="*/ 82 w 114"/>
                <a:gd name="T35" fmla="*/ 84 h 171"/>
                <a:gd name="T36" fmla="*/ 78 w 114"/>
                <a:gd name="T37" fmla="*/ 80 h 171"/>
                <a:gd name="T38" fmla="*/ 72 w 114"/>
                <a:gd name="T39" fmla="*/ 78 h 171"/>
                <a:gd name="T40" fmla="*/ 64 w 114"/>
                <a:gd name="T41" fmla="*/ 76 h 171"/>
                <a:gd name="T42" fmla="*/ 56 w 114"/>
                <a:gd name="T43" fmla="*/ 74 h 171"/>
                <a:gd name="T44" fmla="*/ 50 w 114"/>
                <a:gd name="T45" fmla="*/ 76 h 171"/>
                <a:gd name="T46" fmla="*/ 42 w 114"/>
                <a:gd name="T47" fmla="*/ 76 h 171"/>
                <a:gd name="T48" fmla="*/ 38 w 114"/>
                <a:gd name="T49" fmla="*/ 78 h 171"/>
                <a:gd name="T50" fmla="*/ 32 w 114"/>
                <a:gd name="T51" fmla="*/ 84 h 171"/>
                <a:gd name="T52" fmla="*/ 26 w 114"/>
                <a:gd name="T53" fmla="*/ 90 h 171"/>
                <a:gd name="T54" fmla="*/ 4 w 114"/>
                <a:gd name="T55" fmla="*/ 88 h 171"/>
                <a:gd name="T56" fmla="*/ 20 w 114"/>
                <a:gd name="T57" fmla="*/ 0 h 171"/>
                <a:gd name="T58" fmla="*/ 104 w 114"/>
                <a:gd name="T59" fmla="*/ 0 h 171"/>
                <a:gd name="T60" fmla="*/ 104 w 114"/>
                <a:gd name="T61" fmla="*/ 22 h 171"/>
                <a:gd name="T62" fmla="*/ 40 w 114"/>
                <a:gd name="T63" fmla="*/ 22 h 171"/>
                <a:gd name="T64" fmla="*/ 30 w 114"/>
                <a:gd name="T65" fmla="*/ 66 h 171"/>
                <a:gd name="T66" fmla="*/ 40 w 114"/>
                <a:gd name="T67" fmla="*/ 60 h 171"/>
                <a:gd name="T68" fmla="*/ 52 w 114"/>
                <a:gd name="T69" fmla="*/ 56 h 171"/>
                <a:gd name="T70" fmla="*/ 62 w 114"/>
                <a:gd name="T71" fmla="*/ 54 h 171"/>
                <a:gd name="T72" fmla="*/ 82 w 114"/>
                <a:gd name="T73" fmla="*/ 58 h 171"/>
                <a:gd name="T74" fmla="*/ 98 w 114"/>
                <a:gd name="T75" fmla="*/ 70 h 171"/>
                <a:gd name="T76" fmla="*/ 110 w 114"/>
                <a:gd name="T77" fmla="*/ 88 h 171"/>
                <a:gd name="T78" fmla="*/ 114 w 114"/>
                <a:gd name="T79" fmla="*/ 110 h 171"/>
                <a:gd name="T80" fmla="*/ 110 w 114"/>
                <a:gd name="T81" fmla="*/ 131 h 171"/>
                <a:gd name="T82" fmla="*/ 100 w 114"/>
                <a:gd name="T83" fmla="*/ 151 h 171"/>
                <a:gd name="T84" fmla="*/ 88 w 114"/>
                <a:gd name="T85" fmla="*/ 161 h 171"/>
                <a:gd name="T86" fmla="*/ 74 w 114"/>
                <a:gd name="T87" fmla="*/ 169 h 171"/>
                <a:gd name="T88" fmla="*/ 56 w 114"/>
                <a:gd name="T89" fmla="*/ 171 h 171"/>
                <a:gd name="T90" fmla="*/ 34 w 114"/>
                <a:gd name="T91" fmla="*/ 169 h 171"/>
                <a:gd name="T92" fmla="*/ 18 w 114"/>
                <a:gd name="T93" fmla="*/ 159 h 171"/>
                <a:gd name="T94" fmla="*/ 6 w 114"/>
                <a:gd name="T95" fmla="*/ 143 h 171"/>
                <a:gd name="T96" fmla="*/ 0 w 114"/>
                <a:gd name="T97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4" h="171">
                  <a:moveTo>
                    <a:pt x="0" y="124"/>
                  </a:moveTo>
                  <a:lnTo>
                    <a:pt x="24" y="122"/>
                  </a:lnTo>
                  <a:lnTo>
                    <a:pt x="26" y="131"/>
                  </a:lnTo>
                  <a:lnTo>
                    <a:pt x="30" y="137"/>
                  </a:lnTo>
                  <a:lnTo>
                    <a:pt x="34" y="143"/>
                  </a:lnTo>
                  <a:lnTo>
                    <a:pt x="40" y="147"/>
                  </a:lnTo>
                  <a:lnTo>
                    <a:pt x="48" y="151"/>
                  </a:lnTo>
                  <a:lnTo>
                    <a:pt x="56" y="151"/>
                  </a:lnTo>
                  <a:lnTo>
                    <a:pt x="64" y="151"/>
                  </a:lnTo>
                  <a:lnTo>
                    <a:pt x="70" y="149"/>
                  </a:lnTo>
                  <a:lnTo>
                    <a:pt x="76" y="145"/>
                  </a:lnTo>
                  <a:lnTo>
                    <a:pt x="82" y="141"/>
                  </a:lnTo>
                  <a:lnTo>
                    <a:pt x="86" y="133"/>
                  </a:lnTo>
                  <a:lnTo>
                    <a:pt x="90" y="124"/>
                  </a:lnTo>
                  <a:lnTo>
                    <a:pt x="92" y="112"/>
                  </a:lnTo>
                  <a:lnTo>
                    <a:pt x="90" y="102"/>
                  </a:lnTo>
                  <a:lnTo>
                    <a:pt x="88" y="92"/>
                  </a:lnTo>
                  <a:lnTo>
                    <a:pt x="82" y="84"/>
                  </a:lnTo>
                  <a:lnTo>
                    <a:pt x="78" y="80"/>
                  </a:lnTo>
                  <a:lnTo>
                    <a:pt x="72" y="78"/>
                  </a:lnTo>
                  <a:lnTo>
                    <a:pt x="64" y="76"/>
                  </a:lnTo>
                  <a:lnTo>
                    <a:pt x="56" y="74"/>
                  </a:lnTo>
                  <a:lnTo>
                    <a:pt x="50" y="76"/>
                  </a:lnTo>
                  <a:lnTo>
                    <a:pt x="42" y="76"/>
                  </a:lnTo>
                  <a:lnTo>
                    <a:pt x="38" y="78"/>
                  </a:lnTo>
                  <a:lnTo>
                    <a:pt x="32" y="84"/>
                  </a:lnTo>
                  <a:lnTo>
                    <a:pt x="26" y="90"/>
                  </a:lnTo>
                  <a:lnTo>
                    <a:pt x="4" y="88"/>
                  </a:lnTo>
                  <a:lnTo>
                    <a:pt x="20" y="0"/>
                  </a:lnTo>
                  <a:lnTo>
                    <a:pt x="104" y="0"/>
                  </a:lnTo>
                  <a:lnTo>
                    <a:pt x="104" y="22"/>
                  </a:lnTo>
                  <a:lnTo>
                    <a:pt x="40" y="22"/>
                  </a:lnTo>
                  <a:lnTo>
                    <a:pt x="30" y="66"/>
                  </a:lnTo>
                  <a:lnTo>
                    <a:pt x="40" y="60"/>
                  </a:lnTo>
                  <a:lnTo>
                    <a:pt x="52" y="56"/>
                  </a:lnTo>
                  <a:lnTo>
                    <a:pt x="62" y="54"/>
                  </a:lnTo>
                  <a:lnTo>
                    <a:pt x="82" y="58"/>
                  </a:lnTo>
                  <a:lnTo>
                    <a:pt x="98" y="70"/>
                  </a:lnTo>
                  <a:lnTo>
                    <a:pt x="110" y="88"/>
                  </a:lnTo>
                  <a:lnTo>
                    <a:pt x="114" y="110"/>
                  </a:lnTo>
                  <a:lnTo>
                    <a:pt x="110" y="131"/>
                  </a:lnTo>
                  <a:lnTo>
                    <a:pt x="100" y="151"/>
                  </a:lnTo>
                  <a:lnTo>
                    <a:pt x="88" y="161"/>
                  </a:lnTo>
                  <a:lnTo>
                    <a:pt x="74" y="169"/>
                  </a:lnTo>
                  <a:lnTo>
                    <a:pt x="56" y="171"/>
                  </a:lnTo>
                  <a:lnTo>
                    <a:pt x="34" y="169"/>
                  </a:lnTo>
                  <a:lnTo>
                    <a:pt x="18" y="159"/>
                  </a:lnTo>
                  <a:lnTo>
                    <a:pt x="6" y="143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3" name="Freeform 210"/>
            <p:cNvSpPr>
              <a:spLocks noEditPoints="1"/>
            </p:cNvSpPr>
            <p:nvPr/>
          </p:nvSpPr>
          <p:spPr bwMode="auto">
            <a:xfrm>
              <a:off x="871539" y="4578351"/>
              <a:ext cx="87313" cy="136525"/>
            </a:xfrm>
            <a:custGeom>
              <a:avLst/>
              <a:gdLst>
                <a:gd name="T0" fmla="*/ 0 w 111"/>
                <a:gd name="T1" fmla="*/ 88 h 173"/>
                <a:gd name="T2" fmla="*/ 0 w 111"/>
                <a:gd name="T3" fmla="*/ 60 h 173"/>
                <a:gd name="T4" fmla="*/ 6 w 111"/>
                <a:gd name="T5" fmla="*/ 38 h 173"/>
                <a:gd name="T6" fmla="*/ 10 w 111"/>
                <a:gd name="T7" fmla="*/ 26 h 173"/>
                <a:gd name="T8" fmla="*/ 15 w 111"/>
                <a:gd name="T9" fmla="*/ 16 h 173"/>
                <a:gd name="T10" fmla="*/ 23 w 111"/>
                <a:gd name="T11" fmla="*/ 8 h 173"/>
                <a:gd name="T12" fmla="*/ 33 w 111"/>
                <a:gd name="T13" fmla="*/ 4 h 173"/>
                <a:gd name="T14" fmla="*/ 43 w 111"/>
                <a:gd name="T15" fmla="*/ 0 h 173"/>
                <a:gd name="T16" fmla="*/ 55 w 111"/>
                <a:gd name="T17" fmla="*/ 0 h 173"/>
                <a:gd name="T18" fmla="*/ 63 w 111"/>
                <a:gd name="T19" fmla="*/ 0 h 173"/>
                <a:gd name="T20" fmla="*/ 71 w 111"/>
                <a:gd name="T21" fmla="*/ 2 h 173"/>
                <a:gd name="T22" fmla="*/ 79 w 111"/>
                <a:gd name="T23" fmla="*/ 6 h 173"/>
                <a:gd name="T24" fmla="*/ 87 w 111"/>
                <a:gd name="T25" fmla="*/ 10 h 173"/>
                <a:gd name="T26" fmla="*/ 93 w 111"/>
                <a:gd name="T27" fmla="*/ 14 h 173"/>
                <a:gd name="T28" fmla="*/ 97 w 111"/>
                <a:gd name="T29" fmla="*/ 22 h 173"/>
                <a:gd name="T30" fmla="*/ 103 w 111"/>
                <a:gd name="T31" fmla="*/ 32 h 173"/>
                <a:gd name="T32" fmla="*/ 107 w 111"/>
                <a:gd name="T33" fmla="*/ 46 h 173"/>
                <a:gd name="T34" fmla="*/ 109 w 111"/>
                <a:gd name="T35" fmla="*/ 64 h 173"/>
                <a:gd name="T36" fmla="*/ 111 w 111"/>
                <a:gd name="T37" fmla="*/ 88 h 173"/>
                <a:gd name="T38" fmla="*/ 109 w 111"/>
                <a:gd name="T39" fmla="*/ 113 h 173"/>
                <a:gd name="T40" fmla="*/ 105 w 111"/>
                <a:gd name="T41" fmla="*/ 135 h 173"/>
                <a:gd name="T42" fmla="*/ 99 w 111"/>
                <a:gd name="T43" fmla="*/ 147 h 173"/>
                <a:gd name="T44" fmla="*/ 93 w 111"/>
                <a:gd name="T45" fmla="*/ 157 h 173"/>
                <a:gd name="T46" fmla="*/ 87 w 111"/>
                <a:gd name="T47" fmla="*/ 165 h 173"/>
                <a:gd name="T48" fmla="*/ 77 w 111"/>
                <a:gd name="T49" fmla="*/ 169 h 173"/>
                <a:gd name="T50" fmla="*/ 67 w 111"/>
                <a:gd name="T51" fmla="*/ 173 h 173"/>
                <a:gd name="T52" fmla="*/ 55 w 111"/>
                <a:gd name="T53" fmla="*/ 173 h 173"/>
                <a:gd name="T54" fmla="*/ 33 w 111"/>
                <a:gd name="T55" fmla="*/ 169 h 173"/>
                <a:gd name="T56" fmla="*/ 15 w 111"/>
                <a:gd name="T57" fmla="*/ 157 h 173"/>
                <a:gd name="T58" fmla="*/ 6 w 111"/>
                <a:gd name="T59" fmla="*/ 139 h 173"/>
                <a:gd name="T60" fmla="*/ 2 w 111"/>
                <a:gd name="T61" fmla="*/ 115 h 173"/>
                <a:gd name="T62" fmla="*/ 0 w 111"/>
                <a:gd name="T63" fmla="*/ 88 h 173"/>
                <a:gd name="T64" fmla="*/ 21 w 111"/>
                <a:gd name="T65" fmla="*/ 88 h 173"/>
                <a:gd name="T66" fmla="*/ 21 w 111"/>
                <a:gd name="T67" fmla="*/ 111 h 173"/>
                <a:gd name="T68" fmla="*/ 25 w 111"/>
                <a:gd name="T69" fmla="*/ 129 h 173"/>
                <a:gd name="T70" fmla="*/ 31 w 111"/>
                <a:gd name="T71" fmla="*/ 141 h 173"/>
                <a:gd name="T72" fmla="*/ 37 w 111"/>
                <a:gd name="T73" fmla="*/ 149 h 173"/>
                <a:gd name="T74" fmla="*/ 45 w 111"/>
                <a:gd name="T75" fmla="*/ 153 h 173"/>
                <a:gd name="T76" fmla="*/ 55 w 111"/>
                <a:gd name="T77" fmla="*/ 153 h 173"/>
                <a:gd name="T78" fmla="*/ 63 w 111"/>
                <a:gd name="T79" fmla="*/ 153 h 173"/>
                <a:gd name="T80" fmla="*/ 71 w 111"/>
                <a:gd name="T81" fmla="*/ 147 h 173"/>
                <a:gd name="T82" fmla="*/ 79 w 111"/>
                <a:gd name="T83" fmla="*/ 141 h 173"/>
                <a:gd name="T84" fmla="*/ 85 w 111"/>
                <a:gd name="T85" fmla="*/ 129 h 173"/>
                <a:gd name="T86" fmla="*/ 87 w 111"/>
                <a:gd name="T87" fmla="*/ 111 h 173"/>
                <a:gd name="T88" fmla="*/ 89 w 111"/>
                <a:gd name="T89" fmla="*/ 88 h 173"/>
                <a:gd name="T90" fmla="*/ 87 w 111"/>
                <a:gd name="T91" fmla="*/ 62 h 173"/>
                <a:gd name="T92" fmla="*/ 85 w 111"/>
                <a:gd name="T93" fmla="*/ 44 h 173"/>
                <a:gd name="T94" fmla="*/ 79 w 111"/>
                <a:gd name="T95" fmla="*/ 32 h 173"/>
                <a:gd name="T96" fmla="*/ 73 w 111"/>
                <a:gd name="T97" fmla="*/ 28 h 173"/>
                <a:gd name="T98" fmla="*/ 69 w 111"/>
                <a:gd name="T99" fmla="*/ 22 h 173"/>
                <a:gd name="T100" fmla="*/ 61 w 111"/>
                <a:gd name="T101" fmla="*/ 20 h 173"/>
                <a:gd name="T102" fmla="*/ 55 w 111"/>
                <a:gd name="T103" fmla="*/ 20 h 173"/>
                <a:gd name="T104" fmla="*/ 45 w 111"/>
                <a:gd name="T105" fmla="*/ 20 h 173"/>
                <a:gd name="T106" fmla="*/ 37 w 111"/>
                <a:gd name="T107" fmla="*/ 24 h 173"/>
                <a:gd name="T108" fmla="*/ 31 w 111"/>
                <a:gd name="T109" fmla="*/ 32 h 173"/>
                <a:gd name="T110" fmla="*/ 25 w 111"/>
                <a:gd name="T111" fmla="*/ 44 h 173"/>
                <a:gd name="T112" fmla="*/ 21 w 111"/>
                <a:gd name="T113" fmla="*/ 62 h 173"/>
                <a:gd name="T114" fmla="*/ 21 w 111"/>
                <a:gd name="T115" fmla="*/ 8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73">
                  <a:moveTo>
                    <a:pt x="0" y="88"/>
                  </a:moveTo>
                  <a:lnTo>
                    <a:pt x="0" y="60"/>
                  </a:lnTo>
                  <a:lnTo>
                    <a:pt x="6" y="38"/>
                  </a:lnTo>
                  <a:lnTo>
                    <a:pt x="10" y="26"/>
                  </a:lnTo>
                  <a:lnTo>
                    <a:pt x="15" y="16"/>
                  </a:lnTo>
                  <a:lnTo>
                    <a:pt x="23" y="8"/>
                  </a:lnTo>
                  <a:lnTo>
                    <a:pt x="33" y="4"/>
                  </a:lnTo>
                  <a:lnTo>
                    <a:pt x="43" y="0"/>
                  </a:lnTo>
                  <a:lnTo>
                    <a:pt x="55" y="0"/>
                  </a:lnTo>
                  <a:lnTo>
                    <a:pt x="63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7" y="10"/>
                  </a:lnTo>
                  <a:lnTo>
                    <a:pt x="93" y="14"/>
                  </a:lnTo>
                  <a:lnTo>
                    <a:pt x="97" y="22"/>
                  </a:lnTo>
                  <a:lnTo>
                    <a:pt x="103" y="32"/>
                  </a:lnTo>
                  <a:lnTo>
                    <a:pt x="107" y="46"/>
                  </a:lnTo>
                  <a:lnTo>
                    <a:pt x="109" y="64"/>
                  </a:lnTo>
                  <a:lnTo>
                    <a:pt x="111" y="88"/>
                  </a:lnTo>
                  <a:lnTo>
                    <a:pt x="109" y="113"/>
                  </a:lnTo>
                  <a:lnTo>
                    <a:pt x="105" y="135"/>
                  </a:lnTo>
                  <a:lnTo>
                    <a:pt x="99" y="147"/>
                  </a:lnTo>
                  <a:lnTo>
                    <a:pt x="93" y="157"/>
                  </a:lnTo>
                  <a:lnTo>
                    <a:pt x="87" y="165"/>
                  </a:lnTo>
                  <a:lnTo>
                    <a:pt x="77" y="169"/>
                  </a:lnTo>
                  <a:lnTo>
                    <a:pt x="67" y="173"/>
                  </a:lnTo>
                  <a:lnTo>
                    <a:pt x="55" y="173"/>
                  </a:lnTo>
                  <a:lnTo>
                    <a:pt x="33" y="169"/>
                  </a:lnTo>
                  <a:lnTo>
                    <a:pt x="15" y="157"/>
                  </a:lnTo>
                  <a:lnTo>
                    <a:pt x="6" y="139"/>
                  </a:lnTo>
                  <a:lnTo>
                    <a:pt x="2" y="115"/>
                  </a:lnTo>
                  <a:lnTo>
                    <a:pt x="0" y="88"/>
                  </a:lnTo>
                  <a:close/>
                  <a:moveTo>
                    <a:pt x="21" y="88"/>
                  </a:moveTo>
                  <a:lnTo>
                    <a:pt x="21" y="111"/>
                  </a:lnTo>
                  <a:lnTo>
                    <a:pt x="25" y="129"/>
                  </a:lnTo>
                  <a:lnTo>
                    <a:pt x="31" y="141"/>
                  </a:lnTo>
                  <a:lnTo>
                    <a:pt x="37" y="149"/>
                  </a:lnTo>
                  <a:lnTo>
                    <a:pt x="45" y="153"/>
                  </a:lnTo>
                  <a:lnTo>
                    <a:pt x="55" y="153"/>
                  </a:lnTo>
                  <a:lnTo>
                    <a:pt x="63" y="153"/>
                  </a:lnTo>
                  <a:lnTo>
                    <a:pt x="71" y="147"/>
                  </a:lnTo>
                  <a:lnTo>
                    <a:pt x="79" y="141"/>
                  </a:lnTo>
                  <a:lnTo>
                    <a:pt x="85" y="129"/>
                  </a:lnTo>
                  <a:lnTo>
                    <a:pt x="87" y="111"/>
                  </a:lnTo>
                  <a:lnTo>
                    <a:pt x="89" y="88"/>
                  </a:lnTo>
                  <a:lnTo>
                    <a:pt x="87" y="62"/>
                  </a:lnTo>
                  <a:lnTo>
                    <a:pt x="85" y="44"/>
                  </a:lnTo>
                  <a:lnTo>
                    <a:pt x="79" y="32"/>
                  </a:lnTo>
                  <a:lnTo>
                    <a:pt x="73" y="28"/>
                  </a:lnTo>
                  <a:lnTo>
                    <a:pt x="69" y="22"/>
                  </a:lnTo>
                  <a:lnTo>
                    <a:pt x="61" y="20"/>
                  </a:lnTo>
                  <a:lnTo>
                    <a:pt x="55" y="20"/>
                  </a:lnTo>
                  <a:lnTo>
                    <a:pt x="45" y="20"/>
                  </a:lnTo>
                  <a:lnTo>
                    <a:pt x="37" y="24"/>
                  </a:lnTo>
                  <a:lnTo>
                    <a:pt x="31" y="32"/>
                  </a:lnTo>
                  <a:lnTo>
                    <a:pt x="25" y="44"/>
                  </a:lnTo>
                  <a:lnTo>
                    <a:pt x="21" y="62"/>
                  </a:lnTo>
                  <a:lnTo>
                    <a:pt x="21" y="8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4" name="Rectangle 211"/>
            <p:cNvSpPr>
              <a:spLocks noChangeArrowheads="1"/>
            </p:cNvSpPr>
            <p:nvPr/>
          </p:nvSpPr>
          <p:spPr bwMode="auto">
            <a:xfrm>
              <a:off x="984251" y="4695826"/>
              <a:ext cx="19050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5" name="Freeform 212"/>
            <p:cNvSpPr>
              <a:spLocks/>
            </p:cNvSpPr>
            <p:nvPr/>
          </p:nvSpPr>
          <p:spPr bwMode="auto">
            <a:xfrm>
              <a:off x="1039814" y="4578351"/>
              <a:ext cx="50800" cy="134938"/>
            </a:xfrm>
            <a:custGeom>
              <a:avLst/>
              <a:gdLst>
                <a:gd name="T0" fmla="*/ 64 w 64"/>
                <a:gd name="T1" fmla="*/ 171 h 171"/>
                <a:gd name="T2" fmla="*/ 40 w 64"/>
                <a:gd name="T3" fmla="*/ 171 h 171"/>
                <a:gd name="T4" fmla="*/ 40 w 64"/>
                <a:gd name="T5" fmla="*/ 38 h 171"/>
                <a:gd name="T6" fmla="*/ 32 w 64"/>
                <a:gd name="T7" fmla="*/ 44 h 171"/>
                <a:gd name="T8" fmla="*/ 22 w 64"/>
                <a:gd name="T9" fmla="*/ 52 h 171"/>
                <a:gd name="T10" fmla="*/ 10 w 64"/>
                <a:gd name="T11" fmla="*/ 58 h 171"/>
                <a:gd name="T12" fmla="*/ 0 w 64"/>
                <a:gd name="T13" fmla="*/ 64 h 171"/>
                <a:gd name="T14" fmla="*/ 0 w 64"/>
                <a:gd name="T15" fmla="*/ 42 h 171"/>
                <a:gd name="T16" fmla="*/ 16 w 64"/>
                <a:gd name="T17" fmla="*/ 34 h 171"/>
                <a:gd name="T18" fmla="*/ 30 w 64"/>
                <a:gd name="T19" fmla="*/ 22 h 171"/>
                <a:gd name="T20" fmla="*/ 38 w 64"/>
                <a:gd name="T21" fmla="*/ 14 h 171"/>
                <a:gd name="T22" fmla="*/ 44 w 64"/>
                <a:gd name="T23" fmla="*/ 6 h 171"/>
                <a:gd name="T24" fmla="*/ 48 w 64"/>
                <a:gd name="T25" fmla="*/ 0 h 171"/>
                <a:gd name="T26" fmla="*/ 64 w 64"/>
                <a:gd name="T27" fmla="*/ 0 h 171"/>
                <a:gd name="T28" fmla="*/ 64 w 64"/>
                <a:gd name="T29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171">
                  <a:moveTo>
                    <a:pt x="64" y="171"/>
                  </a:moveTo>
                  <a:lnTo>
                    <a:pt x="40" y="171"/>
                  </a:lnTo>
                  <a:lnTo>
                    <a:pt x="40" y="38"/>
                  </a:lnTo>
                  <a:lnTo>
                    <a:pt x="32" y="44"/>
                  </a:lnTo>
                  <a:lnTo>
                    <a:pt x="22" y="52"/>
                  </a:lnTo>
                  <a:lnTo>
                    <a:pt x="10" y="58"/>
                  </a:lnTo>
                  <a:lnTo>
                    <a:pt x="0" y="64"/>
                  </a:lnTo>
                  <a:lnTo>
                    <a:pt x="0" y="42"/>
                  </a:lnTo>
                  <a:lnTo>
                    <a:pt x="16" y="34"/>
                  </a:lnTo>
                  <a:lnTo>
                    <a:pt x="30" y="22"/>
                  </a:lnTo>
                  <a:lnTo>
                    <a:pt x="38" y="14"/>
                  </a:lnTo>
                  <a:lnTo>
                    <a:pt x="44" y="6"/>
                  </a:lnTo>
                  <a:lnTo>
                    <a:pt x="48" y="0"/>
                  </a:lnTo>
                  <a:lnTo>
                    <a:pt x="64" y="0"/>
                  </a:lnTo>
                  <a:lnTo>
                    <a:pt x="64" y="1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6" name="Freeform 213"/>
            <p:cNvSpPr>
              <a:spLocks noEditPoints="1"/>
            </p:cNvSpPr>
            <p:nvPr/>
          </p:nvSpPr>
          <p:spPr bwMode="auto">
            <a:xfrm>
              <a:off x="417514" y="5173663"/>
              <a:ext cx="182563" cy="93663"/>
            </a:xfrm>
            <a:custGeom>
              <a:avLst/>
              <a:gdLst>
                <a:gd name="T0" fmla="*/ 188 w 230"/>
                <a:gd name="T1" fmla="*/ 95 h 119"/>
                <a:gd name="T2" fmla="*/ 230 w 230"/>
                <a:gd name="T3" fmla="*/ 119 h 119"/>
                <a:gd name="T4" fmla="*/ 214 w 230"/>
                <a:gd name="T5" fmla="*/ 119 h 119"/>
                <a:gd name="T6" fmla="*/ 198 w 230"/>
                <a:gd name="T7" fmla="*/ 117 h 119"/>
                <a:gd name="T8" fmla="*/ 184 w 230"/>
                <a:gd name="T9" fmla="*/ 117 h 119"/>
                <a:gd name="T10" fmla="*/ 38 w 230"/>
                <a:gd name="T11" fmla="*/ 115 h 119"/>
                <a:gd name="T12" fmla="*/ 18 w 230"/>
                <a:gd name="T13" fmla="*/ 109 h 119"/>
                <a:gd name="T14" fmla="*/ 8 w 230"/>
                <a:gd name="T15" fmla="*/ 95 h 119"/>
                <a:gd name="T16" fmla="*/ 0 w 230"/>
                <a:gd name="T17" fmla="*/ 75 h 119"/>
                <a:gd name="T18" fmla="*/ 2 w 230"/>
                <a:gd name="T19" fmla="*/ 43 h 119"/>
                <a:gd name="T20" fmla="*/ 18 w 230"/>
                <a:gd name="T21" fmla="*/ 20 h 119"/>
                <a:gd name="T22" fmla="*/ 32 w 230"/>
                <a:gd name="T23" fmla="*/ 12 h 119"/>
                <a:gd name="T24" fmla="*/ 49 w 230"/>
                <a:gd name="T25" fmla="*/ 12 h 119"/>
                <a:gd name="T26" fmla="*/ 65 w 230"/>
                <a:gd name="T27" fmla="*/ 22 h 119"/>
                <a:gd name="T28" fmla="*/ 77 w 230"/>
                <a:gd name="T29" fmla="*/ 36 h 119"/>
                <a:gd name="T30" fmla="*/ 105 w 230"/>
                <a:gd name="T31" fmla="*/ 4 h 119"/>
                <a:gd name="T32" fmla="*/ 135 w 230"/>
                <a:gd name="T33" fmla="*/ 2 h 119"/>
                <a:gd name="T34" fmla="*/ 153 w 230"/>
                <a:gd name="T35" fmla="*/ 8 h 119"/>
                <a:gd name="T36" fmla="*/ 169 w 230"/>
                <a:gd name="T37" fmla="*/ 20 h 119"/>
                <a:gd name="T38" fmla="*/ 178 w 230"/>
                <a:gd name="T39" fmla="*/ 42 h 119"/>
                <a:gd name="T40" fmla="*/ 178 w 230"/>
                <a:gd name="T41" fmla="*/ 65 h 119"/>
                <a:gd name="T42" fmla="*/ 175 w 230"/>
                <a:gd name="T43" fmla="*/ 81 h 119"/>
                <a:gd name="T44" fmla="*/ 167 w 230"/>
                <a:gd name="T45" fmla="*/ 95 h 119"/>
                <a:gd name="T46" fmla="*/ 163 w 230"/>
                <a:gd name="T47" fmla="*/ 87 h 119"/>
                <a:gd name="T48" fmla="*/ 169 w 230"/>
                <a:gd name="T49" fmla="*/ 71 h 119"/>
                <a:gd name="T50" fmla="*/ 173 w 230"/>
                <a:gd name="T51" fmla="*/ 57 h 119"/>
                <a:gd name="T52" fmla="*/ 167 w 230"/>
                <a:gd name="T53" fmla="*/ 42 h 119"/>
                <a:gd name="T54" fmla="*/ 149 w 230"/>
                <a:gd name="T55" fmla="*/ 26 h 119"/>
                <a:gd name="T56" fmla="*/ 119 w 230"/>
                <a:gd name="T57" fmla="*/ 26 h 119"/>
                <a:gd name="T58" fmla="*/ 103 w 230"/>
                <a:gd name="T59" fmla="*/ 28 h 119"/>
                <a:gd name="T60" fmla="*/ 87 w 230"/>
                <a:gd name="T61" fmla="*/ 38 h 119"/>
                <a:gd name="T62" fmla="*/ 81 w 230"/>
                <a:gd name="T63" fmla="*/ 53 h 119"/>
                <a:gd name="T64" fmla="*/ 81 w 230"/>
                <a:gd name="T65" fmla="*/ 67 h 119"/>
                <a:gd name="T66" fmla="*/ 77 w 230"/>
                <a:gd name="T67" fmla="*/ 73 h 119"/>
                <a:gd name="T68" fmla="*/ 75 w 230"/>
                <a:gd name="T69" fmla="*/ 73 h 119"/>
                <a:gd name="T70" fmla="*/ 71 w 230"/>
                <a:gd name="T71" fmla="*/ 69 h 119"/>
                <a:gd name="T72" fmla="*/ 71 w 230"/>
                <a:gd name="T73" fmla="*/ 59 h 119"/>
                <a:gd name="T74" fmla="*/ 73 w 230"/>
                <a:gd name="T75" fmla="*/ 43 h 119"/>
                <a:gd name="T76" fmla="*/ 41 w 230"/>
                <a:gd name="T77" fmla="*/ 36 h 119"/>
                <a:gd name="T78" fmla="*/ 24 w 230"/>
                <a:gd name="T79" fmla="*/ 40 h 119"/>
                <a:gd name="T80" fmla="*/ 12 w 230"/>
                <a:gd name="T81" fmla="*/ 49 h 119"/>
                <a:gd name="T82" fmla="*/ 8 w 230"/>
                <a:gd name="T83" fmla="*/ 65 h 119"/>
                <a:gd name="T84" fmla="*/ 10 w 230"/>
                <a:gd name="T85" fmla="*/ 79 h 119"/>
                <a:gd name="T86" fmla="*/ 20 w 230"/>
                <a:gd name="T87" fmla="*/ 89 h 119"/>
                <a:gd name="T88" fmla="*/ 36 w 230"/>
                <a:gd name="T89" fmla="*/ 95 h 119"/>
                <a:gd name="T90" fmla="*/ 157 w 230"/>
                <a:gd name="T91" fmla="*/ 9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0" h="119">
                  <a:moveTo>
                    <a:pt x="167" y="95"/>
                  </a:moveTo>
                  <a:lnTo>
                    <a:pt x="188" y="95"/>
                  </a:lnTo>
                  <a:lnTo>
                    <a:pt x="230" y="99"/>
                  </a:lnTo>
                  <a:lnTo>
                    <a:pt x="230" y="119"/>
                  </a:lnTo>
                  <a:lnTo>
                    <a:pt x="222" y="119"/>
                  </a:lnTo>
                  <a:lnTo>
                    <a:pt x="214" y="119"/>
                  </a:lnTo>
                  <a:lnTo>
                    <a:pt x="210" y="117"/>
                  </a:lnTo>
                  <a:lnTo>
                    <a:pt x="198" y="117"/>
                  </a:lnTo>
                  <a:lnTo>
                    <a:pt x="190" y="117"/>
                  </a:lnTo>
                  <a:lnTo>
                    <a:pt x="184" y="117"/>
                  </a:lnTo>
                  <a:lnTo>
                    <a:pt x="57" y="117"/>
                  </a:lnTo>
                  <a:lnTo>
                    <a:pt x="38" y="115"/>
                  </a:lnTo>
                  <a:lnTo>
                    <a:pt x="26" y="113"/>
                  </a:lnTo>
                  <a:lnTo>
                    <a:pt x="18" y="109"/>
                  </a:lnTo>
                  <a:lnTo>
                    <a:pt x="12" y="103"/>
                  </a:lnTo>
                  <a:lnTo>
                    <a:pt x="8" y="95"/>
                  </a:lnTo>
                  <a:lnTo>
                    <a:pt x="4" y="85"/>
                  </a:lnTo>
                  <a:lnTo>
                    <a:pt x="0" y="75"/>
                  </a:lnTo>
                  <a:lnTo>
                    <a:pt x="0" y="65"/>
                  </a:lnTo>
                  <a:lnTo>
                    <a:pt x="2" y="43"/>
                  </a:lnTo>
                  <a:lnTo>
                    <a:pt x="12" y="26"/>
                  </a:lnTo>
                  <a:lnTo>
                    <a:pt x="18" y="20"/>
                  </a:lnTo>
                  <a:lnTo>
                    <a:pt x="24" y="14"/>
                  </a:lnTo>
                  <a:lnTo>
                    <a:pt x="32" y="12"/>
                  </a:lnTo>
                  <a:lnTo>
                    <a:pt x="40" y="12"/>
                  </a:lnTo>
                  <a:lnTo>
                    <a:pt x="49" y="12"/>
                  </a:lnTo>
                  <a:lnTo>
                    <a:pt x="59" y="18"/>
                  </a:lnTo>
                  <a:lnTo>
                    <a:pt x="65" y="22"/>
                  </a:lnTo>
                  <a:lnTo>
                    <a:pt x="71" y="28"/>
                  </a:lnTo>
                  <a:lnTo>
                    <a:pt x="77" y="36"/>
                  </a:lnTo>
                  <a:lnTo>
                    <a:pt x="89" y="16"/>
                  </a:lnTo>
                  <a:lnTo>
                    <a:pt x="105" y="4"/>
                  </a:lnTo>
                  <a:lnTo>
                    <a:pt x="125" y="0"/>
                  </a:lnTo>
                  <a:lnTo>
                    <a:pt x="135" y="2"/>
                  </a:lnTo>
                  <a:lnTo>
                    <a:pt x="145" y="4"/>
                  </a:lnTo>
                  <a:lnTo>
                    <a:pt x="153" y="8"/>
                  </a:lnTo>
                  <a:lnTo>
                    <a:pt x="161" y="14"/>
                  </a:lnTo>
                  <a:lnTo>
                    <a:pt x="169" y="20"/>
                  </a:lnTo>
                  <a:lnTo>
                    <a:pt x="173" y="30"/>
                  </a:lnTo>
                  <a:lnTo>
                    <a:pt x="178" y="42"/>
                  </a:lnTo>
                  <a:lnTo>
                    <a:pt x="180" y="55"/>
                  </a:lnTo>
                  <a:lnTo>
                    <a:pt x="178" y="65"/>
                  </a:lnTo>
                  <a:lnTo>
                    <a:pt x="177" y="73"/>
                  </a:lnTo>
                  <a:lnTo>
                    <a:pt x="175" y="81"/>
                  </a:lnTo>
                  <a:lnTo>
                    <a:pt x="171" y="87"/>
                  </a:lnTo>
                  <a:lnTo>
                    <a:pt x="167" y="95"/>
                  </a:lnTo>
                  <a:close/>
                  <a:moveTo>
                    <a:pt x="157" y="95"/>
                  </a:moveTo>
                  <a:lnTo>
                    <a:pt x="163" y="87"/>
                  </a:lnTo>
                  <a:lnTo>
                    <a:pt x="167" y="79"/>
                  </a:lnTo>
                  <a:lnTo>
                    <a:pt x="169" y="71"/>
                  </a:lnTo>
                  <a:lnTo>
                    <a:pt x="171" y="65"/>
                  </a:lnTo>
                  <a:lnTo>
                    <a:pt x="173" y="57"/>
                  </a:lnTo>
                  <a:lnTo>
                    <a:pt x="171" y="47"/>
                  </a:lnTo>
                  <a:lnTo>
                    <a:pt x="167" y="42"/>
                  </a:lnTo>
                  <a:lnTo>
                    <a:pt x="161" y="34"/>
                  </a:lnTo>
                  <a:lnTo>
                    <a:pt x="149" y="26"/>
                  </a:lnTo>
                  <a:lnTo>
                    <a:pt x="129" y="24"/>
                  </a:lnTo>
                  <a:lnTo>
                    <a:pt x="119" y="26"/>
                  </a:lnTo>
                  <a:lnTo>
                    <a:pt x="111" y="26"/>
                  </a:lnTo>
                  <a:lnTo>
                    <a:pt x="103" y="28"/>
                  </a:lnTo>
                  <a:lnTo>
                    <a:pt x="95" y="32"/>
                  </a:lnTo>
                  <a:lnTo>
                    <a:pt x="87" y="38"/>
                  </a:lnTo>
                  <a:lnTo>
                    <a:pt x="79" y="43"/>
                  </a:lnTo>
                  <a:lnTo>
                    <a:pt x="81" y="53"/>
                  </a:lnTo>
                  <a:lnTo>
                    <a:pt x="81" y="59"/>
                  </a:lnTo>
                  <a:lnTo>
                    <a:pt x="81" y="67"/>
                  </a:lnTo>
                  <a:lnTo>
                    <a:pt x="79" y="71"/>
                  </a:lnTo>
                  <a:lnTo>
                    <a:pt x="77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3" y="71"/>
                  </a:lnTo>
                  <a:lnTo>
                    <a:pt x="71" y="69"/>
                  </a:lnTo>
                  <a:lnTo>
                    <a:pt x="71" y="63"/>
                  </a:lnTo>
                  <a:lnTo>
                    <a:pt x="71" y="59"/>
                  </a:lnTo>
                  <a:lnTo>
                    <a:pt x="73" y="51"/>
                  </a:lnTo>
                  <a:lnTo>
                    <a:pt x="73" y="43"/>
                  </a:lnTo>
                  <a:lnTo>
                    <a:pt x="57" y="38"/>
                  </a:lnTo>
                  <a:lnTo>
                    <a:pt x="41" y="36"/>
                  </a:lnTo>
                  <a:lnTo>
                    <a:pt x="32" y="36"/>
                  </a:lnTo>
                  <a:lnTo>
                    <a:pt x="24" y="40"/>
                  </a:lnTo>
                  <a:lnTo>
                    <a:pt x="16" y="43"/>
                  </a:lnTo>
                  <a:lnTo>
                    <a:pt x="12" y="49"/>
                  </a:lnTo>
                  <a:lnTo>
                    <a:pt x="8" y="57"/>
                  </a:lnTo>
                  <a:lnTo>
                    <a:pt x="8" y="65"/>
                  </a:lnTo>
                  <a:lnTo>
                    <a:pt x="8" y="73"/>
                  </a:lnTo>
                  <a:lnTo>
                    <a:pt x="10" y="79"/>
                  </a:lnTo>
                  <a:lnTo>
                    <a:pt x="14" y="85"/>
                  </a:lnTo>
                  <a:lnTo>
                    <a:pt x="20" y="89"/>
                  </a:lnTo>
                  <a:lnTo>
                    <a:pt x="26" y="93"/>
                  </a:lnTo>
                  <a:lnTo>
                    <a:pt x="36" y="95"/>
                  </a:lnTo>
                  <a:lnTo>
                    <a:pt x="45" y="95"/>
                  </a:lnTo>
                  <a:lnTo>
                    <a:pt x="157" y="9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7" name="Freeform 214"/>
            <p:cNvSpPr>
              <a:spLocks/>
            </p:cNvSpPr>
            <p:nvPr/>
          </p:nvSpPr>
          <p:spPr bwMode="auto">
            <a:xfrm>
              <a:off x="536576" y="5086351"/>
              <a:ext cx="103188" cy="82550"/>
            </a:xfrm>
            <a:custGeom>
              <a:avLst/>
              <a:gdLst>
                <a:gd name="T0" fmla="*/ 129 w 129"/>
                <a:gd name="T1" fmla="*/ 59 h 103"/>
                <a:gd name="T2" fmla="*/ 14 w 129"/>
                <a:gd name="T3" fmla="*/ 59 h 103"/>
                <a:gd name="T4" fmla="*/ 14 w 129"/>
                <a:gd name="T5" fmla="*/ 103 h 103"/>
                <a:gd name="T6" fmla="*/ 0 w 129"/>
                <a:gd name="T7" fmla="*/ 103 h 103"/>
                <a:gd name="T8" fmla="*/ 0 w 129"/>
                <a:gd name="T9" fmla="*/ 0 h 103"/>
                <a:gd name="T10" fmla="*/ 14 w 129"/>
                <a:gd name="T11" fmla="*/ 0 h 103"/>
                <a:gd name="T12" fmla="*/ 14 w 129"/>
                <a:gd name="T13" fmla="*/ 41 h 103"/>
                <a:gd name="T14" fmla="*/ 129 w 129"/>
                <a:gd name="T15" fmla="*/ 41 h 103"/>
                <a:gd name="T16" fmla="*/ 129 w 129"/>
                <a:gd name="T17" fmla="*/ 5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03">
                  <a:moveTo>
                    <a:pt x="129" y="59"/>
                  </a:moveTo>
                  <a:lnTo>
                    <a:pt x="14" y="59"/>
                  </a:lnTo>
                  <a:lnTo>
                    <a:pt x="14" y="103"/>
                  </a:lnTo>
                  <a:lnTo>
                    <a:pt x="0" y="103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41"/>
                  </a:lnTo>
                  <a:lnTo>
                    <a:pt x="129" y="41"/>
                  </a:lnTo>
                  <a:lnTo>
                    <a:pt x="129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8" name="Freeform 215"/>
            <p:cNvSpPr>
              <a:spLocks noEditPoints="1"/>
            </p:cNvSpPr>
            <p:nvPr/>
          </p:nvSpPr>
          <p:spPr bwMode="auto">
            <a:xfrm>
              <a:off x="571501" y="4999038"/>
              <a:ext cx="69850" cy="80963"/>
            </a:xfrm>
            <a:custGeom>
              <a:avLst/>
              <a:gdLst>
                <a:gd name="T0" fmla="*/ 2 w 88"/>
                <a:gd name="T1" fmla="*/ 12 h 104"/>
                <a:gd name="T2" fmla="*/ 48 w 88"/>
                <a:gd name="T3" fmla="*/ 26 h 104"/>
                <a:gd name="T4" fmla="*/ 62 w 88"/>
                <a:gd name="T5" fmla="*/ 26 h 104"/>
                <a:gd name="T6" fmla="*/ 70 w 88"/>
                <a:gd name="T7" fmla="*/ 24 h 104"/>
                <a:gd name="T8" fmla="*/ 76 w 88"/>
                <a:gd name="T9" fmla="*/ 16 h 104"/>
                <a:gd name="T10" fmla="*/ 72 w 88"/>
                <a:gd name="T11" fmla="*/ 8 h 104"/>
                <a:gd name="T12" fmla="*/ 62 w 88"/>
                <a:gd name="T13" fmla="*/ 4 h 104"/>
                <a:gd name="T14" fmla="*/ 72 w 88"/>
                <a:gd name="T15" fmla="*/ 2 h 104"/>
                <a:gd name="T16" fmla="*/ 82 w 88"/>
                <a:gd name="T17" fmla="*/ 6 h 104"/>
                <a:gd name="T18" fmla="*/ 88 w 88"/>
                <a:gd name="T19" fmla="*/ 16 h 104"/>
                <a:gd name="T20" fmla="*/ 82 w 88"/>
                <a:gd name="T21" fmla="*/ 26 h 104"/>
                <a:gd name="T22" fmla="*/ 72 w 88"/>
                <a:gd name="T23" fmla="*/ 30 h 104"/>
                <a:gd name="T24" fmla="*/ 70 w 88"/>
                <a:gd name="T25" fmla="*/ 38 h 104"/>
                <a:gd name="T26" fmla="*/ 80 w 88"/>
                <a:gd name="T27" fmla="*/ 46 h 104"/>
                <a:gd name="T28" fmla="*/ 86 w 88"/>
                <a:gd name="T29" fmla="*/ 58 h 104"/>
                <a:gd name="T30" fmla="*/ 86 w 88"/>
                <a:gd name="T31" fmla="*/ 76 h 104"/>
                <a:gd name="T32" fmla="*/ 80 w 88"/>
                <a:gd name="T33" fmla="*/ 90 h 104"/>
                <a:gd name="T34" fmla="*/ 66 w 88"/>
                <a:gd name="T35" fmla="*/ 100 h 104"/>
                <a:gd name="T36" fmla="*/ 44 w 88"/>
                <a:gd name="T37" fmla="*/ 104 h 104"/>
                <a:gd name="T38" fmla="*/ 26 w 88"/>
                <a:gd name="T39" fmla="*/ 102 h 104"/>
                <a:gd name="T40" fmla="*/ 12 w 88"/>
                <a:gd name="T41" fmla="*/ 94 h 104"/>
                <a:gd name="T42" fmla="*/ 2 w 88"/>
                <a:gd name="T43" fmla="*/ 78 h 104"/>
                <a:gd name="T44" fmla="*/ 2 w 88"/>
                <a:gd name="T45" fmla="*/ 62 h 104"/>
                <a:gd name="T46" fmla="*/ 6 w 88"/>
                <a:gd name="T47" fmla="*/ 50 h 104"/>
                <a:gd name="T48" fmla="*/ 18 w 88"/>
                <a:gd name="T49" fmla="*/ 40 h 104"/>
                <a:gd name="T50" fmla="*/ 2 w 88"/>
                <a:gd name="T51" fmla="*/ 28 h 104"/>
                <a:gd name="T52" fmla="*/ 28 w 88"/>
                <a:gd name="T53" fmla="*/ 42 h 104"/>
                <a:gd name="T54" fmla="*/ 14 w 88"/>
                <a:gd name="T55" fmla="*/ 52 h 104"/>
                <a:gd name="T56" fmla="*/ 6 w 88"/>
                <a:gd name="T57" fmla="*/ 68 h 104"/>
                <a:gd name="T58" fmla="*/ 10 w 88"/>
                <a:gd name="T59" fmla="*/ 78 h 104"/>
                <a:gd name="T60" fmla="*/ 24 w 88"/>
                <a:gd name="T61" fmla="*/ 84 h 104"/>
                <a:gd name="T62" fmla="*/ 48 w 88"/>
                <a:gd name="T63" fmla="*/ 88 h 104"/>
                <a:gd name="T64" fmla="*/ 66 w 88"/>
                <a:gd name="T65" fmla="*/ 84 h 104"/>
                <a:gd name="T66" fmla="*/ 78 w 88"/>
                <a:gd name="T67" fmla="*/ 78 h 104"/>
                <a:gd name="T68" fmla="*/ 82 w 88"/>
                <a:gd name="T69" fmla="*/ 66 h 104"/>
                <a:gd name="T70" fmla="*/ 76 w 88"/>
                <a:gd name="T71" fmla="*/ 54 h 104"/>
                <a:gd name="T72" fmla="*/ 38 w 88"/>
                <a:gd name="T73" fmla="*/ 4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104">
                  <a:moveTo>
                    <a:pt x="2" y="28"/>
                  </a:moveTo>
                  <a:lnTo>
                    <a:pt x="2" y="12"/>
                  </a:lnTo>
                  <a:lnTo>
                    <a:pt x="44" y="26"/>
                  </a:lnTo>
                  <a:lnTo>
                    <a:pt x="48" y="26"/>
                  </a:lnTo>
                  <a:lnTo>
                    <a:pt x="54" y="28"/>
                  </a:lnTo>
                  <a:lnTo>
                    <a:pt x="62" y="26"/>
                  </a:lnTo>
                  <a:lnTo>
                    <a:pt x="68" y="26"/>
                  </a:lnTo>
                  <a:lnTo>
                    <a:pt x="70" y="24"/>
                  </a:lnTo>
                  <a:lnTo>
                    <a:pt x="74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72" y="8"/>
                  </a:lnTo>
                  <a:lnTo>
                    <a:pt x="68" y="6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72" y="2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6" y="10"/>
                  </a:lnTo>
                  <a:lnTo>
                    <a:pt x="88" y="16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8" y="28"/>
                  </a:lnTo>
                  <a:lnTo>
                    <a:pt x="72" y="30"/>
                  </a:lnTo>
                  <a:lnTo>
                    <a:pt x="62" y="34"/>
                  </a:lnTo>
                  <a:lnTo>
                    <a:pt x="70" y="38"/>
                  </a:lnTo>
                  <a:lnTo>
                    <a:pt x="76" y="40"/>
                  </a:lnTo>
                  <a:lnTo>
                    <a:pt x="80" y="46"/>
                  </a:lnTo>
                  <a:lnTo>
                    <a:pt x="84" y="52"/>
                  </a:lnTo>
                  <a:lnTo>
                    <a:pt x="86" y="58"/>
                  </a:lnTo>
                  <a:lnTo>
                    <a:pt x="88" y="66"/>
                  </a:lnTo>
                  <a:lnTo>
                    <a:pt x="86" y="76"/>
                  </a:lnTo>
                  <a:lnTo>
                    <a:pt x="84" y="84"/>
                  </a:lnTo>
                  <a:lnTo>
                    <a:pt x="80" y="90"/>
                  </a:lnTo>
                  <a:lnTo>
                    <a:pt x="74" y="96"/>
                  </a:lnTo>
                  <a:lnTo>
                    <a:pt x="66" y="100"/>
                  </a:lnTo>
                  <a:lnTo>
                    <a:pt x="56" y="104"/>
                  </a:lnTo>
                  <a:lnTo>
                    <a:pt x="44" y="104"/>
                  </a:lnTo>
                  <a:lnTo>
                    <a:pt x="36" y="104"/>
                  </a:lnTo>
                  <a:lnTo>
                    <a:pt x="26" y="102"/>
                  </a:lnTo>
                  <a:lnTo>
                    <a:pt x="20" y="98"/>
                  </a:lnTo>
                  <a:lnTo>
                    <a:pt x="12" y="94"/>
                  </a:lnTo>
                  <a:lnTo>
                    <a:pt x="6" y="86"/>
                  </a:lnTo>
                  <a:lnTo>
                    <a:pt x="2" y="78"/>
                  </a:lnTo>
                  <a:lnTo>
                    <a:pt x="0" y="68"/>
                  </a:lnTo>
                  <a:lnTo>
                    <a:pt x="2" y="62"/>
                  </a:lnTo>
                  <a:lnTo>
                    <a:pt x="4" y="56"/>
                  </a:lnTo>
                  <a:lnTo>
                    <a:pt x="6" y="50"/>
                  </a:lnTo>
                  <a:lnTo>
                    <a:pt x="12" y="46"/>
                  </a:lnTo>
                  <a:lnTo>
                    <a:pt x="18" y="40"/>
                  </a:lnTo>
                  <a:lnTo>
                    <a:pt x="28" y="36"/>
                  </a:lnTo>
                  <a:lnTo>
                    <a:pt x="2" y="28"/>
                  </a:lnTo>
                  <a:close/>
                  <a:moveTo>
                    <a:pt x="38" y="40"/>
                  </a:moveTo>
                  <a:lnTo>
                    <a:pt x="28" y="42"/>
                  </a:lnTo>
                  <a:lnTo>
                    <a:pt x="20" y="46"/>
                  </a:lnTo>
                  <a:lnTo>
                    <a:pt x="14" y="52"/>
                  </a:lnTo>
                  <a:lnTo>
                    <a:pt x="8" y="60"/>
                  </a:lnTo>
                  <a:lnTo>
                    <a:pt x="6" y="68"/>
                  </a:lnTo>
                  <a:lnTo>
                    <a:pt x="8" y="72"/>
                  </a:lnTo>
                  <a:lnTo>
                    <a:pt x="10" y="78"/>
                  </a:lnTo>
                  <a:lnTo>
                    <a:pt x="16" y="82"/>
                  </a:lnTo>
                  <a:lnTo>
                    <a:pt x="24" y="84"/>
                  </a:lnTo>
                  <a:lnTo>
                    <a:pt x="34" y="86"/>
                  </a:lnTo>
                  <a:lnTo>
                    <a:pt x="48" y="88"/>
                  </a:lnTo>
                  <a:lnTo>
                    <a:pt x="58" y="86"/>
                  </a:lnTo>
                  <a:lnTo>
                    <a:pt x="66" y="84"/>
                  </a:lnTo>
                  <a:lnTo>
                    <a:pt x="74" y="82"/>
                  </a:lnTo>
                  <a:lnTo>
                    <a:pt x="78" y="78"/>
                  </a:lnTo>
                  <a:lnTo>
                    <a:pt x="80" y="72"/>
                  </a:lnTo>
                  <a:lnTo>
                    <a:pt x="82" y="66"/>
                  </a:lnTo>
                  <a:lnTo>
                    <a:pt x="80" y="60"/>
                  </a:lnTo>
                  <a:lnTo>
                    <a:pt x="76" y="54"/>
                  </a:lnTo>
                  <a:lnTo>
                    <a:pt x="62" y="46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9" name="Freeform 216"/>
            <p:cNvSpPr>
              <a:spLocks/>
            </p:cNvSpPr>
            <p:nvPr/>
          </p:nvSpPr>
          <p:spPr bwMode="auto">
            <a:xfrm>
              <a:off x="536576" y="4916488"/>
              <a:ext cx="131763" cy="28575"/>
            </a:xfrm>
            <a:custGeom>
              <a:avLst/>
              <a:gdLst>
                <a:gd name="T0" fmla="*/ 164 w 164"/>
                <a:gd name="T1" fmla="*/ 36 h 36"/>
                <a:gd name="T2" fmla="*/ 0 w 164"/>
                <a:gd name="T3" fmla="*/ 36 h 36"/>
                <a:gd name="T4" fmla="*/ 0 w 164"/>
                <a:gd name="T5" fmla="*/ 0 h 36"/>
                <a:gd name="T6" fmla="*/ 14 w 164"/>
                <a:gd name="T7" fmla="*/ 0 h 36"/>
                <a:gd name="T8" fmla="*/ 14 w 164"/>
                <a:gd name="T9" fmla="*/ 20 h 36"/>
                <a:gd name="T10" fmla="*/ 149 w 164"/>
                <a:gd name="T11" fmla="*/ 20 h 36"/>
                <a:gd name="T12" fmla="*/ 149 w 164"/>
                <a:gd name="T13" fmla="*/ 0 h 36"/>
                <a:gd name="T14" fmla="*/ 164 w 164"/>
                <a:gd name="T15" fmla="*/ 0 h 36"/>
                <a:gd name="T16" fmla="*/ 164 w 164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36">
                  <a:moveTo>
                    <a:pt x="164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20"/>
                  </a:lnTo>
                  <a:lnTo>
                    <a:pt x="149" y="20"/>
                  </a:lnTo>
                  <a:lnTo>
                    <a:pt x="149" y="0"/>
                  </a:lnTo>
                  <a:lnTo>
                    <a:pt x="164" y="0"/>
                  </a:lnTo>
                  <a:lnTo>
                    <a:pt x="164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0" name="Freeform 217"/>
            <p:cNvSpPr>
              <a:spLocks noEditPoints="1"/>
            </p:cNvSpPr>
            <p:nvPr/>
          </p:nvSpPr>
          <p:spPr bwMode="auto">
            <a:xfrm>
              <a:off x="534989" y="4797426"/>
              <a:ext cx="106363" cy="109538"/>
            </a:xfrm>
            <a:custGeom>
              <a:avLst/>
              <a:gdLst>
                <a:gd name="T0" fmla="*/ 24 w 133"/>
                <a:gd name="T1" fmla="*/ 137 h 139"/>
                <a:gd name="T2" fmla="*/ 10 w 133"/>
                <a:gd name="T3" fmla="*/ 131 h 139"/>
                <a:gd name="T4" fmla="*/ 0 w 133"/>
                <a:gd name="T5" fmla="*/ 119 h 139"/>
                <a:gd name="T6" fmla="*/ 0 w 133"/>
                <a:gd name="T7" fmla="*/ 103 h 139"/>
                <a:gd name="T8" fmla="*/ 8 w 133"/>
                <a:gd name="T9" fmla="*/ 92 h 139"/>
                <a:gd name="T10" fmla="*/ 24 w 133"/>
                <a:gd name="T11" fmla="*/ 86 h 139"/>
                <a:gd name="T12" fmla="*/ 43 w 133"/>
                <a:gd name="T13" fmla="*/ 86 h 139"/>
                <a:gd name="T14" fmla="*/ 59 w 133"/>
                <a:gd name="T15" fmla="*/ 92 h 139"/>
                <a:gd name="T16" fmla="*/ 67 w 133"/>
                <a:gd name="T17" fmla="*/ 105 h 139"/>
                <a:gd name="T18" fmla="*/ 67 w 133"/>
                <a:gd name="T19" fmla="*/ 119 h 139"/>
                <a:gd name="T20" fmla="*/ 59 w 133"/>
                <a:gd name="T21" fmla="*/ 131 h 139"/>
                <a:gd name="T22" fmla="*/ 43 w 133"/>
                <a:gd name="T23" fmla="*/ 137 h 139"/>
                <a:gd name="T24" fmla="*/ 10 w 133"/>
                <a:gd name="T25" fmla="*/ 111 h 139"/>
                <a:gd name="T26" fmla="*/ 16 w 133"/>
                <a:gd name="T27" fmla="*/ 121 h 139"/>
                <a:gd name="T28" fmla="*/ 26 w 133"/>
                <a:gd name="T29" fmla="*/ 125 h 139"/>
                <a:gd name="T30" fmla="*/ 41 w 133"/>
                <a:gd name="T31" fmla="*/ 125 h 139"/>
                <a:gd name="T32" fmla="*/ 51 w 133"/>
                <a:gd name="T33" fmla="*/ 121 h 139"/>
                <a:gd name="T34" fmla="*/ 57 w 133"/>
                <a:gd name="T35" fmla="*/ 111 h 139"/>
                <a:gd name="T36" fmla="*/ 51 w 133"/>
                <a:gd name="T37" fmla="*/ 101 h 139"/>
                <a:gd name="T38" fmla="*/ 41 w 133"/>
                <a:gd name="T39" fmla="*/ 97 h 139"/>
                <a:gd name="T40" fmla="*/ 26 w 133"/>
                <a:gd name="T41" fmla="*/ 97 h 139"/>
                <a:gd name="T42" fmla="*/ 16 w 133"/>
                <a:gd name="T43" fmla="*/ 101 h 139"/>
                <a:gd name="T44" fmla="*/ 10 w 133"/>
                <a:gd name="T45" fmla="*/ 111 h 139"/>
                <a:gd name="T46" fmla="*/ 0 w 133"/>
                <a:gd name="T47" fmla="*/ 40 h 139"/>
                <a:gd name="T48" fmla="*/ 133 w 133"/>
                <a:gd name="T49" fmla="*/ 97 h 139"/>
                <a:gd name="T50" fmla="*/ 97 w 133"/>
                <a:gd name="T51" fmla="*/ 54 h 139"/>
                <a:gd name="T52" fmla="*/ 79 w 133"/>
                <a:gd name="T53" fmla="*/ 52 h 139"/>
                <a:gd name="T54" fmla="*/ 67 w 133"/>
                <a:gd name="T55" fmla="*/ 42 h 139"/>
                <a:gd name="T56" fmla="*/ 63 w 133"/>
                <a:gd name="T57" fmla="*/ 28 h 139"/>
                <a:gd name="T58" fmla="*/ 67 w 133"/>
                <a:gd name="T59" fmla="*/ 14 h 139"/>
                <a:gd name="T60" fmla="*/ 79 w 133"/>
                <a:gd name="T61" fmla="*/ 4 h 139"/>
                <a:gd name="T62" fmla="*/ 97 w 133"/>
                <a:gd name="T63" fmla="*/ 0 h 139"/>
                <a:gd name="T64" fmla="*/ 117 w 133"/>
                <a:gd name="T65" fmla="*/ 4 h 139"/>
                <a:gd name="T66" fmla="*/ 129 w 133"/>
                <a:gd name="T67" fmla="*/ 14 h 139"/>
                <a:gd name="T68" fmla="*/ 133 w 133"/>
                <a:gd name="T69" fmla="*/ 28 h 139"/>
                <a:gd name="T70" fmla="*/ 129 w 133"/>
                <a:gd name="T71" fmla="*/ 42 h 139"/>
                <a:gd name="T72" fmla="*/ 117 w 133"/>
                <a:gd name="T73" fmla="*/ 52 h 139"/>
                <a:gd name="T74" fmla="*/ 97 w 133"/>
                <a:gd name="T75" fmla="*/ 54 h 139"/>
                <a:gd name="T76" fmla="*/ 75 w 133"/>
                <a:gd name="T77" fmla="*/ 32 h 139"/>
                <a:gd name="T78" fmla="*/ 83 w 133"/>
                <a:gd name="T79" fmla="*/ 40 h 139"/>
                <a:gd name="T80" fmla="*/ 99 w 133"/>
                <a:gd name="T81" fmla="*/ 42 h 139"/>
                <a:gd name="T82" fmla="*/ 111 w 133"/>
                <a:gd name="T83" fmla="*/ 40 h 139"/>
                <a:gd name="T84" fmla="*/ 119 w 133"/>
                <a:gd name="T85" fmla="*/ 32 h 139"/>
                <a:gd name="T86" fmla="*/ 119 w 133"/>
                <a:gd name="T87" fmla="*/ 22 h 139"/>
                <a:gd name="T88" fmla="*/ 111 w 133"/>
                <a:gd name="T89" fmla="*/ 14 h 139"/>
                <a:gd name="T90" fmla="*/ 97 w 133"/>
                <a:gd name="T91" fmla="*/ 14 h 139"/>
                <a:gd name="T92" fmla="*/ 83 w 133"/>
                <a:gd name="T93" fmla="*/ 14 h 139"/>
                <a:gd name="T94" fmla="*/ 75 w 133"/>
                <a:gd name="T95" fmla="*/ 2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" h="139">
                  <a:moveTo>
                    <a:pt x="33" y="139"/>
                  </a:moveTo>
                  <a:lnTo>
                    <a:pt x="24" y="137"/>
                  </a:lnTo>
                  <a:lnTo>
                    <a:pt x="16" y="135"/>
                  </a:lnTo>
                  <a:lnTo>
                    <a:pt x="10" y="131"/>
                  </a:lnTo>
                  <a:lnTo>
                    <a:pt x="4" y="127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3"/>
                  </a:lnTo>
                  <a:lnTo>
                    <a:pt x="4" y="97"/>
                  </a:lnTo>
                  <a:lnTo>
                    <a:pt x="8" y="92"/>
                  </a:lnTo>
                  <a:lnTo>
                    <a:pt x="16" y="88"/>
                  </a:lnTo>
                  <a:lnTo>
                    <a:pt x="24" y="86"/>
                  </a:lnTo>
                  <a:lnTo>
                    <a:pt x="33" y="84"/>
                  </a:lnTo>
                  <a:lnTo>
                    <a:pt x="43" y="86"/>
                  </a:lnTo>
                  <a:lnTo>
                    <a:pt x="53" y="88"/>
                  </a:lnTo>
                  <a:lnTo>
                    <a:pt x="59" y="92"/>
                  </a:lnTo>
                  <a:lnTo>
                    <a:pt x="65" y="97"/>
                  </a:lnTo>
                  <a:lnTo>
                    <a:pt x="67" y="105"/>
                  </a:lnTo>
                  <a:lnTo>
                    <a:pt x="69" y="111"/>
                  </a:lnTo>
                  <a:lnTo>
                    <a:pt x="67" y="119"/>
                  </a:lnTo>
                  <a:lnTo>
                    <a:pt x="65" y="125"/>
                  </a:lnTo>
                  <a:lnTo>
                    <a:pt x="59" y="131"/>
                  </a:lnTo>
                  <a:lnTo>
                    <a:pt x="53" y="135"/>
                  </a:lnTo>
                  <a:lnTo>
                    <a:pt x="43" y="137"/>
                  </a:lnTo>
                  <a:lnTo>
                    <a:pt x="33" y="139"/>
                  </a:lnTo>
                  <a:close/>
                  <a:moveTo>
                    <a:pt x="10" y="111"/>
                  </a:moveTo>
                  <a:lnTo>
                    <a:pt x="12" y="117"/>
                  </a:lnTo>
                  <a:lnTo>
                    <a:pt x="16" y="121"/>
                  </a:lnTo>
                  <a:lnTo>
                    <a:pt x="20" y="123"/>
                  </a:lnTo>
                  <a:lnTo>
                    <a:pt x="26" y="125"/>
                  </a:lnTo>
                  <a:lnTo>
                    <a:pt x="35" y="125"/>
                  </a:lnTo>
                  <a:lnTo>
                    <a:pt x="41" y="125"/>
                  </a:lnTo>
                  <a:lnTo>
                    <a:pt x="47" y="123"/>
                  </a:lnTo>
                  <a:lnTo>
                    <a:pt x="51" y="121"/>
                  </a:lnTo>
                  <a:lnTo>
                    <a:pt x="55" y="117"/>
                  </a:lnTo>
                  <a:lnTo>
                    <a:pt x="57" y="111"/>
                  </a:lnTo>
                  <a:lnTo>
                    <a:pt x="55" y="105"/>
                  </a:lnTo>
                  <a:lnTo>
                    <a:pt x="51" y="101"/>
                  </a:lnTo>
                  <a:lnTo>
                    <a:pt x="47" y="99"/>
                  </a:lnTo>
                  <a:lnTo>
                    <a:pt x="41" y="97"/>
                  </a:lnTo>
                  <a:lnTo>
                    <a:pt x="33" y="97"/>
                  </a:lnTo>
                  <a:lnTo>
                    <a:pt x="26" y="97"/>
                  </a:lnTo>
                  <a:lnTo>
                    <a:pt x="20" y="99"/>
                  </a:lnTo>
                  <a:lnTo>
                    <a:pt x="16" y="101"/>
                  </a:lnTo>
                  <a:lnTo>
                    <a:pt x="12" y="105"/>
                  </a:lnTo>
                  <a:lnTo>
                    <a:pt x="10" y="111"/>
                  </a:lnTo>
                  <a:close/>
                  <a:moveTo>
                    <a:pt x="133" y="111"/>
                  </a:moveTo>
                  <a:lnTo>
                    <a:pt x="0" y="40"/>
                  </a:lnTo>
                  <a:lnTo>
                    <a:pt x="0" y="26"/>
                  </a:lnTo>
                  <a:lnTo>
                    <a:pt x="133" y="97"/>
                  </a:lnTo>
                  <a:lnTo>
                    <a:pt x="133" y="111"/>
                  </a:lnTo>
                  <a:close/>
                  <a:moveTo>
                    <a:pt x="97" y="54"/>
                  </a:moveTo>
                  <a:lnTo>
                    <a:pt x="87" y="54"/>
                  </a:lnTo>
                  <a:lnTo>
                    <a:pt x="79" y="52"/>
                  </a:lnTo>
                  <a:lnTo>
                    <a:pt x="73" y="48"/>
                  </a:lnTo>
                  <a:lnTo>
                    <a:pt x="67" y="42"/>
                  </a:lnTo>
                  <a:lnTo>
                    <a:pt x="63" y="36"/>
                  </a:lnTo>
                  <a:lnTo>
                    <a:pt x="63" y="28"/>
                  </a:lnTo>
                  <a:lnTo>
                    <a:pt x="63" y="20"/>
                  </a:lnTo>
                  <a:lnTo>
                    <a:pt x="67" y="14"/>
                  </a:lnTo>
                  <a:lnTo>
                    <a:pt x="71" y="8"/>
                  </a:lnTo>
                  <a:lnTo>
                    <a:pt x="79" y="4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7" y="0"/>
                  </a:lnTo>
                  <a:lnTo>
                    <a:pt x="117" y="4"/>
                  </a:lnTo>
                  <a:lnTo>
                    <a:pt x="123" y="8"/>
                  </a:lnTo>
                  <a:lnTo>
                    <a:pt x="129" y="14"/>
                  </a:lnTo>
                  <a:lnTo>
                    <a:pt x="131" y="20"/>
                  </a:lnTo>
                  <a:lnTo>
                    <a:pt x="133" y="28"/>
                  </a:lnTo>
                  <a:lnTo>
                    <a:pt x="131" y="34"/>
                  </a:lnTo>
                  <a:lnTo>
                    <a:pt x="129" y="42"/>
                  </a:lnTo>
                  <a:lnTo>
                    <a:pt x="123" y="46"/>
                  </a:lnTo>
                  <a:lnTo>
                    <a:pt x="117" y="52"/>
                  </a:lnTo>
                  <a:lnTo>
                    <a:pt x="107" y="54"/>
                  </a:lnTo>
                  <a:lnTo>
                    <a:pt x="97" y="54"/>
                  </a:lnTo>
                  <a:close/>
                  <a:moveTo>
                    <a:pt x="73" y="28"/>
                  </a:moveTo>
                  <a:lnTo>
                    <a:pt x="75" y="32"/>
                  </a:lnTo>
                  <a:lnTo>
                    <a:pt x="79" y="38"/>
                  </a:lnTo>
                  <a:lnTo>
                    <a:pt x="83" y="40"/>
                  </a:lnTo>
                  <a:lnTo>
                    <a:pt x="89" y="40"/>
                  </a:lnTo>
                  <a:lnTo>
                    <a:pt x="99" y="42"/>
                  </a:lnTo>
                  <a:lnTo>
                    <a:pt x="105" y="40"/>
                  </a:lnTo>
                  <a:lnTo>
                    <a:pt x="111" y="40"/>
                  </a:lnTo>
                  <a:lnTo>
                    <a:pt x="115" y="38"/>
                  </a:lnTo>
                  <a:lnTo>
                    <a:pt x="119" y="32"/>
                  </a:lnTo>
                  <a:lnTo>
                    <a:pt x="121" y="28"/>
                  </a:lnTo>
                  <a:lnTo>
                    <a:pt x="119" y="22"/>
                  </a:lnTo>
                  <a:lnTo>
                    <a:pt x="115" y="18"/>
                  </a:lnTo>
                  <a:lnTo>
                    <a:pt x="111" y="14"/>
                  </a:lnTo>
                  <a:lnTo>
                    <a:pt x="105" y="14"/>
                  </a:lnTo>
                  <a:lnTo>
                    <a:pt x="97" y="14"/>
                  </a:lnTo>
                  <a:lnTo>
                    <a:pt x="89" y="14"/>
                  </a:lnTo>
                  <a:lnTo>
                    <a:pt x="83" y="14"/>
                  </a:lnTo>
                  <a:lnTo>
                    <a:pt x="79" y="18"/>
                  </a:lnTo>
                  <a:lnTo>
                    <a:pt x="75" y="22"/>
                  </a:lnTo>
                  <a:lnTo>
                    <a:pt x="73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1" name="Freeform 218"/>
            <p:cNvSpPr>
              <a:spLocks/>
            </p:cNvSpPr>
            <p:nvPr/>
          </p:nvSpPr>
          <p:spPr bwMode="auto">
            <a:xfrm>
              <a:off x="536576" y="4756151"/>
              <a:ext cx="131763" cy="28575"/>
            </a:xfrm>
            <a:custGeom>
              <a:avLst/>
              <a:gdLst>
                <a:gd name="T0" fmla="*/ 164 w 164"/>
                <a:gd name="T1" fmla="*/ 0 h 35"/>
                <a:gd name="T2" fmla="*/ 164 w 164"/>
                <a:gd name="T3" fmla="*/ 35 h 35"/>
                <a:gd name="T4" fmla="*/ 149 w 164"/>
                <a:gd name="T5" fmla="*/ 35 h 35"/>
                <a:gd name="T6" fmla="*/ 149 w 164"/>
                <a:gd name="T7" fmla="*/ 17 h 35"/>
                <a:gd name="T8" fmla="*/ 14 w 164"/>
                <a:gd name="T9" fmla="*/ 17 h 35"/>
                <a:gd name="T10" fmla="*/ 14 w 164"/>
                <a:gd name="T11" fmla="*/ 35 h 35"/>
                <a:gd name="T12" fmla="*/ 0 w 164"/>
                <a:gd name="T13" fmla="*/ 35 h 35"/>
                <a:gd name="T14" fmla="*/ 0 w 164"/>
                <a:gd name="T15" fmla="*/ 0 h 35"/>
                <a:gd name="T16" fmla="*/ 164 w 164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35">
                  <a:moveTo>
                    <a:pt x="164" y="0"/>
                  </a:moveTo>
                  <a:lnTo>
                    <a:pt x="164" y="35"/>
                  </a:lnTo>
                  <a:lnTo>
                    <a:pt x="149" y="35"/>
                  </a:lnTo>
                  <a:lnTo>
                    <a:pt x="149" y="17"/>
                  </a:lnTo>
                  <a:lnTo>
                    <a:pt x="14" y="17"/>
                  </a:lnTo>
                  <a:lnTo>
                    <a:pt x="14" y="35"/>
                  </a:lnTo>
                  <a:lnTo>
                    <a:pt x="0" y="35"/>
                  </a:lnTo>
                  <a:lnTo>
                    <a:pt x="0" y="0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2" name="Rectangle 219"/>
            <p:cNvSpPr>
              <a:spLocks noChangeArrowheads="1"/>
            </p:cNvSpPr>
            <p:nvPr/>
          </p:nvSpPr>
          <p:spPr bwMode="auto">
            <a:xfrm>
              <a:off x="1141414" y="4330701"/>
              <a:ext cx="4403725" cy="137795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3" name="Rectangle 220"/>
            <p:cNvSpPr>
              <a:spLocks noChangeArrowheads="1"/>
            </p:cNvSpPr>
            <p:nvPr/>
          </p:nvSpPr>
          <p:spPr bwMode="auto">
            <a:xfrm>
              <a:off x="1273176" y="4859338"/>
              <a:ext cx="130175" cy="58420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FFFF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4" name="Rectangle 221"/>
            <p:cNvSpPr>
              <a:spLocks noChangeArrowheads="1"/>
            </p:cNvSpPr>
            <p:nvPr/>
          </p:nvSpPr>
          <p:spPr bwMode="auto">
            <a:xfrm>
              <a:off x="1273176" y="4859338"/>
              <a:ext cx="130175" cy="584200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5" name="Freeform 222"/>
            <p:cNvSpPr>
              <a:spLocks/>
            </p:cNvSpPr>
            <p:nvPr/>
          </p:nvSpPr>
          <p:spPr bwMode="auto">
            <a:xfrm>
              <a:off x="4483101" y="1357313"/>
              <a:ext cx="88900" cy="133350"/>
            </a:xfrm>
            <a:custGeom>
              <a:avLst/>
              <a:gdLst>
                <a:gd name="T0" fmla="*/ 111 w 111"/>
                <a:gd name="T1" fmla="*/ 147 h 169"/>
                <a:gd name="T2" fmla="*/ 111 w 111"/>
                <a:gd name="T3" fmla="*/ 169 h 169"/>
                <a:gd name="T4" fmla="*/ 0 w 111"/>
                <a:gd name="T5" fmla="*/ 169 h 169"/>
                <a:gd name="T6" fmla="*/ 0 w 111"/>
                <a:gd name="T7" fmla="*/ 163 h 169"/>
                <a:gd name="T8" fmla="*/ 2 w 111"/>
                <a:gd name="T9" fmla="*/ 155 h 169"/>
                <a:gd name="T10" fmla="*/ 8 w 111"/>
                <a:gd name="T11" fmla="*/ 143 h 169"/>
                <a:gd name="T12" fmla="*/ 16 w 111"/>
                <a:gd name="T13" fmla="*/ 131 h 169"/>
                <a:gd name="T14" fmla="*/ 22 w 111"/>
                <a:gd name="T15" fmla="*/ 123 h 169"/>
                <a:gd name="T16" fmla="*/ 30 w 111"/>
                <a:gd name="T17" fmla="*/ 115 h 169"/>
                <a:gd name="T18" fmla="*/ 42 w 111"/>
                <a:gd name="T19" fmla="*/ 105 h 169"/>
                <a:gd name="T20" fmla="*/ 64 w 111"/>
                <a:gd name="T21" fmla="*/ 85 h 169"/>
                <a:gd name="T22" fmla="*/ 78 w 111"/>
                <a:gd name="T23" fmla="*/ 71 h 169"/>
                <a:gd name="T24" fmla="*/ 82 w 111"/>
                <a:gd name="T25" fmla="*/ 63 h 169"/>
                <a:gd name="T26" fmla="*/ 86 w 111"/>
                <a:gd name="T27" fmla="*/ 55 h 169"/>
                <a:gd name="T28" fmla="*/ 86 w 111"/>
                <a:gd name="T29" fmla="*/ 48 h 169"/>
                <a:gd name="T30" fmla="*/ 86 w 111"/>
                <a:gd name="T31" fmla="*/ 40 h 169"/>
                <a:gd name="T32" fmla="*/ 84 w 111"/>
                <a:gd name="T33" fmla="*/ 34 h 169"/>
                <a:gd name="T34" fmla="*/ 78 w 111"/>
                <a:gd name="T35" fmla="*/ 28 h 169"/>
                <a:gd name="T36" fmla="*/ 72 w 111"/>
                <a:gd name="T37" fmla="*/ 24 h 169"/>
                <a:gd name="T38" fmla="*/ 64 w 111"/>
                <a:gd name="T39" fmla="*/ 22 h 169"/>
                <a:gd name="T40" fmla="*/ 56 w 111"/>
                <a:gd name="T41" fmla="*/ 20 h 169"/>
                <a:gd name="T42" fmla="*/ 48 w 111"/>
                <a:gd name="T43" fmla="*/ 22 h 169"/>
                <a:gd name="T44" fmla="*/ 40 w 111"/>
                <a:gd name="T45" fmla="*/ 24 h 169"/>
                <a:gd name="T46" fmla="*/ 34 w 111"/>
                <a:gd name="T47" fmla="*/ 28 h 169"/>
                <a:gd name="T48" fmla="*/ 30 w 111"/>
                <a:gd name="T49" fmla="*/ 34 h 169"/>
                <a:gd name="T50" fmla="*/ 26 w 111"/>
                <a:gd name="T51" fmla="*/ 42 h 169"/>
                <a:gd name="T52" fmla="*/ 26 w 111"/>
                <a:gd name="T53" fmla="*/ 50 h 169"/>
                <a:gd name="T54" fmla="*/ 2 w 111"/>
                <a:gd name="T55" fmla="*/ 48 h 169"/>
                <a:gd name="T56" fmla="*/ 8 w 111"/>
                <a:gd name="T57" fmla="*/ 28 h 169"/>
                <a:gd name="T58" fmla="*/ 20 w 111"/>
                <a:gd name="T59" fmla="*/ 12 h 169"/>
                <a:gd name="T60" fmla="*/ 36 w 111"/>
                <a:gd name="T61" fmla="*/ 4 h 169"/>
                <a:gd name="T62" fmla="*/ 58 w 111"/>
                <a:gd name="T63" fmla="*/ 0 h 169"/>
                <a:gd name="T64" fmla="*/ 78 w 111"/>
                <a:gd name="T65" fmla="*/ 4 h 169"/>
                <a:gd name="T66" fmla="*/ 96 w 111"/>
                <a:gd name="T67" fmla="*/ 14 h 169"/>
                <a:gd name="T68" fmla="*/ 105 w 111"/>
                <a:gd name="T69" fmla="*/ 30 h 169"/>
                <a:gd name="T70" fmla="*/ 109 w 111"/>
                <a:gd name="T71" fmla="*/ 48 h 169"/>
                <a:gd name="T72" fmla="*/ 107 w 111"/>
                <a:gd name="T73" fmla="*/ 57 h 169"/>
                <a:gd name="T74" fmla="*/ 105 w 111"/>
                <a:gd name="T75" fmla="*/ 67 h 169"/>
                <a:gd name="T76" fmla="*/ 100 w 111"/>
                <a:gd name="T77" fmla="*/ 77 h 169"/>
                <a:gd name="T78" fmla="*/ 92 w 111"/>
                <a:gd name="T79" fmla="*/ 87 h 169"/>
                <a:gd name="T80" fmla="*/ 88 w 111"/>
                <a:gd name="T81" fmla="*/ 93 h 169"/>
                <a:gd name="T82" fmla="*/ 80 w 111"/>
                <a:gd name="T83" fmla="*/ 99 h 169"/>
                <a:gd name="T84" fmla="*/ 72 w 111"/>
                <a:gd name="T85" fmla="*/ 107 h 169"/>
                <a:gd name="T86" fmla="*/ 62 w 111"/>
                <a:gd name="T87" fmla="*/ 117 h 169"/>
                <a:gd name="T88" fmla="*/ 54 w 111"/>
                <a:gd name="T89" fmla="*/ 123 h 169"/>
                <a:gd name="T90" fmla="*/ 46 w 111"/>
                <a:gd name="T91" fmla="*/ 129 h 169"/>
                <a:gd name="T92" fmla="*/ 42 w 111"/>
                <a:gd name="T93" fmla="*/ 133 h 169"/>
                <a:gd name="T94" fmla="*/ 38 w 111"/>
                <a:gd name="T95" fmla="*/ 137 h 169"/>
                <a:gd name="T96" fmla="*/ 30 w 111"/>
                <a:gd name="T97" fmla="*/ 147 h 169"/>
                <a:gd name="T98" fmla="*/ 111 w 111"/>
                <a:gd name="T99" fmla="*/ 14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1" h="169">
                  <a:moveTo>
                    <a:pt x="111" y="147"/>
                  </a:moveTo>
                  <a:lnTo>
                    <a:pt x="111" y="169"/>
                  </a:lnTo>
                  <a:lnTo>
                    <a:pt x="0" y="169"/>
                  </a:lnTo>
                  <a:lnTo>
                    <a:pt x="0" y="163"/>
                  </a:lnTo>
                  <a:lnTo>
                    <a:pt x="2" y="155"/>
                  </a:lnTo>
                  <a:lnTo>
                    <a:pt x="8" y="143"/>
                  </a:lnTo>
                  <a:lnTo>
                    <a:pt x="16" y="131"/>
                  </a:lnTo>
                  <a:lnTo>
                    <a:pt x="22" y="123"/>
                  </a:lnTo>
                  <a:lnTo>
                    <a:pt x="30" y="115"/>
                  </a:lnTo>
                  <a:lnTo>
                    <a:pt x="42" y="105"/>
                  </a:lnTo>
                  <a:lnTo>
                    <a:pt x="64" y="85"/>
                  </a:lnTo>
                  <a:lnTo>
                    <a:pt x="78" y="71"/>
                  </a:lnTo>
                  <a:lnTo>
                    <a:pt x="82" y="63"/>
                  </a:lnTo>
                  <a:lnTo>
                    <a:pt x="86" y="55"/>
                  </a:lnTo>
                  <a:lnTo>
                    <a:pt x="86" y="48"/>
                  </a:lnTo>
                  <a:lnTo>
                    <a:pt x="86" y="40"/>
                  </a:lnTo>
                  <a:lnTo>
                    <a:pt x="84" y="34"/>
                  </a:lnTo>
                  <a:lnTo>
                    <a:pt x="78" y="28"/>
                  </a:lnTo>
                  <a:lnTo>
                    <a:pt x="72" y="24"/>
                  </a:lnTo>
                  <a:lnTo>
                    <a:pt x="64" y="22"/>
                  </a:lnTo>
                  <a:lnTo>
                    <a:pt x="56" y="20"/>
                  </a:lnTo>
                  <a:lnTo>
                    <a:pt x="48" y="22"/>
                  </a:lnTo>
                  <a:lnTo>
                    <a:pt x="40" y="24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6" y="50"/>
                  </a:lnTo>
                  <a:lnTo>
                    <a:pt x="2" y="48"/>
                  </a:lnTo>
                  <a:lnTo>
                    <a:pt x="8" y="28"/>
                  </a:lnTo>
                  <a:lnTo>
                    <a:pt x="20" y="12"/>
                  </a:lnTo>
                  <a:lnTo>
                    <a:pt x="36" y="4"/>
                  </a:lnTo>
                  <a:lnTo>
                    <a:pt x="58" y="0"/>
                  </a:lnTo>
                  <a:lnTo>
                    <a:pt x="78" y="4"/>
                  </a:lnTo>
                  <a:lnTo>
                    <a:pt x="96" y="14"/>
                  </a:lnTo>
                  <a:lnTo>
                    <a:pt x="105" y="30"/>
                  </a:lnTo>
                  <a:lnTo>
                    <a:pt x="109" y="48"/>
                  </a:lnTo>
                  <a:lnTo>
                    <a:pt x="107" y="57"/>
                  </a:lnTo>
                  <a:lnTo>
                    <a:pt x="105" y="67"/>
                  </a:lnTo>
                  <a:lnTo>
                    <a:pt x="100" y="77"/>
                  </a:lnTo>
                  <a:lnTo>
                    <a:pt x="92" y="87"/>
                  </a:lnTo>
                  <a:lnTo>
                    <a:pt x="88" y="93"/>
                  </a:lnTo>
                  <a:lnTo>
                    <a:pt x="80" y="99"/>
                  </a:lnTo>
                  <a:lnTo>
                    <a:pt x="72" y="107"/>
                  </a:lnTo>
                  <a:lnTo>
                    <a:pt x="62" y="117"/>
                  </a:lnTo>
                  <a:lnTo>
                    <a:pt x="54" y="123"/>
                  </a:lnTo>
                  <a:lnTo>
                    <a:pt x="46" y="129"/>
                  </a:lnTo>
                  <a:lnTo>
                    <a:pt x="42" y="133"/>
                  </a:lnTo>
                  <a:lnTo>
                    <a:pt x="38" y="137"/>
                  </a:lnTo>
                  <a:lnTo>
                    <a:pt x="30" y="147"/>
                  </a:lnTo>
                  <a:lnTo>
                    <a:pt x="111" y="14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" name="Rectangle 223"/>
            <p:cNvSpPr>
              <a:spLocks noChangeArrowheads="1"/>
            </p:cNvSpPr>
            <p:nvPr/>
          </p:nvSpPr>
          <p:spPr bwMode="auto">
            <a:xfrm>
              <a:off x="4598989" y="1473201"/>
              <a:ext cx="17463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" name="Freeform 224"/>
            <p:cNvSpPr>
              <a:spLocks/>
            </p:cNvSpPr>
            <p:nvPr/>
          </p:nvSpPr>
          <p:spPr bwMode="auto">
            <a:xfrm>
              <a:off x="4640264" y="1360488"/>
              <a:ext cx="88900" cy="133350"/>
            </a:xfrm>
            <a:custGeom>
              <a:avLst/>
              <a:gdLst>
                <a:gd name="T0" fmla="*/ 0 w 111"/>
                <a:gd name="T1" fmla="*/ 121 h 169"/>
                <a:gd name="T2" fmla="*/ 22 w 111"/>
                <a:gd name="T3" fmla="*/ 119 h 169"/>
                <a:gd name="T4" fmla="*/ 24 w 111"/>
                <a:gd name="T5" fmla="*/ 127 h 169"/>
                <a:gd name="T6" fmla="*/ 28 w 111"/>
                <a:gd name="T7" fmla="*/ 135 h 169"/>
                <a:gd name="T8" fmla="*/ 32 w 111"/>
                <a:gd name="T9" fmla="*/ 141 h 169"/>
                <a:gd name="T10" fmla="*/ 38 w 111"/>
                <a:gd name="T11" fmla="*/ 145 h 169"/>
                <a:gd name="T12" fmla="*/ 45 w 111"/>
                <a:gd name="T13" fmla="*/ 147 h 169"/>
                <a:gd name="T14" fmla="*/ 53 w 111"/>
                <a:gd name="T15" fmla="*/ 149 h 169"/>
                <a:gd name="T16" fmla="*/ 61 w 111"/>
                <a:gd name="T17" fmla="*/ 147 h 169"/>
                <a:gd name="T18" fmla="*/ 67 w 111"/>
                <a:gd name="T19" fmla="*/ 145 h 169"/>
                <a:gd name="T20" fmla="*/ 73 w 111"/>
                <a:gd name="T21" fmla="*/ 143 h 169"/>
                <a:gd name="T22" fmla="*/ 79 w 111"/>
                <a:gd name="T23" fmla="*/ 137 h 169"/>
                <a:gd name="T24" fmla="*/ 85 w 111"/>
                <a:gd name="T25" fmla="*/ 129 h 169"/>
                <a:gd name="T26" fmla="*/ 87 w 111"/>
                <a:gd name="T27" fmla="*/ 121 h 169"/>
                <a:gd name="T28" fmla="*/ 89 w 111"/>
                <a:gd name="T29" fmla="*/ 109 h 169"/>
                <a:gd name="T30" fmla="*/ 87 w 111"/>
                <a:gd name="T31" fmla="*/ 99 h 169"/>
                <a:gd name="T32" fmla="*/ 85 w 111"/>
                <a:gd name="T33" fmla="*/ 89 h 169"/>
                <a:gd name="T34" fmla="*/ 79 w 111"/>
                <a:gd name="T35" fmla="*/ 81 h 169"/>
                <a:gd name="T36" fmla="*/ 75 w 111"/>
                <a:gd name="T37" fmla="*/ 77 h 169"/>
                <a:gd name="T38" fmla="*/ 69 w 111"/>
                <a:gd name="T39" fmla="*/ 75 h 169"/>
                <a:gd name="T40" fmla="*/ 61 w 111"/>
                <a:gd name="T41" fmla="*/ 73 h 169"/>
                <a:gd name="T42" fmla="*/ 53 w 111"/>
                <a:gd name="T43" fmla="*/ 73 h 169"/>
                <a:gd name="T44" fmla="*/ 43 w 111"/>
                <a:gd name="T45" fmla="*/ 73 h 169"/>
                <a:gd name="T46" fmla="*/ 36 w 111"/>
                <a:gd name="T47" fmla="*/ 77 h 169"/>
                <a:gd name="T48" fmla="*/ 30 w 111"/>
                <a:gd name="T49" fmla="*/ 81 h 169"/>
                <a:gd name="T50" fmla="*/ 26 w 111"/>
                <a:gd name="T51" fmla="*/ 87 h 169"/>
                <a:gd name="T52" fmla="*/ 2 w 111"/>
                <a:gd name="T53" fmla="*/ 85 h 169"/>
                <a:gd name="T54" fmla="*/ 20 w 111"/>
                <a:gd name="T55" fmla="*/ 0 h 169"/>
                <a:gd name="T56" fmla="*/ 101 w 111"/>
                <a:gd name="T57" fmla="*/ 0 h 169"/>
                <a:gd name="T58" fmla="*/ 101 w 111"/>
                <a:gd name="T59" fmla="*/ 22 h 169"/>
                <a:gd name="T60" fmla="*/ 38 w 111"/>
                <a:gd name="T61" fmla="*/ 22 h 169"/>
                <a:gd name="T62" fmla="*/ 30 w 111"/>
                <a:gd name="T63" fmla="*/ 63 h 169"/>
                <a:gd name="T64" fmla="*/ 40 w 111"/>
                <a:gd name="T65" fmla="*/ 57 h 169"/>
                <a:gd name="T66" fmla="*/ 49 w 111"/>
                <a:gd name="T67" fmla="*/ 53 h 169"/>
                <a:gd name="T68" fmla="*/ 59 w 111"/>
                <a:gd name="T69" fmla="*/ 53 h 169"/>
                <a:gd name="T70" fmla="*/ 79 w 111"/>
                <a:gd name="T71" fmla="*/ 57 h 169"/>
                <a:gd name="T72" fmla="*/ 95 w 111"/>
                <a:gd name="T73" fmla="*/ 67 h 169"/>
                <a:gd name="T74" fmla="*/ 107 w 111"/>
                <a:gd name="T75" fmla="*/ 85 h 169"/>
                <a:gd name="T76" fmla="*/ 111 w 111"/>
                <a:gd name="T77" fmla="*/ 107 h 169"/>
                <a:gd name="T78" fmla="*/ 107 w 111"/>
                <a:gd name="T79" fmla="*/ 129 h 169"/>
                <a:gd name="T80" fmla="*/ 97 w 111"/>
                <a:gd name="T81" fmla="*/ 147 h 169"/>
                <a:gd name="T82" fmla="*/ 85 w 111"/>
                <a:gd name="T83" fmla="*/ 159 h 169"/>
                <a:gd name="T84" fmla="*/ 71 w 111"/>
                <a:gd name="T85" fmla="*/ 165 h 169"/>
                <a:gd name="T86" fmla="*/ 53 w 111"/>
                <a:gd name="T87" fmla="*/ 169 h 169"/>
                <a:gd name="T88" fmla="*/ 34 w 111"/>
                <a:gd name="T89" fmla="*/ 165 h 169"/>
                <a:gd name="T90" fmla="*/ 16 w 111"/>
                <a:gd name="T91" fmla="*/ 155 h 169"/>
                <a:gd name="T92" fmla="*/ 6 w 111"/>
                <a:gd name="T93" fmla="*/ 141 h 169"/>
                <a:gd name="T94" fmla="*/ 0 w 111"/>
                <a:gd name="T95" fmla="*/ 12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69">
                  <a:moveTo>
                    <a:pt x="0" y="121"/>
                  </a:moveTo>
                  <a:lnTo>
                    <a:pt x="22" y="119"/>
                  </a:lnTo>
                  <a:lnTo>
                    <a:pt x="24" y="127"/>
                  </a:lnTo>
                  <a:lnTo>
                    <a:pt x="28" y="135"/>
                  </a:lnTo>
                  <a:lnTo>
                    <a:pt x="32" y="141"/>
                  </a:lnTo>
                  <a:lnTo>
                    <a:pt x="38" y="145"/>
                  </a:lnTo>
                  <a:lnTo>
                    <a:pt x="45" y="147"/>
                  </a:lnTo>
                  <a:lnTo>
                    <a:pt x="53" y="149"/>
                  </a:lnTo>
                  <a:lnTo>
                    <a:pt x="61" y="147"/>
                  </a:lnTo>
                  <a:lnTo>
                    <a:pt x="67" y="145"/>
                  </a:lnTo>
                  <a:lnTo>
                    <a:pt x="73" y="143"/>
                  </a:lnTo>
                  <a:lnTo>
                    <a:pt x="79" y="137"/>
                  </a:lnTo>
                  <a:lnTo>
                    <a:pt x="85" y="129"/>
                  </a:lnTo>
                  <a:lnTo>
                    <a:pt x="87" y="121"/>
                  </a:lnTo>
                  <a:lnTo>
                    <a:pt x="89" y="109"/>
                  </a:lnTo>
                  <a:lnTo>
                    <a:pt x="87" y="99"/>
                  </a:lnTo>
                  <a:lnTo>
                    <a:pt x="85" y="89"/>
                  </a:lnTo>
                  <a:lnTo>
                    <a:pt x="79" y="81"/>
                  </a:lnTo>
                  <a:lnTo>
                    <a:pt x="75" y="77"/>
                  </a:lnTo>
                  <a:lnTo>
                    <a:pt x="69" y="75"/>
                  </a:lnTo>
                  <a:lnTo>
                    <a:pt x="61" y="73"/>
                  </a:lnTo>
                  <a:lnTo>
                    <a:pt x="53" y="73"/>
                  </a:lnTo>
                  <a:lnTo>
                    <a:pt x="43" y="73"/>
                  </a:lnTo>
                  <a:lnTo>
                    <a:pt x="36" y="77"/>
                  </a:lnTo>
                  <a:lnTo>
                    <a:pt x="30" y="81"/>
                  </a:lnTo>
                  <a:lnTo>
                    <a:pt x="26" y="87"/>
                  </a:lnTo>
                  <a:lnTo>
                    <a:pt x="2" y="85"/>
                  </a:lnTo>
                  <a:lnTo>
                    <a:pt x="20" y="0"/>
                  </a:lnTo>
                  <a:lnTo>
                    <a:pt x="101" y="0"/>
                  </a:lnTo>
                  <a:lnTo>
                    <a:pt x="101" y="22"/>
                  </a:lnTo>
                  <a:lnTo>
                    <a:pt x="38" y="22"/>
                  </a:lnTo>
                  <a:lnTo>
                    <a:pt x="30" y="63"/>
                  </a:lnTo>
                  <a:lnTo>
                    <a:pt x="40" y="57"/>
                  </a:lnTo>
                  <a:lnTo>
                    <a:pt x="49" y="53"/>
                  </a:lnTo>
                  <a:lnTo>
                    <a:pt x="59" y="53"/>
                  </a:lnTo>
                  <a:lnTo>
                    <a:pt x="79" y="57"/>
                  </a:lnTo>
                  <a:lnTo>
                    <a:pt x="95" y="67"/>
                  </a:lnTo>
                  <a:lnTo>
                    <a:pt x="107" y="85"/>
                  </a:lnTo>
                  <a:lnTo>
                    <a:pt x="111" y="107"/>
                  </a:lnTo>
                  <a:lnTo>
                    <a:pt x="107" y="129"/>
                  </a:lnTo>
                  <a:lnTo>
                    <a:pt x="97" y="147"/>
                  </a:lnTo>
                  <a:lnTo>
                    <a:pt x="85" y="159"/>
                  </a:lnTo>
                  <a:lnTo>
                    <a:pt x="71" y="165"/>
                  </a:lnTo>
                  <a:lnTo>
                    <a:pt x="53" y="169"/>
                  </a:lnTo>
                  <a:lnTo>
                    <a:pt x="34" y="165"/>
                  </a:lnTo>
                  <a:lnTo>
                    <a:pt x="16" y="155"/>
                  </a:lnTo>
                  <a:lnTo>
                    <a:pt x="6" y="141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" name="Freeform 225"/>
            <p:cNvSpPr>
              <a:spLocks/>
            </p:cNvSpPr>
            <p:nvPr/>
          </p:nvSpPr>
          <p:spPr bwMode="auto">
            <a:xfrm>
              <a:off x="4749801" y="1357313"/>
              <a:ext cx="125413" cy="133350"/>
            </a:xfrm>
            <a:custGeom>
              <a:avLst/>
              <a:gdLst>
                <a:gd name="T0" fmla="*/ 0 w 159"/>
                <a:gd name="T1" fmla="*/ 169 h 169"/>
                <a:gd name="T2" fmla="*/ 0 w 159"/>
                <a:gd name="T3" fmla="*/ 0 h 169"/>
                <a:gd name="T4" fmla="*/ 36 w 159"/>
                <a:gd name="T5" fmla="*/ 0 h 169"/>
                <a:gd name="T6" fmla="*/ 73 w 159"/>
                <a:gd name="T7" fmla="*/ 119 h 169"/>
                <a:gd name="T8" fmla="*/ 75 w 159"/>
                <a:gd name="T9" fmla="*/ 129 h 169"/>
                <a:gd name="T10" fmla="*/ 77 w 159"/>
                <a:gd name="T11" fmla="*/ 139 h 169"/>
                <a:gd name="T12" fmla="*/ 79 w 159"/>
                <a:gd name="T13" fmla="*/ 145 h 169"/>
                <a:gd name="T14" fmla="*/ 81 w 159"/>
                <a:gd name="T15" fmla="*/ 137 h 169"/>
                <a:gd name="T16" fmla="*/ 85 w 159"/>
                <a:gd name="T17" fmla="*/ 129 h 169"/>
                <a:gd name="T18" fmla="*/ 89 w 159"/>
                <a:gd name="T19" fmla="*/ 117 h 169"/>
                <a:gd name="T20" fmla="*/ 125 w 159"/>
                <a:gd name="T21" fmla="*/ 0 h 169"/>
                <a:gd name="T22" fmla="*/ 159 w 159"/>
                <a:gd name="T23" fmla="*/ 0 h 169"/>
                <a:gd name="T24" fmla="*/ 159 w 159"/>
                <a:gd name="T25" fmla="*/ 169 h 169"/>
                <a:gd name="T26" fmla="*/ 137 w 159"/>
                <a:gd name="T27" fmla="*/ 169 h 169"/>
                <a:gd name="T28" fmla="*/ 137 w 159"/>
                <a:gd name="T29" fmla="*/ 26 h 169"/>
                <a:gd name="T30" fmla="*/ 93 w 159"/>
                <a:gd name="T31" fmla="*/ 169 h 169"/>
                <a:gd name="T32" fmla="*/ 67 w 159"/>
                <a:gd name="T33" fmla="*/ 169 h 169"/>
                <a:gd name="T34" fmla="*/ 22 w 159"/>
                <a:gd name="T35" fmla="*/ 26 h 169"/>
                <a:gd name="T36" fmla="*/ 22 w 159"/>
                <a:gd name="T37" fmla="*/ 169 h 169"/>
                <a:gd name="T38" fmla="*/ 0 w 159"/>
                <a:gd name="T3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169">
                  <a:moveTo>
                    <a:pt x="0" y="169"/>
                  </a:moveTo>
                  <a:lnTo>
                    <a:pt x="0" y="0"/>
                  </a:lnTo>
                  <a:lnTo>
                    <a:pt x="36" y="0"/>
                  </a:lnTo>
                  <a:lnTo>
                    <a:pt x="73" y="119"/>
                  </a:lnTo>
                  <a:lnTo>
                    <a:pt x="75" y="129"/>
                  </a:lnTo>
                  <a:lnTo>
                    <a:pt x="77" y="139"/>
                  </a:lnTo>
                  <a:lnTo>
                    <a:pt x="79" y="145"/>
                  </a:lnTo>
                  <a:lnTo>
                    <a:pt x="81" y="137"/>
                  </a:lnTo>
                  <a:lnTo>
                    <a:pt x="85" y="129"/>
                  </a:lnTo>
                  <a:lnTo>
                    <a:pt x="89" y="117"/>
                  </a:lnTo>
                  <a:lnTo>
                    <a:pt x="125" y="0"/>
                  </a:lnTo>
                  <a:lnTo>
                    <a:pt x="159" y="0"/>
                  </a:lnTo>
                  <a:lnTo>
                    <a:pt x="159" y="169"/>
                  </a:lnTo>
                  <a:lnTo>
                    <a:pt x="137" y="169"/>
                  </a:lnTo>
                  <a:lnTo>
                    <a:pt x="137" y="26"/>
                  </a:lnTo>
                  <a:lnTo>
                    <a:pt x="93" y="169"/>
                  </a:lnTo>
                  <a:lnTo>
                    <a:pt x="67" y="169"/>
                  </a:lnTo>
                  <a:lnTo>
                    <a:pt x="22" y="26"/>
                  </a:lnTo>
                  <a:lnTo>
                    <a:pt x="22" y="169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" name="Freeform 226"/>
            <p:cNvSpPr>
              <a:spLocks noEditPoints="1"/>
            </p:cNvSpPr>
            <p:nvPr/>
          </p:nvSpPr>
          <p:spPr bwMode="auto">
            <a:xfrm>
              <a:off x="4887914" y="1357313"/>
              <a:ext cx="125413" cy="133350"/>
            </a:xfrm>
            <a:custGeom>
              <a:avLst/>
              <a:gdLst>
                <a:gd name="T0" fmla="*/ 0 w 156"/>
                <a:gd name="T1" fmla="*/ 169 h 169"/>
                <a:gd name="T2" fmla="*/ 67 w 156"/>
                <a:gd name="T3" fmla="*/ 0 h 169"/>
                <a:gd name="T4" fmla="*/ 89 w 156"/>
                <a:gd name="T5" fmla="*/ 0 h 169"/>
                <a:gd name="T6" fmla="*/ 156 w 156"/>
                <a:gd name="T7" fmla="*/ 169 h 169"/>
                <a:gd name="T8" fmla="*/ 135 w 156"/>
                <a:gd name="T9" fmla="*/ 169 h 169"/>
                <a:gd name="T10" fmla="*/ 115 w 156"/>
                <a:gd name="T11" fmla="*/ 119 h 169"/>
                <a:gd name="T12" fmla="*/ 43 w 156"/>
                <a:gd name="T13" fmla="*/ 119 h 169"/>
                <a:gd name="T14" fmla="*/ 23 w 156"/>
                <a:gd name="T15" fmla="*/ 169 h 169"/>
                <a:gd name="T16" fmla="*/ 0 w 156"/>
                <a:gd name="T17" fmla="*/ 169 h 169"/>
                <a:gd name="T18" fmla="*/ 49 w 156"/>
                <a:gd name="T19" fmla="*/ 99 h 169"/>
                <a:gd name="T20" fmla="*/ 109 w 156"/>
                <a:gd name="T21" fmla="*/ 99 h 169"/>
                <a:gd name="T22" fmla="*/ 91 w 156"/>
                <a:gd name="T23" fmla="*/ 53 h 169"/>
                <a:gd name="T24" fmla="*/ 85 w 156"/>
                <a:gd name="T25" fmla="*/ 34 h 169"/>
                <a:gd name="T26" fmla="*/ 79 w 156"/>
                <a:gd name="T27" fmla="*/ 20 h 169"/>
                <a:gd name="T28" fmla="*/ 67 w 156"/>
                <a:gd name="T29" fmla="*/ 51 h 169"/>
                <a:gd name="T30" fmla="*/ 49 w 156"/>
                <a:gd name="T31" fmla="*/ 9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169">
                  <a:moveTo>
                    <a:pt x="0" y="169"/>
                  </a:moveTo>
                  <a:lnTo>
                    <a:pt x="67" y="0"/>
                  </a:lnTo>
                  <a:lnTo>
                    <a:pt x="89" y="0"/>
                  </a:lnTo>
                  <a:lnTo>
                    <a:pt x="156" y="169"/>
                  </a:lnTo>
                  <a:lnTo>
                    <a:pt x="135" y="169"/>
                  </a:lnTo>
                  <a:lnTo>
                    <a:pt x="115" y="119"/>
                  </a:lnTo>
                  <a:lnTo>
                    <a:pt x="43" y="119"/>
                  </a:lnTo>
                  <a:lnTo>
                    <a:pt x="23" y="169"/>
                  </a:lnTo>
                  <a:lnTo>
                    <a:pt x="0" y="169"/>
                  </a:lnTo>
                  <a:close/>
                  <a:moveTo>
                    <a:pt x="49" y="99"/>
                  </a:moveTo>
                  <a:lnTo>
                    <a:pt x="109" y="99"/>
                  </a:lnTo>
                  <a:lnTo>
                    <a:pt x="91" y="53"/>
                  </a:lnTo>
                  <a:lnTo>
                    <a:pt x="85" y="34"/>
                  </a:lnTo>
                  <a:lnTo>
                    <a:pt x="79" y="20"/>
                  </a:lnTo>
                  <a:lnTo>
                    <a:pt x="67" y="51"/>
                  </a:lnTo>
                  <a:lnTo>
                    <a:pt x="49" y="9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" name="Freeform 227"/>
            <p:cNvSpPr>
              <a:spLocks/>
            </p:cNvSpPr>
            <p:nvPr/>
          </p:nvSpPr>
          <p:spPr bwMode="auto">
            <a:xfrm>
              <a:off x="5065714" y="1357313"/>
              <a:ext cx="53975" cy="133350"/>
            </a:xfrm>
            <a:custGeom>
              <a:avLst/>
              <a:gdLst>
                <a:gd name="T0" fmla="*/ 0 w 67"/>
                <a:gd name="T1" fmla="*/ 169 h 169"/>
                <a:gd name="T2" fmla="*/ 50 w 67"/>
                <a:gd name="T3" fmla="*/ 0 h 169"/>
                <a:gd name="T4" fmla="*/ 67 w 67"/>
                <a:gd name="T5" fmla="*/ 0 h 169"/>
                <a:gd name="T6" fmla="*/ 18 w 67"/>
                <a:gd name="T7" fmla="*/ 169 h 169"/>
                <a:gd name="T8" fmla="*/ 0 w 67"/>
                <a:gd name="T9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69">
                  <a:moveTo>
                    <a:pt x="0" y="169"/>
                  </a:moveTo>
                  <a:lnTo>
                    <a:pt x="50" y="0"/>
                  </a:lnTo>
                  <a:lnTo>
                    <a:pt x="67" y="0"/>
                  </a:lnTo>
                  <a:lnTo>
                    <a:pt x="18" y="169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" name="Freeform 228"/>
            <p:cNvSpPr>
              <a:spLocks/>
            </p:cNvSpPr>
            <p:nvPr/>
          </p:nvSpPr>
          <p:spPr bwMode="auto">
            <a:xfrm>
              <a:off x="5180014" y="1357313"/>
              <a:ext cx="87313" cy="136525"/>
            </a:xfrm>
            <a:custGeom>
              <a:avLst/>
              <a:gdLst>
                <a:gd name="T0" fmla="*/ 22 w 109"/>
                <a:gd name="T1" fmla="*/ 123 h 173"/>
                <a:gd name="T2" fmla="*/ 28 w 109"/>
                <a:gd name="T3" fmla="*/ 141 h 173"/>
                <a:gd name="T4" fmla="*/ 40 w 109"/>
                <a:gd name="T5" fmla="*/ 149 h 173"/>
                <a:gd name="T6" fmla="*/ 53 w 109"/>
                <a:gd name="T7" fmla="*/ 153 h 173"/>
                <a:gd name="T8" fmla="*/ 71 w 109"/>
                <a:gd name="T9" fmla="*/ 149 h 173"/>
                <a:gd name="T10" fmla="*/ 83 w 109"/>
                <a:gd name="T11" fmla="*/ 135 h 173"/>
                <a:gd name="T12" fmla="*/ 87 w 109"/>
                <a:gd name="T13" fmla="*/ 119 h 173"/>
                <a:gd name="T14" fmla="*/ 83 w 109"/>
                <a:gd name="T15" fmla="*/ 101 h 173"/>
                <a:gd name="T16" fmla="*/ 71 w 109"/>
                <a:gd name="T17" fmla="*/ 91 h 173"/>
                <a:gd name="T18" fmla="*/ 55 w 109"/>
                <a:gd name="T19" fmla="*/ 87 h 173"/>
                <a:gd name="T20" fmla="*/ 42 w 109"/>
                <a:gd name="T21" fmla="*/ 89 h 173"/>
                <a:gd name="T22" fmla="*/ 47 w 109"/>
                <a:gd name="T23" fmla="*/ 69 h 173"/>
                <a:gd name="T24" fmla="*/ 61 w 109"/>
                <a:gd name="T25" fmla="*/ 67 h 173"/>
                <a:gd name="T26" fmla="*/ 73 w 109"/>
                <a:gd name="T27" fmla="*/ 57 h 173"/>
                <a:gd name="T28" fmla="*/ 77 w 109"/>
                <a:gd name="T29" fmla="*/ 44 h 173"/>
                <a:gd name="T30" fmla="*/ 75 w 109"/>
                <a:gd name="T31" fmla="*/ 32 h 173"/>
                <a:gd name="T32" fmla="*/ 65 w 109"/>
                <a:gd name="T33" fmla="*/ 24 h 173"/>
                <a:gd name="T34" fmla="*/ 53 w 109"/>
                <a:gd name="T35" fmla="*/ 20 h 173"/>
                <a:gd name="T36" fmla="*/ 40 w 109"/>
                <a:gd name="T37" fmla="*/ 24 h 173"/>
                <a:gd name="T38" fmla="*/ 30 w 109"/>
                <a:gd name="T39" fmla="*/ 32 h 173"/>
                <a:gd name="T40" fmla="*/ 24 w 109"/>
                <a:gd name="T41" fmla="*/ 48 h 173"/>
                <a:gd name="T42" fmla="*/ 8 w 109"/>
                <a:gd name="T43" fmla="*/ 26 h 173"/>
                <a:gd name="T44" fmla="*/ 34 w 109"/>
                <a:gd name="T45" fmla="*/ 4 h 173"/>
                <a:gd name="T46" fmla="*/ 65 w 109"/>
                <a:gd name="T47" fmla="*/ 2 h 173"/>
                <a:gd name="T48" fmla="*/ 83 w 109"/>
                <a:gd name="T49" fmla="*/ 10 h 173"/>
                <a:gd name="T50" fmla="*/ 93 w 109"/>
                <a:gd name="T51" fmla="*/ 22 h 173"/>
                <a:gd name="T52" fmla="*/ 101 w 109"/>
                <a:gd name="T53" fmla="*/ 44 h 173"/>
                <a:gd name="T54" fmla="*/ 95 w 109"/>
                <a:gd name="T55" fmla="*/ 61 h 173"/>
                <a:gd name="T56" fmla="*/ 83 w 109"/>
                <a:gd name="T57" fmla="*/ 73 h 173"/>
                <a:gd name="T58" fmla="*/ 87 w 109"/>
                <a:gd name="T59" fmla="*/ 79 h 173"/>
                <a:gd name="T60" fmla="*/ 101 w 109"/>
                <a:gd name="T61" fmla="*/ 91 h 173"/>
                <a:gd name="T62" fmla="*/ 109 w 109"/>
                <a:gd name="T63" fmla="*/ 107 h 173"/>
                <a:gd name="T64" fmla="*/ 105 w 109"/>
                <a:gd name="T65" fmla="*/ 139 h 173"/>
                <a:gd name="T66" fmla="*/ 75 w 109"/>
                <a:gd name="T67" fmla="*/ 169 h 173"/>
                <a:gd name="T68" fmla="*/ 34 w 109"/>
                <a:gd name="T69" fmla="*/ 169 h 173"/>
                <a:gd name="T70" fmla="*/ 6 w 109"/>
                <a:gd name="T71" fmla="*/ 14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173">
                  <a:moveTo>
                    <a:pt x="0" y="125"/>
                  </a:moveTo>
                  <a:lnTo>
                    <a:pt x="22" y="123"/>
                  </a:lnTo>
                  <a:lnTo>
                    <a:pt x="24" y="133"/>
                  </a:lnTo>
                  <a:lnTo>
                    <a:pt x="28" y="141"/>
                  </a:lnTo>
                  <a:lnTo>
                    <a:pt x="34" y="145"/>
                  </a:lnTo>
                  <a:lnTo>
                    <a:pt x="40" y="149"/>
                  </a:lnTo>
                  <a:lnTo>
                    <a:pt x="46" y="151"/>
                  </a:lnTo>
                  <a:lnTo>
                    <a:pt x="53" y="153"/>
                  </a:lnTo>
                  <a:lnTo>
                    <a:pt x="63" y="151"/>
                  </a:lnTo>
                  <a:lnTo>
                    <a:pt x="71" y="149"/>
                  </a:lnTo>
                  <a:lnTo>
                    <a:pt x="79" y="143"/>
                  </a:lnTo>
                  <a:lnTo>
                    <a:pt x="83" y="135"/>
                  </a:lnTo>
                  <a:lnTo>
                    <a:pt x="87" y="127"/>
                  </a:lnTo>
                  <a:lnTo>
                    <a:pt x="87" y="119"/>
                  </a:lnTo>
                  <a:lnTo>
                    <a:pt x="87" y="109"/>
                  </a:lnTo>
                  <a:lnTo>
                    <a:pt x="83" y="101"/>
                  </a:lnTo>
                  <a:lnTo>
                    <a:pt x="79" y="95"/>
                  </a:lnTo>
                  <a:lnTo>
                    <a:pt x="71" y="91"/>
                  </a:lnTo>
                  <a:lnTo>
                    <a:pt x="65" y="87"/>
                  </a:lnTo>
                  <a:lnTo>
                    <a:pt x="55" y="87"/>
                  </a:lnTo>
                  <a:lnTo>
                    <a:pt x="49" y="87"/>
                  </a:lnTo>
                  <a:lnTo>
                    <a:pt x="42" y="89"/>
                  </a:lnTo>
                  <a:lnTo>
                    <a:pt x="44" y="69"/>
                  </a:lnTo>
                  <a:lnTo>
                    <a:pt x="47" y="69"/>
                  </a:lnTo>
                  <a:lnTo>
                    <a:pt x="55" y="69"/>
                  </a:lnTo>
                  <a:lnTo>
                    <a:pt x="61" y="67"/>
                  </a:lnTo>
                  <a:lnTo>
                    <a:pt x="69" y="63"/>
                  </a:lnTo>
                  <a:lnTo>
                    <a:pt x="73" y="57"/>
                  </a:lnTo>
                  <a:lnTo>
                    <a:pt x="77" y="51"/>
                  </a:lnTo>
                  <a:lnTo>
                    <a:pt x="77" y="44"/>
                  </a:lnTo>
                  <a:lnTo>
                    <a:pt x="77" y="38"/>
                  </a:lnTo>
                  <a:lnTo>
                    <a:pt x="75" y="32"/>
                  </a:lnTo>
                  <a:lnTo>
                    <a:pt x="71" y="28"/>
                  </a:lnTo>
                  <a:lnTo>
                    <a:pt x="65" y="24"/>
                  </a:lnTo>
                  <a:lnTo>
                    <a:pt x="59" y="22"/>
                  </a:lnTo>
                  <a:lnTo>
                    <a:pt x="53" y="20"/>
                  </a:lnTo>
                  <a:lnTo>
                    <a:pt x="46" y="22"/>
                  </a:lnTo>
                  <a:lnTo>
                    <a:pt x="40" y="24"/>
                  </a:lnTo>
                  <a:lnTo>
                    <a:pt x="34" y="28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4" y="48"/>
                  </a:lnTo>
                  <a:lnTo>
                    <a:pt x="2" y="44"/>
                  </a:lnTo>
                  <a:lnTo>
                    <a:pt x="8" y="26"/>
                  </a:lnTo>
                  <a:lnTo>
                    <a:pt x="20" y="12"/>
                  </a:lnTo>
                  <a:lnTo>
                    <a:pt x="34" y="4"/>
                  </a:lnTo>
                  <a:lnTo>
                    <a:pt x="51" y="0"/>
                  </a:lnTo>
                  <a:lnTo>
                    <a:pt x="65" y="2"/>
                  </a:lnTo>
                  <a:lnTo>
                    <a:pt x="77" y="6"/>
                  </a:lnTo>
                  <a:lnTo>
                    <a:pt x="83" y="10"/>
                  </a:lnTo>
                  <a:lnTo>
                    <a:pt x="89" y="16"/>
                  </a:lnTo>
                  <a:lnTo>
                    <a:pt x="93" y="22"/>
                  </a:lnTo>
                  <a:lnTo>
                    <a:pt x="99" y="32"/>
                  </a:lnTo>
                  <a:lnTo>
                    <a:pt x="101" y="44"/>
                  </a:lnTo>
                  <a:lnTo>
                    <a:pt x="99" y="53"/>
                  </a:lnTo>
                  <a:lnTo>
                    <a:pt x="95" y="61"/>
                  </a:lnTo>
                  <a:lnTo>
                    <a:pt x="89" y="67"/>
                  </a:lnTo>
                  <a:lnTo>
                    <a:pt x="83" y="73"/>
                  </a:lnTo>
                  <a:lnTo>
                    <a:pt x="77" y="75"/>
                  </a:lnTo>
                  <a:lnTo>
                    <a:pt x="87" y="79"/>
                  </a:lnTo>
                  <a:lnTo>
                    <a:pt x="95" y="83"/>
                  </a:lnTo>
                  <a:lnTo>
                    <a:pt x="101" y="91"/>
                  </a:lnTo>
                  <a:lnTo>
                    <a:pt x="105" y="99"/>
                  </a:lnTo>
                  <a:lnTo>
                    <a:pt x="109" y="107"/>
                  </a:lnTo>
                  <a:lnTo>
                    <a:pt x="109" y="119"/>
                  </a:lnTo>
                  <a:lnTo>
                    <a:pt x="105" y="139"/>
                  </a:lnTo>
                  <a:lnTo>
                    <a:pt x="93" y="157"/>
                  </a:lnTo>
                  <a:lnTo>
                    <a:pt x="75" y="169"/>
                  </a:lnTo>
                  <a:lnTo>
                    <a:pt x="53" y="173"/>
                  </a:lnTo>
                  <a:lnTo>
                    <a:pt x="34" y="169"/>
                  </a:lnTo>
                  <a:lnTo>
                    <a:pt x="16" y="159"/>
                  </a:lnTo>
                  <a:lnTo>
                    <a:pt x="6" y="145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" name="Rectangle 229"/>
            <p:cNvSpPr>
              <a:spLocks noChangeArrowheads="1"/>
            </p:cNvSpPr>
            <p:nvPr/>
          </p:nvSpPr>
          <p:spPr bwMode="auto">
            <a:xfrm>
              <a:off x="5292726" y="1473201"/>
              <a:ext cx="17463" cy="1746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3" name="Freeform 230"/>
            <p:cNvSpPr>
              <a:spLocks noEditPoints="1"/>
            </p:cNvSpPr>
            <p:nvPr/>
          </p:nvSpPr>
          <p:spPr bwMode="auto">
            <a:xfrm>
              <a:off x="5329239" y="1360488"/>
              <a:ext cx="93663" cy="130175"/>
            </a:xfrm>
            <a:custGeom>
              <a:avLst/>
              <a:gdLst>
                <a:gd name="T0" fmla="*/ 76 w 118"/>
                <a:gd name="T1" fmla="*/ 165 h 165"/>
                <a:gd name="T2" fmla="*/ 76 w 118"/>
                <a:gd name="T3" fmla="*/ 127 h 165"/>
                <a:gd name="T4" fmla="*/ 0 w 118"/>
                <a:gd name="T5" fmla="*/ 127 h 165"/>
                <a:gd name="T6" fmla="*/ 0 w 118"/>
                <a:gd name="T7" fmla="*/ 105 h 165"/>
                <a:gd name="T8" fmla="*/ 82 w 118"/>
                <a:gd name="T9" fmla="*/ 0 h 165"/>
                <a:gd name="T10" fmla="*/ 98 w 118"/>
                <a:gd name="T11" fmla="*/ 0 h 165"/>
                <a:gd name="T12" fmla="*/ 98 w 118"/>
                <a:gd name="T13" fmla="*/ 105 h 165"/>
                <a:gd name="T14" fmla="*/ 118 w 118"/>
                <a:gd name="T15" fmla="*/ 105 h 165"/>
                <a:gd name="T16" fmla="*/ 118 w 118"/>
                <a:gd name="T17" fmla="*/ 127 h 165"/>
                <a:gd name="T18" fmla="*/ 98 w 118"/>
                <a:gd name="T19" fmla="*/ 127 h 165"/>
                <a:gd name="T20" fmla="*/ 98 w 118"/>
                <a:gd name="T21" fmla="*/ 165 h 165"/>
                <a:gd name="T22" fmla="*/ 76 w 118"/>
                <a:gd name="T23" fmla="*/ 165 h 165"/>
                <a:gd name="T24" fmla="*/ 76 w 118"/>
                <a:gd name="T25" fmla="*/ 105 h 165"/>
                <a:gd name="T26" fmla="*/ 76 w 118"/>
                <a:gd name="T27" fmla="*/ 42 h 165"/>
                <a:gd name="T28" fmla="*/ 28 w 118"/>
                <a:gd name="T29" fmla="*/ 105 h 165"/>
                <a:gd name="T30" fmla="*/ 76 w 118"/>
                <a:gd name="T31" fmla="*/ 10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8" h="165">
                  <a:moveTo>
                    <a:pt x="76" y="165"/>
                  </a:moveTo>
                  <a:lnTo>
                    <a:pt x="76" y="127"/>
                  </a:lnTo>
                  <a:lnTo>
                    <a:pt x="0" y="127"/>
                  </a:lnTo>
                  <a:lnTo>
                    <a:pt x="0" y="105"/>
                  </a:lnTo>
                  <a:lnTo>
                    <a:pt x="82" y="0"/>
                  </a:lnTo>
                  <a:lnTo>
                    <a:pt x="98" y="0"/>
                  </a:lnTo>
                  <a:lnTo>
                    <a:pt x="98" y="105"/>
                  </a:lnTo>
                  <a:lnTo>
                    <a:pt x="118" y="105"/>
                  </a:lnTo>
                  <a:lnTo>
                    <a:pt x="118" y="127"/>
                  </a:lnTo>
                  <a:lnTo>
                    <a:pt x="98" y="127"/>
                  </a:lnTo>
                  <a:lnTo>
                    <a:pt x="98" y="165"/>
                  </a:lnTo>
                  <a:lnTo>
                    <a:pt x="76" y="165"/>
                  </a:lnTo>
                  <a:close/>
                  <a:moveTo>
                    <a:pt x="76" y="105"/>
                  </a:moveTo>
                  <a:lnTo>
                    <a:pt x="76" y="42"/>
                  </a:lnTo>
                  <a:lnTo>
                    <a:pt x="28" y="105"/>
                  </a:lnTo>
                  <a:lnTo>
                    <a:pt x="76" y="10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" name="Freeform 231"/>
            <p:cNvSpPr>
              <a:spLocks/>
            </p:cNvSpPr>
            <p:nvPr/>
          </p:nvSpPr>
          <p:spPr bwMode="auto">
            <a:xfrm>
              <a:off x="5435601" y="1357313"/>
              <a:ext cx="104775" cy="133350"/>
            </a:xfrm>
            <a:custGeom>
              <a:avLst/>
              <a:gdLst>
                <a:gd name="T0" fmla="*/ 56 w 134"/>
                <a:gd name="T1" fmla="*/ 169 h 169"/>
                <a:gd name="T2" fmla="*/ 56 w 134"/>
                <a:gd name="T3" fmla="*/ 20 h 169"/>
                <a:gd name="T4" fmla="*/ 0 w 134"/>
                <a:gd name="T5" fmla="*/ 20 h 169"/>
                <a:gd name="T6" fmla="*/ 0 w 134"/>
                <a:gd name="T7" fmla="*/ 0 h 169"/>
                <a:gd name="T8" fmla="*/ 134 w 134"/>
                <a:gd name="T9" fmla="*/ 0 h 169"/>
                <a:gd name="T10" fmla="*/ 134 w 134"/>
                <a:gd name="T11" fmla="*/ 20 h 169"/>
                <a:gd name="T12" fmla="*/ 78 w 134"/>
                <a:gd name="T13" fmla="*/ 20 h 169"/>
                <a:gd name="T14" fmla="*/ 78 w 134"/>
                <a:gd name="T15" fmla="*/ 169 h 169"/>
                <a:gd name="T16" fmla="*/ 56 w 134"/>
                <a:gd name="T17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69">
                  <a:moveTo>
                    <a:pt x="56" y="169"/>
                  </a:moveTo>
                  <a:lnTo>
                    <a:pt x="56" y="20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34" y="0"/>
                  </a:lnTo>
                  <a:lnTo>
                    <a:pt x="134" y="20"/>
                  </a:lnTo>
                  <a:lnTo>
                    <a:pt x="78" y="20"/>
                  </a:lnTo>
                  <a:lnTo>
                    <a:pt x="78" y="169"/>
                  </a:lnTo>
                  <a:lnTo>
                    <a:pt x="56" y="16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" name="Freeform 232"/>
            <p:cNvSpPr>
              <a:spLocks/>
            </p:cNvSpPr>
            <p:nvPr/>
          </p:nvSpPr>
          <p:spPr bwMode="auto">
            <a:xfrm>
              <a:off x="1471614" y="5299076"/>
              <a:ext cx="104775" cy="134938"/>
            </a:xfrm>
            <a:custGeom>
              <a:avLst/>
              <a:gdLst>
                <a:gd name="T0" fmla="*/ 50 w 131"/>
                <a:gd name="T1" fmla="*/ 168 h 168"/>
                <a:gd name="T2" fmla="*/ 50 w 131"/>
                <a:gd name="T3" fmla="*/ 27 h 168"/>
                <a:gd name="T4" fmla="*/ 0 w 131"/>
                <a:gd name="T5" fmla="*/ 27 h 168"/>
                <a:gd name="T6" fmla="*/ 0 w 131"/>
                <a:gd name="T7" fmla="*/ 0 h 168"/>
                <a:gd name="T8" fmla="*/ 131 w 131"/>
                <a:gd name="T9" fmla="*/ 0 h 168"/>
                <a:gd name="T10" fmla="*/ 131 w 131"/>
                <a:gd name="T11" fmla="*/ 27 h 168"/>
                <a:gd name="T12" fmla="*/ 81 w 131"/>
                <a:gd name="T13" fmla="*/ 27 h 168"/>
                <a:gd name="T14" fmla="*/ 81 w 131"/>
                <a:gd name="T15" fmla="*/ 168 h 168"/>
                <a:gd name="T16" fmla="*/ 50 w 131"/>
                <a:gd name="T1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68">
                  <a:moveTo>
                    <a:pt x="50" y="168"/>
                  </a:moveTo>
                  <a:lnTo>
                    <a:pt x="50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7"/>
                  </a:lnTo>
                  <a:lnTo>
                    <a:pt x="81" y="27"/>
                  </a:lnTo>
                  <a:lnTo>
                    <a:pt x="81" y="168"/>
                  </a:lnTo>
                  <a:lnTo>
                    <a:pt x="50" y="1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" name="Freeform 233"/>
            <p:cNvSpPr>
              <a:spLocks/>
            </p:cNvSpPr>
            <p:nvPr/>
          </p:nvSpPr>
          <p:spPr bwMode="auto">
            <a:xfrm>
              <a:off x="1592264" y="5299076"/>
              <a:ext cx="92075" cy="134938"/>
            </a:xfrm>
            <a:custGeom>
              <a:avLst/>
              <a:gdLst>
                <a:gd name="T0" fmla="*/ 0 w 115"/>
                <a:gd name="T1" fmla="*/ 168 h 168"/>
                <a:gd name="T2" fmla="*/ 0 w 115"/>
                <a:gd name="T3" fmla="*/ 0 h 168"/>
                <a:gd name="T4" fmla="*/ 115 w 115"/>
                <a:gd name="T5" fmla="*/ 0 h 168"/>
                <a:gd name="T6" fmla="*/ 115 w 115"/>
                <a:gd name="T7" fmla="*/ 27 h 168"/>
                <a:gd name="T8" fmla="*/ 32 w 115"/>
                <a:gd name="T9" fmla="*/ 27 h 168"/>
                <a:gd name="T10" fmla="*/ 32 w 115"/>
                <a:gd name="T11" fmla="*/ 67 h 168"/>
                <a:gd name="T12" fmla="*/ 105 w 115"/>
                <a:gd name="T13" fmla="*/ 67 h 168"/>
                <a:gd name="T14" fmla="*/ 105 w 115"/>
                <a:gd name="T15" fmla="*/ 97 h 168"/>
                <a:gd name="T16" fmla="*/ 32 w 115"/>
                <a:gd name="T17" fmla="*/ 97 h 168"/>
                <a:gd name="T18" fmla="*/ 32 w 115"/>
                <a:gd name="T19" fmla="*/ 168 h 168"/>
                <a:gd name="T20" fmla="*/ 0 w 115"/>
                <a:gd name="T2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68">
                  <a:moveTo>
                    <a:pt x="0" y="168"/>
                  </a:moveTo>
                  <a:lnTo>
                    <a:pt x="0" y="0"/>
                  </a:lnTo>
                  <a:lnTo>
                    <a:pt x="115" y="0"/>
                  </a:lnTo>
                  <a:lnTo>
                    <a:pt x="115" y="27"/>
                  </a:lnTo>
                  <a:lnTo>
                    <a:pt x="32" y="27"/>
                  </a:lnTo>
                  <a:lnTo>
                    <a:pt x="32" y="67"/>
                  </a:lnTo>
                  <a:lnTo>
                    <a:pt x="105" y="67"/>
                  </a:lnTo>
                  <a:lnTo>
                    <a:pt x="105" y="97"/>
                  </a:lnTo>
                  <a:lnTo>
                    <a:pt x="32" y="97"/>
                  </a:lnTo>
                  <a:lnTo>
                    <a:pt x="32" y="168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" name="Freeform 234"/>
            <p:cNvSpPr>
              <a:spLocks/>
            </p:cNvSpPr>
            <p:nvPr/>
          </p:nvSpPr>
          <p:spPr bwMode="auto">
            <a:xfrm>
              <a:off x="1698626" y="5299076"/>
              <a:ext cx="103188" cy="134938"/>
            </a:xfrm>
            <a:custGeom>
              <a:avLst/>
              <a:gdLst>
                <a:gd name="T0" fmla="*/ 48 w 129"/>
                <a:gd name="T1" fmla="*/ 168 h 168"/>
                <a:gd name="T2" fmla="*/ 48 w 129"/>
                <a:gd name="T3" fmla="*/ 27 h 168"/>
                <a:gd name="T4" fmla="*/ 0 w 129"/>
                <a:gd name="T5" fmla="*/ 27 h 168"/>
                <a:gd name="T6" fmla="*/ 0 w 129"/>
                <a:gd name="T7" fmla="*/ 0 h 168"/>
                <a:gd name="T8" fmla="*/ 129 w 129"/>
                <a:gd name="T9" fmla="*/ 0 h 168"/>
                <a:gd name="T10" fmla="*/ 129 w 129"/>
                <a:gd name="T11" fmla="*/ 27 h 168"/>
                <a:gd name="T12" fmla="*/ 79 w 129"/>
                <a:gd name="T13" fmla="*/ 27 h 168"/>
                <a:gd name="T14" fmla="*/ 79 w 129"/>
                <a:gd name="T15" fmla="*/ 168 h 168"/>
                <a:gd name="T16" fmla="*/ 48 w 129"/>
                <a:gd name="T1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68">
                  <a:moveTo>
                    <a:pt x="48" y="168"/>
                  </a:moveTo>
                  <a:lnTo>
                    <a:pt x="48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29" y="0"/>
                  </a:lnTo>
                  <a:lnTo>
                    <a:pt x="129" y="27"/>
                  </a:lnTo>
                  <a:lnTo>
                    <a:pt x="79" y="27"/>
                  </a:lnTo>
                  <a:lnTo>
                    <a:pt x="79" y="168"/>
                  </a:lnTo>
                  <a:lnTo>
                    <a:pt x="48" y="1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" name="Freeform 235"/>
            <p:cNvSpPr>
              <a:spLocks noEditPoints="1"/>
            </p:cNvSpPr>
            <p:nvPr/>
          </p:nvSpPr>
          <p:spPr bwMode="auto">
            <a:xfrm>
              <a:off x="1817689" y="5299076"/>
              <a:ext cx="122238" cy="134938"/>
            </a:xfrm>
            <a:custGeom>
              <a:avLst/>
              <a:gdLst>
                <a:gd name="T0" fmla="*/ 0 w 153"/>
                <a:gd name="T1" fmla="*/ 168 h 168"/>
                <a:gd name="T2" fmla="*/ 0 w 153"/>
                <a:gd name="T3" fmla="*/ 0 h 168"/>
                <a:gd name="T4" fmla="*/ 71 w 153"/>
                <a:gd name="T5" fmla="*/ 0 h 168"/>
                <a:gd name="T6" fmla="*/ 95 w 153"/>
                <a:gd name="T7" fmla="*/ 0 h 168"/>
                <a:gd name="T8" fmla="*/ 111 w 153"/>
                <a:gd name="T9" fmla="*/ 4 h 168"/>
                <a:gd name="T10" fmla="*/ 117 w 153"/>
                <a:gd name="T11" fmla="*/ 8 h 168"/>
                <a:gd name="T12" fmla="*/ 125 w 153"/>
                <a:gd name="T13" fmla="*/ 14 h 168"/>
                <a:gd name="T14" fmla="*/ 129 w 153"/>
                <a:gd name="T15" fmla="*/ 20 h 168"/>
                <a:gd name="T16" fmla="*/ 135 w 153"/>
                <a:gd name="T17" fmla="*/ 27 h 168"/>
                <a:gd name="T18" fmla="*/ 137 w 153"/>
                <a:gd name="T19" fmla="*/ 37 h 168"/>
                <a:gd name="T20" fmla="*/ 137 w 153"/>
                <a:gd name="T21" fmla="*/ 45 h 168"/>
                <a:gd name="T22" fmla="*/ 137 w 153"/>
                <a:gd name="T23" fmla="*/ 57 h 168"/>
                <a:gd name="T24" fmla="*/ 133 w 153"/>
                <a:gd name="T25" fmla="*/ 69 h 168"/>
                <a:gd name="T26" fmla="*/ 127 w 153"/>
                <a:gd name="T27" fmla="*/ 77 h 168"/>
                <a:gd name="T28" fmla="*/ 121 w 153"/>
                <a:gd name="T29" fmla="*/ 83 h 168"/>
                <a:gd name="T30" fmla="*/ 113 w 153"/>
                <a:gd name="T31" fmla="*/ 87 h 168"/>
                <a:gd name="T32" fmla="*/ 105 w 153"/>
                <a:gd name="T33" fmla="*/ 91 h 168"/>
                <a:gd name="T34" fmla="*/ 95 w 153"/>
                <a:gd name="T35" fmla="*/ 93 h 168"/>
                <a:gd name="T36" fmla="*/ 105 w 153"/>
                <a:gd name="T37" fmla="*/ 99 h 168"/>
                <a:gd name="T38" fmla="*/ 113 w 153"/>
                <a:gd name="T39" fmla="*/ 107 h 168"/>
                <a:gd name="T40" fmla="*/ 117 w 153"/>
                <a:gd name="T41" fmla="*/ 113 h 168"/>
                <a:gd name="T42" fmla="*/ 123 w 153"/>
                <a:gd name="T43" fmla="*/ 123 h 168"/>
                <a:gd name="T44" fmla="*/ 131 w 153"/>
                <a:gd name="T45" fmla="*/ 135 h 168"/>
                <a:gd name="T46" fmla="*/ 153 w 153"/>
                <a:gd name="T47" fmla="*/ 168 h 168"/>
                <a:gd name="T48" fmla="*/ 115 w 153"/>
                <a:gd name="T49" fmla="*/ 168 h 168"/>
                <a:gd name="T50" fmla="*/ 89 w 153"/>
                <a:gd name="T51" fmla="*/ 129 h 168"/>
                <a:gd name="T52" fmla="*/ 83 w 153"/>
                <a:gd name="T53" fmla="*/ 121 h 168"/>
                <a:gd name="T54" fmla="*/ 77 w 153"/>
                <a:gd name="T55" fmla="*/ 113 h 168"/>
                <a:gd name="T56" fmla="*/ 73 w 153"/>
                <a:gd name="T57" fmla="*/ 109 h 168"/>
                <a:gd name="T58" fmla="*/ 69 w 153"/>
                <a:gd name="T59" fmla="*/ 105 h 168"/>
                <a:gd name="T60" fmla="*/ 63 w 153"/>
                <a:gd name="T61" fmla="*/ 101 h 168"/>
                <a:gd name="T62" fmla="*/ 57 w 153"/>
                <a:gd name="T63" fmla="*/ 99 h 168"/>
                <a:gd name="T64" fmla="*/ 53 w 153"/>
                <a:gd name="T65" fmla="*/ 97 h 168"/>
                <a:gd name="T66" fmla="*/ 48 w 153"/>
                <a:gd name="T67" fmla="*/ 97 h 168"/>
                <a:gd name="T68" fmla="*/ 40 w 153"/>
                <a:gd name="T69" fmla="*/ 97 h 168"/>
                <a:gd name="T70" fmla="*/ 32 w 153"/>
                <a:gd name="T71" fmla="*/ 97 h 168"/>
                <a:gd name="T72" fmla="*/ 32 w 153"/>
                <a:gd name="T73" fmla="*/ 168 h 168"/>
                <a:gd name="T74" fmla="*/ 0 w 153"/>
                <a:gd name="T75" fmla="*/ 168 h 168"/>
                <a:gd name="T76" fmla="*/ 32 w 153"/>
                <a:gd name="T77" fmla="*/ 67 h 168"/>
                <a:gd name="T78" fmla="*/ 59 w 153"/>
                <a:gd name="T79" fmla="*/ 67 h 168"/>
                <a:gd name="T80" fmla="*/ 79 w 153"/>
                <a:gd name="T81" fmla="*/ 67 h 168"/>
                <a:gd name="T82" fmla="*/ 91 w 153"/>
                <a:gd name="T83" fmla="*/ 65 h 168"/>
                <a:gd name="T84" fmla="*/ 97 w 153"/>
                <a:gd name="T85" fmla="*/ 63 h 168"/>
                <a:gd name="T86" fmla="*/ 101 w 153"/>
                <a:gd name="T87" fmla="*/ 59 h 168"/>
                <a:gd name="T88" fmla="*/ 105 w 153"/>
                <a:gd name="T89" fmla="*/ 53 h 168"/>
                <a:gd name="T90" fmla="*/ 105 w 153"/>
                <a:gd name="T91" fmla="*/ 47 h 168"/>
                <a:gd name="T92" fmla="*/ 105 w 153"/>
                <a:gd name="T93" fmla="*/ 41 h 168"/>
                <a:gd name="T94" fmla="*/ 101 w 153"/>
                <a:gd name="T95" fmla="*/ 35 h 168"/>
                <a:gd name="T96" fmla="*/ 95 w 153"/>
                <a:gd name="T97" fmla="*/ 31 h 168"/>
                <a:gd name="T98" fmla="*/ 87 w 153"/>
                <a:gd name="T99" fmla="*/ 29 h 168"/>
                <a:gd name="T100" fmla="*/ 83 w 153"/>
                <a:gd name="T101" fmla="*/ 29 h 168"/>
                <a:gd name="T102" fmla="*/ 77 w 153"/>
                <a:gd name="T103" fmla="*/ 29 h 168"/>
                <a:gd name="T104" fmla="*/ 69 w 153"/>
                <a:gd name="T105" fmla="*/ 27 h 168"/>
                <a:gd name="T106" fmla="*/ 59 w 153"/>
                <a:gd name="T107" fmla="*/ 27 h 168"/>
                <a:gd name="T108" fmla="*/ 32 w 153"/>
                <a:gd name="T109" fmla="*/ 27 h 168"/>
                <a:gd name="T110" fmla="*/ 32 w 153"/>
                <a:gd name="T111" fmla="*/ 6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" h="168">
                  <a:moveTo>
                    <a:pt x="0" y="168"/>
                  </a:moveTo>
                  <a:lnTo>
                    <a:pt x="0" y="0"/>
                  </a:lnTo>
                  <a:lnTo>
                    <a:pt x="71" y="0"/>
                  </a:lnTo>
                  <a:lnTo>
                    <a:pt x="95" y="0"/>
                  </a:lnTo>
                  <a:lnTo>
                    <a:pt x="111" y="4"/>
                  </a:lnTo>
                  <a:lnTo>
                    <a:pt x="117" y="8"/>
                  </a:lnTo>
                  <a:lnTo>
                    <a:pt x="125" y="14"/>
                  </a:lnTo>
                  <a:lnTo>
                    <a:pt x="129" y="20"/>
                  </a:lnTo>
                  <a:lnTo>
                    <a:pt x="135" y="27"/>
                  </a:lnTo>
                  <a:lnTo>
                    <a:pt x="137" y="37"/>
                  </a:lnTo>
                  <a:lnTo>
                    <a:pt x="137" y="45"/>
                  </a:lnTo>
                  <a:lnTo>
                    <a:pt x="137" y="57"/>
                  </a:lnTo>
                  <a:lnTo>
                    <a:pt x="133" y="69"/>
                  </a:lnTo>
                  <a:lnTo>
                    <a:pt x="127" y="77"/>
                  </a:lnTo>
                  <a:lnTo>
                    <a:pt x="121" y="83"/>
                  </a:lnTo>
                  <a:lnTo>
                    <a:pt x="113" y="87"/>
                  </a:lnTo>
                  <a:lnTo>
                    <a:pt x="105" y="91"/>
                  </a:lnTo>
                  <a:lnTo>
                    <a:pt x="95" y="93"/>
                  </a:lnTo>
                  <a:lnTo>
                    <a:pt x="105" y="99"/>
                  </a:lnTo>
                  <a:lnTo>
                    <a:pt x="113" y="107"/>
                  </a:lnTo>
                  <a:lnTo>
                    <a:pt x="117" y="113"/>
                  </a:lnTo>
                  <a:lnTo>
                    <a:pt x="123" y="123"/>
                  </a:lnTo>
                  <a:lnTo>
                    <a:pt x="131" y="135"/>
                  </a:lnTo>
                  <a:lnTo>
                    <a:pt x="153" y="168"/>
                  </a:lnTo>
                  <a:lnTo>
                    <a:pt x="115" y="168"/>
                  </a:lnTo>
                  <a:lnTo>
                    <a:pt x="89" y="129"/>
                  </a:lnTo>
                  <a:lnTo>
                    <a:pt x="83" y="121"/>
                  </a:lnTo>
                  <a:lnTo>
                    <a:pt x="77" y="113"/>
                  </a:lnTo>
                  <a:lnTo>
                    <a:pt x="73" y="109"/>
                  </a:lnTo>
                  <a:lnTo>
                    <a:pt x="69" y="105"/>
                  </a:lnTo>
                  <a:lnTo>
                    <a:pt x="63" y="101"/>
                  </a:lnTo>
                  <a:lnTo>
                    <a:pt x="57" y="99"/>
                  </a:lnTo>
                  <a:lnTo>
                    <a:pt x="53" y="97"/>
                  </a:lnTo>
                  <a:lnTo>
                    <a:pt x="48" y="97"/>
                  </a:lnTo>
                  <a:lnTo>
                    <a:pt x="40" y="97"/>
                  </a:lnTo>
                  <a:lnTo>
                    <a:pt x="32" y="97"/>
                  </a:lnTo>
                  <a:lnTo>
                    <a:pt x="32" y="168"/>
                  </a:lnTo>
                  <a:lnTo>
                    <a:pt x="0" y="168"/>
                  </a:lnTo>
                  <a:close/>
                  <a:moveTo>
                    <a:pt x="32" y="67"/>
                  </a:moveTo>
                  <a:lnTo>
                    <a:pt x="59" y="67"/>
                  </a:lnTo>
                  <a:lnTo>
                    <a:pt x="79" y="67"/>
                  </a:lnTo>
                  <a:lnTo>
                    <a:pt x="91" y="65"/>
                  </a:lnTo>
                  <a:lnTo>
                    <a:pt x="97" y="63"/>
                  </a:lnTo>
                  <a:lnTo>
                    <a:pt x="101" y="59"/>
                  </a:lnTo>
                  <a:lnTo>
                    <a:pt x="105" y="53"/>
                  </a:lnTo>
                  <a:lnTo>
                    <a:pt x="105" y="47"/>
                  </a:lnTo>
                  <a:lnTo>
                    <a:pt x="105" y="41"/>
                  </a:lnTo>
                  <a:lnTo>
                    <a:pt x="101" y="35"/>
                  </a:lnTo>
                  <a:lnTo>
                    <a:pt x="95" y="31"/>
                  </a:lnTo>
                  <a:lnTo>
                    <a:pt x="87" y="29"/>
                  </a:lnTo>
                  <a:lnTo>
                    <a:pt x="83" y="29"/>
                  </a:lnTo>
                  <a:lnTo>
                    <a:pt x="77" y="29"/>
                  </a:lnTo>
                  <a:lnTo>
                    <a:pt x="69" y="27"/>
                  </a:lnTo>
                  <a:lnTo>
                    <a:pt x="59" y="27"/>
                  </a:lnTo>
                  <a:lnTo>
                    <a:pt x="32" y="27"/>
                  </a:lnTo>
                  <a:lnTo>
                    <a:pt x="32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" name="Right Arrow 3"/>
          <p:cNvSpPr/>
          <p:nvPr/>
        </p:nvSpPr>
        <p:spPr>
          <a:xfrm>
            <a:off x="4572003" y="1700165"/>
            <a:ext cx="1294127" cy="173653"/>
          </a:xfrm>
          <a:prstGeom prst="rightArrow">
            <a:avLst/>
          </a:prstGeom>
          <a:solidFill>
            <a:srgbClr val="0000FF"/>
          </a:solidFill>
          <a:ln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TextBox 4"/>
          <p:cNvSpPr txBox="1"/>
          <p:nvPr/>
        </p:nvSpPr>
        <p:spPr>
          <a:xfrm>
            <a:off x="4397696" y="1419622"/>
            <a:ext cx="1543564" cy="7232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GB" b="1" dirty="0"/>
              <a:t>50/50 D-T </a:t>
            </a:r>
          </a:p>
          <a:p>
            <a:pPr algn="ctr">
              <a:spcBef>
                <a:spcPts val="600"/>
              </a:spcBef>
            </a:pPr>
            <a:r>
              <a:rPr lang="en-GB" b="1" dirty="0" smtClean="0"/>
              <a:t>Prediction</a:t>
            </a:r>
            <a:endParaRPr lang="en-GB" b="1" dirty="0"/>
          </a:p>
        </p:txBody>
      </p:sp>
      <p:pic>
        <p:nvPicPr>
          <p:cNvPr id="629" name="Picture 62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9014" y="3489852"/>
            <a:ext cx="2545739" cy="1482929"/>
          </a:xfrm>
          <a:prstGeom prst="rect">
            <a:avLst/>
          </a:prstGeom>
        </p:spPr>
      </p:pic>
      <p:pic>
        <p:nvPicPr>
          <p:cNvPr id="635" name="Picture 6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982" y="3220093"/>
            <a:ext cx="1115613" cy="1761803"/>
          </a:xfrm>
          <a:prstGeom prst="rect">
            <a:avLst/>
          </a:prstGeom>
        </p:spPr>
      </p:pic>
      <p:sp>
        <p:nvSpPr>
          <p:cNvPr id="636" name="TextBox 635"/>
          <p:cNvSpPr txBox="1"/>
          <p:nvPr/>
        </p:nvSpPr>
        <p:spPr>
          <a:xfrm>
            <a:off x="7235655" y="3921900"/>
            <a:ext cx="7423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n=4</a:t>
            </a:r>
          </a:p>
        </p:txBody>
      </p:sp>
      <p:sp>
        <p:nvSpPr>
          <p:cNvPr id="638" name="Rectangle 637"/>
          <p:cNvSpPr/>
          <p:nvPr/>
        </p:nvSpPr>
        <p:spPr>
          <a:xfrm>
            <a:off x="5078075" y="3075806"/>
            <a:ext cx="150806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b="1" dirty="0">
                <a:solidFill>
                  <a:srgbClr val="000000"/>
                </a:solidFill>
                <a:latin typeface="Calibri" panose="020F0502020204030204" pitchFamily="34" charset="0"/>
              </a:rPr>
              <a:t>Stability </a:t>
            </a:r>
            <a:r>
              <a:rPr lang="en-GB" b="1" dirty="0" smtClean="0">
                <a:solidFill>
                  <a:srgbClr val="000000"/>
                </a:solidFill>
                <a:latin typeface="Calibri" panose="020F0502020204030204" pitchFamily="34" charset="0"/>
              </a:rPr>
              <a:t>calculation</a:t>
            </a:r>
            <a:endParaRPr lang="en-GB" b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cxnSp>
        <p:nvCxnSpPr>
          <p:cNvPr id="640" name="Elbow Connector 639"/>
          <p:cNvCxnSpPr/>
          <p:nvPr/>
        </p:nvCxnSpPr>
        <p:spPr>
          <a:xfrm rot="16200000" flipH="1">
            <a:off x="6109526" y="3267493"/>
            <a:ext cx="1086505" cy="446954"/>
          </a:xfrm>
          <a:prstGeom prst="bentConnector2">
            <a:avLst/>
          </a:prstGeom>
          <a:ln w="76200">
            <a:solidFill>
              <a:srgbClr val="00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Arrow Connector 2"/>
          <p:cNvCxnSpPr/>
          <p:nvPr/>
        </p:nvCxnSpPr>
        <p:spPr>
          <a:xfrm>
            <a:off x="4307204" y="4245936"/>
            <a:ext cx="2601525" cy="0"/>
          </a:xfrm>
          <a:prstGeom prst="straightConnector1">
            <a:avLst/>
          </a:prstGeom>
          <a:ln w="76200">
            <a:solidFill>
              <a:srgbClr val="0000FF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0" name="Rectangle 629"/>
          <p:cNvSpPr/>
          <p:nvPr/>
        </p:nvSpPr>
        <p:spPr>
          <a:xfrm>
            <a:off x="4499992" y="4424794"/>
            <a:ext cx="2221774" cy="52322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R. Dumont,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Nuc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Fus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2018</a:t>
            </a:r>
          </a:p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S. Sharapov, EX/P1-28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547664" y="3498562"/>
            <a:ext cx="6836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/>
              <a:t>TAEs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168720" y="698361"/>
            <a:ext cx="4213637" cy="2815403"/>
            <a:chOff x="30651" y="931148"/>
            <a:chExt cx="4351703" cy="3753870"/>
          </a:xfrm>
        </p:grpSpPr>
        <p:cxnSp>
          <p:nvCxnSpPr>
            <p:cNvPr id="631" name="Straight Connector 630"/>
            <p:cNvCxnSpPr/>
            <p:nvPr/>
          </p:nvCxnSpPr>
          <p:spPr>
            <a:xfrm flipV="1">
              <a:off x="1518139" y="4230068"/>
              <a:ext cx="1823696" cy="45495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" name="Straight Connector 633"/>
            <p:cNvCxnSpPr/>
            <p:nvPr/>
          </p:nvCxnSpPr>
          <p:spPr>
            <a:xfrm>
              <a:off x="3735276" y="4228115"/>
              <a:ext cx="401965" cy="456903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Freeform 241"/>
            <p:cNvSpPr>
              <a:spLocks/>
            </p:cNvSpPr>
            <p:nvPr/>
          </p:nvSpPr>
          <p:spPr bwMode="auto">
            <a:xfrm>
              <a:off x="554953" y="1340528"/>
              <a:ext cx="3809925" cy="1350587"/>
            </a:xfrm>
            <a:custGeom>
              <a:avLst/>
              <a:gdLst>
                <a:gd name="T0" fmla="*/ 125 w 4361"/>
                <a:gd name="T1" fmla="*/ 862 h 1478"/>
                <a:gd name="T2" fmla="*/ 219 w 4361"/>
                <a:gd name="T3" fmla="*/ 871 h 1478"/>
                <a:gd name="T4" fmla="*/ 320 w 4361"/>
                <a:gd name="T5" fmla="*/ 832 h 1478"/>
                <a:gd name="T6" fmla="*/ 424 w 4361"/>
                <a:gd name="T7" fmla="*/ 853 h 1478"/>
                <a:gd name="T8" fmla="*/ 531 w 4361"/>
                <a:gd name="T9" fmla="*/ 954 h 1478"/>
                <a:gd name="T10" fmla="*/ 631 w 4361"/>
                <a:gd name="T11" fmla="*/ 885 h 1478"/>
                <a:gd name="T12" fmla="*/ 744 w 4361"/>
                <a:gd name="T13" fmla="*/ 892 h 1478"/>
                <a:gd name="T14" fmla="*/ 851 w 4361"/>
                <a:gd name="T15" fmla="*/ 885 h 1478"/>
                <a:gd name="T16" fmla="*/ 952 w 4361"/>
                <a:gd name="T17" fmla="*/ 885 h 1478"/>
                <a:gd name="T18" fmla="*/ 1041 w 4361"/>
                <a:gd name="T19" fmla="*/ 907 h 1478"/>
                <a:gd name="T20" fmla="*/ 1158 w 4361"/>
                <a:gd name="T21" fmla="*/ 880 h 1478"/>
                <a:gd name="T22" fmla="*/ 1263 w 4361"/>
                <a:gd name="T23" fmla="*/ 97 h 1478"/>
                <a:gd name="T24" fmla="*/ 1376 w 4361"/>
                <a:gd name="T25" fmla="*/ 109 h 1478"/>
                <a:gd name="T26" fmla="*/ 1473 w 4361"/>
                <a:gd name="T27" fmla="*/ 101 h 1478"/>
                <a:gd name="T28" fmla="*/ 1580 w 4361"/>
                <a:gd name="T29" fmla="*/ 109 h 1478"/>
                <a:gd name="T30" fmla="*/ 1701 w 4361"/>
                <a:gd name="T31" fmla="*/ 71 h 1478"/>
                <a:gd name="T32" fmla="*/ 1814 w 4361"/>
                <a:gd name="T33" fmla="*/ 92 h 1478"/>
                <a:gd name="T34" fmla="*/ 1920 w 4361"/>
                <a:gd name="T35" fmla="*/ 307 h 1478"/>
                <a:gd name="T36" fmla="*/ 2021 w 4361"/>
                <a:gd name="T37" fmla="*/ 70 h 1478"/>
                <a:gd name="T38" fmla="*/ 2138 w 4361"/>
                <a:gd name="T39" fmla="*/ 133 h 1478"/>
                <a:gd name="T40" fmla="*/ 2228 w 4361"/>
                <a:gd name="T41" fmla="*/ 79 h 1478"/>
                <a:gd name="T42" fmla="*/ 2342 w 4361"/>
                <a:gd name="T43" fmla="*/ 172 h 1478"/>
                <a:gd name="T44" fmla="*/ 2443 w 4361"/>
                <a:gd name="T45" fmla="*/ 86 h 1478"/>
                <a:gd name="T46" fmla="*/ 2555 w 4361"/>
                <a:gd name="T47" fmla="*/ 83 h 1478"/>
                <a:gd name="T48" fmla="*/ 2668 w 4361"/>
                <a:gd name="T49" fmla="*/ 125 h 1478"/>
                <a:gd name="T50" fmla="*/ 2766 w 4361"/>
                <a:gd name="T51" fmla="*/ 116 h 1478"/>
                <a:gd name="T52" fmla="*/ 2878 w 4361"/>
                <a:gd name="T53" fmla="*/ 80 h 1478"/>
                <a:gd name="T54" fmla="*/ 2973 w 4361"/>
                <a:gd name="T55" fmla="*/ 110 h 1478"/>
                <a:gd name="T56" fmla="*/ 4004 w 4361"/>
                <a:gd name="T57" fmla="*/ 780 h 1478"/>
                <a:gd name="T58" fmla="*/ 4085 w 4361"/>
                <a:gd name="T59" fmla="*/ 737 h 1478"/>
                <a:gd name="T60" fmla="*/ 4203 w 4361"/>
                <a:gd name="T61" fmla="*/ 958 h 1478"/>
                <a:gd name="T62" fmla="*/ 4301 w 4361"/>
                <a:gd name="T63" fmla="*/ 761 h 1478"/>
                <a:gd name="T64" fmla="*/ 4313 w 4361"/>
                <a:gd name="T65" fmla="*/ 732 h 1478"/>
                <a:gd name="T66" fmla="*/ 4204 w 4361"/>
                <a:gd name="T67" fmla="*/ 948 h 1478"/>
                <a:gd name="T68" fmla="*/ 4105 w 4361"/>
                <a:gd name="T69" fmla="*/ 776 h 1478"/>
                <a:gd name="T70" fmla="*/ 4011 w 4361"/>
                <a:gd name="T71" fmla="*/ 774 h 1478"/>
                <a:gd name="T72" fmla="*/ 2965 w 4361"/>
                <a:gd name="T73" fmla="*/ 115 h 1478"/>
                <a:gd name="T74" fmla="*/ 2870 w 4361"/>
                <a:gd name="T75" fmla="*/ 116 h 1478"/>
                <a:gd name="T76" fmla="*/ 2738 w 4361"/>
                <a:gd name="T77" fmla="*/ 101 h 1478"/>
                <a:gd name="T78" fmla="*/ 2623 w 4361"/>
                <a:gd name="T79" fmla="*/ 104 h 1478"/>
                <a:gd name="T80" fmla="*/ 2519 w 4361"/>
                <a:gd name="T81" fmla="*/ 88 h 1478"/>
                <a:gd name="T82" fmla="*/ 2392 w 4361"/>
                <a:gd name="T83" fmla="*/ 216 h 1478"/>
                <a:gd name="T84" fmla="*/ 2279 w 4361"/>
                <a:gd name="T85" fmla="*/ 198 h 1478"/>
                <a:gd name="T86" fmla="*/ 2190 w 4361"/>
                <a:gd name="T87" fmla="*/ 70 h 1478"/>
                <a:gd name="T88" fmla="*/ 2075 w 4361"/>
                <a:gd name="T89" fmla="*/ 79 h 1478"/>
                <a:gd name="T90" fmla="*/ 1953 w 4361"/>
                <a:gd name="T91" fmla="*/ 279 h 1478"/>
                <a:gd name="T92" fmla="*/ 1835 w 4361"/>
                <a:gd name="T93" fmla="*/ 47 h 1478"/>
                <a:gd name="T94" fmla="*/ 1725 w 4361"/>
                <a:gd name="T95" fmla="*/ 95 h 1478"/>
                <a:gd name="T96" fmla="*/ 1612 w 4361"/>
                <a:gd name="T97" fmla="*/ 119 h 1478"/>
                <a:gd name="T98" fmla="*/ 1493 w 4361"/>
                <a:gd name="T99" fmla="*/ 85 h 1478"/>
                <a:gd name="T100" fmla="*/ 1354 w 4361"/>
                <a:gd name="T101" fmla="*/ 116 h 1478"/>
                <a:gd name="T102" fmla="*/ 1245 w 4361"/>
                <a:gd name="T103" fmla="*/ 151 h 1478"/>
                <a:gd name="T104" fmla="*/ 1127 w 4361"/>
                <a:gd name="T105" fmla="*/ 880 h 1478"/>
                <a:gd name="T106" fmla="*/ 1029 w 4361"/>
                <a:gd name="T107" fmla="*/ 892 h 1478"/>
                <a:gd name="T108" fmla="*/ 924 w 4361"/>
                <a:gd name="T109" fmla="*/ 901 h 1478"/>
                <a:gd name="T110" fmla="*/ 818 w 4361"/>
                <a:gd name="T111" fmla="*/ 907 h 1478"/>
                <a:gd name="T112" fmla="*/ 723 w 4361"/>
                <a:gd name="T113" fmla="*/ 886 h 1478"/>
                <a:gd name="T114" fmla="*/ 611 w 4361"/>
                <a:gd name="T115" fmla="*/ 812 h 1478"/>
                <a:gd name="T116" fmla="*/ 507 w 4361"/>
                <a:gd name="T117" fmla="*/ 892 h 1478"/>
                <a:gd name="T118" fmla="*/ 409 w 4361"/>
                <a:gd name="T119" fmla="*/ 853 h 1478"/>
                <a:gd name="T120" fmla="*/ 314 w 4361"/>
                <a:gd name="T121" fmla="*/ 862 h 1478"/>
                <a:gd name="T122" fmla="*/ 220 w 4361"/>
                <a:gd name="T123" fmla="*/ 872 h 1478"/>
                <a:gd name="T124" fmla="*/ 113 w 4361"/>
                <a:gd name="T125" fmla="*/ 878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1" h="1478">
                  <a:moveTo>
                    <a:pt x="0" y="1441"/>
                  </a:moveTo>
                  <a:lnTo>
                    <a:pt x="0" y="1456"/>
                  </a:lnTo>
                  <a:lnTo>
                    <a:pt x="24" y="1456"/>
                  </a:lnTo>
                  <a:lnTo>
                    <a:pt x="24" y="1449"/>
                  </a:lnTo>
                  <a:lnTo>
                    <a:pt x="26" y="1380"/>
                  </a:lnTo>
                  <a:lnTo>
                    <a:pt x="29" y="1131"/>
                  </a:lnTo>
                  <a:lnTo>
                    <a:pt x="30" y="1087"/>
                  </a:lnTo>
                  <a:lnTo>
                    <a:pt x="23" y="1087"/>
                  </a:lnTo>
                  <a:lnTo>
                    <a:pt x="30" y="1088"/>
                  </a:lnTo>
                  <a:lnTo>
                    <a:pt x="33" y="1058"/>
                  </a:lnTo>
                  <a:lnTo>
                    <a:pt x="26" y="1057"/>
                  </a:lnTo>
                  <a:lnTo>
                    <a:pt x="33" y="1058"/>
                  </a:lnTo>
                  <a:lnTo>
                    <a:pt x="35" y="1052"/>
                  </a:lnTo>
                  <a:lnTo>
                    <a:pt x="35" y="1049"/>
                  </a:lnTo>
                  <a:lnTo>
                    <a:pt x="35" y="1051"/>
                  </a:lnTo>
                  <a:lnTo>
                    <a:pt x="38" y="990"/>
                  </a:lnTo>
                  <a:lnTo>
                    <a:pt x="30" y="990"/>
                  </a:lnTo>
                  <a:lnTo>
                    <a:pt x="26" y="996"/>
                  </a:lnTo>
                  <a:lnTo>
                    <a:pt x="27" y="998"/>
                  </a:lnTo>
                  <a:lnTo>
                    <a:pt x="32" y="992"/>
                  </a:lnTo>
                  <a:lnTo>
                    <a:pt x="24" y="992"/>
                  </a:lnTo>
                  <a:lnTo>
                    <a:pt x="27" y="1052"/>
                  </a:lnTo>
                  <a:lnTo>
                    <a:pt x="27" y="1049"/>
                  </a:lnTo>
                  <a:lnTo>
                    <a:pt x="29" y="1054"/>
                  </a:lnTo>
                  <a:lnTo>
                    <a:pt x="30" y="1061"/>
                  </a:lnTo>
                  <a:lnTo>
                    <a:pt x="32" y="1070"/>
                  </a:lnTo>
                  <a:lnTo>
                    <a:pt x="39" y="1066"/>
                  </a:lnTo>
                  <a:lnTo>
                    <a:pt x="42" y="1064"/>
                  </a:lnTo>
                  <a:lnTo>
                    <a:pt x="47" y="1063"/>
                  </a:lnTo>
                  <a:lnTo>
                    <a:pt x="47" y="1058"/>
                  </a:lnTo>
                  <a:lnTo>
                    <a:pt x="48" y="1017"/>
                  </a:lnTo>
                  <a:lnTo>
                    <a:pt x="48" y="1005"/>
                  </a:lnTo>
                  <a:lnTo>
                    <a:pt x="51" y="891"/>
                  </a:lnTo>
                  <a:lnTo>
                    <a:pt x="44" y="891"/>
                  </a:lnTo>
                  <a:lnTo>
                    <a:pt x="51" y="892"/>
                  </a:lnTo>
                  <a:lnTo>
                    <a:pt x="54" y="878"/>
                  </a:lnTo>
                  <a:lnTo>
                    <a:pt x="54" y="874"/>
                  </a:lnTo>
                  <a:lnTo>
                    <a:pt x="54" y="878"/>
                  </a:lnTo>
                  <a:lnTo>
                    <a:pt x="56" y="856"/>
                  </a:lnTo>
                  <a:lnTo>
                    <a:pt x="48" y="854"/>
                  </a:lnTo>
                  <a:lnTo>
                    <a:pt x="48" y="862"/>
                  </a:lnTo>
                  <a:lnTo>
                    <a:pt x="50" y="862"/>
                  </a:lnTo>
                  <a:lnTo>
                    <a:pt x="50" y="854"/>
                  </a:lnTo>
                  <a:lnTo>
                    <a:pt x="44" y="857"/>
                  </a:lnTo>
                  <a:lnTo>
                    <a:pt x="54" y="878"/>
                  </a:lnTo>
                  <a:lnTo>
                    <a:pt x="60" y="863"/>
                  </a:lnTo>
                  <a:lnTo>
                    <a:pt x="63" y="854"/>
                  </a:lnTo>
                  <a:lnTo>
                    <a:pt x="56" y="851"/>
                  </a:lnTo>
                  <a:lnTo>
                    <a:pt x="51" y="857"/>
                  </a:lnTo>
                  <a:lnTo>
                    <a:pt x="53" y="859"/>
                  </a:lnTo>
                  <a:lnTo>
                    <a:pt x="57" y="853"/>
                  </a:lnTo>
                  <a:lnTo>
                    <a:pt x="50" y="854"/>
                  </a:lnTo>
                  <a:lnTo>
                    <a:pt x="51" y="868"/>
                  </a:lnTo>
                  <a:lnTo>
                    <a:pt x="54" y="888"/>
                  </a:lnTo>
                  <a:lnTo>
                    <a:pt x="65" y="871"/>
                  </a:lnTo>
                  <a:lnTo>
                    <a:pt x="68" y="866"/>
                  </a:lnTo>
                  <a:lnTo>
                    <a:pt x="68" y="865"/>
                  </a:lnTo>
                  <a:lnTo>
                    <a:pt x="70" y="865"/>
                  </a:lnTo>
                  <a:lnTo>
                    <a:pt x="73" y="856"/>
                  </a:lnTo>
                  <a:lnTo>
                    <a:pt x="65" y="853"/>
                  </a:lnTo>
                  <a:lnTo>
                    <a:pt x="57" y="854"/>
                  </a:lnTo>
                  <a:lnTo>
                    <a:pt x="59" y="874"/>
                  </a:lnTo>
                  <a:lnTo>
                    <a:pt x="59" y="875"/>
                  </a:lnTo>
                  <a:lnTo>
                    <a:pt x="76" y="892"/>
                  </a:lnTo>
                  <a:lnTo>
                    <a:pt x="77" y="877"/>
                  </a:lnTo>
                  <a:lnTo>
                    <a:pt x="79" y="860"/>
                  </a:lnTo>
                  <a:lnTo>
                    <a:pt x="71" y="859"/>
                  </a:lnTo>
                  <a:lnTo>
                    <a:pt x="65" y="862"/>
                  </a:lnTo>
                  <a:lnTo>
                    <a:pt x="68" y="868"/>
                  </a:lnTo>
                  <a:lnTo>
                    <a:pt x="74" y="865"/>
                  </a:lnTo>
                  <a:lnTo>
                    <a:pt x="67" y="866"/>
                  </a:lnTo>
                  <a:lnTo>
                    <a:pt x="68" y="882"/>
                  </a:lnTo>
                  <a:lnTo>
                    <a:pt x="73" y="925"/>
                  </a:lnTo>
                  <a:lnTo>
                    <a:pt x="83" y="882"/>
                  </a:lnTo>
                  <a:lnTo>
                    <a:pt x="86" y="868"/>
                  </a:lnTo>
                  <a:lnTo>
                    <a:pt x="79" y="866"/>
                  </a:lnTo>
                  <a:lnTo>
                    <a:pt x="86" y="869"/>
                  </a:lnTo>
                  <a:lnTo>
                    <a:pt x="88" y="865"/>
                  </a:lnTo>
                  <a:lnTo>
                    <a:pt x="80" y="862"/>
                  </a:lnTo>
                  <a:lnTo>
                    <a:pt x="74" y="863"/>
                  </a:lnTo>
                  <a:lnTo>
                    <a:pt x="77" y="880"/>
                  </a:lnTo>
                  <a:lnTo>
                    <a:pt x="79" y="894"/>
                  </a:lnTo>
                  <a:lnTo>
                    <a:pt x="89" y="885"/>
                  </a:lnTo>
                  <a:lnTo>
                    <a:pt x="91" y="883"/>
                  </a:lnTo>
                  <a:lnTo>
                    <a:pt x="91" y="882"/>
                  </a:lnTo>
                  <a:lnTo>
                    <a:pt x="92" y="878"/>
                  </a:lnTo>
                  <a:lnTo>
                    <a:pt x="95" y="863"/>
                  </a:lnTo>
                  <a:lnTo>
                    <a:pt x="88" y="862"/>
                  </a:lnTo>
                  <a:lnTo>
                    <a:pt x="80" y="863"/>
                  </a:lnTo>
                  <a:lnTo>
                    <a:pt x="82" y="880"/>
                  </a:lnTo>
                  <a:lnTo>
                    <a:pt x="82" y="878"/>
                  </a:lnTo>
                  <a:lnTo>
                    <a:pt x="98" y="912"/>
                  </a:lnTo>
                  <a:lnTo>
                    <a:pt x="100" y="886"/>
                  </a:lnTo>
                  <a:lnTo>
                    <a:pt x="101" y="863"/>
                  </a:lnTo>
                  <a:lnTo>
                    <a:pt x="94" y="862"/>
                  </a:lnTo>
                  <a:lnTo>
                    <a:pt x="88" y="866"/>
                  </a:lnTo>
                  <a:lnTo>
                    <a:pt x="91" y="871"/>
                  </a:lnTo>
                  <a:lnTo>
                    <a:pt x="97" y="866"/>
                  </a:lnTo>
                  <a:lnTo>
                    <a:pt x="89" y="868"/>
                  </a:lnTo>
                  <a:lnTo>
                    <a:pt x="91" y="883"/>
                  </a:lnTo>
                  <a:lnTo>
                    <a:pt x="95" y="931"/>
                  </a:lnTo>
                  <a:lnTo>
                    <a:pt x="106" y="883"/>
                  </a:lnTo>
                  <a:lnTo>
                    <a:pt x="109" y="868"/>
                  </a:lnTo>
                  <a:lnTo>
                    <a:pt x="101" y="866"/>
                  </a:lnTo>
                  <a:lnTo>
                    <a:pt x="107" y="869"/>
                  </a:lnTo>
                  <a:lnTo>
                    <a:pt x="109" y="866"/>
                  </a:lnTo>
                  <a:lnTo>
                    <a:pt x="103" y="863"/>
                  </a:lnTo>
                  <a:lnTo>
                    <a:pt x="97" y="865"/>
                  </a:lnTo>
                  <a:lnTo>
                    <a:pt x="98" y="872"/>
                  </a:lnTo>
                  <a:lnTo>
                    <a:pt x="104" y="871"/>
                  </a:lnTo>
                  <a:lnTo>
                    <a:pt x="97" y="872"/>
                  </a:lnTo>
                  <a:lnTo>
                    <a:pt x="98" y="885"/>
                  </a:lnTo>
                  <a:lnTo>
                    <a:pt x="100" y="900"/>
                  </a:lnTo>
                  <a:lnTo>
                    <a:pt x="112" y="889"/>
                  </a:lnTo>
                  <a:lnTo>
                    <a:pt x="115" y="886"/>
                  </a:lnTo>
                  <a:lnTo>
                    <a:pt x="116" y="883"/>
                  </a:lnTo>
                  <a:lnTo>
                    <a:pt x="116" y="882"/>
                  </a:lnTo>
                  <a:lnTo>
                    <a:pt x="118" y="866"/>
                  </a:lnTo>
                  <a:lnTo>
                    <a:pt x="110" y="865"/>
                  </a:lnTo>
                  <a:lnTo>
                    <a:pt x="103" y="866"/>
                  </a:lnTo>
                  <a:lnTo>
                    <a:pt x="104" y="885"/>
                  </a:lnTo>
                  <a:lnTo>
                    <a:pt x="106" y="894"/>
                  </a:lnTo>
                  <a:lnTo>
                    <a:pt x="118" y="888"/>
                  </a:lnTo>
                  <a:lnTo>
                    <a:pt x="122" y="886"/>
                  </a:lnTo>
                  <a:lnTo>
                    <a:pt x="122" y="883"/>
                  </a:lnTo>
                  <a:lnTo>
                    <a:pt x="125" y="862"/>
                  </a:lnTo>
                  <a:lnTo>
                    <a:pt x="118" y="860"/>
                  </a:lnTo>
                  <a:lnTo>
                    <a:pt x="112" y="862"/>
                  </a:lnTo>
                  <a:lnTo>
                    <a:pt x="113" y="869"/>
                  </a:lnTo>
                  <a:lnTo>
                    <a:pt x="116" y="882"/>
                  </a:lnTo>
                  <a:lnTo>
                    <a:pt x="124" y="913"/>
                  </a:lnTo>
                  <a:lnTo>
                    <a:pt x="130" y="882"/>
                  </a:lnTo>
                  <a:lnTo>
                    <a:pt x="131" y="872"/>
                  </a:lnTo>
                  <a:lnTo>
                    <a:pt x="124" y="871"/>
                  </a:lnTo>
                  <a:lnTo>
                    <a:pt x="130" y="874"/>
                  </a:lnTo>
                  <a:lnTo>
                    <a:pt x="133" y="868"/>
                  </a:lnTo>
                  <a:lnTo>
                    <a:pt x="127" y="865"/>
                  </a:lnTo>
                  <a:lnTo>
                    <a:pt x="119" y="866"/>
                  </a:lnTo>
                  <a:lnTo>
                    <a:pt x="121" y="880"/>
                  </a:lnTo>
                  <a:lnTo>
                    <a:pt x="122" y="889"/>
                  </a:lnTo>
                  <a:lnTo>
                    <a:pt x="134" y="883"/>
                  </a:lnTo>
                  <a:lnTo>
                    <a:pt x="139" y="882"/>
                  </a:lnTo>
                  <a:lnTo>
                    <a:pt x="139" y="878"/>
                  </a:lnTo>
                  <a:lnTo>
                    <a:pt x="140" y="862"/>
                  </a:lnTo>
                  <a:lnTo>
                    <a:pt x="133" y="860"/>
                  </a:lnTo>
                  <a:lnTo>
                    <a:pt x="125" y="862"/>
                  </a:lnTo>
                  <a:lnTo>
                    <a:pt x="127" y="875"/>
                  </a:lnTo>
                  <a:lnTo>
                    <a:pt x="128" y="882"/>
                  </a:lnTo>
                  <a:lnTo>
                    <a:pt x="143" y="882"/>
                  </a:lnTo>
                  <a:lnTo>
                    <a:pt x="145" y="875"/>
                  </a:lnTo>
                  <a:lnTo>
                    <a:pt x="148" y="857"/>
                  </a:lnTo>
                  <a:lnTo>
                    <a:pt x="140" y="856"/>
                  </a:lnTo>
                  <a:lnTo>
                    <a:pt x="134" y="859"/>
                  </a:lnTo>
                  <a:lnTo>
                    <a:pt x="136" y="863"/>
                  </a:lnTo>
                  <a:lnTo>
                    <a:pt x="142" y="860"/>
                  </a:lnTo>
                  <a:lnTo>
                    <a:pt x="136" y="862"/>
                  </a:lnTo>
                  <a:lnTo>
                    <a:pt x="139" y="872"/>
                  </a:lnTo>
                  <a:lnTo>
                    <a:pt x="148" y="906"/>
                  </a:lnTo>
                  <a:lnTo>
                    <a:pt x="153" y="872"/>
                  </a:lnTo>
                  <a:lnTo>
                    <a:pt x="154" y="862"/>
                  </a:lnTo>
                  <a:lnTo>
                    <a:pt x="146" y="860"/>
                  </a:lnTo>
                  <a:lnTo>
                    <a:pt x="153" y="865"/>
                  </a:lnTo>
                  <a:lnTo>
                    <a:pt x="156" y="860"/>
                  </a:lnTo>
                  <a:lnTo>
                    <a:pt x="150" y="856"/>
                  </a:lnTo>
                  <a:lnTo>
                    <a:pt x="142" y="857"/>
                  </a:lnTo>
                  <a:lnTo>
                    <a:pt x="143" y="875"/>
                  </a:lnTo>
                  <a:lnTo>
                    <a:pt x="145" y="891"/>
                  </a:lnTo>
                  <a:lnTo>
                    <a:pt x="157" y="880"/>
                  </a:lnTo>
                  <a:lnTo>
                    <a:pt x="160" y="877"/>
                  </a:lnTo>
                  <a:lnTo>
                    <a:pt x="162" y="874"/>
                  </a:lnTo>
                  <a:lnTo>
                    <a:pt x="162" y="872"/>
                  </a:lnTo>
                  <a:lnTo>
                    <a:pt x="163" y="859"/>
                  </a:lnTo>
                  <a:lnTo>
                    <a:pt x="156" y="857"/>
                  </a:lnTo>
                  <a:lnTo>
                    <a:pt x="150" y="859"/>
                  </a:lnTo>
                  <a:lnTo>
                    <a:pt x="153" y="877"/>
                  </a:lnTo>
                  <a:lnTo>
                    <a:pt x="153" y="878"/>
                  </a:lnTo>
                  <a:lnTo>
                    <a:pt x="165" y="903"/>
                  </a:lnTo>
                  <a:lnTo>
                    <a:pt x="168" y="880"/>
                  </a:lnTo>
                  <a:lnTo>
                    <a:pt x="171" y="859"/>
                  </a:lnTo>
                  <a:lnTo>
                    <a:pt x="163" y="857"/>
                  </a:lnTo>
                  <a:lnTo>
                    <a:pt x="157" y="859"/>
                  </a:lnTo>
                  <a:lnTo>
                    <a:pt x="162" y="877"/>
                  </a:lnTo>
                  <a:lnTo>
                    <a:pt x="166" y="901"/>
                  </a:lnTo>
                  <a:lnTo>
                    <a:pt x="175" y="878"/>
                  </a:lnTo>
                  <a:lnTo>
                    <a:pt x="178" y="869"/>
                  </a:lnTo>
                  <a:lnTo>
                    <a:pt x="177" y="869"/>
                  </a:lnTo>
                  <a:lnTo>
                    <a:pt x="178" y="868"/>
                  </a:lnTo>
                  <a:lnTo>
                    <a:pt x="180" y="860"/>
                  </a:lnTo>
                  <a:lnTo>
                    <a:pt x="172" y="859"/>
                  </a:lnTo>
                  <a:lnTo>
                    <a:pt x="165" y="860"/>
                  </a:lnTo>
                  <a:lnTo>
                    <a:pt x="166" y="875"/>
                  </a:lnTo>
                  <a:lnTo>
                    <a:pt x="168" y="885"/>
                  </a:lnTo>
                  <a:lnTo>
                    <a:pt x="180" y="878"/>
                  </a:lnTo>
                  <a:lnTo>
                    <a:pt x="184" y="877"/>
                  </a:lnTo>
                  <a:lnTo>
                    <a:pt x="184" y="872"/>
                  </a:lnTo>
                  <a:lnTo>
                    <a:pt x="186" y="818"/>
                  </a:lnTo>
                  <a:lnTo>
                    <a:pt x="178" y="818"/>
                  </a:lnTo>
                  <a:lnTo>
                    <a:pt x="171" y="820"/>
                  </a:lnTo>
                  <a:lnTo>
                    <a:pt x="174" y="862"/>
                  </a:lnTo>
                  <a:lnTo>
                    <a:pt x="174" y="857"/>
                  </a:lnTo>
                  <a:lnTo>
                    <a:pt x="175" y="862"/>
                  </a:lnTo>
                  <a:lnTo>
                    <a:pt x="178" y="875"/>
                  </a:lnTo>
                  <a:lnTo>
                    <a:pt x="189" y="924"/>
                  </a:lnTo>
                  <a:lnTo>
                    <a:pt x="192" y="875"/>
                  </a:lnTo>
                  <a:lnTo>
                    <a:pt x="193" y="856"/>
                  </a:lnTo>
                  <a:lnTo>
                    <a:pt x="186" y="854"/>
                  </a:lnTo>
                  <a:lnTo>
                    <a:pt x="180" y="857"/>
                  </a:lnTo>
                  <a:lnTo>
                    <a:pt x="181" y="862"/>
                  </a:lnTo>
                  <a:lnTo>
                    <a:pt x="187" y="859"/>
                  </a:lnTo>
                  <a:lnTo>
                    <a:pt x="181" y="860"/>
                  </a:lnTo>
                  <a:lnTo>
                    <a:pt x="184" y="871"/>
                  </a:lnTo>
                  <a:lnTo>
                    <a:pt x="190" y="894"/>
                  </a:lnTo>
                  <a:lnTo>
                    <a:pt x="198" y="872"/>
                  </a:lnTo>
                  <a:lnTo>
                    <a:pt x="202" y="859"/>
                  </a:lnTo>
                  <a:lnTo>
                    <a:pt x="195" y="856"/>
                  </a:lnTo>
                  <a:lnTo>
                    <a:pt x="189" y="857"/>
                  </a:lnTo>
                  <a:lnTo>
                    <a:pt x="192" y="874"/>
                  </a:lnTo>
                  <a:lnTo>
                    <a:pt x="193" y="888"/>
                  </a:lnTo>
                  <a:lnTo>
                    <a:pt x="204" y="878"/>
                  </a:lnTo>
                  <a:lnTo>
                    <a:pt x="205" y="877"/>
                  </a:lnTo>
                  <a:lnTo>
                    <a:pt x="205" y="875"/>
                  </a:lnTo>
                  <a:lnTo>
                    <a:pt x="207" y="872"/>
                  </a:lnTo>
                  <a:lnTo>
                    <a:pt x="210" y="856"/>
                  </a:lnTo>
                  <a:lnTo>
                    <a:pt x="202" y="854"/>
                  </a:lnTo>
                  <a:lnTo>
                    <a:pt x="195" y="856"/>
                  </a:lnTo>
                  <a:lnTo>
                    <a:pt x="196" y="874"/>
                  </a:lnTo>
                  <a:lnTo>
                    <a:pt x="196" y="875"/>
                  </a:lnTo>
                  <a:lnTo>
                    <a:pt x="213" y="892"/>
                  </a:lnTo>
                  <a:lnTo>
                    <a:pt x="214" y="877"/>
                  </a:lnTo>
                  <a:lnTo>
                    <a:pt x="216" y="857"/>
                  </a:lnTo>
                  <a:lnTo>
                    <a:pt x="208" y="856"/>
                  </a:lnTo>
                  <a:lnTo>
                    <a:pt x="202" y="860"/>
                  </a:lnTo>
                  <a:lnTo>
                    <a:pt x="205" y="865"/>
                  </a:lnTo>
                  <a:lnTo>
                    <a:pt x="211" y="860"/>
                  </a:lnTo>
                  <a:lnTo>
                    <a:pt x="204" y="862"/>
                  </a:lnTo>
                  <a:lnTo>
                    <a:pt x="205" y="874"/>
                  </a:lnTo>
                  <a:lnTo>
                    <a:pt x="210" y="906"/>
                  </a:lnTo>
                  <a:lnTo>
                    <a:pt x="220" y="875"/>
                  </a:lnTo>
                  <a:lnTo>
                    <a:pt x="223" y="866"/>
                  </a:lnTo>
                  <a:lnTo>
                    <a:pt x="222" y="866"/>
                  </a:lnTo>
                  <a:lnTo>
                    <a:pt x="223" y="865"/>
                  </a:lnTo>
                  <a:lnTo>
                    <a:pt x="225" y="857"/>
                  </a:lnTo>
                  <a:lnTo>
                    <a:pt x="217" y="856"/>
                  </a:lnTo>
                  <a:lnTo>
                    <a:pt x="211" y="857"/>
                  </a:lnTo>
                  <a:lnTo>
                    <a:pt x="214" y="872"/>
                  </a:lnTo>
                  <a:lnTo>
                    <a:pt x="214" y="878"/>
                  </a:lnTo>
                  <a:lnTo>
                    <a:pt x="228" y="878"/>
                  </a:lnTo>
                  <a:lnTo>
                    <a:pt x="229" y="872"/>
                  </a:lnTo>
                  <a:lnTo>
                    <a:pt x="233" y="857"/>
                  </a:lnTo>
                  <a:lnTo>
                    <a:pt x="225" y="856"/>
                  </a:lnTo>
                  <a:lnTo>
                    <a:pt x="217" y="857"/>
                  </a:lnTo>
                  <a:lnTo>
                    <a:pt x="219" y="871"/>
                  </a:lnTo>
                  <a:lnTo>
                    <a:pt x="220" y="874"/>
                  </a:lnTo>
                  <a:lnTo>
                    <a:pt x="223" y="878"/>
                  </a:lnTo>
                  <a:lnTo>
                    <a:pt x="234" y="894"/>
                  </a:lnTo>
                  <a:lnTo>
                    <a:pt x="237" y="875"/>
                  </a:lnTo>
                  <a:lnTo>
                    <a:pt x="239" y="865"/>
                  </a:lnTo>
                  <a:lnTo>
                    <a:pt x="239" y="856"/>
                  </a:lnTo>
                  <a:lnTo>
                    <a:pt x="231" y="856"/>
                  </a:lnTo>
                  <a:lnTo>
                    <a:pt x="226" y="862"/>
                  </a:lnTo>
                  <a:lnTo>
                    <a:pt x="229" y="865"/>
                  </a:lnTo>
                  <a:lnTo>
                    <a:pt x="234" y="859"/>
                  </a:lnTo>
                  <a:lnTo>
                    <a:pt x="228" y="860"/>
                  </a:lnTo>
                  <a:lnTo>
                    <a:pt x="229" y="871"/>
                  </a:lnTo>
                  <a:lnTo>
                    <a:pt x="233" y="900"/>
                  </a:lnTo>
                  <a:lnTo>
                    <a:pt x="243" y="872"/>
                  </a:lnTo>
                  <a:lnTo>
                    <a:pt x="246" y="863"/>
                  </a:lnTo>
                  <a:lnTo>
                    <a:pt x="245" y="865"/>
                  </a:lnTo>
                  <a:lnTo>
                    <a:pt x="246" y="862"/>
                  </a:lnTo>
                  <a:lnTo>
                    <a:pt x="248" y="856"/>
                  </a:lnTo>
                  <a:lnTo>
                    <a:pt x="240" y="854"/>
                  </a:lnTo>
                  <a:lnTo>
                    <a:pt x="234" y="856"/>
                  </a:lnTo>
                  <a:lnTo>
                    <a:pt x="237" y="869"/>
                  </a:lnTo>
                  <a:lnTo>
                    <a:pt x="237" y="872"/>
                  </a:lnTo>
                  <a:lnTo>
                    <a:pt x="252" y="880"/>
                  </a:lnTo>
                  <a:lnTo>
                    <a:pt x="254" y="871"/>
                  </a:lnTo>
                  <a:lnTo>
                    <a:pt x="255" y="854"/>
                  </a:lnTo>
                  <a:lnTo>
                    <a:pt x="248" y="853"/>
                  </a:lnTo>
                  <a:lnTo>
                    <a:pt x="240" y="854"/>
                  </a:lnTo>
                  <a:lnTo>
                    <a:pt x="242" y="869"/>
                  </a:lnTo>
                  <a:lnTo>
                    <a:pt x="243" y="872"/>
                  </a:lnTo>
                  <a:lnTo>
                    <a:pt x="246" y="877"/>
                  </a:lnTo>
                  <a:lnTo>
                    <a:pt x="257" y="891"/>
                  </a:lnTo>
                  <a:lnTo>
                    <a:pt x="260" y="874"/>
                  </a:lnTo>
                  <a:lnTo>
                    <a:pt x="263" y="856"/>
                  </a:lnTo>
                  <a:lnTo>
                    <a:pt x="255" y="854"/>
                  </a:lnTo>
                  <a:lnTo>
                    <a:pt x="249" y="857"/>
                  </a:lnTo>
                  <a:lnTo>
                    <a:pt x="251" y="862"/>
                  </a:lnTo>
                  <a:lnTo>
                    <a:pt x="257" y="859"/>
                  </a:lnTo>
                  <a:lnTo>
                    <a:pt x="251" y="860"/>
                  </a:lnTo>
                  <a:lnTo>
                    <a:pt x="261" y="903"/>
                  </a:lnTo>
                  <a:lnTo>
                    <a:pt x="269" y="865"/>
                  </a:lnTo>
                  <a:lnTo>
                    <a:pt x="261" y="863"/>
                  </a:lnTo>
                  <a:lnTo>
                    <a:pt x="267" y="866"/>
                  </a:lnTo>
                  <a:lnTo>
                    <a:pt x="270" y="860"/>
                  </a:lnTo>
                  <a:lnTo>
                    <a:pt x="270" y="863"/>
                  </a:lnTo>
                  <a:lnTo>
                    <a:pt x="272" y="859"/>
                  </a:lnTo>
                  <a:lnTo>
                    <a:pt x="264" y="856"/>
                  </a:lnTo>
                  <a:lnTo>
                    <a:pt x="257" y="857"/>
                  </a:lnTo>
                  <a:lnTo>
                    <a:pt x="258" y="871"/>
                  </a:lnTo>
                  <a:lnTo>
                    <a:pt x="260" y="877"/>
                  </a:lnTo>
                  <a:lnTo>
                    <a:pt x="276" y="877"/>
                  </a:lnTo>
                  <a:lnTo>
                    <a:pt x="276" y="871"/>
                  </a:lnTo>
                  <a:lnTo>
                    <a:pt x="278" y="856"/>
                  </a:lnTo>
                  <a:lnTo>
                    <a:pt x="270" y="854"/>
                  </a:lnTo>
                  <a:lnTo>
                    <a:pt x="264" y="856"/>
                  </a:lnTo>
                  <a:lnTo>
                    <a:pt x="267" y="869"/>
                  </a:lnTo>
                  <a:lnTo>
                    <a:pt x="267" y="872"/>
                  </a:lnTo>
                  <a:lnTo>
                    <a:pt x="267" y="871"/>
                  </a:lnTo>
                  <a:lnTo>
                    <a:pt x="269" y="875"/>
                  </a:lnTo>
                  <a:lnTo>
                    <a:pt x="276" y="901"/>
                  </a:lnTo>
                  <a:lnTo>
                    <a:pt x="282" y="874"/>
                  </a:lnTo>
                  <a:lnTo>
                    <a:pt x="285" y="856"/>
                  </a:lnTo>
                  <a:lnTo>
                    <a:pt x="278" y="854"/>
                  </a:lnTo>
                  <a:lnTo>
                    <a:pt x="273" y="860"/>
                  </a:lnTo>
                  <a:lnTo>
                    <a:pt x="275" y="862"/>
                  </a:lnTo>
                  <a:lnTo>
                    <a:pt x="279" y="856"/>
                  </a:lnTo>
                  <a:lnTo>
                    <a:pt x="273" y="857"/>
                  </a:lnTo>
                  <a:lnTo>
                    <a:pt x="276" y="868"/>
                  </a:lnTo>
                  <a:lnTo>
                    <a:pt x="284" y="897"/>
                  </a:lnTo>
                  <a:lnTo>
                    <a:pt x="290" y="868"/>
                  </a:lnTo>
                  <a:lnTo>
                    <a:pt x="291" y="860"/>
                  </a:lnTo>
                  <a:lnTo>
                    <a:pt x="284" y="859"/>
                  </a:lnTo>
                  <a:lnTo>
                    <a:pt x="290" y="862"/>
                  </a:lnTo>
                  <a:lnTo>
                    <a:pt x="293" y="856"/>
                  </a:lnTo>
                  <a:lnTo>
                    <a:pt x="287" y="853"/>
                  </a:lnTo>
                  <a:lnTo>
                    <a:pt x="279" y="854"/>
                  </a:lnTo>
                  <a:lnTo>
                    <a:pt x="281" y="868"/>
                  </a:lnTo>
                  <a:lnTo>
                    <a:pt x="281" y="871"/>
                  </a:lnTo>
                  <a:lnTo>
                    <a:pt x="285" y="872"/>
                  </a:lnTo>
                  <a:lnTo>
                    <a:pt x="297" y="878"/>
                  </a:lnTo>
                  <a:lnTo>
                    <a:pt x="299" y="869"/>
                  </a:lnTo>
                  <a:lnTo>
                    <a:pt x="300" y="854"/>
                  </a:lnTo>
                  <a:lnTo>
                    <a:pt x="293" y="853"/>
                  </a:lnTo>
                  <a:lnTo>
                    <a:pt x="287" y="856"/>
                  </a:lnTo>
                  <a:lnTo>
                    <a:pt x="288" y="859"/>
                  </a:lnTo>
                  <a:lnTo>
                    <a:pt x="294" y="856"/>
                  </a:lnTo>
                  <a:lnTo>
                    <a:pt x="287" y="857"/>
                  </a:lnTo>
                  <a:lnTo>
                    <a:pt x="288" y="869"/>
                  </a:lnTo>
                  <a:lnTo>
                    <a:pt x="290" y="872"/>
                  </a:lnTo>
                  <a:lnTo>
                    <a:pt x="293" y="877"/>
                  </a:lnTo>
                  <a:lnTo>
                    <a:pt x="305" y="894"/>
                  </a:lnTo>
                  <a:lnTo>
                    <a:pt x="306" y="874"/>
                  </a:lnTo>
                  <a:lnTo>
                    <a:pt x="308" y="856"/>
                  </a:lnTo>
                  <a:lnTo>
                    <a:pt x="300" y="854"/>
                  </a:lnTo>
                  <a:lnTo>
                    <a:pt x="294" y="857"/>
                  </a:lnTo>
                  <a:lnTo>
                    <a:pt x="296" y="860"/>
                  </a:lnTo>
                  <a:lnTo>
                    <a:pt x="302" y="857"/>
                  </a:lnTo>
                  <a:lnTo>
                    <a:pt x="296" y="859"/>
                  </a:lnTo>
                  <a:lnTo>
                    <a:pt x="299" y="872"/>
                  </a:lnTo>
                  <a:lnTo>
                    <a:pt x="303" y="898"/>
                  </a:lnTo>
                  <a:lnTo>
                    <a:pt x="312" y="874"/>
                  </a:lnTo>
                  <a:lnTo>
                    <a:pt x="316" y="865"/>
                  </a:lnTo>
                  <a:lnTo>
                    <a:pt x="314" y="865"/>
                  </a:lnTo>
                  <a:lnTo>
                    <a:pt x="316" y="863"/>
                  </a:lnTo>
                  <a:lnTo>
                    <a:pt x="317" y="856"/>
                  </a:lnTo>
                  <a:lnTo>
                    <a:pt x="309" y="854"/>
                  </a:lnTo>
                  <a:lnTo>
                    <a:pt x="302" y="856"/>
                  </a:lnTo>
                  <a:lnTo>
                    <a:pt x="303" y="871"/>
                  </a:lnTo>
                  <a:lnTo>
                    <a:pt x="303" y="877"/>
                  </a:lnTo>
                  <a:lnTo>
                    <a:pt x="320" y="877"/>
                  </a:lnTo>
                  <a:lnTo>
                    <a:pt x="322" y="871"/>
                  </a:lnTo>
                  <a:lnTo>
                    <a:pt x="325" y="856"/>
                  </a:lnTo>
                  <a:lnTo>
                    <a:pt x="317" y="854"/>
                  </a:lnTo>
                  <a:lnTo>
                    <a:pt x="309" y="856"/>
                  </a:lnTo>
                  <a:lnTo>
                    <a:pt x="311" y="868"/>
                  </a:lnTo>
                  <a:lnTo>
                    <a:pt x="311" y="866"/>
                  </a:lnTo>
                  <a:lnTo>
                    <a:pt x="316" y="875"/>
                  </a:lnTo>
                  <a:lnTo>
                    <a:pt x="328" y="898"/>
                  </a:lnTo>
                  <a:lnTo>
                    <a:pt x="329" y="874"/>
                  </a:lnTo>
                  <a:lnTo>
                    <a:pt x="331" y="856"/>
                  </a:lnTo>
                  <a:lnTo>
                    <a:pt x="323" y="854"/>
                  </a:lnTo>
                  <a:lnTo>
                    <a:pt x="323" y="862"/>
                  </a:lnTo>
                  <a:lnTo>
                    <a:pt x="334" y="862"/>
                  </a:lnTo>
                  <a:lnTo>
                    <a:pt x="334" y="856"/>
                  </a:lnTo>
                  <a:lnTo>
                    <a:pt x="335" y="832"/>
                  </a:lnTo>
                  <a:lnTo>
                    <a:pt x="328" y="830"/>
                  </a:lnTo>
                  <a:lnTo>
                    <a:pt x="320" y="832"/>
                  </a:lnTo>
                  <a:lnTo>
                    <a:pt x="323" y="856"/>
                  </a:lnTo>
                  <a:lnTo>
                    <a:pt x="326" y="878"/>
                  </a:lnTo>
                  <a:lnTo>
                    <a:pt x="338" y="854"/>
                  </a:lnTo>
                  <a:lnTo>
                    <a:pt x="332" y="851"/>
                  </a:lnTo>
                  <a:lnTo>
                    <a:pt x="326" y="853"/>
                  </a:lnTo>
                  <a:lnTo>
                    <a:pt x="329" y="868"/>
                  </a:lnTo>
                  <a:lnTo>
                    <a:pt x="329" y="871"/>
                  </a:lnTo>
                  <a:lnTo>
                    <a:pt x="341" y="883"/>
                  </a:lnTo>
                  <a:lnTo>
                    <a:pt x="344" y="869"/>
                  </a:lnTo>
                  <a:lnTo>
                    <a:pt x="347" y="853"/>
                  </a:lnTo>
                  <a:lnTo>
                    <a:pt x="340" y="851"/>
                  </a:lnTo>
                  <a:lnTo>
                    <a:pt x="332" y="853"/>
                  </a:lnTo>
                  <a:lnTo>
                    <a:pt x="334" y="868"/>
                  </a:lnTo>
                  <a:lnTo>
                    <a:pt x="335" y="871"/>
                  </a:lnTo>
                  <a:lnTo>
                    <a:pt x="338" y="875"/>
                  </a:lnTo>
                  <a:lnTo>
                    <a:pt x="350" y="892"/>
                  </a:lnTo>
                  <a:lnTo>
                    <a:pt x="352" y="872"/>
                  </a:lnTo>
                  <a:lnTo>
                    <a:pt x="353" y="856"/>
                  </a:lnTo>
                  <a:lnTo>
                    <a:pt x="346" y="854"/>
                  </a:lnTo>
                  <a:lnTo>
                    <a:pt x="341" y="860"/>
                  </a:lnTo>
                  <a:lnTo>
                    <a:pt x="344" y="863"/>
                  </a:lnTo>
                  <a:lnTo>
                    <a:pt x="349" y="857"/>
                  </a:lnTo>
                  <a:lnTo>
                    <a:pt x="341" y="859"/>
                  </a:lnTo>
                  <a:lnTo>
                    <a:pt x="343" y="871"/>
                  </a:lnTo>
                  <a:lnTo>
                    <a:pt x="346" y="898"/>
                  </a:lnTo>
                  <a:lnTo>
                    <a:pt x="358" y="872"/>
                  </a:lnTo>
                  <a:lnTo>
                    <a:pt x="361" y="865"/>
                  </a:lnTo>
                  <a:lnTo>
                    <a:pt x="359" y="865"/>
                  </a:lnTo>
                  <a:lnTo>
                    <a:pt x="361" y="863"/>
                  </a:lnTo>
                  <a:lnTo>
                    <a:pt x="362" y="856"/>
                  </a:lnTo>
                  <a:lnTo>
                    <a:pt x="355" y="854"/>
                  </a:lnTo>
                  <a:lnTo>
                    <a:pt x="349" y="856"/>
                  </a:lnTo>
                  <a:lnTo>
                    <a:pt x="352" y="866"/>
                  </a:lnTo>
                  <a:lnTo>
                    <a:pt x="358" y="865"/>
                  </a:lnTo>
                  <a:lnTo>
                    <a:pt x="350" y="865"/>
                  </a:lnTo>
                  <a:lnTo>
                    <a:pt x="350" y="872"/>
                  </a:lnTo>
                  <a:lnTo>
                    <a:pt x="355" y="874"/>
                  </a:lnTo>
                  <a:lnTo>
                    <a:pt x="367" y="880"/>
                  </a:lnTo>
                  <a:lnTo>
                    <a:pt x="368" y="871"/>
                  </a:lnTo>
                  <a:lnTo>
                    <a:pt x="370" y="856"/>
                  </a:lnTo>
                  <a:lnTo>
                    <a:pt x="362" y="854"/>
                  </a:lnTo>
                  <a:lnTo>
                    <a:pt x="355" y="856"/>
                  </a:lnTo>
                  <a:lnTo>
                    <a:pt x="356" y="868"/>
                  </a:lnTo>
                  <a:lnTo>
                    <a:pt x="358" y="871"/>
                  </a:lnTo>
                  <a:lnTo>
                    <a:pt x="370" y="889"/>
                  </a:lnTo>
                  <a:lnTo>
                    <a:pt x="374" y="872"/>
                  </a:lnTo>
                  <a:lnTo>
                    <a:pt x="377" y="856"/>
                  </a:lnTo>
                  <a:lnTo>
                    <a:pt x="370" y="854"/>
                  </a:lnTo>
                  <a:lnTo>
                    <a:pt x="370" y="862"/>
                  </a:lnTo>
                  <a:lnTo>
                    <a:pt x="371" y="862"/>
                  </a:lnTo>
                  <a:lnTo>
                    <a:pt x="371" y="854"/>
                  </a:lnTo>
                  <a:lnTo>
                    <a:pt x="365" y="857"/>
                  </a:lnTo>
                  <a:lnTo>
                    <a:pt x="376" y="889"/>
                  </a:lnTo>
                  <a:lnTo>
                    <a:pt x="383" y="859"/>
                  </a:lnTo>
                  <a:lnTo>
                    <a:pt x="376" y="857"/>
                  </a:lnTo>
                  <a:lnTo>
                    <a:pt x="382" y="860"/>
                  </a:lnTo>
                  <a:lnTo>
                    <a:pt x="385" y="854"/>
                  </a:lnTo>
                  <a:lnTo>
                    <a:pt x="379" y="851"/>
                  </a:lnTo>
                  <a:lnTo>
                    <a:pt x="371" y="853"/>
                  </a:lnTo>
                  <a:lnTo>
                    <a:pt x="373" y="868"/>
                  </a:lnTo>
                  <a:lnTo>
                    <a:pt x="373" y="871"/>
                  </a:lnTo>
                  <a:lnTo>
                    <a:pt x="377" y="872"/>
                  </a:lnTo>
                  <a:lnTo>
                    <a:pt x="389" y="878"/>
                  </a:lnTo>
                  <a:lnTo>
                    <a:pt x="391" y="869"/>
                  </a:lnTo>
                  <a:lnTo>
                    <a:pt x="392" y="854"/>
                  </a:lnTo>
                  <a:lnTo>
                    <a:pt x="385" y="853"/>
                  </a:lnTo>
                  <a:lnTo>
                    <a:pt x="379" y="854"/>
                  </a:lnTo>
                  <a:lnTo>
                    <a:pt x="382" y="869"/>
                  </a:lnTo>
                  <a:lnTo>
                    <a:pt x="388" y="868"/>
                  </a:lnTo>
                  <a:lnTo>
                    <a:pt x="380" y="868"/>
                  </a:lnTo>
                  <a:lnTo>
                    <a:pt x="380" y="874"/>
                  </a:lnTo>
                  <a:lnTo>
                    <a:pt x="394" y="888"/>
                  </a:lnTo>
                  <a:lnTo>
                    <a:pt x="397" y="874"/>
                  </a:lnTo>
                  <a:lnTo>
                    <a:pt x="400" y="856"/>
                  </a:lnTo>
                  <a:lnTo>
                    <a:pt x="392" y="854"/>
                  </a:lnTo>
                  <a:lnTo>
                    <a:pt x="386" y="857"/>
                  </a:lnTo>
                  <a:lnTo>
                    <a:pt x="388" y="860"/>
                  </a:lnTo>
                  <a:lnTo>
                    <a:pt x="394" y="857"/>
                  </a:lnTo>
                  <a:lnTo>
                    <a:pt x="388" y="859"/>
                  </a:lnTo>
                  <a:lnTo>
                    <a:pt x="391" y="871"/>
                  </a:lnTo>
                  <a:lnTo>
                    <a:pt x="397" y="898"/>
                  </a:lnTo>
                  <a:lnTo>
                    <a:pt x="405" y="871"/>
                  </a:lnTo>
                  <a:lnTo>
                    <a:pt x="406" y="865"/>
                  </a:lnTo>
                  <a:lnTo>
                    <a:pt x="399" y="863"/>
                  </a:lnTo>
                  <a:lnTo>
                    <a:pt x="406" y="866"/>
                  </a:lnTo>
                  <a:lnTo>
                    <a:pt x="409" y="859"/>
                  </a:lnTo>
                  <a:lnTo>
                    <a:pt x="402" y="856"/>
                  </a:lnTo>
                  <a:lnTo>
                    <a:pt x="394" y="857"/>
                  </a:lnTo>
                  <a:lnTo>
                    <a:pt x="395" y="869"/>
                  </a:lnTo>
                  <a:lnTo>
                    <a:pt x="395" y="871"/>
                  </a:lnTo>
                  <a:lnTo>
                    <a:pt x="412" y="888"/>
                  </a:lnTo>
                  <a:lnTo>
                    <a:pt x="414" y="872"/>
                  </a:lnTo>
                  <a:lnTo>
                    <a:pt x="415" y="856"/>
                  </a:lnTo>
                  <a:lnTo>
                    <a:pt x="408" y="854"/>
                  </a:lnTo>
                  <a:lnTo>
                    <a:pt x="402" y="856"/>
                  </a:lnTo>
                  <a:lnTo>
                    <a:pt x="405" y="868"/>
                  </a:lnTo>
                  <a:lnTo>
                    <a:pt x="405" y="871"/>
                  </a:lnTo>
                  <a:lnTo>
                    <a:pt x="405" y="869"/>
                  </a:lnTo>
                  <a:lnTo>
                    <a:pt x="406" y="874"/>
                  </a:lnTo>
                  <a:lnTo>
                    <a:pt x="414" y="900"/>
                  </a:lnTo>
                  <a:lnTo>
                    <a:pt x="420" y="872"/>
                  </a:lnTo>
                  <a:lnTo>
                    <a:pt x="423" y="856"/>
                  </a:lnTo>
                  <a:lnTo>
                    <a:pt x="415" y="854"/>
                  </a:lnTo>
                  <a:lnTo>
                    <a:pt x="415" y="862"/>
                  </a:lnTo>
                  <a:lnTo>
                    <a:pt x="417" y="862"/>
                  </a:lnTo>
                  <a:lnTo>
                    <a:pt x="417" y="854"/>
                  </a:lnTo>
                  <a:lnTo>
                    <a:pt x="411" y="856"/>
                  </a:lnTo>
                  <a:lnTo>
                    <a:pt x="414" y="866"/>
                  </a:lnTo>
                  <a:lnTo>
                    <a:pt x="418" y="883"/>
                  </a:lnTo>
                  <a:lnTo>
                    <a:pt x="429" y="862"/>
                  </a:lnTo>
                  <a:lnTo>
                    <a:pt x="429" y="865"/>
                  </a:lnTo>
                  <a:lnTo>
                    <a:pt x="430" y="860"/>
                  </a:lnTo>
                  <a:lnTo>
                    <a:pt x="429" y="862"/>
                  </a:lnTo>
                  <a:lnTo>
                    <a:pt x="430" y="859"/>
                  </a:lnTo>
                  <a:lnTo>
                    <a:pt x="432" y="853"/>
                  </a:lnTo>
                  <a:lnTo>
                    <a:pt x="424" y="851"/>
                  </a:lnTo>
                  <a:lnTo>
                    <a:pt x="417" y="853"/>
                  </a:lnTo>
                  <a:lnTo>
                    <a:pt x="418" y="868"/>
                  </a:lnTo>
                  <a:lnTo>
                    <a:pt x="418" y="871"/>
                  </a:lnTo>
                  <a:lnTo>
                    <a:pt x="423" y="872"/>
                  </a:lnTo>
                  <a:lnTo>
                    <a:pt x="426" y="874"/>
                  </a:lnTo>
                  <a:lnTo>
                    <a:pt x="433" y="878"/>
                  </a:lnTo>
                  <a:lnTo>
                    <a:pt x="436" y="869"/>
                  </a:lnTo>
                  <a:lnTo>
                    <a:pt x="439" y="853"/>
                  </a:lnTo>
                  <a:lnTo>
                    <a:pt x="432" y="851"/>
                  </a:lnTo>
                  <a:lnTo>
                    <a:pt x="424" y="853"/>
                  </a:lnTo>
                  <a:lnTo>
                    <a:pt x="426" y="869"/>
                  </a:lnTo>
                  <a:lnTo>
                    <a:pt x="426" y="871"/>
                  </a:lnTo>
                  <a:lnTo>
                    <a:pt x="442" y="888"/>
                  </a:lnTo>
                  <a:lnTo>
                    <a:pt x="444" y="872"/>
                  </a:lnTo>
                  <a:lnTo>
                    <a:pt x="445" y="856"/>
                  </a:lnTo>
                  <a:lnTo>
                    <a:pt x="438" y="854"/>
                  </a:lnTo>
                  <a:lnTo>
                    <a:pt x="433" y="860"/>
                  </a:lnTo>
                  <a:lnTo>
                    <a:pt x="435" y="862"/>
                  </a:lnTo>
                  <a:lnTo>
                    <a:pt x="439" y="856"/>
                  </a:lnTo>
                  <a:lnTo>
                    <a:pt x="433" y="857"/>
                  </a:lnTo>
                  <a:lnTo>
                    <a:pt x="436" y="869"/>
                  </a:lnTo>
                  <a:lnTo>
                    <a:pt x="439" y="885"/>
                  </a:lnTo>
                  <a:lnTo>
                    <a:pt x="448" y="872"/>
                  </a:lnTo>
                  <a:lnTo>
                    <a:pt x="451" y="868"/>
                  </a:lnTo>
                  <a:lnTo>
                    <a:pt x="451" y="866"/>
                  </a:lnTo>
                  <a:lnTo>
                    <a:pt x="453" y="865"/>
                  </a:lnTo>
                  <a:lnTo>
                    <a:pt x="454" y="856"/>
                  </a:lnTo>
                  <a:lnTo>
                    <a:pt x="447" y="854"/>
                  </a:lnTo>
                  <a:lnTo>
                    <a:pt x="441" y="856"/>
                  </a:lnTo>
                  <a:lnTo>
                    <a:pt x="444" y="868"/>
                  </a:lnTo>
                  <a:lnTo>
                    <a:pt x="444" y="871"/>
                  </a:lnTo>
                  <a:lnTo>
                    <a:pt x="444" y="869"/>
                  </a:lnTo>
                  <a:lnTo>
                    <a:pt x="445" y="874"/>
                  </a:lnTo>
                  <a:lnTo>
                    <a:pt x="459" y="916"/>
                  </a:lnTo>
                  <a:lnTo>
                    <a:pt x="459" y="866"/>
                  </a:lnTo>
                  <a:lnTo>
                    <a:pt x="451" y="866"/>
                  </a:lnTo>
                  <a:lnTo>
                    <a:pt x="459" y="868"/>
                  </a:lnTo>
                  <a:lnTo>
                    <a:pt x="462" y="856"/>
                  </a:lnTo>
                  <a:lnTo>
                    <a:pt x="454" y="854"/>
                  </a:lnTo>
                  <a:lnTo>
                    <a:pt x="448" y="856"/>
                  </a:lnTo>
                  <a:lnTo>
                    <a:pt x="450" y="866"/>
                  </a:lnTo>
                  <a:lnTo>
                    <a:pt x="450" y="868"/>
                  </a:lnTo>
                  <a:lnTo>
                    <a:pt x="453" y="874"/>
                  </a:lnTo>
                  <a:lnTo>
                    <a:pt x="465" y="897"/>
                  </a:lnTo>
                  <a:lnTo>
                    <a:pt x="466" y="872"/>
                  </a:lnTo>
                  <a:lnTo>
                    <a:pt x="468" y="856"/>
                  </a:lnTo>
                  <a:lnTo>
                    <a:pt x="460" y="854"/>
                  </a:lnTo>
                  <a:lnTo>
                    <a:pt x="463" y="860"/>
                  </a:lnTo>
                  <a:lnTo>
                    <a:pt x="466" y="859"/>
                  </a:lnTo>
                  <a:lnTo>
                    <a:pt x="463" y="853"/>
                  </a:lnTo>
                  <a:lnTo>
                    <a:pt x="457" y="854"/>
                  </a:lnTo>
                  <a:lnTo>
                    <a:pt x="462" y="886"/>
                  </a:lnTo>
                  <a:lnTo>
                    <a:pt x="471" y="866"/>
                  </a:lnTo>
                  <a:lnTo>
                    <a:pt x="474" y="860"/>
                  </a:lnTo>
                  <a:lnTo>
                    <a:pt x="475" y="859"/>
                  </a:lnTo>
                  <a:lnTo>
                    <a:pt x="477" y="851"/>
                  </a:lnTo>
                  <a:lnTo>
                    <a:pt x="469" y="850"/>
                  </a:lnTo>
                  <a:lnTo>
                    <a:pt x="463" y="851"/>
                  </a:lnTo>
                  <a:lnTo>
                    <a:pt x="466" y="868"/>
                  </a:lnTo>
                  <a:lnTo>
                    <a:pt x="466" y="871"/>
                  </a:lnTo>
                  <a:lnTo>
                    <a:pt x="472" y="874"/>
                  </a:lnTo>
                  <a:lnTo>
                    <a:pt x="483" y="878"/>
                  </a:lnTo>
                  <a:lnTo>
                    <a:pt x="483" y="868"/>
                  </a:lnTo>
                  <a:lnTo>
                    <a:pt x="486" y="726"/>
                  </a:lnTo>
                  <a:lnTo>
                    <a:pt x="478" y="726"/>
                  </a:lnTo>
                  <a:lnTo>
                    <a:pt x="486" y="728"/>
                  </a:lnTo>
                  <a:lnTo>
                    <a:pt x="489" y="716"/>
                  </a:lnTo>
                  <a:lnTo>
                    <a:pt x="482" y="714"/>
                  </a:lnTo>
                  <a:lnTo>
                    <a:pt x="474" y="716"/>
                  </a:lnTo>
                  <a:lnTo>
                    <a:pt x="475" y="744"/>
                  </a:lnTo>
                  <a:lnTo>
                    <a:pt x="483" y="743"/>
                  </a:lnTo>
                  <a:lnTo>
                    <a:pt x="475" y="743"/>
                  </a:lnTo>
                  <a:lnTo>
                    <a:pt x="478" y="885"/>
                  </a:lnTo>
                  <a:lnTo>
                    <a:pt x="478" y="883"/>
                  </a:lnTo>
                  <a:lnTo>
                    <a:pt x="480" y="886"/>
                  </a:lnTo>
                  <a:lnTo>
                    <a:pt x="488" y="916"/>
                  </a:lnTo>
                  <a:lnTo>
                    <a:pt x="495" y="900"/>
                  </a:lnTo>
                  <a:lnTo>
                    <a:pt x="498" y="894"/>
                  </a:lnTo>
                  <a:lnTo>
                    <a:pt x="498" y="895"/>
                  </a:lnTo>
                  <a:lnTo>
                    <a:pt x="500" y="882"/>
                  </a:lnTo>
                  <a:lnTo>
                    <a:pt x="492" y="880"/>
                  </a:lnTo>
                  <a:lnTo>
                    <a:pt x="486" y="882"/>
                  </a:lnTo>
                  <a:lnTo>
                    <a:pt x="489" y="897"/>
                  </a:lnTo>
                  <a:lnTo>
                    <a:pt x="489" y="898"/>
                  </a:lnTo>
                  <a:lnTo>
                    <a:pt x="492" y="906"/>
                  </a:lnTo>
                  <a:lnTo>
                    <a:pt x="503" y="934"/>
                  </a:lnTo>
                  <a:lnTo>
                    <a:pt x="506" y="904"/>
                  </a:lnTo>
                  <a:lnTo>
                    <a:pt x="507" y="885"/>
                  </a:lnTo>
                  <a:lnTo>
                    <a:pt x="500" y="883"/>
                  </a:lnTo>
                  <a:lnTo>
                    <a:pt x="494" y="885"/>
                  </a:lnTo>
                  <a:lnTo>
                    <a:pt x="497" y="903"/>
                  </a:lnTo>
                  <a:lnTo>
                    <a:pt x="495" y="894"/>
                  </a:lnTo>
                  <a:lnTo>
                    <a:pt x="498" y="910"/>
                  </a:lnTo>
                  <a:lnTo>
                    <a:pt x="504" y="948"/>
                  </a:lnTo>
                  <a:lnTo>
                    <a:pt x="512" y="910"/>
                  </a:lnTo>
                  <a:lnTo>
                    <a:pt x="515" y="894"/>
                  </a:lnTo>
                  <a:lnTo>
                    <a:pt x="507" y="892"/>
                  </a:lnTo>
                  <a:lnTo>
                    <a:pt x="513" y="895"/>
                  </a:lnTo>
                  <a:lnTo>
                    <a:pt x="515" y="892"/>
                  </a:lnTo>
                  <a:lnTo>
                    <a:pt x="509" y="889"/>
                  </a:lnTo>
                  <a:lnTo>
                    <a:pt x="503" y="891"/>
                  </a:lnTo>
                  <a:lnTo>
                    <a:pt x="506" y="912"/>
                  </a:lnTo>
                  <a:lnTo>
                    <a:pt x="510" y="946"/>
                  </a:lnTo>
                  <a:lnTo>
                    <a:pt x="519" y="912"/>
                  </a:lnTo>
                  <a:lnTo>
                    <a:pt x="521" y="906"/>
                  </a:lnTo>
                  <a:lnTo>
                    <a:pt x="521" y="901"/>
                  </a:lnTo>
                  <a:lnTo>
                    <a:pt x="521" y="906"/>
                  </a:lnTo>
                  <a:lnTo>
                    <a:pt x="522" y="894"/>
                  </a:lnTo>
                  <a:lnTo>
                    <a:pt x="515" y="892"/>
                  </a:lnTo>
                  <a:lnTo>
                    <a:pt x="521" y="895"/>
                  </a:lnTo>
                  <a:lnTo>
                    <a:pt x="522" y="892"/>
                  </a:lnTo>
                  <a:lnTo>
                    <a:pt x="516" y="889"/>
                  </a:lnTo>
                  <a:lnTo>
                    <a:pt x="509" y="891"/>
                  </a:lnTo>
                  <a:lnTo>
                    <a:pt x="510" y="912"/>
                  </a:lnTo>
                  <a:lnTo>
                    <a:pt x="510" y="915"/>
                  </a:lnTo>
                  <a:lnTo>
                    <a:pt x="515" y="916"/>
                  </a:lnTo>
                  <a:lnTo>
                    <a:pt x="518" y="918"/>
                  </a:lnTo>
                  <a:lnTo>
                    <a:pt x="528" y="922"/>
                  </a:lnTo>
                  <a:lnTo>
                    <a:pt x="528" y="913"/>
                  </a:lnTo>
                  <a:lnTo>
                    <a:pt x="530" y="889"/>
                  </a:lnTo>
                  <a:lnTo>
                    <a:pt x="522" y="888"/>
                  </a:lnTo>
                  <a:lnTo>
                    <a:pt x="516" y="889"/>
                  </a:lnTo>
                  <a:lnTo>
                    <a:pt x="519" y="904"/>
                  </a:lnTo>
                  <a:lnTo>
                    <a:pt x="525" y="903"/>
                  </a:lnTo>
                  <a:lnTo>
                    <a:pt x="518" y="904"/>
                  </a:lnTo>
                  <a:lnTo>
                    <a:pt x="519" y="919"/>
                  </a:lnTo>
                  <a:lnTo>
                    <a:pt x="525" y="983"/>
                  </a:lnTo>
                  <a:lnTo>
                    <a:pt x="534" y="919"/>
                  </a:lnTo>
                  <a:lnTo>
                    <a:pt x="537" y="897"/>
                  </a:lnTo>
                  <a:lnTo>
                    <a:pt x="530" y="895"/>
                  </a:lnTo>
                  <a:lnTo>
                    <a:pt x="536" y="898"/>
                  </a:lnTo>
                  <a:lnTo>
                    <a:pt x="537" y="895"/>
                  </a:lnTo>
                  <a:lnTo>
                    <a:pt x="531" y="892"/>
                  </a:lnTo>
                  <a:lnTo>
                    <a:pt x="524" y="894"/>
                  </a:lnTo>
                  <a:lnTo>
                    <a:pt x="527" y="916"/>
                  </a:lnTo>
                  <a:lnTo>
                    <a:pt x="531" y="954"/>
                  </a:lnTo>
                  <a:lnTo>
                    <a:pt x="542" y="916"/>
                  </a:lnTo>
                  <a:lnTo>
                    <a:pt x="543" y="910"/>
                  </a:lnTo>
                  <a:lnTo>
                    <a:pt x="542" y="912"/>
                  </a:lnTo>
                  <a:lnTo>
                    <a:pt x="543" y="910"/>
                  </a:lnTo>
                  <a:lnTo>
                    <a:pt x="546" y="891"/>
                  </a:lnTo>
                  <a:lnTo>
                    <a:pt x="539" y="889"/>
                  </a:lnTo>
                  <a:lnTo>
                    <a:pt x="531" y="891"/>
                  </a:lnTo>
                  <a:lnTo>
                    <a:pt x="533" y="909"/>
                  </a:lnTo>
                  <a:lnTo>
                    <a:pt x="533" y="907"/>
                  </a:lnTo>
                  <a:lnTo>
                    <a:pt x="549" y="940"/>
                  </a:lnTo>
                  <a:lnTo>
                    <a:pt x="551" y="915"/>
                  </a:lnTo>
                  <a:lnTo>
                    <a:pt x="552" y="886"/>
                  </a:lnTo>
                  <a:lnTo>
                    <a:pt x="545" y="885"/>
                  </a:lnTo>
                  <a:lnTo>
                    <a:pt x="539" y="886"/>
                  </a:lnTo>
                  <a:lnTo>
                    <a:pt x="540" y="892"/>
                  </a:lnTo>
                  <a:lnTo>
                    <a:pt x="540" y="895"/>
                  </a:lnTo>
                  <a:lnTo>
                    <a:pt x="540" y="894"/>
                  </a:lnTo>
                  <a:lnTo>
                    <a:pt x="542" y="898"/>
                  </a:lnTo>
                  <a:lnTo>
                    <a:pt x="548" y="895"/>
                  </a:lnTo>
                  <a:lnTo>
                    <a:pt x="542" y="897"/>
                  </a:lnTo>
                  <a:lnTo>
                    <a:pt x="545" y="916"/>
                  </a:lnTo>
                  <a:lnTo>
                    <a:pt x="554" y="981"/>
                  </a:lnTo>
                  <a:lnTo>
                    <a:pt x="558" y="916"/>
                  </a:lnTo>
                  <a:lnTo>
                    <a:pt x="560" y="894"/>
                  </a:lnTo>
                  <a:lnTo>
                    <a:pt x="552" y="892"/>
                  </a:lnTo>
                  <a:lnTo>
                    <a:pt x="558" y="895"/>
                  </a:lnTo>
                  <a:lnTo>
                    <a:pt x="560" y="892"/>
                  </a:lnTo>
                  <a:lnTo>
                    <a:pt x="554" y="889"/>
                  </a:lnTo>
                  <a:lnTo>
                    <a:pt x="548" y="891"/>
                  </a:lnTo>
                  <a:lnTo>
                    <a:pt x="551" y="912"/>
                  </a:lnTo>
                  <a:lnTo>
                    <a:pt x="552" y="930"/>
                  </a:lnTo>
                  <a:lnTo>
                    <a:pt x="563" y="915"/>
                  </a:lnTo>
                  <a:lnTo>
                    <a:pt x="566" y="910"/>
                  </a:lnTo>
                  <a:lnTo>
                    <a:pt x="568" y="907"/>
                  </a:lnTo>
                  <a:lnTo>
                    <a:pt x="569" y="888"/>
                  </a:lnTo>
                  <a:lnTo>
                    <a:pt x="561" y="886"/>
                  </a:lnTo>
                  <a:lnTo>
                    <a:pt x="555" y="888"/>
                  </a:lnTo>
                  <a:lnTo>
                    <a:pt x="558" y="906"/>
                  </a:lnTo>
                  <a:lnTo>
                    <a:pt x="558" y="910"/>
                  </a:lnTo>
                  <a:lnTo>
                    <a:pt x="558" y="906"/>
                  </a:lnTo>
                  <a:lnTo>
                    <a:pt x="569" y="958"/>
                  </a:lnTo>
                  <a:lnTo>
                    <a:pt x="574" y="913"/>
                  </a:lnTo>
                  <a:lnTo>
                    <a:pt x="577" y="886"/>
                  </a:lnTo>
                  <a:lnTo>
                    <a:pt x="569" y="885"/>
                  </a:lnTo>
                  <a:lnTo>
                    <a:pt x="561" y="886"/>
                  </a:lnTo>
                  <a:lnTo>
                    <a:pt x="563" y="898"/>
                  </a:lnTo>
                  <a:lnTo>
                    <a:pt x="561" y="886"/>
                  </a:lnTo>
                  <a:lnTo>
                    <a:pt x="565" y="898"/>
                  </a:lnTo>
                  <a:lnTo>
                    <a:pt x="568" y="915"/>
                  </a:lnTo>
                  <a:lnTo>
                    <a:pt x="577" y="971"/>
                  </a:lnTo>
                  <a:lnTo>
                    <a:pt x="581" y="915"/>
                  </a:lnTo>
                  <a:lnTo>
                    <a:pt x="583" y="894"/>
                  </a:lnTo>
                  <a:lnTo>
                    <a:pt x="575" y="892"/>
                  </a:lnTo>
                  <a:lnTo>
                    <a:pt x="581" y="898"/>
                  </a:lnTo>
                  <a:lnTo>
                    <a:pt x="584" y="895"/>
                  </a:lnTo>
                  <a:lnTo>
                    <a:pt x="578" y="889"/>
                  </a:lnTo>
                  <a:lnTo>
                    <a:pt x="571" y="889"/>
                  </a:lnTo>
                  <a:lnTo>
                    <a:pt x="571" y="897"/>
                  </a:lnTo>
                  <a:lnTo>
                    <a:pt x="571" y="892"/>
                  </a:lnTo>
                  <a:lnTo>
                    <a:pt x="572" y="898"/>
                  </a:lnTo>
                  <a:lnTo>
                    <a:pt x="574" y="909"/>
                  </a:lnTo>
                  <a:lnTo>
                    <a:pt x="574" y="918"/>
                  </a:lnTo>
                  <a:lnTo>
                    <a:pt x="586" y="912"/>
                  </a:lnTo>
                  <a:lnTo>
                    <a:pt x="590" y="910"/>
                  </a:lnTo>
                  <a:lnTo>
                    <a:pt x="590" y="907"/>
                  </a:lnTo>
                  <a:lnTo>
                    <a:pt x="592" y="888"/>
                  </a:lnTo>
                  <a:lnTo>
                    <a:pt x="584" y="886"/>
                  </a:lnTo>
                  <a:lnTo>
                    <a:pt x="578" y="888"/>
                  </a:lnTo>
                  <a:lnTo>
                    <a:pt x="581" y="906"/>
                  </a:lnTo>
                  <a:lnTo>
                    <a:pt x="581" y="907"/>
                  </a:lnTo>
                  <a:lnTo>
                    <a:pt x="581" y="906"/>
                  </a:lnTo>
                  <a:lnTo>
                    <a:pt x="583" y="912"/>
                  </a:lnTo>
                  <a:lnTo>
                    <a:pt x="592" y="951"/>
                  </a:lnTo>
                  <a:lnTo>
                    <a:pt x="596" y="912"/>
                  </a:lnTo>
                  <a:lnTo>
                    <a:pt x="599" y="886"/>
                  </a:lnTo>
                  <a:lnTo>
                    <a:pt x="592" y="885"/>
                  </a:lnTo>
                  <a:lnTo>
                    <a:pt x="586" y="886"/>
                  </a:lnTo>
                  <a:lnTo>
                    <a:pt x="587" y="897"/>
                  </a:lnTo>
                  <a:lnTo>
                    <a:pt x="590" y="915"/>
                  </a:lnTo>
                  <a:lnTo>
                    <a:pt x="599" y="974"/>
                  </a:lnTo>
                  <a:lnTo>
                    <a:pt x="604" y="915"/>
                  </a:lnTo>
                  <a:lnTo>
                    <a:pt x="605" y="894"/>
                  </a:lnTo>
                  <a:lnTo>
                    <a:pt x="598" y="892"/>
                  </a:lnTo>
                  <a:lnTo>
                    <a:pt x="604" y="898"/>
                  </a:lnTo>
                  <a:lnTo>
                    <a:pt x="607" y="895"/>
                  </a:lnTo>
                  <a:lnTo>
                    <a:pt x="601" y="889"/>
                  </a:lnTo>
                  <a:lnTo>
                    <a:pt x="593" y="891"/>
                  </a:lnTo>
                  <a:lnTo>
                    <a:pt x="595" y="910"/>
                  </a:lnTo>
                  <a:lnTo>
                    <a:pt x="596" y="925"/>
                  </a:lnTo>
                  <a:lnTo>
                    <a:pt x="608" y="915"/>
                  </a:lnTo>
                  <a:lnTo>
                    <a:pt x="611" y="912"/>
                  </a:lnTo>
                  <a:lnTo>
                    <a:pt x="613" y="909"/>
                  </a:lnTo>
                  <a:lnTo>
                    <a:pt x="613" y="907"/>
                  </a:lnTo>
                  <a:lnTo>
                    <a:pt x="614" y="888"/>
                  </a:lnTo>
                  <a:lnTo>
                    <a:pt x="607" y="886"/>
                  </a:lnTo>
                  <a:lnTo>
                    <a:pt x="601" y="888"/>
                  </a:lnTo>
                  <a:lnTo>
                    <a:pt x="604" y="904"/>
                  </a:lnTo>
                  <a:lnTo>
                    <a:pt x="610" y="903"/>
                  </a:lnTo>
                  <a:lnTo>
                    <a:pt x="602" y="903"/>
                  </a:lnTo>
                  <a:lnTo>
                    <a:pt x="602" y="904"/>
                  </a:lnTo>
                  <a:lnTo>
                    <a:pt x="604" y="907"/>
                  </a:lnTo>
                  <a:lnTo>
                    <a:pt x="619" y="945"/>
                  </a:lnTo>
                  <a:lnTo>
                    <a:pt x="620" y="913"/>
                  </a:lnTo>
                  <a:lnTo>
                    <a:pt x="622" y="886"/>
                  </a:lnTo>
                  <a:lnTo>
                    <a:pt x="614" y="885"/>
                  </a:lnTo>
                  <a:lnTo>
                    <a:pt x="608" y="886"/>
                  </a:lnTo>
                  <a:lnTo>
                    <a:pt x="610" y="897"/>
                  </a:lnTo>
                  <a:lnTo>
                    <a:pt x="610" y="900"/>
                  </a:lnTo>
                  <a:lnTo>
                    <a:pt x="610" y="897"/>
                  </a:lnTo>
                  <a:lnTo>
                    <a:pt x="613" y="913"/>
                  </a:lnTo>
                  <a:lnTo>
                    <a:pt x="619" y="954"/>
                  </a:lnTo>
                  <a:lnTo>
                    <a:pt x="626" y="913"/>
                  </a:lnTo>
                  <a:lnTo>
                    <a:pt x="629" y="894"/>
                  </a:lnTo>
                  <a:lnTo>
                    <a:pt x="622" y="892"/>
                  </a:lnTo>
                  <a:lnTo>
                    <a:pt x="629" y="895"/>
                  </a:lnTo>
                  <a:lnTo>
                    <a:pt x="631" y="891"/>
                  </a:lnTo>
                  <a:lnTo>
                    <a:pt x="623" y="888"/>
                  </a:lnTo>
                  <a:lnTo>
                    <a:pt x="617" y="889"/>
                  </a:lnTo>
                  <a:lnTo>
                    <a:pt x="620" y="909"/>
                  </a:lnTo>
                  <a:lnTo>
                    <a:pt x="623" y="930"/>
                  </a:lnTo>
                  <a:lnTo>
                    <a:pt x="632" y="910"/>
                  </a:lnTo>
                  <a:lnTo>
                    <a:pt x="634" y="907"/>
                  </a:lnTo>
                  <a:lnTo>
                    <a:pt x="634" y="906"/>
                  </a:lnTo>
                  <a:lnTo>
                    <a:pt x="635" y="906"/>
                  </a:lnTo>
                  <a:lnTo>
                    <a:pt x="638" y="886"/>
                  </a:lnTo>
                  <a:lnTo>
                    <a:pt x="631" y="885"/>
                  </a:lnTo>
                  <a:lnTo>
                    <a:pt x="623" y="886"/>
                  </a:lnTo>
                  <a:lnTo>
                    <a:pt x="625" y="906"/>
                  </a:lnTo>
                  <a:lnTo>
                    <a:pt x="625" y="904"/>
                  </a:lnTo>
                  <a:lnTo>
                    <a:pt x="641" y="937"/>
                  </a:lnTo>
                  <a:lnTo>
                    <a:pt x="643" y="912"/>
                  </a:lnTo>
                  <a:lnTo>
                    <a:pt x="644" y="885"/>
                  </a:lnTo>
                  <a:lnTo>
                    <a:pt x="637" y="883"/>
                  </a:lnTo>
                  <a:lnTo>
                    <a:pt x="631" y="885"/>
                  </a:lnTo>
                  <a:lnTo>
                    <a:pt x="634" y="895"/>
                  </a:lnTo>
                  <a:lnTo>
                    <a:pt x="640" y="894"/>
                  </a:lnTo>
                  <a:lnTo>
                    <a:pt x="632" y="895"/>
                  </a:lnTo>
                  <a:lnTo>
                    <a:pt x="634" y="913"/>
                  </a:lnTo>
                  <a:lnTo>
                    <a:pt x="638" y="974"/>
                  </a:lnTo>
                  <a:lnTo>
                    <a:pt x="649" y="913"/>
                  </a:lnTo>
                  <a:lnTo>
                    <a:pt x="652" y="894"/>
                  </a:lnTo>
                  <a:lnTo>
                    <a:pt x="644" y="892"/>
                  </a:lnTo>
                  <a:lnTo>
                    <a:pt x="652" y="895"/>
                  </a:lnTo>
                  <a:lnTo>
                    <a:pt x="654" y="891"/>
                  </a:lnTo>
                  <a:lnTo>
                    <a:pt x="646" y="888"/>
                  </a:lnTo>
                  <a:lnTo>
                    <a:pt x="640" y="889"/>
                  </a:lnTo>
                  <a:lnTo>
                    <a:pt x="643" y="909"/>
                  </a:lnTo>
                  <a:lnTo>
                    <a:pt x="646" y="930"/>
                  </a:lnTo>
                  <a:lnTo>
                    <a:pt x="655" y="910"/>
                  </a:lnTo>
                  <a:lnTo>
                    <a:pt x="657" y="907"/>
                  </a:lnTo>
                  <a:lnTo>
                    <a:pt x="657" y="906"/>
                  </a:lnTo>
                  <a:lnTo>
                    <a:pt x="658" y="906"/>
                  </a:lnTo>
                  <a:lnTo>
                    <a:pt x="661" y="886"/>
                  </a:lnTo>
                  <a:lnTo>
                    <a:pt x="654" y="885"/>
                  </a:lnTo>
                  <a:lnTo>
                    <a:pt x="646" y="886"/>
                  </a:lnTo>
                  <a:lnTo>
                    <a:pt x="648" y="904"/>
                  </a:lnTo>
                  <a:lnTo>
                    <a:pt x="648" y="903"/>
                  </a:lnTo>
                  <a:lnTo>
                    <a:pt x="649" y="906"/>
                  </a:lnTo>
                  <a:lnTo>
                    <a:pt x="664" y="943"/>
                  </a:lnTo>
                  <a:lnTo>
                    <a:pt x="666" y="912"/>
                  </a:lnTo>
                  <a:lnTo>
                    <a:pt x="667" y="886"/>
                  </a:lnTo>
                  <a:lnTo>
                    <a:pt x="660" y="885"/>
                  </a:lnTo>
                  <a:lnTo>
                    <a:pt x="654" y="886"/>
                  </a:lnTo>
                  <a:lnTo>
                    <a:pt x="657" y="897"/>
                  </a:lnTo>
                  <a:lnTo>
                    <a:pt x="660" y="913"/>
                  </a:lnTo>
                  <a:lnTo>
                    <a:pt x="669" y="969"/>
                  </a:lnTo>
                  <a:lnTo>
                    <a:pt x="673" y="913"/>
                  </a:lnTo>
                  <a:lnTo>
                    <a:pt x="675" y="894"/>
                  </a:lnTo>
                  <a:lnTo>
                    <a:pt x="667" y="892"/>
                  </a:lnTo>
                  <a:lnTo>
                    <a:pt x="675" y="895"/>
                  </a:lnTo>
                  <a:lnTo>
                    <a:pt x="676" y="891"/>
                  </a:lnTo>
                  <a:lnTo>
                    <a:pt x="669" y="888"/>
                  </a:lnTo>
                  <a:lnTo>
                    <a:pt x="663" y="889"/>
                  </a:lnTo>
                  <a:lnTo>
                    <a:pt x="666" y="907"/>
                  </a:lnTo>
                  <a:lnTo>
                    <a:pt x="667" y="921"/>
                  </a:lnTo>
                  <a:lnTo>
                    <a:pt x="678" y="912"/>
                  </a:lnTo>
                  <a:lnTo>
                    <a:pt x="679" y="910"/>
                  </a:lnTo>
                  <a:lnTo>
                    <a:pt x="673" y="904"/>
                  </a:lnTo>
                  <a:lnTo>
                    <a:pt x="673" y="912"/>
                  </a:lnTo>
                  <a:lnTo>
                    <a:pt x="682" y="912"/>
                  </a:lnTo>
                  <a:lnTo>
                    <a:pt x="682" y="906"/>
                  </a:lnTo>
                  <a:lnTo>
                    <a:pt x="684" y="885"/>
                  </a:lnTo>
                  <a:lnTo>
                    <a:pt x="676" y="883"/>
                  </a:lnTo>
                  <a:lnTo>
                    <a:pt x="669" y="885"/>
                  </a:lnTo>
                  <a:lnTo>
                    <a:pt x="670" y="903"/>
                  </a:lnTo>
                  <a:lnTo>
                    <a:pt x="670" y="901"/>
                  </a:lnTo>
                  <a:lnTo>
                    <a:pt x="685" y="931"/>
                  </a:lnTo>
                  <a:lnTo>
                    <a:pt x="688" y="909"/>
                  </a:lnTo>
                  <a:lnTo>
                    <a:pt x="691" y="885"/>
                  </a:lnTo>
                  <a:lnTo>
                    <a:pt x="684" y="883"/>
                  </a:lnTo>
                  <a:lnTo>
                    <a:pt x="678" y="885"/>
                  </a:lnTo>
                  <a:lnTo>
                    <a:pt x="681" y="903"/>
                  </a:lnTo>
                  <a:lnTo>
                    <a:pt x="679" y="894"/>
                  </a:lnTo>
                  <a:lnTo>
                    <a:pt x="682" y="910"/>
                  </a:lnTo>
                  <a:lnTo>
                    <a:pt x="691" y="963"/>
                  </a:lnTo>
                  <a:lnTo>
                    <a:pt x="696" y="910"/>
                  </a:lnTo>
                  <a:lnTo>
                    <a:pt x="697" y="894"/>
                  </a:lnTo>
                  <a:lnTo>
                    <a:pt x="690" y="892"/>
                  </a:lnTo>
                  <a:lnTo>
                    <a:pt x="696" y="895"/>
                  </a:lnTo>
                  <a:lnTo>
                    <a:pt x="699" y="889"/>
                  </a:lnTo>
                  <a:lnTo>
                    <a:pt x="693" y="886"/>
                  </a:lnTo>
                  <a:lnTo>
                    <a:pt x="685" y="888"/>
                  </a:lnTo>
                  <a:lnTo>
                    <a:pt x="687" y="907"/>
                  </a:lnTo>
                  <a:lnTo>
                    <a:pt x="688" y="916"/>
                  </a:lnTo>
                  <a:lnTo>
                    <a:pt x="700" y="910"/>
                  </a:lnTo>
                  <a:lnTo>
                    <a:pt x="705" y="909"/>
                  </a:lnTo>
                  <a:lnTo>
                    <a:pt x="705" y="906"/>
                  </a:lnTo>
                  <a:lnTo>
                    <a:pt x="706" y="885"/>
                  </a:lnTo>
                  <a:lnTo>
                    <a:pt x="699" y="883"/>
                  </a:lnTo>
                  <a:lnTo>
                    <a:pt x="693" y="885"/>
                  </a:lnTo>
                  <a:lnTo>
                    <a:pt x="696" y="903"/>
                  </a:lnTo>
                  <a:lnTo>
                    <a:pt x="696" y="907"/>
                  </a:lnTo>
                  <a:lnTo>
                    <a:pt x="696" y="903"/>
                  </a:lnTo>
                  <a:lnTo>
                    <a:pt x="697" y="910"/>
                  </a:lnTo>
                  <a:lnTo>
                    <a:pt x="706" y="958"/>
                  </a:lnTo>
                  <a:lnTo>
                    <a:pt x="711" y="910"/>
                  </a:lnTo>
                  <a:lnTo>
                    <a:pt x="712" y="895"/>
                  </a:lnTo>
                  <a:lnTo>
                    <a:pt x="714" y="885"/>
                  </a:lnTo>
                  <a:lnTo>
                    <a:pt x="706" y="883"/>
                  </a:lnTo>
                  <a:lnTo>
                    <a:pt x="700" y="885"/>
                  </a:lnTo>
                  <a:lnTo>
                    <a:pt x="702" y="895"/>
                  </a:lnTo>
                  <a:lnTo>
                    <a:pt x="702" y="898"/>
                  </a:lnTo>
                  <a:lnTo>
                    <a:pt x="702" y="895"/>
                  </a:lnTo>
                  <a:lnTo>
                    <a:pt x="705" y="912"/>
                  </a:lnTo>
                  <a:lnTo>
                    <a:pt x="714" y="966"/>
                  </a:lnTo>
                  <a:lnTo>
                    <a:pt x="720" y="894"/>
                  </a:lnTo>
                  <a:lnTo>
                    <a:pt x="712" y="892"/>
                  </a:lnTo>
                  <a:lnTo>
                    <a:pt x="718" y="895"/>
                  </a:lnTo>
                  <a:lnTo>
                    <a:pt x="721" y="889"/>
                  </a:lnTo>
                  <a:lnTo>
                    <a:pt x="715" y="886"/>
                  </a:lnTo>
                  <a:lnTo>
                    <a:pt x="708" y="888"/>
                  </a:lnTo>
                  <a:lnTo>
                    <a:pt x="709" y="906"/>
                  </a:lnTo>
                  <a:lnTo>
                    <a:pt x="709" y="912"/>
                  </a:lnTo>
                  <a:lnTo>
                    <a:pt x="727" y="912"/>
                  </a:lnTo>
                  <a:lnTo>
                    <a:pt x="727" y="906"/>
                  </a:lnTo>
                  <a:lnTo>
                    <a:pt x="729" y="885"/>
                  </a:lnTo>
                  <a:lnTo>
                    <a:pt x="721" y="883"/>
                  </a:lnTo>
                  <a:lnTo>
                    <a:pt x="715" y="885"/>
                  </a:lnTo>
                  <a:lnTo>
                    <a:pt x="718" y="903"/>
                  </a:lnTo>
                  <a:lnTo>
                    <a:pt x="718" y="904"/>
                  </a:lnTo>
                  <a:lnTo>
                    <a:pt x="734" y="934"/>
                  </a:lnTo>
                  <a:lnTo>
                    <a:pt x="735" y="909"/>
                  </a:lnTo>
                  <a:lnTo>
                    <a:pt x="737" y="885"/>
                  </a:lnTo>
                  <a:lnTo>
                    <a:pt x="729" y="883"/>
                  </a:lnTo>
                  <a:lnTo>
                    <a:pt x="723" y="885"/>
                  </a:lnTo>
                  <a:lnTo>
                    <a:pt x="724" y="892"/>
                  </a:lnTo>
                  <a:lnTo>
                    <a:pt x="731" y="891"/>
                  </a:lnTo>
                  <a:lnTo>
                    <a:pt x="724" y="892"/>
                  </a:lnTo>
                  <a:lnTo>
                    <a:pt x="727" y="910"/>
                  </a:lnTo>
                  <a:lnTo>
                    <a:pt x="734" y="951"/>
                  </a:lnTo>
                  <a:lnTo>
                    <a:pt x="741" y="910"/>
                  </a:lnTo>
                  <a:lnTo>
                    <a:pt x="744" y="892"/>
                  </a:lnTo>
                  <a:lnTo>
                    <a:pt x="744" y="888"/>
                  </a:lnTo>
                  <a:lnTo>
                    <a:pt x="744" y="891"/>
                  </a:lnTo>
                  <a:lnTo>
                    <a:pt x="744" y="889"/>
                  </a:lnTo>
                  <a:lnTo>
                    <a:pt x="737" y="889"/>
                  </a:lnTo>
                  <a:lnTo>
                    <a:pt x="744" y="892"/>
                  </a:lnTo>
                  <a:lnTo>
                    <a:pt x="746" y="888"/>
                  </a:lnTo>
                  <a:lnTo>
                    <a:pt x="738" y="885"/>
                  </a:lnTo>
                  <a:lnTo>
                    <a:pt x="732" y="886"/>
                  </a:lnTo>
                  <a:lnTo>
                    <a:pt x="735" y="906"/>
                  </a:lnTo>
                  <a:lnTo>
                    <a:pt x="735" y="912"/>
                  </a:lnTo>
                  <a:lnTo>
                    <a:pt x="750" y="912"/>
                  </a:lnTo>
                  <a:lnTo>
                    <a:pt x="750" y="906"/>
                  </a:lnTo>
                  <a:lnTo>
                    <a:pt x="752" y="883"/>
                  </a:lnTo>
                  <a:lnTo>
                    <a:pt x="744" y="882"/>
                  </a:lnTo>
                  <a:lnTo>
                    <a:pt x="738" y="883"/>
                  </a:lnTo>
                  <a:lnTo>
                    <a:pt x="741" y="901"/>
                  </a:lnTo>
                  <a:lnTo>
                    <a:pt x="741" y="904"/>
                  </a:lnTo>
                  <a:lnTo>
                    <a:pt x="741" y="903"/>
                  </a:lnTo>
                  <a:lnTo>
                    <a:pt x="756" y="948"/>
                  </a:lnTo>
                  <a:lnTo>
                    <a:pt x="758" y="910"/>
                  </a:lnTo>
                  <a:lnTo>
                    <a:pt x="759" y="885"/>
                  </a:lnTo>
                  <a:lnTo>
                    <a:pt x="752" y="883"/>
                  </a:lnTo>
                  <a:lnTo>
                    <a:pt x="746" y="885"/>
                  </a:lnTo>
                  <a:lnTo>
                    <a:pt x="750" y="912"/>
                  </a:lnTo>
                  <a:lnTo>
                    <a:pt x="756" y="954"/>
                  </a:lnTo>
                  <a:lnTo>
                    <a:pt x="764" y="912"/>
                  </a:lnTo>
                  <a:lnTo>
                    <a:pt x="767" y="892"/>
                  </a:lnTo>
                  <a:lnTo>
                    <a:pt x="759" y="891"/>
                  </a:lnTo>
                  <a:lnTo>
                    <a:pt x="767" y="892"/>
                  </a:lnTo>
                  <a:lnTo>
                    <a:pt x="768" y="886"/>
                  </a:lnTo>
                  <a:lnTo>
                    <a:pt x="761" y="885"/>
                  </a:lnTo>
                  <a:lnTo>
                    <a:pt x="755" y="886"/>
                  </a:lnTo>
                  <a:lnTo>
                    <a:pt x="758" y="904"/>
                  </a:lnTo>
                  <a:lnTo>
                    <a:pt x="758" y="910"/>
                  </a:lnTo>
                  <a:lnTo>
                    <a:pt x="771" y="910"/>
                  </a:lnTo>
                  <a:lnTo>
                    <a:pt x="773" y="904"/>
                  </a:lnTo>
                  <a:lnTo>
                    <a:pt x="776" y="883"/>
                  </a:lnTo>
                  <a:lnTo>
                    <a:pt x="768" y="882"/>
                  </a:lnTo>
                  <a:lnTo>
                    <a:pt x="761" y="882"/>
                  </a:lnTo>
                  <a:lnTo>
                    <a:pt x="761" y="886"/>
                  </a:lnTo>
                  <a:lnTo>
                    <a:pt x="762" y="900"/>
                  </a:lnTo>
                  <a:lnTo>
                    <a:pt x="762" y="898"/>
                  </a:lnTo>
                  <a:lnTo>
                    <a:pt x="764" y="901"/>
                  </a:lnTo>
                  <a:lnTo>
                    <a:pt x="779" y="939"/>
                  </a:lnTo>
                  <a:lnTo>
                    <a:pt x="780" y="907"/>
                  </a:lnTo>
                  <a:lnTo>
                    <a:pt x="782" y="883"/>
                  </a:lnTo>
                  <a:lnTo>
                    <a:pt x="774" y="882"/>
                  </a:lnTo>
                  <a:lnTo>
                    <a:pt x="768" y="885"/>
                  </a:lnTo>
                  <a:lnTo>
                    <a:pt x="771" y="892"/>
                  </a:lnTo>
                  <a:lnTo>
                    <a:pt x="777" y="889"/>
                  </a:lnTo>
                  <a:lnTo>
                    <a:pt x="770" y="891"/>
                  </a:lnTo>
                  <a:lnTo>
                    <a:pt x="776" y="957"/>
                  </a:lnTo>
                  <a:lnTo>
                    <a:pt x="786" y="907"/>
                  </a:lnTo>
                  <a:lnTo>
                    <a:pt x="791" y="885"/>
                  </a:lnTo>
                  <a:lnTo>
                    <a:pt x="783" y="883"/>
                  </a:lnTo>
                  <a:lnTo>
                    <a:pt x="777" y="885"/>
                  </a:lnTo>
                  <a:lnTo>
                    <a:pt x="780" y="904"/>
                  </a:lnTo>
                  <a:lnTo>
                    <a:pt x="780" y="910"/>
                  </a:lnTo>
                  <a:lnTo>
                    <a:pt x="794" y="910"/>
                  </a:lnTo>
                  <a:lnTo>
                    <a:pt x="795" y="904"/>
                  </a:lnTo>
                  <a:lnTo>
                    <a:pt x="798" y="883"/>
                  </a:lnTo>
                  <a:lnTo>
                    <a:pt x="791" y="882"/>
                  </a:lnTo>
                  <a:lnTo>
                    <a:pt x="783" y="883"/>
                  </a:lnTo>
                  <a:lnTo>
                    <a:pt x="785" y="900"/>
                  </a:lnTo>
                  <a:lnTo>
                    <a:pt x="785" y="898"/>
                  </a:lnTo>
                  <a:lnTo>
                    <a:pt x="786" y="901"/>
                  </a:lnTo>
                  <a:lnTo>
                    <a:pt x="789" y="910"/>
                  </a:lnTo>
                  <a:lnTo>
                    <a:pt x="800" y="945"/>
                  </a:lnTo>
                  <a:lnTo>
                    <a:pt x="803" y="909"/>
                  </a:lnTo>
                  <a:lnTo>
                    <a:pt x="804" y="885"/>
                  </a:lnTo>
                  <a:lnTo>
                    <a:pt x="797" y="883"/>
                  </a:lnTo>
                  <a:lnTo>
                    <a:pt x="791" y="886"/>
                  </a:lnTo>
                  <a:lnTo>
                    <a:pt x="794" y="895"/>
                  </a:lnTo>
                  <a:lnTo>
                    <a:pt x="800" y="892"/>
                  </a:lnTo>
                  <a:lnTo>
                    <a:pt x="794" y="894"/>
                  </a:lnTo>
                  <a:lnTo>
                    <a:pt x="797" y="910"/>
                  </a:lnTo>
                  <a:lnTo>
                    <a:pt x="806" y="965"/>
                  </a:lnTo>
                  <a:lnTo>
                    <a:pt x="812" y="892"/>
                  </a:lnTo>
                  <a:lnTo>
                    <a:pt x="804" y="891"/>
                  </a:lnTo>
                  <a:lnTo>
                    <a:pt x="812" y="892"/>
                  </a:lnTo>
                  <a:lnTo>
                    <a:pt x="814" y="886"/>
                  </a:lnTo>
                  <a:lnTo>
                    <a:pt x="806" y="885"/>
                  </a:lnTo>
                  <a:lnTo>
                    <a:pt x="800" y="886"/>
                  </a:lnTo>
                  <a:lnTo>
                    <a:pt x="803" y="906"/>
                  </a:lnTo>
                  <a:lnTo>
                    <a:pt x="803" y="915"/>
                  </a:lnTo>
                  <a:lnTo>
                    <a:pt x="815" y="909"/>
                  </a:lnTo>
                  <a:lnTo>
                    <a:pt x="820" y="907"/>
                  </a:lnTo>
                  <a:lnTo>
                    <a:pt x="820" y="904"/>
                  </a:lnTo>
                  <a:lnTo>
                    <a:pt x="821" y="883"/>
                  </a:lnTo>
                  <a:lnTo>
                    <a:pt x="814" y="882"/>
                  </a:lnTo>
                  <a:lnTo>
                    <a:pt x="807" y="883"/>
                  </a:lnTo>
                  <a:lnTo>
                    <a:pt x="810" y="901"/>
                  </a:lnTo>
                  <a:lnTo>
                    <a:pt x="810" y="906"/>
                  </a:lnTo>
                  <a:lnTo>
                    <a:pt x="810" y="901"/>
                  </a:lnTo>
                  <a:lnTo>
                    <a:pt x="812" y="909"/>
                  </a:lnTo>
                  <a:lnTo>
                    <a:pt x="820" y="954"/>
                  </a:lnTo>
                  <a:lnTo>
                    <a:pt x="826" y="909"/>
                  </a:lnTo>
                  <a:lnTo>
                    <a:pt x="829" y="883"/>
                  </a:lnTo>
                  <a:lnTo>
                    <a:pt x="821" y="882"/>
                  </a:lnTo>
                  <a:lnTo>
                    <a:pt x="815" y="883"/>
                  </a:lnTo>
                  <a:lnTo>
                    <a:pt x="817" y="891"/>
                  </a:lnTo>
                  <a:lnTo>
                    <a:pt x="820" y="907"/>
                  </a:lnTo>
                  <a:lnTo>
                    <a:pt x="829" y="958"/>
                  </a:lnTo>
                  <a:lnTo>
                    <a:pt x="833" y="907"/>
                  </a:lnTo>
                  <a:lnTo>
                    <a:pt x="835" y="892"/>
                  </a:lnTo>
                  <a:lnTo>
                    <a:pt x="827" y="891"/>
                  </a:lnTo>
                  <a:lnTo>
                    <a:pt x="835" y="894"/>
                  </a:lnTo>
                  <a:lnTo>
                    <a:pt x="838" y="886"/>
                  </a:lnTo>
                  <a:lnTo>
                    <a:pt x="830" y="883"/>
                  </a:lnTo>
                  <a:lnTo>
                    <a:pt x="823" y="885"/>
                  </a:lnTo>
                  <a:lnTo>
                    <a:pt x="824" y="900"/>
                  </a:lnTo>
                  <a:lnTo>
                    <a:pt x="832" y="898"/>
                  </a:lnTo>
                  <a:lnTo>
                    <a:pt x="824" y="898"/>
                  </a:lnTo>
                  <a:lnTo>
                    <a:pt x="824" y="910"/>
                  </a:lnTo>
                  <a:lnTo>
                    <a:pt x="842" y="910"/>
                  </a:lnTo>
                  <a:lnTo>
                    <a:pt x="842" y="904"/>
                  </a:lnTo>
                  <a:lnTo>
                    <a:pt x="844" y="882"/>
                  </a:lnTo>
                  <a:lnTo>
                    <a:pt x="836" y="880"/>
                  </a:lnTo>
                  <a:lnTo>
                    <a:pt x="830" y="882"/>
                  </a:lnTo>
                  <a:lnTo>
                    <a:pt x="833" y="898"/>
                  </a:lnTo>
                  <a:lnTo>
                    <a:pt x="839" y="897"/>
                  </a:lnTo>
                  <a:lnTo>
                    <a:pt x="832" y="898"/>
                  </a:lnTo>
                  <a:lnTo>
                    <a:pt x="833" y="910"/>
                  </a:lnTo>
                  <a:lnTo>
                    <a:pt x="841" y="972"/>
                  </a:lnTo>
                  <a:lnTo>
                    <a:pt x="848" y="910"/>
                  </a:lnTo>
                  <a:lnTo>
                    <a:pt x="851" y="885"/>
                  </a:lnTo>
                  <a:lnTo>
                    <a:pt x="844" y="883"/>
                  </a:lnTo>
                  <a:lnTo>
                    <a:pt x="838" y="885"/>
                  </a:lnTo>
                  <a:lnTo>
                    <a:pt x="839" y="892"/>
                  </a:lnTo>
                  <a:lnTo>
                    <a:pt x="842" y="909"/>
                  </a:lnTo>
                  <a:lnTo>
                    <a:pt x="851" y="961"/>
                  </a:lnTo>
                  <a:lnTo>
                    <a:pt x="856" y="909"/>
                  </a:lnTo>
                  <a:lnTo>
                    <a:pt x="857" y="892"/>
                  </a:lnTo>
                  <a:lnTo>
                    <a:pt x="850" y="891"/>
                  </a:lnTo>
                  <a:lnTo>
                    <a:pt x="857" y="894"/>
                  </a:lnTo>
                  <a:lnTo>
                    <a:pt x="860" y="886"/>
                  </a:lnTo>
                  <a:lnTo>
                    <a:pt x="853" y="883"/>
                  </a:lnTo>
                  <a:lnTo>
                    <a:pt x="845" y="885"/>
                  </a:lnTo>
                  <a:lnTo>
                    <a:pt x="847" y="903"/>
                  </a:lnTo>
                  <a:lnTo>
                    <a:pt x="847" y="909"/>
                  </a:lnTo>
                  <a:lnTo>
                    <a:pt x="865" y="909"/>
                  </a:lnTo>
                  <a:lnTo>
                    <a:pt x="865" y="903"/>
                  </a:lnTo>
                  <a:lnTo>
                    <a:pt x="866" y="882"/>
                  </a:lnTo>
                  <a:lnTo>
                    <a:pt x="859" y="880"/>
                  </a:lnTo>
                  <a:lnTo>
                    <a:pt x="853" y="882"/>
                  </a:lnTo>
                  <a:lnTo>
                    <a:pt x="856" y="900"/>
                  </a:lnTo>
                  <a:lnTo>
                    <a:pt x="856" y="903"/>
                  </a:lnTo>
                  <a:lnTo>
                    <a:pt x="856" y="901"/>
                  </a:lnTo>
                  <a:lnTo>
                    <a:pt x="857" y="906"/>
                  </a:lnTo>
                  <a:lnTo>
                    <a:pt x="856" y="903"/>
                  </a:lnTo>
                  <a:lnTo>
                    <a:pt x="871" y="933"/>
                  </a:lnTo>
                  <a:lnTo>
                    <a:pt x="872" y="907"/>
                  </a:lnTo>
                  <a:lnTo>
                    <a:pt x="874" y="883"/>
                  </a:lnTo>
                  <a:lnTo>
                    <a:pt x="866" y="882"/>
                  </a:lnTo>
                  <a:lnTo>
                    <a:pt x="860" y="883"/>
                  </a:lnTo>
                  <a:lnTo>
                    <a:pt x="862" y="889"/>
                  </a:lnTo>
                  <a:lnTo>
                    <a:pt x="868" y="888"/>
                  </a:lnTo>
                  <a:lnTo>
                    <a:pt x="862" y="889"/>
                  </a:lnTo>
                  <a:lnTo>
                    <a:pt x="865" y="907"/>
                  </a:lnTo>
                  <a:lnTo>
                    <a:pt x="869" y="942"/>
                  </a:lnTo>
                  <a:lnTo>
                    <a:pt x="878" y="907"/>
                  </a:lnTo>
                  <a:lnTo>
                    <a:pt x="881" y="894"/>
                  </a:lnTo>
                  <a:lnTo>
                    <a:pt x="883" y="886"/>
                  </a:lnTo>
                  <a:lnTo>
                    <a:pt x="881" y="894"/>
                  </a:lnTo>
                  <a:lnTo>
                    <a:pt x="883" y="883"/>
                  </a:lnTo>
                  <a:lnTo>
                    <a:pt x="875" y="882"/>
                  </a:lnTo>
                  <a:lnTo>
                    <a:pt x="869" y="883"/>
                  </a:lnTo>
                  <a:lnTo>
                    <a:pt x="872" y="903"/>
                  </a:lnTo>
                  <a:lnTo>
                    <a:pt x="872" y="906"/>
                  </a:lnTo>
                  <a:lnTo>
                    <a:pt x="886" y="919"/>
                  </a:lnTo>
                  <a:lnTo>
                    <a:pt x="887" y="904"/>
                  </a:lnTo>
                  <a:lnTo>
                    <a:pt x="890" y="882"/>
                  </a:lnTo>
                  <a:lnTo>
                    <a:pt x="883" y="880"/>
                  </a:lnTo>
                  <a:lnTo>
                    <a:pt x="875" y="882"/>
                  </a:lnTo>
                  <a:lnTo>
                    <a:pt x="877" y="898"/>
                  </a:lnTo>
                  <a:lnTo>
                    <a:pt x="877" y="895"/>
                  </a:lnTo>
                  <a:lnTo>
                    <a:pt x="878" y="898"/>
                  </a:lnTo>
                  <a:lnTo>
                    <a:pt x="881" y="909"/>
                  </a:lnTo>
                  <a:lnTo>
                    <a:pt x="892" y="949"/>
                  </a:lnTo>
                  <a:lnTo>
                    <a:pt x="895" y="909"/>
                  </a:lnTo>
                  <a:lnTo>
                    <a:pt x="897" y="885"/>
                  </a:lnTo>
                  <a:lnTo>
                    <a:pt x="889" y="883"/>
                  </a:lnTo>
                  <a:lnTo>
                    <a:pt x="883" y="886"/>
                  </a:lnTo>
                  <a:lnTo>
                    <a:pt x="886" y="892"/>
                  </a:lnTo>
                  <a:lnTo>
                    <a:pt x="892" y="889"/>
                  </a:lnTo>
                  <a:lnTo>
                    <a:pt x="884" y="891"/>
                  </a:lnTo>
                  <a:lnTo>
                    <a:pt x="886" y="909"/>
                  </a:lnTo>
                  <a:lnTo>
                    <a:pt x="890" y="958"/>
                  </a:lnTo>
                  <a:lnTo>
                    <a:pt x="901" y="909"/>
                  </a:lnTo>
                  <a:lnTo>
                    <a:pt x="903" y="901"/>
                  </a:lnTo>
                  <a:lnTo>
                    <a:pt x="904" y="891"/>
                  </a:lnTo>
                  <a:lnTo>
                    <a:pt x="903" y="901"/>
                  </a:lnTo>
                  <a:lnTo>
                    <a:pt x="904" y="891"/>
                  </a:lnTo>
                  <a:lnTo>
                    <a:pt x="897" y="889"/>
                  </a:lnTo>
                  <a:lnTo>
                    <a:pt x="904" y="891"/>
                  </a:lnTo>
                  <a:lnTo>
                    <a:pt x="906" y="883"/>
                  </a:lnTo>
                  <a:lnTo>
                    <a:pt x="898" y="882"/>
                  </a:lnTo>
                  <a:lnTo>
                    <a:pt x="892" y="883"/>
                  </a:lnTo>
                  <a:lnTo>
                    <a:pt x="895" y="903"/>
                  </a:lnTo>
                  <a:lnTo>
                    <a:pt x="895" y="906"/>
                  </a:lnTo>
                  <a:lnTo>
                    <a:pt x="909" y="919"/>
                  </a:lnTo>
                  <a:lnTo>
                    <a:pt x="910" y="904"/>
                  </a:lnTo>
                  <a:lnTo>
                    <a:pt x="913" y="882"/>
                  </a:lnTo>
                  <a:lnTo>
                    <a:pt x="906" y="880"/>
                  </a:lnTo>
                  <a:lnTo>
                    <a:pt x="898" y="882"/>
                  </a:lnTo>
                  <a:lnTo>
                    <a:pt x="900" y="898"/>
                  </a:lnTo>
                  <a:lnTo>
                    <a:pt x="900" y="897"/>
                  </a:lnTo>
                  <a:lnTo>
                    <a:pt x="901" y="900"/>
                  </a:lnTo>
                  <a:lnTo>
                    <a:pt x="904" y="909"/>
                  </a:lnTo>
                  <a:lnTo>
                    <a:pt x="915" y="943"/>
                  </a:lnTo>
                  <a:lnTo>
                    <a:pt x="918" y="907"/>
                  </a:lnTo>
                  <a:lnTo>
                    <a:pt x="919" y="883"/>
                  </a:lnTo>
                  <a:lnTo>
                    <a:pt x="912" y="882"/>
                  </a:lnTo>
                  <a:lnTo>
                    <a:pt x="906" y="885"/>
                  </a:lnTo>
                  <a:lnTo>
                    <a:pt x="909" y="891"/>
                  </a:lnTo>
                  <a:lnTo>
                    <a:pt x="915" y="888"/>
                  </a:lnTo>
                  <a:lnTo>
                    <a:pt x="909" y="889"/>
                  </a:lnTo>
                  <a:lnTo>
                    <a:pt x="912" y="907"/>
                  </a:lnTo>
                  <a:lnTo>
                    <a:pt x="919" y="960"/>
                  </a:lnTo>
                  <a:lnTo>
                    <a:pt x="925" y="907"/>
                  </a:lnTo>
                  <a:lnTo>
                    <a:pt x="927" y="892"/>
                  </a:lnTo>
                  <a:lnTo>
                    <a:pt x="919" y="891"/>
                  </a:lnTo>
                  <a:lnTo>
                    <a:pt x="927" y="892"/>
                  </a:lnTo>
                  <a:lnTo>
                    <a:pt x="928" y="883"/>
                  </a:lnTo>
                  <a:lnTo>
                    <a:pt x="921" y="882"/>
                  </a:lnTo>
                  <a:lnTo>
                    <a:pt x="915" y="883"/>
                  </a:lnTo>
                  <a:lnTo>
                    <a:pt x="918" y="903"/>
                  </a:lnTo>
                  <a:lnTo>
                    <a:pt x="918" y="909"/>
                  </a:lnTo>
                  <a:lnTo>
                    <a:pt x="934" y="909"/>
                  </a:lnTo>
                  <a:lnTo>
                    <a:pt x="934" y="897"/>
                  </a:lnTo>
                  <a:lnTo>
                    <a:pt x="927" y="897"/>
                  </a:lnTo>
                  <a:lnTo>
                    <a:pt x="934" y="898"/>
                  </a:lnTo>
                  <a:lnTo>
                    <a:pt x="936" y="882"/>
                  </a:lnTo>
                  <a:lnTo>
                    <a:pt x="928" y="880"/>
                  </a:lnTo>
                  <a:lnTo>
                    <a:pt x="922" y="882"/>
                  </a:lnTo>
                  <a:lnTo>
                    <a:pt x="925" y="898"/>
                  </a:lnTo>
                  <a:lnTo>
                    <a:pt x="931" y="897"/>
                  </a:lnTo>
                  <a:lnTo>
                    <a:pt x="925" y="898"/>
                  </a:lnTo>
                  <a:lnTo>
                    <a:pt x="934" y="961"/>
                  </a:lnTo>
                  <a:lnTo>
                    <a:pt x="940" y="909"/>
                  </a:lnTo>
                  <a:lnTo>
                    <a:pt x="943" y="885"/>
                  </a:lnTo>
                  <a:lnTo>
                    <a:pt x="936" y="883"/>
                  </a:lnTo>
                  <a:lnTo>
                    <a:pt x="930" y="885"/>
                  </a:lnTo>
                  <a:lnTo>
                    <a:pt x="931" y="891"/>
                  </a:lnTo>
                  <a:lnTo>
                    <a:pt x="937" y="889"/>
                  </a:lnTo>
                  <a:lnTo>
                    <a:pt x="931" y="891"/>
                  </a:lnTo>
                  <a:lnTo>
                    <a:pt x="943" y="963"/>
                  </a:lnTo>
                  <a:lnTo>
                    <a:pt x="948" y="909"/>
                  </a:lnTo>
                  <a:lnTo>
                    <a:pt x="949" y="892"/>
                  </a:lnTo>
                  <a:lnTo>
                    <a:pt x="942" y="891"/>
                  </a:lnTo>
                  <a:lnTo>
                    <a:pt x="949" y="894"/>
                  </a:lnTo>
                  <a:lnTo>
                    <a:pt x="952" y="885"/>
                  </a:lnTo>
                  <a:lnTo>
                    <a:pt x="945" y="882"/>
                  </a:lnTo>
                  <a:lnTo>
                    <a:pt x="937" y="883"/>
                  </a:lnTo>
                  <a:lnTo>
                    <a:pt x="939" y="901"/>
                  </a:lnTo>
                  <a:lnTo>
                    <a:pt x="939" y="903"/>
                  </a:lnTo>
                  <a:lnTo>
                    <a:pt x="955" y="919"/>
                  </a:lnTo>
                  <a:lnTo>
                    <a:pt x="957" y="904"/>
                  </a:lnTo>
                  <a:lnTo>
                    <a:pt x="958" y="882"/>
                  </a:lnTo>
                  <a:lnTo>
                    <a:pt x="951" y="880"/>
                  </a:lnTo>
                  <a:lnTo>
                    <a:pt x="945" y="882"/>
                  </a:lnTo>
                  <a:lnTo>
                    <a:pt x="948" y="897"/>
                  </a:lnTo>
                  <a:lnTo>
                    <a:pt x="954" y="895"/>
                  </a:lnTo>
                  <a:lnTo>
                    <a:pt x="948" y="897"/>
                  </a:lnTo>
                  <a:lnTo>
                    <a:pt x="957" y="960"/>
                  </a:lnTo>
                  <a:lnTo>
                    <a:pt x="963" y="907"/>
                  </a:lnTo>
                  <a:lnTo>
                    <a:pt x="966" y="883"/>
                  </a:lnTo>
                  <a:lnTo>
                    <a:pt x="958" y="882"/>
                  </a:lnTo>
                  <a:lnTo>
                    <a:pt x="952" y="885"/>
                  </a:lnTo>
                  <a:lnTo>
                    <a:pt x="954" y="889"/>
                  </a:lnTo>
                  <a:lnTo>
                    <a:pt x="960" y="886"/>
                  </a:lnTo>
                  <a:lnTo>
                    <a:pt x="954" y="888"/>
                  </a:lnTo>
                  <a:lnTo>
                    <a:pt x="957" y="906"/>
                  </a:lnTo>
                  <a:lnTo>
                    <a:pt x="964" y="957"/>
                  </a:lnTo>
                  <a:lnTo>
                    <a:pt x="970" y="906"/>
                  </a:lnTo>
                  <a:lnTo>
                    <a:pt x="972" y="892"/>
                  </a:lnTo>
                  <a:lnTo>
                    <a:pt x="964" y="891"/>
                  </a:lnTo>
                  <a:lnTo>
                    <a:pt x="972" y="892"/>
                  </a:lnTo>
                  <a:lnTo>
                    <a:pt x="975" y="882"/>
                  </a:lnTo>
                  <a:lnTo>
                    <a:pt x="967" y="880"/>
                  </a:lnTo>
                  <a:lnTo>
                    <a:pt x="960" y="882"/>
                  </a:lnTo>
                  <a:lnTo>
                    <a:pt x="961" y="901"/>
                  </a:lnTo>
                  <a:lnTo>
                    <a:pt x="961" y="903"/>
                  </a:lnTo>
                  <a:lnTo>
                    <a:pt x="978" y="919"/>
                  </a:lnTo>
                  <a:lnTo>
                    <a:pt x="980" y="904"/>
                  </a:lnTo>
                  <a:lnTo>
                    <a:pt x="981" y="882"/>
                  </a:lnTo>
                  <a:lnTo>
                    <a:pt x="973" y="880"/>
                  </a:lnTo>
                  <a:lnTo>
                    <a:pt x="967" y="882"/>
                  </a:lnTo>
                  <a:lnTo>
                    <a:pt x="970" y="897"/>
                  </a:lnTo>
                  <a:lnTo>
                    <a:pt x="973" y="909"/>
                  </a:lnTo>
                  <a:lnTo>
                    <a:pt x="984" y="955"/>
                  </a:lnTo>
                  <a:lnTo>
                    <a:pt x="987" y="909"/>
                  </a:lnTo>
                  <a:lnTo>
                    <a:pt x="989" y="883"/>
                  </a:lnTo>
                  <a:lnTo>
                    <a:pt x="981" y="882"/>
                  </a:lnTo>
                  <a:lnTo>
                    <a:pt x="975" y="883"/>
                  </a:lnTo>
                  <a:lnTo>
                    <a:pt x="976" y="889"/>
                  </a:lnTo>
                  <a:lnTo>
                    <a:pt x="983" y="888"/>
                  </a:lnTo>
                  <a:lnTo>
                    <a:pt x="976" y="889"/>
                  </a:lnTo>
                  <a:lnTo>
                    <a:pt x="980" y="909"/>
                  </a:lnTo>
                  <a:lnTo>
                    <a:pt x="986" y="951"/>
                  </a:lnTo>
                  <a:lnTo>
                    <a:pt x="993" y="909"/>
                  </a:lnTo>
                  <a:lnTo>
                    <a:pt x="996" y="891"/>
                  </a:lnTo>
                  <a:lnTo>
                    <a:pt x="989" y="889"/>
                  </a:lnTo>
                  <a:lnTo>
                    <a:pt x="996" y="891"/>
                  </a:lnTo>
                  <a:lnTo>
                    <a:pt x="998" y="885"/>
                  </a:lnTo>
                  <a:lnTo>
                    <a:pt x="998" y="882"/>
                  </a:lnTo>
                  <a:lnTo>
                    <a:pt x="998" y="883"/>
                  </a:lnTo>
                  <a:lnTo>
                    <a:pt x="998" y="882"/>
                  </a:lnTo>
                  <a:lnTo>
                    <a:pt x="990" y="882"/>
                  </a:lnTo>
                  <a:lnTo>
                    <a:pt x="984" y="883"/>
                  </a:lnTo>
                  <a:lnTo>
                    <a:pt x="987" y="901"/>
                  </a:lnTo>
                  <a:lnTo>
                    <a:pt x="987" y="903"/>
                  </a:lnTo>
                  <a:lnTo>
                    <a:pt x="999" y="927"/>
                  </a:lnTo>
                  <a:lnTo>
                    <a:pt x="1005" y="882"/>
                  </a:lnTo>
                  <a:lnTo>
                    <a:pt x="998" y="880"/>
                  </a:lnTo>
                  <a:lnTo>
                    <a:pt x="990" y="882"/>
                  </a:lnTo>
                  <a:lnTo>
                    <a:pt x="992" y="897"/>
                  </a:lnTo>
                  <a:lnTo>
                    <a:pt x="992" y="894"/>
                  </a:lnTo>
                  <a:lnTo>
                    <a:pt x="993" y="897"/>
                  </a:lnTo>
                  <a:lnTo>
                    <a:pt x="996" y="907"/>
                  </a:lnTo>
                  <a:lnTo>
                    <a:pt x="1007" y="948"/>
                  </a:lnTo>
                  <a:lnTo>
                    <a:pt x="1010" y="907"/>
                  </a:lnTo>
                  <a:lnTo>
                    <a:pt x="1011" y="883"/>
                  </a:lnTo>
                  <a:lnTo>
                    <a:pt x="1004" y="882"/>
                  </a:lnTo>
                  <a:lnTo>
                    <a:pt x="998" y="886"/>
                  </a:lnTo>
                  <a:lnTo>
                    <a:pt x="1001" y="891"/>
                  </a:lnTo>
                  <a:lnTo>
                    <a:pt x="1007" y="886"/>
                  </a:lnTo>
                  <a:lnTo>
                    <a:pt x="999" y="888"/>
                  </a:lnTo>
                  <a:lnTo>
                    <a:pt x="1001" y="906"/>
                  </a:lnTo>
                  <a:lnTo>
                    <a:pt x="1004" y="948"/>
                  </a:lnTo>
                  <a:lnTo>
                    <a:pt x="1016" y="906"/>
                  </a:lnTo>
                  <a:lnTo>
                    <a:pt x="1019" y="894"/>
                  </a:lnTo>
                  <a:lnTo>
                    <a:pt x="1019" y="889"/>
                  </a:lnTo>
                  <a:lnTo>
                    <a:pt x="1019" y="894"/>
                  </a:lnTo>
                  <a:lnTo>
                    <a:pt x="1020" y="882"/>
                  </a:lnTo>
                  <a:lnTo>
                    <a:pt x="1013" y="880"/>
                  </a:lnTo>
                  <a:lnTo>
                    <a:pt x="1007" y="882"/>
                  </a:lnTo>
                  <a:lnTo>
                    <a:pt x="1010" y="901"/>
                  </a:lnTo>
                  <a:lnTo>
                    <a:pt x="1010" y="903"/>
                  </a:lnTo>
                  <a:lnTo>
                    <a:pt x="1022" y="927"/>
                  </a:lnTo>
                  <a:lnTo>
                    <a:pt x="1025" y="904"/>
                  </a:lnTo>
                  <a:lnTo>
                    <a:pt x="1028" y="880"/>
                  </a:lnTo>
                  <a:lnTo>
                    <a:pt x="1020" y="878"/>
                  </a:lnTo>
                  <a:lnTo>
                    <a:pt x="1014" y="880"/>
                  </a:lnTo>
                  <a:lnTo>
                    <a:pt x="1016" y="889"/>
                  </a:lnTo>
                  <a:lnTo>
                    <a:pt x="1022" y="888"/>
                  </a:lnTo>
                  <a:lnTo>
                    <a:pt x="1014" y="888"/>
                  </a:lnTo>
                  <a:lnTo>
                    <a:pt x="1014" y="894"/>
                  </a:lnTo>
                  <a:lnTo>
                    <a:pt x="1014" y="892"/>
                  </a:lnTo>
                  <a:lnTo>
                    <a:pt x="1016" y="895"/>
                  </a:lnTo>
                  <a:lnTo>
                    <a:pt x="1019" y="909"/>
                  </a:lnTo>
                  <a:lnTo>
                    <a:pt x="1029" y="960"/>
                  </a:lnTo>
                  <a:lnTo>
                    <a:pt x="1034" y="883"/>
                  </a:lnTo>
                  <a:lnTo>
                    <a:pt x="1026" y="882"/>
                  </a:lnTo>
                  <a:lnTo>
                    <a:pt x="1020" y="885"/>
                  </a:lnTo>
                  <a:lnTo>
                    <a:pt x="1023" y="891"/>
                  </a:lnTo>
                  <a:lnTo>
                    <a:pt x="1029" y="888"/>
                  </a:lnTo>
                  <a:lnTo>
                    <a:pt x="1023" y="889"/>
                  </a:lnTo>
                  <a:lnTo>
                    <a:pt x="1026" y="907"/>
                  </a:lnTo>
                  <a:lnTo>
                    <a:pt x="1034" y="960"/>
                  </a:lnTo>
                  <a:lnTo>
                    <a:pt x="1040" y="907"/>
                  </a:lnTo>
                  <a:lnTo>
                    <a:pt x="1041" y="892"/>
                  </a:lnTo>
                  <a:lnTo>
                    <a:pt x="1034" y="891"/>
                  </a:lnTo>
                  <a:lnTo>
                    <a:pt x="1041" y="892"/>
                  </a:lnTo>
                  <a:lnTo>
                    <a:pt x="1043" y="883"/>
                  </a:lnTo>
                  <a:lnTo>
                    <a:pt x="1035" y="882"/>
                  </a:lnTo>
                  <a:lnTo>
                    <a:pt x="1029" y="883"/>
                  </a:lnTo>
                  <a:lnTo>
                    <a:pt x="1032" y="901"/>
                  </a:lnTo>
                  <a:lnTo>
                    <a:pt x="1032" y="904"/>
                  </a:lnTo>
                  <a:lnTo>
                    <a:pt x="1047" y="919"/>
                  </a:lnTo>
                  <a:lnTo>
                    <a:pt x="1049" y="904"/>
                  </a:lnTo>
                  <a:lnTo>
                    <a:pt x="1050" y="882"/>
                  </a:lnTo>
                  <a:lnTo>
                    <a:pt x="1043" y="880"/>
                  </a:lnTo>
                  <a:lnTo>
                    <a:pt x="1035" y="882"/>
                  </a:lnTo>
                  <a:lnTo>
                    <a:pt x="1037" y="897"/>
                  </a:lnTo>
                  <a:lnTo>
                    <a:pt x="1037" y="894"/>
                  </a:lnTo>
                  <a:lnTo>
                    <a:pt x="1038" y="897"/>
                  </a:lnTo>
                  <a:lnTo>
                    <a:pt x="1041" y="907"/>
                  </a:lnTo>
                  <a:lnTo>
                    <a:pt x="1052" y="948"/>
                  </a:lnTo>
                  <a:lnTo>
                    <a:pt x="1055" y="907"/>
                  </a:lnTo>
                  <a:lnTo>
                    <a:pt x="1056" y="883"/>
                  </a:lnTo>
                  <a:lnTo>
                    <a:pt x="1049" y="882"/>
                  </a:lnTo>
                  <a:lnTo>
                    <a:pt x="1044" y="888"/>
                  </a:lnTo>
                  <a:lnTo>
                    <a:pt x="1047" y="891"/>
                  </a:lnTo>
                  <a:lnTo>
                    <a:pt x="1052" y="885"/>
                  </a:lnTo>
                  <a:lnTo>
                    <a:pt x="1046" y="886"/>
                  </a:lnTo>
                  <a:lnTo>
                    <a:pt x="1047" y="894"/>
                  </a:lnTo>
                  <a:lnTo>
                    <a:pt x="1053" y="892"/>
                  </a:lnTo>
                  <a:lnTo>
                    <a:pt x="1046" y="894"/>
                  </a:lnTo>
                  <a:lnTo>
                    <a:pt x="1055" y="966"/>
                  </a:lnTo>
                  <a:lnTo>
                    <a:pt x="1066" y="882"/>
                  </a:lnTo>
                  <a:lnTo>
                    <a:pt x="1058" y="880"/>
                  </a:lnTo>
                  <a:lnTo>
                    <a:pt x="1052" y="882"/>
                  </a:lnTo>
                  <a:lnTo>
                    <a:pt x="1055" y="900"/>
                  </a:lnTo>
                  <a:lnTo>
                    <a:pt x="1055" y="903"/>
                  </a:lnTo>
                  <a:lnTo>
                    <a:pt x="1070" y="925"/>
                  </a:lnTo>
                  <a:lnTo>
                    <a:pt x="1072" y="904"/>
                  </a:lnTo>
                  <a:lnTo>
                    <a:pt x="1073" y="880"/>
                  </a:lnTo>
                  <a:lnTo>
                    <a:pt x="1066" y="878"/>
                  </a:lnTo>
                  <a:lnTo>
                    <a:pt x="1059" y="880"/>
                  </a:lnTo>
                  <a:lnTo>
                    <a:pt x="1063" y="895"/>
                  </a:lnTo>
                  <a:lnTo>
                    <a:pt x="1069" y="894"/>
                  </a:lnTo>
                  <a:lnTo>
                    <a:pt x="1061" y="895"/>
                  </a:lnTo>
                  <a:lnTo>
                    <a:pt x="1063" y="909"/>
                  </a:lnTo>
                  <a:lnTo>
                    <a:pt x="1070" y="972"/>
                  </a:lnTo>
                  <a:lnTo>
                    <a:pt x="1078" y="909"/>
                  </a:lnTo>
                  <a:lnTo>
                    <a:pt x="1081" y="885"/>
                  </a:lnTo>
                  <a:lnTo>
                    <a:pt x="1073" y="883"/>
                  </a:lnTo>
                  <a:lnTo>
                    <a:pt x="1067" y="886"/>
                  </a:lnTo>
                  <a:lnTo>
                    <a:pt x="1069" y="891"/>
                  </a:lnTo>
                  <a:lnTo>
                    <a:pt x="1075" y="888"/>
                  </a:lnTo>
                  <a:lnTo>
                    <a:pt x="1069" y="889"/>
                  </a:lnTo>
                  <a:lnTo>
                    <a:pt x="1072" y="907"/>
                  </a:lnTo>
                  <a:lnTo>
                    <a:pt x="1079" y="958"/>
                  </a:lnTo>
                  <a:lnTo>
                    <a:pt x="1085" y="907"/>
                  </a:lnTo>
                  <a:lnTo>
                    <a:pt x="1087" y="894"/>
                  </a:lnTo>
                  <a:lnTo>
                    <a:pt x="1079" y="892"/>
                  </a:lnTo>
                  <a:lnTo>
                    <a:pt x="1087" y="894"/>
                  </a:lnTo>
                  <a:lnTo>
                    <a:pt x="1090" y="882"/>
                  </a:lnTo>
                  <a:lnTo>
                    <a:pt x="1082" y="880"/>
                  </a:lnTo>
                  <a:lnTo>
                    <a:pt x="1075" y="882"/>
                  </a:lnTo>
                  <a:lnTo>
                    <a:pt x="1076" y="900"/>
                  </a:lnTo>
                  <a:lnTo>
                    <a:pt x="1076" y="901"/>
                  </a:lnTo>
                  <a:lnTo>
                    <a:pt x="1093" y="918"/>
                  </a:lnTo>
                  <a:lnTo>
                    <a:pt x="1094" y="903"/>
                  </a:lnTo>
                  <a:lnTo>
                    <a:pt x="1096" y="882"/>
                  </a:lnTo>
                  <a:lnTo>
                    <a:pt x="1088" y="880"/>
                  </a:lnTo>
                  <a:lnTo>
                    <a:pt x="1082" y="882"/>
                  </a:lnTo>
                  <a:lnTo>
                    <a:pt x="1085" y="895"/>
                  </a:lnTo>
                  <a:lnTo>
                    <a:pt x="1091" y="894"/>
                  </a:lnTo>
                  <a:lnTo>
                    <a:pt x="1084" y="895"/>
                  </a:lnTo>
                  <a:lnTo>
                    <a:pt x="1093" y="968"/>
                  </a:lnTo>
                  <a:lnTo>
                    <a:pt x="1103" y="883"/>
                  </a:lnTo>
                  <a:lnTo>
                    <a:pt x="1096" y="882"/>
                  </a:lnTo>
                  <a:lnTo>
                    <a:pt x="1090" y="885"/>
                  </a:lnTo>
                  <a:lnTo>
                    <a:pt x="1091" y="888"/>
                  </a:lnTo>
                  <a:lnTo>
                    <a:pt x="1097" y="885"/>
                  </a:lnTo>
                  <a:lnTo>
                    <a:pt x="1091" y="886"/>
                  </a:lnTo>
                  <a:lnTo>
                    <a:pt x="1094" y="906"/>
                  </a:lnTo>
                  <a:lnTo>
                    <a:pt x="1102" y="957"/>
                  </a:lnTo>
                  <a:lnTo>
                    <a:pt x="1108" y="906"/>
                  </a:lnTo>
                  <a:lnTo>
                    <a:pt x="1109" y="894"/>
                  </a:lnTo>
                  <a:lnTo>
                    <a:pt x="1102" y="892"/>
                  </a:lnTo>
                  <a:lnTo>
                    <a:pt x="1109" y="894"/>
                  </a:lnTo>
                  <a:lnTo>
                    <a:pt x="1112" y="882"/>
                  </a:lnTo>
                  <a:lnTo>
                    <a:pt x="1105" y="880"/>
                  </a:lnTo>
                  <a:lnTo>
                    <a:pt x="1099" y="882"/>
                  </a:lnTo>
                  <a:lnTo>
                    <a:pt x="1102" y="900"/>
                  </a:lnTo>
                  <a:lnTo>
                    <a:pt x="1102" y="901"/>
                  </a:lnTo>
                  <a:lnTo>
                    <a:pt x="1102" y="900"/>
                  </a:lnTo>
                  <a:lnTo>
                    <a:pt x="1103" y="906"/>
                  </a:lnTo>
                  <a:lnTo>
                    <a:pt x="1114" y="952"/>
                  </a:lnTo>
                  <a:lnTo>
                    <a:pt x="1117" y="906"/>
                  </a:lnTo>
                  <a:lnTo>
                    <a:pt x="1118" y="880"/>
                  </a:lnTo>
                  <a:lnTo>
                    <a:pt x="1111" y="878"/>
                  </a:lnTo>
                  <a:lnTo>
                    <a:pt x="1105" y="880"/>
                  </a:lnTo>
                  <a:lnTo>
                    <a:pt x="1108" y="895"/>
                  </a:lnTo>
                  <a:lnTo>
                    <a:pt x="1111" y="909"/>
                  </a:lnTo>
                  <a:lnTo>
                    <a:pt x="1121" y="958"/>
                  </a:lnTo>
                  <a:lnTo>
                    <a:pt x="1124" y="909"/>
                  </a:lnTo>
                  <a:lnTo>
                    <a:pt x="1126" y="885"/>
                  </a:lnTo>
                  <a:lnTo>
                    <a:pt x="1118" y="883"/>
                  </a:lnTo>
                  <a:lnTo>
                    <a:pt x="1112" y="886"/>
                  </a:lnTo>
                  <a:lnTo>
                    <a:pt x="1114" y="889"/>
                  </a:lnTo>
                  <a:lnTo>
                    <a:pt x="1120" y="886"/>
                  </a:lnTo>
                  <a:lnTo>
                    <a:pt x="1114" y="888"/>
                  </a:lnTo>
                  <a:lnTo>
                    <a:pt x="1117" y="907"/>
                  </a:lnTo>
                  <a:lnTo>
                    <a:pt x="1121" y="943"/>
                  </a:lnTo>
                  <a:lnTo>
                    <a:pt x="1130" y="907"/>
                  </a:lnTo>
                  <a:lnTo>
                    <a:pt x="1133" y="894"/>
                  </a:lnTo>
                  <a:lnTo>
                    <a:pt x="1135" y="888"/>
                  </a:lnTo>
                  <a:lnTo>
                    <a:pt x="1133" y="894"/>
                  </a:lnTo>
                  <a:lnTo>
                    <a:pt x="1135" y="882"/>
                  </a:lnTo>
                  <a:lnTo>
                    <a:pt x="1127" y="880"/>
                  </a:lnTo>
                  <a:lnTo>
                    <a:pt x="1121" y="882"/>
                  </a:lnTo>
                  <a:lnTo>
                    <a:pt x="1124" y="900"/>
                  </a:lnTo>
                  <a:lnTo>
                    <a:pt x="1124" y="903"/>
                  </a:lnTo>
                  <a:lnTo>
                    <a:pt x="1124" y="901"/>
                  </a:lnTo>
                  <a:lnTo>
                    <a:pt x="1126" y="906"/>
                  </a:lnTo>
                  <a:lnTo>
                    <a:pt x="1135" y="936"/>
                  </a:lnTo>
                  <a:lnTo>
                    <a:pt x="1139" y="904"/>
                  </a:lnTo>
                  <a:lnTo>
                    <a:pt x="1142" y="882"/>
                  </a:lnTo>
                  <a:lnTo>
                    <a:pt x="1135" y="880"/>
                  </a:lnTo>
                  <a:lnTo>
                    <a:pt x="1127" y="882"/>
                  </a:lnTo>
                  <a:lnTo>
                    <a:pt x="1129" y="895"/>
                  </a:lnTo>
                  <a:lnTo>
                    <a:pt x="1129" y="889"/>
                  </a:lnTo>
                  <a:lnTo>
                    <a:pt x="1130" y="895"/>
                  </a:lnTo>
                  <a:lnTo>
                    <a:pt x="1133" y="909"/>
                  </a:lnTo>
                  <a:lnTo>
                    <a:pt x="1144" y="960"/>
                  </a:lnTo>
                  <a:lnTo>
                    <a:pt x="1149" y="883"/>
                  </a:lnTo>
                  <a:lnTo>
                    <a:pt x="1141" y="882"/>
                  </a:lnTo>
                  <a:lnTo>
                    <a:pt x="1138" y="888"/>
                  </a:lnTo>
                  <a:lnTo>
                    <a:pt x="1141" y="889"/>
                  </a:lnTo>
                  <a:lnTo>
                    <a:pt x="1144" y="883"/>
                  </a:lnTo>
                  <a:lnTo>
                    <a:pt x="1136" y="885"/>
                  </a:lnTo>
                  <a:lnTo>
                    <a:pt x="1142" y="963"/>
                  </a:lnTo>
                  <a:lnTo>
                    <a:pt x="1153" y="904"/>
                  </a:lnTo>
                  <a:lnTo>
                    <a:pt x="1155" y="895"/>
                  </a:lnTo>
                  <a:lnTo>
                    <a:pt x="1147" y="894"/>
                  </a:lnTo>
                  <a:lnTo>
                    <a:pt x="1153" y="900"/>
                  </a:lnTo>
                  <a:lnTo>
                    <a:pt x="1155" y="898"/>
                  </a:lnTo>
                  <a:lnTo>
                    <a:pt x="1156" y="895"/>
                  </a:lnTo>
                  <a:lnTo>
                    <a:pt x="1156" y="894"/>
                  </a:lnTo>
                  <a:lnTo>
                    <a:pt x="1158" y="880"/>
                  </a:lnTo>
                  <a:lnTo>
                    <a:pt x="1150" y="878"/>
                  </a:lnTo>
                  <a:lnTo>
                    <a:pt x="1144" y="880"/>
                  </a:lnTo>
                  <a:lnTo>
                    <a:pt x="1147" y="898"/>
                  </a:lnTo>
                  <a:lnTo>
                    <a:pt x="1147" y="900"/>
                  </a:lnTo>
                  <a:lnTo>
                    <a:pt x="1147" y="898"/>
                  </a:lnTo>
                  <a:lnTo>
                    <a:pt x="1149" y="904"/>
                  </a:lnTo>
                  <a:lnTo>
                    <a:pt x="1158" y="942"/>
                  </a:lnTo>
                  <a:lnTo>
                    <a:pt x="1162" y="904"/>
                  </a:lnTo>
                  <a:lnTo>
                    <a:pt x="1165" y="880"/>
                  </a:lnTo>
                  <a:lnTo>
                    <a:pt x="1158" y="878"/>
                  </a:lnTo>
                  <a:lnTo>
                    <a:pt x="1150" y="880"/>
                  </a:lnTo>
                  <a:lnTo>
                    <a:pt x="1152" y="894"/>
                  </a:lnTo>
                  <a:lnTo>
                    <a:pt x="1152" y="886"/>
                  </a:lnTo>
                  <a:lnTo>
                    <a:pt x="1156" y="909"/>
                  </a:lnTo>
                  <a:lnTo>
                    <a:pt x="1170" y="978"/>
                  </a:lnTo>
                  <a:lnTo>
                    <a:pt x="1170" y="907"/>
                  </a:lnTo>
                  <a:lnTo>
                    <a:pt x="1171" y="658"/>
                  </a:lnTo>
                  <a:lnTo>
                    <a:pt x="1174" y="211"/>
                  </a:lnTo>
                  <a:lnTo>
                    <a:pt x="1167" y="211"/>
                  </a:lnTo>
                  <a:lnTo>
                    <a:pt x="1174" y="213"/>
                  </a:lnTo>
                  <a:lnTo>
                    <a:pt x="1177" y="174"/>
                  </a:lnTo>
                  <a:lnTo>
                    <a:pt x="1177" y="172"/>
                  </a:lnTo>
                  <a:lnTo>
                    <a:pt x="1179" y="98"/>
                  </a:lnTo>
                  <a:lnTo>
                    <a:pt x="1171" y="98"/>
                  </a:lnTo>
                  <a:lnTo>
                    <a:pt x="1179" y="100"/>
                  </a:lnTo>
                  <a:lnTo>
                    <a:pt x="1180" y="73"/>
                  </a:lnTo>
                  <a:lnTo>
                    <a:pt x="1173" y="71"/>
                  </a:lnTo>
                  <a:lnTo>
                    <a:pt x="1165" y="73"/>
                  </a:lnTo>
                  <a:lnTo>
                    <a:pt x="1168" y="103"/>
                  </a:lnTo>
                  <a:lnTo>
                    <a:pt x="1173" y="147"/>
                  </a:lnTo>
                  <a:lnTo>
                    <a:pt x="1183" y="103"/>
                  </a:lnTo>
                  <a:lnTo>
                    <a:pt x="1186" y="89"/>
                  </a:lnTo>
                  <a:lnTo>
                    <a:pt x="1186" y="83"/>
                  </a:lnTo>
                  <a:lnTo>
                    <a:pt x="1186" y="89"/>
                  </a:lnTo>
                  <a:lnTo>
                    <a:pt x="1188" y="76"/>
                  </a:lnTo>
                  <a:lnTo>
                    <a:pt x="1188" y="65"/>
                  </a:lnTo>
                  <a:lnTo>
                    <a:pt x="1180" y="65"/>
                  </a:lnTo>
                  <a:lnTo>
                    <a:pt x="1173" y="67"/>
                  </a:lnTo>
                  <a:lnTo>
                    <a:pt x="1176" y="97"/>
                  </a:lnTo>
                  <a:lnTo>
                    <a:pt x="1174" y="85"/>
                  </a:lnTo>
                  <a:lnTo>
                    <a:pt x="1177" y="97"/>
                  </a:lnTo>
                  <a:lnTo>
                    <a:pt x="1179" y="106"/>
                  </a:lnTo>
                  <a:lnTo>
                    <a:pt x="1186" y="157"/>
                  </a:lnTo>
                  <a:lnTo>
                    <a:pt x="1192" y="106"/>
                  </a:lnTo>
                  <a:lnTo>
                    <a:pt x="1195" y="77"/>
                  </a:lnTo>
                  <a:lnTo>
                    <a:pt x="1188" y="76"/>
                  </a:lnTo>
                  <a:lnTo>
                    <a:pt x="1182" y="77"/>
                  </a:lnTo>
                  <a:lnTo>
                    <a:pt x="1183" y="88"/>
                  </a:lnTo>
                  <a:lnTo>
                    <a:pt x="1189" y="86"/>
                  </a:lnTo>
                  <a:lnTo>
                    <a:pt x="1182" y="88"/>
                  </a:lnTo>
                  <a:lnTo>
                    <a:pt x="1185" y="116"/>
                  </a:lnTo>
                  <a:lnTo>
                    <a:pt x="1192" y="181"/>
                  </a:lnTo>
                  <a:lnTo>
                    <a:pt x="1200" y="116"/>
                  </a:lnTo>
                  <a:lnTo>
                    <a:pt x="1201" y="104"/>
                  </a:lnTo>
                  <a:lnTo>
                    <a:pt x="1194" y="103"/>
                  </a:lnTo>
                  <a:lnTo>
                    <a:pt x="1201" y="104"/>
                  </a:lnTo>
                  <a:lnTo>
                    <a:pt x="1204" y="85"/>
                  </a:lnTo>
                  <a:lnTo>
                    <a:pt x="1197" y="83"/>
                  </a:lnTo>
                  <a:lnTo>
                    <a:pt x="1189" y="85"/>
                  </a:lnTo>
                  <a:lnTo>
                    <a:pt x="1191" y="113"/>
                  </a:lnTo>
                  <a:lnTo>
                    <a:pt x="1191" y="122"/>
                  </a:lnTo>
                  <a:lnTo>
                    <a:pt x="1201" y="118"/>
                  </a:lnTo>
                  <a:lnTo>
                    <a:pt x="1204" y="116"/>
                  </a:lnTo>
                  <a:lnTo>
                    <a:pt x="1209" y="115"/>
                  </a:lnTo>
                  <a:lnTo>
                    <a:pt x="1209" y="110"/>
                  </a:lnTo>
                  <a:lnTo>
                    <a:pt x="1210" y="80"/>
                  </a:lnTo>
                  <a:lnTo>
                    <a:pt x="1203" y="80"/>
                  </a:lnTo>
                  <a:lnTo>
                    <a:pt x="1195" y="82"/>
                  </a:lnTo>
                  <a:lnTo>
                    <a:pt x="1198" y="119"/>
                  </a:lnTo>
                  <a:lnTo>
                    <a:pt x="1200" y="142"/>
                  </a:lnTo>
                  <a:lnTo>
                    <a:pt x="1215" y="142"/>
                  </a:lnTo>
                  <a:lnTo>
                    <a:pt x="1218" y="104"/>
                  </a:lnTo>
                  <a:lnTo>
                    <a:pt x="1210" y="103"/>
                  </a:lnTo>
                  <a:lnTo>
                    <a:pt x="1203" y="103"/>
                  </a:lnTo>
                  <a:lnTo>
                    <a:pt x="1203" y="109"/>
                  </a:lnTo>
                  <a:lnTo>
                    <a:pt x="1203" y="107"/>
                  </a:lnTo>
                  <a:lnTo>
                    <a:pt x="1204" y="110"/>
                  </a:lnTo>
                  <a:lnTo>
                    <a:pt x="1206" y="118"/>
                  </a:lnTo>
                  <a:lnTo>
                    <a:pt x="1212" y="116"/>
                  </a:lnTo>
                  <a:lnTo>
                    <a:pt x="1204" y="118"/>
                  </a:lnTo>
                  <a:lnTo>
                    <a:pt x="1207" y="156"/>
                  </a:lnTo>
                  <a:lnTo>
                    <a:pt x="1222" y="154"/>
                  </a:lnTo>
                  <a:lnTo>
                    <a:pt x="1224" y="121"/>
                  </a:lnTo>
                  <a:lnTo>
                    <a:pt x="1216" y="121"/>
                  </a:lnTo>
                  <a:lnTo>
                    <a:pt x="1224" y="122"/>
                  </a:lnTo>
                  <a:lnTo>
                    <a:pt x="1227" y="100"/>
                  </a:lnTo>
                  <a:lnTo>
                    <a:pt x="1219" y="98"/>
                  </a:lnTo>
                  <a:lnTo>
                    <a:pt x="1212" y="98"/>
                  </a:lnTo>
                  <a:lnTo>
                    <a:pt x="1213" y="139"/>
                  </a:lnTo>
                  <a:lnTo>
                    <a:pt x="1215" y="184"/>
                  </a:lnTo>
                  <a:lnTo>
                    <a:pt x="1229" y="141"/>
                  </a:lnTo>
                  <a:lnTo>
                    <a:pt x="1232" y="130"/>
                  </a:lnTo>
                  <a:lnTo>
                    <a:pt x="1232" y="127"/>
                  </a:lnTo>
                  <a:lnTo>
                    <a:pt x="1232" y="128"/>
                  </a:lnTo>
                  <a:lnTo>
                    <a:pt x="1233" y="92"/>
                  </a:lnTo>
                  <a:lnTo>
                    <a:pt x="1225" y="92"/>
                  </a:lnTo>
                  <a:lnTo>
                    <a:pt x="1218" y="94"/>
                  </a:lnTo>
                  <a:lnTo>
                    <a:pt x="1221" y="136"/>
                  </a:lnTo>
                  <a:lnTo>
                    <a:pt x="1221" y="130"/>
                  </a:lnTo>
                  <a:lnTo>
                    <a:pt x="1222" y="136"/>
                  </a:lnTo>
                  <a:lnTo>
                    <a:pt x="1238" y="211"/>
                  </a:lnTo>
                  <a:lnTo>
                    <a:pt x="1239" y="150"/>
                  </a:lnTo>
                  <a:lnTo>
                    <a:pt x="1241" y="107"/>
                  </a:lnTo>
                  <a:lnTo>
                    <a:pt x="1233" y="107"/>
                  </a:lnTo>
                  <a:lnTo>
                    <a:pt x="1225" y="109"/>
                  </a:lnTo>
                  <a:lnTo>
                    <a:pt x="1227" y="121"/>
                  </a:lnTo>
                  <a:lnTo>
                    <a:pt x="1230" y="153"/>
                  </a:lnTo>
                  <a:lnTo>
                    <a:pt x="1238" y="225"/>
                  </a:lnTo>
                  <a:lnTo>
                    <a:pt x="1245" y="153"/>
                  </a:lnTo>
                  <a:lnTo>
                    <a:pt x="1248" y="125"/>
                  </a:lnTo>
                  <a:lnTo>
                    <a:pt x="1250" y="97"/>
                  </a:lnTo>
                  <a:lnTo>
                    <a:pt x="1242" y="95"/>
                  </a:lnTo>
                  <a:lnTo>
                    <a:pt x="1235" y="95"/>
                  </a:lnTo>
                  <a:lnTo>
                    <a:pt x="1235" y="103"/>
                  </a:lnTo>
                  <a:lnTo>
                    <a:pt x="1238" y="128"/>
                  </a:lnTo>
                  <a:lnTo>
                    <a:pt x="1241" y="151"/>
                  </a:lnTo>
                  <a:lnTo>
                    <a:pt x="1254" y="124"/>
                  </a:lnTo>
                  <a:lnTo>
                    <a:pt x="1254" y="125"/>
                  </a:lnTo>
                  <a:lnTo>
                    <a:pt x="1257" y="80"/>
                  </a:lnTo>
                  <a:lnTo>
                    <a:pt x="1250" y="79"/>
                  </a:lnTo>
                  <a:lnTo>
                    <a:pt x="1242" y="79"/>
                  </a:lnTo>
                  <a:lnTo>
                    <a:pt x="1244" y="121"/>
                  </a:lnTo>
                  <a:lnTo>
                    <a:pt x="1244" y="122"/>
                  </a:lnTo>
                  <a:lnTo>
                    <a:pt x="1247" y="145"/>
                  </a:lnTo>
                  <a:lnTo>
                    <a:pt x="1262" y="144"/>
                  </a:lnTo>
                  <a:lnTo>
                    <a:pt x="1263" y="97"/>
                  </a:lnTo>
                  <a:lnTo>
                    <a:pt x="1256" y="97"/>
                  </a:lnTo>
                  <a:lnTo>
                    <a:pt x="1250" y="98"/>
                  </a:lnTo>
                  <a:lnTo>
                    <a:pt x="1253" y="112"/>
                  </a:lnTo>
                  <a:lnTo>
                    <a:pt x="1259" y="110"/>
                  </a:lnTo>
                  <a:lnTo>
                    <a:pt x="1251" y="112"/>
                  </a:lnTo>
                  <a:lnTo>
                    <a:pt x="1253" y="141"/>
                  </a:lnTo>
                  <a:lnTo>
                    <a:pt x="1268" y="141"/>
                  </a:lnTo>
                  <a:lnTo>
                    <a:pt x="1271" y="113"/>
                  </a:lnTo>
                  <a:lnTo>
                    <a:pt x="1272" y="91"/>
                  </a:lnTo>
                  <a:lnTo>
                    <a:pt x="1265" y="89"/>
                  </a:lnTo>
                  <a:lnTo>
                    <a:pt x="1257" y="91"/>
                  </a:lnTo>
                  <a:lnTo>
                    <a:pt x="1263" y="160"/>
                  </a:lnTo>
                  <a:lnTo>
                    <a:pt x="1275" y="127"/>
                  </a:lnTo>
                  <a:lnTo>
                    <a:pt x="1277" y="122"/>
                  </a:lnTo>
                  <a:lnTo>
                    <a:pt x="1277" y="119"/>
                  </a:lnTo>
                  <a:lnTo>
                    <a:pt x="1277" y="121"/>
                  </a:lnTo>
                  <a:lnTo>
                    <a:pt x="1280" y="83"/>
                  </a:lnTo>
                  <a:lnTo>
                    <a:pt x="1272" y="82"/>
                  </a:lnTo>
                  <a:lnTo>
                    <a:pt x="1265" y="82"/>
                  </a:lnTo>
                  <a:lnTo>
                    <a:pt x="1266" y="116"/>
                  </a:lnTo>
                  <a:lnTo>
                    <a:pt x="1266" y="113"/>
                  </a:lnTo>
                  <a:lnTo>
                    <a:pt x="1268" y="118"/>
                  </a:lnTo>
                  <a:lnTo>
                    <a:pt x="1271" y="133"/>
                  </a:lnTo>
                  <a:lnTo>
                    <a:pt x="1281" y="193"/>
                  </a:lnTo>
                  <a:lnTo>
                    <a:pt x="1284" y="131"/>
                  </a:lnTo>
                  <a:lnTo>
                    <a:pt x="1286" y="92"/>
                  </a:lnTo>
                  <a:lnTo>
                    <a:pt x="1278" y="92"/>
                  </a:lnTo>
                  <a:lnTo>
                    <a:pt x="1272" y="95"/>
                  </a:lnTo>
                  <a:lnTo>
                    <a:pt x="1275" y="104"/>
                  </a:lnTo>
                  <a:lnTo>
                    <a:pt x="1281" y="101"/>
                  </a:lnTo>
                  <a:lnTo>
                    <a:pt x="1274" y="103"/>
                  </a:lnTo>
                  <a:lnTo>
                    <a:pt x="1277" y="136"/>
                  </a:lnTo>
                  <a:lnTo>
                    <a:pt x="1292" y="136"/>
                  </a:lnTo>
                  <a:lnTo>
                    <a:pt x="1293" y="115"/>
                  </a:lnTo>
                  <a:lnTo>
                    <a:pt x="1295" y="86"/>
                  </a:lnTo>
                  <a:lnTo>
                    <a:pt x="1287" y="85"/>
                  </a:lnTo>
                  <a:lnTo>
                    <a:pt x="1280" y="86"/>
                  </a:lnTo>
                  <a:lnTo>
                    <a:pt x="1283" y="118"/>
                  </a:lnTo>
                  <a:lnTo>
                    <a:pt x="1284" y="127"/>
                  </a:lnTo>
                  <a:lnTo>
                    <a:pt x="1296" y="121"/>
                  </a:lnTo>
                  <a:lnTo>
                    <a:pt x="1301" y="119"/>
                  </a:lnTo>
                  <a:lnTo>
                    <a:pt x="1301" y="115"/>
                  </a:lnTo>
                  <a:lnTo>
                    <a:pt x="1302" y="74"/>
                  </a:lnTo>
                  <a:lnTo>
                    <a:pt x="1287" y="74"/>
                  </a:lnTo>
                  <a:lnTo>
                    <a:pt x="1289" y="115"/>
                  </a:lnTo>
                  <a:lnTo>
                    <a:pt x="1289" y="109"/>
                  </a:lnTo>
                  <a:lnTo>
                    <a:pt x="1290" y="116"/>
                  </a:lnTo>
                  <a:lnTo>
                    <a:pt x="1293" y="138"/>
                  </a:lnTo>
                  <a:lnTo>
                    <a:pt x="1302" y="204"/>
                  </a:lnTo>
                  <a:lnTo>
                    <a:pt x="1307" y="138"/>
                  </a:lnTo>
                  <a:lnTo>
                    <a:pt x="1310" y="94"/>
                  </a:lnTo>
                  <a:lnTo>
                    <a:pt x="1302" y="92"/>
                  </a:lnTo>
                  <a:lnTo>
                    <a:pt x="1295" y="94"/>
                  </a:lnTo>
                  <a:lnTo>
                    <a:pt x="1296" y="106"/>
                  </a:lnTo>
                  <a:lnTo>
                    <a:pt x="1298" y="131"/>
                  </a:lnTo>
                  <a:lnTo>
                    <a:pt x="1298" y="128"/>
                  </a:lnTo>
                  <a:lnTo>
                    <a:pt x="1299" y="131"/>
                  </a:lnTo>
                  <a:lnTo>
                    <a:pt x="1301" y="138"/>
                  </a:lnTo>
                  <a:lnTo>
                    <a:pt x="1312" y="184"/>
                  </a:lnTo>
                  <a:lnTo>
                    <a:pt x="1315" y="138"/>
                  </a:lnTo>
                  <a:lnTo>
                    <a:pt x="1316" y="112"/>
                  </a:lnTo>
                  <a:lnTo>
                    <a:pt x="1318" y="85"/>
                  </a:lnTo>
                  <a:lnTo>
                    <a:pt x="1310" y="83"/>
                  </a:lnTo>
                  <a:lnTo>
                    <a:pt x="1302" y="85"/>
                  </a:lnTo>
                  <a:lnTo>
                    <a:pt x="1305" y="122"/>
                  </a:lnTo>
                  <a:lnTo>
                    <a:pt x="1307" y="142"/>
                  </a:lnTo>
                  <a:lnTo>
                    <a:pt x="1319" y="125"/>
                  </a:lnTo>
                  <a:lnTo>
                    <a:pt x="1322" y="121"/>
                  </a:lnTo>
                  <a:lnTo>
                    <a:pt x="1324" y="118"/>
                  </a:lnTo>
                  <a:lnTo>
                    <a:pt x="1324" y="116"/>
                  </a:lnTo>
                  <a:lnTo>
                    <a:pt x="1325" y="80"/>
                  </a:lnTo>
                  <a:lnTo>
                    <a:pt x="1318" y="80"/>
                  </a:lnTo>
                  <a:lnTo>
                    <a:pt x="1310" y="82"/>
                  </a:lnTo>
                  <a:lnTo>
                    <a:pt x="1313" y="116"/>
                  </a:lnTo>
                  <a:lnTo>
                    <a:pt x="1315" y="135"/>
                  </a:lnTo>
                  <a:lnTo>
                    <a:pt x="1330" y="135"/>
                  </a:lnTo>
                  <a:lnTo>
                    <a:pt x="1333" y="92"/>
                  </a:lnTo>
                  <a:lnTo>
                    <a:pt x="1325" y="91"/>
                  </a:lnTo>
                  <a:lnTo>
                    <a:pt x="1319" y="92"/>
                  </a:lnTo>
                  <a:lnTo>
                    <a:pt x="1321" y="100"/>
                  </a:lnTo>
                  <a:lnTo>
                    <a:pt x="1327" y="98"/>
                  </a:lnTo>
                  <a:lnTo>
                    <a:pt x="1319" y="100"/>
                  </a:lnTo>
                  <a:lnTo>
                    <a:pt x="1322" y="135"/>
                  </a:lnTo>
                  <a:lnTo>
                    <a:pt x="1337" y="135"/>
                  </a:lnTo>
                  <a:lnTo>
                    <a:pt x="1339" y="113"/>
                  </a:lnTo>
                  <a:lnTo>
                    <a:pt x="1342" y="80"/>
                  </a:lnTo>
                  <a:lnTo>
                    <a:pt x="1334" y="79"/>
                  </a:lnTo>
                  <a:lnTo>
                    <a:pt x="1327" y="79"/>
                  </a:lnTo>
                  <a:lnTo>
                    <a:pt x="1328" y="109"/>
                  </a:lnTo>
                  <a:lnTo>
                    <a:pt x="1328" y="112"/>
                  </a:lnTo>
                  <a:lnTo>
                    <a:pt x="1334" y="118"/>
                  </a:lnTo>
                  <a:lnTo>
                    <a:pt x="1346" y="118"/>
                  </a:lnTo>
                  <a:lnTo>
                    <a:pt x="1346" y="110"/>
                  </a:lnTo>
                  <a:lnTo>
                    <a:pt x="1348" y="70"/>
                  </a:lnTo>
                  <a:lnTo>
                    <a:pt x="1340" y="70"/>
                  </a:lnTo>
                  <a:lnTo>
                    <a:pt x="1333" y="71"/>
                  </a:lnTo>
                  <a:lnTo>
                    <a:pt x="1336" y="110"/>
                  </a:lnTo>
                  <a:lnTo>
                    <a:pt x="1339" y="135"/>
                  </a:lnTo>
                  <a:lnTo>
                    <a:pt x="1354" y="133"/>
                  </a:lnTo>
                  <a:lnTo>
                    <a:pt x="1355" y="89"/>
                  </a:lnTo>
                  <a:lnTo>
                    <a:pt x="1348" y="89"/>
                  </a:lnTo>
                  <a:lnTo>
                    <a:pt x="1340" y="91"/>
                  </a:lnTo>
                  <a:lnTo>
                    <a:pt x="1342" y="103"/>
                  </a:lnTo>
                  <a:lnTo>
                    <a:pt x="1345" y="136"/>
                  </a:lnTo>
                  <a:lnTo>
                    <a:pt x="1360" y="136"/>
                  </a:lnTo>
                  <a:lnTo>
                    <a:pt x="1361" y="109"/>
                  </a:lnTo>
                  <a:lnTo>
                    <a:pt x="1364" y="83"/>
                  </a:lnTo>
                  <a:lnTo>
                    <a:pt x="1357" y="82"/>
                  </a:lnTo>
                  <a:lnTo>
                    <a:pt x="1349" y="83"/>
                  </a:lnTo>
                  <a:lnTo>
                    <a:pt x="1352" y="119"/>
                  </a:lnTo>
                  <a:lnTo>
                    <a:pt x="1355" y="162"/>
                  </a:lnTo>
                  <a:lnTo>
                    <a:pt x="1367" y="119"/>
                  </a:lnTo>
                  <a:lnTo>
                    <a:pt x="1369" y="113"/>
                  </a:lnTo>
                  <a:lnTo>
                    <a:pt x="1369" y="110"/>
                  </a:lnTo>
                  <a:lnTo>
                    <a:pt x="1369" y="112"/>
                  </a:lnTo>
                  <a:lnTo>
                    <a:pt x="1370" y="74"/>
                  </a:lnTo>
                  <a:lnTo>
                    <a:pt x="1363" y="74"/>
                  </a:lnTo>
                  <a:lnTo>
                    <a:pt x="1355" y="76"/>
                  </a:lnTo>
                  <a:lnTo>
                    <a:pt x="1358" y="109"/>
                  </a:lnTo>
                  <a:lnTo>
                    <a:pt x="1358" y="103"/>
                  </a:lnTo>
                  <a:lnTo>
                    <a:pt x="1360" y="109"/>
                  </a:lnTo>
                  <a:lnTo>
                    <a:pt x="1363" y="124"/>
                  </a:lnTo>
                  <a:lnTo>
                    <a:pt x="1376" y="196"/>
                  </a:lnTo>
                  <a:lnTo>
                    <a:pt x="1376" y="107"/>
                  </a:lnTo>
                  <a:lnTo>
                    <a:pt x="1369" y="107"/>
                  </a:lnTo>
                  <a:lnTo>
                    <a:pt x="1376" y="109"/>
                  </a:lnTo>
                  <a:lnTo>
                    <a:pt x="1378" y="86"/>
                  </a:lnTo>
                  <a:lnTo>
                    <a:pt x="1370" y="85"/>
                  </a:lnTo>
                  <a:lnTo>
                    <a:pt x="1364" y="88"/>
                  </a:lnTo>
                  <a:lnTo>
                    <a:pt x="1367" y="94"/>
                  </a:lnTo>
                  <a:lnTo>
                    <a:pt x="1373" y="91"/>
                  </a:lnTo>
                  <a:lnTo>
                    <a:pt x="1366" y="91"/>
                  </a:lnTo>
                  <a:lnTo>
                    <a:pt x="1367" y="124"/>
                  </a:lnTo>
                  <a:lnTo>
                    <a:pt x="1370" y="184"/>
                  </a:lnTo>
                  <a:lnTo>
                    <a:pt x="1382" y="125"/>
                  </a:lnTo>
                  <a:lnTo>
                    <a:pt x="1385" y="110"/>
                  </a:lnTo>
                  <a:lnTo>
                    <a:pt x="1385" y="106"/>
                  </a:lnTo>
                  <a:lnTo>
                    <a:pt x="1385" y="109"/>
                  </a:lnTo>
                  <a:lnTo>
                    <a:pt x="1387" y="74"/>
                  </a:lnTo>
                  <a:lnTo>
                    <a:pt x="1379" y="74"/>
                  </a:lnTo>
                  <a:lnTo>
                    <a:pt x="1372" y="76"/>
                  </a:lnTo>
                  <a:lnTo>
                    <a:pt x="1375" y="104"/>
                  </a:lnTo>
                  <a:lnTo>
                    <a:pt x="1375" y="103"/>
                  </a:lnTo>
                  <a:lnTo>
                    <a:pt x="1376" y="106"/>
                  </a:lnTo>
                  <a:lnTo>
                    <a:pt x="1378" y="110"/>
                  </a:lnTo>
                  <a:lnTo>
                    <a:pt x="1388" y="145"/>
                  </a:lnTo>
                  <a:lnTo>
                    <a:pt x="1391" y="109"/>
                  </a:lnTo>
                  <a:lnTo>
                    <a:pt x="1395" y="65"/>
                  </a:lnTo>
                  <a:lnTo>
                    <a:pt x="1387" y="64"/>
                  </a:lnTo>
                  <a:lnTo>
                    <a:pt x="1379" y="64"/>
                  </a:lnTo>
                  <a:lnTo>
                    <a:pt x="1381" y="97"/>
                  </a:lnTo>
                  <a:lnTo>
                    <a:pt x="1381" y="98"/>
                  </a:lnTo>
                  <a:lnTo>
                    <a:pt x="1384" y="122"/>
                  </a:lnTo>
                  <a:lnTo>
                    <a:pt x="1399" y="121"/>
                  </a:lnTo>
                  <a:lnTo>
                    <a:pt x="1401" y="83"/>
                  </a:lnTo>
                  <a:lnTo>
                    <a:pt x="1393" y="83"/>
                  </a:lnTo>
                  <a:lnTo>
                    <a:pt x="1387" y="86"/>
                  </a:lnTo>
                  <a:lnTo>
                    <a:pt x="1390" y="92"/>
                  </a:lnTo>
                  <a:lnTo>
                    <a:pt x="1396" y="89"/>
                  </a:lnTo>
                  <a:lnTo>
                    <a:pt x="1388" y="89"/>
                  </a:lnTo>
                  <a:lnTo>
                    <a:pt x="1390" y="124"/>
                  </a:lnTo>
                  <a:lnTo>
                    <a:pt x="1393" y="198"/>
                  </a:lnTo>
                  <a:lnTo>
                    <a:pt x="1405" y="125"/>
                  </a:lnTo>
                  <a:lnTo>
                    <a:pt x="1408" y="106"/>
                  </a:lnTo>
                  <a:lnTo>
                    <a:pt x="1408" y="100"/>
                  </a:lnTo>
                  <a:lnTo>
                    <a:pt x="1408" y="104"/>
                  </a:lnTo>
                  <a:lnTo>
                    <a:pt x="1408" y="98"/>
                  </a:lnTo>
                  <a:lnTo>
                    <a:pt x="1401" y="98"/>
                  </a:lnTo>
                  <a:lnTo>
                    <a:pt x="1408" y="100"/>
                  </a:lnTo>
                  <a:lnTo>
                    <a:pt x="1410" y="77"/>
                  </a:lnTo>
                  <a:lnTo>
                    <a:pt x="1402" y="76"/>
                  </a:lnTo>
                  <a:lnTo>
                    <a:pt x="1395" y="77"/>
                  </a:lnTo>
                  <a:lnTo>
                    <a:pt x="1398" y="112"/>
                  </a:lnTo>
                  <a:lnTo>
                    <a:pt x="1398" y="118"/>
                  </a:lnTo>
                  <a:lnTo>
                    <a:pt x="1414" y="118"/>
                  </a:lnTo>
                  <a:lnTo>
                    <a:pt x="1414" y="112"/>
                  </a:lnTo>
                  <a:lnTo>
                    <a:pt x="1417" y="73"/>
                  </a:lnTo>
                  <a:lnTo>
                    <a:pt x="1410" y="71"/>
                  </a:lnTo>
                  <a:lnTo>
                    <a:pt x="1402" y="71"/>
                  </a:lnTo>
                  <a:lnTo>
                    <a:pt x="1404" y="103"/>
                  </a:lnTo>
                  <a:lnTo>
                    <a:pt x="1404" y="97"/>
                  </a:lnTo>
                  <a:lnTo>
                    <a:pt x="1405" y="104"/>
                  </a:lnTo>
                  <a:lnTo>
                    <a:pt x="1408" y="125"/>
                  </a:lnTo>
                  <a:lnTo>
                    <a:pt x="1422" y="124"/>
                  </a:lnTo>
                  <a:lnTo>
                    <a:pt x="1423" y="85"/>
                  </a:lnTo>
                  <a:lnTo>
                    <a:pt x="1416" y="85"/>
                  </a:lnTo>
                  <a:lnTo>
                    <a:pt x="1416" y="92"/>
                  </a:lnTo>
                  <a:lnTo>
                    <a:pt x="1419" y="92"/>
                  </a:lnTo>
                  <a:lnTo>
                    <a:pt x="1419" y="85"/>
                  </a:lnTo>
                  <a:lnTo>
                    <a:pt x="1411" y="86"/>
                  </a:lnTo>
                  <a:lnTo>
                    <a:pt x="1414" y="122"/>
                  </a:lnTo>
                  <a:lnTo>
                    <a:pt x="1429" y="122"/>
                  </a:lnTo>
                  <a:lnTo>
                    <a:pt x="1431" y="109"/>
                  </a:lnTo>
                  <a:lnTo>
                    <a:pt x="1431" y="107"/>
                  </a:lnTo>
                  <a:lnTo>
                    <a:pt x="1432" y="71"/>
                  </a:lnTo>
                  <a:lnTo>
                    <a:pt x="1425" y="71"/>
                  </a:lnTo>
                  <a:lnTo>
                    <a:pt x="1417" y="73"/>
                  </a:lnTo>
                  <a:lnTo>
                    <a:pt x="1420" y="101"/>
                  </a:lnTo>
                  <a:lnTo>
                    <a:pt x="1420" y="100"/>
                  </a:lnTo>
                  <a:lnTo>
                    <a:pt x="1422" y="103"/>
                  </a:lnTo>
                  <a:lnTo>
                    <a:pt x="1425" y="112"/>
                  </a:lnTo>
                  <a:lnTo>
                    <a:pt x="1437" y="150"/>
                  </a:lnTo>
                  <a:lnTo>
                    <a:pt x="1438" y="109"/>
                  </a:lnTo>
                  <a:lnTo>
                    <a:pt x="1440" y="62"/>
                  </a:lnTo>
                  <a:lnTo>
                    <a:pt x="1432" y="62"/>
                  </a:lnTo>
                  <a:lnTo>
                    <a:pt x="1425" y="64"/>
                  </a:lnTo>
                  <a:lnTo>
                    <a:pt x="1428" y="95"/>
                  </a:lnTo>
                  <a:lnTo>
                    <a:pt x="1429" y="124"/>
                  </a:lnTo>
                  <a:lnTo>
                    <a:pt x="1444" y="124"/>
                  </a:lnTo>
                  <a:lnTo>
                    <a:pt x="1447" y="86"/>
                  </a:lnTo>
                  <a:lnTo>
                    <a:pt x="1440" y="85"/>
                  </a:lnTo>
                  <a:lnTo>
                    <a:pt x="1434" y="88"/>
                  </a:lnTo>
                  <a:lnTo>
                    <a:pt x="1435" y="91"/>
                  </a:lnTo>
                  <a:lnTo>
                    <a:pt x="1441" y="88"/>
                  </a:lnTo>
                  <a:lnTo>
                    <a:pt x="1434" y="89"/>
                  </a:lnTo>
                  <a:lnTo>
                    <a:pt x="1437" y="122"/>
                  </a:lnTo>
                  <a:lnTo>
                    <a:pt x="1452" y="122"/>
                  </a:lnTo>
                  <a:lnTo>
                    <a:pt x="1453" y="104"/>
                  </a:lnTo>
                  <a:lnTo>
                    <a:pt x="1456" y="73"/>
                  </a:lnTo>
                  <a:lnTo>
                    <a:pt x="1449" y="71"/>
                  </a:lnTo>
                  <a:lnTo>
                    <a:pt x="1441" y="71"/>
                  </a:lnTo>
                  <a:lnTo>
                    <a:pt x="1443" y="107"/>
                  </a:lnTo>
                  <a:lnTo>
                    <a:pt x="1443" y="115"/>
                  </a:lnTo>
                  <a:lnTo>
                    <a:pt x="1461" y="115"/>
                  </a:lnTo>
                  <a:lnTo>
                    <a:pt x="1461" y="107"/>
                  </a:lnTo>
                  <a:lnTo>
                    <a:pt x="1462" y="71"/>
                  </a:lnTo>
                  <a:lnTo>
                    <a:pt x="1455" y="71"/>
                  </a:lnTo>
                  <a:lnTo>
                    <a:pt x="1447" y="73"/>
                  </a:lnTo>
                  <a:lnTo>
                    <a:pt x="1450" y="103"/>
                  </a:lnTo>
                  <a:lnTo>
                    <a:pt x="1452" y="122"/>
                  </a:lnTo>
                  <a:lnTo>
                    <a:pt x="1467" y="122"/>
                  </a:lnTo>
                  <a:lnTo>
                    <a:pt x="1470" y="88"/>
                  </a:lnTo>
                  <a:lnTo>
                    <a:pt x="1462" y="86"/>
                  </a:lnTo>
                  <a:lnTo>
                    <a:pt x="1456" y="89"/>
                  </a:lnTo>
                  <a:lnTo>
                    <a:pt x="1458" y="92"/>
                  </a:lnTo>
                  <a:lnTo>
                    <a:pt x="1464" y="89"/>
                  </a:lnTo>
                  <a:lnTo>
                    <a:pt x="1456" y="91"/>
                  </a:lnTo>
                  <a:lnTo>
                    <a:pt x="1459" y="122"/>
                  </a:lnTo>
                  <a:lnTo>
                    <a:pt x="1474" y="122"/>
                  </a:lnTo>
                  <a:lnTo>
                    <a:pt x="1476" y="107"/>
                  </a:lnTo>
                  <a:lnTo>
                    <a:pt x="1479" y="76"/>
                  </a:lnTo>
                  <a:lnTo>
                    <a:pt x="1471" y="74"/>
                  </a:lnTo>
                  <a:lnTo>
                    <a:pt x="1464" y="76"/>
                  </a:lnTo>
                  <a:lnTo>
                    <a:pt x="1467" y="103"/>
                  </a:lnTo>
                  <a:lnTo>
                    <a:pt x="1467" y="101"/>
                  </a:lnTo>
                  <a:lnTo>
                    <a:pt x="1468" y="104"/>
                  </a:lnTo>
                  <a:lnTo>
                    <a:pt x="1470" y="109"/>
                  </a:lnTo>
                  <a:lnTo>
                    <a:pt x="1482" y="147"/>
                  </a:lnTo>
                  <a:lnTo>
                    <a:pt x="1485" y="65"/>
                  </a:lnTo>
                  <a:lnTo>
                    <a:pt x="1478" y="65"/>
                  </a:lnTo>
                  <a:lnTo>
                    <a:pt x="1470" y="67"/>
                  </a:lnTo>
                  <a:lnTo>
                    <a:pt x="1473" y="101"/>
                  </a:lnTo>
                  <a:lnTo>
                    <a:pt x="1476" y="125"/>
                  </a:lnTo>
                  <a:lnTo>
                    <a:pt x="1491" y="124"/>
                  </a:lnTo>
                  <a:lnTo>
                    <a:pt x="1493" y="86"/>
                  </a:lnTo>
                  <a:lnTo>
                    <a:pt x="1485" y="86"/>
                  </a:lnTo>
                  <a:lnTo>
                    <a:pt x="1479" y="88"/>
                  </a:lnTo>
                  <a:lnTo>
                    <a:pt x="1481" y="94"/>
                  </a:lnTo>
                  <a:lnTo>
                    <a:pt x="1487" y="92"/>
                  </a:lnTo>
                  <a:lnTo>
                    <a:pt x="1479" y="94"/>
                  </a:lnTo>
                  <a:lnTo>
                    <a:pt x="1482" y="128"/>
                  </a:lnTo>
                  <a:lnTo>
                    <a:pt x="1488" y="196"/>
                  </a:lnTo>
                  <a:lnTo>
                    <a:pt x="1500" y="106"/>
                  </a:lnTo>
                  <a:lnTo>
                    <a:pt x="1500" y="104"/>
                  </a:lnTo>
                  <a:lnTo>
                    <a:pt x="1502" y="74"/>
                  </a:lnTo>
                  <a:lnTo>
                    <a:pt x="1494" y="74"/>
                  </a:lnTo>
                  <a:lnTo>
                    <a:pt x="1487" y="76"/>
                  </a:lnTo>
                  <a:lnTo>
                    <a:pt x="1488" y="98"/>
                  </a:lnTo>
                  <a:lnTo>
                    <a:pt x="1490" y="113"/>
                  </a:lnTo>
                  <a:lnTo>
                    <a:pt x="1493" y="138"/>
                  </a:lnTo>
                  <a:lnTo>
                    <a:pt x="1503" y="115"/>
                  </a:lnTo>
                  <a:lnTo>
                    <a:pt x="1506" y="109"/>
                  </a:lnTo>
                  <a:lnTo>
                    <a:pt x="1506" y="110"/>
                  </a:lnTo>
                  <a:lnTo>
                    <a:pt x="1509" y="73"/>
                  </a:lnTo>
                  <a:lnTo>
                    <a:pt x="1502" y="71"/>
                  </a:lnTo>
                  <a:lnTo>
                    <a:pt x="1494" y="71"/>
                  </a:lnTo>
                  <a:lnTo>
                    <a:pt x="1496" y="101"/>
                  </a:lnTo>
                  <a:lnTo>
                    <a:pt x="1496" y="95"/>
                  </a:lnTo>
                  <a:lnTo>
                    <a:pt x="1497" y="103"/>
                  </a:lnTo>
                  <a:lnTo>
                    <a:pt x="1500" y="122"/>
                  </a:lnTo>
                  <a:lnTo>
                    <a:pt x="1511" y="195"/>
                  </a:lnTo>
                  <a:lnTo>
                    <a:pt x="1514" y="121"/>
                  </a:lnTo>
                  <a:lnTo>
                    <a:pt x="1515" y="86"/>
                  </a:lnTo>
                  <a:lnTo>
                    <a:pt x="1508" y="86"/>
                  </a:lnTo>
                  <a:lnTo>
                    <a:pt x="1503" y="92"/>
                  </a:lnTo>
                  <a:lnTo>
                    <a:pt x="1506" y="95"/>
                  </a:lnTo>
                  <a:lnTo>
                    <a:pt x="1511" y="89"/>
                  </a:lnTo>
                  <a:lnTo>
                    <a:pt x="1503" y="89"/>
                  </a:lnTo>
                  <a:lnTo>
                    <a:pt x="1505" y="124"/>
                  </a:lnTo>
                  <a:lnTo>
                    <a:pt x="1508" y="184"/>
                  </a:lnTo>
                  <a:lnTo>
                    <a:pt x="1520" y="125"/>
                  </a:lnTo>
                  <a:lnTo>
                    <a:pt x="1523" y="110"/>
                  </a:lnTo>
                  <a:lnTo>
                    <a:pt x="1523" y="106"/>
                  </a:lnTo>
                  <a:lnTo>
                    <a:pt x="1523" y="109"/>
                  </a:lnTo>
                  <a:lnTo>
                    <a:pt x="1524" y="73"/>
                  </a:lnTo>
                  <a:lnTo>
                    <a:pt x="1517" y="73"/>
                  </a:lnTo>
                  <a:lnTo>
                    <a:pt x="1509" y="74"/>
                  </a:lnTo>
                  <a:lnTo>
                    <a:pt x="1512" y="103"/>
                  </a:lnTo>
                  <a:lnTo>
                    <a:pt x="1512" y="98"/>
                  </a:lnTo>
                  <a:lnTo>
                    <a:pt x="1514" y="103"/>
                  </a:lnTo>
                  <a:lnTo>
                    <a:pt x="1515" y="109"/>
                  </a:lnTo>
                  <a:lnTo>
                    <a:pt x="1526" y="154"/>
                  </a:lnTo>
                  <a:lnTo>
                    <a:pt x="1532" y="64"/>
                  </a:lnTo>
                  <a:lnTo>
                    <a:pt x="1524" y="62"/>
                  </a:lnTo>
                  <a:lnTo>
                    <a:pt x="1517" y="62"/>
                  </a:lnTo>
                  <a:lnTo>
                    <a:pt x="1518" y="95"/>
                  </a:lnTo>
                  <a:lnTo>
                    <a:pt x="1518" y="89"/>
                  </a:lnTo>
                  <a:lnTo>
                    <a:pt x="1520" y="97"/>
                  </a:lnTo>
                  <a:lnTo>
                    <a:pt x="1521" y="107"/>
                  </a:lnTo>
                  <a:lnTo>
                    <a:pt x="1527" y="106"/>
                  </a:lnTo>
                  <a:lnTo>
                    <a:pt x="1520" y="107"/>
                  </a:lnTo>
                  <a:lnTo>
                    <a:pt x="1521" y="122"/>
                  </a:lnTo>
                  <a:lnTo>
                    <a:pt x="1536" y="121"/>
                  </a:lnTo>
                  <a:lnTo>
                    <a:pt x="1538" y="85"/>
                  </a:lnTo>
                  <a:lnTo>
                    <a:pt x="1530" y="85"/>
                  </a:lnTo>
                  <a:lnTo>
                    <a:pt x="1527" y="91"/>
                  </a:lnTo>
                  <a:lnTo>
                    <a:pt x="1530" y="92"/>
                  </a:lnTo>
                  <a:lnTo>
                    <a:pt x="1533" y="86"/>
                  </a:lnTo>
                  <a:lnTo>
                    <a:pt x="1526" y="88"/>
                  </a:lnTo>
                  <a:lnTo>
                    <a:pt x="1529" y="124"/>
                  </a:lnTo>
                  <a:lnTo>
                    <a:pt x="1544" y="124"/>
                  </a:lnTo>
                  <a:lnTo>
                    <a:pt x="1545" y="104"/>
                  </a:lnTo>
                  <a:lnTo>
                    <a:pt x="1545" y="103"/>
                  </a:lnTo>
                  <a:lnTo>
                    <a:pt x="1547" y="73"/>
                  </a:lnTo>
                  <a:lnTo>
                    <a:pt x="1539" y="73"/>
                  </a:lnTo>
                  <a:lnTo>
                    <a:pt x="1532" y="74"/>
                  </a:lnTo>
                  <a:lnTo>
                    <a:pt x="1535" y="110"/>
                  </a:lnTo>
                  <a:lnTo>
                    <a:pt x="1535" y="113"/>
                  </a:lnTo>
                  <a:lnTo>
                    <a:pt x="1539" y="115"/>
                  </a:lnTo>
                  <a:lnTo>
                    <a:pt x="1542" y="116"/>
                  </a:lnTo>
                  <a:lnTo>
                    <a:pt x="1553" y="121"/>
                  </a:lnTo>
                  <a:lnTo>
                    <a:pt x="1553" y="110"/>
                  </a:lnTo>
                  <a:lnTo>
                    <a:pt x="1554" y="70"/>
                  </a:lnTo>
                  <a:lnTo>
                    <a:pt x="1547" y="70"/>
                  </a:lnTo>
                  <a:lnTo>
                    <a:pt x="1539" y="71"/>
                  </a:lnTo>
                  <a:lnTo>
                    <a:pt x="1542" y="100"/>
                  </a:lnTo>
                  <a:lnTo>
                    <a:pt x="1544" y="122"/>
                  </a:lnTo>
                  <a:lnTo>
                    <a:pt x="1559" y="122"/>
                  </a:lnTo>
                  <a:lnTo>
                    <a:pt x="1562" y="88"/>
                  </a:lnTo>
                  <a:lnTo>
                    <a:pt x="1554" y="86"/>
                  </a:lnTo>
                  <a:lnTo>
                    <a:pt x="1554" y="94"/>
                  </a:lnTo>
                  <a:lnTo>
                    <a:pt x="1556" y="94"/>
                  </a:lnTo>
                  <a:lnTo>
                    <a:pt x="1556" y="86"/>
                  </a:lnTo>
                  <a:lnTo>
                    <a:pt x="1548" y="88"/>
                  </a:lnTo>
                  <a:lnTo>
                    <a:pt x="1551" y="122"/>
                  </a:lnTo>
                  <a:lnTo>
                    <a:pt x="1567" y="121"/>
                  </a:lnTo>
                  <a:lnTo>
                    <a:pt x="1567" y="119"/>
                  </a:lnTo>
                  <a:lnTo>
                    <a:pt x="1559" y="119"/>
                  </a:lnTo>
                  <a:lnTo>
                    <a:pt x="1567" y="121"/>
                  </a:lnTo>
                  <a:lnTo>
                    <a:pt x="1568" y="110"/>
                  </a:lnTo>
                  <a:lnTo>
                    <a:pt x="1571" y="74"/>
                  </a:lnTo>
                  <a:lnTo>
                    <a:pt x="1564" y="73"/>
                  </a:lnTo>
                  <a:lnTo>
                    <a:pt x="1556" y="74"/>
                  </a:lnTo>
                  <a:lnTo>
                    <a:pt x="1557" y="103"/>
                  </a:lnTo>
                  <a:lnTo>
                    <a:pt x="1557" y="101"/>
                  </a:lnTo>
                  <a:lnTo>
                    <a:pt x="1559" y="104"/>
                  </a:lnTo>
                  <a:lnTo>
                    <a:pt x="1562" y="112"/>
                  </a:lnTo>
                  <a:lnTo>
                    <a:pt x="1574" y="144"/>
                  </a:lnTo>
                  <a:lnTo>
                    <a:pt x="1576" y="109"/>
                  </a:lnTo>
                  <a:lnTo>
                    <a:pt x="1577" y="64"/>
                  </a:lnTo>
                  <a:lnTo>
                    <a:pt x="1570" y="64"/>
                  </a:lnTo>
                  <a:lnTo>
                    <a:pt x="1562" y="65"/>
                  </a:lnTo>
                  <a:lnTo>
                    <a:pt x="1565" y="97"/>
                  </a:lnTo>
                  <a:lnTo>
                    <a:pt x="1567" y="124"/>
                  </a:lnTo>
                  <a:lnTo>
                    <a:pt x="1582" y="124"/>
                  </a:lnTo>
                  <a:lnTo>
                    <a:pt x="1585" y="88"/>
                  </a:lnTo>
                  <a:lnTo>
                    <a:pt x="1577" y="86"/>
                  </a:lnTo>
                  <a:lnTo>
                    <a:pt x="1571" y="89"/>
                  </a:lnTo>
                  <a:lnTo>
                    <a:pt x="1573" y="92"/>
                  </a:lnTo>
                  <a:lnTo>
                    <a:pt x="1579" y="89"/>
                  </a:lnTo>
                  <a:lnTo>
                    <a:pt x="1571" y="91"/>
                  </a:lnTo>
                  <a:lnTo>
                    <a:pt x="1574" y="125"/>
                  </a:lnTo>
                  <a:lnTo>
                    <a:pt x="1589" y="125"/>
                  </a:lnTo>
                  <a:lnTo>
                    <a:pt x="1591" y="109"/>
                  </a:lnTo>
                  <a:lnTo>
                    <a:pt x="1594" y="74"/>
                  </a:lnTo>
                  <a:lnTo>
                    <a:pt x="1586" y="73"/>
                  </a:lnTo>
                  <a:lnTo>
                    <a:pt x="1579" y="73"/>
                  </a:lnTo>
                  <a:lnTo>
                    <a:pt x="1580" y="109"/>
                  </a:lnTo>
                  <a:lnTo>
                    <a:pt x="1580" y="116"/>
                  </a:lnTo>
                  <a:lnTo>
                    <a:pt x="1598" y="116"/>
                  </a:lnTo>
                  <a:lnTo>
                    <a:pt x="1598" y="109"/>
                  </a:lnTo>
                  <a:lnTo>
                    <a:pt x="1600" y="71"/>
                  </a:lnTo>
                  <a:lnTo>
                    <a:pt x="1592" y="71"/>
                  </a:lnTo>
                  <a:lnTo>
                    <a:pt x="1585" y="73"/>
                  </a:lnTo>
                  <a:lnTo>
                    <a:pt x="1588" y="103"/>
                  </a:lnTo>
                  <a:lnTo>
                    <a:pt x="1586" y="88"/>
                  </a:lnTo>
                  <a:lnTo>
                    <a:pt x="1589" y="103"/>
                  </a:lnTo>
                  <a:lnTo>
                    <a:pt x="1592" y="122"/>
                  </a:lnTo>
                  <a:lnTo>
                    <a:pt x="1603" y="195"/>
                  </a:lnTo>
                  <a:lnTo>
                    <a:pt x="1606" y="121"/>
                  </a:lnTo>
                  <a:lnTo>
                    <a:pt x="1607" y="86"/>
                  </a:lnTo>
                  <a:lnTo>
                    <a:pt x="1600" y="86"/>
                  </a:lnTo>
                  <a:lnTo>
                    <a:pt x="1606" y="92"/>
                  </a:lnTo>
                  <a:lnTo>
                    <a:pt x="1607" y="91"/>
                  </a:lnTo>
                  <a:lnTo>
                    <a:pt x="1601" y="85"/>
                  </a:lnTo>
                  <a:lnTo>
                    <a:pt x="1594" y="86"/>
                  </a:lnTo>
                  <a:lnTo>
                    <a:pt x="1597" y="121"/>
                  </a:lnTo>
                  <a:lnTo>
                    <a:pt x="1601" y="163"/>
                  </a:lnTo>
                  <a:lnTo>
                    <a:pt x="1615" y="109"/>
                  </a:lnTo>
                  <a:lnTo>
                    <a:pt x="1615" y="106"/>
                  </a:lnTo>
                  <a:lnTo>
                    <a:pt x="1615" y="107"/>
                  </a:lnTo>
                  <a:lnTo>
                    <a:pt x="1616" y="70"/>
                  </a:lnTo>
                  <a:lnTo>
                    <a:pt x="1609" y="70"/>
                  </a:lnTo>
                  <a:lnTo>
                    <a:pt x="1601" y="71"/>
                  </a:lnTo>
                  <a:lnTo>
                    <a:pt x="1604" y="98"/>
                  </a:lnTo>
                  <a:lnTo>
                    <a:pt x="1604" y="94"/>
                  </a:lnTo>
                  <a:lnTo>
                    <a:pt x="1606" y="98"/>
                  </a:lnTo>
                  <a:lnTo>
                    <a:pt x="1607" y="104"/>
                  </a:lnTo>
                  <a:lnTo>
                    <a:pt x="1619" y="154"/>
                  </a:lnTo>
                  <a:lnTo>
                    <a:pt x="1621" y="103"/>
                  </a:lnTo>
                  <a:lnTo>
                    <a:pt x="1622" y="62"/>
                  </a:lnTo>
                  <a:lnTo>
                    <a:pt x="1615" y="62"/>
                  </a:lnTo>
                  <a:lnTo>
                    <a:pt x="1607" y="64"/>
                  </a:lnTo>
                  <a:lnTo>
                    <a:pt x="1610" y="94"/>
                  </a:lnTo>
                  <a:lnTo>
                    <a:pt x="1613" y="121"/>
                  </a:lnTo>
                  <a:lnTo>
                    <a:pt x="1628" y="121"/>
                  </a:lnTo>
                  <a:lnTo>
                    <a:pt x="1630" y="94"/>
                  </a:lnTo>
                  <a:lnTo>
                    <a:pt x="1630" y="86"/>
                  </a:lnTo>
                  <a:lnTo>
                    <a:pt x="1622" y="86"/>
                  </a:lnTo>
                  <a:lnTo>
                    <a:pt x="1625" y="92"/>
                  </a:lnTo>
                  <a:lnTo>
                    <a:pt x="1628" y="91"/>
                  </a:lnTo>
                  <a:lnTo>
                    <a:pt x="1625" y="85"/>
                  </a:lnTo>
                  <a:lnTo>
                    <a:pt x="1618" y="85"/>
                  </a:lnTo>
                  <a:lnTo>
                    <a:pt x="1619" y="121"/>
                  </a:lnTo>
                  <a:lnTo>
                    <a:pt x="1622" y="177"/>
                  </a:lnTo>
                  <a:lnTo>
                    <a:pt x="1637" y="109"/>
                  </a:lnTo>
                  <a:lnTo>
                    <a:pt x="1637" y="106"/>
                  </a:lnTo>
                  <a:lnTo>
                    <a:pt x="1637" y="107"/>
                  </a:lnTo>
                  <a:lnTo>
                    <a:pt x="1639" y="70"/>
                  </a:lnTo>
                  <a:lnTo>
                    <a:pt x="1631" y="70"/>
                  </a:lnTo>
                  <a:lnTo>
                    <a:pt x="1624" y="71"/>
                  </a:lnTo>
                  <a:lnTo>
                    <a:pt x="1627" y="109"/>
                  </a:lnTo>
                  <a:lnTo>
                    <a:pt x="1627" y="115"/>
                  </a:lnTo>
                  <a:lnTo>
                    <a:pt x="1644" y="115"/>
                  </a:lnTo>
                  <a:lnTo>
                    <a:pt x="1644" y="109"/>
                  </a:lnTo>
                  <a:lnTo>
                    <a:pt x="1647" y="71"/>
                  </a:lnTo>
                  <a:lnTo>
                    <a:pt x="1639" y="70"/>
                  </a:lnTo>
                  <a:lnTo>
                    <a:pt x="1631" y="71"/>
                  </a:lnTo>
                  <a:lnTo>
                    <a:pt x="1633" y="100"/>
                  </a:lnTo>
                  <a:lnTo>
                    <a:pt x="1636" y="122"/>
                  </a:lnTo>
                  <a:lnTo>
                    <a:pt x="1651" y="121"/>
                  </a:lnTo>
                  <a:lnTo>
                    <a:pt x="1653" y="89"/>
                  </a:lnTo>
                  <a:lnTo>
                    <a:pt x="1645" y="89"/>
                  </a:lnTo>
                  <a:lnTo>
                    <a:pt x="1651" y="95"/>
                  </a:lnTo>
                  <a:lnTo>
                    <a:pt x="1654" y="92"/>
                  </a:lnTo>
                  <a:lnTo>
                    <a:pt x="1648" y="86"/>
                  </a:lnTo>
                  <a:lnTo>
                    <a:pt x="1640" y="88"/>
                  </a:lnTo>
                  <a:lnTo>
                    <a:pt x="1644" y="122"/>
                  </a:lnTo>
                  <a:lnTo>
                    <a:pt x="1650" y="187"/>
                  </a:lnTo>
                  <a:lnTo>
                    <a:pt x="1659" y="122"/>
                  </a:lnTo>
                  <a:lnTo>
                    <a:pt x="1660" y="112"/>
                  </a:lnTo>
                  <a:lnTo>
                    <a:pt x="1662" y="89"/>
                  </a:lnTo>
                  <a:lnTo>
                    <a:pt x="1662" y="71"/>
                  </a:lnTo>
                  <a:lnTo>
                    <a:pt x="1654" y="71"/>
                  </a:lnTo>
                  <a:lnTo>
                    <a:pt x="1647" y="73"/>
                  </a:lnTo>
                  <a:lnTo>
                    <a:pt x="1650" y="100"/>
                  </a:lnTo>
                  <a:lnTo>
                    <a:pt x="1648" y="86"/>
                  </a:lnTo>
                  <a:lnTo>
                    <a:pt x="1651" y="100"/>
                  </a:lnTo>
                  <a:lnTo>
                    <a:pt x="1653" y="109"/>
                  </a:lnTo>
                  <a:lnTo>
                    <a:pt x="1662" y="169"/>
                  </a:lnTo>
                  <a:lnTo>
                    <a:pt x="1666" y="109"/>
                  </a:lnTo>
                  <a:lnTo>
                    <a:pt x="1669" y="65"/>
                  </a:lnTo>
                  <a:lnTo>
                    <a:pt x="1662" y="64"/>
                  </a:lnTo>
                  <a:lnTo>
                    <a:pt x="1654" y="64"/>
                  </a:lnTo>
                  <a:lnTo>
                    <a:pt x="1656" y="94"/>
                  </a:lnTo>
                  <a:lnTo>
                    <a:pt x="1656" y="95"/>
                  </a:lnTo>
                  <a:lnTo>
                    <a:pt x="1659" y="124"/>
                  </a:lnTo>
                  <a:lnTo>
                    <a:pt x="1674" y="122"/>
                  </a:lnTo>
                  <a:lnTo>
                    <a:pt x="1675" y="88"/>
                  </a:lnTo>
                  <a:lnTo>
                    <a:pt x="1668" y="88"/>
                  </a:lnTo>
                  <a:lnTo>
                    <a:pt x="1671" y="94"/>
                  </a:lnTo>
                  <a:lnTo>
                    <a:pt x="1674" y="92"/>
                  </a:lnTo>
                  <a:lnTo>
                    <a:pt x="1671" y="86"/>
                  </a:lnTo>
                  <a:lnTo>
                    <a:pt x="1663" y="88"/>
                  </a:lnTo>
                  <a:lnTo>
                    <a:pt x="1666" y="122"/>
                  </a:lnTo>
                  <a:lnTo>
                    <a:pt x="1681" y="122"/>
                  </a:lnTo>
                  <a:lnTo>
                    <a:pt x="1683" y="107"/>
                  </a:lnTo>
                  <a:lnTo>
                    <a:pt x="1683" y="106"/>
                  </a:lnTo>
                  <a:lnTo>
                    <a:pt x="1684" y="70"/>
                  </a:lnTo>
                  <a:lnTo>
                    <a:pt x="1677" y="70"/>
                  </a:lnTo>
                  <a:lnTo>
                    <a:pt x="1669" y="71"/>
                  </a:lnTo>
                  <a:lnTo>
                    <a:pt x="1672" y="109"/>
                  </a:lnTo>
                  <a:lnTo>
                    <a:pt x="1672" y="115"/>
                  </a:lnTo>
                  <a:lnTo>
                    <a:pt x="1690" y="115"/>
                  </a:lnTo>
                  <a:lnTo>
                    <a:pt x="1690" y="107"/>
                  </a:lnTo>
                  <a:lnTo>
                    <a:pt x="1692" y="70"/>
                  </a:lnTo>
                  <a:lnTo>
                    <a:pt x="1684" y="70"/>
                  </a:lnTo>
                  <a:lnTo>
                    <a:pt x="1677" y="71"/>
                  </a:lnTo>
                  <a:lnTo>
                    <a:pt x="1678" y="83"/>
                  </a:lnTo>
                  <a:lnTo>
                    <a:pt x="1680" y="98"/>
                  </a:lnTo>
                  <a:lnTo>
                    <a:pt x="1681" y="121"/>
                  </a:lnTo>
                  <a:lnTo>
                    <a:pt x="1696" y="121"/>
                  </a:lnTo>
                  <a:lnTo>
                    <a:pt x="1699" y="86"/>
                  </a:lnTo>
                  <a:lnTo>
                    <a:pt x="1692" y="85"/>
                  </a:lnTo>
                  <a:lnTo>
                    <a:pt x="1698" y="91"/>
                  </a:lnTo>
                  <a:lnTo>
                    <a:pt x="1699" y="89"/>
                  </a:lnTo>
                  <a:lnTo>
                    <a:pt x="1693" y="83"/>
                  </a:lnTo>
                  <a:lnTo>
                    <a:pt x="1686" y="85"/>
                  </a:lnTo>
                  <a:lnTo>
                    <a:pt x="1689" y="119"/>
                  </a:lnTo>
                  <a:lnTo>
                    <a:pt x="1695" y="184"/>
                  </a:lnTo>
                  <a:lnTo>
                    <a:pt x="1704" y="119"/>
                  </a:lnTo>
                  <a:lnTo>
                    <a:pt x="1705" y="109"/>
                  </a:lnTo>
                  <a:lnTo>
                    <a:pt x="1708" y="73"/>
                  </a:lnTo>
                  <a:lnTo>
                    <a:pt x="1701" y="71"/>
                  </a:lnTo>
                  <a:lnTo>
                    <a:pt x="1693" y="73"/>
                  </a:lnTo>
                  <a:lnTo>
                    <a:pt x="1695" y="100"/>
                  </a:lnTo>
                  <a:lnTo>
                    <a:pt x="1695" y="98"/>
                  </a:lnTo>
                  <a:lnTo>
                    <a:pt x="1696" y="101"/>
                  </a:lnTo>
                  <a:lnTo>
                    <a:pt x="1699" y="109"/>
                  </a:lnTo>
                  <a:lnTo>
                    <a:pt x="1711" y="141"/>
                  </a:lnTo>
                  <a:lnTo>
                    <a:pt x="1713" y="106"/>
                  </a:lnTo>
                  <a:lnTo>
                    <a:pt x="1714" y="64"/>
                  </a:lnTo>
                  <a:lnTo>
                    <a:pt x="1707" y="64"/>
                  </a:lnTo>
                  <a:lnTo>
                    <a:pt x="1699" y="65"/>
                  </a:lnTo>
                  <a:lnTo>
                    <a:pt x="1702" y="94"/>
                  </a:lnTo>
                  <a:lnTo>
                    <a:pt x="1710" y="92"/>
                  </a:lnTo>
                  <a:lnTo>
                    <a:pt x="1702" y="92"/>
                  </a:lnTo>
                  <a:lnTo>
                    <a:pt x="1704" y="122"/>
                  </a:lnTo>
                  <a:lnTo>
                    <a:pt x="1719" y="124"/>
                  </a:lnTo>
                  <a:lnTo>
                    <a:pt x="1722" y="91"/>
                  </a:lnTo>
                  <a:lnTo>
                    <a:pt x="1714" y="89"/>
                  </a:lnTo>
                  <a:lnTo>
                    <a:pt x="1722" y="92"/>
                  </a:lnTo>
                  <a:lnTo>
                    <a:pt x="1723" y="88"/>
                  </a:lnTo>
                  <a:lnTo>
                    <a:pt x="1716" y="85"/>
                  </a:lnTo>
                  <a:lnTo>
                    <a:pt x="1710" y="86"/>
                  </a:lnTo>
                  <a:lnTo>
                    <a:pt x="1711" y="94"/>
                  </a:lnTo>
                  <a:lnTo>
                    <a:pt x="1717" y="92"/>
                  </a:lnTo>
                  <a:lnTo>
                    <a:pt x="1710" y="94"/>
                  </a:lnTo>
                  <a:lnTo>
                    <a:pt x="1711" y="122"/>
                  </a:lnTo>
                  <a:lnTo>
                    <a:pt x="1727" y="122"/>
                  </a:lnTo>
                  <a:lnTo>
                    <a:pt x="1728" y="110"/>
                  </a:lnTo>
                  <a:lnTo>
                    <a:pt x="1731" y="71"/>
                  </a:lnTo>
                  <a:lnTo>
                    <a:pt x="1723" y="70"/>
                  </a:lnTo>
                  <a:lnTo>
                    <a:pt x="1716" y="71"/>
                  </a:lnTo>
                  <a:lnTo>
                    <a:pt x="1719" y="109"/>
                  </a:lnTo>
                  <a:lnTo>
                    <a:pt x="1719" y="107"/>
                  </a:lnTo>
                  <a:lnTo>
                    <a:pt x="1722" y="113"/>
                  </a:lnTo>
                  <a:lnTo>
                    <a:pt x="1734" y="139"/>
                  </a:lnTo>
                  <a:lnTo>
                    <a:pt x="1736" y="110"/>
                  </a:lnTo>
                  <a:lnTo>
                    <a:pt x="1737" y="70"/>
                  </a:lnTo>
                  <a:lnTo>
                    <a:pt x="1730" y="70"/>
                  </a:lnTo>
                  <a:lnTo>
                    <a:pt x="1722" y="71"/>
                  </a:lnTo>
                  <a:lnTo>
                    <a:pt x="1725" y="98"/>
                  </a:lnTo>
                  <a:lnTo>
                    <a:pt x="1728" y="122"/>
                  </a:lnTo>
                  <a:lnTo>
                    <a:pt x="1743" y="121"/>
                  </a:lnTo>
                  <a:lnTo>
                    <a:pt x="1745" y="88"/>
                  </a:lnTo>
                  <a:lnTo>
                    <a:pt x="1737" y="88"/>
                  </a:lnTo>
                  <a:lnTo>
                    <a:pt x="1740" y="94"/>
                  </a:lnTo>
                  <a:lnTo>
                    <a:pt x="1743" y="92"/>
                  </a:lnTo>
                  <a:lnTo>
                    <a:pt x="1740" y="86"/>
                  </a:lnTo>
                  <a:lnTo>
                    <a:pt x="1733" y="86"/>
                  </a:lnTo>
                  <a:lnTo>
                    <a:pt x="1734" y="122"/>
                  </a:lnTo>
                  <a:lnTo>
                    <a:pt x="1736" y="168"/>
                  </a:lnTo>
                  <a:lnTo>
                    <a:pt x="1749" y="124"/>
                  </a:lnTo>
                  <a:lnTo>
                    <a:pt x="1752" y="113"/>
                  </a:lnTo>
                  <a:lnTo>
                    <a:pt x="1752" y="110"/>
                  </a:lnTo>
                  <a:lnTo>
                    <a:pt x="1752" y="112"/>
                  </a:lnTo>
                  <a:lnTo>
                    <a:pt x="1754" y="73"/>
                  </a:lnTo>
                  <a:lnTo>
                    <a:pt x="1746" y="73"/>
                  </a:lnTo>
                  <a:lnTo>
                    <a:pt x="1739" y="74"/>
                  </a:lnTo>
                  <a:lnTo>
                    <a:pt x="1742" y="100"/>
                  </a:lnTo>
                  <a:lnTo>
                    <a:pt x="1740" y="83"/>
                  </a:lnTo>
                  <a:lnTo>
                    <a:pt x="1743" y="100"/>
                  </a:lnTo>
                  <a:lnTo>
                    <a:pt x="1745" y="109"/>
                  </a:lnTo>
                  <a:lnTo>
                    <a:pt x="1754" y="169"/>
                  </a:lnTo>
                  <a:lnTo>
                    <a:pt x="1758" y="109"/>
                  </a:lnTo>
                  <a:lnTo>
                    <a:pt x="1761" y="65"/>
                  </a:lnTo>
                  <a:lnTo>
                    <a:pt x="1754" y="64"/>
                  </a:lnTo>
                  <a:lnTo>
                    <a:pt x="1746" y="65"/>
                  </a:lnTo>
                  <a:lnTo>
                    <a:pt x="1748" y="94"/>
                  </a:lnTo>
                  <a:lnTo>
                    <a:pt x="1751" y="122"/>
                  </a:lnTo>
                  <a:lnTo>
                    <a:pt x="1766" y="121"/>
                  </a:lnTo>
                  <a:lnTo>
                    <a:pt x="1767" y="88"/>
                  </a:lnTo>
                  <a:lnTo>
                    <a:pt x="1760" y="88"/>
                  </a:lnTo>
                  <a:lnTo>
                    <a:pt x="1763" y="94"/>
                  </a:lnTo>
                  <a:lnTo>
                    <a:pt x="1766" y="92"/>
                  </a:lnTo>
                  <a:lnTo>
                    <a:pt x="1763" y="86"/>
                  </a:lnTo>
                  <a:lnTo>
                    <a:pt x="1755" y="86"/>
                  </a:lnTo>
                  <a:lnTo>
                    <a:pt x="1757" y="121"/>
                  </a:lnTo>
                  <a:lnTo>
                    <a:pt x="1760" y="177"/>
                  </a:lnTo>
                  <a:lnTo>
                    <a:pt x="1775" y="109"/>
                  </a:lnTo>
                  <a:lnTo>
                    <a:pt x="1775" y="104"/>
                  </a:lnTo>
                  <a:lnTo>
                    <a:pt x="1775" y="107"/>
                  </a:lnTo>
                  <a:lnTo>
                    <a:pt x="1776" y="71"/>
                  </a:lnTo>
                  <a:lnTo>
                    <a:pt x="1769" y="71"/>
                  </a:lnTo>
                  <a:lnTo>
                    <a:pt x="1761" y="73"/>
                  </a:lnTo>
                  <a:lnTo>
                    <a:pt x="1764" y="109"/>
                  </a:lnTo>
                  <a:lnTo>
                    <a:pt x="1764" y="110"/>
                  </a:lnTo>
                  <a:lnTo>
                    <a:pt x="1779" y="125"/>
                  </a:lnTo>
                  <a:lnTo>
                    <a:pt x="1781" y="110"/>
                  </a:lnTo>
                  <a:lnTo>
                    <a:pt x="1784" y="71"/>
                  </a:lnTo>
                  <a:lnTo>
                    <a:pt x="1776" y="70"/>
                  </a:lnTo>
                  <a:lnTo>
                    <a:pt x="1769" y="71"/>
                  </a:lnTo>
                  <a:lnTo>
                    <a:pt x="1770" y="98"/>
                  </a:lnTo>
                  <a:lnTo>
                    <a:pt x="1770" y="91"/>
                  </a:lnTo>
                  <a:lnTo>
                    <a:pt x="1772" y="98"/>
                  </a:lnTo>
                  <a:lnTo>
                    <a:pt x="1775" y="116"/>
                  </a:lnTo>
                  <a:lnTo>
                    <a:pt x="1781" y="115"/>
                  </a:lnTo>
                  <a:lnTo>
                    <a:pt x="1773" y="115"/>
                  </a:lnTo>
                  <a:lnTo>
                    <a:pt x="1773" y="119"/>
                  </a:lnTo>
                  <a:lnTo>
                    <a:pt x="1788" y="119"/>
                  </a:lnTo>
                  <a:lnTo>
                    <a:pt x="1790" y="88"/>
                  </a:lnTo>
                  <a:lnTo>
                    <a:pt x="1782" y="88"/>
                  </a:lnTo>
                  <a:lnTo>
                    <a:pt x="1788" y="94"/>
                  </a:lnTo>
                  <a:lnTo>
                    <a:pt x="1791" y="91"/>
                  </a:lnTo>
                  <a:lnTo>
                    <a:pt x="1785" y="85"/>
                  </a:lnTo>
                  <a:lnTo>
                    <a:pt x="1778" y="86"/>
                  </a:lnTo>
                  <a:lnTo>
                    <a:pt x="1781" y="122"/>
                  </a:lnTo>
                  <a:lnTo>
                    <a:pt x="1787" y="189"/>
                  </a:lnTo>
                  <a:lnTo>
                    <a:pt x="1796" y="122"/>
                  </a:lnTo>
                  <a:lnTo>
                    <a:pt x="1797" y="112"/>
                  </a:lnTo>
                  <a:lnTo>
                    <a:pt x="1797" y="110"/>
                  </a:lnTo>
                  <a:lnTo>
                    <a:pt x="1799" y="73"/>
                  </a:lnTo>
                  <a:lnTo>
                    <a:pt x="1791" y="73"/>
                  </a:lnTo>
                  <a:lnTo>
                    <a:pt x="1784" y="74"/>
                  </a:lnTo>
                  <a:lnTo>
                    <a:pt x="1787" y="101"/>
                  </a:lnTo>
                  <a:lnTo>
                    <a:pt x="1787" y="100"/>
                  </a:lnTo>
                  <a:lnTo>
                    <a:pt x="1788" y="103"/>
                  </a:lnTo>
                  <a:lnTo>
                    <a:pt x="1791" y="110"/>
                  </a:lnTo>
                  <a:lnTo>
                    <a:pt x="1803" y="142"/>
                  </a:lnTo>
                  <a:lnTo>
                    <a:pt x="1805" y="107"/>
                  </a:lnTo>
                  <a:lnTo>
                    <a:pt x="1806" y="67"/>
                  </a:lnTo>
                  <a:lnTo>
                    <a:pt x="1799" y="67"/>
                  </a:lnTo>
                  <a:lnTo>
                    <a:pt x="1791" y="68"/>
                  </a:lnTo>
                  <a:lnTo>
                    <a:pt x="1794" y="94"/>
                  </a:lnTo>
                  <a:lnTo>
                    <a:pt x="1802" y="92"/>
                  </a:lnTo>
                  <a:lnTo>
                    <a:pt x="1794" y="92"/>
                  </a:lnTo>
                  <a:lnTo>
                    <a:pt x="1796" y="124"/>
                  </a:lnTo>
                  <a:lnTo>
                    <a:pt x="1811" y="125"/>
                  </a:lnTo>
                  <a:lnTo>
                    <a:pt x="1814" y="92"/>
                  </a:lnTo>
                  <a:lnTo>
                    <a:pt x="1806" y="91"/>
                  </a:lnTo>
                  <a:lnTo>
                    <a:pt x="1814" y="92"/>
                  </a:lnTo>
                  <a:lnTo>
                    <a:pt x="1816" y="86"/>
                  </a:lnTo>
                  <a:lnTo>
                    <a:pt x="1808" y="85"/>
                  </a:lnTo>
                  <a:lnTo>
                    <a:pt x="1800" y="86"/>
                  </a:lnTo>
                  <a:lnTo>
                    <a:pt x="1803" y="121"/>
                  </a:lnTo>
                  <a:lnTo>
                    <a:pt x="1808" y="163"/>
                  </a:lnTo>
                  <a:lnTo>
                    <a:pt x="1820" y="115"/>
                  </a:lnTo>
                  <a:lnTo>
                    <a:pt x="1820" y="112"/>
                  </a:lnTo>
                  <a:lnTo>
                    <a:pt x="1820" y="113"/>
                  </a:lnTo>
                  <a:lnTo>
                    <a:pt x="1820" y="109"/>
                  </a:lnTo>
                  <a:lnTo>
                    <a:pt x="1813" y="109"/>
                  </a:lnTo>
                  <a:lnTo>
                    <a:pt x="1820" y="110"/>
                  </a:lnTo>
                  <a:lnTo>
                    <a:pt x="1823" y="71"/>
                  </a:lnTo>
                  <a:lnTo>
                    <a:pt x="1816" y="70"/>
                  </a:lnTo>
                  <a:lnTo>
                    <a:pt x="1808" y="70"/>
                  </a:lnTo>
                  <a:lnTo>
                    <a:pt x="1810" y="104"/>
                  </a:lnTo>
                  <a:lnTo>
                    <a:pt x="1810" y="106"/>
                  </a:lnTo>
                  <a:lnTo>
                    <a:pt x="1811" y="109"/>
                  </a:lnTo>
                  <a:lnTo>
                    <a:pt x="1826" y="131"/>
                  </a:lnTo>
                  <a:lnTo>
                    <a:pt x="1828" y="109"/>
                  </a:lnTo>
                  <a:lnTo>
                    <a:pt x="1829" y="70"/>
                  </a:lnTo>
                  <a:lnTo>
                    <a:pt x="1822" y="70"/>
                  </a:lnTo>
                  <a:lnTo>
                    <a:pt x="1814" y="71"/>
                  </a:lnTo>
                  <a:lnTo>
                    <a:pt x="1817" y="97"/>
                  </a:lnTo>
                  <a:lnTo>
                    <a:pt x="1819" y="122"/>
                  </a:lnTo>
                  <a:lnTo>
                    <a:pt x="1834" y="122"/>
                  </a:lnTo>
                  <a:lnTo>
                    <a:pt x="1837" y="89"/>
                  </a:lnTo>
                  <a:lnTo>
                    <a:pt x="1829" y="88"/>
                  </a:lnTo>
                  <a:lnTo>
                    <a:pt x="1837" y="91"/>
                  </a:lnTo>
                  <a:lnTo>
                    <a:pt x="1838" y="86"/>
                  </a:lnTo>
                  <a:lnTo>
                    <a:pt x="1831" y="83"/>
                  </a:lnTo>
                  <a:lnTo>
                    <a:pt x="1823" y="85"/>
                  </a:lnTo>
                  <a:lnTo>
                    <a:pt x="1826" y="121"/>
                  </a:lnTo>
                  <a:lnTo>
                    <a:pt x="1831" y="171"/>
                  </a:lnTo>
                  <a:lnTo>
                    <a:pt x="1841" y="121"/>
                  </a:lnTo>
                  <a:lnTo>
                    <a:pt x="1843" y="113"/>
                  </a:lnTo>
                  <a:lnTo>
                    <a:pt x="1843" y="107"/>
                  </a:lnTo>
                  <a:lnTo>
                    <a:pt x="1843" y="113"/>
                  </a:lnTo>
                  <a:lnTo>
                    <a:pt x="1846" y="74"/>
                  </a:lnTo>
                  <a:lnTo>
                    <a:pt x="1838" y="73"/>
                  </a:lnTo>
                  <a:lnTo>
                    <a:pt x="1831" y="74"/>
                  </a:lnTo>
                  <a:lnTo>
                    <a:pt x="1834" y="101"/>
                  </a:lnTo>
                  <a:lnTo>
                    <a:pt x="1832" y="88"/>
                  </a:lnTo>
                  <a:lnTo>
                    <a:pt x="1835" y="101"/>
                  </a:lnTo>
                  <a:lnTo>
                    <a:pt x="1837" y="110"/>
                  </a:lnTo>
                  <a:lnTo>
                    <a:pt x="1850" y="109"/>
                  </a:lnTo>
                  <a:lnTo>
                    <a:pt x="1850" y="92"/>
                  </a:lnTo>
                  <a:lnTo>
                    <a:pt x="1843" y="92"/>
                  </a:lnTo>
                  <a:lnTo>
                    <a:pt x="1850" y="94"/>
                  </a:lnTo>
                  <a:lnTo>
                    <a:pt x="1852" y="68"/>
                  </a:lnTo>
                  <a:lnTo>
                    <a:pt x="1844" y="67"/>
                  </a:lnTo>
                  <a:lnTo>
                    <a:pt x="1837" y="67"/>
                  </a:lnTo>
                  <a:lnTo>
                    <a:pt x="1840" y="133"/>
                  </a:lnTo>
                  <a:lnTo>
                    <a:pt x="1843" y="314"/>
                  </a:lnTo>
                  <a:lnTo>
                    <a:pt x="1858" y="316"/>
                  </a:lnTo>
                  <a:lnTo>
                    <a:pt x="1859" y="290"/>
                  </a:lnTo>
                  <a:lnTo>
                    <a:pt x="1852" y="288"/>
                  </a:lnTo>
                  <a:lnTo>
                    <a:pt x="1859" y="290"/>
                  </a:lnTo>
                  <a:lnTo>
                    <a:pt x="1861" y="281"/>
                  </a:lnTo>
                  <a:lnTo>
                    <a:pt x="1853" y="279"/>
                  </a:lnTo>
                  <a:lnTo>
                    <a:pt x="1846" y="281"/>
                  </a:lnTo>
                  <a:lnTo>
                    <a:pt x="1849" y="308"/>
                  </a:lnTo>
                  <a:lnTo>
                    <a:pt x="1852" y="328"/>
                  </a:lnTo>
                  <a:lnTo>
                    <a:pt x="1862" y="311"/>
                  </a:lnTo>
                  <a:lnTo>
                    <a:pt x="1865" y="307"/>
                  </a:lnTo>
                  <a:lnTo>
                    <a:pt x="1867" y="304"/>
                  </a:lnTo>
                  <a:lnTo>
                    <a:pt x="1867" y="302"/>
                  </a:lnTo>
                  <a:lnTo>
                    <a:pt x="1868" y="269"/>
                  </a:lnTo>
                  <a:lnTo>
                    <a:pt x="1861" y="269"/>
                  </a:lnTo>
                  <a:lnTo>
                    <a:pt x="1853" y="270"/>
                  </a:lnTo>
                  <a:lnTo>
                    <a:pt x="1856" y="297"/>
                  </a:lnTo>
                  <a:lnTo>
                    <a:pt x="1858" y="313"/>
                  </a:lnTo>
                  <a:lnTo>
                    <a:pt x="1873" y="313"/>
                  </a:lnTo>
                  <a:lnTo>
                    <a:pt x="1876" y="276"/>
                  </a:lnTo>
                  <a:lnTo>
                    <a:pt x="1868" y="275"/>
                  </a:lnTo>
                  <a:lnTo>
                    <a:pt x="1861" y="276"/>
                  </a:lnTo>
                  <a:lnTo>
                    <a:pt x="1862" y="294"/>
                  </a:lnTo>
                  <a:lnTo>
                    <a:pt x="1865" y="319"/>
                  </a:lnTo>
                  <a:lnTo>
                    <a:pt x="1880" y="319"/>
                  </a:lnTo>
                  <a:lnTo>
                    <a:pt x="1882" y="291"/>
                  </a:lnTo>
                  <a:lnTo>
                    <a:pt x="1874" y="290"/>
                  </a:lnTo>
                  <a:lnTo>
                    <a:pt x="1880" y="296"/>
                  </a:lnTo>
                  <a:lnTo>
                    <a:pt x="1882" y="294"/>
                  </a:lnTo>
                  <a:lnTo>
                    <a:pt x="1882" y="293"/>
                  </a:lnTo>
                  <a:lnTo>
                    <a:pt x="1883" y="290"/>
                  </a:lnTo>
                  <a:lnTo>
                    <a:pt x="1885" y="282"/>
                  </a:lnTo>
                  <a:lnTo>
                    <a:pt x="1877" y="281"/>
                  </a:lnTo>
                  <a:lnTo>
                    <a:pt x="1870" y="282"/>
                  </a:lnTo>
                  <a:lnTo>
                    <a:pt x="1871" y="311"/>
                  </a:lnTo>
                  <a:lnTo>
                    <a:pt x="1873" y="337"/>
                  </a:lnTo>
                  <a:lnTo>
                    <a:pt x="1889" y="304"/>
                  </a:lnTo>
                  <a:lnTo>
                    <a:pt x="1891" y="267"/>
                  </a:lnTo>
                  <a:lnTo>
                    <a:pt x="1883" y="267"/>
                  </a:lnTo>
                  <a:lnTo>
                    <a:pt x="1876" y="269"/>
                  </a:lnTo>
                  <a:lnTo>
                    <a:pt x="1879" y="293"/>
                  </a:lnTo>
                  <a:lnTo>
                    <a:pt x="1880" y="307"/>
                  </a:lnTo>
                  <a:lnTo>
                    <a:pt x="1896" y="305"/>
                  </a:lnTo>
                  <a:lnTo>
                    <a:pt x="1897" y="272"/>
                  </a:lnTo>
                  <a:lnTo>
                    <a:pt x="1889" y="272"/>
                  </a:lnTo>
                  <a:lnTo>
                    <a:pt x="1883" y="273"/>
                  </a:lnTo>
                  <a:lnTo>
                    <a:pt x="1886" y="290"/>
                  </a:lnTo>
                  <a:lnTo>
                    <a:pt x="1893" y="288"/>
                  </a:lnTo>
                  <a:lnTo>
                    <a:pt x="1885" y="290"/>
                  </a:lnTo>
                  <a:lnTo>
                    <a:pt x="1888" y="317"/>
                  </a:lnTo>
                  <a:lnTo>
                    <a:pt x="1903" y="317"/>
                  </a:lnTo>
                  <a:lnTo>
                    <a:pt x="1905" y="291"/>
                  </a:lnTo>
                  <a:lnTo>
                    <a:pt x="1897" y="290"/>
                  </a:lnTo>
                  <a:lnTo>
                    <a:pt x="1905" y="293"/>
                  </a:lnTo>
                  <a:lnTo>
                    <a:pt x="1908" y="284"/>
                  </a:lnTo>
                  <a:lnTo>
                    <a:pt x="1900" y="281"/>
                  </a:lnTo>
                  <a:lnTo>
                    <a:pt x="1893" y="282"/>
                  </a:lnTo>
                  <a:lnTo>
                    <a:pt x="1896" y="308"/>
                  </a:lnTo>
                  <a:lnTo>
                    <a:pt x="1900" y="340"/>
                  </a:lnTo>
                  <a:lnTo>
                    <a:pt x="1911" y="310"/>
                  </a:lnTo>
                  <a:lnTo>
                    <a:pt x="1912" y="305"/>
                  </a:lnTo>
                  <a:lnTo>
                    <a:pt x="1912" y="302"/>
                  </a:lnTo>
                  <a:lnTo>
                    <a:pt x="1914" y="267"/>
                  </a:lnTo>
                  <a:lnTo>
                    <a:pt x="1906" y="267"/>
                  </a:lnTo>
                  <a:lnTo>
                    <a:pt x="1899" y="269"/>
                  </a:lnTo>
                  <a:lnTo>
                    <a:pt x="1902" y="294"/>
                  </a:lnTo>
                  <a:lnTo>
                    <a:pt x="1902" y="288"/>
                  </a:lnTo>
                  <a:lnTo>
                    <a:pt x="1903" y="294"/>
                  </a:lnTo>
                  <a:lnTo>
                    <a:pt x="1906" y="308"/>
                  </a:lnTo>
                  <a:lnTo>
                    <a:pt x="1917" y="362"/>
                  </a:lnTo>
                  <a:lnTo>
                    <a:pt x="1920" y="307"/>
                  </a:lnTo>
                  <a:lnTo>
                    <a:pt x="1921" y="272"/>
                  </a:lnTo>
                  <a:lnTo>
                    <a:pt x="1914" y="272"/>
                  </a:lnTo>
                  <a:lnTo>
                    <a:pt x="1908" y="273"/>
                  </a:lnTo>
                  <a:lnTo>
                    <a:pt x="1911" y="288"/>
                  </a:lnTo>
                  <a:lnTo>
                    <a:pt x="1917" y="287"/>
                  </a:lnTo>
                  <a:lnTo>
                    <a:pt x="1909" y="288"/>
                  </a:lnTo>
                  <a:lnTo>
                    <a:pt x="1911" y="313"/>
                  </a:lnTo>
                  <a:lnTo>
                    <a:pt x="1926" y="313"/>
                  </a:lnTo>
                  <a:lnTo>
                    <a:pt x="1927" y="288"/>
                  </a:lnTo>
                  <a:lnTo>
                    <a:pt x="1920" y="287"/>
                  </a:lnTo>
                  <a:lnTo>
                    <a:pt x="1927" y="290"/>
                  </a:lnTo>
                  <a:lnTo>
                    <a:pt x="1930" y="281"/>
                  </a:lnTo>
                  <a:lnTo>
                    <a:pt x="1923" y="278"/>
                  </a:lnTo>
                  <a:lnTo>
                    <a:pt x="1915" y="279"/>
                  </a:lnTo>
                  <a:lnTo>
                    <a:pt x="1918" y="308"/>
                  </a:lnTo>
                  <a:lnTo>
                    <a:pt x="1920" y="323"/>
                  </a:lnTo>
                  <a:lnTo>
                    <a:pt x="1932" y="313"/>
                  </a:lnTo>
                  <a:lnTo>
                    <a:pt x="1933" y="311"/>
                  </a:lnTo>
                  <a:lnTo>
                    <a:pt x="1935" y="308"/>
                  </a:lnTo>
                  <a:lnTo>
                    <a:pt x="1935" y="305"/>
                  </a:lnTo>
                  <a:lnTo>
                    <a:pt x="1936" y="267"/>
                  </a:lnTo>
                  <a:lnTo>
                    <a:pt x="1929" y="267"/>
                  </a:lnTo>
                  <a:lnTo>
                    <a:pt x="1921" y="269"/>
                  </a:lnTo>
                  <a:lnTo>
                    <a:pt x="1924" y="291"/>
                  </a:lnTo>
                  <a:lnTo>
                    <a:pt x="1923" y="282"/>
                  </a:lnTo>
                  <a:lnTo>
                    <a:pt x="1926" y="291"/>
                  </a:lnTo>
                  <a:lnTo>
                    <a:pt x="1929" y="307"/>
                  </a:lnTo>
                  <a:lnTo>
                    <a:pt x="1939" y="365"/>
                  </a:lnTo>
                  <a:lnTo>
                    <a:pt x="1942" y="305"/>
                  </a:lnTo>
                  <a:lnTo>
                    <a:pt x="1944" y="272"/>
                  </a:lnTo>
                  <a:lnTo>
                    <a:pt x="1936" y="272"/>
                  </a:lnTo>
                  <a:lnTo>
                    <a:pt x="1929" y="273"/>
                  </a:lnTo>
                  <a:lnTo>
                    <a:pt x="1930" y="285"/>
                  </a:lnTo>
                  <a:lnTo>
                    <a:pt x="1930" y="284"/>
                  </a:lnTo>
                  <a:lnTo>
                    <a:pt x="1933" y="290"/>
                  </a:lnTo>
                  <a:lnTo>
                    <a:pt x="1939" y="287"/>
                  </a:lnTo>
                  <a:lnTo>
                    <a:pt x="1932" y="288"/>
                  </a:lnTo>
                  <a:lnTo>
                    <a:pt x="1933" y="316"/>
                  </a:lnTo>
                  <a:lnTo>
                    <a:pt x="1948" y="316"/>
                  </a:lnTo>
                  <a:lnTo>
                    <a:pt x="1951" y="291"/>
                  </a:lnTo>
                  <a:lnTo>
                    <a:pt x="1953" y="281"/>
                  </a:lnTo>
                  <a:lnTo>
                    <a:pt x="1945" y="279"/>
                  </a:lnTo>
                  <a:lnTo>
                    <a:pt x="1938" y="281"/>
                  </a:lnTo>
                  <a:lnTo>
                    <a:pt x="1941" y="308"/>
                  </a:lnTo>
                  <a:lnTo>
                    <a:pt x="1944" y="341"/>
                  </a:lnTo>
                  <a:lnTo>
                    <a:pt x="1956" y="310"/>
                  </a:lnTo>
                  <a:lnTo>
                    <a:pt x="1957" y="305"/>
                  </a:lnTo>
                  <a:lnTo>
                    <a:pt x="1957" y="302"/>
                  </a:lnTo>
                  <a:lnTo>
                    <a:pt x="1957" y="304"/>
                  </a:lnTo>
                  <a:lnTo>
                    <a:pt x="1960" y="272"/>
                  </a:lnTo>
                  <a:lnTo>
                    <a:pt x="1953" y="270"/>
                  </a:lnTo>
                  <a:lnTo>
                    <a:pt x="1945" y="272"/>
                  </a:lnTo>
                  <a:lnTo>
                    <a:pt x="1947" y="296"/>
                  </a:lnTo>
                  <a:lnTo>
                    <a:pt x="1947" y="290"/>
                  </a:lnTo>
                  <a:lnTo>
                    <a:pt x="1948" y="296"/>
                  </a:lnTo>
                  <a:lnTo>
                    <a:pt x="1951" y="313"/>
                  </a:lnTo>
                  <a:lnTo>
                    <a:pt x="1962" y="377"/>
                  </a:lnTo>
                  <a:lnTo>
                    <a:pt x="1965" y="311"/>
                  </a:lnTo>
                  <a:lnTo>
                    <a:pt x="1966" y="270"/>
                  </a:lnTo>
                  <a:lnTo>
                    <a:pt x="1959" y="270"/>
                  </a:lnTo>
                  <a:lnTo>
                    <a:pt x="1953" y="273"/>
                  </a:lnTo>
                  <a:lnTo>
                    <a:pt x="1956" y="282"/>
                  </a:lnTo>
                  <a:lnTo>
                    <a:pt x="1962" y="279"/>
                  </a:lnTo>
                  <a:lnTo>
                    <a:pt x="1954" y="281"/>
                  </a:lnTo>
                  <a:lnTo>
                    <a:pt x="1956" y="308"/>
                  </a:lnTo>
                  <a:lnTo>
                    <a:pt x="1971" y="308"/>
                  </a:lnTo>
                  <a:lnTo>
                    <a:pt x="1976" y="276"/>
                  </a:lnTo>
                  <a:lnTo>
                    <a:pt x="1968" y="275"/>
                  </a:lnTo>
                  <a:lnTo>
                    <a:pt x="1960" y="276"/>
                  </a:lnTo>
                  <a:lnTo>
                    <a:pt x="1962" y="294"/>
                  </a:lnTo>
                  <a:lnTo>
                    <a:pt x="1963" y="307"/>
                  </a:lnTo>
                  <a:lnTo>
                    <a:pt x="1963" y="308"/>
                  </a:lnTo>
                  <a:lnTo>
                    <a:pt x="1979" y="323"/>
                  </a:lnTo>
                  <a:lnTo>
                    <a:pt x="1980" y="308"/>
                  </a:lnTo>
                  <a:lnTo>
                    <a:pt x="1983" y="273"/>
                  </a:lnTo>
                  <a:lnTo>
                    <a:pt x="1976" y="272"/>
                  </a:lnTo>
                  <a:lnTo>
                    <a:pt x="1968" y="273"/>
                  </a:lnTo>
                  <a:lnTo>
                    <a:pt x="1971" y="297"/>
                  </a:lnTo>
                  <a:lnTo>
                    <a:pt x="1972" y="314"/>
                  </a:lnTo>
                  <a:lnTo>
                    <a:pt x="1988" y="313"/>
                  </a:lnTo>
                  <a:lnTo>
                    <a:pt x="1989" y="275"/>
                  </a:lnTo>
                  <a:lnTo>
                    <a:pt x="1982" y="275"/>
                  </a:lnTo>
                  <a:lnTo>
                    <a:pt x="1976" y="276"/>
                  </a:lnTo>
                  <a:lnTo>
                    <a:pt x="1979" y="291"/>
                  </a:lnTo>
                  <a:lnTo>
                    <a:pt x="1985" y="290"/>
                  </a:lnTo>
                  <a:lnTo>
                    <a:pt x="1977" y="291"/>
                  </a:lnTo>
                  <a:lnTo>
                    <a:pt x="1980" y="323"/>
                  </a:lnTo>
                  <a:lnTo>
                    <a:pt x="1995" y="322"/>
                  </a:lnTo>
                  <a:lnTo>
                    <a:pt x="1997" y="214"/>
                  </a:lnTo>
                  <a:lnTo>
                    <a:pt x="2000" y="94"/>
                  </a:lnTo>
                  <a:lnTo>
                    <a:pt x="1992" y="94"/>
                  </a:lnTo>
                  <a:lnTo>
                    <a:pt x="1985" y="95"/>
                  </a:lnTo>
                  <a:lnTo>
                    <a:pt x="1986" y="122"/>
                  </a:lnTo>
                  <a:lnTo>
                    <a:pt x="1989" y="183"/>
                  </a:lnTo>
                  <a:lnTo>
                    <a:pt x="2001" y="122"/>
                  </a:lnTo>
                  <a:lnTo>
                    <a:pt x="2004" y="106"/>
                  </a:lnTo>
                  <a:lnTo>
                    <a:pt x="2004" y="101"/>
                  </a:lnTo>
                  <a:lnTo>
                    <a:pt x="2004" y="104"/>
                  </a:lnTo>
                  <a:lnTo>
                    <a:pt x="2006" y="65"/>
                  </a:lnTo>
                  <a:lnTo>
                    <a:pt x="1998" y="65"/>
                  </a:lnTo>
                  <a:lnTo>
                    <a:pt x="1991" y="67"/>
                  </a:lnTo>
                  <a:lnTo>
                    <a:pt x="1994" y="103"/>
                  </a:lnTo>
                  <a:lnTo>
                    <a:pt x="2001" y="101"/>
                  </a:lnTo>
                  <a:lnTo>
                    <a:pt x="1994" y="101"/>
                  </a:lnTo>
                  <a:lnTo>
                    <a:pt x="1994" y="107"/>
                  </a:lnTo>
                  <a:lnTo>
                    <a:pt x="2009" y="122"/>
                  </a:lnTo>
                  <a:lnTo>
                    <a:pt x="2010" y="107"/>
                  </a:lnTo>
                  <a:lnTo>
                    <a:pt x="2013" y="71"/>
                  </a:lnTo>
                  <a:lnTo>
                    <a:pt x="2006" y="70"/>
                  </a:lnTo>
                  <a:lnTo>
                    <a:pt x="1998" y="71"/>
                  </a:lnTo>
                  <a:lnTo>
                    <a:pt x="2000" y="95"/>
                  </a:lnTo>
                  <a:lnTo>
                    <a:pt x="2003" y="121"/>
                  </a:lnTo>
                  <a:lnTo>
                    <a:pt x="2018" y="119"/>
                  </a:lnTo>
                  <a:lnTo>
                    <a:pt x="2019" y="88"/>
                  </a:lnTo>
                  <a:lnTo>
                    <a:pt x="2012" y="88"/>
                  </a:lnTo>
                  <a:lnTo>
                    <a:pt x="2019" y="91"/>
                  </a:lnTo>
                  <a:lnTo>
                    <a:pt x="2022" y="82"/>
                  </a:lnTo>
                  <a:lnTo>
                    <a:pt x="2015" y="79"/>
                  </a:lnTo>
                  <a:lnTo>
                    <a:pt x="2007" y="79"/>
                  </a:lnTo>
                  <a:lnTo>
                    <a:pt x="2009" y="112"/>
                  </a:lnTo>
                  <a:lnTo>
                    <a:pt x="2010" y="130"/>
                  </a:lnTo>
                  <a:lnTo>
                    <a:pt x="2025" y="115"/>
                  </a:lnTo>
                  <a:lnTo>
                    <a:pt x="2027" y="112"/>
                  </a:lnTo>
                  <a:lnTo>
                    <a:pt x="2027" y="109"/>
                  </a:lnTo>
                  <a:lnTo>
                    <a:pt x="2028" y="70"/>
                  </a:lnTo>
                  <a:lnTo>
                    <a:pt x="2021" y="70"/>
                  </a:lnTo>
                  <a:lnTo>
                    <a:pt x="2013" y="71"/>
                  </a:lnTo>
                  <a:lnTo>
                    <a:pt x="2016" y="97"/>
                  </a:lnTo>
                  <a:lnTo>
                    <a:pt x="2015" y="80"/>
                  </a:lnTo>
                  <a:lnTo>
                    <a:pt x="2018" y="97"/>
                  </a:lnTo>
                  <a:lnTo>
                    <a:pt x="2019" y="106"/>
                  </a:lnTo>
                  <a:lnTo>
                    <a:pt x="2028" y="163"/>
                  </a:lnTo>
                  <a:lnTo>
                    <a:pt x="2033" y="106"/>
                  </a:lnTo>
                  <a:lnTo>
                    <a:pt x="2036" y="68"/>
                  </a:lnTo>
                  <a:lnTo>
                    <a:pt x="2028" y="67"/>
                  </a:lnTo>
                  <a:lnTo>
                    <a:pt x="2021" y="68"/>
                  </a:lnTo>
                  <a:lnTo>
                    <a:pt x="2022" y="94"/>
                  </a:lnTo>
                  <a:lnTo>
                    <a:pt x="2025" y="122"/>
                  </a:lnTo>
                  <a:lnTo>
                    <a:pt x="2040" y="121"/>
                  </a:lnTo>
                  <a:lnTo>
                    <a:pt x="2040" y="113"/>
                  </a:lnTo>
                  <a:lnTo>
                    <a:pt x="2033" y="113"/>
                  </a:lnTo>
                  <a:lnTo>
                    <a:pt x="2040" y="115"/>
                  </a:lnTo>
                  <a:lnTo>
                    <a:pt x="2042" y="92"/>
                  </a:lnTo>
                  <a:lnTo>
                    <a:pt x="2034" y="91"/>
                  </a:lnTo>
                  <a:lnTo>
                    <a:pt x="2034" y="98"/>
                  </a:lnTo>
                  <a:lnTo>
                    <a:pt x="2037" y="98"/>
                  </a:lnTo>
                  <a:lnTo>
                    <a:pt x="2037" y="91"/>
                  </a:lnTo>
                  <a:lnTo>
                    <a:pt x="2030" y="92"/>
                  </a:lnTo>
                  <a:lnTo>
                    <a:pt x="2033" y="124"/>
                  </a:lnTo>
                  <a:lnTo>
                    <a:pt x="2039" y="192"/>
                  </a:lnTo>
                  <a:lnTo>
                    <a:pt x="2048" y="124"/>
                  </a:lnTo>
                  <a:lnTo>
                    <a:pt x="2049" y="112"/>
                  </a:lnTo>
                  <a:lnTo>
                    <a:pt x="2049" y="110"/>
                  </a:lnTo>
                  <a:lnTo>
                    <a:pt x="2051" y="71"/>
                  </a:lnTo>
                  <a:lnTo>
                    <a:pt x="2043" y="71"/>
                  </a:lnTo>
                  <a:lnTo>
                    <a:pt x="2036" y="73"/>
                  </a:lnTo>
                  <a:lnTo>
                    <a:pt x="2039" y="104"/>
                  </a:lnTo>
                  <a:lnTo>
                    <a:pt x="2039" y="106"/>
                  </a:lnTo>
                  <a:lnTo>
                    <a:pt x="2057" y="124"/>
                  </a:lnTo>
                  <a:lnTo>
                    <a:pt x="2057" y="106"/>
                  </a:lnTo>
                  <a:lnTo>
                    <a:pt x="2059" y="68"/>
                  </a:lnTo>
                  <a:lnTo>
                    <a:pt x="2051" y="68"/>
                  </a:lnTo>
                  <a:lnTo>
                    <a:pt x="2045" y="70"/>
                  </a:lnTo>
                  <a:lnTo>
                    <a:pt x="2048" y="86"/>
                  </a:lnTo>
                  <a:lnTo>
                    <a:pt x="2054" y="85"/>
                  </a:lnTo>
                  <a:lnTo>
                    <a:pt x="2046" y="86"/>
                  </a:lnTo>
                  <a:lnTo>
                    <a:pt x="2048" y="109"/>
                  </a:lnTo>
                  <a:lnTo>
                    <a:pt x="2052" y="174"/>
                  </a:lnTo>
                  <a:lnTo>
                    <a:pt x="2063" y="109"/>
                  </a:lnTo>
                  <a:lnTo>
                    <a:pt x="2066" y="89"/>
                  </a:lnTo>
                  <a:lnTo>
                    <a:pt x="2068" y="80"/>
                  </a:lnTo>
                  <a:lnTo>
                    <a:pt x="2060" y="79"/>
                  </a:lnTo>
                  <a:lnTo>
                    <a:pt x="2052" y="80"/>
                  </a:lnTo>
                  <a:lnTo>
                    <a:pt x="2055" y="119"/>
                  </a:lnTo>
                  <a:lnTo>
                    <a:pt x="2055" y="125"/>
                  </a:lnTo>
                  <a:lnTo>
                    <a:pt x="2072" y="125"/>
                  </a:lnTo>
                  <a:lnTo>
                    <a:pt x="2072" y="119"/>
                  </a:lnTo>
                  <a:lnTo>
                    <a:pt x="2075" y="80"/>
                  </a:lnTo>
                  <a:lnTo>
                    <a:pt x="2068" y="79"/>
                  </a:lnTo>
                  <a:lnTo>
                    <a:pt x="2060" y="80"/>
                  </a:lnTo>
                  <a:lnTo>
                    <a:pt x="2062" y="103"/>
                  </a:lnTo>
                  <a:lnTo>
                    <a:pt x="2062" y="98"/>
                  </a:lnTo>
                  <a:lnTo>
                    <a:pt x="2063" y="103"/>
                  </a:lnTo>
                  <a:lnTo>
                    <a:pt x="2066" y="116"/>
                  </a:lnTo>
                  <a:lnTo>
                    <a:pt x="2078" y="172"/>
                  </a:lnTo>
                  <a:lnTo>
                    <a:pt x="2080" y="115"/>
                  </a:lnTo>
                  <a:lnTo>
                    <a:pt x="2081" y="73"/>
                  </a:lnTo>
                  <a:lnTo>
                    <a:pt x="2074" y="73"/>
                  </a:lnTo>
                  <a:lnTo>
                    <a:pt x="2068" y="74"/>
                  </a:lnTo>
                  <a:lnTo>
                    <a:pt x="2071" y="88"/>
                  </a:lnTo>
                  <a:lnTo>
                    <a:pt x="2077" y="86"/>
                  </a:lnTo>
                  <a:lnTo>
                    <a:pt x="2069" y="86"/>
                  </a:lnTo>
                  <a:lnTo>
                    <a:pt x="2071" y="125"/>
                  </a:lnTo>
                  <a:lnTo>
                    <a:pt x="2086" y="127"/>
                  </a:lnTo>
                  <a:lnTo>
                    <a:pt x="2089" y="100"/>
                  </a:lnTo>
                  <a:lnTo>
                    <a:pt x="2090" y="83"/>
                  </a:lnTo>
                  <a:lnTo>
                    <a:pt x="2083" y="82"/>
                  </a:lnTo>
                  <a:lnTo>
                    <a:pt x="2075" y="83"/>
                  </a:lnTo>
                  <a:lnTo>
                    <a:pt x="2078" y="124"/>
                  </a:lnTo>
                  <a:lnTo>
                    <a:pt x="2080" y="139"/>
                  </a:lnTo>
                  <a:lnTo>
                    <a:pt x="2092" y="128"/>
                  </a:lnTo>
                  <a:lnTo>
                    <a:pt x="2093" y="127"/>
                  </a:lnTo>
                  <a:lnTo>
                    <a:pt x="2095" y="124"/>
                  </a:lnTo>
                  <a:lnTo>
                    <a:pt x="2095" y="122"/>
                  </a:lnTo>
                  <a:lnTo>
                    <a:pt x="2098" y="76"/>
                  </a:lnTo>
                  <a:lnTo>
                    <a:pt x="2090" y="74"/>
                  </a:lnTo>
                  <a:lnTo>
                    <a:pt x="2083" y="76"/>
                  </a:lnTo>
                  <a:lnTo>
                    <a:pt x="2086" y="110"/>
                  </a:lnTo>
                  <a:lnTo>
                    <a:pt x="2084" y="97"/>
                  </a:lnTo>
                  <a:lnTo>
                    <a:pt x="2087" y="110"/>
                  </a:lnTo>
                  <a:lnTo>
                    <a:pt x="2089" y="121"/>
                  </a:lnTo>
                  <a:lnTo>
                    <a:pt x="2102" y="119"/>
                  </a:lnTo>
                  <a:lnTo>
                    <a:pt x="2104" y="88"/>
                  </a:lnTo>
                  <a:lnTo>
                    <a:pt x="2104" y="80"/>
                  </a:lnTo>
                  <a:lnTo>
                    <a:pt x="2096" y="80"/>
                  </a:lnTo>
                  <a:lnTo>
                    <a:pt x="2090" y="82"/>
                  </a:lnTo>
                  <a:lnTo>
                    <a:pt x="2093" y="94"/>
                  </a:lnTo>
                  <a:lnTo>
                    <a:pt x="2099" y="92"/>
                  </a:lnTo>
                  <a:lnTo>
                    <a:pt x="2092" y="94"/>
                  </a:lnTo>
                  <a:lnTo>
                    <a:pt x="2095" y="122"/>
                  </a:lnTo>
                  <a:lnTo>
                    <a:pt x="2110" y="122"/>
                  </a:lnTo>
                  <a:lnTo>
                    <a:pt x="2111" y="98"/>
                  </a:lnTo>
                  <a:lnTo>
                    <a:pt x="2113" y="79"/>
                  </a:lnTo>
                  <a:lnTo>
                    <a:pt x="2105" y="77"/>
                  </a:lnTo>
                  <a:lnTo>
                    <a:pt x="2098" y="79"/>
                  </a:lnTo>
                  <a:lnTo>
                    <a:pt x="2101" y="118"/>
                  </a:lnTo>
                  <a:lnTo>
                    <a:pt x="2101" y="124"/>
                  </a:lnTo>
                  <a:lnTo>
                    <a:pt x="2119" y="124"/>
                  </a:lnTo>
                  <a:lnTo>
                    <a:pt x="2119" y="116"/>
                  </a:lnTo>
                  <a:lnTo>
                    <a:pt x="2120" y="73"/>
                  </a:lnTo>
                  <a:lnTo>
                    <a:pt x="2113" y="73"/>
                  </a:lnTo>
                  <a:lnTo>
                    <a:pt x="2105" y="74"/>
                  </a:lnTo>
                  <a:lnTo>
                    <a:pt x="2108" y="98"/>
                  </a:lnTo>
                  <a:lnTo>
                    <a:pt x="2110" y="115"/>
                  </a:lnTo>
                  <a:lnTo>
                    <a:pt x="2125" y="115"/>
                  </a:lnTo>
                  <a:lnTo>
                    <a:pt x="2128" y="73"/>
                  </a:lnTo>
                  <a:lnTo>
                    <a:pt x="2120" y="71"/>
                  </a:lnTo>
                  <a:lnTo>
                    <a:pt x="2113" y="73"/>
                  </a:lnTo>
                  <a:lnTo>
                    <a:pt x="2114" y="89"/>
                  </a:lnTo>
                  <a:lnTo>
                    <a:pt x="2117" y="127"/>
                  </a:lnTo>
                  <a:lnTo>
                    <a:pt x="2132" y="127"/>
                  </a:lnTo>
                  <a:lnTo>
                    <a:pt x="2134" y="100"/>
                  </a:lnTo>
                  <a:lnTo>
                    <a:pt x="2126" y="98"/>
                  </a:lnTo>
                  <a:lnTo>
                    <a:pt x="2134" y="100"/>
                  </a:lnTo>
                  <a:lnTo>
                    <a:pt x="2135" y="94"/>
                  </a:lnTo>
                  <a:lnTo>
                    <a:pt x="2128" y="92"/>
                  </a:lnTo>
                  <a:lnTo>
                    <a:pt x="2134" y="95"/>
                  </a:lnTo>
                  <a:lnTo>
                    <a:pt x="2135" y="92"/>
                  </a:lnTo>
                  <a:lnTo>
                    <a:pt x="2129" y="89"/>
                  </a:lnTo>
                  <a:lnTo>
                    <a:pt x="2122" y="89"/>
                  </a:lnTo>
                  <a:lnTo>
                    <a:pt x="2125" y="171"/>
                  </a:lnTo>
                  <a:lnTo>
                    <a:pt x="2138" y="133"/>
                  </a:lnTo>
                  <a:lnTo>
                    <a:pt x="2142" y="124"/>
                  </a:lnTo>
                  <a:lnTo>
                    <a:pt x="2142" y="121"/>
                  </a:lnTo>
                  <a:lnTo>
                    <a:pt x="2143" y="73"/>
                  </a:lnTo>
                  <a:lnTo>
                    <a:pt x="2135" y="73"/>
                  </a:lnTo>
                  <a:lnTo>
                    <a:pt x="2128" y="74"/>
                  </a:lnTo>
                  <a:lnTo>
                    <a:pt x="2131" y="112"/>
                  </a:lnTo>
                  <a:lnTo>
                    <a:pt x="2131" y="106"/>
                  </a:lnTo>
                  <a:lnTo>
                    <a:pt x="2132" y="112"/>
                  </a:lnTo>
                  <a:lnTo>
                    <a:pt x="2134" y="119"/>
                  </a:lnTo>
                  <a:lnTo>
                    <a:pt x="2145" y="174"/>
                  </a:lnTo>
                  <a:lnTo>
                    <a:pt x="2148" y="119"/>
                  </a:lnTo>
                  <a:lnTo>
                    <a:pt x="2151" y="74"/>
                  </a:lnTo>
                  <a:lnTo>
                    <a:pt x="2143" y="73"/>
                  </a:lnTo>
                  <a:lnTo>
                    <a:pt x="2135" y="74"/>
                  </a:lnTo>
                  <a:lnTo>
                    <a:pt x="2137" y="98"/>
                  </a:lnTo>
                  <a:lnTo>
                    <a:pt x="2140" y="125"/>
                  </a:lnTo>
                  <a:lnTo>
                    <a:pt x="2155" y="125"/>
                  </a:lnTo>
                  <a:lnTo>
                    <a:pt x="2157" y="100"/>
                  </a:lnTo>
                  <a:lnTo>
                    <a:pt x="2149" y="98"/>
                  </a:lnTo>
                  <a:lnTo>
                    <a:pt x="2157" y="100"/>
                  </a:lnTo>
                  <a:lnTo>
                    <a:pt x="2160" y="89"/>
                  </a:lnTo>
                  <a:lnTo>
                    <a:pt x="2152" y="88"/>
                  </a:lnTo>
                  <a:lnTo>
                    <a:pt x="2145" y="89"/>
                  </a:lnTo>
                  <a:lnTo>
                    <a:pt x="2148" y="122"/>
                  </a:lnTo>
                  <a:lnTo>
                    <a:pt x="2149" y="138"/>
                  </a:lnTo>
                  <a:lnTo>
                    <a:pt x="2161" y="127"/>
                  </a:lnTo>
                  <a:lnTo>
                    <a:pt x="2163" y="125"/>
                  </a:lnTo>
                  <a:lnTo>
                    <a:pt x="2164" y="122"/>
                  </a:lnTo>
                  <a:lnTo>
                    <a:pt x="2164" y="119"/>
                  </a:lnTo>
                  <a:lnTo>
                    <a:pt x="2166" y="73"/>
                  </a:lnTo>
                  <a:lnTo>
                    <a:pt x="2158" y="73"/>
                  </a:lnTo>
                  <a:lnTo>
                    <a:pt x="2152" y="74"/>
                  </a:lnTo>
                  <a:lnTo>
                    <a:pt x="2154" y="83"/>
                  </a:lnTo>
                  <a:lnTo>
                    <a:pt x="2160" y="82"/>
                  </a:lnTo>
                  <a:lnTo>
                    <a:pt x="2152" y="83"/>
                  </a:lnTo>
                  <a:lnTo>
                    <a:pt x="2154" y="95"/>
                  </a:lnTo>
                  <a:lnTo>
                    <a:pt x="2154" y="89"/>
                  </a:lnTo>
                  <a:lnTo>
                    <a:pt x="2155" y="95"/>
                  </a:lnTo>
                  <a:lnTo>
                    <a:pt x="2158" y="109"/>
                  </a:lnTo>
                  <a:lnTo>
                    <a:pt x="2170" y="165"/>
                  </a:lnTo>
                  <a:lnTo>
                    <a:pt x="2172" y="107"/>
                  </a:lnTo>
                  <a:lnTo>
                    <a:pt x="2173" y="65"/>
                  </a:lnTo>
                  <a:lnTo>
                    <a:pt x="2166" y="65"/>
                  </a:lnTo>
                  <a:lnTo>
                    <a:pt x="2160" y="67"/>
                  </a:lnTo>
                  <a:lnTo>
                    <a:pt x="2163" y="82"/>
                  </a:lnTo>
                  <a:lnTo>
                    <a:pt x="2169" y="80"/>
                  </a:lnTo>
                  <a:lnTo>
                    <a:pt x="2161" y="80"/>
                  </a:lnTo>
                  <a:lnTo>
                    <a:pt x="2163" y="112"/>
                  </a:lnTo>
                  <a:lnTo>
                    <a:pt x="2166" y="184"/>
                  </a:lnTo>
                  <a:lnTo>
                    <a:pt x="2178" y="113"/>
                  </a:lnTo>
                  <a:lnTo>
                    <a:pt x="2181" y="94"/>
                  </a:lnTo>
                  <a:lnTo>
                    <a:pt x="2182" y="79"/>
                  </a:lnTo>
                  <a:lnTo>
                    <a:pt x="2181" y="94"/>
                  </a:lnTo>
                  <a:lnTo>
                    <a:pt x="2182" y="79"/>
                  </a:lnTo>
                  <a:lnTo>
                    <a:pt x="2175" y="77"/>
                  </a:lnTo>
                  <a:lnTo>
                    <a:pt x="2167" y="79"/>
                  </a:lnTo>
                  <a:lnTo>
                    <a:pt x="2170" y="112"/>
                  </a:lnTo>
                  <a:lnTo>
                    <a:pt x="2170" y="113"/>
                  </a:lnTo>
                  <a:lnTo>
                    <a:pt x="2185" y="128"/>
                  </a:lnTo>
                  <a:lnTo>
                    <a:pt x="2187" y="113"/>
                  </a:lnTo>
                  <a:lnTo>
                    <a:pt x="2190" y="71"/>
                  </a:lnTo>
                  <a:lnTo>
                    <a:pt x="2182" y="70"/>
                  </a:lnTo>
                  <a:lnTo>
                    <a:pt x="2175" y="71"/>
                  </a:lnTo>
                  <a:lnTo>
                    <a:pt x="2176" y="100"/>
                  </a:lnTo>
                  <a:lnTo>
                    <a:pt x="2176" y="98"/>
                  </a:lnTo>
                  <a:lnTo>
                    <a:pt x="2193" y="131"/>
                  </a:lnTo>
                  <a:lnTo>
                    <a:pt x="2194" y="104"/>
                  </a:lnTo>
                  <a:lnTo>
                    <a:pt x="2196" y="73"/>
                  </a:lnTo>
                  <a:lnTo>
                    <a:pt x="2188" y="73"/>
                  </a:lnTo>
                  <a:lnTo>
                    <a:pt x="2182" y="74"/>
                  </a:lnTo>
                  <a:lnTo>
                    <a:pt x="2185" y="95"/>
                  </a:lnTo>
                  <a:lnTo>
                    <a:pt x="2191" y="94"/>
                  </a:lnTo>
                  <a:lnTo>
                    <a:pt x="2184" y="94"/>
                  </a:lnTo>
                  <a:lnTo>
                    <a:pt x="2184" y="100"/>
                  </a:lnTo>
                  <a:lnTo>
                    <a:pt x="2185" y="122"/>
                  </a:lnTo>
                  <a:lnTo>
                    <a:pt x="2200" y="122"/>
                  </a:lnTo>
                  <a:lnTo>
                    <a:pt x="2203" y="100"/>
                  </a:lnTo>
                  <a:lnTo>
                    <a:pt x="2196" y="98"/>
                  </a:lnTo>
                  <a:lnTo>
                    <a:pt x="2203" y="100"/>
                  </a:lnTo>
                  <a:lnTo>
                    <a:pt x="2205" y="91"/>
                  </a:lnTo>
                  <a:lnTo>
                    <a:pt x="2197" y="89"/>
                  </a:lnTo>
                  <a:lnTo>
                    <a:pt x="2190" y="91"/>
                  </a:lnTo>
                  <a:lnTo>
                    <a:pt x="2193" y="125"/>
                  </a:lnTo>
                  <a:lnTo>
                    <a:pt x="2194" y="141"/>
                  </a:lnTo>
                  <a:lnTo>
                    <a:pt x="2206" y="130"/>
                  </a:lnTo>
                  <a:lnTo>
                    <a:pt x="2208" y="128"/>
                  </a:lnTo>
                  <a:lnTo>
                    <a:pt x="2209" y="125"/>
                  </a:lnTo>
                  <a:lnTo>
                    <a:pt x="2209" y="124"/>
                  </a:lnTo>
                  <a:lnTo>
                    <a:pt x="2212" y="76"/>
                  </a:lnTo>
                  <a:lnTo>
                    <a:pt x="2205" y="74"/>
                  </a:lnTo>
                  <a:lnTo>
                    <a:pt x="2197" y="76"/>
                  </a:lnTo>
                  <a:lnTo>
                    <a:pt x="2199" y="100"/>
                  </a:lnTo>
                  <a:lnTo>
                    <a:pt x="2199" y="97"/>
                  </a:lnTo>
                  <a:lnTo>
                    <a:pt x="2200" y="100"/>
                  </a:lnTo>
                  <a:lnTo>
                    <a:pt x="2203" y="112"/>
                  </a:lnTo>
                  <a:lnTo>
                    <a:pt x="2215" y="162"/>
                  </a:lnTo>
                  <a:lnTo>
                    <a:pt x="2217" y="110"/>
                  </a:lnTo>
                  <a:lnTo>
                    <a:pt x="2218" y="70"/>
                  </a:lnTo>
                  <a:lnTo>
                    <a:pt x="2211" y="70"/>
                  </a:lnTo>
                  <a:lnTo>
                    <a:pt x="2205" y="71"/>
                  </a:lnTo>
                  <a:lnTo>
                    <a:pt x="2208" y="88"/>
                  </a:lnTo>
                  <a:lnTo>
                    <a:pt x="2214" y="86"/>
                  </a:lnTo>
                  <a:lnTo>
                    <a:pt x="2206" y="88"/>
                  </a:lnTo>
                  <a:lnTo>
                    <a:pt x="2209" y="124"/>
                  </a:lnTo>
                  <a:lnTo>
                    <a:pt x="2225" y="124"/>
                  </a:lnTo>
                  <a:lnTo>
                    <a:pt x="2226" y="100"/>
                  </a:lnTo>
                  <a:lnTo>
                    <a:pt x="2228" y="86"/>
                  </a:lnTo>
                  <a:lnTo>
                    <a:pt x="2220" y="85"/>
                  </a:lnTo>
                  <a:lnTo>
                    <a:pt x="2212" y="86"/>
                  </a:lnTo>
                  <a:lnTo>
                    <a:pt x="2215" y="125"/>
                  </a:lnTo>
                  <a:lnTo>
                    <a:pt x="2217" y="150"/>
                  </a:lnTo>
                  <a:lnTo>
                    <a:pt x="2229" y="127"/>
                  </a:lnTo>
                  <a:lnTo>
                    <a:pt x="2232" y="121"/>
                  </a:lnTo>
                  <a:lnTo>
                    <a:pt x="2232" y="122"/>
                  </a:lnTo>
                  <a:lnTo>
                    <a:pt x="2235" y="76"/>
                  </a:lnTo>
                  <a:lnTo>
                    <a:pt x="2228" y="74"/>
                  </a:lnTo>
                  <a:lnTo>
                    <a:pt x="2220" y="76"/>
                  </a:lnTo>
                  <a:lnTo>
                    <a:pt x="2223" y="110"/>
                  </a:lnTo>
                  <a:lnTo>
                    <a:pt x="2221" y="100"/>
                  </a:lnTo>
                  <a:lnTo>
                    <a:pt x="2225" y="110"/>
                  </a:lnTo>
                  <a:lnTo>
                    <a:pt x="2226" y="119"/>
                  </a:lnTo>
                  <a:lnTo>
                    <a:pt x="2237" y="189"/>
                  </a:lnTo>
                  <a:lnTo>
                    <a:pt x="2240" y="118"/>
                  </a:lnTo>
                  <a:lnTo>
                    <a:pt x="2241" y="77"/>
                  </a:lnTo>
                  <a:lnTo>
                    <a:pt x="2234" y="77"/>
                  </a:lnTo>
                  <a:lnTo>
                    <a:pt x="2228" y="79"/>
                  </a:lnTo>
                  <a:lnTo>
                    <a:pt x="2231" y="95"/>
                  </a:lnTo>
                  <a:lnTo>
                    <a:pt x="2237" y="94"/>
                  </a:lnTo>
                  <a:lnTo>
                    <a:pt x="2229" y="95"/>
                  </a:lnTo>
                  <a:lnTo>
                    <a:pt x="2232" y="125"/>
                  </a:lnTo>
                  <a:lnTo>
                    <a:pt x="2247" y="125"/>
                  </a:lnTo>
                  <a:lnTo>
                    <a:pt x="2249" y="101"/>
                  </a:lnTo>
                  <a:lnTo>
                    <a:pt x="2241" y="100"/>
                  </a:lnTo>
                  <a:lnTo>
                    <a:pt x="2249" y="101"/>
                  </a:lnTo>
                  <a:lnTo>
                    <a:pt x="2252" y="85"/>
                  </a:lnTo>
                  <a:lnTo>
                    <a:pt x="2244" y="83"/>
                  </a:lnTo>
                  <a:lnTo>
                    <a:pt x="2237" y="83"/>
                  </a:lnTo>
                  <a:lnTo>
                    <a:pt x="2238" y="122"/>
                  </a:lnTo>
                  <a:lnTo>
                    <a:pt x="2238" y="133"/>
                  </a:lnTo>
                  <a:lnTo>
                    <a:pt x="2249" y="128"/>
                  </a:lnTo>
                  <a:lnTo>
                    <a:pt x="2252" y="127"/>
                  </a:lnTo>
                  <a:lnTo>
                    <a:pt x="2256" y="125"/>
                  </a:lnTo>
                  <a:lnTo>
                    <a:pt x="2256" y="121"/>
                  </a:lnTo>
                  <a:lnTo>
                    <a:pt x="2258" y="74"/>
                  </a:lnTo>
                  <a:lnTo>
                    <a:pt x="2250" y="74"/>
                  </a:lnTo>
                  <a:lnTo>
                    <a:pt x="2243" y="76"/>
                  </a:lnTo>
                  <a:lnTo>
                    <a:pt x="2246" y="101"/>
                  </a:lnTo>
                  <a:lnTo>
                    <a:pt x="2244" y="85"/>
                  </a:lnTo>
                  <a:lnTo>
                    <a:pt x="2247" y="101"/>
                  </a:lnTo>
                  <a:lnTo>
                    <a:pt x="2249" y="110"/>
                  </a:lnTo>
                  <a:lnTo>
                    <a:pt x="2255" y="109"/>
                  </a:lnTo>
                  <a:lnTo>
                    <a:pt x="2247" y="109"/>
                  </a:lnTo>
                  <a:lnTo>
                    <a:pt x="2247" y="112"/>
                  </a:lnTo>
                  <a:lnTo>
                    <a:pt x="2262" y="113"/>
                  </a:lnTo>
                  <a:lnTo>
                    <a:pt x="2265" y="71"/>
                  </a:lnTo>
                  <a:lnTo>
                    <a:pt x="2258" y="70"/>
                  </a:lnTo>
                  <a:lnTo>
                    <a:pt x="2250" y="71"/>
                  </a:lnTo>
                  <a:lnTo>
                    <a:pt x="2252" y="88"/>
                  </a:lnTo>
                  <a:lnTo>
                    <a:pt x="2255" y="124"/>
                  </a:lnTo>
                  <a:lnTo>
                    <a:pt x="2259" y="174"/>
                  </a:lnTo>
                  <a:lnTo>
                    <a:pt x="2270" y="124"/>
                  </a:lnTo>
                  <a:lnTo>
                    <a:pt x="2271" y="116"/>
                  </a:lnTo>
                  <a:lnTo>
                    <a:pt x="2264" y="115"/>
                  </a:lnTo>
                  <a:lnTo>
                    <a:pt x="2256" y="115"/>
                  </a:lnTo>
                  <a:lnTo>
                    <a:pt x="2259" y="195"/>
                  </a:lnTo>
                  <a:lnTo>
                    <a:pt x="2261" y="228"/>
                  </a:lnTo>
                  <a:lnTo>
                    <a:pt x="2262" y="255"/>
                  </a:lnTo>
                  <a:lnTo>
                    <a:pt x="2279" y="222"/>
                  </a:lnTo>
                  <a:lnTo>
                    <a:pt x="2280" y="174"/>
                  </a:lnTo>
                  <a:lnTo>
                    <a:pt x="2273" y="174"/>
                  </a:lnTo>
                  <a:lnTo>
                    <a:pt x="2265" y="175"/>
                  </a:lnTo>
                  <a:lnTo>
                    <a:pt x="2268" y="210"/>
                  </a:lnTo>
                  <a:lnTo>
                    <a:pt x="2268" y="208"/>
                  </a:lnTo>
                  <a:lnTo>
                    <a:pt x="2270" y="211"/>
                  </a:lnTo>
                  <a:lnTo>
                    <a:pt x="2271" y="216"/>
                  </a:lnTo>
                  <a:lnTo>
                    <a:pt x="2282" y="249"/>
                  </a:lnTo>
                  <a:lnTo>
                    <a:pt x="2285" y="214"/>
                  </a:lnTo>
                  <a:lnTo>
                    <a:pt x="2288" y="177"/>
                  </a:lnTo>
                  <a:lnTo>
                    <a:pt x="2280" y="175"/>
                  </a:lnTo>
                  <a:lnTo>
                    <a:pt x="2274" y="177"/>
                  </a:lnTo>
                  <a:lnTo>
                    <a:pt x="2277" y="193"/>
                  </a:lnTo>
                  <a:lnTo>
                    <a:pt x="2283" y="192"/>
                  </a:lnTo>
                  <a:lnTo>
                    <a:pt x="2276" y="193"/>
                  </a:lnTo>
                  <a:lnTo>
                    <a:pt x="2277" y="221"/>
                  </a:lnTo>
                  <a:lnTo>
                    <a:pt x="2292" y="221"/>
                  </a:lnTo>
                  <a:lnTo>
                    <a:pt x="2294" y="208"/>
                  </a:lnTo>
                  <a:lnTo>
                    <a:pt x="2294" y="198"/>
                  </a:lnTo>
                  <a:lnTo>
                    <a:pt x="2286" y="198"/>
                  </a:lnTo>
                  <a:lnTo>
                    <a:pt x="2294" y="201"/>
                  </a:lnTo>
                  <a:lnTo>
                    <a:pt x="2297" y="193"/>
                  </a:lnTo>
                  <a:lnTo>
                    <a:pt x="2289" y="190"/>
                  </a:lnTo>
                  <a:lnTo>
                    <a:pt x="2282" y="192"/>
                  </a:lnTo>
                  <a:lnTo>
                    <a:pt x="2285" y="227"/>
                  </a:lnTo>
                  <a:lnTo>
                    <a:pt x="2289" y="269"/>
                  </a:lnTo>
                  <a:lnTo>
                    <a:pt x="2301" y="221"/>
                  </a:lnTo>
                  <a:lnTo>
                    <a:pt x="2301" y="218"/>
                  </a:lnTo>
                  <a:lnTo>
                    <a:pt x="2301" y="219"/>
                  </a:lnTo>
                  <a:lnTo>
                    <a:pt x="2303" y="177"/>
                  </a:lnTo>
                  <a:lnTo>
                    <a:pt x="2295" y="177"/>
                  </a:lnTo>
                  <a:lnTo>
                    <a:pt x="2288" y="178"/>
                  </a:lnTo>
                  <a:lnTo>
                    <a:pt x="2291" y="204"/>
                  </a:lnTo>
                  <a:lnTo>
                    <a:pt x="2291" y="202"/>
                  </a:lnTo>
                  <a:lnTo>
                    <a:pt x="2292" y="205"/>
                  </a:lnTo>
                  <a:lnTo>
                    <a:pt x="2295" y="214"/>
                  </a:lnTo>
                  <a:lnTo>
                    <a:pt x="2308" y="252"/>
                  </a:lnTo>
                  <a:lnTo>
                    <a:pt x="2311" y="171"/>
                  </a:lnTo>
                  <a:lnTo>
                    <a:pt x="2303" y="171"/>
                  </a:lnTo>
                  <a:lnTo>
                    <a:pt x="2297" y="172"/>
                  </a:lnTo>
                  <a:lnTo>
                    <a:pt x="2300" y="189"/>
                  </a:lnTo>
                  <a:lnTo>
                    <a:pt x="2306" y="187"/>
                  </a:lnTo>
                  <a:lnTo>
                    <a:pt x="2298" y="187"/>
                  </a:lnTo>
                  <a:lnTo>
                    <a:pt x="2300" y="219"/>
                  </a:lnTo>
                  <a:lnTo>
                    <a:pt x="2315" y="221"/>
                  </a:lnTo>
                  <a:lnTo>
                    <a:pt x="2318" y="198"/>
                  </a:lnTo>
                  <a:lnTo>
                    <a:pt x="2320" y="183"/>
                  </a:lnTo>
                  <a:lnTo>
                    <a:pt x="2312" y="181"/>
                  </a:lnTo>
                  <a:lnTo>
                    <a:pt x="2304" y="183"/>
                  </a:lnTo>
                  <a:lnTo>
                    <a:pt x="2308" y="216"/>
                  </a:lnTo>
                  <a:lnTo>
                    <a:pt x="2311" y="240"/>
                  </a:lnTo>
                  <a:lnTo>
                    <a:pt x="2321" y="218"/>
                  </a:lnTo>
                  <a:lnTo>
                    <a:pt x="2324" y="211"/>
                  </a:lnTo>
                  <a:lnTo>
                    <a:pt x="2324" y="213"/>
                  </a:lnTo>
                  <a:lnTo>
                    <a:pt x="2326" y="198"/>
                  </a:lnTo>
                  <a:lnTo>
                    <a:pt x="2327" y="174"/>
                  </a:lnTo>
                  <a:lnTo>
                    <a:pt x="2320" y="172"/>
                  </a:lnTo>
                  <a:lnTo>
                    <a:pt x="2312" y="174"/>
                  </a:lnTo>
                  <a:lnTo>
                    <a:pt x="2314" y="202"/>
                  </a:lnTo>
                  <a:lnTo>
                    <a:pt x="2314" y="201"/>
                  </a:lnTo>
                  <a:lnTo>
                    <a:pt x="2315" y="204"/>
                  </a:lnTo>
                  <a:lnTo>
                    <a:pt x="2330" y="249"/>
                  </a:lnTo>
                  <a:lnTo>
                    <a:pt x="2332" y="210"/>
                  </a:lnTo>
                  <a:lnTo>
                    <a:pt x="2333" y="177"/>
                  </a:lnTo>
                  <a:lnTo>
                    <a:pt x="2326" y="177"/>
                  </a:lnTo>
                  <a:lnTo>
                    <a:pt x="2320" y="178"/>
                  </a:lnTo>
                  <a:lnTo>
                    <a:pt x="2323" y="190"/>
                  </a:lnTo>
                  <a:lnTo>
                    <a:pt x="2329" y="189"/>
                  </a:lnTo>
                  <a:lnTo>
                    <a:pt x="2321" y="190"/>
                  </a:lnTo>
                  <a:lnTo>
                    <a:pt x="2323" y="219"/>
                  </a:lnTo>
                  <a:lnTo>
                    <a:pt x="2326" y="284"/>
                  </a:lnTo>
                  <a:lnTo>
                    <a:pt x="2338" y="219"/>
                  </a:lnTo>
                  <a:lnTo>
                    <a:pt x="2341" y="201"/>
                  </a:lnTo>
                  <a:lnTo>
                    <a:pt x="2342" y="187"/>
                  </a:lnTo>
                  <a:lnTo>
                    <a:pt x="2341" y="201"/>
                  </a:lnTo>
                  <a:lnTo>
                    <a:pt x="2342" y="187"/>
                  </a:lnTo>
                  <a:lnTo>
                    <a:pt x="2335" y="186"/>
                  </a:lnTo>
                  <a:lnTo>
                    <a:pt x="2327" y="187"/>
                  </a:lnTo>
                  <a:lnTo>
                    <a:pt x="2330" y="221"/>
                  </a:lnTo>
                  <a:lnTo>
                    <a:pt x="2330" y="222"/>
                  </a:lnTo>
                  <a:lnTo>
                    <a:pt x="2345" y="237"/>
                  </a:lnTo>
                  <a:lnTo>
                    <a:pt x="2347" y="222"/>
                  </a:lnTo>
                  <a:lnTo>
                    <a:pt x="2350" y="174"/>
                  </a:lnTo>
                  <a:lnTo>
                    <a:pt x="2342" y="172"/>
                  </a:lnTo>
                  <a:lnTo>
                    <a:pt x="2335" y="174"/>
                  </a:lnTo>
                  <a:lnTo>
                    <a:pt x="2338" y="198"/>
                  </a:lnTo>
                  <a:lnTo>
                    <a:pt x="2339" y="211"/>
                  </a:lnTo>
                  <a:lnTo>
                    <a:pt x="2354" y="210"/>
                  </a:lnTo>
                  <a:lnTo>
                    <a:pt x="2356" y="171"/>
                  </a:lnTo>
                  <a:lnTo>
                    <a:pt x="2348" y="171"/>
                  </a:lnTo>
                  <a:lnTo>
                    <a:pt x="2344" y="177"/>
                  </a:lnTo>
                  <a:lnTo>
                    <a:pt x="2345" y="178"/>
                  </a:lnTo>
                  <a:lnTo>
                    <a:pt x="2350" y="172"/>
                  </a:lnTo>
                  <a:lnTo>
                    <a:pt x="2344" y="174"/>
                  </a:lnTo>
                  <a:lnTo>
                    <a:pt x="2345" y="184"/>
                  </a:lnTo>
                  <a:lnTo>
                    <a:pt x="2351" y="183"/>
                  </a:lnTo>
                  <a:lnTo>
                    <a:pt x="2344" y="184"/>
                  </a:lnTo>
                  <a:lnTo>
                    <a:pt x="2347" y="222"/>
                  </a:lnTo>
                  <a:lnTo>
                    <a:pt x="2362" y="222"/>
                  </a:lnTo>
                  <a:lnTo>
                    <a:pt x="2363" y="204"/>
                  </a:lnTo>
                  <a:lnTo>
                    <a:pt x="2356" y="202"/>
                  </a:lnTo>
                  <a:lnTo>
                    <a:pt x="2363" y="204"/>
                  </a:lnTo>
                  <a:lnTo>
                    <a:pt x="2366" y="192"/>
                  </a:lnTo>
                  <a:lnTo>
                    <a:pt x="2359" y="190"/>
                  </a:lnTo>
                  <a:lnTo>
                    <a:pt x="2351" y="190"/>
                  </a:lnTo>
                  <a:lnTo>
                    <a:pt x="2353" y="228"/>
                  </a:lnTo>
                  <a:lnTo>
                    <a:pt x="2354" y="251"/>
                  </a:lnTo>
                  <a:lnTo>
                    <a:pt x="2369" y="228"/>
                  </a:lnTo>
                  <a:lnTo>
                    <a:pt x="2371" y="225"/>
                  </a:lnTo>
                  <a:lnTo>
                    <a:pt x="2371" y="224"/>
                  </a:lnTo>
                  <a:lnTo>
                    <a:pt x="2372" y="180"/>
                  </a:lnTo>
                  <a:lnTo>
                    <a:pt x="2365" y="180"/>
                  </a:lnTo>
                  <a:lnTo>
                    <a:pt x="2357" y="181"/>
                  </a:lnTo>
                  <a:lnTo>
                    <a:pt x="2360" y="214"/>
                  </a:lnTo>
                  <a:lnTo>
                    <a:pt x="2360" y="210"/>
                  </a:lnTo>
                  <a:lnTo>
                    <a:pt x="2362" y="214"/>
                  </a:lnTo>
                  <a:lnTo>
                    <a:pt x="2363" y="221"/>
                  </a:lnTo>
                  <a:lnTo>
                    <a:pt x="2374" y="264"/>
                  </a:lnTo>
                  <a:lnTo>
                    <a:pt x="2377" y="221"/>
                  </a:lnTo>
                  <a:lnTo>
                    <a:pt x="2380" y="183"/>
                  </a:lnTo>
                  <a:lnTo>
                    <a:pt x="2372" y="181"/>
                  </a:lnTo>
                  <a:lnTo>
                    <a:pt x="2365" y="183"/>
                  </a:lnTo>
                  <a:lnTo>
                    <a:pt x="2366" y="196"/>
                  </a:lnTo>
                  <a:lnTo>
                    <a:pt x="2369" y="222"/>
                  </a:lnTo>
                  <a:lnTo>
                    <a:pt x="2384" y="222"/>
                  </a:lnTo>
                  <a:lnTo>
                    <a:pt x="2386" y="201"/>
                  </a:lnTo>
                  <a:lnTo>
                    <a:pt x="2378" y="199"/>
                  </a:lnTo>
                  <a:lnTo>
                    <a:pt x="2386" y="201"/>
                  </a:lnTo>
                  <a:lnTo>
                    <a:pt x="2389" y="184"/>
                  </a:lnTo>
                  <a:lnTo>
                    <a:pt x="2381" y="183"/>
                  </a:lnTo>
                  <a:lnTo>
                    <a:pt x="2374" y="183"/>
                  </a:lnTo>
                  <a:lnTo>
                    <a:pt x="2375" y="214"/>
                  </a:lnTo>
                  <a:lnTo>
                    <a:pt x="2375" y="222"/>
                  </a:lnTo>
                  <a:lnTo>
                    <a:pt x="2394" y="222"/>
                  </a:lnTo>
                  <a:lnTo>
                    <a:pt x="2394" y="214"/>
                  </a:lnTo>
                  <a:lnTo>
                    <a:pt x="2395" y="172"/>
                  </a:lnTo>
                  <a:lnTo>
                    <a:pt x="2387" y="172"/>
                  </a:lnTo>
                  <a:lnTo>
                    <a:pt x="2381" y="174"/>
                  </a:lnTo>
                  <a:lnTo>
                    <a:pt x="2384" y="195"/>
                  </a:lnTo>
                  <a:lnTo>
                    <a:pt x="2391" y="193"/>
                  </a:lnTo>
                  <a:lnTo>
                    <a:pt x="2383" y="195"/>
                  </a:lnTo>
                  <a:lnTo>
                    <a:pt x="2384" y="208"/>
                  </a:lnTo>
                  <a:lnTo>
                    <a:pt x="2400" y="208"/>
                  </a:lnTo>
                  <a:lnTo>
                    <a:pt x="2403" y="171"/>
                  </a:lnTo>
                  <a:lnTo>
                    <a:pt x="2395" y="169"/>
                  </a:lnTo>
                  <a:lnTo>
                    <a:pt x="2389" y="171"/>
                  </a:lnTo>
                  <a:lnTo>
                    <a:pt x="2391" y="181"/>
                  </a:lnTo>
                  <a:lnTo>
                    <a:pt x="2397" y="180"/>
                  </a:lnTo>
                  <a:lnTo>
                    <a:pt x="2389" y="181"/>
                  </a:lnTo>
                  <a:lnTo>
                    <a:pt x="2392" y="218"/>
                  </a:lnTo>
                  <a:lnTo>
                    <a:pt x="2407" y="218"/>
                  </a:lnTo>
                  <a:lnTo>
                    <a:pt x="2409" y="199"/>
                  </a:lnTo>
                  <a:lnTo>
                    <a:pt x="2401" y="198"/>
                  </a:lnTo>
                  <a:lnTo>
                    <a:pt x="2409" y="199"/>
                  </a:lnTo>
                  <a:lnTo>
                    <a:pt x="2412" y="184"/>
                  </a:lnTo>
                  <a:lnTo>
                    <a:pt x="2404" y="183"/>
                  </a:lnTo>
                  <a:lnTo>
                    <a:pt x="2397" y="184"/>
                  </a:lnTo>
                  <a:lnTo>
                    <a:pt x="2400" y="221"/>
                  </a:lnTo>
                  <a:lnTo>
                    <a:pt x="2401" y="236"/>
                  </a:lnTo>
                  <a:lnTo>
                    <a:pt x="2413" y="225"/>
                  </a:lnTo>
                  <a:lnTo>
                    <a:pt x="2415" y="224"/>
                  </a:lnTo>
                  <a:lnTo>
                    <a:pt x="2416" y="221"/>
                  </a:lnTo>
                  <a:lnTo>
                    <a:pt x="2416" y="218"/>
                  </a:lnTo>
                  <a:lnTo>
                    <a:pt x="2418" y="174"/>
                  </a:lnTo>
                  <a:lnTo>
                    <a:pt x="2410" y="174"/>
                  </a:lnTo>
                  <a:lnTo>
                    <a:pt x="2418" y="175"/>
                  </a:lnTo>
                  <a:lnTo>
                    <a:pt x="2421" y="162"/>
                  </a:lnTo>
                  <a:lnTo>
                    <a:pt x="2421" y="159"/>
                  </a:lnTo>
                  <a:lnTo>
                    <a:pt x="2421" y="160"/>
                  </a:lnTo>
                  <a:lnTo>
                    <a:pt x="2421" y="157"/>
                  </a:lnTo>
                  <a:lnTo>
                    <a:pt x="2413" y="157"/>
                  </a:lnTo>
                  <a:lnTo>
                    <a:pt x="2421" y="159"/>
                  </a:lnTo>
                  <a:lnTo>
                    <a:pt x="2424" y="116"/>
                  </a:lnTo>
                  <a:lnTo>
                    <a:pt x="2424" y="118"/>
                  </a:lnTo>
                  <a:lnTo>
                    <a:pt x="2424" y="115"/>
                  </a:lnTo>
                  <a:lnTo>
                    <a:pt x="2425" y="83"/>
                  </a:lnTo>
                  <a:lnTo>
                    <a:pt x="2418" y="83"/>
                  </a:lnTo>
                  <a:lnTo>
                    <a:pt x="2415" y="89"/>
                  </a:lnTo>
                  <a:lnTo>
                    <a:pt x="2418" y="91"/>
                  </a:lnTo>
                  <a:lnTo>
                    <a:pt x="2421" y="85"/>
                  </a:lnTo>
                  <a:lnTo>
                    <a:pt x="2413" y="86"/>
                  </a:lnTo>
                  <a:lnTo>
                    <a:pt x="2415" y="115"/>
                  </a:lnTo>
                  <a:lnTo>
                    <a:pt x="2418" y="175"/>
                  </a:lnTo>
                  <a:lnTo>
                    <a:pt x="2430" y="115"/>
                  </a:lnTo>
                  <a:lnTo>
                    <a:pt x="2433" y="98"/>
                  </a:lnTo>
                  <a:lnTo>
                    <a:pt x="2433" y="92"/>
                  </a:lnTo>
                  <a:lnTo>
                    <a:pt x="2433" y="98"/>
                  </a:lnTo>
                  <a:lnTo>
                    <a:pt x="2434" y="76"/>
                  </a:lnTo>
                  <a:lnTo>
                    <a:pt x="2427" y="74"/>
                  </a:lnTo>
                  <a:lnTo>
                    <a:pt x="2419" y="76"/>
                  </a:lnTo>
                  <a:lnTo>
                    <a:pt x="2422" y="113"/>
                  </a:lnTo>
                  <a:lnTo>
                    <a:pt x="2422" y="112"/>
                  </a:lnTo>
                  <a:lnTo>
                    <a:pt x="2424" y="115"/>
                  </a:lnTo>
                  <a:lnTo>
                    <a:pt x="2425" y="119"/>
                  </a:lnTo>
                  <a:lnTo>
                    <a:pt x="2436" y="154"/>
                  </a:lnTo>
                  <a:lnTo>
                    <a:pt x="2439" y="118"/>
                  </a:lnTo>
                  <a:lnTo>
                    <a:pt x="2442" y="76"/>
                  </a:lnTo>
                  <a:lnTo>
                    <a:pt x="2434" y="74"/>
                  </a:lnTo>
                  <a:lnTo>
                    <a:pt x="2427" y="76"/>
                  </a:lnTo>
                  <a:lnTo>
                    <a:pt x="2428" y="95"/>
                  </a:lnTo>
                  <a:lnTo>
                    <a:pt x="2428" y="89"/>
                  </a:lnTo>
                  <a:lnTo>
                    <a:pt x="2430" y="95"/>
                  </a:lnTo>
                  <a:lnTo>
                    <a:pt x="2433" y="112"/>
                  </a:lnTo>
                  <a:lnTo>
                    <a:pt x="2443" y="177"/>
                  </a:lnTo>
                  <a:lnTo>
                    <a:pt x="2446" y="110"/>
                  </a:lnTo>
                  <a:lnTo>
                    <a:pt x="2448" y="73"/>
                  </a:lnTo>
                  <a:lnTo>
                    <a:pt x="2440" y="73"/>
                  </a:lnTo>
                  <a:lnTo>
                    <a:pt x="2434" y="74"/>
                  </a:lnTo>
                  <a:lnTo>
                    <a:pt x="2437" y="88"/>
                  </a:lnTo>
                  <a:lnTo>
                    <a:pt x="2443" y="86"/>
                  </a:lnTo>
                  <a:lnTo>
                    <a:pt x="2436" y="88"/>
                  </a:lnTo>
                  <a:lnTo>
                    <a:pt x="2437" y="115"/>
                  </a:lnTo>
                  <a:lnTo>
                    <a:pt x="2445" y="113"/>
                  </a:lnTo>
                  <a:lnTo>
                    <a:pt x="2437" y="113"/>
                  </a:lnTo>
                  <a:lnTo>
                    <a:pt x="2437" y="130"/>
                  </a:lnTo>
                  <a:lnTo>
                    <a:pt x="2452" y="131"/>
                  </a:lnTo>
                  <a:lnTo>
                    <a:pt x="2455" y="110"/>
                  </a:lnTo>
                  <a:lnTo>
                    <a:pt x="2457" y="89"/>
                  </a:lnTo>
                  <a:lnTo>
                    <a:pt x="2449" y="88"/>
                  </a:lnTo>
                  <a:lnTo>
                    <a:pt x="2442" y="89"/>
                  </a:lnTo>
                  <a:lnTo>
                    <a:pt x="2445" y="131"/>
                  </a:lnTo>
                  <a:lnTo>
                    <a:pt x="2446" y="147"/>
                  </a:lnTo>
                  <a:lnTo>
                    <a:pt x="2458" y="136"/>
                  </a:lnTo>
                  <a:lnTo>
                    <a:pt x="2460" y="135"/>
                  </a:lnTo>
                  <a:lnTo>
                    <a:pt x="2461" y="131"/>
                  </a:lnTo>
                  <a:lnTo>
                    <a:pt x="2461" y="130"/>
                  </a:lnTo>
                  <a:lnTo>
                    <a:pt x="2464" y="74"/>
                  </a:lnTo>
                  <a:lnTo>
                    <a:pt x="2457" y="73"/>
                  </a:lnTo>
                  <a:lnTo>
                    <a:pt x="2449" y="74"/>
                  </a:lnTo>
                  <a:lnTo>
                    <a:pt x="2452" y="109"/>
                  </a:lnTo>
                  <a:lnTo>
                    <a:pt x="2454" y="122"/>
                  </a:lnTo>
                  <a:lnTo>
                    <a:pt x="2469" y="121"/>
                  </a:lnTo>
                  <a:lnTo>
                    <a:pt x="2470" y="76"/>
                  </a:lnTo>
                  <a:lnTo>
                    <a:pt x="2463" y="76"/>
                  </a:lnTo>
                  <a:lnTo>
                    <a:pt x="2457" y="77"/>
                  </a:lnTo>
                  <a:lnTo>
                    <a:pt x="2460" y="92"/>
                  </a:lnTo>
                  <a:lnTo>
                    <a:pt x="2466" y="91"/>
                  </a:lnTo>
                  <a:lnTo>
                    <a:pt x="2458" y="92"/>
                  </a:lnTo>
                  <a:lnTo>
                    <a:pt x="2461" y="125"/>
                  </a:lnTo>
                  <a:lnTo>
                    <a:pt x="2477" y="125"/>
                  </a:lnTo>
                  <a:lnTo>
                    <a:pt x="2478" y="100"/>
                  </a:lnTo>
                  <a:lnTo>
                    <a:pt x="2480" y="80"/>
                  </a:lnTo>
                  <a:lnTo>
                    <a:pt x="2472" y="79"/>
                  </a:lnTo>
                  <a:lnTo>
                    <a:pt x="2464" y="80"/>
                  </a:lnTo>
                  <a:lnTo>
                    <a:pt x="2467" y="121"/>
                  </a:lnTo>
                  <a:lnTo>
                    <a:pt x="2467" y="127"/>
                  </a:lnTo>
                  <a:lnTo>
                    <a:pt x="2486" y="127"/>
                  </a:lnTo>
                  <a:lnTo>
                    <a:pt x="2486" y="119"/>
                  </a:lnTo>
                  <a:lnTo>
                    <a:pt x="2487" y="76"/>
                  </a:lnTo>
                  <a:lnTo>
                    <a:pt x="2480" y="76"/>
                  </a:lnTo>
                  <a:lnTo>
                    <a:pt x="2472" y="77"/>
                  </a:lnTo>
                  <a:lnTo>
                    <a:pt x="2475" y="103"/>
                  </a:lnTo>
                  <a:lnTo>
                    <a:pt x="2477" y="116"/>
                  </a:lnTo>
                  <a:lnTo>
                    <a:pt x="2492" y="115"/>
                  </a:lnTo>
                  <a:lnTo>
                    <a:pt x="2493" y="73"/>
                  </a:lnTo>
                  <a:lnTo>
                    <a:pt x="2486" y="73"/>
                  </a:lnTo>
                  <a:lnTo>
                    <a:pt x="2480" y="74"/>
                  </a:lnTo>
                  <a:lnTo>
                    <a:pt x="2483" y="89"/>
                  </a:lnTo>
                  <a:lnTo>
                    <a:pt x="2489" y="88"/>
                  </a:lnTo>
                  <a:lnTo>
                    <a:pt x="2481" y="89"/>
                  </a:lnTo>
                  <a:lnTo>
                    <a:pt x="2484" y="125"/>
                  </a:lnTo>
                  <a:lnTo>
                    <a:pt x="2499" y="125"/>
                  </a:lnTo>
                  <a:lnTo>
                    <a:pt x="2501" y="106"/>
                  </a:lnTo>
                  <a:lnTo>
                    <a:pt x="2504" y="85"/>
                  </a:lnTo>
                  <a:lnTo>
                    <a:pt x="2496" y="83"/>
                  </a:lnTo>
                  <a:lnTo>
                    <a:pt x="2489" y="83"/>
                  </a:lnTo>
                  <a:lnTo>
                    <a:pt x="2490" y="121"/>
                  </a:lnTo>
                  <a:lnTo>
                    <a:pt x="2492" y="150"/>
                  </a:lnTo>
                  <a:lnTo>
                    <a:pt x="2504" y="124"/>
                  </a:lnTo>
                  <a:lnTo>
                    <a:pt x="2508" y="115"/>
                  </a:lnTo>
                  <a:lnTo>
                    <a:pt x="2510" y="74"/>
                  </a:lnTo>
                  <a:lnTo>
                    <a:pt x="2502" y="74"/>
                  </a:lnTo>
                  <a:lnTo>
                    <a:pt x="2495" y="76"/>
                  </a:lnTo>
                  <a:lnTo>
                    <a:pt x="2498" y="107"/>
                  </a:lnTo>
                  <a:lnTo>
                    <a:pt x="2498" y="103"/>
                  </a:lnTo>
                  <a:lnTo>
                    <a:pt x="2499" y="107"/>
                  </a:lnTo>
                  <a:lnTo>
                    <a:pt x="2501" y="113"/>
                  </a:lnTo>
                  <a:lnTo>
                    <a:pt x="2507" y="141"/>
                  </a:lnTo>
                  <a:lnTo>
                    <a:pt x="2514" y="113"/>
                  </a:lnTo>
                  <a:lnTo>
                    <a:pt x="2516" y="107"/>
                  </a:lnTo>
                  <a:lnTo>
                    <a:pt x="2516" y="104"/>
                  </a:lnTo>
                  <a:lnTo>
                    <a:pt x="2516" y="107"/>
                  </a:lnTo>
                  <a:lnTo>
                    <a:pt x="2517" y="79"/>
                  </a:lnTo>
                  <a:lnTo>
                    <a:pt x="2510" y="77"/>
                  </a:lnTo>
                  <a:lnTo>
                    <a:pt x="2504" y="79"/>
                  </a:lnTo>
                  <a:lnTo>
                    <a:pt x="2505" y="89"/>
                  </a:lnTo>
                  <a:lnTo>
                    <a:pt x="2511" y="88"/>
                  </a:lnTo>
                  <a:lnTo>
                    <a:pt x="2504" y="89"/>
                  </a:lnTo>
                  <a:lnTo>
                    <a:pt x="2507" y="118"/>
                  </a:lnTo>
                  <a:lnTo>
                    <a:pt x="2522" y="118"/>
                  </a:lnTo>
                  <a:lnTo>
                    <a:pt x="2523" y="95"/>
                  </a:lnTo>
                  <a:lnTo>
                    <a:pt x="2526" y="74"/>
                  </a:lnTo>
                  <a:lnTo>
                    <a:pt x="2519" y="73"/>
                  </a:lnTo>
                  <a:lnTo>
                    <a:pt x="2511" y="74"/>
                  </a:lnTo>
                  <a:lnTo>
                    <a:pt x="2514" y="115"/>
                  </a:lnTo>
                  <a:lnTo>
                    <a:pt x="2514" y="116"/>
                  </a:lnTo>
                  <a:lnTo>
                    <a:pt x="2531" y="133"/>
                  </a:lnTo>
                  <a:lnTo>
                    <a:pt x="2531" y="115"/>
                  </a:lnTo>
                  <a:lnTo>
                    <a:pt x="2532" y="76"/>
                  </a:lnTo>
                  <a:lnTo>
                    <a:pt x="2525" y="76"/>
                  </a:lnTo>
                  <a:lnTo>
                    <a:pt x="2519" y="77"/>
                  </a:lnTo>
                  <a:lnTo>
                    <a:pt x="2522" y="94"/>
                  </a:lnTo>
                  <a:lnTo>
                    <a:pt x="2528" y="92"/>
                  </a:lnTo>
                  <a:lnTo>
                    <a:pt x="2520" y="94"/>
                  </a:lnTo>
                  <a:lnTo>
                    <a:pt x="2522" y="107"/>
                  </a:lnTo>
                  <a:lnTo>
                    <a:pt x="2529" y="178"/>
                  </a:lnTo>
                  <a:lnTo>
                    <a:pt x="2537" y="107"/>
                  </a:lnTo>
                  <a:lnTo>
                    <a:pt x="2540" y="77"/>
                  </a:lnTo>
                  <a:lnTo>
                    <a:pt x="2532" y="76"/>
                  </a:lnTo>
                  <a:lnTo>
                    <a:pt x="2526" y="80"/>
                  </a:lnTo>
                  <a:lnTo>
                    <a:pt x="2529" y="85"/>
                  </a:lnTo>
                  <a:lnTo>
                    <a:pt x="2535" y="80"/>
                  </a:lnTo>
                  <a:lnTo>
                    <a:pt x="2528" y="80"/>
                  </a:lnTo>
                  <a:lnTo>
                    <a:pt x="2529" y="121"/>
                  </a:lnTo>
                  <a:lnTo>
                    <a:pt x="2544" y="122"/>
                  </a:lnTo>
                  <a:lnTo>
                    <a:pt x="2546" y="110"/>
                  </a:lnTo>
                  <a:lnTo>
                    <a:pt x="2549" y="79"/>
                  </a:lnTo>
                  <a:lnTo>
                    <a:pt x="2541" y="77"/>
                  </a:lnTo>
                  <a:lnTo>
                    <a:pt x="2534" y="79"/>
                  </a:lnTo>
                  <a:lnTo>
                    <a:pt x="2537" y="121"/>
                  </a:lnTo>
                  <a:lnTo>
                    <a:pt x="2537" y="116"/>
                  </a:lnTo>
                  <a:lnTo>
                    <a:pt x="2538" y="121"/>
                  </a:lnTo>
                  <a:lnTo>
                    <a:pt x="2540" y="127"/>
                  </a:lnTo>
                  <a:lnTo>
                    <a:pt x="2552" y="178"/>
                  </a:lnTo>
                  <a:lnTo>
                    <a:pt x="2553" y="125"/>
                  </a:lnTo>
                  <a:lnTo>
                    <a:pt x="2555" y="76"/>
                  </a:lnTo>
                  <a:lnTo>
                    <a:pt x="2547" y="76"/>
                  </a:lnTo>
                  <a:lnTo>
                    <a:pt x="2540" y="77"/>
                  </a:lnTo>
                  <a:lnTo>
                    <a:pt x="2543" y="100"/>
                  </a:lnTo>
                  <a:lnTo>
                    <a:pt x="2540" y="77"/>
                  </a:lnTo>
                  <a:lnTo>
                    <a:pt x="2544" y="100"/>
                  </a:lnTo>
                  <a:lnTo>
                    <a:pt x="2547" y="118"/>
                  </a:lnTo>
                  <a:lnTo>
                    <a:pt x="2558" y="184"/>
                  </a:lnTo>
                  <a:lnTo>
                    <a:pt x="2561" y="116"/>
                  </a:lnTo>
                  <a:lnTo>
                    <a:pt x="2563" y="83"/>
                  </a:lnTo>
                  <a:lnTo>
                    <a:pt x="2555" y="83"/>
                  </a:lnTo>
                  <a:lnTo>
                    <a:pt x="2550" y="89"/>
                  </a:lnTo>
                  <a:lnTo>
                    <a:pt x="2553" y="92"/>
                  </a:lnTo>
                  <a:lnTo>
                    <a:pt x="2558" y="86"/>
                  </a:lnTo>
                  <a:lnTo>
                    <a:pt x="2550" y="86"/>
                  </a:lnTo>
                  <a:lnTo>
                    <a:pt x="2552" y="124"/>
                  </a:lnTo>
                  <a:lnTo>
                    <a:pt x="2555" y="180"/>
                  </a:lnTo>
                  <a:lnTo>
                    <a:pt x="2570" y="112"/>
                  </a:lnTo>
                  <a:lnTo>
                    <a:pt x="2570" y="107"/>
                  </a:lnTo>
                  <a:lnTo>
                    <a:pt x="2570" y="110"/>
                  </a:lnTo>
                  <a:lnTo>
                    <a:pt x="2572" y="80"/>
                  </a:lnTo>
                  <a:lnTo>
                    <a:pt x="2564" y="80"/>
                  </a:lnTo>
                  <a:lnTo>
                    <a:pt x="2557" y="82"/>
                  </a:lnTo>
                  <a:lnTo>
                    <a:pt x="2560" y="121"/>
                  </a:lnTo>
                  <a:lnTo>
                    <a:pt x="2558" y="109"/>
                  </a:lnTo>
                  <a:lnTo>
                    <a:pt x="2561" y="121"/>
                  </a:lnTo>
                  <a:lnTo>
                    <a:pt x="2563" y="131"/>
                  </a:lnTo>
                  <a:lnTo>
                    <a:pt x="2572" y="198"/>
                  </a:lnTo>
                  <a:lnTo>
                    <a:pt x="2576" y="131"/>
                  </a:lnTo>
                  <a:lnTo>
                    <a:pt x="2579" y="88"/>
                  </a:lnTo>
                  <a:lnTo>
                    <a:pt x="2579" y="76"/>
                  </a:lnTo>
                  <a:lnTo>
                    <a:pt x="2572" y="76"/>
                  </a:lnTo>
                  <a:lnTo>
                    <a:pt x="2564" y="77"/>
                  </a:lnTo>
                  <a:lnTo>
                    <a:pt x="2566" y="95"/>
                  </a:lnTo>
                  <a:lnTo>
                    <a:pt x="2564" y="82"/>
                  </a:lnTo>
                  <a:lnTo>
                    <a:pt x="2567" y="95"/>
                  </a:lnTo>
                  <a:lnTo>
                    <a:pt x="2570" y="116"/>
                  </a:lnTo>
                  <a:lnTo>
                    <a:pt x="2584" y="115"/>
                  </a:lnTo>
                  <a:lnTo>
                    <a:pt x="2585" y="76"/>
                  </a:lnTo>
                  <a:lnTo>
                    <a:pt x="2578" y="76"/>
                  </a:lnTo>
                  <a:lnTo>
                    <a:pt x="2578" y="83"/>
                  </a:lnTo>
                  <a:lnTo>
                    <a:pt x="2581" y="83"/>
                  </a:lnTo>
                  <a:lnTo>
                    <a:pt x="2581" y="76"/>
                  </a:lnTo>
                  <a:lnTo>
                    <a:pt x="2573" y="76"/>
                  </a:lnTo>
                  <a:lnTo>
                    <a:pt x="2575" y="118"/>
                  </a:lnTo>
                  <a:lnTo>
                    <a:pt x="2576" y="169"/>
                  </a:lnTo>
                  <a:lnTo>
                    <a:pt x="2590" y="119"/>
                  </a:lnTo>
                  <a:lnTo>
                    <a:pt x="2593" y="107"/>
                  </a:lnTo>
                  <a:lnTo>
                    <a:pt x="2593" y="104"/>
                  </a:lnTo>
                  <a:lnTo>
                    <a:pt x="2593" y="107"/>
                  </a:lnTo>
                  <a:lnTo>
                    <a:pt x="2594" y="79"/>
                  </a:lnTo>
                  <a:lnTo>
                    <a:pt x="2587" y="77"/>
                  </a:lnTo>
                  <a:lnTo>
                    <a:pt x="2579" y="79"/>
                  </a:lnTo>
                  <a:lnTo>
                    <a:pt x="2582" y="115"/>
                  </a:lnTo>
                  <a:lnTo>
                    <a:pt x="2582" y="109"/>
                  </a:lnTo>
                  <a:lnTo>
                    <a:pt x="2584" y="115"/>
                  </a:lnTo>
                  <a:lnTo>
                    <a:pt x="2585" y="122"/>
                  </a:lnTo>
                  <a:lnTo>
                    <a:pt x="2596" y="177"/>
                  </a:lnTo>
                  <a:lnTo>
                    <a:pt x="2599" y="122"/>
                  </a:lnTo>
                  <a:lnTo>
                    <a:pt x="2602" y="73"/>
                  </a:lnTo>
                  <a:lnTo>
                    <a:pt x="2594" y="71"/>
                  </a:lnTo>
                  <a:lnTo>
                    <a:pt x="2587" y="73"/>
                  </a:lnTo>
                  <a:lnTo>
                    <a:pt x="2590" y="97"/>
                  </a:lnTo>
                  <a:lnTo>
                    <a:pt x="2591" y="113"/>
                  </a:lnTo>
                  <a:lnTo>
                    <a:pt x="2606" y="112"/>
                  </a:lnTo>
                  <a:lnTo>
                    <a:pt x="2608" y="77"/>
                  </a:lnTo>
                  <a:lnTo>
                    <a:pt x="2600" y="77"/>
                  </a:lnTo>
                  <a:lnTo>
                    <a:pt x="2594" y="80"/>
                  </a:lnTo>
                  <a:lnTo>
                    <a:pt x="2597" y="86"/>
                  </a:lnTo>
                  <a:lnTo>
                    <a:pt x="2599" y="88"/>
                  </a:lnTo>
                  <a:lnTo>
                    <a:pt x="2603" y="82"/>
                  </a:lnTo>
                  <a:lnTo>
                    <a:pt x="2596" y="83"/>
                  </a:lnTo>
                  <a:lnTo>
                    <a:pt x="2599" y="116"/>
                  </a:lnTo>
                  <a:lnTo>
                    <a:pt x="2614" y="116"/>
                  </a:lnTo>
                  <a:lnTo>
                    <a:pt x="2615" y="101"/>
                  </a:lnTo>
                  <a:lnTo>
                    <a:pt x="2618" y="76"/>
                  </a:lnTo>
                  <a:lnTo>
                    <a:pt x="2611" y="74"/>
                  </a:lnTo>
                  <a:lnTo>
                    <a:pt x="2603" y="74"/>
                  </a:lnTo>
                  <a:lnTo>
                    <a:pt x="2605" y="109"/>
                  </a:lnTo>
                  <a:lnTo>
                    <a:pt x="2605" y="106"/>
                  </a:lnTo>
                  <a:lnTo>
                    <a:pt x="2606" y="110"/>
                  </a:lnTo>
                  <a:lnTo>
                    <a:pt x="2609" y="124"/>
                  </a:lnTo>
                  <a:lnTo>
                    <a:pt x="2621" y="180"/>
                  </a:lnTo>
                  <a:lnTo>
                    <a:pt x="2623" y="122"/>
                  </a:lnTo>
                  <a:lnTo>
                    <a:pt x="2624" y="74"/>
                  </a:lnTo>
                  <a:lnTo>
                    <a:pt x="2617" y="74"/>
                  </a:lnTo>
                  <a:lnTo>
                    <a:pt x="2611" y="76"/>
                  </a:lnTo>
                  <a:lnTo>
                    <a:pt x="2614" y="91"/>
                  </a:lnTo>
                  <a:lnTo>
                    <a:pt x="2620" y="89"/>
                  </a:lnTo>
                  <a:lnTo>
                    <a:pt x="2612" y="91"/>
                  </a:lnTo>
                  <a:lnTo>
                    <a:pt x="2614" y="110"/>
                  </a:lnTo>
                  <a:lnTo>
                    <a:pt x="2629" y="110"/>
                  </a:lnTo>
                  <a:lnTo>
                    <a:pt x="2632" y="74"/>
                  </a:lnTo>
                  <a:lnTo>
                    <a:pt x="2624" y="73"/>
                  </a:lnTo>
                  <a:lnTo>
                    <a:pt x="2618" y="76"/>
                  </a:lnTo>
                  <a:lnTo>
                    <a:pt x="2620" y="79"/>
                  </a:lnTo>
                  <a:lnTo>
                    <a:pt x="2626" y="76"/>
                  </a:lnTo>
                  <a:lnTo>
                    <a:pt x="2618" y="77"/>
                  </a:lnTo>
                  <a:lnTo>
                    <a:pt x="2621" y="119"/>
                  </a:lnTo>
                  <a:lnTo>
                    <a:pt x="2636" y="119"/>
                  </a:lnTo>
                  <a:lnTo>
                    <a:pt x="2638" y="106"/>
                  </a:lnTo>
                  <a:lnTo>
                    <a:pt x="2641" y="83"/>
                  </a:lnTo>
                  <a:lnTo>
                    <a:pt x="2633" y="82"/>
                  </a:lnTo>
                  <a:lnTo>
                    <a:pt x="2626" y="83"/>
                  </a:lnTo>
                  <a:lnTo>
                    <a:pt x="2627" y="98"/>
                  </a:lnTo>
                  <a:lnTo>
                    <a:pt x="2635" y="97"/>
                  </a:lnTo>
                  <a:lnTo>
                    <a:pt x="2627" y="97"/>
                  </a:lnTo>
                  <a:lnTo>
                    <a:pt x="2627" y="124"/>
                  </a:lnTo>
                  <a:lnTo>
                    <a:pt x="2646" y="142"/>
                  </a:lnTo>
                  <a:lnTo>
                    <a:pt x="2646" y="124"/>
                  </a:lnTo>
                  <a:lnTo>
                    <a:pt x="2647" y="77"/>
                  </a:lnTo>
                  <a:lnTo>
                    <a:pt x="2640" y="77"/>
                  </a:lnTo>
                  <a:lnTo>
                    <a:pt x="2632" y="79"/>
                  </a:lnTo>
                  <a:lnTo>
                    <a:pt x="2635" y="109"/>
                  </a:lnTo>
                  <a:lnTo>
                    <a:pt x="2633" y="91"/>
                  </a:lnTo>
                  <a:lnTo>
                    <a:pt x="2636" y="109"/>
                  </a:lnTo>
                  <a:lnTo>
                    <a:pt x="2638" y="119"/>
                  </a:lnTo>
                  <a:lnTo>
                    <a:pt x="2646" y="181"/>
                  </a:lnTo>
                  <a:lnTo>
                    <a:pt x="2652" y="119"/>
                  </a:lnTo>
                  <a:lnTo>
                    <a:pt x="2655" y="85"/>
                  </a:lnTo>
                  <a:lnTo>
                    <a:pt x="2647" y="83"/>
                  </a:lnTo>
                  <a:lnTo>
                    <a:pt x="2641" y="85"/>
                  </a:lnTo>
                  <a:lnTo>
                    <a:pt x="2643" y="94"/>
                  </a:lnTo>
                  <a:lnTo>
                    <a:pt x="2649" y="92"/>
                  </a:lnTo>
                  <a:lnTo>
                    <a:pt x="2641" y="94"/>
                  </a:lnTo>
                  <a:lnTo>
                    <a:pt x="2644" y="124"/>
                  </a:lnTo>
                  <a:lnTo>
                    <a:pt x="2659" y="124"/>
                  </a:lnTo>
                  <a:lnTo>
                    <a:pt x="2661" y="107"/>
                  </a:lnTo>
                  <a:lnTo>
                    <a:pt x="2664" y="85"/>
                  </a:lnTo>
                  <a:lnTo>
                    <a:pt x="2656" y="83"/>
                  </a:lnTo>
                  <a:lnTo>
                    <a:pt x="2649" y="85"/>
                  </a:lnTo>
                  <a:lnTo>
                    <a:pt x="2652" y="121"/>
                  </a:lnTo>
                  <a:lnTo>
                    <a:pt x="2652" y="116"/>
                  </a:lnTo>
                  <a:lnTo>
                    <a:pt x="2653" y="121"/>
                  </a:lnTo>
                  <a:lnTo>
                    <a:pt x="2655" y="127"/>
                  </a:lnTo>
                  <a:lnTo>
                    <a:pt x="2667" y="178"/>
                  </a:lnTo>
                  <a:lnTo>
                    <a:pt x="2668" y="125"/>
                  </a:lnTo>
                  <a:lnTo>
                    <a:pt x="2670" y="76"/>
                  </a:lnTo>
                  <a:lnTo>
                    <a:pt x="2662" y="76"/>
                  </a:lnTo>
                  <a:lnTo>
                    <a:pt x="2656" y="77"/>
                  </a:lnTo>
                  <a:lnTo>
                    <a:pt x="2659" y="98"/>
                  </a:lnTo>
                  <a:lnTo>
                    <a:pt x="2665" y="97"/>
                  </a:lnTo>
                  <a:lnTo>
                    <a:pt x="2658" y="97"/>
                  </a:lnTo>
                  <a:lnTo>
                    <a:pt x="2658" y="100"/>
                  </a:lnTo>
                  <a:lnTo>
                    <a:pt x="2658" y="98"/>
                  </a:lnTo>
                  <a:lnTo>
                    <a:pt x="2659" y="101"/>
                  </a:lnTo>
                  <a:lnTo>
                    <a:pt x="2662" y="112"/>
                  </a:lnTo>
                  <a:lnTo>
                    <a:pt x="2674" y="156"/>
                  </a:lnTo>
                  <a:lnTo>
                    <a:pt x="2676" y="110"/>
                  </a:lnTo>
                  <a:lnTo>
                    <a:pt x="2677" y="76"/>
                  </a:lnTo>
                  <a:lnTo>
                    <a:pt x="2670" y="76"/>
                  </a:lnTo>
                  <a:lnTo>
                    <a:pt x="2664" y="79"/>
                  </a:lnTo>
                  <a:lnTo>
                    <a:pt x="2667" y="86"/>
                  </a:lnTo>
                  <a:lnTo>
                    <a:pt x="2673" y="83"/>
                  </a:lnTo>
                  <a:lnTo>
                    <a:pt x="2665" y="83"/>
                  </a:lnTo>
                  <a:lnTo>
                    <a:pt x="2667" y="127"/>
                  </a:lnTo>
                  <a:lnTo>
                    <a:pt x="2682" y="128"/>
                  </a:lnTo>
                  <a:lnTo>
                    <a:pt x="2685" y="106"/>
                  </a:lnTo>
                  <a:lnTo>
                    <a:pt x="2686" y="82"/>
                  </a:lnTo>
                  <a:lnTo>
                    <a:pt x="2679" y="80"/>
                  </a:lnTo>
                  <a:lnTo>
                    <a:pt x="2671" y="82"/>
                  </a:lnTo>
                  <a:lnTo>
                    <a:pt x="2674" y="122"/>
                  </a:lnTo>
                  <a:lnTo>
                    <a:pt x="2674" y="121"/>
                  </a:lnTo>
                  <a:lnTo>
                    <a:pt x="2689" y="151"/>
                  </a:lnTo>
                  <a:lnTo>
                    <a:pt x="2691" y="125"/>
                  </a:lnTo>
                  <a:lnTo>
                    <a:pt x="2694" y="73"/>
                  </a:lnTo>
                  <a:lnTo>
                    <a:pt x="2686" y="71"/>
                  </a:lnTo>
                  <a:lnTo>
                    <a:pt x="2679" y="71"/>
                  </a:lnTo>
                  <a:lnTo>
                    <a:pt x="2680" y="101"/>
                  </a:lnTo>
                  <a:lnTo>
                    <a:pt x="2680" y="98"/>
                  </a:lnTo>
                  <a:lnTo>
                    <a:pt x="2682" y="103"/>
                  </a:lnTo>
                  <a:lnTo>
                    <a:pt x="2685" y="116"/>
                  </a:lnTo>
                  <a:lnTo>
                    <a:pt x="2695" y="171"/>
                  </a:lnTo>
                  <a:lnTo>
                    <a:pt x="2698" y="115"/>
                  </a:lnTo>
                  <a:lnTo>
                    <a:pt x="2700" y="79"/>
                  </a:lnTo>
                  <a:lnTo>
                    <a:pt x="2692" y="79"/>
                  </a:lnTo>
                  <a:lnTo>
                    <a:pt x="2686" y="82"/>
                  </a:lnTo>
                  <a:lnTo>
                    <a:pt x="2689" y="89"/>
                  </a:lnTo>
                  <a:lnTo>
                    <a:pt x="2695" y="86"/>
                  </a:lnTo>
                  <a:lnTo>
                    <a:pt x="2688" y="86"/>
                  </a:lnTo>
                  <a:lnTo>
                    <a:pt x="2692" y="190"/>
                  </a:lnTo>
                  <a:lnTo>
                    <a:pt x="2704" y="122"/>
                  </a:lnTo>
                  <a:lnTo>
                    <a:pt x="2709" y="95"/>
                  </a:lnTo>
                  <a:lnTo>
                    <a:pt x="2707" y="104"/>
                  </a:lnTo>
                  <a:lnTo>
                    <a:pt x="2709" y="86"/>
                  </a:lnTo>
                  <a:lnTo>
                    <a:pt x="2701" y="85"/>
                  </a:lnTo>
                  <a:lnTo>
                    <a:pt x="2694" y="86"/>
                  </a:lnTo>
                  <a:lnTo>
                    <a:pt x="2697" y="125"/>
                  </a:lnTo>
                  <a:lnTo>
                    <a:pt x="2697" y="124"/>
                  </a:lnTo>
                  <a:lnTo>
                    <a:pt x="2698" y="127"/>
                  </a:lnTo>
                  <a:lnTo>
                    <a:pt x="2700" y="131"/>
                  </a:lnTo>
                  <a:lnTo>
                    <a:pt x="2712" y="166"/>
                  </a:lnTo>
                  <a:lnTo>
                    <a:pt x="2713" y="130"/>
                  </a:lnTo>
                  <a:lnTo>
                    <a:pt x="2716" y="80"/>
                  </a:lnTo>
                  <a:lnTo>
                    <a:pt x="2709" y="79"/>
                  </a:lnTo>
                  <a:lnTo>
                    <a:pt x="2703" y="80"/>
                  </a:lnTo>
                  <a:lnTo>
                    <a:pt x="2706" y="97"/>
                  </a:lnTo>
                  <a:lnTo>
                    <a:pt x="2712" y="95"/>
                  </a:lnTo>
                  <a:lnTo>
                    <a:pt x="2704" y="97"/>
                  </a:lnTo>
                  <a:lnTo>
                    <a:pt x="2706" y="115"/>
                  </a:lnTo>
                  <a:lnTo>
                    <a:pt x="2721" y="113"/>
                  </a:lnTo>
                  <a:lnTo>
                    <a:pt x="2723" y="73"/>
                  </a:lnTo>
                  <a:lnTo>
                    <a:pt x="2715" y="73"/>
                  </a:lnTo>
                  <a:lnTo>
                    <a:pt x="2709" y="76"/>
                  </a:lnTo>
                  <a:lnTo>
                    <a:pt x="2712" y="82"/>
                  </a:lnTo>
                  <a:lnTo>
                    <a:pt x="2718" y="79"/>
                  </a:lnTo>
                  <a:lnTo>
                    <a:pt x="2710" y="80"/>
                  </a:lnTo>
                  <a:lnTo>
                    <a:pt x="2713" y="118"/>
                  </a:lnTo>
                  <a:lnTo>
                    <a:pt x="2729" y="118"/>
                  </a:lnTo>
                  <a:lnTo>
                    <a:pt x="2733" y="77"/>
                  </a:lnTo>
                  <a:lnTo>
                    <a:pt x="2726" y="76"/>
                  </a:lnTo>
                  <a:lnTo>
                    <a:pt x="2718" y="76"/>
                  </a:lnTo>
                  <a:lnTo>
                    <a:pt x="2719" y="112"/>
                  </a:lnTo>
                  <a:lnTo>
                    <a:pt x="2721" y="115"/>
                  </a:lnTo>
                  <a:lnTo>
                    <a:pt x="2723" y="119"/>
                  </a:lnTo>
                  <a:lnTo>
                    <a:pt x="2723" y="121"/>
                  </a:lnTo>
                  <a:lnTo>
                    <a:pt x="2738" y="136"/>
                  </a:lnTo>
                  <a:lnTo>
                    <a:pt x="2738" y="118"/>
                  </a:lnTo>
                  <a:lnTo>
                    <a:pt x="2739" y="71"/>
                  </a:lnTo>
                  <a:lnTo>
                    <a:pt x="2732" y="71"/>
                  </a:lnTo>
                  <a:lnTo>
                    <a:pt x="2724" y="73"/>
                  </a:lnTo>
                  <a:lnTo>
                    <a:pt x="2727" y="95"/>
                  </a:lnTo>
                  <a:lnTo>
                    <a:pt x="2729" y="109"/>
                  </a:lnTo>
                  <a:lnTo>
                    <a:pt x="2736" y="181"/>
                  </a:lnTo>
                  <a:lnTo>
                    <a:pt x="2744" y="109"/>
                  </a:lnTo>
                  <a:lnTo>
                    <a:pt x="2747" y="77"/>
                  </a:lnTo>
                  <a:lnTo>
                    <a:pt x="2739" y="76"/>
                  </a:lnTo>
                  <a:lnTo>
                    <a:pt x="2733" y="77"/>
                  </a:lnTo>
                  <a:lnTo>
                    <a:pt x="2735" y="83"/>
                  </a:lnTo>
                  <a:lnTo>
                    <a:pt x="2741" y="82"/>
                  </a:lnTo>
                  <a:lnTo>
                    <a:pt x="2733" y="83"/>
                  </a:lnTo>
                  <a:lnTo>
                    <a:pt x="2736" y="119"/>
                  </a:lnTo>
                  <a:lnTo>
                    <a:pt x="2751" y="119"/>
                  </a:lnTo>
                  <a:lnTo>
                    <a:pt x="2753" y="103"/>
                  </a:lnTo>
                  <a:lnTo>
                    <a:pt x="2756" y="82"/>
                  </a:lnTo>
                  <a:lnTo>
                    <a:pt x="2748" y="80"/>
                  </a:lnTo>
                  <a:lnTo>
                    <a:pt x="2741" y="80"/>
                  </a:lnTo>
                  <a:lnTo>
                    <a:pt x="2742" y="122"/>
                  </a:lnTo>
                  <a:lnTo>
                    <a:pt x="2742" y="125"/>
                  </a:lnTo>
                  <a:lnTo>
                    <a:pt x="2760" y="144"/>
                  </a:lnTo>
                  <a:lnTo>
                    <a:pt x="2760" y="125"/>
                  </a:lnTo>
                  <a:lnTo>
                    <a:pt x="2762" y="80"/>
                  </a:lnTo>
                  <a:lnTo>
                    <a:pt x="2754" y="80"/>
                  </a:lnTo>
                  <a:lnTo>
                    <a:pt x="2748" y="82"/>
                  </a:lnTo>
                  <a:lnTo>
                    <a:pt x="2751" y="100"/>
                  </a:lnTo>
                  <a:lnTo>
                    <a:pt x="2757" y="98"/>
                  </a:lnTo>
                  <a:lnTo>
                    <a:pt x="2750" y="100"/>
                  </a:lnTo>
                  <a:lnTo>
                    <a:pt x="2751" y="118"/>
                  </a:lnTo>
                  <a:lnTo>
                    <a:pt x="2766" y="118"/>
                  </a:lnTo>
                  <a:lnTo>
                    <a:pt x="2769" y="79"/>
                  </a:lnTo>
                  <a:lnTo>
                    <a:pt x="2762" y="77"/>
                  </a:lnTo>
                  <a:lnTo>
                    <a:pt x="2756" y="79"/>
                  </a:lnTo>
                  <a:lnTo>
                    <a:pt x="2757" y="85"/>
                  </a:lnTo>
                  <a:lnTo>
                    <a:pt x="2763" y="83"/>
                  </a:lnTo>
                  <a:lnTo>
                    <a:pt x="2756" y="85"/>
                  </a:lnTo>
                  <a:lnTo>
                    <a:pt x="2759" y="125"/>
                  </a:lnTo>
                  <a:lnTo>
                    <a:pt x="2774" y="125"/>
                  </a:lnTo>
                  <a:lnTo>
                    <a:pt x="2775" y="109"/>
                  </a:lnTo>
                  <a:lnTo>
                    <a:pt x="2778" y="79"/>
                  </a:lnTo>
                  <a:lnTo>
                    <a:pt x="2771" y="77"/>
                  </a:lnTo>
                  <a:lnTo>
                    <a:pt x="2763" y="79"/>
                  </a:lnTo>
                  <a:lnTo>
                    <a:pt x="2766" y="118"/>
                  </a:lnTo>
                  <a:lnTo>
                    <a:pt x="2766" y="116"/>
                  </a:lnTo>
                  <a:lnTo>
                    <a:pt x="2769" y="122"/>
                  </a:lnTo>
                  <a:lnTo>
                    <a:pt x="2781" y="148"/>
                  </a:lnTo>
                  <a:lnTo>
                    <a:pt x="2783" y="119"/>
                  </a:lnTo>
                  <a:lnTo>
                    <a:pt x="2784" y="73"/>
                  </a:lnTo>
                  <a:lnTo>
                    <a:pt x="2777" y="73"/>
                  </a:lnTo>
                  <a:lnTo>
                    <a:pt x="2769" y="74"/>
                  </a:lnTo>
                  <a:lnTo>
                    <a:pt x="2772" y="101"/>
                  </a:lnTo>
                  <a:lnTo>
                    <a:pt x="2772" y="97"/>
                  </a:lnTo>
                  <a:lnTo>
                    <a:pt x="2774" y="101"/>
                  </a:lnTo>
                  <a:lnTo>
                    <a:pt x="2777" y="112"/>
                  </a:lnTo>
                  <a:lnTo>
                    <a:pt x="2789" y="156"/>
                  </a:lnTo>
                  <a:lnTo>
                    <a:pt x="2790" y="110"/>
                  </a:lnTo>
                  <a:lnTo>
                    <a:pt x="2792" y="76"/>
                  </a:lnTo>
                  <a:lnTo>
                    <a:pt x="2784" y="76"/>
                  </a:lnTo>
                  <a:lnTo>
                    <a:pt x="2778" y="79"/>
                  </a:lnTo>
                  <a:lnTo>
                    <a:pt x="2781" y="85"/>
                  </a:lnTo>
                  <a:lnTo>
                    <a:pt x="2787" y="82"/>
                  </a:lnTo>
                  <a:lnTo>
                    <a:pt x="2780" y="82"/>
                  </a:lnTo>
                  <a:lnTo>
                    <a:pt x="2781" y="113"/>
                  </a:lnTo>
                  <a:lnTo>
                    <a:pt x="2796" y="115"/>
                  </a:lnTo>
                  <a:lnTo>
                    <a:pt x="2798" y="101"/>
                  </a:lnTo>
                  <a:lnTo>
                    <a:pt x="2790" y="100"/>
                  </a:lnTo>
                  <a:lnTo>
                    <a:pt x="2798" y="101"/>
                  </a:lnTo>
                  <a:lnTo>
                    <a:pt x="2799" y="92"/>
                  </a:lnTo>
                  <a:lnTo>
                    <a:pt x="2801" y="80"/>
                  </a:lnTo>
                  <a:lnTo>
                    <a:pt x="2799" y="92"/>
                  </a:lnTo>
                  <a:lnTo>
                    <a:pt x="2801" y="77"/>
                  </a:lnTo>
                  <a:lnTo>
                    <a:pt x="2793" y="76"/>
                  </a:lnTo>
                  <a:lnTo>
                    <a:pt x="2786" y="77"/>
                  </a:lnTo>
                  <a:lnTo>
                    <a:pt x="2789" y="112"/>
                  </a:lnTo>
                  <a:lnTo>
                    <a:pt x="2790" y="127"/>
                  </a:lnTo>
                  <a:lnTo>
                    <a:pt x="2806" y="127"/>
                  </a:lnTo>
                  <a:lnTo>
                    <a:pt x="2809" y="77"/>
                  </a:lnTo>
                  <a:lnTo>
                    <a:pt x="2801" y="76"/>
                  </a:lnTo>
                  <a:lnTo>
                    <a:pt x="2795" y="77"/>
                  </a:lnTo>
                  <a:lnTo>
                    <a:pt x="2796" y="86"/>
                  </a:lnTo>
                  <a:lnTo>
                    <a:pt x="2799" y="106"/>
                  </a:lnTo>
                  <a:lnTo>
                    <a:pt x="2810" y="175"/>
                  </a:lnTo>
                  <a:lnTo>
                    <a:pt x="2813" y="104"/>
                  </a:lnTo>
                  <a:lnTo>
                    <a:pt x="2815" y="74"/>
                  </a:lnTo>
                  <a:lnTo>
                    <a:pt x="2807" y="74"/>
                  </a:lnTo>
                  <a:lnTo>
                    <a:pt x="2813" y="79"/>
                  </a:lnTo>
                  <a:lnTo>
                    <a:pt x="2816" y="74"/>
                  </a:lnTo>
                  <a:lnTo>
                    <a:pt x="2810" y="70"/>
                  </a:lnTo>
                  <a:lnTo>
                    <a:pt x="2802" y="70"/>
                  </a:lnTo>
                  <a:lnTo>
                    <a:pt x="2804" y="112"/>
                  </a:lnTo>
                  <a:lnTo>
                    <a:pt x="2806" y="141"/>
                  </a:lnTo>
                  <a:lnTo>
                    <a:pt x="2818" y="115"/>
                  </a:lnTo>
                  <a:lnTo>
                    <a:pt x="2822" y="106"/>
                  </a:lnTo>
                  <a:lnTo>
                    <a:pt x="2824" y="74"/>
                  </a:lnTo>
                  <a:lnTo>
                    <a:pt x="2816" y="74"/>
                  </a:lnTo>
                  <a:lnTo>
                    <a:pt x="2809" y="76"/>
                  </a:lnTo>
                  <a:lnTo>
                    <a:pt x="2812" y="113"/>
                  </a:lnTo>
                  <a:lnTo>
                    <a:pt x="2813" y="125"/>
                  </a:lnTo>
                  <a:lnTo>
                    <a:pt x="2828" y="125"/>
                  </a:lnTo>
                  <a:lnTo>
                    <a:pt x="2831" y="77"/>
                  </a:lnTo>
                  <a:lnTo>
                    <a:pt x="2824" y="76"/>
                  </a:lnTo>
                  <a:lnTo>
                    <a:pt x="2816" y="76"/>
                  </a:lnTo>
                  <a:lnTo>
                    <a:pt x="2816" y="79"/>
                  </a:lnTo>
                  <a:lnTo>
                    <a:pt x="2816" y="77"/>
                  </a:lnTo>
                  <a:lnTo>
                    <a:pt x="2818" y="80"/>
                  </a:lnTo>
                  <a:lnTo>
                    <a:pt x="2821" y="94"/>
                  </a:lnTo>
                  <a:lnTo>
                    <a:pt x="2827" y="92"/>
                  </a:lnTo>
                  <a:lnTo>
                    <a:pt x="2819" y="94"/>
                  </a:lnTo>
                  <a:lnTo>
                    <a:pt x="2821" y="113"/>
                  </a:lnTo>
                  <a:lnTo>
                    <a:pt x="2836" y="113"/>
                  </a:lnTo>
                  <a:lnTo>
                    <a:pt x="2837" y="85"/>
                  </a:lnTo>
                  <a:lnTo>
                    <a:pt x="2830" y="83"/>
                  </a:lnTo>
                  <a:lnTo>
                    <a:pt x="2836" y="88"/>
                  </a:lnTo>
                  <a:lnTo>
                    <a:pt x="2839" y="83"/>
                  </a:lnTo>
                  <a:lnTo>
                    <a:pt x="2833" y="79"/>
                  </a:lnTo>
                  <a:lnTo>
                    <a:pt x="2825" y="79"/>
                  </a:lnTo>
                  <a:lnTo>
                    <a:pt x="2827" y="116"/>
                  </a:lnTo>
                  <a:lnTo>
                    <a:pt x="2828" y="151"/>
                  </a:lnTo>
                  <a:lnTo>
                    <a:pt x="2842" y="119"/>
                  </a:lnTo>
                  <a:lnTo>
                    <a:pt x="2845" y="112"/>
                  </a:lnTo>
                  <a:lnTo>
                    <a:pt x="2845" y="109"/>
                  </a:lnTo>
                  <a:lnTo>
                    <a:pt x="2846" y="74"/>
                  </a:lnTo>
                  <a:lnTo>
                    <a:pt x="2839" y="74"/>
                  </a:lnTo>
                  <a:lnTo>
                    <a:pt x="2831" y="76"/>
                  </a:lnTo>
                  <a:lnTo>
                    <a:pt x="2834" y="113"/>
                  </a:lnTo>
                  <a:lnTo>
                    <a:pt x="2836" y="128"/>
                  </a:lnTo>
                  <a:lnTo>
                    <a:pt x="2851" y="128"/>
                  </a:lnTo>
                  <a:lnTo>
                    <a:pt x="2854" y="79"/>
                  </a:lnTo>
                  <a:lnTo>
                    <a:pt x="2846" y="77"/>
                  </a:lnTo>
                  <a:lnTo>
                    <a:pt x="2840" y="79"/>
                  </a:lnTo>
                  <a:lnTo>
                    <a:pt x="2843" y="94"/>
                  </a:lnTo>
                  <a:lnTo>
                    <a:pt x="2849" y="92"/>
                  </a:lnTo>
                  <a:lnTo>
                    <a:pt x="2842" y="94"/>
                  </a:lnTo>
                  <a:lnTo>
                    <a:pt x="2843" y="115"/>
                  </a:lnTo>
                  <a:lnTo>
                    <a:pt x="2858" y="113"/>
                  </a:lnTo>
                  <a:lnTo>
                    <a:pt x="2860" y="80"/>
                  </a:lnTo>
                  <a:lnTo>
                    <a:pt x="2852" y="80"/>
                  </a:lnTo>
                  <a:lnTo>
                    <a:pt x="2855" y="86"/>
                  </a:lnTo>
                  <a:lnTo>
                    <a:pt x="2858" y="85"/>
                  </a:lnTo>
                  <a:lnTo>
                    <a:pt x="2855" y="79"/>
                  </a:lnTo>
                  <a:lnTo>
                    <a:pt x="2848" y="80"/>
                  </a:lnTo>
                  <a:lnTo>
                    <a:pt x="2851" y="127"/>
                  </a:lnTo>
                  <a:lnTo>
                    <a:pt x="2866" y="127"/>
                  </a:lnTo>
                  <a:lnTo>
                    <a:pt x="2867" y="110"/>
                  </a:lnTo>
                  <a:lnTo>
                    <a:pt x="2870" y="80"/>
                  </a:lnTo>
                  <a:lnTo>
                    <a:pt x="2863" y="79"/>
                  </a:lnTo>
                  <a:lnTo>
                    <a:pt x="2855" y="79"/>
                  </a:lnTo>
                  <a:lnTo>
                    <a:pt x="2857" y="119"/>
                  </a:lnTo>
                  <a:lnTo>
                    <a:pt x="2857" y="121"/>
                  </a:lnTo>
                  <a:lnTo>
                    <a:pt x="2858" y="124"/>
                  </a:lnTo>
                  <a:lnTo>
                    <a:pt x="2861" y="128"/>
                  </a:lnTo>
                  <a:lnTo>
                    <a:pt x="2875" y="147"/>
                  </a:lnTo>
                  <a:lnTo>
                    <a:pt x="2875" y="124"/>
                  </a:lnTo>
                  <a:lnTo>
                    <a:pt x="2876" y="77"/>
                  </a:lnTo>
                  <a:lnTo>
                    <a:pt x="2869" y="77"/>
                  </a:lnTo>
                  <a:lnTo>
                    <a:pt x="2861" y="79"/>
                  </a:lnTo>
                  <a:lnTo>
                    <a:pt x="2864" y="104"/>
                  </a:lnTo>
                  <a:lnTo>
                    <a:pt x="2866" y="121"/>
                  </a:lnTo>
                  <a:lnTo>
                    <a:pt x="2881" y="121"/>
                  </a:lnTo>
                  <a:lnTo>
                    <a:pt x="2884" y="85"/>
                  </a:lnTo>
                  <a:lnTo>
                    <a:pt x="2876" y="83"/>
                  </a:lnTo>
                  <a:lnTo>
                    <a:pt x="2870" y="86"/>
                  </a:lnTo>
                  <a:lnTo>
                    <a:pt x="2872" y="89"/>
                  </a:lnTo>
                  <a:lnTo>
                    <a:pt x="2878" y="86"/>
                  </a:lnTo>
                  <a:lnTo>
                    <a:pt x="2870" y="88"/>
                  </a:lnTo>
                  <a:lnTo>
                    <a:pt x="2873" y="121"/>
                  </a:lnTo>
                  <a:lnTo>
                    <a:pt x="2889" y="121"/>
                  </a:lnTo>
                  <a:lnTo>
                    <a:pt x="2893" y="80"/>
                  </a:lnTo>
                  <a:lnTo>
                    <a:pt x="2885" y="79"/>
                  </a:lnTo>
                  <a:lnTo>
                    <a:pt x="2878" y="80"/>
                  </a:lnTo>
                  <a:lnTo>
                    <a:pt x="2879" y="107"/>
                  </a:lnTo>
                  <a:lnTo>
                    <a:pt x="2887" y="106"/>
                  </a:lnTo>
                  <a:lnTo>
                    <a:pt x="2879" y="106"/>
                  </a:lnTo>
                  <a:lnTo>
                    <a:pt x="2879" y="112"/>
                  </a:lnTo>
                  <a:lnTo>
                    <a:pt x="2879" y="110"/>
                  </a:lnTo>
                  <a:lnTo>
                    <a:pt x="2881" y="113"/>
                  </a:lnTo>
                  <a:lnTo>
                    <a:pt x="2884" y="124"/>
                  </a:lnTo>
                  <a:lnTo>
                    <a:pt x="2896" y="169"/>
                  </a:lnTo>
                  <a:lnTo>
                    <a:pt x="2899" y="76"/>
                  </a:lnTo>
                  <a:lnTo>
                    <a:pt x="2892" y="76"/>
                  </a:lnTo>
                  <a:lnTo>
                    <a:pt x="2885" y="77"/>
                  </a:lnTo>
                  <a:lnTo>
                    <a:pt x="2889" y="89"/>
                  </a:lnTo>
                  <a:lnTo>
                    <a:pt x="2895" y="88"/>
                  </a:lnTo>
                  <a:lnTo>
                    <a:pt x="2887" y="89"/>
                  </a:lnTo>
                  <a:lnTo>
                    <a:pt x="2889" y="107"/>
                  </a:lnTo>
                  <a:lnTo>
                    <a:pt x="2904" y="107"/>
                  </a:lnTo>
                  <a:lnTo>
                    <a:pt x="2907" y="77"/>
                  </a:lnTo>
                  <a:lnTo>
                    <a:pt x="2899" y="76"/>
                  </a:lnTo>
                  <a:lnTo>
                    <a:pt x="2902" y="82"/>
                  </a:lnTo>
                  <a:lnTo>
                    <a:pt x="2905" y="80"/>
                  </a:lnTo>
                  <a:lnTo>
                    <a:pt x="2902" y="74"/>
                  </a:lnTo>
                  <a:lnTo>
                    <a:pt x="2895" y="74"/>
                  </a:lnTo>
                  <a:lnTo>
                    <a:pt x="2896" y="113"/>
                  </a:lnTo>
                  <a:lnTo>
                    <a:pt x="2899" y="184"/>
                  </a:lnTo>
                  <a:lnTo>
                    <a:pt x="2911" y="115"/>
                  </a:lnTo>
                  <a:lnTo>
                    <a:pt x="2913" y="106"/>
                  </a:lnTo>
                  <a:lnTo>
                    <a:pt x="2914" y="89"/>
                  </a:lnTo>
                  <a:lnTo>
                    <a:pt x="2913" y="106"/>
                  </a:lnTo>
                  <a:lnTo>
                    <a:pt x="2916" y="80"/>
                  </a:lnTo>
                  <a:lnTo>
                    <a:pt x="2908" y="79"/>
                  </a:lnTo>
                  <a:lnTo>
                    <a:pt x="2901" y="80"/>
                  </a:lnTo>
                  <a:lnTo>
                    <a:pt x="2904" y="118"/>
                  </a:lnTo>
                  <a:lnTo>
                    <a:pt x="2904" y="113"/>
                  </a:lnTo>
                  <a:lnTo>
                    <a:pt x="2905" y="118"/>
                  </a:lnTo>
                  <a:lnTo>
                    <a:pt x="2907" y="124"/>
                  </a:lnTo>
                  <a:lnTo>
                    <a:pt x="2919" y="174"/>
                  </a:lnTo>
                  <a:lnTo>
                    <a:pt x="2920" y="122"/>
                  </a:lnTo>
                  <a:lnTo>
                    <a:pt x="2922" y="77"/>
                  </a:lnTo>
                  <a:lnTo>
                    <a:pt x="2914" y="77"/>
                  </a:lnTo>
                  <a:lnTo>
                    <a:pt x="2907" y="79"/>
                  </a:lnTo>
                  <a:lnTo>
                    <a:pt x="2910" y="101"/>
                  </a:lnTo>
                  <a:lnTo>
                    <a:pt x="2907" y="79"/>
                  </a:lnTo>
                  <a:lnTo>
                    <a:pt x="2911" y="101"/>
                  </a:lnTo>
                  <a:lnTo>
                    <a:pt x="2913" y="110"/>
                  </a:lnTo>
                  <a:lnTo>
                    <a:pt x="2913" y="112"/>
                  </a:lnTo>
                  <a:lnTo>
                    <a:pt x="2913" y="110"/>
                  </a:lnTo>
                  <a:lnTo>
                    <a:pt x="2914" y="116"/>
                  </a:lnTo>
                  <a:lnTo>
                    <a:pt x="2925" y="165"/>
                  </a:lnTo>
                  <a:lnTo>
                    <a:pt x="2928" y="115"/>
                  </a:lnTo>
                  <a:lnTo>
                    <a:pt x="2929" y="83"/>
                  </a:lnTo>
                  <a:lnTo>
                    <a:pt x="2922" y="83"/>
                  </a:lnTo>
                  <a:lnTo>
                    <a:pt x="2916" y="88"/>
                  </a:lnTo>
                  <a:lnTo>
                    <a:pt x="2919" y="92"/>
                  </a:lnTo>
                  <a:lnTo>
                    <a:pt x="2925" y="88"/>
                  </a:lnTo>
                  <a:lnTo>
                    <a:pt x="2917" y="88"/>
                  </a:lnTo>
                  <a:lnTo>
                    <a:pt x="2919" y="124"/>
                  </a:lnTo>
                  <a:lnTo>
                    <a:pt x="2922" y="184"/>
                  </a:lnTo>
                  <a:lnTo>
                    <a:pt x="2934" y="125"/>
                  </a:lnTo>
                  <a:lnTo>
                    <a:pt x="2937" y="110"/>
                  </a:lnTo>
                  <a:lnTo>
                    <a:pt x="2937" y="106"/>
                  </a:lnTo>
                  <a:lnTo>
                    <a:pt x="2937" y="110"/>
                  </a:lnTo>
                  <a:lnTo>
                    <a:pt x="2938" y="85"/>
                  </a:lnTo>
                  <a:lnTo>
                    <a:pt x="2931" y="83"/>
                  </a:lnTo>
                  <a:lnTo>
                    <a:pt x="2923" y="85"/>
                  </a:lnTo>
                  <a:lnTo>
                    <a:pt x="2926" y="124"/>
                  </a:lnTo>
                  <a:lnTo>
                    <a:pt x="2926" y="118"/>
                  </a:lnTo>
                  <a:lnTo>
                    <a:pt x="2928" y="124"/>
                  </a:lnTo>
                  <a:lnTo>
                    <a:pt x="2929" y="131"/>
                  </a:lnTo>
                  <a:lnTo>
                    <a:pt x="2940" y="186"/>
                  </a:lnTo>
                  <a:lnTo>
                    <a:pt x="2943" y="131"/>
                  </a:lnTo>
                  <a:lnTo>
                    <a:pt x="2946" y="83"/>
                  </a:lnTo>
                  <a:lnTo>
                    <a:pt x="2938" y="82"/>
                  </a:lnTo>
                  <a:lnTo>
                    <a:pt x="2931" y="83"/>
                  </a:lnTo>
                  <a:lnTo>
                    <a:pt x="2932" y="98"/>
                  </a:lnTo>
                  <a:lnTo>
                    <a:pt x="2931" y="83"/>
                  </a:lnTo>
                  <a:lnTo>
                    <a:pt x="2934" y="98"/>
                  </a:lnTo>
                  <a:lnTo>
                    <a:pt x="2937" y="118"/>
                  </a:lnTo>
                  <a:lnTo>
                    <a:pt x="2947" y="190"/>
                  </a:lnTo>
                  <a:lnTo>
                    <a:pt x="2950" y="116"/>
                  </a:lnTo>
                  <a:lnTo>
                    <a:pt x="2952" y="80"/>
                  </a:lnTo>
                  <a:lnTo>
                    <a:pt x="2944" y="80"/>
                  </a:lnTo>
                  <a:lnTo>
                    <a:pt x="2947" y="86"/>
                  </a:lnTo>
                  <a:lnTo>
                    <a:pt x="2950" y="85"/>
                  </a:lnTo>
                  <a:lnTo>
                    <a:pt x="2947" y="79"/>
                  </a:lnTo>
                  <a:lnTo>
                    <a:pt x="2940" y="79"/>
                  </a:lnTo>
                  <a:lnTo>
                    <a:pt x="2941" y="122"/>
                  </a:lnTo>
                  <a:lnTo>
                    <a:pt x="2943" y="163"/>
                  </a:lnTo>
                  <a:lnTo>
                    <a:pt x="2956" y="125"/>
                  </a:lnTo>
                  <a:lnTo>
                    <a:pt x="2958" y="121"/>
                  </a:lnTo>
                  <a:lnTo>
                    <a:pt x="2956" y="121"/>
                  </a:lnTo>
                  <a:lnTo>
                    <a:pt x="2958" y="119"/>
                  </a:lnTo>
                  <a:lnTo>
                    <a:pt x="2959" y="112"/>
                  </a:lnTo>
                  <a:lnTo>
                    <a:pt x="2959" y="107"/>
                  </a:lnTo>
                  <a:lnTo>
                    <a:pt x="2959" y="112"/>
                  </a:lnTo>
                  <a:lnTo>
                    <a:pt x="2961" y="83"/>
                  </a:lnTo>
                  <a:lnTo>
                    <a:pt x="2953" y="82"/>
                  </a:lnTo>
                  <a:lnTo>
                    <a:pt x="2946" y="83"/>
                  </a:lnTo>
                  <a:lnTo>
                    <a:pt x="2949" y="124"/>
                  </a:lnTo>
                  <a:lnTo>
                    <a:pt x="2949" y="122"/>
                  </a:lnTo>
                  <a:lnTo>
                    <a:pt x="2950" y="125"/>
                  </a:lnTo>
                  <a:lnTo>
                    <a:pt x="2952" y="130"/>
                  </a:lnTo>
                  <a:lnTo>
                    <a:pt x="2962" y="165"/>
                  </a:lnTo>
                  <a:lnTo>
                    <a:pt x="2965" y="128"/>
                  </a:lnTo>
                  <a:lnTo>
                    <a:pt x="2968" y="80"/>
                  </a:lnTo>
                  <a:lnTo>
                    <a:pt x="2961" y="79"/>
                  </a:lnTo>
                  <a:lnTo>
                    <a:pt x="2955" y="80"/>
                  </a:lnTo>
                  <a:lnTo>
                    <a:pt x="2958" y="101"/>
                  </a:lnTo>
                  <a:lnTo>
                    <a:pt x="2964" y="100"/>
                  </a:lnTo>
                  <a:lnTo>
                    <a:pt x="2956" y="101"/>
                  </a:lnTo>
                  <a:lnTo>
                    <a:pt x="2958" y="118"/>
                  </a:lnTo>
                  <a:lnTo>
                    <a:pt x="2973" y="116"/>
                  </a:lnTo>
                  <a:lnTo>
                    <a:pt x="2975" y="85"/>
                  </a:lnTo>
                  <a:lnTo>
                    <a:pt x="2967" y="85"/>
                  </a:lnTo>
                  <a:lnTo>
                    <a:pt x="2973" y="91"/>
                  </a:lnTo>
                  <a:lnTo>
                    <a:pt x="2976" y="88"/>
                  </a:lnTo>
                  <a:lnTo>
                    <a:pt x="2970" y="82"/>
                  </a:lnTo>
                  <a:lnTo>
                    <a:pt x="2962" y="83"/>
                  </a:lnTo>
                  <a:lnTo>
                    <a:pt x="2965" y="116"/>
                  </a:lnTo>
                  <a:lnTo>
                    <a:pt x="2972" y="180"/>
                  </a:lnTo>
                  <a:lnTo>
                    <a:pt x="2982" y="106"/>
                  </a:lnTo>
                  <a:lnTo>
                    <a:pt x="2985" y="74"/>
                  </a:lnTo>
                  <a:lnTo>
                    <a:pt x="2978" y="73"/>
                  </a:lnTo>
                  <a:lnTo>
                    <a:pt x="2970" y="73"/>
                  </a:lnTo>
                  <a:lnTo>
                    <a:pt x="2972" y="109"/>
                  </a:lnTo>
                  <a:lnTo>
                    <a:pt x="2972" y="107"/>
                  </a:lnTo>
                  <a:lnTo>
                    <a:pt x="2973" y="110"/>
                  </a:lnTo>
                  <a:lnTo>
                    <a:pt x="2976" y="122"/>
                  </a:lnTo>
                  <a:lnTo>
                    <a:pt x="2990" y="180"/>
                  </a:lnTo>
                  <a:lnTo>
                    <a:pt x="2990" y="112"/>
                  </a:lnTo>
                  <a:lnTo>
                    <a:pt x="2991" y="77"/>
                  </a:lnTo>
                  <a:lnTo>
                    <a:pt x="2984" y="77"/>
                  </a:lnTo>
                  <a:lnTo>
                    <a:pt x="2978" y="79"/>
                  </a:lnTo>
                  <a:lnTo>
                    <a:pt x="2981" y="89"/>
                  </a:lnTo>
                  <a:lnTo>
                    <a:pt x="2987" y="88"/>
                  </a:lnTo>
                  <a:lnTo>
                    <a:pt x="2979" y="89"/>
                  </a:lnTo>
                  <a:lnTo>
                    <a:pt x="2981" y="109"/>
                  </a:lnTo>
                  <a:lnTo>
                    <a:pt x="2996" y="109"/>
                  </a:lnTo>
                  <a:lnTo>
                    <a:pt x="2999" y="82"/>
                  </a:lnTo>
                  <a:lnTo>
                    <a:pt x="2991" y="80"/>
                  </a:lnTo>
                  <a:lnTo>
                    <a:pt x="2984" y="80"/>
                  </a:lnTo>
                  <a:lnTo>
                    <a:pt x="2985" y="281"/>
                  </a:lnTo>
                  <a:lnTo>
                    <a:pt x="2988" y="1398"/>
                  </a:lnTo>
                  <a:lnTo>
                    <a:pt x="2990" y="1449"/>
                  </a:lnTo>
                  <a:lnTo>
                    <a:pt x="2991" y="1478"/>
                  </a:lnTo>
                  <a:lnTo>
                    <a:pt x="3003" y="1452"/>
                  </a:lnTo>
                  <a:lnTo>
                    <a:pt x="3006" y="1446"/>
                  </a:lnTo>
                  <a:lnTo>
                    <a:pt x="3000" y="1443"/>
                  </a:lnTo>
                  <a:lnTo>
                    <a:pt x="2994" y="1444"/>
                  </a:lnTo>
                  <a:lnTo>
                    <a:pt x="2997" y="1456"/>
                  </a:lnTo>
                  <a:lnTo>
                    <a:pt x="3919" y="1456"/>
                  </a:lnTo>
                  <a:lnTo>
                    <a:pt x="3919" y="1449"/>
                  </a:lnTo>
                  <a:lnTo>
                    <a:pt x="3922" y="1290"/>
                  </a:lnTo>
                  <a:lnTo>
                    <a:pt x="3924" y="830"/>
                  </a:lnTo>
                  <a:lnTo>
                    <a:pt x="3916" y="830"/>
                  </a:lnTo>
                  <a:lnTo>
                    <a:pt x="3924" y="832"/>
                  </a:lnTo>
                  <a:lnTo>
                    <a:pt x="3927" y="791"/>
                  </a:lnTo>
                  <a:lnTo>
                    <a:pt x="3928" y="768"/>
                  </a:lnTo>
                  <a:lnTo>
                    <a:pt x="3931" y="731"/>
                  </a:lnTo>
                  <a:lnTo>
                    <a:pt x="3933" y="702"/>
                  </a:lnTo>
                  <a:lnTo>
                    <a:pt x="3925" y="700"/>
                  </a:lnTo>
                  <a:lnTo>
                    <a:pt x="3918" y="702"/>
                  </a:lnTo>
                  <a:lnTo>
                    <a:pt x="3921" y="743"/>
                  </a:lnTo>
                  <a:lnTo>
                    <a:pt x="3925" y="812"/>
                  </a:lnTo>
                  <a:lnTo>
                    <a:pt x="3936" y="743"/>
                  </a:lnTo>
                  <a:lnTo>
                    <a:pt x="3937" y="732"/>
                  </a:lnTo>
                  <a:lnTo>
                    <a:pt x="3930" y="731"/>
                  </a:lnTo>
                  <a:lnTo>
                    <a:pt x="3930" y="738"/>
                  </a:lnTo>
                  <a:lnTo>
                    <a:pt x="3931" y="738"/>
                  </a:lnTo>
                  <a:lnTo>
                    <a:pt x="3931" y="731"/>
                  </a:lnTo>
                  <a:lnTo>
                    <a:pt x="3927" y="737"/>
                  </a:lnTo>
                  <a:lnTo>
                    <a:pt x="3928" y="738"/>
                  </a:lnTo>
                  <a:lnTo>
                    <a:pt x="3933" y="732"/>
                  </a:lnTo>
                  <a:lnTo>
                    <a:pt x="3925" y="734"/>
                  </a:lnTo>
                  <a:lnTo>
                    <a:pt x="3927" y="752"/>
                  </a:lnTo>
                  <a:lnTo>
                    <a:pt x="3928" y="776"/>
                  </a:lnTo>
                  <a:lnTo>
                    <a:pt x="3940" y="753"/>
                  </a:lnTo>
                  <a:lnTo>
                    <a:pt x="3945" y="744"/>
                  </a:lnTo>
                  <a:lnTo>
                    <a:pt x="3945" y="746"/>
                  </a:lnTo>
                  <a:lnTo>
                    <a:pt x="3946" y="735"/>
                  </a:lnTo>
                  <a:lnTo>
                    <a:pt x="3939" y="734"/>
                  </a:lnTo>
                  <a:lnTo>
                    <a:pt x="3933" y="735"/>
                  </a:lnTo>
                  <a:lnTo>
                    <a:pt x="3936" y="750"/>
                  </a:lnTo>
                  <a:lnTo>
                    <a:pt x="3942" y="749"/>
                  </a:lnTo>
                  <a:lnTo>
                    <a:pt x="3936" y="750"/>
                  </a:lnTo>
                  <a:lnTo>
                    <a:pt x="3937" y="761"/>
                  </a:lnTo>
                  <a:lnTo>
                    <a:pt x="3940" y="789"/>
                  </a:lnTo>
                  <a:lnTo>
                    <a:pt x="3951" y="762"/>
                  </a:lnTo>
                  <a:lnTo>
                    <a:pt x="3954" y="753"/>
                  </a:lnTo>
                  <a:lnTo>
                    <a:pt x="3946" y="750"/>
                  </a:lnTo>
                  <a:lnTo>
                    <a:pt x="3943" y="756"/>
                  </a:lnTo>
                  <a:lnTo>
                    <a:pt x="3946" y="758"/>
                  </a:lnTo>
                  <a:lnTo>
                    <a:pt x="3949" y="752"/>
                  </a:lnTo>
                  <a:lnTo>
                    <a:pt x="3942" y="753"/>
                  </a:lnTo>
                  <a:lnTo>
                    <a:pt x="3943" y="765"/>
                  </a:lnTo>
                  <a:lnTo>
                    <a:pt x="3952" y="832"/>
                  </a:lnTo>
                  <a:lnTo>
                    <a:pt x="3958" y="765"/>
                  </a:lnTo>
                  <a:lnTo>
                    <a:pt x="3960" y="750"/>
                  </a:lnTo>
                  <a:lnTo>
                    <a:pt x="3952" y="749"/>
                  </a:lnTo>
                  <a:lnTo>
                    <a:pt x="3958" y="752"/>
                  </a:lnTo>
                  <a:lnTo>
                    <a:pt x="3961" y="746"/>
                  </a:lnTo>
                  <a:lnTo>
                    <a:pt x="3955" y="743"/>
                  </a:lnTo>
                  <a:lnTo>
                    <a:pt x="3948" y="744"/>
                  </a:lnTo>
                  <a:lnTo>
                    <a:pt x="3951" y="773"/>
                  </a:lnTo>
                  <a:lnTo>
                    <a:pt x="3954" y="806"/>
                  </a:lnTo>
                  <a:lnTo>
                    <a:pt x="3966" y="774"/>
                  </a:lnTo>
                  <a:lnTo>
                    <a:pt x="3968" y="770"/>
                  </a:lnTo>
                  <a:lnTo>
                    <a:pt x="3966" y="771"/>
                  </a:lnTo>
                  <a:lnTo>
                    <a:pt x="3968" y="768"/>
                  </a:lnTo>
                  <a:lnTo>
                    <a:pt x="3971" y="755"/>
                  </a:lnTo>
                  <a:lnTo>
                    <a:pt x="3963" y="753"/>
                  </a:lnTo>
                  <a:lnTo>
                    <a:pt x="3955" y="755"/>
                  </a:lnTo>
                  <a:lnTo>
                    <a:pt x="3957" y="777"/>
                  </a:lnTo>
                  <a:lnTo>
                    <a:pt x="3966" y="850"/>
                  </a:lnTo>
                  <a:lnTo>
                    <a:pt x="3977" y="765"/>
                  </a:lnTo>
                  <a:lnTo>
                    <a:pt x="3969" y="764"/>
                  </a:lnTo>
                  <a:lnTo>
                    <a:pt x="3966" y="770"/>
                  </a:lnTo>
                  <a:lnTo>
                    <a:pt x="3969" y="771"/>
                  </a:lnTo>
                  <a:lnTo>
                    <a:pt x="3972" y="765"/>
                  </a:lnTo>
                  <a:lnTo>
                    <a:pt x="3964" y="767"/>
                  </a:lnTo>
                  <a:lnTo>
                    <a:pt x="3966" y="785"/>
                  </a:lnTo>
                  <a:lnTo>
                    <a:pt x="3972" y="854"/>
                  </a:lnTo>
                  <a:lnTo>
                    <a:pt x="3981" y="785"/>
                  </a:lnTo>
                  <a:lnTo>
                    <a:pt x="3984" y="762"/>
                  </a:lnTo>
                  <a:lnTo>
                    <a:pt x="3977" y="761"/>
                  </a:lnTo>
                  <a:lnTo>
                    <a:pt x="3984" y="762"/>
                  </a:lnTo>
                  <a:lnTo>
                    <a:pt x="3986" y="753"/>
                  </a:lnTo>
                  <a:lnTo>
                    <a:pt x="3978" y="752"/>
                  </a:lnTo>
                  <a:lnTo>
                    <a:pt x="3971" y="753"/>
                  </a:lnTo>
                  <a:lnTo>
                    <a:pt x="3974" y="782"/>
                  </a:lnTo>
                  <a:lnTo>
                    <a:pt x="3975" y="797"/>
                  </a:lnTo>
                  <a:lnTo>
                    <a:pt x="3987" y="786"/>
                  </a:lnTo>
                  <a:lnTo>
                    <a:pt x="3989" y="785"/>
                  </a:lnTo>
                  <a:lnTo>
                    <a:pt x="3990" y="782"/>
                  </a:lnTo>
                  <a:lnTo>
                    <a:pt x="3990" y="780"/>
                  </a:lnTo>
                  <a:lnTo>
                    <a:pt x="3993" y="759"/>
                  </a:lnTo>
                  <a:lnTo>
                    <a:pt x="3986" y="758"/>
                  </a:lnTo>
                  <a:lnTo>
                    <a:pt x="3978" y="759"/>
                  </a:lnTo>
                  <a:lnTo>
                    <a:pt x="3980" y="779"/>
                  </a:lnTo>
                  <a:lnTo>
                    <a:pt x="3980" y="774"/>
                  </a:lnTo>
                  <a:lnTo>
                    <a:pt x="3981" y="779"/>
                  </a:lnTo>
                  <a:lnTo>
                    <a:pt x="3984" y="792"/>
                  </a:lnTo>
                  <a:lnTo>
                    <a:pt x="3995" y="844"/>
                  </a:lnTo>
                  <a:lnTo>
                    <a:pt x="3998" y="792"/>
                  </a:lnTo>
                  <a:lnTo>
                    <a:pt x="3999" y="764"/>
                  </a:lnTo>
                  <a:lnTo>
                    <a:pt x="3992" y="762"/>
                  </a:lnTo>
                  <a:lnTo>
                    <a:pt x="3989" y="768"/>
                  </a:lnTo>
                  <a:lnTo>
                    <a:pt x="3992" y="770"/>
                  </a:lnTo>
                  <a:lnTo>
                    <a:pt x="3995" y="764"/>
                  </a:lnTo>
                  <a:lnTo>
                    <a:pt x="3987" y="765"/>
                  </a:lnTo>
                  <a:lnTo>
                    <a:pt x="3989" y="780"/>
                  </a:lnTo>
                  <a:lnTo>
                    <a:pt x="3995" y="836"/>
                  </a:lnTo>
                  <a:lnTo>
                    <a:pt x="4004" y="780"/>
                  </a:lnTo>
                  <a:lnTo>
                    <a:pt x="4007" y="761"/>
                  </a:lnTo>
                  <a:lnTo>
                    <a:pt x="4008" y="746"/>
                  </a:lnTo>
                  <a:lnTo>
                    <a:pt x="4007" y="761"/>
                  </a:lnTo>
                  <a:lnTo>
                    <a:pt x="4008" y="746"/>
                  </a:lnTo>
                  <a:lnTo>
                    <a:pt x="4001" y="744"/>
                  </a:lnTo>
                  <a:lnTo>
                    <a:pt x="3993" y="746"/>
                  </a:lnTo>
                  <a:lnTo>
                    <a:pt x="3996" y="776"/>
                  </a:lnTo>
                  <a:lnTo>
                    <a:pt x="3996" y="777"/>
                  </a:lnTo>
                  <a:lnTo>
                    <a:pt x="4011" y="792"/>
                  </a:lnTo>
                  <a:lnTo>
                    <a:pt x="4013" y="777"/>
                  </a:lnTo>
                  <a:lnTo>
                    <a:pt x="4016" y="755"/>
                  </a:lnTo>
                  <a:lnTo>
                    <a:pt x="4008" y="753"/>
                  </a:lnTo>
                  <a:lnTo>
                    <a:pt x="4001" y="755"/>
                  </a:lnTo>
                  <a:lnTo>
                    <a:pt x="4002" y="776"/>
                  </a:lnTo>
                  <a:lnTo>
                    <a:pt x="4002" y="773"/>
                  </a:lnTo>
                  <a:lnTo>
                    <a:pt x="4004" y="776"/>
                  </a:lnTo>
                  <a:lnTo>
                    <a:pt x="4019" y="829"/>
                  </a:lnTo>
                  <a:lnTo>
                    <a:pt x="4020" y="786"/>
                  </a:lnTo>
                  <a:lnTo>
                    <a:pt x="4022" y="758"/>
                  </a:lnTo>
                  <a:lnTo>
                    <a:pt x="4014" y="756"/>
                  </a:lnTo>
                  <a:lnTo>
                    <a:pt x="4011" y="762"/>
                  </a:lnTo>
                  <a:lnTo>
                    <a:pt x="4014" y="764"/>
                  </a:lnTo>
                  <a:lnTo>
                    <a:pt x="4017" y="758"/>
                  </a:lnTo>
                  <a:lnTo>
                    <a:pt x="4010" y="759"/>
                  </a:lnTo>
                  <a:lnTo>
                    <a:pt x="4011" y="774"/>
                  </a:lnTo>
                  <a:lnTo>
                    <a:pt x="4017" y="827"/>
                  </a:lnTo>
                  <a:lnTo>
                    <a:pt x="4026" y="774"/>
                  </a:lnTo>
                  <a:lnTo>
                    <a:pt x="4029" y="756"/>
                  </a:lnTo>
                  <a:lnTo>
                    <a:pt x="4022" y="755"/>
                  </a:lnTo>
                  <a:lnTo>
                    <a:pt x="4029" y="756"/>
                  </a:lnTo>
                  <a:lnTo>
                    <a:pt x="4032" y="746"/>
                  </a:lnTo>
                  <a:lnTo>
                    <a:pt x="4025" y="744"/>
                  </a:lnTo>
                  <a:lnTo>
                    <a:pt x="4017" y="746"/>
                  </a:lnTo>
                  <a:lnTo>
                    <a:pt x="4019" y="761"/>
                  </a:lnTo>
                  <a:lnTo>
                    <a:pt x="4026" y="759"/>
                  </a:lnTo>
                  <a:lnTo>
                    <a:pt x="4019" y="759"/>
                  </a:lnTo>
                  <a:lnTo>
                    <a:pt x="4019" y="800"/>
                  </a:lnTo>
                  <a:lnTo>
                    <a:pt x="4035" y="767"/>
                  </a:lnTo>
                  <a:lnTo>
                    <a:pt x="4035" y="768"/>
                  </a:lnTo>
                  <a:lnTo>
                    <a:pt x="4038" y="747"/>
                  </a:lnTo>
                  <a:lnTo>
                    <a:pt x="4031" y="746"/>
                  </a:lnTo>
                  <a:lnTo>
                    <a:pt x="4025" y="747"/>
                  </a:lnTo>
                  <a:lnTo>
                    <a:pt x="4028" y="767"/>
                  </a:lnTo>
                  <a:lnTo>
                    <a:pt x="4034" y="765"/>
                  </a:lnTo>
                  <a:lnTo>
                    <a:pt x="4026" y="767"/>
                  </a:lnTo>
                  <a:lnTo>
                    <a:pt x="4028" y="779"/>
                  </a:lnTo>
                  <a:lnTo>
                    <a:pt x="4035" y="835"/>
                  </a:lnTo>
                  <a:lnTo>
                    <a:pt x="4043" y="779"/>
                  </a:lnTo>
                  <a:lnTo>
                    <a:pt x="4046" y="758"/>
                  </a:lnTo>
                  <a:lnTo>
                    <a:pt x="4038" y="756"/>
                  </a:lnTo>
                  <a:lnTo>
                    <a:pt x="4034" y="762"/>
                  </a:lnTo>
                  <a:lnTo>
                    <a:pt x="4035" y="764"/>
                  </a:lnTo>
                  <a:lnTo>
                    <a:pt x="4040" y="758"/>
                  </a:lnTo>
                  <a:lnTo>
                    <a:pt x="4034" y="759"/>
                  </a:lnTo>
                  <a:lnTo>
                    <a:pt x="4037" y="770"/>
                  </a:lnTo>
                  <a:lnTo>
                    <a:pt x="4047" y="808"/>
                  </a:lnTo>
                  <a:lnTo>
                    <a:pt x="4051" y="770"/>
                  </a:lnTo>
                  <a:lnTo>
                    <a:pt x="4052" y="753"/>
                  </a:lnTo>
                  <a:lnTo>
                    <a:pt x="4044" y="752"/>
                  </a:lnTo>
                  <a:lnTo>
                    <a:pt x="4052" y="753"/>
                  </a:lnTo>
                  <a:lnTo>
                    <a:pt x="4055" y="743"/>
                  </a:lnTo>
                  <a:lnTo>
                    <a:pt x="4047" y="741"/>
                  </a:lnTo>
                  <a:lnTo>
                    <a:pt x="4040" y="743"/>
                  </a:lnTo>
                  <a:lnTo>
                    <a:pt x="4041" y="771"/>
                  </a:lnTo>
                  <a:lnTo>
                    <a:pt x="4043" y="786"/>
                  </a:lnTo>
                  <a:lnTo>
                    <a:pt x="4055" y="776"/>
                  </a:lnTo>
                  <a:lnTo>
                    <a:pt x="4058" y="773"/>
                  </a:lnTo>
                  <a:lnTo>
                    <a:pt x="4060" y="770"/>
                  </a:lnTo>
                  <a:lnTo>
                    <a:pt x="4060" y="768"/>
                  </a:lnTo>
                  <a:lnTo>
                    <a:pt x="4061" y="749"/>
                  </a:lnTo>
                  <a:lnTo>
                    <a:pt x="4054" y="747"/>
                  </a:lnTo>
                  <a:lnTo>
                    <a:pt x="4047" y="749"/>
                  </a:lnTo>
                  <a:lnTo>
                    <a:pt x="4051" y="768"/>
                  </a:lnTo>
                  <a:lnTo>
                    <a:pt x="4057" y="767"/>
                  </a:lnTo>
                  <a:lnTo>
                    <a:pt x="4049" y="767"/>
                  </a:lnTo>
                  <a:lnTo>
                    <a:pt x="4049" y="771"/>
                  </a:lnTo>
                  <a:lnTo>
                    <a:pt x="4049" y="770"/>
                  </a:lnTo>
                  <a:lnTo>
                    <a:pt x="4051" y="773"/>
                  </a:lnTo>
                  <a:lnTo>
                    <a:pt x="4052" y="779"/>
                  </a:lnTo>
                  <a:lnTo>
                    <a:pt x="4061" y="817"/>
                  </a:lnTo>
                  <a:lnTo>
                    <a:pt x="4066" y="779"/>
                  </a:lnTo>
                  <a:lnTo>
                    <a:pt x="4069" y="755"/>
                  </a:lnTo>
                  <a:lnTo>
                    <a:pt x="4061" y="753"/>
                  </a:lnTo>
                  <a:lnTo>
                    <a:pt x="4061" y="761"/>
                  </a:lnTo>
                  <a:lnTo>
                    <a:pt x="4063" y="761"/>
                  </a:lnTo>
                  <a:lnTo>
                    <a:pt x="4063" y="753"/>
                  </a:lnTo>
                  <a:lnTo>
                    <a:pt x="4057" y="755"/>
                  </a:lnTo>
                  <a:lnTo>
                    <a:pt x="4060" y="768"/>
                  </a:lnTo>
                  <a:lnTo>
                    <a:pt x="4069" y="811"/>
                  </a:lnTo>
                  <a:lnTo>
                    <a:pt x="4073" y="768"/>
                  </a:lnTo>
                  <a:lnTo>
                    <a:pt x="4075" y="755"/>
                  </a:lnTo>
                  <a:lnTo>
                    <a:pt x="4067" y="753"/>
                  </a:lnTo>
                  <a:lnTo>
                    <a:pt x="4075" y="755"/>
                  </a:lnTo>
                  <a:lnTo>
                    <a:pt x="4078" y="743"/>
                  </a:lnTo>
                  <a:lnTo>
                    <a:pt x="4070" y="741"/>
                  </a:lnTo>
                  <a:lnTo>
                    <a:pt x="4063" y="743"/>
                  </a:lnTo>
                  <a:lnTo>
                    <a:pt x="4064" y="767"/>
                  </a:lnTo>
                  <a:lnTo>
                    <a:pt x="4064" y="776"/>
                  </a:lnTo>
                  <a:lnTo>
                    <a:pt x="4075" y="771"/>
                  </a:lnTo>
                  <a:lnTo>
                    <a:pt x="4078" y="770"/>
                  </a:lnTo>
                  <a:lnTo>
                    <a:pt x="4082" y="768"/>
                  </a:lnTo>
                  <a:lnTo>
                    <a:pt x="4082" y="765"/>
                  </a:lnTo>
                  <a:lnTo>
                    <a:pt x="4085" y="744"/>
                  </a:lnTo>
                  <a:lnTo>
                    <a:pt x="4078" y="743"/>
                  </a:lnTo>
                  <a:lnTo>
                    <a:pt x="4070" y="744"/>
                  </a:lnTo>
                  <a:lnTo>
                    <a:pt x="4072" y="762"/>
                  </a:lnTo>
                  <a:lnTo>
                    <a:pt x="4073" y="776"/>
                  </a:lnTo>
                  <a:lnTo>
                    <a:pt x="4079" y="835"/>
                  </a:lnTo>
                  <a:lnTo>
                    <a:pt x="4088" y="776"/>
                  </a:lnTo>
                  <a:lnTo>
                    <a:pt x="4091" y="755"/>
                  </a:lnTo>
                  <a:lnTo>
                    <a:pt x="4084" y="753"/>
                  </a:lnTo>
                  <a:lnTo>
                    <a:pt x="4087" y="759"/>
                  </a:lnTo>
                  <a:lnTo>
                    <a:pt x="4090" y="758"/>
                  </a:lnTo>
                  <a:lnTo>
                    <a:pt x="4087" y="752"/>
                  </a:lnTo>
                  <a:lnTo>
                    <a:pt x="4079" y="753"/>
                  </a:lnTo>
                  <a:lnTo>
                    <a:pt x="4081" y="767"/>
                  </a:lnTo>
                  <a:lnTo>
                    <a:pt x="4096" y="765"/>
                  </a:lnTo>
                  <a:lnTo>
                    <a:pt x="4096" y="762"/>
                  </a:lnTo>
                  <a:lnTo>
                    <a:pt x="4088" y="762"/>
                  </a:lnTo>
                  <a:lnTo>
                    <a:pt x="4096" y="764"/>
                  </a:lnTo>
                  <a:lnTo>
                    <a:pt x="4097" y="752"/>
                  </a:lnTo>
                  <a:lnTo>
                    <a:pt x="4090" y="750"/>
                  </a:lnTo>
                  <a:lnTo>
                    <a:pt x="4097" y="752"/>
                  </a:lnTo>
                  <a:lnTo>
                    <a:pt x="4100" y="737"/>
                  </a:lnTo>
                  <a:lnTo>
                    <a:pt x="4093" y="735"/>
                  </a:lnTo>
                  <a:lnTo>
                    <a:pt x="4085" y="737"/>
                  </a:lnTo>
                  <a:lnTo>
                    <a:pt x="4088" y="765"/>
                  </a:lnTo>
                  <a:lnTo>
                    <a:pt x="4088" y="767"/>
                  </a:lnTo>
                  <a:lnTo>
                    <a:pt x="4103" y="782"/>
                  </a:lnTo>
                  <a:lnTo>
                    <a:pt x="4105" y="767"/>
                  </a:lnTo>
                  <a:lnTo>
                    <a:pt x="4108" y="746"/>
                  </a:lnTo>
                  <a:lnTo>
                    <a:pt x="4100" y="744"/>
                  </a:lnTo>
                  <a:lnTo>
                    <a:pt x="4093" y="746"/>
                  </a:lnTo>
                  <a:lnTo>
                    <a:pt x="4094" y="765"/>
                  </a:lnTo>
                  <a:lnTo>
                    <a:pt x="4094" y="761"/>
                  </a:lnTo>
                  <a:lnTo>
                    <a:pt x="4096" y="765"/>
                  </a:lnTo>
                  <a:lnTo>
                    <a:pt x="4099" y="777"/>
                  </a:lnTo>
                  <a:lnTo>
                    <a:pt x="4109" y="824"/>
                  </a:lnTo>
                  <a:lnTo>
                    <a:pt x="4112" y="777"/>
                  </a:lnTo>
                  <a:lnTo>
                    <a:pt x="4114" y="752"/>
                  </a:lnTo>
                  <a:lnTo>
                    <a:pt x="4106" y="750"/>
                  </a:lnTo>
                  <a:lnTo>
                    <a:pt x="4109" y="756"/>
                  </a:lnTo>
                  <a:lnTo>
                    <a:pt x="4112" y="755"/>
                  </a:lnTo>
                  <a:lnTo>
                    <a:pt x="4109" y="749"/>
                  </a:lnTo>
                  <a:lnTo>
                    <a:pt x="4102" y="750"/>
                  </a:lnTo>
                  <a:lnTo>
                    <a:pt x="4108" y="817"/>
                  </a:lnTo>
                  <a:lnTo>
                    <a:pt x="4118" y="767"/>
                  </a:lnTo>
                  <a:lnTo>
                    <a:pt x="4121" y="752"/>
                  </a:lnTo>
                  <a:lnTo>
                    <a:pt x="4123" y="743"/>
                  </a:lnTo>
                  <a:lnTo>
                    <a:pt x="4121" y="752"/>
                  </a:lnTo>
                  <a:lnTo>
                    <a:pt x="4123" y="740"/>
                  </a:lnTo>
                  <a:lnTo>
                    <a:pt x="4115" y="738"/>
                  </a:lnTo>
                  <a:lnTo>
                    <a:pt x="4108" y="740"/>
                  </a:lnTo>
                  <a:lnTo>
                    <a:pt x="4111" y="762"/>
                  </a:lnTo>
                  <a:lnTo>
                    <a:pt x="4112" y="768"/>
                  </a:lnTo>
                  <a:lnTo>
                    <a:pt x="4126" y="768"/>
                  </a:lnTo>
                  <a:lnTo>
                    <a:pt x="4127" y="762"/>
                  </a:lnTo>
                  <a:lnTo>
                    <a:pt x="4130" y="740"/>
                  </a:lnTo>
                  <a:lnTo>
                    <a:pt x="4123" y="738"/>
                  </a:lnTo>
                  <a:lnTo>
                    <a:pt x="4115" y="740"/>
                  </a:lnTo>
                  <a:lnTo>
                    <a:pt x="4117" y="756"/>
                  </a:lnTo>
                  <a:lnTo>
                    <a:pt x="4117" y="752"/>
                  </a:lnTo>
                  <a:lnTo>
                    <a:pt x="4118" y="756"/>
                  </a:lnTo>
                  <a:lnTo>
                    <a:pt x="4121" y="770"/>
                  </a:lnTo>
                  <a:lnTo>
                    <a:pt x="4132" y="818"/>
                  </a:lnTo>
                  <a:lnTo>
                    <a:pt x="4135" y="770"/>
                  </a:lnTo>
                  <a:lnTo>
                    <a:pt x="4137" y="750"/>
                  </a:lnTo>
                  <a:lnTo>
                    <a:pt x="4129" y="749"/>
                  </a:lnTo>
                  <a:lnTo>
                    <a:pt x="4129" y="756"/>
                  </a:lnTo>
                  <a:lnTo>
                    <a:pt x="4132" y="756"/>
                  </a:lnTo>
                  <a:lnTo>
                    <a:pt x="4132" y="749"/>
                  </a:lnTo>
                  <a:lnTo>
                    <a:pt x="4126" y="750"/>
                  </a:lnTo>
                  <a:lnTo>
                    <a:pt x="4127" y="761"/>
                  </a:lnTo>
                  <a:lnTo>
                    <a:pt x="4132" y="797"/>
                  </a:lnTo>
                  <a:lnTo>
                    <a:pt x="4141" y="761"/>
                  </a:lnTo>
                  <a:lnTo>
                    <a:pt x="4144" y="747"/>
                  </a:lnTo>
                  <a:lnTo>
                    <a:pt x="4137" y="746"/>
                  </a:lnTo>
                  <a:lnTo>
                    <a:pt x="4129" y="747"/>
                  </a:lnTo>
                  <a:lnTo>
                    <a:pt x="4132" y="779"/>
                  </a:lnTo>
                  <a:lnTo>
                    <a:pt x="4140" y="777"/>
                  </a:lnTo>
                  <a:lnTo>
                    <a:pt x="4132" y="777"/>
                  </a:lnTo>
                  <a:lnTo>
                    <a:pt x="4134" y="951"/>
                  </a:lnTo>
                  <a:lnTo>
                    <a:pt x="4135" y="954"/>
                  </a:lnTo>
                  <a:lnTo>
                    <a:pt x="4137" y="958"/>
                  </a:lnTo>
                  <a:lnTo>
                    <a:pt x="4144" y="984"/>
                  </a:lnTo>
                  <a:lnTo>
                    <a:pt x="4150" y="957"/>
                  </a:lnTo>
                  <a:lnTo>
                    <a:pt x="4153" y="939"/>
                  </a:lnTo>
                  <a:lnTo>
                    <a:pt x="4146" y="937"/>
                  </a:lnTo>
                  <a:lnTo>
                    <a:pt x="4140" y="940"/>
                  </a:lnTo>
                  <a:lnTo>
                    <a:pt x="4143" y="949"/>
                  </a:lnTo>
                  <a:lnTo>
                    <a:pt x="4149" y="946"/>
                  </a:lnTo>
                  <a:lnTo>
                    <a:pt x="4143" y="948"/>
                  </a:lnTo>
                  <a:lnTo>
                    <a:pt x="4152" y="1002"/>
                  </a:lnTo>
                  <a:lnTo>
                    <a:pt x="4158" y="957"/>
                  </a:lnTo>
                  <a:lnTo>
                    <a:pt x="4159" y="946"/>
                  </a:lnTo>
                  <a:lnTo>
                    <a:pt x="4152" y="945"/>
                  </a:lnTo>
                  <a:lnTo>
                    <a:pt x="4158" y="951"/>
                  </a:lnTo>
                  <a:lnTo>
                    <a:pt x="4159" y="949"/>
                  </a:lnTo>
                  <a:lnTo>
                    <a:pt x="4159" y="948"/>
                  </a:lnTo>
                  <a:lnTo>
                    <a:pt x="4161" y="946"/>
                  </a:lnTo>
                  <a:lnTo>
                    <a:pt x="4162" y="942"/>
                  </a:lnTo>
                  <a:lnTo>
                    <a:pt x="4155" y="939"/>
                  </a:lnTo>
                  <a:lnTo>
                    <a:pt x="4149" y="940"/>
                  </a:lnTo>
                  <a:lnTo>
                    <a:pt x="4152" y="954"/>
                  </a:lnTo>
                  <a:lnTo>
                    <a:pt x="4155" y="972"/>
                  </a:lnTo>
                  <a:lnTo>
                    <a:pt x="4164" y="955"/>
                  </a:lnTo>
                  <a:lnTo>
                    <a:pt x="4165" y="952"/>
                  </a:lnTo>
                  <a:lnTo>
                    <a:pt x="4167" y="951"/>
                  </a:lnTo>
                  <a:lnTo>
                    <a:pt x="4170" y="939"/>
                  </a:lnTo>
                  <a:lnTo>
                    <a:pt x="4162" y="937"/>
                  </a:lnTo>
                  <a:lnTo>
                    <a:pt x="4155" y="939"/>
                  </a:lnTo>
                  <a:lnTo>
                    <a:pt x="4156" y="952"/>
                  </a:lnTo>
                  <a:lnTo>
                    <a:pt x="4158" y="955"/>
                  </a:lnTo>
                  <a:lnTo>
                    <a:pt x="4161" y="960"/>
                  </a:lnTo>
                  <a:lnTo>
                    <a:pt x="4173" y="977"/>
                  </a:lnTo>
                  <a:lnTo>
                    <a:pt x="4174" y="957"/>
                  </a:lnTo>
                  <a:lnTo>
                    <a:pt x="4176" y="939"/>
                  </a:lnTo>
                  <a:lnTo>
                    <a:pt x="4168" y="937"/>
                  </a:lnTo>
                  <a:lnTo>
                    <a:pt x="4162" y="940"/>
                  </a:lnTo>
                  <a:lnTo>
                    <a:pt x="4165" y="948"/>
                  </a:lnTo>
                  <a:lnTo>
                    <a:pt x="4171" y="945"/>
                  </a:lnTo>
                  <a:lnTo>
                    <a:pt x="4165" y="946"/>
                  </a:lnTo>
                  <a:lnTo>
                    <a:pt x="4167" y="957"/>
                  </a:lnTo>
                  <a:lnTo>
                    <a:pt x="4171" y="993"/>
                  </a:lnTo>
                  <a:lnTo>
                    <a:pt x="4180" y="957"/>
                  </a:lnTo>
                  <a:lnTo>
                    <a:pt x="4183" y="943"/>
                  </a:lnTo>
                  <a:lnTo>
                    <a:pt x="4176" y="942"/>
                  </a:lnTo>
                  <a:lnTo>
                    <a:pt x="4182" y="945"/>
                  </a:lnTo>
                  <a:lnTo>
                    <a:pt x="4183" y="942"/>
                  </a:lnTo>
                  <a:lnTo>
                    <a:pt x="4177" y="939"/>
                  </a:lnTo>
                  <a:lnTo>
                    <a:pt x="4171" y="940"/>
                  </a:lnTo>
                  <a:lnTo>
                    <a:pt x="4174" y="954"/>
                  </a:lnTo>
                  <a:lnTo>
                    <a:pt x="4180" y="983"/>
                  </a:lnTo>
                  <a:lnTo>
                    <a:pt x="4188" y="954"/>
                  </a:lnTo>
                  <a:lnTo>
                    <a:pt x="4191" y="942"/>
                  </a:lnTo>
                  <a:lnTo>
                    <a:pt x="4183" y="940"/>
                  </a:lnTo>
                  <a:lnTo>
                    <a:pt x="4191" y="943"/>
                  </a:lnTo>
                  <a:lnTo>
                    <a:pt x="4192" y="939"/>
                  </a:lnTo>
                  <a:lnTo>
                    <a:pt x="4185" y="936"/>
                  </a:lnTo>
                  <a:lnTo>
                    <a:pt x="4177" y="937"/>
                  </a:lnTo>
                  <a:lnTo>
                    <a:pt x="4179" y="954"/>
                  </a:lnTo>
                  <a:lnTo>
                    <a:pt x="4179" y="955"/>
                  </a:lnTo>
                  <a:lnTo>
                    <a:pt x="4195" y="972"/>
                  </a:lnTo>
                  <a:lnTo>
                    <a:pt x="4197" y="957"/>
                  </a:lnTo>
                  <a:lnTo>
                    <a:pt x="4198" y="940"/>
                  </a:lnTo>
                  <a:lnTo>
                    <a:pt x="4191" y="939"/>
                  </a:lnTo>
                  <a:lnTo>
                    <a:pt x="4185" y="942"/>
                  </a:lnTo>
                  <a:lnTo>
                    <a:pt x="4188" y="951"/>
                  </a:lnTo>
                  <a:lnTo>
                    <a:pt x="4194" y="948"/>
                  </a:lnTo>
                  <a:lnTo>
                    <a:pt x="4188" y="949"/>
                  </a:lnTo>
                  <a:lnTo>
                    <a:pt x="4195" y="995"/>
                  </a:lnTo>
                  <a:lnTo>
                    <a:pt x="4203" y="958"/>
                  </a:lnTo>
                  <a:lnTo>
                    <a:pt x="4206" y="943"/>
                  </a:lnTo>
                  <a:lnTo>
                    <a:pt x="4198" y="942"/>
                  </a:lnTo>
                  <a:lnTo>
                    <a:pt x="4204" y="948"/>
                  </a:lnTo>
                  <a:lnTo>
                    <a:pt x="4207" y="945"/>
                  </a:lnTo>
                  <a:lnTo>
                    <a:pt x="4201" y="939"/>
                  </a:lnTo>
                  <a:lnTo>
                    <a:pt x="4194" y="940"/>
                  </a:lnTo>
                  <a:lnTo>
                    <a:pt x="4195" y="954"/>
                  </a:lnTo>
                  <a:lnTo>
                    <a:pt x="4198" y="987"/>
                  </a:lnTo>
                  <a:lnTo>
                    <a:pt x="4210" y="955"/>
                  </a:lnTo>
                  <a:lnTo>
                    <a:pt x="4212" y="951"/>
                  </a:lnTo>
                  <a:lnTo>
                    <a:pt x="4210" y="955"/>
                  </a:lnTo>
                  <a:lnTo>
                    <a:pt x="4212" y="949"/>
                  </a:lnTo>
                  <a:lnTo>
                    <a:pt x="4215" y="939"/>
                  </a:lnTo>
                  <a:lnTo>
                    <a:pt x="4207" y="937"/>
                  </a:lnTo>
                  <a:lnTo>
                    <a:pt x="4201" y="939"/>
                  </a:lnTo>
                  <a:lnTo>
                    <a:pt x="4204" y="951"/>
                  </a:lnTo>
                  <a:lnTo>
                    <a:pt x="4204" y="952"/>
                  </a:lnTo>
                  <a:lnTo>
                    <a:pt x="4215" y="974"/>
                  </a:lnTo>
                  <a:lnTo>
                    <a:pt x="4220" y="954"/>
                  </a:lnTo>
                  <a:lnTo>
                    <a:pt x="4223" y="939"/>
                  </a:lnTo>
                  <a:lnTo>
                    <a:pt x="4215" y="937"/>
                  </a:lnTo>
                  <a:lnTo>
                    <a:pt x="4207" y="937"/>
                  </a:lnTo>
                  <a:lnTo>
                    <a:pt x="4207" y="940"/>
                  </a:lnTo>
                  <a:lnTo>
                    <a:pt x="4209" y="943"/>
                  </a:lnTo>
                  <a:lnTo>
                    <a:pt x="4224" y="989"/>
                  </a:lnTo>
                  <a:lnTo>
                    <a:pt x="4227" y="955"/>
                  </a:lnTo>
                  <a:lnTo>
                    <a:pt x="4229" y="942"/>
                  </a:lnTo>
                  <a:lnTo>
                    <a:pt x="4221" y="940"/>
                  </a:lnTo>
                  <a:lnTo>
                    <a:pt x="4227" y="946"/>
                  </a:lnTo>
                  <a:lnTo>
                    <a:pt x="4230" y="943"/>
                  </a:lnTo>
                  <a:lnTo>
                    <a:pt x="4224" y="937"/>
                  </a:lnTo>
                  <a:lnTo>
                    <a:pt x="4217" y="939"/>
                  </a:lnTo>
                  <a:lnTo>
                    <a:pt x="4218" y="951"/>
                  </a:lnTo>
                  <a:lnTo>
                    <a:pt x="4221" y="971"/>
                  </a:lnTo>
                  <a:lnTo>
                    <a:pt x="4232" y="954"/>
                  </a:lnTo>
                  <a:lnTo>
                    <a:pt x="4235" y="949"/>
                  </a:lnTo>
                  <a:lnTo>
                    <a:pt x="4236" y="946"/>
                  </a:lnTo>
                  <a:lnTo>
                    <a:pt x="4238" y="936"/>
                  </a:lnTo>
                  <a:lnTo>
                    <a:pt x="4230" y="934"/>
                  </a:lnTo>
                  <a:lnTo>
                    <a:pt x="4224" y="936"/>
                  </a:lnTo>
                  <a:lnTo>
                    <a:pt x="4227" y="949"/>
                  </a:lnTo>
                  <a:lnTo>
                    <a:pt x="4229" y="955"/>
                  </a:lnTo>
                  <a:lnTo>
                    <a:pt x="4236" y="987"/>
                  </a:lnTo>
                  <a:lnTo>
                    <a:pt x="4242" y="955"/>
                  </a:lnTo>
                  <a:lnTo>
                    <a:pt x="4245" y="939"/>
                  </a:lnTo>
                  <a:lnTo>
                    <a:pt x="4238" y="937"/>
                  </a:lnTo>
                  <a:lnTo>
                    <a:pt x="4232" y="939"/>
                  </a:lnTo>
                  <a:lnTo>
                    <a:pt x="4233" y="946"/>
                  </a:lnTo>
                  <a:lnTo>
                    <a:pt x="4233" y="948"/>
                  </a:lnTo>
                  <a:lnTo>
                    <a:pt x="4236" y="957"/>
                  </a:lnTo>
                  <a:lnTo>
                    <a:pt x="4245" y="987"/>
                  </a:lnTo>
                  <a:lnTo>
                    <a:pt x="4250" y="955"/>
                  </a:lnTo>
                  <a:lnTo>
                    <a:pt x="4251" y="943"/>
                  </a:lnTo>
                  <a:lnTo>
                    <a:pt x="4244" y="942"/>
                  </a:lnTo>
                  <a:lnTo>
                    <a:pt x="4250" y="946"/>
                  </a:lnTo>
                  <a:lnTo>
                    <a:pt x="4253" y="942"/>
                  </a:lnTo>
                  <a:lnTo>
                    <a:pt x="4247" y="937"/>
                  </a:lnTo>
                  <a:lnTo>
                    <a:pt x="4239" y="937"/>
                  </a:lnTo>
                  <a:lnTo>
                    <a:pt x="4239" y="940"/>
                  </a:lnTo>
                  <a:lnTo>
                    <a:pt x="4239" y="937"/>
                  </a:lnTo>
                  <a:lnTo>
                    <a:pt x="4241" y="942"/>
                  </a:lnTo>
                  <a:lnTo>
                    <a:pt x="4244" y="960"/>
                  </a:lnTo>
                  <a:lnTo>
                    <a:pt x="4251" y="955"/>
                  </a:lnTo>
                  <a:lnTo>
                    <a:pt x="4257" y="952"/>
                  </a:lnTo>
                  <a:lnTo>
                    <a:pt x="4259" y="949"/>
                  </a:lnTo>
                  <a:lnTo>
                    <a:pt x="4262" y="937"/>
                  </a:lnTo>
                  <a:lnTo>
                    <a:pt x="4254" y="936"/>
                  </a:lnTo>
                  <a:lnTo>
                    <a:pt x="4247" y="937"/>
                  </a:lnTo>
                  <a:lnTo>
                    <a:pt x="4248" y="949"/>
                  </a:lnTo>
                  <a:lnTo>
                    <a:pt x="4248" y="948"/>
                  </a:lnTo>
                  <a:lnTo>
                    <a:pt x="4250" y="951"/>
                  </a:lnTo>
                  <a:lnTo>
                    <a:pt x="4251" y="955"/>
                  </a:lnTo>
                  <a:lnTo>
                    <a:pt x="4259" y="981"/>
                  </a:lnTo>
                  <a:lnTo>
                    <a:pt x="4265" y="954"/>
                  </a:lnTo>
                  <a:lnTo>
                    <a:pt x="4268" y="937"/>
                  </a:lnTo>
                  <a:lnTo>
                    <a:pt x="4260" y="936"/>
                  </a:lnTo>
                  <a:lnTo>
                    <a:pt x="4254" y="939"/>
                  </a:lnTo>
                  <a:lnTo>
                    <a:pt x="4257" y="946"/>
                  </a:lnTo>
                  <a:lnTo>
                    <a:pt x="4263" y="943"/>
                  </a:lnTo>
                  <a:lnTo>
                    <a:pt x="4257" y="945"/>
                  </a:lnTo>
                  <a:lnTo>
                    <a:pt x="4266" y="1008"/>
                  </a:lnTo>
                  <a:lnTo>
                    <a:pt x="4272" y="955"/>
                  </a:lnTo>
                  <a:lnTo>
                    <a:pt x="4274" y="943"/>
                  </a:lnTo>
                  <a:lnTo>
                    <a:pt x="4266" y="942"/>
                  </a:lnTo>
                  <a:lnTo>
                    <a:pt x="4272" y="946"/>
                  </a:lnTo>
                  <a:lnTo>
                    <a:pt x="4275" y="942"/>
                  </a:lnTo>
                  <a:lnTo>
                    <a:pt x="4269" y="937"/>
                  </a:lnTo>
                  <a:lnTo>
                    <a:pt x="4262" y="939"/>
                  </a:lnTo>
                  <a:lnTo>
                    <a:pt x="4263" y="951"/>
                  </a:lnTo>
                  <a:lnTo>
                    <a:pt x="4266" y="971"/>
                  </a:lnTo>
                  <a:lnTo>
                    <a:pt x="4277" y="954"/>
                  </a:lnTo>
                  <a:lnTo>
                    <a:pt x="4280" y="949"/>
                  </a:lnTo>
                  <a:lnTo>
                    <a:pt x="4280" y="948"/>
                  </a:lnTo>
                  <a:lnTo>
                    <a:pt x="4281" y="946"/>
                  </a:lnTo>
                  <a:lnTo>
                    <a:pt x="4284" y="936"/>
                  </a:lnTo>
                  <a:lnTo>
                    <a:pt x="4277" y="934"/>
                  </a:lnTo>
                  <a:lnTo>
                    <a:pt x="4269" y="936"/>
                  </a:lnTo>
                  <a:lnTo>
                    <a:pt x="4271" y="949"/>
                  </a:lnTo>
                  <a:lnTo>
                    <a:pt x="4286" y="948"/>
                  </a:lnTo>
                  <a:lnTo>
                    <a:pt x="4290" y="744"/>
                  </a:lnTo>
                  <a:lnTo>
                    <a:pt x="4283" y="744"/>
                  </a:lnTo>
                  <a:lnTo>
                    <a:pt x="4277" y="746"/>
                  </a:lnTo>
                  <a:lnTo>
                    <a:pt x="4280" y="756"/>
                  </a:lnTo>
                  <a:lnTo>
                    <a:pt x="4286" y="755"/>
                  </a:lnTo>
                  <a:lnTo>
                    <a:pt x="4280" y="756"/>
                  </a:lnTo>
                  <a:lnTo>
                    <a:pt x="4289" y="820"/>
                  </a:lnTo>
                  <a:lnTo>
                    <a:pt x="4295" y="767"/>
                  </a:lnTo>
                  <a:lnTo>
                    <a:pt x="4298" y="743"/>
                  </a:lnTo>
                  <a:lnTo>
                    <a:pt x="4290" y="741"/>
                  </a:lnTo>
                  <a:lnTo>
                    <a:pt x="4296" y="747"/>
                  </a:lnTo>
                  <a:lnTo>
                    <a:pt x="4298" y="746"/>
                  </a:lnTo>
                  <a:lnTo>
                    <a:pt x="4292" y="740"/>
                  </a:lnTo>
                  <a:lnTo>
                    <a:pt x="4286" y="741"/>
                  </a:lnTo>
                  <a:lnTo>
                    <a:pt x="4289" y="758"/>
                  </a:lnTo>
                  <a:lnTo>
                    <a:pt x="4296" y="806"/>
                  </a:lnTo>
                  <a:lnTo>
                    <a:pt x="4303" y="758"/>
                  </a:lnTo>
                  <a:lnTo>
                    <a:pt x="4304" y="744"/>
                  </a:lnTo>
                  <a:lnTo>
                    <a:pt x="4296" y="743"/>
                  </a:lnTo>
                  <a:lnTo>
                    <a:pt x="4304" y="744"/>
                  </a:lnTo>
                  <a:lnTo>
                    <a:pt x="4307" y="734"/>
                  </a:lnTo>
                  <a:lnTo>
                    <a:pt x="4300" y="732"/>
                  </a:lnTo>
                  <a:lnTo>
                    <a:pt x="4292" y="734"/>
                  </a:lnTo>
                  <a:lnTo>
                    <a:pt x="4293" y="755"/>
                  </a:lnTo>
                  <a:lnTo>
                    <a:pt x="4293" y="758"/>
                  </a:lnTo>
                  <a:lnTo>
                    <a:pt x="4298" y="759"/>
                  </a:lnTo>
                  <a:lnTo>
                    <a:pt x="4301" y="761"/>
                  </a:lnTo>
                  <a:lnTo>
                    <a:pt x="4312" y="765"/>
                  </a:lnTo>
                  <a:lnTo>
                    <a:pt x="4312" y="756"/>
                  </a:lnTo>
                  <a:lnTo>
                    <a:pt x="4313" y="735"/>
                  </a:lnTo>
                  <a:lnTo>
                    <a:pt x="4306" y="734"/>
                  </a:lnTo>
                  <a:lnTo>
                    <a:pt x="4300" y="735"/>
                  </a:lnTo>
                  <a:lnTo>
                    <a:pt x="4303" y="747"/>
                  </a:lnTo>
                  <a:lnTo>
                    <a:pt x="4309" y="746"/>
                  </a:lnTo>
                  <a:lnTo>
                    <a:pt x="4301" y="747"/>
                  </a:lnTo>
                  <a:lnTo>
                    <a:pt x="4303" y="761"/>
                  </a:lnTo>
                  <a:lnTo>
                    <a:pt x="4310" y="759"/>
                  </a:lnTo>
                  <a:lnTo>
                    <a:pt x="4303" y="759"/>
                  </a:lnTo>
                  <a:lnTo>
                    <a:pt x="4303" y="829"/>
                  </a:lnTo>
                  <a:lnTo>
                    <a:pt x="4318" y="764"/>
                  </a:lnTo>
                  <a:lnTo>
                    <a:pt x="4321" y="750"/>
                  </a:lnTo>
                  <a:lnTo>
                    <a:pt x="4313" y="749"/>
                  </a:lnTo>
                  <a:lnTo>
                    <a:pt x="4321" y="752"/>
                  </a:lnTo>
                  <a:lnTo>
                    <a:pt x="4322" y="747"/>
                  </a:lnTo>
                  <a:lnTo>
                    <a:pt x="4315" y="744"/>
                  </a:lnTo>
                  <a:lnTo>
                    <a:pt x="4309" y="746"/>
                  </a:lnTo>
                  <a:lnTo>
                    <a:pt x="4312" y="759"/>
                  </a:lnTo>
                  <a:lnTo>
                    <a:pt x="4319" y="799"/>
                  </a:lnTo>
                  <a:lnTo>
                    <a:pt x="4325" y="759"/>
                  </a:lnTo>
                  <a:lnTo>
                    <a:pt x="4327" y="749"/>
                  </a:lnTo>
                  <a:lnTo>
                    <a:pt x="4319" y="747"/>
                  </a:lnTo>
                  <a:lnTo>
                    <a:pt x="4327" y="749"/>
                  </a:lnTo>
                  <a:lnTo>
                    <a:pt x="4330" y="732"/>
                  </a:lnTo>
                  <a:lnTo>
                    <a:pt x="4322" y="731"/>
                  </a:lnTo>
                  <a:lnTo>
                    <a:pt x="4315" y="732"/>
                  </a:lnTo>
                  <a:lnTo>
                    <a:pt x="4316" y="758"/>
                  </a:lnTo>
                  <a:lnTo>
                    <a:pt x="4316" y="756"/>
                  </a:lnTo>
                  <a:lnTo>
                    <a:pt x="4331" y="786"/>
                  </a:lnTo>
                  <a:lnTo>
                    <a:pt x="4334" y="764"/>
                  </a:lnTo>
                  <a:lnTo>
                    <a:pt x="4337" y="743"/>
                  </a:lnTo>
                  <a:lnTo>
                    <a:pt x="4330" y="741"/>
                  </a:lnTo>
                  <a:lnTo>
                    <a:pt x="4322" y="743"/>
                  </a:lnTo>
                  <a:lnTo>
                    <a:pt x="4325" y="773"/>
                  </a:lnTo>
                  <a:lnTo>
                    <a:pt x="4331" y="835"/>
                  </a:lnTo>
                  <a:lnTo>
                    <a:pt x="4340" y="773"/>
                  </a:lnTo>
                  <a:lnTo>
                    <a:pt x="4343" y="752"/>
                  </a:lnTo>
                  <a:lnTo>
                    <a:pt x="4336" y="750"/>
                  </a:lnTo>
                  <a:lnTo>
                    <a:pt x="4342" y="756"/>
                  </a:lnTo>
                  <a:lnTo>
                    <a:pt x="4345" y="753"/>
                  </a:lnTo>
                  <a:lnTo>
                    <a:pt x="4339" y="747"/>
                  </a:lnTo>
                  <a:lnTo>
                    <a:pt x="4331" y="749"/>
                  </a:lnTo>
                  <a:lnTo>
                    <a:pt x="4333" y="765"/>
                  </a:lnTo>
                  <a:lnTo>
                    <a:pt x="4337" y="820"/>
                  </a:lnTo>
                  <a:lnTo>
                    <a:pt x="4348" y="765"/>
                  </a:lnTo>
                  <a:lnTo>
                    <a:pt x="4349" y="756"/>
                  </a:lnTo>
                  <a:lnTo>
                    <a:pt x="4349" y="752"/>
                  </a:lnTo>
                  <a:lnTo>
                    <a:pt x="4349" y="755"/>
                  </a:lnTo>
                  <a:lnTo>
                    <a:pt x="4349" y="750"/>
                  </a:lnTo>
                  <a:lnTo>
                    <a:pt x="4342" y="750"/>
                  </a:lnTo>
                  <a:lnTo>
                    <a:pt x="4349" y="752"/>
                  </a:lnTo>
                  <a:lnTo>
                    <a:pt x="4352" y="740"/>
                  </a:lnTo>
                  <a:lnTo>
                    <a:pt x="4345" y="738"/>
                  </a:lnTo>
                  <a:lnTo>
                    <a:pt x="4337" y="740"/>
                  </a:lnTo>
                  <a:lnTo>
                    <a:pt x="4340" y="762"/>
                  </a:lnTo>
                  <a:lnTo>
                    <a:pt x="4340" y="764"/>
                  </a:lnTo>
                  <a:lnTo>
                    <a:pt x="4355" y="779"/>
                  </a:lnTo>
                  <a:lnTo>
                    <a:pt x="4357" y="764"/>
                  </a:lnTo>
                  <a:lnTo>
                    <a:pt x="4360" y="743"/>
                  </a:lnTo>
                  <a:lnTo>
                    <a:pt x="4352" y="741"/>
                  </a:lnTo>
                  <a:lnTo>
                    <a:pt x="4345" y="743"/>
                  </a:lnTo>
                  <a:lnTo>
                    <a:pt x="4346" y="758"/>
                  </a:lnTo>
                  <a:lnTo>
                    <a:pt x="4346" y="756"/>
                  </a:lnTo>
                  <a:lnTo>
                    <a:pt x="4349" y="762"/>
                  </a:lnTo>
                  <a:lnTo>
                    <a:pt x="4361" y="756"/>
                  </a:lnTo>
                  <a:lnTo>
                    <a:pt x="4360" y="753"/>
                  </a:lnTo>
                  <a:lnTo>
                    <a:pt x="4354" y="756"/>
                  </a:lnTo>
                  <a:lnTo>
                    <a:pt x="4361" y="756"/>
                  </a:lnTo>
                  <a:lnTo>
                    <a:pt x="4360" y="741"/>
                  </a:lnTo>
                  <a:lnTo>
                    <a:pt x="4354" y="678"/>
                  </a:lnTo>
                  <a:lnTo>
                    <a:pt x="4342" y="762"/>
                  </a:lnTo>
                  <a:lnTo>
                    <a:pt x="4349" y="762"/>
                  </a:lnTo>
                  <a:lnTo>
                    <a:pt x="4355" y="758"/>
                  </a:lnTo>
                  <a:lnTo>
                    <a:pt x="4354" y="756"/>
                  </a:lnTo>
                  <a:lnTo>
                    <a:pt x="4348" y="761"/>
                  </a:lnTo>
                  <a:lnTo>
                    <a:pt x="4355" y="761"/>
                  </a:lnTo>
                  <a:lnTo>
                    <a:pt x="4352" y="738"/>
                  </a:lnTo>
                  <a:lnTo>
                    <a:pt x="4348" y="699"/>
                  </a:lnTo>
                  <a:lnTo>
                    <a:pt x="4339" y="737"/>
                  </a:lnTo>
                  <a:lnTo>
                    <a:pt x="4336" y="749"/>
                  </a:lnTo>
                  <a:lnTo>
                    <a:pt x="4334" y="752"/>
                  </a:lnTo>
                  <a:lnTo>
                    <a:pt x="4334" y="750"/>
                  </a:lnTo>
                  <a:lnTo>
                    <a:pt x="4334" y="755"/>
                  </a:lnTo>
                  <a:lnTo>
                    <a:pt x="4342" y="755"/>
                  </a:lnTo>
                  <a:lnTo>
                    <a:pt x="4336" y="755"/>
                  </a:lnTo>
                  <a:lnTo>
                    <a:pt x="4334" y="764"/>
                  </a:lnTo>
                  <a:lnTo>
                    <a:pt x="4348" y="764"/>
                  </a:lnTo>
                  <a:lnTo>
                    <a:pt x="4345" y="731"/>
                  </a:lnTo>
                  <a:lnTo>
                    <a:pt x="4334" y="743"/>
                  </a:lnTo>
                  <a:lnTo>
                    <a:pt x="4331" y="746"/>
                  </a:lnTo>
                  <a:lnTo>
                    <a:pt x="4328" y="747"/>
                  </a:lnTo>
                  <a:lnTo>
                    <a:pt x="4328" y="750"/>
                  </a:lnTo>
                  <a:lnTo>
                    <a:pt x="4325" y="771"/>
                  </a:lnTo>
                  <a:lnTo>
                    <a:pt x="4340" y="771"/>
                  </a:lnTo>
                  <a:lnTo>
                    <a:pt x="4337" y="741"/>
                  </a:lnTo>
                  <a:lnTo>
                    <a:pt x="4331" y="678"/>
                  </a:lnTo>
                  <a:lnTo>
                    <a:pt x="4319" y="762"/>
                  </a:lnTo>
                  <a:lnTo>
                    <a:pt x="4327" y="762"/>
                  </a:lnTo>
                  <a:lnTo>
                    <a:pt x="4333" y="759"/>
                  </a:lnTo>
                  <a:lnTo>
                    <a:pt x="4330" y="753"/>
                  </a:lnTo>
                  <a:lnTo>
                    <a:pt x="4324" y="756"/>
                  </a:lnTo>
                  <a:lnTo>
                    <a:pt x="4331" y="756"/>
                  </a:lnTo>
                  <a:lnTo>
                    <a:pt x="4330" y="731"/>
                  </a:lnTo>
                  <a:lnTo>
                    <a:pt x="4327" y="670"/>
                  </a:lnTo>
                  <a:lnTo>
                    <a:pt x="4316" y="729"/>
                  </a:lnTo>
                  <a:lnTo>
                    <a:pt x="4310" y="762"/>
                  </a:lnTo>
                  <a:lnTo>
                    <a:pt x="4312" y="747"/>
                  </a:lnTo>
                  <a:lnTo>
                    <a:pt x="4310" y="758"/>
                  </a:lnTo>
                  <a:lnTo>
                    <a:pt x="4318" y="758"/>
                  </a:lnTo>
                  <a:lnTo>
                    <a:pt x="4325" y="756"/>
                  </a:lnTo>
                  <a:lnTo>
                    <a:pt x="4322" y="743"/>
                  </a:lnTo>
                  <a:lnTo>
                    <a:pt x="4316" y="719"/>
                  </a:lnTo>
                  <a:lnTo>
                    <a:pt x="4309" y="743"/>
                  </a:lnTo>
                  <a:lnTo>
                    <a:pt x="4307" y="747"/>
                  </a:lnTo>
                  <a:lnTo>
                    <a:pt x="4307" y="746"/>
                  </a:lnTo>
                  <a:lnTo>
                    <a:pt x="4307" y="747"/>
                  </a:lnTo>
                  <a:lnTo>
                    <a:pt x="4304" y="761"/>
                  </a:lnTo>
                  <a:lnTo>
                    <a:pt x="4310" y="762"/>
                  </a:lnTo>
                  <a:lnTo>
                    <a:pt x="4318" y="762"/>
                  </a:lnTo>
                  <a:lnTo>
                    <a:pt x="4318" y="759"/>
                  </a:lnTo>
                  <a:lnTo>
                    <a:pt x="4316" y="746"/>
                  </a:lnTo>
                  <a:lnTo>
                    <a:pt x="4316" y="749"/>
                  </a:lnTo>
                  <a:lnTo>
                    <a:pt x="4316" y="744"/>
                  </a:lnTo>
                  <a:lnTo>
                    <a:pt x="4313" y="732"/>
                  </a:lnTo>
                  <a:lnTo>
                    <a:pt x="4301" y="688"/>
                  </a:lnTo>
                  <a:lnTo>
                    <a:pt x="4298" y="734"/>
                  </a:lnTo>
                  <a:lnTo>
                    <a:pt x="4296" y="755"/>
                  </a:lnTo>
                  <a:lnTo>
                    <a:pt x="4304" y="755"/>
                  </a:lnTo>
                  <a:lnTo>
                    <a:pt x="4307" y="749"/>
                  </a:lnTo>
                  <a:lnTo>
                    <a:pt x="4304" y="747"/>
                  </a:lnTo>
                  <a:lnTo>
                    <a:pt x="4301" y="753"/>
                  </a:lnTo>
                  <a:lnTo>
                    <a:pt x="4309" y="753"/>
                  </a:lnTo>
                  <a:lnTo>
                    <a:pt x="4307" y="732"/>
                  </a:lnTo>
                  <a:lnTo>
                    <a:pt x="4304" y="691"/>
                  </a:lnTo>
                  <a:lnTo>
                    <a:pt x="4293" y="731"/>
                  </a:lnTo>
                  <a:lnTo>
                    <a:pt x="4290" y="741"/>
                  </a:lnTo>
                  <a:lnTo>
                    <a:pt x="4289" y="746"/>
                  </a:lnTo>
                  <a:lnTo>
                    <a:pt x="4289" y="743"/>
                  </a:lnTo>
                  <a:lnTo>
                    <a:pt x="4287" y="756"/>
                  </a:lnTo>
                  <a:lnTo>
                    <a:pt x="4295" y="756"/>
                  </a:lnTo>
                  <a:lnTo>
                    <a:pt x="4303" y="755"/>
                  </a:lnTo>
                  <a:lnTo>
                    <a:pt x="4300" y="738"/>
                  </a:lnTo>
                  <a:lnTo>
                    <a:pt x="4296" y="725"/>
                  </a:lnTo>
                  <a:lnTo>
                    <a:pt x="4287" y="735"/>
                  </a:lnTo>
                  <a:lnTo>
                    <a:pt x="4286" y="737"/>
                  </a:lnTo>
                  <a:lnTo>
                    <a:pt x="4283" y="738"/>
                  </a:lnTo>
                  <a:lnTo>
                    <a:pt x="4283" y="741"/>
                  </a:lnTo>
                  <a:lnTo>
                    <a:pt x="4280" y="765"/>
                  </a:lnTo>
                  <a:lnTo>
                    <a:pt x="4295" y="765"/>
                  </a:lnTo>
                  <a:lnTo>
                    <a:pt x="4293" y="755"/>
                  </a:lnTo>
                  <a:lnTo>
                    <a:pt x="4292" y="753"/>
                  </a:lnTo>
                  <a:lnTo>
                    <a:pt x="4293" y="753"/>
                  </a:lnTo>
                  <a:lnTo>
                    <a:pt x="4290" y="743"/>
                  </a:lnTo>
                  <a:lnTo>
                    <a:pt x="4277" y="696"/>
                  </a:lnTo>
                  <a:lnTo>
                    <a:pt x="4275" y="744"/>
                  </a:lnTo>
                  <a:lnTo>
                    <a:pt x="4271" y="948"/>
                  </a:lnTo>
                  <a:lnTo>
                    <a:pt x="4286" y="948"/>
                  </a:lnTo>
                  <a:lnTo>
                    <a:pt x="4284" y="934"/>
                  </a:lnTo>
                  <a:lnTo>
                    <a:pt x="4280" y="897"/>
                  </a:lnTo>
                  <a:lnTo>
                    <a:pt x="4271" y="933"/>
                  </a:lnTo>
                  <a:lnTo>
                    <a:pt x="4268" y="943"/>
                  </a:lnTo>
                  <a:lnTo>
                    <a:pt x="4274" y="945"/>
                  </a:lnTo>
                  <a:lnTo>
                    <a:pt x="4268" y="942"/>
                  </a:lnTo>
                  <a:lnTo>
                    <a:pt x="4265" y="946"/>
                  </a:lnTo>
                  <a:lnTo>
                    <a:pt x="4271" y="949"/>
                  </a:lnTo>
                  <a:lnTo>
                    <a:pt x="4278" y="949"/>
                  </a:lnTo>
                  <a:lnTo>
                    <a:pt x="4277" y="937"/>
                  </a:lnTo>
                  <a:lnTo>
                    <a:pt x="4274" y="916"/>
                  </a:lnTo>
                  <a:lnTo>
                    <a:pt x="4263" y="934"/>
                  </a:lnTo>
                  <a:lnTo>
                    <a:pt x="4260" y="939"/>
                  </a:lnTo>
                  <a:lnTo>
                    <a:pt x="4259" y="940"/>
                  </a:lnTo>
                  <a:lnTo>
                    <a:pt x="4259" y="942"/>
                  </a:lnTo>
                  <a:lnTo>
                    <a:pt x="4257" y="954"/>
                  </a:lnTo>
                  <a:lnTo>
                    <a:pt x="4272" y="954"/>
                  </a:lnTo>
                  <a:lnTo>
                    <a:pt x="4271" y="943"/>
                  </a:lnTo>
                  <a:lnTo>
                    <a:pt x="4269" y="940"/>
                  </a:lnTo>
                  <a:lnTo>
                    <a:pt x="4271" y="942"/>
                  </a:lnTo>
                  <a:lnTo>
                    <a:pt x="4268" y="934"/>
                  </a:lnTo>
                  <a:lnTo>
                    <a:pt x="4257" y="910"/>
                  </a:lnTo>
                  <a:lnTo>
                    <a:pt x="4254" y="934"/>
                  </a:lnTo>
                  <a:lnTo>
                    <a:pt x="4251" y="951"/>
                  </a:lnTo>
                  <a:lnTo>
                    <a:pt x="4257" y="952"/>
                  </a:lnTo>
                  <a:lnTo>
                    <a:pt x="4265" y="951"/>
                  </a:lnTo>
                  <a:lnTo>
                    <a:pt x="4263" y="946"/>
                  </a:lnTo>
                  <a:lnTo>
                    <a:pt x="4256" y="948"/>
                  </a:lnTo>
                  <a:lnTo>
                    <a:pt x="4263" y="948"/>
                  </a:lnTo>
                  <a:lnTo>
                    <a:pt x="4262" y="936"/>
                  </a:lnTo>
                  <a:lnTo>
                    <a:pt x="4257" y="897"/>
                  </a:lnTo>
                  <a:lnTo>
                    <a:pt x="4248" y="934"/>
                  </a:lnTo>
                  <a:lnTo>
                    <a:pt x="4245" y="946"/>
                  </a:lnTo>
                  <a:lnTo>
                    <a:pt x="4251" y="948"/>
                  </a:lnTo>
                  <a:lnTo>
                    <a:pt x="4248" y="942"/>
                  </a:lnTo>
                  <a:lnTo>
                    <a:pt x="4245" y="943"/>
                  </a:lnTo>
                  <a:lnTo>
                    <a:pt x="4248" y="949"/>
                  </a:lnTo>
                  <a:lnTo>
                    <a:pt x="4256" y="949"/>
                  </a:lnTo>
                  <a:lnTo>
                    <a:pt x="4254" y="940"/>
                  </a:lnTo>
                  <a:lnTo>
                    <a:pt x="4247" y="940"/>
                  </a:lnTo>
                  <a:lnTo>
                    <a:pt x="4254" y="940"/>
                  </a:lnTo>
                  <a:lnTo>
                    <a:pt x="4254" y="913"/>
                  </a:lnTo>
                  <a:lnTo>
                    <a:pt x="4241" y="934"/>
                  </a:lnTo>
                  <a:lnTo>
                    <a:pt x="4238" y="939"/>
                  </a:lnTo>
                  <a:lnTo>
                    <a:pt x="4236" y="940"/>
                  </a:lnTo>
                  <a:lnTo>
                    <a:pt x="4236" y="942"/>
                  </a:lnTo>
                  <a:lnTo>
                    <a:pt x="4235" y="954"/>
                  </a:lnTo>
                  <a:lnTo>
                    <a:pt x="4242" y="954"/>
                  </a:lnTo>
                  <a:lnTo>
                    <a:pt x="4250" y="952"/>
                  </a:lnTo>
                  <a:lnTo>
                    <a:pt x="4247" y="943"/>
                  </a:lnTo>
                  <a:lnTo>
                    <a:pt x="4239" y="945"/>
                  </a:lnTo>
                  <a:lnTo>
                    <a:pt x="4247" y="943"/>
                  </a:lnTo>
                  <a:lnTo>
                    <a:pt x="4245" y="936"/>
                  </a:lnTo>
                  <a:lnTo>
                    <a:pt x="4238" y="900"/>
                  </a:lnTo>
                  <a:lnTo>
                    <a:pt x="4232" y="936"/>
                  </a:lnTo>
                  <a:lnTo>
                    <a:pt x="4229" y="952"/>
                  </a:lnTo>
                  <a:lnTo>
                    <a:pt x="4235" y="954"/>
                  </a:lnTo>
                  <a:lnTo>
                    <a:pt x="4242" y="952"/>
                  </a:lnTo>
                  <a:lnTo>
                    <a:pt x="4241" y="946"/>
                  </a:lnTo>
                  <a:lnTo>
                    <a:pt x="4238" y="933"/>
                  </a:lnTo>
                  <a:lnTo>
                    <a:pt x="4229" y="894"/>
                  </a:lnTo>
                  <a:lnTo>
                    <a:pt x="4223" y="934"/>
                  </a:lnTo>
                  <a:lnTo>
                    <a:pt x="4221" y="945"/>
                  </a:lnTo>
                  <a:lnTo>
                    <a:pt x="4229" y="945"/>
                  </a:lnTo>
                  <a:lnTo>
                    <a:pt x="4223" y="942"/>
                  </a:lnTo>
                  <a:lnTo>
                    <a:pt x="4220" y="946"/>
                  </a:lnTo>
                  <a:lnTo>
                    <a:pt x="4226" y="949"/>
                  </a:lnTo>
                  <a:lnTo>
                    <a:pt x="4233" y="949"/>
                  </a:lnTo>
                  <a:lnTo>
                    <a:pt x="4232" y="937"/>
                  </a:lnTo>
                  <a:lnTo>
                    <a:pt x="4230" y="921"/>
                  </a:lnTo>
                  <a:lnTo>
                    <a:pt x="4220" y="933"/>
                  </a:lnTo>
                  <a:lnTo>
                    <a:pt x="4217" y="936"/>
                  </a:lnTo>
                  <a:lnTo>
                    <a:pt x="4213" y="937"/>
                  </a:lnTo>
                  <a:lnTo>
                    <a:pt x="4213" y="940"/>
                  </a:lnTo>
                  <a:lnTo>
                    <a:pt x="4212" y="954"/>
                  </a:lnTo>
                  <a:lnTo>
                    <a:pt x="4220" y="954"/>
                  </a:lnTo>
                  <a:lnTo>
                    <a:pt x="4227" y="952"/>
                  </a:lnTo>
                  <a:lnTo>
                    <a:pt x="4223" y="939"/>
                  </a:lnTo>
                  <a:lnTo>
                    <a:pt x="4215" y="940"/>
                  </a:lnTo>
                  <a:lnTo>
                    <a:pt x="4223" y="940"/>
                  </a:lnTo>
                  <a:lnTo>
                    <a:pt x="4223" y="865"/>
                  </a:lnTo>
                  <a:lnTo>
                    <a:pt x="4209" y="936"/>
                  </a:lnTo>
                  <a:lnTo>
                    <a:pt x="4206" y="951"/>
                  </a:lnTo>
                  <a:lnTo>
                    <a:pt x="4212" y="952"/>
                  </a:lnTo>
                  <a:lnTo>
                    <a:pt x="4218" y="949"/>
                  </a:lnTo>
                  <a:lnTo>
                    <a:pt x="4217" y="946"/>
                  </a:lnTo>
                  <a:lnTo>
                    <a:pt x="4210" y="949"/>
                  </a:lnTo>
                  <a:lnTo>
                    <a:pt x="4218" y="948"/>
                  </a:lnTo>
                  <a:lnTo>
                    <a:pt x="4215" y="936"/>
                  </a:lnTo>
                  <a:lnTo>
                    <a:pt x="4207" y="910"/>
                  </a:lnTo>
                  <a:lnTo>
                    <a:pt x="4201" y="936"/>
                  </a:lnTo>
                  <a:lnTo>
                    <a:pt x="4198" y="946"/>
                  </a:lnTo>
                  <a:lnTo>
                    <a:pt x="4204" y="948"/>
                  </a:lnTo>
                  <a:lnTo>
                    <a:pt x="4198" y="946"/>
                  </a:lnTo>
                  <a:lnTo>
                    <a:pt x="4197" y="951"/>
                  </a:lnTo>
                  <a:lnTo>
                    <a:pt x="4203" y="952"/>
                  </a:lnTo>
                  <a:lnTo>
                    <a:pt x="4210" y="952"/>
                  </a:lnTo>
                  <a:lnTo>
                    <a:pt x="4209" y="939"/>
                  </a:lnTo>
                  <a:lnTo>
                    <a:pt x="4207" y="922"/>
                  </a:lnTo>
                  <a:lnTo>
                    <a:pt x="4197" y="934"/>
                  </a:lnTo>
                  <a:lnTo>
                    <a:pt x="4194" y="937"/>
                  </a:lnTo>
                  <a:lnTo>
                    <a:pt x="4192" y="937"/>
                  </a:lnTo>
                  <a:lnTo>
                    <a:pt x="4192" y="940"/>
                  </a:lnTo>
                  <a:lnTo>
                    <a:pt x="4189" y="955"/>
                  </a:lnTo>
                  <a:lnTo>
                    <a:pt x="4195" y="957"/>
                  </a:lnTo>
                  <a:lnTo>
                    <a:pt x="4203" y="957"/>
                  </a:lnTo>
                  <a:lnTo>
                    <a:pt x="4201" y="948"/>
                  </a:lnTo>
                  <a:lnTo>
                    <a:pt x="4200" y="945"/>
                  </a:lnTo>
                  <a:lnTo>
                    <a:pt x="4201" y="946"/>
                  </a:lnTo>
                  <a:lnTo>
                    <a:pt x="4198" y="937"/>
                  </a:lnTo>
                  <a:lnTo>
                    <a:pt x="4186" y="903"/>
                  </a:lnTo>
                  <a:lnTo>
                    <a:pt x="4183" y="939"/>
                  </a:lnTo>
                  <a:lnTo>
                    <a:pt x="4182" y="955"/>
                  </a:lnTo>
                  <a:lnTo>
                    <a:pt x="4189" y="955"/>
                  </a:lnTo>
                  <a:lnTo>
                    <a:pt x="4195" y="951"/>
                  </a:lnTo>
                  <a:lnTo>
                    <a:pt x="4192" y="948"/>
                  </a:lnTo>
                  <a:lnTo>
                    <a:pt x="4186" y="952"/>
                  </a:lnTo>
                  <a:lnTo>
                    <a:pt x="4194" y="952"/>
                  </a:lnTo>
                  <a:lnTo>
                    <a:pt x="4192" y="936"/>
                  </a:lnTo>
                  <a:lnTo>
                    <a:pt x="4189" y="900"/>
                  </a:lnTo>
                  <a:lnTo>
                    <a:pt x="4179" y="934"/>
                  </a:lnTo>
                  <a:lnTo>
                    <a:pt x="4177" y="939"/>
                  </a:lnTo>
                  <a:lnTo>
                    <a:pt x="4177" y="936"/>
                  </a:lnTo>
                  <a:lnTo>
                    <a:pt x="4177" y="939"/>
                  </a:lnTo>
                  <a:lnTo>
                    <a:pt x="4174" y="951"/>
                  </a:lnTo>
                  <a:lnTo>
                    <a:pt x="4180" y="952"/>
                  </a:lnTo>
                  <a:lnTo>
                    <a:pt x="4188" y="951"/>
                  </a:lnTo>
                  <a:lnTo>
                    <a:pt x="4185" y="937"/>
                  </a:lnTo>
                  <a:lnTo>
                    <a:pt x="4180" y="919"/>
                  </a:lnTo>
                  <a:lnTo>
                    <a:pt x="4171" y="936"/>
                  </a:lnTo>
                  <a:lnTo>
                    <a:pt x="4170" y="939"/>
                  </a:lnTo>
                  <a:lnTo>
                    <a:pt x="4170" y="940"/>
                  </a:lnTo>
                  <a:lnTo>
                    <a:pt x="4167" y="954"/>
                  </a:lnTo>
                  <a:lnTo>
                    <a:pt x="4173" y="955"/>
                  </a:lnTo>
                  <a:lnTo>
                    <a:pt x="4180" y="955"/>
                  </a:lnTo>
                  <a:lnTo>
                    <a:pt x="4179" y="945"/>
                  </a:lnTo>
                  <a:lnTo>
                    <a:pt x="4177" y="942"/>
                  </a:lnTo>
                  <a:lnTo>
                    <a:pt x="4179" y="943"/>
                  </a:lnTo>
                  <a:lnTo>
                    <a:pt x="4164" y="906"/>
                  </a:lnTo>
                  <a:lnTo>
                    <a:pt x="4161" y="937"/>
                  </a:lnTo>
                  <a:lnTo>
                    <a:pt x="4159" y="955"/>
                  </a:lnTo>
                  <a:lnTo>
                    <a:pt x="4167" y="955"/>
                  </a:lnTo>
                  <a:lnTo>
                    <a:pt x="4173" y="952"/>
                  </a:lnTo>
                  <a:lnTo>
                    <a:pt x="4170" y="948"/>
                  </a:lnTo>
                  <a:lnTo>
                    <a:pt x="4164" y="951"/>
                  </a:lnTo>
                  <a:lnTo>
                    <a:pt x="4171" y="951"/>
                  </a:lnTo>
                  <a:lnTo>
                    <a:pt x="4165" y="897"/>
                  </a:lnTo>
                  <a:lnTo>
                    <a:pt x="4156" y="936"/>
                  </a:lnTo>
                  <a:lnTo>
                    <a:pt x="4153" y="948"/>
                  </a:lnTo>
                  <a:lnTo>
                    <a:pt x="4159" y="949"/>
                  </a:lnTo>
                  <a:lnTo>
                    <a:pt x="4153" y="946"/>
                  </a:lnTo>
                  <a:lnTo>
                    <a:pt x="4152" y="949"/>
                  </a:lnTo>
                  <a:lnTo>
                    <a:pt x="4158" y="952"/>
                  </a:lnTo>
                  <a:lnTo>
                    <a:pt x="4165" y="951"/>
                  </a:lnTo>
                  <a:lnTo>
                    <a:pt x="4162" y="937"/>
                  </a:lnTo>
                  <a:lnTo>
                    <a:pt x="4156" y="913"/>
                  </a:lnTo>
                  <a:lnTo>
                    <a:pt x="4149" y="937"/>
                  </a:lnTo>
                  <a:lnTo>
                    <a:pt x="4147" y="942"/>
                  </a:lnTo>
                  <a:lnTo>
                    <a:pt x="4153" y="943"/>
                  </a:lnTo>
                  <a:lnTo>
                    <a:pt x="4149" y="939"/>
                  </a:lnTo>
                  <a:lnTo>
                    <a:pt x="4147" y="940"/>
                  </a:lnTo>
                  <a:lnTo>
                    <a:pt x="4144" y="942"/>
                  </a:lnTo>
                  <a:lnTo>
                    <a:pt x="4144" y="945"/>
                  </a:lnTo>
                  <a:lnTo>
                    <a:pt x="4143" y="955"/>
                  </a:lnTo>
                  <a:lnTo>
                    <a:pt x="4158" y="955"/>
                  </a:lnTo>
                  <a:lnTo>
                    <a:pt x="4156" y="946"/>
                  </a:lnTo>
                  <a:lnTo>
                    <a:pt x="4155" y="943"/>
                  </a:lnTo>
                  <a:lnTo>
                    <a:pt x="4156" y="945"/>
                  </a:lnTo>
                  <a:lnTo>
                    <a:pt x="4144" y="909"/>
                  </a:lnTo>
                  <a:lnTo>
                    <a:pt x="4140" y="937"/>
                  </a:lnTo>
                  <a:lnTo>
                    <a:pt x="4137" y="955"/>
                  </a:lnTo>
                  <a:lnTo>
                    <a:pt x="4143" y="955"/>
                  </a:lnTo>
                  <a:lnTo>
                    <a:pt x="4150" y="954"/>
                  </a:lnTo>
                  <a:lnTo>
                    <a:pt x="4149" y="949"/>
                  </a:lnTo>
                  <a:lnTo>
                    <a:pt x="4141" y="951"/>
                  </a:lnTo>
                  <a:lnTo>
                    <a:pt x="4149" y="951"/>
                  </a:lnTo>
                  <a:lnTo>
                    <a:pt x="4147" y="777"/>
                  </a:lnTo>
                  <a:lnTo>
                    <a:pt x="4147" y="776"/>
                  </a:lnTo>
                  <a:lnTo>
                    <a:pt x="4147" y="777"/>
                  </a:lnTo>
                  <a:lnTo>
                    <a:pt x="4144" y="746"/>
                  </a:lnTo>
                  <a:lnTo>
                    <a:pt x="4140" y="699"/>
                  </a:lnTo>
                  <a:lnTo>
                    <a:pt x="4130" y="744"/>
                  </a:lnTo>
                  <a:lnTo>
                    <a:pt x="4127" y="758"/>
                  </a:lnTo>
                  <a:lnTo>
                    <a:pt x="4134" y="759"/>
                  </a:lnTo>
                  <a:lnTo>
                    <a:pt x="4141" y="759"/>
                  </a:lnTo>
                  <a:lnTo>
                    <a:pt x="4140" y="749"/>
                  </a:lnTo>
                  <a:lnTo>
                    <a:pt x="4138" y="741"/>
                  </a:lnTo>
                  <a:lnTo>
                    <a:pt x="4121" y="741"/>
                  </a:lnTo>
                  <a:lnTo>
                    <a:pt x="4121" y="749"/>
                  </a:lnTo>
                  <a:lnTo>
                    <a:pt x="4120" y="768"/>
                  </a:lnTo>
                  <a:lnTo>
                    <a:pt x="4127" y="768"/>
                  </a:lnTo>
                  <a:lnTo>
                    <a:pt x="4135" y="767"/>
                  </a:lnTo>
                  <a:lnTo>
                    <a:pt x="4132" y="753"/>
                  </a:lnTo>
                  <a:lnTo>
                    <a:pt x="4124" y="755"/>
                  </a:lnTo>
                  <a:lnTo>
                    <a:pt x="4132" y="755"/>
                  </a:lnTo>
                  <a:lnTo>
                    <a:pt x="4130" y="738"/>
                  </a:lnTo>
                  <a:lnTo>
                    <a:pt x="4124" y="670"/>
                  </a:lnTo>
                  <a:lnTo>
                    <a:pt x="4112" y="761"/>
                  </a:lnTo>
                  <a:lnTo>
                    <a:pt x="4120" y="761"/>
                  </a:lnTo>
                  <a:lnTo>
                    <a:pt x="4120" y="753"/>
                  </a:lnTo>
                  <a:lnTo>
                    <a:pt x="4118" y="753"/>
                  </a:lnTo>
                  <a:lnTo>
                    <a:pt x="4118" y="761"/>
                  </a:lnTo>
                  <a:lnTo>
                    <a:pt x="4126" y="761"/>
                  </a:lnTo>
                  <a:lnTo>
                    <a:pt x="4123" y="738"/>
                  </a:lnTo>
                  <a:lnTo>
                    <a:pt x="4115" y="679"/>
                  </a:lnTo>
                  <a:lnTo>
                    <a:pt x="4108" y="738"/>
                  </a:lnTo>
                  <a:lnTo>
                    <a:pt x="4106" y="750"/>
                  </a:lnTo>
                  <a:lnTo>
                    <a:pt x="4114" y="750"/>
                  </a:lnTo>
                  <a:lnTo>
                    <a:pt x="4108" y="749"/>
                  </a:lnTo>
                  <a:lnTo>
                    <a:pt x="4105" y="764"/>
                  </a:lnTo>
                  <a:lnTo>
                    <a:pt x="4111" y="765"/>
                  </a:lnTo>
                  <a:lnTo>
                    <a:pt x="4118" y="765"/>
                  </a:lnTo>
                  <a:lnTo>
                    <a:pt x="4117" y="749"/>
                  </a:lnTo>
                  <a:lnTo>
                    <a:pt x="4115" y="738"/>
                  </a:lnTo>
                  <a:lnTo>
                    <a:pt x="4103" y="744"/>
                  </a:lnTo>
                  <a:lnTo>
                    <a:pt x="4099" y="746"/>
                  </a:lnTo>
                  <a:lnTo>
                    <a:pt x="4099" y="750"/>
                  </a:lnTo>
                  <a:lnTo>
                    <a:pt x="4097" y="776"/>
                  </a:lnTo>
                  <a:lnTo>
                    <a:pt x="4105" y="776"/>
                  </a:lnTo>
                  <a:lnTo>
                    <a:pt x="4112" y="774"/>
                  </a:lnTo>
                  <a:lnTo>
                    <a:pt x="4109" y="762"/>
                  </a:lnTo>
                  <a:lnTo>
                    <a:pt x="4102" y="764"/>
                  </a:lnTo>
                  <a:lnTo>
                    <a:pt x="4109" y="764"/>
                  </a:lnTo>
                  <a:lnTo>
                    <a:pt x="4108" y="744"/>
                  </a:lnTo>
                  <a:lnTo>
                    <a:pt x="4103" y="675"/>
                  </a:lnTo>
                  <a:lnTo>
                    <a:pt x="4093" y="744"/>
                  </a:lnTo>
                  <a:lnTo>
                    <a:pt x="4090" y="765"/>
                  </a:lnTo>
                  <a:lnTo>
                    <a:pt x="4097" y="765"/>
                  </a:lnTo>
                  <a:lnTo>
                    <a:pt x="4103" y="761"/>
                  </a:lnTo>
                  <a:lnTo>
                    <a:pt x="4102" y="759"/>
                  </a:lnTo>
                  <a:lnTo>
                    <a:pt x="4096" y="764"/>
                  </a:lnTo>
                  <a:lnTo>
                    <a:pt x="4103" y="764"/>
                  </a:lnTo>
                  <a:lnTo>
                    <a:pt x="4100" y="735"/>
                  </a:lnTo>
                  <a:lnTo>
                    <a:pt x="4096" y="687"/>
                  </a:lnTo>
                  <a:lnTo>
                    <a:pt x="4087" y="734"/>
                  </a:lnTo>
                  <a:lnTo>
                    <a:pt x="4084" y="749"/>
                  </a:lnTo>
                  <a:lnTo>
                    <a:pt x="4081" y="758"/>
                  </a:lnTo>
                  <a:lnTo>
                    <a:pt x="4082" y="750"/>
                  </a:lnTo>
                  <a:lnTo>
                    <a:pt x="4081" y="762"/>
                  </a:lnTo>
                  <a:lnTo>
                    <a:pt x="4081" y="765"/>
                  </a:lnTo>
                  <a:lnTo>
                    <a:pt x="4096" y="765"/>
                  </a:lnTo>
                  <a:lnTo>
                    <a:pt x="4094" y="752"/>
                  </a:lnTo>
                  <a:lnTo>
                    <a:pt x="4093" y="741"/>
                  </a:lnTo>
                  <a:lnTo>
                    <a:pt x="4081" y="747"/>
                  </a:lnTo>
                  <a:lnTo>
                    <a:pt x="4076" y="749"/>
                  </a:lnTo>
                  <a:lnTo>
                    <a:pt x="4076" y="753"/>
                  </a:lnTo>
                  <a:lnTo>
                    <a:pt x="4073" y="774"/>
                  </a:lnTo>
                  <a:lnTo>
                    <a:pt x="4088" y="774"/>
                  </a:lnTo>
                  <a:lnTo>
                    <a:pt x="4087" y="761"/>
                  </a:lnTo>
                  <a:lnTo>
                    <a:pt x="4085" y="743"/>
                  </a:lnTo>
                  <a:lnTo>
                    <a:pt x="4079" y="675"/>
                  </a:lnTo>
                  <a:lnTo>
                    <a:pt x="4070" y="743"/>
                  </a:lnTo>
                  <a:lnTo>
                    <a:pt x="4067" y="764"/>
                  </a:lnTo>
                  <a:lnTo>
                    <a:pt x="4075" y="764"/>
                  </a:lnTo>
                  <a:lnTo>
                    <a:pt x="4072" y="758"/>
                  </a:lnTo>
                  <a:lnTo>
                    <a:pt x="4069" y="759"/>
                  </a:lnTo>
                  <a:lnTo>
                    <a:pt x="4072" y="765"/>
                  </a:lnTo>
                  <a:lnTo>
                    <a:pt x="4079" y="765"/>
                  </a:lnTo>
                  <a:lnTo>
                    <a:pt x="4078" y="741"/>
                  </a:lnTo>
                  <a:lnTo>
                    <a:pt x="4075" y="694"/>
                  </a:lnTo>
                  <a:lnTo>
                    <a:pt x="4064" y="740"/>
                  </a:lnTo>
                  <a:lnTo>
                    <a:pt x="4061" y="752"/>
                  </a:lnTo>
                  <a:lnTo>
                    <a:pt x="4060" y="756"/>
                  </a:lnTo>
                  <a:lnTo>
                    <a:pt x="4060" y="753"/>
                  </a:lnTo>
                  <a:lnTo>
                    <a:pt x="4058" y="767"/>
                  </a:lnTo>
                  <a:lnTo>
                    <a:pt x="4066" y="767"/>
                  </a:lnTo>
                  <a:lnTo>
                    <a:pt x="4073" y="765"/>
                  </a:lnTo>
                  <a:lnTo>
                    <a:pt x="4070" y="752"/>
                  </a:lnTo>
                  <a:lnTo>
                    <a:pt x="4069" y="746"/>
                  </a:lnTo>
                  <a:lnTo>
                    <a:pt x="4055" y="746"/>
                  </a:lnTo>
                  <a:lnTo>
                    <a:pt x="4054" y="753"/>
                  </a:lnTo>
                  <a:lnTo>
                    <a:pt x="4051" y="777"/>
                  </a:lnTo>
                  <a:lnTo>
                    <a:pt x="4058" y="777"/>
                  </a:lnTo>
                  <a:lnTo>
                    <a:pt x="4066" y="776"/>
                  </a:lnTo>
                  <a:lnTo>
                    <a:pt x="4064" y="770"/>
                  </a:lnTo>
                  <a:lnTo>
                    <a:pt x="4057" y="771"/>
                  </a:lnTo>
                  <a:lnTo>
                    <a:pt x="4064" y="771"/>
                  </a:lnTo>
                  <a:lnTo>
                    <a:pt x="4064" y="767"/>
                  </a:lnTo>
                  <a:lnTo>
                    <a:pt x="4064" y="771"/>
                  </a:lnTo>
                  <a:lnTo>
                    <a:pt x="4064" y="767"/>
                  </a:lnTo>
                  <a:lnTo>
                    <a:pt x="4061" y="747"/>
                  </a:lnTo>
                  <a:lnTo>
                    <a:pt x="4051" y="684"/>
                  </a:lnTo>
                  <a:lnTo>
                    <a:pt x="4046" y="747"/>
                  </a:lnTo>
                  <a:lnTo>
                    <a:pt x="4044" y="767"/>
                  </a:lnTo>
                  <a:lnTo>
                    <a:pt x="4052" y="767"/>
                  </a:lnTo>
                  <a:lnTo>
                    <a:pt x="4047" y="762"/>
                  </a:lnTo>
                  <a:lnTo>
                    <a:pt x="4044" y="765"/>
                  </a:lnTo>
                  <a:lnTo>
                    <a:pt x="4049" y="770"/>
                  </a:lnTo>
                  <a:lnTo>
                    <a:pt x="4057" y="770"/>
                  </a:lnTo>
                  <a:lnTo>
                    <a:pt x="4055" y="741"/>
                  </a:lnTo>
                  <a:lnTo>
                    <a:pt x="4054" y="697"/>
                  </a:lnTo>
                  <a:lnTo>
                    <a:pt x="4038" y="750"/>
                  </a:lnTo>
                  <a:lnTo>
                    <a:pt x="4037" y="753"/>
                  </a:lnTo>
                  <a:lnTo>
                    <a:pt x="4037" y="752"/>
                  </a:lnTo>
                  <a:lnTo>
                    <a:pt x="4035" y="768"/>
                  </a:lnTo>
                  <a:lnTo>
                    <a:pt x="4043" y="768"/>
                  </a:lnTo>
                  <a:lnTo>
                    <a:pt x="4051" y="767"/>
                  </a:lnTo>
                  <a:lnTo>
                    <a:pt x="4047" y="756"/>
                  </a:lnTo>
                  <a:lnTo>
                    <a:pt x="4046" y="753"/>
                  </a:lnTo>
                  <a:lnTo>
                    <a:pt x="4032" y="740"/>
                  </a:lnTo>
                  <a:lnTo>
                    <a:pt x="4031" y="756"/>
                  </a:lnTo>
                  <a:lnTo>
                    <a:pt x="4028" y="777"/>
                  </a:lnTo>
                  <a:lnTo>
                    <a:pt x="4043" y="777"/>
                  </a:lnTo>
                  <a:lnTo>
                    <a:pt x="4041" y="765"/>
                  </a:lnTo>
                  <a:lnTo>
                    <a:pt x="4044" y="791"/>
                  </a:lnTo>
                  <a:lnTo>
                    <a:pt x="4041" y="765"/>
                  </a:lnTo>
                  <a:lnTo>
                    <a:pt x="4038" y="746"/>
                  </a:lnTo>
                  <a:lnTo>
                    <a:pt x="4031" y="697"/>
                  </a:lnTo>
                  <a:lnTo>
                    <a:pt x="4023" y="746"/>
                  </a:lnTo>
                  <a:lnTo>
                    <a:pt x="4020" y="767"/>
                  </a:lnTo>
                  <a:lnTo>
                    <a:pt x="4028" y="767"/>
                  </a:lnTo>
                  <a:lnTo>
                    <a:pt x="4022" y="764"/>
                  </a:lnTo>
                  <a:lnTo>
                    <a:pt x="4020" y="767"/>
                  </a:lnTo>
                  <a:lnTo>
                    <a:pt x="4026" y="770"/>
                  </a:lnTo>
                  <a:lnTo>
                    <a:pt x="4034" y="770"/>
                  </a:lnTo>
                  <a:lnTo>
                    <a:pt x="4034" y="759"/>
                  </a:lnTo>
                  <a:lnTo>
                    <a:pt x="4032" y="744"/>
                  </a:lnTo>
                  <a:lnTo>
                    <a:pt x="4029" y="706"/>
                  </a:lnTo>
                  <a:lnTo>
                    <a:pt x="4019" y="743"/>
                  </a:lnTo>
                  <a:lnTo>
                    <a:pt x="4016" y="753"/>
                  </a:lnTo>
                  <a:lnTo>
                    <a:pt x="4016" y="752"/>
                  </a:lnTo>
                  <a:lnTo>
                    <a:pt x="4016" y="755"/>
                  </a:lnTo>
                  <a:lnTo>
                    <a:pt x="4013" y="773"/>
                  </a:lnTo>
                  <a:lnTo>
                    <a:pt x="4026" y="773"/>
                  </a:lnTo>
                  <a:lnTo>
                    <a:pt x="4025" y="758"/>
                  </a:lnTo>
                  <a:lnTo>
                    <a:pt x="4025" y="753"/>
                  </a:lnTo>
                  <a:lnTo>
                    <a:pt x="4020" y="752"/>
                  </a:lnTo>
                  <a:lnTo>
                    <a:pt x="4017" y="750"/>
                  </a:lnTo>
                  <a:lnTo>
                    <a:pt x="4007" y="746"/>
                  </a:lnTo>
                  <a:lnTo>
                    <a:pt x="4007" y="756"/>
                  </a:lnTo>
                  <a:lnTo>
                    <a:pt x="4005" y="785"/>
                  </a:lnTo>
                  <a:lnTo>
                    <a:pt x="4013" y="785"/>
                  </a:lnTo>
                  <a:lnTo>
                    <a:pt x="4020" y="783"/>
                  </a:lnTo>
                  <a:lnTo>
                    <a:pt x="4017" y="773"/>
                  </a:lnTo>
                  <a:lnTo>
                    <a:pt x="4010" y="774"/>
                  </a:lnTo>
                  <a:lnTo>
                    <a:pt x="4017" y="774"/>
                  </a:lnTo>
                  <a:lnTo>
                    <a:pt x="4016" y="753"/>
                  </a:lnTo>
                  <a:lnTo>
                    <a:pt x="4011" y="679"/>
                  </a:lnTo>
                  <a:lnTo>
                    <a:pt x="4001" y="753"/>
                  </a:lnTo>
                  <a:lnTo>
                    <a:pt x="3998" y="776"/>
                  </a:lnTo>
                  <a:lnTo>
                    <a:pt x="4005" y="776"/>
                  </a:lnTo>
                  <a:lnTo>
                    <a:pt x="4011" y="771"/>
                  </a:lnTo>
                  <a:lnTo>
                    <a:pt x="4010" y="770"/>
                  </a:lnTo>
                  <a:lnTo>
                    <a:pt x="4004" y="774"/>
                  </a:lnTo>
                  <a:lnTo>
                    <a:pt x="4011" y="774"/>
                  </a:lnTo>
                  <a:lnTo>
                    <a:pt x="4001" y="669"/>
                  </a:lnTo>
                  <a:lnTo>
                    <a:pt x="3992" y="759"/>
                  </a:lnTo>
                  <a:lnTo>
                    <a:pt x="3999" y="759"/>
                  </a:lnTo>
                  <a:lnTo>
                    <a:pt x="3993" y="759"/>
                  </a:lnTo>
                  <a:lnTo>
                    <a:pt x="3990" y="779"/>
                  </a:lnTo>
                  <a:lnTo>
                    <a:pt x="4004" y="779"/>
                  </a:lnTo>
                  <a:lnTo>
                    <a:pt x="4002" y="764"/>
                  </a:lnTo>
                  <a:lnTo>
                    <a:pt x="4002" y="759"/>
                  </a:lnTo>
                  <a:lnTo>
                    <a:pt x="3998" y="758"/>
                  </a:lnTo>
                  <a:lnTo>
                    <a:pt x="3995" y="756"/>
                  </a:lnTo>
                  <a:lnTo>
                    <a:pt x="3984" y="752"/>
                  </a:lnTo>
                  <a:lnTo>
                    <a:pt x="3984" y="762"/>
                  </a:lnTo>
                  <a:lnTo>
                    <a:pt x="3983" y="791"/>
                  </a:lnTo>
                  <a:lnTo>
                    <a:pt x="3990" y="791"/>
                  </a:lnTo>
                  <a:lnTo>
                    <a:pt x="3998" y="789"/>
                  </a:lnTo>
                  <a:lnTo>
                    <a:pt x="3995" y="776"/>
                  </a:lnTo>
                  <a:lnTo>
                    <a:pt x="3987" y="777"/>
                  </a:lnTo>
                  <a:lnTo>
                    <a:pt x="3995" y="777"/>
                  </a:lnTo>
                  <a:lnTo>
                    <a:pt x="3993" y="758"/>
                  </a:lnTo>
                  <a:lnTo>
                    <a:pt x="3989" y="688"/>
                  </a:lnTo>
                  <a:lnTo>
                    <a:pt x="3978" y="758"/>
                  </a:lnTo>
                  <a:lnTo>
                    <a:pt x="3975" y="779"/>
                  </a:lnTo>
                  <a:lnTo>
                    <a:pt x="3983" y="779"/>
                  </a:lnTo>
                  <a:lnTo>
                    <a:pt x="3978" y="774"/>
                  </a:lnTo>
                  <a:lnTo>
                    <a:pt x="3977" y="776"/>
                  </a:lnTo>
                  <a:lnTo>
                    <a:pt x="3981" y="780"/>
                  </a:lnTo>
                  <a:lnTo>
                    <a:pt x="3989" y="780"/>
                  </a:lnTo>
                  <a:lnTo>
                    <a:pt x="3986" y="752"/>
                  </a:lnTo>
                  <a:lnTo>
                    <a:pt x="3980" y="699"/>
                  </a:lnTo>
                  <a:lnTo>
                    <a:pt x="3972" y="752"/>
                  </a:lnTo>
                  <a:lnTo>
                    <a:pt x="3971" y="761"/>
                  </a:lnTo>
                  <a:lnTo>
                    <a:pt x="3966" y="783"/>
                  </a:lnTo>
                  <a:lnTo>
                    <a:pt x="3969" y="761"/>
                  </a:lnTo>
                  <a:lnTo>
                    <a:pt x="3966" y="783"/>
                  </a:lnTo>
                  <a:lnTo>
                    <a:pt x="3981" y="783"/>
                  </a:lnTo>
                  <a:lnTo>
                    <a:pt x="3980" y="765"/>
                  </a:lnTo>
                  <a:lnTo>
                    <a:pt x="3980" y="761"/>
                  </a:lnTo>
                  <a:lnTo>
                    <a:pt x="3975" y="759"/>
                  </a:lnTo>
                  <a:lnTo>
                    <a:pt x="3963" y="753"/>
                  </a:lnTo>
                  <a:lnTo>
                    <a:pt x="3961" y="764"/>
                  </a:lnTo>
                  <a:lnTo>
                    <a:pt x="3958" y="788"/>
                  </a:lnTo>
                  <a:lnTo>
                    <a:pt x="3974" y="788"/>
                  </a:lnTo>
                  <a:lnTo>
                    <a:pt x="3972" y="776"/>
                  </a:lnTo>
                  <a:lnTo>
                    <a:pt x="3971" y="753"/>
                  </a:lnTo>
                  <a:lnTo>
                    <a:pt x="3968" y="702"/>
                  </a:lnTo>
                  <a:lnTo>
                    <a:pt x="3957" y="752"/>
                  </a:lnTo>
                  <a:lnTo>
                    <a:pt x="3954" y="765"/>
                  </a:lnTo>
                  <a:lnTo>
                    <a:pt x="3960" y="767"/>
                  </a:lnTo>
                  <a:lnTo>
                    <a:pt x="3954" y="765"/>
                  </a:lnTo>
                  <a:lnTo>
                    <a:pt x="3952" y="770"/>
                  </a:lnTo>
                  <a:lnTo>
                    <a:pt x="3958" y="771"/>
                  </a:lnTo>
                  <a:lnTo>
                    <a:pt x="3966" y="771"/>
                  </a:lnTo>
                  <a:lnTo>
                    <a:pt x="3963" y="743"/>
                  </a:lnTo>
                  <a:lnTo>
                    <a:pt x="3960" y="717"/>
                  </a:lnTo>
                  <a:lnTo>
                    <a:pt x="3949" y="740"/>
                  </a:lnTo>
                  <a:lnTo>
                    <a:pt x="3945" y="749"/>
                  </a:lnTo>
                  <a:lnTo>
                    <a:pt x="3943" y="764"/>
                  </a:lnTo>
                  <a:lnTo>
                    <a:pt x="3958" y="764"/>
                  </a:lnTo>
                  <a:lnTo>
                    <a:pt x="3957" y="752"/>
                  </a:lnTo>
                  <a:lnTo>
                    <a:pt x="3957" y="747"/>
                  </a:lnTo>
                  <a:lnTo>
                    <a:pt x="3952" y="746"/>
                  </a:lnTo>
                  <a:lnTo>
                    <a:pt x="3949" y="744"/>
                  </a:lnTo>
                  <a:lnTo>
                    <a:pt x="3942" y="741"/>
                  </a:lnTo>
                  <a:lnTo>
                    <a:pt x="3940" y="749"/>
                  </a:lnTo>
                  <a:lnTo>
                    <a:pt x="3937" y="758"/>
                  </a:lnTo>
                  <a:lnTo>
                    <a:pt x="3943" y="759"/>
                  </a:lnTo>
                  <a:lnTo>
                    <a:pt x="3951" y="759"/>
                  </a:lnTo>
                  <a:lnTo>
                    <a:pt x="3949" y="749"/>
                  </a:lnTo>
                  <a:lnTo>
                    <a:pt x="3948" y="746"/>
                  </a:lnTo>
                  <a:lnTo>
                    <a:pt x="3949" y="747"/>
                  </a:lnTo>
                  <a:lnTo>
                    <a:pt x="3946" y="732"/>
                  </a:lnTo>
                  <a:lnTo>
                    <a:pt x="3937" y="691"/>
                  </a:lnTo>
                  <a:lnTo>
                    <a:pt x="3930" y="744"/>
                  </a:lnTo>
                  <a:lnTo>
                    <a:pt x="3937" y="744"/>
                  </a:lnTo>
                  <a:lnTo>
                    <a:pt x="3931" y="741"/>
                  </a:lnTo>
                  <a:lnTo>
                    <a:pt x="3928" y="747"/>
                  </a:lnTo>
                  <a:lnTo>
                    <a:pt x="3934" y="750"/>
                  </a:lnTo>
                  <a:lnTo>
                    <a:pt x="3942" y="750"/>
                  </a:lnTo>
                  <a:lnTo>
                    <a:pt x="3940" y="732"/>
                  </a:lnTo>
                  <a:lnTo>
                    <a:pt x="3940" y="729"/>
                  </a:lnTo>
                  <a:lnTo>
                    <a:pt x="3934" y="723"/>
                  </a:lnTo>
                  <a:lnTo>
                    <a:pt x="3924" y="723"/>
                  </a:lnTo>
                  <a:lnTo>
                    <a:pt x="3922" y="731"/>
                  </a:lnTo>
                  <a:lnTo>
                    <a:pt x="3921" y="741"/>
                  </a:lnTo>
                  <a:lnTo>
                    <a:pt x="3936" y="741"/>
                  </a:lnTo>
                  <a:lnTo>
                    <a:pt x="3933" y="700"/>
                  </a:lnTo>
                  <a:lnTo>
                    <a:pt x="3918" y="700"/>
                  </a:lnTo>
                  <a:lnTo>
                    <a:pt x="3916" y="729"/>
                  </a:lnTo>
                  <a:lnTo>
                    <a:pt x="3913" y="767"/>
                  </a:lnTo>
                  <a:lnTo>
                    <a:pt x="3912" y="789"/>
                  </a:lnTo>
                  <a:lnTo>
                    <a:pt x="3909" y="830"/>
                  </a:lnTo>
                  <a:lnTo>
                    <a:pt x="3907" y="1290"/>
                  </a:lnTo>
                  <a:lnTo>
                    <a:pt x="3904" y="1449"/>
                  </a:lnTo>
                  <a:lnTo>
                    <a:pt x="3912" y="1449"/>
                  </a:lnTo>
                  <a:lnTo>
                    <a:pt x="3912" y="1441"/>
                  </a:lnTo>
                  <a:lnTo>
                    <a:pt x="3002" y="1441"/>
                  </a:lnTo>
                  <a:lnTo>
                    <a:pt x="3002" y="1449"/>
                  </a:lnTo>
                  <a:lnTo>
                    <a:pt x="3009" y="1447"/>
                  </a:lnTo>
                  <a:lnTo>
                    <a:pt x="3003" y="1423"/>
                  </a:lnTo>
                  <a:lnTo>
                    <a:pt x="2994" y="1440"/>
                  </a:lnTo>
                  <a:lnTo>
                    <a:pt x="2991" y="1446"/>
                  </a:lnTo>
                  <a:lnTo>
                    <a:pt x="2997" y="1449"/>
                  </a:lnTo>
                  <a:lnTo>
                    <a:pt x="3005" y="1449"/>
                  </a:lnTo>
                  <a:lnTo>
                    <a:pt x="3003" y="1398"/>
                  </a:lnTo>
                  <a:lnTo>
                    <a:pt x="3000" y="281"/>
                  </a:lnTo>
                  <a:lnTo>
                    <a:pt x="2999" y="80"/>
                  </a:lnTo>
                  <a:lnTo>
                    <a:pt x="2984" y="80"/>
                  </a:lnTo>
                  <a:lnTo>
                    <a:pt x="2981" y="107"/>
                  </a:lnTo>
                  <a:lnTo>
                    <a:pt x="2996" y="107"/>
                  </a:lnTo>
                  <a:lnTo>
                    <a:pt x="2994" y="88"/>
                  </a:lnTo>
                  <a:lnTo>
                    <a:pt x="2994" y="89"/>
                  </a:lnTo>
                  <a:lnTo>
                    <a:pt x="2994" y="86"/>
                  </a:lnTo>
                  <a:lnTo>
                    <a:pt x="2991" y="76"/>
                  </a:lnTo>
                  <a:lnTo>
                    <a:pt x="2978" y="32"/>
                  </a:lnTo>
                  <a:lnTo>
                    <a:pt x="2976" y="77"/>
                  </a:lnTo>
                  <a:lnTo>
                    <a:pt x="2975" y="112"/>
                  </a:lnTo>
                  <a:lnTo>
                    <a:pt x="2975" y="121"/>
                  </a:lnTo>
                  <a:lnTo>
                    <a:pt x="2982" y="121"/>
                  </a:lnTo>
                  <a:lnTo>
                    <a:pt x="2990" y="119"/>
                  </a:lnTo>
                  <a:lnTo>
                    <a:pt x="2987" y="107"/>
                  </a:lnTo>
                  <a:lnTo>
                    <a:pt x="2979" y="109"/>
                  </a:lnTo>
                  <a:lnTo>
                    <a:pt x="2987" y="109"/>
                  </a:lnTo>
                  <a:lnTo>
                    <a:pt x="2985" y="73"/>
                  </a:lnTo>
                  <a:lnTo>
                    <a:pt x="2970" y="73"/>
                  </a:lnTo>
                  <a:lnTo>
                    <a:pt x="2967" y="104"/>
                  </a:lnTo>
                  <a:lnTo>
                    <a:pt x="2965" y="115"/>
                  </a:lnTo>
                  <a:lnTo>
                    <a:pt x="2981" y="115"/>
                  </a:lnTo>
                  <a:lnTo>
                    <a:pt x="2976" y="65"/>
                  </a:lnTo>
                  <a:lnTo>
                    <a:pt x="2965" y="77"/>
                  </a:lnTo>
                  <a:lnTo>
                    <a:pt x="2962" y="80"/>
                  </a:lnTo>
                  <a:lnTo>
                    <a:pt x="2959" y="82"/>
                  </a:lnTo>
                  <a:lnTo>
                    <a:pt x="2959" y="85"/>
                  </a:lnTo>
                  <a:lnTo>
                    <a:pt x="2958" y="116"/>
                  </a:lnTo>
                  <a:lnTo>
                    <a:pt x="2973" y="116"/>
                  </a:lnTo>
                  <a:lnTo>
                    <a:pt x="2972" y="100"/>
                  </a:lnTo>
                  <a:lnTo>
                    <a:pt x="2973" y="113"/>
                  </a:lnTo>
                  <a:lnTo>
                    <a:pt x="2972" y="100"/>
                  </a:lnTo>
                  <a:lnTo>
                    <a:pt x="2968" y="79"/>
                  </a:lnTo>
                  <a:lnTo>
                    <a:pt x="2958" y="8"/>
                  </a:lnTo>
                  <a:lnTo>
                    <a:pt x="2953" y="79"/>
                  </a:lnTo>
                  <a:lnTo>
                    <a:pt x="2950" y="127"/>
                  </a:lnTo>
                  <a:lnTo>
                    <a:pt x="2958" y="127"/>
                  </a:lnTo>
                  <a:lnTo>
                    <a:pt x="2965" y="125"/>
                  </a:lnTo>
                  <a:lnTo>
                    <a:pt x="2964" y="121"/>
                  </a:lnTo>
                  <a:lnTo>
                    <a:pt x="2956" y="122"/>
                  </a:lnTo>
                  <a:lnTo>
                    <a:pt x="2964" y="122"/>
                  </a:lnTo>
                  <a:lnTo>
                    <a:pt x="2961" y="82"/>
                  </a:lnTo>
                  <a:lnTo>
                    <a:pt x="2946" y="82"/>
                  </a:lnTo>
                  <a:lnTo>
                    <a:pt x="2944" y="110"/>
                  </a:lnTo>
                  <a:lnTo>
                    <a:pt x="2952" y="110"/>
                  </a:lnTo>
                  <a:lnTo>
                    <a:pt x="2946" y="109"/>
                  </a:lnTo>
                  <a:lnTo>
                    <a:pt x="2944" y="116"/>
                  </a:lnTo>
                  <a:lnTo>
                    <a:pt x="2950" y="118"/>
                  </a:lnTo>
                  <a:lnTo>
                    <a:pt x="2944" y="116"/>
                  </a:lnTo>
                  <a:lnTo>
                    <a:pt x="2943" y="121"/>
                  </a:lnTo>
                  <a:lnTo>
                    <a:pt x="2949" y="122"/>
                  </a:lnTo>
                  <a:lnTo>
                    <a:pt x="2956" y="122"/>
                  </a:lnTo>
                  <a:lnTo>
                    <a:pt x="2955" y="79"/>
                  </a:lnTo>
                  <a:lnTo>
                    <a:pt x="2955" y="68"/>
                  </a:lnTo>
                  <a:lnTo>
                    <a:pt x="2944" y="73"/>
                  </a:lnTo>
                  <a:lnTo>
                    <a:pt x="2941" y="74"/>
                  </a:lnTo>
                  <a:lnTo>
                    <a:pt x="2937" y="76"/>
                  </a:lnTo>
                  <a:lnTo>
                    <a:pt x="2937" y="80"/>
                  </a:lnTo>
                  <a:lnTo>
                    <a:pt x="2935" y="116"/>
                  </a:lnTo>
                  <a:lnTo>
                    <a:pt x="2950" y="116"/>
                  </a:lnTo>
                  <a:lnTo>
                    <a:pt x="2947" y="97"/>
                  </a:lnTo>
                  <a:lnTo>
                    <a:pt x="2940" y="97"/>
                  </a:lnTo>
                  <a:lnTo>
                    <a:pt x="2947" y="97"/>
                  </a:lnTo>
                  <a:lnTo>
                    <a:pt x="2946" y="82"/>
                  </a:lnTo>
                  <a:lnTo>
                    <a:pt x="2931" y="82"/>
                  </a:lnTo>
                  <a:lnTo>
                    <a:pt x="2928" y="130"/>
                  </a:lnTo>
                  <a:lnTo>
                    <a:pt x="2935" y="130"/>
                  </a:lnTo>
                  <a:lnTo>
                    <a:pt x="2943" y="128"/>
                  </a:lnTo>
                  <a:lnTo>
                    <a:pt x="2941" y="121"/>
                  </a:lnTo>
                  <a:lnTo>
                    <a:pt x="2934" y="122"/>
                  </a:lnTo>
                  <a:lnTo>
                    <a:pt x="2941" y="122"/>
                  </a:lnTo>
                  <a:lnTo>
                    <a:pt x="2938" y="83"/>
                  </a:lnTo>
                  <a:lnTo>
                    <a:pt x="2923" y="83"/>
                  </a:lnTo>
                  <a:lnTo>
                    <a:pt x="2922" y="109"/>
                  </a:lnTo>
                  <a:lnTo>
                    <a:pt x="2929" y="109"/>
                  </a:lnTo>
                  <a:lnTo>
                    <a:pt x="2923" y="107"/>
                  </a:lnTo>
                  <a:lnTo>
                    <a:pt x="2920" y="122"/>
                  </a:lnTo>
                  <a:lnTo>
                    <a:pt x="2926" y="124"/>
                  </a:lnTo>
                  <a:lnTo>
                    <a:pt x="2934" y="124"/>
                  </a:lnTo>
                  <a:lnTo>
                    <a:pt x="2932" y="88"/>
                  </a:lnTo>
                  <a:lnTo>
                    <a:pt x="2932" y="86"/>
                  </a:lnTo>
                  <a:lnTo>
                    <a:pt x="2931" y="85"/>
                  </a:lnTo>
                  <a:lnTo>
                    <a:pt x="2928" y="80"/>
                  </a:lnTo>
                  <a:lnTo>
                    <a:pt x="2916" y="61"/>
                  </a:lnTo>
                  <a:lnTo>
                    <a:pt x="2914" y="83"/>
                  </a:lnTo>
                  <a:lnTo>
                    <a:pt x="2913" y="115"/>
                  </a:lnTo>
                  <a:lnTo>
                    <a:pt x="2920" y="115"/>
                  </a:lnTo>
                  <a:lnTo>
                    <a:pt x="2928" y="113"/>
                  </a:lnTo>
                  <a:lnTo>
                    <a:pt x="2926" y="107"/>
                  </a:lnTo>
                  <a:lnTo>
                    <a:pt x="2919" y="109"/>
                  </a:lnTo>
                  <a:lnTo>
                    <a:pt x="2926" y="109"/>
                  </a:lnTo>
                  <a:lnTo>
                    <a:pt x="2925" y="100"/>
                  </a:lnTo>
                  <a:lnTo>
                    <a:pt x="2917" y="100"/>
                  </a:lnTo>
                  <a:lnTo>
                    <a:pt x="2925" y="100"/>
                  </a:lnTo>
                  <a:lnTo>
                    <a:pt x="2922" y="77"/>
                  </a:lnTo>
                  <a:lnTo>
                    <a:pt x="2907" y="77"/>
                  </a:lnTo>
                  <a:lnTo>
                    <a:pt x="2905" y="122"/>
                  </a:lnTo>
                  <a:lnTo>
                    <a:pt x="2913" y="122"/>
                  </a:lnTo>
                  <a:lnTo>
                    <a:pt x="2920" y="121"/>
                  </a:lnTo>
                  <a:lnTo>
                    <a:pt x="2919" y="115"/>
                  </a:lnTo>
                  <a:lnTo>
                    <a:pt x="2911" y="116"/>
                  </a:lnTo>
                  <a:lnTo>
                    <a:pt x="2919" y="116"/>
                  </a:lnTo>
                  <a:lnTo>
                    <a:pt x="2916" y="79"/>
                  </a:lnTo>
                  <a:lnTo>
                    <a:pt x="2901" y="79"/>
                  </a:lnTo>
                  <a:lnTo>
                    <a:pt x="2898" y="104"/>
                  </a:lnTo>
                  <a:lnTo>
                    <a:pt x="2905" y="104"/>
                  </a:lnTo>
                  <a:lnTo>
                    <a:pt x="2899" y="104"/>
                  </a:lnTo>
                  <a:lnTo>
                    <a:pt x="2898" y="113"/>
                  </a:lnTo>
                  <a:lnTo>
                    <a:pt x="2911" y="113"/>
                  </a:lnTo>
                  <a:lnTo>
                    <a:pt x="2910" y="74"/>
                  </a:lnTo>
                  <a:lnTo>
                    <a:pt x="2910" y="64"/>
                  </a:lnTo>
                  <a:lnTo>
                    <a:pt x="2899" y="68"/>
                  </a:lnTo>
                  <a:lnTo>
                    <a:pt x="2896" y="70"/>
                  </a:lnTo>
                  <a:lnTo>
                    <a:pt x="2892" y="71"/>
                  </a:lnTo>
                  <a:lnTo>
                    <a:pt x="2892" y="76"/>
                  </a:lnTo>
                  <a:lnTo>
                    <a:pt x="2889" y="106"/>
                  </a:lnTo>
                  <a:lnTo>
                    <a:pt x="2904" y="106"/>
                  </a:lnTo>
                  <a:lnTo>
                    <a:pt x="2902" y="88"/>
                  </a:lnTo>
                  <a:lnTo>
                    <a:pt x="2902" y="91"/>
                  </a:lnTo>
                  <a:lnTo>
                    <a:pt x="2902" y="86"/>
                  </a:lnTo>
                  <a:lnTo>
                    <a:pt x="2899" y="74"/>
                  </a:lnTo>
                  <a:lnTo>
                    <a:pt x="2885" y="23"/>
                  </a:lnTo>
                  <a:lnTo>
                    <a:pt x="2884" y="76"/>
                  </a:lnTo>
                  <a:lnTo>
                    <a:pt x="2882" y="122"/>
                  </a:lnTo>
                  <a:lnTo>
                    <a:pt x="2890" y="122"/>
                  </a:lnTo>
                  <a:lnTo>
                    <a:pt x="2898" y="121"/>
                  </a:lnTo>
                  <a:lnTo>
                    <a:pt x="2895" y="110"/>
                  </a:lnTo>
                  <a:lnTo>
                    <a:pt x="2887" y="112"/>
                  </a:lnTo>
                  <a:lnTo>
                    <a:pt x="2895" y="112"/>
                  </a:lnTo>
                  <a:lnTo>
                    <a:pt x="2895" y="106"/>
                  </a:lnTo>
                  <a:lnTo>
                    <a:pt x="2893" y="79"/>
                  </a:lnTo>
                  <a:lnTo>
                    <a:pt x="2878" y="79"/>
                  </a:lnTo>
                  <a:lnTo>
                    <a:pt x="2873" y="119"/>
                  </a:lnTo>
                  <a:lnTo>
                    <a:pt x="2889" y="119"/>
                  </a:lnTo>
                  <a:lnTo>
                    <a:pt x="2885" y="86"/>
                  </a:lnTo>
                  <a:lnTo>
                    <a:pt x="2882" y="80"/>
                  </a:lnTo>
                  <a:lnTo>
                    <a:pt x="2870" y="58"/>
                  </a:lnTo>
                  <a:lnTo>
                    <a:pt x="2869" y="83"/>
                  </a:lnTo>
                  <a:lnTo>
                    <a:pt x="2866" y="119"/>
                  </a:lnTo>
                  <a:lnTo>
                    <a:pt x="2881" y="119"/>
                  </a:lnTo>
                  <a:lnTo>
                    <a:pt x="2879" y="103"/>
                  </a:lnTo>
                  <a:lnTo>
                    <a:pt x="2876" y="77"/>
                  </a:lnTo>
                  <a:lnTo>
                    <a:pt x="2861" y="77"/>
                  </a:lnTo>
                  <a:lnTo>
                    <a:pt x="2860" y="124"/>
                  </a:lnTo>
                  <a:lnTo>
                    <a:pt x="2867" y="124"/>
                  </a:lnTo>
                  <a:lnTo>
                    <a:pt x="2873" y="121"/>
                  </a:lnTo>
                  <a:lnTo>
                    <a:pt x="2870" y="116"/>
                  </a:lnTo>
                  <a:lnTo>
                    <a:pt x="2864" y="119"/>
                  </a:lnTo>
                  <a:lnTo>
                    <a:pt x="2872" y="119"/>
                  </a:lnTo>
                  <a:lnTo>
                    <a:pt x="2870" y="79"/>
                  </a:lnTo>
                  <a:lnTo>
                    <a:pt x="2855" y="79"/>
                  </a:lnTo>
                  <a:lnTo>
                    <a:pt x="2852" y="109"/>
                  </a:lnTo>
                  <a:lnTo>
                    <a:pt x="2851" y="125"/>
                  </a:lnTo>
                  <a:lnTo>
                    <a:pt x="2866" y="125"/>
                  </a:lnTo>
                  <a:lnTo>
                    <a:pt x="2863" y="79"/>
                  </a:lnTo>
                  <a:lnTo>
                    <a:pt x="2863" y="68"/>
                  </a:lnTo>
                  <a:lnTo>
                    <a:pt x="2852" y="73"/>
                  </a:lnTo>
                  <a:lnTo>
                    <a:pt x="2849" y="74"/>
                  </a:lnTo>
                  <a:lnTo>
                    <a:pt x="2845" y="76"/>
                  </a:lnTo>
                  <a:lnTo>
                    <a:pt x="2845" y="80"/>
                  </a:lnTo>
                  <a:lnTo>
                    <a:pt x="2843" y="113"/>
                  </a:lnTo>
                  <a:lnTo>
                    <a:pt x="2858" y="113"/>
                  </a:lnTo>
                  <a:lnTo>
                    <a:pt x="2857" y="92"/>
                  </a:lnTo>
                  <a:lnTo>
                    <a:pt x="2857" y="97"/>
                  </a:lnTo>
                  <a:lnTo>
                    <a:pt x="2857" y="91"/>
                  </a:lnTo>
                  <a:lnTo>
                    <a:pt x="2854" y="76"/>
                  </a:lnTo>
                  <a:lnTo>
                    <a:pt x="2842" y="21"/>
                  </a:lnTo>
                  <a:lnTo>
                    <a:pt x="2839" y="77"/>
                  </a:lnTo>
                  <a:lnTo>
                    <a:pt x="2836" y="127"/>
                  </a:lnTo>
                  <a:lnTo>
                    <a:pt x="2851" y="127"/>
                  </a:lnTo>
                  <a:lnTo>
                    <a:pt x="2849" y="112"/>
                  </a:lnTo>
                  <a:lnTo>
                    <a:pt x="2846" y="74"/>
                  </a:lnTo>
                  <a:lnTo>
                    <a:pt x="2831" y="74"/>
                  </a:lnTo>
                  <a:lnTo>
                    <a:pt x="2830" y="109"/>
                  </a:lnTo>
                  <a:lnTo>
                    <a:pt x="2837" y="109"/>
                  </a:lnTo>
                  <a:lnTo>
                    <a:pt x="2831" y="107"/>
                  </a:lnTo>
                  <a:lnTo>
                    <a:pt x="2828" y="115"/>
                  </a:lnTo>
                  <a:lnTo>
                    <a:pt x="2834" y="116"/>
                  </a:lnTo>
                  <a:lnTo>
                    <a:pt x="2842" y="116"/>
                  </a:lnTo>
                  <a:lnTo>
                    <a:pt x="2840" y="79"/>
                  </a:lnTo>
                  <a:lnTo>
                    <a:pt x="2839" y="56"/>
                  </a:lnTo>
                  <a:lnTo>
                    <a:pt x="2827" y="76"/>
                  </a:lnTo>
                  <a:lnTo>
                    <a:pt x="2824" y="80"/>
                  </a:lnTo>
                  <a:lnTo>
                    <a:pt x="2822" y="82"/>
                  </a:lnTo>
                  <a:lnTo>
                    <a:pt x="2822" y="83"/>
                  </a:lnTo>
                  <a:lnTo>
                    <a:pt x="2821" y="112"/>
                  </a:lnTo>
                  <a:lnTo>
                    <a:pt x="2836" y="112"/>
                  </a:lnTo>
                  <a:lnTo>
                    <a:pt x="2834" y="92"/>
                  </a:lnTo>
                  <a:lnTo>
                    <a:pt x="2834" y="95"/>
                  </a:lnTo>
                  <a:lnTo>
                    <a:pt x="2834" y="91"/>
                  </a:lnTo>
                  <a:lnTo>
                    <a:pt x="2831" y="77"/>
                  </a:lnTo>
                  <a:lnTo>
                    <a:pt x="2824" y="79"/>
                  </a:lnTo>
                  <a:lnTo>
                    <a:pt x="2831" y="79"/>
                  </a:lnTo>
                  <a:lnTo>
                    <a:pt x="2831" y="76"/>
                  </a:lnTo>
                  <a:lnTo>
                    <a:pt x="2816" y="76"/>
                  </a:lnTo>
                  <a:lnTo>
                    <a:pt x="2813" y="124"/>
                  </a:lnTo>
                  <a:lnTo>
                    <a:pt x="2828" y="124"/>
                  </a:lnTo>
                  <a:lnTo>
                    <a:pt x="2827" y="112"/>
                  </a:lnTo>
                  <a:lnTo>
                    <a:pt x="2824" y="74"/>
                  </a:lnTo>
                  <a:lnTo>
                    <a:pt x="2809" y="74"/>
                  </a:lnTo>
                  <a:lnTo>
                    <a:pt x="2807" y="106"/>
                  </a:lnTo>
                  <a:lnTo>
                    <a:pt x="2815" y="106"/>
                  </a:lnTo>
                  <a:lnTo>
                    <a:pt x="2809" y="103"/>
                  </a:lnTo>
                  <a:lnTo>
                    <a:pt x="2806" y="109"/>
                  </a:lnTo>
                  <a:lnTo>
                    <a:pt x="2812" y="112"/>
                  </a:lnTo>
                  <a:lnTo>
                    <a:pt x="2819" y="112"/>
                  </a:lnTo>
                  <a:lnTo>
                    <a:pt x="2818" y="70"/>
                  </a:lnTo>
                  <a:lnTo>
                    <a:pt x="2816" y="47"/>
                  </a:lnTo>
                  <a:lnTo>
                    <a:pt x="2804" y="67"/>
                  </a:lnTo>
                  <a:lnTo>
                    <a:pt x="2801" y="71"/>
                  </a:lnTo>
                  <a:lnTo>
                    <a:pt x="2799" y="73"/>
                  </a:lnTo>
                  <a:lnTo>
                    <a:pt x="2799" y="74"/>
                  </a:lnTo>
                  <a:lnTo>
                    <a:pt x="2798" y="104"/>
                  </a:lnTo>
                  <a:lnTo>
                    <a:pt x="2813" y="104"/>
                  </a:lnTo>
                  <a:lnTo>
                    <a:pt x="2810" y="85"/>
                  </a:lnTo>
                  <a:lnTo>
                    <a:pt x="2798" y="12"/>
                  </a:lnTo>
                  <a:lnTo>
                    <a:pt x="2793" y="76"/>
                  </a:lnTo>
                  <a:lnTo>
                    <a:pt x="2790" y="125"/>
                  </a:lnTo>
                  <a:lnTo>
                    <a:pt x="2806" y="125"/>
                  </a:lnTo>
                  <a:lnTo>
                    <a:pt x="2804" y="110"/>
                  </a:lnTo>
                  <a:lnTo>
                    <a:pt x="2801" y="76"/>
                  </a:lnTo>
                  <a:lnTo>
                    <a:pt x="2786" y="76"/>
                  </a:lnTo>
                  <a:lnTo>
                    <a:pt x="2784" y="91"/>
                  </a:lnTo>
                  <a:lnTo>
                    <a:pt x="2792" y="91"/>
                  </a:lnTo>
                  <a:lnTo>
                    <a:pt x="2786" y="91"/>
                  </a:lnTo>
                  <a:lnTo>
                    <a:pt x="2784" y="100"/>
                  </a:lnTo>
                  <a:lnTo>
                    <a:pt x="2781" y="113"/>
                  </a:lnTo>
                  <a:lnTo>
                    <a:pt x="2783" y="100"/>
                  </a:lnTo>
                  <a:lnTo>
                    <a:pt x="2781" y="113"/>
                  </a:lnTo>
                  <a:lnTo>
                    <a:pt x="2796" y="113"/>
                  </a:lnTo>
                  <a:lnTo>
                    <a:pt x="2795" y="82"/>
                  </a:lnTo>
                  <a:lnTo>
                    <a:pt x="2778" y="48"/>
                  </a:lnTo>
                  <a:lnTo>
                    <a:pt x="2777" y="76"/>
                  </a:lnTo>
                  <a:lnTo>
                    <a:pt x="2775" y="110"/>
                  </a:lnTo>
                  <a:lnTo>
                    <a:pt x="2783" y="110"/>
                  </a:lnTo>
                  <a:lnTo>
                    <a:pt x="2790" y="109"/>
                  </a:lnTo>
                  <a:lnTo>
                    <a:pt x="2787" y="98"/>
                  </a:lnTo>
                  <a:lnTo>
                    <a:pt x="2780" y="100"/>
                  </a:lnTo>
                  <a:lnTo>
                    <a:pt x="2787" y="100"/>
                  </a:lnTo>
                  <a:lnTo>
                    <a:pt x="2784" y="73"/>
                  </a:lnTo>
                  <a:lnTo>
                    <a:pt x="2769" y="73"/>
                  </a:lnTo>
                  <a:lnTo>
                    <a:pt x="2768" y="119"/>
                  </a:lnTo>
                  <a:lnTo>
                    <a:pt x="2775" y="119"/>
                  </a:lnTo>
                  <a:lnTo>
                    <a:pt x="2781" y="116"/>
                  </a:lnTo>
                  <a:lnTo>
                    <a:pt x="2780" y="113"/>
                  </a:lnTo>
                  <a:lnTo>
                    <a:pt x="2774" y="116"/>
                  </a:lnTo>
                  <a:lnTo>
                    <a:pt x="2781" y="116"/>
                  </a:lnTo>
                  <a:lnTo>
                    <a:pt x="2778" y="77"/>
                  </a:lnTo>
                  <a:lnTo>
                    <a:pt x="2763" y="77"/>
                  </a:lnTo>
                  <a:lnTo>
                    <a:pt x="2760" y="107"/>
                  </a:lnTo>
                  <a:lnTo>
                    <a:pt x="2759" y="124"/>
                  </a:lnTo>
                  <a:lnTo>
                    <a:pt x="2774" y="124"/>
                  </a:lnTo>
                  <a:lnTo>
                    <a:pt x="2771" y="83"/>
                  </a:lnTo>
                  <a:lnTo>
                    <a:pt x="2771" y="86"/>
                  </a:lnTo>
                  <a:lnTo>
                    <a:pt x="2771" y="82"/>
                  </a:lnTo>
                  <a:lnTo>
                    <a:pt x="2769" y="76"/>
                  </a:lnTo>
                  <a:lnTo>
                    <a:pt x="2757" y="32"/>
                  </a:lnTo>
                  <a:lnTo>
                    <a:pt x="2754" y="77"/>
                  </a:lnTo>
                  <a:lnTo>
                    <a:pt x="2751" y="116"/>
                  </a:lnTo>
                  <a:lnTo>
                    <a:pt x="2766" y="116"/>
                  </a:lnTo>
                  <a:lnTo>
                    <a:pt x="2765" y="98"/>
                  </a:lnTo>
                  <a:lnTo>
                    <a:pt x="2766" y="107"/>
                  </a:lnTo>
                  <a:lnTo>
                    <a:pt x="2750" y="8"/>
                  </a:lnTo>
                  <a:lnTo>
                    <a:pt x="2747" y="80"/>
                  </a:lnTo>
                  <a:lnTo>
                    <a:pt x="2745" y="125"/>
                  </a:lnTo>
                  <a:lnTo>
                    <a:pt x="2753" y="125"/>
                  </a:lnTo>
                  <a:lnTo>
                    <a:pt x="2759" y="121"/>
                  </a:lnTo>
                  <a:lnTo>
                    <a:pt x="2756" y="118"/>
                  </a:lnTo>
                  <a:lnTo>
                    <a:pt x="2750" y="122"/>
                  </a:lnTo>
                  <a:lnTo>
                    <a:pt x="2757" y="122"/>
                  </a:lnTo>
                  <a:lnTo>
                    <a:pt x="2756" y="80"/>
                  </a:lnTo>
                  <a:lnTo>
                    <a:pt x="2741" y="80"/>
                  </a:lnTo>
                  <a:lnTo>
                    <a:pt x="2738" y="101"/>
                  </a:lnTo>
                  <a:lnTo>
                    <a:pt x="2736" y="118"/>
                  </a:lnTo>
                  <a:lnTo>
                    <a:pt x="2751" y="118"/>
                  </a:lnTo>
                  <a:lnTo>
                    <a:pt x="2748" y="82"/>
                  </a:lnTo>
                  <a:lnTo>
                    <a:pt x="2748" y="85"/>
                  </a:lnTo>
                  <a:lnTo>
                    <a:pt x="2748" y="80"/>
                  </a:lnTo>
                  <a:lnTo>
                    <a:pt x="2747" y="74"/>
                  </a:lnTo>
                  <a:lnTo>
                    <a:pt x="2736" y="33"/>
                  </a:lnTo>
                  <a:lnTo>
                    <a:pt x="2732" y="76"/>
                  </a:lnTo>
                  <a:lnTo>
                    <a:pt x="2729" y="107"/>
                  </a:lnTo>
                  <a:lnTo>
                    <a:pt x="2744" y="107"/>
                  </a:lnTo>
                  <a:lnTo>
                    <a:pt x="2742" y="94"/>
                  </a:lnTo>
                  <a:lnTo>
                    <a:pt x="2739" y="71"/>
                  </a:lnTo>
                  <a:lnTo>
                    <a:pt x="2724" y="71"/>
                  </a:lnTo>
                  <a:lnTo>
                    <a:pt x="2723" y="118"/>
                  </a:lnTo>
                  <a:lnTo>
                    <a:pt x="2730" y="118"/>
                  </a:lnTo>
                  <a:lnTo>
                    <a:pt x="2736" y="113"/>
                  </a:lnTo>
                  <a:lnTo>
                    <a:pt x="2735" y="112"/>
                  </a:lnTo>
                  <a:lnTo>
                    <a:pt x="2729" y="116"/>
                  </a:lnTo>
                  <a:lnTo>
                    <a:pt x="2736" y="115"/>
                  </a:lnTo>
                  <a:lnTo>
                    <a:pt x="2735" y="110"/>
                  </a:lnTo>
                  <a:lnTo>
                    <a:pt x="2727" y="112"/>
                  </a:lnTo>
                  <a:lnTo>
                    <a:pt x="2735" y="112"/>
                  </a:lnTo>
                  <a:lnTo>
                    <a:pt x="2733" y="76"/>
                  </a:lnTo>
                  <a:lnTo>
                    <a:pt x="2718" y="76"/>
                  </a:lnTo>
                  <a:lnTo>
                    <a:pt x="2713" y="116"/>
                  </a:lnTo>
                  <a:lnTo>
                    <a:pt x="2729" y="116"/>
                  </a:lnTo>
                  <a:lnTo>
                    <a:pt x="2726" y="79"/>
                  </a:lnTo>
                  <a:lnTo>
                    <a:pt x="2721" y="70"/>
                  </a:lnTo>
                  <a:lnTo>
                    <a:pt x="2709" y="44"/>
                  </a:lnTo>
                  <a:lnTo>
                    <a:pt x="2707" y="73"/>
                  </a:lnTo>
                  <a:lnTo>
                    <a:pt x="2706" y="113"/>
                  </a:lnTo>
                  <a:lnTo>
                    <a:pt x="2721" y="113"/>
                  </a:lnTo>
                  <a:lnTo>
                    <a:pt x="2719" y="95"/>
                  </a:lnTo>
                  <a:lnTo>
                    <a:pt x="2719" y="101"/>
                  </a:lnTo>
                  <a:lnTo>
                    <a:pt x="2719" y="94"/>
                  </a:lnTo>
                  <a:lnTo>
                    <a:pt x="2716" y="77"/>
                  </a:lnTo>
                  <a:lnTo>
                    <a:pt x="2704" y="18"/>
                  </a:lnTo>
                  <a:lnTo>
                    <a:pt x="2701" y="79"/>
                  </a:lnTo>
                  <a:lnTo>
                    <a:pt x="2698" y="128"/>
                  </a:lnTo>
                  <a:lnTo>
                    <a:pt x="2706" y="128"/>
                  </a:lnTo>
                  <a:lnTo>
                    <a:pt x="2713" y="127"/>
                  </a:lnTo>
                  <a:lnTo>
                    <a:pt x="2712" y="122"/>
                  </a:lnTo>
                  <a:lnTo>
                    <a:pt x="2704" y="124"/>
                  </a:lnTo>
                  <a:lnTo>
                    <a:pt x="2712" y="124"/>
                  </a:lnTo>
                  <a:lnTo>
                    <a:pt x="2709" y="85"/>
                  </a:lnTo>
                  <a:lnTo>
                    <a:pt x="2694" y="85"/>
                  </a:lnTo>
                  <a:lnTo>
                    <a:pt x="2692" y="103"/>
                  </a:lnTo>
                  <a:lnTo>
                    <a:pt x="2700" y="103"/>
                  </a:lnTo>
                  <a:lnTo>
                    <a:pt x="2694" y="103"/>
                  </a:lnTo>
                  <a:lnTo>
                    <a:pt x="2691" y="121"/>
                  </a:lnTo>
                  <a:lnTo>
                    <a:pt x="2704" y="121"/>
                  </a:lnTo>
                  <a:lnTo>
                    <a:pt x="2703" y="86"/>
                  </a:lnTo>
                  <a:lnTo>
                    <a:pt x="2703" y="85"/>
                  </a:lnTo>
                  <a:lnTo>
                    <a:pt x="2700" y="77"/>
                  </a:lnTo>
                  <a:lnTo>
                    <a:pt x="2686" y="44"/>
                  </a:lnTo>
                  <a:lnTo>
                    <a:pt x="2685" y="79"/>
                  </a:lnTo>
                  <a:lnTo>
                    <a:pt x="2683" y="115"/>
                  </a:lnTo>
                  <a:lnTo>
                    <a:pt x="2691" y="115"/>
                  </a:lnTo>
                  <a:lnTo>
                    <a:pt x="2698" y="113"/>
                  </a:lnTo>
                  <a:lnTo>
                    <a:pt x="2695" y="100"/>
                  </a:lnTo>
                  <a:lnTo>
                    <a:pt x="2688" y="101"/>
                  </a:lnTo>
                  <a:lnTo>
                    <a:pt x="2695" y="101"/>
                  </a:lnTo>
                  <a:lnTo>
                    <a:pt x="2694" y="71"/>
                  </a:lnTo>
                  <a:lnTo>
                    <a:pt x="2679" y="71"/>
                  </a:lnTo>
                  <a:lnTo>
                    <a:pt x="2676" y="124"/>
                  </a:lnTo>
                  <a:lnTo>
                    <a:pt x="2683" y="124"/>
                  </a:lnTo>
                  <a:lnTo>
                    <a:pt x="2689" y="121"/>
                  </a:lnTo>
                  <a:lnTo>
                    <a:pt x="2688" y="118"/>
                  </a:lnTo>
                  <a:lnTo>
                    <a:pt x="2682" y="121"/>
                  </a:lnTo>
                  <a:lnTo>
                    <a:pt x="2689" y="121"/>
                  </a:lnTo>
                  <a:lnTo>
                    <a:pt x="2686" y="80"/>
                  </a:lnTo>
                  <a:lnTo>
                    <a:pt x="2671" y="80"/>
                  </a:lnTo>
                  <a:lnTo>
                    <a:pt x="2670" y="104"/>
                  </a:lnTo>
                  <a:lnTo>
                    <a:pt x="2667" y="127"/>
                  </a:lnTo>
                  <a:lnTo>
                    <a:pt x="2682" y="127"/>
                  </a:lnTo>
                  <a:lnTo>
                    <a:pt x="2680" y="83"/>
                  </a:lnTo>
                  <a:lnTo>
                    <a:pt x="2680" y="82"/>
                  </a:lnTo>
                  <a:lnTo>
                    <a:pt x="2677" y="74"/>
                  </a:lnTo>
                  <a:lnTo>
                    <a:pt x="2664" y="41"/>
                  </a:lnTo>
                  <a:lnTo>
                    <a:pt x="2661" y="110"/>
                  </a:lnTo>
                  <a:lnTo>
                    <a:pt x="2668" y="110"/>
                  </a:lnTo>
                  <a:lnTo>
                    <a:pt x="2676" y="109"/>
                  </a:lnTo>
                  <a:lnTo>
                    <a:pt x="2673" y="98"/>
                  </a:lnTo>
                  <a:lnTo>
                    <a:pt x="2665" y="100"/>
                  </a:lnTo>
                  <a:lnTo>
                    <a:pt x="2673" y="100"/>
                  </a:lnTo>
                  <a:lnTo>
                    <a:pt x="2673" y="97"/>
                  </a:lnTo>
                  <a:lnTo>
                    <a:pt x="2673" y="101"/>
                  </a:lnTo>
                  <a:lnTo>
                    <a:pt x="2673" y="97"/>
                  </a:lnTo>
                  <a:lnTo>
                    <a:pt x="2670" y="76"/>
                  </a:lnTo>
                  <a:lnTo>
                    <a:pt x="2655" y="76"/>
                  </a:lnTo>
                  <a:lnTo>
                    <a:pt x="2653" y="125"/>
                  </a:lnTo>
                  <a:lnTo>
                    <a:pt x="2661" y="125"/>
                  </a:lnTo>
                  <a:lnTo>
                    <a:pt x="2668" y="124"/>
                  </a:lnTo>
                  <a:lnTo>
                    <a:pt x="2667" y="118"/>
                  </a:lnTo>
                  <a:lnTo>
                    <a:pt x="2659" y="119"/>
                  </a:lnTo>
                  <a:lnTo>
                    <a:pt x="2667" y="119"/>
                  </a:lnTo>
                  <a:lnTo>
                    <a:pt x="2664" y="83"/>
                  </a:lnTo>
                  <a:lnTo>
                    <a:pt x="2658" y="12"/>
                  </a:lnTo>
                  <a:lnTo>
                    <a:pt x="2649" y="83"/>
                  </a:lnTo>
                  <a:lnTo>
                    <a:pt x="2646" y="106"/>
                  </a:lnTo>
                  <a:lnTo>
                    <a:pt x="2644" y="122"/>
                  </a:lnTo>
                  <a:lnTo>
                    <a:pt x="2659" y="122"/>
                  </a:lnTo>
                  <a:lnTo>
                    <a:pt x="2656" y="92"/>
                  </a:lnTo>
                  <a:lnTo>
                    <a:pt x="2658" y="103"/>
                  </a:lnTo>
                  <a:lnTo>
                    <a:pt x="2656" y="92"/>
                  </a:lnTo>
                  <a:lnTo>
                    <a:pt x="2655" y="83"/>
                  </a:lnTo>
                  <a:lnTo>
                    <a:pt x="2644" y="26"/>
                  </a:lnTo>
                  <a:lnTo>
                    <a:pt x="2640" y="83"/>
                  </a:lnTo>
                  <a:lnTo>
                    <a:pt x="2636" y="118"/>
                  </a:lnTo>
                  <a:lnTo>
                    <a:pt x="2652" y="118"/>
                  </a:lnTo>
                  <a:lnTo>
                    <a:pt x="2650" y="107"/>
                  </a:lnTo>
                  <a:lnTo>
                    <a:pt x="2643" y="107"/>
                  </a:lnTo>
                  <a:lnTo>
                    <a:pt x="2650" y="107"/>
                  </a:lnTo>
                  <a:lnTo>
                    <a:pt x="2647" y="77"/>
                  </a:lnTo>
                  <a:lnTo>
                    <a:pt x="2632" y="77"/>
                  </a:lnTo>
                  <a:lnTo>
                    <a:pt x="2630" y="124"/>
                  </a:lnTo>
                  <a:lnTo>
                    <a:pt x="2638" y="124"/>
                  </a:lnTo>
                  <a:lnTo>
                    <a:pt x="2644" y="119"/>
                  </a:lnTo>
                  <a:lnTo>
                    <a:pt x="2641" y="116"/>
                  </a:lnTo>
                  <a:lnTo>
                    <a:pt x="2635" y="121"/>
                  </a:lnTo>
                  <a:lnTo>
                    <a:pt x="2643" y="121"/>
                  </a:lnTo>
                  <a:lnTo>
                    <a:pt x="2643" y="97"/>
                  </a:lnTo>
                  <a:lnTo>
                    <a:pt x="2641" y="82"/>
                  </a:lnTo>
                  <a:lnTo>
                    <a:pt x="2635" y="17"/>
                  </a:lnTo>
                  <a:lnTo>
                    <a:pt x="2626" y="82"/>
                  </a:lnTo>
                  <a:lnTo>
                    <a:pt x="2623" y="104"/>
                  </a:lnTo>
                  <a:lnTo>
                    <a:pt x="2621" y="118"/>
                  </a:lnTo>
                  <a:lnTo>
                    <a:pt x="2636" y="118"/>
                  </a:lnTo>
                  <a:lnTo>
                    <a:pt x="2633" y="76"/>
                  </a:lnTo>
                  <a:lnTo>
                    <a:pt x="2630" y="70"/>
                  </a:lnTo>
                  <a:lnTo>
                    <a:pt x="2618" y="47"/>
                  </a:lnTo>
                  <a:lnTo>
                    <a:pt x="2617" y="73"/>
                  </a:lnTo>
                  <a:lnTo>
                    <a:pt x="2614" y="109"/>
                  </a:lnTo>
                  <a:lnTo>
                    <a:pt x="2629" y="109"/>
                  </a:lnTo>
                  <a:lnTo>
                    <a:pt x="2627" y="89"/>
                  </a:lnTo>
                  <a:lnTo>
                    <a:pt x="2627" y="94"/>
                  </a:lnTo>
                  <a:lnTo>
                    <a:pt x="2627" y="88"/>
                  </a:lnTo>
                  <a:lnTo>
                    <a:pt x="2624" y="73"/>
                  </a:lnTo>
                  <a:lnTo>
                    <a:pt x="2611" y="11"/>
                  </a:lnTo>
                  <a:lnTo>
                    <a:pt x="2609" y="74"/>
                  </a:lnTo>
                  <a:lnTo>
                    <a:pt x="2608" y="122"/>
                  </a:lnTo>
                  <a:lnTo>
                    <a:pt x="2615" y="122"/>
                  </a:lnTo>
                  <a:lnTo>
                    <a:pt x="2623" y="121"/>
                  </a:lnTo>
                  <a:lnTo>
                    <a:pt x="2620" y="107"/>
                  </a:lnTo>
                  <a:lnTo>
                    <a:pt x="2612" y="109"/>
                  </a:lnTo>
                  <a:lnTo>
                    <a:pt x="2620" y="109"/>
                  </a:lnTo>
                  <a:lnTo>
                    <a:pt x="2618" y="74"/>
                  </a:lnTo>
                  <a:lnTo>
                    <a:pt x="2603" y="74"/>
                  </a:lnTo>
                  <a:lnTo>
                    <a:pt x="2600" y="100"/>
                  </a:lnTo>
                  <a:lnTo>
                    <a:pt x="2599" y="115"/>
                  </a:lnTo>
                  <a:lnTo>
                    <a:pt x="2614" y="115"/>
                  </a:lnTo>
                  <a:lnTo>
                    <a:pt x="2611" y="82"/>
                  </a:lnTo>
                  <a:lnTo>
                    <a:pt x="2611" y="79"/>
                  </a:lnTo>
                  <a:lnTo>
                    <a:pt x="2608" y="76"/>
                  </a:lnTo>
                  <a:lnTo>
                    <a:pt x="2602" y="80"/>
                  </a:lnTo>
                  <a:lnTo>
                    <a:pt x="2608" y="77"/>
                  </a:lnTo>
                  <a:lnTo>
                    <a:pt x="2594" y="50"/>
                  </a:lnTo>
                  <a:lnTo>
                    <a:pt x="2593" y="77"/>
                  </a:lnTo>
                  <a:lnTo>
                    <a:pt x="2591" y="112"/>
                  </a:lnTo>
                  <a:lnTo>
                    <a:pt x="2606" y="112"/>
                  </a:lnTo>
                  <a:lnTo>
                    <a:pt x="2605" y="95"/>
                  </a:lnTo>
                  <a:lnTo>
                    <a:pt x="2602" y="71"/>
                  </a:lnTo>
                  <a:lnTo>
                    <a:pt x="2587" y="71"/>
                  </a:lnTo>
                  <a:lnTo>
                    <a:pt x="2584" y="121"/>
                  </a:lnTo>
                  <a:lnTo>
                    <a:pt x="2591" y="121"/>
                  </a:lnTo>
                  <a:lnTo>
                    <a:pt x="2599" y="119"/>
                  </a:lnTo>
                  <a:lnTo>
                    <a:pt x="2597" y="112"/>
                  </a:lnTo>
                  <a:lnTo>
                    <a:pt x="2590" y="113"/>
                  </a:lnTo>
                  <a:lnTo>
                    <a:pt x="2597" y="113"/>
                  </a:lnTo>
                  <a:lnTo>
                    <a:pt x="2594" y="77"/>
                  </a:lnTo>
                  <a:lnTo>
                    <a:pt x="2579" y="77"/>
                  </a:lnTo>
                  <a:lnTo>
                    <a:pt x="2578" y="106"/>
                  </a:lnTo>
                  <a:lnTo>
                    <a:pt x="2585" y="106"/>
                  </a:lnTo>
                  <a:lnTo>
                    <a:pt x="2579" y="104"/>
                  </a:lnTo>
                  <a:lnTo>
                    <a:pt x="2576" y="116"/>
                  </a:lnTo>
                  <a:lnTo>
                    <a:pt x="2582" y="118"/>
                  </a:lnTo>
                  <a:lnTo>
                    <a:pt x="2590" y="118"/>
                  </a:lnTo>
                  <a:lnTo>
                    <a:pt x="2588" y="76"/>
                  </a:lnTo>
                  <a:lnTo>
                    <a:pt x="2588" y="68"/>
                  </a:lnTo>
                  <a:lnTo>
                    <a:pt x="2570" y="68"/>
                  </a:lnTo>
                  <a:lnTo>
                    <a:pt x="2570" y="76"/>
                  </a:lnTo>
                  <a:lnTo>
                    <a:pt x="2569" y="115"/>
                  </a:lnTo>
                  <a:lnTo>
                    <a:pt x="2584" y="115"/>
                  </a:lnTo>
                  <a:lnTo>
                    <a:pt x="2581" y="94"/>
                  </a:lnTo>
                  <a:lnTo>
                    <a:pt x="2573" y="94"/>
                  </a:lnTo>
                  <a:lnTo>
                    <a:pt x="2581" y="94"/>
                  </a:lnTo>
                  <a:lnTo>
                    <a:pt x="2579" y="76"/>
                  </a:lnTo>
                  <a:lnTo>
                    <a:pt x="2564" y="76"/>
                  </a:lnTo>
                  <a:lnTo>
                    <a:pt x="2564" y="86"/>
                  </a:lnTo>
                  <a:lnTo>
                    <a:pt x="2572" y="86"/>
                  </a:lnTo>
                  <a:lnTo>
                    <a:pt x="2564" y="86"/>
                  </a:lnTo>
                  <a:lnTo>
                    <a:pt x="2561" y="130"/>
                  </a:lnTo>
                  <a:lnTo>
                    <a:pt x="2576" y="130"/>
                  </a:lnTo>
                  <a:lnTo>
                    <a:pt x="2575" y="119"/>
                  </a:lnTo>
                  <a:lnTo>
                    <a:pt x="2567" y="119"/>
                  </a:lnTo>
                  <a:lnTo>
                    <a:pt x="2575" y="119"/>
                  </a:lnTo>
                  <a:lnTo>
                    <a:pt x="2572" y="80"/>
                  </a:lnTo>
                  <a:lnTo>
                    <a:pt x="2557" y="80"/>
                  </a:lnTo>
                  <a:lnTo>
                    <a:pt x="2555" y="110"/>
                  </a:lnTo>
                  <a:lnTo>
                    <a:pt x="2563" y="110"/>
                  </a:lnTo>
                  <a:lnTo>
                    <a:pt x="2557" y="109"/>
                  </a:lnTo>
                  <a:lnTo>
                    <a:pt x="2553" y="122"/>
                  </a:lnTo>
                  <a:lnTo>
                    <a:pt x="2560" y="124"/>
                  </a:lnTo>
                  <a:lnTo>
                    <a:pt x="2567" y="124"/>
                  </a:lnTo>
                  <a:lnTo>
                    <a:pt x="2566" y="86"/>
                  </a:lnTo>
                  <a:lnTo>
                    <a:pt x="2566" y="83"/>
                  </a:lnTo>
                  <a:lnTo>
                    <a:pt x="2549" y="67"/>
                  </a:lnTo>
                  <a:lnTo>
                    <a:pt x="2547" y="83"/>
                  </a:lnTo>
                  <a:lnTo>
                    <a:pt x="2546" y="116"/>
                  </a:lnTo>
                  <a:lnTo>
                    <a:pt x="2561" y="116"/>
                  </a:lnTo>
                  <a:lnTo>
                    <a:pt x="2558" y="98"/>
                  </a:lnTo>
                  <a:lnTo>
                    <a:pt x="2550" y="98"/>
                  </a:lnTo>
                  <a:lnTo>
                    <a:pt x="2558" y="98"/>
                  </a:lnTo>
                  <a:lnTo>
                    <a:pt x="2555" y="76"/>
                  </a:lnTo>
                  <a:lnTo>
                    <a:pt x="2540" y="76"/>
                  </a:lnTo>
                  <a:lnTo>
                    <a:pt x="2538" y="125"/>
                  </a:lnTo>
                  <a:lnTo>
                    <a:pt x="2546" y="125"/>
                  </a:lnTo>
                  <a:lnTo>
                    <a:pt x="2553" y="124"/>
                  </a:lnTo>
                  <a:lnTo>
                    <a:pt x="2552" y="118"/>
                  </a:lnTo>
                  <a:lnTo>
                    <a:pt x="2544" y="119"/>
                  </a:lnTo>
                  <a:lnTo>
                    <a:pt x="2552" y="119"/>
                  </a:lnTo>
                  <a:lnTo>
                    <a:pt x="2549" y="77"/>
                  </a:lnTo>
                  <a:lnTo>
                    <a:pt x="2534" y="77"/>
                  </a:lnTo>
                  <a:lnTo>
                    <a:pt x="2531" y="109"/>
                  </a:lnTo>
                  <a:lnTo>
                    <a:pt x="2529" y="121"/>
                  </a:lnTo>
                  <a:lnTo>
                    <a:pt x="2544" y="121"/>
                  </a:lnTo>
                  <a:lnTo>
                    <a:pt x="2543" y="80"/>
                  </a:lnTo>
                  <a:lnTo>
                    <a:pt x="2543" y="79"/>
                  </a:lnTo>
                  <a:lnTo>
                    <a:pt x="2541" y="77"/>
                  </a:lnTo>
                  <a:lnTo>
                    <a:pt x="2526" y="55"/>
                  </a:lnTo>
                  <a:lnTo>
                    <a:pt x="2525" y="76"/>
                  </a:lnTo>
                  <a:lnTo>
                    <a:pt x="2522" y="106"/>
                  </a:lnTo>
                  <a:lnTo>
                    <a:pt x="2537" y="106"/>
                  </a:lnTo>
                  <a:lnTo>
                    <a:pt x="2535" y="92"/>
                  </a:lnTo>
                  <a:lnTo>
                    <a:pt x="2537" y="100"/>
                  </a:lnTo>
                  <a:lnTo>
                    <a:pt x="2535" y="91"/>
                  </a:lnTo>
                  <a:lnTo>
                    <a:pt x="2532" y="74"/>
                  </a:lnTo>
                  <a:lnTo>
                    <a:pt x="2520" y="9"/>
                  </a:lnTo>
                  <a:lnTo>
                    <a:pt x="2517" y="76"/>
                  </a:lnTo>
                  <a:lnTo>
                    <a:pt x="2516" y="115"/>
                  </a:lnTo>
                  <a:lnTo>
                    <a:pt x="2523" y="115"/>
                  </a:lnTo>
                  <a:lnTo>
                    <a:pt x="2529" y="110"/>
                  </a:lnTo>
                  <a:lnTo>
                    <a:pt x="2528" y="109"/>
                  </a:lnTo>
                  <a:lnTo>
                    <a:pt x="2522" y="113"/>
                  </a:lnTo>
                  <a:lnTo>
                    <a:pt x="2529" y="113"/>
                  </a:lnTo>
                  <a:lnTo>
                    <a:pt x="2526" y="73"/>
                  </a:lnTo>
                  <a:lnTo>
                    <a:pt x="2522" y="2"/>
                  </a:lnTo>
                  <a:lnTo>
                    <a:pt x="2511" y="73"/>
                  </a:lnTo>
                  <a:lnTo>
                    <a:pt x="2508" y="94"/>
                  </a:lnTo>
                  <a:lnTo>
                    <a:pt x="2507" y="116"/>
                  </a:lnTo>
                  <a:lnTo>
                    <a:pt x="2522" y="116"/>
                  </a:lnTo>
                  <a:lnTo>
                    <a:pt x="2519" y="88"/>
                  </a:lnTo>
                  <a:lnTo>
                    <a:pt x="2520" y="107"/>
                  </a:lnTo>
                  <a:lnTo>
                    <a:pt x="2519" y="88"/>
                  </a:lnTo>
                  <a:lnTo>
                    <a:pt x="2507" y="3"/>
                  </a:lnTo>
                  <a:lnTo>
                    <a:pt x="2502" y="77"/>
                  </a:lnTo>
                  <a:lnTo>
                    <a:pt x="2501" y="106"/>
                  </a:lnTo>
                  <a:lnTo>
                    <a:pt x="2508" y="106"/>
                  </a:lnTo>
                  <a:lnTo>
                    <a:pt x="2502" y="104"/>
                  </a:lnTo>
                  <a:lnTo>
                    <a:pt x="2501" y="110"/>
                  </a:lnTo>
                  <a:lnTo>
                    <a:pt x="2507" y="112"/>
                  </a:lnTo>
                  <a:lnTo>
                    <a:pt x="2514" y="110"/>
                  </a:lnTo>
                  <a:lnTo>
                    <a:pt x="2513" y="104"/>
                  </a:lnTo>
                  <a:lnTo>
                    <a:pt x="2505" y="106"/>
                  </a:lnTo>
                  <a:lnTo>
                    <a:pt x="2513" y="106"/>
                  </a:lnTo>
                  <a:lnTo>
                    <a:pt x="2510" y="74"/>
                  </a:lnTo>
                  <a:lnTo>
                    <a:pt x="2495" y="74"/>
                  </a:lnTo>
                  <a:lnTo>
                    <a:pt x="2493" y="115"/>
                  </a:lnTo>
                  <a:lnTo>
                    <a:pt x="2501" y="115"/>
                  </a:lnTo>
                  <a:lnTo>
                    <a:pt x="2495" y="112"/>
                  </a:lnTo>
                  <a:lnTo>
                    <a:pt x="2492" y="118"/>
                  </a:lnTo>
                  <a:lnTo>
                    <a:pt x="2498" y="121"/>
                  </a:lnTo>
                  <a:lnTo>
                    <a:pt x="2505" y="121"/>
                  </a:lnTo>
                  <a:lnTo>
                    <a:pt x="2504" y="83"/>
                  </a:lnTo>
                  <a:lnTo>
                    <a:pt x="2489" y="83"/>
                  </a:lnTo>
                  <a:lnTo>
                    <a:pt x="2486" y="104"/>
                  </a:lnTo>
                  <a:lnTo>
                    <a:pt x="2484" y="124"/>
                  </a:lnTo>
                  <a:lnTo>
                    <a:pt x="2499" y="124"/>
                  </a:lnTo>
                  <a:lnTo>
                    <a:pt x="2496" y="88"/>
                  </a:lnTo>
                  <a:lnTo>
                    <a:pt x="2496" y="92"/>
                  </a:lnTo>
                  <a:lnTo>
                    <a:pt x="2496" y="86"/>
                  </a:lnTo>
                  <a:lnTo>
                    <a:pt x="2481" y="11"/>
                  </a:lnTo>
                  <a:lnTo>
                    <a:pt x="2478" y="73"/>
                  </a:lnTo>
                  <a:lnTo>
                    <a:pt x="2477" y="115"/>
                  </a:lnTo>
                  <a:lnTo>
                    <a:pt x="2492" y="115"/>
                  </a:lnTo>
                  <a:lnTo>
                    <a:pt x="2490" y="101"/>
                  </a:lnTo>
                  <a:lnTo>
                    <a:pt x="2487" y="76"/>
                  </a:lnTo>
                  <a:lnTo>
                    <a:pt x="2472" y="76"/>
                  </a:lnTo>
                  <a:lnTo>
                    <a:pt x="2470" y="119"/>
                  </a:lnTo>
                  <a:lnTo>
                    <a:pt x="2478" y="119"/>
                  </a:lnTo>
                  <a:lnTo>
                    <a:pt x="2478" y="112"/>
                  </a:lnTo>
                  <a:lnTo>
                    <a:pt x="2475" y="112"/>
                  </a:lnTo>
                  <a:lnTo>
                    <a:pt x="2475" y="119"/>
                  </a:lnTo>
                  <a:lnTo>
                    <a:pt x="2483" y="119"/>
                  </a:lnTo>
                  <a:lnTo>
                    <a:pt x="2480" y="79"/>
                  </a:lnTo>
                  <a:lnTo>
                    <a:pt x="2464" y="79"/>
                  </a:lnTo>
                  <a:lnTo>
                    <a:pt x="2463" y="98"/>
                  </a:lnTo>
                  <a:lnTo>
                    <a:pt x="2461" y="124"/>
                  </a:lnTo>
                  <a:lnTo>
                    <a:pt x="2477" y="124"/>
                  </a:lnTo>
                  <a:lnTo>
                    <a:pt x="2474" y="91"/>
                  </a:lnTo>
                  <a:lnTo>
                    <a:pt x="2474" y="95"/>
                  </a:lnTo>
                  <a:lnTo>
                    <a:pt x="2474" y="89"/>
                  </a:lnTo>
                  <a:lnTo>
                    <a:pt x="2470" y="74"/>
                  </a:lnTo>
                  <a:lnTo>
                    <a:pt x="2457" y="12"/>
                  </a:lnTo>
                  <a:lnTo>
                    <a:pt x="2455" y="76"/>
                  </a:lnTo>
                  <a:lnTo>
                    <a:pt x="2454" y="121"/>
                  </a:lnTo>
                  <a:lnTo>
                    <a:pt x="2469" y="121"/>
                  </a:lnTo>
                  <a:lnTo>
                    <a:pt x="2467" y="107"/>
                  </a:lnTo>
                  <a:lnTo>
                    <a:pt x="2464" y="73"/>
                  </a:lnTo>
                  <a:lnTo>
                    <a:pt x="2449" y="73"/>
                  </a:lnTo>
                  <a:lnTo>
                    <a:pt x="2446" y="128"/>
                  </a:lnTo>
                  <a:lnTo>
                    <a:pt x="2454" y="128"/>
                  </a:lnTo>
                  <a:lnTo>
                    <a:pt x="2449" y="124"/>
                  </a:lnTo>
                  <a:lnTo>
                    <a:pt x="2448" y="125"/>
                  </a:lnTo>
                  <a:lnTo>
                    <a:pt x="2452" y="130"/>
                  </a:lnTo>
                  <a:lnTo>
                    <a:pt x="2460" y="130"/>
                  </a:lnTo>
                  <a:lnTo>
                    <a:pt x="2457" y="88"/>
                  </a:lnTo>
                  <a:lnTo>
                    <a:pt x="2442" y="88"/>
                  </a:lnTo>
                  <a:lnTo>
                    <a:pt x="2440" y="109"/>
                  </a:lnTo>
                  <a:lnTo>
                    <a:pt x="2437" y="130"/>
                  </a:lnTo>
                  <a:lnTo>
                    <a:pt x="2452" y="130"/>
                  </a:lnTo>
                  <a:lnTo>
                    <a:pt x="2452" y="113"/>
                  </a:lnTo>
                  <a:lnTo>
                    <a:pt x="2451" y="86"/>
                  </a:lnTo>
                  <a:lnTo>
                    <a:pt x="2451" y="89"/>
                  </a:lnTo>
                  <a:lnTo>
                    <a:pt x="2451" y="85"/>
                  </a:lnTo>
                  <a:lnTo>
                    <a:pt x="2436" y="17"/>
                  </a:lnTo>
                  <a:lnTo>
                    <a:pt x="2433" y="73"/>
                  </a:lnTo>
                  <a:lnTo>
                    <a:pt x="2431" y="110"/>
                  </a:lnTo>
                  <a:lnTo>
                    <a:pt x="2439" y="110"/>
                  </a:lnTo>
                  <a:lnTo>
                    <a:pt x="2446" y="109"/>
                  </a:lnTo>
                  <a:lnTo>
                    <a:pt x="2443" y="92"/>
                  </a:lnTo>
                  <a:lnTo>
                    <a:pt x="2436" y="94"/>
                  </a:lnTo>
                  <a:lnTo>
                    <a:pt x="2443" y="94"/>
                  </a:lnTo>
                  <a:lnTo>
                    <a:pt x="2442" y="74"/>
                  </a:lnTo>
                  <a:lnTo>
                    <a:pt x="2427" y="74"/>
                  </a:lnTo>
                  <a:lnTo>
                    <a:pt x="2424" y="116"/>
                  </a:lnTo>
                  <a:lnTo>
                    <a:pt x="2431" y="116"/>
                  </a:lnTo>
                  <a:lnTo>
                    <a:pt x="2439" y="115"/>
                  </a:lnTo>
                  <a:lnTo>
                    <a:pt x="2437" y="110"/>
                  </a:lnTo>
                  <a:lnTo>
                    <a:pt x="2430" y="112"/>
                  </a:lnTo>
                  <a:lnTo>
                    <a:pt x="2437" y="112"/>
                  </a:lnTo>
                  <a:lnTo>
                    <a:pt x="2434" y="74"/>
                  </a:lnTo>
                  <a:lnTo>
                    <a:pt x="2419" y="74"/>
                  </a:lnTo>
                  <a:lnTo>
                    <a:pt x="2418" y="97"/>
                  </a:lnTo>
                  <a:lnTo>
                    <a:pt x="2425" y="97"/>
                  </a:lnTo>
                  <a:lnTo>
                    <a:pt x="2419" y="95"/>
                  </a:lnTo>
                  <a:lnTo>
                    <a:pt x="2416" y="112"/>
                  </a:lnTo>
                  <a:lnTo>
                    <a:pt x="2422" y="113"/>
                  </a:lnTo>
                  <a:lnTo>
                    <a:pt x="2430" y="113"/>
                  </a:lnTo>
                  <a:lnTo>
                    <a:pt x="2428" y="85"/>
                  </a:lnTo>
                  <a:lnTo>
                    <a:pt x="2428" y="80"/>
                  </a:lnTo>
                  <a:lnTo>
                    <a:pt x="2424" y="79"/>
                  </a:lnTo>
                  <a:lnTo>
                    <a:pt x="2421" y="77"/>
                  </a:lnTo>
                  <a:lnTo>
                    <a:pt x="2410" y="73"/>
                  </a:lnTo>
                  <a:lnTo>
                    <a:pt x="2410" y="83"/>
                  </a:lnTo>
                  <a:lnTo>
                    <a:pt x="2409" y="115"/>
                  </a:lnTo>
                  <a:lnTo>
                    <a:pt x="2416" y="115"/>
                  </a:lnTo>
                  <a:lnTo>
                    <a:pt x="2409" y="115"/>
                  </a:lnTo>
                  <a:lnTo>
                    <a:pt x="2406" y="157"/>
                  </a:lnTo>
                  <a:lnTo>
                    <a:pt x="2406" y="160"/>
                  </a:lnTo>
                  <a:lnTo>
                    <a:pt x="2413" y="160"/>
                  </a:lnTo>
                  <a:lnTo>
                    <a:pt x="2407" y="159"/>
                  </a:lnTo>
                  <a:lnTo>
                    <a:pt x="2404" y="172"/>
                  </a:lnTo>
                  <a:lnTo>
                    <a:pt x="2403" y="177"/>
                  </a:lnTo>
                  <a:lnTo>
                    <a:pt x="2403" y="174"/>
                  </a:lnTo>
                  <a:lnTo>
                    <a:pt x="2401" y="218"/>
                  </a:lnTo>
                  <a:lnTo>
                    <a:pt x="2409" y="218"/>
                  </a:lnTo>
                  <a:lnTo>
                    <a:pt x="2404" y="213"/>
                  </a:lnTo>
                  <a:lnTo>
                    <a:pt x="2403" y="214"/>
                  </a:lnTo>
                  <a:lnTo>
                    <a:pt x="2407" y="219"/>
                  </a:lnTo>
                  <a:lnTo>
                    <a:pt x="2415" y="219"/>
                  </a:lnTo>
                  <a:lnTo>
                    <a:pt x="2412" y="183"/>
                  </a:lnTo>
                  <a:lnTo>
                    <a:pt x="2407" y="131"/>
                  </a:lnTo>
                  <a:lnTo>
                    <a:pt x="2398" y="181"/>
                  </a:lnTo>
                  <a:lnTo>
                    <a:pt x="2395" y="196"/>
                  </a:lnTo>
                  <a:lnTo>
                    <a:pt x="2394" y="202"/>
                  </a:lnTo>
                  <a:lnTo>
                    <a:pt x="2394" y="198"/>
                  </a:lnTo>
                  <a:lnTo>
                    <a:pt x="2392" y="216"/>
                  </a:lnTo>
                  <a:lnTo>
                    <a:pt x="2407" y="216"/>
                  </a:lnTo>
                  <a:lnTo>
                    <a:pt x="2404" y="180"/>
                  </a:lnTo>
                  <a:lnTo>
                    <a:pt x="2406" y="192"/>
                  </a:lnTo>
                  <a:lnTo>
                    <a:pt x="2404" y="180"/>
                  </a:lnTo>
                  <a:lnTo>
                    <a:pt x="2403" y="169"/>
                  </a:lnTo>
                  <a:lnTo>
                    <a:pt x="2392" y="104"/>
                  </a:lnTo>
                  <a:lnTo>
                    <a:pt x="2387" y="169"/>
                  </a:lnTo>
                  <a:lnTo>
                    <a:pt x="2384" y="207"/>
                  </a:lnTo>
                  <a:lnTo>
                    <a:pt x="2400" y="207"/>
                  </a:lnTo>
                  <a:lnTo>
                    <a:pt x="2398" y="193"/>
                  </a:lnTo>
                  <a:lnTo>
                    <a:pt x="2401" y="216"/>
                  </a:lnTo>
                  <a:lnTo>
                    <a:pt x="2398" y="193"/>
                  </a:lnTo>
                  <a:lnTo>
                    <a:pt x="2395" y="172"/>
                  </a:lnTo>
                  <a:lnTo>
                    <a:pt x="2380" y="172"/>
                  </a:lnTo>
                  <a:lnTo>
                    <a:pt x="2378" y="214"/>
                  </a:lnTo>
                  <a:lnTo>
                    <a:pt x="2386" y="214"/>
                  </a:lnTo>
                  <a:lnTo>
                    <a:pt x="2386" y="207"/>
                  </a:lnTo>
                  <a:lnTo>
                    <a:pt x="2383" y="207"/>
                  </a:lnTo>
                  <a:lnTo>
                    <a:pt x="2383" y="214"/>
                  </a:lnTo>
                  <a:lnTo>
                    <a:pt x="2391" y="214"/>
                  </a:lnTo>
                  <a:lnTo>
                    <a:pt x="2386" y="119"/>
                  </a:lnTo>
                  <a:lnTo>
                    <a:pt x="2375" y="181"/>
                  </a:lnTo>
                  <a:lnTo>
                    <a:pt x="2372" y="198"/>
                  </a:lnTo>
                  <a:lnTo>
                    <a:pt x="2371" y="204"/>
                  </a:lnTo>
                  <a:lnTo>
                    <a:pt x="2371" y="199"/>
                  </a:lnTo>
                  <a:lnTo>
                    <a:pt x="2369" y="221"/>
                  </a:lnTo>
                  <a:lnTo>
                    <a:pt x="2384" y="221"/>
                  </a:lnTo>
                  <a:lnTo>
                    <a:pt x="2381" y="195"/>
                  </a:lnTo>
                  <a:lnTo>
                    <a:pt x="2380" y="181"/>
                  </a:lnTo>
                  <a:lnTo>
                    <a:pt x="2365" y="181"/>
                  </a:lnTo>
                  <a:lnTo>
                    <a:pt x="2362" y="219"/>
                  </a:lnTo>
                  <a:lnTo>
                    <a:pt x="2369" y="219"/>
                  </a:lnTo>
                  <a:lnTo>
                    <a:pt x="2377" y="218"/>
                  </a:lnTo>
                  <a:lnTo>
                    <a:pt x="2375" y="211"/>
                  </a:lnTo>
                  <a:lnTo>
                    <a:pt x="2368" y="213"/>
                  </a:lnTo>
                  <a:lnTo>
                    <a:pt x="2375" y="213"/>
                  </a:lnTo>
                  <a:lnTo>
                    <a:pt x="2372" y="180"/>
                  </a:lnTo>
                  <a:lnTo>
                    <a:pt x="2357" y="180"/>
                  </a:lnTo>
                  <a:lnTo>
                    <a:pt x="2356" y="224"/>
                  </a:lnTo>
                  <a:lnTo>
                    <a:pt x="2363" y="224"/>
                  </a:lnTo>
                  <a:lnTo>
                    <a:pt x="2357" y="221"/>
                  </a:lnTo>
                  <a:lnTo>
                    <a:pt x="2354" y="225"/>
                  </a:lnTo>
                  <a:lnTo>
                    <a:pt x="2360" y="228"/>
                  </a:lnTo>
                  <a:lnTo>
                    <a:pt x="2368" y="228"/>
                  </a:lnTo>
                  <a:lnTo>
                    <a:pt x="2366" y="190"/>
                  </a:lnTo>
                  <a:lnTo>
                    <a:pt x="2365" y="139"/>
                  </a:lnTo>
                  <a:lnTo>
                    <a:pt x="2353" y="189"/>
                  </a:lnTo>
                  <a:lnTo>
                    <a:pt x="2350" y="201"/>
                  </a:lnTo>
                  <a:lnTo>
                    <a:pt x="2348" y="205"/>
                  </a:lnTo>
                  <a:lnTo>
                    <a:pt x="2348" y="202"/>
                  </a:lnTo>
                  <a:lnTo>
                    <a:pt x="2347" y="221"/>
                  </a:lnTo>
                  <a:lnTo>
                    <a:pt x="2362" y="221"/>
                  </a:lnTo>
                  <a:lnTo>
                    <a:pt x="2359" y="183"/>
                  </a:lnTo>
                  <a:lnTo>
                    <a:pt x="2360" y="193"/>
                  </a:lnTo>
                  <a:lnTo>
                    <a:pt x="2357" y="172"/>
                  </a:lnTo>
                  <a:lnTo>
                    <a:pt x="2356" y="168"/>
                  </a:lnTo>
                  <a:lnTo>
                    <a:pt x="2341" y="153"/>
                  </a:lnTo>
                  <a:lnTo>
                    <a:pt x="2341" y="171"/>
                  </a:lnTo>
                  <a:lnTo>
                    <a:pt x="2339" y="210"/>
                  </a:lnTo>
                  <a:lnTo>
                    <a:pt x="2354" y="210"/>
                  </a:lnTo>
                  <a:lnTo>
                    <a:pt x="2353" y="196"/>
                  </a:lnTo>
                  <a:lnTo>
                    <a:pt x="2350" y="172"/>
                  </a:lnTo>
                  <a:lnTo>
                    <a:pt x="2335" y="172"/>
                  </a:lnTo>
                  <a:lnTo>
                    <a:pt x="2332" y="221"/>
                  </a:lnTo>
                  <a:lnTo>
                    <a:pt x="2339" y="221"/>
                  </a:lnTo>
                  <a:lnTo>
                    <a:pt x="2345" y="216"/>
                  </a:lnTo>
                  <a:lnTo>
                    <a:pt x="2344" y="214"/>
                  </a:lnTo>
                  <a:lnTo>
                    <a:pt x="2338" y="219"/>
                  </a:lnTo>
                  <a:lnTo>
                    <a:pt x="2345" y="219"/>
                  </a:lnTo>
                  <a:lnTo>
                    <a:pt x="2342" y="186"/>
                  </a:lnTo>
                  <a:lnTo>
                    <a:pt x="2327" y="186"/>
                  </a:lnTo>
                  <a:lnTo>
                    <a:pt x="2326" y="199"/>
                  </a:lnTo>
                  <a:lnTo>
                    <a:pt x="2333" y="199"/>
                  </a:lnTo>
                  <a:lnTo>
                    <a:pt x="2327" y="199"/>
                  </a:lnTo>
                  <a:lnTo>
                    <a:pt x="2324" y="218"/>
                  </a:lnTo>
                  <a:lnTo>
                    <a:pt x="2338" y="218"/>
                  </a:lnTo>
                  <a:lnTo>
                    <a:pt x="2336" y="189"/>
                  </a:lnTo>
                  <a:lnTo>
                    <a:pt x="2336" y="190"/>
                  </a:lnTo>
                  <a:lnTo>
                    <a:pt x="2336" y="187"/>
                  </a:lnTo>
                  <a:lnTo>
                    <a:pt x="2321" y="127"/>
                  </a:lnTo>
                  <a:lnTo>
                    <a:pt x="2318" y="177"/>
                  </a:lnTo>
                  <a:lnTo>
                    <a:pt x="2317" y="210"/>
                  </a:lnTo>
                  <a:lnTo>
                    <a:pt x="2324" y="210"/>
                  </a:lnTo>
                  <a:lnTo>
                    <a:pt x="2332" y="208"/>
                  </a:lnTo>
                  <a:lnTo>
                    <a:pt x="2329" y="199"/>
                  </a:lnTo>
                  <a:lnTo>
                    <a:pt x="2321" y="201"/>
                  </a:lnTo>
                  <a:lnTo>
                    <a:pt x="2329" y="201"/>
                  </a:lnTo>
                  <a:lnTo>
                    <a:pt x="2327" y="172"/>
                  </a:lnTo>
                  <a:lnTo>
                    <a:pt x="2312" y="172"/>
                  </a:lnTo>
                  <a:lnTo>
                    <a:pt x="2311" y="196"/>
                  </a:lnTo>
                  <a:lnTo>
                    <a:pt x="2309" y="211"/>
                  </a:lnTo>
                  <a:lnTo>
                    <a:pt x="2317" y="211"/>
                  </a:lnTo>
                  <a:lnTo>
                    <a:pt x="2311" y="208"/>
                  </a:lnTo>
                  <a:lnTo>
                    <a:pt x="2309" y="211"/>
                  </a:lnTo>
                  <a:lnTo>
                    <a:pt x="2315" y="214"/>
                  </a:lnTo>
                  <a:lnTo>
                    <a:pt x="2323" y="214"/>
                  </a:lnTo>
                  <a:lnTo>
                    <a:pt x="2320" y="181"/>
                  </a:lnTo>
                  <a:lnTo>
                    <a:pt x="2304" y="181"/>
                  </a:lnTo>
                  <a:lnTo>
                    <a:pt x="2303" y="196"/>
                  </a:lnTo>
                  <a:lnTo>
                    <a:pt x="2300" y="219"/>
                  </a:lnTo>
                  <a:lnTo>
                    <a:pt x="2315" y="219"/>
                  </a:lnTo>
                  <a:lnTo>
                    <a:pt x="2314" y="187"/>
                  </a:lnTo>
                  <a:lnTo>
                    <a:pt x="2314" y="190"/>
                  </a:lnTo>
                  <a:lnTo>
                    <a:pt x="2314" y="186"/>
                  </a:lnTo>
                  <a:lnTo>
                    <a:pt x="2311" y="169"/>
                  </a:lnTo>
                  <a:lnTo>
                    <a:pt x="2298" y="104"/>
                  </a:lnTo>
                  <a:lnTo>
                    <a:pt x="2295" y="171"/>
                  </a:lnTo>
                  <a:lnTo>
                    <a:pt x="2294" y="211"/>
                  </a:lnTo>
                  <a:lnTo>
                    <a:pt x="2301" y="211"/>
                  </a:lnTo>
                  <a:lnTo>
                    <a:pt x="2309" y="210"/>
                  </a:lnTo>
                  <a:lnTo>
                    <a:pt x="2306" y="201"/>
                  </a:lnTo>
                  <a:lnTo>
                    <a:pt x="2298" y="202"/>
                  </a:lnTo>
                  <a:lnTo>
                    <a:pt x="2306" y="202"/>
                  </a:lnTo>
                  <a:lnTo>
                    <a:pt x="2303" y="177"/>
                  </a:lnTo>
                  <a:lnTo>
                    <a:pt x="2288" y="177"/>
                  </a:lnTo>
                  <a:lnTo>
                    <a:pt x="2286" y="219"/>
                  </a:lnTo>
                  <a:lnTo>
                    <a:pt x="2294" y="219"/>
                  </a:lnTo>
                  <a:lnTo>
                    <a:pt x="2288" y="218"/>
                  </a:lnTo>
                  <a:lnTo>
                    <a:pt x="2286" y="224"/>
                  </a:lnTo>
                  <a:lnTo>
                    <a:pt x="2292" y="225"/>
                  </a:lnTo>
                  <a:lnTo>
                    <a:pt x="2300" y="225"/>
                  </a:lnTo>
                  <a:lnTo>
                    <a:pt x="2297" y="190"/>
                  </a:lnTo>
                  <a:lnTo>
                    <a:pt x="2294" y="159"/>
                  </a:lnTo>
                  <a:lnTo>
                    <a:pt x="2283" y="189"/>
                  </a:lnTo>
                  <a:lnTo>
                    <a:pt x="2280" y="196"/>
                  </a:lnTo>
                  <a:lnTo>
                    <a:pt x="2279" y="198"/>
                  </a:lnTo>
                  <a:lnTo>
                    <a:pt x="2279" y="207"/>
                  </a:lnTo>
                  <a:lnTo>
                    <a:pt x="2286" y="207"/>
                  </a:lnTo>
                  <a:lnTo>
                    <a:pt x="2279" y="207"/>
                  </a:lnTo>
                  <a:lnTo>
                    <a:pt x="2277" y="219"/>
                  </a:lnTo>
                  <a:lnTo>
                    <a:pt x="2292" y="219"/>
                  </a:lnTo>
                  <a:lnTo>
                    <a:pt x="2291" y="192"/>
                  </a:lnTo>
                  <a:lnTo>
                    <a:pt x="2291" y="196"/>
                  </a:lnTo>
                  <a:lnTo>
                    <a:pt x="2291" y="190"/>
                  </a:lnTo>
                  <a:lnTo>
                    <a:pt x="2288" y="174"/>
                  </a:lnTo>
                  <a:lnTo>
                    <a:pt x="2277" y="119"/>
                  </a:lnTo>
                  <a:lnTo>
                    <a:pt x="2273" y="175"/>
                  </a:lnTo>
                  <a:lnTo>
                    <a:pt x="2270" y="213"/>
                  </a:lnTo>
                  <a:lnTo>
                    <a:pt x="2277" y="213"/>
                  </a:lnTo>
                  <a:lnTo>
                    <a:pt x="2285" y="211"/>
                  </a:lnTo>
                  <a:lnTo>
                    <a:pt x="2283" y="207"/>
                  </a:lnTo>
                  <a:lnTo>
                    <a:pt x="2276" y="208"/>
                  </a:lnTo>
                  <a:lnTo>
                    <a:pt x="2283" y="208"/>
                  </a:lnTo>
                  <a:lnTo>
                    <a:pt x="2280" y="174"/>
                  </a:lnTo>
                  <a:lnTo>
                    <a:pt x="2265" y="174"/>
                  </a:lnTo>
                  <a:lnTo>
                    <a:pt x="2264" y="222"/>
                  </a:lnTo>
                  <a:lnTo>
                    <a:pt x="2271" y="222"/>
                  </a:lnTo>
                  <a:lnTo>
                    <a:pt x="2265" y="219"/>
                  </a:lnTo>
                  <a:lnTo>
                    <a:pt x="2262" y="225"/>
                  </a:lnTo>
                  <a:lnTo>
                    <a:pt x="2268" y="228"/>
                  </a:lnTo>
                  <a:lnTo>
                    <a:pt x="2276" y="228"/>
                  </a:lnTo>
                  <a:lnTo>
                    <a:pt x="2274" y="195"/>
                  </a:lnTo>
                  <a:lnTo>
                    <a:pt x="2271" y="115"/>
                  </a:lnTo>
                  <a:lnTo>
                    <a:pt x="2268" y="53"/>
                  </a:lnTo>
                  <a:lnTo>
                    <a:pt x="2258" y="113"/>
                  </a:lnTo>
                  <a:lnTo>
                    <a:pt x="2256" y="121"/>
                  </a:lnTo>
                  <a:lnTo>
                    <a:pt x="2262" y="122"/>
                  </a:lnTo>
                  <a:lnTo>
                    <a:pt x="2270" y="122"/>
                  </a:lnTo>
                  <a:lnTo>
                    <a:pt x="2267" y="86"/>
                  </a:lnTo>
                  <a:lnTo>
                    <a:pt x="2265" y="70"/>
                  </a:lnTo>
                  <a:lnTo>
                    <a:pt x="2250" y="70"/>
                  </a:lnTo>
                  <a:lnTo>
                    <a:pt x="2247" y="112"/>
                  </a:lnTo>
                  <a:lnTo>
                    <a:pt x="2262" y="112"/>
                  </a:lnTo>
                  <a:lnTo>
                    <a:pt x="2262" y="109"/>
                  </a:lnTo>
                  <a:lnTo>
                    <a:pt x="2262" y="113"/>
                  </a:lnTo>
                  <a:lnTo>
                    <a:pt x="2262" y="109"/>
                  </a:lnTo>
                  <a:lnTo>
                    <a:pt x="2261" y="100"/>
                  </a:lnTo>
                  <a:lnTo>
                    <a:pt x="2253" y="100"/>
                  </a:lnTo>
                  <a:lnTo>
                    <a:pt x="2261" y="100"/>
                  </a:lnTo>
                  <a:lnTo>
                    <a:pt x="2258" y="74"/>
                  </a:lnTo>
                  <a:lnTo>
                    <a:pt x="2243" y="74"/>
                  </a:lnTo>
                  <a:lnTo>
                    <a:pt x="2241" y="121"/>
                  </a:lnTo>
                  <a:lnTo>
                    <a:pt x="2249" y="121"/>
                  </a:lnTo>
                  <a:lnTo>
                    <a:pt x="2246" y="115"/>
                  </a:lnTo>
                  <a:lnTo>
                    <a:pt x="2243" y="116"/>
                  </a:lnTo>
                  <a:lnTo>
                    <a:pt x="2246" y="122"/>
                  </a:lnTo>
                  <a:lnTo>
                    <a:pt x="2253" y="122"/>
                  </a:lnTo>
                  <a:lnTo>
                    <a:pt x="2252" y="83"/>
                  </a:lnTo>
                  <a:lnTo>
                    <a:pt x="2249" y="17"/>
                  </a:lnTo>
                  <a:lnTo>
                    <a:pt x="2238" y="82"/>
                  </a:lnTo>
                  <a:lnTo>
                    <a:pt x="2235" y="98"/>
                  </a:lnTo>
                  <a:lnTo>
                    <a:pt x="2234" y="104"/>
                  </a:lnTo>
                  <a:lnTo>
                    <a:pt x="2234" y="100"/>
                  </a:lnTo>
                  <a:lnTo>
                    <a:pt x="2232" y="124"/>
                  </a:lnTo>
                  <a:lnTo>
                    <a:pt x="2247" y="124"/>
                  </a:lnTo>
                  <a:lnTo>
                    <a:pt x="2244" y="94"/>
                  </a:lnTo>
                  <a:lnTo>
                    <a:pt x="2246" y="101"/>
                  </a:lnTo>
                  <a:lnTo>
                    <a:pt x="2244" y="92"/>
                  </a:lnTo>
                  <a:lnTo>
                    <a:pt x="2241" y="76"/>
                  </a:lnTo>
                  <a:lnTo>
                    <a:pt x="2229" y="11"/>
                  </a:lnTo>
                  <a:lnTo>
                    <a:pt x="2226" y="77"/>
                  </a:lnTo>
                  <a:lnTo>
                    <a:pt x="2225" y="118"/>
                  </a:lnTo>
                  <a:lnTo>
                    <a:pt x="2240" y="118"/>
                  </a:lnTo>
                  <a:lnTo>
                    <a:pt x="2238" y="109"/>
                  </a:lnTo>
                  <a:lnTo>
                    <a:pt x="2231" y="109"/>
                  </a:lnTo>
                  <a:lnTo>
                    <a:pt x="2238" y="109"/>
                  </a:lnTo>
                  <a:lnTo>
                    <a:pt x="2235" y="74"/>
                  </a:lnTo>
                  <a:lnTo>
                    <a:pt x="2220" y="74"/>
                  </a:lnTo>
                  <a:lnTo>
                    <a:pt x="2217" y="121"/>
                  </a:lnTo>
                  <a:lnTo>
                    <a:pt x="2225" y="121"/>
                  </a:lnTo>
                  <a:lnTo>
                    <a:pt x="2218" y="118"/>
                  </a:lnTo>
                  <a:lnTo>
                    <a:pt x="2217" y="121"/>
                  </a:lnTo>
                  <a:lnTo>
                    <a:pt x="2223" y="124"/>
                  </a:lnTo>
                  <a:lnTo>
                    <a:pt x="2231" y="124"/>
                  </a:lnTo>
                  <a:lnTo>
                    <a:pt x="2228" y="85"/>
                  </a:lnTo>
                  <a:lnTo>
                    <a:pt x="2212" y="85"/>
                  </a:lnTo>
                  <a:lnTo>
                    <a:pt x="2211" y="98"/>
                  </a:lnTo>
                  <a:lnTo>
                    <a:pt x="2209" y="122"/>
                  </a:lnTo>
                  <a:lnTo>
                    <a:pt x="2225" y="122"/>
                  </a:lnTo>
                  <a:lnTo>
                    <a:pt x="2221" y="86"/>
                  </a:lnTo>
                  <a:lnTo>
                    <a:pt x="2221" y="92"/>
                  </a:lnTo>
                  <a:lnTo>
                    <a:pt x="2221" y="85"/>
                  </a:lnTo>
                  <a:lnTo>
                    <a:pt x="2218" y="68"/>
                  </a:lnTo>
                  <a:lnTo>
                    <a:pt x="2206" y="3"/>
                  </a:lnTo>
                  <a:lnTo>
                    <a:pt x="2203" y="70"/>
                  </a:lnTo>
                  <a:lnTo>
                    <a:pt x="2202" y="110"/>
                  </a:lnTo>
                  <a:lnTo>
                    <a:pt x="2209" y="110"/>
                  </a:lnTo>
                  <a:lnTo>
                    <a:pt x="2217" y="109"/>
                  </a:lnTo>
                  <a:lnTo>
                    <a:pt x="2214" y="97"/>
                  </a:lnTo>
                  <a:lnTo>
                    <a:pt x="2206" y="98"/>
                  </a:lnTo>
                  <a:lnTo>
                    <a:pt x="2214" y="98"/>
                  </a:lnTo>
                  <a:lnTo>
                    <a:pt x="2212" y="74"/>
                  </a:lnTo>
                  <a:lnTo>
                    <a:pt x="2197" y="74"/>
                  </a:lnTo>
                  <a:lnTo>
                    <a:pt x="2194" y="122"/>
                  </a:lnTo>
                  <a:lnTo>
                    <a:pt x="2202" y="122"/>
                  </a:lnTo>
                  <a:lnTo>
                    <a:pt x="2197" y="118"/>
                  </a:lnTo>
                  <a:lnTo>
                    <a:pt x="2196" y="119"/>
                  </a:lnTo>
                  <a:lnTo>
                    <a:pt x="2200" y="124"/>
                  </a:lnTo>
                  <a:lnTo>
                    <a:pt x="2208" y="124"/>
                  </a:lnTo>
                  <a:lnTo>
                    <a:pt x="2205" y="89"/>
                  </a:lnTo>
                  <a:lnTo>
                    <a:pt x="2200" y="32"/>
                  </a:lnTo>
                  <a:lnTo>
                    <a:pt x="2191" y="89"/>
                  </a:lnTo>
                  <a:lnTo>
                    <a:pt x="2190" y="98"/>
                  </a:lnTo>
                  <a:lnTo>
                    <a:pt x="2185" y="121"/>
                  </a:lnTo>
                  <a:lnTo>
                    <a:pt x="2188" y="98"/>
                  </a:lnTo>
                  <a:lnTo>
                    <a:pt x="2185" y="121"/>
                  </a:lnTo>
                  <a:lnTo>
                    <a:pt x="2200" y="121"/>
                  </a:lnTo>
                  <a:lnTo>
                    <a:pt x="2199" y="98"/>
                  </a:lnTo>
                  <a:lnTo>
                    <a:pt x="2191" y="98"/>
                  </a:lnTo>
                  <a:lnTo>
                    <a:pt x="2199" y="98"/>
                  </a:lnTo>
                  <a:lnTo>
                    <a:pt x="2199" y="94"/>
                  </a:lnTo>
                  <a:lnTo>
                    <a:pt x="2199" y="98"/>
                  </a:lnTo>
                  <a:lnTo>
                    <a:pt x="2199" y="94"/>
                  </a:lnTo>
                  <a:lnTo>
                    <a:pt x="2196" y="73"/>
                  </a:lnTo>
                  <a:lnTo>
                    <a:pt x="2181" y="73"/>
                  </a:lnTo>
                  <a:lnTo>
                    <a:pt x="2179" y="104"/>
                  </a:lnTo>
                  <a:lnTo>
                    <a:pt x="2187" y="104"/>
                  </a:lnTo>
                  <a:lnTo>
                    <a:pt x="2193" y="101"/>
                  </a:lnTo>
                  <a:lnTo>
                    <a:pt x="2190" y="95"/>
                  </a:lnTo>
                  <a:lnTo>
                    <a:pt x="2184" y="98"/>
                  </a:lnTo>
                  <a:lnTo>
                    <a:pt x="2191" y="98"/>
                  </a:lnTo>
                  <a:lnTo>
                    <a:pt x="2190" y="70"/>
                  </a:lnTo>
                  <a:lnTo>
                    <a:pt x="2175" y="70"/>
                  </a:lnTo>
                  <a:lnTo>
                    <a:pt x="2172" y="112"/>
                  </a:lnTo>
                  <a:lnTo>
                    <a:pt x="2179" y="112"/>
                  </a:lnTo>
                  <a:lnTo>
                    <a:pt x="2185" y="107"/>
                  </a:lnTo>
                  <a:lnTo>
                    <a:pt x="2184" y="106"/>
                  </a:lnTo>
                  <a:lnTo>
                    <a:pt x="2178" y="110"/>
                  </a:lnTo>
                  <a:lnTo>
                    <a:pt x="2185" y="110"/>
                  </a:lnTo>
                  <a:lnTo>
                    <a:pt x="2182" y="77"/>
                  </a:lnTo>
                  <a:lnTo>
                    <a:pt x="2167" y="77"/>
                  </a:lnTo>
                  <a:lnTo>
                    <a:pt x="2166" y="92"/>
                  </a:lnTo>
                  <a:lnTo>
                    <a:pt x="2173" y="92"/>
                  </a:lnTo>
                  <a:lnTo>
                    <a:pt x="2167" y="92"/>
                  </a:lnTo>
                  <a:lnTo>
                    <a:pt x="2164" y="112"/>
                  </a:lnTo>
                  <a:lnTo>
                    <a:pt x="2178" y="112"/>
                  </a:lnTo>
                  <a:lnTo>
                    <a:pt x="2176" y="80"/>
                  </a:lnTo>
                  <a:lnTo>
                    <a:pt x="2176" y="83"/>
                  </a:lnTo>
                  <a:lnTo>
                    <a:pt x="2176" y="79"/>
                  </a:lnTo>
                  <a:lnTo>
                    <a:pt x="2161" y="3"/>
                  </a:lnTo>
                  <a:lnTo>
                    <a:pt x="2158" y="65"/>
                  </a:lnTo>
                  <a:lnTo>
                    <a:pt x="2157" y="107"/>
                  </a:lnTo>
                  <a:lnTo>
                    <a:pt x="2164" y="107"/>
                  </a:lnTo>
                  <a:lnTo>
                    <a:pt x="2172" y="106"/>
                  </a:lnTo>
                  <a:lnTo>
                    <a:pt x="2169" y="92"/>
                  </a:lnTo>
                  <a:lnTo>
                    <a:pt x="2161" y="94"/>
                  </a:lnTo>
                  <a:lnTo>
                    <a:pt x="2169" y="94"/>
                  </a:lnTo>
                  <a:lnTo>
                    <a:pt x="2167" y="82"/>
                  </a:lnTo>
                  <a:lnTo>
                    <a:pt x="2170" y="100"/>
                  </a:lnTo>
                  <a:lnTo>
                    <a:pt x="2154" y="0"/>
                  </a:lnTo>
                  <a:lnTo>
                    <a:pt x="2151" y="73"/>
                  </a:lnTo>
                  <a:lnTo>
                    <a:pt x="2149" y="119"/>
                  </a:lnTo>
                  <a:lnTo>
                    <a:pt x="2157" y="119"/>
                  </a:lnTo>
                  <a:lnTo>
                    <a:pt x="2152" y="115"/>
                  </a:lnTo>
                  <a:lnTo>
                    <a:pt x="2151" y="116"/>
                  </a:lnTo>
                  <a:lnTo>
                    <a:pt x="2155" y="121"/>
                  </a:lnTo>
                  <a:lnTo>
                    <a:pt x="2163" y="121"/>
                  </a:lnTo>
                  <a:lnTo>
                    <a:pt x="2160" y="88"/>
                  </a:lnTo>
                  <a:lnTo>
                    <a:pt x="2157" y="48"/>
                  </a:lnTo>
                  <a:lnTo>
                    <a:pt x="2146" y="86"/>
                  </a:lnTo>
                  <a:lnTo>
                    <a:pt x="2143" y="97"/>
                  </a:lnTo>
                  <a:lnTo>
                    <a:pt x="2142" y="100"/>
                  </a:lnTo>
                  <a:lnTo>
                    <a:pt x="2142" y="98"/>
                  </a:lnTo>
                  <a:lnTo>
                    <a:pt x="2140" y="124"/>
                  </a:lnTo>
                  <a:lnTo>
                    <a:pt x="2155" y="124"/>
                  </a:lnTo>
                  <a:lnTo>
                    <a:pt x="2152" y="97"/>
                  </a:lnTo>
                  <a:lnTo>
                    <a:pt x="2151" y="73"/>
                  </a:lnTo>
                  <a:lnTo>
                    <a:pt x="2135" y="73"/>
                  </a:lnTo>
                  <a:lnTo>
                    <a:pt x="2132" y="118"/>
                  </a:lnTo>
                  <a:lnTo>
                    <a:pt x="2140" y="118"/>
                  </a:lnTo>
                  <a:lnTo>
                    <a:pt x="2148" y="116"/>
                  </a:lnTo>
                  <a:lnTo>
                    <a:pt x="2146" y="109"/>
                  </a:lnTo>
                  <a:lnTo>
                    <a:pt x="2138" y="110"/>
                  </a:lnTo>
                  <a:lnTo>
                    <a:pt x="2146" y="110"/>
                  </a:lnTo>
                  <a:lnTo>
                    <a:pt x="2143" y="73"/>
                  </a:lnTo>
                  <a:lnTo>
                    <a:pt x="2128" y="73"/>
                  </a:lnTo>
                  <a:lnTo>
                    <a:pt x="2126" y="121"/>
                  </a:lnTo>
                  <a:lnTo>
                    <a:pt x="2134" y="121"/>
                  </a:lnTo>
                  <a:lnTo>
                    <a:pt x="2128" y="119"/>
                  </a:lnTo>
                  <a:lnTo>
                    <a:pt x="2125" y="128"/>
                  </a:lnTo>
                  <a:lnTo>
                    <a:pt x="2131" y="130"/>
                  </a:lnTo>
                  <a:lnTo>
                    <a:pt x="2138" y="130"/>
                  </a:lnTo>
                  <a:lnTo>
                    <a:pt x="2137" y="89"/>
                  </a:lnTo>
                  <a:lnTo>
                    <a:pt x="2135" y="61"/>
                  </a:lnTo>
                  <a:lnTo>
                    <a:pt x="2123" y="86"/>
                  </a:lnTo>
                  <a:lnTo>
                    <a:pt x="2122" y="89"/>
                  </a:lnTo>
                  <a:lnTo>
                    <a:pt x="2122" y="91"/>
                  </a:lnTo>
                  <a:lnTo>
                    <a:pt x="2120" y="97"/>
                  </a:lnTo>
                  <a:lnTo>
                    <a:pt x="2119" y="100"/>
                  </a:lnTo>
                  <a:lnTo>
                    <a:pt x="2119" y="98"/>
                  </a:lnTo>
                  <a:lnTo>
                    <a:pt x="2117" y="125"/>
                  </a:lnTo>
                  <a:lnTo>
                    <a:pt x="2132" y="125"/>
                  </a:lnTo>
                  <a:lnTo>
                    <a:pt x="2129" y="88"/>
                  </a:lnTo>
                  <a:lnTo>
                    <a:pt x="2128" y="71"/>
                  </a:lnTo>
                  <a:lnTo>
                    <a:pt x="2113" y="71"/>
                  </a:lnTo>
                  <a:lnTo>
                    <a:pt x="2110" y="113"/>
                  </a:lnTo>
                  <a:lnTo>
                    <a:pt x="2125" y="113"/>
                  </a:lnTo>
                  <a:lnTo>
                    <a:pt x="2123" y="97"/>
                  </a:lnTo>
                  <a:lnTo>
                    <a:pt x="2120" y="73"/>
                  </a:lnTo>
                  <a:lnTo>
                    <a:pt x="2105" y="73"/>
                  </a:lnTo>
                  <a:lnTo>
                    <a:pt x="2104" y="116"/>
                  </a:lnTo>
                  <a:lnTo>
                    <a:pt x="2111" y="116"/>
                  </a:lnTo>
                  <a:lnTo>
                    <a:pt x="2111" y="109"/>
                  </a:lnTo>
                  <a:lnTo>
                    <a:pt x="2108" y="109"/>
                  </a:lnTo>
                  <a:lnTo>
                    <a:pt x="2108" y="116"/>
                  </a:lnTo>
                  <a:lnTo>
                    <a:pt x="2116" y="116"/>
                  </a:lnTo>
                  <a:lnTo>
                    <a:pt x="2113" y="77"/>
                  </a:lnTo>
                  <a:lnTo>
                    <a:pt x="2098" y="77"/>
                  </a:lnTo>
                  <a:lnTo>
                    <a:pt x="2096" y="97"/>
                  </a:lnTo>
                  <a:lnTo>
                    <a:pt x="2095" y="121"/>
                  </a:lnTo>
                  <a:lnTo>
                    <a:pt x="2110" y="121"/>
                  </a:lnTo>
                  <a:lnTo>
                    <a:pt x="2107" y="92"/>
                  </a:lnTo>
                  <a:lnTo>
                    <a:pt x="2107" y="95"/>
                  </a:lnTo>
                  <a:lnTo>
                    <a:pt x="2107" y="91"/>
                  </a:lnTo>
                  <a:lnTo>
                    <a:pt x="2104" y="79"/>
                  </a:lnTo>
                  <a:lnTo>
                    <a:pt x="2089" y="21"/>
                  </a:lnTo>
                  <a:lnTo>
                    <a:pt x="2089" y="88"/>
                  </a:lnTo>
                  <a:lnTo>
                    <a:pt x="2087" y="119"/>
                  </a:lnTo>
                  <a:lnTo>
                    <a:pt x="2102" y="119"/>
                  </a:lnTo>
                  <a:lnTo>
                    <a:pt x="2101" y="109"/>
                  </a:lnTo>
                  <a:lnTo>
                    <a:pt x="2093" y="109"/>
                  </a:lnTo>
                  <a:lnTo>
                    <a:pt x="2101" y="109"/>
                  </a:lnTo>
                  <a:lnTo>
                    <a:pt x="2098" y="74"/>
                  </a:lnTo>
                  <a:lnTo>
                    <a:pt x="2083" y="74"/>
                  </a:lnTo>
                  <a:lnTo>
                    <a:pt x="2080" y="121"/>
                  </a:lnTo>
                  <a:lnTo>
                    <a:pt x="2087" y="121"/>
                  </a:lnTo>
                  <a:lnTo>
                    <a:pt x="2083" y="116"/>
                  </a:lnTo>
                  <a:lnTo>
                    <a:pt x="2081" y="118"/>
                  </a:lnTo>
                  <a:lnTo>
                    <a:pt x="2086" y="122"/>
                  </a:lnTo>
                  <a:lnTo>
                    <a:pt x="2093" y="122"/>
                  </a:lnTo>
                  <a:lnTo>
                    <a:pt x="2090" y="82"/>
                  </a:lnTo>
                  <a:lnTo>
                    <a:pt x="2075" y="82"/>
                  </a:lnTo>
                  <a:lnTo>
                    <a:pt x="2074" y="98"/>
                  </a:lnTo>
                  <a:lnTo>
                    <a:pt x="2071" y="125"/>
                  </a:lnTo>
                  <a:lnTo>
                    <a:pt x="2086" y="125"/>
                  </a:lnTo>
                  <a:lnTo>
                    <a:pt x="2084" y="86"/>
                  </a:lnTo>
                  <a:lnTo>
                    <a:pt x="2084" y="89"/>
                  </a:lnTo>
                  <a:lnTo>
                    <a:pt x="2084" y="85"/>
                  </a:lnTo>
                  <a:lnTo>
                    <a:pt x="2081" y="71"/>
                  </a:lnTo>
                  <a:lnTo>
                    <a:pt x="2068" y="15"/>
                  </a:lnTo>
                  <a:lnTo>
                    <a:pt x="2066" y="73"/>
                  </a:lnTo>
                  <a:lnTo>
                    <a:pt x="2065" y="115"/>
                  </a:lnTo>
                  <a:lnTo>
                    <a:pt x="2072" y="115"/>
                  </a:lnTo>
                  <a:lnTo>
                    <a:pt x="2080" y="113"/>
                  </a:lnTo>
                  <a:lnTo>
                    <a:pt x="2077" y="100"/>
                  </a:lnTo>
                  <a:lnTo>
                    <a:pt x="2069" y="101"/>
                  </a:lnTo>
                  <a:lnTo>
                    <a:pt x="2077" y="101"/>
                  </a:lnTo>
                  <a:lnTo>
                    <a:pt x="2075" y="79"/>
                  </a:lnTo>
                  <a:lnTo>
                    <a:pt x="2060" y="79"/>
                  </a:lnTo>
                  <a:lnTo>
                    <a:pt x="2057" y="118"/>
                  </a:lnTo>
                  <a:lnTo>
                    <a:pt x="2065" y="118"/>
                  </a:lnTo>
                  <a:lnTo>
                    <a:pt x="2065" y="110"/>
                  </a:lnTo>
                  <a:lnTo>
                    <a:pt x="2063" y="110"/>
                  </a:lnTo>
                  <a:lnTo>
                    <a:pt x="2063" y="118"/>
                  </a:lnTo>
                  <a:lnTo>
                    <a:pt x="2071" y="118"/>
                  </a:lnTo>
                  <a:lnTo>
                    <a:pt x="2063" y="20"/>
                  </a:lnTo>
                  <a:lnTo>
                    <a:pt x="2054" y="79"/>
                  </a:lnTo>
                  <a:lnTo>
                    <a:pt x="2052" y="88"/>
                  </a:lnTo>
                  <a:lnTo>
                    <a:pt x="2049" y="107"/>
                  </a:lnTo>
                  <a:lnTo>
                    <a:pt x="2063" y="107"/>
                  </a:lnTo>
                  <a:lnTo>
                    <a:pt x="2062" y="85"/>
                  </a:lnTo>
                  <a:lnTo>
                    <a:pt x="2062" y="89"/>
                  </a:lnTo>
                  <a:lnTo>
                    <a:pt x="2062" y="83"/>
                  </a:lnTo>
                  <a:lnTo>
                    <a:pt x="2059" y="67"/>
                  </a:lnTo>
                  <a:lnTo>
                    <a:pt x="2046" y="2"/>
                  </a:lnTo>
                  <a:lnTo>
                    <a:pt x="2043" y="68"/>
                  </a:lnTo>
                  <a:lnTo>
                    <a:pt x="2042" y="106"/>
                  </a:lnTo>
                  <a:lnTo>
                    <a:pt x="2049" y="106"/>
                  </a:lnTo>
                  <a:lnTo>
                    <a:pt x="2055" y="101"/>
                  </a:lnTo>
                  <a:lnTo>
                    <a:pt x="2052" y="98"/>
                  </a:lnTo>
                  <a:lnTo>
                    <a:pt x="2046" y="103"/>
                  </a:lnTo>
                  <a:lnTo>
                    <a:pt x="2054" y="103"/>
                  </a:lnTo>
                  <a:lnTo>
                    <a:pt x="2051" y="71"/>
                  </a:lnTo>
                  <a:lnTo>
                    <a:pt x="2036" y="71"/>
                  </a:lnTo>
                  <a:lnTo>
                    <a:pt x="2034" y="110"/>
                  </a:lnTo>
                  <a:lnTo>
                    <a:pt x="2042" y="110"/>
                  </a:lnTo>
                  <a:lnTo>
                    <a:pt x="2034" y="110"/>
                  </a:lnTo>
                  <a:lnTo>
                    <a:pt x="2033" y="122"/>
                  </a:lnTo>
                  <a:lnTo>
                    <a:pt x="2048" y="122"/>
                  </a:lnTo>
                  <a:lnTo>
                    <a:pt x="2045" y="91"/>
                  </a:lnTo>
                  <a:lnTo>
                    <a:pt x="2045" y="83"/>
                  </a:lnTo>
                  <a:lnTo>
                    <a:pt x="2027" y="83"/>
                  </a:lnTo>
                  <a:lnTo>
                    <a:pt x="2027" y="91"/>
                  </a:lnTo>
                  <a:lnTo>
                    <a:pt x="2025" y="113"/>
                  </a:lnTo>
                  <a:lnTo>
                    <a:pt x="2025" y="121"/>
                  </a:lnTo>
                  <a:lnTo>
                    <a:pt x="2040" y="121"/>
                  </a:lnTo>
                  <a:lnTo>
                    <a:pt x="2037" y="92"/>
                  </a:lnTo>
                  <a:lnTo>
                    <a:pt x="2036" y="67"/>
                  </a:lnTo>
                  <a:lnTo>
                    <a:pt x="2021" y="67"/>
                  </a:lnTo>
                  <a:lnTo>
                    <a:pt x="2018" y="104"/>
                  </a:lnTo>
                  <a:lnTo>
                    <a:pt x="2033" y="104"/>
                  </a:lnTo>
                  <a:lnTo>
                    <a:pt x="2031" y="95"/>
                  </a:lnTo>
                  <a:lnTo>
                    <a:pt x="2024" y="95"/>
                  </a:lnTo>
                  <a:lnTo>
                    <a:pt x="2031" y="95"/>
                  </a:lnTo>
                  <a:lnTo>
                    <a:pt x="2028" y="70"/>
                  </a:lnTo>
                  <a:lnTo>
                    <a:pt x="2013" y="70"/>
                  </a:lnTo>
                  <a:lnTo>
                    <a:pt x="2012" y="109"/>
                  </a:lnTo>
                  <a:lnTo>
                    <a:pt x="2019" y="109"/>
                  </a:lnTo>
                  <a:lnTo>
                    <a:pt x="2015" y="104"/>
                  </a:lnTo>
                  <a:lnTo>
                    <a:pt x="2012" y="107"/>
                  </a:lnTo>
                  <a:lnTo>
                    <a:pt x="2016" y="112"/>
                  </a:lnTo>
                  <a:lnTo>
                    <a:pt x="2024" y="112"/>
                  </a:lnTo>
                  <a:lnTo>
                    <a:pt x="2022" y="79"/>
                  </a:lnTo>
                  <a:lnTo>
                    <a:pt x="2021" y="39"/>
                  </a:lnTo>
                  <a:lnTo>
                    <a:pt x="2009" y="77"/>
                  </a:lnTo>
                  <a:lnTo>
                    <a:pt x="2006" y="86"/>
                  </a:lnTo>
                  <a:lnTo>
                    <a:pt x="2004" y="88"/>
                  </a:lnTo>
                  <a:lnTo>
                    <a:pt x="2003" y="119"/>
                  </a:lnTo>
                  <a:lnTo>
                    <a:pt x="2018" y="119"/>
                  </a:lnTo>
                  <a:lnTo>
                    <a:pt x="2015" y="94"/>
                  </a:lnTo>
                  <a:lnTo>
                    <a:pt x="2013" y="70"/>
                  </a:lnTo>
                  <a:lnTo>
                    <a:pt x="1998" y="70"/>
                  </a:lnTo>
                  <a:lnTo>
                    <a:pt x="1995" y="106"/>
                  </a:lnTo>
                  <a:lnTo>
                    <a:pt x="2003" y="106"/>
                  </a:lnTo>
                  <a:lnTo>
                    <a:pt x="2009" y="101"/>
                  </a:lnTo>
                  <a:lnTo>
                    <a:pt x="2007" y="100"/>
                  </a:lnTo>
                  <a:lnTo>
                    <a:pt x="2001" y="104"/>
                  </a:lnTo>
                  <a:lnTo>
                    <a:pt x="2009" y="104"/>
                  </a:lnTo>
                  <a:lnTo>
                    <a:pt x="2009" y="101"/>
                  </a:lnTo>
                  <a:lnTo>
                    <a:pt x="2006" y="65"/>
                  </a:lnTo>
                  <a:lnTo>
                    <a:pt x="1991" y="65"/>
                  </a:lnTo>
                  <a:lnTo>
                    <a:pt x="1989" y="104"/>
                  </a:lnTo>
                  <a:lnTo>
                    <a:pt x="1997" y="104"/>
                  </a:lnTo>
                  <a:lnTo>
                    <a:pt x="1991" y="103"/>
                  </a:lnTo>
                  <a:lnTo>
                    <a:pt x="1988" y="119"/>
                  </a:lnTo>
                  <a:lnTo>
                    <a:pt x="1994" y="121"/>
                  </a:lnTo>
                  <a:lnTo>
                    <a:pt x="2001" y="121"/>
                  </a:lnTo>
                  <a:lnTo>
                    <a:pt x="2000" y="94"/>
                  </a:lnTo>
                  <a:lnTo>
                    <a:pt x="1985" y="94"/>
                  </a:lnTo>
                  <a:lnTo>
                    <a:pt x="1982" y="214"/>
                  </a:lnTo>
                  <a:lnTo>
                    <a:pt x="1980" y="322"/>
                  </a:lnTo>
                  <a:lnTo>
                    <a:pt x="1995" y="322"/>
                  </a:lnTo>
                  <a:lnTo>
                    <a:pt x="1992" y="290"/>
                  </a:lnTo>
                  <a:lnTo>
                    <a:pt x="1992" y="294"/>
                  </a:lnTo>
                  <a:lnTo>
                    <a:pt x="1992" y="288"/>
                  </a:lnTo>
                  <a:lnTo>
                    <a:pt x="1989" y="273"/>
                  </a:lnTo>
                  <a:lnTo>
                    <a:pt x="1977" y="214"/>
                  </a:lnTo>
                  <a:lnTo>
                    <a:pt x="1974" y="275"/>
                  </a:lnTo>
                  <a:lnTo>
                    <a:pt x="1972" y="313"/>
                  </a:lnTo>
                  <a:lnTo>
                    <a:pt x="1988" y="313"/>
                  </a:lnTo>
                  <a:lnTo>
                    <a:pt x="1986" y="296"/>
                  </a:lnTo>
                  <a:lnTo>
                    <a:pt x="1974" y="199"/>
                  </a:lnTo>
                  <a:lnTo>
                    <a:pt x="1968" y="272"/>
                  </a:lnTo>
                  <a:lnTo>
                    <a:pt x="1965" y="307"/>
                  </a:lnTo>
                  <a:lnTo>
                    <a:pt x="1972" y="307"/>
                  </a:lnTo>
                  <a:lnTo>
                    <a:pt x="1979" y="302"/>
                  </a:lnTo>
                  <a:lnTo>
                    <a:pt x="1977" y="301"/>
                  </a:lnTo>
                  <a:lnTo>
                    <a:pt x="1971" y="305"/>
                  </a:lnTo>
                  <a:lnTo>
                    <a:pt x="1979" y="305"/>
                  </a:lnTo>
                  <a:lnTo>
                    <a:pt x="1977" y="293"/>
                  </a:lnTo>
                  <a:lnTo>
                    <a:pt x="1976" y="275"/>
                  </a:lnTo>
                  <a:lnTo>
                    <a:pt x="1969" y="207"/>
                  </a:lnTo>
                  <a:lnTo>
                    <a:pt x="1960" y="275"/>
                  </a:lnTo>
                  <a:lnTo>
                    <a:pt x="1956" y="307"/>
                  </a:lnTo>
                  <a:lnTo>
                    <a:pt x="1971" y="307"/>
                  </a:lnTo>
                  <a:lnTo>
                    <a:pt x="1969" y="279"/>
                  </a:lnTo>
                  <a:lnTo>
                    <a:pt x="1969" y="278"/>
                  </a:lnTo>
                  <a:lnTo>
                    <a:pt x="1966" y="269"/>
                  </a:lnTo>
                  <a:lnTo>
                    <a:pt x="1953" y="230"/>
                  </a:lnTo>
                  <a:lnTo>
                    <a:pt x="1950" y="311"/>
                  </a:lnTo>
                  <a:lnTo>
                    <a:pt x="1957" y="311"/>
                  </a:lnTo>
                  <a:lnTo>
                    <a:pt x="1965" y="310"/>
                  </a:lnTo>
                  <a:lnTo>
                    <a:pt x="1962" y="293"/>
                  </a:lnTo>
                  <a:lnTo>
                    <a:pt x="1954" y="294"/>
                  </a:lnTo>
                  <a:lnTo>
                    <a:pt x="1962" y="294"/>
                  </a:lnTo>
                  <a:lnTo>
                    <a:pt x="1960" y="270"/>
                  </a:lnTo>
                  <a:lnTo>
                    <a:pt x="1945" y="270"/>
                  </a:lnTo>
                  <a:lnTo>
                    <a:pt x="1942" y="302"/>
                  </a:lnTo>
                  <a:lnTo>
                    <a:pt x="1950" y="302"/>
                  </a:lnTo>
                  <a:lnTo>
                    <a:pt x="1944" y="301"/>
                  </a:lnTo>
                  <a:lnTo>
                    <a:pt x="1942" y="305"/>
                  </a:lnTo>
                  <a:lnTo>
                    <a:pt x="1948" y="307"/>
                  </a:lnTo>
                  <a:lnTo>
                    <a:pt x="1956" y="307"/>
                  </a:lnTo>
                  <a:lnTo>
                    <a:pt x="1953" y="279"/>
                  </a:lnTo>
                  <a:lnTo>
                    <a:pt x="1947" y="219"/>
                  </a:lnTo>
                  <a:lnTo>
                    <a:pt x="1938" y="279"/>
                  </a:lnTo>
                  <a:lnTo>
                    <a:pt x="1936" y="290"/>
                  </a:lnTo>
                  <a:lnTo>
                    <a:pt x="1933" y="314"/>
                  </a:lnTo>
                  <a:lnTo>
                    <a:pt x="1948" y="314"/>
                  </a:lnTo>
                  <a:lnTo>
                    <a:pt x="1947" y="287"/>
                  </a:lnTo>
                  <a:lnTo>
                    <a:pt x="1944" y="281"/>
                  </a:lnTo>
                  <a:lnTo>
                    <a:pt x="1938" y="284"/>
                  </a:lnTo>
                  <a:lnTo>
                    <a:pt x="1945" y="284"/>
                  </a:lnTo>
                  <a:lnTo>
                    <a:pt x="1944" y="272"/>
                  </a:lnTo>
                  <a:lnTo>
                    <a:pt x="1929" y="272"/>
                  </a:lnTo>
                  <a:lnTo>
                    <a:pt x="1927" y="305"/>
                  </a:lnTo>
                  <a:lnTo>
                    <a:pt x="1935" y="305"/>
                  </a:lnTo>
                  <a:lnTo>
                    <a:pt x="1942" y="304"/>
                  </a:lnTo>
                  <a:lnTo>
                    <a:pt x="1939" y="288"/>
                  </a:lnTo>
                  <a:lnTo>
                    <a:pt x="1932" y="290"/>
                  </a:lnTo>
                  <a:lnTo>
                    <a:pt x="1939" y="290"/>
                  </a:lnTo>
                  <a:lnTo>
                    <a:pt x="1936" y="267"/>
                  </a:lnTo>
                  <a:lnTo>
                    <a:pt x="1921" y="267"/>
                  </a:lnTo>
                  <a:lnTo>
                    <a:pt x="1920" y="305"/>
                  </a:lnTo>
                  <a:lnTo>
                    <a:pt x="1927" y="305"/>
                  </a:lnTo>
                  <a:lnTo>
                    <a:pt x="1923" y="301"/>
                  </a:lnTo>
                  <a:lnTo>
                    <a:pt x="1921" y="302"/>
                  </a:lnTo>
                  <a:lnTo>
                    <a:pt x="1926" y="307"/>
                  </a:lnTo>
                  <a:lnTo>
                    <a:pt x="1933" y="307"/>
                  </a:lnTo>
                  <a:lnTo>
                    <a:pt x="1930" y="278"/>
                  </a:lnTo>
                  <a:lnTo>
                    <a:pt x="1927" y="243"/>
                  </a:lnTo>
                  <a:lnTo>
                    <a:pt x="1917" y="276"/>
                  </a:lnTo>
                  <a:lnTo>
                    <a:pt x="1914" y="285"/>
                  </a:lnTo>
                  <a:lnTo>
                    <a:pt x="1912" y="287"/>
                  </a:lnTo>
                  <a:lnTo>
                    <a:pt x="1911" y="311"/>
                  </a:lnTo>
                  <a:lnTo>
                    <a:pt x="1926" y="311"/>
                  </a:lnTo>
                  <a:lnTo>
                    <a:pt x="1924" y="287"/>
                  </a:lnTo>
                  <a:lnTo>
                    <a:pt x="1924" y="290"/>
                  </a:lnTo>
                  <a:lnTo>
                    <a:pt x="1924" y="285"/>
                  </a:lnTo>
                  <a:lnTo>
                    <a:pt x="1921" y="270"/>
                  </a:lnTo>
                  <a:lnTo>
                    <a:pt x="1909" y="211"/>
                  </a:lnTo>
                  <a:lnTo>
                    <a:pt x="1906" y="272"/>
                  </a:lnTo>
                  <a:lnTo>
                    <a:pt x="1905" y="307"/>
                  </a:lnTo>
                  <a:lnTo>
                    <a:pt x="1912" y="307"/>
                  </a:lnTo>
                  <a:lnTo>
                    <a:pt x="1920" y="305"/>
                  </a:lnTo>
                  <a:lnTo>
                    <a:pt x="1917" y="291"/>
                  </a:lnTo>
                  <a:lnTo>
                    <a:pt x="1909" y="293"/>
                  </a:lnTo>
                  <a:lnTo>
                    <a:pt x="1917" y="293"/>
                  </a:lnTo>
                  <a:lnTo>
                    <a:pt x="1914" y="267"/>
                  </a:lnTo>
                  <a:lnTo>
                    <a:pt x="1899" y="267"/>
                  </a:lnTo>
                  <a:lnTo>
                    <a:pt x="1897" y="302"/>
                  </a:lnTo>
                  <a:lnTo>
                    <a:pt x="1905" y="302"/>
                  </a:lnTo>
                  <a:lnTo>
                    <a:pt x="1899" y="301"/>
                  </a:lnTo>
                  <a:lnTo>
                    <a:pt x="1897" y="305"/>
                  </a:lnTo>
                  <a:lnTo>
                    <a:pt x="1903" y="307"/>
                  </a:lnTo>
                  <a:lnTo>
                    <a:pt x="1911" y="307"/>
                  </a:lnTo>
                  <a:lnTo>
                    <a:pt x="1908" y="281"/>
                  </a:lnTo>
                  <a:lnTo>
                    <a:pt x="1903" y="248"/>
                  </a:lnTo>
                  <a:lnTo>
                    <a:pt x="1894" y="279"/>
                  </a:lnTo>
                  <a:lnTo>
                    <a:pt x="1891" y="288"/>
                  </a:lnTo>
                  <a:lnTo>
                    <a:pt x="1889" y="290"/>
                  </a:lnTo>
                  <a:lnTo>
                    <a:pt x="1888" y="316"/>
                  </a:lnTo>
                  <a:lnTo>
                    <a:pt x="1903" y="316"/>
                  </a:lnTo>
                  <a:lnTo>
                    <a:pt x="1900" y="288"/>
                  </a:lnTo>
                  <a:lnTo>
                    <a:pt x="1902" y="296"/>
                  </a:lnTo>
                  <a:lnTo>
                    <a:pt x="1900" y="287"/>
                  </a:lnTo>
                  <a:lnTo>
                    <a:pt x="1897" y="270"/>
                  </a:lnTo>
                  <a:lnTo>
                    <a:pt x="1885" y="207"/>
                  </a:lnTo>
                  <a:lnTo>
                    <a:pt x="1882" y="272"/>
                  </a:lnTo>
                  <a:lnTo>
                    <a:pt x="1880" y="305"/>
                  </a:lnTo>
                  <a:lnTo>
                    <a:pt x="1896" y="305"/>
                  </a:lnTo>
                  <a:lnTo>
                    <a:pt x="1894" y="291"/>
                  </a:lnTo>
                  <a:lnTo>
                    <a:pt x="1891" y="267"/>
                  </a:lnTo>
                  <a:lnTo>
                    <a:pt x="1876" y="267"/>
                  </a:lnTo>
                  <a:lnTo>
                    <a:pt x="1874" y="304"/>
                  </a:lnTo>
                  <a:lnTo>
                    <a:pt x="1882" y="304"/>
                  </a:lnTo>
                  <a:lnTo>
                    <a:pt x="1876" y="301"/>
                  </a:lnTo>
                  <a:lnTo>
                    <a:pt x="1873" y="307"/>
                  </a:lnTo>
                  <a:lnTo>
                    <a:pt x="1879" y="310"/>
                  </a:lnTo>
                  <a:lnTo>
                    <a:pt x="1886" y="310"/>
                  </a:lnTo>
                  <a:lnTo>
                    <a:pt x="1882" y="224"/>
                  </a:lnTo>
                  <a:lnTo>
                    <a:pt x="1871" y="279"/>
                  </a:lnTo>
                  <a:lnTo>
                    <a:pt x="1870" y="287"/>
                  </a:lnTo>
                  <a:lnTo>
                    <a:pt x="1876" y="288"/>
                  </a:lnTo>
                  <a:lnTo>
                    <a:pt x="1871" y="284"/>
                  </a:lnTo>
                  <a:lnTo>
                    <a:pt x="1870" y="285"/>
                  </a:lnTo>
                  <a:lnTo>
                    <a:pt x="1867" y="287"/>
                  </a:lnTo>
                  <a:lnTo>
                    <a:pt x="1867" y="290"/>
                  </a:lnTo>
                  <a:lnTo>
                    <a:pt x="1865" y="317"/>
                  </a:lnTo>
                  <a:lnTo>
                    <a:pt x="1880" y="317"/>
                  </a:lnTo>
                  <a:lnTo>
                    <a:pt x="1877" y="293"/>
                  </a:lnTo>
                  <a:lnTo>
                    <a:pt x="1876" y="275"/>
                  </a:lnTo>
                  <a:lnTo>
                    <a:pt x="1861" y="275"/>
                  </a:lnTo>
                  <a:lnTo>
                    <a:pt x="1858" y="311"/>
                  </a:lnTo>
                  <a:lnTo>
                    <a:pt x="1873" y="311"/>
                  </a:lnTo>
                  <a:lnTo>
                    <a:pt x="1871" y="296"/>
                  </a:lnTo>
                  <a:lnTo>
                    <a:pt x="1868" y="269"/>
                  </a:lnTo>
                  <a:lnTo>
                    <a:pt x="1853" y="269"/>
                  </a:lnTo>
                  <a:lnTo>
                    <a:pt x="1852" y="302"/>
                  </a:lnTo>
                  <a:lnTo>
                    <a:pt x="1859" y="302"/>
                  </a:lnTo>
                  <a:lnTo>
                    <a:pt x="1853" y="299"/>
                  </a:lnTo>
                  <a:lnTo>
                    <a:pt x="1850" y="304"/>
                  </a:lnTo>
                  <a:lnTo>
                    <a:pt x="1856" y="307"/>
                  </a:lnTo>
                  <a:lnTo>
                    <a:pt x="1864" y="307"/>
                  </a:lnTo>
                  <a:lnTo>
                    <a:pt x="1861" y="279"/>
                  </a:lnTo>
                  <a:lnTo>
                    <a:pt x="1855" y="227"/>
                  </a:lnTo>
                  <a:lnTo>
                    <a:pt x="1847" y="279"/>
                  </a:lnTo>
                  <a:lnTo>
                    <a:pt x="1846" y="288"/>
                  </a:lnTo>
                  <a:lnTo>
                    <a:pt x="1844" y="294"/>
                  </a:lnTo>
                  <a:lnTo>
                    <a:pt x="1844" y="288"/>
                  </a:lnTo>
                  <a:lnTo>
                    <a:pt x="1843" y="314"/>
                  </a:lnTo>
                  <a:lnTo>
                    <a:pt x="1858" y="314"/>
                  </a:lnTo>
                  <a:lnTo>
                    <a:pt x="1855" y="133"/>
                  </a:lnTo>
                  <a:lnTo>
                    <a:pt x="1852" y="67"/>
                  </a:lnTo>
                  <a:lnTo>
                    <a:pt x="1837" y="67"/>
                  </a:lnTo>
                  <a:lnTo>
                    <a:pt x="1835" y="92"/>
                  </a:lnTo>
                  <a:lnTo>
                    <a:pt x="1835" y="109"/>
                  </a:lnTo>
                  <a:lnTo>
                    <a:pt x="1850" y="109"/>
                  </a:lnTo>
                  <a:lnTo>
                    <a:pt x="1849" y="100"/>
                  </a:lnTo>
                  <a:lnTo>
                    <a:pt x="1841" y="100"/>
                  </a:lnTo>
                  <a:lnTo>
                    <a:pt x="1849" y="100"/>
                  </a:lnTo>
                  <a:lnTo>
                    <a:pt x="1846" y="73"/>
                  </a:lnTo>
                  <a:lnTo>
                    <a:pt x="1831" y="73"/>
                  </a:lnTo>
                  <a:lnTo>
                    <a:pt x="1828" y="112"/>
                  </a:lnTo>
                  <a:lnTo>
                    <a:pt x="1835" y="112"/>
                  </a:lnTo>
                  <a:lnTo>
                    <a:pt x="1829" y="110"/>
                  </a:lnTo>
                  <a:lnTo>
                    <a:pt x="1828" y="118"/>
                  </a:lnTo>
                  <a:lnTo>
                    <a:pt x="1834" y="119"/>
                  </a:lnTo>
                  <a:lnTo>
                    <a:pt x="1841" y="119"/>
                  </a:lnTo>
                  <a:lnTo>
                    <a:pt x="1835" y="47"/>
                  </a:lnTo>
                  <a:lnTo>
                    <a:pt x="1825" y="82"/>
                  </a:lnTo>
                  <a:lnTo>
                    <a:pt x="1823" y="86"/>
                  </a:lnTo>
                  <a:lnTo>
                    <a:pt x="1822" y="88"/>
                  </a:lnTo>
                  <a:lnTo>
                    <a:pt x="1819" y="121"/>
                  </a:lnTo>
                  <a:lnTo>
                    <a:pt x="1834" y="121"/>
                  </a:lnTo>
                  <a:lnTo>
                    <a:pt x="1832" y="95"/>
                  </a:lnTo>
                  <a:lnTo>
                    <a:pt x="1829" y="70"/>
                  </a:lnTo>
                  <a:lnTo>
                    <a:pt x="1814" y="70"/>
                  </a:lnTo>
                  <a:lnTo>
                    <a:pt x="1813" y="109"/>
                  </a:lnTo>
                  <a:lnTo>
                    <a:pt x="1820" y="109"/>
                  </a:lnTo>
                  <a:lnTo>
                    <a:pt x="1826" y="106"/>
                  </a:lnTo>
                  <a:lnTo>
                    <a:pt x="1823" y="101"/>
                  </a:lnTo>
                  <a:lnTo>
                    <a:pt x="1817" y="104"/>
                  </a:lnTo>
                  <a:lnTo>
                    <a:pt x="1825" y="104"/>
                  </a:lnTo>
                  <a:lnTo>
                    <a:pt x="1823" y="70"/>
                  </a:lnTo>
                  <a:lnTo>
                    <a:pt x="1808" y="70"/>
                  </a:lnTo>
                  <a:lnTo>
                    <a:pt x="1805" y="109"/>
                  </a:lnTo>
                  <a:lnTo>
                    <a:pt x="1805" y="113"/>
                  </a:lnTo>
                  <a:lnTo>
                    <a:pt x="1813" y="113"/>
                  </a:lnTo>
                  <a:lnTo>
                    <a:pt x="1806" y="112"/>
                  </a:lnTo>
                  <a:lnTo>
                    <a:pt x="1805" y="118"/>
                  </a:lnTo>
                  <a:lnTo>
                    <a:pt x="1811" y="119"/>
                  </a:lnTo>
                  <a:lnTo>
                    <a:pt x="1819" y="119"/>
                  </a:lnTo>
                  <a:lnTo>
                    <a:pt x="1816" y="85"/>
                  </a:lnTo>
                  <a:lnTo>
                    <a:pt x="1813" y="41"/>
                  </a:lnTo>
                  <a:lnTo>
                    <a:pt x="1800" y="89"/>
                  </a:lnTo>
                  <a:lnTo>
                    <a:pt x="1799" y="94"/>
                  </a:lnTo>
                  <a:lnTo>
                    <a:pt x="1799" y="91"/>
                  </a:lnTo>
                  <a:lnTo>
                    <a:pt x="1796" y="124"/>
                  </a:lnTo>
                  <a:lnTo>
                    <a:pt x="1811" y="124"/>
                  </a:lnTo>
                  <a:lnTo>
                    <a:pt x="1810" y="92"/>
                  </a:lnTo>
                  <a:lnTo>
                    <a:pt x="1810" y="91"/>
                  </a:lnTo>
                  <a:lnTo>
                    <a:pt x="1810" y="92"/>
                  </a:lnTo>
                  <a:lnTo>
                    <a:pt x="1806" y="67"/>
                  </a:lnTo>
                  <a:lnTo>
                    <a:pt x="1791" y="67"/>
                  </a:lnTo>
                  <a:lnTo>
                    <a:pt x="1790" y="107"/>
                  </a:lnTo>
                  <a:lnTo>
                    <a:pt x="1797" y="107"/>
                  </a:lnTo>
                  <a:lnTo>
                    <a:pt x="1805" y="106"/>
                  </a:lnTo>
                  <a:lnTo>
                    <a:pt x="1802" y="98"/>
                  </a:lnTo>
                  <a:lnTo>
                    <a:pt x="1794" y="100"/>
                  </a:lnTo>
                  <a:lnTo>
                    <a:pt x="1802" y="100"/>
                  </a:lnTo>
                  <a:lnTo>
                    <a:pt x="1799" y="73"/>
                  </a:lnTo>
                  <a:lnTo>
                    <a:pt x="1784" y="73"/>
                  </a:lnTo>
                  <a:lnTo>
                    <a:pt x="1782" y="110"/>
                  </a:lnTo>
                  <a:lnTo>
                    <a:pt x="1790" y="110"/>
                  </a:lnTo>
                  <a:lnTo>
                    <a:pt x="1782" y="110"/>
                  </a:lnTo>
                  <a:lnTo>
                    <a:pt x="1781" y="121"/>
                  </a:lnTo>
                  <a:lnTo>
                    <a:pt x="1796" y="121"/>
                  </a:lnTo>
                  <a:lnTo>
                    <a:pt x="1793" y="85"/>
                  </a:lnTo>
                  <a:lnTo>
                    <a:pt x="1791" y="68"/>
                  </a:lnTo>
                  <a:lnTo>
                    <a:pt x="1781" y="80"/>
                  </a:lnTo>
                  <a:lnTo>
                    <a:pt x="1778" y="83"/>
                  </a:lnTo>
                  <a:lnTo>
                    <a:pt x="1775" y="85"/>
                  </a:lnTo>
                  <a:lnTo>
                    <a:pt x="1775" y="88"/>
                  </a:lnTo>
                  <a:lnTo>
                    <a:pt x="1773" y="119"/>
                  </a:lnTo>
                  <a:lnTo>
                    <a:pt x="1788" y="119"/>
                  </a:lnTo>
                  <a:lnTo>
                    <a:pt x="1788" y="115"/>
                  </a:lnTo>
                  <a:lnTo>
                    <a:pt x="1788" y="119"/>
                  </a:lnTo>
                  <a:lnTo>
                    <a:pt x="1788" y="115"/>
                  </a:lnTo>
                  <a:lnTo>
                    <a:pt x="1785" y="97"/>
                  </a:lnTo>
                  <a:lnTo>
                    <a:pt x="1778" y="97"/>
                  </a:lnTo>
                  <a:lnTo>
                    <a:pt x="1785" y="97"/>
                  </a:lnTo>
                  <a:lnTo>
                    <a:pt x="1784" y="70"/>
                  </a:lnTo>
                  <a:lnTo>
                    <a:pt x="1769" y="70"/>
                  </a:lnTo>
                  <a:lnTo>
                    <a:pt x="1766" y="109"/>
                  </a:lnTo>
                  <a:lnTo>
                    <a:pt x="1773" y="109"/>
                  </a:lnTo>
                  <a:lnTo>
                    <a:pt x="1779" y="104"/>
                  </a:lnTo>
                  <a:lnTo>
                    <a:pt x="1778" y="103"/>
                  </a:lnTo>
                  <a:lnTo>
                    <a:pt x="1772" y="107"/>
                  </a:lnTo>
                  <a:lnTo>
                    <a:pt x="1779" y="107"/>
                  </a:lnTo>
                  <a:lnTo>
                    <a:pt x="1776" y="71"/>
                  </a:lnTo>
                  <a:lnTo>
                    <a:pt x="1761" y="71"/>
                  </a:lnTo>
                  <a:lnTo>
                    <a:pt x="1760" y="107"/>
                  </a:lnTo>
                  <a:lnTo>
                    <a:pt x="1767" y="107"/>
                  </a:lnTo>
                  <a:lnTo>
                    <a:pt x="1761" y="106"/>
                  </a:lnTo>
                  <a:lnTo>
                    <a:pt x="1758" y="119"/>
                  </a:lnTo>
                  <a:lnTo>
                    <a:pt x="1764" y="121"/>
                  </a:lnTo>
                  <a:lnTo>
                    <a:pt x="1772" y="121"/>
                  </a:lnTo>
                  <a:lnTo>
                    <a:pt x="1770" y="86"/>
                  </a:lnTo>
                  <a:lnTo>
                    <a:pt x="1770" y="76"/>
                  </a:lnTo>
                  <a:lnTo>
                    <a:pt x="1760" y="80"/>
                  </a:lnTo>
                  <a:lnTo>
                    <a:pt x="1757" y="82"/>
                  </a:lnTo>
                  <a:lnTo>
                    <a:pt x="1752" y="83"/>
                  </a:lnTo>
                  <a:lnTo>
                    <a:pt x="1752" y="88"/>
                  </a:lnTo>
                  <a:lnTo>
                    <a:pt x="1751" y="121"/>
                  </a:lnTo>
                  <a:lnTo>
                    <a:pt x="1766" y="121"/>
                  </a:lnTo>
                  <a:lnTo>
                    <a:pt x="1763" y="92"/>
                  </a:lnTo>
                  <a:lnTo>
                    <a:pt x="1761" y="64"/>
                  </a:lnTo>
                  <a:lnTo>
                    <a:pt x="1746" y="64"/>
                  </a:lnTo>
                  <a:lnTo>
                    <a:pt x="1743" y="107"/>
                  </a:lnTo>
                  <a:lnTo>
                    <a:pt x="1758" y="107"/>
                  </a:lnTo>
                  <a:lnTo>
                    <a:pt x="1757" y="98"/>
                  </a:lnTo>
                  <a:lnTo>
                    <a:pt x="1749" y="98"/>
                  </a:lnTo>
                  <a:lnTo>
                    <a:pt x="1757" y="98"/>
                  </a:lnTo>
                  <a:lnTo>
                    <a:pt x="1754" y="73"/>
                  </a:lnTo>
                  <a:lnTo>
                    <a:pt x="1739" y="73"/>
                  </a:lnTo>
                  <a:lnTo>
                    <a:pt x="1737" y="112"/>
                  </a:lnTo>
                  <a:lnTo>
                    <a:pt x="1745" y="112"/>
                  </a:lnTo>
                  <a:lnTo>
                    <a:pt x="1739" y="110"/>
                  </a:lnTo>
                  <a:lnTo>
                    <a:pt x="1736" y="121"/>
                  </a:lnTo>
                  <a:lnTo>
                    <a:pt x="1742" y="122"/>
                  </a:lnTo>
                  <a:lnTo>
                    <a:pt x="1749" y="122"/>
                  </a:lnTo>
                  <a:lnTo>
                    <a:pt x="1748" y="86"/>
                  </a:lnTo>
                  <a:lnTo>
                    <a:pt x="1748" y="76"/>
                  </a:lnTo>
                  <a:lnTo>
                    <a:pt x="1737" y="80"/>
                  </a:lnTo>
                  <a:lnTo>
                    <a:pt x="1734" y="82"/>
                  </a:lnTo>
                  <a:lnTo>
                    <a:pt x="1730" y="83"/>
                  </a:lnTo>
                  <a:lnTo>
                    <a:pt x="1730" y="88"/>
                  </a:lnTo>
                  <a:lnTo>
                    <a:pt x="1728" y="121"/>
                  </a:lnTo>
                  <a:lnTo>
                    <a:pt x="1743" y="121"/>
                  </a:lnTo>
                  <a:lnTo>
                    <a:pt x="1740" y="97"/>
                  </a:lnTo>
                  <a:lnTo>
                    <a:pt x="1737" y="70"/>
                  </a:lnTo>
                  <a:lnTo>
                    <a:pt x="1722" y="70"/>
                  </a:lnTo>
                  <a:lnTo>
                    <a:pt x="1720" y="110"/>
                  </a:lnTo>
                  <a:lnTo>
                    <a:pt x="1728" y="110"/>
                  </a:lnTo>
                  <a:lnTo>
                    <a:pt x="1734" y="107"/>
                  </a:lnTo>
                  <a:lnTo>
                    <a:pt x="1733" y="104"/>
                  </a:lnTo>
                  <a:lnTo>
                    <a:pt x="1727" y="107"/>
                  </a:lnTo>
                  <a:lnTo>
                    <a:pt x="1734" y="107"/>
                  </a:lnTo>
                  <a:lnTo>
                    <a:pt x="1731" y="70"/>
                  </a:lnTo>
                  <a:lnTo>
                    <a:pt x="1716" y="70"/>
                  </a:lnTo>
                  <a:lnTo>
                    <a:pt x="1713" y="109"/>
                  </a:lnTo>
                  <a:lnTo>
                    <a:pt x="1711" y="121"/>
                  </a:lnTo>
                  <a:lnTo>
                    <a:pt x="1727" y="121"/>
                  </a:lnTo>
                  <a:lnTo>
                    <a:pt x="1725" y="92"/>
                  </a:lnTo>
                  <a:lnTo>
                    <a:pt x="1725" y="95"/>
                  </a:lnTo>
                  <a:lnTo>
                    <a:pt x="1725" y="91"/>
                  </a:lnTo>
                  <a:lnTo>
                    <a:pt x="1723" y="83"/>
                  </a:lnTo>
                  <a:lnTo>
                    <a:pt x="1717" y="58"/>
                  </a:lnTo>
                  <a:lnTo>
                    <a:pt x="1710" y="83"/>
                  </a:lnTo>
                  <a:lnTo>
                    <a:pt x="1708" y="88"/>
                  </a:lnTo>
                  <a:lnTo>
                    <a:pt x="1707" y="89"/>
                  </a:lnTo>
                  <a:lnTo>
                    <a:pt x="1704" y="122"/>
                  </a:lnTo>
                  <a:lnTo>
                    <a:pt x="1719" y="122"/>
                  </a:lnTo>
                  <a:lnTo>
                    <a:pt x="1717" y="92"/>
                  </a:lnTo>
                  <a:lnTo>
                    <a:pt x="1717" y="91"/>
                  </a:lnTo>
                  <a:lnTo>
                    <a:pt x="1717" y="92"/>
                  </a:lnTo>
                  <a:lnTo>
                    <a:pt x="1714" y="64"/>
                  </a:lnTo>
                  <a:lnTo>
                    <a:pt x="1699" y="64"/>
                  </a:lnTo>
                  <a:lnTo>
                    <a:pt x="1698" y="106"/>
                  </a:lnTo>
                  <a:lnTo>
                    <a:pt x="1705" y="106"/>
                  </a:lnTo>
                  <a:lnTo>
                    <a:pt x="1713" y="104"/>
                  </a:lnTo>
                  <a:lnTo>
                    <a:pt x="1710" y="97"/>
                  </a:lnTo>
                  <a:lnTo>
                    <a:pt x="1702" y="98"/>
                  </a:lnTo>
                  <a:lnTo>
                    <a:pt x="1710" y="98"/>
                  </a:lnTo>
                  <a:lnTo>
                    <a:pt x="1708" y="71"/>
                  </a:lnTo>
                  <a:lnTo>
                    <a:pt x="1693" y="71"/>
                  </a:lnTo>
                  <a:lnTo>
                    <a:pt x="1690" y="107"/>
                  </a:lnTo>
                  <a:lnTo>
                    <a:pt x="1689" y="118"/>
                  </a:lnTo>
                  <a:lnTo>
                    <a:pt x="1704" y="118"/>
                  </a:lnTo>
                  <a:lnTo>
                    <a:pt x="1701" y="83"/>
                  </a:lnTo>
                  <a:lnTo>
                    <a:pt x="1699" y="67"/>
                  </a:lnTo>
                  <a:lnTo>
                    <a:pt x="1689" y="79"/>
                  </a:lnTo>
                  <a:lnTo>
                    <a:pt x="1687" y="80"/>
                  </a:lnTo>
                  <a:lnTo>
                    <a:pt x="1684" y="82"/>
                  </a:lnTo>
                  <a:lnTo>
                    <a:pt x="1684" y="85"/>
                  </a:lnTo>
                  <a:lnTo>
                    <a:pt x="1681" y="119"/>
                  </a:lnTo>
                  <a:lnTo>
                    <a:pt x="1696" y="119"/>
                  </a:lnTo>
                  <a:lnTo>
                    <a:pt x="1695" y="97"/>
                  </a:lnTo>
                  <a:lnTo>
                    <a:pt x="1693" y="82"/>
                  </a:lnTo>
                  <a:lnTo>
                    <a:pt x="1692" y="70"/>
                  </a:lnTo>
                  <a:lnTo>
                    <a:pt x="1677" y="70"/>
                  </a:lnTo>
                  <a:lnTo>
                    <a:pt x="1675" y="107"/>
                  </a:lnTo>
                  <a:lnTo>
                    <a:pt x="1683" y="107"/>
                  </a:lnTo>
                  <a:lnTo>
                    <a:pt x="1683" y="100"/>
                  </a:lnTo>
                  <a:lnTo>
                    <a:pt x="1680" y="100"/>
                  </a:lnTo>
                  <a:lnTo>
                    <a:pt x="1680" y="107"/>
                  </a:lnTo>
                  <a:lnTo>
                    <a:pt x="1687" y="107"/>
                  </a:lnTo>
                  <a:lnTo>
                    <a:pt x="1684" y="70"/>
                  </a:lnTo>
                  <a:lnTo>
                    <a:pt x="1669" y="70"/>
                  </a:lnTo>
                  <a:lnTo>
                    <a:pt x="1668" y="106"/>
                  </a:lnTo>
                  <a:lnTo>
                    <a:pt x="1675" y="106"/>
                  </a:lnTo>
                  <a:lnTo>
                    <a:pt x="1668" y="106"/>
                  </a:lnTo>
                  <a:lnTo>
                    <a:pt x="1666" y="121"/>
                  </a:lnTo>
                  <a:lnTo>
                    <a:pt x="1681" y="121"/>
                  </a:lnTo>
                  <a:lnTo>
                    <a:pt x="1678" y="86"/>
                  </a:lnTo>
                  <a:lnTo>
                    <a:pt x="1677" y="76"/>
                  </a:lnTo>
                  <a:lnTo>
                    <a:pt x="1665" y="82"/>
                  </a:lnTo>
                  <a:lnTo>
                    <a:pt x="1660" y="83"/>
                  </a:lnTo>
                  <a:lnTo>
                    <a:pt x="1660" y="88"/>
                  </a:lnTo>
                  <a:lnTo>
                    <a:pt x="1659" y="122"/>
                  </a:lnTo>
                  <a:lnTo>
                    <a:pt x="1674" y="122"/>
                  </a:lnTo>
                  <a:lnTo>
                    <a:pt x="1671" y="94"/>
                  </a:lnTo>
                  <a:lnTo>
                    <a:pt x="1663" y="94"/>
                  </a:lnTo>
                  <a:lnTo>
                    <a:pt x="1671" y="94"/>
                  </a:lnTo>
                  <a:lnTo>
                    <a:pt x="1669" y="64"/>
                  </a:lnTo>
                  <a:lnTo>
                    <a:pt x="1654" y="64"/>
                  </a:lnTo>
                  <a:lnTo>
                    <a:pt x="1651" y="107"/>
                  </a:lnTo>
                  <a:lnTo>
                    <a:pt x="1666" y="107"/>
                  </a:lnTo>
                  <a:lnTo>
                    <a:pt x="1665" y="98"/>
                  </a:lnTo>
                  <a:lnTo>
                    <a:pt x="1657" y="98"/>
                  </a:lnTo>
                  <a:lnTo>
                    <a:pt x="1665" y="98"/>
                  </a:lnTo>
                  <a:lnTo>
                    <a:pt x="1662" y="71"/>
                  </a:lnTo>
                  <a:lnTo>
                    <a:pt x="1647" y="71"/>
                  </a:lnTo>
                  <a:lnTo>
                    <a:pt x="1647" y="88"/>
                  </a:lnTo>
                  <a:lnTo>
                    <a:pt x="1654" y="88"/>
                  </a:lnTo>
                  <a:lnTo>
                    <a:pt x="1647" y="88"/>
                  </a:lnTo>
                  <a:lnTo>
                    <a:pt x="1645" y="110"/>
                  </a:lnTo>
                  <a:lnTo>
                    <a:pt x="1644" y="121"/>
                  </a:lnTo>
                  <a:lnTo>
                    <a:pt x="1659" y="121"/>
                  </a:lnTo>
                  <a:lnTo>
                    <a:pt x="1656" y="86"/>
                  </a:lnTo>
                  <a:lnTo>
                    <a:pt x="1654" y="70"/>
                  </a:lnTo>
                  <a:lnTo>
                    <a:pt x="1644" y="82"/>
                  </a:lnTo>
                  <a:lnTo>
                    <a:pt x="1640" y="85"/>
                  </a:lnTo>
                  <a:lnTo>
                    <a:pt x="1637" y="86"/>
                  </a:lnTo>
                  <a:lnTo>
                    <a:pt x="1637" y="89"/>
                  </a:lnTo>
                  <a:lnTo>
                    <a:pt x="1636" y="121"/>
                  </a:lnTo>
                  <a:lnTo>
                    <a:pt x="1651" y="121"/>
                  </a:lnTo>
                  <a:lnTo>
                    <a:pt x="1648" y="98"/>
                  </a:lnTo>
                  <a:lnTo>
                    <a:pt x="1647" y="70"/>
                  </a:lnTo>
                  <a:lnTo>
                    <a:pt x="1631" y="70"/>
                  </a:lnTo>
                  <a:lnTo>
                    <a:pt x="1628" y="107"/>
                  </a:lnTo>
                  <a:lnTo>
                    <a:pt x="1636" y="107"/>
                  </a:lnTo>
                  <a:lnTo>
                    <a:pt x="1636" y="100"/>
                  </a:lnTo>
                  <a:lnTo>
                    <a:pt x="1634" y="100"/>
                  </a:lnTo>
                  <a:lnTo>
                    <a:pt x="1634" y="107"/>
                  </a:lnTo>
                  <a:lnTo>
                    <a:pt x="1642" y="107"/>
                  </a:lnTo>
                  <a:lnTo>
                    <a:pt x="1639" y="70"/>
                  </a:lnTo>
                  <a:lnTo>
                    <a:pt x="1624" y="70"/>
                  </a:lnTo>
                  <a:lnTo>
                    <a:pt x="1622" y="107"/>
                  </a:lnTo>
                  <a:lnTo>
                    <a:pt x="1630" y="107"/>
                  </a:lnTo>
                  <a:lnTo>
                    <a:pt x="1624" y="106"/>
                  </a:lnTo>
                  <a:lnTo>
                    <a:pt x="1621" y="119"/>
                  </a:lnTo>
                  <a:lnTo>
                    <a:pt x="1627" y="121"/>
                  </a:lnTo>
                  <a:lnTo>
                    <a:pt x="1634" y="121"/>
                  </a:lnTo>
                  <a:lnTo>
                    <a:pt x="1633" y="85"/>
                  </a:lnTo>
                  <a:lnTo>
                    <a:pt x="1633" y="74"/>
                  </a:lnTo>
                  <a:lnTo>
                    <a:pt x="1622" y="79"/>
                  </a:lnTo>
                  <a:lnTo>
                    <a:pt x="1619" y="80"/>
                  </a:lnTo>
                  <a:lnTo>
                    <a:pt x="1615" y="83"/>
                  </a:lnTo>
                  <a:lnTo>
                    <a:pt x="1615" y="92"/>
                  </a:lnTo>
                  <a:lnTo>
                    <a:pt x="1622" y="92"/>
                  </a:lnTo>
                  <a:lnTo>
                    <a:pt x="1615" y="92"/>
                  </a:lnTo>
                  <a:lnTo>
                    <a:pt x="1613" y="119"/>
                  </a:lnTo>
                  <a:lnTo>
                    <a:pt x="1628" y="119"/>
                  </a:lnTo>
                  <a:lnTo>
                    <a:pt x="1625" y="92"/>
                  </a:lnTo>
                  <a:lnTo>
                    <a:pt x="1622" y="62"/>
                  </a:lnTo>
                  <a:lnTo>
                    <a:pt x="1607" y="62"/>
                  </a:lnTo>
                  <a:lnTo>
                    <a:pt x="1606" y="103"/>
                  </a:lnTo>
                  <a:lnTo>
                    <a:pt x="1613" y="103"/>
                  </a:lnTo>
                  <a:lnTo>
                    <a:pt x="1621" y="101"/>
                  </a:lnTo>
                  <a:lnTo>
                    <a:pt x="1619" y="95"/>
                  </a:lnTo>
                  <a:lnTo>
                    <a:pt x="1612" y="97"/>
                  </a:lnTo>
                  <a:lnTo>
                    <a:pt x="1619" y="97"/>
                  </a:lnTo>
                  <a:lnTo>
                    <a:pt x="1616" y="70"/>
                  </a:lnTo>
                  <a:lnTo>
                    <a:pt x="1601" y="70"/>
                  </a:lnTo>
                  <a:lnTo>
                    <a:pt x="1600" y="107"/>
                  </a:lnTo>
                  <a:lnTo>
                    <a:pt x="1607" y="107"/>
                  </a:lnTo>
                  <a:lnTo>
                    <a:pt x="1601" y="106"/>
                  </a:lnTo>
                  <a:lnTo>
                    <a:pt x="1598" y="118"/>
                  </a:lnTo>
                  <a:lnTo>
                    <a:pt x="1604" y="119"/>
                  </a:lnTo>
                  <a:lnTo>
                    <a:pt x="1612" y="119"/>
                  </a:lnTo>
                  <a:lnTo>
                    <a:pt x="1609" y="85"/>
                  </a:lnTo>
                  <a:lnTo>
                    <a:pt x="1607" y="68"/>
                  </a:lnTo>
                  <a:lnTo>
                    <a:pt x="1597" y="80"/>
                  </a:lnTo>
                  <a:lnTo>
                    <a:pt x="1595" y="82"/>
                  </a:lnTo>
                  <a:lnTo>
                    <a:pt x="1592" y="83"/>
                  </a:lnTo>
                  <a:lnTo>
                    <a:pt x="1592" y="86"/>
                  </a:lnTo>
                  <a:lnTo>
                    <a:pt x="1591" y="121"/>
                  </a:lnTo>
                  <a:lnTo>
                    <a:pt x="1606" y="121"/>
                  </a:lnTo>
                  <a:lnTo>
                    <a:pt x="1603" y="101"/>
                  </a:lnTo>
                  <a:lnTo>
                    <a:pt x="1595" y="101"/>
                  </a:lnTo>
                  <a:lnTo>
                    <a:pt x="1603" y="101"/>
                  </a:lnTo>
                  <a:lnTo>
                    <a:pt x="1600" y="71"/>
                  </a:lnTo>
                  <a:lnTo>
                    <a:pt x="1585" y="71"/>
                  </a:lnTo>
                  <a:lnTo>
                    <a:pt x="1583" y="109"/>
                  </a:lnTo>
                  <a:lnTo>
                    <a:pt x="1591" y="109"/>
                  </a:lnTo>
                  <a:lnTo>
                    <a:pt x="1591" y="101"/>
                  </a:lnTo>
                  <a:lnTo>
                    <a:pt x="1588" y="101"/>
                  </a:lnTo>
                  <a:lnTo>
                    <a:pt x="1588" y="109"/>
                  </a:lnTo>
                  <a:lnTo>
                    <a:pt x="1595" y="109"/>
                  </a:lnTo>
                  <a:lnTo>
                    <a:pt x="1594" y="73"/>
                  </a:lnTo>
                  <a:lnTo>
                    <a:pt x="1579" y="73"/>
                  </a:lnTo>
                  <a:lnTo>
                    <a:pt x="1576" y="107"/>
                  </a:lnTo>
                  <a:lnTo>
                    <a:pt x="1574" y="124"/>
                  </a:lnTo>
                  <a:lnTo>
                    <a:pt x="1589" y="124"/>
                  </a:lnTo>
                  <a:lnTo>
                    <a:pt x="1586" y="89"/>
                  </a:lnTo>
                  <a:lnTo>
                    <a:pt x="1583" y="83"/>
                  </a:lnTo>
                  <a:lnTo>
                    <a:pt x="1571" y="61"/>
                  </a:lnTo>
                  <a:lnTo>
                    <a:pt x="1570" y="86"/>
                  </a:lnTo>
                  <a:lnTo>
                    <a:pt x="1567" y="122"/>
                  </a:lnTo>
                  <a:lnTo>
                    <a:pt x="1582" y="122"/>
                  </a:lnTo>
                  <a:lnTo>
                    <a:pt x="1580" y="95"/>
                  </a:lnTo>
                  <a:lnTo>
                    <a:pt x="1577" y="64"/>
                  </a:lnTo>
                  <a:lnTo>
                    <a:pt x="1562" y="64"/>
                  </a:lnTo>
                  <a:lnTo>
                    <a:pt x="1561" y="109"/>
                  </a:lnTo>
                  <a:lnTo>
                    <a:pt x="1568" y="109"/>
                  </a:lnTo>
                  <a:lnTo>
                    <a:pt x="1576" y="107"/>
                  </a:lnTo>
                  <a:lnTo>
                    <a:pt x="1573" y="100"/>
                  </a:lnTo>
                  <a:lnTo>
                    <a:pt x="1565" y="101"/>
                  </a:lnTo>
                  <a:lnTo>
                    <a:pt x="1573" y="101"/>
                  </a:lnTo>
                  <a:lnTo>
                    <a:pt x="1571" y="73"/>
                  </a:lnTo>
                  <a:lnTo>
                    <a:pt x="1556" y="73"/>
                  </a:lnTo>
                  <a:lnTo>
                    <a:pt x="1553" y="109"/>
                  </a:lnTo>
                  <a:lnTo>
                    <a:pt x="1551" y="119"/>
                  </a:lnTo>
                  <a:lnTo>
                    <a:pt x="1551" y="121"/>
                  </a:lnTo>
                  <a:lnTo>
                    <a:pt x="1567" y="121"/>
                  </a:lnTo>
                  <a:lnTo>
                    <a:pt x="1564" y="86"/>
                  </a:lnTo>
                  <a:lnTo>
                    <a:pt x="1564" y="79"/>
                  </a:lnTo>
                  <a:lnTo>
                    <a:pt x="1547" y="79"/>
                  </a:lnTo>
                  <a:lnTo>
                    <a:pt x="1547" y="86"/>
                  </a:lnTo>
                  <a:lnTo>
                    <a:pt x="1544" y="121"/>
                  </a:lnTo>
                  <a:lnTo>
                    <a:pt x="1559" y="121"/>
                  </a:lnTo>
                  <a:lnTo>
                    <a:pt x="1557" y="98"/>
                  </a:lnTo>
                  <a:lnTo>
                    <a:pt x="1554" y="70"/>
                  </a:lnTo>
                  <a:lnTo>
                    <a:pt x="1539" y="70"/>
                  </a:lnTo>
                  <a:lnTo>
                    <a:pt x="1538" y="110"/>
                  </a:lnTo>
                  <a:lnTo>
                    <a:pt x="1545" y="110"/>
                  </a:lnTo>
                  <a:lnTo>
                    <a:pt x="1548" y="104"/>
                  </a:lnTo>
                  <a:lnTo>
                    <a:pt x="1545" y="103"/>
                  </a:lnTo>
                  <a:lnTo>
                    <a:pt x="1542" y="109"/>
                  </a:lnTo>
                  <a:lnTo>
                    <a:pt x="1550" y="109"/>
                  </a:lnTo>
                  <a:lnTo>
                    <a:pt x="1547" y="73"/>
                  </a:lnTo>
                  <a:lnTo>
                    <a:pt x="1532" y="73"/>
                  </a:lnTo>
                  <a:lnTo>
                    <a:pt x="1530" y="103"/>
                  </a:lnTo>
                  <a:lnTo>
                    <a:pt x="1538" y="103"/>
                  </a:lnTo>
                  <a:lnTo>
                    <a:pt x="1530" y="103"/>
                  </a:lnTo>
                  <a:lnTo>
                    <a:pt x="1529" y="122"/>
                  </a:lnTo>
                  <a:lnTo>
                    <a:pt x="1544" y="122"/>
                  </a:lnTo>
                  <a:lnTo>
                    <a:pt x="1541" y="86"/>
                  </a:lnTo>
                  <a:lnTo>
                    <a:pt x="1541" y="82"/>
                  </a:lnTo>
                  <a:lnTo>
                    <a:pt x="1536" y="80"/>
                  </a:lnTo>
                  <a:lnTo>
                    <a:pt x="1533" y="79"/>
                  </a:lnTo>
                  <a:lnTo>
                    <a:pt x="1523" y="74"/>
                  </a:lnTo>
                  <a:lnTo>
                    <a:pt x="1523" y="85"/>
                  </a:lnTo>
                  <a:lnTo>
                    <a:pt x="1521" y="121"/>
                  </a:lnTo>
                  <a:lnTo>
                    <a:pt x="1536" y="121"/>
                  </a:lnTo>
                  <a:lnTo>
                    <a:pt x="1535" y="106"/>
                  </a:lnTo>
                  <a:lnTo>
                    <a:pt x="1536" y="122"/>
                  </a:lnTo>
                  <a:lnTo>
                    <a:pt x="1535" y="106"/>
                  </a:lnTo>
                  <a:lnTo>
                    <a:pt x="1533" y="95"/>
                  </a:lnTo>
                  <a:lnTo>
                    <a:pt x="1526" y="95"/>
                  </a:lnTo>
                  <a:lnTo>
                    <a:pt x="1533" y="95"/>
                  </a:lnTo>
                  <a:lnTo>
                    <a:pt x="1532" y="62"/>
                  </a:lnTo>
                  <a:lnTo>
                    <a:pt x="1517" y="62"/>
                  </a:lnTo>
                  <a:lnTo>
                    <a:pt x="1514" y="107"/>
                  </a:lnTo>
                  <a:lnTo>
                    <a:pt x="1521" y="107"/>
                  </a:lnTo>
                  <a:lnTo>
                    <a:pt x="1529" y="106"/>
                  </a:lnTo>
                  <a:lnTo>
                    <a:pt x="1527" y="100"/>
                  </a:lnTo>
                  <a:lnTo>
                    <a:pt x="1520" y="101"/>
                  </a:lnTo>
                  <a:lnTo>
                    <a:pt x="1527" y="101"/>
                  </a:lnTo>
                  <a:lnTo>
                    <a:pt x="1524" y="73"/>
                  </a:lnTo>
                  <a:lnTo>
                    <a:pt x="1509" y="73"/>
                  </a:lnTo>
                  <a:lnTo>
                    <a:pt x="1508" y="109"/>
                  </a:lnTo>
                  <a:lnTo>
                    <a:pt x="1515" y="109"/>
                  </a:lnTo>
                  <a:lnTo>
                    <a:pt x="1509" y="107"/>
                  </a:lnTo>
                  <a:lnTo>
                    <a:pt x="1506" y="122"/>
                  </a:lnTo>
                  <a:lnTo>
                    <a:pt x="1512" y="124"/>
                  </a:lnTo>
                  <a:lnTo>
                    <a:pt x="1520" y="124"/>
                  </a:lnTo>
                  <a:lnTo>
                    <a:pt x="1518" y="89"/>
                  </a:lnTo>
                  <a:lnTo>
                    <a:pt x="1518" y="86"/>
                  </a:lnTo>
                  <a:lnTo>
                    <a:pt x="1502" y="70"/>
                  </a:lnTo>
                  <a:lnTo>
                    <a:pt x="1500" y="86"/>
                  </a:lnTo>
                  <a:lnTo>
                    <a:pt x="1499" y="121"/>
                  </a:lnTo>
                  <a:lnTo>
                    <a:pt x="1514" y="121"/>
                  </a:lnTo>
                  <a:lnTo>
                    <a:pt x="1511" y="101"/>
                  </a:lnTo>
                  <a:lnTo>
                    <a:pt x="1503" y="101"/>
                  </a:lnTo>
                  <a:lnTo>
                    <a:pt x="1511" y="101"/>
                  </a:lnTo>
                  <a:lnTo>
                    <a:pt x="1509" y="71"/>
                  </a:lnTo>
                  <a:lnTo>
                    <a:pt x="1494" y="71"/>
                  </a:lnTo>
                  <a:lnTo>
                    <a:pt x="1491" y="109"/>
                  </a:lnTo>
                  <a:lnTo>
                    <a:pt x="1499" y="109"/>
                  </a:lnTo>
                  <a:lnTo>
                    <a:pt x="1493" y="106"/>
                  </a:lnTo>
                  <a:lnTo>
                    <a:pt x="1491" y="109"/>
                  </a:lnTo>
                  <a:lnTo>
                    <a:pt x="1497" y="112"/>
                  </a:lnTo>
                  <a:lnTo>
                    <a:pt x="1505" y="112"/>
                  </a:lnTo>
                  <a:lnTo>
                    <a:pt x="1503" y="97"/>
                  </a:lnTo>
                  <a:lnTo>
                    <a:pt x="1502" y="74"/>
                  </a:lnTo>
                  <a:lnTo>
                    <a:pt x="1487" y="74"/>
                  </a:lnTo>
                  <a:lnTo>
                    <a:pt x="1485" y="104"/>
                  </a:lnTo>
                  <a:lnTo>
                    <a:pt x="1493" y="104"/>
                  </a:lnTo>
                  <a:lnTo>
                    <a:pt x="1485" y="104"/>
                  </a:lnTo>
                  <a:lnTo>
                    <a:pt x="1482" y="127"/>
                  </a:lnTo>
                  <a:lnTo>
                    <a:pt x="1497" y="127"/>
                  </a:lnTo>
                  <a:lnTo>
                    <a:pt x="1494" y="92"/>
                  </a:lnTo>
                  <a:lnTo>
                    <a:pt x="1494" y="95"/>
                  </a:lnTo>
                  <a:lnTo>
                    <a:pt x="1494" y="91"/>
                  </a:lnTo>
                  <a:lnTo>
                    <a:pt x="1493" y="85"/>
                  </a:lnTo>
                  <a:lnTo>
                    <a:pt x="1479" y="35"/>
                  </a:lnTo>
                  <a:lnTo>
                    <a:pt x="1478" y="86"/>
                  </a:lnTo>
                  <a:lnTo>
                    <a:pt x="1476" y="124"/>
                  </a:lnTo>
                  <a:lnTo>
                    <a:pt x="1491" y="124"/>
                  </a:lnTo>
                  <a:lnTo>
                    <a:pt x="1488" y="100"/>
                  </a:lnTo>
                  <a:lnTo>
                    <a:pt x="1485" y="65"/>
                  </a:lnTo>
                  <a:lnTo>
                    <a:pt x="1470" y="65"/>
                  </a:lnTo>
                  <a:lnTo>
                    <a:pt x="1468" y="106"/>
                  </a:lnTo>
                  <a:lnTo>
                    <a:pt x="1476" y="106"/>
                  </a:lnTo>
                  <a:lnTo>
                    <a:pt x="1484" y="104"/>
                  </a:lnTo>
                  <a:lnTo>
                    <a:pt x="1482" y="100"/>
                  </a:lnTo>
                  <a:lnTo>
                    <a:pt x="1474" y="101"/>
                  </a:lnTo>
                  <a:lnTo>
                    <a:pt x="1482" y="101"/>
                  </a:lnTo>
                  <a:lnTo>
                    <a:pt x="1479" y="74"/>
                  </a:lnTo>
                  <a:lnTo>
                    <a:pt x="1471" y="0"/>
                  </a:lnTo>
                  <a:lnTo>
                    <a:pt x="1464" y="74"/>
                  </a:lnTo>
                  <a:lnTo>
                    <a:pt x="1461" y="106"/>
                  </a:lnTo>
                  <a:lnTo>
                    <a:pt x="1459" y="121"/>
                  </a:lnTo>
                  <a:lnTo>
                    <a:pt x="1474" y="121"/>
                  </a:lnTo>
                  <a:lnTo>
                    <a:pt x="1471" y="89"/>
                  </a:lnTo>
                  <a:lnTo>
                    <a:pt x="1468" y="83"/>
                  </a:lnTo>
                  <a:lnTo>
                    <a:pt x="1456" y="61"/>
                  </a:lnTo>
                  <a:lnTo>
                    <a:pt x="1455" y="86"/>
                  </a:lnTo>
                  <a:lnTo>
                    <a:pt x="1452" y="121"/>
                  </a:lnTo>
                  <a:lnTo>
                    <a:pt x="1467" y="121"/>
                  </a:lnTo>
                  <a:lnTo>
                    <a:pt x="1465" y="101"/>
                  </a:lnTo>
                  <a:lnTo>
                    <a:pt x="1462" y="71"/>
                  </a:lnTo>
                  <a:lnTo>
                    <a:pt x="1447" y="71"/>
                  </a:lnTo>
                  <a:lnTo>
                    <a:pt x="1446" y="107"/>
                  </a:lnTo>
                  <a:lnTo>
                    <a:pt x="1453" y="107"/>
                  </a:lnTo>
                  <a:lnTo>
                    <a:pt x="1453" y="100"/>
                  </a:lnTo>
                  <a:lnTo>
                    <a:pt x="1450" y="100"/>
                  </a:lnTo>
                  <a:lnTo>
                    <a:pt x="1450" y="107"/>
                  </a:lnTo>
                  <a:lnTo>
                    <a:pt x="1458" y="107"/>
                  </a:lnTo>
                  <a:lnTo>
                    <a:pt x="1456" y="71"/>
                  </a:lnTo>
                  <a:lnTo>
                    <a:pt x="1441" y="71"/>
                  </a:lnTo>
                  <a:lnTo>
                    <a:pt x="1438" y="103"/>
                  </a:lnTo>
                  <a:lnTo>
                    <a:pt x="1437" y="121"/>
                  </a:lnTo>
                  <a:lnTo>
                    <a:pt x="1452" y="121"/>
                  </a:lnTo>
                  <a:lnTo>
                    <a:pt x="1449" y="88"/>
                  </a:lnTo>
                  <a:lnTo>
                    <a:pt x="1446" y="82"/>
                  </a:lnTo>
                  <a:lnTo>
                    <a:pt x="1434" y="59"/>
                  </a:lnTo>
                  <a:lnTo>
                    <a:pt x="1432" y="85"/>
                  </a:lnTo>
                  <a:lnTo>
                    <a:pt x="1429" y="122"/>
                  </a:lnTo>
                  <a:lnTo>
                    <a:pt x="1444" y="122"/>
                  </a:lnTo>
                  <a:lnTo>
                    <a:pt x="1443" y="94"/>
                  </a:lnTo>
                  <a:lnTo>
                    <a:pt x="1440" y="62"/>
                  </a:lnTo>
                  <a:lnTo>
                    <a:pt x="1425" y="62"/>
                  </a:lnTo>
                  <a:lnTo>
                    <a:pt x="1423" y="109"/>
                  </a:lnTo>
                  <a:lnTo>
                    <a:pt x="1431" y="109"/>
                  </a:lnTo>
                  <a:lnTo>
                    <a:pt x="1438" y="107"/>
                  </a:lnTo>
                  <a:lnTo>
                    <a:pt x="1435" y="98"/>
                  </a:lnTo>
                  <a:lnTo>
                    <a:pt x="1428" y="100"/>
                  </a:lnTo>
                  <a:lnTo>
                    <a:pt x="1435" y="100"/>
                  </a:lnTo>
                  <a:lnTo>
                    <a:pt x="1432" y="71"/>
                  </a:lnTo>
                  <a:lnTo>
                    <a:pt x="1417" y="71"/>
                  </a:lnTo>
                  <a:lnTo>
                    <a:pt x="1416" y="107"/>
                  </a:lnTo>
                  <a:lnTo>
                    <a:pt x="1423" y="107"/>
                  </a:lnTo>
                  <a:lnTo>
                    <a:pt x="1416" y="107"/>
                  </a:lnTo>
                  <a:lnTo>
                    <a:pt x="1414" y="121"/>
                  </a:lnTo>
                  <a:lnTo>
                    <a:pt x="1429" y="121"/>
                  </a:lnTo>
                  <a:lnTo>
                    <a:pt x="1426" y="85"/>
                  </a:lnTo>
                  <a:lnTo>
                    <a:pt x="1426" y="77"/>
                  </a:lnTo>
                  <a:lnTo>
                    <a:pt x="1408" y="77"/>
                  </a:lnTo>
                  <a:lnTo>
                    <a:pt x="1408" y="85"/>
                  </a:lnTo>
                  <a:lnTo>
                    <a:pt x="1407" y="124"/>
                  </a:lnTo>
                  <a:lnTo>
                    <a:pt x="1422" y="124"/>
                  </a:lnTo>
                  <a:lnTo>
                    <a:pt x="1419" y="103"/>
                  </a:lnTo>
                  <a:lnTo>
                    <a:pt x="1411" y="103"/>
                  </a:lnTo>
                  <a:lnTo>
                    <a:pt x="1419" y="103"/>
                  </a:lnTo>
                  <a:lnTo>
                    <a:pt x="1417" y="71"/>
                  </a:lnTo>
                  <a:lnTo>
                    <a:pt x="1402" y="71"/>
                  </a:lnTo>
                  <a:lnTo>
                    <a:pt x="1399" y="110"/>
                  </a:lnTo>
                  <a:lnTo>
                    <a:pt x="1407" y="110"/>
                  </a:lnTo>
                  <a:lnTo>
                    <a:pt x="1407" y="103"/>
                  </a:lnTo>
                  <a:lnTo>
                    <a:pt x="1405" y="103"/>
                  </a:lnTo>
                  <a:lnTo>
                    <a:pt x="1405" y="110"/>
                  </a:lnTo>
                  <a:lnTo>
                    <a:pt x="1413" y="110"/>
                  </a:lnTo>
                  <a:lnTo>
                    <a:pt x="1410" y="76"/>
                  </a:lnTo>
                  <a:lnTo>
                    <a:pt x="1395" y="76"/>
                  </a:lnTo>
                  <a:lnTo>
                    <a:pt x="1393" y="98"/>
                  </a:lnTo>
                  <a:lnTo>
                    <a:pt x="1393" y="104"/>
                  </a:lnTo>
                  <a:lnTo>
                    <a:pt x="1401" y="104"/>
                  </a:lnTo>
                  <a:lnTo>
                    <a:pt x="1395" y="104"/>
                  </a:lnTo>
                  <a:lnTo>
                    <a:pt x="1391" y="124"/>
                  </a:lnTo>
                  <a:lnTo>
                    <a:pt x="1405" y="124"/>
                  </a:lnTo>
                  <a:lnTo>
                    <a:pt x="1404" y="89"/>
                  </a:lnTo>
                  <a:lnTo>
                    <a:pt x="1387" y="56"/>
                  </a:lnTo>
                  <a:lnTo>
                    <a:pt x="1385" y="83"/>
                  </a:lnTo>
                  <a:lnTo>
                    <a:pt x="1384" y="121"/>
                  </a:lnTo>
                  <a:lnTo>
                    <a:pt x="1399" y="121"/>
                  </a:lnTo>
                  <a:lnTo>
                    <a:pt x="1396" y="97"/>
                  </a:lnTo>
                  <a:lnTo>
                    <a:pt x="1388" y="97"/>
                  </a:lnTo>
                  <a:lnTo>
                    <a:pt x="1396" y="97"/>
                  </a:lnTo>
                  <a:lnTo>
                    <a:pt x="1395" y="64"/>
                  </a:lnTo>
                  <a:lnTo>
                    <a:pt x="1379" y="64"/>
                  </a:lnTo>
                  <a:lnTo>
                    <a:pt x="1376" y="107"/>
                  </a:lnTo>
                  <a:lnTo>
                    <a:pt x="1384" y="107"/>
                  </a:lnTo>
                  <a:lnTo>
                    <a:pt x="1391" y="106"/>
                  </a:lnTo>
                  <a:lnTo>
                    <a:pt x="1390" y="101"/>
                  </a:lnTo>
                  <a:lnTo>
                    <a:pt x="1382" y="103"/>
                  </a:lnTo>
                  <a:lnTo>
                    <a:pt x="1390" y="103"/>
                  </a:lnTo>
                  <a:lnTo>
                    <a:pt x="1387" y="74"/>
                  </a:lnTo>
                  <a:lnTo>
                    <a:pt x="1372" y="74"/>
                  </a:lnTo>
                  <a:lnTo>
                    <a:pt x="1370" y="109"/>
                  </a:lnTo>
                  <a:lnTo>
                    <a:pt x="1378" y="109"/>
                  </a:lnTo>
                  <a:lnTo>
                    <a:pt x="1372" y="107"/>
                  </a:lnTo>
                  <a:lnTo>
                    <a:pt x="1369" y="122"/>
                  </a:lnTo>
                  <a:lnTo>
                    <a:pt x="1375" y="124"/>
                  </a:lnTo>
                  <a:lnTo>
                    <a:pt x="1382" y="124"/>
                  </a:lnTo>
                  <a:lnTo>
                    <a:pt x="1381" y="91"/>
                  </a:lnTo>
                  <a:lnTo>
                    <a:pt x="1364" y="58"/>
                  </a:lnTo>
                  <a:lnTo>
                    <a:pt x="1363" y="85"/>
                  </a:lnTo>
                  <a:lnTo>
                    <a:pt x="1361" y="107"/>
                  </a:lnTo>
                  <a:lnTo>
                    <a:pt x="1361" y="122"/>
                  </a:lnTo>
                  <a:lnTo>
                    <a:pt x="1369" y="122"/>
                  </a:lnTo>
                  <a:lnTo>
                    <a:pt x="1376" y="121"/>
                  </a:lnTo>
                  <a:lnTo>
                    <a:pt x="1373" y="106"/>
                  </a:lnTo>
                  <a:lnTo>
                    <a:pt x="1366" y="107"/>
                  </a:lnTo>
                  <a:lnTo>
                    <a:pt x="1373" y="107"/>
                  </a:lnTo>
                  <a:lnTo>
                    <a:pt x="1370" y="74"/>
                  </a:lnTo>
                  <a:lnTo>
                    <a:pt x="1355" y="74"/>
                  </a:lnTo>
                  <a:lnTo>
                    <a:pt x="1354" y="112"/>
                  </a:lnTo>
                  <a:lnTo>
                    <a:pt x="1361" y="112"/>
                  </a:lnTo>
                  <a:lnTo>
                    <a:pt x="1355" y="110"/>
                  </a:lnTo>
                  <a:lnTo>
                    <a:pt x="1354" y="116"/>
                  </a:lnTo>
                  <a:lnTo>
                    <a:pt x="1360" y="118"/>
                  </a:lnTo>
                  <a:lnTo>
                    <a:pt x="1367" y="118"/>
                  </a:lnTo>
                  <a:lnTo>
                    <a:pt x="1364" y="82"/>
                  </a:lnTo>
                  <a:lnTo>
                    <a:pt x="1349" y="82"/>
                  </a:lnTo>
                  <a:lnTo>
                    <a:pt x="1346" y="107"/>
                  </a:lnTo>
                  <a:lnTo>
                    <a:pt x="1345" y="135"/>
                  </a:lnTo>
                  <a:lnTo>
                    <a:pt x="1360" y="135"/>
                  </a:lnTo>
                  <a:lnTo>
                    <a:pt x="1357" y="101"/>
                  </a:lnTo>
                  <a:lnTo>
                    <a:pt x="1355" y="89"/>
                  </a:lnTo>
                  <a:lnTo>
                    <a:pt x="1340" y="89"/>
                  </a:lnTo>
                  <a:lnTo>
                    <a:pt x="1339" y="133"/>
                  </a:lnTo>
                  <a:lnTo>
                    <a:pt x="1354" y="133"/>
                  </a:lnTo>
                  <a:lnTo>
                    <a:pt x="1351" y="109"/>
                  </a:lnTo>
                  <a:lnTo>
                    <a:pt x="1348" y="70"/>
                  </a:lnTo>
                  <a:lnTo>
                    <a:pt x="1333" y="70"/>
                  </a:lnTo>
                  <a:lnTo>
                    <a:pt x="1331" y="110"/>
                  </a:lnTo>
                  <a:lnTo>
                    <a:pt x="1339" y="110"/>
                  </a:lnTo>
                  <a:lnTo>
                    <a:pt x="1339" y="103"/>
                  </a:lnTo>
                  <a:lnTo>
                    <a:pt x="1337" y="103"/>
                  </a:lnTo>
                  <a:lnTo>
                    <a:pt x="1337" y="110"/>
                  </a:lnTo>
                  <a:lnTo>
                    <a:pt x="1343" y="106"/>
                  </a:lnTo>
                  <a:lnTo>
                    <a:pt x="1342" y="104"/>
                  </a:lnTo>
                  <a:lnTo>
                    <a:pt x="1336" y="109"/>
                  </a:lnTo>
                  <a:lnTo>
                    <a:pt x="1343" y="109"/>
                  </a:lnTo>
                  <a:lnTo>
                    <a:pt x="1342" y="79"/>
                  </a:lnTo>
                  <a:lnTo>
                    <a:pt x="1327" y="79"/>
                  </a:lnTo>
                  <a:lnTo>
                    <a:pt x="1324" y="112"/>
                  </a:lnTo>
                  <a:lnTo>
                    <a:pt x="1322" y="133"/>
                  </a:lnTo>
                  <a:lnTo>
                    <a:pt x="1337" y="133"/>
                  </a:lnTo>
                  <a:lnTo>
                    <a:pt x="1334" y="98"/>
                  </a:lnTo>
                  <a:lnTo>
                    <a:pt x="1334" y="103"/>
                  </a:lnTo>
                  <a:lnTo>
                    <a:pt x="1334" y="97"/>
                  </a:lnTo>
                  <a:lnTo>
                    <a:pt x="1322" y="36"/>
                  </a:lnTo>
                  <a:lnTo>
                    <a:pt x="1318" y="91"/>
                  </a:lnTo>
                  <a:lnTo>
                    <a:pt x="1315" y="133"/>
                  </a:lnTo>
                  <a:lnTo>
                    <a:pt x="1330" y="133"/>
                  </a:lnTo>
                  <a:lnTo>
                    <a:pt x="1328" y="115"/>
                  </a:lnTo>
                  <a:lnTo>
                    <a:pt x="1325" y="80"/>
                  </a:lnTo>
                  <a:lnTo>
                    <a:pt x="1310" y="80"/>
                  </a:lnTo>
                  <a:lnTo>
                    <a:pt x="1308" y="116"/>
                  </a:lnTo>
                  <a:lnTo>
                    <a:pt x="1316" y="116"/>
                  </a:lnTo>
                  <a:lnTo>
                    <a:pt x="1310" y="113"/>
                  </a:lnTo>
                  <a:lnTo>
                    <a:pt x="1307" y="118"/>
                  </a:lnTo>
                  <a:lnTo>
                    <a:pt x="1313" y="121"/>
                  </a:lnTo>
                  <a:lnTo>
                    <a:pt x="1321" y="121"/>
                  </a:lnTo>
                  <a:lnTo>
                    <a:pt x="1318" y="83"/>
                  </a:lnTo>
                  <a:lnTo>
                    <a:pt x="1302" y="83"/>
                  </a:lnTo>
                  <a:lnTo>
                    <a:pt x="1301" y="110"/>
                  </a:lnTo>
                  <a:lnTo>
                    <a:pt x="1299" y="136"/>
                  </a:lnTo>
                  <a:lnTo>
                    <a:pt x="1307" y="136"/>
                  </a:lnTo>
                  <a:lnTo>
                    <a:pt x="1315" y="135"/>
                  </a:lnTo>
                  <a:lnTo>
                    <a:pt x="1313" y="128"/>
                  </a:lnTo>
                  <a:lnTo>
                    <a:pt x="1305" y="130"/>
                  </a:lnTo>
                  <a:lnTo>
                    <a:pt x="1313" y="130"/>
                  </a:lnTo>
                  <a:lnTo>
                    <a:pt x="1312" y="104"/>
                  </a:lnTo>
                  <a:lnTo>
                    <a:pt x="1310" y="92"/>
                  </a:lnTo>
                  <a:lnTo>
                    <a:pt x="1295" y="92"/>
                  </a:lnTo>
                  <a:lnTo>
                    <a:pt x="1292" y="136"/>
                  </a:lnTo>
                  <a:lnTo>
                    <a:pt x="1307" y="136"/>
                  </a:lnTo>
                  <a:lnTo>
                    <a:pt x="1304" y="115"/>
                  </a:lnTo>
                  <a:lnTo>
                    <a:pt x="1296" y="115"/>
                  </a:lnTo>
                  <a:lnTo>
                    <a:pt x="1304" y="115"/>
                  </a:lnTo>
                  <a:lnTo>
                    <a:pt x="1302" y="74"/>
                  </a:lnTo>
                  <a:lnTo>
                    <a:pt x="1287" y="74"/>
                  </a:lnTo>
                  <a:lnTo>
                    <a:pt x="1286" y="115"/>
                  </a:lnTo>
                  <a:lnTo>
                    <a:pt x="1293" y="115"/>
                  </a:lnTo>
                  <a:lnTo>
                    <a:pt x="1290" y="109"/>
                  </a:lnTo>
                  <a:lnTo>
                    <a:pt x="1287" y="110"/>
                  </a:lnTo>
                  <a:lnTo>
                    <a:pt x="1290" y="116"/>
                  </a:lnTo>
                  <a:lnTo>
                    <a:pt x="1298" y="116"/>
                  </a:lnTo>
                  <a:lnTo>
                    <a:pt x="1295" y="85"/>
                  </a:lnTo>
                  <a:lnTo>
                    <a:pt x="1280" y="85"/>
                  </a:lnTo>
                  <a:lnTo>
                    <a:pt x="1278" y="113"/>
                  </a:lnTo>
                  <a:lnTo>
                    <a:pt x="1277" y="135"/>
                  </a:lnTo>
                  <a:lnTo>
                    <a:pt x="1292" y="135"/>
                  </a:lnTo>
                  <a:lnTo>
                    <a:pt x="1289" y="101"/>
                  </a:lnTo>
                  <a:lnTo>
                    <a:pt x="1289" y="100"/>
                  </a:lnTo>
                  <a:lnTo>
                    <a:pt x="1286" y="91"/>
                  </a:lnTo>
                  <a:lnTo>
                    <a:pt x="1272" y="52"/>
                  </a:lnTo>
                  <a:lnTo>
                    <a:pt x="1271" y="92"/>
                  </a:lnTo>
                  <a:lnTo>
                    <a:pt x="1269" y="131"/>
                  </a:lnTo>
                  <a:lnTo>
                    <a:pt x="1277" y="131"/>
                  </a:lnTo>
                  <a:lnTo>
                    <a:pt x="1284" y="130"/>
                  </a:lnTo>
                  <a:lnTo>
                    <a:pt x="1281" y="115"/>
                  </a:lnTo>
                  <a:lnTo>
                    <a:pt x="1274" y="116"/>
                  </a:lnTo>
                  <a:lnTo>
                    <a:pt x="1281" y="116"/>
                  </a:lnTo>
                  <a:lnTo>
                    <a:pt x="1280" y="82"/>
                  </a:lnTo>
                  <a:lnTo>
                    <a:pt x="1265" y="82"/>
                  </a:lnTo>
                  <a:lnTo>
                    <a:pt x="1262" y="119"/>
                  </a:lnTo>
                  <a:lnTo>
                    <a:pt x="1269" y="119"/>
                  </a:lnTo>
                  <a:lnTo>
                    <a:pt x="1263" y="118"/>
                  </a:lnTo>
                  <a:lnTo>
                    <a:pt x="1262" y="122"/>
                  </a:lnTo>
                  <a:lnTo>
                    <a:pt x="1268" y="124"/>
                  </a:lnTo>
                  <a:lnTo>
                    <a:pt x="1275" y="124"/>
                  </a:lnTo>
                  <a:lnTo>
                    <a:pt x="1272" y="89"/>
                  </a:lnTo>
                  <a:lnTo>
                    <a:pt x="1257" y="89"/>
                  </a:lnTo>
                  <a:lnTo>
                    <a:pt x="1256" y="112"/>
                  </a:lnTo>
                  <a:lnTo>
                    <a:pt x="1253" y="139"/>
                  </a:lnTo>
                  <a:lnTo>
                    <a:pt x="1268" y="139"/>
                  </a:lnTo>
                  <a:lnTo>
                    <a:pt x="1266" y="110"/>
                  </a:lnTo>
                  <a:lnTo>
                    <a:pt x="1266" y="113"/>
                  </a:lnTo>
                  <a:lnTo>
                    <a:pt x="1266" y="109"/>
                  </a:lnTo>
                  <a:lnTo>
                    <a:pt x="1263" y="95"/>
                  </a:lnTo>
                  <a:lnTo>
                    <a:pt x="1250" y="39"/>
                  </a:lnTo>
                  <a:lnTo>
                    <a:pt x="1248" y="97"/>
                  </a:lnTo>
                  <a:lnTo>
                    <a:pt x="1247" y="144"/>
                  </a:lnTo>
                  <a:lnTo>
                    <a:pt x="1262" y="144"/>
                  </a:lnTo>
                  <a:lnTo>
                    <a:pt x="1259" y="121"/>
                  </a:lnTo>
                  <a:lnTo>
                    <a:pt x="1251" y="121"/>
                  </a:lnTo>
                  <a:lnTo>
                    <a:pt x="1259" y="121"/>
                  </a:lnTo>
                  <a:lnTo>
                    <a:pt x="1257" y="79"/>
                  </a:lnTo>
                  <a:lnTo>
                    <a:pt x="1242" y="79"/>
                  </a:lnTo>
                  <a:lnTo>
                    <a:pt x="1239" y="124"/>
                  </a:lnTo>
                  <a:lnTo>
                    <a:pt x="1247" y="124"/>
                  </a:lnTo>
                  <a:lnTo>
                    <a:pt x="1241" y="121"/>
                  </a:lnTo>
                  <a:lnTo>
                    <a:pt x="1239" y="124"/>
                  </a:lnTo>
                  <a:lnTo>
                    <a:pt x="1245" y="127"/>
                  </a:lnTo>
                  <a:lnTo>
                    <a:pt x="1253" y="127"/>
                  </a:lnTo>
                  <a:lnTo>
                    <a:pt x="1250" y="101"/>
                  </a:lnTo>
                  <a:lnTo>
                    <a:pt x="1242" y="101"/>
                  </a:lnTo>
                  <a:lnTo>
                    <a:pt x="1250" y="101"/>
                  </a:lnTo>
                  <a:lnTo>
                    <a:pt x="1250" y="95"/>
                  </a:lnTo>
                  <a:lnTo>
                    <a:pt x="1235" y="95"/>
                  </a:lnTo>
                  <a:lnTo>
                    <a:pt x="1233" y="124"/>
                  </a:lnTo>
                  <a:lnTo>
                    <a:pt x="1230" y="151"/>
                  </a:lnTo>
                  <a:lnTo>
                    <a:pt x="1245" y="151"/>
                  </a:lnTo>
                  <a:lnTo>
                    <a:pt x="1242" y="119"/>
                  </a:lnTo>
                  <a:lnTo>
                    <a:pt x="1241" y="107"/>
                  </a:lnTo>
                  <a:lnTo>
                    <a:pt x="1225" y="107"/>
                  </a:lnTo>
                  <a:lnTo>
                    <a:pt x="1224" y="150"/>
                  </a:lnTo>
                  <a:lnTo>
                    <a:pt x="1232" y="150"/>
                  </a:lnTo>
                  <a:lnTo>
                    <a:pt x="1239" y="148"/>
                  </a:lnTo>
                  <a:lnTo>
                    <a:pt x="1236" y="133"/>
                  </a:lnTo>
                  <a:lnTo>
                    <a:pt x="1229" y="135"/>
                  </a:lnTo>
                  <a:lnTo>
                    <a:pt x="1236" y="135"/>
                  </a:lnTo>
                  <a:lnTo>
                    <a:pt x="1233" y="92"/>
                  </a:lnTo>
                  <a:lnTo>
                    <a:pt x="1218" y="92"/>
                  </a:lnTo>
                  <a:lnTo>
                    <a:pt x="1216" y="128"/>
                  </a:lnTo>
                  <a:lnTo>
                    <a:pt x="1224" y="128"/>
                  </a:lnTo>
                  <a:lnTo>
                    <a:pt x="1218" y="127"/>
                  </a:lnTo>
                  <a:lnTo>
                    <a:pt x="1215" y="138"/>
                  </a:lnTo>
                  <a:lnTo>
                    <a:pt x="1221" y="139"/>
                  </a:lnTo>
                  <a:lnTo>
                    <a:pt x="1229" y="139"/>
                  </a:lnTo>
                  <a:lnTo>
                    <a:pt x="1227" y="98"/>
                  </a:lnTo>
                  <a:lnTo>
                    <a:pt x="1212" y="98"/>
                  </a:lnTo>
                  <a:lnTo>
                    <a:pt x="1209" y="121"/>
                  </a:lnTo>
                  <a:lnTo>
                    <a:pt x="1209" y="119"/>
                  </a:lnTo>
                  <a:lnTo>
                    <a:pt x="1209" y="121"/>
                  </a:lnTo>
                  <a:lnTo>
                    <a:pt x="1207" y="154"/>
                  </a:lnTo>
                  <a:lnTo>
                    <a:pt x="1222" y="154"/>
                  </a:lnTo>
                  <a:lnTo>
                    <a:pt x="1219" y="116"/>
                  </a:lnTo>
                  <a:lnTo>
                    <a:pt x="1219" y="121"/>
                  </a:lnTo>
                  <a:lnTo>
                    <a:pt x="1219" y="115"/>
                  </a:lnTo>
                  <a:lnTo>
                    <a:pt x="1218" y="107"/>
                  </a:lnTo>
                  <a:lnTo>
                    <a:pt x="1210" y="109"/>
                  </a:lnTo>
                  <a:lnTo>
                    <a:pt x="1218" y="109"/>
                  </a:lnTo>
                  <a:lnTo>
                    <a:pt x="1218" y="103"/>
                  </a:lnTo>
                  <a:lnTo>
                    <a:pt x="1203" y="103"/>
                  </a:lnTo>
                  <a:lnTo>
                    <a:pt x="1200" y="141"/>
                  </a:lnTo>
                  <a:lnTo>
                    <a:pt x="1215" y="141"/>
                  </a:lnTo>
                  <a:lnTo>
                    <a:pt x="1213" y="118"/>
                  </a:lnTo>
                  <a:lnTo>
                    <a:pt x="1210" y="80"/>
                  </a:lnTo>
                  <a:lnTo>
                    <a:pt x="1195" y="80"/>
                  </a:lnTo>
                  <a:lnTo>
                    <a:pt x="1194" y="110"/>
                  </a:lnTo>
                  <a:lnTo>
                    <a:pt x="1201" y="110"/>
                  </a:lnTo>
                  <a:lnTo>
                    <a:pt x="1198" y="104"/>
                  </a:lnTo>
                  <a:lnTo>
                    <a:pt x="1195" y="106"/>
                  </a:lnTo>
                  <a:lnTo>
                    <a:pt x="1198" y="112"/>
                  </a:lnTo>
                  <a:lnTo>
                    <a:pt x="1206" y="112"/>
                  </a:lnTo>
                  <a:lnTo>
                    <a:pt x="1204" y="83"/>
                  </a:lnTo>
                  <a:lnTo>
                    <a:pt x="1201" y="14"/>
                  </a:lnTo>
                  <a:lnTo>
                    <a:pt x="1191" y="83"/>
                  </a:lnTo>
                  <a:lnTo>
                    <a:pt x="1188" y="103"/>
                  </a:lnTo>
                  <a:lnTo>
                    <a:pt x="1183" y="128"/>
                  </a:lnTo>
                  <a:lnTo>
                    <a:pt x="1186" y="103"/>
                  </a:lnTo>
                  <a:lnTo>
                    <a:pt x="1185" y="115"/>
                  </a:lnTo>
                  <a:lnTo>
                    <a:pt x="1200" y="115"/>
                  </a:lnTo>
                  <a:lnTo>
                    <a:pt x="1197" y="86"/>
                  </a:lnTo>
                  <a:lnTo>
                    <a:pt x="1198" y="106"/>
                  </a:lnTo>
                  <a:lnTo>
                    <a:pt x="1197" y="86"/>
                  </a:lnTo>
                  <a:lnTo>
                    <a:pt x="1195" y="76"/>
                  </a:lnTo>
                  <a:lnTo>
                    <a:pt x="1186" y="17"/>
                  </a:lnTo>
                  <a:lnTo>
                    <a:pt x="1180" y="76"/>
                  </a:lnTo>
                  <a:lnTo>
                    <a:pt x="1177" y="104"/>
                  </a:lnTo>
                  <a:lnTo>
                    <a:pt x="1192" y="104"/>
                  </a:lnTo>
                  <a:lnTo>
                    <a:pt x="1191" y="95"/>
                  </a:lnTo>
                  <a:lnTo>
                    <a:pt x="1183" y="95"/>
                  </a:lnTo>
                  <a:lnTo>
                    <a:pt x="1191" y="95"/>
                  </a:lnTo>
                  <a:lnTo>
                    <a:pt x="1188" y="65"/>
                  </a:lnTo>
                  <a:lnTo>
                    <a:pt x="1173" y="65"/>
                  </a:lnTo>
                  <a:lnTo>
                    <a:pt x="1173" y="74"/>
                  </a:lnTo>
                  <a:lnTo>
                    <a:pt x="1180" y="74"/>
                  </a:lnTo>
                  <a:lnTo>
                    <a:pt x="1173" y="74"/>
                  </a:lnTo>
                  <a:lnTo>
                    <a:pt x="1171" y="88"/>
                  </a:lnTo>
                  <a:lnTo>
                    <a:pt x="1179" y="88"/>
                  </a:lnTo>
                  <a:lnTo>
                    <a:pt x="1173" y="86"/>
                  </a:lnTo>
                  <a:lnTo>
                    <a:pt x="1170" y="100"/>
                  </a:lnTo>
                  <a:lnTo>
                    <a:pt x="1176" y="101"/>
                  </a:lnTo>
                  <a:lnTo>
                    <a:pt x="1183" y="101"/>
                  </a:lnTo>
                  <a:lnTo>
                    <a:pt x="1180" y="71"/>
                  </a:lnTo>
                  <a:lnTo>
                    <a:pt x="1165" y="71"/>
                  </a:lnTo>
                  <a:lnTo>
                    <a:pt x="1164" y="98"/>
                  </a:lnTo>
                  <a:lnTo>
                    <a:pt x="1164" y="97"/>
                  </a:lnTo>
                  <a:lnTo>
                    <a:pt x="1164" y="98"/>
                  </a:lnTo>
                  <a:lnTo>
                    <a:pt x="1162" y="172"/>
                  </a:lnTo>
                  <a:lnTo>
                    <a:pt x="1170" y="172"/>
                  </a:lnTo>
                  <a:lnTo>
                    <a:pt x="1162" y="172"/>
                  </a:lnTo>
                  <a:lnTo>
                    <a:pt x="1159" y="211"/>
                  </a:lnTo>
                  <a:lnTo>
                    <a:pt x="1159" y="210"/>
                  </a:lnTo>
                  <a:lnTo>
                    <a:pt x="1159" y="211"/>
                  </a:lnTo>
                  <a:lnTo>
                    <a:pt x="1156" y="658"/>
                  </a:lnTo>
                  <a:lnTo>
                    <a:pt x="1155" y="907"/>
                  </a:lnTo>
                  <a:lnTo>
                    <a:pt x="1162" y="907"/>
                  </a:lnTo>
                  <a:lnTo>
                    <a:pt x="1170" y="906"/>
                  </a:lnTo>
                  <a:lnTo>
                    <a:pt x="1167" y="891"/>
                  </a:lnTo>
                  <a:lnTo>
                    <a:pt x="1159" y="892"/>
                  </a:lnTo>
                  <a:lnTo>
                    <a:pt x="1167" y="892"/>
                  </a:lnTo>
                  <a:lnTo>
                    <a:pt x="1165" y="878"/>
                  </a:lnTo>
                  <a:lnTo>
                    <a:pt x="1158" y="814"/>
                  </a:lnTo>
                  <a:lnTo>
                    <a:pt x="1150" y="878"/>
                  </a:lnTo>
                  <a:lnTo>
                    <a:pt x="1147" y="903"/>
                  </a:lnTo>
                  <a:lnTo>
                    <a:pt x="1155" y="903"/>
                  </a:lnTo>
                  <a:lnTo>
                    <a:pt x="1162" y="901"/>
                  </a:lnTo>
                  <a:lnTo>
                    <a:pt x="1161" y="895"/>
                  </a:lnTo>
                  <a:lnTo>
                    <a:pt x="1153" y="897"/>
                  </a:lnTo>
                  <a:lnTo>
                    <a:pt x="1161" y="897"/>
                  </a:lnTo>
                  <a:lnTo>
                    <a:pt x="1158" y="878"/>
                  </a:lnTo>
                  <a:lnTo>
                    <a:pt x="1149" y="826"/>
                  </a:lnTo>
                  <a:lnTo>
                    <a:pt x="1142" y="878"/>
                  </a:lnTo>
                  <a:lnTo>
                    <a:pt x="1141" y="892"/>
                  </a:lnTo>
                  <a:lnTo>
                    <a:pt x="1149" y="892"/>
                  </a:lnTo>
                  <a:lnTo>
                    <a:pt x="1144" y="888"/>
                  </a:lnTo>
                  <a:lnTo>
                    <a:pt x="1142" y="889"/>
                  </a:lnTo>
                  <a:lnTo>
                    <a:pt x="1141" y="889"/>
                  </a:lnTo>
                  <a:lnTo>
                    <a:pt x="1141" y="894"/>
                  </a:lnTo>
                  <a:lnTo>
                    <a:pt x="1139" y="903"/>
                  </a:lnTo>
                  <a:lnTo>
                    <a:pt x="1153" y="903"/>
                  </a:lnTo>
                  <a:lnTo>
                    <a:pt x="1152" y="883"/>
                  </a:lnTo>
                  <a:lnTo>
                    <a:pt x="1152" y="878"/>
                  </a:lnTo>
                  <a:lnTo>
                    <a:pt x="1147" y="877"/>
                  </a:lnTo>
                  <a:lnTo>
                    <a:pt x="1144" y="875"/>
                  </a:lnTo>
                  <a:lnTo>
                    <a:pt x="1133" y="871"/>
                  </a:lnTo>
                  <a:lnTo>
                    <a:pt x="1133" y="882"/>
                  </a:lnTo>
                  <a:lnTo>
                    <a:pt x="1132" y="907"/>
                  </a:lnTo>
                  <a:lnTo>
                    <a:pt x="1139" y="907"/>
                  </a:lnTo>
                  <a:lnTo>
                    <a:pt x="1147" y="906"/>
                  </a:lnTo>
                  <a:lnTo>
                    <a:pt x="1144" y="892"/>
                  </a:lnTo>
                  <a:lnTo>
                    <a:pt x="1136" y="894"/>
                  </a:lnTo>
                  <a:lnTo>
                    <a:pt x="1144" y="894"/>
                  </a:lnTo>
                  <a:lnTo>
                    <a:pt x="1142" y="880"/>
                  </a:lnTo>
                  <a:lnTo>
                    <a:pt x="1135" y="818"/>
                  </a:lnTo>
                  <a:lnTo>
                    <a:pt x="1127" y="880"/>
                  </a:lnTo>
                  <a:lnTo>
                    <a:pt x="1124" y="903"/>
                  </a:lnTo>
                  <a:lnTo>
                    <a:pt x="1132" y="903"/>
                  </a:lnTo>
                  <a:lnTo>
                    <a:pt x="1139" y="901"/>
                  </a:lnTo>
                  <a:lnTo>
                    <a:pt x="1138" y="897"/>
                  </a:lnTo>
                  <a:lnTo>
                    <a:pt x="1130" y="898"/>
                  </a:lnTo>
                  <a:lnTo>
                    <a:pt x="1138" y="898"/>
                  </a:lnTo>
                  <a:lnTo>
                    <a:pt x="1135" y="880"/>
                  </a:lnTo>
                  <a:lnTo>
                    <a:pt x="1126" y="830"/>
                  </a:lnTo>
                  <a:lnTo>
                    <a:pt x="1120" y="880"/>
                  </a:lnTo>
                  <a:lnTo>
                    <a:pt x="1118" y="892"/>
                  </a:lnTo>
                  <a:lnTo>
                    <a:pt x="1126" y="892"/>
                  </a:lnTo>
                  <a:lnTo>
                    <a:pt x="1120" y="891"/>
                  </a:lnTo>
                  <a:lnTo>
                    <a:pt x="1117" y="904"/>
                  </a:lnTo>
                  <a:lnTo>
                    <a:pt x="1123" y="906"/>
                  </a:lnTo>
                  <a:lnTo>
                    <a:pt x="1130" y="906"/>
                  </a:lnTo>
                  <a:lnTo>
                    <a:pt x="1127" y="886"/>
                  </a:lnTo>
                  <a:lnTo>
                    <a:pt x="1126" y="885"/>
                  </a:lnTo>
                  <a:lnTo>
                    <a:pt x="1126" y="883"/>
                  </a:lnTo>
                  <a:lnTo>
                    <a:pt x="1112" y="856"/>
                  </a:lnTo>
                  <a:lnTo>
                    <a:pt x="1111" y="883"/>
                  </a:lnTo>
                  <a:lnTo>
                    <a:pt x="1109" y="907"/>
                  </a:lnTo>
                  <a:lnTo>
                    <a:pt x="1117" y="907"/>
                  </a:lnTo>
                  <a:lnTo>
                    <a:pt x="1124" y="906"/>
                  </a:lnTo>
                  <a:lnTo>
                    <a:pt x="1121" y="892"/>
                  </a:lnTo>
                  <a:lnTo>
                    <a:pt x="1118" y="877"/>
                  </a:lnTo>
                  <a:lnTo>
                    <a:pt x="1106" y="821"/>
                  </a:lnTo>
                  <a:lnTo>
                    <a:pt x="1103" y="878"/>
                  </a:lnTo>
                  <a:lnTo>
                    <a:pt x="1102" y="904"/>
                  </a:lnTo>
                  <a:lnTo>
                    <a:pt x="1109" y="904"/>
                  </a:lnTo>
                  <a:lnTo>
                    <a:pt x="1117" y="903"/>
                  </a:lnTo>
                  <a:lnTo>
                    <a:pt x="1115" y="897"/>
                  </a:lnTo>
                  <a:lnTo>
                    <a:pt x="1108" y="898"/>
                  </a:lnTo>
                  <a:lnTo>
                    <a:pt x="1115" y="898"/>
                  </a:lnTo>
                  <a:lnTo>
                    <a:pt x="1112" y="880"/>
                  </a:lnTo>
                  <a:lnTo>
                    <a:pt x="1106" y="847"/>
                  </a:lnTo>
                  <a:lnTo>
                    <a:pt x="1099" y="878"/>
                  </a:lnTo>
                  <a:lnTo>
                    <a:pt x="1094" y="897"/>
                  </a:lnTo>
                  <a:lnTo>
                    <a:pt x="1094" y="892"/>
                  </a:lnTo>
                  <a:lnTo>
                    <a:pt x="1093" y="904"/>
                  </a:lnTo>
                  <a:lnTo>
                    <a:pt x="1108" y="904"/>
                  </a:lnTo>
                  <a:lnTo>
                    <a:pt x="1105" y="885"/>
                  </a:lnTo>
                  <a:lnTo>
                    <a:pt x="1103" y="883"/>
                  </a:lnTo>
                  <a:lnTo>
                    <a:pt x="1103" y="882"/>
                  </a:lnTo>
                  <a:lnTo>
                    <a:pt x="1091" y="857"/>
                  </a:lnTo>
                  <a:lnTo>
                    <a:pt x="1085" y="906"/>
                  </a:lnTo>
                  <a:lnTo>
                    <a:pt x="1100" y="906"/>
                  </a:lnTo>
                  <a:lnTo>
                    <a:pt x="1099" y="894"/>
                  </a:lnTo>
                  <a:lnTo>
                    <a:pt x="1100" y="900"/>
                  </a:lnTo>
                  <a:lnTo>
                    <a:pt x="1099" y="892"/>
                  </a:lnTo>
                  <a:lnTo>
                    <a:pt x="1096" y="878"/>
                  </a:lnTo>
                  <a:lnTo>
                    <a:pt x="1084" y="830"/>
                  </a:lnTo>
                  <a:lnTo>
                    <a:pt x="1081" y="880"/>
                  </a:lnTo>
                  <a:lnTo>
                    <a:pt x="1079" y="901"/>
                  </a:lnTo>
                  <a:lnTo>
                    <a:pt x="1087" y="901"/>
                  </a:lnTo>
                  <a:lnTo>
                    <a:pt x="1093" y="897"/>
                  </a:lnTo>
                  <a:lnTo>
                    <a:pt x="1090" y="894"/>
                  </a:lnTo>
                  <a:lnTo>
                    <a:pt x="1084" y="898"/>
                  </a:lnTo>
                  <a:lnTo>
                    <a:pt x="1091" y="898"/>
                  </a:lnTo>
                  <a:lnTo>
                    <a:pt x="1090" y="880"/>
                  </a:lnTo>
                  <a:lnTo>
                    <a:pt x="1087" y="836"/>
                  </a:lnTo>
                  <a:lnTo>
                    <a:pt x="1073" y="891"/>
                  </a:lnTo>
                  <a:lnTo>
                    <a:pt x="1072" y="895"/>
                  </a:lnTo>
                  <a:lnTo>
                    <a:pt x="1072" y="892"/>
                  </a:lnTo>
                  <a:lnTo>
                    <a:pt x="1070" y="906"/>
                  </a:lnTo>
                  <a:lnTo>
                    <a:pt x="1085" y="906"/>
                  </a:lnTo>
                  <a:lnTo>
                    <a:pt x="1082" y="888"/>
                  </a:lnTo>
                  <a:lnTo>
                    <a:pt x="1081" y="885"/>
                  </a:lnTo>
                  <a:lnTo>
                    <a:pt x="1082" y="886"/>
                  </a:lnTo>
                  <a:lnTo>
                    <a:pt x="1070" y="850"/>
                  </a:lnTo>
                  <a:lnTo>
                    <a:pt x="1066" y="883"/>
                  </a:lnTo>
                  <a:lnTo>
                    <a:pt x="1063" y="907"/>
                  </a:lnTo>
                  <a:lnTo>
                    <a:pt x="1078" y="907"/>
                  </a:lnTo>
                  <a:lnTo>
                    <a:pt x="1076" y="894"/>
                  </a:lnTo>
                  <a:lnTo>
                    <a:pt x="1078" y="900"/>
                  </a:lnTo>
                  <a:lnTo>
                    <a:pt x="1073" y="877"/>
                  </a:lnTo>
                  <a:lnTo>
                    <a:pt x="1061" y="823"/>
                  </a:lnTo>
                  <a:lnTo>
                    <a:pt x="1058" y="878"/>
                  </a:lnTo>
                  <a:lnTo>
                    <a:pt x="1056" y="903"/>
                  </a:lnTo>
                  <a:lnTo>
                    <a:pt x="1064" y="903"/>
                  </a:lnTo>
                  <a:lnTo>
                    <a:pt x="1070" y="900"/>
                  </a:lnTo>
                  <a:lnTo>
                    <a:pt x="1067" y="895"/>
                  </a:lnTo>
                  <a:lnTo>
                    <a:pt x="1061" y="898"/>
                  </a:lnTo>
                  <a:lnTo>
                    <a:pt x="1069" y="898"/>
                  </a:lnTo>
                  <a:lnTo>
                    <a:pt x="1066" y="880"/>
                  </a:lnTo>
                  <a:lnTo>
                    <a:pt x="1056" y="830"/>
                  </a:lnTo>
                  <a:lnTo>
                    <a:pt x="1050" y="880"/>
                  </a:lnTo>
                  <a:lnTo>
                    <a:pt x="1047" y="904"/>
                  </a:lnTo>
                  <a:lnTo>
                    <a:pt x="1063" y="904"/>
                  </a:lnTo>
                  <a:lnTo>
                    <a:pt x="1061" y="892"/>
                  </a:lnTo>
                  <a:lnTo>
                    <a:pt x="1063" y="900"/>
                  </a:lnTo>
                  <a:lnTo>
                    <a:pt x="1061" y="891"/>
                  </a:lnTo>
                  <a:lnTo>
                    <a:pt x="1059" y="883"/>
                  </a:lnTo>
                  <a:lnTo>
                    <a:pt x="1058" y="880"/>
                  </a:lnTo>
                  <a:lnTo>
                    <a:pt x="1043" y="865"/>
                  </a:lnTo>
                  <a:lnTo>
                    <a:pt x="1041" y="882"/>
                  </a:lnTo>
                  <a:lnTo>
                    <a:pt x="1040" y="906"/>
                  </a:lnTo>
                  <a:lnTo>
                    <a:pt x="1047" y="906"/>
                  </a:lnTo>
                  <a:lnTo>
                    <a:pt x="1055" y="904"/>
                  </a:lnTo>
                  <a:lnTo>
                    <a:pt x="1052" y="894"/>
                  </a:lnTo>
                  <a:lnTo>
                    <a:pt x="1044" y="895"/>
                  </a:lnTo>
                  <a:lnTo>
                    <a:pt x="1052" y="895"/>
                  </a:lnTo>
                  <a:lnTo>
                    <a:pt x="1050" y="880"/>
                  </a:lnTo>
                  <a:lnTo>
                    <a:pt x="1035" y="880"/>
                  </a:lnTo>
                  <a:lnTo>
                    <a:pt x="1034" y="903"/>
                  </a:lnTo>
                  <a:lnTo>
                    <a:pt x="1041" y="903"/>
                  </a:lnTo>
                  <a:lnTo>
                    <a:pt x="1047" y="898"/>
                  </a:lnTo>
                  <a:lnTo>
                    <a:pt x="1044" y="895"/>
                  </a:lnTo>
                  <a:lnTo>
                    <a:pt x="1038" y="900"/>
                  </a:lnTo>
                  <a:lnTo>
                    <a:pt x="1046" y="900"/>
                  </a:lnTo>
                  <a:lnTo>
                    <a:pt x="1043" y="882"/>
                  </a:lnTo>
                  <a:lnTo>
                    <a:pt x="1035" y="841"/>
                  </a:lnTo>
                  <a:lnTo>
                    <a:pt x="1029" y="882"/>
                  </a:lnTo>
                  <a:lnTo>
                    <a:pt x="1028" y="891"/>
                  </a:lnTo>
                  <a:lnTo>
                    <a:pt x="1025" y="901"/>
                  </a:lnTo>
                  <a:lnTo>
                    <a:pt x="1026" y="891"/>
                  </a:lnTo>
                  <a:lnTo>
                    <a:pt x="1025" y="906"/>
                  </a:lnTo>
                  <a:lnTo>
                    <a:pt x="1040" y="906"/>
                  </a:lnTo>
                  <a:lnTo>
                    <a:pt x="1037" y="888"/>
                  </a:lnTo>
                  <a:lnTo>
                    <a:pt x="1035" y="886"/>
                  </a:lnTo>
                  <a:lnTo>
                    <a:pt x="1035" y="885"/>
                  </a:lnTo>
                  <a:lnTo>
                    <a:pt x="1020" y="854"/>
                  </a:lnTo>
                  <a:lnTo>
                    <a:pt x="1019" y="882"/>
                  </a:lnTo>
                  <a:lnTo>
                    <a:pt x="1017" y="907"/>
                  </a:lnTo>
                  <a:lnTo>
                    <a:pt x="1025" y="907"/>
                  </a:lnTo>
                  <a:lnTo>
                    <a:pt x="1032" y="906"/>
                  </a:lnTo>
                  <a:lnTo>
                    <a:pt x="1029" y="892"/>
                  </a:lnTo>
                  <a:lnTo>
                    <a:pt x="1022" y="894"/>
                  </a:lnTo>
                  <a:lnTo>
                    <a:pt x="1029" y="894"/>
                  </a:lnTo>
                  <a:lnTo>
                    <a:pt x="1029" y="888"/>
                  </a:lnTo>
                  <a:lnTo>
                    <a:pt x="1029" y="892"/>
                  </a:lnTo>
                  <a:lnTo>
                    <a:pt x="1029" y="888"/>
                  </a:lnTo>
                  <a:lnTo>
                    <a:pt x="1028" y="878"/>
                  </a:lnTo>
                  <a:lnTo>
                    <a:pt x="1019" y="829"/>
                  </a:lnTo>
                  <a:lnTo>
                    <a:pt x="1013" y="878"/>
                  </a:lnTo>
                  <a:lnTo>
                    <a:pt x="1010" y="903"/>
                  </a:lnTo>
                  <a:lnTo>
                    <a:pt x="1017" y="903"/>
                  </a:lnTo>
                  <a:lnTo>
                    <a:pt x="1023" y="900"/>
                  </a:lnTo>
                  <a:lnTo>
                    <a:pt x="1022" y="897"/>
                  </a:lnTo>
                  <a:lnTo>
                    <a:pt x="1016" y="900"/>
                  </a:lnTo>
                  <a:lnTo>
                    <a:pt x="1023" y="900"/>
                  </a:lnTo>
                  <a:lnTo>
                    <a:pt x="1020" y="880"/>
                  </a:lnTo>
                  <a:lnTo>
                    <a:pt x="1011" y="827"/>
                  </a:lnTo>
                  <a:lnTo>
                    <a:pt x="1005" y="880"/>
                  </a:lnTo>
                  <a:lnTo>
                    <a:pt x="1004" y="892"/>
                  </a:lnTo>
                  <a:lnTo>
                    <a:pt x="1011" y="892"/>
                  </a:lnTo>
                  <a:lnTo>
                    <a:pt x="1005" y="891"/>
                  </a:lnTo>
                  <a:lnTo>
                    <a:pt x="1002" y="903"/>
                  </a:lnTo>
                  <a:lnTo>
                    <a:pt x="1008" y="904"/>
                  </a:lnTo>
                  <a:lnTo>
                    <a:pt x="1016" y="904"/>
                  </a:lnTo>
                  <a:lnTo>
                    <a:pt x="1014" y="886"/>
                  </a:lnTo>
                  <a:lnTo>
                    <a:pt x="1014" y="885"/>
                  </a:lnTo>
                  <a:lnTo>
                    <a:pt x="1013" y="883"/>
                  </a:lnTo>
                  <a:lnTo>
                    <a:pt x="1010" y="878"/>
                  </a:lnTo>
                  <a:lnTo>
                    <a:pt x="998" y="859"/>
                  </a:lnTo>
                  <a:lnTo>
                    <a:pt x="996" y="882"/>
                  </a:lnTo>
                  <a:lnTo>
                    <a:pt x="995" y="906"/>
                  </a:lnTo>
                  <a:lnTo>
                    <a:pt x="1002" y="906"/>
                  </a:lnTo>
                  <a:lnTo>
                    <a:pt x="1010" y="904"/>
                  </a:lnTo>
                  <a:lnTo>
                    <a:pt x="1007" y="894"/>
                  </a:lnTo>
                  <a:lnTo>
                    <a:pt x="999" y="895"/>
                  </a:lnTo>
                  <a:lnTo>
                    <a:pt x="1007" y="895"/>
                  </a:lnTo>
                  <a:lnTo>
                    <a:pt x="1005" y="880"/>
                  </a:lnTo>
                  <a:lnTo>
                    <a:pt x="999" y="815"/>
                  </a:lnTo>
                  <a:lnTo>
                    <a:pt x="990" y="880"/>
                  </a:lnTo>
                  <a:lnTo>
                    <a:pt x="987" y="903"/>
                  </a:lnTo>
                  <a:lnTo>
                    <a:pt x="995" y="903"/>
                  </a:lnTo>
                  <a:lnTo>
                    <a:pt x="1001" y="900"/>
                  </a:lnTo>
                  <a:lnTo>
                    <a:pt x="999" y="897"/>
                  </a:lnTo>
                  <a:lnTo>
                    <a:pt x="993" y="900"/>
                  </a:lnTo>
                  <a:lnTo>
                    <a:pt x="1001" y="900"/>
                  </a:lnTo>
                  <a:lnTo>
                    <a:pt x="998" y="882"/>
                  </a:lnTo>
                  <a:lnTo>
                    <a:pt x="983" y="882"/>
                  </a:lnTo>
                  <a:lnTo>
                    <a:pt x="983" y="883"/>
                  </a:lnTo>
                  <a:lnTo>
                    <a:pt x="990" y="883"/>
                  </a:lnTo>
                  <a:lnTo>
                    <a:pt x="984" y="882"/>
                  </a:lnTo>
                  <a:lnTo>
                    <a:pt x="983" y="888"/>
                  </a:lnTo>
                  <a:lnTo>
                    <a:pt x="983" y="886"/>
                  </a:lnTo>
                  <a:lnTo>
                    <a:pt x="983" y="889"/>
                  </a:lnTo>
                  <a:lnTo>
                    <a:pt x="980" y="907"/>
                  </a:lnTo>
                  <a:lnTo>
                    <a:pt x="993" y="907"/>
                  </a:lnTo>
                  <a:lnTo>
                    <a:pt x="990" y="888"/>
                  </a:lnTo>
                  <a:lnTo>
                    <a:pt x="989" y="885"/>
                  </a:lnTo>
                  <a:lnTo>
                    <a:pt x="990" y="886"/>
                  </a:lnTo>
                  <a:lnTo>
                    <a:pt x="989" y="880"/>
                  </a:lnTo>
                  <a:lnTo>
                    <a:pt x="976" y="833"/>
                  </a:lnTo>
                  <a:lnTo>
                    <a:pt x="973" y="882"/>
                  </a:lnTo>
                  <a:lnTo>
                    <a:pt x="972" y="907"/>
                  </a:lnTo>
                  <a:lnTo>
                    <a:pt x="980" y="907"/>
                  </a:lnTo>
                  <a:lnTo>
                    <a:pt x="987" y="906"/>
                  </a:lnTo>
                  <a:lnTo>
                    <a:pt x="984" y="894"/>
                  </a:lnTo>
                  <a:lnTo>
                    <a:pt x="981" y="878"/>
                  </a:lnTo>
                  <a:lnTo>
                    <a:pt x="969" y="826"/>
                  </a:lnTo>
                  <a:lnTo>
                    <a:pt x="966" y="880"/>
                  </a:lnTo>
                  <a:lnTo>
                    <a:pt x="964" y="903"/>
                  </a:lnTo>
                  <a:lnTo>
                    <a:pt x="972" y="903"/>
                  </a:lnTo>
                  <a:lnTo>
                    <a:pt x="978" y="898"/>
                  </a:lnTo>
                  <a:lnTo>
                    <a:pt x="975" y="895"/>
                  </a:lnTo>
                  <a:lnTo>
                    <a:pt x="969" y="900"/>
                  </a:lnTo>
                  <a:lnTo>
                    <a:pt x="976" y="900"/>
                  </a:lnTo>
                  <a:lnTo>
                    <a:pt x="975" y="880"/>
                  </a:lnTo>
                  <a:lnTo>
                    <a:pt x="972" y="839"/>
                  </a:lnTo>
                  <a:lnTo>
                    <a:pt x="961" y="878"/>
                  </a:lnTo>
                  <a:lnTo>
                    <a:pt x="958" y="889"/>
                  </a:lnTo>
                  <a:lnTo>
                    <a:pt x="957" y="894"/>
                  </a:lnTo>
                  <a:lnTo>
                    <a:pt x="957" y="891"/>
                  </a:lnTo>
                  <a:lnTo>
                    <a:pt x="955" y="904"/>
                  </a:lnTo>
                  <a:lnTo>
                    <a:pt x="970" y="904"/>
                  </a:lnTo>
                  <a:lnTo>
                    <a:pt x="967" y="886"/>
                  </a:lnTo>
                  <a:lnTo>
                    <a:pt x="966" y="883"/>
                  </a:lnTo>
                  <a:lnTo>
                    <a:pt x="967" y="885"/>
                  </a:lnTo>
                  <a:lnTo>
                    <a:pt x="955" y="848"/>
                  </a:lnTo>
                  <a:lnTo>
                    <a:pt x="951" y="882"/>
                  </a:lnTo>
                  <a:lnTo>
                    <a:pt x="948" y="906"/>
                  </a:lnTo>
                  <a:lnTo>
                    <a:pt x="963" y="906"/>
                  </a:lnTo>
                  <a:lnTo>
                    <a:pt x="961" y="895"/>
                  </a:lnTo>
                  <a:lnTo>
                    <a:pt x="960" y="892"/>
                  </a:lnTo>
                  <a:lnTo>
                    <a:pt x="961" y="894"/>
                  </a:lnTo>
                  <a:lnTo>
                    <a:pt x="958" y="878"/>
                  </a:lnTo>
                  <a:lnTo>
                    <a:pt x="946" y="826"/>
                  </a:lnTo>
                  <a:lnTo>
                    <a:pt x="943" y="880"/>
                  </a:lnTo>
                  <a:lnTo>
                    <a:pt x="942" y="903"/>
                  </a:lnTo>
                  <a:lnTo>
                    <a:pt x="949" y="903"/>
                  </a:lnTo>
                  <a:lnTo>
                    <a:pt x="955" y="898"/>
                  </a:lnTo>
                  <a:lnTo>
                    <a:pt x="952" y="895"/>
                  </a:lnTo>
                  <a:lnTo>
                    <a:pt x="946" y="900"/>
                  </a:lnTo>
                  <a:lnTo>
                    <a:pt x="954" y="900"/>
                  </a:lnTo>
                  <a:lnTo>
                    <a:pt x="949" y="845"/>
                  </a:lnTo>
                  <a:lnTo>
                    <a:pt x="939" y="880"/>
                  </a:lnTo>
                  <a:lnTo>
                    <a:pt x="936" y="889"/>
                  </a:lnTo>
                  <a:lnTo>
                    <a:pt x="934" y="891"/>
                  </a:lnTo>
                  <a:lnTo>
                    <a:pt x="933" y="907"/>
                  </a:lnTo>
                  <a:lnTo>
                    <a:pt x="948" y="907"/>
                  </a:lnTo>
                  <a:lnTo>
                    <a:pt x="945" y="889"/>
                  </a:lnTo>
                  <a:lnTo>
                    <a:pt x="943" y="886"/>
                  </a:lnTo>
                  <a:lnTo>
                    <a:pt x="945" y="888"/>
                  </a:lnTo>
                  <a:lnTo>
                    <a:pt x="943" y="882"/>
                  </a:lnTo>
                  <a:lnTo>
                    <a:pt x="933" y="844"/>
                  </a:lnTo>
                  <a:lnTo>
                    <a:pt x="928" y="883"/>
                  </a:lnTo>
                  <a:lnTo>
                    <a:pt x="925" y="907"/>
                  </a:lnTo>
                  <a:lnTo>
                    <a:pt x="940" y="907"/>
                  </a:lnTo>
                  <a:lnTo>
                    <a:pt x="939" y="897"/>
                  </a:lnTo>
                  <a:lnTo>
                    <a:pt x="937" y="892"/>
                  </a:lnTo>
                  <a:lnTo>
                    <a:pt x="939" y="895"/>
                  </a:lnTo>
                  <a:lnTo>
                    <a:pt x="936" y="878"/>
                  </a:lnTo>
                  <a:lnTo>
                    <a:pt x="925" y="826"/>
                  </a:lnTo>
                  <a:lnTo>
                    <a:pt x="921" y="880"/>
                  </a:lnTo>
                  <a:lnTo>
                    <a:pt x="919" y="897"/>
                  </a:lnTo>
                  <a:lnTo>
                    <a:pt x="919" y="901"/>
                  </a:lnTo>
                  <a:lnTo>
                    <a:pt x="927" y="901"/>
                  </a:lnTo>
                  <a:lnTo>
                    <a:pt x="927" y="894"/>
                  </a:lnTo>
                  <a:lnTo>
                    <a:pt x="924" y="894"/>
                  </a:lnTo>
                  <a:lnTo>
                    <a:pt x="924" y="901"/>
                  </a:lnTo>
                  <a:lnTo>
                    <a:pt x="931" y="901"/>
                  </a:lnTo>
                  <a:lnTo>
                    <a:pt x="928" y="882"/>
                  </a:lnTo>
                  <a:lnTo>
                    <a:pt x="921" y="838"/>
                  </a:lnTo>
                  <a:lnTo>
                    <a:pt x="915" y="882"/>
                  </a:lnTo>
                  <a:lnTo>
                    <a:pt x="913" y="891"/>
                  </a:lnTo>
                  <a:lnTo>
                    <a:pt x="910" y="901"/>
                  </a:lnTo>
                  <a:lnTo>
                    <a:pt x="912" y="891"/>
                  </a:lnTo>
                  <a:lnTo>
                    <a:pt x="910" y="906"/>
                  </a:lnTo>
                  <a:lnTo>
                    <a:pt x="925" y="906"/>
                  </a:lnTo>
                  <a:lnTo>
                    <a:pt x="922" y="888"/>
                  </a:lnTo>
                  <a:lnTo>
                    <a:pt x="921" y="886"/>
                  </a:lnTo>
                  <a:lnTo>
                    <a:pt x="921" y="885"/>
                  </a:lnTo>
                  <a:lnTo>
                    <a:pt x="906" y="854"/>
                  </a:lnTo>
                  <a:lnTo>
                    <a:pt x="904" y="882"/>
                  </a:lnTo>
                  <a:lnTo>
                    <a:pt x="903" y="906"/>
                  </a:lnTo>
                  <a:lnTo>
                    <a:pt x="910" y="906"/>
                  </a:lnTo>
                  <a:lnTo>
                    <a:pt x="918" y="904"/>
                  </a:lnTo>
                  <a:lnTo>
                    <a:pt x="915" y="895"/>
                  </a:lnTo>
                  <a:lnTo>
                    <a:pt x="907" y="897"/>
                  </a:lnTo>
                  <a:lnTo>
                    <a:pt x="915" y="897"/>
                  </a:lnTo>
                  <a:lnTo>
                    <a:pt x="913" y="880"/>
                  </a:lnTo>
                  <a:lnTo>
                    <a:pt x="907" y="812"/>
                  </a:lnTo>
                  <a:lnTo>
                    <a:pt x="895" y="903"/>
                  </a:lnTo>
                  <a:lnTo>
                    <a:pt x="903" y="903"/>
                  </a:lnTo>
                  <a:lnTo>
                    <a:pt x="909" y="898"/>
                  </a:lnTo>
                  <a:lnTo>
                    <a:pt x="907" y="897"/>
                  </a:lnTo>
                  <a:lnTo>
                    <a:pt x="901" y="901"/>
                  </a:lnTo>
                  <a:lnTo>
                    <a:pt x="909" y="901"/>
                  </a:lnTo>
                  <a:lnTo>
                    <a:pt x="900" y="842"/>
                  </a:lnTo>
                  <a:lnTo>
                    <a:pt x="890" y="888"/>
                  </a:lnTo>
                  <a:lnTo>
                    <a:pt x="887" y="900"/>
                  </a:lnTo>
                  <a:lnTo>
                    <a:pt x="889" y="889"/>
                  </a:lnTo>
                  <a:lnTo>
                    <a:pt x="887" y="900"/>
                  </a:lnTo>
                  <a:lnTo>
                    <a:pt x="895" y="900"/>
                  </a:lnTo>
                  <a:lnTo>
                    <a:pt x="889" y="898"/>
                  </a:lnTo>
                  <a:lnTo>
                    <a:pt x="887" y="906"/>
                  </a:lnTo>
                  <a:lnTo>
                    <a:pt x="893" y="907"/>
                  </a:lnTo>
                  <a:lnTo>
                    <a:pt x="901" y="907"/>
                  </a:lnTo>
                  <a:lnTo>
                    <a:pt x="900" y="889"/>
                  </a:lnTo>
                  <a:lnTo>
                    <a:pt x="883" y="856"/>
                  </a:lnTo>
                  <a:lnTo>
                    <a:pt x="881" y="883"/>
                  </a:lnTo>
                  <a:lnTo>
                    <a:pt x="880" y="907"/>
                  </a:lnTo>
                  <a:lnTo>
                    <a:pt x="887" y="907"/>
                  </a:lnTo>
                  <a:lnTo>
                    <a:pt x="895" y="906"/>
                  </a:lnTo>
                  <a:lnTo>
                    <a:pt x="892" y="895"/>
                  </a:lnTo>
                  <a:lnTo>
                    <a:pt x="884" y="897"/>
                  </a:lnTo>
                  <a:lnTo>
                    <a:pt x="892" y="897"/>
                  </a:lnTo>
                  <a:lnTo>
                    <a:pt x="890" y="880"/>
                  </a:lnTo>
                  <a:lnTo>
                    <a:pt x="884" y="812"/>
                  </a:lnTo>
                  <a:lnTo>
                    <a:pt x="872" y="903"/>
                  </a:lnTo>
                  <a:lnTo>
                    <a:pt x="880" y="903"/>
                  </a:lnTo>
                  <a:lnTo>
                    <a:pt x="886" y="898"/>
                  </a:lnTo>
                  <a:lnTo>
                    <a:pt x="884" y="897"/>
                  </a:lnTo>
                  <a:lnTo>
                    <a:pt x="878" y="901"/>
                  </a:lnTo>
                  <a:lnTo>
                    <a:pt x="886" y="901"/>
                  </a:lnTo>
                  <a:lnTo>
                    <a:pt x="883" y="882"/>
                  </a:lnTo>
                  <a:lnTo>
                    <a:pt x="875" y="833"/>
                  </a:lnTo>
                  <a:lnTo>
                    <a:pt x="868" y="882"/>
                  </a:lnTo>
                  <a:lnTo>
                    <a:pt x="866" y="892"/>
                  </a:lnTo>
                  <a:lnTo>
                    <a:pt x="874" y="892"/>
                  </a:lnTo>
                  <a:lnTo>
                    <a:pt x="868" y="891"/>
                  </a:lnTo>
                  <a:lnTo>
                    <a:pt x="865" y="904"/>
                  </a:lnTo>
                  <a:lnTo>
                    <a:pt x="871" y="906"/>
                  </a:lnTo>
                  <a:lnTo>
                    <a:pt x="878" y="906"/>
                  </a:lnTo>
                  <a:lnTo>
                    <a:pt x="875" y="888"/>
                  </a:lnTo>
                  <a:lnTo>
                    <a:pt x="874" y="885"/>
                  </a:lnTo>
                  <a:lnTo>
                    <a:pt x="875" y="886"/>
                  </a:lnTo>
                  <a:lnTo>
                    <a:pt x="874" y="880"/>
                  </a:lnTo>
                  <a:lnTo>
                    <a:pt x="862" y="835"/>
                  </a:lnTo>
                  <a:lnTo>
                    <a:pt x="859" y="882"/>
                  </a:lnTo>
                  <a:lnTo>
                    <a:pt x="857" y="906"/>
                  </a:lnTo>
                  <a:lnTo>
                    <a:pt x="865" y="906"/>
                  </a:lnTo>
                  <a:lnTo>
                    <a:pt x="871" y="903"/>
                  </a:lnTo>
                  <a:lnTo>
                    <a:pt x="869" y="900"/>
                  </a:lnTo>
                  <a:lnTo>
                    <a:pt x="863" y="903"/>
                  </a:lnTo>
                  <a:lnTo>
                    <a:pt x="871" y="901"/>
                  </a:lnTo>
                  <a:lnTo>
                    <a:pt x="869" y="897"/>
                  </a:lnTo>
                  <a:lnTo>
                    <a:pt x="862" y="898"/>
                  </a:lnTo>
                  <a:lnTo>
                    <a:pt x="869" y="898"/>
                  </a:lnTo>
                  <a:lnTo>
                    <a:pt x="866" y="880"/>
                  </a:lnTo>
                  <a:lnTo>
                    <a:pt x="856" y="820"/>
                  </a:lnTo>
                  <a:lnTo>
                    <a:pt x="851" y="880"/>
                  </a:lnTo>
                  <a:lnTo>
                    <a:pt x="850" y="901"/>
                  </a:lnTo>
                  <a:lnTo>
                    <a:pt x="857" y="901"/>
                  </a:lnTo>
                  <a:lnTo>
                    <a:pt x="857" y="894"/>
                  </a:lnTo>
                  <a:lnTo>
                    <a:pt x="854" y="894"/>
                  </a:lnTo>
                  <a:lnTo>
                    <a:pt x="854" y="901"/>
                  </a:lnTo>
                  <a:lnTo>
                    <a:pt x="862" y="901"/>
                  </a:lnTo>
                  <a:lnTo>
                    <a:pt x="860" y="883"/>
                  </a:lnTo>
                  <a:lnTo>
                    <a:pt x="857" y="851"/>
                  </a:lnTo>
                  <a:lnTo>
                    <a:pt x="847" y="882"/>
                  </a:lnTo>
                  <a:lnTo>
                    <a:pt x="844" y="889"/>
                  </a:lnTo>
                  <a:lnTo>
                    <a:pt x="842" y="891"/>
                  </a:lnTo>
                  <a:lnTo>
                    <a:pt x="841" y="907"/>
                  </a:lnTo>
                  <a:lnTo>
                    <a:pt x="848" y="907"/>
                  </a:lnTo>
                  <a:lnTo>
                    <a:pt x="856" y="906"/>
                  </a:lnTo>
                  <a:lnTo>
                    <a:pt x="853" y="889"/>
                  </a:lnTo>
                  <a:lnTo>
                    <a:pt x="842" y="836"/>
                  </a:lnTo>
                  <a:lnTo>
                    <a:pt x="836" y="883"/>
                  </a:lnTo>
                  <a:lnTo>
                    <a:pt x="833" y="909"/>
                  </a:lnTo>
                  <a:lnTo>
                    <a:pt x="848" y="909"/>
                  </a:lnTo>
                  <a:lnTo>
                    <a:pt x="847" y="897"/>
                  </a:lnTo>
                  <a:lnTo>
                    <a:pt x="848" y="907"/>
                  </a:lnTo>
                  <a:lnTo>
                    <a:pt x="847" y="895"/>
                  </a:lnTo>
                  <a:lnTo>
                    <a:pt x="844" y="878"/>
                  </a:lnTo>
                  <a:lnTo>
                    <a:pt x="833" y="821"/>
                  </a:lnTo>
                  <a:lnTo>
                    <a:pt x="829" y="880"/>
                  </a:lnTo>
                  <a:lnTo>
                    <a:pt x="827" y="903"/>
                  </a:lnTo>
                  <a:lnTo>
                    <a:pt x="835" y="903"/>
                  </a:lnTo>
                  <a:lnTo>
                    <a:pt x="835" y="895"/>
                  </a:lnTo>
                  <a:lnTo>
                    <a:pt x="832" y="895"/>
                  </a:lnTo>
                  <a:lnTo>
                    <a:pt x="832" y="903"/>
                  </a:lnTo>
                  <a:lnTo>
                    <a:pt x="839" y="903"/>
                  </a:lnTo>
                  <a:lnTo>
                    <a:pt x="839" y="898"/>
                  </a:lnTo>
                  <a:lnTo>
                    <a:pt x="835" y="853"/>
                  </a:lnTo>
                  <a:lnTo>
                    <a:pt x="824" y="882"/>
                  </a:lnTo>
                  <a:lnTo>
                    <a:pt x="821" y="889"/>
                  </a:lnTo>
                  <a:lnTo>
                    <a:pt x="820" y="891"/>
                  </a:lnTo>
                  <a:lnTo>
                    <a:pt x="818" y="906"/>
                  </a:lnTo>
                  <a:lnTo>
                    <a:pt x="826" y="906"/>
                  </a:lnTo>
                  <a:lnTo>
                    <a:pt x="833" y="904"/>
                  </a:lnTo>
                  <a:lnTo>
                    <a:pt x="830" y="888"/>
                  </a:lnTo>
                  <a:lnTo>
                    <a:pt x="820" y="835"/>
                  </a:lnTo>
                  <a:lnTo>
                    <a:pt x="814" y="882"/>
                  </a:lnTo>
                  <a:lnTo>
                    <a:pt x="810" y="907"/>
                  </a:lnTo>
                  <a:lnTo>
                    <a:pt x="818" y="907"/>
                  </a:lnTo>
                  <a:lnTo>
                    <a:pt x="826" y="906"/>
                  </a:lnTo>
                  <a:lnTo>
                    <a:pt x="824" y="898"/>
                  </a:lnTo>
                  <a:lnTo>
                    <a:pt x="817" y="900"/>
                  </a:lnTo>
                  <a:lnTo>
                    <a:pt x="824" y="900"/>
                  </a:lnTo>
                  <a:lnTo>
                    <a:pt x="821" y="882"/>
                  </a:lnTo>
                  <a:lnTo>
                    <a:pt x="810" y="821"/>
                  </a:lnTo>
                  <a:lnTo>
                    <a:pt x="806" y="882"/>
                  </a:lnTo>
                  <a:lnTo>
                    <a:pt x="804" y="903"/>
                  </a:lnTo>
                  <a:lnTo>
                    <a:pt x="812" y="903"/>
                  </a:lnTo>
                  <a:lnTo>
                    <a:pt x="809" y="897"/>
                  </a:lnTo>
                  <a:lnTo>
                    <a:pt x="806" y="898"/>
                  </a:lnTo>
                  <a:lnTo>
                    <a:pt x="809" y="904"/>
                  </a:lnTo>
                  <a:lnTo>
                    <a:pt x="817" y="904"/>
                  </a:lnTo>
                  <a:lnTo>
                    <a:pt x="814" y="885"/>
                  </a:lnTo>
                  <a:lnTo>
                    <a:pt x="807" y="850"/>
                  </a:lnTo>
                  <a:lnTo>
                    <a:pt x="800" y="883"/>
                  </a:lnTo>
                  <a:lnTo>
                    <a:pt x="798" y="889"/>
                  </a:lnTo>
                  <a:lnTo>
                    <a:pt x="797" y="894"/>
                  </a:lnTo>
                  <a:lnTo>
                    <a:pt x="797" y="891"/>
                  </a:lnTo>
                  <a:lnTo>
                    <a:pt x="795" y="909"/>
                  </a:lnTo>
                  <a:lnTo>
                    <a:pt x="803" y="909"/>
                  </a:lnTo>
                  <a:lnTo>
                    <a:pt x="810" y="907"/>
                  </a:lnTo>
                  <a:lnTo>
                    <a:pt x="807" y="891"/>
                  </a:lnTo>
                  <a:lnTo>
                    <a:pt x="806" y="889"/>
                  </a:lnTo>
                  <a:lnTo>
                    <a:pt x="807" y="891"/>
                  </a:lnTo>
                  <a:lnTo>
                    <a:pt x="792" y="845"/>
                  </a:lnTo>
                  <a:lnTo>
                    <a:pt x="789" y="883"/>
                  </a:lnTo>
                  <a:lnTo>
                    <a:pt x="788" y="907"/>
                  </a:lnTo>
                  <a:lnTo>
                    <a:pt x="795" y="907"/>
                  </a:lnTo>
                  <a:lnTo>
                    <a:pt x="803" y="906"/>
                  </a:lnTo>
                  <a:lnTo>
                    <a:pt x="800" y="897"/>
                  </a:lnTo>
                  <a:lnTo>
                    <a:pt x="792" y="898"/>
                  </a:lnTo>
                  <a:lnTo>
                    <a:pt x="800" y="898"/>
                  </a:lnTo>
                  <a:lnTo>
                    <a:pt x="798" y="882"/>
                  </a:lnTo>
                  <a:lnTo>
                    <a:pt x="792" y="817"/>
                  </a:lnTo>
                  <a:lnTo>
                    <a:pt x="783" y="882"/>
                  </a:lnTo>
                  <a:lnTo>
                    <a:pt x="780" y="903"/>
                  </a:lnTo>
                  <a:lnTo>
                    <a:pt x="788" y="903"/>
                  </a:lnTo>
                  <a:lnTo>
                    <a:pt x="788" y="895"/>
                  </a:lnTo>
                  <a:lnTo>
                    <a:pt x="786" y="895"/>
                  </a:lnTo>
                  <a:lnTo>
                    <a:pt x="786" y="903"/>
                  </a:lnTo>
                  <a:lnTo>
                    <a:pt x="794" y="903"/>
                  </a:lnTo>
                  <a:lnTo>
                    <a:pt x="785" y="844"/>
                  </a:lnTo>
                  <a:lnTo>
                    <a:pt x="773" y="904"/>
                  </a:lnTo>
                  <a:lnTo>
                    <a:pt x="779" y="906"/>
                  </a:lnTo>
                  <a:lnTo>
                    <a:pt x="786" y="906"/>
                  </a:lnTo>
                  <a:lnTo>
                    <a:pt x="785" y="889"/>
                  </a:lnTo>
                  <a:lnTo>
                    <a:pt x="785" y="888"/>
                  </a:lnTo>
                  <a:lnTo>
                    <a:pt x="782" y="880"/>
                  </a:lnTo>
                  <a:lnTo>
                    <a:pt x="768" y="848"/>
                  </a:lnTo>
                  <a:lnTo>
                    <a:pt x="767" y="882"/>
                  </a:lnTo>
                  <a:lnTo>
                    <a:pt x="765" y="906"/>
                  </a:lnTo>
                  <a:lnTo>
                    <a:pt x="773" y="906"/>
                  </a:lnTo>
                  <a:lnTo>
                    <a:pt x="780" y="904"/>
                  </a:lnTo>
                  <a:lnTo>
                    <a:pt x="777" y="897"/>
                  </a:lnTo>
                  <a:lnTo>
                    <a:pt x="770" y="898"/>
                  </a:lnTo>
                  <a:lnTo>
                    <a:pt x="777" y="898"/>
                  </a:lnTo>
                  <a:lnTo>
                    <a:pt x="776" y="885"/>
                  </a:lnTo>
                  <a:lnTo>
                    <a:pt x="768" y="885"/>
                  </a:lnTo>
                  <a:lnTo>
                    <a:pt x="776" y="885"/>
                  </a:lnTo>
                  <a:lnTo>
                    <a:pt x="776" y="882"/>
                  </a:lnTo>
                  <a:lnTo>
                    <a:pt x="761" y="882"/>
                  </a:lnTo>
                  <a:lnTo>
                    <a:pt x="758" y="903"/>
                  </a:lnTo>
                  <a:lnTo>
                    <a:pt x="765" y="903"/>
                  </a:lnTo>
                  <a:lnTo>
                    <a:pt x="765" y="895"/>
                  </a:lnTo>
                  <a:lnTo>
                    <a:pt x="764" y="895"/>
                  </a:lnTo>
                  <a:lnTo>
                    <a:pt x="764" y="903"/>
                  </a:lnTo>
                  <a:lnTo>
                    <a:pt x="771" y="903"/>
                  </a:lnTo>
                  <a:lnTo>
                    <a:pt x="768" y="885"/>
                  </a:lnTo>
                  <a:lnTo>
                    <a:pt x="762" y="851"/>
                  </a:lnTo>
                  <a:lnTo>
                    <a:pt x="755" y="883"/>
                  </a:lnTo>
                  <a:lnTo>
                    <a:pt x="753" y="889"/>
                  </a:lnTo>
                  <a:lnTo>
                    <a:pt x="753" y="888"/>
                  </a:lnTo>
                  <a:lnTo>
                    <a:pt x="753" y="891"/>
                  </a:lnTo>
                  <a:lnTo>
                    <a:pt x="750" y="910"/>
                  </a:lnTo>
                  <a:lnTo>
                    <a:pt x="764" y="910"/>
                  </a:lnTo>
                  <a:lnTo>
                    <a:pt x="759" y="883"/>
                  </a:lnTo>
                  <a:lnTo>
                    <a:pt x="749" y="818"/>
                  </a:lnTo>
                  <a:lnTo>
                    <a:pt x="744" y="883"/>
                  </a:lnTo>
                  <a:lnTo>
                    <a:pt x="743" y="909"/>
                  </a:lnTo>
                  <a:lnTo>
                    <a:pt x="750" y="909"/>
                  </a:lnTo>
                  <a:lnTo>
                    <a:pt x="758" y="907"/>
                  </a:lnTo>
                  <a:lnTo>
                    <a:pt x="755" y="898"/>
                  </a:lnTo>
                  <a:lnTo>
                    <a:pt x="747" y="900"/>
                  </a:lnTo>
                  <a:lnTo>
                    <a:pt x="755" y="900"/>
                  </a:lnTo>
                  <a:lnTo>
                    <a:pt x="752" y="882"/>
                  </a:lnTo>
                  <a:lnTo>
                    <a:pt x="741" y="820"/>
                  </a:lnTo>
                  <a:lnTo>
                    <a:pt x="737" y="882"/>
                  </a:lnTo>
                  <a:lnTo>
                    <a:pt x="735" y="904"/>
                  </a:lnTo>
                  <a:lnTo>
                    <a:pt x="743" y="904"/>
                  </a:lnTo>
                  <a:lnTo>
                    <a:pt x="743" y="897"/>
                  </a:lnTo>
                  <a:lnTo>
                    <a:pt x="741" y="897"/>
                  </a:lnTo>
                  <a:lnTo>
                    <a:pt x="741" y="904"/>
                  </a:lnTo>
                  <a:lnTo>
                    <a:pt x="749" y="904"/>
                  </a:lnTo>
                  <a:lnTo>
                    <a:pt x="746" y="885"/>
                  </a:lnTo>
                  <a:lnTo>
                    <a:pt x="741" y="854"/>
                  </a:lnTo>
                  <a:lnTo>
                    <a:pt x="732" y="883"/>
                  </a:lnTo>
                  <a:lnTo>
                    <a:pt x="731" y="888"/>
                  </a:lnTo>
                  <a:lnTo>
                    <a:pt x="729" y="889"/>
                  </a:lnTo>
                  <a:lnTo>
                    <a:pt x="729" y="891"/>
                  </a:lnTo>
                  <a:lnTo>
                    <a:pt x="737" y="891"/>
                  </a:lnTo>
                  <a:lnTo>
                    <a:pt x="731" y="891"/>
                  </a:lnTo>
                  <a:lnTo>
                    <a:pt x="727" y="909"/>
                  </a:lnTo>
                  <a:lnTo>
                    <a:pt x="741" y="909"/>
                  </a:lnTo>
                  <a:lnTo>
                    <a:pt x="738" y="891"/>
                  </a:lnTo>
                  <a:lnTo>
                    <a:pt x="737" y="886"/>
                  </a:lnTo>
                  <a:lnTo>
                    <a:pt x="738" y="889"/>
                  </a:lnTo>
                  <a:lnTo>
                    <a:pt x="737" y="882"/>
                  </a:lnTo>
                  <a:lnTo>
                    <a:pt x="724" y="827"/>
                  </a:lnTo>
                  <a:lnTo>
                    <a:pt x="721" y="883"/>
                  </a:lnTo>
                  <a:lnTo>
                    <a:pt x="720" y="907"/>
                  </a:lnTo>
                  <a:lnTo>
                    <a:pt x="727" y="907"/>
                  </a:lnTo>
                  <a:lnTo>
                    <a:pt x="734" y="904"/>
                  </a:lnTo>
                  <a:lnTo>
                    <a:pt x="731" y="898"/>
                  </a:lnTo>
                  <a:lnTo>
                    <a:pt x="724" y="901"/>
                  </a:lnTo>
                  <a:lnTo>
                    <a:pt x="732" y="901"/>
                  </a:lnTo>
                  <a:lnTo>
                    <a:pt x="729" y="883"/>
                  </a:lnTo>
                  <a:lnTo>
                    <a:pt x="718" y="823"/>
                  </a:lnTo>
                  <a:lnTo>
                    <a:pt x="714" y="883"/>
                  </a:lnTo>
                  <a:lnTo>
                    <a:pt x="712" y="904"/>
                  </a:lnTo>
                  <a:lnTo>
                    <a:pt x="720" y="904"/>
                  </a:lnTo>
                  <a:lnTo>
                    <a:pt x="720" y="897"/>
                  </a:lnTo>
                  <a:lnTo>
                    <a:pt x="717" y="897"/>
                  </a:lnTo>
                  <a:lnTo>
                    <a:pt x="717" y="904"/>
                  </a:lnTo>
                  <a:lnTo>
                    <a:pt x="724" y="904"/>
                  </a:lnTo>
                  <a:lnTo>
                    <a:pt x="723" y="886"/>
                  </a:lnTo>
                  <a:lnTo>
                    <a:pt x="721" y="860"/>
                  </a:lnTo>
                  <a:lnTo>
                    <a:pt x="709" y="883"/>
                  </a:lnTo>
                  <a:lnTo>
                    <a:pt x="705" y="892"/>
                  </a:lnTo>
                  <a:lnTo>
                    <a:pt x="703" y="910"/>
                  </a:lnTo>
                  <a:lnTo>
                    <a:pt x="711" y="910"/>
                  </a:lnTo>
                  <a:lnTo>
                    <a:pt x="718" y="909"/>
                  </a:lnTo>
                  <a:lnTo>
                    <a:pt x="715" y="892"/>
                  </a:lnTo>
                  <a:lnTo>
                    <a:pt x="708" y="894"/>
                  </a:lnTo>
                  <a:lnTo>
                    <a:pt x="715" y="894"/>
                  </a:lnTo>
                  <a:lnTo>
                    <a:pt x="714" y="883"/>
                  </a:lnTo>
                  <a:lnTo>
                    <a:pt x="706" y="832"/>
                  </a:lnTo>
                  <a:lnTo>
                    <a:pt x="699" y="883"/>
                  </a:lnTo>
                  <a:lnTo>
                    <a:pt x="697" y="894"/>
                  </a:lnTo>
                  <a:lnTo>
                    <a:pt x="696" y="909"/>
                  </a:lnTo>
                  <a:lnTo>
                    <a:pt x="703" y="909"/>
                  </a:lnTo>
                  <a:lnTo>
                    <a:pt x="711" y="907"/>
                  </a:lnTo>
                  <a:lnTo>
                    <a:pt x="709" y="900"/>
                  </a:lnTo>
                  <a:lnTo>
                    <a:pt x="702" y="901"/>
                  </a:lnTo>
                  <a:lnTo>
                    <a:pt x="709" y="901"/>
                  </a:lnTo>
                  <a:lnTo>
                    <a:pt x="706" y="883"/>
                  </a:lnTo>
                  <a:lnTo>
                    <a:pt x="696" y="823"/>
                  </a:lnTo>
                  <a:lnTo>
                    <a:pt x="691" y="883"/>
                  </a:lnTo>
                  <a:lnTo>
                    <a:pt x="690" y="904"/>
                  </a:lnTo>
                  <a:lnTo>
                    <a:pt x="697" y="904"/>
                  </a:lnTo>
                  <a:lnTo>
                    <a:pt x="694" y="898"/>
                  </a:lnTo>
                  <a:lnTo>
                    <a:pt x="691" y="900"/>
                  </a:lnTo>
                  <a:lnTo>
                    <a:pt x="694" y="906"/>
                  </a:lnTo>
                  <a:lnTo>
                    <a:pt x="702" y="906"/>
                  </a:lnTo>
                  <a:lnTo>
                    <a:pt x="700" y="886"/>
                  </a:lnTo>
                  <a:lnTo>
                    <a:pt x="699" y="860"/>
                  </a:lnTo>
                  <a:lnTo>
                    <a:pt x="687" y="883"/>
                  </a:lnTo>
                  <a:lnTo>
                    <a:pt x="682" y="892"/>
                  </a:lnTo>
                  <a:lnTo>
                    <a:pt x="681" y="909"/>
                  </a:lnTo>
                  <a:lnTo>
                    <a:pt x="688" y="909"/>
                  </a:lnTo>
                  <a:lnTo>
                    <a:pt x="696" y="907"/>
                  </a:lnTo>
                  <a:lnTo>
                    <a:pt x="693" y="891"/>
                  </a:lnTo>
                  <a:lnTo>
                    <a:pt x="685" y="892"/>
                  </a:lnTo>
                  <a:lnTo>
                    <a:pt x="693" y="892"/>
                  </a:lnTo>
                  <a:lnTo>
                    <a:pt x="691" y="883"/>
                  </a:lnTo>
                  <a:lnTo>
                    <a:pt x="682" y="833"/>
                  </a:lnTo>
                  <a:lnTo>
                    <a:pt x="676" y="883"/>
                  </a:lnTo>
                  <a:lnTo>
                    <a:pt x="673" y="907"/>
                  </a:lnTo>
                  <a:lnTo>
                    <a:pt x="681" y="907"/>
                  </a:lnTo>
                  <a:lnTo>
                    <a:pt x="687" y="904"/>
                  </a:lnTo>
                  <a:lnTo>
                    <a:pt x="684" y="898"/>
                  </a:lnTo>
                  <a:lnTo>
                    <a:pt x="678" y="901"/>
                  </a:lnTo>
                  <a:lnTo>
                    <a:pt x="685" y="901"/>
                  </a:lnTo>
                  <a:lnTo>
                    <a:pt x="684" y="883"/>
                  </a:lnTo>
                  <a:lnTo>
                    <a:pt x="669" y="883"/>
                  </a:lnTo>
                  <a:lnTo>
                    <a:pt x="667" y="904"/>
                  </a:lnTo>
                  <a:lnTo>
                    <a:pt x="675" y="904"/>
                  </a:lnTo>
                  <a:lnTo>
                    <a:pt x="675" y="897"/>
                  </a:lnTo>
                  <a:lnTo>
                    <a:pt x="670" y="897"/>
                  </a:lnTo>
                  <a:lnTo>
                    <a:pt x="669" y="900"/>
                  </a:lnTo>
                  <a:lnTo>
                    <a:pt x="667" y="901"/>
                  </a:lnTo>
                  <a:lnTo>
                    <a:pt x="672" y="906"/>
                  </a:lnTo>
                  <a:lnTo>
                    <a:pt x="679" y="906"/>
                  </a:lnTo>
                  <a:lnTo>
                    <a:pt x="676" y="888"/>
                  </a:lnTo>
                  <a:lnTo>
                    <a:pt x="670" y="859"/>
                  </a:lnTo>
                  <a:lnTo>
                    <a:pt x="663" y="886"/>
                  </a:lnTo>
                  <a:lnTo>
                    <a:pt x="661" y="891"/>
                  </a:lnTo>
                  <a:lnTo>
                    <a:pt x="660" y="892"/>
                  </a:lnTo>
                  <a:lnTo>
                    <a:pt x="658" y="912"/>
                  </a:lnTo>
                  <a:lnTo>
                    <a:pt x="666" y="912"/>
                  </a:lnTo>
                  <a:lnTo>
                    <a:pt x="673" y="910"/>
                  </a:lnTo>
                  <a:lnTo>
                    <a:pt x="670" y="894"/>
                  </a:lnTo>
                  <a:lnTo>
                    <a:pt x="667" y="883"/>
                  </a:lnTo>
                  <a:lnTo>
                    <a:pt x="655" y="842"/>
                  </a:lnTo>
                  <a:lnTo>
                    <a:pt x="652" y="885"/>
                  </a:lnTo>
                  <a:lnTo>
                    <a:pt x="651" y="910"/>
                  </a:lnTo>
                  <a:lnTo>
                    <a:pt x="658" y="910"/>
                  </a:lnTo>
                  <a:lnTo>
                    <a:pt x="666" y="909"/>
                  </a:lnTo>
                  <a:lnTo>
                    <a:pt x="663" y="901"/>
                  </a:lnTo>
                  <a:lnTo>
                    <a:pt x="655" y="903"/>
                  </a:lnTo>
                  <a:lnTo>
                    <a:pt x="663" y="903"/>
                  </a:lnTo>
                  <a:lnTo>
                    <a:pt x="661" y="885"/>
                  </a:lnTo>
                  <a:lnTo>
                    <a:pt x="657" y="823"/>
                  </a:lnTo>
                  <a:lnTo>
                    <a:pt x="648" y="885"/>
                  </a:lnTo>
                  <a:lnTo>
                    <a:pt x="644" y="904"/>
                  </a:lnTo>
                  <a:lnTo>
                    <a:pt x="651" y="904"/>
                  </a:lnTo>
                  <a:lnTo>
                    <a:pt x="644" y="901"/>
                  </a:lnTo>
                  <a:lnTo>
                    <a:pt x="643" y="904"/>
                  </a:lnTo>
                  <a:lnTo>
                    <a:pt x="649" y="907"/>
                  </a:lnTo>
                  <a:lnTo>
                    <a:pt x="657" y="907"/>
                  </a:lnTo>
                  <a:lnTo>
                    <a:pt x="654" y="888"/>
                  </a:lnTo>
                  <a:lnTo>
                    <a:pt x="649" y="857"/>
                  </a:lnTo>
                  <a:lnTo>
                    <a:pt x="640" y="886"/>
                  </a:lnTo>
                  <a:lnTo>
                    <a:pt x="638" y="891"/>
                  </a:lnTo>
                  <a:lnTo>
                    <a:pt x="638" y="889"/>
                  </a:lnTo>
                  <a:lnTo>
                    <a:pt x="638" y="892"/>
                  </a:lnTo>
                  <a:lnTo>
                    <a:pt x="635" y="912"/>
                  </a:lnTo>
                  <a:lnTo>
                    <a:pt x="649" y="912"/>
                  </a:lnTo>
                  <a:lnTo>
                    <a:pt x="648" y="894"/>
                  </a:lnTo>
                  <a:lnTo>
                    <a:pt x="648" y="895"/>
                  </a:lnTo>
                  <a:lnTo>
                    <a:pt x="648" y="892"/>
                  </a:lnTo>
                  <a:lnTo>
                    <a:pt x="632" y="839"/>
                  </a:lnTo>
                  <a:lnTo>
                    <a:pt x="629" y="883"/>
                  </a:lnTo>
                  <a:lnTo>
                    <a:pt x="628" y="910"/>
                  </a:lnTo>
                  <a:lnTo>
                    <a:pt x="635" y="910"/>
                  </a:lnTo>
                  <a:lnTo>
                    <a:pt x="641" y="907"/>
                  </a:lnTo>
                  <a:lnTo>
                    <a:pt x="638" y="901"/>
                  </a:lnTo>
                  <a:lnTo>
                    <a:pt x="632" y="904"/>
                  </a:lnTo>
                  <a:lnTo>
                    <a:pt x="640" y="904"/>
                  </a:lnTo>
                  <a:lnTo>
                    <a:pt x="638" y="885"/>
                  </a:lnTo>
                  <a:lnTo>
                    <a:pt x="634" y="821"/>
                  </a:lnTo>
                  <a:lnTo>
                    <a:pt x="625" y="885"/>
                  </a:lnTo>
                  <a:lnTo>
                    <a:pt x="622" y="904"/>
                  </a:lnTo>
                  <a:lnTo>
                    <a:pt x="628" y="904"/>
                  </a:lnTo>
                  <a:lnTo>
                    <a:pt x="622" y="901"/>
                  </a:lnTo>
                  <a:lnTo>
                    <a:pt x="620" y="904"/>
                  </a:lnTo>
                  <a:lnTo>
                    <a:pt x="626" y="907"/>
                  </a:lnTo>
                  <a:lnTo>
                    <a:pt x="634" y="907"/>
                  </a:lnTo>
                  <a:lnTo>
                    <a:pt x="631" y="888"/>
                  </a:lnTo>
                  <a:lnTo>
                    <a:pt x="626" y="857"/>
                  </a:lnTo>
                  <a:lnTo>
                    <a:pt x="617" y="886"/>
                  </a:lnTo>
                  <a:lnTo>
                    <a:pt x="616" y="891"/>
                  </a:lnTo>
                  <a:lnTo>
                    <a:pt x="616" y="889"/>
                  </a:lnTo>
                  <a:lnTo>
                    <a:pt x="616" y="892"/>
                  </a:lnTo>
                  <a:lnTo>
                    <a:pt x="613" y="912"/>
                  </a:lnTo>
                  <a:lnTo>
                    <a:pt x="619" y="912"/>
                  </a:lnTo>
                  <a:lnTo>
                    <a:pt x="626" y="910"/>
                  </a:lnTo>
                  <a:lnTo>
                    <a:pt x="623" y="894"/>
                  </a:lnTo>
                  <a:lnTo>
                    <a:pt x="616" y="895"/>
                  </a:lnTo>
                  <a:lnTo>
                    <a:pt x="623" y="895"/>
                  </a:lnTo>
                  <a:lnTo>
                    <a:pt x="622" y="885"/>
                  </a:lnTo>
                  <a:lnTo>
                    <a:pt x="611" y="812"/>
                  </a:lnTo>
                  <a:lnTo>
                    <a:pt x="607" y="885"/>
                  </a:lnTo>
                  <a:lnTo>
                    <a:pt x="605" y="912"/>
                  </a:lnTo>
                  <a:lnTo>
                    <a:pt x="613" y="912"/>
                  </a:lnTo>
                  <a:lnTo>
                    <a:pt x="620" y="910"/>
                  </a:lnTo>
                  <a:lnTo>
                    <a:pt x="617" y="903"/>
                  </a:lnTo>
                  <a:lnTo>
                    <a:pt x="610" y="904"/>
                  </a:lnTo>
                  <a:lnTo>
                    <a:pt x="617" y="904"/>
                  </a:lnTo>
                  <a:lnTo>
                    <a:pt x="617" y="903"/>
                  </a:lnTo>
                  <a:lnTo>
                    <a:pt x="617" y="906"/>
                  </a:lnTo>
                  <a:lnTo>
                    <a:pt x="617" y="901"/>
                  </a:lnTo>
                  <a:lnTo>
                    <a:pt x="614" y="885"/>
                  </a:lnTo>
                  <a:lnTo>
                    <a:pt x="604" y="829"/>
                  </a:lnTo>
                  <a:lnTo>
                    <a:pt x="599" y="886"/>
                  </a:lnTo>
                  <a:lnTo>
                    <a:pt x="598" y="906"/>
                  </a:lnTo>
                  <a:lnTo>
                    <a:pt x="605" y="906"/>
                  </a:lnTo>
                  <a:lnTo>
                    <a:pt x="601" y="901"/>
                  </a:lnTo>
                  <a:lnTo>
                    <a:pt x="598" y="904"/>
                  </a:lnTo>
                  <a:lnTo>
                    <a:pt x="602" y="909"/>
                  </a:lnTo>
                  <a:lnTo>
                    <a:pt x="610" y="909"/>
                  </a:lnTo>
                  <a:lnTo>
                    <a:pt x="608" y="889"/>
                  </a:lnTo>
                  <a:lnTo>
                    <a:pt x="607" y="872"/>
                  </a:lnTo>
                  <a:lnTo>
                    <a:pt x="596" y="885"/>
                  </a:lnTo>
                  <a:lnTo>
                    <a:pt x="593" y="888"/>
                  </a:lnTo>
                  <a:lnTo>
                    <a:pt x="590" y="889"/>
                  </a:lnTo>
                  <a:lnTo>
                    <a:pt x="590" y="892"/>
                  </a:lnTo>
                  <a:lnTo>
                    <a:pt x="589" y="913"/>
                  </a:lnTo>
                  <a:lnTo>
                    <a:pt x="604" y="913"/>
                  </a:lnTo>
                  <a:lnTo>
                    <a:pt x="601" y="895"/>
                  </a:lnTo>
                  <a:lnTo>
                    <a:pt x="599" y="885"/>
                  </a:lnTo>
                  <a:lnTo>
                    <a:pt x="590" y="829"/>
                  </a:lnTo>
                  <a:lnTo>
                    <a:pt x="584" y="885"/>
                  </a:lnTo>
                  <a:lnTo>
                    <a:pt x="581" y="910"/>
                  </a:lnTo>
                  <a:lnTo>
                    <a:pt x="589" y="910"/>
                  </a:lnTo>
                  <a:lnTo>
                    <a:pt x="596" y="909"/>
                  </a:lnTo>
                  <a:lnTo>
                    <a:pt x="595" y="903"/>
                  </a:lnTo>
                  <a:lnTo>
                    <a:pt x="587" y="904"/>
                  </a:lnTo>
                  <a:lnTo>
                    <a:pt x="595" y="904"/>
                  </a:lnTo>
                  <a:lnTo>
                    <a:pt x="592" y="886"/>
                  </a:lnTo>
                  <a:lnTo>
                    <a:pt x="581" y="827"/>
                  </a:lnTo>
                  <a:lnTo>
                    <a:pt x="575" y="906"/>
                  </a:lnTo>
                  <a:lnTo>
                    <a:pt x="583" y="906"/>
                  </a:lnTo>
                  <a:lnTo>
                    <a:pt x="580" y="900"/>
                  </a:lnTo>
                  <a:lnTo>
                    <a:pt x="577" y="901"/>
                  </a:lnTo>
                  <a:lnTo>
                    <a:pt x="580" y="907"/>
                  </a:lnTo>
                  <a:lnTo>
                    <a:pt x="587" y="907"/>
                  </a:lnTo>
                  <a:lnTo>
                    <a:pt x="586" y="897"/>
                  </a:lnTo>
                  <a:lnTo>
                    <a:pt x="578" y="897"/>
                  </a:lnTo>
                  <a:lnTo>
                    <a:pt x="586" y="897"/>
                  </a:lnTo>
                  <a:lnTo>
                    <a:pt x="586" y="871"/>
                  </a:lnTo>
                  <a:lnTo>
                    <a:pt x="574" y="885"/>
                  </a:lnTo>
                  <a:lnTo>
                    <a:pt x="571" y="888"/>
                  </a:lnTo>
                  <a:lnTo>
                    <a:pt x="568" y="889"/>
                  </a:lnTo>
                  <a:lnTo>
                    <a:pt x="568" y="892"/>
                  </a:lnTo>
                  <a:lnTo>
                    <a:pt x="566" y="913"/>
                  </a:lnTo>
                  <a:lnTo>
                    <a:pt x="574" y="913"/>
                  </a:lnTo>
                  <a:lnTo>
                    <a:pt x="581" y="912"/>
                  </a:lnTo>
                  <a:lnTo>
                    <a:pt x="578" y="895"/>
                  </a:lnTo>
                  <a:lnTo>
                    <a:pt x="571" y="897"/>
                  </a:lnTo>
                  <a:lnTo>
                    <a:pt x="578" y="897"/>
                  </a:lnTo>
                  <a:lnTo>
                    <a:pt x="577" y="885"/>
                  </a:lnTo>
                  <a:lnTo>
                    <a:pt x="569" y="820"/>
                  </a:lnTo>
                  <a:lnTo>
                    <a:pt x="561" y="885"/>
                  </a:lnTo>
                  <a:lnTo>
                    <a:pt x="558" y="912"/>
                  </a:lnTo>
                  <a:lnTo>
                    <a:pt x="566" y="912"/>
                  </a:lnTo>
                  <a:lnTo>
                    <a:pt x="574" y="910"/>
                  </a:lnTo>
                  <a:lnTo>
                    <a:pt x="572" y="903"/>
                  </a:lnTo>
                  <a:lnTo>
                    <a:pt x="565" y="904"/>
                  </a:lnTo>
                  <a:lnTo>
                    <a:pt x="572" y="904"/>
                  </a:lnTo>
                  <a:lnTo>
                    <a:pt x="569" y="886"/>
                  </a:lnTo>
                  <a:lnTo>
                    <a:pt x="558" y="827"/>
                  </a:lnTo>
                  <a:lnTo>
                    <a:pt x="552" y="906"/>
                  </a:lnTo>
                  <a:lnTo>
                    <a:pt x="560" y="906"/>
                  </a:lnTo>
                  <a:lnTo>
                    <a:pt x="554" y="903"/>
                  </a:lnTo>
                  <a:lnTo>
                    <a:pt x="551" y="907"/>
                  </a:lnTo>
                  <a:lnTo>
                    <a:pt x="557" y="910"/>
                  </a:lnTo>
                  <a:lnTo>
                    <a:pt x="565" y="910"/>
                  </a:lnTo>
                  <a:lnTo>
                    <a:pt x="561" y="889"/>
                  </a:lnTo>
                  <a:lnTo>
                    <a:pt x="557" y="866"/>
                  </a:lnTo>
                  <a:lnTo>
                    <a:pt x="548" y="886"/>
                  </a:lnTo>
                  <a:lnTo>
                    <a:pt x="545" y="892"/>
                  </a:lnTo>
                  <a:lnTo>
                    <a:pt x="543" y="915"/>
                  </a:lnTo>
                  <a:lnTo>
                    <a:pt x="558" y="915"/>
                  </a:lnTo>
                  <a:lnTo>
                    <a:pt x="555" y="895"/>
                  </a:lnTo>
                  <a:lnTo>
                    <a:pt x="554" y="892"/>
                  </a:lnTo>
                  <a:lnTo>
                    <a:pt x="555" y="894"/>
                  </a:lnTo>
                  <a:lnTo>
                    <a:pt x="554" y="889"/>
                  </a:lnTo>
                  <a:lnTo>
                    <a:pt x="546" y="891"/>
                  </a:lnTo>
                  <a:lnTo>
                    <a:pt x="554" y="889"/>
                  </a:lnTo>
                  <a:lnTo>
                    <a:pt x="552" y="883"/>
                  </a:lnTo>
                  <a:lnTo>
                    <a:pt x="540" y="836"/>
                  </a:lnTo>
                  <a:lnTo>
                    <a:pt x="537" y="885"/>
                  </a:lnTo>
                  <a:lnTo>
                    <a:pt x="536" y="913"/>
                  </a:lnTo>
                  <a:lnTo>
                    <a:pt x="543" y="913"/>
                  </a:lnTo>
                  <a:lnTo>
                    <a:pt x="549" y="910"/>
                  </a:lnTo>
                  <a:lnTo>
                    <a:pt x="546" y="904"/>
                  </a:lnTo>
                  <a:lnTo>
                    <a:pt x="540" y="907"/>
                  </a:lnTo>
                  <a:lnTo>
                    <a:pt x="548" y="907"/>
                  </a:lnTo>
                  <a:lnTo>
                    <a:pt x="546" y="889"/>
                  </a:lnTo>
                  <a:lnTo>
                    <a:pt x="542" y="827"/>
                  </a:lnTo>
                  <a:lnTo>
                    <a:pt x="533" y="889"/>
                  </a:lnTo>
                  <a:lnTo>
                    <a:pt x="530" y="909"/>
                  </a:lnTo>
                  <a:lnTo>
                    <a:pt x="536" y="909"/>
                  </a:lnTo>
                  <a:lnTo>
                    <a:pt x="530" y="907"/>
                  </a:lnTo>
                  <a:lnTo>
                    <a:pt x="528" y="913"/>
                  </a:lnTo>
                  <a:lnTo>
                    <a:pt x="534" y="915"/>
                  </a:lnTo>
                  <a:lnTo>
                    <a:pt x="542" y="915"/>
                  </a:lnTo>
                  <a:lnTo>
                    <a:pt x="539" y="892"/>
                  </a:lnTo>
                  <a:lnTo>
                    <a:pt x="536" y="868"/>
                  </a:lnTo>
                  <a:lnTo>
                    <a:pt x="522" y="895"/>
                  </a:lnTo>
                  <a:lnTo>
                    <a:pt x="519" y="918"/>
                  </a:lnTo>
                  <a:lnTo>
                    <a:pt x="534" y="918"/>
                  </a:lnTo>
                  <a:lnTo>
                    <a:pt x="533" y="903"/>
                  </a:lnTo>
                  <a:lnTo>
                    <a:pt x="533" y="909"/>
                  </a:lnTo>
                  <a:lnTo>
                    <a:pt x="533" y="901"/>
                  </a:lnTo>
                  <a:lnTo>
                    <a:pt x="530" y="886"/>
                  </a:lnTo>
                  <a:lnTo>
                    <a:pt x="518" y="832"/>
                  </a:lnTo>
                  <a:lnTo>
                    <a:pt x="515" y="888"/>
                  </a:lnTo>
                  <a:lnTo>
                    <a:pt x="513" y="912"/>
                  </a:lnTo>
                  <a:lnTo>
                    <a:pt x="521" y="912"/>
                  </a:lnTo>
                  <a:lnTo>
                    <a:pt x="524" y="906"/>
                  </a:lnTo>
                  <a:lnTo>
                    <a:pt x="521" y="904"/>
                  </a:lnTo>
                  <a:lnTo>
                    <a:pt x="518" y="910"/>
                  </a:lnTo>
                  <a:lnTo>
                    <a:pt x="525" y="910"/>
                  </a:lnTo>
                  <a:lnTo>
                    <a:pt x="524" y="889"/>
                  </a:lnTo>
                  <a:lnTo>
                    <a:pt x="522" y="862"/>
                  </a:lnTo>
                  <a:lnTo>
                    <a:pt x="507" y="892"/>
                  </a:lnTo>
                  <a:lnTo>
                    <a:pt x="506" y="904"/>
                  </a:lnTo>
                  <a:lnTo>
                    <a:pt x="513" y="904"/>
                  </a:lnTo>
                  <a:lnTo>
                    <a:pt x="507" y="903"/>
                  </a:lnTo>
                  <a:lnTo>
                    <a:pt x="506" y="909"/>
                  </a:lnTo>
                  <a:lnTo>
                    <a:pt x="512" y="910"/>
                  </a:lnTo>
                  <a:lnTo>
                    <a:pt x="519" y="910"/>
                  </a:lnTo>
                  <a:lnTo>
                    <a:pt x="516" y="889"/>
                  </a:lnTo>
                  <a:lnTo>
                    <a:pt x="512" y="866"/>
                  </a:lnTo>
                  <a:lnTo>
                    <a:pt x="503" y="886"/>
                  </a:lnTo>
                  <a:lnTo>
                    <a:pt x="501" y="889"/>
                  </a:lnTo>
                  <a:lnTo>
                    <a:pt x="501" y="891"/>
                  </a:lnTo>
                  <a:lnTo>
                    <a:pt x="498" y="907"/>
                  </a:lnTo>
                  <a:lnTo>
                    <a:pt x="504" y="909"/>
                  </a:lnTo>
                  <a:lnTo>
                    <a:pt x="512" y="907"/>
                  </a:lnTo>
                  <a:lnTo>
                    <a:pt x="509" y="891"/>
                  </a:lnTo>
                  <a:lnTo>
                    <a:pt x="501" y="892"/>
                  </a:lnTo>
                  <a:lnTo>
                    <a:pt x="509" y="892"/>
                  </a:lnTo>
                  <a:lnTo>
                    <a:pt x="507" y="883"/>
                  </a:lnTo>
                  <a:lnTo>
                    <a:pt x="497" y="824"/>
                  </a:lnTo>
                  <a:lnTo>
                    <a:pt x="491" y="903"/>
                  </a:lnTo>
                  <a:lnTo>
                    <a:pt x="498" y="903"/>
                  </a:lnTo>
                  <a:lnTo>
                    <a:pt x="506" y="901"/>
                  </a:lnTo>
                  <a:lnTo>
                    <a:pt x="503" y="894"/>
                  </a:lnTo>
                  <a:lnTo>
                    <a:pt x="495" y="895"/>
                  </a:lnTo>
                  <a:lnTo>
                    <a:pt x="503" y="894"/>
                  </a:lnTo>
                  <a:lnTo>
                    <a:pt x="500" y="878"/>
                  </a:lnTo>
                  <a:lnTo>
                    <a:pt x="489" y="833"/>
                  </a:lnTo>
                  <a:lnTo>
                    <a:pt x="485" y="880"/>
                  </a:lnTo>
                  <a:lnTo>
                    <a:pt x="483" y="894"/>
                  </a:lnTo>
                  <a:lnTo>
                    <a:pt x="491" y="894"/>
                  </a:lnTo>
                  <a:lnTo>
                    <a:pt x="485" y="891"/>
                  </a:lnTo>
                  <a:lnTo>
                    <a:pt x="483" y="894"/>
                  </a:lnTo>
                  <a:lnTo>
                    <a:pt x="489" y="897"/>
                  </a:lnTo>
                  <a:lnTo>
                    <a:pt x="497" y="895"/>
                  </a:lnTo>
                  <a:lnTo>
                    <a:pt x="494" y="883"/>
                  </a:lnTo>
                  <a:lnTo>
                    <a:pt x="486" y="885"/>
                  </a:lnTo>
                  <a:lnTo>
                    <a:pt x="494" y="885"/>
                  </a:lnTo>
                  <a:lnTo>
                    <a:pt x="491" y="743"/>
                  </a:lnTo>
                  <a:lnTo>
                    <a:pt x="491" y="741"/>
                  </a:lnTo>
                  <a:lnTo>
                    <a:pt x="491" y="743"/>
                  </a:lnTo>
                  <a:lnTo>
                    <a:pt x="489" y="714"/>
                  </a:lnTo>
                  <a:lnTo>
                    <a:pt x="486" y="666"/>
                  </a:lnTo>
                  <a:lnTo>
                    <a:pt x="475" y="712"/>
                  </a:lnTo>
                  <a:lnTo>
                    <a:pt x="472" y="725"/>
                  </a:lnTo>
                  <a:lnTo>
                    <a:pt x="471" y="728"/>
                  </a:lnTo>
                  <a:lnTo>
                    <a:pt x="471" y="726"/>
                  </a:lnTo>
                  <a:lnTo>
                    <a:pt x="468" y="868"/>
                  </a:lnTo>
                  <a:lnTo>
                    <a:pt x="475" y="868"/>
                  </a:lnTo>
                  <a:lnTo>
                    <a:pt x="478" y="862"/>
                  </a:lnTo>
                  <a:lnTo>
                    <a:pt x="475" y="860"/>
                  </a:lnTo>
                  <a:lnTo>
                    <a:pt x="472" y="866"/>
                  </a:lnTo>
                  <a:lnTo>
                    <a:pt x="480" y="865"/>
                  </a:lnTo>
                  <a:lnTo>
                    <a:pt x="477" y="848"/>
                  </a:lnTo>
                  <a:lnTo>
                    <a:pt x="469" y="812"/>
                  </a:lnTo>
                  <a:lnTo>
                    <a:pt x="463" y="848"/>
                  </a:lnTo>
                  <a:lnTo>
                    <a:pt x="462" y="856"/>
                  </a:lnTo>
                  <a:lnTo>
                    <a:pt x="468" y="857"/>
                  </a:lnTo>
                  <a:lnTo>
                    <a:pt x="462" y="854"/>
                  </a:lnTo>
                  <a:lnTo>
                    <a:pt x="459" y="860"/>
                  </a:lnTo>
                  <a:lnTo>
                    <a:pt x="465" y="863"/>
                  </a:lnTo>
                  <a:lnTo>
                    <a:pt x="472" y="863"/>
                  </a:lnTo>
                  <a:lnTo>
                    <a:pt x="469" y="842"/>
                  </a:lnTo>
                  <a:lnTo>
                    <a:pt x="457" y="848"/>
                  </a:lnTo>
                  <a:lnTo>
                    <a:pt x="453" y="850"/>
                  </a:lnTo>
                  <a:lnTo>
                    <a:pt x="453" y="854"/>
                  </a:lnTo>
                  <a:lnTo>
                    <a:pt x="451" y="871"/>
                  </a:lnTo>
                  <a:lnTo>
                    <a:pt x="459" y="871"/>
                  </a:lnTo>
                  <a:lnTo>
                    <a:pt x="465" y="868"/>
                  </a:lnTo>
                  <a:lnTo>
                    <a:pt x="462" y="862"/>
                  </a:lnTo>
                  <a:lnTo>
                    <a:pt x="456" y="865"/>
                  </a:lnTo>
                  <a:lnTo>
                    <a:pt x="463" y="865"/>
                  </a:lnTo>
                  <a:lnTo>
                    <a:pt x="462" y="854"/>
                  </a:lnTo>
                  <a:lnTo>
                    <a:pt x="456" y="818"/>
                  </a:lnTo>
                  <a:lnTo>
                    <a:pt x="448" y="853"/>
                  </a:lnTo>
                  <a:lnTo>
                    <a:pt x="445" y="865"/>
                  </a:lnTo>
                  <a:lnTo>
                    <a:pt x="444" y="868"/>
                  </a:lnTo>
                  <a:lnTo>
                    <a:pt x="444" y="866"/>
                  </a:lnTo>
                  <a:lnTo>
                    <a:pt x="444" y="871"/>
                  </a:lnTo>
                  <a:lnTo>
                    <a:pt x="451" y="871"/>
                  </a:lnTo>
                  <a:lnTo>
                    <a:pt x="459" y="869"/>
                  </a:lnTo>
                  <a:lnTo>
                    <a:pt x="457" y="865"/>
                  </a:lnTo>
                  <a:lnTo>
                    <a:pt x="450" y="866"/>
                  </a:lnTo>
                  <a:lnTo>
                    <a:pt x="457" y="865"/>
                  </a:lnTo>
                  <a:lnTo>
                    <a:pt x="454" y="853"/>
                  </a:lnTo>
                  <a:lnTo>
                    <a:pt x="445" y="821"/>
                  </a:lnTo>
                  <a:lnTo>
                    <a:pt x="441" y="854"/>
                  </a:lnTo>
                  <a:lnTo>
                    <a:pt x="439" y="863"/>
                  </a:lnTo>
                  <a:lnTo>
                    <a:pt x="445" y="863"/>
                  </a:lnTo>
                  <a:lnTo>
                    <a:pt x="439" y="860"/>
                  </a:lnTo>
                  <a:lnTo>
                    <a:pt x="436" y="865"/>
                  </a:lnTo>
                  <a:lnTo>
                    <a:pt x="442" y="868"/>
                  </a:lnTo>
                  <a:lnTo>
                    <a:pt x="450" y="866"/>
                  </a:lnTo>
                  <a:lnTo>
                    <a:pt x="447" y="854"/>
                  </a:lnTo>
                  <a:lnTo>
                    <a:pt x="445" y="851"/>
                  </a:lnTo>
                  <a:lnTo>
                    <a:pt x="432" y="838"/>
                  </a:lnTo>
                  <a:lnTo>
                    <a:pt x="429" y="871"/>
                  </a:lnTo>
                  <a:lnTo>
                    <a:pt x="436" y="871"/>
                  </a:lnTo>
                  <a:lnTo>
                    <a:pt x="442" y="866"/>
                  </a:lnTo>
                  <a:lnTo>
                    <a:pt x="439" y="863"/>
                  </a:lnTo>
                  <a:lnTo>
                    <a:pt x="433" y="868"/>
                  </a:lnTo>
                  <a:lnTo>
                    <a:pt x="441" y="868"/>
                  </a:lnTo>
                  <a:lnTo>
                    <a:pt x="439" y="851"/>
                  </a:lnTo>
                  <a:lnTo>
                    <a:pt x="435" y="797"/>
                  </a:lnTo>
                  <a:lnTo>
                    <a:pt x="426" y="850"/>
                  </a:lnTo>
                  <a:lnTo>
                    <a:pt x="423" y="866"/>
                  </a:lnTo>
                  <a:lnTo>
                    <a:pt x="429" y="868"/>
                  </a:lnTo>
                  <a:lnTo>
                    <a:pt x="432" y="862"/>
                  </a:lnTo>
                  <a:lnTo>
                    <a:pt x="429" y="860"/>
                  </a:lnTo>
                  <a:lnTo>
                    <a:pt x="426" y="866"/>
                  </a:lnTo>
                  <a:lnTo>
                    <a:pt x="433" y="866"/>
                  </a:lnTo>
                  <a:lnTo>
                    <a:pt x="432" y="851"/>
                  </a:lnTo>
                  <a:lnTo>
                    <a:pt x="427" y="809"/>
                  </a:lnTo>
                  <a:lnTo>
                    <a:pt x="418" y="850"/>
                  </a:lnTo>
                  <a:lnTo>
                    <a:pt x="417" y="856"/>
                  </a:lnTo>
                  <a:lnTo>
                    <a:pt x="423" y="857"/>
                  </a:lnTo>
                  <a:lnTo>
                    <a:pt x="417" y="856"/>
                  </a:lnTo>
                  <a:lnTo>
                    <a:pt x="415" y="860"/>
                  </a:lnTo>
                  <a:lnTo>
                    <a:pt x="421" y="862"/>
                  </a:lnTo>
                  <a:lnTo>
                    <a:pt x="415" y="859"/>
                  </a:lnTo>
                  <a:lnTo>
                    <a:pt x="414" y="862"/>
                  </a:lnTo>
                  <a:lnTo>
                    <a:pt x="420" y="865"/>
                  </a:lnTo>
                  <a:lnTo>
                    <a:pt x="427" y="863"/>
                  </a:lnTo>
                  <a:lnTo>
                    <a:pt x="424" y="853"/>
                  </a:lnTo>
                  <a:lnTo>
                    <a:pt x="421" y="847"/>
                  </a:lnTo>
                  <a:lnTo>
                    <a:pt x="409" y="847"/>
                  </a:lnTo>
                  <a:lnTo>
                    <a:pt x="409" y="853"/>
                  </a:lnTo>
                  <a:lnTo>
                    <a:pt x="406" y="869"/>
                  </a:lnTo>
                  <a:lnTo>
                    <a:pt x="412" y="871"/>
                  </a:lnTo>
                  <a:lnTo>
                    <a:pt x="420" y="869"/>
                  </a:lnTo>
                  <a:lnTo>
                    <a:pt x="418" y="865"/>
                  </a:lnTo>
                  <a:lnTo>
                    <a:pt x="411" y="866"/>
                  </a:lnTo>
                  <a:lnTo>
                    <a:pt x="418" y="865"/>
                  </a:lnTo>
                  <a:lnTo>
                    <a:pt x="405" y="811"/>
                  </a:lnTo>
                  <a:lnTo>
                    <a:pt x="400" y="854"/>
                  </a:lnTo>
                  <a:lnTo>
                    <a:pt x="399" y="871"/>
                  </a:lnTo>
                  <a:lnTo>
                    <a:pt x="406" y="871"/>
                  </a:lnTo>
                  <a:lnTo>
                    <a:pt x="412" y="866"/>
                  </a:lnTo>
                  <a:lnTo>
                    <a:pt x="409" y="863"/>
                  </a:lnTo>
                  <a:lnTo>
                    <a:pt x="403" y="868"/>
                  </a:lnTo>
                  <a:lnTo>
                    <a:pt x="411" y="868"/>
                  </a:lnTo>
                  <a:lnTo>
                    <a:pt x="409" y="856"/>
                  </a:lnTo>
                  <a:lnTo>
                    <a:pt x="406" y="827"/>
                  </a:lnTo>
                  <a:lnTo>
                    <a:pt x="395" y="854"/>
                  </a:lnTo>
                  <a:lnTo>
                    <a:pt x="392" y="862"/>
                  </a:lnTo>
                  <a:lnTo>
                    <a:pt x="392" y="860"/>
                  </a:lnTo>
                  <a:lnTo>
                    <a:pt x="392" y="862"/>
                  </a:lnTo>
                  <a:lnTo>
                    <a:pt x="391" y="868"/>
                  </a:lnTo>
                  <a:lnTo>
                    <a:pt x="397" y="869"/>
                  </a:lnTo>
                  <a:lnTo>
                    <a:pt x="405" y="868"/>
                  </a:lnTo>
                  <a:lnTo>
                    <a:pt x="402" y="856"/>
                  </a:lnTo>
                  <a:lnTo>
                    <a:pt x="400" y="854"/>
                  </a:lnTo>
                  <a:lnTo>
                    <a:pt x="389" y="833"/>
                  </a:lnTo>
                  <a:lnTo>
                    <a:pt x="386" y="854"/>
                  </a:lnTo>
                  <a:lnTo>
                    <a:pt x="383" y="872"/>
                  </a:lnTo>
                  <a:lnTo>
                    <a:pt x="389" y="872"/>
                  </a:lnTo>
                  <a:lnTo>
                    <a:pt x="395" y="868"/>
                  </a:lnTo>
                  <a:lnTo>
                    <a:pt x="394" y="866"/>
                  </a:lnTo>
                  <a:lnTo>
                    <a:pt x="388" y="871"/>
                  </a:lnTo>
                  <a:lnTo>
                    <a:pt x="395" y="871"/>
                  </a:lnTo>
                  <a:lnTo>
                    <a:pt x="395" y="868"/>
                  </a:lnTo>
                  <a:lnTo>
                    <a:pt x="395" y="871"/>
                  </a:lnTo>
                  <a:lnTo>
                    <a:pt x="395" y="866"/>
                  </a:lnTo>
                  <a:lnTo>
                    <a:pt x="392" y="851"/>
                  </a:lnTo>
                  <a:lnTo>
                    <a:pt x="382" y="805"/>
                  </a:lnTo>
                  <a:lnTo>
                    <a:pt x="377" y="853"/>
                  </a:lnTo>
                  <a:lnTo>
                    <a:pt x="376" y="868"/>
                  </a:lnTo>
                  <a:lnTo>
                    <a:pt x="383" y="868"/>
                  </a:lnTo>
                  <a:lnTo>
                    <a:pt x="386" y="862"/>
                  </a:lnTo>
                  <a:lnTo>
                    <a:pt x="383" y="860"/>
                  </a:lnTo>
                  <a:lnTo>
                    <a:pt x="380" y="866"/>
                  </a:lnTo>
                  <a:lnTo>
                    <a:pt x="388" y="866"/>
                  </a:lnTo>
                  <a:lnTo>
                    <a:pt x="386" y="851"/>
                  </a:lnTo>
                  <a:lnTo>
                    <a:pt x="383" y="826"/>
                  </a:lnTo>
                  <a:lnTo>
                    <a:pt x="373" y="848"/>
                  </a:lnTo>
                  <a:lnTo>
                    <a:pt x="370" y="854"/>
                  </a:lnTo>
                  <a:lnTo>
                    <a:pt x="370" y="856"/>
                  </a:lnTo>
                  <a:lnTo>
                    <a:pt x="368" y="862"/>
                  </a:lnTo>
                  <a:lnTo>
                    <a:pt x="374" y="863"/>
                  </a:lnTo>
                  <a:lnTo>
                    <a:pt x="382" y="862"/>
                  </a:lnTo>
                  <a:lnTo>
                    <a:pt x="379" y="853"/>
                  </a:lnTo>
                  <a:lnTo>
                    <a:pt x="376" y="847"/>
                  </a:lnTo>
                  <a:lnTo>
                    <a:pt x="364" y="847"/>
                  </a:lnTo>
                  <a:lnTo>
                    <a:pt x="364" y="853"/>
                  </a:lnTo>
                  <a:lnTo>
                    <a:pt x="361" y="869"/>
                  </a:lnTo>
                  <a:lnTo>
                    <a:pt x="367" y="871"/>
                  </a:lnTo>
                  <a:lnTo>
                    <a:pt x="373" y="868"/>
                  </a:lnTo>
                  <a:lnTo>
                    <a:pt x="370" y="863"/>
                  </a:lnTo>
                  <a:lnTo>
                    <a:pt x="364" y="866"/>
                  </a:lnTo>
                  <a:lnTo>
                    <a:pt x="371" y="866"/>
                  </a:lnTo>
                  <a:lnTo>
                    <a:pt x="370" y="854"/>
                  </a:lnTo>
                  <a:lnTo>
                    <a:pt x="361" y="786"/>
                  </a:lnTo>
                  <a:lnTo>
                    <a:pt x="355" y="854"/>
                  </a:lnTo>
                  <a:lnTo>
                    <a:pt x="353" y="869"/>
                  </a:lnTo>
                  <a:lnTo>
                    <a:pt x="361" y="869"/>
                  </a:lnTo>
                  <a:lnTo>
                    <a:pt x="364" y="863"/>
                  </a:lnTo>
                  <a:lnTo>
                    <a:pt x="361" y="862"/>
                  </a:lnTo>
                  <a:lnTo>
                    <a:pt x="358" y="868"/>
                  </a:lnTo>
                  <a:lnTo>
                    <a:pt x="365" y="868"/>
                  </a:lnTo>
                  <a:lnTo>
                    <a:pt x="365" y="865"/>
                  </a:lnTo>
                  <a:lnTo>
                    <a:pt x="365" y="866"/>
                  </a:lnTo>
                  <a:lnTo>
                    <a:pt x="365" y="863"/>
                  </a:lnTo>
                  <a:lnTo>
                    <a:pt x="362" y="853"/>
                  </a:lnTo>
                  <a:lnTo>
                    <a:pt x="353" y="826"/>
                  </a:lnTo>
                  <a:lnTo>
                    <a:pt x="349" y="853"/>
                  </a:lnTo>
                  <a:lnTo>
                    <a:pt x="347" y="860"/>
                  </a:lnTo>
                  <a:lnTo>
                    <a:pt x="353" y="862"/>
                  </a:lnTo>
                  <a:lnTo>
                    <a:pt x="347" y="860"/>
                  </a:lnTo>
                  <a:lnTo>
                    <a:pt x="344" y="868"/>
                  </a:lnTo>
                  <a:lnTo>
                    <a:pt x="350" y="869"/>
                  </a:lnTo>
                  <a:lnTo>
                    <a:pt x="358" y="869"/>
                  </a:lnTo>
                  <a:lnTo>
                    <a:pt x="356" y="857"/>
                  </a:lnTo>
                  <a:lnTo>
                    <a:pt x="356" y="854"/>
                  </a:lnTo>
                  <a:lnTo>
                    <a:pt x="340" y="838"/>
                  </a:lnTo>
                  <a:lnTo>
                    <a:pt x="337" y="871"/>
                  </a:lnTo>
                  <a:lnTo>
                    <a:pt x="344" y="871"/>
                  </a:lnTo>
                  <a:lnTo>
                    <a:pt x="350" y="868"/>
                  </a:lnTo>
                  <a:lnTo>
                    <a:pt x="347" y="863"/>
                  </a:lnTo>
                  <a:lnTo>
                    <a:pt x="341" y="866"/>
                  </a:lnTo>
                  <a:lnTo>
                    <a:pt x="349" y="866"/>
                  </a:lnTo>
                  <a:lnTo>
                    <a:pt x="347" y="851"/>
                  </a:lnTo>
                  <a:lnTo>
                    <a:pt x="343" y="799"/>
                  </a:lnTo>
                  <a:lnTo>
                    <a:pt x="334" y="850"/>
                  </a:lnTo>
                  <a:lnTo>
                    <a:pt x="331" y="866"/>
                  </a:lnTo>
                  <a:lnTo>
                    <a:pt x="337" y="868"/>
                  </a:lnTo>
                  <a:lnTo>
                    <a:pt x="343" y="863"/>
                  </a:lnTo>
                  <a:lnTo>
                    <a:pt x="341" y="862"/>
                  </a:lnTo>
                  <a:lnTo>
                    <a:pt x="335" y="866"/>
                  </a:lnTo>
                  <a:lnTo>
                    <a:pt x="343" y="865"/>
                  </a:lnTo>
                  <a:lnTo>
                    <a:pt x="340" y="850"/>
                  </a:lnTo>
                  <a:lnTo>
                    <a:pt x="335" y="830"/>
                  </a:lnTo>
                  <a:lnTo>
                    <a:pt x="325" y="851"/>
                  </a:lnTo>
                  <a:lnTo>
                    <a:pt x="331" y="854"/>
                  </a:lnTo>
                  <a:lnTo>
                    <a:pt x="338" y="854"/>
                  </a:lnTo>
                  <a:lnTo>
                    <a:pt x="335" y="830"/>
                  </a:lnTo>
                  <a:lnTo>
                    <a:pt x="320" y="830"/>
                  </a:lnTo>
                  <a:lnTo>
                    <a:pt x="319" y="854"/>
                  </a:lnTo>
                  <a:lnTo>
                    <a:pt x="326" y="854"/>
                  </a:lnTo>
                  <a:lnTo>
                    <a:pt x="326" y="847"/>
                  </a:lnTo>
                  <a:lnTo>
                    <a:pt x="316" y="847"/>
                  </a:lnTo>
                  <a:lnTo>
                    <a:pt x="316" y="854"/>
                  </a:lnTo>
                  <a:lnTo>
                    <a:pt x="314" y="872"/>
                  </a:lnTo>
                  <a:lnTo>
                    <a:pt x="322" y="872"/>
                  </a:lnTo>
                  <a:lnTo>
                    <a:pt x="328" y="869"/>
                  </a:lnTo>
                  <a:lnTo>
                    <a:pt x="325" y="863"/>
                  </a:lnTo>
                  <a:lnTo>
                    <a:pt x="319" y="866"/>
                  </a:lnTo>
                  <a:lnTo>
                    <a:pt x="326" y="866"/>
                  </a:lnTo>
                  <a:lnTo>
                    <a:pt x="325" y="854"/>
                  </a:lnTo>
                  <a:lnTo>
                    <a:pt x="319" y="809"/>
                  </a:lnTo>
                  <a:lnTo>
                    <a:pt x="311" y="853"/>
                  </a:lnTo>
                  <a:lnTo>
                    <a:pt x="308" y="868"/>
                  </a:lnTo>
                  <a:lnTo>
                    <a:pt x="314" y="869"/>
                  </a:lnTo>
                  <a:lnTo>
                    <a:pt x="314" y="862"/>
                  </a:lnTo>
                  <a:lnTo>
                    <a:pt x="311" y="862"/>
                  </a:lnTo>
                  <a:lnTo>
                    <a:pt x="311" y="869"/>
                  </a:lnTo>
                  <a:lnTo>
                    <a:pt x="319" y="869"/>
                  </a:lnTo>
                  <a:lnTo>
                    <a:pt x="317" y="854"/>
                  </a:lnTo>
                  <a:lnTo>
                    <a:pt x="312" y="806"/>
                  </a:lnTo>
                  <a:lnTo>
                    <a:pt x="303" y="853"/>
                  </a:lnTo>
                  <a:lnTo>
                    <a:pt x="302" y="860"/>
                  </a:lnTo>
                  <a:lnTo>
                    <a:pt x="308" y="862"/>
                  </a:lnTo>
                  <a:lnTo>
                    <a:pt x="302" y="860"/>
                  </a:lnTo>
                  <a:lnTo>
                    <a:pt x="299" y="869"/>
                  </a:lnTo>
                  <a:lnTo>
                    <a:pt x="305" y="871"/>
                  </a:lnTo>
                  <a:lnTo>
                    <a:pt x="312" y="869"/>
                  </a:lnTo>
                  <a:lnTo>
                    <a:pt x="309" y="856"/>
                  </a:lnTo>
                  <a:lnTo>
                    <a:pt x="308" y="854"/>
                  </a:lnTo>
                  <a:lnTo>
                    <a:pt x="306" y="851"/>
                  </a:lnTo>
                  <a:lnTo>
                    <a:pt x="294" y="829"/>
                  </a:lnTo>
                  <a:lnTo>
                    <a:pt x="293" y="854"/>
                  </a:lnTo>
                  <a:lnTo>
                    <a:pt x="291" y="872"/>
                  </a:lnTo>
                  <a:lnTo>
                    <a:pt x="299" y="872"/>
                  </a:lnTo>
                  <a:lnTo>
                    <a:pt x="305" y="869"/>
                  </a:lnTo>
                  <a:lnTo>
                    <a:pt x="302" y="865"/>
                  </a:lnTo>
                  <a:lnTo>
                    <a:pt x="296" y="868"/>
                  </a:lnTo>
                  <a:lnTo>
                    <a:pt x="303" y="868"/>
                  </a:lnTo>
                  <a:lnTo>
                    <a:pt x="302" y="856"/>
                  </a:lnTo>
                  <a:lnTo>
                    <a:pt x="299" y="850"/>
                  </a:lnTo>
                  <a:lnTo>
                    <a:pt x="288" y="827"/>
                  </a:lnTo>
                  <a:lnTo>
                    <a:pt x="285" y="853"/>
                  </a:lnTo>
                  <a:lnTo>
                    <a:pt x="284" y="868"/>
                  </a:lnTo>
                  <a:lnTo>
                    <a:pt x="291" y="868"/>
                  </a:lnTo>
                  <a:lnTo>
                    <a:pt x="294" y="862"/>
                  </a:lnTo>
                  <a:lnTo>
                    <a:pt x="291" y="860"/>
                  </a:lnTo>
                  <a:lnTo>
                    <a:pt x="288" y="866"/>
                  </a:lnTo>
                  <a:lnTo>
                    <a:pt x="296" y="866"/>
                  </a:lnTo>
                  <a:lnTo>
                    <a:pt x="294" y="853"/>
                  </a:lnTo>
                  <a:lnTo>
                    <a:pt x="291" y="829"/>
                  </a:lnTo>
                  <a:lnTo>
                    <a:pt x="278" y="856"/>
                  </a:lnTo>
                  <a:lnTo>
                    <a:pt x="278" y="857"/>
                  </a:lnTo>
                  <a:lnTo>
                    <a:pt x="276" y="865"/>
                  </a:lnTo>
                  <a:lnTo>
                    <a:pt x="282" y="866"/>
                  </a:lnTo>
                  <a:lnTo>
                    <a:pt x="290" y="865"/>
                  </a:lnTo>
                  <a:lnTo>
                    <a:pt x="287" y="854"/>
                  </a:lnTo>
                  <a:lnTo>
                    <a:pt x="285" y="851"/>
                  </a:lnTo>
                  <a:lnTo>
                    <a:pt x="273" y="839"/>
                  </a:lnTo>
                  <a:lnTo>
                    <a:pt x="272" y="854"/>
                  </a:lnTo>
                  <a:lnTo>
                    <a:pt x="269" y="872"/>
                  </a:lnTo>
                  <a:lnTo>
                    <a:pt x="275" y="872"/>
                  </a:lnTo>
                  <a:lnTo>
                    <a:pt x="282" y="871"/>
                  </a:lnTo>
                  <a:lnTo>
                    <a:pt x="281" y="866"/>
                  </a:lnTo>
                  <a:lnTo>
                    <a:pt x="273" y="868"/>
                  </a:lnTo>
                  <a:lnTo>
                    <a:pt x="281" y="866"/>
                  </a:lnTo>
                  <a:lnTo>
                    <a:pt x="278" y="853"/>
                  </a:lnTo>
                  <a:lnTo>
                    <a:pt x="267" y="809"/>
                  </a:lnTo>
                  <a:lnTo>
                    <a:pt x="261" y="869"/>
                  </a:lnTo>
                  <a:lnTo>
                    <a:pt x="269" y="869"/>
                  </a:lnTo>
                  <a:lnTo>
                    <a:pt x="269" y="862"/>
                  </a:lnTo>
                  <a:lnTo>
                    <a:pt x="266" y="862"/>
                  </a:lnTo>
                  <a:lnTo>
                    <a:pt x="266" y="869"/>
                  </a:lnTo>
                  <a:lnTo>
                    <a:pt x="273" y="869"/>
                  </a:lnTo>
                  <a:lnTo>
                    <a:pt x="272" y="856"/>
                  </a:lnTo>
                  <a:lnTo>
                    <a:pt x="269" y="821"/>
                  </a:lnTo>
                  <a:lnTo>
                    <a:pt x="258" y="854"/>
                  </a:lnTo>
                  <a:lnTo>
                    <a:pt x="257" y="859"/>
                  </a:lnTo>
                  <a:lnTo>
                    <a:pt x="263" y="860"/>
                  </a:lnTo>
                  <a:lnTo>
                    <a:pt x="257" y="857"/>
                  </a:lnTo>
                  <a:lnTo>
                    <a:pt x="255" y="860"/>
                  </a:lnTo>
                  <a:lnTo>
                    <a:pt x="255" y="862"/>
                  </a:lnTo>
                  <a:lnTo>
                    <a:pt x="254" y="869"/>
                  </a:lnTo>
                  <a:lnTo>
                    <a:pt x="260" y="871"/>
                  </a:lnTo>
                  <a:lnTo>
                    <a:pt x="267" y="869"/>
                  </a:lnTo>
                  <a:lnTo>
                    <a:pt x="264" y="857"/>
                  </a:lnTo>
                  <a:lnTo>
                    <a:pt x="263" y="854"/>
                  </a:lnTo>
                  <a:lnTo>
                    <a:pt x="264" y="857"/>
                  </a:lnTo>
                  <a:lnTo>
                    <a:pt x="254" y="826"/>
                  </a:lnTo>
                  <a:lnTo>
                    <a:pt x="249" y="854"/>
                  </a:lnTo>
                  <a:lnTo>
                    <a:pt x="246" y="872"/>
                  </a:lnTo>
                  <a:lnTo>
                    <a:pt x="252" y="872"/>
                  </a:lnTo>
                  <a:lnTo>
                    <a:pt x="258" y="869"/>
                  </a:lnTo>
                  <a:lnTo>
                    <a:pt x="255" y="865"/>
                  </a:lnTo>
                  <a:lnTo>
                    <a:pt x="249" y="868"/>
                  </a:lnTo>
                  <a:lnTo>
                    <a:pt x="257" y="868"/>
                  </a:lnTo>
                  <a:lnTo>
                    <a:pt x="255" y="853"/>
                  </a:lnTo>
                  <a:lnTo>
                    <a:pt x="240" y="853"/>
                  </a:lnTo>
                  <a:lnTo>
                    <a:pt x="239" y="869"/>
                  </a:lnTo>
                  <a:lnTo>
                    <a:pt x="246" y="869"/>
                  </a:lnTo>
                  <a:lnTo>
                    <a:pt x="249" y="863"/>
                  </a:lnTo>
                  <a:lnTo>
                    <a:pt x="246" y="862"/>
                  </a:lnTo>
                  <a:lnTo>
                    <a:pt x="243" y="868"/>
                  </a:lnTo>
                  <a:lnTo>
                    <a:pt x="251" y="866"/>
                  </a:lnTo>
                  <a:lnTo>
                    <a:pt x="248" y="853"/>
                  </a:lnTo>
                  <a:lnTo>
                    <a:pt x="240" y="824"/>
                  </a:lnTo>
                  <a:lnTo>
                    <a:pt x="234" y="853"/>
                  </a:lnTo>
                  <a:lnTo>
                    <a:pt x="233" y="859"/>
                  </a:lnTo>
                  <a:lnTo>
                    <a:pt x="239" y="860"/>
                  </a:lnTo>
                  <a:lnTo>
                    <a:pt x="233" y="859"/>
                  </a:lnTo>
                  <a:lnTo>
                    <a:pt x="229" y="868"/>
                  </a:lnTo>
                  <a:lnTo>
                    <a:pt x="236" y="869"/>
                  </a:lnTo>
                  <a:lnTo>
                    <a:pt x="243" y="869"/>
                  </a:lnTo>
                  <a:lnTo>
                    <a:pt x="242" y="859"/>
                  </a:lnTo>
                  <a:lnTo>
                    <a:pt x="240" y="854"/>
                  </a:lnTo>
                  <a:lnTo>
                    <a:pt x="223" y="838"/>
                  </a:lnTo>
                  <a:lnTo>
                    <a:pt x="223" y="863"/>
                  </a:lnTo>
                  <a:lnTo>
                    <a:pt x="231" y="863"/>
                  </a:lnTo>
                  <a:lnTo>
                    <a:pt x="223" y="863"/>
                  </a:lnTo>
                  <a:lnTo>
                    <a:pt x="222" y="874"/>
                  </a:lnTo>
                  <a:lnTo>
                    <a:pt x="229" y="874"/>
                  </a:lnTo>
                  <a:lnTo>
                    <a:pt x="236" y="871"/>
                  </a:lnTo>
                  <a:lnTo>
                    <a:pt x="233" y="866"/>
                  </a:lnTo>
                  <a:lnTo>
                    <a:pt x="226" y="869"/>
                  </a:lnTo>
                  <a:lnTo>
                    <a:pt x="234" y="869"/>
                  </a:lnTo>
                  <a:lnTo>
                    <a:pt x="233" y="856"/>
                  </a:lnTo>
                  <a:lnTo>
                    <a:pt x="228" y="809"/>
                  </a:lnTo>
                  <a:lnTo>
                    <a:pt x="216" y="869"/>
                  </a:lnTo>
                  <a:lnTo>
                    <a:pt x="222" y="871"/>
                  </a:lnTo>
                  <a:lnTo>
                    <a:pt x="222" y="863"/>
                  </a:lnTo>
                  <a:lnTo>
                    <a:pt x="220" y="863"/>
                  </a:lnTo>
                  <a:lnTo>
                    <a:pt x="220" y="871"/>
                  </a:lnTo>
                  <a:lnTo>
                    <a:pt x="228" y="869"/>
                  </a:lnTo>
                  <a:lnTo>
                    <a:pt x="225" y="854"/>
                  </a:lnTo>
                  <a:lnTo>
                    <a:pt x="217" y="821"/>
                  </a:lnTo>
                  <a:lnTo>
                    <a:pt x="211" y="854"/>
                  </a:lnTo>
                  <a:lnTo>
                    <a:pt x="210" y="862"/>
                  </a:lnTo>
                  <a:lnTo>
                    <a:pt x="216" y="863"/>
                  </a:lnTo>
                  <a:lnTo>
                    <a:pt x="210" y="862"/>
                  </a:lnTo>
                  <a:lnTo>
                    <a:pt x="207" y="871"/>
                  </a:lnTo>
                  <a:lnTo>
                    <a:pt x="213" y="872"/>
                  </a:lnTo>
                  <a:lnTo>
                    <a:pt x="220" y="872"/>
                  </a:lnTo>
                  <a:lnTo>
                    <a:pt x="219" y="860"/>
                  </a:lnTo>
                  <a:lnTo>
                    <a:pt x="219" y="859"/>
                  </a:lnTo>
                  <a:lnTo>
                    <a:pt x="217" y="857"/>
                  </a:lnTo>
                  <a:lnTo>
                    <a:pt x="202" y="835"/>
                  </a:lnTo>
                  <a:lnTo>
                    <a:pt x="201" y="856"/>
                  </a:lnTo>
                  <a:lnTo>
                    <a:pt x="199" y="875"/>
                  </a:lnTo>
                  <a:lnTo>
                    <a:pt x="207" y="875"/>
                  </a:lnTo>
                  <a:lnTo>
                    <a:pt x="213" y="871"/>
                  </a:lnTo>
                  <a:lnTo>
                    <a:pt x="210" y="868"/>
                  </a:lnTo>
                  <a:lnTo>
                    <a:pt x="204" y="872"/>
                  </a:lnTo>
                  <a:lnTo>
                    <a:pt x="211" y="872"/>
                  </a:lnTo>
                  <a:lnTo>
                    <a:pt x="210" y="854"/>
                  </a:lnTo>
                  <a:lnTo>
                    <a:pt x="205" y="799"/>
                  </a:lnTo>
                  <a:lnTo>
                    <a:pt x="196" y="853"/>
                  </a:lnTo>
                  <a:lnTo>
                    <a:pt x="193" y="869"/>
                  </a:lnTo>
                  <a:lnTo>
                    <a:pt x="199" y="871"/>
                  </a:lnTo>
                  <a:lnTo>
                    <a:pt x="195" y="866"/>
                  </a:lnTo>
                  <a:lnTo>
                    <a:pt x="193" y="868"/>
                  </a:lnTo>
                  <a:lnTo>
                    <a:pt x="198" y="872"/>
                  </a:lnTo>
                  <a:lnTo>
                    <a:pt x="205" y="871"/>
                  </a:lnTo>
                  <a:lnTo>
                    <a:pt x="202" y="854"/>
                  </a:lnTo>
                  <a:lnTo>
                    <a:pt x="196" y="827"/>
                  </a:lnTo>
                  <a:lnTo>
                    <a:pt x="189" y="854"/>
                  </a:lnTo>
                  <a:lnTo>
                    <a:pt x="184" y="868"/>
                  </a:lnTo>
                  <a:lnTo>
                    <a:pt x="190" y="869"/>
                  </a:lnTo>
                  <a:lnTo>
                    <a:pt x="198" y="868"/>
                  </a:lnTo>
                  <a:lnTo>
                    <a:pt x="195" y="857"/>
                  </a:lnTo>
                  <a:lnTo>
                    <a:pt x="193" y="853"/>
                  </a:lnTo>
                  <a:lnTo>
                    <a:pt x="195" y="857"/>
                  </a:lnTo>
                  <a:lnTo>
                    <a:pt x="193" y="853"/>
                  </a:lnTo>
                  <a:lnTo>
                    <a:pt x="181" y="818"/>
                  </a:lnTo>
                  <a:lnTo>
                    <a:pt x="178" y="854"/>
                  </a:lnTo>
                  <a:lnTo>
                    <a:pt x="177" y="874"/>
                  </a:lnTo>
                  <a:lnTo>
                    <a:pt x="184" y="874"/>
                  </a:lnTo>
                  <a:lnTo>
                    <a:pt x="192" y="872"/>
                  </a:lnTo>
                  <a:lnTo>
                    <a:pt x="189" y="859"/>
                  </a:lnTo>
                  <a:lnTo>
                    <a:pt x="181" y="860"/>
                  </a:lnTo>
                  <a:lnTo>
                    <a:pt x="189" y="860"/>
                  </a:lnTo>
                  <a:lnTo>
                    <a:pt x="186" y="818"/>
                  </a:lnTo>
                  <a:lnTo>
                    <a:pt x="171" y="818"/>
                  </a:lnTo>
                  <a:lnTo>
                    <a:pt x="169" y="872"/>
                  </a:lnTo>
                  <a:lnTo>
                    <a:pt x="177" y="872"/>
                  </a:lnTo>
                  <a:lnTo>
                    <a:pt x="174" y="866"/>
                  </a:lnTo>
                  <a:lnTo>
                    <a:pt x="171" y="868"/>
                  </a:lnTo>
                  <a:lnTo>
                    <a:pt x="174" y="874"/>
                  </a:lnTo>
                  <a:lnTo>
                    <a:pt x="181" y="874"/>
                  </a:lnTo>
                  <a:lnTo>
                    <a:pt x="180" y="859"/>
                  </a:lnTo>
                  <a:lnTo>
                    <a:pt x="175" y="811"/>
                  </a:lnTo>
                  <a:lnTo>
                    <a:pt x="166" y="857"/>
                  </a:lnTo>
                  <a:lnTo>
                    <a:pt x="165" y="865"/>
                  </a:lnTo>
                  <a:lnTo>
                    <a:pt x="171" y="866"/>
                  </a:lnTo>
                  <a:lnTo>
                    <a:pt x="165" y="865"/>
                  </a:lnTo>
                  <a:lnTo>
                    <a:pt x="162" y="874"/>
                  </a:lnTo>
                  <a:lnTo>
                    <a:pt x="168" y="875"/>
                  </a:lnTo>
                  <a:lnTo>
                    <a:pt x="175" y="874"/>
                  </a:lnTo>
                  <a:lnTo>
                    <a:pt x="162" y="820"/>
                  </a:lnTo>
                  <a:lnTo>
                    <a:pt x="156" y="857"/>
                  </a:lnTo>
                  <a:lnTo>
                    <a:pt x="153" y="878"/>
                  </a:lnTo>
                  <a:lnTo>
                    <a:pt x="160" y="878"/>
                  </a:lnTo>
                  <a:lnTo>
                    <a:pt x="166" y="875"/>
                  </a:lnTo>
                  <a:lnTo>
                    <a:pt x="165" y="872"/>
                  </a:lnTo>
                  <a:lnTo>
                    <a:pt x="159" y="875"/>
                  </a:lnTo>
                  <a:lnTo>
                    <a:pt x="166" y="875"/>
                  </a:lnTo>
                  <a:lnTo>
                    <a:pt x="163" y="857"/>
                  </a:lnTo>
                  <a:lnTo>
                    <a:pt x="154" y="805"/>
                  </a:lnTo>
                  <a:lnTo>
                    <a:pt x="148" y="857"/>
                  </a:lnTo>
                  <a:lnTo>
                    <a:pt x="146" y="871"/>
                  </a:lnTo>
                  <a:lnTo>
                    <a:pt x="154" y="871"/>
                  </a:lnTo>
                  <a:lnTo>
                    <a:pt x="150" y="866"/>
                  </a:lnTo>
                  <a:lnTo>
                    <a:pt x="146" y="869"/>
                  </a:lnTo>
                  <a:lnTo>
                    <a:pt x="151" y="874"/>
                  </a:lnTo>
                  <a:lnTo>
                    <a:pt x="159" y="874"/>
                  </a:lnTo>
                  <a:lnTo>
                    <a:pt x="157" y="856"/>
                  </a:lnTo>
                  <a:lnTo>
                    <a:pt x="156" y="835"/>
                  </a:lnTo>
                  <a:lnTo>
                    <a:pt x="140" y="857"/>
                  </a:lnTo>
                  <a:lnTo>
                    <a:pt x="139" y="859"/>
                  </a:lnTo>
                  <a:lnTo>
                    <a:pt x="139" y="860"/>
                  </a:lnTo>
                  <a:lnTo>
                    <a:pt x="137" y="871"/>
                  </a:lnTo>
                  <a:lnTo>
                    <a:pt x="145" y="871"/>
                  </a:lnTo>
                  <a:lnTo>
                    <a:pt x="153" y="869"/>
                  </a:lnTo>
                  <a:lnTo>
                    <a:pt x="150" y="859"/>
                  </a:lnTo>
                  <a:lnTo>
                    <a:pt x="148" y="854"/>
                  </a:lnTo>
                  <a:lnTo>
                    <a:pt x="150" y="859"/>
                  </a:lnTo>
                  <a:lnTo>
                    <a:pt x="139" y="827"/>
                  </a:lnTo>
                  <a:lnTo>
                    <a:pt x="134" y="856"/>
                  </a:lnTo>
                  <a:lnTo>
                    <a:pt x="131" y="874"/>
                  </a:lnTo>
                  <a:lnTo>
                    <a:pt x="137" y="874"/>
                  </a:lnTo>
                  <a:lnTo>
                    <a:pt x="137" y="866"/>
                  </a:lnTo>
                  <a:lnTo>
                    <a:pt x="134" y="866"/>
                  </a:lnTo>
                  <a:lnTo>
                    <a:pt x="134" y="874"/>
                  </a:lnTo>
                  <a:lnTo>
                    <a:pt x="142" y="874"/>
                  </a:lnTo>
                  <a:lnTo>
                    <a:pt x="140" y="860"/>
                  </a:lnTo>
                  <a:lnTo>
                    <a:pt x="133" y="785"/>
                  </a:lnTo>
                  <a:lnTo>
                    <a:pt x="125" y="860"/>
                  </a:lnTo>
                  <a:lnTo>
                    <a:pt x="124" y="877"/>
                  </a:lnTo>
                  <a:lnTo>
                    <a:pt x="131" y="877"/>
                  </a:lnTo>
                  <a:lnTo>
                    <a:pt x="128" y="871"/>
                  </a:lnTo>
                  <a:lnTo>
                    <a:pt x="125" y="872"/>
                  </a:lnTo>
                  <a:lnTo>
                    <a:pt x="128" y="878"/>
                  </a:lnTo>
                  <a:lnTo>
                    <a:pt x="136" y="878"/>
                  </a:lnTo>
                  <a:lnTo>
                    <a:pt x="134" y="865"/>
                  </a:lnTo>
                  <a:lnTo>
                    <a:pt x="131" y="841"/>
                  </a:lnTo>
                  <a:lnTo>
                    <a:pt x="118" y="868"/>
                  </a:lnTo>
                  <a:lnTo>
                    <a:pt x="118" y="871"/>
                  </a:lnTo>
                  <a:lnTo>
                    <a:pt x="116" y="880"/>
                  </a:lnTo>
                  <a:lnTo>
                    <a:pt x="122" y="880"/>
                  </a:lnTo>
                  <a:lnTo>
                    <a:pt x="130" y="878"/>
                  </a:lnTo>
                  <a:lnTo>
                    <a:pt x="127" y="866"/>
                  </a:lnTo>
                  <a:lnTo>
                    <a:pt x="125" y="859"/>
                  </a:lnTo>
                  <a:lnTo>
                    <a:pt x="116" y="818"/>
                  </a:lnTo>
                  <a:lnTo>
                    <a:pt x="107" y="882"/>
                  </a:lnTo>
                  <a:lnTo>
                    <a:pt x="115" y="882"/>
                  </a:lnTo>
                  <a:lnTo>
                    <a:pt x="112" y="875"/>
                  </a:lnTo>
                  <a:lnTo>
                    <a:pt x="109" y="877"/>
                  </a:lnTo>
                  <a:lnTo>
                    <a:pt x="112" y="883"/>
                  </a:lnTo>
                  <a:lnTo>
                    <a:pt x="119" y="883"/>
                  </a:lnTo>
                  <a:lnTo>
                    <a:pt x="118" y="865"/>
                  </a:lnTo>
                  <a:lnTo>
                    <a:pt x="103" y="865"/>
                  </a:lnTo>
                  <a:lnTo>
                    <a:pt x="101" y="880"/>
                  </a:lnTo>
                  <a:lnTo>
                    <a:pt x="109" y="880"/>
                  </a:lnTo>
                  <a:lnTo>
                    <a:pt x="104" y="875"/>
                  </a:lnTo>
                  <a:lnTo>
                    <a:pt x="101" y="878"/>
                  </a:lnTo>
                  <a:lnTo>
                    <a:pt x="106" y="883"/>
                  </a:lnTo>
                  <a:lnTo>
                    <a:pt x="113" y="883"/>
                  </a:lnTo>
                  <a:lnTo>
                    <a:pt x="112" y="871"/>
                  </a:lnTo>
                  <a:lnTo>
                    <a:pt x="113" y="878"/>
                  </a:lnTo>
                  <a:lnTo>
                    <a:pt x="112" y="869"/>
                  </a:lnTo>
                  <a:lnTo>
                    <a:pt x="110" y="862"/>
                  </a:lnTo>
                  <a:lnTo>
                    <a:pt x="106" y="842"/>
                  </a:lnTo>
                  <a:lnTo>
                    <a:pt x="95" y="863"/>
                  </a:lnTo>
                  <a:lnTo>
                    <a:pt x="95" y="865"/>
                  </a:lnTo>
                  <a:lnTo>
                    <a:pt x="92" y="880"/>
                  </a:lnTo>
                  <a:lnTo>
                    <a:pt x="98" y="882"/>
                  </a:lnTo>
                  <a:lnTo>
                    <a:pt x="106" y="882"/>
                  </a:lnTo>
                  <a:lnTo>
                    <a:pt x="104" y="866"/>
                  </a:lnTo>
                  <a:lnTo>
                    <a:pt x="104" y="865"/>
                  </a:lnTo>
                  <a:lnTo>
                    <a:pt x="103" y="863"/>
                  </a:lnTo>
                  <a:lnTo>
                    <a:pt x="100" y="859"/>
                  </a:lnTo>
                  <a:lnTo>
                    <a:pt x="88" y="839"/>
                  </a:lnTo>
                  <a:lnTo>
                    <a:pt x="85" y="885"/>
                  </a:lnTo>
                  <a:lnTo>
                    <a:pt x="92" y="885"/>
                  </a:lnTo>
                  <a:lnTo>
                    <a:pt x="98" y="882"/>
                  </a:lnTo>
                  <a:lnTo>
                    <a:pt x="95" y="875"/>
                  </a:lnTo>
                  <a:lnTo>
                    <a:pt x="89" y="878"/>
                  </a:lnTo>
                  <a:lnTo>
                    <a:pt x="97" y="878"/>
                  </a:lnTo>
                  <a:lnTo>
                    <a:pt x="91" y="812"/>
                  </a:lnTo>
                  <a:lnTo>
                    <a:pt x="82" y="860"/>
                  </a:lnTo>
                  <a:lnTo>
                    <a:pt x="79" y="875"/>
                  </a:lnTo>
                  <a:lnTo>
                    <a:pt x="85" y="877"/>
                  </a:lnTo>
                  <a:lnTo>
                    <a:pt x="80" y="872"/>
                  </a:lnTo>
                  <a:lnTo>
                    <a:pt x="79" y="874"/>
                  </a:lnTo>
                  <a:lnTo>
                    <a:pt x="83" y="878"/>
                  </a:lnTo>
                  <a:lnTo>
                    <a:pt x="91" y="877"/>
                  </a:lnTo>
                  <a:lnTo>
                    <a:pt x="88" y="860"/>
                  </a:lnTo>
                  <a:lnTo>
                    <a:pt x="82" y="833"/>
                  </a:lnTo>
                  <a:lnTo>
                    <a:pt x="74" y="860"/>
                  </a:lnTo>
                  <a:lnTo>
                    <a:pt x="73" y="865"/>
                  </a:lnTo>
                  <a:lnTo>
                    <a:pt x="73" y="863"/>
                  </a:lnTo>
                  <a:lnTo>
                    <a:pt x="73" y="865"/>
                  </a:lnTo>
                  <a:lnTo>
                    <a:pt x="70" y="878"/>
                  </a:lnTo>
                  <a:lnTo>
                    <a:pt x="76" y="880"/>
                  </a:lnTo>
                  <a:lnTo>
                    <a:pt x="83" y="880"/>
                  </a:lnTo>
                  <a:lnTo>
                    <a:pt x="82" y="865"/>
                  </a:lnTo>
                  <a:lnTo>
                    <a:pt x="77" y="856"/>
                  </a:lnTo>
                  <a:lnTo>
                    <a:pt x="67" y="833"/>
                  </a:lnTo>
                  <a:lnTo>
                    <a:pt x="63" y="859"/>
                  </a:lnTo>
                  <a:lnTo>
                    <a:pt x="62" y="875"/>
                  </a:lnTo>
                  <a:lnTo>
                    <a:pt x="70" y="875"/>
                  </a:lnTo>
                  <a:lnTo>
                    <a:pt x="76" y="871"/>
                  </a:lnTo>
                  <a:lnTo>
                    <a:pt x="73" y="868"/>
                  </a:lnTo>
                  <a:lnTo>
                    <a:pt x="67" y="872"/>
                  </a:lnTo>
                  <a:lnTo>
                    <a:pt x="74" y="872"/>
                  </a:lnTo>
                  <a:lnTo>
                    <a:pt x="73" y="853"/>
                  </a:lnTo>
                  <a:lnTo>
                    <a:pt x="70" y="817"/>
                  </a:lnTo>
                  <a:lnTo>
                    <a:pt x="59" y="851"/>
                  </a:lnTo>
                  <a:lnTo>
                    <a:pt x="56" y="860"/>
                  </a:lnTo>
                  <a:lnTo>
                    <a:pt x="62" y="862"/>
                  </a:lnTo>
                  <a:lnTo>
                    <a:pt x="56" y="859"/>
                  </a:lnTo>
                  <a:lnTo>
                    <a:pt x="53" y="863"/>
                  </a:lnTo>
                  <a:lnTo>
                    <a:pt x="59" y="866"/>
                  </a:lnTo>
                  <a:lnTo>
                    <a:pt x="67" y="866"/>
                  </a:lnTo>
                  <a:lnTo>
                    <a:pt x="65" y="853"/>
                  </a:lnTo>
                  <a:lnTo>
                    <a:pt x="65" y="850"/>
                  </a:lnTo>
                  <a:lnTo>
                    <a:pt x="53" y="838"/>
                  </a:lnTo>
                  <a:lnTo>
                    <a:pt x="50" y="850"/>
                  </a:lnTo>
                  <a:lnTo>
                    <a:pt x="47" y="859"/>
                  </a:lnTo>
                  <a:lnTo>
                    <a:pt x="53" y="860"/>
                  </a:lnTo>
                  <a:lnTo>
                    <a:pt x="59" y="857"/>
                  </a:lnTo>
                  <a:lnTo>
                    <a:pt x="56" y="851"/>
                  </a:lnTo>
                  <a:lnTo>
                    <a:pt x="54" y="847"/>
                  </a:lnTo>
                  <a:lnTo>
                    <a:pt x="41" y="847"/>
                  </a:lnTo>
                  <a:lnTo>
                    <a:pt x="41" y="854"/>
                  </a:lnTo>
                  <a:lnTo>
                    <a:pt x="39" y="877"/>
                  </a:lnTo>
                  <a:lnTo>
                    <a:pt x="47" y="877"/>
                  </a:lnTo>
                  <a:lnTo>
                    <a:pt x="41" y="875"/>
                  </a:lnTo>
                  <a:lnTo>
                    <a:pt x="38" y="889"/>
                  </a:lnTo>
                  <a:lnTo>
                    <a:pt x="36" y="892"/>
                  </a:lnTo>
                  <a:lnTo>
                    <a:pt x="36" y="891"/>
                  </a:lnTo>
                  <a:lnTo>
                    <a:pt x="33" y="1005"/>
                  </a:lnTo>
                  <a:lnTo>
                    <a:pt x="33" y="1017"/>
                  </a:lnTo>
                  <a:lnTo>
                    <a:pt x="32" y="1058"/>
                  </a:lnTo>
                  <a:lnTo>
                    <a:pt x="39" y="1058"/>
                  </a:lnTo>
                  <a:lnTo>
                    <a:pt x="36" y="1052"/>
                  </a:lnTo>
                  <a:lnTo>
                    <a:pt x="33" y="1054"/>
                  </a:lnTo>
                  <a:lnTo>
                    <a:pt x="36" y="1060"/>
                  </a:lnTo>
                  <a:lnTo>
                    <a:pt x="44" y="1058"/>
                  </a:lnTo>
                  <a:lnTo>
                    <a:pt x="42" y="1051"/>
                  </a:lnTo>
                  <a:lnTo>
                    <a:pt x="35" y="1052"/>
                  </a:lnTo>
                  <a:lnTo>
                    <a:pt x="42" y="1052"/>
                  </a:lnTo>
                  <a:lnTo>
                    <a:pt x="39" y="992"/>
                  </a:lnTo>
                  <a:lnTo>
                    <a:pt x="39" y="989"/>
                  </a:lnTo>
                  <a:lnTo>
                    <a:pt x="24" y="974"/>
                  </a:lnTo>
                  <a:lnTo>
                    <a:pt x="23" y="990"/>
                  </a:lnTo>
                  <a:lnTo>
                    <a:pt x="20" y="1051"/>
                  </a:lnTo>
                  <a:lnTo>
                    <a:pt x="27" y="1051"/>
                  </a:lnTo>
                  <a:lnTo>
                    <a:pt x="21" y="1049"/>
                  </a:lnTo>
                  <a:lnTo>
                    <a:pt x="20" y="1055"/>
                  </a:lnTo>
                  <a:lnTo>
                    <a:pt x="18" y="1060"/>
                  </a:lnTo>
                  <a:lnTo>
                    <a:pt x="18" y="1057"/>
                  </a:lnTo>
                  <a:lnTo>
                    <a:pt x="15" y="1087"/>
                  </a:lnTo>
                  <a:lnTo>
                    <a:pt x="15" y="1085"/>
                  </a:lnTo>
                  <a:lnTo>
                    <a:pt x="15" y="1087"/>
                  </a:lnTo>
                  <a:lnTo>
                    <a:pt x="14" y="1131"/>
                  </a:lnTo>
                  <a:lnTo>
                    <a:pt x="11" y="1380"/>
                  </a:lnTo>
                  <a:lnTo>
                    <a:pt x="9" y="1449"/>
                  </a:lnTo>
                  <a:lnTo>
                    <a:pt x="17" y="1449"/>
                  </a:lnTo>
                  <a:lnTo>
                    <a:pt x="17" y="1441"/>
                  </a:lnTo>
                  <a:lnTo>
                    <a:pt x="0" y="1441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2" name="Freeform 242"/>
            <p:cNvSpPr>
              <a:spLocks/>
            </p:cNvSpPr>
            <p:nvPr/>
          </p:nvSpPr>
          <p:spPr bwMode="auto">
            <a:xfrm>
              <a:off x="551457" y="2385908"/>
              <a:ext cx="3809925" cy="283276"/>
            </a:xfrm>
            <a:custGeom>
              <a:avLst/>
              <a:gdLst>
                <a:gd name="T0" fmla="*/ 125 w 4360"/>
                <a:gd name="T1" fmla="*/ 169 h 311"/>
                <a:gd name="T2" fmla="*/ 240 w 4360"/>
                <a:gd name="T3" fmla="*/ 53 h 311"/>
                <a:gd name="T4" fmla="*/ 331 w 4360"/>
                <a:gd name="T5" fmla="*/ 53 h 311"/>
                <a:gd name="T6" fmla="*/ 486 w 4360"/>
                <a:gd name="T7" fmla="*/ 50 h 311"/>
                <a:gd name="T8" fmla="*/ 611 w 4360"/>
                <a:gd name="T9" fmla="*/ 59 h 311"/>
                <a:gd name="T10" fmla="*/ 771 w 4360"/>
                <a:gd name="T11" fmla="*/ 62 h 311"/>
                <a:gd name="T12" fmla="*/ 930 w 4360"/>
                <a:gd name="T13" fmla="*/ 66 h 311"/>
                <a:gd name="T14" fmla="*/ 1055 w 4360"/>
                <a:gd name="T15" fmla="*/ 57 h 311"/>
                <a:gd name="T16" fmla="*/ 1183 w 4360"/>
                <a:gd name="T17" fmla="*/ 54 h 311"/>
                <a:gd name="T18" fmla="*/ 1286 w 4360"/>
                <a:gd name="T19" fmla="*/ 80 h 311"/>
                <a:gd name="T20" fmla="*/ 1398 w 4360"/>
                <a:gd name="T21" fmla="*/ 74 h 311"/>
                <a:gd name="T22" fmla="*/ 1564 w 4360"/>
                <a:gd name="T23" fmla="*/ 94 h 311"/>
                <a:gd name="T24" fmla="*/ 1689 w 4360"/>
                <a:gd name="T25" fmla="*/ 104 h 311"/>
                <a:gd name="T26" fmla="*/ 1844 w 4360"/>
                <a:gd name="T27" fmla="*/ 127 h 311"/>
                <a:gd name="T28" fmla="*/ 1963 w 4360"/>
                <a:gd name="T29" fmla="*/ 70 h 311"/>
                <a:gd name="T30" fmla="*/ 2096 w 4360"/>
                <a:gd name="T31" fmla="*/ 107 h 311"/>
                <a:gd name="T32" fmla="*/ 2232 w 4360"/>
                <a:gd name="T33" fmla="*/ 124 h 311"/>
                <a:gd name="T34" fmla="*/ 2321 w 4360"/>
                <a:gd name="T35" fmla="*/ 91 h 311"/>
                <a:gd name="T36" fmla="*/ 2407 w 4360"/>
                <a:gd name="T37" fmla="*/ 66 h 311"/>
                <a:gd name="T38" fmla="*/ 2538 w 4360"/>
                <a:gd name="T39" fmla="*/ 82 h 311"/>
                <a:gd name="T40" fmla="*/ 2677 w 4360"/>
                <a:gd name="T41" fmla="*/ 86 h 311"/>
                <a:gd name="T42" fmla="*/ 2769 w 4360"/>
                <a:gd name="T43" fmla="*/ 59 h 311"/>
                <a:gd name="T44" fmla="*/ 2929 w 4360"/>
                <a:gd name="T45" fmla="*/ 20 h 311"/>
                <a:gd name="T46" fmla="*/ 3018 w 4360"/>
                <a:gd name="T47" fmla="*/ 47 h 311"/>
                <a:gd name="T48" fmla="*/ 3208 w 4360"/>
                <a:gd name="T49" fmla="*/ 47 h 311"/>
                <a:gd name="T50" fmla="*/ 3302 w 4360"/>
                <a:gd name="T51" fmla="*/ 50 h 311"/>
                <a:gd name="T52" fmla="*/ 3492 w 4360"/>
                <a:gd name="T53" fmla="*/ 50 h 311"/>
                <a:gd name="T54" fmla="*/ 3776 w 4360"/>
                <a:gd name="T55" fmla="*/ 48 h 311"/>
                <a:gd name="T56" fmla="*/ 3964 w 4360"/>
                <a:gd name="T57" fmla="*/ 45 h 311"/>
                <a:gd name="T58" fmla="*/ 4155 w 4360"/>
                <a:gd name="T59" fmla="*/ 44 h 311"/>
                <a:gd name="T60" fmla="*/ 4283 w 4360"/>
                <a:gd name="T61" fmla="*/ 45 h 311"/>
                <a:gd name="T62" fmla="*/ 4313 w 4360"/>
                <a:gd name="T63" fmla="*/ 21 h 311"/>
                <a:gd name="T64" fmla="*/ 4124 w 4360"/>
                <a:gd name="T65" fmla="*/ 21 h 311"/>
                <a:gd name="T66" fmla="*/ 3966 w 4360"/>
                <a:gd name="T67" fmla="*/ 24 h 311"/>
                <a:gd name="T68" fmla="*/ 3776 w 4360"/>
                <a:gd name="T69" fmla="*/ 27 h 311"/>
                <a:gd name="T70" fmla="*/ 3554 w 4360"/>
                <a:gd name="T71" fmla="*/ 23 h 311"/>
                <a:gd name="T72" fmla="*/ 3332 w 4360"/>
                <a:gd name="T73" fmla="*/ 24 h 311"/>
                <a:gd name="T74" fmla="*/ 3211 w 4360"/>
                <a:gd name="T75" fmla="*/ 27 h 311"/>
                <a:gd name="T76" fmla="*/ 3053 w 4360"/>
                <a:gd name="T77" fmla="*/ 24 h 311"/>
                <a:gd name="T78" fmla="*/ 2928 w 4360"/>
                <a:gd name="T79" fmla="*/ 3 h 311"/>
                <a:gd name="T80" fmla="*/ 2789 w 4360"/>
                <a:gd name="T81" fmla="*/ 17 h 311"/>
                <a:gd name="T82" fmla="*/ 2665 w 4360"/>
                <a:gd name="T83" fmla="*/ 65 h 311"/>
                <a:gd name="T84" fmla="*/ 2514 w 4360"/>
                <a:gd name="T85" fmla="*/ 53 h 311"/>
                <a:gd name="T86" fmla="*/ 2415 w 4360"/>
                <a:gd name="T87" fmla="*/ 36 h 311"/>
                <a:gd name="T88" fmla="*/ 2312 w 4360"/>
                <a:gd name="T89" fmla="*/ 86 h 311"/>
                <a:gd name="T90" fmla="*/ 2190 w 4360"/>
                <a:gd name="T91" fmla="*/ 124 h 311"/>
                <a:gd name="T92" fmla="*/ 2105 w 4360"/>
                <a:gd name="T93" fmla="*/ 88 h 311"/>
                <a:gd name="T94" fmla="*/ 2015 w 4360"/>
                <a:gd name="T95" fmla="*/ 139 h 311"/>
                <a:gd name="T96" fmla="*/ 1879 w 4360"/>
                <a:gd name="T97" fmla="*/ 107 h 311"/>
                <a:gd name="T98" fmla="*/ 1754 w 4360"/>
                <a:gd name="T99" fmla="*/ 97 h 311"/>
                <a:gd name="T100" fmla="*/ 1595 w 4360"/>
                <a:gd name="T101" fmla="*/ 71 h 311"/>
                <a:gd name="T102" fmla="*/ 1468 w 4360"/>
                <a:gd name="T103" fmla="*/ 68 h 311"/>
                <a:gd name="T104" fmla="*/ 1372 w 4360"/>
                <a:gd name="T105" fmla="*/ 50 h 311"/>
                <a:gd name="T106" fmla="*/ 1278 w 4360"/>
                <a:gd name="T107" fmla="*/ 63 h 311"/>
                <a:gd name="T108" fmla="*/ 1149 w 4360"/>
                <a:gd name="T109" fmla="*/ 48 h 311"/>
                <a:gd name="T110" fmla="*/ 1026 w 4360"/>
                <a:gd name="T111" fmla="*/ 32 h 311"/>
                <a:gd name="T112" fmla="*/ 930 w 4360"/>
                <a:gd name="T113" fmla="*/ 45 h 311"/>
                <a:gd name="T114" fmla="*/ 740 w 4360"/>
                <a:gd name="T115" fmla="*/ 39 h 311"/>
                <a:gd name="T116" fmla="*/ 551 w 4360"/>
                <a:gd name="T117" fmla="*/ 33 h 311"/>
                <a:gd name="T118" fmla="*/ 424 w 4360"/>
                <a:gd name="T119" fmla="*/ 41 h 311"/>
                <a:gd name="T120" fmla="*/ 297 w 4360"/>
                <a:gd name="T121" fmla="*/ 26 h 311"/>
                <a:gd name="T122" fmla="*/ 163 w 4360"/>
                <a:gd name="T123" fmla="*/ 97 h 311"/>
                <a:gd name="T124" fmla="*/ 68 w 4360"/>
                <a:gd name="T125" fmla="*/ 204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0" h="311">
                  <a:moveTo>
                    <a:pt x="0" y="291"/>
                  </a:moveTo>
                  <a:lnTo>
                    <a:pt x="6" y="311"/>
                  </a:lnTo>
                  <a:lnTo>
                    <a:pt x="15" y="308"/>
                  </a:lnTo>
                  <a:lnTo>
                    <a:pt x="18" y="306"/>
                  </a:lnTo>
                  <a:lnTo>
                    <a:pt x="21" y="303"/>
                  </a:lnTo>
                  <a:lnTo>
                    <a:pt x="53" y="261"/>
                  </a:lnTo>
                  <a:lnTo>
                    <a:pt x="85" y="216"/>
                  </a:lnTo>
                  <a:lnTo>
                    <a:pt x="76" y="210"/>
                  </a:lnTo>
                  <a:lnTo>
                    <a:pt x="83" y="217"/>
                  </a:lnTo>
                  <a:lnTo>
                    <a:pt x="125" y="169"/>
                  </a:lnTo>
                  <a:lnTo>
                    <a:pt x="116" y="181"/>
                  </a:lnTo>
                  <a:lnTo>
                    <a:pt x="148" y="142"/>
                  </a:lnTo>
                  <a:lnTo>
                    <a:pt x="139" y="134"/>
                  </a:lnTo>
                  <a:lnTo>
                    <a:pt x="146" y="142"/>
                  </a:lnTo>
                  <a:lnTo>
                    <a:pt x="178" y="110"/>
                  </a:lnTo>
                  <a:lnTo>
                    <a:pt x="180" y="110"/>
                  </a:lnTo>
                  <a:lnTo>
                    <a:pt x="211" y="70"/>
                  </a:lnTo>
                  <a:lnTo>
                    <a:pt x="202" y="62"/>
                  </a:lnTo>
                  <a:lnTo>
                    <a:pt x="208" y="71"/>
                  </a:lnTo>
                  <a:lnTo>
                    <a:pt x="240" y="53"/>
                  </a:lnTo>
                  <a:lnTo>
                    <a:pt x="234" y="44"/>
                  </a:lnTo>
                  <a:lnTo>
                    <a:pt x="236" y="54"/>
                  </a:lnTo>
                  <a:lnTo>
                    <a:pt x="267" y="50"/>
                  </a:lnTo>
                  <a:lnTo>
                    <a:pt x="266" y="39"/>
                  </a:lnTo>
                  <a:lnTo>
                    <a:pt x="267" y="50"/>
                  </a:lnTo>
                  <a:lnTo>
                    <a:pt x="299" y="47"/>
                  </a:lnTo>
                  <a:lnTo>
                    <a:pt x="297" y="36"/>
                  </a:lnTo>
                  <a:lnTo>
                    <a:pt x="296" y="47"/>
                  </a:lnTo>
                  <a:lnTo>
                    <a:pt x="328" y="53"/>
                  </a:lnTo>
                  <a:lnTo>
                    <a:pt x="331" y="53"/>
                  </a:lnTo>
                  <a:lnTo>
                    <a:pt x="362" y="48"/>
                  </a:lnTo>
                  <a:lnTo>
                    <a:pt x="361" y="38"/>
                  </a:lnTo>
                  <a:lnTo>
                    <a:pt x="361" y="48"/>
                  </a:lnTo>
                  <a:lnTo>
                    <a:pt x="391" y="50"/>
                  </a:lnTo>
                  <a:lnTo>
                    <a:pt x="424" y="51"/>
                  </a:lnTo>
                  <a:lnTo>
                    <a:pt x="426" y="51"/>
                  </a:lnTo>
                  <a:lnTo>
                    <a:pt x="456" y="47"/>
                  </a:lnTo>
                  <a:lnTo>
                    <a:pt x="454" y="36"/>
                  </a:lnTo>
                  <a:lnTo>
                    <a:pt x="454" y="47"/>
                  </a:lnTo>
                  <a:lnTo>
                    <a:pt x="486" y="50"/>
                  </a:lnTo>
                  <a:lnTo>
                    <a:pt x="518" y="50"/>
                  </a:lnTo>
                  <a:lnTo>
                    <a:pt x="518" y="39"/>
                  </a:lnTo>
                  <a:lnTo>
                    <a:pt x="516" y="50"/>
                  </a:lnTo>
                  <a:lnTo>
                    <a:pt x="548" y="54"/>
                  </a:lnTo>
                  <a:lnTo>
                    <a:pt x="546" y="54"/>
                  </a:lnTo>
                  <a:lnTo>
                    <a:pt x="549" y="54"/>
                  </a:lnTo>
                  <a:lnTo>
                    <a:pt x="581" y="57"/>
                  </a:lnTo>
                  <a:lnTo>
                    <a:pt x="613" y="59"/>
                  </a:lnTo>
                  <a:lnTo>
                    <a:pt x="613" y="48"/>
                  </a:lnTo>
                  <a:lnTo>
                    <a:pt x="611" y="59"/>
                  </a:lnTo>
                  <a:lnTo>
                    <a:pt x="643" y="63"/>
                  </a:lnTo>
                  <a:lnTo>
                    <a:pt x="646" y="63"/>
                  </a:lnTo>
                  <a:lnTo>
                    <a:pt x="678" y="62"/>
                  </a:lnTo>
                  <a:lnTo>
                    <a:pt x="676" y="51"/>
                  </a:lnTo>
                  <a:lnTo>
                    <a:pt x="676" y="62"/>
                  </a:lnTo>
                  <a:lnTo>
                    <a:pt x="709" y="62"/>
                  </a:lnTo>
                  <a:lnTo>
                    <a:pt x="741" y="60"/>
                  </a:lnTo>
                  <a:lnTo>
                    <a:pt x="740" y="50"/>
                  </a:lnTo>
                  <a:lnTo>
                    <a:pt x="740" y="60"/>
                  </a:lnTo>
                  <a:lnTo>
                    <a:pt x="771" y="62"/>
                  </a:lnTo>
                  <a:lnTo>
                    <a:pt x="771" y="51"/>
                  </a:lnTo>
                  <a:lnTo>
                    <a:pt x="770" y="62"/>
                  </a:lnTo>
                  <a:lnTo>
                    <a:pt x="833" y="71"/>
                  </a:lnTo>
                  <a:lnTo>
                    <a:pt x="832" y="71"/>
                  </a:lnTo>
                  <a:lnTo>
                    <a:pt x="835" y="71"/>
                  </a:lnTo>
                  <a:lnTo>
                    <a:pt x="898" y="77"/>
                  </a:lnTo>
                  <a:lnTo>
                    <a:pt x="901" y="77"/>
                  </a:lnTo>
                  <a:lnTo>
                    <a:pt x="933" y="66"/>
                  </a:lnTo>
                  <a:lnTo>
                    <a:pt x="930" y="56"/>
                  </a:lnTo>
                  <a:lnTo>
                    <a:pt x="930" y="66"/>
                  </a:lnTo>
                  <a:lnTo>
                    <a:pt x="961" y="70"/>
                  </a:lnTo>
                  <a:lnTo>
                    <a:pt x="960" y="70"/>
                  </a:lnTo>
                  <a:lnTo>
                    <a:pt x="964" y="70"/>
                  </a:lnTo>
                  <a:lnTo>
                    <a:pt x="996" y="62"/>
                  </a:lnTo>
                  <a:lnTo>
                    <a:pt x="998" y="60"/>
                  </a:lnTo>
                  <a:lnTo>
                    <a:pt x="996" y="62"/>
                  </a:lnTo>
                  <a:lnTo>
                    <a:pt x="1028" y="51"/>
                  </a:lnTo>
                  <a:lnTo>
                    <a:pt x="1025" y="41"/>
                  </a:lnTo>
                  <a:lnTo>
                    <a:pt x="1023" y="51"/>
                  </a:lnTo>
                  <a:lnTo>
                    <a:pt x="1055" y="57"/>
                  </a:lnTo>
                  <a:lnTo>
                    <a:pt x="1062" y="57"/>
                  </a:lnTo>
                  <a:lnTo>
                    <a:pt x="1056" y="57"/>
                  </a:lnTo>
                  <a:lnTo>
                    <a:pt x="1087" y="60"/>
                  </a:lnTo>
                  <a:lnTo>
                    <a:pt x="1120" y="63"/>
                  </a:lnTo>
                  <a:lnTo>
                    <a:pt x="1120" y="53"/>
                  </a:lnTo>
                  <a:lnTo>
                    <a:pt x="1118" y="63"/>
                  </a:lnTo>
                  <a:lnTo>
                    <a:pt x="1149" y="70"/>
                  </a:lnTo>
                  <a:lnTo>
                    <a:pt x="1152" y="70"/>
                  </a:lnTo>
                  <a:lnTo>
                    <a:pt x="1185" y="65"/>
                  </a:lnTo>
                  <a:lnTo>
                    <a:pt x="1183" y="54"/>
                  </a:lnTo>
                  <a:lnTo>
                    <a:pt x="1180" y="65"/>
                  </a:lnTo>
                  <a:lnTo>
                    <a:pt x="1210" y="76"/>
                  </a:lnTo>
                  <a:lnTo>
                    <a:pt x="1206" y="74"/>
                  </a:lnTo>
                  <a:lnTo>
                    <a:pt x="1212" y="76"/>
                  </a:lnTo>
                  <a:lnTo>
                    <a:pt x="1244" y="83"/>
                  </a:lnTo>
                  <a:lnTo>
                    <a:pt x="1247" y="83"/>
                  </a:lnTo>
                  <a:lnTo>
                    <a:pt x="1245" y="83"/>
                  </a:lnTo>
                  <a:lnTo>
                    <a:pt x="1277" y="85"/>
                  </a:lnTo>
                  <a:lnTo>
                    <a:pt x="1281" y="85"/>
                  </a:lnTo>
                  <a:lnTo>
                    <a:pt x="1286" y="80"/>
                  </a:lnTo>
                  <a:lnTo>
                    <a:pt x="1318" y="32"/>
                  </a:lnTo>
                  <a:lnTo>
                    <a:pt x="1308" y="26"/>
                  </a:lnTo>
                  <a:lnTo>
                    <a:pt x="1311" y="36"/>
                  </a:lnTo>
                  <a:lnTo>
                    <a:pt x="1343" y="26"/>
                  </a:lnTo>
                  <a:lnTo>
                    <a:pt x="1340" y="15"/>
                  </a:lnTo>
                  <a:lnTo>
                    <a:pt x="1333" y="23"/>
                  </a:lnTo>
                  <a:lnTo>
                    <a:pt x="1364" y="57"/>
                  </a:lnTo>
                  <a:lnTo>
                    <a:pt x="1367" y="60"/>
                  </a:lnTo>
                  <a:lnTo>
                    <a:pt x="1399" y="76"/>
                  </a:lnTo>
                  <a:lnTo>
                    <a:pt x="1398" y="74"/>
                  </a:lnTo>
                  <a:lnTo>
                    <a:pt x="1402" y="76"/>
                  </a:lnTo>
                  <a:lnTo>
                    <a:pt x="1434" y="83"/>
                  </a:lnTo>
                  <a:lnTo>
                    <a:pt x="1431" y="82"/>
                  </a:lnTo>
                  <a:lnTo>
                    <a:pt x="1434" y="83"/>
                  </a:lnTo>
                  <a:lnTo>
                    <a:pt x="1465" y="89"/>
                  </a:lnTo>
                  <a:lnTo>
                    <a:pt x="1470" y="89"/>
                  </a:lnTo>
                  <a:lnTo>
                    <a:pt x="1467" y="89"/>
                  </a:lnTo>
                  <a:lnTo>
                    <a:pt x="1499" y="91"/>
                  </a:lnTo>
                  <a:lnTo>
                    <a:pt x="1530" y="94"/>
                  </a:lnTo>
                  <a:lnTo>
                    <a:pt x="1564" y="94"/>
                  </a:lnTo>
                  <a:lnTo>
                    <a:pt x="1595" y="91"/>
                  </a:lnTo>
                  <a:lnTo>
                    <a:pt x="1594" y="80"/>
                  </a:lnTo>
                  <a:lnTo>
                    <a:pt x="1592" y="91"/>
                  </a:lnTo>
                  <a:lnTo>
                    <a:pt x="1624" y="97"/>
                  </a:lnTo>
                  <a:lnTo>
                    <a:pt x="1640" y="100"/>
                  </a:lnTo>
                  <a:lnTo>
                    <a:pt x="1624" y="97"/>
                  </a:lnTo>
                  <a:lnTo>
                    <a:pt x="1656" y="101"/>
                  </a:lnTo>
                  <a:lnTo>
                    <a:pt x="1654" y="101"/>
                  </a:lnTo>
                  <a:lnTo>
                    <a:pt x="1657" y="101"/>
                  </a:lnTo>
                  <a:lnTo>
                    <a:pt x="1689" y="104"/>
                  </a:lnTo>
                  <a:lnTo>
                    <a:pt x="1689" y="94"/>
                  </a:lnTo>
                  <a:lnTo>
                    <a:pt x="1687" y="104"/>
                  </a:lnTo>
                  <a:lnTo>
                    <a:pt x="1751" y="116"/>
                  </a:lnTo>
                  <a:lnTo>
                    <a:pt x="1755" y="116"/>
                  </a:lnTo>
                  <a:lnTo>
                    <a:pt x="1752" y="116"/>
                  </a:lnTo>
                  <a:lnTo>
                    <a:pt x="1784" y="118"/>
                  </a:lnTo>
                  <a:lnTo>
                    <a:pt x="1784" y="107"/>
                  </a:lnTo>
                  <a:lnTo>
                    <a:pt x="1782" y="118"/>
                  </a:lnTo>
                  <a:lnTo>
                    <a:pt x="1814" y="122"/>
                  </a:lnTo>
                  <a:lnTo>
                    <a:pt x="1844" y="127"/>
                  </a:lnTo>
                  <a:lnTo>
                    <a:pt x="1846" y="127"/>
                  </a:lnTo>
                  <a:lnTo>
                    <a:pt x="1879" y="128"/>
                  </a:lnTo>
                  <a:lnTo>
                    <a:pt x="1914" y="128"/>
                  </a:lnTo>
                  <a:lnTo>
                    <a:pt x="1918" y="124"/>
                  </a:lnTo>
                  <a:lnTo>
                    <a:pt x="1950" y="74"/>
                  </a:lnTo>
                  <a:lnTo>
                    <a:pt x="1941" y="68"/>
                  </a:lnTo>
                  <a:lnTo>
                    <a:pt x="1942" y="79"/>
                  </a:lnTo>
                  <a:lnTo>
                    <a:pt x="1974" y="76"/>
                  </a:lnTo>
                  <a:lnTo>
                    <a:pt x="1972" y="65"/>
                  </a:lnTo>
                  <a:lnTo>
                    <a:pt x="1963" y="70"/>
                  </a:lnTo>
                  <a:lnTo>
                    <a:pt x="1995" y="146"/>
                  </a:lnTo>
                  <a:lnTo>
                    <a:pt x="2003" y="166"/>
                  </a:lnTo>
                  <a:lnTo>
                    <a:pt x="2013" y="148"/>
                  </a:lnTo>
                  <a:lnTo>
                    <a:pt x="2045" y="92"/>
                  </a:lnTo>
                  <a:lnTo>
                    <a:pt x="2036" y="86"/>
                  </a:lnTo>
                  <a:lnTo>
                    <a:pt x="2037" y="97"/>
                  </a:lnTo>
                  <a:lnTo>
                    <a:pt x="2069" y="95"/>
                  </a:lnTo>
                  <a:lnTo>
                    <a:pt x="2068" y="85"/>
                  </a:lnTo>
                  <a:lnTo>
                    <a:pt x="2065" y="95"/>
                  </a:lnTo>
                  <a:lnTo>
                    <a:pt x="2096" y="107"/>
                  </a:lnTo>
                  <a:lnTo>
                    <a:pt x="2099" y="97"/>
                  </a:lnTo>
                  <a:lnTo>
                    <a:pt x="2092" y="103"/>
                  </a:lnTo>
                  <a:lnTo>
                    <a:pt x="2123" y="145"/>
                  </a:lnTo>
                  <a:lnTo>
                    <a:pt x="2126" y="149"/>
                  </a:lnTo>
                  <a:lnTo>
                    <a:pt x="2129" y="149"/>
                  </a:lnTo>
                  <a:lnTo>
                    <a:pt x="2161" y="154"/>
                  </a:lnTo>
                  <a:lnTo>
                    <a:pt x="2166" y="154"/>
                  </a:lnTo>
                  <a:lnTo>
                    <a:pt x="2197" y="143"/>
                  </a:lnTo>
                  <a:lnTo>
                    <a:pt x="2200" y="142"/>
                  </a:lnTo>
                  <a:lnTo>
                    <a:pt x="2232" y="124"/>
                  </a:lnTo>
                  <a:lnTo>
                    <a:pt x="2226" y="115"/>
                  </a:lnTo>
                  <a:lnTo>
                    <a:pt x="2226" y="125"/>
                  </a:lnTo>
                  <a:lnTo>
                    <a:pt x="2258" y="128"/>
                  </a:lnTo>
                  <a:lnTo>
                    <a:pt x="2258" y="118"/>
                  </a:lnTo>
                  <a:lnTo>
                    <a:pt x="2252" y="127"/>
                  </a:lnTo>
                  <a:lnTo>
                    <a:pt x="2283" y="153"/>
                  </a:lnTo>
                  <a:lnTo>
                    <a:pt x="2292" y="160"/>
                  </a:lnTo>
                  <a:lnTo>
                    <a:pt x="2298" y="149"/>
                  </a:lnTo>
                  <a:lnTo>
                    <a:pt x="2330" y="97"/>
                  </a:lnTo>
                  <a:lnTo>
                    <a:pt x="2321" y="91"/>
                  </a:lnTo>
                  <a:lnTo>
                    <a:pt x="2312" y="97"/>
                  </a:lnTo>
                  <a:lnTo>
                    <a:pt x="2344" y="154"/>
                  </a:lnTo>
                  <a:lnTo>
                    <a:pt x="2347" y="160"/>
                  </a:lnTo>
                  <a:lnTo>
                    <a:pt x="2354" y="159"/>
                  </a:lnTo>
                  <a:lnTo>
                    <a:pt x="2386" y="154"/>
                  </a:lnTo>
                  <a:lnTo>
                    <a:pt x="2392" y="153"/>
                  </a:lnTo>
                  <a:lnTo>
                    <a:pt x="2395" y="148"/>
                  </a:lnTo>
                  <a:lnTo>
                    <a:pt x="2427" y="66"/>
                  </a:lnTo>
                  <a:lnTo>
                    <a:pt x="2416" y="62"/>
                  </a:lnTo>
                  <a:lnTo>
                    <a:pt x="2407" y="66"/>
                  </a:lnTo>
                  <a:lnTo>
                    <a:pt x="2439" y="133"/>
                  </a:lnTo>
                  <a:lnTo>
                    <a:pt x="2445" y="145"/>
                  </a:lnTo>
                  <a:lnTo>
                    <a:pt x="2454" y="137"/>
                  </a:lnTo>
                  <a:lnTo>
                    <a:pt x="2486" y="112"/>
                  </a:lnTo>
                  <a:lnTo>
                    <a:pt x="2489" y="109"/>
                  </a:lnTo>
                  <a:lnTo>
                    <a:pt x="2489" y="110"/>
                  </a:lnTo>
                  <a:lnTo>
                    <a:pt x="2520" y="70"/>
                  </a:lnTo>
                  <a:lnTo>
                    <a:pt x="2511" y="62"/>
                  </a:lnTo>
                  <a:lnTo>
                    <a:pt x="2508" y="73"/>
                  </a:lnTo>
                  <a:lnTo>
                    <a:pt x="2538" y="82"/>
                  </a:lnTo>
                  <a:lnTo>
                    <a:pt x="2572" y="91"/>
                  </a:lnTo>
                  <a:lnTo>
                    <a:pt x="2575" y="80"/>
                  </a:lnTo>
                  <a:lnTo>
                    <a:pt x="2570" y="89"/>
                  </a:lnTo>
                  <a:lnTo>
                    <a:pt x="2600" y="104"/>
                  </a:lnTo>
                  <a:lnTo>
                    <a:pt x="2605" y="95"/>
                  </a:lnTo>
                  <a:lnTo>
                    <a:pt x="2599" y="104"/>
                  </a:lnTo>
                  <a:lnTo>
                    <a:pt x="2632" y="127"/>
                  </a:lnTo>
                  <a:lnTo>
                    <a:pt x="2641" y="131"/>
                  </a:lnTo>
                  <a:lnTo>
                    <a:pt x="2647" y="125"/>
                  </a:lnTo>
                  <a:lnTo>
                    <a:pt x="2677" y="86"/>
                  </a:lnTo>
                  <a:lnTo>
                    <a:pt x="2668" y="79"/>
                  </a:lnTo>
                  <a:lnTo>
                    <a:pt x="2664" y="89"/>
                  </a:lnTo>
                  <a:lnTo>
                    <a:pt x="2695" y="103"/>
                  </a:lnTo>
                  <a:lnTo>
                    <a:pt x="2703" y="104"/>
                  </a:lnTo>
                  <a:lnTo>
                    <a:pt x="2739" y="68"/>
                  </a:lnTo>
                  <a:lnTo>
                    <a:pt x="2732" y="60"/>
                  </a:lnTo>
                  <a:lnTo>
                    <a:pt x="2735" y="71"/>
                  </a:lnTo>
                  <a:lnTo>
                    <a:pt x="2766" y="60"/>
                  </a:lnTo>
                  <a:lnTo>
                    <a:pt x="2768" y="59"/>
                  </a:lnTo>
                  <a:lnTo>
                    <a:pt x="2769" y="59"/>
                  </a:lnTo>
                  <a:lnTo>
                    <a:pt x="2801" y="33"/>
                  </a:lnTo>
                  <a:lnTo>
                    <a:pt x="2795" y="24"/>
                  </a:lnTo>
                  <a:lnTo>
                    <a:pt x="2796" y="35"/>
                  </a:lnTo>
                  <a:lnTo>
                    <a:pt x="2828" y="33"/>
                  </a:lnTo>
                  <a:lnTo>
                    <a:pt x="2827" y="23"/>
                  </a:lnTo>
                  <a:lnTo>
                    <a:pt x="2824" y="33"/>
                  </a:lnTo>
                  <a:lnTo>
                    <a:pt x="2887" y="51"/>
                  </a:lnTo>
                  <a:lnTo>
                    <a:pt x="2893" y="53"/>
                  </a:lnTo>
                  <a:lnTo>
                    <a:pt x="2898" y="48"/>
                  </a:lnTo>
                  <a:lnTo>
                    <a:pt x="2929" y="20"/>
                  </a:lnTo>
                  <a:lnTo>
                    <a:pt x="2922" y="12"/>
                  </a:lnTo>
                  <a:lnTo>
                    <a:pt x="2917" y="21"/>
                  </a:lnTo>
                  <a:lnTo>
                    <a:pt x="2949" y="39"/>
                  </a:lnTo>
                  <a:lnTo>
                    <a:pt x="2950" y="41"/>
                  </a:lnTo>
                  <a:lnTo>
                    <a:pt x="2953" y="41"/>
                  </a:lnTo>
                  <a:lnTo>
                    <a:pt x="2985" y="42"/>
                  </a:lnTo>
                  <a:lnTo>
                    <a:pt x="2985" y="32"/>
                  </a:lnTo>
                  <a:lnTo>
                    <a:pt x="2984" y="42"/>
                  </a:lnTo>
                  <a:lnTo>
                    <a:pt x="3015" y="47"/>
                  </a:lnTo>
                  <a:lnTo>
                    <a:pt x="3018" y="47"/>
                  </a:lnTo>
                  <a:lnTo>
                    <a:pt x="3050" y="44"/>
                  </a:lnTo>
                  <a:lnTo>
                    <a:pt x="3048" y="33"/>
                  </a:lnTo>
                  <a:lnTo>
                    <a:pt x="3044" y="44"/>
                  </a:lnTo>
                  <a:lnTo>
                    <a:pt x="3076" y="57"/>
                  </a:lnTo>
                  <a:lnTo>
                    <a:pt x="3082" y="57"/>
                  </a:lnTo>
                  <a:lnTo>
                    <a:pt x="3113" y="53"/>
                  </a:lnTo>
                  <a:lnTo>
                    <a:pt x="3112" y="42"/>
                  </a:lnTo>
                  <a:lnTo>
                    <a:pt x="3112" y="53"/>
                  </a:lnTo>
                  <a:lnTo>
                    <a:pt x="3145" y="53"/>
                  </a:lnTo>
                  <a:lnTo>
                    <a:pt x="3208" y="47"/>
                  </a:lnTo>
                  <a:lnTo>
                    <a:pt x="3207" y="36"/>
                  </a:lnTo>
                  <a:lnTo>
                    <a:pt x="3202" y="47"/>
                  </a:lnTo>
                  <a:lnTo>
                    <a:pt x="3234" y="62"/>
                  </a:lnTo>
                  <a:lnTo>
                    <a:pt x="3239" y="63"/>
                  </a:lnTo>
                  <a:lnTo>
                    <a:pt x="3243" y="62"/>
                  </a:lnTo>
                  <a:lnTo>
                    <a:pt x="3275" y="47"/>
                  </a:lnTo>
                  <a:lnTo>
                    <a:pt x="3270" y="36"/>
                  </a:lnTo>
                  <a:lnTo>
                    <a:pt x="3270" y="47"/>
                  </a:lnTo>
                  <a:lnTo>
                    <a:pt x="3300" y="50"/>
                  </a:lnTo>
                  <a:lnTo>
                    <a:pt x="3302" y="50"/>
                  </a:lnTo>
                  <a:lnTo>
                    <a:pt x="3335" y="45"/>
                  </a:lnTo>
                  <a:lnTo>
                    <a:pt x="3334" y="35"/>
                  </a:lnTo>
                  <a:lnTo>
                    <a:pt x="3334" y="45"/>
                  </a:lnTo>
                  <a:lnTo>
                    <a:pt x="3396" y="48"/>
                  </a:lnTo>
                  <a:lnTo>
                    <a:pt x="3397" y="48"/>
                  </a:lnTo>
                  <a:lnTo>
                    <a:pt x="3429" y="47"/>
                  </a:lnTo>
                  <a:lnTo>
                    <a:pt x="3427" y="36"/>
                  </a:lnTo>
                  <a:lnTo>
                    <a:pt x="3427" y="47"/>
                  </a:lnTo>
                  <a:lnTo>
                    <a:pt x="3491" y="50"/>
                  </a:lnTo>
                  <a:lnTo>
                    <a:pt x="3492" y="50"/>
                  </a:lnTo>
                  <a:lnTo>
                    <a:pt x="3556" y="44"/>
                  </a:lnTo>
                  <a:lnTo>
                    <a:pt x="3619" y="41"/>
                  </a:lnTo>
                  <a:lnTo>
                    <a:pt x="3617" y="30"/>
                  </a:lnTo>
                  <a:lnTo>
                    <a:pt x="3617" y="41"/>
                  </a:lnTo>
                  <a:lnTo>
                    <a:pt x="3649" y="42"/>
                  </a:lnTo>
                  <a:lnTo>
                    <a:pt x="3681" y="45"/>
                  </a:lnTo>
                  <a:lnTo>
                    <a:pt x="3712" y="45"/>
                  </a:lnTo>
                  <a:lnTo>
                    <a:pt x="3712" y="35"/>
                  </a:lnTo>
                  <a:lnTo>
                    <a:pt x="3712" y="45"/>
                  </a:lnTo>
                  <a:lnTo>
                    <a:pt x="3776" y="48"/>
                  </a:lnTo>
                  <a:lnTo>
                    <a:pt x="3809" y="48"/>
                  </a:lnTo>
                  <a:lnTo>
                    <a:pt x="3841" y="47"/>
                  </a:lnTo>
                  <a:lnTo>
                    <a:pt x="3839" y="36"/>
                  </a:lnTo>
                  <a:lnTo>
                    <a:pt x="3839" y="47"/>
                  </a:lnTo>
                  <a:lnTo>
                    <a:pt x="3903" y="50"/>
                  </a:lnTo>
                  <a:lnTo>
                    <a:pt x="3904" y="50"/>
                  </a:lnTo>
                  <a:lnTo>
                    <a:pt x="3936" y="47"/>
                  </a:lnTo>
                  <a:lnTo>
                    <a:pt x="3967" y="45"/>
                  </a:lnTo>
                  <a:lnTo>
                    <a:pt x="3966" y="35"/>
                  </a:lnTo>
                  <a:lnTo>
                    <a:pt x="3964" y="45"/>
                  </a:lnTo>
                  <a:lnTo>
                    <a:pt x="3995" y="50"/>
                  </a:lnTo>
                  <a:lnTo>
                    <a:pt x="3998" y="50"/>
                  </a:lnTo>
                  <a:lnTo>
                    <a:pt x="4031" y="45"/>
                  </a:lnTo>
                  <a:lnTo>
                    <a:pt x="4029" y="35"/>
                  </a:lnTo>
                  <a:lnTo>
                    <a:pt x="4029" y="45"/>
                  </a:lnTo>
                  <a:lnTo>
                    <a:pt x="4061" y="45"/>
                  </a:lnTo>
                  <a:lnTo>
                    <a:pt x="4124" y="42"/>
                  </a:lnTo>
                  <a:lnTo>
                    <a:pt x="4123" y="32"/>
                  </a:lnTo>
                  <a:lnTo>
                    <a:pt x="4123" y="42"/>
                  </a:lnTo>
                  <a:lnTo>
                    <a:pt x="4155" y="44"/>
                  </a:lnTo>
                  <a:lnTo>
                    <a:pt x="4186" y="47"/>
                  </a:lnTo>
                  <a:lnTo>
                    <a:pt x="4188" y="47"/>
                  </a:lnTo>
                  <a:lnTo>
                    <a:pt x="4220" y="44"/>
                  </a:lnTo>
                  <a:lnTo>
                    <a:pt x="4218" y="33"/>
                  </a:lnTo>
                  <a:lnTo>
                    <a:pt x="4218" y="44"/>
                  </a:lnTo>
                  <a:lnTo>
                    <a:pt x="4250" y="44"/>
                  </a:lnTo>
                  <a:lnTo>
                    <a:pt x="4250" y="33"/>
                  </a:lnTo>
                  <a:lnTo>
                    <a:pt x="4250" y="44"/>
                  </a:lnTo>
                  <a:lnTo>
                    <a:pt x="4281" y="45"/>
                  </a:lnTo>
                  <a:lnTo>
                    <a:pt x="4283" y="45"/>
                  </a:lnTo>
                  <a:lnTo>
                    <a:pt x="4315" y="42"/>
                  </a:lnTo>
                  <a:lnTo>
                    <a:pt x="4313" y="32"/>
                  </a:lnTo>
                  <a:lnTo>
                    <a:pt x="4313" y="42"/>
                  </a:lnTo>
                  <a:lnTo>
                    <a:pt x="4345" y="42"/>
                  </a:lnTo>
                  <a:lnTo>
                    <a:pt x="4345" y="32"/>
                  </a:lnTo>
                  <a:lnTo>
                    <a:pt x="4345" y="42"/>
                  </a:lnTo>
                  <a:lnTo>
                    <a:pt x="4358" y="44"/>
                  </a:lnTo>
                  <a:lnTo>
                    <a:pt x="4360" y="23"/>
                  </a:lnTo>
                  <a:lnTo>
                    <a:pt x="4346" y="21"/>
                  </a:lnTo>
                  <a:lnTo>
                    <a:pt x="4313" y="21"/>
                  </a:lnTo>
                  <a:lnTo>
                    <a:pt x="4281" y="24"/>
                  </a:lnTo>
                  <a:lnTo>
                    <a:pt x="4281" y="35"/>
                  </a:lnTo>
                  <a:lnTo>
                    <a:pt x="4283" y="24"/>
                  </a:lnTo>
                  <a:lnTo>
                    <a:pt x="4251" y="23"/>
                  </a:lnTo>
                  <a:lnTo>
                    <a:pt x="4218" y="23"/>
                  </a:lnTo>
                  <a:lnTo>
                    <a:pt x="4186" y="26"/>
                  </a:lnTo>
                  <a:lnTo>
                    <a:pt x="4186" y="36"/>
                  </a:lnTo>
                  <a:lnTo>
                    <a:pt x="4188" y="26"/>
                  </a:lnTo>
                  <a:lnTo>
                    <a:pt x="4156" y="23"/>
                  </a:lnTo>
                  <a:lnTo>
                    <a:pt x="4124" y="21"/>
                  </a:lnTo>
                  <a:lnTo>
                    <a:pt x="4123" y="21"/>
                  </a:lnTo>
                  <a:lnTo>
                    <a:pt x="4060" y="24"/>
                  </a:lnTo>
                  <a:lnTo>
                    <a:pt x="4060" y="35"/>
                  </a:lnTo>
                  <a:lnTo>
                    <a:pt x="4060" y="24"/>
                  </a:lnTo>
                  <a:lnTo>
                    <a:pt x="4028" y="24"/>
                  </a:lnTo>
                  <a:lnTo>
                    <a:pt x="3995" y="29"/>
                  </a:lnTo>
                  <a:lnTo>
                    <a:pt x="3996" y="39"/>
                  </a:lnTo>
                  <a:lnTo>
                    <a:pt x="3998" y="29"/>
                  </a:lnTo>
                  <a:lnTo>
                    <a:pt x="3967" y="24"/>
                  </a:lnTo>
                  <a:lnTo>
                    <a:pt x="3966" y="24"/>
                  </a:lnTo>
                  <a:lnTo>
                    <a:pt x="3934" y="26"/>
                  </a:lnTo>
                  <a:lnTo>
                    <a:pt x="3903" y="29"/>
                  </a:lnTo>
                  <a:lnTo>
                    <a:pt x="3903" y="39"/>
                  </a:lnTo>
                  <a:lnTo>
                    <a:pt x="3904" y="29"/>
                  </a:lnTo>
                  <a:lnTo>
                    <a:pt x="3841" y="26"/>
                  </a:lnTo>
                  <a:lnTo>
                    <a:pt x="3839" y="26"/>
                  </a:lnTo>
                  <a:lnTo>
                    <a:pt x="3808" y="27"/>
                  </a:lnTo>
                  <a:lnTo>
                    <a:pt x="3808" y="38"/>
                  </a:lnTo>
                  <a:lnTo>
                    <a:pt x="3808" y="27"/>
                  </a:lnTo>
                  <a:lnTo>
                    <a:pt x="3776" y="27"/>
                  </a:lnTo>
                  <a:lnTo>
                    <a:pt x="3776" y="38"/>
                  </a:lnTo>
                  <a:lnTo>
                    <a:pt x="3777" y="27"/>
                  </a:lnTo>
                  <a:lnTo>
                    <a:pt x="3714" y="24"/>
                  </a:lnTo>
                  <a:lnTo>
                    <a:pt x="3681" y="24"/>
                  </a:lnTo>
                  <a:lnTo>
                    <a:pt x="3681" y="35"/>
                  </a:lnTo>
                  <a:lnTo>
                    <a:pt x="3682" y="24"/>
                  </a:lnTo>
                  <a:lnTo>
                    <a:pt x="3651" y="21"/>
                  </a:lnTo>
                  <a:lnTo>
                    <a:pt x="3619" y="20"/>
                  </a:lnTo>
                  <a:lnTo>
                    <a:pt x="3617" y="20"/>
                  </a:lnTo>
                  <a:lnTo>
                    <a:pt x="3554" y="23"/>
                  </a:lnTo>
                  <a:lnTo>
                    <a:pt x="3491" y="29"/>
                  </a:lnTo>
                  <a:lnTo>
                    <a:pt x="3491" y="39"/>
                  </a:lnTo>
                  <a:lnTo>
                    <a:pt x="3492" y="29"/>
                  </a:lnTo>
                  <a:lnTo>
                    <a:pt x="3429" y="26"/>
                  </a:lnTo>
                  <a:lnTo>
                    <a:pt x="3427" y="26"/>
                  </a:lnTo>
                  <a:lnTo>
                    <a:pt x="3396" y="27"/>
                  </a:lnTo>
                  <a:lnTo>
                    <a:pt x="3396" y="38"/>
                  </a:lnTo>
                  <a:lnTo>
                    <a:pt x="3397" y="27"/>
                  </a:lnTo>
                  <a:lnTo>
                    <a:pt x="3335" y="24"/>
                  </a:lnTo>
                  <a:lnTo>
                    <a:pt x="3332" y="24"/>
                  </a:lnTo>
                  <a:lnTo>
                    <a:pt x="3299" y="29"/>
                  </a:lnTo>
                  <a:lnTo>
                    <a:pt x="3300" y="39"/>
                  </a:lnTo>
                  <a:lnTo>
                    <a:pt x="3302" y="29"/>
                  </a:lnTo>
                  <a:lnTo>
                    <a:pt x="3272" y="26"/>
                  </a:lnTo>
                  <a:lnTo>
                    <a:pt x="3269" y="26"/>
                  </a:lnTo>
                  <a:lnTo>
                    <a:pt x="3266" y="27"/>
                  </a:lnTo>
                  <a:lnTo>
                    <a:pt x="3234" y="42"/>
                  </a:lnTo>
                  <a:lnTo>
                    <a:pt x="3239" y="51"/>
                  </a:lnTo>
                  <a:lnTo>
                    <a:pt x="3243" y="42"/>
                  </a:lnTo>
                  <a:lnTo>
                    <a:pt x="3211" y="27"/>
                  </a:lnTo>
                  <a:lnTo>
                    <a:pt x="3210" y="26"/>
                  </a:lnTo>
                  <a:lnTo>
                    <a:pt x="3207" y="26"/>
                  </a:lnTo>
                  <a:lnTo>
                    <a:pt x="3144" y="32"/>
                  </a:lnTo>
                  <a:lnTo>
                    <a:pt x="3144" y="42"/>
                  </a:lnTo>
                  <a:lnTo>
                    <a:pt x="3144" y="32"/>
                  </a:lnTo>
                  <a:lnTo>
                    <a:pt x="3110" y="32"/>
                  </a:lnTo>
                  <a:lnTo>
                    <a:pt x="3079" y="36"/>
                  </a:lnTo>
                  <a:lnTo>
                    <a:pt x="3080" y="47"/>
                  </a:lnTo>
                  <a:lnTo>
                    <a:pt x="3085" y="38"/>
                  </a:lnTo>
                  <a:lnTo>
                    <a:pt x="3053" y="24"/>
                  </a:lnTo>
                  <a:lnTo>
                    <a:pt x="3050" y="23"/>
                  </a:lnTo>
                  <a:lnTo>
                    <a:pt x="3048" y="23"/>
                  </a:lnTo>
                  <a:lnTo>
                    <a:pt x="3017" y="26"/>
                  </a:lnTo>
                  <a:lnTo>
                    <a:pt x="3017" y="36"/>
                  </a:lnTo>
                  <a:lnTo>
                    <a:pt x="3018" y="26"/>
                  </a:lnTo>
                  <a:lnTo>
                    <a:pt x="2987" y="21"/>
                  </a:lnTo>
                  <a:lnTo>
                    <a:pt x="2955" y="20"/>
                  </a:lnTo>
                  <a:lnTo>
                    <a:pt x="2953" y="30"/>
                  </a:lnTo>
                  <a:lnTo>
                    <a:pt x="2959" y="21"/>
                  </a:lnTo>
                  <a:lnTo>
                    <a:pt x="2928" y="3"/>
                  </a:lnTo>
                  <a:lnTo>
                    <a:pt x="2920" y="0"/>
                  </a:lnTo>
                  <a:lnTo>
                    <a:pt x="2916" y="5"/>
                  </a:lnTo>
                  <a:lnTo>
                    <a:pt x="2884" y="33"/>
                  </a:lnTo>
                  <a:lnTo>
                    <a:pt x="2890" y="41"/>
                  </a:lnTo>
                  <a:lnTo>
                    <a:pt x="2893" y="32"/>
                  </a:lnTo>
                  <a:lnTo>
                    <a:pt x="2830" y="14"/>
                  </a:lnTo>
                  <a:lnTo>
                    <a:pt x="2827" y="12"/>
                  </a:lnTo>
                  <a:lnTo>
                    <a:pt x="2795" y="14"/>
                  </a:lnTo>
                  <a:lnTo>
                    <a:pt x="2792" y="14"/>
                  </a:lnTo>
                  <a:lnTo>
                    <a:pt x="2789" y="17"/>
                  </a:lnTo>
                  <a:lnTo>
                    <a:pt x="2757" y="42"/>
                  </a:lnTo>
                  <a:lnTo>
                    <a:pt x="2763" y="50"/>
                  </a:lnTo>
                  <a:lnTo>
                    <a:pt x="2760" y="41"/>
                  </a:lnTo>
                  <a:lnTo>
                    <a:pt x="2729" y="51"/>
                  </a:lnTo>
                  <a:lnTo>
                    <a:pt x="2726" y="51"/>
                  </a:lnTo>
                  <a:lnTo>
                    <a:pt x="2692" y="85"/>
                  </a:lnTo>
                  <a:lnTo>
                    <a:pt x="2700" y="92"/>
                  </a:lnTo>
                  <a:lnTo>
                    <a:pt x="2704" y="83"/>
                  </a:lnTo>
                  <a:lnTo>
                    <a:pt x="2673" y="70"/>
                  </a:lnTo>
                  <a:lnTo>
                    <a:pt x="2665" y="65"/>
                  </a:lnTo>
                  <a:lnTo>
                    <a:pt x="2661" y="73"/>
                  </a:lnTo>
                  <a:lnTo>
                    <a:pt x="2630" y="112"/>
                  </a:lnTo>
                  <a:lnTo>
                    <a:pt x="2638" y="118"/>
                  </a:lnTo>
                  <a:lnTo>
                    <a:pt x="2644" y="110"/>
                  </a:lnTo>
                  <a:lnTo>
                    <a:pt x="2611" y="88"/>
                  </a:lnTo>
                  <a:lnTo>
                    <a:pt x="2609" y="86"/>
                  </a:lnTo>
                  <a:lnTo>
                    <a:pt x="2579" y="71"/>
                  </a:lnTo>
                  <a:lnTo>
                    <a:pt x="2578" y="71"/>
                  </a:lnTo>
                  <a:lnTo>
                    <a:pt x="2544" y="62"/>
                  </a:lnTo>
                  <a:lnTo>
                    <a:pt x="2514" y="53"/>
                  </a:lnTo>
                  <a:lnTo>
                    <a:pt x="2507" y="50"/>
                  </a:lnTo>
                  <a:lnTo>
                    <a:pt x="2504" y="56"/>
                  </a:lnTo>
                  <a:lnTo>
                    <a:pt x="2472" y="97"/>
                  </a:lnTo>
                  <a:lnTo>
                    <a:pt x="2480" y="103"/>
                  </a:lnTo>
                  <a:lnTo>
                    <a:pt x="2473" y="95"/>
                  </a:lnTo>
                  <a:lnTo>
                    <a:pt x="2442" y="121"/>
                  </a:lnTo>
                  <a:lnTo>
                    <a:pt x="2448" y="128"/>
                  </a:lnTo>
                  <a:lnTo>
                    <a:pt x="2457" y="124"/>
                  </a:lnTo>
                  <a:lnTo>
                    <a:pt x="2425" y="57"/>
                  </a:lnTo>
                  <a:lnTo>
                    <a:pt x="2415" y="36"/>
                  </a:lnTo>
                  <a:lnTo>
                    <a:pt x="2407" y="59"/>
                  </a:lnTo>
                  <a:lnTo>
                    <a:pt x="2375" y="140"/>
                  </a:lnTo>
                  <a:lnTo>
                    <a:pt x="2384" y="143"/>
                  </a:lnTo>
                  <a:lnTo>
                    <a:pt x="2383" y="133"/>
                  </a:lnTo>
                  <a:lnTo>
                    <a:pt x="2351" y="137"/>
                  </a:lnTo>
                  <a:lnTo>
                    <a:pt x="2353" y="148"/>
                  </a:lnTo>
                  <a:lnTo>
                    <a:pt x="2362" y="143"/>
                  </a:lnTo>
                  <a:lnTo>
                    <a:pt x="2330" y="86"/>
                  </a:lnTo>
                  <a:lnTo>
                    <a:pt x="2321" y="70"/>
                  </a:lnTo>
                  <a:lnTo>
                    <a:pt x="2312" y="86"/>
                  </a:lnTo>
                  <a:lnTo>
                    <a:pt x="2280" y="139"/>
                  </a:lnTo>
                  <a:lnTo>
                    <a:pt x="2289" y="143"/>
                  </a:lnTo>
                  <a:lnTo>
                    <a:pt x="2297" y="136"/>
                  </a:lnTo>
                  <a:lnTo>
                    <a:pt x="2265" y="110"/>
                  </a:lnTo>
                  <a:lnTo>
                    <a:pt x="2262" y="107"/>
                  </a:lnTo>
                  <a:lnTo>
                    <a:pt x="2259" y="107"/>
                  </a:lnTo>
                  <a:lnTo>
                    <a:pt x="2228" y="104"/>
                  </a:lnTo>
                  <a:lnTo>
                    <a:pt x="2224" y="104"/>
                  </a:lnTo>
                  <a:lnTo>
                    <a:pt x="2221" y="106"/>
                  </a:lnTo>
                  <a:lnTo>
                    <a:pt x="2190" y="124"/>
                  </a:lnTo>
                  <a:lnTo>
                    <a:pt x="2194" y="133"/>
                  </a:lnTo>
                  <a:lnTo>
                    <a:pt x="2191" y="124"/>
                  </a:lnTo>
                  <a:lnTo>
                    <a:pt x="2160" y="134"/>
                  </a:lnTo>
                  <a:lnTo>
                    <a:pt x="2163" y="143"/>
                  </a:lnTo>
                  <a:lnTo>
                    <a:pt x="2164" y="133"/>
                  </a:lnTo>
                  <a:lnTo>
                    <a:pt x="2132" y="128"/>
                  </a:lnTo>
                  <a:lnTo>
                    <a:pt x="2131" y="139"/>
                  </a:lnTo>
                  <a:lnTo>
                    <a:pt x="2140" y="133"/>
                  </a:lnTo>
                  <a:lnTo>
                    <a:pt x="2108" y="91"/>
                  </a:lnTo>
                  <a:lnTo>
                    <a:pt x="2105" y="88"/>
                  </a:lnTo>
                  <a:lnTo>
                    <a:pt x="2104" y="88"/>
                  </a:lnTo>
                  <a:lnTo>
                    <a:pt x="2072" y="76"/>
                  </a:lnTo>
                  <a:lnTo>
                    <a:pt x="2069" y="74"/>
                  </a:lnTo>
                  <a:lnTo>
                    <a:pt x="2068" y="74"/>
                  </a:lnTo>
                  <a:lnTo>
                    <a:pt x="2036" y="76"/>
                  </a:lnTo>
                  <a:lnTo>
                    <a:pt x="2030" y="76"/>
                  </a:lnTo>
                  <a:lnTo>
                    <a:pt x="2027" y="82"/>
                  </a:lnTo>
                  <a:lnTo>
                    <a:pt x="1995" y="137"/>
                  </a:lnTo>
                  <a:lnTo>
                    <a:pt x="2004" y="142"/>
                  </a:lnTo>
                  <a:lnTo>
                    <a:pt x="2015" y="139"/>
                  </a:lnTo>
                  <a:lnTo>
                    <a:pt x="1983" y="62"/>
                  </a:lnTo>
                  <a:lnTo>
                    <a:pt x="1979" y="54"/>
                  </a:lnTo>
                  <a:lnTo>
                    <a:pt x="1972" y="54"/>
                  </a:lnTo>
                  <a:lnTo>
                    <a:pt x="1941" y="57"/>
                  </a:lnTo>
                  <a:lnTo>
                    <a:pt x="1936" y="57"/>
                  </a:lnTo>
                  <a:lnTo>
                    <a:pt x="1933" y="63"/>
                  </a:lnTo>
                  <a:lnTo>
                    <a:pt x="1902" y="113"/>
                  </a:lnTo>
                  <a:lnTo>
                    <a:pt x="1909" y="118"/>
                  </a:lnTo>
                  <a:lnTo>
                    <a:pt x="1909" y="107"/>
                  </a:lnTo>
                  <a:lnTo>
                    <a:pt x="1879" y="107"/>
                  </a:lnTo>
                  <a:lnTo>
                    <a:pt x="1879" y="118"/>
                  </a:lnTo>
                  <a:lnTo>
                    <a:pt x="1880" y="107"/>
                  </a:lnTo>
                  <a:lnTo>
                    <a:pt x="1847" y="106"/>
                  </a:lnTo>
                  <a:lnTo>
                    <a:pt x="1846" y="116"/>
                  </a:lnTo>
                  <a:lnTo>
                    <a:pt x="1847" y="106"/>
                  </a:lnTo>
                  <a:lnTo>
                    <a:pt x="1817" y="101"/>
                  </a:lnTo>
                  <a:lnTo>
                    <a:pt x="1785" y="97"/>
                  </a:lnTo>
                  <a:lnTo>
                    <a:pt x="1754" y="95"/>
                  </a:lnTo>
                  <a:lnTo>
                    <a:pt x="1752" y="106"/>
                  </a:lnTo>
                  <a:lnTo>
                    <a:pt x="1754" y="97"/>
                  </a:lnTo>
                  <a:lnTo>
                    <a:pt x="1690" y="85"/>
                  </a:lnTo>
                  <a:lnTo>
                    <a:pt x="1683" y="83"/>
                  </a:lnTo>
                  <a:lnTo>
                    <a:pt x="1690" y="83"/>
                  </a:lnTo>
                  <a:lnTo>
                    <a:pt x="1659" y="80"/>
                  </a:lnTo>
                  <a:lnTo>
                    <a:pt x="1657" y="91"/>
                  </a:lnTo>
                  <a:lnTo>
                    <a:pt x="1659" y="80"/>
                  </a:lnTo>
                  <a:lnTo>
                    <a:pt x="1627" y="76"/>
                  </a:lnTo>
                  <a:lnTo>
                    <a:pt x="1625" y="86"/>
                  </a:lnTo>
                  <a:lnTo>
                    <a:pt x="1627" y="77"/>
                  </a:lnTo>
                  <a:lnTo>
                    <a:pt x="1595" y="71"/>
                  </a:lnTo>
                  <a:lnTo>
                    <a:pt x="1592" y="70"/>
                  </a:lnTo>
                  <a:lnTo>
                    <a:pt x="1594" y="70"/>
                  </a:lnTo>
                  <a:lnTo>
                    <a:pt x="1562" y="73"/>
                  </a:lnTo>
                  <a:lnTo>
                    <a:pt x="1562" y="83"/>
                  </a:lnTo>
                  <a:lnTo>
                    <a:pt x="1562" y="73"/>
                  </a:lnTo>
                  <a:lnTo>
                    <a:pt x="1530" y="73"/>
                  </a:lnTo>
                  <a:lnTo>
                    <a:pt x="1530" y="83"/>
                  </a:lnTo>
                  <a:lnTo>
                    <a:pt x="1532" y="73"/>
                  </a:lnTo>
                  <a:lnTo>
                    <a:pt x="1500" y="70"/>
                  </a:lnTo>
                  <a:lnTo>
                    <a:pt x="1468" y="68"/>
                  </a:lnTo>
                  <a:lnTo>
                    <a:pt x="1467" y="79"/>
                  </a:lnTo>
                  <a:lnTo>
                    <a:pt x="1468" y="70"/>
                  </a:lnTo>
                  <a:lnTo>
                    <a:pt x="1437" y="63"/>
                  </a:lnTo>
                  <a:lnTo>
                    <a:pt x="1435" y="73"/>
                  </a:lnTo>
                  <a:lnTo>
                    <a:pt x="1438" y="63"/>
                  </a:lnTo>
                  <a:lnTo>
                    <a:pt x="1407" y="56"/>
                  </a:lnTo>
                  <a:lnTo>
                    <a:pt x="1404" y="65"/>
                  </a:lnTo>
                  <a:lnTo>
                    <a:pt x="1408" y="56"/>
                  </a:lnTo>
                  <a:lnTo>
                    <a:pt x="1376" y="41"/>
                  </a:lnTo>
                  <a:lnTo>
                    <a:pt x="1372" y="50"/>
                  </a:lnTo>
                  <a:lnTo>
                    <a:pt x="1379" y="42"/>
                  </a:lnTo>
                  <a:lnTo>
                    <a:pt x="1348" y="8"/>
                  </a:lnTo>
                  <a:lnTo>
                    <a:pt x="1343" y="3"/>
                  </a:lnTo>
                  <a:lnTo>
                    <a:pt x="1337" y="6"/>
                  </a:lnTo>
                  <a:lnTo>
                    <a:pt x="1305" y="17"/>
                  </a:lnTo>
                  <a:lnTo>
                    <a:pt x="1302" y="17"/>
                  </a:lnTo>
                  <a:lnTo>
                    <a:pt x="1301" y="20"/>
                  </a:lnTo>
                  <a:lnTo>
                    <a:pt x="1269" y="68"/>
                  </a:lnTo>
                  <a:lnTo>
                    <a:pt x="1277" y="74"/>
                  </a:lnTo>
                  <a:lnTo>
                    <a:pt x="1278" y="63"/>
                  </a:lnTo>
                  <a:lnTo>
                    <a:pt x="1247" y="62"/>
                  </a:lnTo>
                  <a:lnTo>
                    <a:pt x="1245" y="73"/>
                  </a:lnTo>
                  <a:lnTo>
                    <a:pt x="1248" y="63"/>
                  </a:lnTo>
                  <a:lnTo>
                    <a:pt x="1216" y="56"/>
                  </a:lnTo>
                  <a:lnTo>
                    <a:pt x="1213" y="65"/>
                  </a:lnTo>
                  <a:lnTo>
                    <a:pt x="1218" y="56"/>
                  </a:lnTo>
                  <a:lnTo>
                    <a:pt x="1188" y="45"/>
                  </a:lnTo>
                  <a:lnTo>
                    <a:pt x="1185" y="44"/>
                  </a:lnTo>
                  <a:lnTo>
                    <a:pt x="1182" y="44"/>
                  </a:lnTo>
                  <a:lnTo>
                    <a:pt x="1149" y="48"/>
                  </a:lnTo>
                  <a:lnTo>
                    <a:pt x="1150" y="59"/>
                  </a:lnTo>
                  <a:lnTo>
                    <a:pt x="1153" y="50"/>
                  </a:lnTo>
                  <a:lnTo>
                    <a:pt x="1123" y="44"/>
                  </a:lnTo>
                  <a:lnTo>
                    <a:pt x="1117" y="42"/>
                  </a:lnTo>
                  <a:lnTo>
                    <a:pt x="1121" y="42"/>
                  </a:lnTo>
                  <a:lnTo>
                    <a:pt x="1088" y="39"/>
                  </a:lnTo>
                  <a:lnTo>
                    <a:pt x="1058" y="36"/>
                  </a:lnTo>
                  <a:lnTo>
                    <a:pt x="1056" y="47"/>
                  </a:lnTo>
                  <a:lnTo>
                    <a:pt x="1058" y="38"/>
                  </a:lnTo>
                  <a:lnTo>
                    <a:pt x="1026" y="32"/>
                  </a:lnTo>
                  <a:lnTo>
                    <a:pt x="1023" y="30"/>
                  </a:lnTo>
                  <a:lnTo>
                    <a:pt x="1022" y="32"/>
                  </a:lnTo>
                  <a:lnTo>
                    <a:pt x="990" y="42"/>
                  </a:lnTo>
                  <a:lnTo>
                    <a:pt x="993" y="51"/>
                  </a:lnTo>
                  <a:lnTo>
                    <a:pt x="992" y="42"/>
                  </a:lnTo>
                  <a:lnTo>
                    <a:pt x="960" y="50"/>
                  </a:lnTo>
                  <a:lnTo>
                    <a:pt x="961" y="59"/>
                  </a:lnTo>
                  <a:lnTo>
                    <a:pt x="963" y="48"/>
                  </a:lnTo>
                  <a:lnTo>
                    <a:pt x="931" y="45"/>
                  </a:lnTo>
                  <a:lnTo>
                    <a:pt x="930" y="45"/>
                  </a:lnTo>
                  <a:lnTo>
                    <a:pt x="927" y="47"/>
                  </a:lnTo>
                  <a:lnTo>
                    <a:pt x="895" y="57"/>
                  </a:lnTo>
                  <a:lnTo>
                    <a:pt x="898" y="66"/>
                  </a:lnTo>
                  <a:lnTo>
                    <a:pt x="900" y="56"/>
                  </a:lnTo>
                  <a:lnTo>
                    <a:pt x="836" y="50"/>
                  </a:lnTo>
                  <a:lnTo>
                    <a:pt x="835" y="60"/>
                  </a:lnTo>
                  <a:lnTo>
                    <a:pt x="836" y="50"/>
                  </a:lnTo>
                  <a:lnTo>
                    <a:pt x="773" y="41"/>
                  </a:lnTo>
                  <a:lnTo>
                    <a:pt x="741" y="39"/>
                  </a:lnTo>
                  <a:lnTo>
                    <a:pt x="740" y="39"/>
                  </a:lnTo>
                  <a:lnTo>
                    <a:pt x="708" y="41"/>
                  </a:lnTo>
                  <a:lnTo>
                    <a:pt x="708" y="51"/>
                  </a:lnTo>
                  <a:lnTo>
                    <a:pt x="708" y="41"/>
                  </a:lnTo>
                  <a:lnTo>
                    <a:pt x="676" y="41"/>
                  </a:lnTo>
                  <a:lnTo>
                    <a:pt x="644" y="42"/>
                  </a:lnTo>
                  <a:lnTo>
                    <a:pt x="644" y="53"/>
                  </a:lnTo>
                  <a:lnTo>
                    <a:pt x="646" y="42"/>
                  </a:lnTo>
                  <a:lnTo>
                    <a:pt x="614" y="38"/>
                  </a:lnTo>
                  <a:lnTo>
                    <a:pt x="583" y="36"/>
                  </a:lnTo>
                  <a:lnTo>
                    <a:pt x="551" y="33"/>
                  </a:lnTo>
                  <a:lnTo>
                    <a:pt x="549" y="44"/>
                  </a:lnTo>
                  <a:lnTo>
                    <a:pt x="551" y="33"/>
                  </a:lnTo>
                  <a:lnTo>
                    <a:pt x="519" y="29"/>
                  </a:lnTo>
                  <a:lnTo>
                    <a:pt x="486" y="29"/>
                  </a:lnTo>
                  <a:lnTo>
                    <a:pt x="486" y="39"/>
                  </a:lnTo>
                  <a:lnTo>
                    <a:pt x="488" y="29"/>
                  </a:lnTo>
                  <a:lnTo>
                    <a:pt x="456" y="26"/>
                  </a:lnTo>
                  <a:lnTo>
                    <a:pt x="453" y="26"/>
                  </a:lnTo>
                  <a:lnTo>
                    <a:pt x="423" y="30"/>
                  </a:lnTo>
                  <a:lnTo>
                    <a:pt x="424" y="41"/>
                  </a:lnTo>
                  <a:lnTo>
                    <a:pt x="426" y="30"/>
                  </a:lnTo>
                  <a:lnTo>
                    <a:pt x="392" y="29"/>
                  </a:lnTo>
                  <a:lnTo>
                    <a:pt x="362" y="27"/>
                  </a:lnTo>
                  <a:lnTo>
                    <a:pt x="359" y="27"/>
                  </a:lnTo>
                  <a:lnTo>
                    <a:pt x="328" y="32"/>
                  </a:lnTo>
                  <a:lnTo>
                    <a:pt x="329" y="42"/>
                  </a:lnTo>
                  <a:lnTo>
                    <a:pt x="331" y="33"/>
                  </a:lnTo>
                  <a:lnTo>
                    <a:pt x="299" y="27"/>
                  </a:lnTo>
                  <a:lnTo>
                    <a:pt x="296" y="26"/>
                  </a:lnTo>
                  <a:lnTo>
                    <a:pt x="297" y="26"/>
                  </a:lnTo>
                  <a:lnTo>
                    <a:pt x="266" y="29"/>
                  </a:lnTo>
                  <a:lnTo>
                    <a:pt x="263" y="29"/>
                  </a:lnTo>
                  <a:lnTo>
                    <a:pt x="264" y="29"/>
                  </a:lnTo>
                  <a:lnTo>
                    <a:pt x="232" y="33"/>
                  </a:lnTo>
                  <a:lnTo>
                    <a:pt x="231" y="33"/>
                  </a:lnTo>
                  <a:lnTo>
                    <a:pt x="229" y="35"/>
                  </a:lnTo>
                  <a:lnTo>
                    <a:pt x="198" y="53"/>
                  </a:lnTo>
                  <a:lnTo>
                    <a:pt x="195" y="54"/>
                  </a:lnTo>
                  <a:lnTo>
                    <a:pt x="195" y="56"/>
                  </a:lnTo>
                  <a:lnTo>
                    <a:pt x="163" y="97"/>
                  </a:lnTo>
                  <a:lnTo>
                    <a:pt x="171" y="103"/>
                  </a:lnTo>
                  <a:lnTo>
                    <a:pt x="163" y="95"/>
                  </a:lnTo>
                  <a:lnTo>
                    <a:pt x="131" y="127"/>
                  </a:lnTo>
                  <a:lnTo>
                    <a:pt x="131" y="128"/>
                  </a:lnTo>
                  <a:lnTo>
                    <a:pt x="100" y="168"/>
                  </a:lnTo>
                  <a:lnTo>
                    <a:pt x="107" y="174"/>
                  </a:lnTo>
                  <a:lnTo>
                    <a:pt x="100" y="168"/>
                  </a:lnTo>
                  <a:lnTo>
                    <a:pt x="68" y="204"/>
                  </a:lnTo>
                  <a:lnTo>
                    <a:pt x="66" y="204"/>
                  </a:lnTo>
                  <a:lnTo>
                    <a:pt x="68" y="204"/>
                  </a:lnTo>
                  <a:lnTo>
                    <a:pt x="36" y="249"/>
                  </a:lnTo>
                  <a:lnTo>
                    <a:pt x="5" y="291"/>
                  </a:lnTo>
                  <a:lnTo>
                    <a:pt x="12" y="297"/>
                  </a:lnTo>
                  <a:lnTo>
                    <a:pt x="9" y="288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3" name="Rectangle 243"/>
            <p:cNvSpPr>
              <a:spLocks noChangeArrowheads="1"/>
            </p:cNvSpPr>
            <p:nvPr/>
          </p:nvSpPr>
          <p:spPr bwMode="auto">
            <a:xfrm>
              <a:off x="554953" y="2654563"/>
              <a:ext cx="3802934" cy="2010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4" name="Rectangle 244"/>
            <p:cNvSpPr>
              <a:spLocks noChangeArrowheads="1"/>
            </p:cNvSpPr>
            <p:nvPr/>
          </p:nvSpPr>
          <p:spPr bwMode="auto">
            <a:xfrm>
              <a:off x="554953" y="1108424"/>
              <a:ext cx="3802934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5" name="Rectangle 245"/>
            <p:cNvSpPr>
              <a:spLocks noChangeArrowheads="1"/>
            </p:cNvSpPr>
            <p:nvPr/>
          </p:nvSpPr>
          <p:spPr bwMode="auto">
            <a:xfrm>
              <a:off x="747196" y="2619839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6" name="Rectangle 246"/>
            <p:cNvSpPr>
              <a:spLocks noChangeArrowheads="1"/>
            </p:cNvSpPr>
            <p:nvPr/>
          </p:nvSpPr>
          <p:spPr bwMode="auto">
            <a:xfrm>
              <a:off x="747196" y="1117562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7" name="Rectangle 247"/>
            <p:cNvSpPr>
              <a:spLocks noChangeArrowheads="1"/>
            </p:cNvSpPr>
            <p:nvPr/>
          </p:nvSpPr>
          <p:spPr bwMode="auto">
            <a:xfrm>
              <a:off x="1149161" y="2619839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8" name="Rectangle 248"/>
            <p:cNvSpPr>
              <a:spLocks noChangeArrowheads="1"/>
            </p:cNvSpPr>
            <p:nvPr/>
          </p:nvSpPr>
          <p:spPr bwMode="auto">
            <a:xfrm>
              <a:off x="1149161" y="1117562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9" name="Rectangle 249"/>
            <p:cNvSpPr>
              <a:spLocks noChangeArrowheads="1"/>
            </p:cNvSpPr>
            <p:nvPr/>
          </p:nvSpPr>
          <p:spPr bwMode="auto">
            <a:xfrm>
              <a:off x="1547630" y="2619839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0" name="Rectangle 250"/>
            <p:cNvSpPr>
              <a:spLocks noChangeArrowheads="1"/>
            </p:cNvSpPr>
            <p:nvPr/>
          </p:nvSpPr>
          <p:spPr bwMode="auto">
            <a:xfrm>
              <a:off x="1547630" y="1117562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1" name="Rectangle 251"/>
            <p:cNvSpPr>
              <a:spLocks noChangeArrowheads="1"/>
            </p:cNvSpPr>
            <p:nvPr/>
          </p:nvSpPr>
          <p:spPr bwMode="auto">
            <a:xfrm>
              <a:off x="1949595" y="2619839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2" name="Rectangle 252"/>
            <p:cNvSpPr>
              <a:spLocks noChangeArrowheads="1"/>
            </p:cNvSpPr>
            <p:nvPr/>
          </p:nvSpPr>
          <p:spPr bwMode="auto">
            <a:xfrm>
              <a:off x="1949595" y="1117562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3" name="Rectangle 253"/>
            <p:cNvSpPr>
              <a:spLocks noChangeArrowheads="1"/>
            </p:cNvSpPr>
            <p:nvPr/>
          </p:nvSpPr>
          <p:spPr bwMode="auto">
            <a:xfrm>
              <a:off x="2349812" y="2619839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4" name="Rectangle 254"/>
            <p:cNvSpPr>
              <a:spLocks noChangeArrowheads="1"/>
            </p:cNvSpPr>
            <p:nvPr/>
          </p:nvSpPr>
          <p:spPr bwMode="auto">
            <a:xfrm>
              <a:off x="2349812" y="1117562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5" name="Rectangle 255"/>
            <p:cNvSpPr>
              <a:spLocks noChangeArrowheads="1"/>
            </p:cNvSpPr>
            <p:nvPr/>
          </p:nvSpPr>
          <p:spPr bwMode="auto">
            <a:xfrm>
              <a:off x="2751776" y="2619839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6" name="Rectangle 256"/>
            <p:cNvSpPr>
              <a:spLocks noChangeArrowheads="1"/>
            </p:cNvSpPr>
            <p:nvPr/>
          </p:nvSpPr>
          <p:spPr bwMode="auto">
            <a:xfrm>
              <a:off x="2751776" y="1117562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7" name="Rectangle 257"/>
            <p:cNvSpPr>
              <a:spLocks noChangeArrowheads="1"/>
            </p:cNvSpPr>
            <p:nvPr/>
          </p:nvSpPr>
          <p:spPr bwMode="auto">
            <a:xfrm>
              <a:off x="3150245" y="2619839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8" name="Rectangle 258"/>
            <p:cNvSpPr>
              <a:spLocks noChangeArrowheads="1"/>
            </p:cNvSpPr>
            <p:nvPr/>
          </p:nvSpPr>
          <p:spPr bwMode="auto">
            <a:xfrm>
              <a:off x="3150245" y="1117562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9" name="Rectangle 259"/>
            <p:cNvSpPr>
              <a:spLocks noChangeArrowheads="1"/>
            </p:cNvSpPr>
            <p:nvPr/>
          </p:nvSpPr>
          <p:spPr bwMode="auto">
            <a:xfrm>
              <a:off x="3552210" y="2619839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0" name="Rectangle 260"/>
            <p:cNvSpPr>
              <a:spLocks noChangeArrowheads="1"/>
            </p:cNvSpPr>
            <p:nvPr/>
          </p:nvSpPr>
          <p:spPr bwMode="auto">
            <a:xfrm>
              <a:off x="3552210" y="1117562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1" name="Rectangle 261"/>
            <p:cNvSpPr>
              <a:spLocks noChangeArrowheads="1"/>
            </p:cNvSpPr>
            <p:nvPr/>
          </p:nvSpPr>
          <p:spPr bwMode="auto">
            <a:xfrm>
              <a:off x="3952427" y="2619839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2" name="Rectangle 262"/>
            <p:cNvSpPr>
              <a:spLocks noChangeArrowheads="1"/>
            </p:cNvSpPr>
            <p:nvPr/>
          </p:nvSpPr>
          <p:spPr bwMode="auto">
            <a:xfrm>
              <a:off x="3952427" y="1117562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3" name="Rectangle 263"/>
            <p:cNvSpPr>
              <a:spLocks noChangeArrowheads="1"/>
            </p:cNvSpPr>
            <p:nvPr/>
          </p:nvSpPr>
          <p:spPr bwMode="auto">
            <a:xfrm>
              <a:off x="4352644" y="2619839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4" name="Rectangle 264"/>
            <p:cNvSpPr>
              <a:spLocks noChangeArrowheads="1"/>
            </p:cNvSpPr>
            <p:nvPr/>
          </p:nvSpPr>
          <p:spPr bwMode="auto">
            <a:xfrm>
              <a:off x="4352644" y="1117562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5" name="Rectangle 265"/>
            <p:cNvSpPr>
              <a:spLocks noChangeArrowheads="1"/>
            </p:cNvSpPr>
            <p:nvPr/>
          </p:nvSpPr>
          <p:spPr bwMode="auto">
            <a:xfrm>
              <a:off x="544467" y="2575977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6" name="Rectangle 266"/>
            <p:cNvSpPr>
              <a:spLocks noChangeArrowheads="1"/>
            </p:cNvSpPr>
            <p:nvPr/>
          </p:nvSpPr>
          <p:spPr bwMode="auto">
            <a:xfrm>
              <a:off x="544467" y="1117562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7" name="Rectangle 267"/>
            <p:cNvSpPr>
              <a:spLocks noChangeArrowheads="1"/>
            </p:cNvSpPr>
            <p:nvPr/>
          </p:nvSpPr>
          <p:spPr bwMode="auto">
            <a:xfrm>
              <a:off x="946431" y="2575977"/>
              <a:ext cx="17477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8" name="Rectangle 268"/>
            <p:cNvSpPr>
              <a:spLocks noChangeArrowheads="1"/>
            </p:cNvSpPr>
            <p:nvPr/>
          </p:nvSpPr>
          <p:spPr bwMode="auto">
            <a:xfrm>
              <a:off x="946431" y="1117562"/>
              <a:ext cx="17477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9" name="Rectangle 269"/>
            <p:cNvSpPr>
              <a:spLocks noChangeArrowheads="1"/>
            </p:cNvSpPr>
            <p:nvPr/>
          </p:nvSpPr>
          <p:spPr bwMode="auto">
            <a:xfrm>
              <a:off x="1346648" y="2575977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0" name="Rectangle 270"/>
            <p:cNvSpPr>
              <a:spLocks noChangeArrowheads="1"/>
            </p:cNvSpPr>
            <p:nvPr/>
          </p:nvSpPr>
          <p:spPr bwMode="auto">
            <a:xfrm>
              <a:off x="1346648" y="1117562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1" name="Rectangle 271"/>
            <p:cNvSpPr>
              <a:spLocks noChangeArrowheads="1"/>
            </p:cNvSpPr>
            <p:nvPr/>
          </p:nvSpPr>
          <p:spPr bwMode="auto">
            <a:xfrm>
              <a:off x="1746865" y="2575977"/>
              <a:ext cx="17477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2" name="Rectangle 272"/>
            <p:cNvSpPr>
              <a:spLocks noChangeArrowheads="1"/>
            </p:cNvSpPr>
            <p:nvPr/>
          </p:nvSpPr>
          <p:spPr bwMode="auto">
            <a:xfrm>
              <a:off x="1746865" y="1117562"/>
              <a:ext cx="17477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3" name="Rectangle 273"/>
            <p:cNvSpPr>
              <a:spLocks noChangeArrowheads="1"/>
            </p:cNvSpPr>
            <p:nvPr/>
          </p:nvSpPr>
          <p:spPr bwMode="auto">
            <a:xfrm>
              <a:off x="2147082" y="2575977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4" name="Rectangle 274"/>
            <p:cNvSpPr>
              <a:spLocks noChangeArrowheads="1"/>
            </p:cNvSpPr>
            <p:nvPr/>
          </p:nvSpPr>
          <p:spPr bwMode="auto">
            <a:xfrm>
              <a:off x="2147082" y="1117562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5" name="Rectangle 275"/>
            <p:cNvSpPr>
              <a:spLocks noChangeArrowheads="1"/>
            </p:cNvSpPr>
            <p:nvPr/>
          </p:nvSpPr>
          <p:spPr bwMode="auto">
            <a:xfrm>
              <a:off x="2547299" y="2575977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6" name="Rectangle 276"/>
            <p:cNvSpPr>
              <a:spLocks noChangeArrowheads="1"/>
            </p:cNvSpPr>
            <p:nvPr/>
          </p:nvSpPr>
          <p:spPr bwMode="auto">
            <a:xfrm>
              <a:off x="2547299" y="1117562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7" name="Rectangle 277"/>
            <p:cNvSpPr>
              <a:spLocks noChangeArrowheads="1"/>
            </p:cNvSpPr>
            <p:nvPr/>
          </p:nvSpPr>
          <p:spPr bwMode="auto">
            <a:xfrm>
              <a:off x="2947515" y="2575977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8" name="Rectangle 278"/>
            <p:cNvSpPr>
              <a:spLocks noChangeArrowheads="1"/>
            </p:cNvSpPr>
            <p:nvPr/>
          </p:nvSpPr>
          <p:spPr bwMode="auto">
            <a:xfrm>
              <a:off x="2947515" y="1117562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9" name="Rectangle 279"/>
            <p:cNvSpPr>
              <a:spLocks noChangeArrowheads="1"/>
            </p:cNvSpPr>
            <p:nvPr/>
          </p:nvSpPr>
          <p:spPr bwMode="auto">
            <a:xfrm>
              <a:off x="3347732" y="2575977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0" name="Rectangle 280"/>
            <p:cNvSpPr>
              <a:spLocks noChangeArrowheads="1"/>
            </p:cNvSpPr>
            <p:nvPr/>
          </p:nvSpPr>
          <p:spPr bwMode="auto">
            <a:xfrm>
              <a:off x="3347732" y="1117562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1" name="Rectangle 281"/>
            <p:cNvSpPr>
              <a:spLocks noChangeArrowheads="1"/>
            </p:cNvSpPr>
            <p:nvPr/>
          </p:nvSpPr>
          <p:spPr bwMode="auto">
            <a:xfrm>
              <a:off x="3749697" y="2575977"/>
              <a:ext cx="17477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2" name="Rectangle 282"/>
            <p:cNvSpPr>
              <a:spLocks noChangeArrowheads="1"/>
            </p:cNvSpPr>
            <p:nvPr/>
          </p:nvSpPr>
          <p:spPr bwMode="auto">
            <a:xfrm>
              <a:off x="3749697" y="1117562"/>
              <a:ext cx="17477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3" name="Rectangle 283"/>
            <p:cNvSpPr>
              <a:spLocks noChangeArrowheads="1"/>
            </p:cNvSpPr>
            <p:nvPr/>
          </p:nvSpPr>
          <p:spPr bwMode="auto">
            <a:xfrm>
              <a:off x="4148166" y="2575977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4" name="Rectangle 284"/>
            <p:cNvSpPr>
              <a:spLocks noChangeArrowheads="1"/>
            </p:cNvSpPr>
            <p:nvPr/>
          </p:nvSpPr>
          <p:spPr bwMode="auto">
            <a:xfrm>
              <a:off x="4148166" y="1117562"/>
              <a:ext cx="19224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5" name="Rectangle 285"/>
            <p:cNvSpPr>
              <a:spLocks noChangeArrowheads="1"/>
            </p:cNvSpPr>
            <p:nvPr/>
          </p:nvSpPr>
          <p:spPr bwMode="auto">
            <a:xfrm>
              <a:off x="544467" y="1117562"/>
              <a:ext cx="19224" cy="154613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6" name="Rectangle 286"/>
            <p:cNvSpPr>
              <a:spLocks noChangeArrowheads="1"/>
            </p:cNvSpPr>
            <p:nvPr/>
          </p:nvSpPr>
          <p:spPr bwMode="auto">
            <a:xfrm>
              <a:off x="4349148" y="1117562"/>
              <a:ext cx="19224" cy="154613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7" name="Rectangle 287"/>
            <p:cNvSpPr>
              <a:spLocks noChangeArrowheads="1"/>
            </p:cNvSpPr>
            <p:nvPr/>
          </p:nvSpPr>
          <p:spPr bwMode="auto">
            <a:xfrm>
              <a:off x="554953" y="2400528"/>
              <a:ext cx="41944" cy="1279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8" name="Rectangle 288"/>
            <p:cNvSpPr>
              <a:spLocks noChangeArrowheads="1"/>
            </p:cNvSpPr>
            <p:nvPr/>
          </p:nvSpPr>
          <p:spPr bwMode="auto">
            <a:xfrm>
              <a:off x="4315942" y="2400528"/>
              <a:ext cx="41944" cy="1279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9" name="Rectangle 289"/>
            <p:cNvSpPr>
              <a:spLocks noChangeArrowheads="1"/>
            </p:cNvSpPr>
            <p:nvPr/>
          </p:nvSpPr>
          <p:spPr bwMode="auto">
            <a:xfrm>
              <a:off x="554953" y="1883321"/>
              <a:ext cx="41944" cy="1462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0" name="Rectangle 290"/>
            <p:cNvSpPr>
              <a:spLocks noChangeArrowheads="1"/>
            </p:cNvSpPr>
            <p:nvPr/>
          </p:nvSpPr>
          <p:spPr bwMode="auto">
            <a:xfrm>
              <a:off x="4315942" y="1883321"/>
              <a:ext cx="41944" cy="1462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1" name="Rectangle 291"/>
            <p:cNvSpPr>
              <a:spLocks noChangeArrowheads="1"/>
            </p:cNvSpPr>
            <p:nvPr/>
          </p:nvSpPr>
          <p:spPr bwMode="auto">
            <a:xfrm>
              <a:off x="554953" y="1367941"/>
              <a:ext cx="41944" cy="1462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2" name="Rectangle 292"/>
            <p:cNvSpPr>
              <a:spLocks noChangeArrowheads="1"/>
            </p:cNvSpPr>
            <p:nvPr/>
          </p:nvSpPr>
          <p:spPr bwMode="auto">
            <a:xfrm>
              <a:off x="4315942" y="1367941"/>
              <a:ext cx="41944" cy="1462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3" name="Rectangle 293"/>
            <p:cNvSpPr>
              <a:spLocks noChangeArrowheads="1"/>
            </p:cNvSpPr>
            <p:nvPr/>
          </p:nvSpPr>
          <p:spPr bwMode="auto">
            <a:xfrm>
              <a:off x="554953" y="2654563"/>
              <a:ext cx="83888" cy="2010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4" name="Rectangle 294"/>
            <p:cNvSpPr>
              <a:spLocks noChangeArrowheads="1"/>
            </p:cNvSpPr>
            <p:nvPr/>
          </p:nvSpPr>
          <p:spPr bwMode="auto">
            <a:xfrm>
              <a:off x="4273998" y="2654563"/>
              <a:ext cx="83888" cy="2010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5" name="Rectangle 295"/>
            <p:cNvSpPr>
              <a:spLocks noChangeArrowheads="1"/>
            </p:cNvSpPr>
            <p:nvPr/>
          </p:nvSpPr>
          <p:spPr bwMode="auto">
            <a:xfrm>
              <a:off x="554953" y="2139183"/>
              <a:ext cx="83888" cy="2010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6" name="Rectangle 296"/>
            <p:cNvSpPr>
              <a:spLocks noChangeArrowheads="1"/>
            </p:cNvSpPr>
            <p:nvPr/>
          </p:nvSpPr>
          <p:spPr bwMode="auto">
            <a:xfrm>
              <a:off x="4273998" y="2139183"/>
              <a:ext cx="83888" cy="20103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7" name="Rectangle 297"/>
            <p:cNvSpPr>
              <a:spLocks noChangeArrowheads="1"/>
            </p:cNvSpPr>
            <p:nvPr/>
          </p:nvSpPr>
          <p:spPr bwMode="auto">
            <a:xfrm>
              <a:off x="554953" y="1623804"/>
              <a:ext cx="83888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8" name="Rectangle 298"/>
            <p:cNvSpPr>
              <a:spLocks noChangeArrowheads="1"/>
            </p:cNvSpPr>
            <p:nvPr/>
          </p:nvSpPr>
          <p:spPr bwMode="auto">
            <a:xfrm>
              <a:off x="4273998" y="1623804"/>
              <a:ext cx="83888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9" name="Rectangle 299"/>
            <p:cNvSpPr>
              <a:spLocks noChangeArrowheads="1"/>
            </p:cNvSpPr>
            <p:nvPr/>
          </p:nvSpPr>
          <p:spPr bwMode="auto">
            <a:xfrm>
              <a:off x="554953" y="1108424"/>
              <a:ext cx="83888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0" name="Rectangle 300"/>
            <p:cNvSpPr>
              <a:spLocks noChangeArrowheads="1"/>
            </p:cNvSpPr>
            <p:nvPr/>
          </p:nvSpPr>
          <p:spPr bwMode="auto">
            <a:xfrm>
              <a:off x="4273998" y="1108424"/>
              <a:ext cx="83888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1" name="Freeform 301"/>
            <p:cNvSpPr>
              <a:spLocks noEditPoints="1"/>
            </p:cNvSpPr>
            <p:nvPr/>
          </p:nvSpPr>
          <p:spPr bwMode="auto">
            <a:xfrm>
              <a:off x="443102" y="2608873"/>
              <a:ext cx="68159" cy="109655"/>
            </a:xfrm>
            <a:custGeom>
              <a:avLst/>
              <a:gdLst>
                <a:gd name="T0" fmla="*/ 0 w 79"/>
                <a:gd name="T1" fmla="*/ 60 h 121"/>
                <a:gd name="T2" fmla="*/ 2 w 79"/>
                <a:gd name="T3" fmla="*/ 41 h 121"/>
                <a:gd name="T4" fmla="*/ 5 w 79"/>
                <a:gd name="T5" fmla="*/ 26 h 121"/>
                <a:gd name="T6" fmla="*/ 8 w 79"/>
                <a:gd name="T7" fmla="*/ 18 h 121"/>
                <a:gd name="T8" fmla="*/ 12 w 79"/>
                <a:gd name="T9" fmla="*/ 11 h 121"/>
                <a:gd name="T10" fmla="*/ 18 w 79"/>
                <a:gd name="T11" fmla="*/ 6 h 121"/>
                <a:gd name="T12" fmla="*/ 24 w 79"/>
                <a:gd name="T13" fmla="*/ 3 h 121"/>
                <a:gd name="T14" fmla="*/ 32 w 79"/>
                <a:gd name="T15" fmla="*/ 0 h 121"/>
                <a:gd name="T16" fmla="*/ 40 w 79"/>
                <a:gd name="T17" fmla="*/ 0 h 121"/>
                <a:gd name="T18" fmla="*/ 49 w 79"/>
                <a:gd name="T19" fmla="*/ 0 h 121"/>
                <a:gd name="T20" fmla="*/ 56 w 79"/>
                <a:gd name="T21" fmla="*/ 3 h 121"/>
                <a:gd name="T22" fmla="*/ 62 w 79"/>
                <a:gd name="T23" fmla="*/ 6 h 121"/>
                <a:gd name="T24" fmla="*/ 65 w 79"/>
                <a:gd name="T25" fmla="*/ 11 h 121"/>
                <a:gd name="T26" fmla="*/ 68 w 79"/>
                <a:gd name="T27" fmla="*/ 15 h 121"/>
                <a:gd name="T28" fmla="*/ 73 w 79"/>
                <a:gd name="T29" fmla="*/ 23 h 121"/>
                <a:gd name="T30" fmla="*/ 76 w 79"/>
                <a:gd name="T31" fmla="*/ 32 h 121"/>
                <a:gd name="T32" fmla="*/ 77 w 79"/>
                <a:gd name="T33" fmla="*/ 44 h 121"/>
                <a:gd name="T34" fmla="*/ 79 w 79"/>
                <a:gd name="T35" fmla="*/ 60 h 121"/>
                <a:gd name="T36" fmla="*/ 77 w 79"/>
                <a:gd name="T37" fmla="*/ 80 h 121"/>
                <a:gd name="T38" fmla="*/ 74 w 79"/>
                <a:gd name="T39" fmla="*/ 95 h 121"/>
                <a:gd name="T40" fmla="*/ 71 w 79"/>
                <a:gd name="T41" fmla="*/ 103 h 121"/>
                <a:gd name="T42" fmla="*/ 67 w 79"/>
                <a:gd name="T43" fmla="*/ 109 h 121"/>
                <a:gd name="T44" fmla="*/ 61 w 79"/>
                <a:gd name="T45" fmla="*/ 115 h 121"/>
                <a:gd name="T46" fmla="*/ 55 w 79"/>
                <a:gd name="T47" fmla="*/ 118 h 121"/>
                <a:gd name="T48" fmla="*/ 47 w 79"/>
                <a:gd name="T49" fmla="*/ 121 h 121"/>
                <a:gd name="T50" fmla="*/ 40 w 79"/>
                <a:gd name="T51" fmla="*/ 121 h 121"/>
                <a:gd name="T52" fmla="*/ 24 w 79"/>
                <a:gd name="T53" fmla="*/ 118 h 121"/>
                <a:gd name="T54" fmla="*/ 12 w 79"/>
                <a:gd name="T55" fmla="*/ 110 h 121"/>
                <a:gd name="T56" fmla="*/ 6 w 79"/>
                <a:gd name="T57" fmla="*/ 97 h 121"/>
                <a:gd name="T58" fmla="*/ 2 w 79"/>
                <a:gd name="T59" fmla="*/ 80 h 121"/>
                <a:gd name="T60" fmla="*/ 0 w 79"/>
                <a:gd name="T61" fmla="*/ 60 h 121"/>
                <a:gd name="T62" fmla="*/ 17 w 79"/>
                <a:gd name="T63" fmla="*/ 60 h 121"/>
                <a:gd name="T64" fmla="*/ 17 w 79"/>
                <a:gd name="T65" fmla="*/ 77 h 121"/>
                <a:gd name="T66" fmla="*/ 18 w 79"/>
                <a:gd name="T67" fmla="*/ 91 h 121"/>
                <a:gd name="T68" fmla="*/ 23 w 79"/>
                <a:gd name="T69" fmla="*/ 98 h 121"/>
                <a:gd name="T70" fmla="*/ 28 w 79"/>
                <a:gd name="T71" fmla="*/ 103 h 121"/>
                <a:gd name="T72" fmla="*/ 34 w 79"/>
                <a:gd name="T73" fmla="*/ 106 h 121"/>
                <a:gd name="T74" fmla="*/ 40 w 79"/>
                <a:gd name="T75" fmla="*/ 107 h 121"/>
                <a:gd name="T76" fmla="*/ 46 w 79"/>
                <a:gd name="T77" fmla="*/ 106 h 121"/>
                <a:gd name="T78" fmla="*/ 52 w 79"/>
                <a:gd name="T79" fmla="*/ 103 h 121"/>
                <a:gd name="T80" fmla="*/ 56 w 79"/>
                <a:gd name="T81" fmla="*/ 98 h 121"/>
                <a:gd name="T82" fmla="*/ 61 w 79"/>
                <a:gd name="T83" fmla="*/ 91 h 121"/>
                <a:gd name="T84" fmla="*/ 62 w 79"/>
                <a:gd name="T85" fmla="*/ 77 h 121"/>
                <a:gd name="T86" fmla="*/ 64 w 79"/>
                <a:gd name="T87" fmla="*/ 60 h 121"/>
                <a:gd name="T88" fmla="*/ 62 w 79"/>
                <a:gd name="T89" fmla="*/ 44 h 121"/>
                <a:gd name="T90" fmla="*/ 61 w 79"/>
                <a:gd name="T91" fmla="*/ 32 h 121"/>
                <a:gd name="T92" fmla="*/ 56 w 79"/>
                <a:gd name="T93" fmla="*/ 23 h 121"/>
                <a:gd name="T94" fmla="*/ 52 w 79"/>
                <a:gd name="T95" fmla="*/ 18 h 121"/>
                <a:gd name="T96" fmla="*/ 46 w 79"/>
                <a:gd name="T97" fmla="*/ 15 h 121"/>
                <a:gd name="T98" fmla="*/ 40 w 79"/>
                <a:gd name="T99" fmla="*/ 14 h 121"/>
                <a:gd name="T100" fmla="*/ 34 w 79"/>
                <a:gd name="T101" fmla="*/ 15 h 121"/>
                <a:gd name="T102" fmla="*/ 28 w 79"/>
                <a:gd name="T103" fmla="*/ 17 h 121"/>
                <a:gd name="T104" fmla="*/ 23 w 79"/>
                <a:gd name="T105" fmla="*/ 21 h 121"/>
                <a:gd name="T106" fmla="*/ 20 w 79"/>
                <a:gd name="T107" fmla="*/ 30 h 121"/>
                <a:gd name="T108" fmla="*/ 17 w 79"/>
                <a:gd name="T109" fmla="*/ 44 h 121"/>
                <a:gd name="T110" fmla="*/ 17 w 79"/>
                <a:gd name="T111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" h="121">
                  <a:moveTo>
                    <a:pt x="0" y="60"/>
                  </a:moveTo>
                  <a:lnTo>
                    <a:pt x="2" y="41"/>
                  </a:lnTo>
                  <a:lnTo>
                    <a:pt x="5" y="26"/>
                  </a:lnTo>
                  <a:lnTo>
                    <a:pt x="8" y="18"/>
                  </a:lnTo>
                  <a:lnTo>
                    <a:pt x="12" y="11"/>
                  </a:lnTo>
                  <a:lnTo>
                    <a:pt x="18" y="6"/>
                  </a:lnTo>
                  <a:lnTo>
                    <a:pt x="24" y="3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3"/>
                  </a:lnTo>
                  <a:lnTo>
                    <a:pt x="62" y="6"/>
                  </a:lnTo>
                  <a:lnTo>
                    <a:pt x="65" y="11"/>
                  </a:lnTo>
                  <a:lnTo>
                    <a:pt x="68" y="15"/>
                  </a:lnTo>
                  <a:lnTo>
                    <a:pt x="73" y="23"/>
                  </a:lnTo>
                  <a:lnTo>
                    <a:pt x="76" y="32"/>
                  </a:lnTo>
                  <a:lnTo>
                    <a:pt x="77" y="44"/>
                  </a:lnTo>
                  <a:lnTo>
                    <a:pt x="79" y="60"/>
                  </a:lnTo>
                  <a:lnTo>
                    <a:pt x="77" y="80"/>
                  </a:lnTo>
                  <a:lnTo>
                    <a:pt x="74" y="95"/>
                  </a:lnTo>
                  <a:lnTo>
                    <a:pt x="71" y="103"/>
                  </a:lnTo>
                  <a:lnTo>
                    <a:pt x="67" y="109"/>
                  </a:lnTo>
                  <a:lnTo>
                    <a:pt x="61" y="115"/>
                  </a:lnTo>
                  <a:lnTo>
                    <a:pt x="55" y="118"/>
                  </a:lnTo>
                  <a:lnTo>
                    <a:pt x="47" y="121"/>
                  </a:lnTo>
                  <a:lnTo>
                    <a:pt x="40" y="121"/>
                  </a:lnTo>
                  <a:lnTo>
                    <a:pt x="24" y="118"/>
                  </a:lnTo>
                  <a:lnTo>
                    <a:pt x="12" y="110"/>
                  </a:lnTo>
                  <a:lnTo>
                    <a:pt x="6" y="97"/>
                  </a:lnTo>
                  <a:lnTo>
                    <a:pt x="2" y="80"/>
                  </a:lnTo>
                  <a:lnTo>
                    <a:pt x="0" y="60"/>
                  </a:lnTo>
                  <a:close/>
                  <a:moveTo>
                    <a:pt x="17" y="60"/>
                  </a:moveTo>
                  <a:lnTo>
                    <a:pt x="17" y="77"/>
                  </a:lnTo>
                  <a:lnTo>
                    <a:pt x="18" y="91"/>
                  </a:lnTo>
                  <a:lnTo>
                    <a:pt x="23" y="98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0" y="107"/>
                  </a:lnTo>
                  <a:lnTo>
                    <a:pt x="46" y="106"/>
                  </a:lnTo>
                  <a:lnTo>
                    <a:pt x="52" y="103"/>
                  </a:lnTo>
                  <a:lnTo>
                    <a:pt x="56" y="98"/>
                  </a:lnTo>
                  <a:lnTo>
                    <a:pt x="61" y="91"/>
                  </a:lnTo>
                  <a:lnTo>
                    <a:pt x="62" y="77"/>
                  </a:lnTo>
                  <a:lnTo>
                    <a:pt x="64" y="60"/>
                  </a:lnTo>
                  <a:lnTo>
                    <a:pt x="62" y="44"/>
                  </a:lnTo>
                  <a:lnTo>
                    <a:pt x="61" y="32"/>
                  </a:lnTo>
                  <a:lnTo>
                    <a:pt x="56" y="23"/>
                  </a:lnTo>
                  <a:lnTo>
                    <a:pt x="52" y="18"/>
                  </a:lnTo>
                  <a:lnTo>
                    <a:pt x="46" y="15"/>
                  </a:lnTo>
                  <a:lnTo>
                    <a:pt x="40" y="14"/>
                  </a:lnTo>
                  <a:lnTo>
                    <a:pt x="34" y="15"/>
                  </a:lnTo>
                  <a:lnTo>
                    <a:pt x="28" y="17"/>
                  </a:lnTo>
                  <a:lnTo>
                    <a:pt x="23" y="21"/>
                  </a:lnTo>
                  <a:lnTo>
                    <a:pt x="20" y="30"/>
                  </a:lnTo>
                  <a:lnTo>
                    <a:pt x="17" y="44"/>
                  </a:lnTo>
                  <a:lnTo>
                    <a:pt x="17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2" name="Freeform 302"/>
            <p:cNvSpPr>
              <a:spLocks/>
            </p:cNvSpPr>
            <p:nvPr/>
          </p:nvSpPr>
          <p:spPr bwMode="auto">
            <a:xfrm>
              <a:off x="371447" y="2091666"/>
              <a:ext cx="38449" cy="109655"/>
            </a:xfrm>
            <a:custGeom>
              <a:avLst/>
              <a:gdLst>
                <a:gd name="T0" fmla="*/ 44 w 44"/>
                <a:gd name="T1" fmla="*/ 119 h 119"/>
                <a:gd name="T2" fmla="*/ 29 w 44"/>
                <a:gd name="T3" fmla="*/ 119 h 119"/>
                <a:gd name="T4" fmla="*/ 29 w 44"/>
                <a:gd name="T5" fmla="*/ 25 h 119"/>
                <a:gd name="T6" fmla="*/ 23 w 44"/>
                <a:gd name="T7" fmla="*/ 30 h 119"/>
                <a:gd name="T8" fmla="*/ 15 w 44"/>
                <a:gd name="T9" fmla="*/ 36 h 119"/>
                <a:gd name="T10" fmla="*/ 8 w 44"/>
                <a:gd name="T11" fmla="*/ 40 h 119"/>
                <a:gd name="T12" fmla="*/ 0 w 44"/>
                <a:gd name="T13" fmla="*/ 43 h 119"/>
                <a:gd name="T14" fmla="*/ 0 w 44"/>
                <a:gd name="T15" fmla="*/ 28 h 119"/>
                <a:gd name="T16" fmla="*/ 12 w 44"/>
                <a:gd name="T17" fmla="*/ 22 h 119"/>
                <a:gd name="T18" fmla="*/ 21 w 44"/>
                <a:gd name="T19" fmla="*/ 15 h 119"/>
                <a:gd name="T20" fmla="*/ 29 w 44"/>
                <a:gd name="T21" fmla="*/ 7 h 119"/>
                <a:gd name="T22" fmla="*/ 34 w 44"/>
                <a:gd name="T23" fmla="*/ 0 h 119"/>
                <a:gd name="T24" fmla="*/ 44 w 44"/>
                <a:gd name="T25" fmla="*/ 0 h 119"/>
                <a:gd name="T26" fmla="*/ 44 w 44"/>
                <a:gd name="T2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119">
                  <a:moveTo>
                    <a:pt x="44" y="119"/>
                  </a:moveTo>
                  <a:lnTo>
                    <a:pt x="29" y="119"/>
                  </a:lnTo>
                  <a:lnTo>
                    <a:pt x="29" y="25"/>
                  </a:lnTo>
                  <a:lnTo>
                    <a:pt x="23" y="30"/>
                  </a:lnTo>
                  <a:lnTo>
                    <a:pt x="15" y="36"/>
                  </a:lnTo>
                  <a:lnTo>
                    <a:pt x="8" y="40"/>
                  </a:lnTo>
                  <a:lnTo>
                    <a:pt x="0" y="43"/>
                  </a:lnTo>
                  <a:lnTo>
                    <a:pt x="0" y="28"/>
                  </a:lnTo>
                  <a:lnTo>
                    <a:pt x="12" y="22"/>
                  </a:lnTo>
                  <a:lnTo>
                    <a:pt x="21" y="15"/>
                  </a:lnTo>
                  <a:lnTo>
                    <a:pt x="29" y="7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4" y="1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3" name="Freeform 303"/>
            <p:cNvSpPr>
              <a:spLocks noEditPoints="1"/>
            </p:cNvSpPr>
            <p:nvPr/>
          </p:nvSpPr>
          <p:spPr bwMode="auto">
            <a:xfrm>
              <a:off x="441354" y="2091666"/>
              <a:ext cx="69907" cy="111483"/>
            </a:xfrm>
            <a:custGeom>
              <a:avLst/>
              <a:gdLst>
                <a:gd name="T0" fmla="*/ 0 w 78"/>
                <a:gd name="T1" fmla="*/ 60 h 120"/>
                <a:gd name="T2" fmla="*/ 1 w 78"/>
                <a:gd name="T3" fmla="*/ 40 h 120"/>
                <a:gd name="T4" fmla="*/ 4 w 78"/>
                <a:gd name="T5" fmla="*/ 25 h 120"/>
                <a:gd name="T6" fmla="*/ 7 w 78"/>
                <a:gd name="T7" fmla="*/ 18 h 120"/>
                <a:gd name="T8" fmla="*/ 12 w 78"/>
                <a:gd name="T9" fmla="*/ 10 h 120"/>
                <a:gd name="T10" fmla="*/ 18 w 78"/>
                <a:gd name="T11" fmla="*/ 6 h 120"/>
                <a:gd name="T12" fmla="*/ 24 w 78"/>
                <a:gd name="T13" fmla="*/ 3 h 120"/>
                <a:gd name="T14" fmla="*/ 32 w 78"/>
                <a:gd name="T15" fmla="*/ 0 h 120"/>
                <a:gd name="T16" fmla="*/ 39 w 78"/>
                <a:gd name="T17" fmla="*/ 0 h 120"/>
                <a:gd name="T18" fmla="*/ 48 w 78"/>
                <a:gd name="T19" fmla="*/ 0 h 120"/>
                <a:gd name="T20" fmla="*/ 57 w 78"/>
                <a:gd name="T21" fmla="*/ 3 h 120"/>
                <a:gd name="T22" fmla="*/ 62 w 78"/>
                <a:gd name="T23" fmla="*/ 6 h 120"/>
                <a:gd name="T24" fmla="*/ 65 w 78"/>
                <a:gd name="T25" fmla="*/ 10 h 120"/>
                <a:gd name="T26" fmla="*/ 68 w 78"/>
                <a:gd name="T27" fmla="*/ 15 h 120"/>
                <a:gd name="T28" fmla="*/ 72 w 78"/>
                <a:gd name="T29" fmla="*/ 22 h 120"/>
                <a:gd name="T30" fmla="*/ 75 w 78"/>
                <a:gd name="T31" fmla="*/ 31 h 120"/>
                <a:gd name="T32" fmla="*/ 77 w 78"/>
                <a:gd name="T33" fmla="*/ 43 h 120"/>
                <a:gd name="T34" fmla="*/ 78 w 78"/>
                <a:gd name="T35" fmla="*/ 60 h 120"/>
                <a:gd name="T36" fmla="*/ 77 w 78"/>
                <a:gd name="T37" fmla="*/ 78 h 120"/>
                <a:gd name="T38" fmla="*/ 74 w 78"/>
                <a:gd name="T39" fmla="*/ 93 h 120"/>
                <a:gd name="T40" fmla="*/ 71 w 78"/>
                <a:gd name="T41" fmla="*/ 102 h 120"/>
                <a:gd name="T42" fmla="*/ 66 w 78"/>
                <a:gd name="T43" fmla="*/ 108 h 120"/>
                <a:gd name="T44" fmla="*/ 60 w 78"/>
                <a:gd name="T45" fmla="*/ 114 h 120"/>
                <a:gd name="T46" fmla="*/ 54 w 78"/>
                <a:gd name="T47" fmla="*/ 117 h 120"/>
                <a:gd name="T48" fmla="*/ 47 w 78"/>
                <a:gd name="T49" fmla="*/ 120 h 120"/>
                <a:gd name="T50" fmla="*/ 39 w 78"/>
                <a:gd name="T51" fmla="*/ 120 h 120"/>
                <a:gd name="T52" fmla="*/ 24 w 78"/>
                <a:gd name="T53" fmla="*/ 117 h 120"/>
                <a:gd name="T54" fmla="*/ 12 w 78"/>
                <a:gd name="T55" fmla="*/ 108 h 120"/>
                <a:gd name="T56" fmla="*/ 6 w 78"/>
                <a:gd name="T57" fmla="*/ 96 h 120"/>
                <a:gd name="T58" fmla="*/ 1 w 78"/>
                <a:gd name="T59" fmla="*/ 80 h 120"/>
                <a:gd name="T60" fmla="*/ 0 w 78"/>
                <a:gd name="T61" fmla="*/ 60 h 120"/>
                <a:gd name="T62" fmla="*/ 16 w 78"/>
                <a:gd name="T63" fmla="*/ 60 h 120"/>
                <a:gd name="T64" fmla="*/ 16 w 78"/>
                <a:gd name="T65" fmla="*/ 77 h 120"/>
                <a:gd name="T66" fmla="*/ 19 w 78"/>
                <a:gd name="T67" fmla="*/ 90 h 120"/>
                <a:gd name="T68" fmla="*/ 22 w 78"/>
                <a:gd name="T69" fmla="*/ 98 h 120"/>
                <a:gd name="T70" fmla="*/ 27 w 78"/>
                <a:gd name="T71" fmla="*/ 102 h 120"/>
                <a:gd name="T72" fmla="*/ 33 w 78"/>
                <a:gd name="T73" fmla="*/ 105 h 120"/>
                <a:gd name="T74" fmla="*/ 39 w 78"/>
                <a:gd name="T75" fmla="*/ 107 h 120"/>
                <a:gd name="T76" fmla="*/ 45 w 78"/>
                <a:gd name="T77" fmla="*/ 105 h 120"/>
                <a:gd name="T78" fmla="*/ 51 w 78"/>
                <a:gd name="T79" fmla="*/ 102 h 120"/>
                <a:gd name="T80" fmla="*/ 56 w 78"/>
                <a:gd name="T81" fmla="*/ 98 h 120"/>
                <a:gd name="T82" fmla="*/ 60 w 78"/>
                <a:gd name="T83" fmla="*/ 89 h 120"/>
                <a:gd name="T84" fmla="*/ 62 w 78"/>
                <a:gd name="T85" fmla="*/ 77 h 120"/>
                <a:gd name="T86" fmla="*/ 63 w 78"/>
                <a:gd name="T87" fmla="*/ 60 h 120"/>
                <a:gd name="T88" fmla="*/ 62 w 78"/>
                <a:gd name="T89" fmla="*/ 43 h 120"/>
                <a:gd name="T90" fmla="*/ 60 w 78"/>
                <a:gd name="T91" fmla="*/ 30 h 120"/>
                <a:gd name="T92" fmla="*/ 56 w 78"/>
                <a:gd name="T93" fmla="*/ 22 h 120"/>
                <a:gd name="T94" fmla="*/ 51 w 78"/>
                <a:gd name="T95" fmla="*/ 18 h 120"/>
                <a:gd name="T96" fmla="*/ 45 w 78"/>
                <a:gd name="T97" fmla="*/ 13 h 120"/>
                <a:gd name="T98" fmla="*/ 39 w 78"/>
                <a:gd name="T99" fmla="*/ 13 h 120"/>
                <a:gd name="T100" fmla="*/ 33 w 78"/>
                <a:gd name="T101" fmla="*/ 13 h 120"/>
                <a:gd name="T102" fmla="*/ 27 w 78"/>
                <a:gd name="T103" fmla="*/ 16 h 120"/>
                <a:gd name="T104" fmla="*/ 22 w 78"/>
                <a:gd name="T105" fmla="*/ 21 h 120"/>
                <a:gd name="T106" fmla="*/ 19 w 78"/>
                <a:gd name="T107" fmla="*/ 30 h 120"/>
                <a:gd name="T108" fmla="*/ 16 w 78"/>
                <a:gd name="T109" fmla="*/ 43 h 120"/>
                <a:gd name="T110" fmla="*/ 16 w 78"/>
                <a:gd name="T111" fmla="*/ 6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120">
                  <a:moveTo>
                    <a:pt x="0" y="60"/>
                  </a:moveTo>
                  <a:lnTo>
                    <a:pt x="1" y="40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24" y="3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57" y="3"/>
                  </a:lnTo>
                  <a:lnTo>
                    <a:pt x="62" y="6"/>
                  </a:lnTo>
                  <a:lnTo>
                    <a:pt x="65" y="10"/>
                  </a:lnTo>
                  <a:lnTo>
                    <a:pt x="68" y="15"/>
                  </a:lnTo>
                  <a:lnTo>
                    <a:pt x="72" y="22"/>
                  </a:lnTo>
                  <a:lnTo>
                    <a:pt x="75" y="31"/>
                  </a:lnTo>
                  <a:lnTo>
                    <a:pt x="77" y="43"/>
                  </a:lnTo>
                  <a:lnTo>
                    <a:pt x="78" y="60"/>
                  </a:lnTo>
                  <a:lnTo>
                    <a:pt x="77" y="78"/>
                  </a:lnTo>
                  <a:lnTo>
                    <a:pt x="74" y="93"/>
                  </a:lnTo>
                  <a:lnTo>
                    <a:pt x="71" y="102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54" y="117"/>
                  </a:lnTo>
                  <a:lnTo>
                    <a:pt x="47" y="120"/>
                  </a:lnTo>
                  <a:lnTo>
                    <a:pt x="39" y="120"/>
                  </a:lnTo>
                  <a:lnTo>
                    <a:pt x="24" y="117"/>
                  </a:lnTo>
                  <a:lnTo>
                    <a:pt x="12" y="108"/>
                  </a:lnTo>
                  <a:lnTo>
                    <a:pt x="6" y="96"/>
                  </a:lnTo>
                  <a:lnTo>
                    <a:pt x="1" y="80"/>
                  </a:lnTo>
                  <a:lnTo>
                    <a:pt x="0" y="60"/>
                  </a:lnTo>
                  <a:close/>
                  <a:moveTo>
                    <a:pt x="16" y="60"/>
                  </a:moveTo>
                  <a:lnTo>
                    <a:pt x="16" y="77"/>
                  </a:lnTo>
                  <a:lnTo>
                    <a:pt x="19" y="90"/>
                  </a:lnTo>
                  <a:lnTo>
                    <a:pt x="22" y="98"/>
                  </a:lnTo>
                  <a:lnTo>
                    <a:pt x="27" y="102"/>
                  </a:lnTo>
                  <a:lnTo>
                    <a:pt x="33" y="105"/>
                  </a:lnTo>
                  <a:lnTo>
                    <a:pt x="39" y="107"/>
                  </a:lnTo>
                  <a:lnTo>
                    <a:pt x="45" y="105"/>
                  </a:lnTo>
                  <a:lnTo>
                    <a:pt x="51" y="102"/>
                  </a:lnTo>
                  <a:lnTo>
                    <a:pt x="56" y="98"/>
                  </a:lnTo>
                  <a:lnTo>
                    <a:pt x="60" y="89"/>
                  </a:lnTo>
                  <a:lnTo>
                    <a:pt x="62" y="77"/>
                  </a:lnTo>
                  <a:lnTo>
                    <a:pt x="63" y="60"/>
                  </a:lnTo>
                  <a:lnTo>
                    <a:pt x="62" y="43"/>
                  </a:lnTo>
                  <a:lnTo>
                    <a:pt x="60" y="30"/>
                  </a:lnTo>
                  <a:lnTo>
                    <a:pt x="56" y="22"/>
                  </a:lnTo>
                  <a:lnTo>
                    <a:pt x="51" y="18"/>
                  </a:lnTo>
                  <a:lnTo>
                    <a:pt x="45" y="13"/>
                  </a:lnTo>
                  <a:lnTo>
                    <a:pt x="39" y="13"/>
                  </a:lnTo>
                  <a:lnTo>
                    <a:pt x="33" y="13"/>
                  </a:lnTo>
                  <a:lnTo>
                    <a:pt x="27" y="16"/>
                  </a:lnTo>
                  <a:lnTo>
                    <a:pt x="22" y="21"/>
                  </a:lnTo>
                  <a:lnTo>
                    <a:pt x="19" y="30"/>
                  </a:lnTo>
                  <a:lnTo>
                    <a:pt x="16" y="43"/>
                  </a:lnTo>
                  <a:lnTo>
                    <a:pt x="1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4" name="Freeform 304"/>
            <p:cNvSpPr>
              <a:spLocks/>
            </p:cNvSpPr>
            <p:nvPr/>
          </p:nvSpPr>
          <p:spPr bwMode="auto">
            <a:xfrm>
              <a:off x="360961" y="1574459"/>
              <a:ext cx="68159" cy="111483"/>
            </a:xfrm>
            <a:custGeom>
              <a:avLst/>
              <a:gdLst>
                <a:gd name="T0" fmla="*/ 79 w 79"/>
                <a:gd name="T1" fmla="*/ 104 h 120"/>
                <a:gd name="T2" fmla="*/ 79 w 79"/>
                <a:gd name="T3" fmla="*/ 120 h 120"/>
                <a:gd name="T4" fmla="*/ 0 w 79"/>
                <a:gd name="T5" fmla="*/ 120 h 120"/>
                <a:gd name="T6" fmla="*/ 0 w 79"/>
                <a:gd name="T7" fmla="*/ 114 h 120"/>
                <a:gd name="T8" fmla="*/ 2 w 79"/>
                <a:gd name="T9" fmla="*/ 110 h 120"/>
                <a:gd name="T10" fmla="*/ 6 w 79"/>
                <a:gd name="T11" fmla="*/ 101 h 120"/>
                <a:gd name="T12" fmla="*/ 11 w 79"/>
                <a:gd name="T13" fmla="*/ 93 h 120"/>
                <a:gd name="T14" fmla="*/ 15 w 79"/>
                <a:gd name="T15" fmla="*/ 87 h 120"/>
                <a:gd name="T16" fmla="*/ 21 w 79"/>
                <a:gd name="T17" fmla="*/ 81 h 120"/>
                <a:gd name="T18" fmla="*/ 29 w 79"/>
                <a:gd name="T19" fmla="*/ 75 h 120"/>
                <a:gd name="T20" fmla="*/ 46 w 79"/>
                <a:gd name="T21" fmla="*/ 62 h 120"/>
                <a:gd name="T22" fmla="*/ 55 w 79"/>
                <a:gd name="T23" fmla="*/ 51 h 120"/>
                <a:gd name="T24" fmla="*/ 58 w 79"/>
                <a:gd name="T25" fmla="*/ 45 h 120"/>
                <a:gd name="T26" fmla="*/ 61 w 79"/>
                <a:gd name="T27" fmla="*/ 39 h 120"/>
                <a:gd name="T28" fmla="*/ 61 w 79"/>
                <a:gd name="T29" fmla="*/ 33 h 120"/>
                <a:gd name="T30" fmla="*/ 61 w 79"/>
                <a:gd name="T31" fmla="*/ 28 h 120"/>
                <a:gd name="T32" fmla="*/ 59 w 79"/>
                <a:gd name="T33" fmla="*/ 24 h 120"/>
                <a:gd name="T34" fmla="*/ 55 w 79"/>
                <a:gd name="T35" fmla="*/ 19 h 120"/>
                <a:gd name="T36" fmla="*/ 52 w 79"/>
                <a:gd name="T37" fmla="*/ 16 h 120"/>
                <a:gd name="T38" fmla="*/ 46 w 79"/>
                <a:gd name="T39" fmla="*/ 15 h 120"/>
                <a:gd name="T40" fmla="*/ 40 w 79"/>
                <a:gd name="T41" fmla="*/ 15 h 120"/>
                <a:gd name="T42" fmla="*/ 33 w 79"/>
                <a:gd name="T43" fmla="*/ 15 h 120"/>
                <a:gd name="T44" fmla="*/ 29 w 79"/>
                <a:gd name="T45" fmla="*/ 16 h 120"/>
                <a:gd name="T46" fmla="*/ 24 w 79"/>
                <a:gd name="T47" fmla="*/ 19 h 120"/>
                <a:gd name="T48" fmla="*/ 20 w 79"/>
                <a:gd name="T49" fmla="*/ 24 h 120"/>
                <a:gd name="T50" fmla="*/ 18 w 79"/>
                <a:gd name="T51" fmla="*/ 28 h 120"/>
                <a:gd name="T52" fmla="*/ 18 w 79"/>
                <a:gd name="T53" fmla="*/ 34 h 120"/>
                <a:gd name="T54" fmla="*/ 2 w 79"/>
                <a:gd name="T55" fmla="*/ 33 h 120"/>
                <a:gd name="T56" fmla="*/ 6 w 79"/>
                <a:gd name="T57" fmla="*/ 19 h 120"/>
                <a:gd name="T58" fmla="*/ 14 w 79"/>
                <a:gd name="T59" fmla="*/ 9 h 120"/>
                <a:gd name="T60" fmla="*/ 26 w 79"/>
                <a:gd name="T61" fmla="*/ 3 h 120"/>
                <a:gd name="T62" fmla="*/ 40 w 79"/>
                <a:gd name="T63" fmla="*/ 0 h 120"/>
                <a:gd name="T64" fmla="*/ 55 w 79"/>
                <a:gd name="T65" fmla="*/ 3 h 120"/>
                <a:gd name="T66" fmla="*/ 67 w 79"/>
                <a:gd name="T67" fmla="*/ 10 h 120"/>
                <a:gd name="T68" fmla="*/ 71 w 79"/>
                <a:gd name="T69" fmla="*/ 15 h 120"/>
                <a:gd name="T70" fmla="*/ 74 w 79"/>
                <a:gd name="T71" fmla="*/ 21 h 120"/>
                <a:gd name="T72" fmla="*/ 76 w 79"/>
                <a:gd name="T73" fmla="*/ 27 h 120"/>
                <a:gd name="T74" fmla="*/ 77 w 79"/>
                <a:gd name="T75" fmla="*/ 33 h 120"/>
                <a:gd name="T76" fmla="*/ 76 w 79"/>
                <a:gd name="T77" fmla="*/ 40 h 120"/>
                <a:gd name="T78" fmla="*/ 74 w 79"/>
                <a:gd name="T79" fmla="*/ 48 h 120"/>
                <a:gd name="T80" fmla="*/ 71 w 79"/>
                <a:gd name="T81" fmla="*/ 54 h 120"/>
                <a:gd name="T82" fmla="*/ 65 w 79"/>
                <a:gd name="T83" fmla="*/ 62 h 120"/>
                <a:gd name="T84" fmla="*/ 62 w 79"/>
                <a:gd name="T85" fmla="*/ 66 h 120"/>
                <a:gd name="T86" fmla="*/ 56 w 79"/>
                <a:gd name="T87" fmla="*/ 71 h 120"/>
                <a:gd name="T88" fmla="*/ 52 w 79"/>
                <a:gd name="T89" fmla="*/ 77 h 120"/>
                <a:gd name="T90" fmla="*/ 44 w 79"/>
                <a:gd name="T91" fmla="*/ 83 h 120"/>
                <a:gd name="T92" fmla="*/ 38 w 79"/>
                <a:gd name="T93" fmla="*/ 87 h 120"/>
                <a:gd name="T94" fmla="*/ 33 w 79"/>
                <a:gd name="T95" fmla="*/ 92 h 120"/>
                <a:gd name="T96" fmla="*/ 29 w 79"/>
                <a:gd name="T97" fmla="*/ 95 h 120"/>
                <a:gd name="T98" fmla="*/ 27 w 79"/>
                <a:gd name="T99" fmla="*/ 96 h 120"/>
                <a:gd name="T100" fmla="*/ 20 w 79"/>
                <a:gd name="T101" fmla="*/ 104 h 120"/>
                <a:gd name="T102" fmla="*/ 79 w 79"/>
                <a:gd name="T103" fmla="*/ 10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120">
                  <a:moveTo>
                    <a:pt x="79" y="104"/>
                  </a:moveTo>
                  <a:lnTo>
                    <a:pt x="79" y="120"/>
                  </a:lnTo>
                  <a:lnTo>
                    <a:pt x="0" y="120"/>
                  </a:lnTo>
                  <a:lnTo>
                    <a:pt x="0" y="114"/>
                  </a:lnTo>
                  <a:lnTo>
                    <a:pt x="2" y="110"/>
                  </a:lnTo>
                  <a:lnTo>
                    <a:pt x="6" y="101"/>
                  </a:lnTo>
                  <a:lnTo>
                    <a:pt x="11" y="93"/>
                  </a:lnTo>
                  <a:lnTo>
                    <a:pt x="15" y="87"/>
                  </a:lnTo>
                  <a:lnTo>
                    <a:pt x="21" y="81"/>
                  </a:lnTo>
                  <a:lnTo>
                    <a:pt x="29" y="75"/>
                  </a:lnTo>
                  <a:lnTo>
                    <a:pt x="46" y="62"/>
                  </a:lnTo>
                  <a:lnTo>
                    <a:pt x="55" y="51"/>
                  </a:lnTo>
                  <a:lnTo>
                    <a:pt x="58" y="45"/>
                  </a:lnTo>
                  <a:lnTo>
                    <a:pt x="61" y="39"/>
                  </a:lnTo>
                  <a:lnTo>
                    <a:pt x="61" y="33"/>
                  </a:lnTo>
                  <a:lnTo>
                    <a:pt x="61" y="28"/>
                  </a:lnTo>
                  <a:lnTo>
                    <a:pt x="59" y="24"/>
                  </a:lnTo>
                  <a:lnTo>
                    <a:pt x="55" y="19"/>
                  </a:lnTo>
                  <a:lnTo>
                    <a:pt x="52" y="16"/>
                  </a:lnTo>
                  <a:lnTo>
                    <a:pt x="46" y="15"/>
                  </a:lnTo>
                  <a:lnTo>
                    <a:pt x="40" y="15"/>
                  </a:lnTo>
                  <a:lnTo>
                    <a:pt x="33" y="15"/>
                  </a:lnTo>
                  <a:lnTo>
                    <a:pt x="29" y="16"/>
                  </a:lnTo>
                  <a:lnTo>
                    <a:pt x="24" y="19"/>
                  </a:lnTo>
                  <a:lnTo>
                    <a:pt x="20" y="24"/>
                  </a:lnTo>
                  <a:lnTo>
                    <a:pt x="18" y="28"/>
                  </a:lnTo>
                  <a:lnTo>
                    <a:pt x="18" y="34"/>
                  </a:lnTo>
                  <a:lnTo>
                    <a:pt x="2" y="33"/>
                  </a:lnTo>
                  <a:lnTo>
                    <a:pt x="6" y="19"/>
                  </a:lnTo>
                  <a:lnTo>
                    <a:pt x="14" y="9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55" y="3"/>
                  </a:lnTo>
                  <a:lnTo>
                    <a:pt x="67" y="10"/>
                  </a:lnTo>
                  <a:lnTo>
                    <a:pt x="71" y="15"/>
                  </a:lnTo>
                  <a:lnTo>
                    <a:pt x="74" y="21"/>
                  </a:lnTo>
                  <a:lnTo>
                    <a:pt x="76" y="27"/>
                  </a:lnTo>
                  <a:lnTo>
                    <a:pt x="77" y="33"/>
                  </a:lnTo>
                  <a:lnTo>
                    <a:pt x="76" y="40"/>
                  </a:lnTo>
                  <a:lnTo>
                    <a:pt x="74" y="48"/>
                  </a:lnTo>
                  <a:lnTo>
                    <a:pt x="71" y="54"/>
                  </a:lnTo>
                  <a:lnTo>
                    <a:pt x="65" y="62"/>
                  </a:lnTo>
                  <a:lnTo>
                    <a:pt x="62" y="66"/>
                  </a:lnTo>
                  <a:lnTo>
                    <a:pt x="56" y="71"/>
                  </a:lnTo>
                  <a:lnTo>
                    <a:pt x="52" y="77"/>
                  </a:lnTo>
                  <a:lnTo>
                    <a:pt x="44" y="83"/>
                  </a:lnTo>
                  <a:lnTo>
                    <a:pt x="38" y="87"/>
                  </a:lnTo>
                  <a:lnTo>
                    <a:pt x="33" y="92"/>
                  </a:lnTo>
                  <a:lnTo>
                    <a:pt x="29" y="95"/>
                  </a:lnTo>
                  <a:lnTo>
                    <a:pt x="27" y="96"/>
                  </a:lnTo>
                  <a:lnTo>
                    <a:pt x="20" y="104"/>
                  </a:lnTo>
                  <a:lnTo>
                    <a:pt x="79" y="10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5" name="Freeform 305"/>
            <p:cNvSpPr>
              <a:spLocks noEditPoints="1"/>
            </p:cNvSpPr>
            <p:nvPr/>
          </p:nvSpPr>
          <p:spPr bwMode="auto">
            <a:xfrm>
              <a:off x="441354" y="1574459"/>
              <a:ext cx="69907" cy="111483"/>
            </a:xfrm>
            <a:custGeom>
              <a:avLst/>
              <a:gdLst>
                <a:gd name="T0" fmla="*/ 0 w 78"/>
                <a:gd name="T1" fmla="*/ 62 h 122"/>
                <a:gd name="T2" fmla="*/ 1 w 78"/>
                <a:gd name="T3" fmla="*/ 42 h 122"/>
                <a:gd name="T4" fmla="*/ 4 w 78"/>
                <a:gd name="T5" fmla="*/ 27 h 122"/>
                <a:gd name="T6" fmla="*/ 7 w 78"/>
                <a:gd name="T7" fmla="*/ 19 h 122"/>
                <a:gd name="T8" fmla="*/ 12 w 78"/>
                <a:gd name="T9" fmla="*/ 12 h 122"/>
                <a:gd name="T10" fmla="*/ 18 w 78"/>
                <a:gd name="T11" fmla="*/ 7 h 122"/>
                <a:gd name="T12" fmla="*/ 24 w 78"/>
                <a:gd name="T13" fmla="*/ 3 h 122"/>
                <a:gd name="T14" fmla="*/ 32 w 78"/>
                <a:gd name="T15" fmla="*/ 1 h 122"/>
                <a:gd name="T16" fmla="*/ 39 w 78"/>
                <a:gd name="T17" fmla="*/ 0 h 122"/>
                <a:gd name="T18" fmla="*/ 48 w 78"/>
                <a:gd name="T19" fmla="*/ 1 h 122"/>
                <a:gd name="T20" fmla="*/ 57 w 78"/>
                <a:gd name="T21" fmla="*/ 4 h 122"/>
                <a:gd name="T22" fmla="*/ 62 w 78"/>
                <a:gd name="T23" fmla="*/ 7 h 122"/>
                <a:gd name="T24" fmla="*/ 65 w 78"/>
                <a:gd name="T25" fmla="*/ 10 h 122"/>
                <a:gd name="T26" fmla="*/ 68 w 78"/>
                <a:gd name="T27" fmla="*/ 15 h 122"/>
                <a:gd name="T28" fmla="*/ 72 w 78"/>
                <a:gd name="T29" fmla="*/ 24 h 122"/>
                <a:gd name="T30" fmla="*/ 75 w 78"/>
                <a:gd name="T31" fmla="*/ 33 h 122"/>
                <a:gd name="T32" fmla="*/ 77 w 78"/>
                <a:gd name="T33" fmla="*/ 45 h 122"/>
                <a:gd name="T34" fmla="*/ 78 w 78"/>
                <a:gd name="T35" fmla="*/ 62 h 122"/>
                <a:gd name="T36" fmla="*/ 77 w 78"/>
                <a:gd name="T37" fmla="*/ 80 h 122"/>
                <a:gd name="T38" fmla="*/ 74 w 78"/>
                <a:gd name="T39" fmla="*/ 95 h 122"/>
                <a:gd name="T40" fmla="*/ 71 w 78"/>
                <a:gd name="T41" fmla="*/ 104 h 122"/>
                <a:gd name="T42" fmla="*/ 66 w 78"/>
                <a:gd name="T43" fmla="*/ 110 h 122"/>
                <a:gd name="T44" fmla="*/ 60 w 78"/>
                <a:gd name="T45" fmla="*/ 116 h 122"/>
                <a:gd name="T46" fmla="*/ 54 w 78"/>
                <a:gd name="T47" fmla="*/ 119 h 122"/>
                <a:gd name="T48" fmla="*/ 47 w 78"/>
                <a:gd name="T49" fmla="*/ 120 h 122"/>
                <a:gd name="T50" fmla="*/ 39 w 78"/>
                <a:gd name="T51" fmla="*/ 122 h 122"/>
                <a:gd name="T52" fmla="*/ 24 w 78"/>
                <a:gd name="T53" fmla="*/ 119 h 122"/>
                <a:gd name="T54" fmla="*/ 12 w 78"/>
                <a:gd name="T55" fmla="*/ 110 h 122"/>
                <a:gd name="T56" fmla="*/ 6 w 78"/>
                <a:gd name="T57" fmla="*/ 98 h 122"/>
                <a:gd name="T58" fmla="*/ 1 w 78"/>
                <a:gd name="T59" fmla="*/ 81 h 122"/>
                <a:gd name="T60" fmla="*/ 0 w 78"/>
                <a:gd name="T61" fmla="*/ 62 h 122"/>
                <a:gd name="T62" fmla="*/ 16 w 78"/>
                <a:gd name="T63" fmla="*/ 62 h 122"/>
                <a:gd name="T64" fmla="*/ 16 w 78"/>
                <a:gd name="T65" fmla="*/ 78 h 122"/>
                <a:gd name="T66" fmla="*/ 19 w 78"/>
                <a:gd name="T67" fmla="*/ 90 h 122"/>
                <a:gd name="T68" fmla="*/ 22 w 78"/>
                <a:gd name="T69" fmla="*/ 99 h 122"/>
                <a:gd name="T70" fmla="*/ 27 w 78"/>
                <a:gd name="T71" fmla="*/ 104 h 122"/>
                <a:gd name="T72" fmla="*/ 33 w 78"/>
                <a:gd name="T73" fmla="*/ 107 h 122"/>
                <a:gd name="T74" fmla="*/ 39 w 78"/>
                <a:gd name="T75" fmla="*/ 108 h 122"/>
                <a:gd name="T76" fmla="*/ 45 w 78"/>
                <a:gd name="T77" fmla="*/ 107 h 122"/>
                <a:gd name="T78" fmla="*/ 51 w 78"/>
                <a:gd name="T79" fmla="*/ 104 h 122"/>
                <a:gd name="T80" fmla="*/ 56 w 78"/>
                <a:gd name="T81" fmla="*/ 99 h 122"/>
                <a:gd name="T82" fmla="*/ 60 w 78"/>
                <a:gd name="T83" fmla="*/ 90 h 122"/>
                <a:gd name="T84" fmla="*/ 62 w 78"/>
                <a:gd name="T85" fmla="*/ 78 h 122"/>
                <a:gd name="T86" fmla="*/ 63 w 78"/>
                <a:gd name="T87" fmla="*/ 62 h 122"/>
                <a:gd name="T88" fmla="*/ 62 w 78"/>
                <a:gd name="T89" fmla="*/ 45 h 122"/>
                <a:gd name="T90" fmla="*/ 60 w 78"/>
                <a:gd name="T91" fmla="*/ 31 h 122"/>
                <a:gd name="T92" fmla="*/ 56 w 78"/>
                <a:gd name="T93" fmla="*/ 24 h 122"/>
                <a:gd name="T94" fmla="*/ 51 w 78"/>
                <a:gd name="T95" fmla="*/ 18 h 122"/>
                <a:gd name="T96" fmla="*/ 45 w 78"/>
                <a:gd name="T97" fmla="*/ 15 h 122"/>
                <a:gd name="T98" fmla="*/ 39 w 78"/>
                <a:gd name="T99" fmla="*/ 15 h 122"/>
                <a:gd name="T100" fmla="*/ 33 w 78"/>
                <a:gd name="T101" fmla="*/ 15 h 122"/>
                <a:gd name="T102" fmla="*/ 27 w 78"/>
                <a:gd name="T103" fmla="*/ 18 h 122"/>
                <a:gd name="T104" fmla="*/ 22 w 78"/>
                <a:gd name="T105" fmla="*/ 22 h 122"/>
                <a:gd name="T106" fmla="*/ 19 w 78"/>
                <a:gd name="T107" fmla="*/ 31 h 122"/>
                <a:gd name="T108" fmla="*/ 16 w 78"/>
                <a:gd name="T109" fmla="*/ 45 h 122"/>
                <a:gd name="T110" fmla="*/ 16 w 78"/>
                <a:gd name="T111" fmla="*/ 6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122">
                  <a:moveTo>
                    <a:pt x="0" y="62"/>
                  </a:moveTo>
                  <a:lnTo>
                    <a:pt x="1" y="42"/>
                  </a:lnTo>
                  <a:lnTo>
                    <a:pt x="4" y="27"/>
                  </a:lnTo>
                  <a:lnTo>
                    <a:pt x="7" y="19"/>
                  </a:lnTo>
                  <a:lnTo>
                    <a:pt x="12" y="12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2" y="1"/>
                  </a:lnTo>
                  <a:lnTo>
                    <a:pt x="39" y="0"/>
                  </a:lnTo>
                  <a:lnTo>
                    <a:pt x="48" y="1"/>
                  </a:lnTo>
                  <a:lnTo>
                    <a:pt x="57" y="4"/>
                  </a:lnTo>
                  <a:lnTo>
                    <a:pt x="62" y="7"/>
                  </a:lnTo>
                  <a:lnTo>
                    <a:pt x="65" y="10"/>
                  </a:lnTo>
                  <a:lnTo>
                    <a:pt x="68" y="15"/>
                  </a:lnTo>
                  <a:lnTo>
                    <a:pt x="72" y="24"/>
                  </a:lnTo>
                  <a:lnTo>
                    <a:pt x="75" y="33"/>
                  </a:lnTo>
                  <a:lnTo>
                    <a:pt x="77" y="45"/>
                  </a:lnTo>
                  <a:lnTo>
                    <a:pt x="78" y="62"/>
                  </a:lnTo>
                  <a:lnTo>
                    <a:pt x="77" y="80"/>
                  </a:lnTo>
                  <a:lnTo>
                    <a:pt x="74" y="95"/>
                  </a:lnTo>
                  <a:lnTo>
                    <a:pt x="71" y="104"/>
                  </a:lnTo>
                  <a:lnTo>
                    <a:pt x="66" y="110"/>
                  </a:lnTo>
                  <a:lnTo>
                    <a:pt x="60" y="116"/>
                  </a:lnTo>
                  <a:lnTo>
                    <a:pt x="54" y="119"/>
                  </a:lnTo>
                  <a:lnTo>
                    <a:pt x="47" y="120"/>
                  </a:lnTo>
                  <a:lnTo>
                    <a:pt x="39" y="122"/>
                  </a:lnTo>
                  <a:lnTo>
                    <a:pt x="24" y="119"/>
                  </a:lnTo>
                  <a:lnTo>
                    <a:pt x="12" y="110"/>
                  </a:lnTo>
                  <a:lnTo>
                    <a:pt x="6" y="98"/>
                  </a:lnTo>
                  <a:lnTo>
                    <a:pt x="1" y="81"/>
                  </a:lnTo>
                  <a:lnTo>
                    <a:pt x="0" y="62"/>
                  </a:lnTo>
                  <a:close/>
                  <a:moveTo>
                    <a:pt x="16" y="62"/>
                  </a:moveTo>
                  <a:lnTo>
                    <a:pt x="16" y="78"/>
                  </a:lnTo>
                  <a:lnTo>
                    <a:pt x="19" y="90"/>
                  </a:lnTo>
                  <a:lnTo>
                    <a:pt x="22" y="99"/>
                  </a:lnTo>
                  <a:lnTo>
                    <a:pt x="27" y="104"/>
                  </a:lnTo>
                  <a:lnTo>
                    <a:pt x="33" y="107"/>
                  </a:lnTo>
                  <a:lnTo>
                    <a:pt x="39" y="108"/>
                  </a:lnTo>
                  <a:lnTo>
                    <a:pt x="45" y="107"/>
                  </a:lnTo>
                  <a:lnTo>
                    <a:pt x="51" y="104"/>
                  </a:lnTo>
                  <a:lnTo>
                    <a:pt x="56" y="99"/>
                  </a:lnTo>
                  <a:lnTo>
                    <a:pt x="60" y="90"/>
                  </a:lnTo>
                  <a:lnTo>
                    <a:pt x="62" y="78"/>
                  </a:lnTo>
                  <a:lnTo>
                    <a:pt x="63" y="62"/>
                  </a:lnTo>
                  <a:lnTo>
                    <a:pt x="62" y="45"/>
                  </a:lnTo>
                  <a:lnTo>
                    <a:pt x="60" y="31"/>
                  </a:lnTo>
                  <a:lnTo>
                    <a:pt x="56" y="24"/>
                  </a:lnTo>
                  <a:lnTo>
                    <a:pt x="51" y="18"/>
                  </a:lnTo>
                  <a:lnTo>
                    <a:pt x="45" y="15"/>
                  </a:lnTo>
                  <a:lnTo>
                    <a:pt x="39" y="15"/>
                  </a:lnTo>
                  <a:lnTo>
                    <a:pt x="33" y="15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19" y="31"/>
                  </a:lnTo>
                  <a:lnTo>
                    <a:pt x="16" y="45"/>
                  </a:lnTo>
                  <a:lnTo>
                    <a:pt x="16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6" name="Freeform 306"/>
            <p:cNvSpPr>
              <a:spLocks/>
            </p:cNvSpPr>
            <p:nvPr/>
          </p:nvSpPr>
          <p:spPr bwMode="auto">
            <a:xfrm>
              <a:off x="360961" y="1060907"/>
              <a:ext cx="69907" cy="109655"/>
            </a:xfrm>
            <a:custGeom>
              <a:avLst/>
              <a:gdLst>
                <a:gd name="T0" fmla="*/ 16 w 78"/>
                <a:gd name="T1" fmla="*/ 86 h 121"/>
                <a:gd name="T2" fmla="*/ 21 w 78"/>
                <a:gd name="T3" fmla="*/ 98 h 121"/>
                <a:gd name="T4" fmla="*/ 28 w 78"/>
                <a:gd name="T5" fmla="*/ 104 h 121"/>
                <a:gd name="T6" fmla="*/ 39 w 78"/>
                <a:gd name="T7" fmla="*/ 107 h 121"/>
                <a:gd name="T8" fmla="*/ 51 w 78"/>
                <a:gd name="T9" fmla="*/ 104 h 121"/>
                <a:gd name="T10" fmla="*/ 60 w 78"/>
                <a:gd name="T11" fmla="*/ 95 h 121"/>
                <a:gd name="T12" fmla="*/ 63 w 78"/>
                <a:gd name="T13" fmla="*/ 83 h 121"/>
                <a:gd name="T14" fmla="*/ 60 w 78"/>
                <a:gd name="T15" fmla="*/ 71 h 121"/>
                <a:gd name="T16" fmla="*/ 51 w 78"/>
                <a:gd name="T17" fmla="*/ 63 h 121"/>
                <a:gd name="T18" fmla="*/ 41 w 78"/>
                <a:gd name="T19" fmla="*/ 60 h 121"/>
                <a:gd name="T20" fmla="*/ 30 w 78"/>
                <a:gd name="T21" fmla="*/ 62 h 121"/>
                <a:gd name="T22" fmla="*/ 33 w 78"/>
                <a:gd name="T23" fmla="*/ 48 h 121"/>
                <a:gd name="T24" fmla="*/ 44 w 78"/>
                <a:gd name="T25" fmla="*/ 47 h 121"/>
                <a:gd name="T26" fmla="*/ 53 w 78"/>
                <a:gd name="T27" fmla="*/ 41 h 121"/>
                <a:gd name="T28" fmla="*/ 56 w 78"/>
                <a:gd name="T29" fmla="*/ 30 h 121"/>
                <a:gd name="T30" fmla="*/ 54 w 78"/>
                <a:gd name="T31" fmla="*/ 21 h 121"/>
                <a:gd name="T32" fmla="*/ 47 w 78"/>
                <a:gd name="T33" fmla="*/ 15 h 121"/>
                <a:gd name="T34" fmla="*/ 38 w 78"/>
                <a:gd name="T35" fmla="*/ 13 h 121"/>
                <a:gd name="T36" fmla="*/ 28 w 78"/>
                <a:gd name="T37" fmla="*/ 15 h 121"/>
                <a:gd name="T38" fmla="*/ 21 w 78"/>
                <a:gd name="T39" fmla="*/ 22 h 121"/>
                <a:gd name="T40" fmla="*/ 18 w 78"/>
                <a:gd name="T41" fmla="*/ 33 h 121"/>
                <a:gd name="T42" fmla="*/ 4 w 78"/>
                <a:gd name="T43" fmla="*/ 21 h 121"/>
                <a:gd name="T44" fmla="*/ 13 w 78"/>
                <a:gd name="T45" fmla="*/ 7 h 121"/>
                <a:gd name="T46" fmla="*/ 28 w 78"/>
                <a:gd name="T47" fmla="*/ 0 h 121"/>
                <a:gd name="T48" fmla="*/ 47 w 78"/>
                <a:gd name="T49" fmla="*/ 0 h 121"/>
                <a:gd name="T50" fmla="*/ 60 w 78"/>
                <a:gd name="T51" fmla="*/ 6 h 121"/>
                <a:gd name="T52" fmla="*/ 68 w 78"/>
                <a:gd name="T53" fmla="*/ 15 h 121"/>
                <a:gd name="T54" fmla="*/ 71 w 78"/>
                <a:gd name="T55" fmla="*/ 30 h 121"/>
                <a:gd name="T56" fmla="*/ 68 w 78"/>
                <a:gd name="T57" fmla="*/ 44 h 121"/>
                <a:gd name="T58" fmla="*/ 60 w 78"/>
                <a:gd name="T59" fmla="*/ 50 h 121"/>
                <a:gd name="T60" fmla="*/ 62 w 78"/>
                <a:gd name="T61" fmla="*/ 56 h 121"/>
                <a:gd name="T62" fmla="*/ 72 w 78"/>
                <a:gd name="T63" fmla="*/ 63 h 121"/>
                <a:gd name="T64" fmla="*/ 78 w 78"/>
                <a:gd name="T65" fmla="*/ 75 h 121"/>
                <a:gd name="T66" fmla="*/ 75 w 78"/>
                <a:gd name="T67" fmla="*/ 98 h 121"/>
                <a:gd name="T68" fmla="*/ 54 w 78"/>
                <a:gd name="T69" fmla="*/ 118 h 121"/>
                <a:gd name="T70" fmla="*/ 24 w 78"/>
                <a:gd name="T71" fmla="*/ 119 h 121"/>
                <a:gd name="T72" fmla="*/ 7 w 78"/>
                <a:gd name="T73" fmla="*/ 107 h 121"/>
                <a:gd name="T74" fmla="*/ 1 w 78"/>
                <a:gd name="T75" fmla="*/ 9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121">
                  <a:moveTo>
                    <a:pt x="0" y="87"/>
                  </a:moveTo>
                  <a:lnTo>
                    <a:pt x="16" y="86"/>
                  </a:lnTo>
                  <a:lnTo>
                    <a:pt x="18" y="93"/>
                  </a:lnTo>
                  <a:lnTo>
                    <a:pt x="21" y="98"/>
                  </a:lnTo>
                  <a:lnTo>
                    <a:pt x="24" y="102"/>
                  </a:lnTo>
                  <a:lnTo>
                    <a:pt x="28" y="104"/>
                  </a:lnTo>
                  <a:lnTo>
                    <a:pt x="33" y="107"/>
                  </a:lnTo>
                  <a:lnTo>
                    <a:pt x="39" y="107"/>
                  </a:lnTo>
                  <a:lnTo>
                    <a:pt x="45" y="105"/>
                  </a:lnTo>
                  <a:lnTo>
                    <a:pt x="51" y="104"/>
                  </a:lnTo>
                  <a:lnTo>
                    <a:pt x="56" y="99"/>
                  </a:lnTo>
                  <a:lnTo>
                    <a:pt x="60" y="95"/>
                  </a:lnTo>
                  <a:lnTo>
                    <a:pt x="62" y="89"/>
                  </a:lnTo>
                  <a:lnTo>
                    <a:pt x="63" y="83"/>
                  </a:lnTo>
                  <a:lnTo>
                    <a:pt x="62" y="77"/>
                  </a:lnTo>
                  <a:lnTo>
                    <a:pt x="60" y="71"/>
                  </a:lnTo>
                  <a:lnTo>
                    <a:pt x="56" y="66"/>
                  </a:lnTo>
                  <a:lnTo>
                    <a:pt x="51" y="63"/>
                  </a:lnTo>
                  <a:lnTo>
                    <a:pt x="47" y="60"/>
                  </a:lnTo>
                  <a:lnTo>
                    <a:pt x="41" y="60"/>
                  </a:lnTo>
                  <a:lnTo>
                    <a:pt x="36" y="60"/>
                  </a:lnTo>
                  <a:lnTo>
                    <a:pt x="30" y="62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9" y="48"/>
                  </a:lnTo>
                  <a:lnTo>
                    <a:pt x="44" y="47"/>
                  </a:lnTo>
                  <a:lnTo>
                    <a:pt x="50" y="44"/>
                  </a:lnTo>
                  <a:lnTo>
                    <a:pt x="53" y="41"/>
                  </a:lnTo>
                  <a:lnTo>
                    <a:pt x="56" y="36"/>
                  </a:lnTo>
                  <a:lnTo>
                    <a:pt x="56" y="30"/>
                  </a:lnTo>
                  <a:lnTo>
                    <a:pt x="56" y="26"/>
                  </a:lnTo>
                  <a:lnTo>
                    <a:pt x="54" y="21"/>
                  </a:lnTo>
                  <a:lnTo>
                    <a:pt x="51" y="18"/>
                  </a:lnTo>
                  <a:lnTo>
                    <a:pt x="47" y="15"/>
                  </a:lnTo>
                  <a:lnTo>
                    <a:pt x="42" y="13"/>
                  </a:lnTo>
                  <a:lnTo>
                    <a:pt x="38" y="13"/>
                  </a:lnTo>
                  <a:lnTo>
                    <a:pt x="33" y="13"/>
                  </a:lnTo>
                  <a:lnTo>
                    <a:pt x="28" y="15"/>
                  </a:lnTo>
                  <a:lnTo>
                    <a:pt x="24" y="18"/>
                  </a:lnTo>
                  <a:lnTo>
                    <a:pt x="21" y="22"/>
                  </a:lnTo>
                  <a:lnTo>
                    <a:pt x="19" y="27"/>
                  </a:lnTo>
                  <a:lnTo>
                    <a:pt x="18" y="33"/>
                  </a:lnTo>
                  <a:lnTo>
                    <a:pt x="1" y="30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3" y="7"/>
                  </a:lnTo>
                  <a:lnTo>
                    <a:pt x="21" y="3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4" y="3"/>
                  </a:lnTo>
                  <a:lnTo>
                    <a:pt x="60" y="6"/>
                  </a:lnTo>
                  <a:lnTo>
                    <a:pt x="63" y="10"/>
                  </a:lnTo>
                  <a:lnTo>
                    <a:pt x="68" y="15"/>
                  </a:lnTo>
                  <a:lnTo>
                    <a:pt x="71" y="22"/>
                  </a:lnTo>
                  <a:lnTo>
                    <a:pt x="71" y="30"/>
                  </a:lnTo>
                  <a:lnTo>
                    <a:pt x="71" y="36"/>
                  </a:lnTo>
                  <a:lnTo>
                    <a:pt x="68" y="44"/>
                  </a:lnTo>
                  <a:lnTo>
                    <a:pt x="65" y="47"/>
                  </a:lnTo>
                  <a:lnTo>
                    <a:pt x="60" y="50"/>
                  </a:lnTo>
                  <a:lnTo>
                    <a:pt x="56" y="53"/>
                  </a:lnTo>
                  <a:lnTo>
                    <a:pt x="62" y="56"/>
                  </a:lnTo>
                  <a:lnTo>
                    <a:pt x="68" y="59"/>
                  </a:lnTo>
                  <a:lnTo>
                    <a:pt x="72" y="63"/>
                  </a:lnTo>
                  <a:lnTo>
                    <a:pt x="75" y="69"/>
                  </a:lnTo>
                  <a:lnTo>
                    <a:pt x="78" y="75"/>
                  </a:lnTo>
                  <a:lnTo>
                    <a:pt x="78" y="83"/>
                  </a:lnTo>
                  <a:lnTo>
                    <a:pt x="75" y="98"/>
                  </a:lnTo>
                  <a:lnTo>
                    <a:pt x="66" y="110"/>
                  </a:lnTo>
                  <a:lnTo>
                    <a:pt x="54" y="118"/>
                  </a:lnTo>
                  <a:lnTo>
                    <a:pt x="38" y="121"/>
                  </a:lnTo>
                  <a:lnTo>
                    <a:pt x="24" y="119"/>
                  </a:lnTo>
                  <a:lnTo>
                    <a:pt x="12" y="112"/>
                  </a:lnTo>
                  <a:lnTo>
                    <a:pt x="7" y="107"/>
                  </a:lnTo>
                  <a:lnTo>
                    <a:pt x="4" y="101"/>
                  </a:lnTo>
                  <a:lnTo>
                    <a:pt x="1" y="9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7" name="Freeform 307"/>
            <p:cNvSpPr>
              <a:spLocks noEditPoints="1"/>
            </p:cNvSpPr>
            <p:nvPr/>
          </p:nvSpPr>
          <p:spPr bwMode="auto">
            <a:xfrm>
              <a:off x="441354" y="1060907"/>
              <a:ext cx="69907" cy="109655"/>
            </a:xfrm>
            <a:custGeom>
              <a:avLst/>
              <a:gdLst>
                <a:gd name="T0" fmla="*/ 0 w 78"/>
                <a:gd name="T1" fmla="*/ 60 h 121"/>
                <a:gd name="T2" fmla="*/ 1 w 78"/>
                <a:gd name="T3" fmla="*/ 41 h 121"/>
                <a:gd name="T4" fmla="*/ 4 w 78"/>
                <a:gd name="T5" fmla="*/ 26 h 121"/>
                <a:gd name="T6" fmla="*/ 7 w 78"/>
                <a:gd name="T7" fmla="*/ 18 h 121"/>
                <a:gd name="T8" fmla="*/ 12 w 78"/>
                <a:gd name="T9" fmla="*/ 10 h 121"/>
                <a:gd name="T10" fmla="*/ 18 w 78"/>
                <a:gd name="T11" fmla="*/ 6 h 121"/>
                <a:gd name="T12" fmla="*/ 24 w 78"/>
                <a:gd name="T13" fmla="*/ 3 h 121"/>
                <a:gd name="T14" fmla="*/ 32 w 78"/>
                <a:gd name="T15" fmla="*/ 0 h 121"/>
                <a:gd name="T16" fmla="*/ 39 w 78"/>
                <a:gd name="T17" fmla="*/ 0 h 121"/>
                <a:gd name="T18" fmla="*/ 48 w 78"/>
                <a:gd name="T19" fmla="*/ 0 h 121"/>
                <a:gd name="T20" fmla="*/ 57 w 78"/>
                <a:gd name="T21" fmla="*/ 3 h 121"/>
                <a:gd name="T22" fmla="*/ 62 w 78"/>
                <a:gd name="T23" fmla="*/ 6 h 121"/>
                <a:gd name="T24" fmla="*/ 65 w 78"/>
                <a:gd name="T25" fmla="*/ 10 h 121"/>
                <a:gd name="T26" fmla="*/ 68 w 78"/>
                <a:gd name="T27" fmla="*/ 15 h 121"/>
                <a:gd name="T28" fmla="*/ 72 w 78"/>
                <a:gd name="T29" fmla="*/ 22 h 121"/>
                <a:gd name="T30" fmla="*/ 75 w 78"/>
                <a:gd name="T31" fmla="*/ 32 h 121"/>
                <a:gd name="T32" fmla="*/ 77 w 78"/>
                <a:gd name="T33" fmla="*/ 44 h 121"/>
                <a:gd name="T34" fmla="*/ 78 w 78"/>
                <a:gd name="T35" fmla="*/ 60 h 121"/>
                <a:gd name="T36" fmla="*/ 77 w 78"/>
                <a:gd name="T37" fmla="*/ 80 h 121"/>
                <a:gd name="T38" fmla="*/ 74 w 78"/>
                <a:gd name="T39" fmla="*/ 95 h 121"/>
                <a:gd name="T40" fmla="*/ 71 w 78"/>
                <a:gd name="T41" fmla="*/ 102 h 121"/>
                <a:gd name="T42" fmla="*/ 66 w 78"/>
                <a:gd name="T43" fmla="*/ 109 h 121"/>
                <a:gd name="T44" fmla="*/ 60 w 78"/>
                <a:gd name="T45" fmla="*/ 115 h 121"/>
                <a:gd name="T46" fmla="*/ 54 w 78"/>
                <a:gd name="T47" fmla="*/ 118 h 121"/>
                <a:gd name="T48" fmla="*/ 47 w 78"/>
                <a:gd name="T49" fmla="*/ 121 h 121"/>
                <a:gd name="T50" fmla="*/ 39 w 78"/>
                <a:gd name="T51" fmla="*/ 121 h 121"/>
                <a:gd name="T52" fmla="*/ 24 w 78"/>
                <a:gd name="T53" fmla="*/ 118 h 121"/>
                <a:gd name="T54" fmla="*/ 12 w 78"/>
                <a:gd name="T55" fmla="*/ 110 h 121"/>
                <a:gd name="T56" fmla="*/ 6 w 78"/>
                <a:gd name="T57" fmla="*/ 96 h 121"/>
                <a:gd name="T58" fmla="*/ 1 w 78"/>
                <a:gd name="T59" fmla="*/ 80 h 121"/>
                <a:gd name="T60" fmla="*/ 0 w 78"/>
                <a:gd name="T61" fmla="*/ 60 h 121"/>
                <a:gd name="T62" fmla="*/ 16 w 78"/>
                <a:gd name="T63" fmla="*/ 60 h 121"/>
                <a:gd name="T64" fmla="*/ 16 w 78"/>
                <a:gd name="T65" fmla="*/ 77 h 121"/>
                <a:gd name="T66" fmla="*/ 19 w 78"/>
                <a:gd name="T67" fmla="*/ 90 h 121"/>
                <a:gd name="T68" fmla="*/ 22 w 78"/>
                <a:gd name="T69" fmla="*/ 98 h 121"/>
                <a:gd name="T70" fmla="*/ 27 w 78"/>
                <a:gd name="T71" fmla="*/ 102 h 121"/>
                <a:gd name="T72" fmla="*/ 33 w 78"/>
                <a:gd name="T73" fmla="*/ 105 h 121"/>
                <a:gd name="T74" fmla="*/ 39 w 78"/>
                <a:gd name="T75" fmla="*/ 107 h 121"/>
                <a:gd name="T76" fmla="*/ 45 w 78"/>
                <a:gd name="T77" fmla="*/ 105 h 121"/>
                <a:gd name="T78" fmla="*/ 51 w 78"/>
                <a:gd name="T79" fmla="*/ 102 h 121"/>
                <a:gd name="T80" fmla="*/ 56 w 78"/>
                <a:gd name="T81" fmla="*/ 98 h 121"/>
                <a:gd name="T82" fmla="*/ 60 w 78"/>
                <a:gd name="T83" fmla="*/ 90 h 121"/>
                <a:gd name="T84" fmla="*/ 62 w 78"/>
                <a:gd name="T85" fmla="*/ 77 h 121"/>
                <a:gd name="T86" fmla="*/ 63 w 78"/>
                <a:gd name="T87" fmla="*/ 60 h 121"/>
                <a:gd name="T88" fmla="*/ 62 w 78"/>
                <a:gd name="T89" fmla="*/ 44 h 121"/>
                <a:gd name="T90" fmla="*/ 60 w 78"/>
                <a:gd name="T91" fmla="*/ 32 h 121"/>
                <a:gd name="T92" fmla="*/ 56 w 78"/>
                <a:gd name="T93" fmla="*/ 22 h 121"/>
                <a:gd name="T94" fmla="*/ 51 w 78"/>
                <a:gd name="T95" fmla="*/ 18 h 121"/>
                <a:gd name="T96" fmla="*/ 45 w 78"/>
                <a:gd name="T97" fmla="*/ 15 h 121"/>
                <a:gd name="T98" fmla="*/ 39 w 78"/>
                <a:gd name="T99" fmla="*/ 13 h 121"/>
                <a:gd name="T100" fmla="*/ 33 w 78"/>
                <a:gd name="T101" fmla="*/ 15 h 121"/>
                <a:gd name="T102" fmla="*/ 27 w 78"/>
                <a:gd name="T103" fmla="*/ 16 h 121"/>
                <a:gd name="T104" fmla="*/ 22 w 78"/>
                <a:gd name="T105" fmla="*/ 21 h 121"/>
                <a:gd name="T106" fmla="*/ 19 w 78"/>
                <a:gd name="T107" fmla="*/ 30 h 121"/>
                <a:gd name="T108" fmla="*/ 16 w 78"/>
                <a:gd name="T109" fmla="*/ 44 h 121"/>
                <a:gd name="T110" fmla="*/ 16 w 78"/>
                <a:gd name="T111" fmla="*/ 6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121">
                  <a:moveTo>
                    <a:pt x="0" y="60"/>
                  </a:moveTo>
                  <a:lnTo>
                    <a:pt x="1" y="41"/>
                  </a:lnTo>
                  <a:lnTo>
                    <a:pt x="4" y="26"/>
                  </a:lnTo>
                  <a:lnTo>
                    <a:pt x="7" y="18"/>
                  </a:lnTo>
                  <a:lnTo>
                    <a:pt x="12" y="10"/>
                  </a:lnTo>
                  <a:lnTo>
                    <a:pt x="18" y="6"/>
                  </a:lnTo>
                  <a:lnTo>
                    <a:pt x="24" y="3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57" y="3"/>
                  </a:lnTo>
                  <a:lnTo>
                    <a:pt x="62" y="6"/>
                  </a:lnTo>
                  <a:lnTo>
                    <a:pt x="65" y="10"/>
                  </a:lnTo>
                  <a:lnTo>
                    <a:pt x="68" y="15"/>
                  </a:lnTo>
                  <a:lnTo>
                    <a:pt x="72" y="22"/>
                  </a:lnTo>
                  <a:lnTo>
                    <a:pt x="75" y="32"/>
                  </a:lnTo>
                  <a:lnTo>
                    <a:pt x="77" y="44"/>
                  </a:lnTo>
                  <a:lnTo>
                    <a:pt x="78" y="60"/>
                  </a:lnTo>
                  <a:lnTo>
                    <a:pt x="77" y="80"/>
                  </a:lnTo>
                  <a:lnTo>
                    <a:pt x="74" y="95"/>
                  </a:lnTo>
                  <a:lnTo>
                    <a:pt x="71" y="102"/>
                  </a:lnTo>
                  <a:lnTo>
                    <a:pt x="66" y="109"/>
                  </a:lnTo>
                  <a:lnTo>
                    <a:pt x="60" y="115"/>
                  </a:lnTo>
                  <a:lnTo>
                    <a:pt x="54" y="118"/>
                  </a:lnTo>
                  <a:lnTo>
                    <a:pt x="47" y="121"/>
                  </a:lnTo>
                  <a:lnTo>
                    <a:pt x="39" y="121"/>
                  </a:lnTo>
                  <a:lnTo>
                    <a:pt x="24" y="118"/>
                  </a:lnTo>
                  <a:lnTo>
                    <a:pt x="12" y="110"/>
                  </a:lnTo>
                  <a:lnTo>
                    <a:pt x="6" y="96"/>
                  </a:lnTo>
                  <a:lnTo>
                    <a:pt x="1" y="80"/>
                  </a:lnTo>
                  <a:lnTo>
                    <a:pt x="0" y="60"/>
                  </a:lnTo>
                  <a:close/>
                  <a:moveTo>
                    <a:pt x="16" y="60"/>
                  </a:moveTo>
                  <a:lnTo>
                    <a:pt x="16" y="77"/>
                  </a:lnTo>
                  <a:lnTo>
                    <a:pt x="19" y="90"/>
                  </a:lnTo>
                  <a:lnTo>
                    <a:pt x="22" y="98"/>
                  </a:lnTo>
                  <a:lnTo>
                    <a:pt x="27" y="102"/>
                  </a:lnTo>
                  <a:lnTo>
                    <a:pt x="33" y="105"/>
                  </a:lnTo>
                  <a:lnTo>
                    <a:pt x="39" y="107"/>
                  </a:lnTo>
                  <a:lnTo>
                    <a:pt x="45" y="105"/>
                  </a:lnTo>
                  <a:lnTo>
                    <a:pt x="51" y="102"/>
                  </a:lnTo>
                  <a:lnTo>
                    <a:pt x="56" y="98"/>
                  </a:lnTo>
                  <a:lnTo>
                    <a:pt x="60" y="90"/>
                  </a:lnTo>
                  <a:lnTo>
                    <a:pt x="62" y="77"/>
                  </a:lnTo>
                  <a:lnTo>
                    <a:pt x="63" y="60"/>
                  </a:lnTo>
                  <a:lnTo>
                    <a:pt x="62" y="44"/>
                  </a:lnTo>
                  <a:lnTo>
                    <a:pt x="60" y="32"/>
                  </a:lnTo>
                  <a:lnTo>
                    <a:pt x="56" y="22"/>
                  </a:lnTo>
                  <a:lnTo>
                    <a:pt x="51" y="18"/>
                  </a:lnTo>
                  <a:lnTo>
                    <a:pt x="45" y="15"/>
                  </a:lnTo>
                  <a:lnTo>
                    <a:pt x="39" y="13"/>
                  </a:lnTo>
                  <a:lnTo>
                    <a:pt x="33" y="15"/>
                  </a:lnTo>
                  <a:lnTo>
                    <a:pt x="27" y="16"/>
                  </a:lnTo>
                  <a:lnTo>
                    <a:pt x="22" y="21"/>
                  </a:lnTo>
                  <a:lnTo>
                    <a:pt x="19" y="30"/>
                  </a:lnTo>
                  <a:lnTo>
                    <a:pt x="16" y="44"/>
                  </a:lnTo>
                  <a:lnTo>
                    <a:pt x="1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8" name="Freeform 308"/>
            <p:cNvSpPr>
              <a:spLocks noEditPoints="1"/>
            </p:cNvSpPr>
            <p:nvPr/>
          </p:nvSpPr>
          <p:spPr bwMode="auto">
            <a:xfrm>
              <a:off x="168717" y="2051459"/>
              <a:ext cx="111851" cy="85897"/>
            </a:xfrm>
            <a:custGeom>
              <a:avLst/>
              <a:gdLst>
                <a:gd name="T0" fmla="*/ 129 w 129"/>
                <a:gd name="T1" fmla="*/ 93 h 93"/>
                <a:gd name="T2" fmla="*/ 0 w 129"/>
                <a:gd name="T3" fmla="*/ 93 h 93"/>
                <a:gd name="T4" fmla="*/ 0 w 129"/>
                <a:gd name="T5" fmla="*/ 48 h 93"/>
                <a:gd name="T6" fmla="*/ 0 w 129"/>
                <a:gd name="T7" fmla="*/ 41 h 93"/>
                <a:gd name="T8" fmla="*/ 0 w 129"/>
                <a:gd name="T9" fmla="*/ 33 h 93"/>
                <a:gd name="T10" fmla="*/ 2 w 129"/>
                <a:gd name="T11" fmla="*/ 29 h 93"/>
                <a:gd name="T12" fmla="*/ 3 w 129"/>
                <a:gd name="T13" fmla="*/ 21 h 93"/>
                <a:gd name="T14" fmla="*/ 8 w 129"/>
                <a:gd name="T15" fmla="*/ 13 h 93"/>
                <a:gd name="T16" fmla="*/ 13 w 129"/>
                <a:gd name="T17" fmla="*/ 7 h 93"/>
                <a:gd name="T18" fmla="*/ 20 w 129"/>
                <a:gd name="T19" fmla="*/ 3 h 93"/>
                <a:gd name="T20" fmla="*/ 29 w 129"/>
                <a:gd name="T21" fmla="*/ 1 h 93"/>
                <a:gd name="T22" fmla="*/ 38 w 129"/>
                <a:gd name="T23" fmla="*/ 0 h 93"/>
                <a:gd name="T24" fmla="*/ 53 w 129"/>
                <a:gd name="T25" fmla="*/ 3 h 93"/>
                <a:gd name="T26" fmla="*/ 65 w 129"/>
                <a:gd name="T27" fmla="*/ 10 h 93"/>
                <a:gd name="T28" fmla="*/ 71 w 129"/>
                <a:gd name="T29" fmla="*/ 18 h 93"/>
                <a:gd name="T30" fmla="*/ 74 w 129"/>
                <a:gd name="T31" fmla="*/ 30 h 93"/>
                <a:gd name="T32" fmla="*/ 76 w 129"/>
                <a:gd name="T33" fmla="*/ 47 h 93"/>
                <a:gd name="T34" fmla="*/ 76 w 129"/>
                <a:gd name="T35" fmla="*/ 77 h 93"/>
                <a:gd name="T36" fmla="*/ 129 w 129"/>
                <a:gd name="T37" fmla="*/ 77 h 93"/>
                <a:gd name="T38" fmla="*/ 129 w 129"/>
                <a:gd name="T39" fmla="*/ 93 h 93"/>
                <a:gd name="T40" fmla="*/ 62 w 129"/>
                <a:gd name="T41" fmla="*/ 77 h 93"/>
                <a:gd name="T42" fmla="*/ 62 w 129"/>
                <a:gd name="T43" fmla="*/ 45 h 93"/>
                <a:gd name="T44" fmla="*/ 61 w 129"/>
                <a:gd name="T45" fmla="*/ 38 h 93"/>
                <a:gd name="T46" fmla="*/ 59 w 129"/>
                <a:gd name="T47" fmla="*/ 32 h 93"/>
                <a:gd name="T48" fmla="*/ 58 w 129"/>
                <a:gd name="T49" fmla="*/ 27 h 93"/>
                <a:gd name="T50" fmla="*/ 55 w 129"/>
                <a:gd name="T51" fmla="*/ 23 h 93"/>
                <a:gd name="T52" fmla="*/ 50 w 129"/>
                <a:gd name="T53" fmla="*/ 20 h 93"/>
                <a:gd name="T54" fmla="*/ 44 w 129"/>
                <a:gd name="T55" fmla="*/ 16 h 93"/>
                <a:gd name="T56" fmla="*/ 38 w 129"/>
                <a:gd name="T57" fmla="*/ 16 h 93"/>
                <a:gd name="T58" fmla="*/ 32 w 129"/>
                <a:gd name="T59" fmla="*/ 16 h 93"/>
                <a:gd name="T60" fmla="*/ 28 w 129"/>
                <a:gd name="T61" fmla="*/ 18 h 93"/>
                <a:gd name="T62" fmla="*/ 25 w 129"/>
                <a:gd name="T63" fmla="*/ 21 h 93"/>
                <a:gd name="T64" fmla="*/ 20 w 129"/>
                <a:gd name="T65" fmla="*/ 24 h 93"/>
                <a:gd name="T66" fmla="*/ 19 w 129"/>
                <a:gd name="T67" fmla="*/ 27 h 93"/>
                <a:gd name="T68" fmla="*/ 17 w 129"/>
                <a:gd name="T69" fmla="*/ 30 h 93"/>
                <a:gd name="T70" fmla="*/ 16 w 129"/>
                <a:gd name="T71" fmla="*/ 35 h 93"/>
                <a:gd name="T72" fmla="*/ 16 w 129"/>
                <a:gd name="T73" fmla="*/ 39 h 93"/>
                <a:gd name="T74" fmla="*/ 16 w 129"/>
                <a:gd name="T75" fmla="*/ 47 h 93"/>
                <a:gd name="T76" fmla="*/ 16 w 129"/>
                <a:gd name="T77" fmla="*/ 77 h 93"/>
                <a:gd name="T78" fmla="*/ 62 w 129"/>
                <a:gd name="T79" fmla="*/ 7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9" h="93">
                  <a:moveTo>
                    <a:pt x="129" y="93"/>
                  </a:moveTo>
                  <a:lnTo>
                    <a:pt x="0" y="93"/>
                  </a:lnTo>
                  <a:lnTo>
                    <a:pt x="0" y="48"/>
                  </a:lnTo>
                  <a:lnTo>
                    <a:pt x="0" y="41"/>
                  </a:lnTo>
                  <a:lnTo>
                    <a:pt x="0" y="33"/>
                  </a:lnTo>
                  <a:lnTo>
                    <a:pt x="2" y="29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3" y="7"/>
                  </a:lnTo>
                  <a:lnTo>
                    <a:pt x="20" y="3"/>
                  </a:lnTo>
                  <a:lnTo>
                    <a:pt x="29" y="1"/>
                  </a:lnTo>
                  <a:lnTo>
                    <a:pt x="38" y="0"/>
                  </a:lnTo>
                  <a:lnTo>
                    <a:pt x="53" y="3"/>
                  </a:lnTo>
                  <a:lnTo>
                    <a:pt x="65" y="10"/>
                  </a:lnTo>
                  <a:lnTo>
                    <a:pt x="71" y="18"/>
                  </a:lnTo>
                  <a:lnTo>
                    <a:pt x="74" y="30"/>
                  </a:lnTo>
                  <a:lnTo>
                    <a:pt x="76" y="47"/>
                  </a:lnTo>
                  <a:lnTo>
                    <a:pt x="76" y="77"/>
                  </a:lnTo>
                  <a:lnTo>
                    <a:pt x="129" y="77"/>
                  </a:lnTo>
                  <a:lnTo>
                    <a:pt x="129" y="93"/>
                  </a:lnTo>
                  <a:close/>
                  <a:moveTo>
                    <a:pt x="62" y="77"/>
                  </a:moveTo>
                  <a:lnTo>
                    <a:pt x="62" y="45"/>
                  </a:lnTo>
                  <a:lnTo>
                    <a:pt x="61" y="38"/>
                  </a:lnTo>
                  <a:lnTo>
                    <a:pt x="59" y="32"/>
                  </a:lnTo>
                  <a:lnTo>
                    <a:pt x="58" y="27"/>
                  </a:lnTo>
                  <a:lnTo>
                    <a:pt x="55" y="23"/>
                  </a:lnTo>
                  <a:lnTo>
                    <a:pt x="50" y="20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5" y="21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7" y="30"/>
                  </a:lnTo>
                  <a:lnTo>
                    <a:pt x="16" y="35"/>
                  </a:lnTo>
                  <a:lnTo>
                    <a:pt x="16" y="39"/>
                  </a:lnTo>
                  <a:lnTo>
                    <a:pt x="16" y="47"/>
                  </a:lnTo>
                  <a:lnTo>
                    <a:pt x="16" y="77"/>
                  </a:lnTo>
                  <a:lnTo>
                    <a:pt x="62" y="7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9" name="Freeform 309"/>
            <p:cNvSpPr>
              <a:spLocks/>
            </p:cNvSpPr>
            <p:nvPr/>
          </p:nvSpPr>
          <p:spPr bwMode="auto">
            <a:xfrm>
              <a:off x="168717" y="1956425"/>
              <a:ext cx="143309" cy="31069"/>
            </a:xfrm>
            <a:custGeom>
              <a:avLst/>
              <a:gdLst>
                <a:gd name="T0" fmla="*/ 163 w 163"/>
                <a:gd name="T1" fmla="*/ 35 h 35"/>
                <a:gd name="T2" fmla="*/ 0 w 163"/>
                <a:gd name="T3" fmla="*/ 35 h 35"/>
                <a:gd name="T4" fmla="*/ 0 w 163"/>
                <a:gd name="T5" fmla="*/ 0 h 35"/>
                <a:gd name="T6" fmla="*/ 16 w 163"/>
                <a:gd name="T7" fmla="*/ 0 h 35"/>
                <a:gd name="T8" fmla="*/ 16 w 163"/>
                <a:gd name="T9" fmla="*/ 18 h 35"/>
                <a:gd name="T10" fmla="*/ 148 w 163"/>
                <a:gd name="T11" fmla="*/ 18 h 35"/>
                <a:gd name="T12" fmla="*/ 148 w 163"/>
                <a:gd name="T13" fmla="*/ 0 h 35"/>
                <a:gd name="T14" fmla="*/ 163 w 163"/>
                <a:gd name="T15" fmla="*/ 0 h 35"/>
                <a:gd name="T16" fmla="*/ 163 w 163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35">
                  <a:moveTo>
                    <a:pt x="163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18"/>
                  </a:lnTo>
                  <a:lnTo>
                    <a:pt x="148" y="18"/>
                  </a:lnTo>
                  <a:lnTo>
                    <a:pt x="148" y="0"/>
                  </a:lnTo>
                  <a:lnTo>
                    <a:pt x="163" y="0"/>
                  </a:lnTo>
                  <a:lnTo>
                    <a:pt x="16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0" name="Freeform 310"/>
            <p:cNvSpPr>
              <a:spLocks/>
            </p:cNvSpPr>
            <p:nvPr/>
          </p:nvSpPr>
          <p:spPr bwMode="auto">
            <a:xfrm>
              <a:off x="168717" y="1830321"/>
              <a:ext cx="111851" cy="109655"/>
            </a:xfrm>
            <a:custGeom>
              <a:avLst/>
              <a:gdLst>
                <a:gd name="T0" fmla="*/ 129 w 129"/>
                <a:gd name="T1" fmla="*/ 121 h 121"/>
                <a:gd name="T2" fmla="*/ 0 w 129"/>
                <a:gd name="T3" fmla="*/ 121 h 121"/>
                <a:gd name="T4" fmla="*/ 0 w 129"/>
                <a:gd name="T5" fmla="*/ 95 h 121"/>
                <a:gd name="T6" fmla="*/ 91 w 129"/>
                <a:gd name="T7" fmla="*/ 66 h 121"/>
                <a:gd name="T8" fmla="*/ 99 w 129"/>
                <a:gd name="T9" fmla="*/ 63 h 121"/>
                <a:gd name="T10" fmla="*/ 105 w 129"/>
                <a:gd name="T11" fmla="*/ 62 h 121"/>
                <a:gd name="T12" fmla="*/ 109 w 129"/>
                <a:gd name="T13" fmla="*/ 60 h 121"/>
                <a:gd name="T14" fmla="*/ 105 w 129"/>
                <a:gd name="T15" fmla="*/ 59 h 121"/>
                <a:gd name="T16" fmla="*/ 97 w 129"/>
                <a:gd name="T17" fmla="*/ 57 h 121"/>
                <a:gd name="T18" fmla="*/ 89 w 129"/>
                <a:gd name="T19" fmla="*/ 54 h 121"/>
                <a:gd name="T20" fmla="*/ 0 w 129"/>
                <a:gd name="T21" fmla="*/ 27 h 121"/>
                <a:gd name="T22" fmla="*/ 0 w 129"/>
                <a:gd name="T23" fmla="*/ 0 h 121"/>
                <a:gd name="T24" fmla="*/ 129 w 129"/>
                <a:gd name="T25" fmla="*/ 0 h 121"/>
                <a:gd name="T26" fmla="*/ 129 w 129"/>
                <a:gd name="T27" fmla="*/ 17 h 121"/>
                <a:gd name="T28" fmla="*/ 19 w 129"/>
                <a:gd name="T29" fmla="*/ 17 h 121"/>
                <a:gd name="T30" fmla="*/ 129 w 129"/>
                <a:gd name="T31" fmla="*/ 51 h 121"/>
                <a:gd name="T32" fmla="*/ 129 w 129"/>
                <a:gd name="T33" fmla="*/ 71 h 121"/>
                <a:gd name="T34" fmla="*/ 19 w 129"/>
                <a:gd name="T35" fmla="*/ 104 h 121"/>
                <a:gd name="T36" fmla="*/ 129 w 129"/>
                <a:gd name="T37" fmla="*/ 104 h 121"/>
                <a:gd name="T38" fmla="*/ 129 w 129"/>
                <a:gd name="T3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121">
                  <a:moveTo>
                    <a:pt x="129" y="121"/>
                  </a:moveTo>
                  <a:lnTo>
                    <a:pt x="0" y="121"/>
                  </a:lnTo>
                  <a:lnTo>
                    <a:pt x="0" y="95"/>
                  </a:lnTo>
                  <a:lnTo>
                    <a:pt x="91" y="66"/>
                  </a:lnTo>
                  <a:lnTo>
                    <a:pt x="99" y="63"/>
                  </a:lnTo>
                  <a:lnTo>
                    <a:pt x="105" y="62"/>
                  </a:lnTo>
                  <a:lnTo>
                    <a:pt x="109" y="60"/>
                  </a:lnTo>
                  <a:lnTo>
                    <a:pt x="105" y="59"/>
                  </a:lnTo>
                  <a:lnTo>
                    <a:pt x="97" y="57"/>
                  </a:lnTo>
                  <a:lnTo>
                    <a:pt x="89" y="54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29" y="0"/>
                  </a:lnTo>
                  <a:lnTo>
                    <a:pt x="129" y="17"/>
                  </a:lnTo>
                  <a:lnTo>
                    <a:pt x="19" y="17"/>
                  </a:lnTo>
                  <a:lnTo>
                    <a:pt x="129" y="51"/>
                  </a:lnTo>
                  <a:lnTo>
                    <a:pt x="129" y="71"/>
                  </a:lnTo>
                  <a:lnTo>
                    <a:pt x="19" y="104"/>
                  </a:lnTo>
                  <a:lnTo>
                    <a:pt x="129" y="104"/>
                  </a:lnTo>
                  <a:lnTo>
                    <a:pt x="129" y="12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1" name="Freeform 311"/>
            <p:cNvSpPr>
              <a:spLocks/>
            </p:cNvSpPr>
            <p:nvPr/>
          </p:nvSpPr>
          <p:spPr bwMode="auto">
            <a:xfrm>
              <a:off x="168717" y="1660355"/>
              <a:ext cx="111851" cy="157173"/>
            </a:xfrm>
            <a:custGeom>
              <a:avLst/>
              <a:gdLst>
                <a:gd name="T0" fmla="*/ 129 w 129"/>
                <a:gd name="T1" fmla="*/ 138 h 172"/>
                <a:gd name="T2" fmla="*/ 0 w 129"/>
                <a:gd name="T3" fmla="*/ 172 h 172"/>
                <a:gd name="T4" fmla="*/ 0 w 129"/>
                <a:gd name="T5" fmla="*/ 154 h 172"/>
                <a:gd name="T6" fmla="*/ 85 w 129"/>
                <a:gd name="T7" fmla="*/ 135 h 172"/>
                <a:gd name="T8" fmla="*/ 111 w 129"/>
                <a:gd name="T9" fmla="*/ 129 h 172"/>
                <a:gd name="T10" fmla="*/ 102 w 129"/>
                <a:gd name="T11" fmla="*/ 126 h 172"/>
                <a:gd name="T12" fmla="*/ 94 w 129"/>
                <a:gd name="T13" fmla="*/ 124 h 172"/>
                <a:gd name="T14" fmla="*/ 89 w 129"/>
                <a:gd name="T15" fmla="*/ 123 h 172"/>
                <a:gd name="T16" fmla="*/ 88 w 129"/>
                <a:gd name="T17" fmla="*/ 121 h 172"/>
                <a:gd name="T18" fmla="*/ 0 w 129"/>
                <a:gd name="T19" fmla="*/ 97 h 172"/>
                <a:gd name="T20" fmla="*/ 0 w 129"/>
                <a:gd name="T21" fmla="*/ 76 h 172"/>
                <a:gd name="T22" fmla="*/ 64 w 129"/>
                <a:gd name="T23" fmla="*/ 56 h 172"/>
                <a:gd name="T24" fmla="*/ 111 w 129"/>
                <a:gd name="T25" fmla="*/ 43 h 172"/>
                <a:gd name="T26" fmla="*/ 99 w 129"/>
                <a:gd name="T27" fmla="*/ 41 h 172"/>
                <a:gd name="T28" fmla="*/ 85 w 129"/>
                <a:gd name="T29" fmla="*/ 37 h 172"/>
                <a:gd name="T30" fmla="*/ 0 w 129"/>
                <a:gd name="T31" fmla="*/ 17 h 172"/>
                <a:gd name="T32" fmla="*/ 0 w 129"/>
                <a:gd name="T33" fmla="*/ 0 h 172"/>
                <a:gd name="T34" fmla="*/ 129 w 129"/>
                <a:gd name="T35" fmla="*/ 34 h 172"/>
                <a:gd name="T36" fmla="*/ 129 w 129"/>
                <a:gd name="T37" fmla="*/ 52 h 172"/>
                <a:gd name="T38" fmla="*/ 31 w 129"/>
                <a:gd name="T39" fmla="*/ 82 h 172"/>
                <a:gd name="T40" fmla="*/ 23 w 129"/>
                <a:gd name="T41" fmla="*/ 83 h 172"/>
                <a:gd name="T42" fmla="*/ 19 w 129"/>
                <a:gd name="T43" fmla="*/ 85 h 172"/>
                <a:gd name="T44" fmla="*/ 16 w 129"/>
                <a:gd name="T45" fmla="*/ 86 h 172"/>
                <a:gd name="T46" fmla="*/ 25 w 129"/>
                <a:gd name="T47" fmla="*/ 88 h 172"/>
                <a:gd name="T48" fmla="*/ 32 w 129"/>
                <a:gd name="T49" fmla="*/ 91 h 172"/>
                <a:gd name="T50" fmla="*/ 129 w 129"/>
                <a:gd name="T51" fmla="*/ 118 h 172"/>
                <a:gd name="T52" fmla="*/ 129 w 129"/>
                <a:gd name="T53" fmla="*/ 13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9" h="172">
                  <a:moveTo>
                    <a:pt x="129" y="138"/>
                  </a:moveTo>
                  <a:lnTo>
                    <a:pt x="0" y="172"/>
                  </a:lnTo>
                  <a:lnTo>
                    <a:pt x="0" y="154"/>
                  </a:lnTo>
                  <a:lnTo>
                    <a:pt x="85" y="135"/>
                  </a:lnTo>
                  <a:lnTo>
                    <a:pt x="111" y="129"/>
                  </a:lnTo>
                  <a:lnTo>
                    <a:pt x="102" y="126"/>
                  </a:lnTo>
                  <a:lnTo>
                    <a:pt x="94" y="124"/>
                  </a:lnTo>
                  <a:lnTo>
                    <a:pt x="89" y="123"/>
                  </a:lnTo>
                  <a:lnTo>
                    <a:pt x="88" y="121"/>
                  </a:lnTo>
                  <a:lnTo>
                    <a:pt x="0" y="97"/>
                  </a:lnTo>
                  <a:lnTo>
                    <a:pt x="0" y="76"/>
                  </a:lnTo>
                  <a:lnTo>
                    <a:pt x="64" y="56"/>
                  </a:lnTo>
                  <a:lnTo>
                    <a:pt x="111" y="43"/>
                  </a:lnTo>
                  <a:lnTo>
                    <a:pt x="99" y="41"/>
                  </a:lnTo>
                  <a:lnTo>
                    <a:pt x="85" y="37"/>
                  </a:lnTo>
                  <a:lnTo>
                    <a:pt x="0" y="17"/>
                  </a:lnTo>
                  <a:lnTo>
                    <a:pt x="0" y="0"/>
                  </a:lnTo>
                  <a:lnTo>
                    <a:pt x="129" y="34"/>
                  </a:lnTo>
                  <a:lnTo>
                    <a:pt x="129" y="52"/>
                  </a:lnTo>
                  <a:lnTo>
                    <a:pt x="31" y="82"/>
                  </a:lnTo>
                  <a:lnTo>
                    <a:pt x="23" y="83"/>
                  </a:lnTo>
                  <a:lnTo>
                    <a:pt x="19" y="85"/>
                  </a:lnTo>
                  <a:lnTo>
                    <a:pt x="16" y="86"/>
                  </a:lnTo>
                  <a:lnTo>
                    <a:pt x="25" y="88"/>
                  </a:lnTo>
                  <a:lnTo>
                    <a:pt x="32" y="91"/>
                  </a:lnTo>
                  <a:lnTo>
                    <a:pt x="129" y="118"/>
                  </a:lnTo>
                  <a:lnTo>
                    <a:pt x="129" y="1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2" name="Freeform 312"/>
            <p:cNvSpPr>
              <a:spLocks/>
            </p:cNvSpPr>
            <p:nvPr/>
          </p:nvSpPr>
          <p:spPr bwMode="auto">
            <a:xfrm>
              <a:off x="168717" y="1623804"/>
              <a:ext cx="143309" cy="31069"/>
            </a:xfrm>
            <a:custGeom>
              <a:avLst/>
              <a:gdLst>
                <a:gd name="T0" fmla="*/ 163 w 163"/>
                <a:gd name="T1" fmla="*/ 0 h 34"/>
                <a:gd name="T2" fmla="*/ 163 w 163"/>
                <a:gd name="T3" fmla="*/ 34 h 34"/>
                <a:gd name="T4" fmla="*/ 148 w 163"/>
                <a:gd name="T5" fmla="*/ 34 h 34"/>
                <a:gd name="T6" fmla="*/ 148 w 163"/>
                <a:gd name="T7" fmla="*/ 16 h 34"/>
                <a:gd name="T8" fmla="*/ 16 w 163"/>
                <a:gd name="T9" fmla="*/ 16 h 34"/>
                <a:gd name="T10" fmla="*/ 16 w 163"/>
                <a:gd name="T11" fmla="*/ 34 h 34"/>
                <a:gd name="T12" fmla="*/ 0 w 163"/>
                <a:gd name="T13" fmla="*/ 34 h 34"/>
                <a:gd name="T14" fmla="*/ 0 w 163"/>
                <a:gd name="T15" fmla="*/ 0 h 34"/>
                <a:gd name="T16" fmla="*/ 163 w 163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34">
                  <a:moveTo>
                    <a:pt x="163" y="0"/>
                  </a:moveTo>
                  <a:lnTo>
                    <a:pt x="163" y="34"/>
                  </a:lnTo>
                  <a:lnTo>
                    <a:pt x="148" y="34"/>
                  </a:lnTo>
                  <a:lnTo>
                    <a:pt x="148" y="16"/>
                  </a:lnTo>
                  <a:lnTo>
                    <a:pt x="16" y="16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0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3" name="Rectangle 313"/>
            <p:cNvSpPr>
              <a:spLocks noChangeArrowheads="1"/>
            </p:cNvSpPr>
            <p:nvPr/>
          </p:nvSpPr>
          <p:spPr bwMode="auto">
            <a:xfrm>
              <a:off x="554953" y="1117562"/>
              <a:ext cx="3802934" cy="1546139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4" name="Freeform 314"/>
            <p:cNvSpPr>
              <a:spLocks/>
            </p:cNvSpPr>
            <p:nvPr/>
          </p:nvSpPr>
          <p:spPr bwMode="auto">
            <a:xfrm>
              <a:off x="956917" y="3968598"/>
              <a:ext cx="3404465" cy="252207"/>
            </a:xfrm>
            <a:custGeom>
              <a:avLst/>
              <a:gdLst>
                <a:gd name="T0" fmla="*/ 61 w 3897"/>
                <a:gd name="T1" fmla="*/ 270 h 276"/>
                <a:gd name="T2" fmla="*/ 177 w 3897"/>
                <a:gd name="T3" fmla="*/ 256 h 276"/>
                <a:gd name="T4" fmla="*/ 289 w 3897"/>
                <a:gd name="T5" fmla="*/ 244 h 276"/>
                <a:gd name="T6" fmla="*/ 403 w 3897"/>
                <a:gd name="T7" fmla="*/ 221 h 276"/>
                <a:gd name="T8" fmla="*/ 575 w 3897"/>
                <a:gd name="T9" fmla="*/ 223 h 276"/>
                <a:gd name="T10" fmla="*/ 692 w 3897"/>
                <a:gd name="T11" fmla="*/ 212 h 276"/>
                <a:gd name="T12" fmla="*/ 753 w 3897"/>
                <a:gd name="T13" fmla="*/ 184 h 276"/>
                <a:gd name="T14" fmla="*/ 921 w 3897"/>
                <a:gd name="T15" fmla="*/ 89 h 276"/>
                <a:gd name="T16" fmla="*/ 977 w 3897"/>
                <a:gd name="T17" fmla="*/ 66 h 276"/>
                <a:gd name="T18" fmla="*/ 1147 w 3897"/>
                <a:gd name="T19" fmla="*/ 21 h 276"/>
                <a:gd name="T20" fmla="*/ 1260 w 3897"/>
                <a:gd name="T21" fmla="*/ 28 h 276"/>
                <a:gd name="T22" fmla="*/ 1374 w 3897"/>
                <a:gd name="T23" fmla="*/ 73 h 276"/>
                <a:gd name="T24" fmla="*/ 1547 w 3897"/>
                <a:gd name="T25" fmla="*/ 114 h 276"/>
                <a:gd name="T26" fmla="*/ 1662 w 3897"/>
                <a:gd name="T27" fmla="*/ 111 h 276"/>
                <a:gd name="T28" fmla="*/ 1778 w 3897"/>
                <a:gd name="T29" fmla="*/ 107 h 276"/>
                <a:gd name="T30" fmla="*/ 1894 w 3897"/>
                <a:gd name="T31" fmla="*/ 132 h 276"/>
                <a:gd name="T32" fmla="*/ 2009 w 3897"/>
                <a:gd name="T33" fmla="*/ 114 h 276"/>
                <a:gd name="T34" fmla="*/ 2122 w 3897"/>
                <a:gd name="T35" fmla="*/ 135 h 276"/>
                <a:gd name="T36" fmla="*/ 2237 w 3897"/>
                <a:gd name="T37" fmla="*/ 131 h 276"/>
                <a:gd name="T38" fmla="*/ 2353 w 3897"/>
                <a:gd name="T39" fmla="*/ 123 h 276"/>
                <a:gd name="T40" fmla="*/ 2468 w 3897"/>
                <a:gd name="T41" fmla="*/ 122 h 276"/>
                <a:gd name="T42" fmla="*/ 2576 w 3897"/>
                <a:gd name="T43" fmla="*/ 226 h 276"/>
                <a:gd name="T44" fmla="*/ 2697 w 3897"/>
                <a:gd name="T45" fmla="*/ 268 h 276"/>
                <a:gd name="T46" fmla="*/ 3447 w 3897"/>
                <a:gd name="T47" fmla="*/ 276 h 276"/>
                <a:gd name="T48" fmla="*/ 3621 w 3897"/>
                <a:gd name="T49" fmla="*/ 249 h 276"/>
                <a:gd name="T50" fmla="*/ 3735 w 3897"/>
                <a:gd name="T51" fmla="*/ 255 h 276"/>
                <a:gd name="T52" fmla="*/ 3897 w 3897"/>
                <a:gd name="T53" fmla="*/ 253 h 276"/>
                <a:gd name="T54" fmla="*/ 3794 w 3897"/>
                <a:gd name="T55" fmla="*/ 236 h 276"/>
                <a:gd name="T56" fmla="*/ 3680 w 3897"/>
                <a:gd name="T57" fmla="*/ 232 h 276"/>
                <a:gd name="T58" fmla="*/ 3504 w 3897"/>
                <a:gd name="T59" fmla="*/ 253 h 276"/>
                <a:gd name="T60" fmla="*/ 2813 w 3897"/>
                <a:gd name="T61" fmla="*/ 265 h 276"/>
                <a:gd name="T62" fmla="*/ 2702 w 3897"/>
                <a:gd name="T63" fmla="*/ 249 h 276"/>
                <a:gd name="T64" fmla="*/ 2584 w 3897"/>
                <a:gd name="T65" fmla="*/ 218 h 276"/>
                <a:gd name="T66" fmla="*/ 2471 w 3897"/>
                <a:gd name="T67" fmla="*/ 111 h 276"/>
                <a:gd name="T68" fmla="*/ 2296 w 3897"/>
                <a:gd name="T69" fmla="*/ 104 h 276"/>
                <a:gd name="T70" fmla="*/ 2240 w 3897"/>
                <a:gd name="T71" fmla="*/ 110 h 276"/>
                <a:gd name="T72" fmla="*/ 2124 w 3897"/>
                <a:gd name="T73" fmla="*/ 114 h 276"/>
                <a:gd name="T74" fmla="*/ 2007 w 3897"/>
                <a:gd name="T75" fmla="*/ 105 h 276"/>
                <a:gd name="T76" fmla="*/ 1837 w 3897"/>
                <a:gd name="T77" fmla="*/ 107 h 276"/>
                <a:gd name="T78" fmla="*/ 1724 w 3897"/>
                <a:gd name="T79" fmla="*/ 78 h 276"/>
                <a:gd name="T80" fmla="*/ 1606 w 3897"/>
                <a:gd name="T81" fmla="*/ 95 h 276"/>
                <a:gd name="T82" fmla="*/ 1550 w 3897"/>
                <a:gd name="T83" fmla="*/ 93 h 276"/>
                <a:gd name="T84" fmla="*/ 1380 w 3897"/>
                <a:gd name="T85" fmla="*/ 54 h 276"/>
                <a:gd name="T86" fmla="*/ 1321 w 3897"/>
                <a:gd name="T87" fmla="*/ 16 h 276"/>
                <a:gd name="T88" fmla="*/ 1140 w 3897"/>
                <a:gd name="T89" fmla="*/ 12 h 276"/>
                <a:gd name="T90" fmla="*/ 974 w 3897"/>
                <a:gd name="T91" fmla="*/ 46 h 276"/>
                <a:gd name="T92" fmla="*/ 915 w 3897"/>
                <a:gd name="T93" fmla="*/ 69 h 276"/>
                <a:gd name="T94" fmla="*/ 741 w 3897"/>
                <a:gd name="T95" fmla="*/ 167 h 276"/>
                <a:gd name="T96" fmla="*/ 686 w 3897"/>
                <a:gd name="T97" fmla="*/ 193 h 276"/>
                <a:gd name="T98" fmla="*/ 574 w 3897"/>
                <a:gd name="T99" fmla="*/ 202 h 276"/>
                <a:gd name="T100" fmla="*/ 403 w 3897"/>
                <a:gd name="T101" fmla="*/ 211 h 276"/>
                <a:gd name="T102" fmla="*/ 287 w 3897"/>
                <a:gd name="T103" fmla="*/ 223 h 276"/>
                <a:gd name="T104" fmla="*/ 174 w 3897"/>
                <a:gd name="T105" fmla="*/ 235 h 276"/>
                <a:gd name="T106" fmla="*/ 59 w 3897"/>
                <a:gd name="T107" fmla="*/ 25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97" h="276">
                  <a:moveTo>
                    <a:pt x="0" y="255"/>
                  </a:moveTo>
                  <a:lnTo>
                    <a:pt x="2" y="276"/>
                  </a:lnTo>
                  <a:lnTo>
                    <a:pt x="61" y="270"/>
                  </a:lnTo>
                  <a:lnTo>
                    <a:pt x="64" y="270"/>
                  </a:lnTo>
                  <a:lnTo>
                    <a:pt x="61" y="270"/>
                  </a:lnTo>
                  <a:lnTo>
                    <a:pt x="118" y="262"/>
                  </a:lnTo>
                  <a:lnTo>
                    <a:pt x="117" y="252"/>
                  </a:lnTo>
                  <a:lnTo>
                    <a:pt x="118" y="262"/>
                  </a:lnTo>
                  <a:lnTo>
                    <a:pt x="175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233" y="247"/>
                  </a:lnTo>
                  <a:lnTo>
                    <a:pt x="231" y="236"/>
                  </a:lnTo>
                  <a:lnTo>
                    <a:pt x="233" y="247"/>
                  </a:lnTo>
                  <a:lnTo>
                    <a:pt x="289" y="244"/>
                  </a:lnTo>
                  <a:lnTo>
                    <a:pt x="347" y="239"/>
                  </a:lnTo>
                  <a:lnTo>
                    <a:pt x="349" y="239"/>
                  </a:lnTo>
                  <a:lnTo>
                    <a:pt x="347" y="239"/>
                  </a:lnTo>
                  <a:lnTo>
                    <a:pt x="405" y="232"/>
                  </a:lnTo>
                  <a:lnTo>
                    <a:pt x="403" y="221"/>
                  </a:lnTo>
                  <a:lnTo>
                    <a:pt x="403" y="232"/>
                  </a:lnTo>
                  <a:lnTo>
                    <a:pt x="459" y="230"/>
                  </a:lnTo>
                  <a:lnTo>
                    <a:pt x="518" y="229"/>
                  </a:lnTo>
                  <a:lnTo>
                    <a:pt x="520" y="229"/>
                  </a:lnTo>
                  <a:lnTo>
                    <a:pt x="575" y="223"/>
                  </a:lnTo>
                  <a:lnTo>
                    <a:pt x="574" y="212"/>
                  </a:lnTo>
                  <a:lnTo>
                    <a:pt x="574" y="223"/>
                  </a:lnTo>
                  <a:lnTo>
                    <a:pt x="633" y="227"/>
                  </a:lnTo>
                  <a:lnTo>
                    <a:pt x="636" y="227"/>
                  </a:lnTo>
                  <a:lnTo>
                    <a:pt x="692" y="212"/>
                  </a:lnTo>
                  <a:lnTo>
                    <a:pt x="695" y="211"/>
                  </a:lnTo>
                  <a:lnTo>
                    <a:pt x="693" y="212"/>
                  </a:lnTo>
                  <a:lnTo>
                    <a:pt x="752" y="185"/>
                  </a:lnTo>
                  <a:lnTo>
                    <a:pt x="750" y="185"/>
                  </a:lnTo>
                  <a:lnTo>
                    <a:pt x="753" y="184"/>
                  </a:lnTo>
                  <a:lnTo>
                    <a:pt x="809" y="143"/>
                  </a:lnTo>
                  <a:lnTo>
                    <a:pt x="867" y="104"/>
                  </a:lnTo>
                  <a:lnTo>
                    <a:pt x="861" y="95"/>
                  </a:lnTo>
                  <a:lnTo>
                    <a:pt x="864" y="105"/>
                  </a:lnTo>
                  <a:lnTo>
                    <a:pt x="921" y="89"/>
                  </a:lnTo>
                  <a:lnTo>
                    <a:pt x="924" y="87"/>
                  </a:lnTo>
                  <a:lnTo>
                    <a:pt x="922" y="89"/>
                  </a:lnTo>
                  <a:lnTo>
                    <a:pt x="980" y="66"/>
                  </a:lnTo>
                  <a:lnTo>
                    <a:pt x="975" y="55"/>
                  </a:lnTo>
                  <a:lnTo>
                    <a:pt x="977" y="66"/>
                  </a:lnTo>
                  <a:lnTo>
                    <a:pt x="1034" y="55"/>
                  </a:lnTo>
                  <a:lnTo>
                    <a:pt x="1040" y="54"/>
                  </a:lnTo>
                  <a:lnTo>
                    <a:pt x="1036" y="55"/>
                  </a:lnTo>
                  <a:lnTo>
                    <a:pt x="1150" y="31"/>
                  </a:lnTo>
                  <a:lnTo>
                    <a:pt x="1147" y="21"/>
                  </a:lnTo>
                  <a:lnTo>
                    <a:pt x="1149" y="31"/>
                  </a:lnTo>
                  <a:lnTo>
                    <a:pt x="1206" y="21"/>
                  </a:lnTo>
                  <a:lnTo>
                    <a:pt x="1205" y="10"/>
                  </a:lnTo>
                  <a:lnTo>
                    <a:pt x="1203" y="21"/>
                  </a:lnTo>
                  <a:lnTo>
                    <a:pt x="1260" y="28"/>
                  </a:lnTo>
                  <a:lnTo>
                    <a:pt x="1318" y="37"/>
                  </a:lnTo>
                  <a:lnTo>
                    <a:pt x="1319" y="27"/>
                  </a:lnTo>
                  <a:lnTo>
                    <a:pt x="1315" y="36"/>
                  </a:lnTo>
                  <a:lnTo>
                    <a:pt x="1372" y="72"/>
                  </a:lnTo>
                  <a:lnTo>
                    <a:pt x="1374" y="73"/>
                  </a:lnTo>
                  <a:lnTo>
                    <a:pt x="1431" y="89"/>
                  </a:lnTo>
                  <a:lnTo>
                    <a:pt x="1488" y="105"/>
                  </a:lnTo>
                  <a:lnTo>
                    <a:pt x="1493" y="105"/>
                  </a:lnTo>
                  <a:lnTo>
                    <a:pt x="1490" y="105"/>
                  </a:lnTo>
                  <a:lnTo>
                    <a:pt x="1547" y="114"/>
                  </a:lnTo>
                  <a:lnTo>
                    <a:pt x="1549" y="114"/>
                  </a:lnTo>
                  <a:lnTo>
                    <a:pt x="1606" y="116"/>
                  </a:lnTo>
                  <a:lnTo>
                    <a:pt x="1608" y="116"/>
                  </a:lnTo>
                  <a:lnTo>
                    <a:pt x="1666" y="111"/>
                  </a:lnTo>
                  <a:lnTo>
                    <a:pt x="1662" y="111"/>
                  </a:lnTo>
                  <a:lnTo>
                    <a:pt x="1668" y="111"/>
                  </a:lnTo>
                  <a:lnTo>
                    <a:pt x="1725" y="99"/>
                  </a:lnTo>
                  <a:lnTo>
                    <a:pt x="1722" y="89"/>
                  </a:lnTo>
                  <a:lnTo>
                    <a:pt x="1721" y="99"/>
                  </a:lnTo>
                  <a:lnTo>
                    <a:pt x="1778" y="107"/>
                  </a:lnTo>
                  <a:lnTo>
                    <a:pt x="1780" y="96"/>
                  </a:lnTo>
                  <a:lnTo>
                    <a:pt x="1777" y="107"/>
                  </a:lnTo>
                  <a:lnTo>
                    <a:pt x="1832" y="128"/>
                  </a:lnTo>
                  <a:lnTo>
                    <a:pt x="1835" y="128"/>
                  </a:lnTo>
                  <a:lnTo>
                    <a:pt x="1894" y="132"/>
                  </a:lnTo>
                  <a:lnTo>
                    <a:pt x="1952" y="137"/>
                  </a:lnTo>
                  <a:lnTo>
                    <a:pt x="1950" y="137"/>
                  </a:lnTo>
                  <a:lnTo>
                    <a:pt x="1955" y="137"/>
                  </a:lnTo>
                  <a:lnTo>
                    <a:pt x="2012" y="125"/>
                  </a:lnTo>
                  <a:lnTo>
                    <a:pt x="2009" y="114"/>
                  </a:lnTo>
                  <a:lnTo>
                    <a:pt x="2007" y="125"/>
                  </a:lnTo>
                  <a:lnTo>
                    <a:pt x="2065" y="134"/>
                  </a:lnTo>
                  <a:lnTo>
                    <a:pt x="2066" y="134"/>
                  </a:lnTo>
                  <a:lnTo>
                    <a:pt x="2124" y="135"/>
                  </a:lnTo>
                  <a:lnTo>
                    <a:pt x="2122" y="135"/>
                  </a:lnTo>
                  <a:lnTo>
                    <a:pt x="2127" y="135"/>
                  </a:lnTo>
                  <a:lnTo>
                    <a:pt x="2184" y="123"/>
                  </a:lnTo>
                  <a:lnTo>
                    <a:pt x="2181" y="113"/>
                  </a:lnTo>
                  <a:lnTo>
                    <a:pt x="2180" y="123"/>
                  </a:lnTo>
                  <a:lnTo>
                    <a:pt x="2237" y="131"/>
                  </a:lnTo>
                  <a:lnTo>
                    <a:pt x="2240" y="131"/>
                  </a:lnTo>
                  <a:lnTo>
                    <a:pt x="2297" y="125"/>
                  </a:lnTo>
                  <a:lnTo>
                    <a:pt x="2296" y="114"/>
                  </a:lnTo>
                  <a:lnTo>
                    <a:pt x="2296" y="125"/>
                  </a:lnTo>
                  <a:lnTo>
                    <a:pt x="2353" y="123"/>
                  </a:lnTo>
                  <a:lnTo>
                    <a:pt x="2353" y="113"/>
                  </a:lnTo>
                  <a:lnTo>
                    <a:pt x="2353" y="123"/>
                  </a:lnTo>
                  <a:lnTo>
                    <a:pt x="2410" y="126"/>
                  </a:lnTo>
                  <a:lnTo>
                    <a:pt x="2468" y="132"/>
                  </a:lnTo>
                  <a:lnTo>
                    <a:pt x="2468" y="122"/>
                  </a:lnTo>
                  <a:lnTo>
                    <a:pt x="2463" y="131"/>
                  </a:lnTo>
                  <a:lnTo>
                    <a:pt x="2522" y="167"/>
                  </a:lnTo>
                  <a:lnTo>
                    <a:pt x="2527" y="158"/>
                  </a:lnTo>
                  <a:lnTo>
                    <a:pt x="2519" y="166"/>
                  </a:lnTo>
                  <a:lnTo>
                    <a:pt x="2576" y="226"/>
                  </a:lnTo>
                  <a:lnTo>
                    <a:pt x="2579" y="229"/>
                  </a:lnTo>
                  <a:lnTo>
                    <a:pt x="2637" y="256"/>
                  </a:lnTo>
                  <a:lnTo>
                    <a:pt x="2635" y="255"/>
                  </a:lnTo>
                  <a:lnTo>
                    <a:pt x="2640" y="256"/>
                  </a:lnTo>
                  <a:lnTo>
                    <a:pt x="2697" y="268"/>
                  </a:lnTo>
                  <a:lnTo>
                    <a:pt x="2702" y="268"/>
                  </a:lnTo>
                  <a:lnTo>
                    <a:pt x="2699" y="268"/>
                  </a:lnTo>
                  <a:lnTo>
                    <a:pt x="2757" y="273"/>
                  </a:lnTo>
                  <a:lnTo>
                    <a:pt x="2813" y="276"/>
                  </a:lnTo>
                  <a:lnTo>
                    <a:pt x="3447" y="276"/>
                  </a:lnTo>
                  <a:lnTo>
                    <a:pt x="3506" y="274"/>
                  </a:lnTo>
                  <a:lnTo>
                    <a:pt x="3508" y="274"/>
                  </a:lnTo>
                  <a:lnTo>
                    <a:pt x="3566" y="267"/>
                  </a:lnTo>
                  <a:lnTo>
                    <a:pt x="3622" y="259"/>
                  </a:lnTo>
                  <a:lnTo>
                    <a:pt x="3621" y="249"/>
                  </a:lnTo>
                  <a:lnTo>
                    <a:pt x="3622" y="259"/>
                  </a:lnTo>
                  <a:lnTo>
                    <a:pt x="3681" y="253"/>
                  </a:lnTo>
                  <a:lnTo>
                    <a:pt x="3680" y="242"/>
                  </a:lnTo>
                  <a:lnTo>
                    <a:pt x="3680" y="253"/>
                  </a:lnTo>
                  <a:lnTo>
                    <a:pt x="3735" y="255"/>
                  </a:lnTo>
                  <a:lnTo>
                    <a:pt x="3735" y="244"/>
                  </a:lnTo>
                  <a:lnTo>
                    <a:pt x="3735" y="255"/>
                  </a:lnTo>
                  <a:lnTo>
                    <a:pt x="3794" y="258"/>
                  </a:lnTo>
                  <a:lnTo>
                    <a:pt x="3852" y="258"/>
                  </a:lnTo>
                  <a:lnTo>
                    <a:pt x="3897" y="253"/>
                  </a:lnTo>
                  <a:lnTo>
                    <a:pt x="3895" y="232"/>
                  </a:lnTo>
                  <a:lnTo>
                    <a:pt x="3850" y="236"/>
                  </a:lnTo>
                  <a:lnTo>
                    <a:pt x="3850" y="247"/>
                  </a:lnTo>
                  <a:lnTo>
                    <a:pt x="3850" y="236"/>
                  </a:lnTo>
                  <a:lnTo>
                    <a:pt x="3794" y="236"/>
                  </a:lnTo>
                  <a:lnTo>
                    <a:pt x="3794" y="247"/>
                  </a:lnTo>
                  <a:lnTo>
                    <a:pt x="3796" y="236"/>
                  </a:lnTo>
                  <a:lnTo>
                    <a:pt x="3737" y="233"/>
                  </a:lnTo>
                  <a:lnTo>
                    <a:pt x="3735" y="233"/>
                  </a:lnTo>
                  <a:lnTo>
                    <a:pt x="3680" y="232"/>
                  </a:lnTo>
                  <a:lnTo>
                    <a:pt x="3621" y="238"/>
                  </a:lnTo>
                  <a:lnTo>
                    <a:pt x="3616" y="238"/>
                  </a:lnTo>
                  <a:lnTo>
                    <a:pt x="3619" y="238"/>
                  </a:lnTo>
                  <a:lnTo>
                    <a:pt x="3563" y="246"/>
                  </a:lnTo>
                  <a:lnTo>
                    <a:pt x="3504" y="253"/>
                  </a:lnTo>
                  <a:lnTo>
                    <a:pt x="3506" y="264"/>
                  </a:lnTo>
                  <a:lnTo>
                    <a:pt x="3506" y="253"/>
                  </a:lnTo>
                  <a:lnTo>
                    <a:pt x="3447" y="255"/>
                  </a:lnTo>
                  <a:lnTo>
                    <a:pt x="2813" y="255"/>
                  </a:lnTo>
                  <a:lnTo>
                    <a:pt x="2813" y="265"/>
                  </a:lnTo>
                  <a:lnTo>
                    <a:pt x="2815" y="255"/>
                  </a:lnTo>
                  <a:lnTo>
                    <a:pt x="2759" y="252"/>
                  </a:lnTo>
                  <a:lnTo>
                    <a:pt x="2700" y="247"/>
                  </a:lnTo>
                  <a:lnTo>
                    <a:pt x="2699" y="258"/>
                  </a:lnTo>
                  <a:lnTo>
                    <a:pt x="2702" y="249"/>
                  </a:lnTo>
                  <a:lnTo>
                    <a:pt x="2644" y="236"/>
                  </a:lnTo>
                  <a:lnTo>
                    <a:pt x="2641" y="246"/>
                  </a:lnTo>
                  <a:lnTo>
                    <a:pt x="2646" y="236"/>
                  </a:lnTo>
                  <a:lnTo>
                    <a:pt x="2588" y="209"/>
                  </a:lnTo>
                  <a:lnTo>
                    <a:pt x="2584" y="218"/>
                  </a:lnTo>
                  <a:lnTo>
                    <a:pt x="2591" y="211"/>
                  </a:lnTo>
                  <a:lnTo>
                    <a:pt x="2534" y="150"/>
                  </a:lnTo>
                  <a:lnTo>
                    <a:pt x="2533" y="149"/>
                  </a:lnTo>
                  <a:lnTo>
                    <a:pt x="2474" y="113"/>
                  </a:lnTo>
                  <a:lnTo>
                    <a:pt x="2471" y="111"/>
                  </a:lnTo>
                  <a:lnTo>
                    <a:pt x="2469" y="111"/>
                  </a:lnTo>
                  <a:lnTo>
                    <a:pt x="2412" y="105"/>
                  </a:lnTo>
                  <a:lnTo>
                    <a:pt x="2355" y="102"/>
                  </a:lnTo>
                  <a:lnTo>
                    <a:pt x="2353" y="102"/>
                  </a:lnTo>
                  <a:lnTo>
                    <a:pt x="2296" y="104"/>
                  </a:lnTo>
                  <a:lnTo>
                    <a:pt x="2294" y="104"/>
                  </a:lnTo>
                  <a:lnTo>
                    <a:pt x="2296" y="104"/>
                  </a:lnTo>
                  <a:lnTo>
                    <a:pt x="2238" y="110"/>
                  </a:lnTo>
                  <a:lnTo>
                    <a:pt x="2238" y="120"/>
                  </a:lnTo>
                  <a:lnTo>
                    <a:pt x="2240" y="110"/>
                  </a:lnTo>
                  <a:lnTo>
                    <a:pt x="2183" y="102"/>
                  </a:lnTo>
                  <a:lnTo>
                    <a:pt x="2180" y="104"/>
                  </a:lnTo>
                  <a:lnTo>
                    <a:pt x="2122" y="116"/>
                  </a:lnTo>
                  <a:lnTo>
                    <a:pt x="2124" y="125"/>
                  </a:lnTo>
                  <a:lnTo>
                    <a:pt x="2124" y="114"/>
                  </a:lnTo>
                  <a:lnTo>
                    <a:pt x="2066" y="113"/>
                  </a:lnTo>
                  <a:lnTo>
                    <a:pt x="2066" y="123"/>
                  </a:lnTo>
                  <a:lnTo>
                    <a:pt x="2068" y="113"/>
                  </a:lnTo>
                  <a:lnTo>
                    <a:pt x="2010" y="104"/>
                  </a:lnTo>
                  <a:lnTo>
                    <a:pt x="2007" y="105"/>
                  </a:lnTo>
                  <a:lnTo>
                    <a:pt x="1950" y="117"/>
                  </a:lnTo>
                  <a:lnTo>
                    <a:pt x="1952" y="126"/>
                  </a:lnTo>
                  <a:lnTo>
                    <a:pt x="1953" y="116"/>
                  </a:lnTo>
                  <a:lnTo>
                    <a:pt x="1896" y="111"/>
                  </a:lnTo>
                  <a:lnTo>
                    <a:pt x="1837" y="107"/>
                  </a:lnTo>
                  <a:lnTo>
                    <a:pt x="1835" y="117"/>
                  </a:lnTo>
                  <a:lnTo>
                    <a:pt x="1840" y="108"/>
                  </a:lnTo>
                  <a:lnTo>
                    <a:pt x="1784" y="87"/>
                  </a:lnTo>
                  <a:lnTo>
                    <a:pt x="1781" y="86"/>
                  </a:lnTo>
                  <a:lnTo>
                    <a:pt x="1724" y="78"/>
                  </a:lnTo>
                  <a:lnTo>
                    <a:pt x="1721" y="80"/>
                  </a:lnTo>
                  <a:lnTo>
                    <a:pt x="1663" y="92"/>
                  </a:lnTo>
                  <a:lnTo>
                    <a:pt x="1665" y="101"/>
                  </a:lnTo>
                  <a:lnTo>
                    <a:pt x="1665" y="90"/>
                  </a:lnTo>
                  <a:lnTo>
                    <a:pt x="1606" y="95"/>
                  </a:lnTo>
                  <a:lnTo>
                    <a:pt x="1606" y="105"/>
                  </a:lnTo>
                  <a:lnTo>
                    <a:pt x="1606" y="95"/>
                  </a:lnTo>
                  <a:lnTo>
                    <a:pt x="1549" y="93"/>
                  </a:lnTo>
                  <a:lnTo>
                    <a:pt x="1549" y="104"/>
                  </a:lnTo>
                  <a:lnTo>
                    <a:pt x="1550" y="93"/>
                  </a:lnTo>
                  <a:lnTo>
                    <a:pt x="1493" y="84"/>
                  </a:lnTo>
                  <a:lnTo>
                    <a:pt x="1491" y="95"/>
                  </a:lnTo>
                  <a:lnTo>
                    <a:pt x="1494" y="86"/>
                  </a:lnTo>
                  <a:lnTo>
                    <a:pt x="1437" y="69"/>
                  </a:lnTo>
                  <a:lnTo>
                    <a:pt x="1380" y="54"/>
                  </a:lnTo>
                  <a:lnTo>
                    <a:pt x="1377" y="63"/>
                  </a:lnTo>
                  <a:lnTo>
                    <a:pt x="1383" y="54"/>
                  </a:lnTo>
                  <a:lnTo>
                    <a:pt x="1325" y="18"/>
                  </a:lnTo>
                  <a:lnTo>
                    <a:pt x="1322" y="16"/>
                  </a:lnTo>
                  <a:lnTo>
                    <a:pt x="1321" y="16"/>
                  </a:lnTo>
                  <a:lnTo>
                    <a:pt x="1263" y="7"/>
                  </a:lnTo>
                  <a:lnTo>
                    <a:pt x="1206" y="0"/>
                  </a:lnTo>
                  <a:lnTo>
                    <a:pt x="1203" y="1"/>
                  </a:lnTo>
                  <a:lnTo>
                    <a:pt x="1146" y="12"/>
                  </a:lnTo>
                  <a:lnTo>
                    <a:pt x="1140" y="12"/>
                  </a:lnTo>
                  <a:lnTo>
                    <a:pt x="1146" y="12"/>
                  </a:lnTo>
                  <a:lnTo>
                    <a:pt x="1031" y="36"/>
                  </a:lnTo>
                  <a:lnTo>
                    <a:pt x="1033" y="45"/>
                  </a:lnTo>
                  <a:lnTo>
                    <a:pt x="1031" y="36"/>
                  </a:lnTo>
                  <a:lnTo>
                    <a:pt x="974" y="46"/>
                  </a:lnTo>
                  <a:lnTo>
                    <a:pt x="969" y="46"/>
                  </a:lnTo>
                  <a:lnTo>
                    <a:pt x="972" y="46"/>
                  </a:lnTo>
                  <a:lnTo>
                    <a:pt x="915" y="69"/>
                  </a:lnTo>
                  <a:lnTo>
                    <a:pt x="918" y="78"/>
                  </a:lnTo>
                  <a:lnTo>
                    <a:pt x="915" y="69"/>
                  </a:lnTo>
                  <a:lnTo>
                    <a:pt x="858" y="86"/>
                  </a:lnTo>
                  <a:lnTo>
                    <a:pt x="856" y="86"/>
                  </a:lnTo>
                  <a:lnTo>
                    <a:pt x="855" y="87"/>
                  </a:lnTo>
                  <a:lnTo>
                    <a:pt x="797" y="126"/>
                  </a:lnTo>
                  <a:lnTo>
                    <a:pt x="741" y="167"/>
                  </a:lnTo>
                  <a:lnTo>
                    <a:pt x="747" y="175"/>
                  </a:lnTo>
                  <a:lnTo>
                    <a:pt x="743" y="166"/>
                  </a:lnTo>
                  <a:lnTo>
                    <a:pt x="684" y="193"/>
                  </a:lnTo>
                  <a:lnTo>
                    <a:pt x="689" y="202"/>
                  </a:lnTo>
                  <a:lnTo>
                    <a:pt x="686" y="193"/>
                  </a:lnTo>
                  <a:lnTo>
                    <a:pt x="630" y="208"/>
                  </a:lnTo>
                  <a:lnTo>
                    <a:pt x="633" y="217"/>
                  </a:lnTo>
                  <a:lnTo>
                    <a:pt x="634" y="206"/>
                  </a:lnTo>
                  <a:lnTo>
                    <a:pt x="575" y="202"/>
                  </a:lnTo>
                  <a:lnTo>
                    <a:pt x="574" y="202"/>
                  </a:lnTo>
                  <a:lnTo>
                    <a:pt x="518" y="208"/>
                  </a:lnTo>
                  <a:lnTo>
                    <a:pt x="518" y="218"/>
                  </a:lnTo>
                  <a:lnTo>
                    <a:pt x="518" y="208"/>
                  </a:lnTo>
                  <a:lnTo>
                    <a:pt x="459" y="209"/>
                  </a:lnTo>
                  <a:lnTo>
                    <a:pt x="403" y="211"/>
                  </a:lnTo>
                  <a:lnTo>
                    <a:pt x="402" y="211"/>
                  </a:lnTo>
                  <a:lnTo>
                    <a:pt x="344" y="218"/>
                  </a:lnTo>
                  <a:lnTo>
                    <a:pt x="346" y="229"/>
                  </a:lnTo>
                  <a:lnTo>
                    <a:pt x="346" y="218"/>
                  </a:lnTo>
                  <a:lnTo>
                    <a:pt x="287" y="223"/>
                  </a:lnTo>
                  <a:lnTo>
                    <a:pt x="231" y="226"/>
                  </a:lnTo>
                  <a:lnTo>
                    <a:pt x="230" y="226"/>
                  </a:lnTo>
                  <a:lnTo>
                    <a:pt x="172" y="235"/>
                  </a:lnTo>
                  <a:lnTo>
                    <a:pt x="174" y="246"/>
                  </a:lnTo>
                  <a:lnTo>
                    <a:pt x="174" y="235"/>
                  </a:lnTo>
                  <a:lnTo>
                    <a:pt x="117" y="241"/>
                  </a:lnTo>
                  <a:lnTo>
                    <a:pt x="112" y="241"/>
                  </a:lnTo>
                  <a:lnTo>
                    <a:pt x="115" y="241"/>
                  </a:lnTo>
                  <a:lnTo>
                    <a:pt x="58" y="249"/>
                  </a:lnTo>
                  <a:lnTo>
                    <a:pt x="59" y="259"/>
                  </a:lnTo>
                  <a:lnTo>
                    <a:pt x="59" y="249"/>
                  </a:lnTo>
                  <a:lnTo>
                    <a:pt x="0" y="255"/>
                  </a:lnTo>
                  <a:close/>
                </a:path>
              </a:pathLst>
            </a:custGeom>
            <a:solidFill>
              <a:srgbClr val="008B00"/>
            </a:solidFill>
            <a:ln w="0">
              <a:solidFill>
                <a:srgbClr val="008B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5" name="Freeform 315"/>
            <p:cNvSpPr>
              <a:spLocks/>
            </p:cNvSpPr>
            <p:nvPr/>
          </p:nvSpPr>
          <p:spPr bwMode="auto">
            <a:xfrm>
              <a:off x="951674" y="3310667"/>
              <a:ext cx="3413203" cy="910139"/>
            </a:xfrm>
            <a:custGeom>
              <a:avLst/>
              <a:gdLst>
                <a:gd name="T0" fmla="*/ 129 w 3907"/>
                <a:gd name="T1" fmla="*/ 878 h 998"/>
                <a:gd name="T2" fmla="*/ 242 w 3907"/>
                <a:gd name="T3" fmla="*/ 832 h 998"/>
                <a:gd name="T4" fmla="*/ 355 w 3907"/>
                <a:gd name="T5" fmla="*/ 800 h 998"/>
                <a:gd name="T6" fmla="*/ 581 w 3907"/>
                <a:gd name="T7" fmla="*/ 764 h 998"/>
                <a:gd name="T8" fmla="*/ 701 w 3907"/>
                <a:gd name="T9" fmla="*/ 714 h 998"/>
                <a:gd name="T10" fmla="*/ 809 w 3907"/>
                <a:gd name="T11" fmla="*/ 539 h 998"/>
                <a:gd name="T12" fmla="*/ 924 w 3907"/>
                <a:gd name="T13" fmla="*/ 451 h 998"/>
                <a:gd name="T14" fmla="*/ 1102 w 3907"/>
                <a:gd name="T15" fmla="*/ 368 h 998"/>
                <a:gd name="T16" fmla="*/ 1215 w 3907"/>
                <a:gd name="T17" fmla="*/ 300 h 998"/>
                <a:gd name="T18" fmla="*/ 1386 w 3907"/>
                <a:gd name="T19" fmla="*/ 216 h 998"/>
                <a:gd name="T20" fmla="*/ 1497 w 3907"/>
                <a:gd name="T21" fmla="*/ 231 h 998"/>
                <a:gd name="T22" fmla="*/ 1618 w 3907"/>
                <a:gd name="T23" fmla="*/ 148 h 998"/>
                <a:gd name="T24" fmla="*/ 1786 w 3907"/>
                <a:gd name="T25" fmla="*/ 110 h 998"/>
                <a:gd name="T26" fmla="*/ 1897 w 3907"/>
                <a:gd name="T27" fmla="*/ 153 h 998"/>
                <a:gd name="T28" fmla="*/ 2021 w 3907"/>
                <a:gd name="T29" fmla="*/ 130 h 998"/>
                <a:gd name="T30" fmla="*/ 2189 w 3907"/>
                <a:gd name="T31" fmla="*/ 89 h 998"/>
                <a:gd name="T32" fmla="*/ 2306 w 3907"/>
                <a:gd name="T33" fmla="*/ 20 h 998"/>
                <a:gd name="T34" fmla="*/ 2418 w 3907"/>
                <a:gd name="T35" fmla="*/ 67 h 998"/>
                <a:gd name="T36" fmla="*/ 2533 w 3907"/>
                <a:gd name="T37" fmla="*/ 221 h 998"/>
                <a:gd name="T38" fmla="*/ 2637 w 3907"/>
                <a:gd name="T39" fmla="*/ 696 h 998"/>
                <a:gd name="T40" fmla="*/ 2757 w 3907"/>
                <a:gd name="T41" fmla="*/ 901 h 998"/>
                <a:gd name="T42" fmla="*/ 2934 w 3907"/>
                <a:gd name="T43" fmla="*/ 986 h 998"/>
                <a:gd name="T44" fmla="*/ 3053 w 3907"/>
                <a:gd name="T45" fmla="*/ 995 h 998"/>
                <a:gd name="T46" fmla="*/ 3521 w 3907"/>
                <a:gd name="T47" fmla="*/ 931 h 998"/>
                <a:gd name="T48" fmla="*/ 3627 w 3907"/>
                <a:gd name="T49" fmla="*/ 824 h 998"/>
                <a:gd name="T50" fmla="*/ 3737 w 3907"/>
                <a:gd name="T51" fmla="*/ 829 h 998"/>
                <a:gd name="T52" fmla="*/ 3862 w 3907"/>
                <a:gd name="T53" fmla="*/ 817 h 998"/>
                <a:gd name="T54" fmla="*/ 3797 w 3907"/>
                <a:gd name="T55" fmla="*/ 815 h 998"/>
                <a:gd name="T56" fmla="*/ 3687 w 3907"/>
                <a:gd name="T57" fmla="*/ 800 h 998"/>
                <a:gd name="T58" fmla="*/ 3565 w 3907"/>
                <a:gd name="T59" fmla="*/ 842 h 998"/>
                <a:gd name="T60" fmla="*/ 3453 w 3907"/>
                <a:gd name="T61" fmla="*/ 987 h 998"/>
                <a:gd name="T62" fmla="*/ 3055 w 3907"/>
                <a:gd name="T63" fmla="*/ 974 h 998"/>
                <a:gd name="T64" fmla="*/ 2877 w 3907"/>
                <a:gd name="T65" fmla="*/ 961 h 998"/>
                <a:gd name="T66" fmla="*/ 2763 w 3907"/>
                <a:gd name="T67" fmla="*/ 892 h 998"/>
                <a:gd name="T68" fmla="*/ 2647 w 3907"/>
                <a:gd name="T69" fmla="*/ 693 h 998"/>
                <a:gd name="T70" fmla="*/ 2542 w 3907"/>
                <a:gd name="T71" fmla="*/ 214 h 998"/>
                <a:gd name="T72" fmla="*/ 2416 w 3907"/>
                <a:gd name="T73" fmla="*/ 56 h 998"/>
                <a:gd name="T74" fmla="*/ 2302 w 3907"/>
                <a:gd name="T75" fmla="*/ 0 h 998"/>
                <a:gd name="T76" fmla="*/ 2187 w 3907"/>
                <a:gd name="T77" fmla="*/ 68 h 998"/>
                <a:gd name="T78" fmla="*/ 2068 w 3907"/>
                <a:gd name="T79" fmla="*/ 74 h 998"/>
                <a:gd name="T80" fmla="*/ 1961 w 3907"/>
                <a:gd name="T81" fmla="*/ 151 h 998"/>
                <a:gd name="T82" fmla="*/ 1841 w 3907"/>
                <a:gd name="T83" fmla="*/ 91 h 998"/>
                <a:gd name="T84" fmla="*/ 1608 w 3907"/>
                <a:gd name="T85" fmla="*/ 130 h 998"/>
                <a:gd name="T86" fmla="*/ 1497 w 3907"/>
                <a:gd name="T87" fmla="*/ 221 h 998"/>
                <a:gd name="T88" fmla="*/ 1383 w 3907"/>
                <a:gd name="T89" fmla="*/ 195 h 998"/>
                <a:gd name="T90" fmla="*/ 1268 w 3907"/>
                <a:gd name="T91" fmla="*/ 263 h 998"/>
                <a:gd name="T92" fmla="*/ 1150 w 3907"/>
                <a:gd name="T93" fmla="*/ 308 h 998"/>
                <a:gd name="T94" fmla="*/ 977 w 3907"/>
                <a:gd name="T95" fmla="*/ 415 h 998"/>
                <a:gd name="T96" fmla="*/ 861 w 3907"/>
                <a:gd name="T97" fmla="*/ 482 h 998"/>
                <a:gd name="T98" fmla="*/ 744 w 3907"/>
                <a:gd name="T99" fmla="*/ 607 h 998"/>
                <a:gd name="T100" fmla="*/ 639 w 3907"/>
                <a:gd name="T101" fmla="*/ 740 h 998"/>
                <a:gd name="T102" fmla="*/ 350 w 3907"/>
                <a:gd name="T103" fmla="*/ 779 h 998"/>
                <a:gd name="T104" fmla="*/ 234 w 3907"/>
                <a:gd name="T105" fmla="*/ 812 h 998"/>
                <a:gd name="T106" fmla="*/ 118 w 3907"/>
                <a:gd name="T107" fmla="*/ 860 h 998"/>
                <a:gd name="T108" fmla="*/ 0 w 3907"/>
                <a:gd name="T109" fmla="*/ 946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07" h="998">
                  <a:moveTo>
                    <a:pt x="0" y="946"/>
                  </a:moveTo>
                  <a:lnTo>
                    <a:pt x="14" y="963"/>
                  </a:lnTo>
                  <a:lnTo>
                    <a:pt x="73" y="912"/>
                  </a:lnTo>
                  <a:lnTo>
                    <a:pt x="65" y="903"/>
                  </a:lnTo>
                  <a:lnTo>
                    <a:pt x="71" y="912"/>
                  </a:lnTo>
                  <a:lnTo>
                    <a:pt x="129" y="878"/>
                  </a:lnTo>
                  <a:lnTo>
                    <a:pt x="123" y="869"/>
                  </a:lnTo>
                  <a:lnTo>
                    <a:pt x="127" y="880"/>
                  </a:lnTo>
                  <a:lnTo>
                    <a:pt x="184" y="853"/>
                  </a:lnTo>
                  <a:lnTo>
                    <a:pt x="180" y="842"/>
                  </a:lnTo>
                  <a:lnTo>
                    <a:pt x="184" y="853"/>
                  </a:lnTo>
                  <a:lnTo>
                    <a:pt x="242" y="832"/>
                  </a:lnTo>
                  <a:lnTo>
                    <a:pt x="237" y="821"/>
                  </a:lnTo>
                  <a:lnTo>
                    <a:pt x="240" y="832"/>
                  </a:lnTo>
                  <a:lnTo>
                    <a:pt x="296" y="814"/>
                  </a:lnTo>
                  <a:lnTo>
                    <a:pt x="293" y="803"/>
                  </a:lnTo>
                  <a:lnTo>
                    <a:pt x="296" y="814"/>
                  </a:lnTo>
                  <a:lnTo>
                    <a:pt x="355" y="800"/>
                  </a:lnTo>
                  <a:lnTo>
                    <a:pt x="352" y="789"/>
                  </a:lnTo>
                  <a:lnTo>
                    <a:pt x="353" y="800"/>
                  </a:lnTo>
                  <a:lnTo>
                    <a:pt x="411" y="791"/>
                  </a:lnTo>
                  <a:lnTo>
                    <a:pt x="467" y="782"/>
                  </a:lnTo>
                  <a:lnTo>
                    <a:pt x="526" y="773"/>
                  </a:lnTo>
                  <a:lnTo>
                    <a:pt x="581" y="764"/>
                  </a:lnTo>
                  <a:lnTo>
                    <a:pt x="580" y="753"/>
                  </a:lnTo>
                  <a:lnTo>
                    <a:pt x="581" y="764"/>
                  </a:lnTo>
                  <a:lnTo>
                    <a:pt x="640" y="761"/>
                  </a:lnTo>
                  <a:lnTo>
                    <a:pt x="642" y="761"/>
                  </a:lnTo>
                  <a:lnTo>
                    <a:pt x="645" y="759"/>
                  </a:lnTo>
                  <a:lnTo>
                    <a:pt x="701" y="714"/>
                  </a:lnTo>
                  <a:lnTo>
                    <a:pt x="704" y="711"/>
                  </a:lnTo>
                  <a:lnTo>
                    <a:pt x="762" y="617"/>
                  </a:lnTo>
                  <a:lnTo>
                    <a:pt x="753" y="611"/>
                  </a:lnTo>
                  <a:lnTo>
                    <a:pt x="762" y="619"/>
                  </a:lnTo>
                  <a:lnTo>
                    <a:pt x="818" y="546"/>
                  </a:lnTo>
                  <a:lnTo>
                    <a:pt x="809" y="539"/>
                  </a:lnTo>
                  <a:lnTo>
                    <a:pt x="817" y="548"/>
                  </a:lnTo>
                  <a:lnTo>
                    <a:pt x="874" y="498"/>
                  </a:lnTo>
                  <a:lnTo>
                    <a:pt x="867" y="489"/>
                  </a:lnTo>
                  <a:lnTo>
                    <a:pt x="873" y="498"/>
                  </a:lnTo>
                  <a:lnTo>
                    <a:pt x="930" y="460"/>
                  </a:lnTo>
                  <a:lnTo>
                    <a:pt x="924" y="451"/>
                  </a:lnTo>
                  <a:lnTo>
                    <a:pt x="928" y="462"/>
                  </a:lnTo>
                  <a:lnTo>
                    <a:pt x="986" y="435"/>
                  </a:lnTo>
                  <a:lnTo>
                    <a:pt x="1043" y="409"/>
                  </a:lnTo>
                  <a:lnTo>
                    <a:pt x="1042" y="409"/>
                  </a:lnTo>
                  <a:lnTo>
                    <a:pt x="1045" y="408"/>
                  </a:lnTo>
                  <a:lnTo>
                    <a:pt x="1102" y="368"/>
                  </a:lnTo>
                  <a:lnTo>
                    <a:pt x="1159" y="328"/>
                  </a:lnTo>
                  <a:lnTo>
                    <a:pt x="1153" y="319"/>
                  </a:lnTo>
                  <a:lnTo>
                    <a:pt x="1158" y="329"/>
                  </a:lnTo>
                  <a:lnTo>
                    <a:pt x="1215" y="302"/>
                  </a:lnTo>
                  <a:lnTo>
                    <a:pt x="1186" y="316"/>
                  </a:lnTo>
                  <a:lnTo>
                    <a:pt x="1215" y="300"/>
                  </a:lnTo>
                  <a:lnTo>
                    <a:pt x="1273" y="272"/>
                  </a:lnTo>
                  <a:lnTo>
                    <a:pt x="1274" y="272"/>
                  </a:lnTo>
                  <a:lnTo>
                    <a:pt x="1331" y="231"/>
                  </a:lnTo>
                  <a:lnTo>
                    <a:pt x="1325" y="222"/>
                  </a:lnTo>
                  <a:lnTo>
                    <a:pt x="1328" y="233"/>
                  </a:lnTo>
                  <a:lnTo>
                    <a:pt x="1386" y="216"/>
                  </a:lnTo>
                  <a:lnTo>
                    <a:pt x="1383" y="205"/>
                  </a:lnTo>
                  <a:lnTo>
                    <a:pt x="1381" y="216"/>
                  </a:lnTo>
                  <a:lnTo>
                    <a:pt x="1439" y="228"/>
                  </a:lnTo>
                  <a:lnTo>
                    <a:pt x="1442" y="228"/>
                  </a:lnTo>
                  <a:lnTo>
                    <a:pt x="1440" y="228"/>
                  </a:lnTo>
                  <a:lnTo>
                    <a:pt x="1497" y="231"/>
                  </a:lnTo>
                  <a:lnTo>
                    <a:pt x="1500" y="231"/>
                  </a:lnTo>
                  <a:lnTo>
                    <a:pt x="1503" y="230"/>
                  </a:lnTo>
                  <a:lnTo>
                    <a:pt x="1561" y="193"/>
                  </a:lnTo>
                  <a:lnTo>
                    <a:pt x="1559" y="193"/>
                  </a:lnTo>
                  <a:lnTo>
                    <a:pt x="1561" y="193"/>
                  </a:lnTo>
                  <a:lnTo>
                    <a:pt x="1618" y="148"/>
                  </a:lnTo>
                  <a:lnTo>
                    <a:pt x="1612" y="139"/>
                  </a:lnTo>
                  <a:lnTo>
                    <a:pt x="1615" y="150"/>
                  </a:lnTo>
                  <a:lnTo>
                    <a:pt x="1674" y="134"/>
                  </a:lnTo>
                  <a:lnTo>
                    <a:pt x="1789" y="110"/>
                  </a:lnTo>
                  <a:lnTo>
                    <a:pt x="1786" y="100"/>
                  </a:lnTo>
                  <a:lnTo>
                    <a:pt x="1786" y="110"/>
                  </a:lnTo>
                  <a:lnTo>
                    <a:pt x="1841" y="112"/>
                  </a:lnTo>
                  <a:lnTo>
                    <a:pt x="1841" y="101"/>
                  </a:lnTo>
                  <a:lnTo>
                    <a:pt x="1835" y="110"/>
                  </a:lnTo>
                  <a:lnTo>
                    <a:pt x="1894" y="151"/>
                  </a:lnTo>
                  <a:lnTo>
                    <a:pt x="1896" y="151"/>
                  </a:lnTo>
                  <a:lnTo>
                    <a:pt x="1897" y="153"/>
                  </a:lnTo>
                  <a:lnTo>
                    <a:pt x="1955" y="171"/>
                  </a:lnTo>
                  <a:lnTo>
                    <a:pt x="1959" y="172"/>
                  </a:lnTo>
                  <a:lnTo>
                    <a:pt x="1964" y="169"/>
                  </a:lnTo>
                  <a:lnTo>
                    <a:pt x="2021" y="130"/>
                  </a:lnTo>
                  <a:lnTo>
                    <a:pt x="2015" y="121"/>
                  </a:lnTo>
                  <a:lnTo>
                    <a:pt x="2021" y="130"/>
                  </a:lnTo>
                  <a:lnTo>
                    <a:pt x="2078" y="92"/>
                  </a:lnTo>
                  <a:lnTo>
                    <a:pt x="2072" y="83"/>
                  </a:lnTo>
                  <a:lnTo>
                    <a:pt x="2072" y="94"/>
                  </a:lnTo>
                  <a:lnTo>
                    <a:pt x="2130" y="92"/>
                  </a:lnTo>
                  <a:lnTo>
                    <a:pt x="2131" y="92"/>
                  </a:lnTo>
                  <a:lnTo>
                    <a:pt x="2189" y="89"/>
                  </a:lnTo>
                  <a:lnTo>
                    <a:pt x="2190" y="89"/>
                  </a:lnTo>
                  <a:lnTo>
                    <a:pt x="2193" y="88"/>
                  </a:lnTo>
                  <a:lnTo>
                    <a:pt x="2250" y="48"/>
                  </a:lnTo>
                  <a:lnTo>
                    <a:pt x="2244" y="39"/>
                  </a:lnTo>
                  <a:lnTo>
                    <a:pt x="2249" y="48"/>
                  </a:lnTo>
                  <a:lnTo>
                    <a:pt x="2306" y="20"/>
                  </a:lnTo>
                  <a:lnTo>
                    <a:pt x="2302" y="11"/>
                  </a:lnTo>
                  <a:lnTo>
                    <a:pt x="2297" y="20"/>
                  </a:lnTo>
                  <a:lnTo>
                    <a:pt x="2355" y="48"/>
                  </a:lnTo>
                  <a:lnTo>
                    <a:pt x="2356" y="50"/>
                  </a:lnTo>
                  <a:lnTo>
                    <a:pt x="2413" y="67"/>
                  </a:lnTo>
                  <a:lnTo>
                    <a:pt x="2418" y="67"/>
                  </a:lnTo>
                  <a:lnTo>
                    <a:pt x="2415" y="67"/>
                  </a:lnTo>
                  <a:lnTo>
                    <a:pt x="2472" y="76"/>
                  </a:lnTo>
                  <a:lnTo>
                    <a:pt x="2474" y="65"/>
                  </a:lnTo>
                  <a:lnTo>
                    <a:pt x="2465" y="70"/>
                  </a:lnTo>
                  <a:lnTo>
                    <a:pt x="2524" y="225"/>
                  </a:lnTo>
                  <a:lnTo>
                    <a:pt x="2533" y="221"/>
                  </a:lnTo>
                  <a:lnTo>
                    <a:pt x="2524" y="224"/>
                  </a:lnTo>
                  <a:lnTo>
                    <a:pt x="2581" y="497"/>
                  </a:lnTo>
                  <a:lnTo>
                    <a:pt x="2581" y="498"/>
                  </a:lnTo>
                  <a:lnTo>
                    <a:pt x="2581" y="497"/>
                  </a:lnTo>
                  <a:lnTo>
                    <a:pt x="2638" y="696"/>
                  </a:lnTo>
                  <a:lnTo>
                    <a:pt x="2637" y="696"/>
                  </a:lnTo>
                  <a:lnTo>
                    <a:pt x="2638" y="697"/>
                  </a:lnTo>
                  <a:lnTo>
                    <a:pt x="2696" y="820"/>
                  </a:lnTo>
                  <a:lnTo>
                    <a:pt x="2696" y="821"/>
                  </a:lnTo>
                  <a:lnTo>
                    <a:pt x="2697" y="821"/>
                  </a:lnTo>
                  <a:lnTo>
                    <a:pt x="2756" y="898"/>
                  </a:lnTo>
                  <a:lnTo>
                    <a:pt x="2757" y="901"/>
                  </a:lnTo>
                  <a:lnTo>
                    <a:pt x="2813" y="946"/>
                  </a:lnTo>
                  <a:lnTo>
                    <a:pt x="2815" y="948"/>
                  </a:lnTo>
                  <a:lnTo>
                    <a:pt x="2872" y="972"/>
                  </a:lnTo>
                  <a:lnTo>
                    <a:pt x="2869" y="971"/>
                  </a:lnTo>
                  <a:lnTo>
                    <a:pt x="2875" y="972"/>
                  </a:lnTo>
                  <a:lnTo>
                    <a:pt x="2934" y="986"/>
                  </a:lnTo>
                  <a:lnTo>
                    <a:pt x="2939" y="986"/>
                  </a:lnTo>
                  <a:lnTo>
                    <a:pt x="2936" y="986"/>
                  </a:lnTo>
                  <a:lnTo>
                    <a:pt x="2991" y="992"/>
                  </a:lnTo>
                  <a:lnTo>
                    <a:pt x="3053" y="995"/>
                  </a:lnTo>
                  <a:lnTo>
                    <a:pt x="3052" y="995"/>
                  </a:lnTo>
                  <a:lnTo>
                    <a:pt x="3053" y="995"/>
                  </a:lnTo>
                  <a:lnTo>
                    <a:pt x="3109" y="996"/>
                  </a:lnTo>
                  <a:lnTo>
                    <a:pt x="3168" y="998"/>
                  </a:lnTo>
                  <a:lnTo>
                    <a:pt x="3458" y="998"/>
                  </a:lnTo>
                  <a:lnTo>
                    <a:pt x="3461" y="995"/>
                  </a:lnTo>
                  <a:lnTo>
                    <a:pt x="3520" y="933"/>
                  </a:lnTo>
                  <a:lnTo>
                    <a:pt x="3521" y="931"/>
                  </a:lnTo>
                  <a:lnTo>
                    <a:pt x="3521" y="933"/>
                  </a:lnTo>
                  <a:lnTo>
                    <a:pt x="3580" y="859"/>
                  </a:lnTo>
                  <a:lnTo>
                    <a:pt x="3571" y="851"/>
                  </a:lnTo>
                  <a:lnTo>
                    <a:pt x="3575" y="862"/>
                  </a:lnTo>
                  <a:lnTo>
                    <a:pt x="3631" y="835"/>
                  </a:lnTo>
                  <a:lnTo>
                    <a:pt x="3627" y="824"/>
                  </a:lnTo>
                  <a:lnTo>
                    <a:pt x="3630" y="835"/>
                  </a:lnTo>
                  <a:lnTo>
                    <a:pt x="3689" y="821"/>
                  </a:lnTo>
                  <a:lnTo>
                    <a:pt x="3686" y="811"/>
                  </a:lnTo>
                  <a:lnTo>
                    <a:pt x="3684" y="821"/>
                  </a:lnTo>
                  <a:lnTo>
                    <a:pt x="3740" y="829"/>
                  </a:lnTo>
                  <a:lnTo>
                    <a:pt x="3737" y="829"/>
                  </a:lnTo>
                  <a:lnTo>
                    <a:pt x="3741" y="829"/>
                  </a:lnTo>
                  <a:lnTo>
                    <a:pt x="3800" y="835"/>
                  </a:lnTo>
                  <a:lnTo>
                    <a:pt x="3803" y="835"/>
                  </a:lnTo>
                  <a:lnTo>
                    <a:pt x="3859" y="818"/>
                  </a:lnTo>
                  <a:lnTo>
                    <a:pt x="3861" y="817"/>
                  </a:lnTo>
                  <a:lnTo>
                    <a:pt x="3862" y="817"/>
                  </a:lnTo>
                  <a:lnTo>
                    <a:pt x="3907" y="788"/>
                  </a:lnTo>
                  <a:lnTo>
                    <a:pt x="3897" y="770"/>
                  </a:lnTo>
                  <a:lnTo>
                    <a:pt x="3852" y="798"/>
                  </a:lnTo>
                  <a:lnTo>
                    <a:pt x="3856" y="808"/>
                  </a:lnTo>
                  <a:lnTo>
                    <a:pt x="3853" y="798"/>
                  </a:lnTo>
                  <a:lnTo>
                    <a:pt x="3797" y="815"/>
                  </a:lnTo>
                  <a:lnTo>
                    <a:pt x="3800" y="824"/>
                  </a:lnTo>
                  <a:lnTo>
                    <a:pt x="3802" y="814"/>
                  </a:lnTo>
                  <a:lnTo>
                    <a:pt x="3743" y="808"/>
                  </a:lnTo>
                  <a:lnTo>
                    <a:pt x="3741" y="818"/>
                  </a:lnTo>
                  <a:lnTo>
                    <a:pt x="3743" y="808"/>
                  </a:lnTo>
                  <a:lnTo>
                    <a:pt x="3687" y="800"/>
                  </a:lnTo>
                  <a:lnTo>
                    <a:pt x="3684" y="802"/>
                  </a:lnTo>
                  <a:lnTo>
                    <a:pt x="3625" y="815"/>
                  </a:lnTo>
                  <a:lnTo>
                    <a:pt x="3621" y="815"/>
                  </a:lnTo>
                  <a:lnTo>
                    <a:pt x="3622" y="815"/>
                  </a:lnTo>
                  <a:lnTo>
                    <a:pt x="3566" y="842"/>
                  </a:lnTo>
                  <a:lnTo>
                    <a:pt x="3565" y="842"/>
                  </a:lnTo>
                  <a:lnTo>
                    <a:pt x="3563" y="845"/>
                  </a:lnTo>
                  <a:lnTo>
                    <a:pt x="3504" y="919"/>
                  </a:lnTo>
                  <a:lnTo>
                    <a:pt x="3512" y="925"/>
                  </a:lnTo>
                  <a:lnTo>
                    <a:pt x="3504" y="918"/>
                  </a:lnTo>
                  <a:lnTo>
                    <a:pt x="3446" y="980"/>
                  </a:lnTo>
                  <a:lnTo>
                    <a:pt x="3453" y="987"/>
                  </a:lnTo>
                  <a:lnTo>
                    <a:pt x="3453" y="977"/>
                  </a:lnTo>
                  <a:lnTo>
                    <a:pt x="3168" y="977"/>
                  </a:lnTo>
                  <a:lnTo>
                    <a:pt x="3109" y="975"/>
                  </a:lnTo>
                  <a:lnTo>
                    <a:pt x="3053" y="974"/>
                  </a:lnTo>
                  <a:lnTo>
                    <a:pt x="3053" y="984"/>
                  </a:lnTo>
                  <a:lnTo>
                    <a:pt x="3055" y="974"/>
                  </a:lnTo>
                  <a:lnTo>
                    <a:pt x="2993" y="971"/>
                  </a:lnTo>
                  <a:lnTo>
                    <a:pt x="2937" y="964"/>
                  </a:lnTo>
                  <a:lnTo>
                    <a:pt x="2936" y="975"/>
                  </a:lnTo>
                  <a:lnTo>
                    <a:pt x="2939" y="966"/>
                  </a:lnTo>
                  <a:lnTo>
                    <a:pt x="2880" y="952"/>
                  </a:lnTo>
                  <a:lnTo>
                    <a:pt x="2877" y="961"/>
                  </a:lnTo>
                  <a:lnTo>
                    <a:pt x="2881" y="952"/>
                  </a:lnTo>
                  <a:lnTo>
                    <a:pt x="2824" y="928"/>
                  </a:lnTo>
                  <a:lnTo>
                    <a:pt x="2819" y="937"/>
                  </a:lnTo>
                  <a:lnTo>
                    <a:pt x="2827" y="930"/>
                  </a:lnTo>
                  <a:lnTo>
                    <a:pt x="2771" y="885"/>
                  </a:lnTo>
                  <a:lnTo>
                    <a:pt x="2763" y="892"/>
                  </a:lnTo>
                  <a:lnTo>
                    <a:pt x="2773" y="886"/>
                  </a:lnTo>
                  <a:lnTo>
                    <a:pt x="2714" y="809"/>
                  </a:lnTo>
                  <a:lnTo>
                    <a:pt x="2705" y="815"/>
                  </a:lnTo>
                  <a:lnTo>
                    <a:pt x="2714" y="811"/>
                  </a:lnTo>
                  <a:lnTo>
                    <a:pt x="2656" y="688"/>
                  </a:lnTo>
                  <a:lnTo>
                    <a:pt x="2647" y="693"/>
                  </a:lnTo>
                  <a:lnTo>
                    <a:pt x="2658" y="690"/>
                  </a:lnTo>
                  <a:lnTo>
                    <a:pt x="2601" y="491"/>
                  </a:lnTo>
                  <a:lnTo>
                    <a:pt x="2590" y="494"/>
                  </a:lnTo>
                  <a:lnTo>
                    <a:pt x="2601" y="492"/>
                  </a:lnTo>
                  <a:lnTo>
                    <a:pt x="2543" y="219"/>
                  </a:lnTo>
                  <a:lnTo>
                    <a:pt x="2542" y="214"/>
                  </a:lnTo>
                  <a:lnTo>
                    <a:pt x="2543" y="217"/>
                  </a:lnTo>
                  <a:lnTo>
                    <a:pt x="2484" y="62"/>
                  </a:lnTo>
                  <a:lnTo>
                    <a:pt x="2481" y="56"/>
                  </a:lnTo>
                  <a:lnTo>
                    <a:pt x="2475" y="55"/>
                  </a:lnTo>
                  <a:lnTo>
                    <a:pt x="2418" y="45"/>
                  </a:lnTo>
                  <a:lnTo>
                    <a:pt x="2416" y="56"/>
                  </a:lnTo>
                  <a:lnTo>
                    <a:pt x="2419" y="47"/>
                  </a:lnTo>
                  <a:lnTo>
                    <a:pt x="2362" y="30"/>
                  </a:lnTo>
                  <a:lnTo>
                    <a:pt x="2359" y="39"/>
                  </a:lnTo>
                  <a:lnTo>
                    <a:pt x="2364" y="30"/>
                  </a:lnTo>
                  <a:lnTo>
                    <a:pt x="2306" y="2"/>
                  </a:lnTo>
                  <a:lnTo>
                    <a:pt x="2302" y="0"/>
                  </a:lnTo>
                  <a:lnTo>
                    <a:pt x="2297" y="2"/>
                  </a:lnTo>
                  <a:lnTo>
                    <a:pt x="2240" y="30"/>
                  </a:lnTo>
                  <a:lnTo>
                    <a:pt x="2238" y="32"/>
                  </a:lnTo>
                  <a:lnTo>
                    <a:pt x="2181" y="71"/>
                  </a:lnTo>
                  <a:lnTo>
                    <a:pt x="2187" y="79"/>
                  </a:lnTo>
                  <a:lnTo>
                    <a:pt x="2187" y="68"/>
                  </a:lnTo>
                  <a:lnTo>
                    <a:pt x="2130" y="71"/>
                  </a:lnTo>
                  <a:lnTo>
                    <a:pt x="2130" y="82"/>
                  </a:lnTo>
                  <a:lnTo>
                    <a:pt x="2130" y="71"/>
                  </a:lnTo>
                  <a:lnTo>
                    <a:pt x="2072" y="73"/>
                  </a:lnTo>
                  <a:lnTo>
                    <a:pt x="2069" y="73"/>
                  </a:lnTo>
                  <a:lnTo>
                    <a:pt x="2068" y="74"/>
                  </a:lnTo>
                  <a:lnTo>
                    <a:pt x="2010" y="112"/>
                  </a:lnTo>
                  <a:lnTo>
                    <a:pt x="2020" y="106"/>
                  </a:lnTo>
                  <a:lnTo>
                    <a:pt x="2009" y="113"/>
                  </a:lnTo>
                  <a:lnTo>
                    <a:pt x="1952" y="153"/>
                  </a:lnTo>
                  <a:lnTo>
                    <a:pt x="1958" y="160"/>
                  </a:lnTo>
                  <a:lnTo>
                    <a:pt x="1961" y="151"/>
                  </a:lnTo>
                  <a:lnTo>
                    <a:pt x="1903" y="133"/>
                  </a:lnTo>
                  <a:lnTo>
                    <a:pt x="1900" y="142"/>
                  </a:lnTo>
                  <a:lnTo>
                    <a:pt x="1906" y="134"/>
                  </a:lnTo>
                  <a:lnTo>
                    <a:pt x="1847" y="94"/>
                  </a:lnTo>
                  <a:lnTo>
                    <a:pt x="1844" y="91"/>
                  </a:lnTo>
                  <a:lnTo>
                    <a:pt x="1841" y="91"/>
                  </a:lnTo>
                  <a:lnTo>
                    <a:pt x="1786" y="89"/>
                  </a:lnTo>
                  <a:lnTo>
                    <a:pt x="1787" y="89"/>
                  </a:lnTo>
                  <a:lnTo>
                    <a:pt x="1784" y="91"/>
                  </a:lnTo>
                  <a:lnTo>
                    <a:pt x="1669" y="115"/>
                  </a:lnTo>
                  <a:lnTo>
                    <a:pt x="1611" y="130"/>
                  </a:lnTo>
                  <a:lnTo>
                    <a:pt x="1608" y="130"/>
                  </a:lnTo>
                  <a:lnTo>
                    <a:pt x="1606" y="131"/>
                  </a:lnTo>
                  <a:lnTo>
                    <a:pt x="1549" y="177"/>
                  </a:lnTo>
                  <a:lnTo>
                    <a:pt x="1555" y="184"/>
                  </a:lnTo>
                  <a:lnTo>
                    <a:pt x="1550" y="175"/>
                  </a:lnTo>
                  <a:lnTo>
                    <a:pt x="1493" y="211"/>
                  </a:lnTo>
                  <a:lnTo>
                    <a:pt x="1497" y="221"/>
                  </a:lnTo>
                  <a:lnTo>
                    <a:pt x="1499" y="210"/>
                  </a:lnTo>
                  <a:lnTo>
                    <a:pt x="1442" y="207"/>
                  </a:lnTo>
                  <a:lnTo>
                    <a:pt x="1440" y="217"/>
                  </a:lnTo>
                  <a:lnTo>
                    <a:pt x="1443" y="208"/>
                  </a:lnTo>
                  <a:lnTo>
                    <a:pt x="1386" y="196"/>
                  </a:lnTo>
                  <a:lnTo>
                    <a:pt x="1383" y="195"/>
                  </a:lnTo>
                  <a:lnTo>
                    <a:pt x="1380" y="196"/>
                  </a:lnTo>
                  <a:lnTo>
                    <a:pt x="1322" y="213"/>
                  </a:lnTo>
                  <a:lnTo>
                    <a:pt x="1321" y="213"/>
                  </a:lnTo>
                  <a:lnTo>
                    <a:pt x="1319" y="214"/>
                  </a:lnTo>
                  <a:lnTo>
                    <a:pt x="1262" y="255"/>
                  </a:lnTo>
                  <a:lnTo>
                    <a:pt x="1268" y="263"/>
                  </a:lnTo>
                  <a:lnTo>
                    <a:pt x="1263" y="254"/>
                  </a:lnTo>
                  <a:lnTo>
                    <a:pt x="1206" y="282"/>
                  </a:lnTo>
                  <a:lnTo>
                    <a:pt x="1211" y="291"/>
                  </a:lnTo>
                  <a:lnTo>
                    <a:pt x="1206" y="282"/>
                  </a:lnTo>
                  <a:lnTo>
                    <a:pt x="1149" y="310"/>
                  </a:lnTo>
                  <a:lnTo>
                    <a:pt x="1150" y="308"/>
                  </a:lnTo>
                  <a:lnTo>
                    <a:pt x="1147" y="311"/>
                  </a:lnTo>
                  <a:lnTo>
                    <a:pt x="1090" y="352"/>
                  </a:lnTo>
                  <a:lnTo>
                    <a:pt x="1033" y="391"/>
                  </a:lnTo>
                  <a:lnTo>
                    <a:pt x="1039" y="399"/>
                  </a:lnTo>
                  <a:lnTo>
                    <a:pt x="1034" y="390"/>
                  </a:lnTo>
                  <a:lnTo>
                    <a:pt x="977" y="415"/>
                  </a:lnTo>
                  <a:lnTo>
                    <a:pt x="919" y="442"/>
                  </a:lnTo>
                  <a:lnTo>
                    <a:pt x="921" y="441"/>
                  </a:lnTo>
                  <a:lnTo>
                    <a:pt x="919" y="442"/>
                  </a:lnTo>
                  <a:lnTo>
                    <a:pt x="862" y="480"/>
                  </a:lnTo>
                  <a:lnTo>
                    <a:pt x="859" y="482"/>
                  </a:lnTo>
                  <a:lnTo>
                    <a:pt x="861" y="482"/>
                  </a:lnTo>
                  <a:lnTo>
                    <a:pt x="803" y="531"/>
                  </a:lnTo>
                  <a:lnTo>
                    <a:pt x="802" y="531"/>
                  </a:lnTo>
                  <a:lnTo>
                    <a:pt x="802" y="533"/>
                  </a:lnTo>
                  <a:lnTo>
                    <a:pt x="746" y="605"/>
                  </a:lnTo>
                  <a:lnTo>
                    <a:pt x="746" y="604"/>
                  </a:lnTo>
                  <a:lnTo>
                    <a:pt x="744" y="607"/>
                  </a:lnTo>
                  <a:lnTo>
                    <a:pt x="685" y="700"/>
                  </a:lnTo>
                  <a:lnTo>
                    <a:pt x="695" y="705"/>
                  </a:lnTo>
                  <a:lnTo>
                    <a:pt x="688" y="697"/>
                  </a:lnTo>
                  <a:lnTo>
                    <a:pt x="633" y="743"/>
                  </a:lnTo>
                  <a:lnTo>
                    <a:pt x="639" y="750"/>
                  </a:lnTo>
                  <a:lnTo>
                    <a:pt x="639" y="740"/>
                  </a:lnTo>
                  <a:lnTo>
                    <a:pt x="580" y="743"/>
                  </a:lnTo>
                  <a:lnTo>
                    <a:pt x="578" y="743"/>
                  </a:lnTo>
                  <a:lnTo>
                    <a:pt x="522" y="752"/>
                  </a:lnTo>
                  <a:lnTo>
                    <a:pt x="464" y="761"/>
                  </a:lnTo>
                  <a:lnTo>
                    <a:pt x="408" y="770"/>
                  </a:lnTo>
                  <a:lnTo>
                    <a:pt x="350" y="779"/>
                  </a:lnTo>
                  <a:lnTo>
                    <a:pt x="358" y="777"/>
                  </a:lnTo>
                  <a:lnTo>
                    <a:pt x="350" y="780"/>
                  </a:lnTo>
                  <a:lnTo>
                    <a:pt x="292" y="794"/>
                  </a:lnTo>
                  <a:lnTo>
                    <a:pt x="289" y="794"/>
                  </a:lnTo>
                  <a:lnTo>
                    <a:pt x="290" y="794"/>
                  </a:lnTo>
                  <a:lnTo>
                    <a:pt x="234" y="812"/>
                  </a:lnTo>
                  <a:lnTo>
                    <a:pt x="228" y="814"/>
                  </a:lnTo>
                  <a:lnTo>
                    <a:pt x="234" y="812"/>
                  </a:lnTo>
                  <a:lnTo>
                    <a:pt x="177" y="833"/>
                  </a:lnTo>
                  <a:lnTo>
                    <a:pt x="172" y="833"/>
                  </a:lnTo>
                  <a:lnTo>
                    <a:pt x="175" y="833"/>
                  </a:lnTo>
                  <a:lnTo>
                    <a:pt x="118" y="860"/>
                  </a:lnTo>
                  <a:lnTo>
                    <a:pt x="121" y="859"/>
                  </a:lnTo>
                  <a:lnTo>
                    <a:pt x="118" y="860"/>
                  </a:lnTo>
                  <a:lnTo>
                    <a:pt x="61" y="894"/>
                  </a:lnTo>
                  <a:lnTo>
                    <a:pt x="58" y="895"/>
                  </a:lnTo>
                  <a:lnTo>
                    <a:pt x="59" y="895"/>
                  </a:lnTo>
                  <a:lnTo>
                    <a:pt x="0" y="946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6" name="Freeform 316"/>
            <p:cNvSpPr>
              <a:spLocks/>
            </p:cNvSpPr>
            <p:nvPr/>
          </p:nvSpPr>
          <p:spPr bwMode="auto">
            <a:xfrm>
              <a:off x="956917" y="3866253"/>
              <a:ext cx="3406213" cy="352724"/>
            </a:xfrm>
            <a:custGeom>
              <a:avLst/>
              <a:gdLst>
                <a:gd name="T0" fmla="*/ 174 w 3898"/>
                <a:gd name="T1" fmla="*/ 378 h 387"/>
                <a:gd name="T2" fmla="*/ 633 w 3898"/>
                <a:gd name="T3" fmla="*/ 375 h 387"/>
                <a:gd name="T4" fmla="*/ 805 w 3898"/>
                <a:gd name="T5" fmla="*/ 366 h 387"/>
                <a:gd name="T6" fmla="*/ 859 w 3898"/>
                <a:gd name="T7" fmla="*/ 369 h 387"/>
                <a:gd name="T8" fmla="*/ 1034 w 3898"/>
                <a:gd name="T9" fmla="*/ 367 h 387"/>
                <a:gd name="T10" fmla="*/ 1322 w 3898"/>
                <a:gd name="T11" fmla="*/ 344 h 387"/>
                <a:gd name="T12" fmla="*/ 1437 w 3898"/>
                <a:gd name="T13" fmla="*/ 326 h 387"/>
                <a:gd name="T14" fmla="*/ 1608 w 3898"/>
                <a:gd name="T15" fmla="*/ 292 h 387"/>
                <a:gd name="T16" fmla="*/ 1668 w 3898"/>
                <a:gd name="T17" fmla="*/ 286 h 387"/>
                <a:gd name="T18" fmla="*/ 1725 w 3898"/>
                <a:gd name="T19" fmla="*/ 277 h 387"/>
                <a:gd name="T20" fmla="*/ 1838 w 3898"/>
                <a:gd name="T21" fmla="*/ 243 h 387"/>
                <a:gd name="T22" fmla="*/ 2066 w 3898"/>
                <a:gd name="T23" fmla="*/ 181 h 387"/>
                <a:gd name="T24" fmla="*/ 2186 w 3898"/>
                <a:gd name="T25" fmla="*/ 171 h 387"/>
                <a:gd name="T26" fmla="*/ 2302 w 3898"/>
                <a:gd name="T27" fmla="*/ 127 h 387"/>
                <a:gd name="T28" fmla="*/ 2413 w 3898"/>
                <a:gd name="T29" fmla="*/ 56 h 387"/>
                <a:gd name="T30" fmla="*/ 2522 w 3898"/>
                <a:gd name="T31" fmla="*/ 20 h 387"/>
                <a:gd name="T32" fmla="*/ 2640 w 3898"/>
                <a:gd name="T33" fmla="*/ 65 h 387"/>
                <a:gd name="T34" fmla="*/ 2699 w 3898"/>
                <a:gd name="T35" fmla="*/ 71 h 387"/>
                <a:gd name="T36" fmla="*/ 2753 w 3898"/>
                <a:gd name="T37" fmla="*/ 106 h 387"/>
                <a:gd name="T38" fmla="*/ 2981 w 3898"/>
                <a:gd name="T39" fmla="*/ 248 h 387"/>
                <a:gd name="T40" fmla="*/ 3099 w 3898"/>
                <a:gd name="T41" fmla="*/ 304 h 387"/>
                <a:gd name="T42" fmla="*/ 3154 w 3898"/>
                <a:gd name="T43" fmla="*/ 323 h 387"/>
                <a:gd name="T44" fmla="*/ 3216 w 3898"/>
                <a:gd name="T45" fmla="*/ 341 h 387"/>
                <a:gd name="T46" fmla="*/ 3331 w 3898"/>
                <a:gd name="T47" fmla="*/ 366 h 387"/>
                <a:gd name="T48" fmla="*/ 3387 w 3898"/>
                <a:gd name="T49" fmla="*/ 375 h 387"/>
                <a:gd name="T50" fmla="*/ 3504 w 3898"/>
                <a:gd name="T51" fmla="*/ 385 h 387"/>
                <a:gd name="T52" fmla="*/ 3680 w 3898"/>
                <a:gd name="T53" fmla="*/ 384 h 387"/>
                <a:gd name="T54" fmla="*/ 3737 w 3898"/>
                <a:gd name="T55" fmla="*/ 378 h 387"/>
                <a:gd name="T56" fmla="*/ 3852 w 3898"/>
                <a:gd name="T57" fmla="*/ 360 h 387"/>
                <a:gd name="T58" fmla="*/ 3894 w 3898"/>
                <a:gd name="T59" fmla="*/ 331 h 387"/>
                <a:gd name="T60" fmla="*/ 3793 w 3898"/>
                <a:gd name="T61" fmla="*/ 350 h 387"/>
                <a:gd name="T62" fmla="*/ 3735 w 3898"/>
                <a:gd name="T63" fmla="*/ 367 h 387"/>
                <a:gd name="T64" fmla="*/ 3680 w 3898"/>
                <a:gd name="T65" fmla="*/ 363 h 387"/>
                <a:gd name="T66" fmla="*/ 3506 w 3898"/>
                <a:gd name="T67" fmla="*/ 375 h 387"/>
                <a:gd name="T68" fmla="*/ 3390 w 3898"/>
                <a:gd name="T69" fmla="*/ 364 h 387"/>
                <a:gd name="T70" fmla="*/ 3334 w 3898"/>
                <a:gd name="T71" fmla="*/ 346 h 387"/>
                <a:gd name="T72" fmla="*/ 3221 w 3898"/>
                <a:gd name="T73" fmla="*/ 322 h 387"/>
                <a:gd name="T74" fmla="*/ 3162 w 3898"/>
                <a:gd name="T75" fmla="*/ 314 h 387"/>
                <a:gd name="T76" fmla="*/ 3108 w 3898"/>
                <a:gd name="T77" fmla="*/ 284 h 387"/>
                <a:gd name="T78" fmla="*/ 2991 w 3898"/>
                <a:gd name="T79" fmla="*/ 230 h 387"/>
                <a:gd name="T80" fmla="*/ 2764 w 3898"/>
                <a:gd name="T81" fmla="*/ 88 h 387"/>
                <a:gd name="T82" fmla="*/ 2706 w 3898"/>
                <a:gd name="T83" fmla="*/ 62 h 387"/>
                <a:gd name="T84" fmla="*/ 2644 w 3898"/>
                <a:gd name="T85" fmla="*/ 46 h 387"/>
                <a:gd name="T86" fmla="*/ 2531 w 3898"/>
                <a:gd name="T87" fmla="*/ 2 h 387"/>
                <a:gd name="T88" fmla="*/ 2407 w 3898"/>
                <a:gd name="T89" fmla="*/ 37 h 387"/>
                <a:gd name="T90" fmla="*/ 2296 w 3898"/>
                <a:gd name="T91" fmla="*/ 118 h 387"/>
                <a:gd name="T92" fmla="*/ 2181 w 3898"/>
                <a:gd name="T93" fmla="*/ 160 h 387"/>
                <a:gd name="T94" fmla="*/ 2065 w 3898"/>
                <a:gd name="T95" fmla="*/ 172 h 387"/>
                <a:gd name="T96" fmla="*/ 1829 w 3898"/>
                <a:gd name="T97" fmla="*/ 224 h 387"/>
                <a:gd name="T98" fmla="*/ 1722 w 3898"/>
                <a:gd name="T99" fmla="*/ 266 h 387"/>
                <a:gd name="T100" fmla="*/ 1665 w 3898"/>
                <a:gd name="T101" fmla="*/ 264 h 387"/>
                <a:gd name="T102" fmla="*/ 1547 w 3898"/>
                <a:gd name="T103" fmla="*/ 283 h 387"/>
                <a:gd name="T104" fmla="*/ 1434 w 3898"/>
                <a:gd name="T105" fmla="*/ 316 h 387"/>
                <a:gd name="T106" fmla="*/ 1319 w 3898"/>
                <a:gd name="T107" fmla="*/ 323 h 387"/>
                <a:gd name="T108" fmla="*/ 1033 w 3898"/>
                <a:gd name="T109" fmla="*/ 356 h 387"/>
                <a:gd name="T110" fmla="*/ 861 w 3898"/>
                <a:gd name="T111" fmla="*/ 358 h 387"/>
                <a:gd name="T112" fmla="*/ 747 w 3898"/>
                <a:gd name="T113" fmla="*/ 349 h 387"/>
                <a:gd name="T114" fmla="*/ 633 w 3898"/>
                <a:gd name="T115" fmla="*/ 353 h 387"/>
                <a:gd name="T116" fmla="*/ 174 w 3898"/>
                <a:gd name="T117" fmla="*/ 356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8" h="387">
                  <a:moveTo>
                    <a:pt x="0" y="355"/>
                  </a:moveTo>
                  <a:lnTo>
                    <a:pt x="0" y="376"/>
                  </a:lnTo>
                  <a:lnTo>
                    <a:pt x="117" y="376"/>
                  </a:lnTo>
                  <a:lnTo>
                    <a:pt x="174" y="378"/>
                  </a:lnTo>
                  <a:lnTo>
                    <a:pt x="231" y="376"/>
                  </a:lnTo>
                  <a:lnTo>
                    <a:pt x="459" y="376"/>
                  </a:lnTo>
                  <a:lnTo>
                    <a:pt x="518" y="375"/>
                  </a:lnTo>
                  <a:lnTo>
                    <a:pt x="633" y="375"/>
                  </a:lnTo>
                  <a:lnTo>
                    <a:pt x="689" y="373"/>
                  </a:lnTo>
                  <a:lnTo>
                    <a:pt x="690" y="373"/>
                  </a:lnTo>
                  <a:lnTo>
                    <a:pt x="749" y="370"/>
                  </a:lnTo>
                  <a:lnTo>
                    <a:pt x="805" y="366"/>
                  </a:lnTo>
                  <a:lnTo>
                    <a:pt x="803" y="355"/>
                  </a:lnTo>
                  <a:lnTo>
                    <a:pt x="803" y="366"/>
                  </a:lnTo>
                  <a:lnTo>
                    <a:pt x="861" y="369"/>
                  </a:lnTo>
                  <a:lnTo>
                    <a:pt x="859" y="369"/>
                  </a:lnTo>
                  <a:lnTo>
                    <a:pt x="861" y="369"/>
                  </a:lnTo>
                  <a:lnTo>
                    <a:pt x="918" y="370"/>
                  </a:lnTo>
                  <a:lnTo>
                    <a:pt x="1033" y="367"/>
                  </a:lnTo>
                  <a:lnTo>
                    <a:pt x="1034" y="367"/>
                  </a:lnTo>
                  <a:lnTo>
                    <a:pt x="1149" y="361"/>
                  </a:lnTo>
                  <a:lnTo>
                    <a:pt x="1206" y="356"/>
                  </a:lnTo>
                  <a:lnTo>
                    <a:pt x="1321" y="344"/>
                  </a:lnTo>
                  <a:lnTo>
                    <a:pt x="1322" y="344"/>
                  </a:lnTo>
                  <a:lnTo>
                    <a:pt x="1321" y="344"/>
                  </a:lnTo>
                  <a:lnTo>
                    <a:pt x="1436" y="326"/>
                  </a:lnTo>
                  <a:lnTo>
                    <a:pt x="1425" y="328"/>
                  </a:lnTo>
                  <a:lnTo>
                    <a:pt x="1437" y="326"/>
                  </a:lnTo>
                  <a:lnTo>
                    <a:pt x="1552" y="302"/>
                  </a:lnTo>
                  <a:lnTo>
                    <a:pt x="1549" y="292"/>
                  </a:lnTo>
                  <a:lnTo>
                    <a:pt x="1550" y="302"/>
                  </a:lnTo>
                  <a:lnTo>
                    <a:pt x="1608" y="292"/>
                  </a:lnTo>
                  <a:lnTo>
                    <a:pt x="1606" y="281"/>
                  </a:lnTo>
                  <a:lnTo>
                    <a:pt x="1608" y="292"/>
                  </a:lnTo>
                  <a:lnTo>
                    <a:pt x="1666" y="286"/>
                  </a:lnTo>
                  <a:lnTo>
                    <a:pt x="1668" y="286"/>
                  </a:lnTo>
                  <a:lnTo>
                    <a:pt x="1666" y="286"/>
                  </a:lnTo>
                  <a:lnTo>
                    <a:pt x="1724" y="277"/>
                  </a:lnTo>
                  <a:lnTo>
                    <a:pt x="1721" y="277"/>
                  </a:lnTo>
                  <a:lnTo>
                    <a:pt x="1725" y="277"/>
                  </a:lnTo>
                  <a:lnTo>
                    <a:pt x="1783" y="260"/>
                  </a:lnTo>
                  <a:lnTo>
                    <a:pt x="1838" y="243"/>
                  </a:lnTo>
                  <a:lnTo>
                    <a:pt x="1835" y="233"/>
                  </a:lnTo>
                  <a:lnTo>
                    <a:pt x="1838" y="243"/>
                  </a:lnTo>
                  <a:lnTo>
                    <a:pt x="1897" y="230"/>
                  </a:lnTo>
                  <a:lnTo>
                    <a:pt x="2012" y="206"/>
                  </a:lnTo>
                  <a:lnTo>
                    <a:pt x="2069" y="192"/>
                  </a:lnTo>
                  <a:lnTo>
                    <a:pt x="2066" y="181"/>
                  </a:lnTo>
                  <a:lnTo>
                    <a:pt x="2068" y="192"/>
                  </a:lnTo>
                  <a:lnTo>
                    <a:pt x="2183" y="171"/>
                  </a:lnTo>
                  <a:lnTo>
                    <a:pt x="2187" y="169"/>
                  </a:lnTo>
                  <a:lnTo>
                    <a:pt x="2186" y="171"/>
                  </a:lnTo>
                  <a:lnTo>
                    <a:pt x="2243" y="151"/>
                  </a:lnTo>
                  <a:lnTo>
                    <a:pt x="2300" y="129"/>
                  </a:lnTo>
                  <a:lnTo>
                    <a:pt x="2300" y="127"/>
                  </a:lnTo>
                  <a:lnTo>
                    <a:pt x="2302" y="127"/>
                  </a:lnTo>
                  <a:lnTo>
                    <a:pt x="2359" y="89"/>
                  </a:lnTo>
                  <a:lnTo>
                    <a:pt x="2416" y="55"/>
                  </a:lnTo>
                  <a:lnTo>
                    <a:pt x="2410" y="46"/>
                  </a:lnTo>
                  <a:lnTo>
                    <a:pt x="2413" y="56"/>
                  </a:lnTo>
                  <a:lnTo>
                    <a:pt x="2471" y="40"/>
                  </a:lnTo>
                  <a:lnTo>
                    <a:pt x="2530" y="21"/>
                  </a:lnTo>
                  <a:lnTo>
                    <a:pt x="2527" y="11"/>
                  </a:lnTo>
                  <a:lnTo>
                    <a:pt x="2522" y="20"/>
                  </a:lnTo>
                  <a:lnTo>
                    <a:pt x="2579" y="50"/>
                  </a:lnTo>
                  <a:lnTo>
                    <a:pt x="2581" y="50"/>
                  </a:lnTo>
                  <a:lnTo>
                    <a:pt x="2582" y="52"/>
                  </a:lnTo>
                  <a:lnTo>
                    <a:pt x="2640" y="65"/>
                  </a:lnTo>
                  <a:lnTo>
                    <a:pt x="2641" y="55"/>
                  </a:lnTo>
                  <a:lnTo>
                    <a:pt x="2638" y="65"/>
                  </a:lnTo>
                  <a:lnTo>
                    <a:pt x="2696" y="82"/>
                  </a:lnTo>
                  <a:lnTo>
                    <a:pt x="2699" y="71"/>
                  </a:lnTo>
                  <a:lnTo>
                    <a:pt x="2694" y="82"/>
                  </a:lnTo>
                  <a:lnTo>
                    <a:pt x="2753" y="107"/>
                  </a:lnTo>
                  <a:lnTo>
                    <a:pt x="2757" y="97"/>
                  </a:lnTo>
                  <a:lnTo>
                    <a:pt x="2753" y="106"/>
                  </a:lnTo>
                  <a:lnTo>
                    <a:pt x="2809" y="142"/>
                  </a:lnTo>
                  <a:lnTo>
                    <a:pt x="2866" y="180"/>
                  </a:lnTo>
                  <a:lnTo>
                    <a:pt x="2925" y="216"/>
                  </a:lnTo>
                  <a:lnTo>
                    <a:pt x="2981" y="248"/>
                  </a:lnTo>
                  <a:lnTo>
                    <a:pt x="2985" y="251"/>
                  </a:lnTo>
                  <a:lnTo>
                    <a:pt x="2981" y="249"/>
                  </a:lnTo>
                  <a:lnTo>
                    <a:pt x="3043" y="280"/>
                  </a:lnTo>
                  <a:lnTo>
                    <a:pt x="3099" y="304"/>
                  </a:lnTo>
                  <a:lnTo>
                    <a:pt x="3096" y="301"/>
                  </a:lnTo>
                  <a:lnTo>
                    <a:pt x="3100" y="304"/>
                  </a:lnTo>
                  <a:lnTo>
                    <a:pt x="3159" y="325"/>
                  </a:lnTo>
                  <a:lnTo>
                    <a:pt x="3154" y="323"/>
                  </a:lnTo>
                  <a:lnTo>
                    <a:pt x="3159" y="325"/>
                  </a:lnTo>
                  <a:lnTo>
                    <a:pt x="3215" y="341"/>
                  </a:lnTo>
                  <a:lnTo>
                    <a:pt x="3212" y="340"/>
                  </a:lnTo>
                  <a:lnTo>
                    <a:pt x="3216" y="341"/>
                  </a:lnTo>
                  <a:lnTo>
                    <a:pt x="3275" y="355"/>
                  </a:lnTo>
                  <a:lnTo>
                    <a:pt x="3271" y="353"/>
                  </a:lnTo>
                  <a:lnTo>
                    <a:pt x="3275" y="355"/>
                  </a:lnTo>
                  <a:lnTo>
                    <a:pt x="3331" y="366"/>
                  </a:lnTo>
                  <a:lnTo>
                    <a:pt x="3355" y="370"/>
                  </a:lnTo>
                  <a:lnTo>
                    <a:pt x="3331" y="366"/>
                  </a:lnTo>
                  <a:lnTo>
                    <a:pt x="3388" y="375"/>
                  </a:lnTo>
                  <a:lnTo>
                    <a:pt x="3387" y="375"/>
                  </a:lnTo>
                  <a:lnTo>
                    <a:pt x="3390" y="375"/>
                  </a:lnTo>
                  <a:lnTo>
                    <a:pt x="3447" y="381"/>
                  </a:lnTo>
                  <a:lnTo>
                    <a:pt x="3506" y="385"/>
                  </a:lnTo>
                  <a:lnTo>
                    <a:pt x="3504" y="385"/>
                  </a:lnTo>
                  <a:lnTo>
                    <a:pt x="3506" y="385"/>
                  </a:lnTo>
                  <a:lnTo>
                    <a:pt x="3565" y="387"/>
                  </a:lnTo>
                  <a:lnTo>
                    <a:pt x="3621" y="385"/>
                  </a:lnTo>
                  <a:lnTo>
                    <a:pt x="3680" y="384"/>
                  </a:lnTo>
                  <a:lnTo>
                    <a:pt x="3681" y="384"/>
                  </a:lnTo>
                  <a:lnTo>
                    <a:pt x="3737" y="378"/>
                  </a:lnTo>
                  <a:lnTo>
                    <a:pt x="3741" y="378"/>
                  </a:lnTo>
                  <a:lnTo>
                    <a:pt x="3737" y="378"/>
                  </a:lnTo>
                  <a:lnTo>
                    <a:pt x="3796" y="370"/>
                  </a:lnTo>
                  <a:lnTo>
                    <a:pt x="3784" y="372"/>
                  </a:lnTo>
                  <a:lnTo>
                    <a:pt x="3796" y="370"/>
                  </a:lnTo>
                  <a:lnTo>
                    <a:pt x="3852" y="360"/>
                  </a:lnTo>
                  <a:lnTo>
                    <a:pt x="3865" y="356"/>
                  </a:lnTo>
                  <a:lnTo>
                    <a:pt x="3853" y="360"/>
                  </a:lnTo>
                  <a:lnTo>
                    <a:pt x="3898" y="350"/>
                  </a:lnTo>
                  <a:lnTo>
                    <a:pt x="3894" y="331"/>
                  </a:lnTo>
                  <a:lnTo>
                    <a:pt x="3849" y="340"/>
                  </a:lnTo>
                  <a:lnTo>
                    <a:pt x="3850" y="349"/>
                  </a:lnTo>
                  <a:lnTo>
                    <a:pt x="3849" y="340"/>
                  </a:lnTo>
                  <a:lnTo>
                    <a:pt x="3793" y="350"/>
                  </a:lnTo>
                  <a:lnTo>
                    <a:pt x="3794" y="360"/>
                  </a:lnTo>
                  <a:lnTo>
                    <a:pt x="3793" y="349"/>
                  </a:lnTo>
                  <a:lnTo>
                    <a:pt x="3734" y="356"/>
                  </a:lnTo>
                  <a:lnTo>
                    <a:pt x="3735" y="367"/>
                  </a:lnTo>
                  <a:lnTo>
                    <a:pt x="3735" y="356"/>
                  </a:lnTo>
                  <a:lnTo>
                    <a:pt x="3680" y="363"/>
                  </a:lnTo>
                  <a:lnTo>
                    <a:pt x="3680" y="373"/>
                  </a:lnTo>
                  <a:lnTo>
                    <a:pt x="3680" y="363"/>
                  </a:lnTo>
                  <a:lnTo>
                    <a:pt x="3621" y="364"/>
                  </a:lnTo>
                  <a:lnTo>
                    <a:pt x="3565" y="366"/>
                  </a:lnTo>
                  <a:lnTo>
                    <a:pt x="3506" y="364"/>
                  </a:lnTo>
                  <a:lnTo>
                    <a:pt x="3506" y="375"/>
                  </a:lnTo>
                  <a:lnTo>
                    <a:pt x="3508" y="364"/>
                  </a:lnTo>
                  <a:lnTo>
                    <a:pt x="3449" y="360"/>
                  </a:lnTo>
                  <a:lnTo>
                    <a:pt x="3391" y="353"/>
                  </a:lnTo>
                  <a:lnTo>
                    <a:pt x="3390" y="364"/>
                  </a:lnTo>
                  <a:lnTo>
                    <a:pt x="3391" y="353"/>
                  </a:lnTo>
                  <a:lnTo>
                    <a:pt x="3334" y="344"/>
                  </a:lnTo>
                  <a:lnTo>
                    <a:pt x="3332" y="355"/>
                  </a:lnTo>
                  <a:lnTo>
                    <a:pt x="3334" y="346"/>
                  </a:lnTo>
                  <a:lnTo>
                    <a:pt x="3278" y="335"/>
                  </a:lnTo>
                  <a:lnTo>
                    <a:pt x="3277" y="344"/>
                  </a:lnTo>
                  <a:lnTo>
                    <a:pt x="3280" y="335"/>
                  </a:lnTo>
                  <a:lnTo>
                    <a:pt x="3221" y="322"/>
                  </a:lnTo>
                  <a:lnTo>
                    <a:pt x="3218" y="331"/>
                  </a:lnTo>
                  <a:lnTo>
                    <a:pt x="3221" y="322"/>
                  </a:lnTo>
                  <a:lnTo>
                    <a:pt x="3165" y="305"/>
                  </a:lnTo>
                  <a:lnTo>
                    <a:pt x="3162" y="314"/>
                  </a:lnTo>
                  <a:lnTo>
                    <a:pt x="3166" y="305"/>
                  </a:lnTo>
                  <a:lnTo>
                    <a:pt x="3108" y="284"/>
                  </a:lnTo>
                  <a:lnTo>
                    <a:pt x="3103" y="293"/>
                  </a:lnTo>
                  <a:lnTo>
                    <a:pt x="3108" y="284"/>
                  </a:lnTo>
                  <a:lnTo>
                    <a:pt x="3052" y="260"/>
                  </a:lnTo>
                  <a:lnTo>
                    <a:pt x="2990" y="230"/>
                  </a:lnTo>
                  <a:lnTo>
                    <a:pt x="2985" y="239"/>
                  </a:lnTo>
                  <a:lnTo>
                    <a:pt x="2991" y="230"/>
                  </a:lnTo>
                  <a:lnTo>
                    <a:pt x="2936" y="198"/>
                  </a:lnTo>
                  <a:lnTo>
                    <a:pt x="2877" y="162"/>
                  </a:lnTo>
                  <a:lnTo>
                    <a:pt x="2819" y="124"/>
                  </a:lnTo>
                  <a:lnTo>
                    <a:pt x="2764" y="88"/>
                  </a:lnTo>
                  <a:lnTo>
                    <a:pt x="2761" y="86"/>
                  </a:lnTo>
                  <a:lnTo>
                    <a:pt x="2762" y="88"/>
                  </a:lnTo>
                  <a:lnTo>
                    <a:pt x="2703" y="62"/>
                  </a:lnTo>
                  <a:lnTo>
                    <a:pt x="2706" y="62"/>
                  </a:lnTo>
                  <a:lnTo>
                    <a:pt x="2702" y="62"/>
                  </a:lnTo>
                  <a:lnTo>
                    <a:pt x="2644" y="46"/>
                  </a:lnTo>
                  <a:lnTo>
                    <a:pt x="2647" y="46"/>
                  </a:lnTo>
                  <a:lnTo>
                    <a:pt x="2644" y="46"/>
                  </a:lnTo>
                  <a:lnTo>
                    <a:pt x="2587" y="32"/>
                  </a:lnTo>
                  <a:lnTo>
                    <a:pt x="2584" y="41"/>
                  </a:lnTo>
                  <a:lnTo>
                    <a:pt x="2588" y="32"/>
                  </a:lnTo>
                  <a:lnTo>
                    <a:pt x="2531" y="2"/>
                  </a:lnTo>
                  <a:lnTo>
                    <a:pt x="2528" y="0"/>
                  </a:lnTo>
                  <a:lnTo>
                    <a:pt x="2524" y="2"/>
                  </a:lnTo>
                  <a:lnTo>
                    <a:pt x="2465" y="20"/>
                  </a:lnTo>
                  <a:lnTo>
                    <a:pt x="2407" y="37"/>
                  </a:lnTo>
                  <a:lnTo>
                    <a:pt x="2406" y="37"/>
                  </a:lnTo>
                  <a:lnTo>
                    <a:pt x="2349" y="71"/>
                  </a:lnTo>
                  <a:lnTo>
                    <a:pt x="2291" y="109"/>
                  </a:lnTo>
                  <a:lnTo>
                    <a:pt x="2296" y="118"/>
                  </a:lnTo>
                  <a:lnTo>
                    <a:pt x="2293" y="109"/>
                  </a:lnTo>
                  <a:lnTo>
                    <a:pt x="2235" y="132"/>
                  </a:lnTo>
                  <a:lnTo>
                    <a:pt x="2178" y="151"/>
                  </a:lnTo>
                  <a:lnTo>
                    <a:pt x="2181" y="160"/>
                  </a:lnTo>
                  <a:lnTo>
                    <a:pt x="2180" y="151"/>
                  </a:lnTo>
                  <a:lnTo>
                    <a:pt x="2065" y="172"/>
                  </a:lnTo>
                  <a:lnTo>
                    <a:pt x="2062" y="172"/>
                  </a:lnTo>
                  <a:lnTo>
                    <a:pt x="2065" y="172"/>
                  </a:lnTo>
                  <a:lnTo>
                    <a:pt x="2007" y="186"/>
                  </a:lnTo>
                  <a:lnTo>
                    <a:pt x="1893" y="210"/>
                  </a:lnTo>
                  <a:lnTo>
                    <a:pt x="1834" y="224"/>
                  </a:lnTo>
                  <a:lnTo>
                    <a:pt x="1829" y="224"/>
                  </a:lnTo>
                  <a:lnTo>
                    <a:pt x="1832" y="224"/>
                  </a:lnTo>
                  <a:lnTo>
                    <a:pt x="1777" y="240"/>
                  </a:lnTo>
                  <a:lnTo>
                    <a:pt x="1719" y="257"/>
                  </a:lnTo>
                  <a:lnTo>
                    <a:pt x="1722" y="266"/>
                  </a:lnTo>
                  <a:lnTo>
                    <a:pt x="1721" y="255"/>
                  </a:lnTo>
                  <a:lnTo>
                    <a:pt x="1663" y="264"/>
                  </a:lnTo>
                  <a:lnTo>
                    <a:pt x="1665" y="275"/>
                  </a:lnTo>
                  <a:lnTo>
                    <a:pt x="1665" y="264"/>
                  </a:lnTo>
                  <a:lnTo>
                    <a:pt x="1606" y="270"/>
                  </a:lnTo>
                  <a:lnTo>
                    <a:pt x="1614" y="270"/>
                  </a:lnTo>
                  <a:lnTo>
                    <a:pt x="1605" y="272"/>
                  </a:lnTo>
                  <a:lnTo>
                    <a:pt x="1547" y="283"/>
                  </a:lnTo>
                  <a:lnTo>
                    <a:pt x="1541" y="283"/>
                  </a:lnTo>
                  <a:lnTo>
                    <a:pt x="1547" y="283"/>
                  </a:lnTo>
                  <a:lnTo>
                    <a:pt x="1433" y="307"/>
                  </a:lnTo>
                  <a:lnTo>
                    <a:pt x="1434" y="316"/>
                  </a:lnTo>
                  <a:lnTo>
                    <a:pt x="1433" y="305"/>
                  </a:lnTo>
                  <a:lnTo>
                    <a:pt x="1318" y="323"/>
                  </a:lnTo>
                  <a:lnTo>
                    <a:pt x="1319" y="334"/>
                  </a:lnTo>
                  <a:lnTo>
                    <a:pt x="1319" y="323"/>
                  </a:lnTo>
                  <a:lnTo>
                    <a:pt x="1205" y="335"/>
                  </a:lnTo>
                  <a:lnTo>
                    <a:pt x="1147" y="340"/>
                  </a:lnTo>
                  <a:lnTo>
                    <a:pt x="1033" y="346"/>
                  </a:lnTo>
                  <a:lnTo>
                    <a:pt x="1033" y="356"/>
                  </a:lnTo>
                  <a:lnTo>
                    <a:pt x="1033" y="346"/>
                  </a:lnTo>
                  <a:lnTo>
                    <a:pt x="918" y="349"/>
                  </a:lnTo>
                  <a:lnTo>
                    <a:pt x="861" y="347"/>
                  </a:lnTo>
                  <a:lnTo>
                    <a:pt x="861" y="358"/>
                  </a:lnTo>
                  <a:lnTo>
                    <a:pt x="862" y="347"/>
                  </a:lnTo>
                  <a:lnTo>
                    <a:pt x="805" y="344"/>
                  </a:lnTo>
                  <a:lnTo>
                    <a:pt x="803" y="344"/>
                  </a:lnTo>
                  <a:lnTo>
                    <a:pt x="747" y="349"/>
                  </a:lnTo>
                  <a:lnTo>
                    <a:pt x="689" y="352"/>
                  </a:lnTo>
                  <a:lnTo>
                    <a:pt x="689" y="363"/>
                  </a:lnTo>
                  <a:lnTo>
                    <a:pt x="689" y="352"/>
                  </a:lnTo>
                  <a:lnTo>
                    <a:pt x="633" y="353"/>
                  </a:lnTo>
                  <a:lnTo>
                    <a:pt x="518" y="353"/>
                  </a:lnTo>
                  <a:lnTo>
                    <a:pt x="459" y="355"/>
                  </a:lnTo>
                  <a:lnTo>
                    <a:pt x="231" y="355"/>
                  </a:lnTo>
                  <a:lnTo>
                    <a:pt x="174" y="356"/>
                  </a:lnTo>
                  <a:lnTo>
                    <a:pt x="117" y="355"/>
                  </a:lnTo>
                  <a:lnTo>
                    <a:pt x="59" y="355"/>
                  </a:lnTo>
                  <a:lnTo>
                    <a:pt x="0" y="355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7" name="Freeform 317"/>
            <p:cNvSpPr>
              <a:spLocks noEditPoints="1"/>
            </p:cNvSpPr>
            <p:nvPr/>
          </p:nvSpPr>
          <p:spPr bwMode="auto">
            <a:xfrm>
              <a:off x="951674" y="2910425"/>
              <a:ext cx="3411456" cy="1299415"/>
            </a:xfrm>
            <a:custGeom>
              <a:avLst/>
              <a:gdLst>
                <a:gd name="T0" fmla="*/ 125 w 3904"/>
                <a:gd name="T1" fmla="*/ 1287 h 1421"/>
                <a:gd name="T2" fmla="*/ 89 w 3904"/>
                <a:gd name="T3" fmla="*/ 1296 h 1421"/>
                <a:gd name="T4" fmla="*/ 234 w 3904"/>
                <a:gd name="T5" fmla="*/ 1210 h 1421"/>
                <a:gd name="T6" fmla="*/ 365 w 3904"/>
                <a:gd name="T7" fmla="*/ 1165 h 1421"/>
                <a:gd name="T8" fmla="*/ 481 w 3904"/>
                <a:gd name="T9" fmla="*/ 1152 h 1421"/>
                <a:gd name="T10" fmla="*/ 579 w 3904"/>
                <a:gd name="T11" fmla="*/ 1130 h 1421"/>
                <a:gd name="T12" fmla="*/ 520 w 3904"/>
                <a:gd name="T13" fmla="*/ 1131 h 1421"/>
                <a:gd name="T14" fmla="*/ 637 w 3904"/>
                <a:gd name="T15" fmla="*/ 1124 h 1421"/>
                <a:gd name="T16" fmla="*/ 762 w 3904"/>
                <a:gd name="T17" fmla="*/ 931 h 1421"/>
                <a:gd name="T18" fmla="*/ 813 w 3904"/>
                <a:gd name="T19" fmla="*/ 825 h 1421"/>
                <a:gd name="T20" fmla="*/ 877 w 3904"/>
                <a:gd name="T21" fmla="*/ 733 h 1421"/>
                <a:gd name="T22" fmla="*/ 984 w 3904"/>
                <a:gd name="T23" fmla="*/ 636 h 1421"/>
                <a:gd name="T24" fmla="*/ 954 w 3904"/>
                <a:gd name="T25" fmla="*/ 644 h 1421"/>
                <a:gd name="T26" fmla="*/ 1089 w 3904"/>
                <a:gd name="T27" fmla="*/ 534 h 1421"/>
                <a:gd name="T28" fmla="*/ 1156 w 3904"/>
                <a:gd name="T29" fmla="*/ 488 h 1421"/>
                <a:gd name="T30" fmla="*/ 1230 w 3904"/>
                <a:gd name="T31" fmla="*/ 437 h 1421"/>
                <a:gd name="T32" fmla="*/ 1263 w 3904"/>
                <a:gd name="T33" fmla="*/ 407 h 1421"/>
                <a:gd name="T34" fmla="*/ 1329 w 3904"/>
                <a:gd name="T35" fmla="*/ 369 h 1421"/>
                <a:gd name="T36" fmla="*/ 1492 w 3904"/>
                <a:gd name="T37" fmla="*/ 405 h 1421"/>
                <a:gd name="T38" fmla="*/ 1559 w 3904"/>
                <a:gd name="T39" fmla="*/ 378 h 1421"/>
                <a:gd name="T40" fmla="*/ 1640 w 3904"/>
                <a:gd name="T41" fmla="*/ 312 h 1421"/>
                <a:gd name="T42" fmla="*/ 1787 w 3904"/>
                <a:gd name="T43" fmla="*/ 243 h 1421"/>
                <a:gd name="T44" fmla="*/ 1738 w 3904"/>
                <a:gd name="T45" fmla="*/ 247 h 1421"/>
                <a:gd name="T46" fmla="*/ 1898 w 3904"/>
                <a:gd name="T47" fmla="*/ 276 h 1421"/>
                <a:gd name="T48" fmla="*/ 2037 w 3904"/>
                <a:gd name="T49" fmla="*/ 197 h 1421"/>
                <a:gd name="T50" fmla="*/ 2069 w 3904"/>
                <a:gd name="T51" fmla="*/ 175 h 1421"/>
                <a:gd name="T52" fmla="*/ 2203 w 3904"/>
                <a:gd name="T53" fmla="*/ 117 h 1421"/>
                <a:gd name="T54" fmla="*/ 2248 w 3904"/>
                <a:gd name="T55" fmla="*/ 99 h 1421"/>
                <a:gd name="T56" fmla="*/ 2333 w 3904"/>
                <a:gd name="T57" fmla="*/ 37 h 1421"/>
                <a:gd name="T58" fmla="*/ 2357 w 3904"/>
                <a:gd name="T59" fmla="*/ 21 h 1421"/>
                <a:gd name="T60" fmla="*/ 2493 w 3904"/>
                <a:gd name="T61" fmla="*/ 48 h 1421"/>
                <a:gd name="T62" fmla="*/ 2529 w 3904"/>
                <a:gd name="T63" fmla="*/ 158 h 1421"/>
                <a:gd name="T64" fmla="*/ 2546 w 3904"/>
                <a:gd name="T65" fmla="*/ 318 h 1421"/>
                <a:gd name="T66" fmla="*/ 2577 w 3904"/>
                <a:gd name="T67" fmla="*/ 431 h 1421"/>
                <a:gd name="T68" fmla="*/ 2626 w 3904"/>
                <a:gd name="T69" fmla="*/ 731 h 1421"/>
                <a:gd name="T70" fmla="*/ 2660 w 3904"/>
                <a:gd name="T71" fmla="*/ 843 h 1421"/>
                <a:gd name="T72" fmla="*/ 2697 w 3904"/>
                <a:gd name="T73" fmla="*/ 938 h 1421"/>
                <a:gd name="T74" fmla="*/ 2688 w 3904"/>
                <a:gd name="T75" fmla="*/ 879 h 1421"/>
                <a:gd name="T76" fmla="*/ 2768 w 3904"/>
                <a:gd name="T77" fmla="*/ 1041 h 1421"/>
                <a:gd name="T78" fmla="*/ 2813 w 3904"/>
                <a:gd name="T79" fmla="*/ 1131 h 1421"/>
                <a:gd name="T80" fmla="*/ 2857 w 3904"/>
                <a:gd name="T81" fmla="*/ 1181 h 1421"/>
                <a:gd name="T82" fmla="*/ 2867 w 3904"/>
                <a:gd name="T83" fmla="*/ 1172 h 1421"/>
                <a:gd name="T84" fmla="*/ 2992 w 3904"/>
                <a:gd name="T85" fmla="*/ 1272 h 1421"/>
                <a:gd name="T86" fmla="*/ 3101 w 3904"/>
                <a:gd name="T87" fmla="*/ 1341 h 1421"/>
                <a:gd name="T88" fmla="*/ 3160 w 3904"/>
                <a:gd name="T89" fmla="*/ 1349 h 1421"/>
                <a:gd name="T90" fmla="*/ 3225 w 3904"/>
                <a:gd name="T91" fmla="*/ 1383 h 1421"/>
                <a:gd name="T92" fmla="*/ 3160 w 3904"/>
                <a:gd name="T93" fmla="*/ 1349 h 1421"/>
                <a:gd name="T94" fmla="*/ 3341 w 3904"/>
                <a:gd name="T95" fmla="*/ 1394 h 1421"/>
                <a:gd name="T96" fmla="*/ 3394 w 3904"/>
                <a:gd name="T97" fmla="*/ 1417 h 1421"/>
                <a:gd name="T98" fmla="*/ 3453 w 3904"/>
                <a:gd name="T99" fmla="*/ 1408 h 1421"/>
                <a:gd name="T100" fmla="*/ 3537 w 3904"/>
                <a:gd name="T101" fmla="*/ 1331 h 1421"/>
                <a:gd name="T102" fmla="*/ 3575 w 3904"/>
                <a:gd name="T103" fmla="*/ 1281 h 1421"/>
                <a:gd name="T104" fmla="*/ 3552 w 3904"/>
                <a:gd name="T105" fmla="*/ 1287 h 1421"/>
                <a:gd name="T106" fmla="*/ 3684 w 3904"/>
                <a:gd name="T107" fmla="*/ 1213 h 1421"/>
                <a:gd name="T108" fmla="*/ 3833 w 3904"/>
                <a:gd name="T109" fmla="*/ 1198 h 1421"/>
                <a:gd name="T110" fmla="*/ 3895 w 3904"/>
                <a:gd name="T111" fmla="*/ 1149 h 1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04" h="1421">
                  <a:moveTo>
                    <a:pt x="0" y="1371"/>
                  </a:moveTo>
                  <a:lnTo>
                    <a:pt x="9" y="1382"/>
                  </a:lnTo>
                  <a:lnTo>
                    <a:pt x="62" y="1332"/>
                  </a:lnTo>
                  <a:lnTo>
                    <a:pt x="53" y="1322"/>
                  </a:lnTo>
                  <a:lnTo>
                    <a:pt x="0" y="1371"/>
                  </a:lnTo>
                  <a:close/>
                  <a:moveTo>
                    <a:pt x="89" y="1296"/>
                  </a:moveTo>
                  <a:lnTo>
                    <a:pt x="96" y="1306"/>
                  </a:lnTo>
                  <a:lnTo>
                    <a:pt x="125" y="1287"/>
                  </a:lnTo>
                  <a:lnTo>
                    <a:pt x="121" y="1281"/>
                  </a:lnTo>
                  <a:lnTo>
                    <a:pt x="125" y="1287"/>
                  </a:lnTo>
                  <a:lnTo>
                    <a:pt x="157" y="1267"/>
                  </a:lnTo>
                  <a:lnTo>
                    <a:pt x="149" y="1255"/>
                  </a:lnTo>
                  <a:lnTo>
                    <a:pt x="118" y="1275"/>
                  </a:lnTo>
                  <a:lnTo>
                    <a:pt x="124" y="1270"/>
                  </a:lnTo>
                  <a:lnTo>
                    <a:pt x="118" y="1276"/>
                  </a:lnTo>
                  <a:lnTo>
                    <a:pt x="89" y="1296"/>
                  </a:lnTo>
                  <a:close/>
                  <a:moveTo>
                    <a:pt x="188" y="1234"/>
                  </a:moveTo>
                  <a:lnTo>
                    <a:pt x="195" y="1246"/>
                  </a:lnTo>
                  <a:lnTo>
                    <a:pt x="238" y="1222"/>
                  </a:lnTo>
                  <a:lnTo>
                    <a:pt x="235" y="1216"/>
                  </a:lnTo>
                  <a:lnTo>
                    <a:pt x="238" y="1222"/>
                  </a:lnTo>
                  <a:lnTo>
                    <a:pt x="258" y="1214"/>
                  </a:lnTo>
                  <a:lnTo>
                    <a:pt x="253" y="1202"/>
                  </a:lnTo>
                  <a:lnTo>
                    <a:pt x="234" y="1210"/>
                  </a:lnTo>
                  <a:lnTo>
                    <a:pt x="231" y="1211"/>
                  </a:lnTo>
                  <a:lnTo>
                    <a:pt x="232" y="1210"/>
                  </a:lnTo>
                  <a:lnTo>
                    <a:pt x="188" y="1234"/>
                  </a:lnTo>
                  <a:close/>
                  <a:moveTo>
                    <a:pt x="296" y="1186"/>
                  </a:moveTo>
                  <a:lnTo>
                    <a:pt x="299" y="1199"/>
                  </a:lnTo>
                  <a:lnTo>
                    <a:pt x="351" y="1184"/>
                  </a:lnTo>
                  <a:lnTo>
                    <a:pt x="368" y="1178"/>
                  </a:lnTo>
                  <a:lnTo>
                    <a:pt x="365" y="1165"/>
                  </a:lnTo>
                  <a:lnTo>
                    <a:pt x="348" y="1171"/>
                  </a:lnTo>
                  <a:lnTo>
                    <a:pt x="296" y="1186"/>
                  </a:lnTo>
                  <a:close/>
                  <a:moveTo>
                    <a:pt x="407" y="1152"/>
                  </a:moveTo>
                  <a:lnTo>
                    <a:pt x="409" y="1166"/>
                  </a:lnTo>
                  <a:lnTo>
                    <a:pt x="465" y="1157"/>
                  </a:lnTo>
                  <a:lnTo>
                    <a:pt x="474" y="1154"/>
                  </a:lnTo>
                  <a:lnTo>
                    <a:pt x="465" y="1157"/>
                  </a:lnTo>
                  <a:lnTo>
                    <a:pt x="481" y="1152"/>
                  </a:lnTo>
                  <a:lnTo>
                    <a:pt x="478" y="1139"/>
                  </a:lnTo>
                  <a:lnTo>
                    <a:pt x="462" y="1143"/>
                  </a:lnTo>
                  <a:lnTo>
                    <a:pt x="463" y="1149"/>
                  </a:lnTo>
                  <a:lnTo>
                    <a:pt x="463" y="1143"/>
                  </a:lnTo>
                  <a:lnTo>
                    <a:pt x="407" y="1152"/>
                  </a:lnTo>
                  <a:close/>
                  <a:moveTo>
                    <a:pt x="520" y="1131"/>
                  </a:moveTo>
                  <a:lnTo>
                    <a:pt x="524" y="1145"/>
                  </a:lnTo>
                  <a:lnTo>
                    <a:pt x="579" y="1130"/>
                  </a:lnTo>
                  <a:lnTo>
                    <a:pt x="578" y="1122"/>
                  </a:lnTo>
                  <a:lnTo>
                    <a:pt x="578" y="1130"/>
                  </a:lnTo>
                  <a:lnTo>
                    <a:pt x="593" y="1130"/>
                  </a:lnTo>
                  <a:lnTo>
                    <a:pt x="593" y="1115"/>
                  </a:lnTo>
                  <a:lnTo>
                    <a:pt x="578" y="1115"/>
                  </a:lnTo>
                  <a:lnTo>
                    <a:pt x="579" y="1115"/>
                  </a:lnTo>
                  <a:lnTo>
                    <a:pt x="576" y="1116"/>
                  </a:lnTo>
                  <a:lnTo>
                    <a:pt x="520" y="1131"/>
                  </a:lnTo>
                  <a:close/>
                  <a:moveTo>
                    <a:pt x="637" y="1116"/>
                  </a:moveTo>
                  <a:lnTo>
                    <a:pt x="637" y="1131"/>
                  </a:lnTo>
                  <a:lnTo>
                    <a:pt x="640" y="1131"/>
                  </a:lnTo>
                  <a:lnTo>
                    <a:pt x="643" y="1128"/>
                  </a:lnTo>
                  <a:lnTo>
                    <a:pt x="690" y="1074"/>
                  </a:lnTo>
                  <a:lnTo>
                    <a:pt x="679" y="1065"/>
                  </a:lnTo>
                  <a:lnTo>
                    <a:pt x="632" y="1119"/>
                  </a:lnTo>
                  <a:lnTo>
                    <a:pt x="637" y="1124"/>
                  </a:lnTo>
                  <a:lnTo>
                    <a:pt x="637" y="1116"/>
                  </a:lnTo>
                  <a:close/>
                  <a:moveTo>
                    <a:pt x="700" y="1029"/>
                  </a:moveTo>
                  <a:lnTo>
                    <a:pt x="712" y="1035"/>
                  </a:lnTo>
                  <a:lnTo>
                    <a:pt x="744" y="970"/>
                  </a:lnTo>
                  <a:lnTo>
                    <a:pt x="732" y="964"/>
                  </a:lnTo>
                  <a:lnTo>
                    <a:pt x="700" y="1029"/>
                  </a:lnTo>
                  <a:close/>
                  <a:moveTo>
                    <a:pt x="750" y="925"/>
                  </a:moveTo>
                  <a:lnTo>
                    <a:pt x="762" y="931"/>
                  </a:lnTo>
                  <a:lnTo>
                    <a:pt x="794" y="866"/>
                  </a:lnTo>
                  <a:lnTo>
                    <a:pt x="782" y="860"/>
                  </a:lnTo>
                  <a:lnTo>
                    <a:pt x="750" y="925"/>
                  </a:lnTo>
                  <a:close/>
                  <a:moveTo>
                    <a:pt x="800" y="820"/>
                  </a:moveTo>
                  <a:lnTo>
                    <a:pt x="812" y="827"/>
                  </a:lnTo>
                  <a:lnTo>
                    <a:pt x="813" y="824"/>
                  </a:lnTo>
                  <a:lnTo>
                    <a:pt x="807" y="820"/>
                  </a:lnTo>
                  <a:lnTo>
                    <a:pt x="813" y="825"/>
                  </a:lnTo>
                  <a:lnTo>
                    <a:pt x="851" y="766"/>
                  </a:lnTo>
                  <a:lnTo>
                    <a:pt x="840" y="759"/>
                  </a:lnTo>
                  <a:lnTo>
                    <a:pt x="803" y="817"/>
                  </a:lnTo>
                  <a:lnTo>
                    <a:pt x="801" y="819"/>
                  </a:lnTo>
                  <a:lnTo>
                    <a:pt x="801" y="817"/>
                  </a:lnTo>
                  <a:lnTo>
                    <a:pt x="800" y="820"/>
                  </a:lnTo>
                  <a:close/>
                  <a:moveTo>
                    <a:pt x="868" y="722"/>
                  </a:moveTo>
                  <a:lnTo>
                    <a:pt x="877" y="733"/>
                  </a:lnTo>
                  <a:lnTo>
                    <a:pt x="926" y="688"/>
                  </a:lnTo>
                  <a:lnTo>
                    <a:pt x="929" y="685"/>
                  </a:lnTo>
                  <a:lnTo>
                    <a:pt x="920" y="674"/>
                  </a:lnTo>
                  <a:lnTo>
                    <a:pt x="917" y="677"/>
                  </a:lnTo>
                  <a:lnTo>
                    <a:pt x="868" y="722"/>
                  </a:lnTo>
                  <a:close/>
                  <a:moveTo>
                    <a:pt x="954" y="644"/>
                  </a:moveTo>
                  <a:lnTo>
                    <a:pt x="963" y="654"/>
                  </a:lnTo>
                  <a:lnTo>
                    <a:pt x="984" y="636"/>
                  </a:lnTo>
                  <a:lnTo>
                    <a:pt x="979" y="630"/>
                  </a:lnTo>
                  <a:lnTo>
                    <a:pt x="984" y="636"/>
                  </a:lnTo>
                  <a:lnTo>
                    <a:pt x="1018" y="611"/>
                  </a:lnTo>
                  <a:lnTo>
                    <a:pt x="1011" y="600"/>
                  </a:lnTo>
                  <a:lnTo>
                    <a:pt x="976" y="626"/>
                  </a:lnTo>
                  <a:lnTo>
                    <a:pt x="972" y="627"/>
                  </a:lnTo>
                  <a:lnTo>
                    <a:pt x="975" y="626"/>
                  </a:lnTo>
                  <a:lnTo>
                    <a:pt x="954" y="644"/>
                  </a:lnTo>
                  <a:close/>
                  <a:moveTo>
                    <a:pt x="1046" y="575"/>
                  </a:moveTo>
                  <a:lnTo>
                    <a:pt x="1055" y="585"/>
                  </a:lnTo>
                  <a:lnTo>
                    <a:pt x="1098" y="544"/>
                  </a:lnTo>
                  <a:lnTo>
                    <a:pt x="1112" y="531"/>
                  </a:lnTo>
                  <a:lnTo>
                    <a:pt x="1100" y="544"/>
                  </a:lnTo>
                  <a:lnTo>
                    <a:pt x="1108" y="535"/>
                  </a:lnTo>
                  <a:lnTo>
                    <a:pt x="1097" y="525"/>
                  </a:lnTo>
                  <a:lnTo>
                    <a:pt x="1089" y="534"/>
                  </a:lnTo>
                  <a:lnTo>
                    <a:pt x="1094" y="538"/>
                  </a:lnTo>
                  <a:lnTo>
                    <a:pt x="1089" y="534"/>
                  </a:lnTo>
                  <a:lnTo>
                    <a:pt x="1046" y="575"/>
                  </a:lnTo>
                  <a:close/>
                  <a:moveTo>
                    <a:pt x="1129" y="495"/>
                  </a:moveTo>
                  <a:lnTo>
                    <a:pt x="1139" y="505"/>
                  </a:lnTo>
                  <a:lnTo>
                    <a:pt x="1157" y="488"/>
                  </a:lnTo>
                  <a:lnTo>
                    <a:pt x="1151" y="482"/>
                  </a:lnTo>
                  <a:lnTo>
                    <a:pt x="1156" y="488"/>
                  </a:lnTo>
                  <a:lnTo>
                    <a:pt x="1194" y="458"/>
                  </a:lnTo>
                  <a:lnTo>
                    <a:pt x="1184" y="448"/>
                  </a:lnTo>
                  <a:lnTo>
                    <a:pt x="1147" y="478"/>
                  </a:lnTo>
                  <a:lnTo>
                    <a:pt x="1144" y="479"/>
                  </a:lnTo>
                  <a:lnTo>
                    <a:pt x="1147" y="478"/>
                  </a:lnTo>
                  <a:lnTo>
                    <a:pt x="1129" y="495"/>
                  </a:lnTo>
                  <a:close/>
                  <a:moveTo>
                    <a:pt x="1224" y="425"/>
                  </a:moveTo>
                  <a:lnTo>
                    <a:pt x="1230" y="437"/>
                  </a:lnTo>
                  <a:lnTo>
                    <a:pt x="1269" y="419"/>
                  </a:lnTo>
                  <a:lnTo>
                    <a:pt x="1267" y="419"/>
                  </a:lnTo>
                  <a:lnTo>
                    <a:pt x="1271" y="419"/>
                  </a:lnTo>
                  <a:lnTo>
                    <a:pt x="1295" y="402"/>
                  </a:lnTo>
                  <a:lnTo>
                    <a:pt x="1287" y="392"/>
                  </a:lnTo>
                  <a:lnTo>
                    <a:pt x="1263" y="409"/>
                  </a:lnTo>
                  <a:lnTo>
                    <a:pt x="1266" y="413"/>
                  </a:lnTo>
                  <a:lnTo>
                    <a:pt x="1263" y="407"/>
                  </a:lnTo>
                  <a:lnTo>
                    <a:pt x="1224" y="425"/>
                  </a:lnTo>
                  <a:close/>
                  <a:moveTo>
                    <a:pt x="1329" y="369"/>
                  </a:moveTo>
                  <a:lnTo>
                    <a:pt x="1326" y="383"/>
                  </a:lnTo>
                  <a:lnTo>
                    <a:pt x="1379" y="393"/>
                  </a:lnTo>
                  <a:lnTo>
                    <a:pt x="1397" y="398"/>
                  </a:lnTo>
                  <a:lnTo>
                    <a:pt x="1400" y="384"/>
                  </a:lnTo>
                  <a:lnTo>
                    <a:pt x="1382" y="380"/>
                  </a:lnTo>
                  <a:lnTo>
                    <a:pt x="1329" y="369"/>
                  </a:lnTo>
                  <a:close/>
                  <a:moveTo>
                    <a:pt x="1441" y="396"/>
                  </a:moveTo>
                  <a:lnTo>
                    <a:pt x="1440" y="410"/>
                  </a:lnTo>
                  <a:lnTo>
                    <a:pt x="1495" y="418"/>
                  </a:lnTo>
                  <a:lnTo>
                    <a:pt x="1497" y="418"/>
                  </a:lnTo>
                  <a:lnTo>
                    <a:pt x="1500" y="416"/>
                  </a:lnTo>
                  <a:lnTo>
                    <a:pt x="1513" y="405"/>
                  </a:lnTo>
                  <a:lnTo>
                    <a:pt x="1506" y="395"/>
                  </a:lnTo>
                  <a:lnTo>
                    <a:pt x="1492" y="405"/>
                  </a:lnTo>
                  <a:lnTo>
                    <a:pt x="1495" y="410"/>
                  </a:lnTo>
                  <a:lnTo>
                    <a:pt x="1497" y="404"/>
                  </a:lnTo>
                  <a:lnTo>
                    <a:pt x="1441" y="396"/>
                  </a:lnTo>
                  <a:close/>
                  <a:moveTo>
                    <a:pt x="1542" y="371"/>
                  </a:moveTo>
                  <a:lnTo>
                    <a:pt x="1550" y="381"/>
                  </a:lnTo>
                  <a:lnTo>
                    <a:pt x="1557" y="378"/>
                  </a:lnTo>
                  <a:lnTo>
                    <a:pt x="1562" y="374"/>
                  </a:lnTo>
                  <a:lnTo>
                    <a:pt x="1559" y="378"/>
                  </a:lnTo>
                  <a:lnTo>
                    <a:pt x="1606" y="333"/>
                  </a:lnTo>
                  <a:lnTo>
                    <a:pt x="1595" y="322"/>
                  </a:lnTo>
                  <a:lnTo>
                    <a:pt x="1548" y="368"/>
                  </a:lnTo>
                  <a:lnTo>
                    <a:pt x="1553" y="372"/>
                  </a:lnTo>
                  <a:lnTo>
                    <a:pt x="1550" y="368"/>
                  </a:lnTo>
                  <a:lnTo>
                    <a:pt x="1542" y="371"/>
                  </a:lnTo>
                  <a:close/>
                  <a:moveTo>
                    <a:pt x="1634" y="300"/>
                  </a:moveTo>
                  <a:lnTo>
                    <a:pt x="1640" y="312"/>
                  </a:lnTo>
                  <a:lnTo>
                    <a:pt x="1672" y="297"/>
                  </a:lnTo>
                  <a:lnTo>
                    <a:pt x="1704" y="279"/>
                  </a:lnTo>
                  <a:lnTo>
                    <a:pt x="1698" y="267"/>
                  </a:lnTo>
                  <a:lnTo>
                    <a:pt x="1666" y="285"/>
                  </a:lnTo>
                  <a:lnTo>
                    <a:pt x="1634" y="300"/>
                  </a:lnTo>
                  <a:close/>
                  <a:moveTo>
                    <a:pt x="1738" y="247"/>
                  </a:moveTo>
                  <a:lnTo>
                    <a:pt x="1743" y="259"/>
                  </a:lnTo>
                  <a:lnTo>
                    <a:pt x="1787" y="243"/>
                  </a:lnTo>
                  <a:lnTo>
                    <a:pt x="1784" y="236"/>
                  </a:lnTo>
                  <a:lnTo>
                    <a:pt x="1784" y="244"/>
                  </a:lnTo>
                  <a:lnTo>
                    <a:pt x="1808" y="247"/>
                  </a:lnTo>
                  <a:lnTo>
                    <a:pt x="1809" y="233"/>
                  </a:lnTo>
                  <a:lnTo>
                    <a:pt x="1785" y="230"/>
                  </a:lnTo>
                  <a:lnTo>
                    <a:pt x="1784" y="229"/>
                  </a:lnTo>
                  <a:lnTo>
                    <a:pt x="1782" y="230"/>
                  </a:lnTo>
                  <a:lnTo>
                    <a:pt x="1738" y="247"/>
                  </a:lnTo>
                  <a:close/>
                  <a:moveTo>
                    <a:pt x="1855" y="246"/>
                  </a:moveTo>
                  <a:lnTo>
                    <a:pt x="1848" y="258"/>
                  </a:lnTo>
                  <a:lnTo>
                    <a:pt x="1895" y="282"/>
                  </a:lnTo>
                  <a:lnTo>
                    <a:pt x="1897" y="283"/>
                  </a:lnTo>
                  <a:lnTo>
                    <a:pt x="1915" y="286"/>
                  </a:lnTo>
                  <a:lnTo>
                    <a:pt x="1918" y="273"/>
                  </a:lnTo>
                  <a:lnTo>
                    <a:pt x="1900" y="270"/>
                  </a:lnTo>
                  <a:lnTo>
                    <a:pt x="1898" y="276"/>
                  </a:lnTo>
                  <a:lnTo>
                    <a:pt x="1901" y="270"/>
                  </a:lnTo>
                  <a:lnTo>
                    <a:pt x="1855" y="246"/>
                  </a:lnTo>
                  <a:close/>
                  <a:moveTo>
                    <a:pt x="1953" y="279"/>
                  </a:moveTo>
                  <a:lnTo>
                    <a:pt x="1963" y="288"/>
                  </a:lnTo>
                  <a:lnTo>
                    <a:pt x="2013" y="233"/>
                  </a:lnTo>
                  <a:lnTo>
                    <a:pt x="2002" y="224"/>
                  </a:lnTo>
                  <a:lnTo>
                    <a:pt x="1953" y="279"/>
                  </a:lnTo>
                  <a:close/>
                  <a:moveTo>
                    <a:pt x="2037" y="197"/>
                  </a:moveTo>
                  <a:lnTo>
                    <a:pt x="2045" y="208"/>
                  </a:lnTo>
                  <a:lnTo>
                    <a:pt x="2075" y="187"/>
                  </a:lnTo>
                  <a:lnTo>
                    <a:pt x="2070" y="181"/>
                  </a:lnTo>
                  <a:lnTo>
                    <a:pt x="2072" y="188"/>
                  </a:lnTo>
                  <a:lnTo>
                    <a:pt x="2107" y="182"/>
                  </a:lnTo>
                  <a:lnTo>
                    <a:pt x="2105" y="169"/>
                  </a:lnTo>
                  <a:lnTo>
                    <a:pt x="2070" y="175"/>
                  </a:lnTo>
                  <a:lnTo>
                    <a:pt x="2069" y="175"/>
                  </a:lnTo>
                  <a:lnTo>
                    <a:pt x="2067" y="176"/>
                  </a:lnTo>
                  <a:lnTo>
                    <a:pt x="2037" y="197"/>
                  </a:lnTo>
                  <a:close/>
                  <a:moveTo>
                    <a:pt x="2144" y="156"/>
                  </a:moveTo>
                  <a:lnTo>
                    <a:pt x="2150" y="169"/>
                  </a:lnTo>
                  <a:lnTo>
                    <a:pt x="2188" y="149"/>
                  </a:lnTo>
                  <a:lnTo>
                    <a:pt x="2190" y="149"/>
                  </a:lnTo>
                  <a:lnTo>
                    <a:pt x="2212" y="128"/>
                  </a:lnTo>
                  <a:lnTo>
                    <a:pt x="2203" y="117"/>
                  </a:lnTo>
                  <a:lnTo>
                    <a:pt x="2180" y="138"/>
                  </a:lnTo>
                  <a:lnTo>
                    <a:pt x="2185" y="143"/>
                  </a:lnTo>
                  <a:lnTo>
                    <a:pt x="2182" y="137"/>
                  </a:lnTo>
                  <a:lnTo>
                    <a:pt x="2144" y="156"/>
                  </a:lnTo>
                  <a:close/>
                  <a:moveTo>
                    <a:pt x="2236" y="90"/>
                  </a:moveTo>
                  <a:lnTo>
                    <a:pt x="2245" y="101"/>
                  </a:lnTo>
                  <a:lnTo>
                    <a:pt x="2253" y="93"/>
                  </a:lnTo>
                  <a:lnTo>
                    <a:pt x="2248" y="99"/>
                  </a:lnTo>
                  <a:lnTo>
                    <a:pt x="2297" y="49"/>
                  </a:lnTo>
                  <a:lnTo>
                    <a:pt x="2286" y="39"/>
                  </a:lnTo>
                  <a:lnTo>
                    <a:pt x="2238" y="89"/>
                  </a:lnTo>
                  <a:lnTo>
                    <a:pt x="2242" y="93"/>
                  </a:lnTo>
                  <a:lnTo>
                    <a:pt x="2238" y="89"/>
                  </a:lnTo>
                  <a:lnTo>
                    <a:pt x="2236" y="90"/>
                  </a:lnTo>
                  <a:close/>
                  <a:moveTo>
                    <a:pt x="2331" y="24"/>
                  </a:moveTo>
                  <a:lnTo>
                    <a:pt x="2333" y="37"/>
                  </a:lnTo>
                  <a:lnTo>
                    <a:pt x="2359" y="34"/>
                  </a:lnTo>
                  <a:lnTo>
                    <a:pt x="2360" y="33"/>
                  </a:lnTo>
                  <a:lnTo>
                    <a:pt x="2359" y="34"/>
                  </a:lnTo>
                  <a:lnTo>
                    <a:pt x="2404" y="19"/>
                  </a:lnTo>
                  <a:lnTo>
                    <a:pt x="2401" y="6"/>
                  </a:lnTo>
                  <a:lnTo>
                    <a:pt x="2356" y="21"/>
                  </a:lnTo>
                  <a:lnTo>
                    <a:pt x="2357" y="27"/>
                  </a:lnTo>
                  <a:lnTo>
                    <a:pt x="2357" y="21"/>
                  </a:lnTo>
                  <a:lnTo>
                    <a:pt x="2331" y="24"/>
                  </a:lnTo>
                  <a:close/>
                  <a:moveTo>
                    <a:pt x="2445" y="0"/>
                  </a:moveTo>
                  <a:lnTo>
                    <a:pt x="2445" y="15"/>
                  </a:lnTo>
                  <a:lnTo>
                    <a:pt x="2472" y="15"/>
                  </a:lnTo>
                  <a:lnTo>
                    <a:pt x="2472" y="7"/>
                  </a:lnTo>
                  <a:lnTo>
                    <a:pt x="2466" y="10"/>
                  </a:lnTo>
                  <a:lnTo>
                    <a:pt x="2481" y="52"/>
                  </a:lnTo>
                  <a:lnTo>
                    <a:pt x="2493" y="48"/>
                  </a:lnTo>
                  <a:lnTo>
                    <a:pt x="2478" y="6"/>
                  </a:lnTo>
                  <a:lnTo>
                    <a:pt x="2476" y="0"/>
                  </a:lnTo>
                  <a:lnTo>
                    <a:pt x="2472" y="0"/>
                  </a:lnTo>
                  <a:lnTo>
                    <a:pt x="2445" y="0"/>
                  </a:lnTo>
                  <a:close/>
                  <a:moveTo>
                    <a:pt x="2506" y="90"/>
                  </a:moveTo>
                  <a:lnTo>
                    <a:pt x="2494" y="95"/>
                  </a:lnTo>
                  <a:lnTo>
                    <a:pt x="2517" y="163"/>
                  </a:lnTo>
                  <a:lnTo>
                    <a:pt x="2529" y="158"/>
                  </a:lnTo>
                  <a:lnTo>
                    <a:pt x="2506" y="90"/>
                  </a:lnTo>
                  <a:close/>
                  <a:moveTo>
                    <a:pt x="2541" y="202"/>
                  </a:moveTo>
                  <a:lnTo>
                    <a:pt x="2528" y="203"/>
                  </a:lnTo>
                  <a:lnTo>
                    <a:pt x="2538" y="276"/>
                  </a:lnTo>
                  <a:lnTo>
                    <a:pt x="2552" y="274"/>
                  </a:lnTo>
                  <a:lnTo>
                    <a:pt x="2541" y="202"/>
                  </a:lnTo>
                  <a:close/>
                  <a:moveTo>
                    <a:pt x="2559" y="316"/>
                  </a:moveTo>
                  <a:lnTo>
                    <a:pt x="2546" y="318"/>
                  </a:lnTo>
                  <a:lnTo>
                    <a:pt x="2556" y="390"/>
                  </a:lnTo>
                  <a:lnTo>
                    <a:pt x="2570" y="389"/>
                  </a:lnTo>
                  <a:lnTo>
                    <a:pt x="2559" y="316"/>
                  </a:lnTo>
                  <a:close/>
                  <a:moveTo>
                    <a:pt x="2577" y="431"/>
                  </a:moveTo>
                  <a:lnTo>
                    <a:pt x="2564" y="433"/>
                  </a:lnTo>
                  <a:lnTo>
                    <a:pt x="2574" y="504"/>
                  </a:lnTo>
                  <a:lnTo>
                    <a:pt x="2588" y="502"/>
                  </a:lnTo>
                  <a:lnTo>
                    <a:pt x="2577" y="431"/>
                  </a:lnTo>
                  <a:close/>
                  <a:moveTo>
                    <a:pt x="2595" y="544"/>
                  </a:moveTo>
                  <a:lnTo>
                    <a:pt x="2582" y="547"/>
                  </a:lnTo>
                  <a:lnTo>
                    <a:pt x="2599" y="618"/>
                  </a:lnTo>
                  <a:lnTo>
                    <a:pt x="2612" y="615"/>
                  </a:lnTo>
                  <a:lnTo>
                    <a:pt x="2595" y="544"/>
                  </a:lnTo>
                  <a:close/>
                  <a:moveTo>
                    <a:pt x="2623" y="658"/>
                  </a:moveTo>
                  <a:lnTo>
                    <a:pt x="2609" y="661"/>
                  </a:lnTo>
                  <a:lnTo>
                    <a:pt x="2626" y="731"/>
                  </a:lnTo>
                  <a:lnTo>
                    <a:pt x="2639" y="728"/>
                  </a:lnTo>
                  <a:lnTo>
                    <a:pt x="2623" y="658"/>
                  </a:lnTo>
                  <a:close/>
                  <a:moveTo>
                    <a:pt x="2648" y="771"/>
                  </a:moveTo>
                  <a:lnTo>
                    <a:pt x="2635" y="774"/>
                  </a:lnTo>
                  <a:lnTo>
                    <a:pt x="2639" y="787"/>
                  </a:lnTo>
                  <a:lnTo>
                    <a:pt x="2638" y="784"/>
                  </a:lnTo>
                  <a:lnTo>
                    <a:pt x="2639" y="789"/>
                  </a:lnTo>
                  <a:lnTo>
                    <a:pt x="2660" y="843"/>
                  </a:lnTo>
                  <a:lnTo>
                    <a:pt x="2672" y="839"/>
                  </a:lnTo>
                  <a:lnTo>
                    <a:pt x="2651" y="784"/>
                  </a:lnTo>
                  <a:lnTo>
                    <a:pt x="2645" y="786"/>
                  </a:lnTo>
                  <a:lnTo>
                    <a:pt x="2653" y="784"/>
                  </a:lnTo>
                  <a:lnTo>
                    <a:pt x="2648" y="771"/>
                  </a:lnTo>
                  <a:close/>
                  <a:moveTo>
                    <a:pt x="2688" y="879"/>
                  </a:moveTo>
                  <a:lnTo>
                    <a:pt x="2675" y="884"/>
                  </a:lnTo>
                  <a:lnTo>
                    <a:pt x="2697" y="938"/>
                  </a:lnTo>
                  <a:lnTo>
                    <a:pt x="2698" y="940"/>
                  </a:lnTo>
                  <a:lnTo>
                    <a:pt x="2697" y="938"/>
                  </a:lnTo>
                  <a:lnTo>
                    <a:pt x="2704" y="952"/>
                  </a:lnTo>
                  <a:lnTo>
                    <a:pt x="2716" y="946"/>
                  </a:lnTo>
                  <a:lnTo>
                    <a:pt x="2709" y="932"/>
                  </a:lnTo>
                  <a:lnTo>
                    <a:pt x="2703" y="935"/>
                  </a:lnTo>
                  <a:lnTo>
                    <a:pt x="2709" y="934"/>
                  </a:lnTo>
                  <a:lnTo>
                    <a:pt x="2688" y="879"/>
                  </a:lnTo>
                  <a:close/>
                  <a:moveTo>
                    <a:pt x="2736" y="983"/>
                  </a:moveTo>
                  <a:lnTo>
                    <a:pt x="2724" y="990"/>
                  </a:lnTo>
                  <a:lnTo>
                    <a:pt x="2755" y="1047"/>
                  </a:lnTo>
                  <a:lnTo>
                    <a:pt x="2754" y="1045"/>
                  </a:lnTo>
                  <a:lnTo>
                    <a:pt x="2757" y="1048"/>
                  </a:lnTo>
                  <a:lnTo>
                    <a:pt x="2760" y="1053"/>
                  </a:lnTo>
                  <a:lnTo>
                    <a:pt x="2771" y="1045"/>
                  </a:lnTo>
                  <a:lnTo>
                    <a:pt x="2768" y="1041"/>
                  </a:lnTo>
                  <a:lnTo>
                    <a:pt x="2761" y="1044"/>
                  </a:lnTo>
                  <a:lnTo>
                    <a:pt x="2768" y="1041"/>
                  </a:lnTo>
                  <a:lnTo>
                    <a:pt x="2736" y="983"/>
                  </a:lnTo>
                  <a:close/>
                  <a:moveTo>
                    <a:pt x="2795" y="1082"/>
                  </a:moveTo>
                  <a:lnTo>
                    <a:pt x="2784" y="1089"/>
                  </a:lnTo>
                  <a:lnTo>
                    <a:pt x="2813" y="1131"/>
                  </a:lnTo>
                  <a:lnTo>
                    <a:pt x="2814" y="1133"/>
                  </a:lnTo>
                  <a:lnTo>
                    <a:pt x="2813" y="1131"/>
                  </a:lnTo>
                  <a:lnTo>
                    <a:pt x="2828" y="1148"/>
                  </a:lnTo>
                  <a:lnTo>
                    <a:pt x="2838" y="1139"/>
                  </a:lnTo>
                  <a:lnTo>
                    <a:pt x="2823" y="1122"/>
                  </a:lnTo>
                  <a:lnTo>
                    <a:pt x="2817" y="1127"/>
                  </a:lnTo>
                  <a:lnTo>
                    <a:pt x="2823" y="1124"/>
                  </a:lnTo>
                  <a:lnTo>
                    <a:pt x="2795" y="1082"/>
                  </a:lnTo>
                  <a:close/>
                  <a:moveTo>
                    <a:pt x="2867" y="1172"/>
                  </a:moveTo>
                  <a:lnTo>
                    <a:pt x="2857" y="1181"/>
                  </a:lnTo>
                  <a:lnTo>
                    <a:pt x="2870" y="1195"/>
                  </a:lnTo>
                  <a:lnTo>
                    <a:pt x="2870" y="1196"/>
                  </a:lnTo>
                  <a:lnTo>
                    <a:pt x="2911" y="1231"/>
                  </a:lnTo>
                  <a:lnTo>
                    <a:pt x="2920" y="1220"/>
                  </a:lnTo>
                  <a:lnTo>
                    <a:pt x="2879" y="1186"/>
                  </a:lnTo>
                  <a:lnTo>
                    <a:pt x="2875" y="1190"/>
                  </a:lnTo>
                  <a:lnTo>
                    <a:pt x="2881" y="1186"/>
                  </a:lnTo>
                  <a:lnTo>
                    <a:pt x="2867" y="1172"/>
                  </a:lnTo>
                  <a:close/>
                  <a:moveTo>
                    <a:pt x="2955" y="1246"/>
                  </a:moveTo>
                  <a:lnTo>
                    <a:pt x="2947" y="1257"/>
                  </a:lnTo>
                  <a:lnTo>
                    <a:pt x="2986" y="1284"/>
                  </a:lnTo>
                  <a:lnTo>
                    <a:pt x="2988" y="1285"/>
                  </a:lnTo>
                  <a:lnTo>
                    <a:pt x="2986" y="1284"/>
                  </a:lnTo>
                  <a:lnTo>
                    <a:pt x="3009" y="1296"/>
                  </a:lnTo>
                  <a:lnTo>
                    <a:pt x="3015" y="1284"/>
                  </a:lnTo>
                  <a:lnTo>
                    <a:pt x="2992" y="1272"/>
                  </a:lnTo>
                  <a:lnTo>
                    <a:pt x="2989" y="1278"/>
                  </a:lnTo>
                  <a:lnTo>
                    <a:pt x="2994" y="1273"/>
                  </a:lnTo>
                  <a:lnTo>
                    <a:pt x="2955" y="1246"/>
                  </a:lnTo>
                  <a:close/>
                  <a:moveTo>
                    <a:pt x="3053" y="1305"/>
                  </a:moveTo>
                  <a:lnTo>
                    <a:pt x="3047" y="1317"/>
                  </a:lnTo>
                  <a:lnTo>
                    <a:pt x="3048" y="1317"/>
                  </a:lnTo>
                  <a:lnTo>
                    <a:pt x="3104" y="1343"/>
                  </a:lnTo>
                  <a:lnTo>
                    <a:pt x="3101" y="1341"/>
                  </a:lnTo>
                  <a:lnTo>
                    <a:pt x="3115" y="1346"/>
                  </a:lnTo>
                  <a:lnTo>
                    <a:pt x="3119" y="1334"/>
                  </a:lnTo>
                  <a:lnTo>
                    <a:pt x="3110" y="1331"/>
                  </a:lnTo>
                  <a:lnTo>
                    <a:pt x="3107" y="1337"/>
                  </a:lnTo>
                  <a:lnTo>
                    <a:pt x="3110" y="1331"/>
                  </a:lnTo>
                  <a:lnTo>
                    <a:pt x="3054" y="1305"/>
                  </a:lnTo>
                  <a:lnTo>
                    <a:pt x="3053" y="1305"/>
                  </a:lnTo>
                  <a:close/>
                  <a:moveTo>
                    <a:pt x="3160" y="1349"/>
                  </a:moveTo>
                  <a:lnTo>
                    <a:pt x="3155" y="1361"/>
                  </a:lnTo>
                  <a:lnTo>
                    <a:pt x="3164" y="1364"/>
                  </a:lnTo>
                  <a:lnTo>
                    <a:pt x="3186" y="1371"/>
                  </a:lnTo>
                  <a:lnTo>
                    <a:pt x="3164" y="1365"/>
                  </a:lnTo>
                  <a:lnTo>
                    <a:pt x="3220" y="1383"/>
                  </a:lnTo>
                  <a:lnTo>
                    <a:pt x="3217" y="1382"/>
                  </a:lnTo>
                  <a:lnTo>
                    <a:pt x="3220" y="1383"/>
                  </a:lnTo>
                  <a:lnTo>
                    <a:pt x="3225" y="1383"/>
                  </a:lnTo>
                  <a:lnTo>
                    <a:pt x="3228" y="1370"/>
                  </a:lnTo>
                  <a:lnTo>
                    <a:pt x="3223" y="1370"/>
                  </a:lnTo>
                  <a:lnTo>
                    <a:pt x="3222" y="1376"/>
                  </a:lnTo>
                  <a:lnTo>
                    <a:pt x="3225" y="1370"/>
                  </a:lnTo>
                  <a:lnTo>
                    <a:pt x="3169" y="1352"/>
                  </a:lnTo>
                  <a:lnTo>
                    <a:pt x="3166" y="1358"/>
                  </a:lnTo>
                  <a:lnTo>
                    <a:pt x="3169" y="1352"/>
                  </a:lnTo>
                  <a:lnTo>
                    <a:pt x="3160" y="1349"/>
                  </a:lnTo>
                  <a:close/>
                  <a:moveTo>
                    <a:pt x="3270" y="1380"/>
                  </a:moveTo>
                  <a:lnTo>
                    <a:pt x="3267" y="1394"/>
                  </a:lnTo>
                  <a:lnTo>
                    <a:pt x="3279" y="1397"/>
                  </a:lnTo>
                  <a:lnTo>
                    <a:pt x="3335" y="1408"/>
                  </a:lnTo>
                  <a:lnTo>
                    <a:pt x="3332" y="1406"/>
                  </a:lnTo>
                  <a:lnTo>
                    <a:pt x="3336" y="1408"/>
                  </a:lnTo>
                  <a:lnTo>
                    <a:pt x="3339" y="1408"/>
                  </a:lnTo>
                  <a:lnTo>
                    <a:pt x="3341" y="1394"/>
                  </a:lnTo>
                  <a:lnTo>
                    <a:pt x="3338" y="1394"/>
                  </a:lnTo>
                  <a:lnTo>
                    <a:pt x="3336" y="1400"/>
                  </a:lnTo>
                  <a:lnTo>
                    <a:pt x="3338" y="1394"/>
                  </a:lnTo>
                  <a:lnTo>
                    <a:pt x="3282" y="1383"/>
                  </a:lnTo>
                  <a:lnTo>
                    <a:pt x="3270" y="1380"/>
                  </a:lnTo>
                  <a:close/>
                  <a:moveTo>
                    <a:pt x="3383" y="1400"/>
                  </a:moveTo>
                  <a:lnTo>
                    <a:pt x="3382" y="1414"/>
                  </a:lnTo>
                  <a:lnTo>
                    <a:pt x="3394" y="1417"/>
                  </a:lnTo>
                  <a:lnTo>
                    <a:pt x="3451" y="1421"/>
                  </a:lnTo>
                  <a:lnTo>
                    <a:pt x="3454" y="1421"/>
                  </a:lnTo>
                  <a:lnTo>
                    <a:pt x="3457" y="1420"/>
                  </a:lnTo>
                  <a:lnTo>
                    <a:pt x="3459" y="1417"/>
                  </a:lnTo>
                  <a:lnTo>
                    <a:pt x="3448" y="1406"/>
                  </a:lnTo>
                  <a:lnTo>
                    <a:pt x="3447" y="1409"/>
                  </a:lnTo>
                  <a:lnTo>
                    <a:pt x="3451" y="1414"/>
                  </a:lnTo>
                  <a:lnTo>
                    <a:pt x="3453" y="1408"/>
                  </a:lnTo>
                  <a:lnTo>
                    <a:pt x="3395" y="1403"/>
                  </a:lnTo>
                  <a:lnTo>
                    <a:pt x="3383" y="1400"/>
                  </a:lnTo>
                  <a:close/>
                  <a:moveTo>
                    <a:pt x="3480" y="1376"/>
                  </a:moveTo>
                  <a:lnTo>
                    <a:pt x="3490" y="1386"/>
                  </a:lnTo>
                  <a:lnTo>
                    <a:pt x="3516" y="1362"/>
                  </a:lnTo>
                  <a:lnTo>
                    <a:pt x="3513" y="1364"/>
                  </a:lnTo>
                  <a:lnTo>
                    <a:pt x="3516" y="1361"/>
                  </a:lnTo>
                  <a:lnTo>
                    <a:pt x="3537" y="1331"/>
                  </a:lnTo>
                  <a:lnTo>
                    <a:pt x="3527" y="1322"/>
                  </a:lnTo>
                  <a:lnTo>
                    <a:pt x="3505" y="1352"/>
                  </a:lnTo>
                  <a:lnTo>
                    <a:pt x="3510" y="1356"/>
                  </a:lnTo>
                  <a:lnTo>
                    <a:pt x="3505" y="1352"/>
                  </a:lnTo>
                  <a:lnTo>
                    <a:pt x="3480" y="1376"/>
                  </a:lnTo>
                  <a:close/>
                  <a:moveTo>
                    <a:pt x="3552" y="1287"/>
                  </a:moveTo>
                  <a:lnTo>
                    <a:pt x="3563" y="1296"/>
                  </a:lnTo>
                  <a:lnTo>
                    <a:pt x="3575" y="1281"/>
                  </a:lnTo>
                  <a:lnTo>
                    <a:pt x="3569" y="1276"/>
                  </a:lnTo>
                  <a:lnTo>
                    <a:pt x="3573" y="1282"/>
                  </a:lnTo>
                  <a:lnTo>
                    <a:pt x="3617" y="1251"/>
                  </a:lnTo>
                  <a:lnTo>
                    <a:pt x="3610" y="1240"/>
                  </a:lnTo>
                  <a:lnTo>
                    <a:pt x="3566" y="1272"/>
                  </a:lnTo>
                  <a:lnTo>
                    <a:pt x="3563" y="1272"/>
                  </a:lnTo>
                  <a:lnTo>
                    <a:pt x="3564" y="1272"/>
                  </a:lnTo>
                  <a:lnTo>
                    <a:pt x="3552" y="1287"/>
                  </a:lnTo>
                  <a:close/>
                  <a:moveTo>
                    <a:pt x="3652" y="1223"/>
                  </a:moveTo>
                  <a:lnTo>
                    <a:pt x="3656" y="1235"/>
                  </a:lnTo>
                  <a:lnTo>
                    <a:pt x="3687" y="1225"/>
                  </a:lnTo>
                  <a:lnTo>
                    <a:pt x="3684" y="1219"/>
                  </a:lnTo>
                  <a:lnTo>
                    <a:pt x="3684" y="1226"/>
                  </a:lnTo>
                  <a:lnTo>
                    <a:pt x="3724" y="1228"/>
                  </a:lnTo>
                  <a:lnTo>
                    <a:pt x="3724" y="1214"/>
                  </a:lnTo>
                  <a:lnTo>
                    <a:pt x="3684" y="1213"/>
                  </a:lnTo>
                  <a:lnTo>
                    <a:pt x="3682" y="1213"/>
                  </a:lnTo>
                  <a:lnTo>
                    <a:pt x="3652" y="1223"/>
                  </a:lnTo>
                  <a:close/>
                  <a:moveTo>
                    <a:pt x="3768" y="1214"/>
                  </a:moveTo>
                  <a:lnTo>
                    <a:pt x="3768" y="1229"/>
                  </a:lnTo>
                  <a:lnTo>
                    <a:pt x="3798" y="1229"/>
                  </a:lnTo>
                  <a:lnTo>
                    <a:pt x="3801" y="1228"/>
                  </a:lnTo>
                  <a:lnTo>
                    <a:pt x="3839" y="1210"/>
                  </a:lnTo>
                  <a:lnTo>
                    <a:pt x="3833" y="1198"/>
                  </a:lnTo>
                  <a:lnTo>
                    <a:pt x="3795" y="1216"/>
                  </a:lnTo>
                  <a:lnTo>
                    <a:pt x="3798" y="1222"/>
                  </a:lnTo>
                  <a:lnTo>
                    <a:pt x="3798" y="1214"/>
                  </a:lnTo>
                  <a:lnTo>
                    <a:pt x="3768" y="1214"/>
                  </a:lnTo>
                  <a:close/>
                  <a:moveTo>
                    <a:pt x="3868" y="1174"/>
                  </a:moveTo>
                  <a:lnTo>
                    <a:pt x="3877" y="1184"/>
                  </a:lnTo>
                  <a:lnTo>
                    <a:pt x="3904" y="1160"/>
                  </a:lnTo>
                  <a:lnTo>
                    <a:pt x="3895" y="1149"/>
                  </a:lnTo>
                  <a:lnTo>
                    <a:pt x="3868" y="1174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8" name="Freeform 318"/>
            <p:cNvSpPr>
              <a:spLocks/>
            </p:cNvSpPr>
            <p:nvPr/>
          </p:nvSpPr>
          <p:spPr bwMode="auto">
            <a:xfrm>
              <a:off x="920216" y="4131253"/>
              <a:ext cx="73402" cy="74931"/>
            </a:xfrm>
            <a:custGeom>
              <a:avLst/>
              <a:gdLst>
                <a:gd name="T0" fmla="*/ 0 w 85"/>
                <a:gd name="T1" fmla="*/ 68 h 83"/>
                <a:gd name="T2" fmla="*/ 15 w 85"/>
                <a:gd name="T3" fmla="*/ 83 h 83"/>
                <a:gd name="T4" fmla="*/ 85 w 85"/>
                <a:gd name="T5" fmla="*/ 15 h 83"/>
                <a:gd name="T6" fmla="*/ 70 w 85"/>
                <a:gd name="T7" fmla="*/ 0 h 83"/>
                <a:gd name="T8" fmla="*/ 0 w 85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0" y="68"/>
                  </a:moveTo>
                  <a:lnTo>
                    <a:pt x="15" y="83"/>
                  </a:lnTo>
                  <a:lnTo>
                    <a:pt x="85" y="15"/>
                  </a:lnTo>
                  <a:lnTo>
                    <a:pt x="70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9" name="Freeform 319"/>
            <p:cNvSpPr>
              <a:spLocks/>
            </p:cNvSpPr>
            <p:nvPr/>
          </p:nvSpPr>
          <p:spPr bwMode="auto">
            <a:xfrm>
              <a:off x="920216" y="4131253"/>
              <a:ext cx="73402" cy="74931"/>
            </a:xfrm>
            <a:custGeom>
              <a:avLst/>
              <a:gdLst>
                <a:gd name="T0" fmla="*/ 15 w 85"/>
                <a:gd name="T1" fmla="*/ 0 h 83"/>
                <a:gd name="T2" fmla="*/ 0 w 85"/>
                <a:gd name="T3" fmla="*/ 15 h 83"/>
                <a:gd name="T4" fmla="*/ 70 w 85"/>
                <a:gd name="T5" fmla="*/ 83 h 83"/>
                <a:gd name="T6" fmla="*/ 85 w 85"/>
                <a:gd name="T7" fmla="*/ 68 h 83"/>
                <a:gd name="T8" fmla="*/ 15 w 8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15" y="0"/>
                  </a:moveTo>
                  <a:lnTo>
                    <a:pt x="0" y="15"/>
                  </a:lnTo>
                  <a:lnTo>
                    <a:pt x="70" y="83"/>
                  </a:lnTo>
                  <a:lnTo>
                    <a:pt x="85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0" name="Freeform 320"/>
            <p:cNvSpPr>
              <a:spLocks/>
            </p:cNvSpPr>
            <p:nvPr/>
          </p:nvSpPr>
          <p:spPr bwMode="auto">
            <a:xfrm>
              <a:off x="970898" y="4080081"/>
              <a:ext cx="71655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1" name="Freeform 321"/>
            <p:cNvSpPr>
              <a:spLocks/>
            </p:cNvSpPr>
            <p:nvPr/>
          </p:nvSpPr>
          <p:spPr bwMode="auto">
            <a:xfrm>
              <a:off x="970898" y="4080081"/>
              <a:ext cx="71655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2" name="Freeform 322"/>
            <p:cNvSpPr>
              <a:spLocks/>
            </p:cNvSpPr>
            <p:nvPr/>
          </p:nvSpPr>
          <p:spPr bwMode="auto">
            <a:xfrm>
              <a:off x="1021581" y="4041702"/>
              <a:ext cx="73402" cy="76759"/>
            </a:xfrm>
            <a:custGeom>
              <a:avLst/>
              <a:gdLst>
                <a:gd name="T0" fmla="*/ 0 w 85"/>
                <a:gd name="T1" fmla="*/ 67 h 83"/>
                <a:gd name="T2" fmla="*/ 15 w 85"/>
                <a:gd name="T3" fmla="*/ 83 h 83"/>
                <a:gd name="T4" fmla="*/ 85 w 85"/>
                <a:gd name="T5" fmla="*/ 15 h 83"/>
                <a:gd name="T6" fmla="*/ 70 w 85"/>
                <a:gd name="T7" fmla="*/ 0 h 83"/>
                <a:gd name="T8" fmla="*/ 0 w 85"/>
                <a:gd name="T9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0" y="67"/>
                  </a:moveTo>
                  <a:lnTo>
                    <a:pt x="15" y="83"/>
                  </a:lnTo>
                  <a:lnTo>
                    <a:pt x="85" y="15"/>
                  </a:lnTo>
                  <a:lnTo>
                    <a:pt x="70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3" name="Freeform 323"/>
            <p:cNvSpPr>
              <a:spLocks/>
            </p:cNvSpPr>
            <p:nvPr/>
          </p:nvSpPr>
          <p:spPr bwMode="auto">
            <a:xfrm>
              <a:off x="1021581" y="4041702"/>
              <a:ext cx="73402" cy="76759"/>
            </a:xfrm>
            <a:custGeom>
              <a:avLst/>
              <a:gdLst>
                <a:gd name="T0" fmla="*/ 15 w 85"/>
                <a:gd name="T1" fmla="*/ 0 h 83"/>
                <a:gd name="T2" fmla="*/ 0 w 85"/>
                <a:gd name="T3" fmla="*/ 15 h 83"/>
                <a:gd name="T4" fmla="*/ 70 w 85"/>
                <a:gd name="T5" fmla="*/ 83 h 83"/>
                <a:gd name="T6" fmla="*/ 85 w 85"/>
                <a:gd name="T7" fmla="*/ 67 h 83"/>
                <a:gd name="T8" fmla="*/ 15 w 8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15" y="0"/>
                  </a:moveTo>
                  <a:lnTo>
                    <a:pt x="0" y="15"/>
                  </a:lnTo>
                  <a:lnTo>
                    <a:pt x="70" y="83"/>
                  </a:lnTo>
                  <a:lnTo>
                    <a:pt x="85" y="6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4" name="Freeform 324"/>
            <p:cNvSpPr>
              <a:spLocks/>
            </p:cNvSpPr>
            <p:nvPr/>
          </p:nvSpPr>
          <p:spPr bwMode="auto">
            <a:xfrm>
              <a:off x="1070516" y="4012460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5" name="Freeform 325"/>
            <p:cNvSpPr>
              <a:spLocks/>
            </p:cNvSpPr>
            <p:nvPr/>
          </p:nvSpPr>
          <p:spPr bwMode="auto">
            <a:xfrm>
              <a:off x="1070516" y="4012460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6" name="Freeform 326"/>
            <p:cNvSpPr>
              <a:spLocks/>
            </p:cNvSpPr>
            <p:nvPr/>
          </p:nvSpPr>
          <p:spPr bwMode="auto">
            <a:xfrm>
              <a:off x="1121198" y="3985046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7" name="Freeform 327"/>
            <p:cNvSpPr>
              <a:spLocks/>
            </p:cNvSpPr>
            <p:nvPr/>
          </p:nvSpPr>
          <p:spPr bwMode="auto">
            <a:xfrm>
              <a:off x="1121198" y="3985046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8" name="Freeform 328"/>
            <p:cNvSpPr>
              <a:spLocks/>
            </p:cNvSpPr>
            <p:nvPr/>
          </p:nvSpPr>
          <p:spPr bwMode="auto">
            <a:xfrm>
              <a:off x="1171881" y="3964943"/>
              <a:ext cx="71655" cy="76759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9" name="Freeform 329"/>
            <p:cNvSpPr>
              <a:spLocks/>
            </p:cNvSpPr>
            <p:nvPr/>
          </p:nvSpPr>
          <p:spPr bwMode="auto">
            <a:xfrm>
              <a:off x="1171881" y="3964943"/>
              <a:ext cx="71655" cy="76759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0" name="Freeform 330"/>
            <p:cNvSpPr>
              <a:spLocks/>
            </p:cNvSpPr>
            <p:nvPr/>
          </p:nvSpPr>
          <p:spPr bwMode="auto">
            <a:xfrm>
              <a:off x="1220816" y="3948495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1" name="Freeform 331"/>
            <p:cNvSpPr>
              <a:spLocks/>
            </p:cNvSpPr>
            <p:nvPr/>
          </p:nvSpPr>
          <p:spPr bwMode="auto">
            <a:xfrm>
              <a:off x="1220816" y="3948495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2" name="Freeform 332"/>
            <p:cNvSpPr>
              <a:spLocks/>
            </p:cNvSpPr>
            <p:nvPr/>
          </p:nvSpPr>
          <p:spPr bwMode="auto">
            <a:xfrm>
              <a:off x="1271498" y="3932046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3" name="Freeform 333"/>
            <p:cNvSpPr>
              <a:spLocks/>
            </p:cNvSpPr>
            <p:nvPr/>
          </p:nvSpPr>
          <p:spPr bwMode="auto">
            <a:xfrm>
              <a:off x="1271498" y="3932046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4" name="Freeform 334"/>
            <p:cNvSpPr>
              <a:spLocks/>
            </p:cNvSpPr>
            <p:nvPr/>
          </p:nvSpPr>
          <p:spPr bwMode="auto">
            <a:xfrm>
              <a:off x="1322181" y="3922908"/>
              <a:ext cx="71655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5" name="Freeform 335"/>
            <p:cNvSpPr>
              <a:spLocks/>
            </p:cNvSpPr>
            <p:nvPr/>
          </p:nvSpPr>
          <p:spPr bwMode="auto">
            <a:xfrm>
              <a:off x="1322181" y="3922908"/>
              <a:ext cx="71655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6" name="Freeform 336"/>
            <p:cNvSpPr>
              <a:spLocks/>
            </p:cNvSpPr>
            <p:nvPr/>
          </p:nvSpPr>
          <p:spPr bwMode="auto">
            <a:xfrm>
              <a:off x="1371115" y="3911943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7" name="Freeform 337"/>
            <p:cNvSpPr>
              <a:spLocks/>
            </p:cNvSpPr>
            <p:nvPr/>
          </p:nvSpPr>
          <p:spPr bwMode="auto">
            <a:xfrm>
              <a:off x="1371115" y="3911943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8" name="Freeform 338"/>
            <p:cNvSpPr>
              <a:spLocks/>
            </p:cNvSpPr>
            <p:nvPr/>
          </p:nvSpPr>
          <p:spPr bwMode="auto">
            <a:xfrm>
              <a:off x="1421798" y="3897322"/>
              <a:ext cx="73402" cy="76759"/>
            </a:xfrm>
            <a:custGeom>
              <a:avLst/>
              <a:gdLst>
                <a:gd name="T0" fmla="*/ 0 w 83"/>
                <a:gd name="T1" fmla="*/ 69 h 85"/>
                <a:gd name="T2" fmla="*/ 15 w 83"/>
                <a:gd name="T3" fmla="*/ 85 h 85"/>
                <a:gd name="T4" fmla="*/ 83 w 83"/>
                <a:gd name="T5" fmla="*/ 15 h 85"/>
                <a:gd name="T6" fmla="*/ 68 w 83"/>
                <a:gd name="T7" fmla="*/ 0 h 85"/>
                <a:gd name="T8" fmla="*/ 0 w 83"/>
                <a:gd name="T9" fmla="*/ 6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0" y="69"/>
                  </a:moveTo>
                  <a:lnTo>
                    <a:pt x="15" y="85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9" name="Freeform 339"/>
            <p:cNvSpPr>
              <a:spLocks/>
            </p:cNvSpPr>
            <p:nvPr/>
          </p:nvSpPr>
          <p:spPr bwMode="auto">
            <a:xfrm>
              <a:off x="1421798" y="3897322"/>
              <a:ext cx="73402" cy="76759"/>
            </a:xfrm>
            <a:custGeom>
              <a:avLst/>
              <a:gdLst>
                <a:gd name="T0" fmla="*/ 15 w 83"/>
                <a:gd name="T1" fmla="*/ 0 h 85"/>
                <a:gd name="T2" fmla="*/ 0 w 83"/>
                <a:gd name="T3" fmla="*/ 15 h 85"/>
                <a:gd name="T4" fmla="*/ 68 w 83"/>
                <a:gd name="T5" fmla="*/ 85 h 85"/>
                <a:gd name="T6" fmla="*/ 83 w 83"/>
                <a:gd name="T7" fmla="*/ 69 h 85"/>
                <a:gd name="T8" fmla="*/ 15 w 83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15" y="0"/>
                  </a:moveTo>
                  <a:lnTo>
                    <a:pt x="0" y="15"/>
                  </a:lnTo>
                  <a:lnTo>
                    <a:pt x="68" y="85"/>
                  </a:lnTo>
                  <a:lnTo>
                    <a:pt x="83" y="6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0" name="Freeform 340"/>
            <p:cNvSpPr>
              <a:spLocks/>
            </p:cNvSpPr>
            <p:nvPr/>
          </p:nvSpPr>
          <p:spPr bwMode="auto">
            <a:xfrm>
              <a:off x="1472480" y="3899150"/>
              <a:ext cx="71655" cy="74931"/>
            </a:xfrm>
            <a:custGeom>
              <a:avLst/>
              <a:gdLst>
                <a:gd name="T0" fmla="*/ 0 w 83"/>
                <a:gd name="T1" fmla="*/ 67 h 83"/>
                <a:gd name="T2" fmla="*/ 16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7"/>
                  </a:moveTo>
                  <a:lnTo>
                    <a:pt x="16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1" name="Freeform 341"/>
            <p:cNvSpPr>
              <a:spLocks/>
            </p:cNvSpPr>
            <p:nvPr/>
          </p:nvSpPr>
          <p:spPr bwMode="auto">
            <a:xfrm>
              <a:off x="1472480" y="3899150"/>
              <a:ext cx="71655" cy="74931"/>
            </a:xfrm>
            <a:custGeom>
              <a:avLst/>
              <a:gdLst>
                <a:gd name="T0" fmla="*/ 16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7 h 83"/>
                <a:gd name="T8" fmla="*/ 16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6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2" name="Freeform 342"/>
            <p:cNvSpPr>
              <a:spLocks/>
            </p:cNvSpPr>
            <p:nvPr/>
          </p:nvSpPr>
          <p:spPr bwMode="auto">
            <a:xfrm>
              <a:off x="1521415" y="3842495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3" name="Freeform 343"/>
            <p:cNvSpPr>
              <a:spLocks/>
            </p:cNvSpPr>
            <p:nvPr/>
          </p:nvSpPr>
          <p:spPr bwMode="auto">
            <a:xfrm>
              <a:off x="1521415" y="3842495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4" name="Freeform 344"/>
            <p:cNvSpPr>
              <a:spLocks/>
            </p:cNvSpPr>
            <p:nvPr/>
          </p:nvSpPr>
          <p:spPr bwMode="auto">
            <a:xfrm>
              <a:off x="1572098" y="3729184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5" name="Freeform 345"/>
            <p:cNvSpPr>
              <a:spLocks/>
            </p:cNvSpPr>
            <p:nvPr/>
          </p:nvSpPr>
          <p:spPr bwMode="auto">
            <a:xfrm>
              <a:off x="1572098" y="3729184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6" name="Freeform 346"/>
            <p:cNvSpPr>
              <a:spLocks/>
            </p:cNvSpPr>
            <p:nvPr/>
          </p:nvSpPr>
          <p:spPr bwMode="auto">
            <a:xfrm>
              <a:off x="1622780" y="3623184"/>
              <a:ext cx="71655" cy="74931"/>
            </a:xfrm>
            <a:custGeom>
              <a:avLst/>
              <a:gdLst>
                <a:gd name="T0" fmla="*/ 0 w 83"/>
                <a:gd name="T1" fmla="*/ 68 h 83"/>
                <a:gd name="T2" fmla="*/ 16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6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7" name="Freeform 347"/>
            <p:cNvSpPr>
              <a:spLocks/>
            </p:cNvSpPr>
            <p:nvPr/>
          </p:nvSpPr>
          <p:spPr bwMode="auto">
            <a:xfrm>
              <a:off x="1622780" y="3623184"/>
              <a:ext cx="71655" cy="74931"/>
            </a:xfrm>
            <a:custGeom>
              <a:avLst/>
              <a:gdLst>
                <a:gd name="T0" fmla="*/ 16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6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6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8" name="Freeform 348"/>
            <p:cNvSpPr>
              <a:spLocks/>
            </p:cNvSpPr>
            <p:nvPr/>
          </p:nvSpPr>
          <p:spPr bwMode="auto">
            <a:xfrm>
              <a:off x="1671715" y="3544598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9" name="Freeform 349"/>
            <p:cNvSpPr>
              <a:spLocks/>
            </p:cNvSpPr>
            <p:nvPr/>
          </p:nvSpPr>
          <p:spPr bwMode="auto">
            <a:xfrm>
              <a:off x="1671715" y="3544598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0" name="Freeform 350"/>
            <p:cNvSpPr>
              <a:spLocks/>
            </p:cNvSpPr>
            <p:nvPr/>
          </p:nvSpPr>
          <p:spPr bwMode="auto">
            <a:xfrm>
              <a:off x="1722397" y="3495253"/>
              <a:ext cx="73402" cy="76759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1" name="Freeform 351"/>
            <p:cNvSpPr>
              <a:spLocks/>
            </p:cNvSpPr>
            <p:nvPr/>
          </p:nvSpPr>
          <p:spPr bwMode="auto">
            <a:xfrm>
              <a:off x="1722397" y="3495253"/>
              <a:ext cx="73402" cy="76759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2" name="Freeform 352"/>
            <p:cNvSpPr>
              <a:spLocks/>
            </p:cNvSpPr>
            <p:nvPr/>
          </p:nvSpPr>
          <p:spPr bwMode="auto">
            <a:xfrm>
              <a:off x="1771332" y="3447736"/>
              <a:ext cx="73402" cy="76759"/>
            </a:xfrm>
            <a:custGeom>
              <a:avLst/>
              <a:gdLst>
                <a:gd name="T0" fmla="*/ 0 w 85"/>
                <a:gd name="T1" fmla="*/ 70 h 85"/>
                <a:gd name="T2" fmla="*/ 15 w 85"/>
                <a:gd name="T3" fmla="*/ 85 h 85"/>
                <a:gd name="T4" fmla="*/ 85 w 85"/>
                <a:gd name="T5" fmla="*/ 15 h 85"/>
                <a:gd name="T6" fmla="*/ 69 w 85"/>
                <a:gd name="T7" fmla="*/ 0 h 85"/>
                <a:gd name="T8" fmla="*/ 0 w 85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0" y="70"/>
                  </a:moveTo>
                  <a:lnTo>
                    <a:pt x="15" y="85"/>
                  </a:lnTo>
                  <a:lnTo>
                    <a:pt x="85" y="15"/>
                  </a:lnTo>
                  <a:lnTo>
                    <a:pt x="69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3" name="Freeform 353"/>
            <p:cNvSpPr>
              <a:spLocks/>
            </p:cNvSpPr>
            <p:nvPr/>
          </p:nvSpPr>
          <p:spPr bwMode="auto">
            <a:xfrm>
              <a:off x="1771332" y="3447736"/>
              <a:ext cx="73402" cy="76759"/>
            </a:xfrm>
            <a:custGeom>
              <a:avLst/>
              <a:gdLst>
                <a:gd name="T0" fmla="*/ 15 w 85"/>
                <a:gd name="T1" fmla="*/ 0 h 85"/>
                <a:gd name="T2" fmla="*/ 0 w 85"/>
                <a:gd name="T3" fmla="*/ 15 h 85"/>
                <a:gd name="T4" fmla="*/ 69 w 85"/>
                <a:gd name="T5" fmla="*/ 85 h 85"/>
                <a:gd name="T6" fmla="*/ 85 w 85"/>
                <a:gd name="T7" fmla="*/ 70 h 85"/>
                <a:gd name="T8" fmla="*/ 15 w 85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15" y="0"/>
                  </a:moveTo>
                  <a:lnTo>
                    <a:pt x="0" y="15"/>
                  </a:lnTo>
                  <a:lnTo>
                    <a:pt x="69" y="85"/>
                  </a:lnTo>
                  <a:lnTo>
                    <a:pt x="85" y="7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4" name="Freeform 354"/>
            <p:cNvSpPr>
              <a:spLocks/>
            </p:cNvSpPr>
            <p:nvPr/>
          </p:nvSpPr>
          <p:spPr bwMode="auto">
            <a:xfrm>
              <a:off x="1822015" y="3411184"/>
              <a:ext cx="73402" cy="78586"/>
            </a:xfrm>
            <a:custGeom>
              <a:avLst/>
              <a:gdLst>
                <a:gd name="T0" fmla="*/ 0 w 83"/>
                <a:gd name="T1" fmla="*/ 69 h 84"/>
                <a:gd name="T2" fmla="*/ 15 w 83"/>
                <a:gd name="T3" fmla="*/ 84 h 84"/>
                <a:gd name="T4" fmla="*/ 83 w 83"/>
                <a:gd name="T5" fmla="*/ 15 h 84"/>
                <a:gd name="T6" fmla="*/ 68 w 83"/>
                <a:gd name="T7" fmla="*/ 0 h 84"/>
                <a:gd name="T8" fmla="*/ 0 w 83"/>
                <a:gd name="T9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0" y="69"/>
                  </a:moveTo>
                  <a:lnTo>
                    <a:pt x="15" y="84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5" name="Freeform 355"/>
            <p:cNvSpPr>
              <a:spLocks/>
            </p:cNvSpPr>
            <p:nvPr/>
          </p:nvSpPr>
          <p:spPr bwMode="auto">
            <a:xfrm>
              <a:off x="1822015" y="3411184"/>
              <a:ext cx="73402" cy="78586"/>
            </a:xfrm>
            <a:custGeom>
              <a:avLst/>
              <a:gdLst>
                <a:gd name="T0" fmla="*/ 15 w 83"/>
                <a:gd name="T1" fmla="*/ 0 h 84"/>
                <a:gd name="T2" fmla="*/ 0 w 83"/>
                <a:gd name="T3" fmla="*/ 15 h 84"/>
                <a:gd name="T4" fmla="*/ 68 w 83"/>
                <a:gd name="T5" fmla="*/ 84 h 84"/>
                <a:gd name="T6" fmla="*/ 83 w 83"/>
                <a:gd name="T7" fmla="*/ 69 h 84"/>
                <a:gd name="T8" fmla="*/ 15 w 8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15" y="0"/>
                  </a:moveTo>
                  <a:lnTo>
                    <a:pt x="0" y="15"/>
                  </a:lnTo>
                  <a:lnTo>
                    <a:pt x="68" y="84"/>
                  </a:lnTo>
                  <a:lnTo>
                    <a:pt x="83" y="6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6" name="Freeform 356"/>
            <p:cNvSpPr>
              <a:spLocks/>
            </p:cNvSpPr>
            <p:nvPr/>
          </p:nvSpPr>
          <p:spPr bwMode="auto">
            <a:xfrm>
              <a:off x="1870949" y="3363667"/>
              <a:ext cx="75150" cy="76759"/>
            </a:xfrm>
            <a:custGeom>
              <a:avLst/>
              <a:gdLst>
                <a:gd name="T0" fmla="*/ 0 w 84"/>
                <a:gd name="T1" fmla="*/ 68 h 83"/>
                <a:gd name="T2" fmla="*/ 15 w 84"/>
                <a:gd name="T3" fmla="*/ 83 h 83"/>
                <a:gd name="T4" fmla="*/ 84 w 84"/>
                <a:gd name="T5" fmla="*/ 15 h 83"/>
                <a:gd name="T6" fmla="*/ 69 w 84"/>
                <a:gd name="T7" fmla="*/ 0 h 83"/>
                <a:gd name="T8" fmla="*/ 0 w 84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0" y="68"/>
                  </a:moveTo>
                  <a:lnTo>
                    <a:pt x="15" y="83"/>
                  </a:lnTo>
                  <a:lnTo>
                    <a:pt x="84" y="15"/>
                  </a:lnTo>
                  <a:lnTo>
                    <a:pt x="69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7" name="Freeform 357"/>
            <p:cNvSpPr>
              <a:spLocks/>
            </p:cNvSpPr>
            <p:nvPr/>
          </p:nvSpPr>
          <p:spPr bwMode="auto">
            <a:xfrm>
              <a:off x="1870949" y="3363667"/>
              <a:ext cx="75150" cy="76759"/>
            </a:xfrm>
            <a:custGeom>
              <a:avLst/>
              <a:gdLst>
                <a:gd name="T0" fmla="*/ 15 w 84"/>
                <a:gd name="T1" fmla="*/ 0 h 83"/>
                <a:gd name="T2" fmla="*/ 0 w 84"/>
                <a:gd name="T3" fmla="*/ 15 h 83"/>
                <a:gd name="T4" fmla="*/ 69 w 84"/>
                <a:gd name="T5" fmla="*/ 83 h 83"/>
                <a:gd name="T6" fmla="*/ 84 w 84"/>
                <a:gd name="T7" fmla="*/ 68 h 83"/>
                <a:gd name="T8" fmla="*/ 15 w 84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15" y="0"/>
                  </a:moveTo>
                  <a:lnTo>
                    <a:pt x="0" y="15"/>
                  </a:lnTo>
                  <a:lnTo>
                    <a:pt x="69" y="83"/>
                  </a:lnTo>
                  <a:lnTo>
                    <a:pt x="84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8" name="Freeform 358"/>
            <p:cNvSpPr>
              <a:spLocks/>
            </p:cNvSpPr>
            <p:nvPr/>
          </p:nvSpPr>
          <p:spPr bwMode="auto">
            <a:xfrm>
              <a:off x="1923380" y="3312494"/>
              <a:ext cx="71655" cy="76759"/>
            </a:xfrm>
            <a:custGeom>
              <a:avLst/>
              <a:gdLst>
                <a:gd name="T0" fmla="*/ 0 w 83"/>
                <a:gd name="T1" fmla="*/ 70 h 85"/>
                <a:gd name="T2" fmla="*/ 15 w 83"/>
                <a:gd name="T3" fmla="*/ 85 h 85"/>
                <a:gd name="T4" fmla="*/ 83 w 83"/>
                <a:gd name="T5" fmla="*/ 15 h 85"/>
                <a:gd name="T6" fmla="*/ 67 w 83"/>
                <a:gd name="T7" fmla="*/ 0 h 85"/>
                <a:gd name="T8" fmla="*/ 0 w 83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0" y="70"/>
                  </a:moveTo>
                  <a:lnTo>
                    <a:pt x="15" y="85"/>
                  </a:lnTo>
                  <a:lnTo>
                    <a:pt x="83" y="15"/>
                  </a:lnTo>
                  <a:lnTo>
                    <a:pt x="67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9" name="Freeform 359"/>
            <p:cNvSpPr>
              <a:spLocks/>
            </p:cNvSpPr>
            <p:nvPr/>
          </p:nvSpPr>
          <p:spPr bwMode="auto">
            <a:xfrm>
              <a:off x="1923380" y="3312494"/>
              <a:ext cx="71655" cy="76759"/>
            </a:xfrm>
            <a:custGeom>
              <a:avLst/>
              <a:gdLst>
                <a:gd name="T0" fmla="*/ 15 w 83"/>
                <a:gd name="T1" fmla="*/ 0 h 85"/>
                <a:gd name="T2" fmla="*/ 0 w 83"/>
                <a:gd name="T3" fmla="*/ 15 h 85"/>
                <a:gd name="T4" fmla="*/ 67 w 83"/>
                <a:gd name="T5" fmla="*/ 85 h 85"/>
                <a:gd name="T6" fmla="*/ 83 w 83"/>
                <a:gd name="T7" fmla="*/ 70 h 85"/>
                <a:gd name="T8" fmla="*/ 15 w 83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15" y="0"/>
                  </a:moveTo>
                  <a:lnTo>
                    <a:pt x="0" y="15"/>
                  </a:lnTo>
                  <a:lnTo>
                    <a:pt x="67" y="85"/>
                  </a:lnTo>
                  <a:lnTo>
                    <a:pt x="83" y="7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0" name="Freeform 360"/>
            <p:cNvSpPr>
              <a:spLocks/>
            </p:cNvSpPr>
            <p:nvPr/>
          </p:nvSpPr>
          <p:spPr bwMode="auto">
            <a:xfrm>
              <a:off x="1972314" y="3272287"/>
              <a:ext cx="73402" cy="76759"/>
            </a:xfrm>
            <a:custGeom>
              <a:avLst/>
              <a:gdLst>
                <a:gd name="T0" fmla="*/ 0 w 85"/>
                <a:gd name="T1" fmla="*/ 70 h 85"/>
                <a:gd name="T2" fmla="*/ 15 w 85"/>
                <a:gd name="T3" fmla="*/ 85 h 85"/>
                <a:gd name="T4" fmla="*/ 85 w 85"/>
                <a:gd name="T5" fmla="*/ 16 h 85"/>
                <a:gd name="T6" fmla="*/ 70 w 85"/>
                <a:gd name="T7" fmla="*/ 0 h 85"/>
                <a:gd name="T8" fmla="*/ 0 w 85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0" y="70"/>
                  </a:moveTo>
                  <a:lnTo>
                    <a:pt x="15" y="85"/>
                  </a:lnTo>
                  <a:lnTo>
                    <a:pt x="85" y="16"/>
                  </a:lnTo>
                  <a:lnTo>
                    <a:pt x="70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1" name="Freeform 361"/>
            <p:cNvSpPr>
              <a:spLocks/>
            </p:cNvSpPr>
            <p:nvPr/>
          </p:nvSpPr>
          <p:spPr bwMode="auto">
            <a:xfrm>
              <a:off x="1972314" y="3272287"/>
              <a:ext cx="73402" cy="76759"/>
            </a:xfrm>
            <a:custGeom>
              <a:avLst/>
              <a:gdLst>
                <a:gd name="T0" fmla="*/ 15 w 85"/>
                <a:gd name="T1" fmla="*/ 0 h 85"/>
                <a:gd name="T2" fmla="*/ 0 w 85"/>
                <a:gd name="T3" fmla="*/ 16 h 85"/>
                <a:gd name="T4" fmla="*/ 70 w 85"/>
                <a:gd name="T5" fmla="*/ 85 h 85"/>
                <a:gd name="T6" fmla="*/ 85 w 85"/>
                <a:gd name="T7" fmla="*/ 70 h 85"/>
                <a:gd name="T8" fmla="*/ 15 w 85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15" y="0"/>
                  </a:moveTo>
                  <a:lnTo>
                    <a:pt x="0" y="16"/>
                  </a:lnTo>
                  <a:lnTo>
                    <a:pt x="70" y="85"/>
                  </a:lnTo>
                  <a:lnTo>
                    <a:pt x="85" y="7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2" name="Freeform 362"/>
            <p:cNvSpPr>
              <a:spLocks/>
            </p:cNvSpPr>
            <p:nvPr/>
          </p:nvSpPr>
          <p:spPr bwMode="auto">
            <a:xfrm>
              <a:off x="2022997" y="3248529"/>
              <a:ext cx="73402" cy="78586"/>
            </a:xfrm>
            <a:custGeom>
              <a:avLst/>
              <a:gdLst>
                <a:gd name="T0" fmla="*/ 0 w 83"/>
                <a:gd name="T1" fmla="*/ 69 h 84"/>
                <a:gd name="T2" fmla="*/ 15 w 83"/>
                <a:gd name="T3" fmla="*/ 84 h 84"/>
                <a:gd name="T4" fmla="*/ 83 w 83"/>
                <a:gd name="T5" fmla="*/ 15 h 84"/>
                <a:gd name="T6" fmla="*/ 68 w 83"/>
                <a:gd name="T7" fmla="*/ 0 h 84"/>
                <a:gd name="T8" fmla="*/ 0 w 83"/>
                <a:gd name="T9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0" y="69"/>
                  </a:moveTo>
                  <a:lnTo>
                    <a:pt x="15" y="84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3" name="Freeform 363"/>
            <p:cNvSpPr>
              <a:spLocks/>
            </p:cNvSpPr>
            <p:nvPr/>
          </p:nvSpPr>
          <p:spPr bwMode="auto">
            <a:xfrm>
              <a:off x="2022997" y="3248529"/>
              <a:ext cx="73402" cy="78586"/>
            </a:xfrm>
            <a:custGeom>
              <a:avLst/>
              <a:gdLst>
                <a:gd name="T0" fmla="*/ 15 w 83"/>
                <a:gd name="T1" fmla="*/ 0 h 84"/>
                <a:gd name="T2" fmla="*/ 0 w 83"/>
                <a:gd name="T3" fmla="*/ 15 h 84"/>
                <a:gd name="T4" fmla="*/ 68 w 83"/>
                <a:gd name="T5" fmla="*/ 84 h 84"/>
                <a:gd name="T6" fmla="*/ 83 w 83"/>
                <a:gd name="T7" fmla="*/ 69 h 84"/>
                <a:gd name="T8" fmla="*/ 15 w 8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15" y="0"/>
                  </a:moveTo>
                  <a:lnTo>
                    <a:pt x="0" y="15"/>
                  </a:lnTo>
                  <a:lnTo>
                    <a:pt x="68" y="84"/>
                  </a:lnTo>
                  <a:lnTo>
                    <a:pt x="83" y="6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4" name="Freeform 364"/>
            <p:cNvSpPr>
              <a:spLocks/>
            </p:cNvSpPr>
            <p:nvPr/>
          </p:nvSpPr>
          <p:spPr bwMode="auto">
            <a:xfrm>
              <a:off x="2071932" y="3215632"/>
              <a:ext cx="73402" cy="76759"/>
            </a:xfrm>
            <a:custGeom>
              <a:avLst/>
              <a:gdLst>
                <a:gd name="T0" fmla="*/ 0 w 85"/>
                <a:gd name="T1" fmla="*/ 67 h 83"/>
                <a:gd name="T2" fmla="*/ 15 w 85"/>
                <a:gd name="T3" fmla="*/ 83 h 83"/>
                <a:gd name="T4" fmla="*/ 85 w 85"/>
                <a:gd name="T5" fmla="*/ 15 h 83"/>
                <a:gd name="T6" fmla="*/ 69 w 85"/>
                <a:gd name="T7" fmla="*/ 0 h 83"/>
                <a:gd name="T8" fmla="*/ 0 w 85"/>
                <a:gd name="T9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0" y="67"/>
                  </a:moveTo>
                  <a:lnTo>
                    <a:pt x="15" y="83"/>
                  </a:lnTo>
                  <a:lnTo>
                    <a:pt x="85" y="15"/>
                  </a:lnTo>
                  <a:lnTo>
                    <a:pt x="69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5" name="Freeform 365"/>
            <p:cNvSpPr>
              <a:spLocks/>
            </p:cNvSpPr>
            <p:nvPr/>
          </p:nvSpPr>
          <p:spPr bwMode="auto">
            <a:xfrm>
              <a:off x="2071932" y="3215632"/>
              <a:ext cx="73402" cy="76759"/>
            </a:xfrm>
            <a:custGeom>
              <a:avLst/>
              <a:gdLst>
                <a:gd name="T0" fmla="*/ 15 w 85"/>
                <a:gd name="T1" fmla="*/ 0 h 83"/>
                <a:gd name="T2" fmla="*/ 0 w 85"/>
                <a:gd name="T3" fmla="*/ 15 h 83"/>
                <a:gd name="T4" fmla="*/ 69 w 85"/>
                <a:gd name="T5" fmla="*/ 83 h 83"/>
                <a:gd name="T6" fmla="*/ 85 w 85"/>
                <a:gd name="T7" fmla="*/ 67 h 83"/>
                <a:gd name="T8" fmla="*/ 15 w 8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15" y="0"/>
                  </a:moveTo>
                  <a:lnTo>
                    <a:pt x="0" y="15"/>
                  </a:lnTo>
                  <a:lnTo>
                    <a:pt x="69" y="83"/>
                  </a:lnTo>
                  <a:lnTo>
                    <a:pt x="85" y="6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6" name="Freeform 366"/>
            <p:cNvSpPr>
              <a:spLocks/>
            </p:cNvSpPr>
            <p:nvPr/>
          </p:nvSpPr>
          <p:spPr bwMode="auto">
            <a:xfrm>
              <a:off x="2122614" y="3224770"/>
              <a:ext cx="73402" cy="74931"/>
            </a:xfrm>
            <a:custGeom>
              <a:avLst/>
              <a:gdLst>
                <a:gd name="T0" fmla="*/ 0 w 85"/>
                <a:gd name="T1" fmla="*/ 68 h 83"/>
                <a:gd name="T2" fmla="*/ 16 w 85"/>
                <a:gd name="T3" fmla="*/ 83 h 83"/>
                <a:gd name="T4" fmla="*/ 85 w 85"/>
                <a:gd name="T5" fmla="*/ 15 h 83"/>
                <a:gd name="T6" fmla="*/ 70 w 85"/>
                <a:gd name="T7" fmla="*/ 0 h 83"/>
                <a:gd name="T8" fmla="*/ 0 w 85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0" y="68"/>
                  </a:moveTo>
                  <a:lnTo>
                    <a:pt x="16" y="83"/>
                  </a:lnTo>
                  <a:lnTo>
                    <a:pt x="85" y="15"/>
                  </a:lnTo>
                  <a:lnTo>
                    <a:pt x="70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7" name="Freeform 367"/>
            <p:cNvSpPr>
              <a:spLocks/>
            </p:cNvSpPr>
            <p:nvPr/>
          </p:nvSpPr>
          <p:spPr bwMode="auto">
            <a:xfrm>
              <a:off x="2122614" y="3224770"/>
              <a:ext cx="73402" cy="74931"/>
            </a:xfrm>
            <a:custGeom>
              <a:avLst/>
              <a:gdLst>
                <a:gd name="T0" fmla="*/ 16 w 85"/>
                <a:gd name="T1" fmla="*/ 0 h 83"/>
                <a:gd name="T2" fmla="*/ 0 w 85"/>
                <a:gd name="T3" fmla="*/ 15 h 83"/>
                <a:gd name="T4" fmla="*/ 70 w 85"/>
                <a:gd name="T5" fmla="*/ 83 h 83"/>
                <a:gd name="T6" fmla="*/ 85 w 85"/>
                <a:gd name="T7" fmla="*/ 68 h 83"/>
                <a:gd name="T8" fmla="*/ 16 w 8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16" y="0"/>
                  </a:moveTo>
                  <a:lnTo>
                    <a:pt x="0" y="15"/>
                  </a:lnTo>
                  <a:lnTo>
                    <a:pt x="70" y="83"/>
                  </a:lnTo>
                  <a:lnTo>
                    <a:pt x="85" y="6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8" name="Freeform 368"/>
            <p:cNvSpPr>
              <a:spLocks/>
            </p:cNvSpPr>
            <p:nvPr/>
          </p:nvSpPr>
          <p:spPr bwMode="auto">
            <a:xfrm>
              <a:off x="2171549" y="3241218"/>
              <a:ext cx="75150" cy="74931"/>
            </a:xfrm>
            <a:custGeom>
              <a:avLst/>
              <a:gdLst>
                <a:gd name="T0" fmla="*/ 0 w 84"/>
                <a:gd name="T1" fmla="*/ 68 h 83"/>
                <a:gd name="T2" fmla="*/ 15 w 84"/>
                <a:gd name="T3" fmla="*/ 83 h 83"/>
                <a:gd name="T4" fmla="*/ 84 w 84"/>
                <a:gd name="T5" fmla="*/ 15 h 83"/>
                <a:gd name="T6" fmla="*/ 69 w 84"/>
                <a:gd name="T7" fmla="*/ 0 h 83"/>
                <a:gd name="T8" fmla="*/ 0 w 84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0" y="68"/>
                  </a:moveTo>
                  <a:lnTo>
                    <a:pt x="15" y="83"/>
                  </a:lnTo>
                  <a:lnTo>
                    <a:pt x="84" y="15"/>
                  </a:lnTo>
                  <a:lnTo>
                    <a:pt x="69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9" name="Freeform 369"/>
            <p:cNvSpPr>
              <a:spLocks/>
            </p:cNvSpPr>
            <p:nvPr/>
          </p:nvSpPr>
          <p:spPr bwMode="auto">
            <a:xfrm>
              <a:off x="2171549" y="3241218"/>
              <a:ext cx="75150" cy="74931"/>
            </a:xfrm>
            <a:custGeom>
              <a:avLst/>
              <a:gdLst>
                <a:gd name="T0" fmla="*/ 15 w 84"/>
                <a:gd name="T1" fmla="*/ 0 h 83"/>
                <a:gd name="T2" fmla="*/ 0 w 84"/>
                <a:gd name="T3" fmla="*/ 15 h 83"/>
                <a:gd name="T4" fmla="*/ 69 w 84"/>
                <a:gd name="T5" fmla="*/ 83 h 83"/>
                <a:gd name="T6" fmla="*/ 84 w 84"/>
                <a:gd name="T7" fmla="*/ 68 h 83"/>
                <a:gd name="T8" fmla="*/ 15 w 84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15" y="0"/>
                  </a:moveTo>
                  <a:lnTo>
                    <a:pt x="0" y="15"/>
                  </a:lnTo>
                  <a:lnTo>
                    <a:pt x="69" y="83"/>
                  </a:lnTo>
                  <a:lnTo>
                    <a:pt x="84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0" name="Freeform 370"/>
            <p:cNvSpPr>
              <a:spLocks/>
            </p:cNvSpPr>
            <p:nvPr/>
          </p:nvSpPr>
          <p:spPr bwMode="auto">
            <a:xfrm>
              <a:off x="2222232" y="3246701"/>
              <a:ext cx="73402" cy="74931"/>
            </a:xfrm>
            <a:custGeom>
              <a:avLst/>
              <a:gdLst>
                <a:gd name="T0" fmla="*/ 0 w 85"/>
                <a:gd name="T1" fmla="*/ 68 h 83"/>
                <a:gd name="T2" fmla="*/ 15 w 85"/>
                <a:gd name="T3" fmla="*/ 83 h 83"/>
                <a:gd name="T4" fmla="*/ 85 w 85"/>
                <a:gd name="T5" fmla="*/ 15 h 83"/>
                <a:gd name="T6" fmla="*/ 70 w 85"/>
                <a:gd name="T7" fmla="*/ 0 h 83"/>
                <a:gd name="T8" fmla="*/ 0 w 85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0" y="68"/>
                  </a:moveTo>
                  <a:lnTo>
                    <a:pt x="15" y="83"/>
                  </a:lnTo>
                  <a:lnTo>
                    <a:pt x="85" y="15"/>
                  </a:lnTo>
                  <a:lnTo>
                    <a:pt x="70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1" name="Freeform 371"/>
            <p:cNvSpPr>
              <a:spLocks/>
            </p:cNvSpPr>
            <p:nvPr/>
          </p:nvSpPr>
          <p:spPr bwMode="auto">
            <a:xfrm>
              <a:off x="2222232" y="3246701"/>
              <a:ext cx="73402" cy="74931"/>
            </a:xfrm>
            <a:custGeom>
              <a:avLst/>
              <a:gdLst>
                <a:gd name="T0" fmla="*/ 15 w 85"/>
                <a:gd name="T1" fmla="*/ 0 h 83"/>
                <a:gd name="T2" fmla="*/ 0 w 85"/>
                <a:gd name="T3" fmla="*/ 15 h 83"/>
                <a:gd name="T4" fmla="*/ 70 w 85"/>
                <a:gd name="T5" fmla="*/ 83 h 83"/>
                <a:gd name="T6" fmla="*/ 85 w 85"/>
                <a:gd name="T7" fmla="*/ 68 h 83"/>
                <a:gd name="T8" fmla="*/ 15 w 8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15" y="0"/>
                  </a:moveTo>
                  <a:lnTo>
                    <a:pt x="0" y="15"/>
                  </a:lnTo>
                  <a:lnTo>
                    <a:pt x="70" y="83"/>
                  </a:lnTo>
                  <a:lnTo>
                    <a:pt x="85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2" name="Freeform 372"/>
            <p:cNvSpPr>
              <a:spLocks/>
            </p:cNvSpPr>
            <p:nvPr/>
          </p:nvSpPr>
          <p:spPr bwMode="auto">
            <a:xfrm>
              <a:off x="2272914" y="3211977"/>
              <a:ext cx="73402" cy="76759"/>
            </a:xfrm>
            <a:custGeom>
              <a:avLst/>
              <a:gdLst>
                <a:gd name="T0" fmla="*/ 0 w 85"/>
                <a:gd name="T1" fmla="*/ 69 h 85"/>
                <a:gd name="T2" fmla="*/ 16 w 85"/>
                <a:gd name="T3" fmla="*/ 85 h 85"/>
                <a:gd name="T4" fmla="*/ 85 w 85"/>
                <a:gd name="T5" fmla="*/ 15 h 85"/>
                <a:gd name="T6" fmla="*/ 70 w 85"/>
                <a:gd name="T7" fmla="*/ 0 h 85"/>
                <a:gd name="T8" fmla="*/ 0 w 85"/>
                <a:gd name="T9" fmla="*/ 6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0" y="69"/>
                  </a:moveTo>
                  <a:lnTo>
                    <a:pt x="16" y="85"/>
                  </a:lnTo>
                  <a:lnTo>
                    <a:pt x="85" y="15"/>
                  </a:lnTo>
                  <a:lnTo>
                    <a:pt x="70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3" name="Freeform 373"/>
            <p:cNvSpPr>
              <a:spLocks/>
            </p:cNvSpPr>
            <p:nvPr/>
          </p:nvSpPr>
          <p:spPr bwMode="auto">
            <a:xfrm>
              <a:off x="2272914" y="3211977"/>
              <a:ext cx="73402" cy="76759"/>
            </a:xfrm>
            <a:custGeom>
              <a:avLst/>
              <a:gdLst>
                <a:gd name="T0" fmla="*/ 16 w 85"/>
                <a:gd name="T1" fmla="*/ 0 h 85"/>
                <a:gd name="T2" fmla="*/ 0 w 85"/>
                <a:gd name="T3" fmla="*/ 15 h 85"/>
                <a:gd name="T4" fmla="*/ 70 w 85"/>
                <a:gd name="T5" fmla="*/ 85 h 85"/>
                <a:gd name="T6" fmla="*/ 85 w 85"/>
                <a:gd name="T7" fmla="*/ 69 h 85"/>
                <a:gd name="T8" fmla="*/ 16 w 85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16" y="0"/>
                  </a:moveTo>
                  <a:lnTo>
                    <a:pt x="0" y="15"/>
                  </a:lnTo>
                  <a:lnTo>
                    <a:pt x="70" y="85"/>
                  </a:lnTo>
                  <a:lnTo>
                    <a:pt x="85" y="6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4" name="Freeform 374"/>
            <p:cNvSpPr>
              <a:spLocks/>
            </p:cNvSpPr>
            <p:nvPr/>
          </p:nvSpPr>
          <p:spPr bwMode="auto">
            <a:xfrm>
              <a:off x="2321849" y="3164460"/>
              <a:ext cx="75150" cy="74931"/>
            </a:xfrm>
            <a:custGeom>
              <a:avLst/>
              <a:gdLst>
                <a:gd name="T0" fmla="*/ 0 w 84"/>
                <a:gd name="T1" fmla="*/ 68 h 83"/>
                <a:gd name="T2" fmla="*/ 15 w 84"/>
                <a:gd name="T3" fmla="*/ 83 h 83"/>
                <a:gd name="T4" fmla="*/ 84 w 84"/>
                <a:gd name="T5" fmla="*/ 15 h 83"/>
                <a:gd name="T6" fmla="*/ 69 w 84"/>
                <a:gd name="T7" fmla="*/ 0 h 83"/>
                <a:gd name="T8" fmla="*/ 0 w 84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0" y="68"/>
                  </a:moveTo>
                  <a:lnTo>
                    <a:pt x="15" y="83"/>
                  </a:lnTo>
                  <a:lnTo>
                    <a:pt x="84" y="15"/>
                  </a:lnTo>
                  <a:lnTo>
                    <a:pt x="69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5" name="Freeform 375"/>
            <p:cNvSpPr>
              <a:spLocks/>
            </p:cNvSpPr>
            <p:nvPr/>
          </p:nvSpPr>
          <p:spPr bwMode="auto">
            <a:xfrm>
              <a:off x="2321849" y="3164460"/>
              <a:ext cx="75150" cy="74931"/>
            </a:xfrm>
            <a:custGeom>
              <a:avLst/>
              <a:gdLst>
                <a:gd name="T0" fmla="*/ 15 w 84"/>
                <a:gd name="T1" fmla="*/ 0 h 83"/>
                <a:gd name="T2" fmla="*/ 0 w 84"/>
                <a:gd name="T3" fmla="*/ 15 h 83"/>
                <a:gd name="T4" fmla="*/ 69 w 84"/>
                <a:gd name="T5" fmla="*/ 83 h 83"/>
                <a:gd name="T6" fmla="*/ 84 w 84"/>
                <a:gd name="T7" fmla="*/ 68 h 83"/>
                <a:gd name="T8" fmla="*/ 15 w 84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15" y="0"/>
                  </a:moveTo>
                  <a:lnTo>
                    <a:pt x="0" y="15"/>
                  </a:lnTo>
                  <a:lnTo>
                    <a:pt x="69" y="83"/>
                  </a:lnTo>
                  <a:lnTo>
                    <a:pt x="84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6" name="Freeform 376"/>
            <p:cNvSpPr>
              <a:spLocks/>
            </p:cNvSpPr>
            <p:nvPr/>
          </p:nvSpPr>
          <p:spPr bwMode="auto">
            <a:xfrm>
              <a:off x="2374279" y="3137046"/>
              <a:ext cx="71655" cy="76759"/>
            </a:xfrm>
            <a:custGeom>
              <a:avLst/>
              <a:gdLst>
                <a:gd name="T0" fmla="*/ 0 w 83"/>
                <a:gd name="T1" fmla="*/ 67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7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7" name="Freeform 377"/>
            <p:cNvSpPr>
              <a:spLocks/>
            </p:cNvSpPr>
            <p:nvPr/>
          </p:nvSpPr>
          <p:spPr bwMode="auto">
            <a:xfrm>
              <a:off x="2374279" y="3137046"/>
              <a:ext cx="71655" cy="76759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7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8" name="Freeform 378"/>
            <p:cNvSpPr>
              <a:spLocks/>
            </p:cNvSpPr>
            <p:nvPr/>
          </p:nvSpPr>
          <p:spPr bwMode="auto">
            <a:xfrm>
              <a:off x="2424961" y="3107805"/>
              <a:ext cx="71655" cy="76759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9" name="Freeform 379"/>
            <p:cNvSpPr>
              <a:spLocks/>
            </p:cNvSpPr>
            <p:nvPr/>
          </p:nvSpPr>
          <p:spPr bwMode="auto">
            <a:xfrm>
              <a:off x="2424961" y="3107805"/>
              <a:ext cx="71655" cy="76759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0" name="Freeform 380"/>
            <p:cNvSpPr>
              <a:spLocks/>
            </p:cNvSpPr>
            <p:nvPr/>
          </p:nvSpPr>
          <p:spPr bwMode="auto">
            <a:xfrm>
              <a:off x="2475644" y="3087701"/>
              <a:ext cx="71655" cy="76759"/>
            </a:xfrm>
            <a:custGeom>
              <a:avLst/>
              <a:gdLst>
                <a:gd name="T0" fmla="*/ 0 w 83"/>
                <a:gd name="T1" fmla="*/ 70 h 85"/>
                <a:gd name="T2" fmla="*/ 15 w 83"/>
                <a:gd name="T3" fmla="*/ 85 h 85"/>
                <a:gd name="T4" fmla="*/ 83 w 83"/>
                <a:gd name="T5" fmla="*/ 15 h 85"/>
                <a:gd name="T6" fmla="*/ 68 w 83"/>
                <a:gd name="T7" fmla="*/ 0 h 85"/>
                <a:gd name="T8" fmla="*/ 0 w 83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0" y="70"/>
                  </a:moveTo>
                  <a:lnTo>
                    <a:pt x="15" y="85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1" name="Freeform 381"/>
            <p:cNvSpPr>
              <a:spLocks/>
            </p:cNvSpPr>
            <p:nvPr/>
          </p:nvSpPr>
          <p:spPr bwMode="auto">
            <a:xfrm>
              <a:off x="2475644" y="3087701"/>
              <a:ext cx="71655" cy="76759"/>
            </a:xfrm>
            <a:custGeom>
              <a:avLst/>
              <a:gdLst>
                <a:gd name="T0" fmla="*/ 15 w 83"/>
                <a:gd name="T1" fmla="*/ 0 h 85"/>
                <a:gd name="T2" fmla="*/ 0 w 83"/>
                <a:gd name="T3" fmla="*/ 15 h 85"/>
                <a:gd name="T4" fmla="*/ 68 w 83"/>
                <a:gd name="T5" fmla="*/ 85 h 85"/>
                <a:gd name="T6" fmla="*/ 83 w 83"/>
                <a:gd name="T7" fmla="*/ 70 h 85"/>
                <a:gd name="T8" fmla="*/ 15 w 83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15" y="0"/>
                  </a:moveTo>
                  <a:lnTo>
                    <a:pt x="0" y="15"/>
                  </a:lnTo>
                  <a:lnTo>
                    <a:pt x="68" y="85"/>
                  </a:lnTo>
                  <a:lnTo>
                    <a:pt x="83" y="7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2" name="Freeform 382"/>
            <p:cNvSpPr>
              <a:spLocks/>
            </p:cNvSpPr>
            <p:nvPr/>
          </p:nvSpPr>
          <p:spPr bwMode="auto">
            <a:xfrm>
              <a:off x="2524579" y="3096839"/>
              <a:ext cx="71655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3" name="Freeform 383"/>
            <p:cNvSpPr>
              <a:spLocks/>
            </p:cNvSpPr>
            <p:nvPr/>
          </p:nvSpPr>
          <p:spPr bwMode="auto">
            <a:xfrm>
              <a:off x="2524579" y="3096839"/>
              <a:ext cx="71655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4" name="Freeform 384"/>
            <p:cNvSpPr>
              <a:spLocks/>
            </p:cNvSpPr>
            <p:nvPr/>
          </p:nvSpPr>
          <p:spPr bwMode="auto">
            <a:xfrm>
              <a:off x="2575261" y="3124253"/>
              <a:ext cx="73402" cy="76759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7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5" name="Freeform 385"/>
            <p:cNvSpPr>
              <a:spLocks/>
            </p:cNvSpPr>
            <p:nvPr/>
          </p:nvSpPr>
          <p:spPr bwMode="auto">
            <a:xfrm>
              <a:off x="2575261" y="3124253"/>
              <a:ext cx="73402" cy="76759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7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7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6" name="Freeform 386"/>
            <p:cNvSpPr>
              <a:spLocks/>
            </p:cNvSpPr>
            <p:nvPr/>
          </p:nvSpPr>
          <p:spPr bwMode="auto">
            <a:xfrm>
              <a:off x="2624196" y="3133391"/>
              <a:ext cx="73402" cy="76759"/>
            </a:xfrm>
            <a:custGeom>
              <a:avLst/>
              <a:gdLst>
                <a:gd name="T0" fmla="*/ 0 w 85"/>
                <a:gd name="T1" fmla="*/ 69 h 85"/>
                <a:gd name="T2" fmla="*/ 15 w 85"/>
                <a:gd name="T3" fmla="*/ 85 h 85"/>
                <a:gd name="T4" fmla="*/ 85 w 85"/>
                <a:gd name="T5" fmla="*/ 15 h 85"/>
                <a:gd name="T6" fmla="*/ 70 w 85"/>
                <a:gd name="T7" fmla="*/ 0 h 85"/>
                <a:gd name="T8" fmla="*/ 0 w 85"/>
                <a:gd name="T9" fmla="*/ 6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0" y="69"/>
                  </a:moveTo>
                  <a:lnTo>
                    <a:pt x="15" y="85"/>
                  </a:lnTo>
                  <a:lnTo>
                    <a:pt x="85" y="15"/>
                  </a:lnTo>
                  <a:lnTo>
                    <a:pt x="70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7" name="Freeform 387"/>
            <p:cNvSpPr>
              <a:spLocks/>
            </p:cNvSpPr>
            <p:nvPr/>
          </p:nvSpPr>
          <p:spPr bwMode="auto">
            <a:xfrm>
              <a:off x="2624196" y="3133391"/>
              <a:ext cx="73402" cy="76759"/>
            </a:xfrm>
            <a:custGeom>
              <a:avLst/>
              <a:gdLst>
                <a:gd name="T0" fmla="*/ 15 w 85"/>
                <a:gd name="T1" fmla="*/ 0 h 85"/>
                <a:gd name="T2" fmla="*/ 0 w 85"/>
                <a:gd name="T3" fmla="*/ 15 h 85"/>
                <a:gd name="T4" fmla="*/ 70 w 85"/>
                <a:gd name="T5" fmla="*/ 85 h 85"/>
                <a:gd name="T6" fmla="*/ 85 w 85"/>
                <a:gd name="T7" fmla="*/ 69 h 85"/>
                <a:gd name="T8" fmla="*/ 15 w 85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15" y="0"/>
                  </a:moveTo>
                  <a:lnTo>
                    <a:pt x="0" y="15"/>
                  </a:lnTo>
                  <a:lnTo>
                    <a:pt x="70" y="85"/>
                  </a:lnTo>
                  <a:lnTo>
                    <a:pt x="85" y="6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8" name="Freeform 388"/>
            <p:cNvSpPr>
              <a:spLocks/>
            </p:cNvSpPr>
            <p:nvPr/>
          </p:nvSpPr>
          <p:spPr bwMode="auto">
            <a:xfrm>
              <a:off x="2674879" y="3074908"/>
              <a:ext cx="73402" cy="78586"/>
            </a:xfrm>
            <a:custGeom>
              <a:avLst/>
              <a:gdLst>
                <a:gd name="T0" fmla="*/ 0 w 84"/>
                <a:gd name="T1" fmla="*/ 69 h 84"/>
                <a:gd name="T2" fmla="*/ 15 w 84"/>
                <a:gd name="T3" fmla="*/ 84 h 84"/>
                <a:gd name="T4" fmla="*/ 84 w 84"/>
                <a:gd name="T5" fmla="*/ 15 h 84"/>
                <a:gd name="T6" fmla="*/ 69 w 84"/>
                <a:gd name="T7" fmla="*/ 0 h 84"/>
                <a:gd name="T8" fmla="*/ 0 w 84"/>
                <a:gd name="T9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0" y="69"/>
                  </a:moveTo>
                  <a:lnTo>
                    <a:pt x="15" y="84"/>
                  </a:lnTo>
                  <a:lnTo>
                    <a:pt x="84" y="15"/>
                  </a:lnTo>
                  <a:lnTo>
                    <a:pt x="69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9" name="Freeform 389"/>
            <p:cNvSpPr>
              <a:spLocks/>
            </p:cNvSpPr>
            <p:nvPr/>
          </p:nvSpPr>
          <p:spPr bwMode="auto">
            <a:xfrm>
              <a:off x="2674879" y="3074908"/>
              <a:ext cx="73402" cy="78586"/>
            </a:xfrm>
            <a:custGeom>
              <a:avLst/>
              <a:gdLst>
                <a:gd name="T0" fmla="*/ 15 w 84"/>
                <a:gd name="T1" fmla="*/ 0 h 84"/>
                <a:gd name="T2" fmla="*/ 0 w 84"/>
                <a:gd name="T3" fmla="*/ 15 h 84"/>
                <a:gd name="T4" fmla="*/ 69 w 84"/>
                <a:gd name="T5" fmla="*/ 84 h 84"/>
                <a:gd name="T6" fmla="*/ 84 w 84"/>
                <a:gd name="T7" fmla="*/ 69 h 84"/>
                <a:gd name="T8" fmla="*/ 15 w 84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15" y="0"/>
                  </a:moveTo>
                  <a:lnTo>
                    <a:pt x="0" y="15"/>
                  </a:lnTo>
                  <a:lnTo>
                    <a:pt x="69" y="84"/>
                  </a:lnTo>
                  <a:lnTo>
                    <a:pt x="84" y="6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0" name="Freeform 390"/>
            <p:cNvSpPr>
              <a:spLocks/>
            </p:cNvSpPr>
            <p:nvPr/>
          </p:nvSpPr>
          <p:spPr bwMode="auto">
            <a:xfrm>
              <a:off x="2725561" y="3036529"/>
              <a:ext cx="73402" cy="76759"/>
            </a:xfrm>
            <a:custGeom>
              <a:avLst/>
              <a:gdLst>
                <a:gd name="T0" fmla="*/ 0 w 85"/>
                <a:gd name="T1" fmla="*/ 68 h 83"/>
                <a:gd name="T2" fmla="*/ 15 w 85"/>
                <a:gd name="T3" fmla="*/ 83 h 83"/>
                <a:gd name="T4" fmla="*/ 85 w 85"/>
                <a:gd name="T5" fmla="*/ 15 h 83"/>
                <a:gd name="T6" fmla="*/ 69 w 85"/>
                <a:gd name="T7" fmla="*/ 0 h 83"/>
                <a:gd name="T8" fmla="*/ 0 w 85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0" y="68"/>
                  </a:moveTo>
                  <a:lnTo>
                    <a:pt x="15" y="83"/>
                  </a:lnTo>
                  <a:lnTo>
                    <a:pt x="85" y="15"/>
                  </a:lnTo>
                  <a:lnTo>
                    <a:pt x="69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1" name="Freeform 391"/>
            <p:cNvSpPr>
              <a:spLocks/>
            </p:cNvSpPr>
            <p:nvPr/>
          </p:nvSpPr>
          <p:spPr bwMode="auto">
            <a:xfrm>
              <a:off x="2725561" y="3036529"/>
              <a:ext cx="73402" cy="76759"/>
            </a:xfrm>
            <a:custGeom>
              <a:avLst/>
              <a:gdLst>
                <a:gd name="T0" fmla="*/ 15 w 85"/>
                <a:gd name="T1" fmla="*/ 0 h 83"/>
                <a:gd name="T2" fmla="*/ 0 w 85"/>
                <a:gd name="T3" fmla="*/ 15 h 83"/>
                <a:gd name="T4" fmla="*/ 69 w 85"/>
                <a:gd name="T5" fmla="*/ 83 h 83"/>
                <a:gd name="T6" fmla="*/ 85 w 85"/>
                <a:gd name="T7" fmla="*/ 68 h 83"/>
                <a:gd name="T8" fmla="*/ 15 w 8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15" y="0"/>
                  </a:moveTo>
                  <a:lnTo>
                    <a:pt x="0" y="15"/>
                  </a:lnTo>
                  <a:lnTo>
                    <a:pt x="69" y="83"/>
                  </a:lnTo>
                  <a:lnTo>
                    <a:pt x="85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2" name="Freeform 392"/>
            <p:cNvSpPr>
              <a:spLocks/>
            </p:cNvSpPr>
            <p:nvPr/>
          </p:nvSpPr>
          <p:spPr bwMode="auto">
            <a:xfrm>
              <a:off x="2774496" y="3029218"/>
              <a:ext cx="73402" cy="74931"/>
            </a:xfrm>
            <a:custGeom>
              <a:avLst/>
              <a:gdLst>
                <a:gd name="T0" fmla="*/ 0 w 85"/>
                <a:gd name="T1" fmla="*/ 68 h 83"/>
                <a:gd name="T2" fmla="*/ 16 w 85"/>
                <a:gd name="T3" fmla="*/ 83 h 83"/>
                <a:gd name="T4" fmla="*/ 85 w 85"/>
                <a:gd name="T5" fmla="*/ 15 h 83"/>
                <a:gd name="T6" fmla="*/ 70 w 85"/>
                <a:gd name="T7" fmla="*/ 0 h 83"/>
                <a:gd name="T8" fmla="*/ 0 w 85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0" y="68"/>
                  </a:moveTo>
                  <a:lnTo>
                    <a:pt x="16" y="83"/>
                  </a:lnTo>
                  <a:lnTo>
                    <a:pt x="85" y="15"/>
                  </a:lnTo>
                  <a:lnTo>
                    <a:pt x="70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3" name="Freeform 393"/>
            <p:cNvSpPr>
              <a:spLocks/>
            </p:cNvSpPr>
            <p:nvPr/>
          </p:nvSpPr>
          <p:spPr bwMode="auto">
            <a:xfrm>
              <a:off x="2774496" y="3029218"/>
              <a:ext cx="73402" cy="74931"/>
            </a:xfrm>
            <a:custGeom>
              <a:avLst/>
              <a:gdLst>
                <a:gd name="T0" fmla="*/ 16 w 85"/>
                <a:gd name="T1" fmla="*/ 0 h 83"/>
                <a:gd name="T2" fmla="*/ 0 w 85"/>
                <a:gd name="T3" fmla="*/ 15 h 83"/>
                <a:gd name="T4" fmla="*/ 70 w 85"/>
                <a:gd name="T5" fmla="*/ 83 h 83"/>
                <a:gd name="T6" fmla="*/ 85 w 85"/>
                <a:gd name="T7" fmla="*/ 68 h 83"/>
                <a:gd name="T8" fmla="*/ 16 w 8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16" y="0"/>
                  </a:moveTo>
                  <a:lnTo>
                    <a:pt x="0" y="15"/>
                  </a:lnTo>
                  <a:lnTo>
                    <a:pt x="70" y="83"/>
                  </a:lnTo>
                  <a:lnTo>
                    <a:pt x="85" y="6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4" name="Freeform 394"/>
            <p:cNvSpPr>
              <a:spLocks/>
            </p:cNvSpPr>
            <p:nvPr/>
          </p:nvSpPr>
          <p:spPr bwMode="auto">
            <a:xfrm>
              <a:off x="2825178" y="3001804"/>
              <a:ext cx="71655" cy="76759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5" name="Freeform 395"/>
            <p:cNvSpPr>
              <a:spLocks/>
            </p:cNvSpPr>
            <p:nvPr/>
          </p:nvSpPr>
          <p:spPr bwMode="auto">
            <a:xfrm>
              <a:off x="2825178" y="3001804"/>
              <a:ext cx="71655" cy="76759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6" name="Freeform 396"/>
            <p:cNvSpPr>
              <a:spLocks/>
            </p:cNvSpPr>
            <p:nvPr/>
          </p:nvSpPr>
          <p:spPr bwMode="auto">
            <a:xfrm>
              <a:off x="2875861" y="2956115"/>
              <a:ext cx="73402" cy="76759"/>
            </a:xfrm>
            <a:custGeom>
              <a:avLst/>
              <a:gdLst>
                <a:gd name="T0" fmla="*/ 0 w 85"/>
                <a:gd name="T1" fmla="*/ 68 h 83"/>
                <a:gd name="T2" fmla="*/ 15 w 85"/>
                <a:gd name="T3" fmla="*/ 83 h 83"/>
                <a:gd name="T4" fmla="*/ 85 w 85"/>
                <a:gd name="T5" fmla="*/ 15 h 83"/>
                <a:gd name="T6" fmla="*/ 70 w 85"/>
                <a:gd name="T7" fmla="*/ 0 h 83"/>
                <a:gd name="T8" fmla="*/ 0 w 85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0" y="68"/>
                  </a:moveTo>
                  <a:lnTo>
                    <a:pt x="15" y="83"/>
                  </a:lnTo>
                  <a:lnTo>
                    <a:pt x="85" y="15"/>
                  </a:lnTo>
                  <a:lnTo>
                    <a:pt x="70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7" name="Freeform 397"/>
            <p:cNvSpPr>
              <a:spLocks/>
            </p:cNvSpPr>
            <p:nvPr/>
          </p:nvSpPr>
          <p:spPr bwMode="auto">
            <a:xfrm>
              <a:off x="2875861" y="2956115"/>
              <a:ext cx="73402" cy="76759"/>
            </a:xfrm>
            <a:custGeom>
              <a:avLst/>
              <a:gdLst>
                <a:gd name="T0" fmla="*/ 15 w 85"/>
                <a:gd name="T1" fmla="*/ 0 h 83"/>
                <a:gd name="T2" fmla="*/ 0 w 85"/>
                <a:gd name="T3" fmla="*/ 15 h 83"/>
                <a:gd name="T4" fmla="*/ 70 w 85"/>
                <a:gd name="T5" fmla="*/ 83 h 83"/>
                <a:gd name="T6" fmla="*/ 85 w 85"/>
                <a:gd name="T7" fmla="*/ 68 h 83"/>
                <a:gd name="T8" fmla="*/ 15 w 8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15" y="0"/>
                  </a:moveTo>
                  <a:lnTo>
                    <a:pt x="0" y="15"/>
                  </a:lnTo>
                  <a:lnTo>
                    <a:pt x="70" y="83"/>
                  </a:lnTo>
                  <a:lnTo>
                    <a:pt x="85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8" name="Freeform 398"/>
            <p:cNvSpPr>
              <a:spLocks/>
            </p:cNvSpPr>
            <p:nvPr/>
          </p:nvSpPr>
          <p:spPr bwMode="auto">
            <a:xfrm>
              <a:off x="2924796" y="2906770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6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6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9" name="Freeform 399"/>
            <p:cNvSpPr>
              <a:spLocks/>
            </p:cNvSpPr>
            <p:nvPr/>
          </p:nvSpPr>
          <p:spPr bwMode="auto">
            <a:xfrm>
              <a:off x="2924796" y="2906770"/>
              <a:ext cx="73402" cy="74931"/>
            </a:xfrm>
            <a:custGeom>
              <a:avLst/>
              <a:gdLst>
                <a:gd name="T0" fmla="*/ 16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6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6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0" name="Freeform 400"/>
            <p:cNvSpPr>
              <a:spLocks/>
            </p:cNvSpPr>
            <p:nvPr/>
          </p:nvSpPr>
          <p:spPr bwMode="auto">
            <a:xfrm>
              <a:off x="2975478" y="2895804"/>
              <a:ext cx="73402" cy="76759"/>
            </a:xfrm>
            <a:custGeom>
              <a:avLst/>
              <a:gdLst>
                <a:gd name="T0" fmla="*/ 0 w 84"/>
                <a:gd name="T1" fmla="*/ 68 h 83"/>
                <a:gd name="T2" fmla="*/ 15 w 84"/>
                <a:gd name="T3" fmla="*/ 83 h 83"/>
                <a:gd name="T4" fmla="*/ 84 w 84"/>
                <a:gd name="T5" fmla="*/ 16 h 83"/>
                <a:gd name="T6" fmla="*/ 69 w 84"/>
                <a:gd name="T7" fmla="*/ 0 h 83"/>
                <a:gd name="T8" fmla="*/ 0 w 84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0" y="68"/>
                  </a:moveTo>
                  <a:lnTo>
                    <a:pt x="15" y="83"/>
                  </a:lnTo>
                  <a:lnTo>
                    <a:pt x="84" y="16"/>
                  </a:lnTo>
                  <a:lnTo>
                    <a:pt x="69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1" name="Freeform 401"/>
            <p:cNvSpPr>
              <a:spLocks/>
            </p:cNvSpPr>
            <p:nvPr/>
          </p:nvSpPr>
          <p:spPr bwMode="auto">
            <a:xfrm>
              <a:off x="2975478" y="2895804"/>
              <a:ext cx="73402" cy="76759"/>
            </a:xfrm>
            <a:custGeom>
              <a:avLst/>
              <a:gdLst>
                <a:gd name="T0" fmla="*/ 15 w 84"/>
                <a:gd name="T1" fmla="*/ 0 h 83"/>
                <a:gd name="T2" fmla="*/ 0 w 84"/>
                <a:gd name="T3" fmla="*/ 16 h 83"/>
                <a:gd name="T4" fmla="*/ 69 w 84"/>
                <a:gd name="T5" fmla="*/ 83 h 83"/>
                <a:gd name="T6" fmla="*/ 84 w 84"/>
                <a:gd name="T7" fmla="*/ 68 h 83"/>
                <a:gd name="T8" fmla="*/ 15 w 84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3">
                  <a:moveTo>
                    <a:pt x="15" y="0"/>
                  </a:moveTo>
                  <a:lnTo>
                    <a:pt x="0" y="16"/>
                  </a:lnTo>
                  <a:lnTo>
                    <a:pt x="69" y="83"/>
                  </a:lnTo>
                  <a:lnTo>
                    <a:pt x="84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2" name="Freeform 402"/>
            <p:cNvSpPr>
              <a:spLocks/>
            </p:cNvSpPr>
            <p:nvPr/>
          </p:nvSpPr>
          <p:spPr bwMode="auto">
            <a:xfrm>
              <a:off x="3026161" y="2881184"/>
              <a:ext cx="71655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3" name="Freeform 403"/>
            <p:cNvSpPr>
              <a:spLocks/>
            </p:cNvSpPr>
            <p:nvPr/>
          </p:nvSpPr>
          <p:spPr bwMode="auto">
            <a:xfrm>
              <a:off x="3026161" y="2881184"/>
              <a:ext cx="71655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4" name="Freeform 404"/>
            <p:cNvSpPr>
              <a:spLocks/>
            </p:cNvSpPr>
            <p:nvPr/>
          </p:nvSpPr>
          <p:spPr bwMode="auto">
            <a:xfrm>
              <a:off x="3075095" y="2877529"/>
              <a:ext cx="73402" cy="78586"/>
            </a:xfrm>
            <a:custGeom>
              <a:avLst/>
              <a:gdLst>
                <a:gd name="T0" fmla="*/ 0 w 83"/>
                <a:gd name="T1" fmla="*/ 69 h 84"/>
                <a:gd name="T2" fmla="*/ 16 w 83"/>
                <a:gd name="T3" fmla="*/ 84 h 84"/>
                <a:gd name="T4" fmla="*/ 83 w 83"/>
                <a:gd name="T5" fmla="*/ 15 h 84"/>
                <a:gd name="T6" fmla="*/ 68 w 83"/>
                <a:gd name="T7" fmla="*/ 0 h 84"/>
                <a:gd name="T8" fmla="*/ 0 w 83"/>
                <a:gd name="T9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0" y="69"/>
                  </a:moveTo>
                  <a:lnTo>
                    <a:pt x="16" y="84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5" name="Freeform 405"/>
            <p:cNvSpPr>
              <a:spLocks/>
            </p:cNvSpPr>
            <p:nvPr/>
          </p:nvSpPr>
          <p:spPr bwMode="auto">
            <a:xfrm>
              <a:off x="3075095" y="2877529"/>
              <a:ext cx="73402" cy="78586"/>
            </a:xfrm>
            <a:custGeom>
              <a:avLst/>
              <a:gdLst>
                <a:gd name="T0" fmla="*/ 16 w 83"/>
                <a:gd name="T1" fmla="*/ 0 h 84"/>
                <a:gd name="T2" fmla="*/ 0 w 83"/>
                <a:gd name="T3" fmla="*/ 15 h 84"/>
                <a:gd name="T4" fmla="*/ 68 w 83"/>
                <a:gd name="T5" fmla="*/ 84 h 84"/>
                <a:gd name="T6" fmla="*/ 83 w 83"/>
                <a:gd name="T7" fmla="*/ 69 h 84"/>
                <a:gd name="T8" fmla="*/ 16 w 8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16" y="0"/>
                  </a:moveTo>
                  <a:lnTo>
                    <a:pt x="0" y="15"/>
                  </a:lnTo>
                  <a:lnTo>
                    <a:pt x="68" y="84"/>
                  </a:lnTo>
                  <a:lnTo>
                    <a:pt x="83" y="6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6" name="Freeform 406"/>
            <p:cNvSpPr>
              <a:spLocks/>
            </p:cNvSpPr>
            <p:nvPr/>
          </p:nvSpPr>
          <p:spPr bwMode="auto">
            <a:xfrm>
              <a:off x="3127526" y="3038356"/>
              <a:ext cx="71655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7" name="Freeform 407"/>
            <p:cNvSpPr>
              <a:spLocks/>
            </p:cNvSpPr>
            <p:nvPr/>
          </p:nvSpPr>
          <p:spPr bwMode="auto">
            <a:xfrm>
              <a:off x="3127526" y="3038356"/>
              <a:ext cx="71655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8" name="Freeform 408"/>
            <p:cNvSpPr>
              <a:spLocks/>
            </p:cNvSpPr>
            <p:nvPr/>
          </p:nvSpPr>
          <p:spPr bwMode="auto">
            <a:xfrm>
              <a:off x="3178208" y="3370977"/>
              <a:ext cx="73402" cy="74931"/>
            </a:xfrm>
            <a:custGeom>
              <a:avLst/>
              <a:gdLst>
                <a:gd name="T0" fmla="*/ 0 w 83"/>
                <a:gd name="T1" fmla="*/ 67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7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9" name="Freeform 409"/>
            <p:cNvSpPr>
              <a:spLocks/>
            </p:cNvSpPr>
            <p:nvPr/>
          </p:nvSpPr>
          <p:spPr bwMode="auto">
            <a:xfrm>
              <a:off x="3178208" y="3370977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7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0" name="Freeform 410"/>
            <p:cNvSpPr>
              <a:spLocks/>
            </p:cNvSpPr>
            <p:nvPr/>
          </p:nvSpPr>
          <p:spPr bwMode="auto">
            <a:xfrm>
              <a:off x="3227143" y="3590288"/>
              <a:ext cx="73402" cy="74931"/>
            </a:xfrm>
            <a:custGeom>
              <a:avLst/>
              <a:gdLst>
                <a:gd name="T0" fmla="*/ 0 w 85"/>
                <a:gd name="T1" fmla="*/ 67 h 83"/>
                <a:gd name="T2" fmla="*/ 15 w 85"/>
                <a:gd name="T3" fmla="*/ 83 h 83"/>
                <a:gd name="T4" fmla="*/ 85 w 85"/>
                <a:gd name="T5" fmla="*/ 15 h 83"/>
                <a:gd name="T6" fmla="*/ 69 w 85"/>
                <a:gd name="T7" fmla="*/ 0 h 83"/>
                <a:gd name="T8" fmla="*/ 0 w 85"/>
                <a:gd name="T9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0" y="67"/>
                  </a:moveTo>
                  <a:lnTo>
                    <a:pt x="15" y="83"/>
                  </a:lnTo>
                  <a:lnTo>
                    <a:pt x="85" y="15"/>
                  </a:lnTo>
                  <a:lnTo>
                    <a:pt x="69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1" name="Freeform 411"/>
            <p:cNvSpPr>
              <a:spLocks/>
            </p:cNvSpPr>
            <p:nvPr/>
          </p:nvSpPr>
          <p:spPr bwMode="auto">
            <a:xfrm>
              <a:off x="3227143" y="3590288"/>
              <a:ext cx="73402" cy="74931"/>
            </a:xfrm>
            <a:custGeom>
              <a:avLst/>
              <a:gdLst>
                <a:gd name="T0" fmla="*/ 15 w 85"/>
                <a:gd name="T1" fmla="*/ 0 h 83"/>
                <a:gd name="T2" fmla="*/ 0 w 85"/>
                <a:gd name="T3" fmla="*/ 15 h 83"/>
                <a:gd name="T4" fmla="*/ 69 w 85"/>
                <a:gd name="T5" fmla="*/ 83 h 83"/>
                <a:gd name="T6" fmla="*/ 85 w 85"/>
                <a:gd name="T7" fmla="*/ 67 h 83"/>
                <a:gd name="T8" fmla="*/ 15 w 8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3">
                  <a:moveTo>
                    <a:pt x="15" y="0"/>
                  </a:moveTo>
                  <a:lnTo>
                    <a:pt x="0" y="15"/>
                  </a:lnTo>
                  <a:lnTo>
                    <a:pt x="69" y="83"/>
                  </a:lnTo>
                  <a:lnTo>
                    <a:pt x="85" y="6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2" name="Freeform 412"/>
            <p:cNvSpPr>
              <a:spLocks/>
            </p:cNvSpPr>
            <p:nvPr/>
          </p:nvSpPr>
          <p:spPr bwMode="auto">
            <a:xfrm>
              <a:off x="3277825" y="3725529"/>
              <a:ext cx="73402" cy="78586"/>
            </a:xfrm>
            <a:custGeom>
              <a:avLst/>
              <a:gdLst>
                <a:gd name="T0" fmla="*/ 0 w 83"/>
                <a:gd name="T1" fmla="*/ 69 h 84"/>
                <a:gd name="T2" fmla="*/ 15 w 83"/>
                <a:gd name="T3" fmla="*/ 84 h 84"/>
                <a:gd name="T4" fmla="*/ 83 w 83"/>
                <a:gd name="T5" fmla="*/ 15 h 84"/>
                <a:gd name="T6" fmla="*/ 68 w 83"/>
                <a:gd name="T7" fmla="*/ 0 h 84"/>
                <a:gd name="T8" fmla="*/ 0 w 83"/>
                <a:gd name="T9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0" y="69"/>
                  </a:moveTo>
                  <a:lnTo>
                    <a:pt x="15" y="84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3" name="Freeform 413"/>
            <p:cNvSpPr>
              <a:spLocks/>
            </p:cNvSpPr>
            <p:nvPr/>
          </p:nvSpPr>
          <p:spPr bwMode="auto">
            <a:xfrm>
              <a:off x="3277825" y="3725529"/>
              <a:ext cx="73402" cy="78586"/>
            </a:xfrm>
            <a:custGeom>
              <a:avLst/>
              <a:gdLst>
                <a:gd name="T0" fmla="*/ 15 w 83"/>
                <a:gd name="T1" fmla="*/ 0 h 84"/>
                <a:gd name="T2" fmla="*/ 0 w 83"/>
                <a:gd name="T3" fmla="*/ 15 h 84"/>
                <a:gd name="T4" fmla="*/ 68 w 83"/>
                <a:gd name="T5" fmla="*/ 84 h 84"/>
                <a:gd name="T6" fmla="*/ 83 w 83"/>
                <a:gd name="T7" fmla="*/ 69 h 84"/>
                <a:gd name="T8" fmla="*/ 15 w 8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15" y="0"/>
                  </a:moveTo>
                  <a:lnTo>
                    <a:pt x="0" y="15"/>
                  </a:lnTo>
                  <a:lnTo>
                    <a:pt x="68" y="84"/>
                  </a:lnTo>
                  <a:lnTo>
                    <a:pt x="83" y="6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4" name="Freeform 414"/>
            <p:cNvSpPr>
              <a:spLocks/>
            </p:cNvSpPr>
            <p:nvPr/>
          </p:nvSpPr>
          <p:spPr bwMode="auto">
            <a:xfrm>
              <a:off x="3328508" y="3826046"/>
              <a:ext cx="73402" cy="74931"/>
            </a:xfrm>
            <a:custGeom>
              <a:avLst/>
              <a:gdLst>
                <a:gd name="T0" fmla="*/ 0 w 83"/>
                <a:gd name="T1" fmla="*/ 67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7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5" name="Freeform 415"/>
            <p:cNvSpPr>
              <a:spLocks/>
            </p:cNvSpPr>
            <p:nvPr/>
          </p:nvSpPr>
          <p:spPr bwMode="auto">
            <a:xfrm>
              <a:off x="3328508" y="3826046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7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6" name="Freeform 416"/>
            <p:cNvSpPr>
              <a:spLocks/>
            </p:cNvSpPr>
            <p:nvPr/>
          </p:nvSpPr>
          <p:spPr bwMode="auto">
            <a:xfrm>
              <a:off x="3379190" y="3902805"/>
              <a:ext cx="71655" cy="76759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7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7" name="Freeform 417"/>
            <p:cNvSpPr>
              <a:spLocks/>
            </p:cNvSpPr>
            <p:nvPr/>
          </p:nvSpPr>
          <p:spPr bwMode="auto">
            <a:xfrm>
              <a:off x="3379190" y="3902805"/>
              <a:ext cx="71655" cy="76759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7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7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8" name="Freeform 418"/>
            <p:cNvSpPr>
              <a:spLocks/>
            </p:cNvSpPr>
            <p:nvPr/>
          </p:nvSpPr>
          <p:spPr bwMode="auto">
            <a:xfrm>
              <a:off x="3428125" y="3959460"/>
              <a:ext cx="71655" cy="74931"/>
            </a:xfrm>
            <a:custGeom>
              <a:avLst/>
              <a:gdLst>
                <a:gd name="T0" fmla="*/ 0 w 83"/>
                <a:gd name="T1" fmla="*/ 68 h 83"/>
                <a:gd name="T2" fmla="*/ 16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6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9" name="Freeform 419"/>
            <p:cNvSpPr>
              <a:spLocks/>
            </p:cNvSpPr>
            <p:nvPr/>
          </p:nvSpPr>
          <p:spPr bwMode="auto">
            <a:xfrm>
              <a:off x="3428125" y="3959460"/>
              <a:ext cx="71655" cy="74931"/>
            </a:xfrm>
            <a:custGeom>
              <a:avLst/>
              <a:gdLst>
                <a:gd name="T0" fmla="*/ 16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6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6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0" name="Freeform 420"/>
            <p:cNvSpPr>
              <a:spLocks/>
            </p:cNvSpPr>
            <p:nvPr/>
          </p:nvSpPr>
          <p:spPr bwMode="auto">
            <a:xfrm>
              <a:off x="3480555" y="4005150"/>
              <a:ext cx="71655" cy="76759"/>
            </a:xfrm>
            <a:custGeom>
              <a:avLst/>
              <a:gdLst>
                <a:gd name="T0" fmla="*/ 0 w 83"/>
                <a:gd name="T1" fmla="*/ 69 h 84"/>
                <a:gd name="T2" fmla="*/ 15 w 83"/>
                <a:gd name="T3" fmla="*/ 84 h 84"/>
                <a:gd name="T4" fmla="*/ 83 w 83"/>
                <a:gd name="T5" fmla="*/ 15 h 84"/>
                <a:gd name="T6" fmla="*/ 68 w 83"/>
                <a:gd name="T7" fmla="*/ 0 h 84"/>
                <a:gd name="T8" fmla="*/ 0 w 83"/>
                <a:gd name="T9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0" y="69"/>
                  </a:moveTo>
                  <a:lnTo>
                    <a:pt x="15" y="84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1" name="Freeform 421"/>
            <p:cNvSpPr>
              <a:spLocks/>
            </p:cNvSpPr>
            <p:nvPr/>
          </p:nvSpPr>
          <p:spPr bwMode="auto">
            <a:xfrm>
              <a:off x="3480555" y="4005150"/>
              <a:ext cx="71655" cy="76759"/>
            </a:xfrm>
            <a:custGeom>
              <a:avLst/>
              <a:gdLst>
                <a:gd name="T0" fmla="*/ 15 w 83"/>
                <a:gd name="T1" fmla="*/ 0 h 84"/>
                <a:gd name="T2" fmla="*/ 0 w 83"/>
                <a:gd name="T3" fmla="*/ 15 h 84"/>
                <a:gd name="T4" fmla="*/ 68 w 83"/>
                <a:gd name="T5" fmla="*/ 84 h 84"/>
                <a:gd name="T6" fmla="*/ 83 w 83"/>
                <a:gd name="T7" fmla="*/ 69 h 84"/>
                <a:gd name="T8" fmla="*/ 15 w 8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15" y="0"/>
                  </a:moveTo>
                  <a:lnTo>
                    <a:pt x="0" y="15"/>
                  </a:lnTo>
                  <a:lnTo>
                    <a:pt x="68" y="84"/>
                  </a:lnTo>
                  <a:lnTo>
                    <a:pt x="83" y="6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2" name="Freeform 422"/>
            <p:cNvSpPr>
              <a:spLocks/>
            </p:cNvSpPr>
            <p:nvPr/>
          </p:nvSpPr>
          <p:spPr bwMode="auto">
            <a:xfrm>
              <a:off x="3529490" y="4039874"/>
              <a:ext cx="71655" cy="76759"/>
            </a:xfrm>
            <a:custGeom>
              <a:avLst/>
              <a:gdLst>
                <a:gd name="T0" fmla="*/ 0 w 83"/>
                <a:gd name="T1" fmla="*/ 70 h 85"/>
                <a:gd name="T2" fmla="*/ 15 w 83"/>
                <a:gd name="T3" fmla="*/ 85 h 85"/>
                <a:gd name="T4" fmla="*/ 83 w 83"/>
                <a:gd name="T5" fmla="*/ 16 h 85"/>
                <a:gd name="T6" fmla="*/ 68 w 83"/>
                <a:gd name="T7" fmla="*/ 0 h 85"/>
                <a:gd name="T8" fmla="*/ 0 w 83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0" y="70"/>
                  </a:moveTo>
                  <a:lnTo>
                    <a:pt x="15" y="85"/>
                  </a:lnTo>
                  <a:lnTo>
                    <a:pt x="83" y="16"/>
                  </a:lnTo>
                  <a:lnTo>
                    <a:pt x="68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3" name="Freeform 423"/>
            <p:cNvSpPr>
              <a:spLocks/>
            </p:cNvSpPr>
            <p:nvPr/>
          </p:nvSpPr>
          <p:spPr bwMode="auto">
            <a:xfrm>
              <a:off x="3529490" y="4039874"/>
              <a:ext cx="71655" cy="76759"/>
            </a:xfrm>
            <a:custGeom>
              <a:avLst/>
              <a:gdLst>
                <a:gd name="T0" fmla="*/ 15 w 83"/>
                <a:gd name="T1" fmla="*/ 0 h 85"/>
                <a:gd name="T2" fmla="*/ 0 w 83"/>
                <a:gd name="T3" fmla="*/ 16 h 85"/>
                <a:gd name="T4" fmla="*/ 68 w 83"/>
                <a:gd name="T5" fmla="*/ 85 h 85"/>
                <a:gd name="T6" fmla="*/ 83 w 83"/>
                <a:gd name="T7" fmla="*/ 70 h 85"/>
                <a:gd name="T8" fmla="*/ 15 w 83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15" y="0"/>
                  </a:moveTo>
                  <a:lnTo>
                    <a:pt x="0" y="16"/>
                  </a:lnTo>
                  <a:lnTo>
                    <a:pt x="68" y="85"/>
                  </a:lnTo>
                  <a:lnTo>
                    <a:pt x="83" y="7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4" name="Freeform 424"/>
            <p:cNvSpPr>
              <a:spLocks/>
            </p:cNvSpPr>
            <p:nvPr/>
          </p:nvSpPr>
          <p:spPr bwMode="auto">
            <a:xfrm>
              <a:off x="3581920" y="4069115"/>
              <a:ext cx="71655" cy="78586"/>
            </a:xfrm>
            <a:custGeom>
              <a:avLst/>
              <a:gdLst>
                <a:gd name="T0" fmla="*/ 0 w 83"/>
                <a:gd name="T1" fmla="*/ 69 h 84"/>
                <a:gd name="T2" fmla="*/ 15 w 83"/>
                <a:gd name="T3" fmla="*/ 84 h 84"/>
                <a:gd name="T4" fmla="*/ 83 w 83"/>
                <a:gd name="T5" fmla="*/ 15 h 84"/>
                <a:gd name="T6" fmla="*/ 68 w 83"/>
                <a:gd name="T7" fmla="*/ 0 h 84"/>
                <a:gd name="T8" fmla="*/ 0 w 83"/>
                <a:gd name="T9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0" y="69"/>
                  </a:moveTo>
                  <a:lnTo>
                    <a:pt x="15" y="84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5" name="Freeform 425"/>
            <p:cNvSpPr>
              <a:spLocks/>
            </p:cNvSpPr>
            <p:nvPr/>
          </p:nvSpPr>
          <p:spPr bwMode="auto">
            <a:xfrm>
              <a:off x="3581920" y="4069115"/>
              <a:ext cx="71655" cy="78586"/>
            </a:xfrm>
            <a:custGeom>
              <a:avLst/>
              <a:gdLst>
                <a:gd name="T0" fmla="*/ 15 w 83"/>
                <a:gd name="T1" fmla="*/ 0 h 84"/>
                <a:gd name="T2" fmla="*/ 0 w 83"/>
                <a:gd name="T3" fmla="*/ 15 h 84"/>
                <a:gd name="T4" fmla="*/ 68 w 83"/>
                <a:gd name="T5" fmla="*/ 84 h 84"/>
                <a:gd name="T6" fmla="*/ 83 w 83"/>
                <a:gd name="T7" fmla="*/ 69 h 84"/>
                <a:gd name="T8" fmla="*/ 15 w 8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15" y="0"/>
                  </a:moveTo>
                  <a:lnTo>
                    <a:pt x="0" y="15"/>
                  </a:lnTo>
                  <a:lnTo>
                    <a:pt x="68" y="84"/>
                  </a:lnTo>
                  <a:lnTo>
                    <a:pt x="83" y="6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6" name="Freeform 426"/>
            <p:cNvSpPr>
              <a:spLocks/>
            </p:cNvSpPr>
            <p:nvPr/>
          </p:nvSpPr>
          <p:spPr bwMode="auto">
            <a:xfrm>
              <a:off x="3632603" y="4094702"/>
              <a:ext cx="71655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7" name="Freeform 427"/>
            <p:cNvSpPr>
              <a:spLocks/>
            </p:cNvSpPr>
            <p:nvPr/>
          </p:nvSpPr>
          <p:spPr bwMode="auto">
            <a:xfrm>
              <a:off x="3632603" y="4094702"/>
              <a:ext cx="71655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8" name="Freeform 428"/>
            <p:cNvSpPr>
              <a:spLocks/>
            </p:cNvSpPr>
            <p:nvPr/>
          </p:nvSpPr>
          <p:spPr bwMode="auto">
            <a:xfrm>
              <a:off x="3681538" y="4112978"/>
              <a:ext cx="73402" cy="76759"/>
            </a:xfrm>
            <a:custGeom>
              <a:avLst/>
              <a:gdLst>
                <a:gd name="T0" fmla="*/ 0 w 83"/>
                <a:gd name="T1" fmla="*/ 70 h 85"/>
                <a:gd name="T2" fmla="*/ 15 w 83"/>
                <a:gd name="T3" fmla="*/ 85 h 85"/>
                <a:gd name="T4" fmla="*/ 83 w 83"/>
                <a:gd name="T5" fmla="*/ 16 h 85"/>
                <a:gd name="T6" fmla="*/ 68 w 83"/>
                <a:gd name="T7" fmla="*/ 0 h 85"/>
                <a:gd name="T8" fmla="*/ 0 w 83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0" y="70"/>
                  </a:moveTo>
                  <a:lnTo>
                    <a:pt x="15" y="85"/>
                  </a:lnTo>
                  <a:lnTo>
                    <a:pt x="83" y="16"/>
                  </a:lnTo>
                  <a:lnTo>
                    <a:pt x="68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9" name="Freeform 429"/>
            <p:cNvSpPr>
              <a:spLocks/>
            </p:cNvSpPr>
            <p:nvPr/>
          </p:nvSpPr>
          <p:spPr bwMode="auto">
            <a:xfrm>
              <a:off x="3681538" y="4112978"/>
              <a:ext cx="73402" cy="76759"/>
            </a:xfrm>
            <a:custGeom>
              <a:avLst/>
              <a:gdLst>
                <a:gd name="T0" fmla="*/ 15 w 83"/>
                <a:gd name="T1" fmla="*/ 0 h 85"/>
                <a:gd name="T2" fmla="*/ 0 w 83"/>
                <a:gd name="T3" fmla="*/ 16 h 85"/>
                <a:gd name="T4" fmla="*/ 68 w 83"/>
                <a:gd name="T5" fmla="*/ 85 h 85"/>
                <a:gd name="T6" fmla="*/ 83 w 83"/>
                <a:gd name="T7" fmla="*/ 70 h 85"/>
                <a:gd name="T8" fmla="*/ 15 w 83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15" y="0"/>
                  </a:moveTo>
                  <a:lnTo>
                    <a:pt x="0" y="16"/>
                  </a:lnTo>
                  <a:lnTo>
                    <a:pt x="68" y="85"/>
                  </a:lnTo>
                  <a:lnTo>
                    <a:pt x="83" y="7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0" name="Freeform 430"/>
            <p:cNvSpPr>
              <a:spLocks/>
            </p:cNvSpPr>
            <p:nvPr/>
          </p:nvSpPr>
          <p:spPr bwMode="auto">
            <a:xfrm>
              <a:off x="3732220" y="4129426"/>
              <a:ext cx="73402" cy="74931"/>
            </a:xfrm>
            <a:custGeom>
              <a:avLst/>
              <a:gdLst>
                <a:gd name="T0" fmla="*/ 0 w 83"/>
                <a:gd name="T1" fmla="*/ 67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7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1" name="Freeform 431"/>
            <p:cNvSpPr>
              <a:spLocks/>
            </p:cNvSpPr>
            <p:nvPr/>
          </p:nvSpPr>
          <p:spPr bwMode="auto">
            <a:xfrm>
              <a:off x="3732220" y="4129426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7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2" name="Freeform 432"/>
            <p:cNvSpPr>
              <a:spLocks/>
            </p:cNvSpPr>
            <p:nvPr/>
          </p:nvSpPr>
          <p:spPr bwMode="auto">
            <a:xfrm>
              <a:off x="3782903" y="4142219"/>
              <a:ext cx="71655" cy="76759"/>
            </a:xfrm>
            <a:custGeom>
              <a:avLst/>
              <a:gdLst>
                <a:gd name="T0" fmla="*/ 0 w 83"/>
                <a:gd name="T1" fmla="*/ 70 h 85"/>
                <a:gd name="T2" fmla="*/ 15 w 83"/>
                <a:gd name="T3" fmla="*/ 85 h 85"/>
                <a:gd name="T4" fmla="*/ 83 w 83"/>
                <a:gd name="T5" fmla="*/ 15 h 85"/>
                <a:gd name="T6" fmla="*/ 68 w 83"/>
                <a:gd name="T7" fmla="*/ 0 h 85"/>
                <a:gd name="T8" fmla="*/ 0 w 83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0" y="70"/>
                  </a:moveTo>
                  <a:lnTo>
                    <a:pt x="15" y="85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3" name="Freeform 433"/>
            <p:cNvSpPr>
              <a:spLocks/>
            </p:cNvSpPr>
            <p:nvPr/>
          </p:nvSpPr>
          <p:spPr bwMode="auto">
            <a:xfrm>
              <a:off x="3782903" y="4142219"/>
              <a:ext cx="71655" cy="76759"/>
            </a:xfrm>
            <a:custGeom>
              <a:avLst/>
              <a:gdLst>
                <a:gd name="T0" fmla="*/ 15 w 83"/>
                <a:gd name="T1" fmla="*/ 0 h 85"/>
                <a:gd name="T2" fmla="*/ 0 w 83"/>
                <a:gd name="T3" fmla="*/ 15 h 85"/>
                <a:gd name="T4" fmla="*/ 68 w 83"/>
                <a:gd name="T5" fmla="*/ 85 h 85"/>
                <a:gd name="T6" fmla="*/ 83 w 83"/>
                <a:gd name="T7" fmla="*/ 70 h 85"/>
                <a:gd name="T8" fmla="*/ 15 w 83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15" y="0"/>
                  </a:moveTo>
                  <a:lnTo>
                    <a:pt x="0" y="15"/>
                  </a:lnTo>
                  <a:lnTo>
                    <a:pt x="68" y="85"/>
                  </a:lnTo>
                  <a:lnTo>
                    <a:pt x="83" y="7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4" name="Freeform 434"/>
            <p:cNvSpPr>
              <a:spLocks/>
            </p:cNvSpPr>
            <p:nvPr/>
          </p:nvSpPr>
          <p:spPr bwMode="auto">
            <a:xfrm>
              <a:off x="3831837" y="4153184"/>
              <a:ext cx="73402" cy="74931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5" name="Freeform 435"/>
            <p:cNvSpPr>
              <a:spLocks/>
            </p:cNvSpPr>
            <p:nvPr/>
          </p:nvSpPr>
          <p:spPr bwMode="auto">
            <a:xfrm>
              <a:off x="3831837" y="4153184"/>
              <a:ext cx="73402" cy="74931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6" name="Freeform 436"/>
            <p:cNvSpPr>
              <a:spLocks/>
            </p:cNvSpPr>
            <p:nvPr/>
          </p:nvSpPr>
          <p:spPr bwMode="auto">
            <a:xfrm>
              <a:off x="3882520" y="4158667"/>
              <a:ext cx="73402" cy="76759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7" name="Freeform 437"/>
            <p:cNvSpPr>
              <a:spLocks/>
            </p:cNvSpPr>
            <p:nvPr/>
          </p:nvSpPr>
          <p:spPr bwMode="auto">
            <a:xfrm>
              <a:off x="3882520" y="4158667"/>
              <a:ext cx="73402" cy="76759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8" name="Freeform 438"/>
            <p:cNvSpPr>
              <a:spLocks/>
            </p:cNvSpPr>
            <p:nvPr/>
          </p:nvSpPr>
          <p:spPr bwMode="auto">
            <a:xfrm>
              <a:off x="3931455" y="4164150"/>
              <a:ext cx="71655" cy="76759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" name="Freeform 440"/>
            <p:cNvSpPr>
              <a:spLocks/>
            </p:cNvSpPr>
            <p:nvPr/>
          </p:nvSpPr>
          <p:spPr bwMode="auto">
            <a:xfrm>
              <a:off x="3931455" y="4164151"/>
              <a:ext cx="71655" cy="76759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" name="Freeform 441"/>
            <p:cNvSpPr>
              <a:spLocks/>
            </p:cNvSpPr>
            <p:nvPr/>
          </p:nvSpPr>
          <p:spPr bwMode="auto">
            <a:xfrm>
              <a:off x="3983885" y="4112978"/>
              <a:ext cx="73402" cy="74932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6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6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" name="Freeform 442"/>
            <p:cNvSpPr>
              <a:spLocks/>
            </p:cNvSpPr>
            <p:nvPr/>
          </p:nvSpPr>
          <p:spPr bwMode="auto">
            <a:xfrm>
              <a:off x="3983885" y="4112978"/>
              <a:ext cx="73402" cy="74932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6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6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0" name="Freeform 443"/>
            <p:cNvSpPr>
              <a:spLocks/>
            </p:cNvSpPr>
            <p:nvPr/>
          </p:nvSpPr>
          <p:spPr bwMode="auto">
            <a:xfrm>
              <a:off x="4034568" y="4039875"/>
              <a:ext cx="71655" cy="74932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6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6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1" name="Freeform 444"/>
            <p:cNvSpPr>
              <a:spLocks/>
            </p:cNvSpPr>
            <p:nvPr/>
          </p:nvSpPr>
          <p:spPr bwMode="auto">
            <a:xfrm>
              <a:off x="4034568" y="4039875"/>
              <a:ext cx="71655" cy="74932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6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6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2" name="Freeform 445"/>
            <p:cNvSpPr>
              <a:spLocks/>
            </p:cNvSpPr>
            <p:nvPr/>
          </p:nvSpPr>
          <p:spPr bwMode="auto">
            <a:xfrm>
              <a:off x="4083503" y="4005150"/>
              <a:ext cx="73402" cy="74932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3" name="Freeform 446"/>
            <p:cNvSpPr>
              <a:spLocks/>
            </p:cNvSpPr>
            <p:nvPr/>
          </p:nvSpPr>
          <p:spPr bwMode="auto">
            <a:xfrm>
              <a:off x="4083503" y="4005150"/>
              <a:ext cx="73402" cy="74932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4" name="Freeform 447"/>
            <p:cNvSpPr>
              <a:spLocks/>
            </p:cNvSpPr>
            <p:nvPr/>
          </p:nvSpPr>
          <p:spPr bwMode="auto">
            <a:xfrm>
              <a:off x="4134185" y="3985047"/>
              <a:ext cx="73402" cy="78587"/>
            </a:xfrm>
            <a:custGeom>
              <a:avLst/>
              <a:gdLst>
                <a:gd name="T0" fmla="*/ 0 w 83"/>
                <a:gd name="T1" fmla="*/ 69 h 84"/>
                <a:gd name="T2" fmla="*/ 15 w 83"/>
                <a:gd name="T3" fmla="*/ 84 h 84"/>
                <a:gd name="T4" fmla="*/ 83 w 83"/>
                <a:gd name="T5" fmla="*/ 15 h 84"/>
                <a:gd name="T6" fmla="*/ 68 w 83"/>
                <a:gd name="T7" fmla="*/ 0 h 84"/>
                <a:gd name="T8" fmla="*/ 0 w 83"/>
                <a:gd name="T9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0" y="69"/>
                  </a:moveTo>
                  <a:lnTo>
                    <a:pt x="15" y="84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5" name="Freeform 448"/>
            <p:cNvSpPr>
              <a:spLocks/>
            </p:cNvSpPr>
            <p:nvPr/>
          </p:nvSpPr>
          <p:spPr bwMode="auto">
            <a:xfrm>
              <a:off x="4134185" y="3985047"/>
              <a:ext cx="73402" cy="78587"/>
            </a:xfrm>
            <a:custGeom>
              <a:avLst/>
              <a:gdLst>
                <a:gd name="T0" fmla="*/ 15 w 83"/>
                <a:gd name="T1" fmla="*/ 0 h 84"/>
                <a:gd name="T2" fmla="*/ 0 w 83"/>
                <a:gd name="T3" fmla="*/ 15 h 84"/>
                <a:gd name="T4" fmla="*/ 68 w 83"/>
                <a:gd name="T5" fmla="*/ 84 h 84"/>
                <a:gd name="T6" fmla="*/ 83 w 83"/>
                <a:gd name="T7" fmla="*/ 69 h 84"/>
                <a:gd name="T8" fmla="*/ 15 w 8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4">
                  <a:moveTo>
                    <a:pt x="15" y="0"/>
                  </a:moveTo>
                  <a:lnTo>
                    <a:pt x="0" y="15"/>
                  </a:lnTo>
                  <a:lnTo>
                    <a:pt x="68" y="84"/>
                  </a:lnTo>
                  <a:lnTo>
                    <a:pt x="83" y="69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6" name="Freeform 449"/>
            <p:cNvSpPr>
              <a:spLocks/>
            </p:cNvSpPr>
            <p:nvPr/>
          </p:nvSpPr>
          <p:spPr bwMode="auto">
            <a:xfrm>
              <a:off x="4184868" y="3990529"/>
              <a:ext cx="71655" cy="74932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7" name="Freeform 450"/>
            <p:cNvSpPr>
              <a:spLocks/>
            </p:cNvSpPr>
            <p:nvPr/>
          </p:nvSpPr>
          <p:spPr bwMode="auto">
            <a:xfrm>
              <a:off x="4184868" y="3990529"/>
              <a:ext cx="71655" cy="74932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8" name="Freeform 451"/>
            <p:cNvSpPr>
              <a:spLocks/>
            </p:cNvSpPr>
            <p:nvPr/>
          </p:nvSpPr>
          <p:spPr bwMode="auto">
            <a:xfrm>
              <a:off x="4233802" y="3990529"/>
              <a:ext cx="73402" cy="74932"/>
            </a:xfrm>
            <a:custGeom>
              <a:avLst/>
              <a:gdLst>
                <a:gd name="T0" fmla="*/ 0 w 83"/>
                <a:gd name="T1" fmla="*/ 68 h 83"/>
                <a:gd name="T2" fmla="*/ 15 w 83"/>
                <a:gd name="T3" fmla="*/ 83 h 83"/>
                <a:gd name="T4" fmla="*/ 83 w 83"/>
                <a:gd name="T5" fmla="*/ 15 h 83"/>
                <a:gd name="T6" fmla="*/ 68 w 83"/>
                <a:gd name="T7" fmla="*/ 0 h 83"/>
                <a:gd name="T8" fmla="*/ 0 w 83"/>
                <a:gd name="T9" fmla="*/ 6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0" y="68"/>
                  </a:moveTo>
                  <a:lnTo>
                    <a:pt x="15" y="83"/>
                  </a:lnTo>
                  <a:lnTo>
                    <a:pt x="83" y="15"/>
                  </a:lnTo>
                  <a:lnTo>
                    <a:pt x="68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29" name="Freeform 452"/>
            <p:cNvSpPr>
              <a:spLocks/>
            </p:cNvSpPr>
            <p:nvPr/>
          </p:nvSpPr>
          <p:spPr bwMode="auto">
            <a:xfrm>
              <a:off x="4233802" y="3990529"/>
              <a:ext cx="73402" cy="74932"/>
            </a:xfrm>
            <a:custGeom>
              <a:avLst/>
              <a:gdLst>
                <a:gd name="T0" fmla="*/ 15 w 83"/>
                <a:gd name="T1" fmla="*/ 0 h 83"/>
                <a:gd name="T2" fmla="*/ 0 w 83"/>
                <a:gd name="T3" fmla="*/ 15 h 83"/>
                <a:gd name="T4" fmla="*/ 68 w 83"/>
                <a:gd name="T5" fmla="*/ 83 h 83"/>
                <a:gd name="T6" fmla="*/ 83 w 83"/>
                <a:gd name="T7" fmla="*/ 68 h 83"/>
                <a:gd name="T8" fmla="*/ 15 w 83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15" y="0"/>
                  </a:moveTo>
                  <a:lnTo>
                    <a:pt x="0" y="15"/>
                  </a:lnTo>
                  <a:lnTo>
                    <a:pt x="68" y="83"/>
                  </a:lnTo>
                  <a:lnTo>
                    <a:pt x="83" y="6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0" name="Freeform 453"/>
            <p:cNvSpPr>
              <a:spLocks/>
            </p:cNvSpPr>
            <p:nvPr/>
          </p:nvSpPr>
          <p:spPr bwMode="auto">
            <a:xfrm>
              <a:off x="4284484" y="3963116"/>
              <a:ext cx="73402" cy="78587"/>
            </a:xfrm>
            <a:custGeom>
              <a:avLst/>
              <a:gdLst>
                <a:gd name="T0" fmla="*/ 0 w 83"/>
                <a:gd name="T1" fmla="*/ 70 h 85"/>
                <a:gd name="T2" fmla="*/ 15 w 83"/>
                <a:gd name="T3" fmla="*/ 85 h 85"/>
                <a:gd name="T4" fmla="*/ 83 w 83"/>
                <a:gd name="T5" fmla="*/ 16 h 85"/>
                <a:gd name="T6" fmla="*/ 68 w 83"/>
                <a:gd name="T7" fmla="*/ 0 h 85"/>
                <a:gd name="T8" fmla="*/ 0 w 83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0" y="70"/>
                  </a:moveTo>
                  <a:lnTo>
                    <a:pt x="15" y="85"/>
                  </a:lnTo>
                  <a:lnTo>
                    <a:pt x="83" y="16"/>
                  </a:lnTo>
                  <a:lnTo>
                    <a:pt x="68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1" name="Freeform 454"/>
            <p:cNvSpPr>
              <a:spLocks/>
            </p:cNvSpPr>
            <p:nvPr/>
          </p:nvSpPr>
          <p:spPr bwMode="auto">
            <a:xfrm>
              <a:off x="4284484" y="3963116"/>
              <a:ext cx="73402" cy="78587"/>
            </a:xfrm>
            <a:custGeom>
              <a:avLst/>
              <a:gdLst>
                <a:gd name="T0" fmla="*/ 15 w 83"/>
                <a:gd name="T1" fmla="*/ 0 h 85"/>
                <a:gd name="T2" fmla="*/ 0 w 83"/>
                <a:gd name="T3" fmla="*/ 16 h 85"/>
                <a:gd name="T4" fmla="*/ 68 w 83"/>
                <a:gd name="T5" fmla="*/ 85 h 85"/>
                <a:gd name="T6" fmla="*/ 83 w 83"/>
                <a:gd name="T7" fmla="*/ 70 h 85"/>
                <a:gd name="T8" fmla="*/ 15 w 83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15" y="0"/>
                  </a:moveTo>
                  <a:lnTo>
                    <a:pt x="0" y="16"/>
                  </a:lnTo>
                  <a:lnTo>
                    <a:pt x="68" y="85"/>
                  </a:lnTo>
                  <a:lnTo>
                    <a:pt x="83" y="7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2" name="Freeform 455"/>
            <p:cNvSpPr>
              <a:spLocks/>
            </p:cNvSpPr>
            <p:nvPr/>
          </p:nvSpPr>
          <p:spPr bwMode="auto">
            <a:xfrm>
              <a:off x="554953" y="2733149"/>
              <a:ext cx="3808178" cy="1487656"/>
            </a:xfrm>
            <a:custGeom>
              <a:avLst/>
              <a:gdLst>
                <a:gd name="T0" fmla="*/ 163 w 4360"/>
                <a:gd name="T1" fmla="*/ 1562 h 1629"/>
                <a:gd name="T2" fmla="*/ 299 w 4360"/>
                <a:gd name="T3" fmla="*/ 1512 h 1629"/>
                <a:gd name="T4" fmla="*/ 448 w 4360"/>
                <a:gd name="T5" fmla="*/ 1457 h 1629"/>
                <a:gd name="T6" fmla="*/ 575 w 4360"/>
                <a:gd name="T7" fmla="*/ 1436 h 1629"/>
                <a:gd name="T8" fmla="*/ 720 w 4360"/>
                <a:gd name="T9" fmla="*/ 1390 h 1629"/>
                <a:gd name="T10" fmla="*/ 857 w 4360"/>
                <a:gd name="T11" fmla="*/ 1360 h 1629"/>
                <a:gd name="T12" fmla="*/ 1023 w 4360"/>
                <a:gd name="T13" fmla="*/ 1362 h 1629"/>
                <a:gd name="T14" fmla="*/ 1152 w 4360"/>
                <a:gd name="T15" fmla="*/ 1337 h 1629"/>
                <a:gd name="T16" fmla="*/ 1269 w 4360"/>
                <a:gd name="T17" fmla="*/ 1123 h 1629"/>
                <a:gd name="T18" fmla="*/ 1385 w 4360"/>
                <a:gd name="T19" fmla="*/ 965 h 1629"/>
                <a:gd name="T20" fmla="*/ 1541 w 4360"/>
                <a:gd name="T21" fmla="*/ 791 h 1629"/>
                <a:gd name="T22" fmla="*/ 1689 w 4360"/>
                <a:gd name="T23" fmla="*/ 551 h 1629"/>
                <a:gd name="T24" fmla="*/ 1806 w 4360"/>
                <a:gd name="T25" fmla="*/ 387 h 1629"/>
                <a:gd name="T26" fmla="*/ 1935 w 4360"/>
                <a:gd name="T27" fmla="*/ 382 h 1629"/>
                <a:gd name="T28" fmla="*/ 2069 w 4360"/>
                <a:gd name="T29" fmla="*/ 406 h 1629"/>
                <a:gd name="T30" fmla="*/ 2205 w 4360"/>
                <a:gd name="T31" fmla="*/ 322 h 1629"/>
                <a:gd name="T32" fmla="*/ 2366 w 4360"/>
                <a:gd name="T33" fmla="*/ 332 h 1629"/>
                <a:gd name="T34" fmla="*/ 2470 w 4360"/>
                <a:gd name="T35" fmla="*/ 388 h 1629"/>
                <a:gd name="T36" fmla="*/ 2641 w 4360"/>
                <a:gd name="T37" fmla="*/ 249 h 1629"/>
                <a:gd name="T38" fmla="*/ 2748 w 4360"/>
                <a:gd name="T39" fmla="*/ 301 h 1629"/>
                <a:gd name="T40" fmla="*/ 2931 w 4360"/>
                <a:gd name="T41" fmla="*/ 76 h 1629"/>
                <a:gd name="T42" fmla="*/ 3035 w 4360"/>
                <a:gd name="T43" fmla="*/ 320 h 1629"/>
                <a:gd name="T44" fmla="*/ 3172 w 4360"/>
                <a:gd name="T45" fmla="*/ 800 h 1629"/>
                <a:gd name="T46" fmla="*/ 3296 w 4360"/>
                <a:gd name="T47" fmla="*/ 1120 h 1629"/>
                <a:gd name="T48" fmla="*/ 3460 w 4360"/>
                <a:gd name="T49" fmla="*/ 1375 h 1629"/>
                <a:gd name="T50" fmla="*/ 3602 w 4360"/>
                <a:gd name="T51" fmla="*/ 1499 h 1629"/>
                <a:gd name="T52" fmla="*/ 3744 w 4360"/>
                <a:gd name="T53" fmla="*/ 1564 h 1629"/>
                <a:gd name="T54" fmla="*/ 3913 w 4360"/>
                <a:gd name="T55" fmla="*/ 1603 h 1629"/>
                <a:gd name="T56" fmla="*/ 4061 w 4360"/>
                <a:gd name="T57" fmla="*/ 1478 h 1629"/>
                <a:gd name="T58" fmla="*/ 4201 w 4360"/>
                <a:gd name="T59" fmla="*/ 1479 h 1629"/>
                <a:gd name="T60" fmla="*/ 4360 w 4360"/>
                <a:gd name="T61" fmla="*/ 1425 h 1629"/>
                <a:gd name="T62" fmla="*/ 4200 w 4360"/>
                <a:gd name="T63" fmla="*/ 1458 h 1629"/>
                <a:gd name="T64" fmla="*/ 4057 w 4360"/>
                <a:gd name="T65" fmla="*/ 1467 h 1629"/>
                <a:gd name="T66" fmla="*/ 3904 w 4360"/>
                <a:gd name="T67" fmla="*/ 1585 h 1629"/>
                <a:gd name="T68" fmla="*/ 3764 w 4360"/>
                <a:gd name="T69" fmla="*/ 1546 h 1629"/>
                <a:gd name="T70" fmla="*/ 3643 w 4360"/>
                <a:gd name="T71" fmla="*/ 1502 h 1629"/>
                <a:gd name="T72" fmla="*/ 3497 w 4360"/>
                <a:gd name="T73" fmla="*/ 1417 h 1629"/>
                <a:gd name="T74" fmla="*/ 3319 w 4360"/>
                <a:gd name="T75" fmla="*/ 1153 h 1629"/>
                <a:gd name="T76" fmla="*/ 3205 w 4360"/>
                <a:gd name="T77" fmla="*/ 833 h 1629"/>
                <a:gd name="T78" fmla="*/ 3068 w 4360"/>
                <a:gd name="T79" fmla="*/ 335 h 1629"/>
                <a:gd name="T80" fmla="*/ 2934 w 4360"/>
                <a:gd name="T81" fmla="*/ 168 h 1629"/>
                <a:gd name="T82" fmla="*/ 2778 w 4360"/>
                <a:gd name="T83" fmla="*/ 224 h 1629"/>
                <a:gd name="T84" fmla="*/ 2655 w 4360"/>
                <a:gd name="T85" fmla="*/ 254 h 1629"/>
                <a:gd name="T86" fmla="*/ 2507 w 4360"/>
                <a:gd name="T87" fmla="*/ 393 h 1629"/>
                <a:gd name="T88" fmla="*/ 2391 w 4360"/>
                <a:gd name="T89" fmla="*/ 360 h 1629"/>
                <a:gd name="T90" fmla="*/ 2223 w 4360"/>
                <a:gd name="T91" fmla="*/ 290 h 1629"/>
                <a:gd name="T92" fmla="*/ 2095 w 4360"/>
                <a:gd name="T93" fmla="*/ 379 h 1629"/>
                <a:gd name="T94" fmla="*/ 1977 w 4360"/>
                <a:gd name="T95" fmla="*/ 349 h 1629"/>
                <a:gd name="T96" fmla="*/ 1843 w 4360"/>
                <a:gd name="T97" fmla="*/ 388 h 1629"/>
                <a:gd name="T98" fmla="*/ 1701 w 4360"/>
                <a:gd name="T99" fmla="*/ 520 h 1629"/>
                <a:gd name="T100" fmla="*/ 1573 w 4360"/>
                <a:gd name="T101" fmla="*/ 749 h 1629"/>
                <a:gd name="T102" fmla="*/ 1438 w 4360"/>
                <a:gd name="T103" fmla="*/ 947 h 1629"/>
                <a:gd name="T104" fmla="*/ 1302 w 4360"/>
                <a:gd name="T105" fmla="*/ 1070 h 1629"/>
                <a:gd name="T106" fmla="*/ 1185 w 4360"/>
                <a:gd name="T107" fmla="*/ 1300 h 1629"/>
                <a:gd name="T108" fmla="*/ 1063 w 4360"/>
                <a:gd name="T109" fmla="*/ 1334 h 1629"/>
                <a:gd name="T110" fmla="*/ 906 w 4360"/>
                <a:gd name="T111" fmla="*/ 1362 h 1629"/>
                <a:gd name="T112" fmla="*/ 785 w 4360"/>
                <a:gd name="T113" fmla="*/ 1374 h 1629"/>
                <a:gd name="T114" fmla="*/ 666 w 4360"/>
                <a:gd name="T115" fmla="*/ 1402 h 1629"/>
                <a:gd name="T116" fmla="*/ 516 w 4360"/>
                <a:gd name="T117" fmla="*/ 1419 h 1629"/>
                <a:gd name="T118" fmla="*/ 371 w 4360"/>
                <a:gd name="T119" fmla="*/ 1457 h 1629"/>
                <a:gd name="T120" fmla="*/ 239 w 4360"/>
                <a:gd name="T121" fmla="*/ 1522 h 1629"/>
                <a:gd name="T122" fmla="*/ 71 w 4360"/>
                <a:gd name="T123" fmla="*/ 1580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0" h="1629">
                  <a:moveTo>
                    <a:pt x="0" y="1608"/>
                  </a:moveTo>
                  <a:lnTo>
                    <a:pt x="0" y="1629"/>
                  </a:lnTo>
                  <a:lnTo>
                    <a:pt x="18" y="1629"/>
                  </a:lnTo>
                  <a:lnTo>
                    <a:pt x="17" y="1629"/>
                  </a:lnTo>
                  <a:lnTo>
                    <a:pt x="21" y="1629"/>
                  </a:lnTo>
                  <a:lnTo>
                    <a:pt x="35" y="1626"/>
                  </a:lnTo>
                  <a:lnTo>
                    <a:pt x="38" y="1624"/>
                  </a:lnTo>
                  <a:lnTo>
                    <a:pt x="36" y="1626"/>
                  </a:lnTo>
                  <a:lnTo>
                    <a:pt x="51" y="1620"/>
                  </a:lnTo>
                  <a:lnTo>
                    <a:pt x="51" y="1618"/>
                  </a:lnTo>
                  <a:lnTo>
                    <a:pt x="53" y="1618"/>
                  </a:lnTo>
                  <a:lnTo>
                    <a:pt x="65" y="1609"/>
                  </a:lnTo>
                  <a:lnTo>
                    <a:pt x="59" y="1600"/>
                  </a:lnTo>
                  <a:lnTo>
                    <a:pt x="65" y="1609"/>
                  </a:lnTo>
                  <a:lnTo>
                    <a:pt x="80" y="1600"/>
                  </a:lnTo>
                  <a:lnTo>
                    <a:pt x="74" y="1591"/>
                  </a:lnTo>
                  <a:lnTo>
                    <a:pt x="79" y="1602"/>
                  </a:lnTo>
                  <a:lnTo>
                    <a:pt x="106" y="1589"/>
                  </a:lnTo>
                  <a:lnTo>
                    <a:pt x="101" y="1579"/>
                  </a:lnTo>
                  <a:lnTo>
                    <a:pt x="104" y="1589"/>
                  </a:lnTo>
                  <a:lnTo>
                    <a:pt x="118" y="1585"/>
                  </a:lnTo>
                  <a:lnTo>
                    <a:pt x="121" y="1583"/>
                  </a:lnTo>
                  <a:lnTo>
                    <a:pt x="134" y="1576"/>
                  </a:lnTo>
                  <a:lnTo>
                    <a:pt x="148" y="1567"/>
                  </a:lnTo>
                  <a:lnTo>
                    <a:pt x="142" y="1558"/>
                  </a:lnTo>
                  <a:lnTo>
                    <a:pt x="145" y="1568"/>
                  </a:lnTo>
                  <a:lnTo>
                    <a:pt x="163" y="1562"/>
                  </a:lnTo>
                  <a:lnTo>
                    <a:pt x="160" y="1564"/>
                  </a:lnTo>
                  <a:lnTo>
                    <a:pt x="175" y="1558"/>
                  </a:lnTo>
                  <a:lnTo>
                    <a:pt x="171" y="1547"/>
                  </a:lnTo>
                  <a:lnTo>
                    <a:pt x="174" y="1558"/>
                  </a:lnTo>
                  <a:lnTo>
                    <a:pt x="201" y="1552"/>
                  </a:lnTo>
                  <a:lnTo>
                    <a:pt x="202" y="1550"/>
                  </a:lnTo>
                  <a:lnTo>
                    <a:pt x="205" y="1549"/>
                  </a:lnTo>
                  <a:lnTo>
                    <a:pt x="219" y="1537"/>
                  </a:lnTo>
                  <a:lnTo>
                    <a:pt x="211" y="1529"/>
                  </a:lnTo>
                  <a:lnTo>
                    <a:pt x="214" y="1540"/>
                  </a:lnTo>
                  <a:lnTo>
                    <a:pt x="228" y="1537"/>
                  </a:lnTo>
                  <a:lnTo>
                    <a:pt x="229" y="1535"/>
                  </a:lnTo>
                  <a:lnTo>
                    <a:pt x="228" y="1537"/>
                  </a:lnTo>
                  <a:lnTo>
                    <a:pt x="242" y="1532"/>
                  </a:lnTo>
                  <a:lnTo>
                    <a:pt x="245" y="1531"/>
                  </a:lnTo>
                  <a:lnTo>
                    <a:pt x="258" y="1523"/>
                  </a:lnTo>
                  <a:lnTo>
                    <a:pt x="252" y="1514"/>
                  </a:lnTo>
                  <a:lnTo>
                    <a:pt x="255" y="1525"/>
                  </a:lnTo>
                  <a:lnTo>
                    <a:pt x="269" y="1522"/>
                  </a:lnTo>
                  <a:lnTo>
                    <a:pt x="273" y="1520"/>
                  </a:lnTo>
                  <a:lnTo>
                    <a:pt x="270" y="1522"/>
                  </a:lnTo>
                  <a:lnTo>
                    <a:pt x="284" y="1516"/>
                  </a:lnTo>
                  <a:lnTo>
                    <a:pt x="279" y="1505"/>
                  </a:lnTo>
                  <a:lnTo>
                    <a:pt x="281" y="1516"/>
                  </a:lnTo>
                  <a:lnTo>
                    <a:pt x="294" y="1514"/>
                  </a:lnTo>
                  <a:lnTo>
                    <a:pt x="296" y="1514"/>
                  </a:lnTo>
                  <a:lnTo>
                    <a:pt x="299" y="1512"/>
                  </a:lnTo>
                  <a:lnTo>
                    <a:pt x="314" y="1500"/>
                  </a:lnTo>
                  <a:lnTo>
                    <a:pt x="308" y="1491"/>
                  </a:lnTo>
                  <a:lnTo>
                    <a:pt x="308" y="1502"/>
                  </a:lnTo>
                  <a:lnTo>
                    <a:pt x="322" y="1503"/>
                  </a:lnTo>
                  <a:lnTo>
                    <a:pt x="325" y="1503"/>
                  </a:lnTo>
                  <a:lnTo>
                    <a:pt x="338" y="1499"/>
                  </a:lnTo>
                  <a:lnTo>
                    <a:pt x="340" y="1497"/>
                  </a:lnTo>
                  <a:lnTo>
                    <a:pt x="341" y="1497"/>
                  </a:lnTo>
                  <a:lnTo>
                    <a:pt x="355" y="1487"/>
                  </a:lnTo>
                  <a:lnTo>
                    <a:pt x="349" y="1478"/>
                  </a:lnTo>
                  <a:lnTo>
                    <a:pt x="355" y="1487"/>
                  </a:lnTo>
                  <a:lnTo>
                    <a:pt x="368" y="1479"/>
                  </a:lnTo>
                  <a:lnTo>
                    <a:pt x="362" y="1470"/>
                  </a:lnTo>
                  <a:lnTo>
                    <a:pt x="365" y="1481"/>
                  </a:lnTo>
                  <a:lnTo>
                    <a:pt x="379" y="1476"/>
                  </a:lnTo>
                  <a:lnTo>
                    <a:pt x="376" y="1466"/>
                  </a:lnTo>
                  <a:lnTo>
                    <a:pt x="379" y="1476"/>
                  </a:lnTo>
                  <a:lnTo>
                    <a:pt x="392" y="1473"/>
                  </a:lnTo>
                  <a:lnTo>
                    <a:pt x="394" y="1472"/>
                  </a:lnTo>
                  <a:lnTo>
                    <a:pt x="392" y="1473"/>
                  </a:lnTo>
                  <a:lnTo>
                    <a:pt x="406" y="1469"/>
                  </a:lnTo>
                  <a:lnTo>
                    <a:pt x="409" y="1467"/>
                  </a:lnTo>
                  <a:lnTo>
                    <a:pt x="423" y="1460"/>
                  </a:lnTo>
                  <a:lnTo>
                    <a:pt x="417" y="1451"/>
                  </a:lnTo>
                  <a:lnTo>
                    <a:pt x="417" y="1461"/>
                  </a:lnTo>
                  <a:lnTo>
                    <a:pt x="435" y="1461"/>
                  </a:lnTo>
                  <a:lnTo>
                    <a:pt x="448" y="1457"/>
                  </a:lnTo>
                  <a:lnTo>
                    <a:pt x="445" y="1446"/>
                  </a:lnTo>
                  <a:lnTo>
                    <a:pt x="447" y="1457"/>
                  </a:lnTo>
                  <a:lnTo>
                    <a:pt x="460" y="1455"/>
                  </a:lnTo>
                  <a:lnTo>
                    <a:pt x="456" y="1455"/>
                  </a:lnTo>
                  <a:lnTo>
                    <a:pt x="462" y="1455"/>
                  </a:lnTo>
                  <a:lnTo>
                    <a:pt x="475" y="1452"/>
                  </a:lnTo>
                  <a:lnTo>
                    <a:pt x="477" y="1451"/>
                  </a:lnTo>
                  <a:lnTo>
                    <a:pt x="478" y="1451"/>
                  </a:lnTo>
                  <a:lnTo>
                    <a:pt x="492" y="1442"/>
                  </a:lnTo>
                  <a:lnTo>
                    <a:pt x="486" y="1433"/>
                  </a:lnTo>
                  <a:lnTo>
                    <a:pt x="489" y="1443"/>
                  </a:lnTo>
                  <a:lnTo>
                    <a:pt x="503" y="1440"/>
                  </a:lnTo>
                  <a:lnTo>
                    <a:pt x="500" y="1429"/>
                  </a:lnTo>
                  <a:lnTo>
                    <a:pt x="501" y="1440"/>
                  </a:lnTo>
                  <a:lnTo>
                    <a:pt x="515" y="1439"/>
                  </a:lnTo>
                  <a:lnTo>
                    <a:pt x="513" y="1428"/>
                  </a:lnTo>
                  <a:lnTo>
                    <a:pt x="510" y="1439"/>
                  </a:lnTo>
                  <a:lnTo>
                    <a:pt x="524" y="1443"/>
                  </a:lnTo>
                  <a:lnTo>
                    <a:pt x="530" y="1443"/>
                  </a:lnTo>
                  <a:lnTo>
                    <a:pt x="543" y="1440"/>
                  </a:lnTo>
                  <a:lnTo>
                    <a:pt x="540" y="1429"/>
                  </a:lnTo>
                  <a:lnTo>
                    <a:pt x="539" y="1440"/>
                  </a:lnTo>
                  <a:lnTo>
                    <a:pt x="552" y="1443"/>
                  </a:lnTo>
                  <a:lnTo>
                    <a:pt x="558" y="1443"/>
                  </a:lnTo>
                  <a:lnTo>
                    <a:pt x="574" y="1437"/>
                  </a:lnTo>
                  <a:lnTo>
                    <a:pt x="574" y="1436"/>
                  </a:lnTo>
                  <a:lnTo>
                    <a:pt x="575" y="1436"/>
                  </a:lnTo>
                  <a:lnTo>
                    <a:pt x="589" y="1425"/>
                  </a:lnTo>
                  <a:lnTo>
                    <a:pt x="583" y="1416"/>
                  </a:lnTo>
                  <a:lnTo>
                    <a:pt x="583" y="1426"/>
                  </a:lnTo>
                  <a:lnTo>
                    <a:pt x="613" y="1426"/>
                  </a:lnTo>
                  <a:lnTo>
                    <a:pt x="616" y="1425"/>
                  </a:lnTo>
                  <a:lnTo>
                    <a:pt x="629" y="1417"/>
                  </a:lnTo>
                  <a:lnTo>
                    <a:pt x="623" y="1408"/>
                  </a:lnTo>
                  <a:lnTo>
                    <a:pt x="623" y="1419"/>
                  </a:lnTo>
                  <a:lnTo>
                    <a:pt x="637" y="1420"/>
                  </a:lnTo>
                  <a:lnTo>
                    <a:pt x="638" y="1420"/>
                  </a:lnTo>
                  <a:lnTo>
                    <a:pt x="643" y="1419"/>
                  </a:lnTo>
                  <a:lnTo>
                    <a:pt x="657" y="1411"/>
                  </a:lnTo>
                  <a:lnTo>
                    <a:pt x="651" y="1402"/>
                  </a:lnTo>
                  <a:lnTo>
                    <a:pt x="651" y="1413"/>
                  </a:lnTo>
                  <a:lnTo>
                    <a:pt x="669" y="1413"/>
                  </a:lnTo>
                  <a:lnTo>
                    <a:pt x="672" y="1411"/>
                  </a:lnTo>
                  <a:lnTo>
                    <a:pt x="684" y="1404"/>
                  </a:lnTo>
                  <a:lnTo>
                    <a:pt x="678" y="1395"/>
                  </a:lnTo>
                  <a:lnTo>
                    <a:pt x="675" y="1405"/>
                  </a:lnTo>
                  <a:lnTo>
                    <a:pt x="690" y="1411"/>
                  </a:lnTo>
                  <a:lnTo>
                    <a:pt x="693" y="1413"/>
                  </a:lnTo>
                  <a:lnTo>
                    <a:pt x="697" y="1411"/>
                  </a:lnTo>
                  <a:lnTo>
                    <a:pt x="711" y="1405"/>
                  </a:lnTo>
                  <a:lnTo>
                    <a:pt x="706" y="1395"/>
                  </a:lnTo>
                  <a:lnTo>
                    <a:pt x="709" y="1405"/>
                  </a:lnTo>
                  <a:lnTo>
                    <a:pt x="723" y="1401"/>
                  </a:lnTo>
                  <a:lnTo>
                    <a:pt x="720" y="1390"/>
                  </a:lnTo>
                  <a:lnTo>
                    <a:pt x="723" y="1401"/>
                  </a:lnTo>
                  <a:lnTo>
                    <a:pt x="737" y="1398"/>
                  </a:lnTo>
                  <a:lnTo>
                    <a:pt x="734" y="1387"/>
                  </a:lnTo>
                  <a:lnTo>
                    <a:pt x="731" y="1398"/>
                  </a:lnTo>
                  <a:lnTo>
                    <a:pt x="744" y="1402"/>
                  </a:lnTo>
                  <a:lnTo>
                    <a:pt x="749" y="1402"/>
                  </a:lnTo>
                  <a:lnTo>
                    <a:pt x="753" y="1401"/>
                  </a:lnTo>
                  <a:lnTo>
                    <a:pt x="767" y="1393"/>
                  </a:lnTo>
                  <a:lnTo>
                    <a:pt x="761" y="1384"/>
                  </a:lnTo>
                  <a:lnTo>
                    <a:pt x="761" y="1395"/>
                  </a:lnTo>
                  <a:lnTo>
                    <a:pt x="776" y="1395"/>
                  </a:lnTo>
                  <a:lnTo>
                    <a:pt x="789" y="1393"/>
                  </a:lnTo>
                  <a:lnTo>
                    <a:pt x="792" y="1393"/>
                  </a:lnTo>
                  <a:lnTo>
                    <a:pt x="807" y="1387"/>
                  </a:lnTo>
                  <a:lnTo>
                    <a:pt x="803" y="1377"/>
                  </a:lnTo>
                  <a:lnTo>
                    <a:pt x="797" y="1384"/>
                  </a:lnTo>
                  <a:lnTo>
                    <a:pt x="810" y="1396"/>
                  </a:lnTo>
                  <a:lnTo>
                    <a:pt x="817" y="1402"/>
                  </a:lnTo>
                  <a:lnTo>
                    <a:pt x="823" y="1398"/>
                  </a:lnTo>
                  <a:lnTo>
                    <a:pt x="836" y="1389"/>
                  </a:lnTo>
                  <a:lnTo>
                    <a:pt x="838" y="1387"/>
                  </a:lnTo>
                  <a:lnTo>
                    <a:pt x="839" y="1387"/>
                  </a:lnTo>
                  <a:lnTo>
                    <a:pt x="853" y="1371"/>
                  </a:lnTo>
                  <a:lnTo>
                    <a:pt x="844" y="1363"/>
                  </a:lnTo>
                  <a:lnTo>
                    <a:pt x="847" y="1374"/>
                  </a:lnTo>
                  <a:lnTo>
                    <a:pt x="860" y="1371"/>
                  </a:lnTo>
                  <a:lnTo>
                    <a:pt x="857" y="1360"/>
                  </a:lnTo>
                  <a:lnTo>
                    <a:pt x="851" y="1369"/>
                  </a:lnTo>
                  <a:lnTo>
                    <a:pt x="865" y="1378"/>
                  </a:lnTo>
                  <a:lnTo>
                    <a:pt x="868" y="1380"/>
                  </a:lnTo>
                  <a:lnTo>
                    <a:pt x="887" y="1380"/>
                  </a:lnTo>
                  <a:lnTo>
                    <a:pt x="901" y="1375"/>
                  </a:lnTo>
                  <a:lnTo>
                    <a:pt x="898" y="1365"/>
                  </a:lnTo>
                  <a:lnTo>
                    <a:pt x="895" y="1375"/>
                  </a:lnTo>
                  <a:lnTo>
                    <a:pt x="913" y="1381"/>
                  </a:lnTo>
                  <a:lnTo>
                    <a:pt x="918" y="1378"/>
                  </a:lnTo>
                  <a:lnTo>
                    <a:pt x="933" y="1368"/>
                  </a:lnTo>
                  <a:lnTo>
                    <a:pt x="927" y="1359"/>
                  </a:lnTo>
                  <a:lnTo>
                    <a:pt x="924" y="1369"/>
                  </a:lnTo>
                  <a:lnTo>
                    <a:pt x="937" y="1374"/>
                  </a:lnTo>
                  <a:lnTo>
                    <a:pt x="942" y="1374"/>
                  </a:lnTo>
                  <a:lnTo>
                    <a:pt x="946" y="1372"/>
                  </a:lnTo>
                  <a:lnTo>
                    <a:pt x="960" y="1365"/>
                  </a:lnTo>
                  <a:lnTo>
                    <a:pt x="954" y="1356"/>
                  </a:lnTo>
                  <a:lnTo>
                    <a:pt x="957" y="1366"/>
                  </a:lnTo>
                  <a:lnTo>
                    <a:pt x="984" y="1360"/>
                  </a:lnTo>
                  <a:lnTo>
                    <a:pt x="981" y="1350"/>
                  </a:lnTo>
                  <a:lnTo>
                    <a:pt x="981" y="1360"/>
                  </a:lnTo>
                  <a:lnTo>
                    <a:pt x="995" y="1360"/>
                  </a:lnTo>
                  <a:lnTo>
                    <a:pt x="995" y="1350"/>
                  </a:lnTo>
                  <a:lnTo>
                    <a:pt x="993" y="1360"/>
                  </a:lnTo>
                  <a:lnTo>
                    <a:pt x="1007" y="1363"/>
                  </a:lnTo>
                  <a:lnTo>
                    <a:pt x="1010" y="1363"/>
                  </a:lnTo>
                  <a:lnTo>
                    <a:pt x="1023" y="1362"/>
                  </a:lnTo>
                  <a:lnTo>
                    <a:pt x="1026" y="1362"/>
                  </a:lnTo>
                  <a:lnTo>
                    <a:pt x="1029" y="1359"/>
                  </a:lnTo>
                  <a:lnTo>
                    <a:pt x="1043" y="1346"/>
                  </a:lnTo>
                  <a:lnTo>
                    <a:pt x="1035" y="1339"/>
                  </a:lnTo>
                  <a:lnTo>
                    <a:pt x="1031" y="1348"/>
                  </a:lnTo>
                  <a:lnTo>
                    <a:pt x="1044" y="1356"/>
                  </a:lnTo>
                  <a:lnTo>
                    <a:pt x="1047" y="1357"/>
                  </a:lnTo>
                  <a:lnTo>
                    <a:pt x="1052" y="1357"/>
                  </a:lnTo>
                  <a:lnTo>
                    <a:pt x="1067" y="1354"/>
                  </a:lnTo>
                  <a:lnTo>
                    <a:pt x="1064" y="1343"/>
                  </a:lnTo>
                  <a:lnTo>
                    <a:pt x="1066" y="1354"/>
                  </a:lnTo>
                  <a:lnTo>
                    <a:pt x="1079" y="1353"/>
                  </a:lnTo>
                  <a:lnTo>
                    <a:pt x="1075" y="1353"/>
                  </a:lnTo>
                  <a:lnTo>
                    <a:pt x="1081" y="1353"/>
                  </a:lnTo>
                  <a:lnTo>
                    <a:pt x="1094" y="1350"/>
                  </a:lnTo>
                  <a:lnTo>
                    <a:pt x="1096" y="1348"/>
                  </a:lnTo>
                  <a:lnTo>
                    <a:pt x="1099" y="1346"/>
                  </a:lnTo>
                  <a:lnTo>
                    <a:pt x="1112" y="1334"/>
                  </a:lnTo>
                  <a:lnTo>
                    <a:pt x="1105" y="1327"/>
                  </a:lnTo>
                  <a:lnTo>
                    <a:pt x="1099" y="1334"/>
                  </a:lnTo>
                  <a:lnTo>
                    <a:pt x="1112" y="1346"/>
                  </a:lnTo>
                  <a:lnTo>
                    <a:pt x="1115" y="1350"/>
                  </a:lnTo>
                  <a:lnTo>
                    <a:pt x="1121" y="1350"/>
                  </a:lnTo>
                  <a:lnTo>
                    <a:pt x="1135" y="1346"/>
                  </a:lnTo>
                  <a:lnTo>
                    <a:pt x="1136" y="1345"/>
                  </a:lnTo>
                  <a:lnTo>
                    <a:pt x="1138" y="1345"/>
                  </a:lnTo>
                  <a:lnTo>
                    <a:pt x="1152" y="1337"/>
                  </a:lnTo>
                  <a:lnTo>
                    <a:pt x="1146" y="1328"/>
                  </a:lnTo>
                  <a:lnTo>
                    <a:pt x="1144" y="1339"/>
                  </a:lnTo>
                  <a:lnTo>
                    <a:pt x="1158" y="1342"/>
                  </a:lnTo>
                  <a:lnTo>
                    <a:pt x="1164" y="1343"/>
                  </a:lnTo>
                  <a:lnTo>
                    <a:pt x="1182" y="1319"/>
                  </a:lnTo>
                  <a:lnTo>
                    <a:pt x="1173" y="1313"/>
                  </a:lnTo>
                  <a:lnTo>
                    <a:pt x="1176" y="1324"/>
                  </a:lnTo>
                  <a:lnTo>
                    <a:pt x="1191" y="1319"/>
                  </a:lnTo>
                  <a:lnTo>
                    <a:pt x="1195" y="1318"/>
                  </a:lnTo>
                  <a:lnTo>
                    <a:pt x="1198" y="1312"/>
                  </a:lnTo>
                  <a:lnTo>
                    <a:pt x="1212" y="1268"/>
                  </a:lnTo>
                  <a:lnTo>
                    <a:pt x="1201" y="1265"/>
                  </a:lnTo>
                  <a:lnTo>
                    <a:pt x="1209" y="1273"/>
                  </a:lnTo>
                  <a:lnTo>
                    <a:pt x="1222" y="1257"/>
                  </a:lnTo>
                  <a:lnTo>
                    <a:pt x="1224" y="1254"/>
                  </a:lnTo>
                  <a:lnTo>
                    <a:pt x="1225" y="1253"/>
                  </a:lnTo>
                  <a:lnTo>
                    <a:pt x="1239" y="1196"/>
                  </a:lnTo>
                  <a:lnTo>
                    <a:pt x="1229" y="1193"/>
                  </a:lnTo>
                  <a:lnTo>
                    <a:pt x="1230" y="1203"/>
                  </a:lnTo>
                  <a:lnTo>
                    <a:pt x="1244" y="1202"/>
                  </a:lnTo>
                  <a:lnTo>
                    <a:pt x="1248" y="1202"/>
                  </a:lnTo>
                  <a:lnTo>
                    <a:pt x="1251" y="1196"/>
                  </a:lnTo>
                  <a:lnTo>
                    <a:pt x="1265" y="1170"/>
                  </a:lnTo>
                  <a:lnTo>
                    <a:pt x="1265" y="1168"/>
                  </a:lnTo>
                  <a:lnTo>
                    <a:pt x="1266" y="1168"/>
                  </a:lnTo>
                  <a:lnTo>
                    <a:pt x="1280" y="1126"/>
                  </a:lnTo>
                  <a:lnTo>
                    <a:pt x="1269" y="1123"/>
                  </a:lnTo>
                  <a:lnTo>
                    <a:pt x="1263" y="1132"/>
                  </a:lnTo>
                  <a:lnTo>
                    <a:pt x="1278" y="1144"/>
                  </a:lnTo>
                  <a:lnTo>
                    <a:pt x="1290" y="1153"/>
                  </a:lnTo>
                  <a:lnTo>
                    <a:pt x="1295" y="1138"/>
                  </a:lnTo>
                  <a:lnTo>
                    <a:pt x="1307" y="1094"/>
                  </a:lnTo>
                  <a:lnTo>
                    <a:pt x="1296" y="1091"/>
                  </a:lnTo>
                  <a:lnTo>
                    <a:pt x="1304" y="1099"/>
                  </a:lnTo>
                  <a:lnTo>
                    <a:pt x="1318" y="1084"/>
                  </a:lnTo>
                  <a:lnTo>
                    <a:pt x="1319" y="1081"/>
                  </a:lnTo>
                  <a:lnTo>
                    <a:pt x="1319" y="1082"/>
                  </a:lnTo>
                  <a:lnTo>
                    <a:pt x="1334" y="1058"/>
                  </a:lnTo>
                  <a:lnTo>
                    <a:pt x="1325" y="1052"/>
                  </a:lnTo>
                  <a:lnTo>
                    <a:pt x="1321" y="1063"/>
                  </a:lnTo>
                  <a:lnTo>
                    <a:pt x="1334" y="1069"/>
                  </a:lnTo>
                  <a:lnTo>
                    <a:pt x="1343" y="1072"/>
                  </a:lnTo>
                  <a:lnTo>
                    <a:pt x="1361" y="1042"/>
                  </a:lnTo>
                  <a:lnTo>
                    <a:pt x="1352" y="1036"/>
                  </a:lnTo>
                  <a:lnTo>
                    <a:pt x="1361" y="1042"/>
                  </a:lnTo>
                  <a:lnTo>
                    <a:pt x="1375" y="1022"/>
                  </a:lnTo>
                  <a:lnTo>
                    <a:pt x="1366" y="1016"/>
                  </a:lnTo>
                  <a:lnTo>
                    <a:pt x="1369" y="1027"/>
                  </a:lnTo>
                  <a:lnTo>
                    <a:pt x="1382" y="1022"/>
                  </a:lnTo>
                  <a:lnTo>
                    <a:pt x="1388" y="1019"/>
                  </a:lnTo>
                  <a:lnTo>
                    <a:pt x="1390" y="1014"/>
                  </a:lnTo>
                  <a:lnTo>
                    <a:pt x="1404" y="962"/>
                  </a:lnTo>
                  <a:lnTo>
                    <a:pt x="1393" y="959"/>
                  </a:lnTo>
                  <a:lnTo>
                    <a:pt x="1385" y="965"/>
                  </a:lnTo>
                  <a:lnTo>
                    <a:pt x="1408" y="995"/>
                  </a:lnTo>
                  <a:lnTo>
                    <a:pt x="1416" y="983"/>
                  </a:lnTo>
                  <a:lnTo>
                    <a:pt x="1431" y="957"/>
                  </a:lnTo>
                  <a:lnTo>
                    <a:pt x="1422" y="951"/>
                  </a:lnTo>
                  <a:lnTo>
                    <a:pt x="1419" y="962"/>
                  </a:lnTo>
                  <a:lnTo>
                    <a:pt x="1432" y="966"/>
                  </a:lnTo>
                  <a:lnTo>
                    <a:pt x="1443" y="969"/>
                  </a:lnTo>
                  <a:lnTo>
                    <a:pt x="1446" y="959"/>
                  </a:lnTo>
                  <a:lnTo>
                    <a:pt x="1459" y="912"/>
                  </a:lnTo>
                  <a:lnTo>
                    <a:pt x="1449" y="909"/>
                  </a:lnTo>
                  <a:lnTo>
                    <a:pt x="1458" y="913"/>
                  </a:lnTo>
                  <a:lnTo>
                    <a:pt x="1471" y="888"/>
                  </a:lnTo>
                  <a:lnTo>
                    <a:pt x="1485" y="859"/>
                  </a:lnTo>
                  <a:lnTo>
                    <a:pt x="1476" y="855"/>
                  </a:lnTo>
                  <a:lnTo>
                    <a:pt x="1482" y="864"/>
                  </a:lnTo>
                  <a:lnTo>
                    <a:pt x="1496" y="855"/>
                  </a:lnTo>
                  <a:lnTo>
                    <a:pt x="1499" y="852"/>
                  </a:lnTo>
                  <a:lnTo>
                    <a:pt x="1500" y="848"/>
                  </a:lnTo>
                  <a:lnTo>
                    <a:pt x="1514" y="799"/>
                  </a:lnTo>
                  <a:lnTo>
                    <a:pt x="1503" y="796"/>
                  </a:lnTo>
                  <a:lnTo>
                    <a:pt x="1496" y="803"/>
                  </a:lnTo>
                  <a:lnTo>
                    <a:pt x="1509" y="818"/>
                  </a:lnTo>
                  <a:lnTo>
                    <a:pt x="1518" y="829"/>
                  </a:lnTo>
                  <a:lnTo>
                    <a:pt x="1526" y="817"/>
                  </a:lnTo>
                  <a:lnTo>
                    <a:pt x="1539" y="793"/>
                  </a:lnTo>
                  <a:lnTo>
                    <a:pt x="1541" y="788"/>
                  </a:lnTo>
                  <a:lnTo>
                    <a:pt x="1541" y="791"/>
                  </a:lnTo>
                  <a:lnTo>
                    <a:pt x="1556" y="758"/>
                  </a:lnTo>
                  <a:lnTo>
                    <a:pt x="1545" y="753"/>
                  </a:lnTo>
                  <a:lnTo>
                    <a:pt x="1551" y="762"/>
                  </a:lnTo>
                  <a:lnTo>
                    <a:pt x="1565" y="753"/>
                  </a:lnTo>
                  <a:lnTo>
                    <a:pt x="1559" y="744"/>
                  </a:lnTo>
                  <a:lnTo>
                    <a:pt x="1556" y="755"/>
                  </a:lnTo>
                  <a:lnTo>
                    <a:pt x="1579" y="762"/>
                  </a:lnTo>
                  <a:lnTo>
                    <a:pt x="1583" y="752"/>
                  </a:lnTo>
                  <a:lnTo>
                    <a:pt x="1597" y="711"/>
                  </a:lnTo>
                  <a:lnTo>
                    <a:pt x="1586" y="708"/>
                  </a:lnTo>
                  <a:lnTo>
                    <a:pt x="1586" y="719"/>
                  </a:lnTo>
                  <a:lnTo>
                    <a:pt x="1604" y="719"/>
                  </a:lnTo>
                  <a:lnTo>
                    <a:pt x="1607" y="716"/>
                  </a:lnTo>
                  <a:lnTo>
                    <a:pt x="1621" y="701"/>
                  </a:lnTo>
                  <a:lnTo>
                    <a:pt x="1622" y="699"/>
                  </a:lnTo>
                  <a:lnTo>
                    <a:pt x="1636" y="678"/>
                  </a:lnTo>
                  <a:lnTo>
                    <a:pt x="1637" y="673"/>
                  </a:lnTo>
                  <a:lnTo>
                    <a:pt x="1637" y="676"/>
                  </a:lnTo>
                  <a:lnTo>
                    <a:pt x="1651" y="639"/>
                  </a:lnTo>
                  <a:lnTo>
                    <a:pt x="1640" y="634"/>
                  </a:lnTo>
                  <a:lnTo>
                    <a:pt x="1650" y="639"/>
                  </a:lnTo>
                  <a:lnTo>
                    <a:pt x="1663" y="612"/>
                  </a:lnTo>
                  <a:lnTo>
                    <a:pt x="1665" y="610"/>
                  </a:lnTo>
                  <a:lnTo>
                    <a:pt x="1678" y="557"/>
                  </a:lnTo>
                  <a:lnTo>
                    <a:pt x="1668" y="554"/>
                  </a:lnTo>
                  <a:lnTo>
                    <a:pt x="1674" y="563"/>
                  </a:lnTo>
                  <a:lnTo>
                    <a:pt x="1689" y="551"/>
                  </a:lnTo>
                  <a:lnTo>
                    <a:pt x="1683" y="542"/>
                  </a:lnTo>
                  <a:lnTo>
                    <a:pt x="1675" y="548"/>
                  </a:lnTo>
                  <a:lnTo>
                    <a:pt x="1689" y="566"/>
                  </a:lnTo>
                  <a:lnTo>
                    <a:pt x="1699" y="581"/>
                  </a:lnTo>
                  <a:lnTo>
                    <a:pt x="1707" y="565"/>
                  </a:lnTo>
                  <a:lnTo>
                    <a:pt x="1720" y="527"/>
                  </a:lnTo>
                  <a:lnTo>
                    <a:pt x="1710" y="523"/>
                  </a:lnTo>
                  <a:lnTo>
                    <a:pt x="1714" y="533"/>
                  </a:lnTo>
                  <a:lnTo>
                    <a:pt x="1728" y="527"/>
                  </a:lnTo>
                  <a:lnTo>
                    <a:pt x="1723" y="516"/>
                  </a:lnTo>
                  <a:lnTo>
                    <a:pt x="1714" y="523"/>
                  </a:lnTo>
                  <a:lnTo>
                    <a:pt x="1742" y="571"/>
                  </a:lnTo>
                  <a:lnTo>
                    <a:pt x="1748" y="542"/>
                  </a:lnTo>
                  <a:lnTo>
                    <a:pt x="1761" y="468"/>
                  </a:lnTo>
                  <a:lnTo>
                    <a:pt x="1751" y="467"/>
                  </a:lnTo>
                  <a:lnTo>
                    <a:pt x="1742" y="471"/>
                  </a:lnTo>
                  <a:lnTo>
                    <a:pt x="1755" y="509"/>
                  </a:lnTo>
                  <a:lnTo>
                    <a:pt x="1767" y="545"/>
                  </a:lnTo>
                  <a:lnTo>
                    <a:pt x="1775" y="506"/>
                  </a:lnTo>
                  <a:lnTo>
                    <a:pt x="1788" y="429"/>
                  </a:lnTo>
                  <a:lnTo>
                    <a:pt x="1778" y="427"/>
                  </a:lnTo>
                  <a:lnTo>
                    <a:pt x="1769" y="432"/>
                  </a:lnTo>
                  <a:lnTo>
                    <a:pt x="1782" y="458"/>
                  </a:lnTo>
                  <a:lnTo>
                    <a:pt x="1796" y="482"/>
                  </a:lnTo>
                  <a:lnTo>
                    <a:pt x="1802" y="456"/>
                  </a:lnTo>
                  <a:lnTo>
                    <a:pt x="1817" y="390"/>
                  </a:lnTo>
                  <a:lnTo>
                    <a:pt x="1806" y="387"/>
                  </a:lnTo>
                  <a:lnTo>
                    <a:pt x="1799" y="393"/>
                  </a:lnTo>
                  <a:lnTo>
                    <a:pt x="1813" y="412"/>
                  </a:lnTo>
                  <a:lnTo>
                    <a:pt x="1819" y="423"/>
                  </a:lnTo>
                  <a:lnTo>
                    <a:pt x="1841" y="400"/>
                  </a:lnTo>
                  <a:lnTo>
                    <a:pt x="1834" y="393"/>
                  </a:lnTo>
                  <a:lnTo>
                    <a:pt x="1825" y="397"/>
                  </a:lnTo>
                  <a:lnTo>
                    <a:pt x="1850" y="449"/>
                  </a:lnTo>
                  <a:lnTo>
                    <a:pt x="1858" y="423"/>
                  </a:lnTo>
                  <a:lnTo>
                    <a:pt x="1871" y="369"/>
                  </a:lnTo>
                  <a:lnTo>
                    <a:pt x="1861" y="366"/>
                  </a:lnTo>
                  <a:lnTo>
                    <a:pt x="1870" y="370"/>
                  </a:lnTo>
                  <a:lnTo>
                    <a:pt x="1883" y="341"/>
                  </a:lnTo>
                  <a:lnTo>
                    <a:pt x="1874" y="337"/>
                  </a:lnTo>
                  <a:lnTo>
                    <a:pt x="1864" y="338"/>
                  </a:lnTo>
                  <a:lnTo>
                    <a:pt x="1877" y="421"/>
                  </a:lnTo>
                  <a:lnTo>
                    <a:pt x="1886" y="476"/>
                  </a:lnTo>
                  <a:lnTo>
                    <a:pt x="1899" y="423"/>
                  </a:lnTo>
                  <a:lnTo>
                    <a:pt x="1914" y="354"/>
                  </a:lnTo>
                  <a:lnTo>
                    <a:pt x="1903" y="350"/>
                  </a:lnTo>
                  <a:lnTo>
                    <a:pt x="1914" y="354"/>
                  </a:lnTo>
                  <a:lnTo>
                    <a:pt x="1927" y="304"/>
                  </a:lnTo>
                  <a:lnTo>
                    <a:pt x="1917" y="301"/>
                  </a:lnTo>
                  <a:lnTo>
                    <a:pt x="1909" y="308"/>
                  </a:lnTo>
                  <a:lnTo>
                    <a:pt x="1921" y="322"/>
                  </a:lnTo>
                  <a:lnTo>
                    <a:pt x="1929" y="314"/>
                  </a:lnTo>
                  <a:lnTo>
                    <a:pt x="1920" y="317"/>
                  </a:lnTo>
                  <a:lnTo>
                    <a:pt x="1935" y="382"/>
                  </a:lnTo>
                  <a:lnTo>
                    <a:pt x="1941" y="409"/>
                  </a:lnTo>
                  <a:lnTo>
                    <a:pt x="1953" y="384"/>
                  </a:lnTo>
                  <a:lnTo>
                    <a:pt x="1966" y="355"/>
                  </a:lnTo>
                  <a:lnTo>
                    <a:pt x="1957" y="350"/>
                  </a:lnTo>
                  <a:lnTo>
                    <a:pt x="1953" y="360"/>
                  </a:lnTo>
                  <a:lnTo>
                    <a:pt x="1966" y="367"/>
                  </a:lnTo>
                  <a:lnTo>
                    <a:pt x="1971" y="358"/>
                  </a:lnTo>
                  <a:lnTo>
                    <a:pt x="1962" y="361"/>
                  </a:lnTo>
                  <a:lnTo>
                    <a:pt x="1976" y="403"/>
                  </a:lnTo>
                  <a:lnTo>
                    <a:pt x="1979" y="415"/>
                  </a:lnTo>
                  <a:lnTo>
                    <a:pt x="1991" y="409"/>
                  </a:lnTo>
                  <a:lnTo>
                    <a:pt x="2004" y="402"/>
                  </a:lnTo>
                  <a:lnTo>
                    <a:pt x="1998" y="393"/>
                  </a:lnTo>
                  <a:lnTo>
                    <a:pt x="1994" y="402"/>
                  </a:lnTo>
                  <a:lnTo>
                    <a:pt x="2007" y="409"/>
                  </a:lnTo>
                  <a:lnTo>
                    <a:pt x="2012" y="400"/>
                  </a:lnTo>
                  <a:lnTo>
                    <a:pt x="2003" y="403"/>
                  </a:lnTo>
                  <a:lnTo>
                    <a:pt x="2027" y="476"/>
                  </a:lnTo>
                  <a:lnTo>
                    <a:pt x="2036" y="444"/>
                  </a:lnTo>
                  <a:lnTo>
                    <a:pt x="2051" y="390"/>
                  </a:lnTo>
                  <a:lnTo>
                    <a:pt x="2040" y="387"/>
                  </a:lnTo>
                  <a:lnTo>
                    <a:pt x="2051" y="391"/>
                  </a:lnTo>
                  <a:lnTo>
                    <a:pt x="2065" y="355"/>
                  </a:lnTo>
                  <a:lnTo>
                    <a:pt x="2054" y="350"/>
                  </a:lnTo>
                  <a:lnTo>
                    <a:pt x="2045" y="355"/>
                  </a:lnTo>
                  <a:lnTo>
                    <a:pt x="2059" y="384"/>
                  </a:lnTo>
                  <a:lnTo>
                    <a:pt x="2069" y="406"/>
                  </a:lnTo>
                  <a:lnTo>
                    <a:pt x="2078" y="382"/>
                  </a:lnTo>
                  <a:lnTo>
                    <a:pt x="2092" y="340"/>
                  </a:lnTo>
                  <a:lnTo>
                    <a:pt x="2081" y="337"/>
                  </a:lnTo>
                  <a:lnTo>
                    <a:pt x="2072" y="340"/>
                  </a:lnTo>
                  <a:lnTo>
                    <a:pt x="2086" y="382"/>
                  </a:lnTo>
                  <a:lnTo>
                    <a:pt x="2087" y="390"/>
                  </a:lnTo>
                  <a:lnTo>
                    <a:pt x="2108" y="390"/>
                  </a:lnTo>
                  <a:lnTo>
                    <a:pt x="2108" y="379"/>
                  </a:lnTo>
                  <a:lnTo>
                    <a:pt x="2101" y="385"/>
                  </a:lnTo>
                  <a:lnTo>
                    <a:pt x="2114" y="406"/>
                  </a:lnTo>
                  <a:lnTo>
                    <a:pt x="2126" y="426"/>
                  </a:lnTo>
                  <a:lnTo>
                    <a:pt x="2132" y="403"/>
                  </a:lnTo>
                  <a:lnTo>
                    <a:pt x="2146" y="346"/>
                  </a:lnTo>
                  <a:lnTo>
                    <a:pt x="2135" y="343"/>
                  </a:lnTo>
                  <a:lnTo>
                    <a:pt x="2128" y="350"/>
                  </a:lnTo>
                  <a:lnTo>
                    <a:pt x="2142" y="366"/>
                  </a:lnTo>
                  <a:lnTo>
                    <a:pt x="2143" y="366"/>
                  </a:lnTo>
                  <a:lnTo>
                    <a:pt x="2158" y="379"/>
                  </a:lnTo>
                  <a:lnTo>
                    <a:pt x="2166" y="387"/>
                  </a:lnTo>
                  <a:lnTo>
                    <a:pt x="2173" y="378"/>
                  </a:lnTo>
                  <a:lnTo>
                    <a:pt x="2187" y="357"/>
                  </a:lnTo>
                  <a:lnTo>
                    <a:pt x="2178" y="350"/>
                  </a:lnTo>
                  <a:lnTo>
                    <a:pt x="2184" y="360"/>
                  </a:lnTo>
                  <a:lnTo>
                    <a:pt x="2197" y="352"/>
                  </a:lnTo>
                  <a:lnTo>
                    <a:pt x="2200" y="349"/>
                  </a:lnTo>
                  <a:lnTo>
                    <a:pt x="2214" y="328"/>
                  </a:lnTo>
                  <a:lnTo>
                    <a:pt x="2205" y="322"/>
                  </a:lnTo>
                  <a:lnTo>
                    <a:pt x="2196" y="326"/>
                  </a:lnTo>
                  <a:lnTo>
                    <a:pt x="2209" y="355"/>
                  </a:lnTo>
                  <a:lnTo>
                    <a:pt x="2221" y="381"/>
                  </a:lnTo>
                  <a:lnTo>
                    <a:pt x="2229" y="354"/>
                  </a:lnTo>
                  <a:lnTo>
                    <a:pt x="2243" y="295"/>
                  </a:lnTo>
                  <a:lnTo>
                    <a:pt x="2232" y="292"/>
                  </a:lnTo>
                  <a:lnTo>
                    <a:pt x="2223" y="298"/>
                  </a:lnTo>
                  <a:lnTo>
                    <a:pt x="2237" y="320"/>
                  </a:lnTo>
                  <a:lnTo>
                    <a:pt x="2243" y="328"/>
                  </a:lnTo>
                  <a:lnTo>
                    <a:pt x="2252" y="323"/>
                  </a:lnTo>
                  <a:lnTo>
                    <a:pt x="2265" y="316"/>
                  </a:lnTo>
                  <a:lnTo>
                    <a:pt x="2259" y="307"/>
                  </a:lnTo>
                  <a:lnTo>
                    <a:pt x="2250" y="310"/>
                  </a:lnTo>
                  <a:lnTo>
                    <a:pt x="2264" y="354"/>
                  </a:lnTo>
                  <a:lnTo>
                    <a:pt x="2265" y="361"/>
                  </a:lnTo>
                  <a:lnTo>
                    <a:pt x="2301" y="361"/>
                  </a:lnTo>
                  <a:lnTo>
                    <a:pt x="2301" y="350"/>
                  </a:lnTo>
                  <a:lnTo>
                    <a:pt x="2294" y="358"/>
                  </a:lnTo>
                  <a:lnTo>
                    <a:pt x="2320" y="384"/>
                  </a:lnTo>
                  <a:lnTo>
                    <a:pt x="2326" y="367"/>
                  </a:lnTo>
                  <a:lnTo>
                    <a:pt x="2339" y="317"/>
                  </a:lnTo>
                  <a:lnTo>
                    <a:pt x="2329" y="314"/>
                  </a:lnTo>
                  <a:lnTo>
                    <a:pt x="2320" y="317"/>
                  </a:lnTo>
                  <a:lnTo>
                    <a:pt x="2333" y="375"/>
                  </a:lnTo>
                  <a:lnTo>
                    <a:pt x="2341" y="409"/>
                  </a:lnTo>
                  <a:lnTo>
                    <a:pt x="2353" y="375"/>
                  </a:lnTo>
                  <a:lnTo>
                    <a:pt x="2366" y="332"/>
                  </a:lnTo>
                  <a:lnTo>
                    <a:pt x="2356" y="329"/>
                  </a:lnTo>
                  <a:lnTo>
                    <a:pt x="2348" y="335"/>
                  </a:lnTo>
                  <a:lnTo>
                    <a:pt x="2362" y="357"/>
                  </a:lnTo>
                  <a:lnTo>
                    <a:pt x="2363" y="358"/>
                  </a:lnTo>
                  <a:lnTo>
                    <a:pt x="2362" y="358"/>
                  </a:lnTo>
                  <a:lnTo>
                    <a:pt x="2375" y="373"/>
                  </a:lnTo>
                  <a:lnTo>
                    <a:pt x="2383" y="366"/>
                  </a:lnTo>
                  <a:lnTo>
                    <a:pt x="2374" y="369"/>
                  </a:lnTo>
                  <a:lnTo>
                    <a:pt x="2387" y="415"/>
                  </a:lnTo>
                  <a:lnTo>
                    <a:pt x="2398" y="456"/>
                  </a:lnTo>
                  <a:lnTo>
                    <a:pt x="2407" y="415"/>
                  </a:lnTo>
                  <a:lnTo>
                    <a:pt x="2421" y="346"/>
                  </a:lnTo>
                  <a:lnTo>
                    <a:pt x="2410" y="343"/>
                  </a:lnTo>
                  <a:lnTo>
                    <a:pt x="2415" y="354"/>
                  </a:lnTo>
                  <a:lnTo>
                    <a:pt x="2430" y="347"/>
                  </a:lnTo>
                  <a:lnTo>
                    <a:pt x="2425" y="337"/>
                  </a:lnTo>
                  <a:lnTo>
                    <a:pt x="2421" y="347"/>
                  </a:lnTo>
                  <a:lnTo>
                    <a:pt x="2434" y="354"/>
                  </a:lnTo>
                  <a:lnTo>
                    <a:pt x="2439" y="343"/>
                  </a:lnTo>
                  <a:lnTo>
                    <a:pt x="2430" y="346"/>
                  </a:lnTo>
                  <a:lnTo>
                    <a:pt x="2443" y="396"/>
                  </a:lnTo>
                  <a:lnTo>
                    <a:pt x="2452" y="432"/>
                  </a:lnTo>
                  <a:lnTo>
                    <a:pt x="2463" y="396"/>
                  </a:lnTo>
                  <a:lnTo>
                    <a:pt x="2477" y="346"/>
                  </a:lnTo>
                  <a:lnTo>
                    <a:pt x="2466" y="343"/>
                  </a:lnTo>
                  <a:lnTo>
                    <a:pt x="2457" y="346"/>
                  </a:lnTo>
                  <a:lnTo>
                    <a:pt x="2470" y="388"/>
                  </a:lnTo>
                  <a:lnTo>
                    <a:pt x="2470" y="390"/>
                  </a:lnTo>
                  <a:lnTo>
                    <a:pt x="2492" y="432"/>
                  </a:lnTo>
                  <a:lnTo>
                    <a:pt x="2502" y="418"/>
                  </a:lnTo>
                  <a:lnTo>
                    <a:pt x="2516" y="399"/>
                  </a:lnTo>
                  <a:lnTo>
                    <a:pt x="2517" y="396"/>
                  </a:lnTo>
                  <a:lnTo>
                    <a:pt x="2516" y="399"/>
                  </a:lnTo>
                  <a:lnTo>
                    <a:pt x="2531" y="372"/>
                  </a:lnTo>
                  <a:lnTo>
                    <a:pt x="2522" y="366"/>
                  </a:lnTo>
                  <a:lnTo>
                    <a:pt x="2519" y="376"/>
                  </a:lnTo>
                  <a:lnTo>
                    <a:pt x="2532" y="381"/>
                  </a:lnTo>
                  <a:lnTo>
                    <a:pt x="2543" y="384"/>
                  </a:lnTo>
                  <a:lnTo>
                    <a:pt x="2546" y="373"/>
                  </a:lnTo>
                  <a:lnTo>
                    <a:pt x="2558" y="325"/>
                  </a:lnTo>
                  <a:lnTo>
                    <a:pt x="2547" y="322"/>
                  </a:lnTo>
                  <a:lnTo>
                    <a:pt x="2552" y="331"/>
                  </a:lnTo>
                  <a:lnTo>
                    <a:pt x="2567" y="323"/>
                  </a:lnTo>
                  <a:lnTo>
                    <a:pt x="2563" y="314"/>
                  </a:lnTo>
                  <a:lnTo>
                    <a:pt x="2553" y="319"/>
                  </a:lnTo>
                  <a:lnTo>
                    <a:pt x="2567" y="355"/>
                  </a:lnTo>
                  <a:lnTo>
                    <a:pt x="2578" y="382"/>
                  </a:lnTo>
                  <a:lnTo>
                    <a:pt x="2587" y="354"/>
                  </a:lnTo>
                  <a:lnTo>
                    <a:pt x="2600" y="310"/>
                  </a:lnTo>
                  <a:lnTo>
                    <a:pt x="2590" y="307"/>
                  </a:lnTo>
                  <a:lnTo>
                    <a:pt x="2590" y="317"/>
                  </a:lnTo>
                  <a:lnTo>
                    <a:pt x="2624" y="317"/>
                  </a:lnTo>
                  <a:lnTo>
                    <a:pt x="2627" y="310"/>
                  </a:lnTo>
                  <a:lnTo>
                    <a:pt x="2641" y="249"/>
                  </a:lnTo>
                  <a:lnTo>
                    <a:pt x="2630" y="246"/>
                  </a:lnTo>
                  <a:lnTo>
                    <a:pt x="2621" y="252"/>
                  </a:lnTo>
                  <a:lnTo>
                    <a:pt x="2635" y="277"/>
                  </a:lnTo>
                  <a:lnTo>
                    <a:pt x="2640" y="284"/>
                  </a:lnTo>
                  <a:lnTo>
                    <a:pt x="2664" y="272"/>
                  </a:lnTo>
                  <a:lnTo>
                    <a:pt x="2659" y="263"/>
                  </a:lnTo>
                  <a:lnTo>
                    <a:pt x="2650" y="266"/>
                  </a:lnTo>
                  <a:lnTo>
                    <a:pt x="2664" y="310"/>
                  </a:lnTo>
                  <a:lnTo>
                    <a:pt x="2674" y="344"/>
                  </a:lnTo>
                  <a:lnTo>
                    <a:pt x="2683" y="310"/>
                  </a:lnTo>
                  <a:lnTo>
                    <a:pt x="2697" y="257"/>
                  </a:lnTo>
                  <a:lnTo>
                    <a:pt x="2686" y="254"/>
                  </a:lnTo>
                  <a:lnTo>
                    <a:pt x="2679" y="261"/>
                  </a:lnTo>
                  <a:lnTo>
                    <a:pt x="2692" y="278"/>
                  </a:lnTo>
                  <a:lnTo>
                    <a:pt x="2700" y="271"/>
                  </a:lnTo>
                  <a:lnTo>
                    <a:pt x="2692" y="277"/>
                  </a:lnTo>
                  <a:lnTo>
                    <a:pt x="2706" y="298"/>
                  </a:lnTo>
                  <a:lnTo>
                    <a:pt x="2707" y="301"/>
                  </a:lnTo>
                  <a:lnTo>
                    <a:pt x="2721" y="310"/>
                  </a:lnTo>
                  <a:lnTo>
                    <a:pt x="2733" y="317"/>
                  </a:lnTo>
                  <a:lnTo>
                    <a:pt x="2738" y="304"/>
                  </a:lnTo>
                  <a:lnTo>
                    <a:pt x="2751" y="257"/>
                  </a:lnTo>
                  <a:lnTo>
                    <a:pt x="2741" y="254"/>
                  </a:lnTo>
                  <a:lnTo>
                    <a:pt x="2732" y="258"/>
                  </a:lnTo>
                  <a:lnTo>
                    <a:pt x="2745" y="296"/>
                  </a:lnTo>
                  <a:lnTo>
                    <a:pt x="2745" y="299"/>
                  </a:lnTo>
                  <a:lnTo>
                    <a:pt x="2748" y="301"/>
                  </a:lnTo>
                  <a:lnTo>
                    <a:pt x="2762" y="310"/>
                  </a:lnTo>
                  <a:lnTo>
                    <a:pt x="2774" y="317"/>
                  </a:lnTo>
                  <a:lnTo>
                    <a:pt x="2778" y="304"/>
                  </a:lnTo>
                  <a:lnTo>
                    <a:pt x="2793" y="249"/>
                  </a:lnTo>
                  <a:lnTo>
                    <a:pt x="2783" y="246"/>
                  </a:lnTo>
                  <a:lnTo>
                    <a:pt x="2775" y="254"/>
                  </a:lnTo>
                  <a:lnTo>
                    <a:pt x="2789" y="271"/>
                  </a:lnTo>
                  <a:lnTo>
                    <a:pt x="2792" y="274"/>
                  </a:lnTo>
                  <a:lnTo>
                    <a:pt x="2818" y="274"/>
                  </a:lnTo>
                  <a:lnTo>
                    <a:pt x="2821" y="266"/>
                  </a:lnTo>
                  <a:lnTo>
                    <a:pt x="2834" y="195"/>
                  </a:lnTo>
                  <a:lnTo>
                    <a:pt x="2824" y="192"/>
                  </a:lnTo>
                  <a:lnTo>
                    <a:pt x="2830" y="201"/>
                  </a:lnTo>
                  <a:lnTo>
                    <a:pt x="2843" y="192"/>
                  </a:lnTo>
                  <a:lnTo>
                    <a:pt x="2857" y="184"/>
                  </a:lnTo>
                  <a:lnTo>
                    <a:pt x="2870" y="175"/>
                  </a:lnTo>
                  <a:lnTo>
                    <a:pt x="2873" y="172"/>
                  </a:lnTo>
                  <a:lnTo>
                    <a:pt x="2875" y="168"/>
                  </a:lnTo>
                  <a:lnTo>
                    <a:pt x="2889" y="94"/>
                  </a:lnTo>
                  <a:lnTo>
                    <a:pt x="2878" y="92"/>
                  </a:lnTo>
                  <a:lnTo>
                    <a:pt x="2867" y="94"/>
                  </a:lnTo>
                  <a:lnTo>
                    <a:pt x="2881" y="209"/>
                  </a:lnTo>
                  <a:lnTo>
                    <a:pt x="2885" y="248"/>
                  </a:lnTo>
                  <a:lnTo>
                    <a:pt x="2902" y="212"/>
                  </a:lnTo>
                  <a:lnTo>
                    <a:pt x="2916" y="180"/>
                  </a:lnTo>
                  <a:lnTo>
                    <a:pt x="2916" y="177"/>
                  </a:lnTo>
                  <a:lnTo>
                    <a:pt x="2931" y="76"/>
                  </a:lnTo>
                  <a:lnTo>
                    <a:pt x="2920" y="74"/>
                  </a:lnTo>
                  <a:lnTo>
                    <a:pt x="2910" y="76"/>
                  </a:lnTo>
                  <a:lnTo>
                    <a:pt x="2923" y="169"/>
                  </a:lnTo>
                  <a:lnTo>
                    <a:pt x="2925" y="174"/>
                  </a:lnTo>
                  <a:lnTo>
                    <a:pt x="2929" y="177"/>
                  </a:lnTo>
                  <a:lnTo>
                    <a:pt x="2943" y="184"/>
                  </a:lnTo>
                  <a:lnTo>
                    <a:pt x="2953" y="191"/>
                  </a:lnTo>
                  <a:lnTo>
                    <a:pt x="2958" y="178"/>
                  </a:lnTo>
                  <a:lnTo>
                    <a:pt x="2972" y="136"/>
                  </a:lnTo>
                  <a:lnTo>
                    <a:pt x="2961" y="133"/>
                  </a:lnTo>
                  <a:lnTo>
                    <a:pt x="2968" y="141"/>
                  </a:lnTo>
                  <a:lnTo>
                    <a:pt x="2982" y="126"/>
                  </a:lnTo>
                  <a:lnTo>
                    <a:pt x="2984" y="124"/>
                  </a:lnTo>
                  <a:lnTo>
                    <a:pt x="2984" y="123"/>
                  </a:lnTo>
                  <a:lnTo>
                    <a:pt x="2997" y="97"/>
                  </a:lnTo>
                  <a:lnTo>
                    <a:pt x="2988" y="92"/>
                  </a:lnTo>
                  <a:lnTo>
                    <a:pt x="2994" y="101"/>
                  </a:lnTo>
                  <a:lnTo>
                    <a:pt x="3008" y="92"/>
                  </a:lnTo>
                  <a:lnTo>
                    <a:pt x="3002" y="83"/>
                  </a:lnTo>
                  <a:lnTo>
                    <a:pt x="2993" y="86"/>
                  </a:lnTo>
                  <a:lnTo>
                    <a:pt x="3006" y="145"/>
                  </a:lnTo>
                  <a:lnTo>
                    <a:pt x="3015" y="142"/>
                  </a:lnTo>
                  <a:lnTo>
                    <a:pt x="3005" y="144"/>
                  </a:lnTo>
                  <a:lnTo>
                    <a:pt x="3018" y="255"/>
                  </a:lnTo>
                  <a:lnTo>
                    <a:pt x="3018" y="251"/>
                  </a:lnTo>
                  <a:lnTo>
                    <a:pt x="3035" y="317"/>
                  </a:lnTo>
                  <a:lnTo>
                    <a:pt x="3035" y="320"/>
                  </a:lnTo>
                  <a:lnTo>
                    <a:pt x="3048" y="343"/>
                  </a:lnTo>
                  <a:lnTo>
                    <a:pt x="3058" y="337"/>
                  </a:lnTo>
                  <a:lnTo>
                    <a:pt x="3048" y="340"/>
                  </a:lnTo>
                  <a:lnTo>
                    <a:pt x="3062" y="402"/>
                  </a:lnTo>
                  <a:lnTo>
                    <a:pt x="3071" y="399"/>
                  </a:lnTo>
                  <a:lnTo>
                    <a:pt x="3061" y="400"/>
                  </a:lnTo>
                  <a:lnTo>
                    <a:pt x="3074" y="500"/>
                  </a:lnTo>
                  <a:lnTo>
                    <a:pt x="3074" y="498"/>
                  </a:lnTo>
                  <a:lnTo>
                    <a:pt x="3076" y="501"/>
                  </a:lnTo>
                  <a:lnTo>
                    <a:pt x="3089" y="545"/>
                  </a:lnTo>
                  <a:lnTo>
                    <a:pt x="3098" y="542"/>
                  </a:lnTo>
                  <a:lnTo>
                    <a:pt x="3088" y="544"/>
                  </a:lnTo>
                  <a:lnTo>
                    <a:pt x="3101" y="624"/>
                  </a:lnTo>
                  <a:lnTo>
                    <a:pt x="3103" y="633"/>
                  </a:lnTo>
                  <a:lnTo>
                    <a:pt x="3125" y="633"/>
                  </a:lnTo>
                  <a:lnTo>
                    <a:pt x="3125" y="622"/>
                  </a:lnTo>
                  <a:lnTo>
                    <a:pt x="3115" y="624"/>
                  </a:lnTo>
                  <a:lnTo>
                    <a:pt x="3128" y="701"/>
                  </a:lnTo>
                  <a:lnTo>
                    <a:pt x="3131" y="717"/>
                  </a:lnTo>
                  <a:lnTo>
                    <a:pt x="3145" y="708"/>
                  </a:lnTo>
                  <a:lnTo>
                    <a:pt x="3160" y="698"/>
                  </a:lnTo>
                  <a:lnTo>
                    <a:pt x="3154" y="689"/>
                  </a:lnTo>
                  <a:lnTo>
                    <a:pt x="3145" y="692"/>
                  </a:lnTo>
                  <a:lnTo>
                    <a:pt x="3159" y="761"/>
                  </a:lnTo>
                  <a:lnTo>
                    <a:pt x="3159" y="764"/>
                  </a:lnTo>
                  <a:lnTo>
                    <a:pt x="3159" y="762"/>
                  </a:lnTo>
                  <a:lnTo>
                    <a:pt x="3172" y="800"/>
                  </a:lnTo>
                  <a:lnTo>
                    <a:pt x="3181" y="796"/>
                  </a:lnTo>
                  <a:lnTo>
                    <a:pt x="3172" y="799"/>
                  </a:lnTo>
                  <a:lnTo>
                    <a:pt x="3186" y="839"/>
                  </a:lnTo>
                  <a:lnTo>
                    <a:pt x="3192" y="861"/>
                  </a:lnTo>
                  <a:lnTo>
                    <a:pt x="3186" y="841"/>
                  </a:lnTo>
                  <a:lnTo>
                    <a:pt x="3199" y="880"/>
                  </a:lnTo>
                  <a:lnTo>
                    <a:pt x="3208" y="876"/>
                  </a:lnTo>
                  <a:lnTo>
                    <a:pt x="3199" y="879"/>
                  </a:lnTo>
                  <a:lnTo>
                    <a:pt x="3213" y="935"/>
                  </a:lnTo>
                  <a:lnTo>
                    <a:pt x="3213" y="938"/>
                  </a:lnTo>
                  <a:lnTo>
                    <a:pt x="3227" y="962"/>
                  </a:lnTo>
                  <a:lnTo>
                    <a:pt x="3236" y="956"/>
                  </a:lnTo>
                  <a:lnTo>
                    <a:pt x="3227" y="959"/>
                  </a:lnTo>
                  <a:lnTo>
                    <a:pt x="3240" y="1008"/>
                  </a:lnTo>
                  <a:lnTo>
                    <a:pt x="3240" y="1011"/>
                  </a:lnTo>
                  <a:lnTo>
                    <a:pt x="3243" y="1014"/>
                  </a:lnTo>
                  <a:lnTo>
                    <a:pt x="3257" y="1025"/>
                  </a:lnTo>
                  <a:lnTo>
                    <a:pt x="3263" y="1016"/>
                  </a:lnTo>
                  <a:lnTo>
                    <a:pt x="3254" y="1022"/>
                  </a:lnTo>
                  <a:lnTo>
                    <a:pt x="3269" y="1048"/>
                  </a:lnTo>
                  <a:lnTo>
                    <a:pt x="3270" y="1049"/>
                  </a:lnTo>
                  <a:lnTo>
                    <a:pt x="3273" y="1051"/>
                  </a:lnTo>
                  <a:lnTo>
                    <a:pt x="3287" y="1058"/>
                  </a:lnTo>
                  <a:lnTo>
                    <a:pt x="3291" y="1049"/>
                  </a:lnTo>
                  <a:lnTo>
                    <a:pt x="3282" y="1052"/>
                  </a:lnTo>
                  <a:lnTo>
                    <a:pt x="3296" y="1117"/>
                  </a:lnTo>
                  <a:lnTo>
                    <a:pt x="3296" y="1120"/>
                  </a:lnTo>
                  <a:lnTo>
                    <a:pt x="3296" y="1119"/>
                  </a:lnTo>
                  <a:lnTo>
                    <a:pt x="3310" y="1158"/>
                  </a:lnTo>
                  <a:lnTo>
                    <a:pt x="3308" y="1155"/>
                  </a:lnTo>
                  <a:lnTo>
                    <a:pt x="3311" y="1159"/>
                  </a:lnTo>
                  <a:lnTo>
                    <a:pt x="3325" y="1180"/>
                  </a:lnTo>
                  <a:lnTo>
                    <a:pt x="3332" y="1174"/>
                  </a:lnTo>
                  <a:lnTo>
                    <a:pt x="3323" y="1179"/>
                  </a:lnTo>
                  <a:lnTo>
                    <a:pt x="3337" y="1217"/>
                  </a:lnTo>
                  <a:lnTo>
                    <a:pt x="3338" y="1220"/>
                  </a:lnTo>
                  <a:lnTo>
                    <a:pt x="3341" y="1223"/>
                  </a:lnTo>
                  <a:lnTo>
                    <a:pt x="3355" y="1229"/>
                  </a:lnTo>
                  <a:lnTo>
                    <a:pt x="3359" y="1218"/>
                  </a:lnTo>
                  <a:lnTo>
                    <a:pt x="3352" y="1226"/>
                  </a:lnTo>
                  <a:lnTo>
                    <a:pt x="3365" y="1242"/>
                  </a:lnTo>
                  <a:lnTo>
                    <a:pt x="3373" y="1235"/>
                  </a:lnTo>
                  <a:lnTo>
                    <a:pt x="3364" y="1241"/>
                  </a:lnTo>
                  <a:lnTo>
                    <a:pt x="3391" y="1289"/>
                  </a:lnTo>
                  <a:lnTo>
                    <a:pt x="3406" y="1316"/>
                  </a:lnTo>
                  <a:lnTo>
                    <a:pt x="3435" y="1345"/>
                  </a:lnTo>
                  <a:lnTo>
                    <a:pt x="3442" y="1337"/>
                  </a:lnTo>
                  <a:lnTo>
                    <a:pt x="3433" y="1343"/>
                  </a:lnTo>
                  <a:lnTo>
                    <a:pt x="3447" y="1368"/>
                  </a:lnTo>
                  <a:lnTo>
                    <a:pt x="3448" y="1369"/>
                  </a:lnTo>
                  <a:lnTo>
                    <a:pt x="3451" y="1371"/>
                  </a:lnTo>
                  <a:lnTo>
                    <a:pt x="3465" y="1378"/>
                  </a:lnTo>
                  <a:lnTo>
                    <a:pt x="3470" y="1369"/>
                  </a:lnTo>
                  <a:lnTo>
                    <a:pt x="3460" y="1375"/>
                  </a:lnTo>
                  <a:lnTo>
                    <a:pt x="3488" y="1423"/>
                  </a:lnTo>
                  <a:lnTo>
                    <a:pt x="3489" y="1426"/>
                  </a:lnTo>
                  <a:lnTo>
                    <a:pt x="3492" y="1428"/>
                  </a:lnTo>
                  <a:lnTo>
                    <a:pt x="3506" y="1434"/>
                  </a:lnTo>
                  <a:lnTo>
                    <a:pt x="3510" y="1423"/>
                  </a:lnTo>
                  <a:lnTo>
                    <a:pt x="3503" y="1431"/>
                  </a:lnTo>
                  <a:lnTo>
                    <a:pt x="3516" y="1445"/>
                  </a:lnTo>
                  <a:lnTo>
                    <a:pt x="3510" y="1439"/>
                  </a:lnTo>
                  <a:lnTo>
                    <a:pt x="3518" y="1445"/>
                  </a:lnTo>
                  <a:lnTo>
                    <a:pt x="3533" y="1458"/>
                  </a:lnTo>
                  <a:lnTo>
                    <a:pt x="3536" y="1461"/>
                  </a:lnTo>
                  <a:lnTo>
                    <a:pt x="3539" y="1461"/>
                  </a:lnTo>
                  <a:lnTo>
                    <a:pt x="3553" y="1463"/>
                  </a:lnTo>
                  <a:lnTo>
                    <a:pt x="3553" y="1452"/>
                  </a:lnTo>
                  <a:lnTo>
                    <a:pt x="3548" y="1461"/>
                  </a:lnTo>
                  <a:lnTo>
                    <a:pt x="3562" y="1469"/>
                  </a:lnTo>
                  <a:lnTo>
                    <a:pt x="3566" y="1460"/>
                  </a:lnTo>
                  <a:lnTo>
                    <a:pt x="3560" y="1467"/>
                  </a:lnTo>
                  <a:lnTo>
                    <a:pt x="3574" y="1479"/>
                  </a:lnTo>
                  <a:lnTo>
                    <a:pt x="3575" y="1481"/>
                  </a:lnTo>
                  <a:lnTo>
                    <a:pt x="3578" y="1482"/>
                  </a:lnTo>
                  <a:lnTo>
                    <a:pt x="3592" y="1485"/>
                  </a:lnTo>
                  <a:lnTo>
                    <a:pt x="3593" y="1475"/>
                  </a:lnTo>
                  <a:lnTo>
                    <a:pt x="3586" y="1482"/>
                  </a:lnTo>
                  <a:lnTo>
                    <a:pt x="3599" y="1497"/>
                  </a:lnTo>
                  <a:lnTo>
                    <a:pt x="3601" y="1499"/>
                  </a:lnTo>
                  <a:lnTo>
                    <a:pt x="3602" y="1499"/>
                  </a:lnTo>
                  <a:lnTo>
                    <a:pt x="3616" y="1506"/>
                  </a:lnTo>
                  <a:lnTo>
                    <a:pt x="3620" y="1497"/>
                  </a:lnTo>
                  <a:lnTo>
                    <a:pt x="3614" y="1506"/>
                  </a:lnTo>
                  <a:lnTo>
                    <a:pt x="3629" y="1519"/>
                  </a:lnTo>
                  <a:lnTo>
                    <a:pt x="3628" y="1517"/>
                  </a:lnTo>
                  <a:lnTo>
                    <a:pt x="3631" y="1519"/>
                  </a:lnTo>
                  <a:lnTo>
                    <a:pt x="3643" y="1526"/>
                  </a:lnTo>
                  <a:lnTo>
                    <a:pt x="3646" y="1528"/>
                  </a:lnTo>
                  <a:lnTo>
                    <a:pt x="3660" y="1531"/>
                  </a:lnTo>
                  <a:lnTo>
                    <a:pt x="3661" y="1520"/>
                  </a:lnTo>
                  <a:lnTo>
                    <a:pt x="3657" y="1529"/>
                  </a:lnTo>
                  <a:lnTo>
                    <a:pt x="3672" y="1538"/>
                  </a:lnTo>
                  <a:lnTo>
                    <a:pt x="3676" y="1529"/>
                  </a:lnTo>
                  <a:lnTo>
                    <a:pt x="3670" y="1538"/>
                  </a:lnTo>
                  <a:lnTo>
                    <a:pt x="3684" y="1547"/>
                  </a:lnTo>
                  <a:lnTo>
                    <a:pt x="3687" y="1549"/>
                  </a:lnTo>
                  <a:lnTo>
                    <a:pt x="3691" y="1549"/>
                  </a:lnTo>
                  <a:lnTo>
                    <a:pt x="3705" y="1547"/>
                  </a:lnTo>
                  <a:lnTo>
                    <a:pt x="3703" y="1537"/>
                  </a:lnTo>
                  <a:lnTo>
                    <a:pt x="3697" y="1546"/>
                  </a:lnTo>
                  <a:lnTo>
                    <a:pt x="3711" y="1555"/>
                  </a:lnTo>
                  <a:lnTo>
                    <a:pt x="3715" y="1556"/>
                  </a:lnTo>
                  <a:lnTo>
                    <a:pt x="3729" y="1559"/>
                  </a:lnTo>
                  <a:lnTo>
                    <a:pt x="3731" y="1549"/>
                  </a:lnTo>
                  <a:lnTo>
                    <a:pt x="3728" y="1559"/>
                  </a:lnTo>
                  <a:lnTo>
                    <a:pt x="3741" y="1564"/>
                  </a:lnTo>
                  <a:lnTo>
                    <a:pt x="3744" y="1564"/>
                  </a:lnTo>
                  <a:lnTo>
                    <a:pt x="3758" y="1565"/>
                  </a:lnTo>
                  <a:lnTo>
                    <a:pt x="3758" y="1555"/>
                  </a:lnTo>
                  <a:lnTo>
                    <a:pt x="3753" y="1564"/>
                  </a:lnTo>
                  <a:lnTo>
                    <a:pt x="3768" y="1573"/>
                  </a:lnTo>
                  <a:lnTo>
                    <a:pt x="3770" y="1574"/>
                  </a:lnTo>
                  <a:lnTo>
                    <a:pt x="3786" y="1574"/>
                  </a:lnTo>
                  <a:lnTo>
                    <a:pt x="3786" y="1564"/>
                  </a:lnTo>
                  <a:lnTo>
                    <a:pt x="3785" y="1574"/>
                  </a:lnTo>
                  <a:lnTo>
                    <a:pt x="3798" y="1577"/>
                  </a:lnTo>
                  <a:lnTo>
                    <a:pt x="3800" y="1567"/>
                  </a:lnTo>
                  <a:lnTo>
                    <a:pt x="3797" y="1577"/>
                  </a:lnTo>
                  <a:lnTo>
                    <a:pt x="3824" y="1586"/>
                  </a:lnTo>
                  <a:lnTo>
                    <a:pt x="3827" y="1586"/>
                  </a:lnTo>
                  <a:lnTo>
                    <a:pt x="3841" y="1588"/>
                  </a:lnTo>
                  <a:lnTo>
                    <a:pt x="3841" y="1577"/>
                  </a:lnTo>
                  <a:lnTo>
                    <a:pt x="3839" y="1588"/>
                  </a:lnTo>
                  <a:lnTo>
                    <a:pt x="3866" y="1594"/>
                  </a:lnTo>
                  <a:lnTo>
                    <a:pt x="3871" y="1594"/>
                  </a:lnTo>
                  <a:lnTo>
                    <a:pt x="3868" y="1594"/>
                  </a:lnTo>
                  <a:lnTo>
                    <a:pt x="3881" y="1595"/>
                  </a:lnTo>
                  <a:lnTo>
                    <a:pt x="3881" y="1585"/>
                  </a:lnTo>
                  <a:lnTo>
                    <a:pt x="3878" y="1595"/>
                  </a:lnTo>
                  <a:lnTo>
                    <a:pt x="3894" y="1600"/>
                  </a:lnTo>
                  <a:lnTo>
                    <a:pt x="3892" y="1599"/>
                  </a:lnTo>
                  <a:lnTo>
                    <a:pt x="3895" y="1600"/>
                  </a:lnTo>
                  <a:lnTo>
                    <a:pt x="3909" y="1603"/>
                  </a:lnTo>
                  <a:lnTo>
                    <a:pt x="3913" y="1603"/>
                  </a:lnTo>
                  <a:lnTo>
                    <a:pt x="3918" y="1600"/>
                  </a:lnTo>
                  <a:lnTo>
                    <a:pt x="3931" y="1588"/>
                  </a:lnTo>
                  <a:lnTo>
                    <a:pt x="3931" y="1586"/>
                  </a:lnTo>
                  <a:lnTo>
                    <a:pt x="3933" y="1586"/>
                  </a:lnTo>
                  <a:lnTo>
                    <a:pt x="3960" y="1550"/>
                  </a:lnTo>
                  <a:lnTo>
                    <a:pt x="3951" y="1544"/>
                  </a:lnTo>
                  <a:lnTo>
                    <a:pt x="3957" y="1553"/>
                  </a:lnTo>
                  <a:lnTo>
                    <a:pt x="3971" y="1544"/>
                  </a:lnTo>
                  <a:lnTo>
                    <a:pt x="3986" y="1529"/>
                  </a:lnTo>
                  <a:lnTo>
                    <a:pt x="3978" y="1522"/>
                  </a:lnTo>
                  <a:lnTo>
                    <a:pt x="3984" y="1531"/>
                  </a:lnTo>
                  <a:lnTo>
                    <a:pt x="3998" y="1523"/>
                  </a:lnTo>
                  <a:lnTo>
                    <a:pt x="3996" y="1523"/>
                  </a:lnTo>
                  <a:lnTo>
                    <a:pt x="3999" y="1522"/>
                  </a:lnTo>
                  <a:lnTo>
                    <a:pt x="4013" y="1509"/>
                  </a:lnTo>
                  <a:lnTo>
                    <a:pt x="4005" y="1502"/>
                  </a:lnTo>
                  <a:lnTo>
                    <a:pt x="4010" y="1512"/>
                  </a:lnTo>
                  <a:lnTo>
                    <a:pt x="4023" y="1506"/>
                  </a:lnTo>
                  <a:lnTo>
                    <a:pt x="4019" y="1496"/>
                  </a:lnTo>
                  <a:lnTo>
                    <a:pt x="4019" y="1506"/>
                  </a:lnTo>
                  <a:lnTo>
                    <a:pt x="4034" y="1508"/>
                  </a:lnTo>
                  <a:lnTo>
                    <a:pt x="4032" y="1508"/>
                  </a:lnTo>
                  <a:lnTo>
                    <a:pt x="4037" y="1508"/>
                  </a:lnTo>
                  <a:lnTo>
                    <a:pt x="4051" y="1505"/>
                  </a:lnTo>
                  <a:lnTo>
                    <a:pt x="4057" y="1502"/>
                  </a:lnTo>
                  <a:lnTo>
                    <a:pt x="4070" y="1485"/>
                  </a:lnTo>
                  <a:lnTo>
                    <a:pt x="4061" y="1478"/>
                  </a:lnTo>
                  <a:lnTo>
                    <a:pt x="4061" y="1488"/>
                  </a:lnTo>
                  <a:lnTo>
                    <a:pt x="4075" y="1490"/>
                  </a:lnTo>
                  <a:lnTo>
                    <a:pt x="4073" y="1490"/>
                  </a:lnTo>
                  <a:lnTo>
                    <a:pt x="4078" y="1490"/>
                  </a:lnTo>
                  <a:lnTo>
                    <a:pt x="4091" y="1487"/>
                  </a:lnTo>
                  <a:lnTo>
                    <a:pt x="4088" y="1476"/>
                  </a:lnTo>
                  <a:lnTo>
                    <a:pt x="4090" y="1487"/>
                  </a:lnTo>
                  <a:lnTo>
                    <a:pt x="4103" y="1485"/>
                  </a:lnTo>
                  <a:lnTo>
                    <a:pt x="4108" y="1485"/>
                  </a:lnTo>
                  <a:lnTo>
                    <a:pt x="4111" y="1482"/>
                  </a:lnTo>
                  <a:lnTo>
                    <a:pt x="4124" y="1466"/>
                  </a:lnTo>
                  <a:lnTo>
                    <a:pt x="4115" y="1458"/>
                  </a:lnTo>
                  <a:lnTo>
                    <a:pt x="4112" y="1469"/>
                  </a:lnTo>
                  <a:lnTo>
                    <a:pt x="4126" y="1473"/>
                  </a:lnTo>
                  <a:lnTo>
                    <a:pt x="4132" y="1475"/>
                  </a:lnTo>
                  <a:lnTo>
                    <a:pt x="4137" y="1470"/>
                  </a:lnTo>
                  <a:lnTo>
                    <a:pt x="4150" y="1458"/>
                  </a:lnTo>
                  <a:lnTo>
                    <a:pt x="4143" y="1451"/>
                  </a:lnTo>
                  <a:lnTo>
                    <a:pt x="4137" y="1460"/>
                  </a:lnTo>
                  <a:lnTo>
                    <a:pt x="4152" y="1472"/>
                  </a:lnTo>
                  <a:lnTo>
                    <a:pt x="4153" y="1473"/>
                  </a:lnTo>
                  <a:lnTo>
                    <a:pt x="4158" y="1473"/>
                  </a:lnTo>
                  <a:lnTo>
                    <a:pt x="4185" y="1476"/>
                  </a:lnTo>
                  <a:lnTo>
                    <a:pt x="4185" y="1466"/>
                  </a:lnTo>
                  <a:lnTo>
                    <a:pt x="4183" y="1476"/>
                  </a:lnTo>
                  <a:lnTo>
                    <a:pt x="4197" y="1479"/>
                  </a:lnTo>
                  <a:lnTo>
                    <a:pt x="4201" y="1479"/>
                  </a:lnTo>
                  <a:lnTo>
                    <a:pt x="4198" y="1479"/>
                  </a:lnTo>
                  <a:lnTo>
                    <a:pt x="4226" y="1482"/>
                  </a:lnTo>
                  <a:lnTo>
                    <a:pt x="4229" y="1482"/>
                  </a:lnTo>
                  <a:lnTo>
                    <a:pt x="4233" y="1479"/>
                  </a:lnTo>
                  <a:lnTo>
                    <a:pt x="4247" y="1464"/>
                  </a:lnTo>
                  <a:lnTo>
                    <a:pt x="4239" y="1457"/>
                  </a:lnTo>
                  <a:lnTo>
                    <a:pt x="4236" y="1467"/>
                  </a:lnTo>
                  <a:lnTo>
                    <a:pt x="4251" y="1473"/>
                  </a:lnTo>
                  <a:lnTo>
                    <a:pt x="4259" y="1473"/>
                  </a:lnTo>
                  <a:lnTo>
                    <a:pt x="4271" y="1469"/>
                  </a:lnTo>
                  <a:lnTo>
                    <a:pt x="4266" y="1458"/>
                  </a:lnTo>
                  <a:lnTo>
                    <a:pt x="4266" y="1469"/>
                  </a:lnTo>
                  <a:lnTo>
                    <a:pt x="4280" y="1470"/>
                  </a:lnTo>
                  <a:lnTo>
                    <a:pt x="4283" y="1470"/>
                  </a:lnTo>
                  <a:lnTo>
                    <a:pt x="4286" y="1469"/>
                  </a:lnTo>
                  <a:lnTo>
                    <a:pt x="4301" y="1460"/>
                  </a:lnTo>
                  <a:lnTo>
                    <a:pt x="4316" y="1445"/>
                  </a:lnTo>
                  <a:lnTo>
                    <a:pt x="4309" y="1437"/>
                  </a:lnTo>
                  <a:lnTo>
                    <a:pt x="4310" y="1448"/>
                  </a:lnTo>
                  <a:lnTo>
                    <a:pt x="4324" y="1446"/>
                  </a:lnTo>
                  <a:lnTo>
                    <a:pt x="4325" y="1446"/>
                  </a:lnTo>
                  <a:lnTo>
                    <a:pt x="4328" y="1445"/>
                  </a:lnTo>
                  <a:lnTo>
                    <a:pt x="4342" y="1437"/>
                  </a:lnTo>
                  <a:lnTo>
                    <a:pt x="4355" y="1428"/>
                  </a:lnTo>
                  <a:lnTo>
                    <a:pt x="4349" y="1419"/>
                  </a:lnTo>
                  <a:lnTo>
                    <a:pt x="4354" y="1428"/>
                  </a:lnTo>
                  <a:lnTo>
                    <a:pt x="4360" y="1425"/>
                  </a:lnTo>
                  <a:lnTo>
                    <a:pt x="4351" y="1407"/>
                  </a:lnTo>
                  <a:lnTo>
                    <a:pt x="4342" y="1411"/>
                  </a:lnTo>
                  <a:lnTo>
                    <a:pt x="4345" y="1410"/>
                  </a:lnTo>
                  <a:lnTo>
                    <a:pt x="4331" y="1419"/>
                  </a:lnTo>
                  <a:lnTo>
                    <a:pt x="4318" y="1426"/>
                  </a:lnTo>
                  <a:lnTo>
                    <a:pt x="4322" y="1436"/>
                  </a:lnTo>
                  <a:lnTo>
                    <a:pt x="4322" y="1425"/>
                  </a:lnTo>
                  <a:lnTo>
                    <a:pt x="4309" y="1426"/>
                  </a:lnTo>
                  <a:lnTo>
                    <a:pt x="4304" y="1426"/>
                  </a:lnTo>
                  <a:lnTo>
                    <a:pt x="4287" y="1443"/>
                  </a:lnTo>
                  <a:lnTo>
                    <a:pt x="4295" y="1451"/>
                  </a:lnTo>
                  <a:lnTo>
                    <a:pt x="4290" y="1442"/>
                  </a:lnTo>
                  <a:lnTo>
                    <a:pt x="4275" y="1451"/>
                  </a:lnTo>
                  <a:lnTo>
                    <a:pt x="4280" y="1460"/>
                  </a:lnTo>
                  <a:lnTo>
                    <a:pt x="4281" y="1449"/>
                  </a:lnTo>
                  <a:lnTo>
                    <a:pt x="4268" y="1448"/>
                  </a:lnTo>
                  <a:lnTo>
                    <a:pt x="4265" y="1448"/>
                  </a:lnTo>
                  <a:lnTo>
                    <a:pt x="4263" y="1449"/>
                  </a:lnTo>
                  <a:lnTo>
                    <a:pt x="4251" y="1454"/>
                  </a:lnTo>
                  <a:lnTo>
                    <a:pt x="4254" y="1463"/>
                  </a:lnTo>
                  <a:lnTo>
                    <a:pt x="4259" y="1454"/>
                  </a:lnTo>
                  <a:lnTo>
                    <a:pt x="4236" y="1445"/>
                  </a:lnTo>
                  <a:lnTo>
                    <a:pt x="4232" y="1451"/>
                  </a:lnTo>
                  <a:lnTo>
                    <a:pt x="4218" y="1466"/>
                  </a:lnTo>
                  <a:lnTo>
                    <a:pt x="4226" y="1472"/>
                  </a:lnTo>
                  <a:lnTo>
                    <a:pt x="4227" y="1461"/>
                  </a:lnTo>
                  <a:lnTo>
                    <a:pt x="4200" y="1458"/>
                  </a:lnTo>
                  <a:lnTo>
                    <a:pt x="4198" y="1469"/>
                  </a:lnTo>
                  <a:lnTo>
                    <a:pt x="4201" y="1460"/>
                  </a:lnTo>
                  <a:lnTo>
                    <a:pt x="4188" y="1457"/>
                  </a:lnTo>
                  <a:lnTo>
                    <a:pt x="4182" y="1455"/>
                  </a:lnTo>
                  <a:lnTo>
                    <a:pt x="4186" y="1455"/>
                  </a:lnTo>
                  <a:lnTo>
                    <a:pt x="4159" y="1452"/>
                  </a:lnTo>
                  <a:lnTo>
                    <a:pt x="4158" y="1463"/>
                  </a:lnTo>
                  <a:lnTo>
                    <a:pt x="4165" y="1455"/>
                  </a:lnTo>
                  <a:lnTo>
                    <a:pt x="4143" y="1437"/>
                  </a:lnTo>
                  <a:lnTo>
                    <a:pt x="4137" y="1443"/>
                  </a:lnTo>
                  <a:lnTo>
                    <a:pt x="4123" y="1455"/>
                  </a:lnTo>
                  <a:lnTo>
                    <a:pt x="4129" y="1463"/>
                  </a:lnTo>
                  <a:lnTo>
                    <a:pt x="4132" y="1454"/>
                  </a:lnTo>
                  <a:lnTo>
                    <a:pt x="4118" y="1449"/>
                  </a:lnTo>
                  <a:lnTo>
                    <a:pt x="4111" y="1446"/>
                  </a:lnTo>
                  <a:lnTo>
                    <a:pt x="4108" y="1452"/>
                  </a:lnTo>
                  <a:lnTo>
                    <a:pt x="4094" y="1469"/>
                  </a:lnTo>
                  <a:lnTo>
                    <a:pt x="4102" y="1475"/>
                  </a:lnTo>
                  <a:lnTo>
                    <a:pt x="4102" y="1464"/>
                  </a:lnTo>
                  <a:lnTo>
                    <a:pt x="4088" y="1466"/>
                  </a:lnTo>
                  <a:lnTo>
                    <a:pt x="4091" y="1466"/>
                  </a:lnTo>
                  <a:lnTo>
                    <a:pt x="4087" y="1467"/>
                  </a:lnTo>
                  <a:lnTo>
                    <a:pt x="4073" y="1470"/>
                  </a:lnTo>
                  <a:lnTo>
                    <a:pt x="4075" y="1479"/>
                  </a:lnTo>
                  <a:lnTo>
                    <a:pt x="4076" y="1469"/>
                  </a:lnTo>
                  <a:lnTo>
                    <a:pt x="4063" y="1467"/>
                  </a:lnTo>
                  <a:lnTo>
                    <a:pt x="4057" y="1467"/>
                  </a:lnTo>
                  <a:lnTo>
                    <a:pt x="4054" y="1472"/>
                  </a:lnTo>
                  <a:lnTo>
                    <a:pt x="4040" y="1488"/>
                  </a:lnTo>
                  <a:lnTo>
                    <a:pt x="4047" y="1494"/>
                  </a:lnTo>
                  <a:lnTo>
                    <a:pt x="4046" y="1485"/>
                  </a:lnTo>
                  <a:lnTo>
                    <a:pt x="4032" y="1488"/>
                  </a:lnTo>
                  <a:lnTo>
                    <a:pt x="4034" y="1497"/>
                  </a:lnTo>
                  <a:lnTo>
                    <a:pt x="4035" y="1487"/>
                  </a:lnTo>
                  <a:lnTo>
                    <a:pt x="4020" y="1485"/>
                  </a:lnTo>
                  <a:lnTo>
                    <a:pt x="4017" y="1485"/>
                  </a:lnTo>
                  <a:lnTo>
                    <a:pt x="4014" y="1487"/>
                  </a:lnTo>
                  <a:lnTo>
                    <a:pt x="4001" y="1493"/>
                  </a:lnTo>
                  <a:lnTo>
                    <a:pt x="4001" y="1491"/>
                  </a:lnTo>
                  <a:lnTo>
                    <a:pt x="3999" y="1494"/>
                  </a:lnTo>
                  <a:lnTo>
                    <a:pt x="3986" y="1506"/>
                  </a:lnTo>
                  <a:lnTo>
                    <a:pt x="3992" y="1514"/>
                  </a:lnTo>
                  <a:lnTo>
                    <a:pt x="3987" y="1505"/>
                  </a:lnTo>
                  <a:lnTo>
                    <a:pt x="3974" y="1512"/>
                  </a:lnTo>
                  <a:lnTo>
                    <a:pt x="3971" y="1514"/>
                  </a:lnTo>
                  <a:lnTo>
                    <a:pt x="3957" y="1528"/>
                  </a:lnTo>
                  <a:lnTo>
                    <a:pt x="3964" y="1535"/>
                  </a:lnTo>
                  <a:lnTo>
                    <a:pt x="3960" y="1526"/>
                  </a:lnTo>
                  <a:lnTo>
                    <a:pt x="3946" y="1535"/>
                  </a:lnTo>
                  <a:lnTo>
                    <a:pt x="3943" y="1538"/>
                  </a:lnTo>
                  <a:lnTo>
                    <a:pt x="3916" y="1574"/>
                  </a:lnTo>
                  <a:lnTo>
                    <a:pt x="3924" y="1580"/>
                  </a:lnTo>
                  <a:lnTo>
                    <a:pt x="3918" y="1573"/>
                  </a:lnTo>
                  <a:lnTo>
                    <a:pt x="3904" y="1585"/>
                  </a:lnTo>
                  <a:lnTo>
                    <a:pt x="3910" y="1592"/>
                  </a:lnTo>
                  <a:lnTo>
                    <a:pt x="3913" y="1583"/>
                  </a:lnTo>
                  <a:lnTo>
                    <a:pt x="3900" y="1580"/>
                  </a:lnTo>
                  <a:lnTo>
                    <a:pt x="3897" y="1589"/>
                  </a:lnTo>
                  <a:lnTo>
                    <a:pt x="3900" y="1580"/>
                  </a:lnTo>
                  <a:lnTo>
                    <a:pt x="3885" y="1576"/>
                  </a:lnTo>
                  <a:lnTo>
                    <a:pt x="3881" y="1574"/>
                  </a:lnTo>
                  <a:lnTo>
                    <a:pt x="3883" y="1574"/>
                  </a:lnTo>
                  <a:lnTo>
                    <a:pt x="3869" y="1573"/>
                  </a:lnTo>
                  <a:lnTo>
                    <a:pt x="3868" y="1583"/>
                  </a:lnTo>
                  <a:lnTo>
                    <a:pt x="3871" y="1574"/>
                  </a:lnTo>
                  <a:lnTo>
                    <a:pt x="3844" y="1568"/>
                  </a:lnTo>
                  <a:lnTo>
                    <a:pt x="3838" y="1567"/>
                  </a:lnTo>
                  <a:lnTo>
                    <a:pt x="3842" y="1567"/>
                  </a:lnTo>
                  <a:lnTo>
                    <a:pt x="3829" y="1565"/>
                  </a:lnTo>
                  <a:lnTo>
                    <a:pt x="3827" y="1576"/>
                  </a:lnTo>
                  <a:lnTo>
                    <a:pt x="3830" y="1567"/>
                  </a:lnTo>
                  <a:lnTo>
                    <a:pt x="3803" y="1558"/>
                  </a:lnTo>
                  <a:lnTo>
                    <a:pt x="3805" y="1558"/>
                  </a:lnTo>
                  <a:lnTo>
                    <a:pt x="3803" y="1558"/>
                  </a:lnTo>
                  <a:lnTo>
                    <a:pt x="3789" y="1555"/>
                  </a:lnTo>
                  <a:lnTo>
                    <a:pt x="3785" y="1553"/>
                  </a:lnTo>
                  <a:lnTo>
                    <a:pt x="3786" y="1553"/>
                  </a:lnTo>
                  <a:lnTo>
                    <a:pt x="3773" y="1553"/>
                  </a:lnTo>
                  <a:lnTo>
                    <a:pt x="3773" y="1564"/>
                  </a:lnTo>
                  <a:lnTo>
                    <a:pt x="3779" y="1555"/>
                  </a:lnTo>
                  <a:lnTo>
                    <a:pt x="3764" y="1546"/>
                  </a:lnTo>
                  <a:lnTo>
                    <a:pt x="3761" y="1544"/>
                  </a:lnTo>
                  <a:lnTo>
                    <a:pt x="3759" y="1544"/>
                  </a:lnTo>
                  <a:lnTo>
                    <a:pt x="3746" y="1543"/>
                  </a:lnTo>
                  <a:lnTo>
                    <a:pt x="3744" y="1553"/>
                  </a:lnTo>
                  <a:lnTo>
                    <a:pt x="3747" y="1544"/>
                  </a:lnTo>
                  <a:lnTo>
                    <a:pt x="3734" y="1540"/>
                  </a:lnTo>
                  <a:lnTo>
                    <a:pt x="3735" y="1540"/>
                  </a:lnTo>
                  <a:lnTo>
                    <a:pt x="3734" y="1540"/>
                  </a:lnTo>
                  <a:lnTo>
                    <a:pt x="3720" y="1537"/>
                  </a:lnTo>
                  <a:lnTo>
                    <a:pt x="3717" y="1546"/>
                  </a:lnTo>
                  <a:lnTo>
                    <a:pt x="3723" y="1537"/>
                  </a:lnTo>
                  <a:lnTo>
                    <a:pt x="3709" y="1528"/>
                  </a:lnTo>
                  <a:lnTo>
                    <a:pt x="3706" y="1526"/>
                  </a:lnTo>
                  <a:lnTo>
                    <a:pt x="3703" y="1526"/>
                  </a:lnTo>
                  <a:lnTo>
                    <a:pt x="3690" y="1528"/>
                  </a:lnTo>
                  <a:lnTo>
                    <a:pt x="3690" y="1538"/>
                  </a:lnTo>
                  <a:lnTo>
                    <a:pt x="3696" y="1529"/>
                  </a:lnTo>
                  <a:lnTo>
                    <a:pt x="3682" y="1520"/>
                  </a:lnTo>
                  <a:lnTo>
                    <a:pt x="3690" y="1525"/>
                  </a:lnTo>
                  <a:lnTo>
                    <a:pt x="3667" y="1511"/>
                  </a:lnTo>
                  <a:lnTo>
                    <a:pt x="3664" y="1511"/>
                  </a:lnTo>
                  <a:lnTo>
                    <a:pt x="3651" y="1508"/>
                  </a:lnTo>
                  <a:lnTo>
                    <a:pt x="3648" y="1517"/>
                  </a:lnTo>
                  <a:lnTo>
                    <a:pt x="3654" y="1508"/>
                  </a:lnTo>
                  <a:lnTo>
                    <a:pt x="3642" y="1500"/>
                  </a:lnTo>
                  <a:lnTo>
                    <a:pt x="3636" y="1509"/>
                  </a:lnTo>
                  <a:lnTo>
                    <a:pt x="3643" y="1502"/>
                  </a:lnTo>
                  <a:lnTo>
                    <a:pt x="3628" y="1490"/>
                  </a:lnTo>
                  <a:lnTo>
                    <a:pt x="3626" y="1488"/>
                  </a:lnTo>
                  <a:lnTo>
                    <a:pt x="3613" y="1481"/>
                  </a:lnTo>
                  <a:lnTo>
                    <a:pt x="3607" y="1490"/>
                  </a:lnTo>
                  <a:lnTo>
                    <a:pt x="3614" y="1484"/>
                  </a:lnTo>
                  <a:lnTo>
                    <a:pt x="3601" y="1469"/>
                  </a:lnTo>
                  <a:lnTo>
                    <a:pt x="3599" y="1466"/>
                  </a:lnTo>
                  <a:lnTo>
                    <a:pt x="3596" y="1466"/>
                  </a:lnTo>
                  <a:lnTo>
                    <a:pt x="3583" y="1463"/>
                  </a:lnTo>
                  <a:lnTo>
                    <a:pt x="3580" y="1472"/>
                  </a:lnTo>
                  <a:lnTo>
                    <a:pt x="3587" y="1464"/>
                  </a:lnTo>
                  <a:lnTo>
                    <a:pt x="3574" y="1452"/>
                  </a:lnTo>
                  <a:lnTo>
                    <a:pt x="3571" y="1451"/>
                  </a:lnTo>
                  <a:lnTo>
                    <a:pt x="3572" y="1451"/>
                  </a:lnTo>
                  <a:lnTo>
                    <a:pt x="3559" y="1443"/>
                  </a:lnTo>
                  <a:lnTo>
                    <a:pt x="3556" y="1442"/>
                  </a:lnTo>
                  <a:lnTo>
                    <a:pt x="3554" y="1442"/>
                  </a:lnTo>
                  <a:lnTo>
                    <a:pt x="3540" y="1440"/>
                  </a:lnTo>
                  <a:lnTo>
                    <a:pt x="3539" y="1451"/>
                  </a:lnTo>
                  <a:lnTo>
                    <a:pt x="3546" y="1443"/>
                  </a:lnTo>
                  <a:lnTo>
                    <a:pt x="3531" y="1429"/>
                  </a:lnTo>
                  <a:lnTo>
                    <a:pt x="3524" y="1437"/>
                  </a:lnTo>
                  <a:lnTo>
                    <a:pt x="3531" y="1429"/>
                  </a:lnTo>
                  <a:lnTo>
                    <a:pt x="3516" y="1414"/>
                  </a:lnTo>
                  <a:lnTo>
                    <a:pt x="3515" y="1414"/>
                  </a:lnTo>
                  <a:lnTo>
                    <a:pt x="3501" y="1408"/>
                  </a:lnTo>
                  <a:lnTo>
                    <a:pt x="3497" y="1417"/>
                  </a:lnTo>
                  <a:lnTo>
                    <a:pt x="3506" y="1413"/>
                  </a:lnTo>
                  <a:lnTo>
                    <a:pt x="3479" y="1365"/>
                  </a:lnTo>
                  <a:lnTo>
                    <a:pt x="3477" y="1362"/>
                  </a:lnTo>
                  <a:lnTo>
                    <a:pt x="3476" y="1360"/>
                  </a:lnTo>
                  <a:lnTo>
                    <a:pt x="3462" y="1353"/>
                  </a:lnTo>
                  <a:lnTo>
                    <a:pt x="3456" y="1362"/>
                  </a:lnTo>
                  <a:lnTo>
                    <a:pt x="3465" y="1357"/>
                  </a:lnTo>
                  <a:lnTo>
                    <a:pt x="3451" y="1333"/>
                  </a:lnTo>
                  <a:lnTo>
                    <a:pt x="3450" y="1330"/>
                  </a:lnTo>
                  <a:lnTo>
                    <a:pt x="3423" y="1303"/>
                  </a:lnTo>
                  <a:lnTo>
                    <a:pt x="3415" y="1310"/>
                  </a:lnTo>
                  <a:lnTo>
                    <a:pt x="3424" y="1306"/>
                  </a:lnTo>
                  <a:lnTo>
                    <a:pt x="3409" y="1279"/>
                  </a:lnTo>
                  <a:lnTo>
                    <a:pt x="3382" y="1230"/>
                  </a:lnTo>
                  <a:lnTo>
                    <a:pt x="3380" y="1227"/>
                  </a:lnTo>
                  <a:lnTo>
                    <a:pt x="3382" y="1229"/>
                  </a:lnTo>
                  <a:lnTo>
                    <a:pt x="3368" y="1212"/>
                  </a:lnTo>
                  <a:lnTo>
                    <a:pt x="3365" y="1209"/>
                  </a:lnTo>
                  <a:lnTo>
                    <a:pt x="3364" y="1209"/>
                  </a:lnTo>
                  <a:lnTo>
                    <a:pt x="3350" y="1203"/>
                  </a:lnTo>
                  <a:lnTo>
                    <a:pt x="3346" y="1212"/>
                  </a:lnTo>
                  <a:lnTo>
                    <a:pt x="3356" y="1209"/>
                  </a:lnTo>
                  <a:lnTo>
                    <a:pt x="3343" y="1171"/>
                  </a:lnTo>
                  <a:lnTo>
                    <a:pt x="3343" y="1173"/>
                  </a:lnTo>
                  <a:lnTo>
                    <a:pt x="3341" y="1170"/>
                  </a:lnTo>
                  <a:lnTo>
                    <a:pt x="3328" y="1149"/>
                  </a:lnTo>
                  <a:lnTo>
                    <a:pt x="3319" y="1153"/>
                  </a:lnTo>
                  <a:lnTo>
                    <a:pt x="3329" y="1150"/>
                  </a:lnTo>
                  <a:lnTo>
                    <a:pt x="3316" y="1111"/>
                  </a:lnTo>
                  <a:lnTo>
                    <a:pt x="3305" y="1114"/>
                  </a:lnTo>
                  <a:lnTo>
                    <a:pt x="3316" y="1113"/>
                  </a:lnTo>
                  <a:lnTo>
                    <a:pt x="3302" y="1048"/>
                  </a:lnTo>
                  <a:lnTo>
                    <a:pt x="3300" y="1042"/>
                  </a:lnTo>
                  <a:lnTo>
                    <a:pt x="3297" y="1040"/>
                  </a:lnTo>
                  <a:lnTo>
                    <a:pt x="3284" y="1033"/>
                  </a:lnTo>
                  <a:lnTo>
                    <a:pt x="3278" y="1042"/>
                  </a:lnTo>
                  <a:lnTo>
                    <a:pt x="3287" y="1037"/>
                  </a:lnTo>
                  <a:lnTo>
                    <a:pt x="3272" y="1011"/>
                  </a:lnTo>
                  <a:lnTo>
                    <a:pt x="3272" y="1010"/>
                  </a:lnTo>
                  <a:lnTo>
                    <a:pt x="3269" y="1008"/>
                  </a:lnTo>
                  <a:lnTo>
                    <a:pt x="3255" y="998"/>
                  </a:lnTo>
                  <a:lnTo>
                    <a:pt x="3249" y="1005"/>
                  </a:lnTo>
                  <a:lnTo>
                    <a:pt x="3260" y="1002"/>
                  </a:lnTo>
                  <a:lnTo>
                    <a:pt x="3246" y="953"/>
                  </a:lnTo>
                  <a:lnTo>
                    <a:pt x="3245" y="951"/>
                  </a:lnTo>
                  <a:lnTo>
                    <a:pt x="3231" y="927"/>
                  </a:lnTo>
                  <a:lnTo>
                    <a:pt x="3222" y="931"/>
                  </a:lnTo>
                  <a:lnTo>
                    <a:pt x="3233" y="930"/>
                  </a:lnTo>
                  <a:lnTo>
                    <a:pt x="3219" y="874"/>
                  </a:lnTo>
                  <a:lnTo>
                    <a:pt x="3217" y="868"/>
                  </a:lnTo>
                  <a:lnTo>
                    <a:pt x="3219" y="873"/>
                  </a:lnTo>
                  <a:lnTo>
                    <a:pt x="3205" y="833"/>
                  </a:lnTo>
                  <a:lnTo>
                    <a:pt x="3195" y="836"/>
                  </a:lnTo>
                  <a:lnTo>
                    <a:pt x="3205" y="833"/>
                  </a:lnTo>
                  <a:lnTo>
                    <a:pt x="3192" y="793"/>
                  </a:lnTo>
                  <a:lnTo>
                    <a:pt x="3187" y="782"/>
                  </a:lnTo>
                  <a:lnTo>
                    <a:pt x="3192" y="793"/>
                  </a:lnTo>
                  <a:lnTo>
                    <a:pt x="3178" y="755"/>
                  </a:lnTo>
                  <a:lnTo>
                    <a:pt x="3168" y="758"/>
                  </a:lnTo>
                  <a:lnTo>
                    <a:pt x="3178" y="756"/>
                  </a:lnTo>
                  <a:lnTo>
                    <a:pt x="3165" y="687"/>
                  </a:lnTo>
                  <a:lnTo>
                    <a:pt x="3162" y="672"/>
                  </a:lnTo>
                  <a:lnTo>
                    <a:pt x="3148" y="681"/>
                  </a:lnTo>
                  <a:lnTo>
                    <a:pt x="3133" y="692"/>
                  </a:lnTo>
                  <a:lnTo>
                    <a:pt x="3139" y="699"/>
                  </a:lnTo>
                  <a:lnTo>
                    <a:pt x="3150" y="698"/>
                  </a:lnTo>
                  <a:lnTo>
                    <a:pt x="3136" y="621"/>
                  </a:lnTo>
                  <a:lnTo>
                    <a:pt x="3134" y="612"/>
                  </a:lnTo>
                  <a:lnTo>
                    <a:pt x="3112" y="612"/>
                  </a:lnTo>
                  <a:lnTo>
                    <a:pt x="3112" y="622"/>
                  </a:lnTo>
                  <a:lnTo>
                    <a:pt x="3122" y="621"/>
                  </a:lnTo>
                  <a:lnTo>
                    <a:pt x="3109" y="541"/>
                  </a:lnTo>
                  <a:lnTo>
                    <a:pt x="3109" y="542"/>
                  </a:lnTo>
                  <a:lnTo>
                    <a:pt x="3109" y="539"/>
                  </a:lnTo>
                  <a:lnTo>
                    <a:pt x="3095" y="495"/>
                  </a:lnTo>
                  <a:lnTo>
                    <a:pt x="3085" y="498"/>
                  </a:lnTo>
                  <a:lnTo>
                    <a:pt x="3095" y="497"/>
                  </a:lnTo>
                  <a:lnTo>
                    <a:pt x="3082" y="397"/>
                  </a:lnTo>
                  <a:lnTo>
                    <a:pt x="3083" y="405"/>
                  </a:lnTo>
                  <a:lnTo>
                    <a:pt x="3082" y="397"/>
                  </a:lnTo>
                  <a:lnTo>
                    <a:pt x="3068" y="335"/>
                  </a:lnTo>
                  <a:lnTo>
                    <a:pt x="3067" y="332"/>
                  </a:lnTo>
                  <a:lnTo>
                    <a:pt x="3053" y="310"/>
                  </a:lnTo>
                  <a:lnTo>
                    <a:pt x="3044" y="314"/>
                  </a:lnTo>
                  <a:lnTo>
                    <a:pt x="3055" y="313"/>
                  </a:lnTo>
                  <a:lnTo>
                    <a:pt x="3039" y="252"/>
                  </a:lnTo>
                  <a:lnTo>
                    <a:pt x="3029" y="254"/>
                  </a:lnTo>
                  <a:lnTo>
                    <a:pt x="3039" y="252"/>
                  </a:lnTo>
                  <a:lnTo>
                    <a:pt x="3026" y="141"/>
                  </a:lnTo>
                  <a:lnTo>
                    <a:pt x="3026" y="147"/>
                  </a:lnTo>
                  <a:lnTo>
                    <a:pt x="3026" y="141"/>
                  </a:lnTo>
                  <a:lnTo>
                    <a:pt x="3012" y="82"/>
                  </a:lnTo>
                  <a:lnTo>
                    <a:pt x="3008" y="67"/>
                  </a:lnTo>
                  <a:lnTo>
                    <a:pt x="2997" y="74"/>
                  </a:lnTo>
                  <a:lnTo>
                    <a:pt x="2984" y="83"/>
                  </a:lnTo>
                  <a:lnTo>
                    <a:pt x="2981" y="85"/>
                  </a:lnTo>
                  <a:lnTo>
                    <a:pt x="2979" y="88"/>
                  </a:lnTo>
                  <a:lnTo>
                    <a:pt x="2965" y="114"/>
                  </a:lnTo>
                  <a:lnTo>
                    <a:pt x="2975" y="118"/>
                  </a:lnTo>
                  <a:lnTo>
                    <a:pt x="2967" y="112"/>
                  </a:lnTo>
                  <a:lnTo>
                    <a:pt x="2953" y="127"/>
                  </a:lnTo>
                  <a:lnTo>
                    <a:pt x="2952" y="129"/>
                  </a:lnTo>
                  <a:lnTo>
                    <a:pt x="2952" y="130"/>
                  </a:lnTo>
                  <a:lnTo>
                    <a:pt x="2938" y="172"/>
                  </a:lnTo>
                  <a:lnTo>
                    <a:pt x="2947" y="175"/>
                  </a:lnTo>
                  <a:lnTo>
                    <a:pt x="2953" y="166"/>
                  </a:lnTo>
                  <a:lnTo>
                    <a:pt x="2940" y="159"/>
                  </a:lnTo>
                  <a:lnTo>
                    <a:pt x="2934" y="168"/>
                  </a:lnTo>
                  <a:lnTo>
                    <a:pt x="2944" y="166"/>
                  </a:lnTo>
                  <a:lnTo>
                    <a:pt x="2931" y="73"/>
                  </a:lnTo>
                  <a:lnTo>
                    <a:pt x="2920" y="0"/>
                  </a:lnTo>
                  <a:lnTo>
                    <a:pt x="2910" y="73"/>
                  </a:lnTo>
                  <a:lnTo>
                    <a:pt x="2895" y="174"/>
                  </a:lnTo>
                  <a:lnTo>
                    <a:pt x="2905" y="175"/>
                  </a:lnTo>
                  <a:lnTo>
                    <a:pt x="2896" y="171"/>
                  </a:lnTo>
                  <a:lnTo>
                    <a:pt x="2882" y="203"/>
                  </a:lnTo>
                  <a:lnTo>
                    <a:pt x="2892" y="207"/>
                  </a:lnTo>
                  <a:lnTo>
                    <a:pt x="2902" y="206"/>
                  </a:lnTo>
                  <a:lnTo>
                    <a:pt x="2889" y="91"/>
                  </a:lnTo>
                  <a:lnTo>
                    <a:pt x="2881" y="22"/>
                  </a:lnTo>
                  <a:lnTo>
                    <a:pt x="2867" y="91"/>
                  </a:lnTo>
                  <a:lnTo>
                    <a:pt x="2854" y="165"/>
                  </a:lnTo>
                  <a:lnTo>
                    <a:pt x="2864" y="166"/>
                  </a:lnTo>
                  <a:lnTo>
                    <a:pt x="2860" y="157"/>
                  </a:lnTo>
                  <a:lnTo>
                    <a:pt x="2846" y="166"/>
                  </a:lnTo>
                  <a:lnTo>
                    <a:pt x="2833" y="174"/>
                  </a:lnTo>
                  <a:lnTo>
                    <a:pt x="2815" y="186"/>
                  </a:lnTo>
                  <a:lnTo>
                    <a:pt x="2815" y="191"/>
                  </a:lnTo>
                  <a:lnTo>
                    <a:pt x="2801" y="261"/>
                  </a:lnTo>
                  <a:lnTo>
                    <a:pt x="2810" y="263"/>
                  </a:lnTo>
                  <a:lnTo>
                    <a:pt x="2810" y="252"/>
                  </a:lnTo>
                  <a:lnTo>
                    <a:pt x="2796" y="252"/>
                  </a:lnTo>
                  <a:lnTo>
                    <a:pt x="2796" y="263"/>
                  </a:lnTo>
                  <a:lnTo>
                    <a:pt x="2806" y="257"/>
                  </a:lnTo>
                  <a:lnTo>
                    <a:pt x="2778" y="224"/>
                  </a:lnTo>
                  <a:lnTo>
                    <a:pt x="2774" y="243"/>
                  </a:lnTo>
                  <a:lnTo>
                    <a:pt x="2759" y="298"/>
                  </a:lnTo>
                  <a:lnTo>
                    <a:pt x="2768" y="301"/>
                  </a:lnTo>
                  <a:lnTo>
                    <a:pt x="2774" y="292"/>
                  </a:lnTo>
                  <a:lnTo>
                    <a:pt x="2760" y="283"/>
                  </a:lnTo>
                  <a:lnTo>
                    <a:pt x="2754" y="292"/>
                  </a:lnTo>
                  <a:lnTo>
                    <a:pt x="2765" y="289"/>
                  </a:lnTo>
                  <a:lnTo>
                    <a:pt x="2751" y="251"/>
                  </a:lnTo>
                  <a:lnTo>
                    <a:pt x="2739" y="221"/>
                  </a:lnTo>
                  <a:lnTo>
                    <a:pt x="2732" y="251"/>
                  </a:lnTo>
                  <a:lnTo>
                    <a:pt x="2718" y="298"/>
                  </a:lnTo>
                  <a:lnTo>
                    <a:pt x="2727" y="301"/>
                  </a:lnTo>
                  <a:lnTo>
                    <a:pt x="2733" y="292"/>
                  </a:lnTo>
                  <a:lnTo>
                    <a:pt x="2719" y="283"/>
                  </a:lnTo>
                  <a:lnTo>
                    <a:pt x="2713" y="292"/>
                  </a:lnTo>
                  <a:lnTo>
                    <a:pt x="2723" y="287"/>
                  </a:lnTo>
                  <a:lnTo>
                    <a:pt x="2709" y="266"/>
                  </a:lnTo>
                  <a:lnTo>
                    <a:pt x="2704" y="258"/>
                  </a:lnTo>
                  <a:lnTo>
                    <a:pt x="2709" y="264"/>
                  </a:lnTo>
                  <a:lnTo>
                    <a:pt x="2682" y="231"/>
                  </a:lnTo>
                  <a:lnTo>
                    <a:pt x="2677" y="252"/>
                  </a:lnTo>
                  <a:lnTo>
                    <a:pt x="2664" y="305"/>
                  </a:lnTo>
                  <a:lnTo>
                    <a:pt x="2673" y="307"/>
                  </a:lnTo>
                  <a:lnTo>
                    <a:pt x="2683" y="304"/>
                  </a:lnTo>
                  <a:lnTo>
                    <a:pt x="2670" y="260"/>
                  </a:lnTo>
                  <a:lnTo>
                    <a:pt x="2665" y="248"/>
                  </a:lnTo>
                  <a:lnTo>
                    <a:pt x="2655" y="254"/>
                  </a:lnTo>
                  <a:lnTo>
                    <a:pt x="2640" y="261"/>
                  </a:lnTo>
                  <a:lnTo>
                    <a:pt x="2644" y="271"/>
                  </a:lnTo>
                  <a:lnTo>
                    <a:pt x="2653" y="266"/>
                  </a:lnTo>
                  <a:lnTo>
                    <a:pt x="2626" y="218"/>
                  </a:lnTo>
                  <a:lnTo>
                    <a:pt x="2621" y="245"/>
                  </a:lnTo>
                  <a:lnTo>
                    <a:pt x="2608" y="305"/>
                  </a:lnTo>
                  <a:lnTo>
                    <a:pt x="2617" y="307"/>
                  </a:lnTo>
                  <a:lnTo>
                    <a:pt x="2617" y="296"/>
                  </a:lnTo>
                  <a:lnTo>
                    <a:pt x="2582" y="296"/>
                  </a:lnTo>
                  <a:lnTo>
                    <a:pt x="2581" y="304"/>
                  </a:lnTo>
                  <a:lnTo>
                    <a:pt x="2567" y="347"/>
                  </a:lnTo>
                  <a:lnTo>
                    <a:pt x="2576" y="350"/>
                  </a:lnTo>
                  <a:lnTo>
                    <a:pt x="2587" y="347"/>
                  </a:lnTo>
                  <a:lnTo>
                    <a:pt x="2573" y="311"/>
                  </a:lnTo>
                  <a:lnTo>
                    <a:pt x="2569" y="301"/>
                  </a:lnTo>
                  <a:lnTo>
                    <a:pt x="2558" y="305"/>
                  </a:lnTo>
                  <a:lnTo>
                    <a:pt x="2543" y="313"/>
                  </a:lnTo>
                  <a:lnTo>
                    <a:pt x="2538" y="314"/>
                  </a:lnTo>
                  <a:lnTo>
                    <a:pt x="2538" y="320"/>
                  </a:lnTo>
                  <a:lnTo>
                    <a:pt x="2526" y="369"/>
                  </a:lnTo>
                  <a:lnTo>
                    <a:pt x="2535" y="370"/>
                  </a:lnTo>
                  <a:lnTo>
                    <a:pt x="2538" y="361"/>
                  </a:lnTo>
                  <a:lnTo>
                    <a:pt x="2525" y="357"/>
                  </a:lnTo>
                  <a:lnTo>
                    <a:pt x="2517" y="354"/>
                  </a:lnTo>
                  <a:lnTo>
                    <a:pt x="2513" y="361"/>
                  </a:lnTo>
                  <a:lnTo>
                    <a:pt x="2498" y="388"/>
                  </a:lnTo>
                  <a:lnTo>
                    <a:pt x="2507" y="393"/>
                  </a:lnTo>
                  <a:lnTo>
                    <a:pt x="2499" y="387"/>
                  </a:lnTo>
                  <a:lnTo>
                    <a:pt x="2486" y="406"/>
                  </a:lnTo>
                  <a:lnTo>
                    <a:pt x="2493" y="412"/>
                  </a:lnTo>
                  <a:lnTo>
                    <a:pt x="2502" y="408"/>
                  </a:lnTo>
                  <a:lnTo>
                    <a:pt x="2489" y="381"/>
                  </a:lnTo>
                  <a:lnTo>
                    <a:pt x="2480" y="385"/>
                  </a:lnTo>
                  <a:lnTo>
                    <a:pt x="2490" y="382"/>
                  </a:lnTo>
                  <a:lnTo>
                    <a:pt x="2477" y="340"/>
                  </a:lnTo>
                  <a:lnTo>
                    <a:pt x="2464" y="307"/>
                  </a:lnTo>
                  <a:lnTo>
                    <a:pt x="2457" y="340"/>
                  </a:lnTo>
                  <a:lnTo>
                    <a:pt x="2443" y="390"/>
                  </a:lnTo>
                  <a:lnTo>
                    <a:pt x="2452" y="393"/>
                  </a:lnTo>
                  <a:lnTo>
                    <a:pt x="2463" y="390"/>
                  </a:lnTo>
                  <a:lnTo>
                    <a:pt x="2449" y="340"/>
                  </a:lnTo>
                  <a:lnTo>
                    <a:pt x="2448" y="335"/>
                  </a:lnTo>
                  <a:lnTo>
                    <a:pt x="2443" y="334"/>
                  </a:lnTo>
                  <a:lnTo>
                    <a:pt x="2430" y="328"/>
                  </a:lnTo>
                  <a:lnTo>
                    <a:pt x="2425" y="325"/>
                  </a:lnTo>
                  <a:lnTo>
                    <a:pt x="2422" y="328"/>
                  </a:lnTo>
                  <a:lnTo>
                    <a:pt x="2407" y="334"/>
                  </a:lnTo>
                  <a:lnTo>
                    <a:pt x="2401" y="335"/>
                  </a:lnTo>
                  <a:lnTo>
                    <a:pt x="2401" y="341"/>
                  </a:lnTo>
                  <a:lnTo>
                    <a:pt x="2387" y="411"/>
                  </a:lnTo>
                  <a:lnTo>
                    <a:pt x="2397" y="412"/>
                  </a:lnTo>
                  <a:lnTo>
                    <a:pt x="2407" y="409"/>
                  </a:lnTo>
                  <a:lnTo>
                    <a:pt x="2394" y="363"/>
                  </a:lnTo>
                  <a:lnTo>
                    <a:pt x="2391" y="360"/>
                  </a:lnTo>
                  <a:lnTo>
                    <a:pt x="2377" y="344"/>
                  </a:lnTo>
                  <a:lnTo>
                    <a:pt x="2369" y="350"/>
                  </a:lnTo>
                  <a:lnTo>
                    <a:pt x="2378" y="346"/>
                  </a:lnTo>
                  <a:lnTo>
                    <a:pt x="2365" y="325"/>
                  </a:lnTo>
                  <a:lnTo>
                    <a:pt x="2353" y="307"/>
                  </a:lnTo>
                  <a:lnTo>
                    <a:pt x="2347" y="326"/>
                  </a:lnTo>
                  <a:lnTo>
                    <a:pt x="2333" y="369"/>
                  </a:lnTo>
                  <a:lnTo>
                    <a:pt x="2342" y="372"/>
                  </a:lnTo>
                  <a:lnTo>
                    <a:pt x="2353" y="370"/>
                  </a:lnTo>
                  <a:lnTo>
                    <a:pt x="2339" y="313"/>
                  </a:lnTo>
                  <a:lnTo>
                    <a:pt x="2329" y="274"/>
                  </a:lnTo>
                  <a:lnTo>
                    <a:pt x="2320" y="311"/>
                  </a:lnTo>
                  <a:lnTo>
                    <a:pt x="2306" y="361"/>
                  </a:lnTo>
                  <a:lnTo>
                    <a:pt x="2315" y="364"/>
                  </a:lnTo>
                  <a:lnTo>
                    <a:pt x="2323" y="357"/>
                  </a:lnTo>
                  <a:lnTo>
                    <a:pt x="2306" y="340"/>
                  </a:lnTo>
                  <a:lnTo>
                    <a:pt x="2273" y="340"/>
                  </a:lnTo>
                  <a:lnTo>
                    <a:pt x="2273" y="350"/>
                  </a:lnTo>
                  <a:lnTo>
                    <a:pt x="2283" y="347"/>
                  </a:lnTo>
                  <a:lnTo>
                    <a:pt x="2270" y="304"/>
                  </a:lnTo>
                  <a:lnTo>
                    <a:pt x="2265" y="292"/>
                  </a:lnTo>
                  <a:lnTo>
                    <a:pt x="2255" y="298"/>
                  </a:lnTo>
                  <a:lnTo>
                    <a:pt x="2241" y="305"/>
                  </a:lnTo>
                  <a:lnTo>
                    <a:pt x="2246" y="314"/>
                  </a:lnTo>
                  <a:lnTo>
                    <a:pt x="2255" y="310"/>
                  </a:lnTo>
                  <a:lnTo>
                    <a:pt x="2228" y="264"/>
                  </a:lnTo>
                  <a:lnTo>
                    <a:pt x="2223" y="290"/>
                  </a:lnTo>
                  <a:lnTo>
                    <a:pt x="2209" y="349"/>
                  </a:lnTo>
                  <a:lnTo>
                    <a:pt x="2218" y="350"/>
                  </a:lnTo>
                  <a:lnTo>
                    <a:pt x="2228" y="346"/>
                  </a:lnTo>
                  <a:lnTo>
                    <a:pt x="2214" y="317"/>
                  </a:lnTo>
                  <a:lnTo>
                    <a:pt x="2206" y="301"/>
                  </a:lnTo>
                  <a:lnTo>
                    <a:pt x="2197" y="317"/>
                  </a:lnTo>
                  <a:lnTo>
                    <a:pt x="2184" y="338"/>
                  </a:lnTo>
                  <a:lnTo>
                    <a:pt x="2191" y="343"/>
                  </a:lnTo>
                  <a:lnTo>
                    <a:pt x="2187" y="334"/>
                  </a:lnTo>
                  <a:lnTo>
                    <a:pt x="2173" y="341"/>
                  </a:lnTo>
                  <a:lnTo>
                    <a:pt x="2172" y="341"/>
                  </a:lnTo>
                  <a:lnTo>
                    <a:pt x="2170" y="346"/>
                  </a:lnTo>
                  <a:lnTo>
                    <a:pt x="2157" y="367"/>
                  </a:lnTo>
                  <a:lnTo>
                    <a:pt x="2164" y="372"/>
                  </a:lnTo>
                  <a:lnTo>
                    <a:pt x="2172" y="364"/>
                  </a:lnTo>
                  <a:lnTo>
                    <a:pt x="2157" y="350"/>
                  </a:lnTo>
                  <a:lnTo>
                    <a:pt x="2149" y="358"/>
                  </a:lnTo>
                  <a:lnTo>
                    <a:pt x="2157" y="352"/>
                  </a:lnTo>
                  <a:lnTo>
                    <a:pt x="2129" y="322"/>
                  </a:lnTo>
                  <a:lnTo>
                    <a:pt x="2126" y="341"/>
                  </a:lnTo>
                  <a:lnTo>
                    <a:pt x="2113" y="399"/>
                  </a:lnTo>
                  <a:lnTo>
                    <a:pt x="2122" y="400"/>
                  </a:lnTo>
                  <a:lnTo>
                    <a:pt x="2131" y="396"/>
                  </a:lnTo>
                  <a:lnTo>
                    <a:pt x="2117" y="375"/>
                  </a:lnTo>
                  <a:lnTo>
                    <a:pt x="2113" y="369"/>
                  </a:lnTo>
                  <a:lnTo>
                    <a:pt x="2095" y="369"/>
                  </a:lnTo>
                  <a:lnTo>
                    <a:pt x="2095" y="379"/>
                  </a:lnTo>
                  <a:lnTo>
                    <a:pt x="2105" y="376"/>
                  </a:lnTo>
                  <a:lnTo>
                    <a:pt x="2092" y="334"/>
                  </a:lnTo>
                  <a:lnTo>
                    <a:pt x="2081" y="304"/>
                  </a:lnTo>
                  <a:lnTo>
                    <a:pt x="2072" y="334"/>
                  </a:lnTo>
                  <a:lnTo>
                    <a:pt x="2059" y="376"/>
                  </a:lnTo>
                  <a:lnTo>
                    <a:pt x="2068" y="379"/>
                  </a:lnTo>
                  <a:lnTo>
                    <a:pt x="2077" y="375"/>
                  </a:lnTo>
                  <a:lnTo>
                    <a:pt x="2063" y="346"/>
                  </a:lnTo>
                  <a:lnTo>
                    <a:pt x="2052" y="325"/>
                  </a:lnTo>
                  <a:lnTo>
                    <a:pt x="2045" y="347"/>
                  </a:lnTo>
                  <a:lnTo>
                    <a:pt x="2031" y="384"/>
                  </a:lnTo>
                  <a:lnTo>
                    <a:pt x="2031" y="381"/>
                  </a:lnTo>
                  <a:lnTo>
                    <a:pt x="2031" y="384"/>
                  </a:lnTo>
                  <a:lnTo>
                    <a:pt x="2016" y="438"/>
                  </a:lnTo>
                  <a:lnTo>
                    <a:pt x="2025" y="441"/>
                  </a:lnTo>
                  <a:lnTo>
                    <a:pt x="2036" y="438"/>
                  </a:lnTo>
                  <a:lnTo>
                    <a:pt x="2021" y="393"/>
                  </a:lnTo>
                  <a:lnTo>
                    <a:pt x="2018" y="391"/>
                  </a:lnTo>
                  <a:lnTo>
                    <a:pt x="2004" y="384"/>
                  </a:lnTo>
                  <a:lnTo>
                    <a:pt x="1998" y="381"/>
                  </a:lnTo>
                  <a:lnTo>
                    <a:pt x="1994" y="384"/>
                  </a:lnTo>
                  <a:lnTo>
                    <a:pt x="1980" y="391"/>
                  </a:lnTo>
                  <a:lnTo>
                    <a:pt x="1985" y="400"/>
                  </a:lnTo>
                  <a:lnTo>
                    <a:pt x="1995" y="397"/>
                  </a:lnTo>
                  <a:lnTo>
                    <a:pt x="1982" y="355"/>
                  </a:lnTo>
                  <a:lnTo>
                    <a:pt x="1980" y="350"/>
                  </a:lnTo>
                  <a:lnTo>
                    <a:pt x="1977" y="349"/>
                  </a:lnTo>
                  <a:lnTo>
                    <a:pt x="1963" y="341"/>
                  </a:lnTo>
                  <a:lnTo>
                    <a:pt x="1953" y="335"/>
                  </a:lnTo>
                  <a:lnTo>
                    <a:pt x="1948" y="346"/>
                  </a:lnTo>
                  <a:lnTo>
                    <a:pt x="1935" y="375"/>
                  </a:lnTo>
                  <a:lnTo>
                    <a:pt x="1944" y="379"/>
                  </a:lnTo>
                  <a:lnTo>
                    <a:pt x="1954" y="378"/>
                  </a:lnTo>
                  <a:lnTo>
                    <a:pt x="1939" y="313"/>
                  </a:lnTo>
                  <a:lnTo>
                    <a:pt x="1938" y="310"/>
                  </a:lnTo>
                  <a:lnTo>
                    <a:pt x="1936" y="308"/>
                  </a:lnTo>
                  <a:lnTo>
                    <a:pt x="1924" y="295"/>
                  </a:lnTo>
                  <a:lnTo>
                    <a:pt x="1912" y="280"/>
                  </a:lnTo>
                  <a:lnTo>
                    <a:pt x="1908" y="298"/>
                  </a:lnTo>
                  <a:lnTo>
                    <a:pt x="1894" y="347"/>
                  </a:lnTo>
                  <a:lnTo>
                    <a:pt x="1894" y="344"/>
                  </a:lnTo>
                  <a:lnTo>
                    <a:pt x="1894" y="349"/>
                  </a:lnTo>
                  <a:lnTo>
                    <a:pt x="1879" y="418"/>
                  </a:lnTo>
                  <a:lnTo>
                    <a:pt x="1888" y="420"/>
                  </a:lnTo>
                  <a:lnTo>
                    <a:pt x="1899" y="418"/>
                  </a:lnTo>
                  <a:lnTo>
                    <a:pt x="1885" y="335"/>
                  </a:lnTo>
                  <a:lnTo>
                    <a:pt x="1879" y="302"/>
                  </a:lnTo>
                  <a:lnTo>
                    <a:pt x="1865" y="332"/>
                  </a:lnTo>
                  <a:lnTo>
                    <a:pt x="1852" y="361"/>
                  </a:lnTo>
                  <a:lnTo>
                    <a:pt x="1852" y="364"/>
                  </a:lnTo>
                  <a:lnTo>
                    <a:pt x="1838" y="418"/>
                  </a:lnTo>
                  <a:lnTo>
                    <a:pt x="1847" y="420"/>
                  </a:lnTo>
                  <a:lnTo>
                    <a:pt x="1856" y="415"/>
                  </a:lnTo>
                  <a:lnTo>
                    <a:pt x="1843" y="388"/>
                  </a:lnTo>
                  <a:lnTo>
                    <a:pt x="1837" y="375"/>
                  </a:lnTo>
                  <a:lnTo>
                    <a:pt x="1813" y="399"/>
                  </a:lnTo>
                  <a:lnTo>
                    <a:pt x="1820" y="406"/>
                  </a:lnTo>
                  <a:lnTo>
                    <a:pt x="1829" y="400"/>
                  </a:lnTo>
                  <a:lnTo>
                    <a:pt x="1816" y="381"/>
                  </a:lnTo>
                  <a:lnTo>
                    <a:pt x="1802" y="363"/>
                  </a:lnTo>
                  <a:lnTo>
                    <a:pt x="1797" y="385"/>
                  </a:lnTo>
                  <a:lnTo>
                    <a:pt x="1782" y="452"/>
                  </a:lnTo>
                  <a:lnTo>
                    <a:pt x="1791" y="453"/>
                  </a:lnTo>
                  <a:lnTo>
                    <a:pt x="1800" y="449"/>
                  </a:lnTo>
                  <a:lnTo>
                    <a:pt x="1787" y="423"/>
                  </a:lnTo>
                  <a:lnTo>
                    <a:pt x="1773" y="396"/>
                  </a:lnTo>
                  <a:lnTo>
                    <a:pt x="1767" y="426"/>
                  </a:lnTo>
                  <a:lnTo>
                    <a:pt x="1754" y="503"/>
                  </a:lnTo>
                  <a:lnTo>
                    <a:pt x="1764" y="504"/>
                  </a:lnTo>
                  <a:lnTo>
                    <a:pt x="1775" y="501"/>
                  </a:lnTo>
                  <a:lnTo>
                    <a:pt x="1748" y="426"/>
                  </a:lnTo>
                  <a:lnTo>
                    <a:pt x="1740" y="465"/>
                  </a:lnTo>
                  <a:lnTo>
                    <a:pt x="1727" y="539"/>
                  </a:lnTo>
                  <a:lnTo>
                    <a:pt x="1737" y="541"/>
                  </a:lnTo>
                  <a:lnTo>
                    <a:pt x="1746" y="536"/>
                  </a:lnTo>
                  <a:lnTo>
                    <a:pt x="1733" y="512"/>
                  </a:lnTo>
                  <a:lnTo>
                    <a:pt x="1728" y="503"/>
                  </a:lnTo>
                  <a:lnTo>
                    <a:pt x="1719" y="507"/>
                  </a:lnTo>
                  <a:lnTo>
                    <a:pt x="1705" y="513"/>
                  </a:lnTo>
                  <a:lnTo>
                    <a:pt x="1702" y="515"/>
                  </a:lnTo>
                  <a:lnTo>
                    <a:pt x="1701" y="520"/>
                  </a:lnTo>
                  <a:lnTo>
                    <a:pt x="1687" y="557"/>
                  </a:lnTo>
                  <a:lnTo>
                    <a:pt x="1696" y="560"/>
                  </a:lnTo>
                  <a:lnTo>
                    <a:pt x="1705" y="554"/>
                  </a:lnTo>
                  <a:lnTo>
                    <a:pt x="1692" y="536"/>
                  </a:lnTo>
                  <a:lnTo>
                    <a:pt x="1684" y="527"/>
                  </a:lnTo>
                  <a:lnTo>
                    <a:pt x="1677" y="535"/>
                  </a:lnTo>
                  <a:lnTo>
                    <a:pt x="1662" y="547"/>
                  </a:lnTo>
                  <a:lnTo>
                    <a:pt x="1659" y="548"/>
                  </a:lnTo>
                  <a:lnTo>
                    <a:pt x="1659" y="553"/>
                  </a:lnTo>
                  <a:lnTo>
                    <a:pt x="1645" y="606"/>
                  </a:lnTo>
                  <a:lnTo>
                    <a:pt x="1654" y="607"/>
                  </a:lnTo>
                  <a:lnTo>
                    <a:pt x="1645" y="603"/>
                  </a:lnTo>
                  <a:lnTo>
                    <a:pt x="1630" y="633"/>
                  </a:lnTo>
                  <a:lnTo>
                    <a:pt x="1631" y="631"/>
                  </a:lnTo>
                  <a:lnTo>
                    <a:pt x="1618" y="669"/>
                  </a:lnTo>
                  <a:lnTo>
                    <a:pt x="1627" y="672"/>
                  </a:lnTo>
                  <a:lnTo>
                    <a:pt x="1619" y="667"/>
                  </a:lnTo>
                  <a:lnTo>
                    <a:pt x="1606" y="689"/>
                  </a:lnTo>
                  <a:lnTo>
                    <a:pt x="1613" y="693"/>
                  </a:lnTo>
                  <a:lnTo>
                    <a:pt x="1606" y="687"/>
                  </a:lnTo>
                  <a:lnTo>
                    <a:pt x="1592" y="702"/>
                  </a:lnTo>
                  <a:lnTo>
                    <a:pt x="1600" y="708"/>
                  </a:lnTo>
                  <a:lnTo>
                    <a:pt x="1600" y="698"/>
                  </a:lnTo>
                  <a:lnTo>
                    <a:pt x="1579" y="698"/>
                  </a:lnTo>
                  <a:lnTo>
                    <a:pt x="1577" y="705"/>
                  </a:lnTo>
                  <a:lnTo>
                    <a:pt x="1564" y="746"/>
                  </a:lnTo>
                  <a:lnTo>
                    <a:pt x="1573" y="749"/>
                  </a:lnTo>
                  <a:lnTo>
                    <a:pt x="1576" y="740"/>
                  </a:lnTo>
                  <a:lnTo>
                    <a:pt x="1562" y="735"/>
                  </a:lnTo>
                  <a:lnTo>
                    <a:pt x="1557" y="732"/>
                  </a:lnTo>
                  <a:lnTo>
                    <a:pt x="1554" y="735"/>
                  </a:lnTo>
                  <a:lnTo>
                    <a:pt x="1536" y="747"/>
                  </a:lnTo>
                  <a:lnTo>
                    <a:pt x="1536" y="749"/>
                  </a:lnTo>
                  <a:lnTo>
                    <a:pt x="1521" y="782"/>
                  </a:lnTo>
                  <a:lnTo>
                    <a:pt x="1530" y="787"/>
                  </a:lnTo>
                  <a:lnTo>
                    <a:pt x="1521" y="782"/>
                  </a:lnTo>
                  <a:lnTo>
                    <a:pt x="1508" y="806"/>
                  </a:lnTo>
                  <a:lnTo>
                    <a:pt x="1517" y="811"/>
                  </a:lnTo>
                  <a:lnTo>
                    <a:pt x="1524" y="805"/>
                  </a:lnTo>
                  <a:lnTo>
                    <a:pt x="1511" y="790"/>
                  </a:lnTo>
                  <a:lnTo>
                    <a:pt x="1499" y="775"/>
                  </a:lnTo>
                  <a:lnTo>
                    <a:pt x="1494" y="793"/>
                  </a:lnTo>
                  <a:lnTo>
                    <a:pt x="1481" y="842"/>
                  </a:lnTo>
                  <a:lnTo>
                    <a:pt x="1490" y="845"/>
                  </a:lnTo>
                  <a:lnTo>
                    <a:pt x="1485" y="836"/>
                  </a:lnTo>
                  <a:lnTo>
                    <a:pt x="1471" y="845"/>
                  </a:lnTo>
                  <a:lnTo>
                    <a:pt x="1468" y="847"/>
                  </a:lnTo>
                  <a:lnTo>
                    <a:pt x="1467" y="850"/>
                  </a:lnTo>
                  <a:lnTo>
                    <a:pt x="1453" y="879"/>
                  </a:lnTo>
                  <a:lnTo>
                    <a:pt x="1440" y="904"/>
                  </a:lnTo>
                  <a:lnTo>
                    <a:pt x="1440" y="906"/>
                  </a:lnTo>
                  <a:lnTo>
                    <a:pt x="1426" y="953"/>
                  </a:lnTo>
                  <a:lnTo>
                    <a:pt x="1435" y="956"/>
                  </a:lnTo>
                  <a:lnTo>
                    <a:pt x="1438" y="947"/>
                  </a:lnTo>
                  <a:lnTo>
                    <a:pt x="1425" y="942"/>
                  </a:lnTo>
                  <a:lnTo>
                    <a:pt x="1417" y="939"/>
                  </a:lnTo>
                  <a:lnTo>
                    <a:pt x="1413" y="947"/>
                  </a:lnTo>
                  <a:lnTo>
                    <a:pt x="1398" y="972"/>
                  </a:lnTo>
                  <a:lnTo>
                    <a:pt x="1407" y="977"/>
                  </a:lnTo>
                  <a:lnTo>
                    <a:pt x="1416" y="971"/>
                  </a:lnTo>
                  <a:lnTo>
                    <a:pt x="1402" y="953"/>
                  </a:lnTo>
                  <a:lnTo>
                    <a:pt x="1388" y="936"/>
                  </a:lnTo>
                  <a:lnTo>
                    <a:pt x="1384" y="957"/>
                  </a:lnTo>
                  <a:lnTo>
                    <a:pt x="1370" y="1010"/>
                  </a:lnTo>
                  <a:lnTo>
                    <a:pt x="1379" y="1011"/>
                  </a:lnTo>
                  <a:lnTo>
                    <a:pt x="1376" y="1002"/>
                  </a:lnTo>
                  <a:lnTo>
                    <a:pt x="1363" y="1007"/>
                  </a:lnTo>
                  <a:lnTo>
                    <a:pt x="1360" y="1007"/>
                  </a:lnTo>
                  <a:lnTo>
                    <a:pt x="1358" y="1010"/>
                  </a:lnTo>
                  <a:lnTo>
                    <a:pt x="1345" y="1030"/>
                  </a:lnTo>
                  <a:lnTo>
                    <a:pt x="1342" y="1033"/>
                  </a:lnTo>
                  <a:lnTo>
                    <a:pt x="1343" y="1031"/>
                  </a:lnTo>
                  <a:lnTo>
                    <a:pt x="1330" y="1054"/>
                  </a:lnTo>
                  <a:lnTo>
                    <a:pt x="1339" y="1058"/>
                  </a:lnTo>
                  <a:lnTo>
                    <a:pt x="1343" y="1049"/>
                  </a:lnTo>
                  <a:lnTo>
                    <a:pt x="1330" y="1043"/>
                  </a:lnTo>
                  <a:lnTo>
                    <a:pt x="1321" y="1039"/>
                  </a:lnTo>
                  <a:lnTo>
                    <a:pt x="1316" y="1048"/>
                  </a:lnTo>
                  <a:lnTo>
                    <a:pt x="1301" y="1072"/>
                  </a:lnTo>
                  <a:lnTo>
                    <a:pt x="1310" y="1076"/>
                  </a:lnTo>
                  <a:lnTo>
                    <a:pt x="1302" y="1070"/>
                  </a:lnTo>
                  <a:lnTo>
                    <a:pt x="1289" y="1085"/>
                  </a:lnTo>
                  <a:lnTo>
                    <a:pt x="1287" y="1087"/>
                  </a:lnTo>
                  <a:lnTo>
                    <a:pt x="1287" y="1088"/>
                  </a:lnTo>
                  <a:lnTo>
                    <a:pt x="1275" y="1132"/>
                  </a:lnTo>
                  <a:lnTo>
                    <a:pt x="1284" y="1135"/>
                  </a:lnTo>
                  <a:lnTo>
                    <a:pt x="1292" y="1128"/>
                  </a:lnTo>
                  <a:lnTo>
                    <a:pt x="1277" y="1116"/>
                  </a:lnTo>
                  <a:lnTo>
                    <a:pt x="1265" y="1105"/>
                  </a:lnTo>
                  <a:lnTo>
                    <a:pt x="1260" y="1120"/>
                  </a:lnTo>
                  <a:lnTo>
                    <a:pt x="1247" y="1162"/>
                  </a:lnTo>
                  <a:lnTo>
                    <a:pt x="1256" y="1165"/>
                  </a:lnTo>
                  <a:lnTo>
                    <a:pt x="1247" y="1161"/>
                  </a:lnTo>
                  <a:lnTo>
                    <a:pt x="1233" y="1187"/>
                  </a:lnTo>
                  <a:lnTo>
                    <a:pt x="1242" y="1191"/>
                  </a:lnTo>
                  <a:lnTo>
                    <a:pt x="1242" y="1180"/>
                  </a:lnTo>
                  <a:lnTo>
                    <a:pt x="1229" y="1182"/>
                  </a:lnTo>
                  <a:lnTo>
                    <a:pt x="1221" y="1184"/>
                  </a:lnTo>
                  <a:lnTo>
                    <a:pt x="1219" y="1191"/>
                  </a:lnTo>
                  <a:lnTo>
                    <a:pt x="1206" y="1248"/>
                  </a:lnTo>
                  <a:lnTo>
                    <a:pt x="1215" y="1250"/>
                  </a:lnTo>
                  <a:lnTo>
                    <a:pt x="1207" y="1244"/>
                  </a:lnTo>
                  <a:lnTo>
                    <a:pt x="1194" y="1259"/>
                  </a:lnTo>
                  <a:lnTo>
                    <a:pt x="1192" y="1260"/>
                  </a:lnTo>
                  <a:lnTo>
                    <a:pt x="1192" y="1262"/>
                  </a:lnTo>
                  <a:lnTo>
                    <a:pt x="1179" y="1306"/>
                  </a:lnTo>
                  <a:lnTo>
                    <a:pt x="1188" y="1309"/>
                  </a:lnTo>
                  <a:lnTo>
                    <a:pt x="1185" y="1300"/>
                  </a:lnTo>
                  <a:lnTo>
                    <a:pt x="1170" y="1304"/>
                  </a:lnTo>
                  <a:lnTo>
                    <a:pt x="1167" y="1304"/>
                  </a:lnTo>
                  <a:lnTo>
                    <a:pt x="1165" y="1307"/>
                  </a:lnTo>
                  <a:lnTo>
                    <a:pt x="1152" y="1325"/>
                  </a:lnTo>
                  <a:lnTo>
                    <a:pt x="1159" y="1331"/>
                  </a:lnTo>
                  <a:lnTo>
                    <a:pt x="1162" y="1322"/>
                  </a:lnTo>
                  <a:lnTo>
                    <a:pt x="1149" y="1319"/>
                  </a:lnTo>
                  <a:lnTo>
                    <a:pt x="1144" y="1318"/>
                  </a:lnTo>
                  <a:lnTo>
                    <a:pt x="1141" y="1319"/>
                  </a:lnTo>
                  <a:lnTo>
                    <a:pt x="1127" y="1327"/>
                  </a:lnTo>
                  <a:lnTo>
                    <a:pt x="1132" y="1336"/>
                  </a:lnTo>
                  <a:lnTo>
                    <a:pt x="1130" y="1327"/>
                  </a:lnTo>
                  <a:lnTo>
                    <a:pt x="1117" y="1330"/>
                  </a:lnTo>
                  <a:lnTo>
                    <a:pt x="1118" y="1339"/>
                  </a:lnTo>
                  <a:lnTo>
                    <a:pt x="1126" y="1331"/>
                  </a:lnTo>
                  <a:lnTo>
                    <a:pt x="1112" y="1319"/>
                  </a:lnTo>
                  <a:lnTo>
                    <a:pt x="1105" y="1313"/>
                  </a:lnTo>
                  <a:lnTo>
                    <a:pt x="1099" y="1319"/>
                  </a:lnTo>
                  <a:lnTo>
                    <a:pt x="1085" y="1331"/>
                  </a:lnTo>
                  <a:lnTo>
                    <a:pt x="1091" y="1339"/>
                  </a:lnTo>
                  <a:lnTo>
                    <a:pt x="1090" y="1330"/>
                  </a:lnTo>
                  <a:lnTo>
                    <a:pt x="1076" y="1333"/>
                  </a:lnTo>
                  <a:lnTo>
                    <a:pt x="1078" y="1342"/>
                  </a:lnTo>
                  <a:lnTo>
                    <a:pt x="1078" y="1331"/>
                  </a:lnTo>
                  <a:lnTo>
                    <a:pt x="1064" y="1333"/>
                  </a:lnTo>
                  <a:lnTo>
                    <a:pt x="1069" y="1333"/>
                  </a:lnTo>
                  <a:lnTo>
                    <a:pt x="1063" y="1334"/>
                  </a:lnTo>
                  <a:lnTo>
                    <a:pt x="1047" y="1337"/>
                  </a:lnTo>
                  <a:lnTo>
                    <a:pt x="1049" y="1346"/>
                  </a:lnTo>
                  <a:lnTo>
                    <a:pt x="1055" y="1337"/>
                  </a:lnTo>
                  <a:lnTo>
                    <a:pt x="1041" y="1330"/>
                  </a:lnTo>
                  <a:lnTo>
                    <a:pt x="1034" y="1327"/>
                  </a:lnTo>
                  <a:lnTo>
                    <a:pt x="1029" y="1331"/>
                  </a:lnTo>
                  <a:lnTo>
                    <a:pt x="1016" y="1343"/>
                  </a:lnTo>
                  <a:lnTo>
                    <a:pt x="1022" y="1351"/>
                  </a:lnTo>
                  <a:lnTo>
                    <a:pt x="1022" y="1340"/>
                  </a:lnTo>
                  <a:lnTo>
                    <a:pt x="1008" y="1342"/>
                  </a:lnTo>
                  <a:lnTo>
                    <a:pt x="1008" y="1353"/>
                  </a:lnTo>
                  <a:lnTo>
                    <a:pt x="1011" y="1343"/>
                  </a:lnTo>
                  <a:lnTo>
                    <a:pt x="998" y="1340"/>
                  </a:lnTo>
                  <a:lnTo>
                    <a:pt x="993" y="1339"/>
                  </a:lnTo>
                  <a:lnTo>
                    <a:pt x="995" y="1339"/>
                  </a:lnTo>
                  <a:lnTo>
                    <a:pt x="981" y="1339"/>
                  </a:lnTo>
                  <a:lnTo>
                    <a:pt x="983" y="1339"/>
                  </a:lnTo>
                  <a:lnTo>
                    <a:pt x="980" y="1340"/>
                  </a:lnTo>
                  <a:lnTo>
                    <a:pt x="952" y="1346"/>
                  </a:lnTo>
                  <a:lnTo>
                    <a:pt x="949" y="1346"/>
                  </a:lnTo>
                  <a:lnTo>
                    <a:pt x="936" y="1354"/>
                  </a:lnTo>
                  <a:lnTo>
                    <a:pt x="940" y="1363"/>
                  </a:lnTo>
                  <a:lnTo>
                    <a:pt x="943" y="1354"/>
                  </a:lnTo>
                  <a:lnTo>
                    <a:pt x="930" y="1350"/>
                  </a:lnTo>
                  <a:lnTo>
                    <a:pt x="925" y="1346"/>
                  </a:lnTo>
                  <a:lnTo>
                    <a:pt x="921" y="1351"/>
                  </a:lnTo>
                  <a:lnTo>
                    <a:pt x="906" y="1362"/>
                  </a:lnTo>
                  <a:lnTo>
                    <a:pt x="912" y="1369"/>
                  </a:lnTo>
                  <a:lnTo>
                    <a:pt x="915" y="1360"/>
                  </a:lnTo>
                  <a:lnTo>
                    <a:pt x="901" y="1356"/>
                  </a:lnTo>
                  <a:lnTo>
                    <a:pt x="898" y="1354"/>
                  </a:lnTo>
                  <a:lnTo>
                    <a:pt x="895" y="1356"/>
                  </a:lnTo>
                  <a:lnTo>
                    <a:pt x="881" y="1360"/>
                  </a:lnTo>
                  <a:lnTo>
                    <a:pt x="884" y="1369"/>
                  </a:lnTo>
                  <a:lnTo>
                    <a:pt x="884" y="1359"/>
                  </a:lnTo>
                  <a:lnTo>
                    <a:pt x="871" y="1359"/>
                  </a:lnTo>
                  <a:lnTo>
                    <a:pt x="871" y="1369"/>
                  </a:lnTo>
                  <a:lnTo>
                    <a:pt x="877" y="1360"/>
                  </a:lnTo>
                  <a:lnTo>
                    <a:pt x="863" y="1351"/>
                  </a:lnTo>
                  <a:lnTo>
                    <a:pt x="860" y="1350"/>
                  </a:lnTo>
                  <a:lnTo>
                    <a:pt x="856" y="1351"/>
                  </a:lnTo>
                  <a:lnTo>
                    <a:pt x="842" y="1354"/>
                  </a:lnTo>
                  <a:lnTo>
                    <a:pt x="838" y="1354"/>
                  </a:lnTo>
                  <a:lnTo>
                    <a:pt x="836" y="1357"/>
                  </a:lnTo>
                  <a:lnTo>
                    <a:pt x="823" y="1374"/>
                  </a:lnTo>
                  <a:lnTo>
                    <a:pt x="830" y="1380"/>
                  </a:lnTo>
                  <a:lnTo>
                    <a:pt x="826" y="1371"/>
                  </a:lnTo>
                  <a:lnTo>
                    <a:pt x="812" y="1380"/>
                  </a:lnTo>
                  <a:lnTo>
                    <a:pt x="817" y="1389"/>
                  </a:lnTo>
                  <a:lnTo>
                    <a:pt x="824" y="1381"/>
                  </a:lnTo>
                  <a:lnTo>
                    <a:pt x="810" y="1369"/>
                  </a:lnTo>
                  <a:lnTo>
                    <a:pt x="804" y="1365"/>
                  </a:lnTo>
                  <a:lnTo>
                    <a:pt x="800" y="1368"/>
                  </a:lnTo>
                  <a:lnTo>
                    <a:pt x="785" y="1374"/>
                  </a:lnTo>
                  <a:lnTo>
                    <a:pt x="788" y="1383"/>
                  </a:lnTo>
                  <a:lnTo>
                    <a:pt x="788" y="1372"/>
                  </a:lnTo>
                  <a:lnTo>
                    <a:pt x="774" y="1374"/>
                  </a:lnTo>
                  <a:lnTo>
                    <a:pt x="774" y="1384"/>
                  </a:lnTo>
                  <a:lnTo>
                    <a:pt x="774" y="1374"/>
                  </a:lnTo>
                  <a:lnTo>
                    <a:pt x="758" y="1374"/>
                  </a:lnTo>
                  <a:lnTo>
                    <a:pt x="756" y="1375"/>
                  </a:lnTo>
                  <a:lnTo>
                    <a:pt x="743" y="1383"/>
                  </a:lnTo>
                  <a:lnTo>
                    <a:pt x="747" y="1392"/>
                  </a:lnTo>
                  <a:lnTo>
                    <a:pt x="750" y="1383"/>
                  </a:lnTo>
                  <a:lnTo>
                    <a:pt x="737" y="1378"/>
                  </a:lnTo>
                  <a:lnTo>
                    <a:pt x="735" y="1377"/>
                  </a:lnTo>
                  <a:lnTo>
                    <a:pt x="732" y="1378"/>
                  </a:lnTo>
                  <a:lnTo>
                    <a:pt x="718" y="1381"/>
                  </a:lnTo>
                  <a:lnTo>
                    <a:pt x="715" y="1381"/>
                  </a:lnTo>
                  <a:lnTo>
                    <a:pt x="717" y="1381"/>
                  </a:lnTo>
                  <a:lnTo>
                    <a:pt x="703" y="1386"/>
                  </a:lnTo>
                  <a:lnTo>
                    <a:pt x="697" y="1387"/>
                  </a:lnTo>
                  <a:lnTo>
                    <a:pt x="702" y="1386"/>
                  </a:lnTo>
                  <a:lnTo>
                    <a:pt x="688" y="1392"/>
                  </a:lnTo>
                  <a:lnTo>
                    <a:pt x="693" y="1401"/>
                  </a:lnTo>
                  <a:lnTo>
                    <a:pt x="697" y="1392"/>
                  </a:lnTo>
                  <a:lnTo>
                    <a:pt x="682" y="1386"/>
                  </a:lnTo>
                  <a:lnTo>
                    <a:pt x="676" y="1383"/>
                  </a:lnTo>
                  <a:lnTo>
                    <a:pt x="673" y="1386"/>
                  </a:lnTo>
                  <a:lnTo>
                    <a:pt x="661" y="1393"/>
                  </a:lnTo>
                  <a:lnTo>
                    <a:pt x="666" y="1402"/>
                  </a:lnTo>
                  <a:lnTo>
                    <a:pt x="666" y="1392"/>
                  </a:lnTo>
                  <a:lnTo>
                    <a:pt x="648" y="1392"/>
                  </a:lnTo>
                  <a:lnTo>
                    <a:pt x="646" y="1393"/>
                  </a:lnTo>
                  <a:lnTo>
                    <a:pt x="632" y="1401"/>
                  </a:lnTo>
                  <a:lnTo>
                    <a:pt x="637" y="1410"/>
                  </a:lnTo>
                  <a:lnTo>
                    <a:pt x="638" y="1399"/>
                  </a:lnTo>
                  <a:lnTo>
                    <a:pt x="625" y="1398"/>
                  </a:lnTo>
                  <a:lnTo>
                    <a:pt x="622" y="1398"/>
                  </a:lnTo>
                  <a:lnTo>
                    <a:pt x="619" y="1399"/>
                  </a:lnTo>
                  <a:lnTo>
                    <a:pt x="605" y="1407"/>
                  </a:lnTo>
                  <a:lnTo>
                    <a:pt x="610" y="1416"/>
                  </a:lnTo>
                  <a:lnTo>
                    <a:pt x="610" y="1405"/>
                  </a:lnTo>
                  <a:lnTo>
                    <a:pt x="580" y="1405"/>
                  </a:lnTo>
                  <a:lnTo>
                    <a:pt x="577" y="1408"/>
                  </a:lnTo>
                  <a:lnTo>
                    <a:pt x="563" y="1419"/>
                  </a:lnTo>
                  <a:lnTo>
                    <a:pt x="569" y="1426"/>
                  </a:lnTo>
                  <a:lnTo>
                    <a:pt x="566" y="1417"/>
                  </a:lnTo>
                  <a:lnTo>
                    <a:pt x="551" y="1423"/>
                  </a:lnTo>
                  <a:lnTo>
                    <a:pt x="554" y="1433"/>
                  </a:lnTo>
                  <a:lnTo>
                    <a:pt x="557" y="1423"/>
                  </a:lnTo>
                  <a:lnTo>
                    <a:pt x="543" y="1420"/>
                  </a:lnTo>
                  <a:lnTo>
                    <a:pt x="540" y="1419"/>
                  </a:lnTo>
                  <a:lnTo>
                    <a:pt x="539" y="1420"/>
                  </a:lnTo>
                  <a:lnTo>
                    <a:pt x="525" y="1423"/>
                  </a:lnTo>
                  <a:lnTo>
                    <a:pt x="527" y="1433"/>
                  </a:lnTo>
                  <a:lnTo>
                    <a:pt x="530" y="1423"/>
                  </a:lnTo>
                  <a:lnTo>
                    <a:pt x="516" y="1419"/>
                  </a:lnTo>
                  <a:lnTo>
                    <a:pt x="513" y="1417"/>
                  </a:lnTo>
                  <a:lnTo>
                    <a:pt x="500" y="1419"/>
                  </a:lnTo>
                  <a:lnTo>
                    <a:pt x="503" y="1419"/>
                  </a:lnTo>
                  <a:lnTo>
                    <a:pt x="498" y="1420"/>
                  </a:lnTo>
                  <a:lnTo>
                    <a:pt x="485" y="1423"/>
                  </a:lnTo>
                  <a:lnTo>
                    <a:pt x="482" y="1423"/>
                  </a:lnTo>
                  <a:lnTo>
                    <a:pt x="468" y="1433"/>
                  </a:lnTo>
                  <a:lnTo>
                    <a:pt x="472" y="1442"/>
                  </a:lnTo>
                  <a:lnTo>
                    <a:pt x="471" y="1433"/>
                  </a:lnTo>
                  <a:lnTo>
                    <a:pt x="457" y="1436"/>
                  </a:lnTo>
                  <a:lnTo>
                    <a:pt x="459" y="1445"/>
                  </a:lnTo>
                  <a:lnTo>
                    <a:pt x="459" y="1434"/>
                  </a:lnTo>
                  <a:lnTo>
                    <a:pt x="445" y="1436"/>
                  </a:lnTo>
                  <a:lnTo>
                    <a:pt x="442" y="1437"/>
                  </a:lnTo>
                  <a:lnTo>
                    <a:pt x="429" y="1442"/>
                  </a:lnTo>
                  <a:lnTo>
                    <a:pt x="432" y="1451"/>
                  </a:lnTo>
                  <a:lnTo>
                    <a:pt x="432" y="1440"/>
                  </a:lnTo>
                  <a:lnTo>
                    <a:pt x="414" y="1440"/>
                  </a:lnTo>
                  <a:lnTo>
                    <a:pt x="412" y="1442"/>
                  </a:lnTo>
                  <a:lnTo>
                    <a:pt x="399" y="1449"/>
                  </a:lnTo>
                  <a:lnTo>
                    <a:pt x="403" y="1458"/>
                  </a:lnTo>
                  <a:lnTo>
                    <a:pt x="400" y="1449"/>
                  </a:lnTo>
                  <a:lnTo>
                    <a:pt x="386" y="1454"/>
                  </a:lnTo>
                  <a:lnTo>
                    <a:pt x="389" y="1463"/>
                  </a:lnTo>
                  <a:lnTo>
                    <a:pt x="388" y="1454"/>
                  </a:lnTo>
                  <a:lnTo>
                    <a:pt x="374" y="1457"/>
                  </a:lnTo>
                  <a:lnTo>
                    <a:pt x="371" y="1457"/>
                  </a:lnTo>
                  <a:lnTo>
                    <a:pt x="373" y="1457"/>
                  </a:lnTo>
                  <a:lnTo>
                    <a:pt x="359" y="1461"/>
                  </a:lnTo>
                  <a:lnTo>
                    <a:pt x="358" y="1461"/>
                  </a:lnTo>
                  <a:lnTo>
                    <a:pt x="344" y="1469"/>
                  </a:lnTo>
                  <a:lnTo>
                    <a:pt x="343" y="1470"/>
                  </a:lnTo>
                  <a:lnTo>
                    <a:pt x="329" y="1481"/>
                  </a:lnTo>
                  <a:lnTo>
                    <a:pt x="335" y="1488"/>
                  </a:lnTo>
                  <a:lnTo>
                    <a:pt x="332" y="1479"/>
                  </a:lnTo>
                  <a:lnTo>
                    <a:pt x="319" y="1484"/>
                  </a:lnTo>
                  <a:lnTo>
                    <a:pt x="322" y="1493"/>
                  </a:lnTo>
                  <a:lnTo>
                    <a:pt x="323" y="1482"/>
                  </a:lnTo>
                  <a:lnTo>
                    <a:pt x="309" y="1481"/>
                  </a:lnTo>
                  <a:lnTo>
                    <a:pt x="305" y="1481"/>
                  </a:lnTo>
                  <a:lnTo>
                    <a:pt x="302" y="1484"/>
                  </a:lnTo>
                  <a:lnTo>
                    <a:pt x="287" y="1496"/>
                  </a:lnTo>
                  <a:lnTo>
                    <a:pt x="293" y="1503"/>
                  </a:lnTo>
                  <a:lnTo>
                    <a:pt x="293" y="1493"/>
                  </a:lnTo>
                  <a:lnTo>
                    <a:pt x="279" y="1494"/>
                  </a:lnTo>
                  <a:lnTo>
                    <a:pt x="276" y="1494"/>
                  </a:lnTo>
                  <a:lnTo>
                    <a:pt x="275" y="1496"/>
                  </a:lnTo>
                  <a:lnTo>
                    <a:pt x="261" y="1502"/>
                  </a:lnTo>
                  <a:lnTo>
                    <a:pt x="266" y="1511"/>
                  </a:lnTo>
                  <a:lnTo>
                    <a:pt x="264" y="1502"/>
                  </a:lnTo>
                  <a:lnTo>
                    <a:pt x="251" y="1505"/>
                  </a:lnTo>
                  <a:lnTo>
                    <a:pt x="248" y="1505"/>
                  </a:lnTo>
                  <a:lnTo>
                    <a:pt x="234" y="1512"/>
                  </a:lnTo>
                  <a:lnTo>
                    <a:pt x="239" y="1522"/>
                  </a:lnTo>
                  <a:lnTo>
                    <a:pt x="236" y="1512"/>
                  </a:lnTo>
                  <a:lnTo>
                    <a:pt x="222" y="1517"/>
                  </a:lnTo>
                  <a:lnTo>
                    <a:pt x="225" y="1526"/>
                  </a:lnTo>
                  <a:lnTo>
                    <a:pt x="223" y="1517"/>
                  </a:lnTo>
                  <a:lnTo>
                    <a:pt x="210" y="1520"/>
                  </a:lnTo>
                  <a:lnTo>
                    <a:pt x="207" y="1520"/>
                  </a:lnTo>
                  <a:lnTo>
                    <a:pt x="205" y="1522"/>
                  </a:lnTo>
                  <a:lnTo>
                    <a:pt x="192" y="1534"/>
                  </a:lnTo>
                  <a:lnTo>
                    <a:pt x="198" y="1541"/>
                  </a:lnTo>
                  <a:lnTo>
                    <a:pt x="196" y="1532"/>
                  </a:lnTo>
                  <a:lnTo>
                    <a:pt x="169" y="1538"/>
                  </a:lnTo>
                  <a:lnTo>
                    <a:pt x="165" y="1538"/>
                  </a:lnTo>
                  <a:lnTo>
                    <a:pt x="168" y="1538"/>
                  </a:lnTo>
                  <a:lnTo>
                    <a:pt x="153" y="1544"/>
                  </a:lnTo>
                  <a:lnTo>
                    <a:pt x="156" y="1553"/>
                  </a:lnTo>
                  <a:lnTo>
                    <a:pt x="153" y="1544"/>
                  </a:lnTo>
                  <a:lnTo>
                    <a:pt x="139" y="1549"/>
                  </a:lnTo>
                  <a:lnTo>
                    <a:pt x="137" y="1549"/>
                  </a:lnTo>
                  <a:lnTo>
                    <a:pt x="124" y="1558"/>
                  </a:lnTo>
                  <a:lnTo>
                    <a:pt x="110" y="1565"/>
                  </a:lnTo>
                  <a:lnTo>
                    <a:pt x="115" y="1574"/>
                  </a:lnTo>
                  <a:lnTo>
                    <a:pt x="112" y="1565"/>
                  </a:lnTo>
                  <a:lnTo>
                    <a:pt x="98" y="1570"/>
                  </a:lnTo>
                  <a:lnTo>
                    <a:pt x="92" y="1571"/>
                  </a:lnTo>
                  <a:lnTo>
                    <a:pt x="97" y="1570"/>
                  </a:lnTo>
                  <a:lnTo>
                    <a:pt x="70" y="1582"/>
                  </a:lnTo>
                  <a:lnTo>
                    <a:pt x="71" y="1580"/>
                  </a:lnTo>
                  <a:lnTo>
                    <a:pt x="70" y="1582"/>
                  </a:lnTo>
                  <a:lnTo>
                    <a:pt x="54" y="1591"/>
                  </a:lnTo>
                  <a:lnTo>
                    <a:pt x="53" y="1592"/>
                  </a:lnTo>
                  <a:lnTo>
                    <a:pt x="41" y="1602"/>
                  </a:lnTo>
                  <a:lnTo>
                    <a:pt x="47" y="1609"/>
                  </a:lnTo>
                  <a:lnTo>
                    <a:pt x="44" y="1600"/>
                  </a:lnTo>
                  <a:lnTo>
                    <a:pt x="29" y="1606"/>
                  </a:lnTo>
                  <a:lnTo>
                    <a:pt x="32" y="1615"/>
                  </a:lnTo>
                  <a:lnTo>
                    <a:pt x="30" y="1606"/>
                  </a:lnTo>
                  <a:lnTo>
                    <a:pt x="17" y="1609"/>
                  </a:lnTo>
                  <a:lnTo>
                    <a:pt x="18" y="1618"/>
                  </a:lnTo>
                  <a:lnTo>
                    <a:pt x="18" y="1608"/>
                  </a:lnTo>
                  <a:lnTo>
                    <a:pt x="0" y="160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3" name="Rectangle 456"/>
            <p:cNvSpPr>
              <a:spLocks noChangeArrowheads="1"/>
            </p:cNvSpPr>
            <p:nvPr/>
          </p:nvSpPr>
          <p:spPr bwMode="auto">
            <a:xfrm>
              <a:off x="554953" y="4202529"/>
              <a:ext cx="3802934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4" name="Rectangle 457"/>
            <p:cNvSpPr>
              <a:spLocks noChangeArrowheads="1"/>
            </p:cNvSpPr>
            <p:nvPr/>
          </p:nvSpPr>
          <p:spPr bwMode="auto">
            <a:xfrm>
              <a:off x="554953" y="2654563"/>
              <a:ext cx="3802934" cy="2010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5" name="Rectangle 458"/>
            <p:cNvSpPr>
              <a:spLocks noChangeArrowheads="1"/>
            </p:cNvSpPr>
            <p:nvPr/>
          </p:nvSpPr>
          <p:spPr bwMode="auto">
            <a:xfrm>
              <a:off x="747196" y="4167806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6" name="Rectangle 459"/>
            <p:cNvSpPr>
              <a:spLocks noChangeArrowheads="1"/>
            </p:cNvSpPr>
            <p:nvPr/>
          </p:nvSpPr>
          <p:spPr bwMode="auto">
            <a:xfrm>
              <a:off x="747196" y="2663701"/>
              <a:ext cx="13981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7" name="Rectangle 460"/>
            <p:cNvSpPr>
              <a:spLocks noChangeArrowheads="1"/>
            </p:cNvSpPr>
            <p:nvPr/>
          </p:nvSpPr>
          <p:spPr bwMode="auto">
            <a:xfrm>
              <a:off x="1149161" y="4167806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8" name="Rectangle 461"/>
            <p:cNvSpPr>
              <a:spLocks noChangeArrowheads="1"/>
            </p:cNvSpPr>
            <p:nvPr/>
          </p:nvSpPr>
          <p:spPr bwMode="auto">
            <a:xfrm>
              <a:off x="1149161" y="2663701"/>
              <a:ext cx="12234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39" name="Rectangle 462"/>
            <p:cNvSpPr>
              <a:spLocks noChangeArrowheads="1"/>
            </p:cNvSpPr>
            <p:nvPr/>
          </p:nvSpPr>
          <p:spPr bwMode="auto">
            <a:xfrm>
              <a:off x="1547630" y="4167806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0" name="Rectangle 463"/>
            <p:cNvSpPr>
              <a:spLocks noChangeArrowheads="1"/>
            </p:cNvSpPr>
            <p:nvPr/>
          </p:nvSpPr>
          <p:spPr bwMode="auto">
            <a:xfrm>
              <a:off x="1547630" y="2663701"/>
              <a:ext cx="13981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1" name="Rectangle 464"/>
            <p:cNvSpPr>
              <a:spLocks noChangeArrowheads="1"/>
            </p:cNvSpPr>
            <p:nvPr/>
          </p:nvSpPr>
          <p:spPr bwMode="auto">
            <a:xfrm>
              <a:off x="1949595" y="4167806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2" name="Rectangle 465"/>
            <p:cNvSpPr>
              <a:spLocks noChangeArrowheads="1"/>
            </p:cNvSpPr>
            <p:nvPr/>
          </p:nvSpPr>
          <p:spPr bwMode="auto">
            <a:xfrm>
              <a:off x="1949595" y="2663701"/>
              <a:ext cx="12234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3" name="Rectangle 466"/>
            <p:cNvSpPr>
              <a:spLocks noChangeArrowheads="1"/>
            </p:cNvSpPr>
            <p:nvPr/>
          </p:nvSpPr>
          <p:spPr bwMode="auto">
            <a:xfrm>
              <a:off x="2349812" y="4167806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4" name="Rectangle 467"/>
            <p:cNvSpPr>
              <a:spLocks noChangeArrowheads="1"/>
            </p:cNvSpPr>
            <p:nvPr/>
          </p:nvSpPr>
          <p:spPr bwMode="auto">
            <a:xfrm>
              <a:off x="2349812" y="2663701"/>
              <a:ext cx="13981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5" name="Rectangle 468"/>
            <p:cNvSpPr>
              <a:spLocks noChangeArrowheads="1"/>
            </p:cNvSpPr>
            <p:nvPr/>
          </p:nvSpPr>
          <p:spPr bwMode="auto">
            <a:xfrm>
              <a:off x="2751777" y="4167806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6" name="Rectangle 469"/>
            <p:cNvSpPr>
              <a:spLocks noChangeArrowheads="1"/>
            </p:cNvSpPr>
            <p:nvPr/>
          </p:nvSpPr>
          <p:spPr bwMode="auto">
            <a:xfrm>
              <a:off x="2751777" y="2663701"/>
              <a:ext cx="12234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7" name="Rectangle 470"/>
            <p:cNvSpPr>
              <a:spLocks noChangeArrowheads="1"/>
            </p:cNvSpPr>
            <p:nvPr/>
          </p:nvSpPr>
          <p:spPr bwMode="auto">
            <a:xfrm>
              <a:off x="3150246" y="4167806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8" name="Rectangle 471"/>
            <p:cNvSpPr>
              <a:spLocks noChangeArrowheads="1"/>
            </p:cNvSpPr>
            <p:nvPr/>
          </p:nvSpPr>
          <p:spPr bwMode="auto">
            <a:xfrm>
              <a:off x="3150246" y="2663701"/>
              <a:ext cx="13981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49" name="Rectangle 472"/>
            <p:cNvSpPr>
              <a:spLocks noChangeArrowheads="1"/>
            </p:cNvSpPr>
            <p:nvPr/>
          </p:nvSpPr>
          <p:spPr bwMode="auto">
            <a:xfrm>
              <a:off x="3552210" y="4167806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0" name="Rectangle 473"/>
            <p:cNvSpPr>
              <a:spLocks noChangeArrowheads="1"/>
            </p:cNvSpPr>
            <p:nvPr/>
          </p:nvSpPr>
          <p:spPr bwMode="auto">
            <a:xfrm>
              <a:off x="3552210" y="2663701"/>
              <a:ext cx="12234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1" name="Rectangle 474"/>
            <p:cNvSpPr>
              <a:spLocks noChangeArrowheads="1"/>
            </p:cNvSpPr>
            <p:nvPr/>
          </p:nvSpPr>
          <p:spPr bwMode="auto">
            <a:xfrm>
              <a:off x="3952427" y="4167806"/>
              <a:ext cx="13981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2" name="Rectangle 475"/>
            <p:cNvSpPr>
              <a:spLocks noChangeArrowheads="1"/>
            </p:cNvSpPr>
            <p:nvPr/>
          </p:nvSpPr>
          <p:spPr bwMode="auto">
            <a:xfrm>
              <a:off x="3952427" y="2663701"/>
              <a:ext cx="13981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3" name="Rectangle 476"/>
            <p:cNvSpPr>
              <a:spLocks noChangeArrowheads="1"/>
            </p:cNvSpPr>
            <p:nvPr/>
          </p:nvSpPr>
          <p:spPr bwMode="auto">
            <a:xfrm>
              <a:off x="4352644" y="4167806"/>
              <a:ext cx="12234" cy="4386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4" name="Rectangle 477"/>
            <p:cNvSpPr>
              <a:spLocks noChangeArrowheads="1"/>
            </p:cNvSpPr>
            <p:nvPr/>
          </p:nvSpPr>
          <p:spPr bwMode="auto">
            <a:xfrm>
              <a:off x="4352644" y="2663701"/>
              <a:ext cx="12234" cy="45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5" name="Rectangle 478"/>
            <p:cNvSpPr>
              <a:spLocks noChangeArrowheads="1"/>
            </p:cNvSpPr>
            <p:nvPr/>
          </p:nvSpPr>
          <p:spPr bwMode="auto">
            <a:xfrm>
              <a:off x="544467" y="4123944"/>
              <a:ext cx="19225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6" name="Rectangle 479"/>
            <p:cNvSpPr>
              <a:spLocks noChangeArrowheads="1"/>
            </p:cNvSpPr>
            <p:nvPr/>
          </p:nvSpPr>
          <p:spPr bwMode="auto">
            <a:xfrm>
              <a:off x="544467" y="2663701"/>
              <a:ext cx="19225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7" name="Rectangle 480"/>
            <p:cNvSpPr>
              <a:spLocks noChangeArrowheads="1"/>
            </p:cNvSpPr>
            <p:nvPr/>
          </p:nvSpPr>
          <p:spPr bwMode="auto">
            <a:xfrm>
              <a:off x="946431" y="4123944"/>
              <a:ext cx="17477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8" name="Rectangle 481"/>
            <p:cNvSpPr>
              <a:spLocks noChangeArrowheads="1"/>
            </p:cNvSpPr>
            <p:nvPr/>
          </p:nvSpPr>
          <p:spPr bwMode="auto">
            <a:xfrm>
              <a:off x="946431" y="2663701"/>
              <a:ext cx="17477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59" name="Rectangle 482"/>
            <p:cNvSpPr>
              <a:spLocks noChangeArrowheads="1"/>
            </p:cNvSpPr>
            <p:nvPr/>
          </p:nvSpPr>
          <p:spPr bwMode="auto">
            <a:xfrm>
              <a:off x="1346648" y="4123944"/>
              <a:ext cx="19225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0" name="Rectangle 483"/>
            <p:cNvSpPr>
              <a:spLocks noChangeArrowheads="1"/>
            </p:cNvSpPr>
            <p:nvPr/>
          </p:nvSpPr>
          <p:spPr bwMode="auto">
            <a:xfrm>
              <a:off x="1346648" y="2663701"/>
              <a:ext cx="19225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1" name="Rectangle 484"/>
            <p:cNvSpPr>
              <a:spLocks noChangeArrowheads="1"/>
            </p:cNvSpPr>
            <p:nvPr/>
          </p:nvSpPr>
          <p:spPr bwMode="auto">
            <a:xfrm>
              <a:off x="1746865" y="4123944"/>
              <a:ext cx="17477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2" name="Rectangle 485"/>
            <p:cNvSpPr>
              <a:spLocks noChangeArrowheads="1"/>
            </p:cNvSpPr>
            <p:nvPr/>
          </p:nvSpPr>
          <p:spPr bwMode="auto">
            <a:xfrm>
              <a:off x="1746865" y="2663701"/>
              <a:ext cx="17477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3" name="Rectangle 486"/>
            <p:cNvSpPr>
              <a:spLocks noChangeArrowheads="1"/>
            </p:cNvSpPr>
            <p:nvPr/>
          </p:nvSpPr>
          <p:spPr bwMode="auto">
            <a:xfrm>
              <a:off x="2147082" y="4123944"/>
              <a:ext cx="19225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4" name="Rectangle 487"/>
            <p:cNvSpPr>
              <a:spLocks noChangeArrowheads="1"/>
            </p:cNvSpPr>
            <p:nvPr/>
          </p:nvSpPr>
          <p:spPr bwMode="auto">
            <a:xfrm>
              <a:off x="2147082" y="2663701"/>
              <a:ext cx="19225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5" name="Rectangle 488"/>
            <p:cNvSpPr>
              <a:spLocks noChangeArrowheads="1"/>
            </p:cNvSpPr>
            <p:nvPr/>
          </p:nvSpPr>
          <p:spPr bwMode="auto">
            <a:xfrm>
              <a:off x="2547299" y="4123944"/>
              <a:ext cx="19225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6" name="Rectangle 489"/>
            <p:cNvSpPr>
              <a:spLocks noChangeArrowheads="1"/>
            </p:cNvSpPr>
            <p:nvPr/>
          </p:nvSpPr>
          <p:spPr bwMode="auto">
            <a:xfrm>
              <a:off x="2547299" y="2663701"/>
              <a:ext cx="19225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7" name="Rectangle 490"/>
            <p:cNvSpPr>
              <a:spLocks noChangeArrowheads="1"/>
            </p:cNvSpPr>
            <p:nvPr/>
          </p:nvSpPr>
          <p:spPr bwMode="auto">
            <a:xfrm>
              <a:off x="2947516" y="4123944"/>
              <a:ext cx="19225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8" name="Rectangle 491"/>
            <p:cNvSpPr>
              <a:spLocks noChangeArrowheads="1"/>
            </p:cNvSpPr>
            <p:nvPr/>
          </p:nvSpPr>
          <p:spPr bwMode="auto">
            <a:xfrm>
              <a:off x="2947516" y="2663701"/>
              <a:ext cx="19225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9" name="Rectangle 492"/>
            <p:cNvSpPr>
              <a:spLocks noChangeArrowheads="1"/>
            </p:cNvSpPr>
            <p:nvPr/>
          </p:nvSpPr>
          <p:spPr bwMode="auto">
            <a:xfrm>
              <a:off x="3347732" y="4123944"/>
              <a:ext cx="19225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0" name="Rectangle 493"/>
            <p:cNvSpPr>
              <a:spLocks noChangeArrowheads="1"/>
            </p:cNvSpPr>
            <p:nvPr/>
          </p:nvSpPr>
          <p:spPr bwMode="auto">
            <a:xfrm>
              <a:off x="3347732" y="2663701"/>
              <a:ext cx="19225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1" name="Rectangle 494"/>
            <p:cNvSpPr>
              <a:spLocks noChangeArrowheads="1"/>
            </p:cNvSpPr>
            <p:nvPr/>
          </p:nvSpPr>
          <p:spPr bwMode="auto">
            <a:xfrm>
              <a:off x="3749697" y="4123944"/>
              <a:ext cx="17477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2" name="Rectangle 495"/>
            <p:cNvSpPr>
              <a:spLocks noChangeArrowheads="1"/>
            </p:cNvSpPr>
            <p:nvPr/>
          </p:nvSpPr>
          <p:spPr bwMode="auto">
            <a:xfrm>
              <a:off x="3749697" y="2663701"/>
              <a:ext cx="17477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3" name="Rectangle 496"/>
            <p:cNvSpPr>
              <a:spLocks noChangeArrowheads="1"/>
            </p:cNvSpPr>
            <p:nvPr/>
          </p:nvSpPr>
          <p:spPr bwMode="auto">
            <a:xfrm>
              <a:off x="4148166" y="4123944"/>
              <a:ext cx="19225" cy="8772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4" name="Rectangle 497"/>
            <p:cNvSpPr>
              <a:spLocks noChangeArrowheads="1"/>
            </p:cNvSpPr>
            <p:nvPr/>
          </p:nvSpPr>
          <p:spPr bwMode="auto">
            <a:xfrm>
              <a:off x="4148166" y="2663701"/>
              <a:ext cx="19225" cy="8955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5" name="Freeform 498"/>
            <p:cNvSpPr>
              <a:spLocks noEditPoints="1"/>
            </p:cNvSpPr>
            <p:nvPr/>
          </p:nvSpPr>
          <p:spPr bwMode="auto">
            <a:xfrm>
              <a:off x="457083" y="4255530"/>
              <a:ext cx="73402" cy="107828"/>
            </a:xfrm>
            <a:custGeom>
              <a:avLst/>
              <a:gdLst>
                <a:gd name="T0" fmla="*/ 54 w 83"/>
                <a:gd name="T1" fmla="*/ 118 h 118"/>
                <a:gd name="T2" fmla="*/ 54 w 83"/>
                <a:gd name="T3" fmla="*/ 91 h 118"/>
                <a:gd name="T4" fmla="*/ 0 w 83"/>
                <a:gd name="T5" fmla="*/ 91 h 118"/>
                <a:gd name="T6" fmla="*/ 0 w 83"/>
                <a:gd name="T7" fmla="*/ 74 h 118"/>
                <a:gd name="T8" fmla="*/ 57 w 83"/>
                <a:gd name="T9" fmla="*/ 0 h 118"/>
                <a:gd name="T10" fmla="*/ 69 w 83"/>
                <a:gd name="T11" fmla="*/ 0 h 118"/>
                <a:gd name="T12" fmla="*/ 69 w 83"/>
                <a:gd name="T13" fmla="*/ 74 h 118"/>
                <a:gd name="T14" fmla="*/ 83 w 83"/>
                <a:gd name="T15" fmla="*/ 74 h 118"/>
                <a:gd name="T16" fmla="*/ 83 w 83"/>
                <a:gd name="T17" fmla="*/ 91 h 118"/>
                <a:gd name="T18" fmla="*/ 69 w 83"/>
                <a:gd name="T19" fmla="*/ 91 h 118"/>
                <a:gd name="T20" fmla="*/ 69 w 83"/>
                <a:gd name="T21" fmla="*/ 118 h 118"/>
                <a:gd name="T22" fmla="*/ 54 w 83"/>
                <a:gd name="T23" fmla="*/ 118 h 118"/>
                <a:gd name="T24" fmla="*/ 54 w 83"/>
                <a:gd name="T25" fmla="*/ 74 h 118"/>
                <a:gd name="T26" fmla="*/ 54 w 83"/>
                <a:gd name="T27" fmla="*/ 31 h 118"/>
                <a:gd name="T28" fmla="*/ 20 w 83"/>
                <a:gd name="T29" fmla="*/ 74 h 118"/>
                <a:gd name="T30" fmla="*/ 54 w 83"/>
                <a:gd name="T31" fmla="*/ 7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18">
                  <a:moveTo>
                    <a:pt x="54" y="118"/>
                  </a:moveTo>
                  <a:lnTo>
                    <a:pt x="54" y="91"/>
                  </a:lnTo>
                  <a:lnTo>
                    <a:pt x="0" y="91"/>
                  </a:lnTo>
                  <a:lnTo>
                    <a:pt x="0" y="74"/>
                  </a:lnTo>
                  <a:lnTo>
                    <a:pt x="57" y="0"/>
                  </a:lnTo>
                  <a:lnTo>
                    <a:pt x="69" y="0"/>
                  </a:lnTo>
                  <a:lnTo>
                    <a:pt x="69" y="74"/>
                  </a:lnTo>
                  <a:lnTo>
                    <a:pt x="83" y="74"/>
                  </a:lnTo>
                  <a:lnTo>
                    <a:pt x="83" y="91"/>
                  </a:lnTo>
                  <a:lnTo>
                    <a:pt x="69" y="91"/>
                  </a:lnTo>
                  <a:lnTo>
                    <a:pt x="69" y="118"/>
                  </a:lnTo>
                  <a:lnTo>
                    <a:pt x="54" y="118"/>
                  </a:lnTo>
                  <a:close/>
                  <a:moveTo>
                    <a:pt x="54" y="74"/>
                  </a:moveTo>
                  <a:lnTo>
                    <a:pt x="54" y="31"/>
                  </a:lnTo>
                  <a:lnTo>
                    <a:pt x="20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6" name="Rectangle 499"/>
            <p:cNvSpPr>
              <a:spLocks noChangeArrowheads="1"/>
            </p:cNvSpPr>
            <p:nvPr/>
          </p:nvSpPr>
          <p:spPr bwMode="auto">
            <a:xfrm>
              <a:off x="549710" y="4350565"/>
              <a:ext cx="15730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7" name="Freeform 500"/>
            <p:cNvSpPr>
              <a:spLocks noEditPoints="1"/>
            </p:cNvSpPr>
            <p:nvPr/>
          </p:nvSpPr>
          <p:spPr bwMode="auto">
            <a:xfrm>
              <a:off x="582915" y="4253702"/>
              <a:ext cx="68160" cy="111483"/>
            </a:xfrm>
            <a:custGeom>
              <a:avLst/>
              <a:gdLst>
                <a:gd name="T0" fmla="*/ 17 w 77"/>
                <a:gd name="T1" fmla="*/ 51 h 121"/>
                <a:gd name="T2" fmla="*/ 9 w 77"/>
                <a:gd name="T3" fmla="*/ 44 h 121"/>
                <a:gd name="T4" fmla="*/ 5 w 77"/>
                <a:gd name="T5" fmla="*/ 35 h 121"/>
                <a:gd name="T6" fmla="*/ 5 w 77"/>
                <a:gd name="T7" fmla="*/ 21 h 121"/>
                <a:gd name="T8" fmla="*/ 14 w 77"/>
                <a:gd name="T9" fmla="*/ 9 h 121"/>
                <a:gd name="T10" fmla="*/ 40 w 77"/>
                <a:gd name="T11" fmla="*/ 0 h 121"/>
                <a:gd name="T12" fmla="*/ 64 w 77"/>
                <a:gd name="T13" fmla="*/ 9 h 121"/>
                <a:gd name="T14" fmla="*/ 73 w 77"/>
                <a:gd name="T15" fmla="*/ 23 h 121"/>
                <a:gd name="T16" fmla="*/ 73 w 77"/>
                <a:gd name="T17" fmla="*/ 35 h 121"/>
                <a:gd name="T18" fmla="*/ 70 w 77"/>
                <a:gd name="T19" fmla="*/ 44 h 121"/>
                <a:gd name="T20" fmla="*/ 61 w 77"/>
                <a:gd name="T21" fmla="*/ 51 h 121"/>
                <a:gd name="T22" fmla="*/ 62 w 77"/>
                <a:gd name="T23" fmla="*/ 56 h 121"/>
                <a:gd name="T24" fmla="*/ 71 w 77"/>
                <a:gd name="T25" fmla="*/ 65 h 121"/>
                <a:gd name="T26" fmla="*/ 77 w 77"/>
                <a:gd name="T27" fmla="*/ 77 h 121"/>
                <a:gd name="T28" fmla="*/ 74 w 77"/>
                <a:gd name="T29" fmla="*/ 98 h 121"/>
                <a:gd name="T30" fmla="*/ 55 w 77"/>
                <a:gd name="T31" fmla="*/ 118 h 121"/>
                <a:gd name="T32" fmla="*/ 23 w 77"/>
                <a:gd name="T33" fmla="*/ 118 h 121"/>
                <a:gd name="T34" fmla="*/ 3 w 77"/>
                <a:gd name="T35" fmla="*/ 98 h 121"/>
                <a:gd name="T36" fmla="*/ 2 w 77"/>
                <a:gd name="T37" fmla="*/ 77 h 121"/>
                <a:gd name="T38" fmla="*/ 6 w 77"/>
                <a:gd name="T39" fmla="*/ 63 h 121"/>
                <a:gd name="T40" fmla="*/ 17 w 77"/>
                <a:gd name="T41" fmla="*/ 56 h 121"/>
                <a:gd name="T42" fmla="*/ 20 w 77"/>
                <a:gd name="T43" fmla="*/ 30 h 121"/>
                <a:gd name="T44" fmla="*/ 23 w 77"/>
                <a:gd name="T45" fmla="*/ 38 h 121"/>
                <a:gd name="T46" fmla="*/ 29 w 77"/>
                <a:gd name="T47" fmla="*/ 44 h 121"/>
                <a:gd name="T48" fmla="*/ 40 w 77"/>
                <a:gd name="T49" fmla="*/ 47 h 121"/>
                <a:gd name="T50" fmla="*/ 50 w 77"/>
                <a:gd name="T51" fmla="*/ 44 h 121"/>
                <a:gd name="T52" fmla="*/ 56 w 77"/>
                <a:gd name="T53" fmla="*/ 39 h 121"/>
                <a:gd name="T54" fmla="*/ 58 w 77"/>
                <a:gd name="T55" fmla="*/ 30 h 121"/>
                <a:gd name="T56" fmla="*/ 56 w 77"/>
                <a:gd name="T57" fmla="*/ 23 h 121"/>
                <a:gd name="T58" fmla="*/ 50 w 77"/>
                <a:gd name="T59" fmla="*/ 15 h 121"/>
                <a:gd name="T60" fmla="*/ 40 w 77"/>
                <a:gd name="T61" fmla="*/ 13 h 121"/>
                <a:gd name="T62" fmla="*/ 29 w 77"/>
                <a:gd name="T63" fmla="*/ 15 h 121"/>
                <a:gd name="T64" fmla="*/ 23 w 77"/>
                <a:gd name="T65" fmla="*/ 21 h 121"/>
                <a:gd name="T66" fmla="*/ 20 w 77"/>
                <a:gd name="T67" fmla="*/ 30 h 121"/>
                <a:gd name="T68" fmla="*/ 17 w 77"/>
                <a:gd name="T69" fmla="*/ 89 h 121"/>
                <a:gd name="T70" fmla="*/ 21 w 77"/>
                <a:gd name="T71" fmla="*/ 98 h 121"/>
                <a:gd name="T72" fmla="*/ 27 w 77"/>
                <a:gd name="T73" fmla="*/ 104 h 121"/>
                <a:gd name="T74" fmla="*/ 40 w 77"/>
                <a:gd name="T75" fmla="*/ 107 h 121"/>
                <a:gd name="T76" fmla="*/ 52 w 77"/>
                <a:gd name="T77" fmla="*/ 104 h 121"/>
                <a:gd name="T78" fmla="*/ 59 w 77"/>
                <a:gd name="T79" fmla="*/ 96 h 121"/>
                <a:gd name="T80" fmla="*/ 62 w 77"/>
                <a:gd name="T81" fmla="*/ 84 h 121"/>
                <a:gd name="T82" fmla="*/ 59 w 77"/>
                <a:gd name="T83" fmla="*/ 72 h 121"/>
                <a:gd name="T84" fmla="*/ 52 w 77"/>
                <a:gd name="T85" fmla="*/ 63 h 121"/>
                <a:gd name="T86" fmla="*/ 40 w 77"/>
                <a:gd name="T87" fmla="*/ 60 h 121"/>
                <a:gd name="T88" fmla="*/ 27 w 77"/>
                <a:gd name="T89" fmla="*/ 63 h 121"/>
                <a:gd name="T90" fmla="*/ 20 w 77"/>
                <a:gd name="T91" fmla="*/ 72 h 121"/>
                <a:gd name="T92" fmla="*/ 17 w 77"/>
                <a:gd name="T93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" h="121">
                  <a:moveTo>
                    <a:pt x="23" y="53"/>
                  </a:moveTo>
                  <a:lnTo>
                    <a:pt x="17" y="51"/>
                  </a:lnTo>
                  <a:lnTo>
                    <a:pt x="12" y="47"/>
                  </a:lnTo>
                  <a:lnTo>
                    <a:pt x="9" y="44"/>
                  </a:lnTo>
                  <a:lnTo>
                    <a:pt x="6" y="39"/>
                  </a:lnTo>
                  <a:lnTo>
                    <a:pt x="5" y="35"/>
                  </a:lnTo>
                  <a:lnTo>
                    <a:pt x="5" y="30"/>
                  </a:lnTo>
                  <a:lnTo>
                    <a:pt x="5" y="21"/>
                  </a:lnTo>
                  <a:lnTo>
                    <a:pt x="9" y="15"/>
                  </a:lnTo>
                  <a:lnTo>
                    <a:pt x="14" y="9"/>
                  </a:lnTo>
                  <a:lnTo>
                    <a:pt x="24" y="1"/>
                  </a:lnTo>
                  <a:lnTo>
                    <a:pt x="40" y="0"/>
                  </a:lnTo>
                  <a:lnTo>
                    <a:pt x="53" y="1"/>
                  </a:lnTo>
                  <a:lnTo>
                    <a:pt x="64" y="9"/>
                  </a:lnTo>
                  <a:lnTo>
                    <a:pt x="70" y="15"/>
                  </a:lnTo>
                  <a:lnTo>
                    <a:pt x="73" y="23"/>
                  </a:lnTo>
                  <a:lnTo>
                    <a:pt x="74" y="30"/>
                  </a:lnTo>
                  <a:lnTo>
                    <a:pt x="73" y="35"/>
                  </a:lnTo>
                  <a:lnTo>
                    <a:pt x="71" y="39"/>
                  </a:lnTo>
                  <a:lnTo>
                    <a:pt x="70" y="44"/>
                  </a:lnTo>
                  <a:lnTo>
                    <a:pt x="65" y="48"/>
                  </a:lnTo>
                  <a:lnTo>
                    <a:pt x="61" y="51"/>
                  </a:lnTo>
                  <a:lnTo>
                    <a:pt x="56" y="53"/>
                  </a:lnTo>
                  <a:lnTo>
                    <a:pt x="62" y="56"/>
                  </a:lnTo>
                  <a:lnTo>
                    <a:pt x="68" y="60"/>
                  </a:lnTo>
                  <a:lnTo>
                    <a:pt x="71" y="65"/>
                  </a:lnTo>
                  <a:lnTo>
                    <a:pt x="74" y="71"/>
                  </a:lnTo>
                  <a:lnTo>
                    <a:pt x="77" y="77"/>
                  </a:lnTo>
                  <a:lnTo>
                    <a:pt x="77" y="84"/>
                  </a:lnTo>
                  <a:lnTo>
                    <a:pt x="74" y="98"/>
                  </a:lnTo>
                  <a:lnTo>
                    <a:pt x="67" y="110"/>
                  </a:lnTo>
                  <a:lnTo>
                    <a:pt x="55" y="118"/>
                  </a:lnTo>
                  <a:lnTo>
                    <a:pt x="40" y="121"/>
                  </a:lnTo>
                  <a:lnTo>
                    <a:pt x="23" y="118"/>
                  </a:lnTo>
                  <a:lnTo>
                    <a:pt x="11" y="110"/>
                  </a:lnTo>
                  <a:lnTo>
                    <a:pt x="3" y="98"/>
                  </a:lnTo>
                  <a:lnTo>
                    <a:pt x="0" y="84"/>
                  </a:lnTo>
                  <a:lnTo>
                    <a:pt x="2" y="77"/>
                  </a:lnTo>
                  <a:lnTo>
                    <a:pt x="3" y="69"/>
                  </a:lnTo>
                  <a:lnTo>
                    <a:pt x="6" y="63"/>
                  </a:lnTo>
                  <a:lnTo>
                    <a:pt x="11" y="59"/>
                  </a:lnTo>
                  <a:lnTo>
                    <a:pt x="17" y="56"/>
                  </a:lnTo>
                  <a:lnTo>
                    <a:pt x="23" y="53"/>
                  </a:lnTo>
                  <a:close/>
                  <a:moveTo>
                    <a:pt x="20" y="30"/>
                  </a:moveTo>
                  <a:lnTo>
                    <a:pt x="20" y="35"/>
                  </a:lnTo>
                  <a:lnTo>
                    <a:pt x="23" y="38"/>
                  </a:lnTo>
                  <a:lnTo>
                    <a:pt x="24" y="42"/>
                  </a:lnTo>
                  <a:lnTo>
                    <a:pt x="29" y="44"/>
                  </a:lnTo>
                  <a:lnTo>
                    <a:pt x="34" y="47"/>
                  </a:lnTo>
                  <a:lnTo>
                    <a:pt x="40" y="47"/>
                  </a:lnTo>
                  <a:lnTo>
                    <a:pt x="46" y="47"/>
                  </a:lnTo>
                  <a:lnTo>
                    <a:pt x="50" y="44"/>
                  </a:lnTo>
                  <a:lnTo>
                    <a:pt x="53" y="42"/>
                  </a:lnTo>
                  <a:lnTo>
                    <a:pt x="56" y="39"/>
                  </a:lnTo>
                  <a:lnTo>
                    <a:pt x="58" y="35"/>
                  </a:lnTo>
                  <a:lnTo>
                    <a:pt x="58" y="30"/>
                  </a:lnTo>
                  <a:lnTo>
                    <a:pt x="58" y="26"/>
                  </a:lnTo>
                  <a:lnTo>
                    <a:pt x="56" y="23"/>
                  </a:lnTo>
                  <a:lnTo>
                    <a:pt x="53" y="18"/>
                  </a:lnTo>
                  <a:lnTo>
                    <a:pt x="50" y="15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34" y="13"/>
                  </a:lnTo>
                  <a:lnTo>
                    <a:pt x="29" y="15"/>
                  </a:lnTo>
                  <a:lnTo>
                    <a:pt x="24" y="18"/>
                  </a:lnTo>
                  <a:lnTo>
                    <a:pt x="23" y="21"/>
                  </a:lnTo>
                  <a:lnTo>
                    <a:pt x="20" y="26"/>
                  </a:lnTo>
                  <a:lnTo>
                    <a:pt x="20" y="30"/>
                  </a:lnTo>
                  <a:close/>
                  <a:moveTo>
                    <a:pt x="17" y="83"/>
                  </a:moveTo>
                  <a:lnTo>
                    <a:pt x="17" y="89"/>
                  </a:lnTo>
                  <a:lnTo>
                    <a:pt x="18" y="95"/>
                  </a:lnTo>
                  <a:lnTo>
                    <a:pt x="21" y="98"/>
                  </a:lnTo>
                  <a:lnTo>
                    <a:pt x="23" y="101"/>
                  </a:lnTo>
                  <a:lnTo>
                    <a:pt x="27" y="104"/>
                  </a:lnTo>
                  <a:lnTo>
                    <a:pt x="34" y="107"/>
                  </a:lnTo>
                  <a:lnTo>
                    <a:pt x="40" y="107"/>
                  </a:lnTo>
                  <a:lnTo>
                    <a:pt x="46" y="107"/>
                  </a:lnTo>
                  <a:lnTo>
                    <a:pt x="52" y="104"/>
                  </a:lnTo>
                  <a:lnTo>
                    <a:pt x="56" y="101"/>
                  </a:lnTo>
                  <a:lnTo>
                    <a:pt x="59" y="96"/>
                  </a:lnTo>
                  <a:lnTo>
                    <a:pt x="61" y="90"/>
                  </a:lnTo>
                  <a:lnTo>
                    <a:pt x="62" y="84"/>
                  </a:lnTo>
                  <a:lnTo>
                    <a:pt x="61" y="77"/>
                  </a:lnTo>
                  <a:lnTo>
                    <a:pt x="59" y="72"/>
                  </a:lnTo>
                  <a:lnTo>
                    <a:pt x="56" y="66"/>
                  </a:lnTo>
                  <a:lnTo>
                    <a:pt x="52" y="63"/>
                  </a:lnTo>
                  <a:lnTo>
                    <a:pt x="46" y="62"/>
                  </a:lnTo>
                  <a:lnTo>
                    <a:pt x="40" y="60"/>
                  </a:lnTo>
                  <a:lnTo>
                    <a:pt x="32" y="62"/>
                  </a:lnTo>
                  <a:lnTo>
                    <a:pt x="27" y="63"/>
                  </a:lnTo>
                  <a:lnTo>
                    <a:pt x="23" y="66"/>
                  </a:lnTo>
                  <a:lnTo>
                    <a:pt x="20" y="72"/>
                  </a:lnTo>
                  <a:lnTo>
                    <a:pt x="17" y="77"/>
                  </a:lnTo>
                  <a:lnTo>
                    <a:pt x="17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8" name="Freeform 501"/>
            <p:cNvSpPr>
              <a:spLocks/>
            </p:cNvSpPr>
            <p:nvPr/>
          </p:nvSpPr>
          <p:spPr bwMode="auto">
            <a:xfrm>
              <a:off x="923712" y="4255530"/>
              <a:ext cx="68160" cy="109655"/>
            </a:xfrm>
            <a:custGeom>
              <a:avLst/>
              <a:gdLst>
                <a:gd name="T0" fmla="*/ 0 w 78"/>
                <a:gd name="T1" fmla="*/ 86 h 120"/>
                <a:gd name="T2" fmla="*/ 15 w 78"/>
                <a:gd name="T3" fmla="*/ 85 h 120"/>
                <a:gd name="T4" fmla="*/ 16 w 78"/>
                <a:gd name="T5" fmla="*/ 91 h 120"/>
                <a:gd name="T6" fmla="*/ 19 w 78"/>
                <a:gd name="T7" fmla="*/ 97 h 120"/>
                <a:gd name="T8" fmla="*/ 22 w 78"/>
                <a:gd name="T9" fmla="*/ 102 h 120"/>
                <a:gd name="T10" fmla="*/ 27 w 78"/>
                <a:gd name="T11" fmla="*/ 105 h 120"/>
                <a:gd name="T12" fmla="*/ 31 w 78"/>
                <a:gd name="T13" fmla="*/ 106 h 120"/>
                <a:gd name="T14" fmla="*/ 37 w 78"/>
                <a:gd name="T15" fmla="*/ 106 h 120"/>
                <a:gd name="T16" fmla="*/ 45 w 78"/>
                <a:gd name="T17" fmla="*/ 105 h 120"/>
                <a:gd name="T18" fmla="*/ 51 w 78"/>
                <a:gd name="T19" fmla="*/ 103 h 120"/>
                <a:gd name="T20" fmla="*/ 55 w 78"/>
                <a:gd name="T21" fmla="*/ 99 h 120"/>
                <a:gd name="T22" fmla="*/ 59 w 78"/>
                <a:gd name="T23" fmla="*/ 92 h 120"/>
                <a:gd name="T24" fmla="*/ 62 w 78"/>
                <a:gd name="T25" fmla="*/ 86 h 120"/>
                <a:gd name="T26" fmla="*/ 62 w 78"/>
                <a:gd name="T27" fmla="*/ 79 h 120"/>
                <a:gd name="T28" fmla="*/ 62 w 78"/>
                <a:gd name="T29" fmla="*/ 71 h 120"/>
                <a:gd name="T30" fmla="*/ 60 w 78"/>
                <a:gd name="T31" fmla="*/ 64 h 120"/>
                <a:gd name="T32" fmla="*/ 55 w 78"/>
                <a:gd name="T33" fmla="*/ 59 h 120"/>
                <a:gd name="T34" fmla="*/ 51 w 78"/>
                <a:gd name="T35" fmla="*/ 55 h 120"/>
                <a:gd name="T36" fmla="*/ 45 w 78"/>
                <a:gd name="T37" fmla="*/ 53 h 120"/>
                <a:gd name="T38" fmla="*/ 37 w 78"/>
                <a:gd name="T39" fmla="*/ 52 h 120"/>
                <a:gd name="T40" fmla="*/ 31 w 78"/>
                <a:gd name="T41" fmla="*/ 53 h 120"/>
                <a:gd name="T42" fmla="*/ 25 w 78"/>
                <a:gd name="T43" fmla="*/ 55 h 120"/>
                <a:gd name="T44" fmla="*/ 21 w 78"/>
                <a:gd name="T45" fmla="*/ 59 h 120"/>
                <a:gd name="T46" fmla="*/ 18 w 78"/>
                <a:gd name="T47" fmla="*/ 62 h 120"/>
                <a:gd name="T48" fmla="*/ 1 w 78"/>
                <a:gd name="T49" fmla="*/ 61 h 120"/>
                <a:gd name="T50" fmla="*/ 13 w 78"/>
                <a:gd name="T51" fmla="*/ 0 h 120"/>
                <a:gd name="T52" fmla="*/ 71 w 78"/>
                <a:gd name="T53" fmla="*/ 0 h 120"/>
                <a:gd name="T54" fmla="*/ 71 w 78"/>
                <a:gd name="T55" fmla="*/ 16 h 120"/>
                <a:gd name="T56" fmla="*/ 27 w 78"/>
                <a:gd name="T57" fmla="*/ 16 h 120"/>
                <a:gd name="T58" fmla="*/ 21 w 78"/>
                <a:gd name="T59" fmla="*/ 47 h 120"/>
                <a:gd name="T60" fmla="*/ 27 w 78"/>
                <a:gd name="T61" fmla="*/ 43 h 120"/>
                <a:gd name="T62" fmla="*/ 34 w 78"/>
                <a:gd name="T63" fmla="*/ 40 h 120"/>
                <a:gd name="T64" fmla="*/ 42 w 78"/>
                <a:gd name="T65" fmla="*/ 38 h 120"/>
                <a:gd name="T66" fmla="*/ 55 w 78"/>
                <a:gd name="T67" fmla="*/ 41 h 120"/>
                <a:gd name="T68" fmla="*/ 68 w 78"/>
                <a:gd name="T69" fmla="*/ 49 h 120"/>
                <a:gd name="T70" fmla="*/ 75 w 78"/>
                <a:gd name="T71" fmla="*/ 62 h 120"/>
                <a:gd name="T72" fmla="*/ 78 w 78"/>
                <a:gd name="T73" fmla="*/ 77 h 120"/>
                <a:gd name="T74" fmla="*/ 75 w 78"/>
                <a:gd name="T75" fmla="*/ 92 h 120"/>
                <a:gd name="T76" fmla="*/ 69 w 78"/>
                <a:gd name="T77" fmla="*/ 106 h 120"/>
                <a:gd name="T78" fmla="*/ 55 w 78"/>
                <a:gd name="T79" fmla="*/ 117 h 120"/>
                <a:gd name="T80" fmla="*/ 37 w 78"/>
                <a:gd name="T81" fmla="*/ 120 h 120"/>
                <a:gd name="T82" fmla="*/ 22 w 78"/>
                <a:gd name="T83" fmla="*/ 118 h 120"/>
                <a:gd name="T84" fmla="*/ 12 w 78"/>
                <a:gd name="T85" fmla="*/ 111 h 120"/>
                <a:gd name="T86" fmla="*/ 7 w 78"/>
                <a:gd name="T87" fmla="*/ 106 h 120"/>
                <a:gd name="T88" fmla="*/ 3 w 78"/>
                <a:gd name="T89" fmla="*/ 100 h 120"/>
                <a:gd name="T90" fmla="*/ 1 w 78"/>
                <a:gd name="T91" fmla="*/ 94 h 120"/>
                <a:gd name="T92" fmla="*/ 0 w 78"/>
                <a:gd name="T93" fmla="*/ 8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8" h="120">
                  <a:moveTo>
                    <a:pt x="0" y="86"/>
                  </a:moveTo>
                  <a:lnTo>
                    <a:pt x="15" y="85"/>
                  </a:lnTo>
                  <a:lnTo>
                    <a:pt x="16" y="91"/>
                  </a:lnTo>
                  <a:lnTo>
                    <a:pt x="19" y="97"/>
                  </a:lnTo>
                  <a:lnTo>
                    <a:pt x="22" y="102"/>
                  </a:lnTo>
                  <a:lnTo>
                    <a:pt x="27" y="105"/>
                  </a:lnTo>
                  <a:lnTo>
                    <a:pt x="31" y="106"/>
                  </a:lnTo>
                  <a:lnTo>
                    <a:pt x="37" y="106"/>
                  </a:lnTo>
                  <a:lnTo>
                    <a:pt x="45" y="105"/>
                  </a:lnTo>
                  <a:lnTo>
                    <a:pt x="51" y="103"/>
                  </a:lnTo>
                  <a:lnTo>
                    <a:pt x="55" y="99"/>
                  </a:lnTo>
                  <a:lnTo>
                    <a:pt x="59" y="92"/>
                  </a:lnTo>
                  <a:lnTo>
                    <a:pt x="62" y="86"/>
                  </a:lnTo>
                  <a:lnTo>
                    <a:pt x="62" y="79"/>
                  </a:lnTo>
                  <a:lnTo>
                    <a:pt x="62" y="71"/>
                  </a:lnTo>
                  <a:lnTo>
                    <a:pt x="60" y="64"/>
                  </a:lnTo>
                  <a:lnTo>
                    <a:pt x="55" y="59"/>
                  </a:lnTo>
                  <a:lnTo>
                    <a:pt x="51" y="55"/>
                  </a:lnTo>
                  <a:lnTo>
                    <a:pt x="45" y="53"/>
                  </a:lnTo>
                  <a:lnTo>
                    <a:pt x="37" y="52"/>
                  </a:lnTo>
                  <a:lnTo>
                    <a:pt x="31" y="53"/>
                  </a:lnTo>
                  <a:lnTo>
                    <a:pt x="25" y="55"/>
                  </a:lnTo>
                  <a:lnTo>
                    <a:pt x="21" y="59"/>
                  </a:lnTo>
                  <a:lnTo>
                    <a:pt x="18" y="62"/>
                  </a:lnTo>
                  <a:lnTo>
                    <a:pt x="1" y="61"/>
                  </a:lnTo>
                  <a:lnTo>
                    <a:pt x="13" y="0"/>
                  </a:lnTo>
                  <a:lnTo>
                    <a:pt x="71" y="0"/>
                  </a:lnTo>
                  <a:lnTo>
                    <a:pt x="71" y="16"/>
                  </a:lnTo>
                  <a:lnTo>
                    <a:pt x="27" y="16"/>
                  </a:lnTo>
                  <a:lnTo>
                    <a:pt x="21" y="47"/>
                  </a:lnTo>
                  <a:lnTo>
                    <a:pt x="27" y="43"/>
                  </a:lnTo>
                  <a:lnTo>
                    <a:pt x="34" y="40"/>
                  </a:lnTo>
                  <a:lnTo>
                    <a:pt x="42" y="38"/>
                  </a:lnTo>
                  <a:lnTo>
                    <a:pt x="55" y="41"/>
                  </a:lnTo>
                  <a:lnTo>
                    <a:pt x="68" y="49"/>
                  </a:lnTo>
                  <a:lnTo>
                    <a:pt x="75" y="62"/>
                  </a:lnTo>
                  <a:lnTo>
                    <a:pt x="78" y="77"/>
                  </a:lnTo>
                  <a:lnTo>
                    <a:pt x="75" y="92"/>
                  </a:lnTo>
                  <a:lnTo>
                    <a:pt x="69" y="106"/>
                  </a:lnTo>
                  <a:lnTo>
                    <a:pt x="55" y="117"/>
                  </a:lnTo>
                  <a:lnTo>
                    <a:pt x="37" y="120"/>
                  </a:lnTo>
                  <a:lnTo>
                    <a:pt x="22" y="118"/>
                  </a:lnTo>
                  <a:lnTo>
                    <a:pt x="12" y="111"/>
                  </a:lnTo>
                  <a:lnTo>
                    <a:pt x="7" y="106"/>
                  </a:lnTo>
                  <a:lnTo>
                    <a:pt x="3" y="100"/>
                  </a:lnTo>
                  <a:lnTo>
                    <a:pt x="1" y="9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79" name="Freeform 502"/>
            <p:cNvSpPr>
              <a:spLocks/>
            </p:cNvSpPr>
            <p:nvPr/>
          </p:nvSpPr>
          <p:spPr bwMode="auto">
            <a:xfrm>
              <a:off x="1264507" y="4255530"/>
              <a:ext cx="66412" cy="109655"/>
            </a:xfrm>
            <a:custGeom>
              <a:avLst/>
              <a:gdLst>
                <a:gd name="T0" fmla="*/ 0 w 77"/>
                <a:gd name="T1" fmla="*/ 86 h 120"/>
                <a:gd name="T2" fmla="*/ 15 w 77"/>
                <a:gd name="T3" fmla="*/ 85 h 120"/>
                <a:gd name="T4" fmla="*/ 17 w 77"/>
                <a:gd name="T5" fmla="*/ 91 h 120"/>
                <a:gd name="T6" fmla="*/ 20 w 77"/>
                <a:gd name="T7" fmla="*/ 97 h 120"/>
                <a:gd name="T8" fmla="*/ 23 w 77"/>
                <a:gd name="T9" fmla="*/ 102 h 120"/>
                <a:gd name="T10" fmla="*/ 27 w 77"/>
                <a:gd name="T11" fmla="*/ 105 h 120"/>
                <a:gd name="T12" fmla="*/ 32 w 77"/>
                <a:gd name="T13" fmla="*/ 106 h 120"/>
                <a:gd name="T14" fmla="*/ 38 w 77"/>
                <a:gd name="T15" fmla="*/ 106 h 120"/>
                <a:gd name="T16" fmla="*/ 45 w 77"/>
                <a:gd name="T17" fmla="*/ 105 h 120"/>
                <a:gd name="T18" fmla="*/ 51 w 77"/>
                <a:gd name="T19" fmla="*/ 103 h 120"/>
                <a:gd name="T20" fmla="*/ 56 w 77"/>
                <a:gd name="T21" fmla="*/ 99 h 120"/>
                <a:gd name="T22" fmla="*/ 59 w 77"/>
                <a:gd name="T23" fmla="*/ 92 h 120"/>
                <a:gd name="T24" fmla="*/ 62 w 77"/>
                <a:gd name="T25" fmla="*/ 86 h 120"/>
                <a:gd name="T26" fmla="*/ 62 w 77"/>
                <a:gd name="T27" fmla="*/ 79 h 120"/>
                <a:gd name="T28" fmla="*/ 62 w 77"/>
                <a:gd name="T29" fmla="*/ 71 h 120"/>
                <a:gd name="T30" fmla="*/ 59 w 77"/>
                <a:gd name="T31" fmla="*/ 64 h 120"/>
                <a:gd name="T32" fmla="*/ 56 w 77"/>
                <a:gd name="T33" fmla="*/ 59 h 120"/>
                <a:gd name="T34" fmla="*/ 51 w 77"/>
                <a:gd name="T35" fmla="*/ 55 h 120"/>
                <a:gd name="T36" fmla="*/ 45 w 77"/>
                <a:gd name="T37" fmla="*/ 53 h 120"/>
                <a:gd name="T38" fmla="*/ 38 w 77"/>
                <a:gd name="T39" fmla="*/ 52 h 120"/>
                <a:gd name="T40" fmla="*/ 30 w 77"/>
                <a:gd name="T41" fmla="*/ 53 h 120"/>
                <a:gd name="T42" fmla="*/ 26 w 77"/>
                <a:gd name="T43" fmla="*/ 55 h 120"/>
                <a:gd name="T44" fmla="*/ 21 w 77"/>
                <a:gd name="T45" fmla="*/ 59 h 120"/>
                <a:gd name="T46" fmla="*/ 17 w 77"/>
                <a:gd name="T47" fmla="*/ 62 h 120"/>
                <a:gd name="T48" fmla="*/ 2 w 77"/>
                <a:gd name="T49" fmla="*/ 61 h 120"/>
                <a:gd name="T50" fmla="*/ 14 w 77"/>
                <a:gd name="T51" fmla="*/ 0 h 120"/>
                <a:gd name="T52" fmla="*/ 71 w 77"/>
                <a:gd name="T53" fmla="*/ 0 h 120"/>
                <a:gd name="T54" fmla="*/ 71 w 77"/>
                <a:gd name="T55" fmla="*/ 16 h 120"/>
                <a:gd name="T56" fmla="*/ 26 w 77"/>
                <a:gd name="T57" fmla="*/ 16 h 120"/>
                <a:gd name="T58" fmla="*/ 20 w 77"/>
                <a:gd name="T59" fmla="*/ 47 h 120"/>
                <a:gd name="T60" fmla="*/ 27 w 77"/>
                <a:gd name="T61" fmla="*/ 43 h 120"/>
                <a:gd name="T62" fmla="*/ 35 w 77"/>
                <a:gd name="T63" fmla="*/ 40 h 120"/>
                <a:gd name="T64" fmla="*/ 42 w 77"/>
                <a:gd name="T65" fmla="*/ 38 h 120"/>
                <a:gd name="T66" fmla="*/ 56 w 77"/>
                <a:gd name="T67" fmla="*/ 41 h 120"/>
                <a:gd name="T68" fmla="*/ 68 w 77"/>
                <a:gd name="T69" fmla="*/ 49 h 120"/>
                <a:gd name="T70" fmla="*/ 75 w 77"/>
                <a:gd name="T71" fmla="*/ 62 h 120"/>
                <a:gd name="T72" fmla="*/ 77 w 77"/>
                <a:gd name="T73" fmla="*/ 77 h 120"/>
                <a:gd name="T74" fmla="*/ 75 w 77"/>
                <a:gd name="T75" fmla="*/ 92 h 120"/>
                <a:gd name="T76" fmla="*/ 68 w 77"/>
                <a:gd name="T77" fmla="*/ 106 h 120"/>
                <a:gd name="T78" fmla="*/ 54 w 77"/>
                <a:gd name="T79" fmla="*/ 117 h 120"/>
                <a:gd name="T80" fmla="*/ 38 w 77"/>
                <a:gd name="T81" fmla="*/ 120 h 120"/>
                <a:gd name="T82" fmla="*/ 23 w 77"/>
                <a:gd name="T83" fmla="*/ 118 h 120"/>
                <a:gd name="T84" fmla="*/ 11 w 77"/>
                <a:gd name="T85" fmla="*/ 111 h 120"/>
                <a:gd name="T86" fmla="*/ 6 w 77"/>
                <a:gd name="T87" fmla="*/ 106 h 120"/>
                <a:gd name="T88" fmla="*/ 3 w 77"/>
                <a:gd name="T89" fmla="*/ 100 h 120"/>
                <a:gd name="T90" fmla="*/ 2 w 77"/>
                <a:gd name="T91" fmla="*/ 94 h 120"/>
                <a:gd name="T92" fmla="*/ 0 w 77"/>
                <a:gd name="T93" fmla="*/ 8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" h="120">
                  <a:moveTo>
                    <a:pt x="0" y="86"/>
                  </a:moveTo>
                  <a:lnTo>
                    <a:pt x="15" y="85"/>
                  </a:lnTo>
                  <a:lnTo>
                    <a:pt x="17" y="91"/>
                  </a:lnTo>
                  <a:lnTo>
                    <a:pt x="20" y="97"/>
                  </a:lnTo>
                  <a:lnTo>
                    <a:pt x="23" y="102"/>
                  </a:lnTo>
                  <a:lnTo>
                    <a:pt x="27" y="105"/>
                  </a:lnTo>
                  <a:lnTo>
                    <a:pt x="32" y="106"/>
                  </a:lnTo>
                  <a:lnTo>
                    <a:pt x="38" y="106"/>
                  </a:lnTo>
                  <a:lnTo>
                    <a:pt x="45" y="105"/>
                  </a:lnTo>
                  <a:lnTo>
                    <a:pt x="51" y="103"/>
                  </a:lnTo>
                  <a:lnTo>
                    <a:pt x="56" y="99"/>
                  </a:lnTo>
                  <a:lnTo>
                    <a:pt x="59" y="92"/>
                  </a:lnTo>
                  <a:lnTo>
                    <a:pt x="62" y="86"/>
                  </a:lnTo>
                  <a:lnTo>
                    <a:pt x="62" y="79"/>
                  </a:lnTo>
                  <a:lnTo>
                    <a:pt x="62" y="71"/>
                  </a:lnTo>
                  <a:lnTo>
                    <a:pt x="59" y="64"/>
                  </a:lnTo>
                  <a:lnTo>
                    <a:pt x="56" y="59"/>
                  </a:lnTo>
                  <a:lnTo>
                    <a:pt x="51" y="55"/>
                  </a:lnTo>
                  <a:lnTo>
                    <a:pt x="45" y="53"/>
                  </a:lnTo>
                  <a:lnTo>
                    <a:pt x="38" y="52"/>
                  </a:lnTo>
                  <a:lnTo>
                    <a:pt x="30" y="53"/>
                  </a:lnTo>
                  <a:lnTo>
                    <a:pt x="26" y="55"/>
                  </a:lnTo>
                  <a:lnTo>
                    <a:pt x="21" y="59"/>
                  </a:lnTo>
                  <a:lnTo>
                    <a:pt x="17" y="62"/>
                  </a:lnTo>
                  <a:lnTo>
                    <a:pt x="2" y="61"/>
                  </a:lnTo>
                  <a:lnTo>
                    <a:pt x="14" y="0"/>
                  </a:lnTo>
                  <a:lnTo>
                    <a:pt x="71" y="0"/>
                  </a:lnTo>
                  <a:lnTo>
                    <a:pt x="71" y="16"/>
                  </a:lnTo>
                  <a:lnTo>
                    <a:pt x="26" y="16"/>
                  </a:lnTo>
                  <a:lnTo>
                    <a:pt x="20" y="47"/>
                  </a:lnTo>
                  <a:lnTo>
                    <a:pt x="27" y="43"/>
                  </a:lnTo>
                  <a:lnTo>
                    <a:pt x="35" y="40"/>
                  </a:lnTo>
                  <a:lnTo>
                    <a:pt x="42" y="38"/>
                  </a:lnTo>
                  <a:lnTo>
                    <a:pt x="56" y="41"/>
                  </a:lnTo>
                  <a:lnTo>
                    <a:pt x="68" y="49"/>
                  </a:lnTo>
                  <a:lnTo>
                    <a:pt x="75" y="62"/>
                  </a:lnTo>
                  <a:lnTo>
                    <a:pt x="77" y="77"/>
                  </a:lnTo>
                  <a:lnTo>
                    <a:pt x="75" y="92"/>
                  </a:lnTo>
                  <a:lnTo>
                    <a:pt x="68" y="106"/>
                  </a:lnTo>
                  <a:lnTo>
                    <a:pt x="54" y="117"/>
                  </a:lnTo>
                  <a:lnTo>
                    <a:pt x="38" y="120"/>
                  </a:lnTo>
                  <a:lnTo>
                    <a:pt x="23" y="118"/>
                  </a:lnTo>
                  <a:lnTo>
                    <a:pt x="11" y="111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2" y="9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0" name="Rectangle 503"/>
            <p:cNvSpPr>
              <a:spLocks noChangeArrowheads="1"/>
            </p:cNvSpPr>
            <p:nvPr/>
          </p:nvSpPr>
          <p:spPr bwMode="auto">
            <a:xfrm>
              <a:off x="1350144" y="4350565"/>
              <a:ext cx="15730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1" name="Freeform 504"/>
            <p:cNvSpPr>
              <a:spLocks/>
            </p:cNvSpPr>
            <p:nvPr/>
          </p:nvSpPr>
          <p:spPr bwMode="auto">
            <a:xfrm>
              <a:off x="1383349" y="4253702"/>
              <a:ext cx="68160" cy="109655"/>
            </a:xfrm>
            <a:custGeom>
              <a:avLst/>
              <a:gdLst>
                <a:gd name="T0" fmla="*/ 77 w 77"/>
                <a:gd name="T1" fmla="*/ 104 h 119"/>
                <a:gd name="T2" fmla="*/ 77 w 77"/>
                <a:gd name="T3" fmla="*/ 119 h 119"/>
                <a:gd name="T4" fmla="*/ 0 w 77"/>
                <a:gd name="T5" fmla="*/ 119 h 119"/>
                <a:gd name="T6" fmla="*/ 0 w 77"/>
                <a:gd name="T7" fmla="*/ 113 h 119"/>
                <a:gd name="T8" fmla="*/ 2 w 77"/>
                <a:gd name="T9" fmla="*/ 109 h 119"/>
                <a:gd name="T10" fmla="*/ 5 w 77"/>
                <a:gd name="T11" fmla="*/ 101 h 119"/>
                <a:gd name="T12" fmla="*/ 9 w 77"/>
                <a:gd name="T13" fmla="*/ 92 h 119"/>
                <a:gd name="T14" fmla="*/ 14 w 77"/>
                <a:gd name="T15" fmla="*/ 86 h 119"/>
                <a:gd name="T16" fmla="*/ 21 w 77"/>
                <a:gd name="T17" fmla="*/ 81 h 119"/>
                <a:gd name="T18" fmla="*/ 29 w 77"/>
                <a:gd name="T19" fmla="*/ 74 h 119"/>
                <a:gd name="T20" fmla="*/ 44 w 77"/>
                <a:gd name="T21" fmla="*/ 60 h 119"/>
                <a:gd name="T22" fmla="*/ 55 w 77"/>
                <a:gd name="T23" fmla="*/ 50 h 119"/>
                <a:gd name="T24" fmla="*/ 58 w 77"/>
                <a:gd name="T25" fmla="*/ 44 h 119"/>
                <a:gd name="T26" fmla="*/ 59 w 77"/>
                <a:gd name="T27" fmla="*/ 38 h 119"/>
                <a:gd name="T28" fmla="*/ 61 w 77"/>
                <a:gd name="T29" fmla="*/ 33 h 119"/>
                <a:gd name="T30" fmla="*/ 59 w 77"/>
                <a:gd name="T31" fmla="*/ 27 h 119"/>
                <a:gd name="T32" fmla="*/ 58 w 77"/>
                <a:gd name="T33" fmla="*/ 23 h 119"/>
                <a:gd name="T34" fmla="*/ 55 w 77"/>
                <a:gd name="T35" fmla="*/ 20 h 119"/>
                <a:gd name="T36" fmla="*/ 50 w 77"/>
                <a:gd name="T37" fmla="*/ 17 h 119"/>
                <a:gd name="T38" fmla="*/ 46 w 77"/>
                <a:gd name="T39" fmla="*/ 13 h 119"/>
                <a:gd name="T40" fmla="*/ 40 w 77"/>
                <a:gd name="T41" fmla="*/ 13 h 119"/>
                <a:gd name="T42" fmla="*/ 34 w 77"/>
                <a:gd name="T43" fmla="*/ 13 h 119"/>
                <a:gd name="T44" fmla="*/ 27 w 77"/>
                <a:gd name="T45" fmla="*/ 17 h 119"/>
                <a:gd name="T46" fmla="*/ 23 w 77"/>
                <a:gd name="T47" fmla="*/ 20 h 119"/>
                <a:gd name="T48" fmla="*/ 20 w 77"/>
                <a:gd name="T49" fmla="*/ 23 h 119"/>
                <a:gd name="T50" fmla="*/ 17 w 77"/>
                <a:gd name="T51" fmla="*/ 29 h 119"/>
                <a:gd name="T52" fmla="*/ 17 w 77"/>
                <a:gd name="T53" fmla="*/ 35 h 119"/>
                <a:gd name="T54" fmla="*/ 2 w 77"/>
                <a:gd name="T55" fmla="*/ 33 h 119"/>
                <a:gd name="T56" fmla="*/ 5 w 77"/>
                <a:gd name="T57" fmla="*/ 18 h 119"/>
                <a:gd name="T58" fmla="*/ 12 w 77"/>
                <a:gd name="T59" fmla="*/ 7 h 119"/>
                <a:gd name="T60" fmla="*/ 24 w 77"/>
                <a:gd name="T61" fmla="*/ 1 h 119"/>
                <a:gd name="T62" fmla="*/ 40 w 77"/>
                <a:gd name="T63" fmla="*/ 0 h 119"/>
                <a:gd name="T64" fmla="*/ 55 w 77"/>
                <a:gd name="T65" fmla="*/ 1 h 119"/>
                <a:gd name="T66" fmla="*/ 67 w 77"/>
                <a:gd name="T67" fmla="*/ 9 h 119"/>
                <a:gd name="T68" fmla="*/ 70 w 77"/>
                <a:gd name="T69" fmla="*/ 13 h 119"/>
                <a:gd name="T70" fmla="*/ 73 w 77"/>
                <a:gd name="T71" fmla="*/ 20 h 119"/>
                <a:gd name="T72" fmla="*/ 76 w 77"/>
                <a:gd name="T73" fmla="*/ 26 h 119"/>
                <a:gd name="T74" fmla="*/ 76 w 77"/>
                <a:gd name="T75" fmla="*/ 33 h 119"/>
                <a:gd name="T76" fmla="*/ 76 w 77"/>
                <a:gd name="T77" fmla="*/ 39 h 119"/>
                <a:gd name="T78" fmla="*/ 73 w 77"/>
                <a:gd name="T79" fmla="*/ 47 h 119"/>
                <a:gd name="T80" fmla="*/ 70 w 77"/>
                <a:gd name="T81" fmla="*/ 54 h 119"/>
                <a:gd name="T82" fmla="*/ 64 w 77"/>
                <a:gd name="T83" fmla="*/ 62 h 119"/>
                <a:gd name="T84" fmla="*/ 61 w 77"/>
                <a:gd name="T85" fmla="*/ 65 h 119"/>
                <a:gd name="T86" fmla="*/ 56 w 77"/>
                <a:gd name="T87" fmla="*/ 69 h 119"/>
                <a:gd name="T88" fmla="*/ 50 w 77"/>
                <a:gd name="T89" fmla="*/ 75 h 119"/>
                <a:gd name="T90" fmla="*/ 43 w 77"/>
                <a:gd name="T91" fmla="*/ 81 h 119"/>
                <a:gd name="T92" fmla="*/ 37 w 77"/>
                <a:gd name="T93" fmla="*/ 86 h 119"/>
                <a:gd name="T94" fmla="*/ 32 w 77"/>
                <a:gd name="T95" fmla="*/ 90 h 119"/>
                <a:gd name="T96" fmla="*/ 29 w 77"/>
                <a:gd name="T97" fmla="*/ 93 h 119"/>
                <a:gd name="T98" fmla="*/ 26 w 77"/>
                <a:gd name="T99" fmla="*/ 96 h 119"/>
                <a:gd name="T100" fmla="*/ 20 w 77"/>
                <a:gd name="T101" fmla="*/ 104 h 119"/>
                <a:gd name="T102" fmla="*/ 77 w 77"/>
                <a:gd name="T103" fmla="*/ 10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7" h="119">
                  <a:moveTo>
                    <a:pt x="77" y="104"/>
                  </a:moveTo>
                  <a:lnTo>
                    <a:pt x="77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2" y="109"/>
                  </a:lnTo>
                  <a:lnTo>
                    <a:pt x="5" y="101"/>
                  </a:lnTo>
                  <a:lnTo>
                    <a:pt x="9" y="92"/>
                  </a:lnTo>
                  <a:lnTo>
                    <a:pt x="14" y="86"/>
                  </a:lnTo>
                  <a:lnTo>
                    <a:pt x="21" y="81"/>
                  </a:lnTo>
                  <a:lnTo>
                    <a:pt x="29" y="74"/>
                  </a:lnTo>
                  <a:lnTo>
                    <a:pt x="44" y="60"/>
                  </a:lnTo>
                  <a:lnTo>
                    <a:pt x="55" y="50"/>
                  </a:lnTo>
                  <a:lnTo>
                    <a:pt x="58" y="44"/>
                  </a:lnTo>
                  <a:lnTo>
                    <a:pt x="59" y="38"/>
                  </a:lnTo>
                  <a:lnTo>
                    <a:pt x="61" y="33"/>
                  </a:lnTo>
                  <a:lnTo>
                    <a:pt x="59" y="27"/>
                  </a:lnTo>
                  <a:lnTo>
                    <a:pt x="58" y="23"/>
                  </a:lnTo>
                  <a:lnTo>
                    <a:pt x="55" y="20"/>
                  </a:lnTo>
                  <a:lnTo>
                    <a:pt x="50" y="17"/>
                  </a:lnTo>
                  <a:lnTo>
                    <a:pt x="46" y="13"/>
                  </a:lnTo>
                  <a:lnTo>
                    <a:pt x="40" y="13"/>
                  </a:lnTo>
                  <a:lnTo>
                    <a:pt x="34" y="13"/>
                  </a:lnTo>
                  <a:lnTo>
                    <a:pt x="27" y="17"/>
                  </a:lnTo>
                  <a:lnTo>
                    <a:pt x="23" y="20"/>
                  </a:lnTo>
                  <a:lnTo>
                    <a:pt x="20" y="23"/>
                  </a:lnTo>
                  <a:lnTo>
                    <a:pt x="17" y="29"/>
                  </a:lnTo>
                  <a:lnTo>
                    <a:pt x="17" y="35"/>
                  </a:lnTo>
                  <a:lnTo>
                    <a:pt x="2" y="33"/>
                  </a:lnTo>
                  <a:lnTo>
                    <a:pt x="5" y="18"/>
                  </a:lnTo>
                  <a:lnTo>
                    <a:pt x="12" y="7"/>
                  </a:lnTo>
                  <a:lnTo>
                    <a:pt x="24" y="1"/>
                  </a:lnTo>
                  <a:lnTo>
                    <a:pt x="40" y="0"/>
                  </a:lnTo>
                  <a:lnTo>
                    <a:pt x="55" y="1"/>
                  </a:lnTo>
                  <a:lnTo>
                    <a:pt x="67" y="9"/>
                  </a:lnTo>
                  <a:lnTo>
                    <a:pt x="70" y="13"/>
                  </a:lnTo>
                  <a:lnTo>
                    <a:pt x="73" y="20"/>
                  </a:lnTo>
                  <a:lnTo>
                    <a:pt x="76" y="26"/>
                  </a:lnTo>
                  <a:lnTo>
                    <a:pt x="76" y="33"/>
                  </a:lnTo>
                  <a:lnTo>
                    <a:pt x="76" y="39"/>
                  </a:lnTo>
                  <a:lnTo>
                    <a:pt x="73" y="47"/>
                  </a:lnTo>
                  <a:lnTo>
                    <a:pt x="70" y="54"/>
                  </a:lnTo>
                  <a:lnTo>
                    <a:pt x="64" y="62"/>
                  </a:lnTo>
                  <a:lnTo>
                    <a:pt x="61" y="65"/>
                  </a:lnTo>
                  <a:lnTo>
                    <a:pt x="56" y="69"/>
                  </a:lnTo>
                  <a:lnTo>
                    <a:pt x="50" y="75"/>
                  </a:lnTo>
                  <a:lnTo>
                    <a:pt x="43" y="81"/>
                  </a:lnTo>
                  <a:lnTo>
                    <a:pt x="37" y="86"/>
                  </a:lnTo>
                  <a:lnTo>
                    <a:pt x="32" y="90"/>
                  </a:lnTo>
                  <a:lnTo>
                    <a:pt x="29" y="93"/>
                  </a:lnTo>
                  <a:lnTo>
                    <a:pt x="26" y="96"/>
                  </a:lnTo>
                  <a:lnTo>
                    <a:pt x="20" y="104"/>
                  </a:lnTo>
                  <a:lnTo>
                    <a:pt x="77" y="10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2" name="Freeform 505"/>
            <p:cNvSpPr>
              <a:spLocks/>
            </p:cNvSpPr>
            <p:nvPr/>
          </p:nvSpPr>
          <p:spPr bwMode="auto">
            <a:xfrm>
              <a:off x="1662977" y="4255530"/>
              <a:ext cx="68160" cy="109655"/>
            </a:xfrm>
            <a:custGeom>
              <a:avLst/>
              <a:gdLst>
                <a:gd name="T0" fmla="*/ 0 w 79"/>
                <a:gd name="T1" fmla="*/ 86 h 120"/>
                <a:gd name="T2" fmla="*/ 15 w 79"/>
                <a:gd name="T3" fmla="*/ 85 h 120"/>
                <a:gd name="T4" fmla="*/ 17 w 79"/>
                <a:gd name="T5" fmla="*/ 91 h 120"/>
                <a:gd name="T6" fmla="*/ 20 w 79"/>
                <a:gd name="T7" fmla="*/ 97 h 120"/>
                <a:gd name="T8" fmla="*/ 23 w 79"/>
                <a:gd name="T9" fmla="*/ 102 h 120"/>
                <a:gd name="T10" fmla="*/ 27 w 79"/>
                <a:gd name="T11" fmla="*/ 105 h 120"/>
                <a:gd name="T12" fmla="*/ 32 w 79"/>
                <a:gd name="T13" fmla="*/ 106 h 120"/>
                <a:gd name="T14" fmla="*/ 38 w 79"/>
                <a:gd name="T15" fmla="*/ 106 h 120"/>
                <a:gd name="T16" fmla="*/ 46 w 79"/>
                <a:gd name="T17" fmla="*/ 105 h 120"/>
                <a:gd name="T18" fmla="*/ 52 w 79"/>
                <a:gd name="T19" fmla="*/ 103 h 120"/>
                <a:gd name="T20" fmla="*/ 56 w 79"/>
                <a:gd name="T21" fmla="*/ 99 h 120"/>
                <a:gd name="T22" fmla="*/ 59 w 79"/>
                <a:gd name="T23" fmla="*/ 92 h 120"/>
                <a:gd name="T24" fmla="*/ 62 w 79"/>
                <a:gd name="T25" fmla="*/ 86 h 120"/>
                <a:gd name="T26" fmla="*/ 62 w 79"/>
                <a:gd name="T27" fmla="*/ 79 h 120"/>
                <a:gd name="T28" fmla="*/ 62 w 79"/>
                <a:gd name="T29" fmla="*/ 71 h 120"/>
                <a:gd name="T30" fmla="*/ 61 w 79"/>
                <a:gd name="T31" fmla="*/ 64 h 120"/>
                <a:gd name="T32" fmla="*/ 56 w 79"/>
                <a:gd name="T33" fmla="*/ 59 h 120"/>
                <a:gd name="T34" fmla="*/ 52 w 79"/>
                <a:gd name="T35" fmla="*/ 55 h 120"/>
                <a:gd name="T36" fmla="*/ 46 w 79"/>
                <a:gd name="T37" fmla="*/ 53 h 120"/>
                <a:gd name="T38" fmla="*/ 38 w 79"/>
                <a:gd name="T39" fmla="*/ 52 h 120"/>
                <a:gd name="T40" fmla="*/ 32 w 79"/>
                <a:gd name="T41" fmla="*/ 53 h 120"/>
                <a:gd name="T42" fmla="*/ 26 w 79"/>
                <a:gd name="T43" fmla="*/ 55 h 120"/>
                <a:gd name="T44" fmla="*/ 21 w 79"/>
                <a:gd name="T45" fmla="*/ 59 h 120"/>
                <a:gd name="T46" fmla="*/ 18 w 79"/>
                <a:gd name="T47" fmla="*/ 62 h 120"/>
                <a:gd name="T48" fmla="*/ 2 w 79"/>
                <a:gd name="T49" fmla="*/ 61 h 120"/>
                <a:gd name="T50" fmla="*/ 14 w 79"/>
                <a:gd name="T51" fmla="*/ 0 h 120"/>
                <a:gd name="T52" fmla="*/ 71 w 79"/>
                <a:gd name="T53" fmla="*/ 0 h 120"/>
                <a:gd name="T54" fmla="*/ 71 w 79"/>
                <a:gd name="T55" fmla="*/ 16 h 120"/>
                <a:gd name="T56" fmla="*/ 27 w 79"/>
                <a:gd name="T57" fmla="*/ 16 h 120"/>
                <a:gd name="T58" fmla="*/ 21 w 79"/>
                <a:gd name="T59" fmla="*/ 47 h 120"/>
                <a:gd name="T60" fmla="*/ 27 w 79"/>
                <a:gd name="T61" fmla="*/ 43 h 120"/>
                <a:gd name="T62" fmla="*/ 35 w 79"/>
                <a:gd name="T63" fmla="*/ 40 h 120"/>
                <a:gd name="T64" fmla="*/ 43 w 79"/>
                <a:gd name="T65" fmla="*/ 38 h 120"/>
                <a:gd name="T66" fmla="*/ 56 w 79"/>
                <a:gd name="T67" fmla="*/ 41 h 120"/>
                <a:gd name="T68" fmla="*/ 68 w 79"/>
                <a:gd name="T69" fmla="*/ 49 h 120"/>
                <a:gd name="T70" fmla="*/ 76 w 79"/>
                <a:gd name="T71" fmla="*/ 62 h 120"/>
                <a:gd name="T72" fmla="*/ 79 w 79"/>
                <a:gd name="T73" fmla="*/ 77 h 120"/>
                <a:gd name="T74" fmla="*/ 76 w 79"/>
                <a:gd name="T75" fmla="*/ 92 h 120"/>
                <a:gd name="T76" fmla="*/ 70 w 79"/>
                <a:gd name="T77" fmla="*/ 106 h 120"/>
                <a:gd name="T78" fmla="*/ 56 w 79"/>
                <a:gd name="T79" fmla="*/ 117 h 120"/>
                <a:gd name="T80" fmla="*/ 38 w 79"/>
                <a:gd name="T81" fmla="*/ 120 h 120"/>
                <a:gd name="T82" fmla="*/ 23 w 79"/>
                <a:gd name="T83" fmla="*/ 118 h 120"/>
                <a:gd name="T84" fmla="*/ 12 w 79"/>
                <a:gd name="T85" fmla="*/ 111 h 120"/>
                <a:gd name="T86" fmla="*/ 8 w 79"/>
                <a:gd name="T87" fmla="*/ 106 h 120"/>
                <a:gd name="T88" fmla="*/ 3 w 79"/>
                <a:gd name="T89" fmla="*/ 100 h 120"/>
                <a:gd name="T90" fmla="*/ 2 w 79"/>
                <a:gd name="T91" fmla="*/ 94 h 120"/>
                <a:gd name="T92" fmla="*/ 0 w 79"/>
                <a:gd name="T93" fmla="*/ 8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9" h="120">
                  <a:moveTo>
                    <a:pt x="0" y="86"/>
                  </a:moveTo>
                  <a:lnTo>
                    <a:pt x="15" y="85"/>
                  </a:lnTo>
                  <a:lnTo>
                    <a:pt x="17" y="91"/>
                  </a:lnTo>
                  <a:lnTo>
                    <a:pt x="20" y="97"/>
                  </a:lnTo>
                  <a:lnTo>
                    <a:pt x="23" y="102"/>
                  </a:lnTo>
                  <a:lnTo>
                    <a:pt x="27" y="105"/>
                  </a:lnTo>
                  <a:lnTo>
                    <a:pt x="32" y="106"/>
                  </a:lnTo>
                  <a:lnTo>
                    <a:pt x="38" y="106"/>
                  </a:lnTo>
                  <a:lnTo>
                    <a:pt x="46" y="105"/>
                  </a:lnTo>
                  <a:lnTo>
                    <a:pt x="52" y="103"/>
                  </a:lnTo>
                  <a:lnTo>
                    <a:pt x="56" y="99"/>
                  </a:lnTo>
                  <a:lnTo>
                    <a:pt x="59" y="92"/>
                  </a:lnTo>
                  <a:lnTo>
                    <a:pt x="62" y="86"/>
                  </a:lnTo>
                  <a:lnTo>
                    <a:pt x="62" y="79"/>
                  </a:lnTo>
                  <a:lnTo>
                    <a:pt x="62" y="71"/>
                  </a:lnTo>
                  <a:lnTo>
                    <a:pt x="61" y="64"/>
                  </a:lnTo>
                  <a:lnTo>
                    <a:pt x="56" y="59"/>
                  </a:lnTo>
                  <a:lnTo>
                    <a:pt x="52" y="55"/>
                  </a:lnTo>
                  <a:lnTo>
                    <a:pt x="46" y="53"/>
                  </a:lnTo>
                  <a:lnTo>
                    <a:pt x="38" y="52"/>
                  </a:lnTo>
                  <a:lnTo>
                    <a:pt x="32" y="53"/>
                  </a:lnTo>
                  <a:lnTo>
                    <a:pt x="26" y="55"/>
                  </a:lnTo>
                  <a:lnTo>
                    <a:pt x="21" y="59"/>
                  </a:lnTo>
                  <a:lnTo>
                    <a:pt x="18" y="62"/>
                  </a:lnTo>
                  <a:lnTo>
                    <a:pt x="2" y="61"/>
                  </a:lnTo>
                  <a:lnTo>
                    <a:pt x="14" y="0"/>
                  </a:lnTo>
                  <a:lnTo>
                    <a:pt x="71" y="0"/>
                  </a:lnTo>
                  <a:lnTo>
                    <a:pt x="71" y="16"/>
                  </a:lnTo>
                  <a:lnTo>
                    <a:pt x="27" y="16"/>
                  </a:lnTo>
                  <a:lnTo>
                    <a:pt x="21" y="47"/>
                  </a:lnTo>
                  <a:lnTo>
                    <a:pt x="27" y="43"/>
                  </a:lnTo>
                  <a:lnTo>
                    <a:pt x="35" y="40"/>
                  </a:lnTo>
                  <a:lnTo>
                    <a:pt x="43" y="38"/>
                  </a:lnTo>
                  <a:lnTo>
                    <a:pt x="56" y="41"/>
                  </a:lnTo>
                  <a:lnTo>
                    <a:pt x="68" y="49"/>
                  </a:lnTo>
                  <a:lnTo>
                    <a:pt x="76" y="62"/>
                  </a:lnTo>
                  <a:lnTo>
                    <a:pt x="79" y="77"/>
                  </a:lnTo>
                  <a:lnTo>
                    <a:pt x="76" y="92"/>
                  </a:lnTo>
                  <a:lnTo>
                    <a:pt x="70" y="106"/>
                  </a:lnTo>
                  <a:lnTo>
                    <a:pt x="56" y="117"/>
                  </a:lnTo>
                  <a:lnTo>
                    <a:pt x="38" y="120"/>
                  </a:lnTo>
                  <a:lnTo>
                    <a:pt x="23" y="118"/>
                  </a:lnTo>
                  <a:lnTo>
                    <a:pt x="12" y="111"/>
                  </a:lnTo>
                  <a:lnTo>
                    <a:pt x="8" y="106"/>
                  </a:lnTo>
                  <a:lnTo>
                    <a:pt x="3" y="100"/>
                  </a:lnTo>
                  <a:lnTo>
                    <a:pt x="2" y="9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3" name="Rectangle 506"/>
            <p:cNvSpPr>
              <a:spLocks noChangeArrowheads="1"/>
            </p:cNvSpPr>
            <p:nvPr/>
          </p:nvSpPr>
          <p:spPr bwMode="auto">
            <a:xfrm>
              <a:off x="1752108" y="4350565"/>
              <a:ext cx="12234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4" name="Freeform 507"/>
            <p:cNvSpPr>
              <a:spLocks noEditPoints="1"/>
            </p:cNvSpPr>
            <p:nvPr/>
          </p:nvSpPr>
          <p:spPr bwMode="auto">
            <a:xfrm>
              <a:off x="1780071" y="4255530"/>
              <a:ext cx="73402" cy="107828"/>
            </a:xfrm>
            <a:custGeom>
              <a:avLst/>
              <a:gdLst>
                <a:gd name="T0" fmla="*/ 54 w 85"/>
                <a:gd name="T1" fmla="*/ 118 h 118"/>
                <a:gd name="T2" fmla="*/ 54 w 85"/>
                <a:gd name="T3" fmla="*/ 91 h 118"/>
                <a:gd name="T4" fmla="*/ 0 w 85"/>
                <a:gd name="T5" fmla="*/ 91 h 118"/>
                <a:gd name="T6" fmla="*/ 0 w 85"/>
                <a:gd name="T7" fmla="*/ 74 h 118"/>
                <a:gd name="T8" fmla="*/ 57 w 85"/>
                <a:gd name="T9" fmla="*/ 0 h 118"/>
                <a:gd name="T10" fmla="*/ 69 w 85"/>
                <a:gd name="T11" fmla="*/ 0 h 118"/>
                <a:gd name="T12" fmla="*/ 69 w 85"/>
                <a:gd name="T13" fmla="*/ 74 h 118"/>
                <a:gd name="T14" fmla="*/ 85 w 85"/>
                <a:gd name="T15" fmla="*/ 74 h 118"/>
                <a:gd name="T16" fmla="*/ 85 w 85"/>
                <a:gd name="T17" fmla="*/ 91 h 118"/>
                <a:gd name="T18" fmla="*/ 69 w 85"/>
                <a:gd name="T19" fmla="*/ 91 h 118"/>
                <a:gd name="T20" fmla="*/ 69 w 85"/>
                <a:gd name="T21" fmla="*/ 118 h 118"/>
                <a:gd name="T22" fmla="*/ 54 w 85"/>
                <a:gd name="T23" fmla="*/ 118 h 118"/>
                <a:gd name="T24" fmla="*/ 54 w 85"/>
                <a:gd name="T25" fmla="*/ 74 h 118"/>
                <a:gd name="T26" fmla="*/ 54 w 85"/>
                <a:gd name="T27" fmla="*/ 31 h 118"/>
                <a:gd name="T28" fmla="*/ 20 w 85"/>
                <a:gd name="T29" fmla="*/ 74 h 118"/>
                <a:gd name="T30" fmla="*/ 54 w 85"/>
                <a:gd name="T31" fmla="*/ 7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5" h="118">
                  <a:moveTo>
                    <a:pt x="54" y="118"/>
                  </a:moveTo>
                  <a:lnTo>
                    <a:pt x="54" y="91"/>
                  </a:lnTo>
                  <a:lnTo>
                    <a:pt x="0" y="91"/>
                  </a:lnTo>
                  <a:lnTo>
                    <a:pt x="0" y="74"/>
                  </a:lnTo>
                  <a:lnTo>
                    <a:pt x="57" y="0"/>
                  </a:lnTo>
                  <a:lnTo>
                    <a:pt x="69" y="0"/>
                  </a:lnTo>
                  <a:lnTo>
                    <a:pt x="69" y="74"/>
                  </a:lnTo>
                  <a:lnTo>
                    <a:pt x="85" y="74"/>
                  </a:lnTo>
                  <a:lnTo>
                    <a:pt x="85" y="91"/>
                  </a:lnTo>
                  <a:lnTo>
                    <a:pt x="69" y="91"/>
                  </a:lnTo>
                  <a:lnTo>
                    <a:pt x="69" y="118"/>
                  </a:lnTo>
                  <a:lnTo>
                    <a:pt x="54" y="118"/>
                  </a:lnTo>
                  <a:close/>
                  <a:moveTo>
                    <a:pt x="54" y="74"/>
                  </a:moveTo>
                  <a:lnTo>
                    <a:pt x="54" y="31"/>
                  </a:lnTo>
                  <a:lnTo>
                    <a:pt x="20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5" name="Freeform 508"/>
            <p:cNvSpPr>
              <a:spLocks/>
            </p:cNvSpPr>
            <p:nvPr/>
          </p:nvSpPr>
          <p:spPr bwMode="auto">
            <a:xfrm>
              <a:off x="2064941" y="4255530"/>
              <a:ext cx="68160" cy="109655"/>
            </a:xfrm>
            <a:custGeom>
              <a:avLst/>
              <a:gdLst>
                <a:gd name="T0" fmla="*/ 0 w 78"/>
                <a:gd name="T1" fmla="*/ 86 h 120"/>
                <a:gd name="T2" fmla="*/ 17 w 78"/>
                <a:gd name="T3" fmla="*/ 85 h 120"/>
                <a:gd name="T4" fmla="*/ 18 w 78"/>
                <a:gd name="T5" fmla="*/ 91 h 120"/>
                <a:gd name="T6" fmla="*/ 20 w 78"/>
                <a:gd name="T7" fmla="*/ 97 h 120"/>
                <a:gd name="T8" fmla="*/ 23 w 78"/>
                <a:gd name="T9" fmla="*/ 102 h 120"/>
                <a:gd name="T10" fmla="*/ 27 w 78"/>
                <a:gd name="T11" fmla="*/ 105 h 120"/>
                <a:gd name="T12" fmla="*/ 32 w 78"/>
                <a:gd name="T13" fmla="*/ 106 h 120"/>
                <a:gd name="T14" fmla="*/ 38 w 78"/>
                <a:gd name="T15" fmla="*/ 106 h 120"/>
                <a:gd name="T16" fmla="*/ 45 w 78"/>
                <a:gd name="T17" fmla="*/ 105 h 120"/>
                <a:gd name="T18" fmla="*/ 51 w 78"/>
                <a:gd name="T19" fmla="*/ 103 h 120"/>
                <a:gd name="T20" fmla="*/ 56 w 78"/>
                <a:gd name="T21" fmla="*/ 99 h 120"/>
                <a:gd name="T22" fmla="*/ 60 w 78"/>
                <a:gd name="T23" fmla="*/ 92 h 120"/>
                <a:gd name="T24" fmla="*/ 62 w 78"/>
                <a:gd name="T25" fmla="*/ 86 h 120"/>
                <a:gd name="T26" fmla="*/ 63 w 78"/>
                <a:gd name="T27" fmla="*/ 79 h 120"/>
                <a:gd name="T28" fmla="*/ 62 w 78"/>
                <a:gd name="T29" fmla="*/ 71 h 120"/>
                <a:gd name="T30" fmla="*/ 60 w 78"/>
                <a:gd name="T31" fmla="*/ 64 h 120"/>
                <a:gd name="T32" fmla="*/ 57 w 78"/>
                <a:gd name="T33" fmla="*/ 59 h 120"/>
                <a:gd name="T34" fmla="*/ 51 w 78"/>
                <a:gd name="T35" fmla="*/ 55 h 120"/>
                <a:gd name="T36" fmla="*/ 45 w 78"/>
                <a:gd name="T37" fmla="*/ 53 h 120"/>
                <a:gd name="T38" fmla="*/ 38 w 78"/>
                <a:gd name="T39" fmla="*/ 52 h 120"/>
                <a:gd name="T40" fmla="*/ 32 w 78"/>
                <a:gd name="T41" fmla="*/ 53 h 120"/>
                <a:gd name="T42" fmla="*/ 26 w 78"/>
                <a:gd name="T43" fmla="*/ 55 h 120"/>
                <a:gd name="T44" fmla="*/ 21 w 78"/>
                <a:gd name="T45" fmla="*/ 59 h 120"/>
                <a:gd name="T46" fmla="*/ 18 w 78"/>
                <a:gd name="T47" fmla="*/ 62 h 120"/>
                <a:gd name="T48" fmla="*/ 2 w 78"/>
                <a:gd name="T49" fmla="*/ 61 h 120"/>
                <a:gd name="T50" fmla="*/ 14 w 78"/>
                <a:gd name="T51" fmla="*/ 0 h 120"/>
                <a:gd name="T52" fmla="*/ 71 w 78"/>
                <a:gd name="T53" fmla="*/ 0 h 120"/>
                <a:gd name="T54" fmla="*/ 71 w 78"/>
                <a:gd name="T55" fmla="*/ 16 h 120"/>
                <a:gd name="T56" fmla="*/ 27 w 78"/>
                <a:gd name="T57" fmla="*/ 16 h 120"/>
                <a:gd name="T58" fmla="*/ 21 w 78"/>
                <a:gd name="T59" fmla="*/ 47 h 120"/>
                <a:gd name="T60" fmla="*/ 29 w 78"/>
                <a:gd name="T61" fmla="*/ 43 h 120"/>
                <a:gd name="T62" fmla="*/ 35 w 78"/>
                <a:gd name="T63" fmla="*/ 40 h 120"/>
                <a:gd name="T64" fmla="*/ 42 w 78"/>
                <a:gd name="T65" fmla="*/ 38 h 120"/>
                <a:gd name="T66" fmla="*/ 56 w 78"/>
                <a:gd name="T67" fmla="*/ 41 h 120"/>
                <a:gd name="T68" fmla="*/ 68 w 78"/>
                <a:gd name="T69" fmla="*/ 49 h 120"/>
                <a:gd name="T70" fmla="*/ 75 w 78"/>
                <a:gd name="T71" fmla="*/ 62 h 120"/>
                <a:gd name="T72" fmla="*/ 78 w 78"/>
                <a:gd name="T73" fmla="*/ 77 h 120"/>
                <a:gd name="T74" fmla="*/ 75 w 78"/>
                <a:gd name="T75" fmla="*/ 92 h 120"/>
                <a:gd name="T76" fmla="*/ 69 w 78"/>
                <a:gd name="T77" fmla="*/ 106 h 120"/>
                <a:gd name="T78" fmla="*/ 56 w 78"/>
                <a:gd name="T79" fmla="*/ 117 h 120"/>
                <a:gd name="T80" fmla="*/ 38 w 78"/>
                <a:gd name="T81" fmla="*/ 120 h 120"/>
                <a:gd name="T82" fmla="*/ 24 w 78"/>
                <a:gd name="T83" fmla="*/ 118 h 120"/>
                <a:gd name="T84" fmla="*/ 12 w 78"/>
                <a:gd name="T85" fmla="*/ 111 h 120"/>
                <a:gd name="T86" fmla="*/ 8 w 78"/>
                <a:gd name="T87" fmla="*/ 106 h 120"/>
                <a:gd name="T88" fmla="*/ 5 w 78"/>
                <a:gd name="T89" fmla="*/ 100 h 120"/>
                <a:gd name="T90" fmla="*/ 2 w 78"/>
                <a:gd name="T91" fmla="*/ 94 h 120"/>
                <a:gd name="T92" fmla="*/ 0 w 78"/>
                <a:gd name="T93" fmla="*/ 8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8" h="120">
                  <a:moveTo>
                    <a:pt x="0" y="86"/>
                  </a:moveTo>
                  <a:lnTo>
                    <a:pt x="17" y="85"/>
                  </a:lnTo>
                  <a:lnTo>
                    <a:pt x="18" y="91"/>
                  </a:lnTo>
                  <a:lnTo>
                    <a:pt x="20" y="97"/>
                  </a:lnTo>
                  <a:lnTo>
                    <a:pt x="23" y="102"/>
                  </a:lnTo>
                  <a:lnTo>
                    <a:pt x="27" y="105"/>
                  </a:lnTo>
                  <a:lnTo>
                    <a:pt x="32" y="106"/>
                  </a:lnTo>
                  <a:lnTo>
                    <a:pt x="38" y="106"/>
                  </a:lnTo>
                  <a:lnTo>
                    <a:pt x="45" y="105"/>
                  </a:lnTo>
                  <a:lnTo>
                    <a:pt x="51" y="103"/>
                  </a:lnTo>
                  <a:lnTo>
                    <a:pt x="56" y="99"/>
                  </a:lnTo>
                  <a:lnTo>
                    <a:pt x="60" y="92"/>
                  </a:lnTo>
                  <a:lnTo>
                    <a:pt x="62" y="86"/>
                  </a:lnTo>
                  <a:lnTo>
                    <a:pt x="63" y="79"/>
                  </a:lnTo>
                  <a:lnTo>
                    <a:pt x="62" y="71"/>
                  </a:lnTo>
                  <a:lnTo>
                    <a:pt x="60" y="64"/>
                  </a:lnTo>
                  <a:lnTo>
                    <a:pt x="57" y="59"/>
                  </a:lnTo>
                  <a:lnTo>
                    <a:pt x="51" y="55"/>
                  </a:lnTo>
                  <a:lnTo>
                    <a:pt x="45" y="53"/>
                  </a:lnTo>
                  <a:lnTo>
                    <a:pt x="38" y="52"/>
                  </a:lnTo>
                  <a:lnTo>
                    <a:pt x="32" y="53"/>
                  </a:lnTo>
                  <a:lnTo>
                    <a:pt x="26" y="55"/>
                  </a:lnTo>
                  <a:lnTo>
                    <a:pt x="21" y="59"/>
                  </a:lnTo>
                  <a:lnTo>
                    <a:pt x="18" y="62"/>
                  </a:lnTo>
                  <a:lnTo>
                    <a:pt x="2" y="61"/>
                  </a:lnTo>
                  <a:lnTo>
                    <a:pt x="14" y="0"/>
                  </a:lnTo>
                  <a:lnTo>
                    <a:pt x="71" y="0"/>
                  </a:lnTo>
                  <a:lnTo>
                    <a:pt x="71" y="16"/>
                  </a:lnTo>
                  <a:lnTo>
                    <a:pt x="27" y="16"/>
                  </a:lnTo>
                  <a:lnTo>
                    <a:pt x="21" y="47"/>
                  </a:lnTo>
                  <a:lnTo>
                    <a:pt x="29" y="43"/>
                  </a:lnTo>
                  <a:lnTo>
                    <a:pt x="35" y="40"/>
                  </a:lnTo>
                  <a:lnTo>
                    <a:pt x="42" y="38"/>
                  </a:lnTo>
                  <a:lnTo>
                    <a:pt x="56" y="41"/>
                  </a:lnTo>
                  <a:lnTo>
                    <a:pt x="68" y="49"/>
                  </a:lnTo>
                  <a:lnTo>
                    <a:pt x="75" y="62"/>
                  </a:lnTo>
                  <a:lnTo>
                    <a:pt x="78" y="77"/>
                  </a:lnTo>
                  <a:lnTo>
                    <a:pt x="75" y="92"/>
                  </a:lnTo>
                  <a:lnTo>
                    <a:pt x="69" y="106"/>
                  </a:lnTo>
                  <a:lnTo>
                    <a:pt x="56" y="117"/>
                  </a:lnTo>
                  <a:lnTo>
                    <a:pt x="38" y="120"/>
                  </a:lnTo>
                  <a:lnTo>
                    <a:pt x="24" y="118"/>
                  </a:lnTo>
                  <a:lnTo>
                    <a:pt x="12" y="111"/>
                  </a:lnTo>
                  <a:lnTo>
                    <a:pt x="8" y="106"/>
                  </a:lnTo>
                  <a:lnTo>
                    <a:pt x="5" y="100"/>
                  </a:lnTo>
                  <a:lnTo>
                    <a:pt x="2" y="9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6" name="Rectangle 509"/>
            <p:cNvSpPr>
              <a:spLocks noChangeArrowheads="1"/>
            </p:cNvSpPr>
            <p:nvPr/>
          </p:nvSpPr>
          <p:spPr bwMode="auto">
            <a:xfrm>
              <a:off x="2152325" y="4350565"/>
              <a:ext cx="13981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7" name="Freeform 510"/>
            <p:cNvSpPr>
              <a:spLocks noEditPoints="1"/>
            </p:cNvSpPr>
            <p:nvPr/>
          </p:nvSpPr>
          <p:spPr bwMode="auto">
            <a:xfrm>
              <a:off x="2183783" y="4253702"/>
              <a:ext cx="69907" cy="111483"/>
            </a:xfrm>
            <a:custGeom>
              <a:avLst/>
              <a:gdLst>
                <a:gd name="T0" fmla="*/ 62 w 80"/>
                <a:gd name="T1" fmla="*/ 33 h 121"/>
                <a:gd name="T2" fmla="*/ 59 w 80"/>
                <a:gd name="T3" fmla="*/ 23 h 121"/>
                <a:gd name="T4" fmla="*/ 53 w 80"/>
                <a:gd name="T5" fmla="*/ 17 h 121"/>
                <a:gd name="T6" fmla="*/ 43 w 80"/>
                <a:gd name="T7" fmla="*/ 13 h 121"/>
                <a:gd name="T8" fmla="*/ 31 w 80"/>
                <a:gd name="T9" fmla="*/ 17 h 121"/>
                <a:gd name="T10" fmla="*/ 23 w 80"/>
                <a:gd name="T11" fmla="*/ 26 h 121"/>
                <a:gd name="T12" fmla="*/ 17 w 80"/>
                <a:gd name="T13" fmla="*/ 42 h 121"/>
                <a:gd name="T14" fmla="*/ 20 w 80"/>
                <a:gd name="T15" fmla="*/ 53 h 121"/>
                <a:gd name="T16" fmla="*/ 29 w 80"/>
                <a:gd name="T17" fmla="*/ 45 h 121"/>
                <a:gd name="T18" fmla="*/ 44 w 80"/>
                <a:gd name="T19" fmla="*/ 41 h 121"/>
                <a:gd name="T20" fmla="*/ 70 w 80"/>
                <a:gd name="T21" fmla="*/ 53 h 121"/>
                <a:gd name="T22" fmla="*/ 80 w 80"/>
                <a:gd name="T23" fmla="*/ 80 h 121"/>
                <a:gd name="T24" fmla="*/ 77 w 80"/>
                <a:gd name="T25" fmla="*/ 95 h 121"/>
                <a:gd name="T26" fmla="*/ 71 w 80"/>
                <a:gd name="T27" fmla="*/ 107 h 121"/>
                <a:gd name="T28" fmla="*/ 62 w 80"/>
                <a:gd name="T29" fmla="*/ 116 h 121"/>
                <a:gd name="T30" fmla="*/ 49 w 80"/>
                <a:gd name="T31" fmla="*/ 121 h 121"/>
                <a:gd name="T32" fmla="*/ 24 w 80"/>
                <a:gd name="T33" fmla="*/ 118 h 121"/>
                <a:gd name="T34" fmla="*/ 5 w 80"/>
                <a:gd name="T35" fmla="*/ 96 h 121"/>
                <a:gd name="T36" fmla="*/ 0 w 80"/>
                <a:gd name="T37" fmla="*/ 63 h 121"/>
                <a:gd name="T38" fmla="*/ 6 w 80"/>
                <a:gd name="T39" fmla="*/ 26 h 121"/>
                <a:gd name="T40" fmla="*/ 26 w 80"/>
                <a:gd name="T41" fmla="*/ 3 h 121"/>
                <a:gd name="T42" fmla="*/ 53 w 80"/>
                <a:gd name="T43" fmla="*/ 0 h 121"/>
                <a:gd name="T44" fmla="*/ 67 w 80"/>
                <a:gd name="T45" fmla="*/ 7 h 121"/>
                <a:gd name="T46" fmla="*/ 74 w 80"/>
                <a:gd name="T47" fmla="*/ 18 h 121"/>
                <a:gd name="T48" fmla="*/ 79 w 80"/>
                <a:gd name="T49" fmla="*/ 32 h 121"/>
                <a:gd name="T50" fmla="*/ 17 w 80"/>
                <a:gd name="T51" fmla="*/ 87 h 121"/>
                <a:gd name="T52" fmla="*/ 23 w 80"/>
                <a:gd name="T53" fmla="*/ 100 h 121"/>
                <a:gd name="T54" fmla="*/ 34 w 80"/>
                <a:gd name="T55" fmla="*/ 106 h 121"/>
                <a:gd name="T56" fmla="*/ 47 w 80"/>
                <a:gd name="T57" fmla="*/ 107 h 121"/>
                <a:gd name="T58" fmla="*/ 58 w 80"/>
                <a:gd name="T59" fmla="*/ 100 h 121"/>
                <a:gd name="T60" fmla="*/ 64 w 80"/>
                <a:gd name="T61" fmla="*/ 87 h 121"/>
                <a:gd name="T62" fmla="*/ 64 w 80"/>
                <a:gd name="T63" fmla="*/ 74 h 121"/>
                <a:gd name="T64" fmla="*/ 58 w 80"/>
                <a:gd name="T65" fmla="*/ 62 h 121"/>
                <a:gd name="T66" fmla="*/ 47 w 80"/>
                <a:gd name="T67" fmla="*/ 56 h 121"/>
                <a:gd name="T68" fmla="*/ 34 w 80"/>
                <a:gd name="T69" fmla="*/ 56 h 121"/>
                <a:gd name="T70" fmla="*/ 23 w 80"/>
                <a:gd name="T71" fmla="*/ 62 h 121"/>
                <a:gd name="T72" fmla="*/ 17 w 80"/>
                <a:gd name="T73" fmla="*/ 7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121">
                  <a:moveTo>
                    <a:pt x="79" y="32"/>
                  </a:moveTo>
                  <a:lnTo>
                    <a:pt x="62" y="33"/>
                  </a:lnTo>
                  <a:lnTo>
                    <a:pt x="61" y="27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3" y="17"/>
                  </a:lnTo>
                  <a:lnTo>
                    <a:pt x="49" y="13"/>
                  </a:lnTo>
                  <a:lnTo>
                    <a:pt x="43" y="13"/>
                  </a:lnTo>
                  <a:lnTo>
                    <a:pt x="37" y="15"/>
                  </a:lnTo>
                  <a:lnTo>
                    <a:pt x="31" y="17"/>
                  </a:lnTo>
                  <a:lnTo>
                    <a:pt x="26" y="21"/>
                  </a:lnTo>
                  <a:lnTo>
                    <a:pt x="23" y="26"/>
                  </a:lnTo>
                  <a:lnTo>
                    <a:pt x="20" y="30"/>
                  </a:lnTo>
                  <a:lnTo>
                    <a:pt x="17" y="42"/>
                  </a:lnTo>
                  <a:lnTo>
                    <a:pt x="15" y="57"/>
                  </a:lnTo>
                  <a:lnTo>
                    <a:pt x="20" y="53"/>
                  </a:lnTo>
                  <a:lnTo>
                    <a:pt x="24" y="48"/>
                  </a:lnTo>
                  <a:lnTo>
                    <a:pt x="29" y="45"/>
                  </a:lnTo>
                  <a:lnTo>
                    <a:pt x="37" y="42"/>
                  </a:lnTo>
                  <a:lnTo>
                    <a:pt x="44" y="41"/>
                  </a:lnTo>
                  <a:lnTo>
                    <a:pt x="58" y="44"/>
                  </a:lnTo>
                  <a:lnTo>
                    <a:pt x="70" y="53"/>
                  </a:lnTo>
                  <a:lnTo>
                    <a:pt x="77" y="65"/>
                  </a:lnTo>
                  <a:lnTo>
                    <a:pt x="80" y="80"/>
                  </a:lnTo>
                  <a:lnTo>
                    <a:pt x="79" y="87"/>
                  </a:lnTo>
                  <a:lnTo>
                    <a:pt x="77" y="95"/>
                  </a:lnTo>
                  <a:lnTo>
                    <a:pt x="76" y="101"/>
                  </a:lnTo>
                  <a:lnTo>
                    <a:pt x="71" y="107"/>
                  </a:lnTo>
                  <a:lnTo>
                    <a:pt x="67" y="112"/>
                  </a:lnTo>
                  <a:lnTo>
                    <a:pt x="62" y="116"/>
                  </a:lnTo>
                  <a:lnTo>
                    <a:pt x="56" y="119"/>
                  </a:lnTo>
                  <a:lnTo>
                    <a:pt x="49" y="121"/>
                  </a:lnTo>
                  <a:lnTo>
                    <a:pt x="43" y="121"/>
                  </a:lnTo>
                  <a:lnTo>
                    <a:pt x="24" y="118"/>
                  </a:lnTo>
                  <a:lnTo>
                    <a:pt x="12" y="107"/>
                  </a:lnTo>
                  <a:lnTo>
                    <a:pt x="5" y="96"/>
                  </a:lnTo>
                  <a:lnTo>
                    <a:pt x="2" y="81"/>
                  </a:lnTo>
                  <a:lnTo>
                    <a:pt x="0" y="63"/>
                  </a:lnTo>
                  <a:lnTo>
                    <a:pt x="2" y="42"/>
                  </a:lnTo>
                  <a:lnTo>
                    <a:pt x="6" y="26"/>
                  </a:lnTo>
                  <a:lnTo>
                    <a:pt x="14" y="13"/>
                  </a:lnTo>
                  <a:lnTo>
                    <a:pt x="26" y="3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1" y="3"/>
                  </a:lnTo>
                  <a:lnTo>
                    <a:pt x="67" y="7"/>
                  </a:lnTo>
                  <a:lnTo>
                    <a:pt x="71" y="12"/>
                  </a:lnTo>
                  <a:lnTo>
                    <a:pt x="74" y="18"/>
                  </a:lnTo>
                  <a:lnTo>
                    <a:pt x="77" y="24"/>
                  </a:lnTo>
                  <a:lnTo>
                    <a:pt x="79" y="32"/>
                  </a:lnTo>
                  <a:close/>
                  <a:moveTo>
                    <a:pt x="15" y="80"/>
                  </a:moveTo>
                  <a:lnTo>
                    <a:pt x="17" y="87"/>
                  </a:lnTo>
                  <a:lnTo>
                    <a:pt x="20" y="93"/>
                  </a:lnTo>
                  <a:lnTo>
                    <a:pt x="23" y="100"/>
                  </a:lnTo>
                  <a:lnTo>
                    <a:pt x="28" y="104"/>
                  </a:lnTo>
                  <a:lnTo>
                    <a:pt x="34" y="106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53" y="104"/>
                  </a:lnTo>
                  <a:lnTo>
                    <a:pt x="58" y="100"/>
                  </a:lnTo>
                  <a:lnTo>
                    <a:pt x="62" y="95"/>
                  </a:lnTo>
                  <a:lnTo>
                    <a:pt x="64" y="87"/>
                  </a:lnTo>
                  <a:lnTo>
                    <a:pt x="64" y="80"/>
                  </a:lnTo>
                  <a:lnTo>
                    <a:pt x="64" y="74"/>
                  </a:lnTo>
                  <a:lnTo>
                    <a:pt x="62" y="66"/>
                  </a:lnTo>
                  <a:lnTo>
                    <a:pt x="58" y="62"/>
                  </a:lnTo>
                  <a:lnTo>
                    <a:pt x="53" y="59"/>
                  </a:lnTo>
                  <a:lnTo>
                    <a:pt x="47" y="56"/>
                  </a:lnTo>
                  <a:lnTo>
                    <a:pt x="41" y="56"/>
                  </a:lnTo>
                  <a:lnTo>
                    <a:pt x="34" y="56"/>
                  </a:lnTo>
                  <a:lnTo>
                    <a:pt x="28" y="59"/>
                  </a:lnTo>
                  <a:lnTo>
                    <a:pt x="23" y="62"/>
                  </a:lnTo>
                  <a:lnTo>
                    <a:pt x="18" y="66"/>
                  </a:lnTo>
                  <a:lnTo>
                    <a:pt x="17" y="72"/>
                  </a:lnTo>
                  <a:lnTo>
                    <a:pt x="15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8" name="Freeform 511"/>
            <p:cNvSpPr>
              <a:spLocks/>
            </p:cNvSpPr>
            <p:nvPr/>
          </p:nvSpPr>
          <p:spPr bwMode="auto">
            <a:xfrm>
              <a:off x="2465158" y="4255530"/>
              <a:ext cx="68160" cy="109655"/>
            </a:xfrm>
            <a:custGeom>
              <a:avLst/>
              <a:gdLst>
                <a:gd name="T0" fmla="*/ 0 w 78"/>
                <a:gd name="T1" fmla="*/ 86 h 120"/>
                <a:gd name="T2" fmla="*/ 15 w 78"/>
                <a:gd name="T3" fmla="*/ 85 h 120"/>
                <a:gd name="T4" fmla="*/ 16 w 78"/>
                <a:gd name="T5" fmla="*/ 91 h 120"/>
                <a:gd name="T6" fmla="*/ 19 w 78"/>
                <a:gd name="T7" fmla="*/ 97 h 120"/>
                <a:gd name="T8" fmla="*/ 22 w 78"/>
                <a:gd name="T9" fmla="*/ 102 h 120"/>
                <a:gd name="T10" fmla="*/ 27 w 78"/>
                <a:gd name="T11" fmla="*/ 105 h 120"/>
                <a:gd name="T12" fmla="*/ 31 w 78"/>
                <a:gd name="T13" fmla="*/ 106 h 120"/>
                <a:gd name="T14" fmla="*/ 38 w 78"/>
                <a:gd name="T15" fmla="*/ 106 h 120"/>
                <a:gd name="T16" fmla="*/ 45 w 78"/>
                <a:gd name="T17" fmla="*/ 105 h 120"/>
                <a:gd name="T18" fmla="*/ 51 w 78"/>
                <a:gd name="T19" fmla="*/ 103 h 120"/>
                <a:gd name="T20" fmla="*/ 56 w 78"/>
                <a:gd name="T21" fmla="*/ 99 h 120"/>
                <a:gd name="T22" fmla="*/ 59 w 78"/>
                <a:gd name="T23" fmla="*/ 92 h 120"/>
                <a:gd name="T24" fmla="*/ 62 w 78"/>
                <a:gd name="T25" fmla="*/ 86 h 120"/>
                <a:gd name="T26" fmla="*/ 62 w 78"/>
                <a:gd name="T27" fmla="*/ 79 h 120"/>
                <a:gd name="T28" fmla="*/ 62 w 78"/>
                <a:gd name="T29" fmla="*/ 71 h 120"/>
                <a:gd name="T30" fmla="*/ 59 w 78"/>
                <a:gd name="T31" fmla="*/ 64 h 120"/>
                <a:gd name="T32" fmla="*/ 56 w 78"/>
                <a:gd name="T33" fmla="*/ 59 h 120"/>
                <a:gd name="T34" fmla="*/ 51 w 78"/>
                <a:gd name="T35" fmla="*/ 55 h 120"/>
                <a:gd name="T36" fmla="*/ 45 w 78"/>
                <a:gd name="T37" fmla="*/ 53 h 120"/>
                <a:gd name="T38" fmla="*/ 38 w 78"/>
                <a:gd name="T39" fmla="*/ 52 h 120"/>
                <a:gd name="T40" fmla="*/ 30 w 78"/>
                <a:gd name="T41" fmla="*/ 53 h 120"/>
                <a:gd name="T42" fmla="*/ 25 w 78"/>
                <a:gd name="T43" fmla="*/ 55 h 120"/>
                <a:gd name="T44" fmla="*/ 21 w 78"/>
                <a:gd name="T45" fmla="*/ 59 h 120"/>
                <a:gd name="T46" fmla="*/ 16 w 78"/>
                <a:gd name="T47" fmla="*/ 62 h 120"/>
                <a:gd name="T48" fmla="*/ 1 w 78"/>
                <a:gd name="T49" fmla="*/ 61 h 120"/>
                <a:gd name="T50" fmla="*/ 13 w 78"/>
                <a:gd name="T51" fmla="*/ 0 h 120"/>
                <a:gd name="T52" fmla="*/ 71 w 78"/>
                <a:gd name="T53" fmla="*/ 0 h 120"/>
                <a:gd name="T54" fmla="*/ 71 w 78"/>
                <a:gd name="T55" fmla="*/ 16 h 120"/>
                <a:gd name="T56" fmla="*/ 25 w 78"/>
                <a:gd name="T57" fmla="*/ 16 h 120"/>
                <a:gd name="T58" fmla="*/ 19 w 78"/>
                <a:gd name="T59" fmla="*/ 47 h 120"/>
                <a:gd name="T60" fmla="*/ 27 w 78"/>
                <a:gd name="T61" fmla="*/ 43 h 120"/>
                <a:gd name="T62" fmla="*/ 34 w 78"/>
                <a:gd name="T63" fmla="*/ 40 h 120"/>
                <a:gd name="T64" fmla="*/ 42 w 78"/>
                <a:gd name="T65" fmla="*/ 38 h 120"/>
                <a:gd name="T66" fmla="*/ 56 w 78"/>
                <a:gd name="T67" fmla="*/ 41 h 120"/>
                <a:gd name="T68" fmla="*/ 68 w 78"/>
                <a:gd name="T69" fmla="*/ 49 h 120"/>
                <a:gd name="T70" fmla="*/ 75 w 78"/>
                <a:gd name="T71" fmla="*/ 62 h 120"/>
                <a:gd name="T72" fmla="*/ 78 w 78"/>
                <a:gd name="T73" fmla="*/ 77 h 120"/>
                <a:gd name="T74" fmla="*/ 75 w 78"/>
                <a:gd name="T75" fmla="*/ 92 h 120"/>
                <a:gd name="T76" fmla="*/ 68 w 78"/>
                <a:gd name="T77" fmla="*/ 106 h 120"/>
                <a:gd name="T78" fmla="*/ 54 w 78"/>
                <a:gd name="T79" fmla="*/ 117 h 120"/>
                <a:gd name="T80" fmla="*/ 38 w 78"/>
                <a:gd name="T81" fmla="*/ 120 h 120"/>
                <a:gd name="T82" fmla="*/ 22 w 78"/>
                <a:gd name="T83" fmla="*/ 118 h 120"/>
                <a:gd name="T84" fmla="*/ 10 w 78"/>
                <a:gd name="T85" fmla="*/ 111 h 120"/>
                <a:gd name="T86" fmla="*/ 6 w 78"/>
                <a:gd name="T87" fmla="*/ 106 h 120"/>
                <a:gd name="T88" fmla="*/ 3 w 78"/>
                <a:gd name="T89" fmla="*/ 100 h 120"/>
                <a:gd name="T90" fmla="*/ 1 w 78"/>
                <a:gd name="T91" fmla="*/ 94 h 120"/>
                <a:gd name="T92" fmla="*/ 0 w 78"/>
                <a:gd name="T93" fmla="*/ 8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8" h="120">
                  <a:moveTo>
                    <a:pt x="0" y="86"/>
                  </a:moveTo>
                  <a:lnTo>
                    <a:pt x="15" y="85"/>
                  </a:lnTo>
                  <a:lnTo>
                    <a:pt x="16" y="91"/>
                  </a:lnTo>
                  <a:lnTo>
                    <a:pt x="19" y="97"/>
                  </a:lnTo>
                  <a:lnTo>
                    <a:pt x="22" y="102"/>
                  </a:lnTo>
                  <a:lnTo>
                    <a:pt x="27" y="105"/>
                  </a:lnTo>
                  <a:lnTo>
                    <a:pt x="31" y="106"/>
                  </a:lnTo>
                  <a:lnTo>
                    <a:pt x="38" y="106"/>
                  </a:lnTo>
                  <a:lnTo>
                    <a:pt x="45" y="105"/>
                  </a:lnTo>
                  <a:lnTo>
                    <a:pt x="51" y="103"/>
                  </a:lnTo>
                  <a:lnTo>
                    <a:pt x="56" y="99"/>
                  </a:lnTo>
                  <a:lnTo>
                    <a:pt x="59" y="92"/>
                  </a:lnTo>
                  <a:lnTo>
                    <a:pt x="62" y="86"/>
                  </a:lnTo>
                  <a:lnTo>
                    <a:pt x="62" y="79"/>
                  </a:lnTo>
                  <a:lnTo>
                    <a:pt x="62" y="71"/>
                  </a:lnTo>
                  <a:lnTo>
                    <a:pt x="59" y="64"/>
                  </a:lnTo>
                  <a:lnTo>
                    <a:pt x="56" y="59"/>
                  </a:lnTo>
                  <a:lnTo>
                    <a:pt x="51" y="55"/>
                  </a:lnTo>
                  <a:lnTo>
                    <a:pt x="45" y="53"/>
                  </a:lnTo>
                  <a:lnTo>
                    <a:pt x="38" y="52"/>
                  </a:lnTo>
                  <a:lnTo>
                    <a:pt x="30" y="53"/>
                  </a:lnTo>
                  <a:lnTo>
                    <a:pt x="25" y="55"/>
                  </a:lnTo>
                  <a:lnTo>
                    <a:pt x="21" y="59"/>
                  </a:lnTo>
                  <a:lnTo>
                    <a:pt x="16" y="62"/>
                  </a:lnTo>
                  <a:lnTo>
                    <a:pt x="1" y="61"/>
                  </a:lnTo>
                  <a:lnTo>
                    <a:pt x="13" y="0"/>
                  </a:lnTo>
                  <a:lnTo>
                    <a:pt x="71" y="0"/>
                  </a:lnTo>
                  <a:lnTo>
                    <a:pt x="71" y="16"/>
                  </a:lnTo>
                  <a:lnTo>
                    <a:pt x="25" y="16"/>
                  </a:lnTo>
                  <a:lnTo>
                    <a:pt x="19" y="47"/>
                  </a:lnTo>
                  <a:lnTo>
                    <a:pt x="27" y="43"/>
                  </a:lnTo>
                  <a:lnTo>
                    <a:pt x="34" y="40"/>
                  </a:lnTo>
                  <a:lnTo>
                    <a:pt x="42" y="38"/>
                  </a:lnTo>
                  <a:lnTo>
                    <a:pt x="56" y="41"/>
                  </a:lnTo>
                  <a:lnTo>
                    <a:pt x="68" y="49"/>
                  </a:lnTo>
                  <a:lnTo>
                    <a:pt x="75" y="62"/>
                  </a:lnTo>
                  <a:lnTo>
                    <a:pt x="78" y="77"/>
                  </a:lnTo>
                  <a:lnTo>
                    <a:pt x="75" y="92"/>
                  </a:lnTo>
                  <a:lnTo>
                    <a:pt x="68" y="106"/>
                  </a:lnTo>
                  <a:lnTo>
                    <a:pt x="54" y="117"/>
                  </a:lnTo>
                  <a:lnTo>
                    <a:pt x="38" y="120"/>
                  </a:lnTo>
                  <a:lnTo>
                    <a:pt x="22" y="118"/>
                  </a:lnTo>
                  <a:lnTo>
                    <a:pt x="10" y="111"/>
                  </a:lnTo>
                  <a:lnTo>
                    <a:pt x="6" y="106"/>
                  </a:lnTo>
                  <a:lnTo>
                    <a:pt x="3" y="100"/>
                  </a:lnTo>
                  <a:lnTo>
                    <a:pt x="1" y="94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89" name="Rectangle 512"/>
            <p:cNvSpPr>
              <a:spLocks noChangeArrowheads="1"/>
            </p:cNvSpPr>
            <p:nvPr/>
          </p:nvSpPr>
          <p:spPr bwMode="auto">
            <a:xfrm>
              <a:off x="2552542" y="4350565"/>
              <a:ext cx="13981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0" name="Freeform 513"/>
            <p:cNvSpPr>
              <a:spLocks noEditPoints="1"/>
            </p:cNvSpPr>
            <p:nvPr/>
          </p:nvSpPr>
          <p:spPr bwMode="auto">
            <a:xfrm>
              <a:off x="2585747" y="4253702"/>
              <a:ext cx="66412" cy="111483"/>
            </a:xfrm>
            <a:custGeom>
              <a:avLst/>
              <a:gdLst>
                <a:gd name="T0" fmla="*/ 15 w 75"/>
                <a:gd name="T1" fmla="*/ 51 h 121"/>
                <a:gd name="T2" fmla="*/ 7 w 75"/>
                <a:gd name="T3" fmla="*/ 44 h 121"/>
                <a:gd name="T4" fmla="*/ 3 w 75"/>
                <a:gd name="T5" fmla="*/ 35 h 121"/>
                <a:gd name="T6" fmla="*/ 4 w 75"/>
                <a:gd name="T7" fmla="*/ 21 h 121"/>
                <a:gd name="T8" fmla="*/ 12 w 75"/>
                <a:gd name="T9" fmla="*/ 9 h 121"/>
                <a:gd name="T10" fmla="*/ 37 w 75"/>
                <a:gd name="T11" fmla="*/ 0 h 121"/>
                <a:gd name="T12" fmla="*/ 63 w 75"/>
                <a:gd name="T13" fmla="*/ 9 h 121"/>
                <a:gd name="T14" fmla="*/ 71 w 75"/>
                <a:gd name="T15" fmla="*/ 23 h 121"/>
                <a:gd name="T16" fmla="*/ 72 w 75"/>
                <a:gd name="T17" fmla="*/ 35 h 121"/>
                <a:gd name="T18" fmla="*/ 68 w 75"/>
                <a:gd name="T19" fmla="*/ 44 h 121"/>
                <a:gd name="T20" fmla="*/ 60 w 75"/>
                <a:gd name="T21" fmla="*/ 51 h 121"/>
                <a:gd name="T22" fmla="*/ 60 w 75"/>
                <a:gd name="T23" fmla="*/ 56 h 121"/>
                <a:gd name="T24" fmla="*/ 71 w 75"/>
                <a:gd name="T25" fmla="*/ 65 h 121"/>
                <a:gd name="T26" fmla="*/ 75 w 75"/>
                <a:gd name="T27" fmla="*/ 77 h 121"/>
                <a:gd name="T28" fmla="*/ 74 w 75"/>
                <a:gd name="T29" fmla="*/ 98 h 121"/>
                <a:gd name="T30" fmla="*/ 52 w 75"/>
                <a:gd name="T31" fmla="*/ 118 h 121"/>
                <a:gd name="T32" fmla="*/ 22 w 75"/>
                <a:gd name="T33" fmla="*/ 118 h 121"/>
                <a:gd name="T34" fmla="*/ 1 w 75"/>
                <a:gd name="T35" fmla="*/ 98 h 121"/>
                <a:gd name="T36" fmla="*/ 0 w 75"/>
                <a:gd name="T37" fmla="*/ 77 h 121"/>
                <a:gd name="T38" fmla="*/ 4 w 75"/>
                <a:gd name="T39" fmla="*/ 63 h 121"/>
                <a:gd name="T40" fmla="*/ 15 w 75"/>
                <a:gd name="T41" fmla="*/ 56 h 121"/>
                <a:gd name="T42" fmla="*/ 18 w 75"/>
                <a:gd name="T43" fmla="*/ 30 h 121"/>
                <a:gd name="T44" fmla="*/ 21 w 75"/>
                <a:gd name="T45" fmla="*/ 38 h 121"/>
                <a:gd name="T46" fmla="*/ 27 w 75"/>
                <a:gd name="T47" fmla="*/ 44 h 121"/>
                <a:gd name="T48" fmla="*/ 37 w 75"/>
                <a:gd name="T49" fmla="*/ 47 h 121"/>
                <a:gd name="T50" fmla="*/ 48 w 75"/>
                <a:gd name="T51" fmla="*/ 44 h 121"/>
                <a:gd name="T52" fmla="*/ 54 w 75"/>
                <a:gd name="T53" fmla="*/ 39 h 121"/>
                <a:gd name="T54" fmla="*/ 57 w 75"/>
                <a:gd name="T55" fmla="*/ 30 h 121"/>
                <a:gd name="T56" fmla="*/ 54 w 75"/>
                <a:gd name="T57" fmla="*/ 23 h 121"/>
                <a:gd name="T58" fmla="*/ 48 w 75"/>
                <a:gd name="T59" fmla="*/ 15 h 121"/>
                <a:gd name="T60" fmla="*/ 37 w 75"/>
                <a:gd name="T61" fmla="*/ 13 h 121"/>
                <a:gd name="T62" fmla="*/ 27 w 75"/>
                <a:gd name="T63" fmla="*/ 15 h 121"/>
                <a:gd name="T64" fmla="*/ 21 w 75"/>
                <a:gd name="T65" fmla="*/ 21 h 121"/>
                <a:gd name="T66" fmla="*/ 18 w 75"/>
                <a:gd name="T67" fmla="*/ 30 h 121"/>
                <a:gd name="T68" fmla="*/ 15 w 75"/>
                <a:gd name="T69" fmla="*/ 89 h 121"/>
                <a:gd name="T70" fmla="*/ 19 w 75"/>
                <a:gd name="T71" fmla="*/ 98 h 121"/>
                <a:gd name="T72" fmla="*/ 25 w 75"/>
                <a:gd name="T73" fmla="*/ 104 h 121"/>
                <a:gd name="T74" fmla="*/ 37 w 75"/>
                <a:gd name="T75" fmla="*/ 107 h 121"/>
                <a:gd name="T76" fmla="*/ 49 w 75"/>
                <a:gd name="T77" fmla="*/ 104 h 121"/>
                <a:gd name="T78" fmla="*/ 57 w 75"/>
                <a:gd name="T79" fmla="*/ 96 h 121"/>
                <a:gd name="T80" fmla="*/ 60 w 75"/>
                <a:gd name="T81" fmla="*/ 84 h 121"/>
                <a:gd name="T82" fmla="*/ 57 w 75"/>
                <a:gd name="T83" fmla="*/ 72 h 121"/>
                <a:gd name="T84" fmla="*/ 49 w 75"/>
                <a:gd name="T85" fmla="*/ 63 h 121"/>
                <a:gd name="T86" fmla="*/ 37 w 75"/>
                <a:gd name="T87" fmla="*/ 60 h 121"/>
                <a:gd name="T88" fmla="*/ 25 w 75"/>
                <a:gd name="T89" fmla="*/ 63 h 121"/>
                <a:gd name="T90" fmla="*/ 18 w 75"/>
                <a:gd name="T91" fmla="*/ 72 h 121"/>
                <a:gd name="T92" fmla="*/ 15 w 75"/>
                <a:gd name="T93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5" h="121">
                  <a:moveTo>
                    <a:pt x="21" y="53"/>
                  </a:moveTo>
                  <a:lnTo>
                    <a:pt x="15" y="51"/>
                  </a:lnTo>
                  <a:lnTo>
                    <a:pt x="10" y="47"/>
                  </a:lnTo>
                  <a:lnTo>
                    <a:pt x="7" y="44"/>
                  </a:lnTo>
                  <a:lnTo>
                    <a:pt x="4" y="39"/>
                  </a:lnTo>
                  <a:lnTo>
                    <a:pt x="3" y="35"/>
                  </a:lnTo>
                  <a:lnTo>
                    <a:pt x="3" y="30"/>
                  </a:lnTo>
                  <a:lnTo>
                    <a:pt x="4" y="21"/>
                  </a:lnTo>
                  <a:lnTo>
                    <a:pt x="7" y="15"/>
                  </a:lnTo>
                  <a:lnTo>
                    <a:pt x="12" y="9"/>
                  </a:lnTo>
                  <a:lnTo>
                    <a:pt x="24" y="1"/>
                  </a:lnTo>
                  <a:lnTo>
                    <a:pt x="37" y="0"/>
                  </a:lnTo>
                  <a:lnTo>
                    <a:pt x="51" y="1"/>
                  </a:lnTo>
                  <a:lnTo>
                    <a:pt x="63" y="9"/>
                  </a:lnTo>
                  <a:lnTo>
                    <a:pt x="68" y="15"/>
                  </a:lnTo>
                  <a:lnTo>
                    <a:pt x="71" y="23"/>
                  </a:lnTo>
                  <a:lnTo>
                    <a:pt x="72" y="30"/>
                  </a:lnTo>
                  <a:lnTo>
                    <a:pt x="72" y="35"/>
                  </a:lnTo>
                  <a:lnTo>
                    <a:pt x="71" y="39"/>
                  </a:lnTo>
                  <a:lnTo>
                    <a:pt x="68" y="44"/>
                  </a:lnTo>
                  <a:lnTo>
                    <a:pt x="65" y="48"/>
                  </a:lnTo>
                  <a:lnTo>
                    <a:pt x="60" y="51"/>
                  </a:lnTo>
                  <a:lnTo>
                    <a:pt x="54" y="53"/>
                  </a:lnTo>
                  <a:lnTo>
                    <a:pt x="60" y="56"/>
                  </a:lnTo>
                  <a:lnTo>
                    <a:pt x="66" y="60"/>
                  </a:lnTo>
                  <a:lnTo>
                    <a:pt x="71" y="65"/>
                  </a:lnTo>
                  <a:lnTo>
                    <a:pt x="74" y="71"/>
                  </a:lnTo>
                  <a:lnTo>
                    <a:pt x="75" y="77"/>
                  </a:lnTo>
                  <a:lnTo>
                    <a:pt x="75" y="84"/>
                  </a:lnTo>
                  <a:lnTo>
                    <a:pt x="74" y="98"/>
                  </a:lnTo>
                  <a:lnTo>
                    <a:pt x="65" y="110"/>
                  </a:lnTo>
                  <a:lnTo>
                    <a:pt x="52" y="118"/>
                  </a:lnTo>
                  <a:lnTo>
                    <a:pt x="37" y="121"/>
                  </a:lnTo>
                  <a:lnTo>
                    <a:pt x="22" y="118"/>
                  </a:lnTo>
                  <a:lnTo>
                    <a:pt x="10" y="110"/>
                  </a:lnTo>
                  <a:lnTo>
                    <a:pt x="1" y="98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1" y="69"/>
                  </a:lnTo>
                  <a:lnTo>
                    <a:pt x="4" y="63"/>
                  </a:lnTo>
                  <a:lnTo>
                    <a:pt x="9" y="59"/>
                  </a:lnTo>
                  <a:lnTo>
                    <a:pt x="15" y="56"/>
                  </a:lnTo>
                  <a:lnTo>
                    <a:pt x="21" y="53"/>
                  </a:lnTo>
                  <a:close/>
                  <a:moveTo>
                    <a:pt x="18" y="30"/>
                  </a:moveTo>
                  <a:lnTo>
                    <a:pt x="19" y="35"/>
                  </a:lnTo>
                  <a:lnTo>
                    <a:pt x="21" y="38"/>
                  </a:lnTo>
                  <a:lnTo>
                    <a:pt x="24" y="42"/>
                  </a:lnTo>
                  <a:lnTo>
                    <a:pt x="27" y="44"/>
                  </a:lnTo>
                  <a:lnTo>
                    <a:pt x="31" y="47"/>
                  </a:lnTo>
                  <a:lnTo>
                    <a:pt x="37" y="47"/>
                  </a:lnTo>
                  <a:lnTo>
                    <a:pt x="43" y="47"/>
                  </a:lnTo>
                  <a:lnTo>
                    <a:pt x="48" y="44"/>
                  </a:lnTo>
                  <a:lnTo>
                    <a:pt x="51" y="42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7" y="30"/>
                  </a:lnTo>
                  <a:lnTo>
                    <a:pt x="55" y="26"/>
                  </a:lnTo>
                  <a:lnTo>
                    <a:pt x="54" y="23"/>
                  </a:lnTo>
                  <a:lnTo>
                    <a:pt x="51" y="18"/>
                  </a:lnTo>
                  <a:lnTo>
                    <a:pt x="48" y="15"/>
                  </a:lnTo>
                  <a:lnTo>
                    <a:pt x="43" y="13"/>
                  </a:lnTo>
                  <a:lnTo>
                    <a:pt x="37" y="13"/>
                  </a:lnTo>
                  <a:lnTo>
                    <a:pt x="31" y="13"/>
                  </a:lnTo>
                  <a:lnTo>
                    <a:pt x="27" y="15"/>
                  </a:lnTo>
                  <a:lnTo>
                    <a:pt x="24" y="18"/>
                  </a:lnTo>
                  <a:lnTo>
                    <a:pt x="21" y="21"/>
                  </a:lnTo>
                  <a:lnTo>
                    <a:pt x="19" y="26"/>
                  </a:lnTo>
                  <a:lnTo>
                    <a:pt x="18" y="30"/>
                  </a:lnTo>
                  <a:close/>
                  <a:moveTo>
                    <a:pt x="15" y="83"/>
                  </a:moveTo>
                  <a:lnTo>
                    <a:pt x="15" y="89"/>
                  </a:lnTo>
                  <a:lnTo>
                    <a:pt x="18" y="95"/>
                  </a:lnTo>
                  <a:lnTo>
                    <a:pt x="19" y="98"/>
                  </a:lnTo>
                  <a:lnTo>
                    <a:pt x="22" y="101"/>
                  </a:lnTo>
                  <a:lnTo>
                    <a:pt x="25" y="104"/>
                  </a:lnTo>
                  <a:lnTo>
                    <a:pt x="31" y="107"/>
                  </a:lnTo>
                  <a:lnTo>
                    <a:pt x="37" y="107"/>
                  </a:lnTo>
                  <a:lnTo>
                    <a:pt x="43" y="107"/>
                  </a:lnTo>
                  <a:lnTo>
                    <a:pt x="49" y="104"/>
                  </a:lnTo>
                  <a:lnTo>
                    <a:pt x="54" y="101"/>
                  </a:lnTo>
                  <a:lnTo>
                    <a:pt x="57" y="96"/>
                  </a:lnTo>
                  <a:lnTo>
                    <a:pt x="58" y="90"/>
                  </a:lnTo>
                  <a:lnTo>
                    <a:pt x="60" y="84"/>
                  </a:lnTo>
                  <a:lnTo>
                    <a:pt x="58" y="77"/>
                  </a:lnTo>
                  <a:lnTo>
                    <a:pt x="57" y="72"/>
                  </a:lnTo>
                  <a:lnTo>
                    <a:pt x="54" y="66"/>
                  </a:lnTo>
                  <a:lnTo>
                    <a:pt x="49" y="63"/>
                  </a:lnTo>
                  <a:lnTo>
                    <a:pt x="43" y="62"/>
                  </a:lnTo>
                  <a:lnTo>
                    <a:pt x="37" y="60"/>
                  </a:lnTo>
                  <a:lnTo>
                    <a:pt x="30" y="62"/>
                  </a:lnTo>
                  <a:lnTo>
                    <a:pt x="25" y="63"/>
                  </a:lnTo>
                  <a:lnTo>
                    <a:pt x="21" y="66"/>
                  </a:lnTo>
                  <a:lnTo>
                    <a:pt x="18" y="72"/>
                  </a:lnTo>
                  <a:lnTo>
                    <a:pt x="15" y="77"/>
                  </a:lnTo>
                  <a:lnTo>
                    <a:pt x="15" y="8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1" name="Freeform 514"/>
            <p:cNvSpPr>
              <a:spLocks noEditPoints="1"/>
            </p:cNvSpPr>
            <p:nvPr/>
          </p:nvSpPr>
          <p:spPr bwMode="auto">
            <a:xfrm>
              <a:off x="2923049" y="4253702"/>
              <a:ext cx="69907" cy="111483"/>
            </a:xfrm>
            <a:custGeom>
              <a:avLst/>
              <a:gdLst>
                <a:gd name="T0" fmla="*/ 63 w 80"/>
                <a:gd name="T1" fmla="*/ 33 h 121"/>
                <a:gd name="T2" fmla="*/ 60 w 80"/>
                <a:gd name="T3" fmla="*/ 23 h 121"/>
                <a:gd name="T4" fmla="*/ 53 w 80"/>
                <a:gd name="T5" fmla="*/ 17 h 121"/>
                <a:gd name="T6" fmla="*/ 44 w 80"/>
                <a:gd name="T7" fmla="*/ 13 h 121"/>
                <a:gd name="T8" fmla="*/ 30 w 80"/>
                <a:gd name="T9" fmla="*/ 17 h 121"/>
                <a:gd name="T10" fmla="*/ 23 w 80"/>
                <a:gd name="T11" fmla="*/ 26 h 121"/>
                <a:gd name="T12" fmla="*/ 17 w 80"/>
                <a:gd name="T13" fmla="*/ 42 h 121"/>
                <a:gd name="T14" fmla="*/ 20 w 80"/>
                <a:gd name="T15" fmla="*/ 53 h 121"/>
                <a:gd name="T16" fmla="*/ 29 w 80"/>
                <a:gd name="T17" fmla="*/ 45 h 121"/>
                <a:gd name="T18" fmla="*/ 45 w 80"/>
                <a:gd name="T19" fmla="*/ 41 h 121"/>
                <a:gd name="T20" fmla="*/ 69 w 80"/>
                <a:gd name="T21" fmla="*/ 53 h 121"/>
                <a:gd name="T22" fmla="*/ 80 w 80"/>
                <a:gd name="T23" fmla="*/ 80 h 121"/>
                <a:gd name="T24" fmla="*/ 78 w 80"/>
                <a:gd name="T25" fmla="*/ 95 h 121"/>
                <a:gd name="T26" fmla="*/ 72 w 80"/>
                <a:gd name="T27" fmla="*/ 107 h 121"/>
                <a:gd name="T28" fmla="*/ 62 w 80"/>
                <a:gd name="T29" fmla="*/ 116 h 121"/>
                <a:gd name="T30" fmla="*/ 50 w 80"/>
                <a:gd name="T31" fmla="*/ 121 h 121"/>
                <a:gd name="T32" fmla="*/ 26 w 80"/>
                <a:gd name="T33" fmla="*/ 118 h 121"/>
                <a:gd name="T34" fmla="*/ 6 w 80"/>
                <a:gd name="T35" fmla="*/ 96 h 121"/>
                <a:gd name="T36" fmla="*/ 0 w 80"/>
                <a:gd name="T37" fmla="*/ 63 h 121"/>
                <a:gd name="T38" fmla="*/ 6 w 80"/>
                <a:gd name="T39" fmla="*/ 26 h 121"/>
                <a:gd name="T40" fmla="*/ 27 w 80"/>
                <a:gd name="T41" fmla="*/ 3 h 121"/>
                <a:gd name="T42" fmla="*/ 53 w 80"/>
                <a:gd name="T43" fmla="*/ 0 h 121"/>
                <a:gd name="T44" fmla="*/ 68 w 80"/>
                <a:gd name="T45" fmla="*/ 7 h 121"/>
                <a:gd name="T46" fmla="*/ 75 w 80"/>
                <a:gd name="T47" fmla="*/ 18 h 121"/>
                <a:gd name="T48" fmla="*/ 78 w 80"/>
                <a:gd name="T49" fmla="*/ 32 h 121"/>
                <a:gd name="T50" fmla="*/ 17 w 80"/>
                <a:gd name="T51" fmla="*/ 87 h 121"/>
                <a:gd name="T52" fmla="*/ 24 w 80"/>
                <a:gd name="T53" fmla="*/ 100 h 121"/>
                <a:gd name="T54" fmla="*/ 35 w 80"/>
                <a:gd name="T55" fmla="*/ 106 h 121"/>
                <a:gd name="T56" fmla="*/ 48 w 80"/>
                <a:gd name="T57" fmla="*/ 107 h 121"/>
                <a:gd name="T58" fmla="*/ 59 w 80"/>
                <a:gd name="T59" fmla="*/ 100 h 121"/>
                <a:gd name="T60" fmla="*/ 63 w 80"/>
                <a:gd name="T61" fmla="*/ 87 h 121"/>
                <a:gd name="T62" fmla="*/ 63 w 80"/>
                <a:gd name="T63" fmla="*/ 74 h 121"/>
                <a:gd name="T64" fmla="*/ 59 w 80"/>
                <a:gd name="T65" fmla="*/ 62 h 121"/>
                <a:gd name="T66" fmla="*/ 48 w 80"/>
                <a:gd name="T67" fmla="*/ 56 h 121"/>
                <a:gd name="T68" fmla="*/ 35 w 80"/>
                <a:gd name="T69" fmla="*/ 56 h 121"/>
                <a:gd name="T70" fmla="*/ 23 w 80"/>
                <a:gd name="T71" fmla="*/ 62 h 121"/>
                <a:gd name="T72" fmla="*/ 17 w 80"/>
                <a:gd name="T73" fmla="*/ 7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121">
                  <a:moveTo>
                    <a:pt x="78" y="32"/>
                  </a:moveTo>
                  <a:lnTo>
                    <a:pt x="63" y="33"/>
                  </a:lnTo>
                  <a:lnTo>
                    <a:pt x="62" y="27"/>
                  </a:lnTo>
                  <a:lnTo>
                    <a:pt x="60" y="23"/>
                  </a:lnTo>
                  <a:lnTo>
                    <a:pt x="57" y="20"/>
                  </a:lnTo>
                  <a:lnTo>
                    <a:pt x="53" y="17"/>
                  </a:lnTo>
                  <a:lnTo>
                    <a:pt x="48" y="13"/>
                  </a:lnTo>
                  <a:lnTo>
                    <a:pt x="44" y="13"/>
                  </a:lnTo>
                  <a:lnTo>
                    <a:pt x="36" y="15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6"/>
                  </a:lnTo>
                  <a:lnTo>
                    <a:pt x="20" y="30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20" y="53"/>
                  </a:lnTo>
                  <a:lnTo>
                    <a:pt x="24" y="48"/>
                  </a:lnTo>
                  <a:lnTo>
                    <a:pt x="29" y="45"/>
                  </a:lnTo>
                  <a:lnTo>
                    <a:pt x="36" y="42"/>
                  </a:lnTo>
                  <a:lnTo>
                    <a:pt x="45" y="41"/>
                  </a:lnTo>
                  <a:lnTo>
                    <a:pt x="59" y="44"/>
                  </a:lnTo>
                  <a:lnTo>
                    <a:pt x="69" y="53"/>
                  </a:lnTo>
                  <a:lnTo>
                    <a:pt x="78" y="65"/>
                  </a:lnTo>
                  <a:lnTo>
                    <a:pt x="80" y="80"/>
                  </a:lnTo>
                  <a:lnTo>
                    <a:pt x="80" y="87"/>
                  </a:lnTo>
                  <a:lnTo>
                    <a:pt x="78" y="95"/>
                  </a:lnTo>
                  <a:lnTo>
                    <a:pt x="75" y="101"/>
                  </a:lnTo>
                  <a:lnTo>
                    <a:pt x="72" y="107"/>
                  </a:lnTo>
                  <a:lnTo>
                    <a:pt x="68" y="112"/>
                  </a:lnTo>
                  <a:lnTo>
                    <a:pt x="62" y="116"/>
                  </a:lnTo>
                  <a:lnTo>
                    <a:pt x="56" y="119"/>
                  </a:lnTo>
                  <a:lnTo>
                    <a:pt x="50" y="121"/>
                  </a:lnTo>
                  <a:lnTo>
                    <a:pt x="42" y="121"/>
                  </a:lnTo>
                  <a:lnTo>
                    <a:pt x="26" y="118"/>
                  </a:lnTo>
                  <a:lnTo>
                    <a:pt x="12" y="107"/>
                  </a:lnTo>
                  <a:lnTo>
                    <a:pt x="6" y="96"/>
                  </a:lnTo>
                  <a:lnTo>
                    <a:pt x="1" y="81"/>
                  </a:lnTo>
                  <a:lnTo>
                    <a:pt x="0" y="63"/>
                  </a:lnTo>
                  <a:lnTo>
                    <a:pt x="1" y="42"/>
                  </a:lnTo>
                  <a:lnTo>
                    <a:pt x="6" y="26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0" y="3"/>
                  </a:lnTo>
                  <a:lnTo>
                    <a:pt x="68" y="7"/>
                  </a:lnTo>
                  <a:lnTo>
                    <a:pt x="72" y="12"/>
                  </a:lnTo>
                  <a:lnTo>
                    <a:pt x="75" y="18"/>
                  </a:lnTo>
                  <a:lnTo>
                    <a:pt x="77" y="24"/>
                  </a:lnTo>
                  <a:lnTo>
                    <a:pt x="78" y="32"/>
                  </a:lnTo>
                  <a:close/>
                  <a:moveTo>
                    <a:pt x="17" y="80"/>
                  </a:moveTo>
                  <a:lnTo>
                    <a:pt x="17" y="87"/>
                  </a:lnTo>
                  <a:lnTo>
                    <a:pt x="20" y="93"/>
                  </a:lnTo>
                  <a:lnTo>
                    <a:pt x="24" y="100"/>
                  </a:lnTo>
                  <a:lnTo>
                    <a:pt x="29" y="104"/>
                  </a:lnTo>
                  <a:lnTo>
                    <a:pt x="35" y="106"/>
                  </a:lnTo>
                  <a:lnTo>
                    <a:pt x="41" y="107"/>
                  </a:lnTo>
                  <a:lnTo>
                    <a:pt x="48" y="107"/>
                  </a:lnTo>
                  <a:lnTo>
                    <a:pt x="53" y="104"/>
                  </a:lnTo>
                  <a:lnTo>
                    <a:pt x="59" y="100"/>
                  </a:lnTo>
                  <a:lnTo>
                    <a:pt x="62" y="95"/>
                  </a:lnTo>
                  <a:lnTo>
                    <a:pt x="63" y="87"/>
                  </a:lnTo>
                  <a:lnTo>
                    <a:pt x="65" y="80"/>
                  </a:lnTo>
                  <a:lnTo>
                    <a:pt x="63" y="74"/>
                  </a:lnTo>
                  <a:lnTo>
                    <a:pt x="62" y="66"/>
                  </a:lnTo>
                  <a:lnTo>
                    <a:pt x="59" y="62"/>
                  </a:lnTo>
                  <a:lnTo>
                    <a:pt x="54" y="59"/>
                  </a:lnTo>
                  <a:lnTo>
                    <a:pt x="48" y="56"/>
                  </a:lnTo>
                  <a:lnTo>
                    <a:pt x="41" y="56"/>
                  </a:lnTo>
                  <a:lnTo>
                    <a:pt x="35" y="56"/>
                  </a:lnTo>
                  <a:lnTo>
                    <a:pt x="29" y="59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7" y="72"/>
                  </a:lnTo>
                  <a:lnTo>
                    <a:pt x="17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2" name="Freeform 515"/>
            <p:cNvSpPr>
              <a:spLocks noEditPoints="1"/>
            </p:cNvSpPr>
            <p:nvPr/>
          </p:nvSpPr>
          <p:spPr bwMode="auto">
            <a:xfrm>
              <a:off x="3263844" y="4253702"/>
              <a:ext cx="69907" cy="111483"/>
            </a:xfrm>
            <a:custGeom>
              <a:avLst/>
              <a:gdLst>
                <a:gd name="T0" fmla="*/ 64 w 80"/>
                <a:gd name="T1" fmla="*/ 33 h 121"/>
                <a:gd name="T2" fmla="*/ 59 w 80"/>
                <a:gd name="T3" fmla="*/ 23 h 121"/>
                <a:gd name="T4" fmla="*/ 53 w 80"/>
                <a:gd name="T5" fmla="*/ 17 h 121"/>
                <a:gd name="T6" fmla="*/ 43 w 80"/>
                <a:gd name="T7" fmla="*/ 13 h 121"/>
                <a:gd name="T8" fmla="*/ 30 w 80"/>
                <a:gd name="T9" fmla="*/ 17 h 121"/>
                <a:gd name="T10" fmla="*/ 23 w 80"/>
                <a:gd name="T11" fmla="*/ 26 h 121"/>
                <a:gd name="T12" fmla="*/ 17 w 80"/>
                <a:gd name="T13" fmla="*/ 42 h 121"/>
                <a:gd name="T14" fmla="*/ 20 w 80"/>
                <a:gd name="T15" fmla="*/ 53 h 121"/>
                <a:gd name="T16" fmla="*/ 29 w 80"/>
                <a:gd name="T17" fmla="*/ 45 h 121"/>
                <a:gd name="T18" fmla="*/ 46 w 80"/>
                <a:gd name="T19" fmla="*/ 41 h 121"/>
                <a:gd name="T20" fmla="*/ 70 w 80"/>
                <a:gd name="T21" fmla="*/ 53 h 121"/>
                <a:gd name="T22" fmla="*/ 80 w 80"/>
                <a:gd name="T23" fmla="*/ 80 h 121"/>
                <a:gd name="T24" fmla="*/ 79 w 80"/>
                <a:gd name="T25" fmla="*/ 95 h 121"/>
                <a:gd name="T26" fmla="*/ 71 w 80"/>
                <a:gd name="T27" fmla="*/ 107 h 121"/>
                <a:gd name="T28" fmla="*/ 62 w 80"/>
                <a:gd name="T29" fmla="*/ 116 h 121"/>
                <a:gd name="T30" fmla="*/ 50 w 80"/>
                <a:gd name="T31" fmla="*/ 121 h 121"/>
                <a:gd name="T32" fmla="*/ 26 w 80"/>
                <a:gd name="T33" fmla="*/ 118 h 121"/>
                <a:gd name="T34" fmla="*/ 6 w 80"/>
                <a:gd name="T35" fmla="*/ 96 h 121"/>
                <a:gd name="T36" fmla="*/ 0 w 80"/>
                <a:gd name="T37" fmla="*/ 63 h 121"/>
                <a:gd name="T38" fmla="*/ 6 w 80"/>
                <a:gd name="T39" fmla="*/ 26 h 121"/>
                <a:gd name="T40" fmla="*/ 27 w 80"/>
                <a:gd name="T41" fmla="*/ 3 h 121"/>
                <a:gd name="T42" fmla="*/ 53 w 80"/>
                <a:gd name="T43" fmla="*/ 0 h 121"/>
                <a:gd name="T44" fmla="*/ 68 w 80"/>
                <a:gd name="T45" fmla="*/ 7 h 121"/>
                <a:gd name="T46" fmla="*/ 74 w 80"/>
                <a:gd name="T47" fmla="*/ 18 h 121"/>
                <a:gd name="T48" fmla="*/ 79 w 80"/>
                <a:gd name="T49" fmla="*/ 32 h 121"/>
                <a:gd name="T50" fmla="*/ 17 w 80"/>
                <a:gd name="T51" fmla="*/ 87 h 121"/>
                <a:gd name="T52" fmla="*/ 23 w 80"/>
                <a:gd name="T53" fmla="*/ 100 h 121"/>
                <a:gd name="T54" fmla="*/ 35 w 80"/>
                <a:gd name="T55" fmla="*/ 106 h 121"/>
                <a:gd name="T56" fmla="*/ 47 w 80"/>
                <a:gd name="T57" fmla="*/ 107 h 121"/>
                <a:gd name="T58" fmla="*/ 58 w 80"/>
                <a:gd name="T59" fmla="*/ 100 h 121"/>
                <a:gd name="T60" fmla="*/ 64 w 80"/>
                <a:gd name="T61" fmla="*/ 87 h 121"/>
                <a:gd name="T62" fmla="*/ 64 w 80"/>
                <a:gd name="T63" fmla="*/ 74 h 121"/>
                <a:gd name="T64" fmla="*/ 58 w 80"/>
                <a:gd name="T65" fmla="*/ 62 h 121"/>
                <a:gd name="T66" fmla="*/ 47 w 80"/>
                <a:gd name="T67" fmla="*/ 56 h 121"/>
                <a:gd name="T68" fmla="*/ 33 w 80"/>
                <a:gd name="T69" fmla="*/ 56 h 121"/>
                <a:gd name="T70" fmla="*/ 23 w 80"/>
                <a:gd name="T71" fmla="*/ 62 h 121"/>
                <a:gd name="T72" fmla="*/ 17 w 80"/>
                <a:gd name="T73" fmla="*/ 7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121">
                  <a:moveTo>
                    <a:pt x="79" y="32"/>
                  </a:moveTo>
                  <a:lnTo>
                    <a:pt x="64" y="33"/>
                  </a:lnTo>
                  <a:lnTo>
                    <a:pt x="62" y="27"/>
                  </a:lnTo>
                  <a:lnTo>
                    <a:pt x="59" y="23"/>
                  </a:lnTo>
                  <a:lnTo>
                    <a:pt x="58" y="20"/>
                  </a:lnTo>
                  <a:lnTo>
                    <a:pt x="53" y="17"/>
                  </a:lnTo>
                  <a:lnTo>
                    <a:pt x="49" y="13"/>
                  </a:lnTo>
                  <a:lnTo>
                    <a:pt x="43" y="13"/>
                  </a:lnTo>
                  <a:lnTo>
                    <a:pt x="37" y="15"/>
                  </a:lnTo>
                  <a:lnTo>
                    <a:pt x="30" y="17"/>
                  </a:lnTo>
                  <a:lnTo>
                    <a:pt x="26" y="21"/>
                  </a:lnTo>
                  <a:lnTo>
                    <a:pt x="23" y="26"/>
                  </a:lnTo>
                  <a:lnTo>
                    <a:pt x="20" y="30"/>
                  </a:lnTo>
                  <a:lnTo>
                    <a:pt x="17" y="42"/>
                  </a:lnTo>
                  <a:lnTo>
                    <a:pt x="15" y="57"/>
                  </a:lnTo>
                  <a:lnTo>
                    <a:pt x="20" y="53"/>
                  </a:lnTo>
                  <a:lnTo>
                    <a:pt x="24" y="48"/>
                  </a:lnTo>
                  <a:lnTo>
                    <a:pt x="29" y="45"/>
                  </a:lnTo>
                  <a:lnTo>
                    <a:pt x="37" y="42"/>
                  </a:lnTo>
                  <a:lnTo>
                    <a:pt x="46" y="41"/>
                  </a:lnTo>
                  <a:lnTo>
                    <a:pt x="59" y="44"/>
                  </a:lnTo>
                  <a:lnTo>
                    <a:pt x="70" y="53"/>
                  </a:lnTo>
                  <a:lnTo>
                    <a:pt x="77" y="65"/>
                  </a:lnTo>
                  <a:lnTo>
                    <a:pt x="80" y="80"/>
                  </a:lnTo>
                  <a:lnTo>
                    <a:pt x="80" y="87"/>
                  </a:lnTo>
                  <a:lnTo>
                    <a:pt x="79" y="95"/>
                  </a:lnTo>
                  <a:lnTo>
                    <a:pt x="76" y="101"/>
                  </a:lnTo>
                  <a:lnTo>
                    <a:pt x="71" y="107"/>
                  </a:lnTo>
                  <a:lnTo>
                    <a:pt x="67" y="112"/>
                  </a:lnTo>
                  <a:lnTo>
                    <a:pt x="62" y="116"/>
                  </a:lnTo>
                  <a:lnTo>
                    <a:pt x="56" y="119"/>
                  </a:lnTo>
                  <a:lnTo>
                    <a:pt x="50" y="121"/>
                  </a:lnTo>
                  <a:lnTo>
                    <a:pt x="43" y="121"/>
                  </a:lnTo>
                  <a:lnTo>
                    <a:pt x="26" y="118"/>
                  </a:lnTo>
                  <a:lnTo>
                    <a:pt x="12" y="107"/>
                  </a:lnTo>
                  <a:lnTo>
                    <a:pt x="6" y="96"/>
                  </a:lnTo>
                  <a:lnTo>
                    <a:pt x="2" y="81"/>
                  </a:lnTo>
                  <a:lnTo>
                    <a:pt x="0" y="63"/>
                  </a:lnTo>
                  <a:lnTo>
                    <a:pt x="2" y="42"/>
                  </a:lnTo>
                  <a:lnTo>
                    <a:pt x="6" y="26"/>
                  </a:lnTo>
                  <a:lnTo>
                    <a:pt x="14" y="13"/>
                  </a:lnTo>
                  <a:lnTo>
                    <a:pt x="27" y="3"/>
                  </a:lnTo>
                  <a:lnTo>
                    <a:pt x="44" y="0"/>
                  </a:lnTo>
                  <a:lnTo>
                    <a:pt x="53" y="0"/>
                  </a:lnTo>
                  <a:lnTo>
                    <a:pt x="61" y="3"/>
                  </a:lnTo>
                  <a:lnTo>
                    <a:pt x="68" y="7"/>
                  </a:lnTo>
                  <a:lnTo>
                    <a:pt x="71" y="12"/>
                  </a:lnTo>
                  <a:lnTo>
                    <a:pt x="74" y="18"/>
                  </a:lnTo>
                  <a:lnTo>
                    <a:pt x="77" y="24"/>
                  </a:lnTo>
                  <a:lnTo>
                    <a:pt x="79" y="32"/>
                  </a:lnTo>
                  <a:close/>
                  <a:moveTo>
                    <a:pt x="15" y="80"/>
                  </a:moveTo>
                  <a:lnTo>
                    <a:pt x="17" y="87"/>
                  </a:lnTo>
                  <a:lnTo>
                    <a:pt x="20" y="93"/>
                  </a:lnTo>
                  <a:lnTo>
                    <a:pt x="23" y="100"/>
                  </a:lnTo>
                  <a:lnTo>
                    <a:pt x="29" y="104"/>
                  </a:lnTo>
                  <a:lnTo>
                    <a:pt x="35" y="106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53" y="104"/>
                  </a:lnTo>
                  <a:lnTo>
                    <a:pt x="58" y="100"/>
                  </a:lnTo>
                  <a:lnTo>
                    <a:pt x="62" y="95"/>
                  </a:lnTo>
                  <a:lnTo>
                    <a:pt x="64" y="87"/>
                  </a:lnTo>
                  <a:lnTo>
                    <a:pt x="65" y="80"/>
                  </a:lnTo>
                  <a:lnTo>
                    <a:pt x="64" y="74"/>
                  </a:lnTo>
                  <a:lnTo>
                    <a:pt x="62" y="66"/>
                  </a:lnTo>
                  <a:lnTo>
                    <a:pt x="58" y="62"/>
                  </a:lnTo>
                  <a:lnTo>
                    <a:pt x="53" y="59"/>
                  </a:lnTo>
                  <a:lnTo>
                    <a:pt x="47" y="56"/>
                  </a:lnTo>
                  <a:lnTo>
                    <a:pt x="41" y="56"/>
                  </a:lnTo>
                  <a:lnTo>
                    <a:pt x="33" y="56"/>
                  </a:lnTo>
                  <a:lnTo>
                    <a:pt x="29" y="59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7" y="72"/>
                  </a:lnTo>
                  <a:lnTo>
                    <a:pt x="15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3" name="Rectangle 516"/>
            <p:cNvSpPr>
              <a:spLocks noChangeArrowheads="1"/>
            </p:cNvSpPr>
            <p:nvPr/>
          </p:nvSpPr>
          <p:spPr bwMode="auto">
            <a:xfrm>
              <a:off x="3352976" y="4350565"/>
              <a:ext cx="13981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4" name="Freeform 517"/>
            <p:cNvSpPr>
              <a:spLocks/>
            </p:cNvSpPr>
            <p:nvPr/>
          </p:nvSpPr>
          <p:spPr bwMode="auto">
            <a:xfrm>
              <a:off x="3386181" y="4253702"/>
              <a:ext cx="68160" cy="109655"/>
            </a:xfrm>
            <a:custGeom>
              <a:avLst/>
              <a:gdLst>
                <a:gd name="T0" fmla="*/ 79 w 79"/>
                <a:gd name="T1" fmla="*/ 104 h 119"/>
                <a:gd name="T2" fmla="*/ 79 w 79"/>
                <a:gd name="T3" fmla="*/ 119 h 119"/>
                <a:gd name="T4" fmla="*/ 0 w 79"/>
                <a:gd name="T5" fmla="*/ 119 h 119"/>
                <a:gd name="T6" fmla="*/ 0 w 79"/>
                <a:gd name="T7" fmla="*/ 113 h 119"/>
                <a:gd name="T8" fmla="*/ 2 w 79"/>
                <a:gd name="T9" fmla="*/ 109 h 119"/>
                <a:gd name="T10" fmla="*/ 5 w 79"/>
                <a:gd name="T11" fmla="*/ 101 h 119"/>
                <a:gd name="T12" fmla="*/ 11 w 79"/>
                <a:gd name="T13" fmla="*/ 92 h 119"/>
                <a:gd name="T14" fmla="*/ 15 w 79"/>
                <a:gd name="T15" fmla="*/ 86 h 119"/>
                <a:gd name="T16" fmla="*/ 21 w 79"/>
                <a:gd name="T17" fmla="*/ 81 h 119"/>
                <a:gd name="T18" fmla="*/ 29 w 79"/>
                <a:gd name="T19" fmla="*/ 74 h 119"/>
                <a:gd name="T20" fmla="*/ 45 w 79"/>
                <a:gd name="T21" fmla="*/ 60 h 119"/>
                <a:gd name="T22" fmla="*/ 54 w 79"/>
                <a:gd name="T23" fmla="*/ 50 h 119"/>
                <a:gd name="T24" fmla="*/ 57 w 79"/>
                <a:gd name="T25" fmla="*/ 44 h 119"/>
                <a:gd name="T26" fmla="*/ 60 w 79"/>
                <a:gd name="T27" fmla="*/ 38 h 119"/>
                <a:gd name="T28" fmla="*/ 60 w 79"/>
                <a:gd name="T29" fmla="*/ 33 h 119"/>
                <a:gd name="T30" fmla="*/ 60 w 79"/>
                <a:gd name="T31" fmla="*/ 27 h 119"/>
                <a:gd name="T32" fmla="*/ 59 w 79"/>
                <a:gd name="T33" fmla="*/ 23 h 119"/>
                <a:gd name="T34" fmla="*/ 54 w 79"/>
                <a:gd name="T35" fmla="*/ 20 h 119"/>
                <a:gd name="T36" fmla="*/ 50 w 79"/>
                <a:gd name="T37" fmla="*/ 17 h 119"/>
                <a:gd name="T38" fmla="*/ 45 w 79"/>
                <a:gd name="T39" fmla="*/ 13 h 119"/>
                <a:gd name="T40" fmla="*/ 39 w 79"/>
                <a:gd name="T41" fmla="*/ 13 h 119"/>
                <a:gd name="T42" fmla="*/ 33 w 79"/>
                <a:gd name="T43" fmla="*/ 13 h 119"/>
                <a:gd name="T44" fmla="*/ 29 w 79"/>
                <a:gd name="T45" fmla="*/ 17 h 119"/>
                <a:gd name="T46" fmla="*/ 24 w 79"/>
                <a:gd name="T47" fmla="*/ 20 h 119"/>
                <a:gd name="T48" fmla="*/ 20 w 79"/>
                <a:gd name="T49" fmla="*/ 23 h 119"/>
                <a:gd name="T50" fmla="*/ 18 w 79"/>
                <a:gd name="T51" fmla="*/ 29 h 119"/>
                <a:gd name="T52" fmla="*/ 18 w 79"/>
                <a:gd name="T53" fmla="*/ 35 h 119"/>
                <a:gd name="T54" fmla="*/ 2 w 79"/>
                <a:gd name="T55" fmla="*/ 33 h 119"/>
                <a:gd name="T56" fmla="*/ 6 w 79"/>
                <a:gd name="T57" fmla="*/ 18 h 119"/>
                <a:gd name="T58" fmla="*/ 14 w 79"/>
                <a:gd name="T59" fmla="*/ 7 h 119"/>
                <a:gd name="T60" fmla="*/ 24 w 79"/>
                <a:gd name="T61" fmla="*/ 1 h 119"/>
                <a:gd name="T62" fmla="*/ 39 w 79"/>
                <a:gd name="T63" fmla="*/ 0 h 119"/>
                <a:gd name="T64" fmla="*/ 54 w 79"/>
                <a:gd name="T65" fmla="*/ 1 h 119"/>
                <a:gd name="T66" fmla="*/ 67 w 79"/>
                <a:gd name="T67" fmla="*/ 9 h 119"/>
                <a:gd name="T68" fmla="*/ 71 w 79"/>
                <a:gd name="T69" fmla="*/ 13 h 119"/>
                <a:gd name="T70" fmla="*/ 74 w 79"/>
                <a:gd name="T71" fmla="*/ 20 h 119"/>
                <a:gd name="T72" fmla="*/ 76 w 79"/>
                <a:gd name="T73" fmla="*/ 26 h 119"/>
                <a:gd name="T74" fmla="*/ 77 w 79"/>
                <a:gd name="T75" fmla="*/ 33 h 119"/>
                <a:gd name="T76" fmla="*/ 76 w 79"/>
                <a:gd name="T77" fmla="*/ 39 h 119"/>
                <a:gd name="T78" fmla="*/ 74 w 79"/>
                <a:gd name="T79" fmla="*/ 47 h 119"/>
                <a:gd name="T80" fmla="*/ 70 w 79"/>
                <a:gd name="T81" fmla="*/ 54 h 119"/>
                <a:gd name="T82" fmla="*/ 65 w 79"/>
                <a:gd name="T83" fmla="*/ 62 h 119"/>
                <a:gd name="T84" fmla="*/ 62 w 79"/>
                <a:gd name="T85" fmla="*/ 65 h 119"/>
                <a:gd name="T86" fmla="*/ 56 w 79"/>
                <a:gd name="T87" fmla="*/ 69 h 119"/>
                <a:gd name="T88" fmla="*/ 50 w 79"/>
                <a:gd name="T89" fmla="*/ 75 h 119"/>
                <a:gd name="T90" fmla="*/ 44 w 79"/>
                <a:gd name="T91" fmla="*/ 81 h 119"/>
                <a:gd name="T92" fmla="*/ 38 w 79"/>
                <a:gd name="T93" fmla="*/ 86 h 119"/>
                <a:gd name="T94" fmla="*/ 33 w 79"/>
                <a:gd name="T95" fmla="*/ 90 h 119"/>
                <a:gd name="T96" fmla="*/ 29 w 79"/>
                <a:gd name="T97" fmla="*/ 93 h 119"/>
                <a:gd name="T98" fmla="*/ 27 w 79"/>
                <a:gd name="T99" fmla="*/ 96 h 119"/>
                <a:gd name="T100" fmla="*/ 20 w 79"/>
                <a:gd name="T101" fmla="*/ 104 h 119"/>
                <a:gd name="T102" fmla="*/ 79 w 79"/>
                <a:gd name="T103" fmla="*/ 10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" h="119">
                  <a:moveTo>
                    <a:pt x="79" y="104"/>
                  </a:moveTo>
                  <a:lnTo>
                    <a:pt x="79" y="119"/>
                  </a:lnTo>
                  <a:lnTo>
                    <a:pt x="0" y="119"/>
                  </a:lnTo>
                  <a:lnTo>
                    <a:pt x="0" y="113"/>
                  </a:lnTo>
                  <a:lnTo>
                    <a:pt x="2" y="109"/>
                  </a:lnTo>
                  <a:lnTo>
                    <a:pt x="5" y="101"/>
                  </a:lnTo>
                  <a:lnTo>
                    <a:pt x="11" y="92"/>
                  </a:lnTo>
                  <a:lnTo>
                    <a:pt x="15" y="86"/>
                  </a:lnTo>
                  <a:lnTo>
                    <a:pt x="21" y="81"/>
                  </a:lnTo>
                  <a:lnTo>
                    <a:pt x="29" y="74"/>
                  </a:lnTo>
                  <a:lnTo>
                    <a:pt x="45" y="60"/>
                  </a:lnTo>
                  <a:lnTo>
                    <a:pt x="54" y="50"/>
                  </a:lnTo>
                  <a:lnTo>
                    <a:pt x="57" y="44"/>
                  </a:lnTo>
                  <a:lnTo>
                    <a:pt x="60" y="38"/>
                  </a:lnTo>
                  <a:lnTo>
                    <a:pt x="60" y="33"/>
                  </a:lnTo>
                  <a:lnTo>
                    <a:pt x="60" y="27"/>
                  </a:lnTo>
                  <a:lnTo>
                    <a:pt x="59" y="23"/>
                  </a:lnTo>
                  <a:lnTo>
                    <a:pt x="54" y="20"/>
                  </a:lnTo>
                  <a:lnTo>
                    <a:pt x="50" y="17"/>
                  </a:lnTo>
                  <a:lnTo>
                    <a:pt x="45" y="13"/>
                  </a:lnTo>
                  <a:lnTo>
                    <a:pt x="39" y="13"/>
                  </a:lnTo>
                  <a:lnTo>
                    <a:pt x="33" y="13"/>
                  </a:lnTo>
                  <a:lnTo>
                    <a:pt x="29" y="17"/>
                  </a:lnTo>
                  <a:lnTo>
                    <a:pt x="24" y="20"/>
                  </a:lnTo>
                  <a:lnTo>
                    <a:pt x="20" y="23"/>
                  </a:lnTo>
                  <a:lnTo>
                    <a:pt x="18" y="29"/>
                  </a:lnTo>
                  <a:lnTo>
                    <a:pt x="18" y="35"/>
                  </a:lnTo>
                  <a:lnTo>
                    <a:pt x="2" y="33"/>
                  </a:lnTo>
                  <a:lnTo>
                    <a:pt x="6" y="18"/>
                  </a:lnTo>
                  <a:lnTo>
                    <a:pt x="14" y="7"/>
                  </a:lnTo>
                  <a:lnTo>
                    <a:pt x="24" y="1"/>
                  </a:lnTo>
                  <a:lnTo>
                    <a:pt x="39" y="0"/>
                  </a:lnTo>
                  <a:lnTo>
                    <a:pt x="54" y="1"/>
                  </a:lnTo>
                  <a:lnTo>
                    <a:pt x="67" y="9"/>
                  </a:lnTo>
                  <a:lnTo>
                    <a:pt x="71" y="13"/>
                  </a:lnTo>
                  <a:lnTo>
                    <a:pt x="74" y="20"/>
                  </a:lnTo>
                  <a:lnTo>
                    <a:pt x="76" y="26"/>
                  </a:lnTo>
                  <a:lnTo>
                    <a:pt x="77" y="33"/>
                  </a:lnTo>
                  <a:lnTo>
                    <a:pt x="76" y="39"/>
                  </a:lnTo>
                  <a:lnTo>
                    <a:pt x="74" y="47"/>
                  </a:lnTo>
                  <a:lnTo>
                    <a:pt x="70" y="54"/>
                  </a:lnTo>
                  <a:lnTo>
                    <a:pt x="65" y="62"/>
                  </a:lnTo>
                  <a:lnTo>
                    <a:pt x="62" y="65"/>
                  </a:lnTo>
                  <a:lnTo>
                    <a:pt x="56" y="69"/>
                  </a:lnTo>
                  <a:lnTo>
                    <a:pt x="50" y="75"/>
                  </a:lnTo>
                  <a:lnTo>
                    <a:pt x="44" y="81"/>
                  </a:lnTo>
                  <a:lnTo>
                    <a:pt x="38" y="86"/>
                  </a:lnTo>
                  <a:lnTo>
                    <a:pt x="33" y="90"/>
                  </a:lnTo>
                  <a:lnTo>
                    <a:pt x="29" y="93"/>
                  </a:lnTo>
                  <a:lnTo>
                    <a:pt x="27" y="96"/>
                  </a:lnTo>
                  <a:lnTo>
                    <a:pt x="20" y="104"/>
                  </a:lnTo>
                  <a:lnTo>
                    <a:pt x="79" y="10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5" name="Freeform 518"/>
            <p:cNvSpPr>
              <a:spLocks noEditPoints="1"/>
            </p:cNvSpPr>
            <p:nvPr/>
          </p:nvSpPr>
          <p:spPr bwMode="auto">
            <a:xfrm>
              <a:off x="3664061" y="4253702"/>
              <a:ext cx="69907" cy="111483"/>
            </a:xfrm>
            <a:custGeom>
              <a:avLst/>
              <a:gdLst>
                <a:gd name="T0" fmla="*/ 63 w 80"/>
                <a:gd name="T1" fmla="*/ 33 h 121"/>
                <a:gd name="T2" fmla="*/ 60 w 80"/>
                <a:gd name="T3" fmla="*/ 23 h 121"/>
                <a:gd name="T4" fmla="*/ 52 w 80"/>
                <a:gd name="T5" fmla="*/ 17 h 121"/>
                <a:gd name="T6" fmla="*/ 43 w 80"/>
                <a:gd name="T7" fmla="*/ 13 h 121"/>
                <a:gd name="T8" fmla="*/ 30 w 80"/>
                <a:gd name="T9" fmla="*/ 17 h 121"/>
                <a:gd name="T10" fmla="*/ 22 w 80"/>
                <a:gd name="T11" fmla="*/ 26 h 121"/>
                <a:gd name="T12" fmla="*/ 16 w 80"/>
                <a:gd name="T13" fmla="*/ 42 h 121"/>
                <a:gd name="T14" fmla="*/ 19 w 80"/>
                <a:gd name="T15" fmla="*/ 53 h 121"/>
                <a:gd name="T16" fmla="*/ 28 w 80"/>
                <a:gd name="T17" fmla="*/ 45 h 121"/>
                <a:gd name="T18" fmla="*/ 45 w 80"/>
                <a:gd name="T19" fmla="*/ 41 h 121"/>
                <a:gd name="T20" fmla="*/ 69 w 80"/>
                <a:gd name="T21" fmla="*/ 53 h 121"/>
                <a:gd name="T22" fmla="*/ 80 w 80"/>
                <a:gd name="T23" fmla="*/ 80 h 121"/>
                <a:gd name="T24" fmla="*/ 78 w 80"/>
                <a:gd name="T25" fmla="*/ 95 h 121"/>
                <a:gd name="T26" fmla="*/ 72 w 80"/>
                <a:gd name="T27" fmla="*/ 107 h 121"/>
                <a:gd name="T28" fmla="*/ 61 w 80"/>
                <a:gd name="T29" fmla="*/ 116 h 121"/>
                <a:gd name="T30" fmla="*/ 49 w 80"/>
                <a:gd name="T31" fmla="*/ 121 h 121"/>
                <a:gd name="T32" fmla="*/ 25 w 80"/>
                <a:gd name="T33" fmla="*/ 118 h 121"/>
                <a:gd name="T34" fmla="*/ 6 w 80"/>
                <a:gd name="T35" fmla="*/ 96 h 121"/>
                <a:gd name="T36" fmla="*/ 0 w 80"/>
                <a:gd name="T37" fmla="*/ 63 h 121"/>
                <a:gd name="T38" fmla="*/ 6 w 80"/>
                <a:gd name="T39" fmla="*/ 26 h 121"/>
                <a:gd name="T40" fmla="*/ 27 w 80"/>
                <a:gd name="T41" fmla="*/ 3 h 121"/>
                <a:gd name="T42" fmla="*/ 52 w 80"/>
                <a:gd name="T43" fmla="*/ 0 h 121"/>
                <a:gd name="T44" fmla="*/ 67 w 80"/>
                <a:gd name="T45" fmla="*/ 7 h 121"/>
                <a:gd name="T46" fmla="*/ 75 w 80"/>
                <a:gd name="T47" fmla="*/ 18 h 121"/>
                <a:gd name="T48" fmla="*/ 78 w 80"/>
                <a:gd name="T49" fmla="*/ 32 h 121"/>
                <a:gd name="T50" fmla="*/ 16 w 80"/>
                <a:gd name="T51" fmla="*/ 87 h 121"/>
                <a:gd name="T52" fmla="*/ 24 w 80"/>
                <a:gd name="T53" fmla="*/ 100 h 121"/>
                <a:gd name="T54" fmla="*/ 34 w 80"/>
                <a:gd name="T55" fmla="*/ 106 h 121"/>
                <a:gd name="T56" fmla="*/ 48 w 80"/>
                <a:gd name="T57" fmla="*/ 107 h 121"/>
                <a:gd name="T58" fmla="*/ 58 w 80"/>
                <a:gd name="T59" fmla="*/ 100 h 121"/>
                <a:gd name="T60" fmla="*/ 63 w 80"/>
                <a:gd name="T61" fmla="*/ 87 h 121"/>
                <a:gd name="T62" fmla="*/ 63 w 80"/>
                <a:gd name="T63" fmla="*/ 74 h 121"/>
                <a:gd name="T64" fmla="*/ 58 w 80"/>
                <a:gd name="T65" fmla="*/ 62 h 121"/>
                <a:gd name="T66" fmla="*/ 48 w 80"/>
                <a:gd name="T67" fmla="*/ 56 h 121"/>
                <a:gd name="T68" fmla="*/ 34 w 80"/>
                <a:gd name="T69" fmla="*/ 56 h 121"/>
                <a:gd name="T70" fmla="*/ 22 w 80"/>
                <a:gd name="T71" fmla="*/ 62 h 121"/>
                <a:gd name="T72" fmla="*/ 16 w 80"/>
                <a:gd name="T73" fmla="*/ 7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121">
                  <a:moveTo>
                    <a:pt x="78" y="32"/>
                  </a:moveTo>
                  <a:lnTo>
                    <a:pt x="63" y="33"/>
                  </a:lnTo>
                  <a:lnTo>
                    <a:pt x="61" y="27"/>
                  </a:lnTo>
                  <a:lnTo>
                    <a:pt x="60" y="23"/>
                  </a:lnTo>
                  <a:lnTo>
                    <a:pt x="57" y="20"/>
                  </a:lnTo>
                  <a:lnTo>
                    <a:pt x="52" y="17"/>
                  </a:lnTo>
                  <a:lnTo>
                    <a:pt x="48" y="13"/>
                  </a:lnTo>
                  <a:lnTo>
                    <a:pt x="43" y="13"/>
                  </a:lnTo>
                  <a:lnTo>
                    <a:pt x="36" y="15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2" y="26"/>
                  </a:lnTo>
                  <a:lnTo>
                    <a:pt x="19" y="30"/>
                  </a:lnTo>
                  <a:lnTo>
                    <a:pt x="16" y="42"/>
                  </a:lnTo>
                  <a:lnTo>
                    <a:pt x="16" y="57"/>
                  </a:lnTo>
                  <a:lnTo>
                    <a:pt x="19" y="53"/>
                  </a:lnTo>
                  <a:lnTo>
                    <a:pt x="24" y="48"/>
                  </a:lnTo>
                  <a:lnTo>
                    <a:pt x="28" y="45"/>
                  </a:lnTo>
                  <a:lnTo>
                    <a:pt x="36" y="42"/>
                  </a:lnTo>
                  <a:lnTo>
                    <a:pt x="45" y="41"/>
                  </a:lnTo>
                  <a:lnTo>
                    <a:pt x="58" y="44"/>
                  </a:lnTo>
                  <a:lnTo>
                    <a:pt x="69" y="53"/>
                  </a:lnTo>
                  <a:lnTo>
                    <a:pt x="78" y="65"/>
                  </a:lnTo>
                  <a:lnTo>
                    <a:pt x="80" y="80"/>
                  </a:lnTo>
                  <a:lnTo>
                    <a:pt x="80" y="87"/>
                  </a:lnTo>
                  <a:lnTo>
                    <a:pt x="78" y="95"/>
                  </a:lnTo>
                  <a:lnTo>
                    <a:pt x="75" y="101"/>
                  </a:lnTo>
                  <a:lnTo>
                    <a:pt x="72" y="107"/>
                  </a:lnTo>
                  <a:lnTo>
                    <a:pt x="67" y="112"/>
                  </a:lnTo>
                  <a:lnTo>
                    <a:pt x="61" y="116"/>
                  </a:lnTo>
                  <a:lnTo>
                    <a:pt x="55" y="119"/>
                  </a:lnTo>
                  <a:lnTo>
                    <a:pt x="49" y="121"/>
                  </a:lnTo>
                  <a:lnTo>
                    <a:pt x="42" y="121"/>
                  </a:lnTo>
                  <a:lnTo>
                    <a:pt x="25" y="118"/>
                  </a:lnTo>
                  <a:lnTo>
                    <a:pt x="12" y="107"/>
                  </a:lnTo>
                  <a:lnTo>
                    <a:pt x="6" y="96"/>
                  </a:lnTo>
                  <a:lnTo>
                    <a:pt x="1" y="81"/>
                  </a:lnTo>
                  <a:lnTo>
                    <a:pt x="0" y="63"/>
                  </a:lnTo>
                  <a:lnTo>
                    <a:pt x="1" y="42"/>
                  </a:lnTo>
                  <a:lnTo>
                    <a:pt x="6" y="26"/>
                  </a:lnTo>
                  <a:lnTo>
                    <a:pt x="13" y="13"/>
                  </a:lnTo>
                  <a:lnTo>
                    <a:pt x="27" y="3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0" y="3"/>
                  </a:lnTo>
                  <a:lnTo>
                    <a:pt x="67" y="7"/>
                  </a:lnTo>
                  <a:lnTo>
                    <a:pt x="72" y="12"/>
                  </a:lnTo>
                  <a:lnTo>
                    <a:pt x="75" y="18"/>
                  </a:lnTo>
                  <a:lnTo>
                    <a:pt x="77" y="24"/>
                  </a:lnTo>
                  <a:lnTo>
                    <a:pt x="78" y="32"/>
                  </a:lnTo>
                  <a:close/>
                  <a:moveTo>
                    <a:pt x="16" y="80"/>
                  </a:moveTo>
                  <a:lnTo>
                    <a:pt x="16" y="87"/>
                  </a:lnTo>
                  <a:lnTo>
                    <a:pt x="19" y="93"/>
                  </a:lnTo>
                  <a:lnTo>
                    <a:pt x="24" y="100"/>
                  </a:lnTo>
                  <a:lnTo>
                    <a:pt x="28" y="104"/>
                  </a:lnTo>
                  <a:lnTo>
                    <a:pt x="34" y="106"/>
                  </a:lnTo>
                  <a:lnTo>
                    <a:pt x="40" y="107"/>
                  </a:lnTo>
                  <a:lnTo>
                    <a:pt x="48" y="107"/>
                  </a:lnTo>
                  <a:lnTo>
                    <a:pt x="52" y="104"/>
                  </a:lnTo>
                  <a:lnTo>
                    <a:pt x="58" y="100"/>
                  </a:lnTo>
                  <a:lnTo>
                    <a:pt x="61" y="95"/>
                  </a:lnTo>
                  <a:lnTo>
                    <a:pt x="63" y="87"/>
                  </a:lnTo>
                  <a:lnTo>
                    <a:pt x="64" y="80"/>
                  </a:lnTo>
                  <a:lnTo>
                    <a:pt x="63" y="74"/>
                  </a:lnTo>
                  <a:lnTo>
                    <a:pt x="61" y="66"/>
                  </a:lnTo>
                  <a:lnTo>
                    <a:pt x="58" y="62"/>
                  </a:lnTo>
                  <a:lnTo>
                    <a:pt x="54" y="59"/>
                  </a:lnTo>
                  <a:lnTo>
                    <a:pt x="48" y="56"/>
                  </a:lnTo>
                  <a:lnTo>
                    <a:pt x="40" y="56"/>
                  </a:lnTo>
                  <a:lnTo>
                    <a:pt x="34" y="56"/>
                  </a:lnTo>
                  <a:lnTo>
                    <a:pt x="28" y="59"/>
                  </a:lnTo>
                  <a:lnTo>
                    <a:pt x="22" y="62"/>
                  </a:lnTo>
                  <a:lnTo>
                    <a:pt x="19" y="66"/>
                  </a:lnTo>
                  <a:lnTo>
                    <a:pt x="16" y="72"/>
                  </a:lnTo>
                  <a:lnTo>
                    <a:pt x="16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6" name="Rectangle 519"/>
            <p:cNvSpPr>
              <a:spLocks noChangeArrowheads="1"/>
            </p:cNvSpPr>
            <p:nvPr/>
          </p:nvSpPr>
          <p:spPr bwMode="auto">
            <a:xfrm>
              <a:off x="3753192" y="4350565"/>
              <a:ext cx="13981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7" name="Freeform 520"/>
            <p:cNvSpPr>
              <a:spLocks noEditPoints="1"/>
            </p:cNvSpPr>
            <p:nvPr/>
          </p:nvSpPr>
          <p:spPr bwMode="auto">
            <a:xfrm>
              <a:off x="3782903" y="4255530"/>
              <a:ext cx="71655" cy="107828"/>
            </a:xfrm>
            <a:custGeom>
              <a:avLst/>
              <a:gdLst>
                <a:gd name="T0" fmla="*/ 55 w 83"/>
                <a:gd name="T1" fmla="*/ 118 h 118"/>
                <a:gd name="T2" fmla="*/ 55 w 83"/>
                <a:gd name="T3" fmla="*/ 91 h 118"/>
                <a:gd name="T4" fmla="*/ 0 w 83"/>
                <a:gd name="T5" fmla="*/ 91 h 118"/>
                <a:gd name="T6" fmla="*/ 0 w 83"/>
                <a:gd name="T7" fmla="*/ 74 h 118"/>
                <a:gd name="T8" fmla="*/ 58 w 83"/>
                <a:gd name="T9" fmla="*/ 0 h 118"/>
                <a:gd name="T10" fmla="*/ 70 w 83"/>
                <a:gd name="T11" fmla="*/ 0 h 118"/>
                <a:gd name="T12" fmla="*/ 70 w 83"/>
                <a:gd name="T13" fmla="*/ 74 h 118"/>
                <a:gd name="T14" fmla="*/ 83 w 83"/>
                <a:gd name="T15" fmla="*/ 74 h 118"/>
                <a:gd name="T16" fmla="*/ 83 w 83"/>
                <a:gd name="T17" fmla="*/ 91 h 118"/>
                <a:gd name="T18" fmla="*/ 70 w 83"/>
                <a:gd name="T19" fmla="*/ 91 h 118"/>
                <a:gd name="T20" fmla="*/ 70 w 83"/>
                <a:gd name="T21" fmla="*/ 118 h 118"/>
                <a:gd name="T22" fmla="*/ 55 w 83"/>
                <a:gd name="T23" fmla="*/ 118 h 118"/>
                <a:gd name="T24" fmla="*/ 55 w 83"/>
                <a:gd name="T25" fmla="*/ 74 h 118"/>
                <a:gd name="T26" fmla="*/ 55 w 83"/>
                <a:gd name="T27" fmla="*/ 31 h 118"/>
                <a:gd name="T28" fmla="*/ 20 w 83"/>
                <a:gd name="T29" fmla="*/ 74 h 118"/>
                <a:gd name="T30" fmla="*/ 55 w 83"/>
                <a:gd name="T31" fmla="*/ 7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18">
                  <a:moveTo>
                    <a:pt x="55" y="118"/>
                  </a:moveTo>
                  <a:lnTo>
                    <a:pt x="55" y="91"/>
                  </a:lnTo>
                  <a:lnTo>
                    <a:pt x="0" y="91"/>
                  </a:lnTo>
                  <a:lnTo>
                    <a:pt x="0" y="74"/>
                  </a:lnTo>
                  <a:lnTo>
                    <a:pt x="58" y="0"/>
                  </a:lnTo>
                  <a:lnTo>
                    <a:pt x="70" y="0"/>
                  </a:lnTo>
                  <a:lnTo>
                    <a:pt x="70" y="74"/>
                  </a:lnTo>
                  <a:lnTo>
                    <a:pt x="83" y="74"/>
                  </a:lnTo>
                  <a:lnTo>
                    <a:pt x="83" y="91"/>
                  </a:lnTo>
                  <a:lnTo>
                    <a:pt x="70" y="91"/>
                  </a:lnTo>
                  <a:lnTo>
                    <a:pt x="70" y="118"/>
                  </a:lnTo>
                  <a:lnTo>
                    <a:pt x="55" y="118"/>
                  </a:lnTo>
                  <a:close/>
                  <a:moveTo>
                    <a:pt x="55" y="74"/>
                  </a:moveTo>
                  <a:lnTo>
                    <a:pt x="55" y="31"/>
                  </a:lnTo>
                  <a:lnTo>
                    <a:pt x="20" y="74"/>
                  </a:lnTo>
                  <a:lnTo>
                    <a:pt x="55" y="7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8" name="Freeform 521"/>
            <p:cNvSpPr>
              <a:spLocks noEditPoints="1"/>
            </p:cNvSpPr>
            <p:nvPr/>
          </p:nvSpPr>
          <p:spPr bwMode="auto">
            <a:xfrm>
              <a:off x="4066026" y="4253702"/>
              <a:ext cx="68160" cy="111483"/>
            </a:xfrm>
            <a:custGeom>
              <a:avLst/>
              <a:gdLst>
                <a:gd name="T0" fmla="*/ 62 w 78"/>
                <a:gd name="T1" fmla="*/ 33 h 121"/>
                <a:gd name="T2" fmla="*/ 59 w 78"/>
                <a:gd name="T3" fmla="*/ 23 h 121"/>
                <a:gd name="T4" fmla="*/ 53 w 78"/>
                <a:gd name="T5" fmla="*/ 17 h 121"/>
                <a:gd name="T6" fmla="*/ 42 w 78"/>
                <a:gd name="T7" fmla="*/ 13 h 121"/>
                <a:gd name="T8" fmla="*/ 28 w 78"/>
                <a:gd name="T9" fmla="*/ 17 h 121"/>
                <a:gd name="T10" fmla="*/ 22 w 78"/>
                <a:gd name="T11" fmla="*/ 26 h 121"/>
                <a:gd name="T12" fmla="*/ 16 w 78"/>
                <a:gd name="T13" fmla="*/ 42 h 121"/>
                <a:gd name="T14" fmla="*/ 18 w 78"/>
                <a:gd name="T15" fmla="*/ 53 h 121"/>
                <a:gd name="T16" fmla="*/ 28 w 78"/>
                <a:gd name="T17" fmla="*/ 45 h 121"/>
                <a:gd name="T18" fmla="*/ 44 w 78"/>
                <a:gd name="T19" fmla="*/ 41 h 121"/>
                <a:gd name="T20" fmla="*/ 69 w 78"/>
                <a:gd name="T21" fmla="*/ 53 h 121"/>
                <a:gd name="T22" fmla="*/ 78 w 78"/>
                <a:gd name="T23" fmla="*/ 80 h 121"/>
                <a:gd name="T24" fmla="*/ 77 w 78"/>
                <a:gd name="T25" fmla="*/ 95 h 121"/>
                <a:gd name="T26" fmla="*/ 71 w 78"/>
                <a:gd name="T27" fmla="*/ 107 h 121"/>
                <a:gd name="T28" fmla="*/ 60 w 78"/>
                <a:gd name="T29" fmla="*/ 116 h 121"/>
                <a:gd name="T30" fmla="*/ 48 w 78"/>
                <a:gd name="T31" fmla="*/ 121 h 121"/>
                <a:gd name="T32" fmla="*/ 24 w 78"/>
                <a:gd name="T33" fmla="*/ 118 h 121"/>
                <a:gd name="T34" fmla="*/ 4 w 78"/>
                <a:gd name="T35" fmla="*/ 96 h 121"/>
                <a:gd name="T36" fmla="*/ 0 w 78"/>
                <a:gd name="T37" fmla="*/ 63 h 121"/>
                <a:gd name="T38" fmla="*/ 4 w 78"/>
                <a:gd name="T39" fmla="*/ 26 h 121"/>
                <a:gd name="T40" fmla="*/ 25 w 78"/>
                <a:gd name="T41" fmla="*/ 3 h 121"/>
                <a:gd name="T42" fmla="*/ 51 w 78"/>
                <a:gd name="T43" fmla="*/ 0 h 121"/>
                <a:gd name="T44" fmla="*/ 66 w 78"/>
                <a:gd name="T45" fmla="*/ 7 h 121"/>
                <a:gd name="T46" fmla="*/ 74 w 78"/>
                <a:gd name="T47" fmla="*/ 18 h 121"/>
                <a:gd name="T48" fmla="*/ 77 w 78"/>
                <a:gd name="T49" fmla="*/ 32 h 121"/>
                <a:gd name="T50" fmla="*/ 16 w 78"/>
                <a:gd name="T51" fmla="*/ 87 h 121"/>
                <a:gd name="T52" fmla="*/ 22 w 78"/>
                <a:gd name="T53" fmla="*/ 100 h 121"/>
                <a:gd name="T54" fmla="*/ 33 w 78"/>
                <a:gd name="T55" fmla="*/ 106 h 121"/>
                <a:gd name="T56" fmla="*/ 47 w 78"/>
                <a:gd name="T57" fmla="*/ 107 h 121"/>
                <a:gd name="T58" fmla="*/ 57 w 78"/>
                <a:gd name="T59" fmla="*/ 100 h 121"/>
                <a:gd name="T60" fmla="*/ 63 w 78"/>
                <a:gd name="T61" fmla="*/ 87 h 121"/>
                <a:gd name="T62" fmla="*/ 63 w 78"/>
                <a:gd name="T63" fmla="*/ 74 h 121"/>
                <a:gd name="T64" fmla="*/ 57 w 78"/>
                <a:gd name="T65" fmla="*/ 62 h 121"/>
                <a:gd name="T66" fmla="*/ 47 w 78"/>
                <a:gd name="T67" fmla="*/ 56 h 121"/>
                <a:gd name="T68" fmla="*/ 33 w 78"/>
                <a:gd name="T69" fmla="*/ 56 h 121"/>
                <a:gd name="T70" fmla="*/ 22 w 78"/>
                <a:gd name="T71" fmla="*/ 62 h 121"/>
                <a:gd name="T72" fmla="*/ 15 w 78"/>
                <a:gd name="T73" fmla="*/ 7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121">
                  <a:moveTo>
                    <a:pt x="77" y="32"/>
                  </a:moveTo>
                  <a:lnTo>
                    <a:pt x="62" y="33"/>
                  </a:lnTo>
                  <a:lnTo>
                    <a:pt x="60" y="27"/>
                  </a:lnTo>
                  <a:lnTo>
                    <a:pt x="59" y="23"/>
                  </a:lnTo>
                  <a:lnTo>
                    <a:pt x="56" y="20"/>
                  </a:lnTo>
                  <a:lnTo>
                    <a:pt x="53" y="17"/>
                  </a:lnTo>
                  <a:lnTo>
                    <a:pt x="47" y="13"/>
                  </a:lnTo>
                  <a:lnTo>
                    <a:pt x="42" y="13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5" y="21"/>
                  </a:lnTo>
                  <a:lnTo>
                    <a:pt x="22" y="26"/>
                  </a:lnTo>
                  <a:lnTo>
                    <a:pt x="19" y="30"/>
                  </a:lnTo>
                  <a:lnTo>
                    <a:pt x="16" y="42"/>
                  </a:lnTo>
                  <a:lnTo>
                    <a:pt x="15" y="57"/>
                  </a:lnTo>
                  <a:lnTo>
                    <a:pt x="18" y="53"/>
                  </a:lnTo>
                  <a:lnTo>
                    <a:pt x="22" y="48"/>
                  </a:lnTo>
                  <a:lnTo>
                    <a:pt x="28" y="45"/>
                  </a:lnTo>
                  <a:lnTo>
                    <a:pt x="36" y="42"/>
                  </a:lnTo>
                  <a:lnTo>
                    <a:pt x="44" y="41"/>
                  </a:lnTo>
                  <a:lnTo>
                    <a:pt x="57" y="44"/>
                  </a:lnTo>
                  <a:lnTo>
                    <a:pt x="69" y="53"/>
                  </a:lnTo>
                  <a:lnTo>
                    <a:pt x="77" y="65"/>
                  </a:lnTo>
                  <a:lnTo>
                    <a:pt x="78" y="80"/>
                  </a:lnTo>
                  <a:lnTo>
                    <a:pt x="78" y="87"/>
                  </a:lnTo>
                  <a:lnTo>
                    <a:pt x="77" y="95"/>
                  </a:lnTo>
                  <a:lnTo>
                    <a:pt x="74" y="101"/>
                  </a:lnTo>
                  <a:lnTo>
                    <a:pt x="71" y="107"/>
                  </a:lnTo>
                  <a:lnTo>
                    <a:pt x="66" y="112"/>
                  </a:lnTo>
                  <a:lnTo>
                    <a:pt x="60" y="116"/>
                  </a:lnTo>
                  <a:lnTo>
                    <a:pt x="54" y="119"/>
                  </a:lnTo>
                  <a:lnTo>
                    <a:pt x="48" y="121"/>
                  </a:lnTo>
                  <a:lnTo>
                    <a:pt x="41" y="121"/>
                  </a:lnTo>
                  <a:lnTo>
                    <a:pt x="24" y="118"/>
                  </a:lnTo>
                  <a:lnTo>
                    <a:pt x="10" y="107"/>
                  </a:lnTo>
                  <a:lnTo>
                    <a:pt x="4" y="96"/>
                  </a:lnTo>
                  <a:lnTo>
                    <a:pt x="0" y="81"/>
                  </a:lnTo>
                  <a:lnTo>
                    <a:pt x="0" y="63"/>
                  </a:lnTo>
                  <a:lnTo>
                    <a:pt x="1" y="42"/>
                  </a:lnTo>
                  <a:lnTo>
                    <a:pt x="4" y="26"/>
                  </a:lnTo>
                  <a:lnTo>
                    <a:pt x="12" y="13"/>
                  </a:lnTo>
                  <a:lnTo>
                    <a:pt x="25" y="3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0" y="3"/>
                  </a:lnTo>
                  <a:lnTo>
                    <a:pt x="66" y="7"/>
                  </a:lnTo>
                  <a:lnTo>
                    <a:pt x="71" y="12"/>
                  </a:lnTo>
                  <a:lnTo>
                    <a:pt x="74" y="18"/>
                  </a:lnTo>
                  <a:lnTo>
                    <a:pt x="75" y="24"/>
                  </a:lnTo>
                  <a:lnTo>
                    <a:pt x="77" y="32"/>
                  </a:lnTo>
                  <a:close/>
                  <a:moveTo>
                    <a:pt x="15" y="80"/>
                  </a:moveTo>
                  <a:lnTo>
                    <a:pt x="16" y="87"/>
                  </a:lnTo>
                  <a:lnTo>
                    <a:pt x="18" y="93"/>
                  </a:lnTo>
                  <a:lnTo>
                    <a:pt x="22" y="100"/>
                  </a:lnTo>
                  <a:lnTo>
                    <a:pt x="27" y="104"/>
                  </a:lnTo>
                  <a:lnTo>
                    <a:pt x="33" y="106"/>
                  </a:lnTo>
                  <a:lnTo>
                    <a:pt x="41" y="107"/>
                  </a:lnTo>
                  <a:lnTo>
                    <a:pt x="47" y="107"/>
                  </a:lnTo>
                  <a:lnTo>
                    <a:pt x="53" y="104"/>
                  </a:lnTo>
                  <a:lnTo>
                    <a:pt x="57" y="100"/>
                  </a:lnTo>
                  <a:lnTo>
                    <a:pt x="60" y="95"/>
                  </a:lnTo>
                  <a:lnTo>
                    <a:pt x="63" y="87"/>
                  </a:lnTo>
                  <a:lnTo>
                    <a:pt x="63" y="80"/>
                  </a:lnTo>
                  <a:lnTo>
                    <a:pt x="63" y="74"/>
                  </a:lnTo>
                  <a:lnTo>
                    <a:pt x="60" y="66"/>
                  </a:lnTo>
                  <a:lnTo>
                    <a:pt x="57" y="62"/>
                  </a:lnTo>
                  <a:lnTo>
                    <a:pt x="53" y="59"/>
                  </a:lnTo>
                  <a:lnTo>
                    <a:pt x="47" y="56"/>
                  </a:lnTo>
                  <a:lnTo>
                    <a:pt x="39" y="56"/>
                  </a:lnTo>
                  <a:lnTo>
                    <a:pt x="33" y="56"/>
                  </a:lnTo>
                  <a:lnTo>
                    <a:pt x="27" y="59"/>
                  </a:lnTo>
                  <a:lnTo>
                    <a:pt x="22" y="62"/>
                  </a:lnTo>
                  <a:lnTo>
                    <a:pt x="18" y="66"/>
                  </a:lnTo>
                  <a:lnTo>
                    <a:pt x="15" y="72"/>
                  </a:lnTo>
                  <a:lnTo>
                    <a:pt x="15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99" name="Rectangle 522"/>
            <p:cNvSpPr>
              <a:spLocks noChangeArrowheads="1"/>
            </p:cNvSpPr>
            <p:nvPr/>
          </p:nvSpPr>
          <p:spPr bwMode="auto">
            <a:xfrm>
              <a:off x="4153410" y="4350565"/>
              <a:ext cx="15730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0" name="Freeform 523"/>
            <p:cNvSpPr>
              <a:spLocks noEditPoints="1"/>
            </p:cNvSpPr>
            <p:nvPr/>
          </p:nvSpPr>
          <p:spPr bwMode="auto">
            <a:xfrm>
              <a:off x="4186615" y="4253702"/>
              <a:ext cx="69907" cy="111483"/>
            </a:xfrm>
            <a:custGeom>
              <a:avLst/>
              <a:gdLst>
                <a:gd name="T0" fmla="*/ 62 w 78"/>
                <a:gd name="T1" fmla="*/ 33 h 121"/>
                <a:gd name="T2" fmla="*/ 59 w 78"/>
                <a:gd name="T3" fmla="*/ 23 h 121"/>
                <a:gd name="T4" fmla="*/ 51 w 78"/>
                <a:gd name="T5" fmla="*/ 17 h 121"/>
                <a:gd name="T6" fmla="*/ 42 w 78"/>
                <a:gd name="T7" fmla="*/ 13 h 121"/>
                <a:gd name="T8" fmla="*/ 28 w 78"/>
                <a:gd name="T9" fmla="*/ 17 h 121"/>
                <a:gd name="T10" fmla="*/ 21 w 78"/>
                <a:gd name="T11" fmla="*/ 26 h 121"/>
                <a:gd name="T12" fmla="*/ 16 w 78"/>
                <a:gd name="T13" fmla="*/ 42 h 121"/>
                <a:gd name="T14" fmla="*/ 18 w 78"/>
                <a:gd name="T15" fmla="*/ 53 h 121"/>
                <a:gd name="T16" fmla="*/ 27 w 78"/>
                <a:gd name="T17" fmla="*/ 45 h 121"/>
                <a:gd name="T18" fmla="*/ 43 w 78"/>
                <a:gd name="T19" fmla="*/ 41 h 121"/>
                <a:gd name="T20" fmla="*/ 69 w 78"/>
                <a:gd name="T21" fmla="*/ 53 h 121"/>
                <a:gd name="T22" fmla="*/ 78 w 78"/>
                <a:gd name="T23" fmla="*/ 80 h 121"/>
                <a:gd name="T24" fmla="*/ 77 w 78"/>
                <a:gd name="T25" fmla="*/ 95 h 121"/>
                <a:gd name="T26" fmla="*/ 71 w 78"/>
                <a:gd name="T27" fmla="*/ 107 h 121"/>
                <a:gd name="T28" fmla="*/ 60 w 78"/>
                <a:gd name="T29" fmla="*/ 116 h 121"/>
                <a:gd name="T30" fmla="*/ 48 w 78"/>
                <a:gd name="T31" fmla="*/ 121 h 121"/>
                <a:gd name="T32" fmla="*/ 24 w 78"/>
                <a:gd name="T33" fmla="*/ 118 h 121"/>
                <a:gd name="T34" fmla="*/ 4 w 78"/>
                <a:gd name="T35" fmla="*/ 96 h 121"/>
                <a:gd name="T36" fmla="*/ 0 w 78"/>
                <a:gd name="T37" fmla="*/ 63 h 121"/>
                <a:gd name="T38" fmla="*/ 4 w 78"/>
                <a:gd name="T39" fmla="*/ 26 h 121"/>
                <a:gd name="T40" fmla="*/ 25 w 78"/>
                <a:gd name="T41" fmla="*/ 3 h 121"/>
                <a:gd name="T42" fmla="*/ 51 w 78"/>
                <a:gd name="T43" fmla="*/ 0 h 121"/>
                <a:gd name="T44" fmla="*/ 66 w 78"/>
                <a:gd name="T45" fmla="*/ 7 h 121"/>
                <a:gd name="T46" fmla="*/ 74 w 78"/>
                <a:gd name="T47" fmla="*/ 18 h 121"/>
                <a:gd name="T48" fmla="*/ 77 w 78"/>
                <a:gd name="T49" fmla="*/ 32 h 121"/>
                <a:gd name="T50" fmla="*/ 15 w 78"/>
                <a:gd name="T51" fmla="*/ 87 h 121"/>
                <a:gd name="T52" fmla="*/ 22 w 78"/>
                <a:gd name="T53" fmla="*/ 100 h 121"/>
                <a:gd name="T54" fmla="*/ 33 w 78"/>
                <a:gd name="T55" fmla="*/ 106 h 121"/>
                <a:gd name="T56" fmla="*/ 46 w 78"/>
                <a:gd name="T57" fmla="*/ 107 h 121"/>
                <a:gd name="T58" fmla="*/ 57 w 78"/>
                <a:gd name="T59" fmla="*/ 100 h 121"/>
                <a:gd name="T60" fmla="*/ 63 w 78"/>
                <a:gd name="T61" fmla="*/ 87 h 121"/>
                <a:gd name="T62" fmla="*/ 63 w 78"/>
                <a:gd name="T63" fmla="*/ 74 h 121"/>
                <a:gd name="T64" fmla="*/ 57 w 78"/>
                <a:gd name="T65" fmla="*/ 62 h 121"/>
                <a:gd name="T66" fmla="*/ 46 w 78"/>
                <a:gd name="T67" fmla="*/ 56 h 121"/>
                <a:gd name="T68" fmla="*/ 33 w 78"/>
                <a:gd name="T69" fmla="*/ 56 h 121"/>
                <a:gd name="T70" fmla="*/ 22 w 78"/>
                <a:gd name="T71" fmla="*/ 62 h 121"/>
                <a:gd name="T72" fmla="*/ 15 w 78"/>
                <a:gd name="T73" fmla="*/ 7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121">
                  <a:moveTo>
                    <a:pt x="77" y="32"/>
                  </a:moveTo>
                  <a:lnTo>
                    <a:pt x="62" y="33"/>
                  </a:lnTo>
                  <a:lnTo>
                    <a:pt x="60" y="27"/>
                  </a:lnTo>
                  <a:lnTo>
                    <a:pt x="59" y="23"/>
                  </a:lnTo>
                  <a:lnTo>
                    <a:pt x="55" y="20"/>
                  </a:lnTo>
                  <a:lnTo>
                    <a:pt x="51" y="17"/>
                  </a:lnTo>
                  <a:lnTo>
                    <a:pt x="46" y="13"/>
                  </a:lnTo>
                  <a:lnTo>
                    <a:pt x="42" y="13"/>
                  </a:lnTo>
                  <a:lnTo>
                    <a:pt x="34" y="15"/>
                  </a:lnTo>
                  <a:lnTo>
                    <a:pt x="28" y="17"/>
                  </a:lnTo>
                  <a:lnTo>
                    <a:pt x="25" y="21"/>
                  </a:lnTo>
                  <a:lnTo>
                    <a:pt x="21" y="26"/>
                  </a:lnTo>
                  <a:lnTo>
                    <a:pt x="19" y="30"/>
                  </a:lnTo>
                  <a:lnTo>
                    <a:pt x="16" y="42"/>
                  </a:lnTo>
                  <a:lnTo>
                    <a:pt x="15" y="57"/>
                  </a:lnTo>
                  <a:lnTo>
                    <a:pt x="18" y="53"/>
                  </a:lnTo>
                  <a:lnTo>
                    <a:pt x="22" y="48"/>
                  </a:lnTo>
                  <a:lnTo>
                    <a:pt x="27" y="45"/>
                  </a:lnTo>
                  <a:lnTo>
                    <a:pt x="36" y="42"/>
                  </a:lnTo>
                  <a:lnTo>
                    <a:pt x="43" y="41"/>
                  </a:lnTo>
                  <a:lnTo>
                    <a:pt x="57" y="44"/>
                  </a:lnTo>
                  <a:lnTo>
                    <a:pt x="69" y="53"/>
                  </a:lnTo>
                  <a:lnTo>
                    <a:pt x="77" y="65"/>
                  </a:lnTo>
                  <a:lnTo>
                    <a:pt x="78" y="80"/>
                  </a:lnTo>
                  <a:lnTo>
                    <a:pt x="78" y="87"/>
                  </a:lnTo>
                  <a:lnTo>
                    <a:pt x="77" y="95"/>
                  </a:lnTo>
                  <a:lnTo>
                    <a:pt x="74" y="101"/>
                  </a:lnTo>
                  <a:lnTo>
                    <a:pt x="71" y="107"/>
                  </a:lnTo>
                  <a:lnTo>
                    <a:pt x="66" y="112"/>
                  </a:lnTo>
                  <a:lnTo>
                    <a:pt x="60" y="116"/>
                  </a:lnTo>
                  <a:lnTo>
                    <a:pt x="54" y="119"/>
                  </a:lnTo>
                  <a:lnTo>
                    <a:pt x="48" y="121"/>
                  </a:lnTo>
                  <a:lnTo>
                    <a:pt x="40" y="121"/>
                  </a:lnTo>
                  <a:lnTo>
                    <a:pt x="24" y="118"/>
                  </a:lnTo>
                  <a:lnTo>
                    <a:pt x="10" y="107"/>
                  </a:lnTo>
                  <a:lnTo>
                    <a:pt x="4" y="96"/>
                  </a:lnTo>
                  <a:lnTo>
                    <a:pt x="0" y="81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4" y="26"/>
                  </a:lnTo>
                  <a:lnTo>
                    <a:pt x="12" y="13"/>
                  </a:lnTo>
                  <a:lnTo>
                    <a:pt x="25" y="3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0" y="3"/>
                  </a:lnTo>
                  <a:lnTo>
                    <a:pt x="66" y="7"/>
                  </a:lnTo>
                  <a:lnTo>
                    <a:pt x="71" y="12"/>
                  </a:lnTo>
                  <a:lnTo>
                    <a:pt x="74" y="18"/>
                  </a:lnTo>
                  <a:lnTo>
                    <a:pt x="75" y="24"/>
                  </a:lnTo>
                  <a:lnTo>
                    <a:pt x="77" y="32"/>
                  </a:lnTo>
                  <a:close/>
                  <a:moveTo>
                    <a:pt x="15" y="80"/>
                  </a:moveTo>
                  <a:lnTo>
                    <a:pt x="15" y="87"/>
                  </a:lnTo>
                  <a:lnTo>
                    <a:pt x="18" y="93"/>
                  </a:lnTo>
                  <a:lnTo>
                    <a:pt x="22" y="100"/>
                  </a:lnTo>
                  <a:lnTo>
                    <a:pt x="27" y="104"/>
                  </a:lnTo>
                  <a:lnTo>
                    <a:pt x="33" y="106"/>
                  </a:lnTo>
                  <a:lnTo>
                    <a:pt x="40" y="107"/>
                  </a:lnTo>
                  <a:lnTo>
                    <a:pt x="46" y="107"/>
                  </a:lnTo>
                  <a:lnTo>
                    <a:pt x="52" y="104"/>
                  </a:lnTo>
                  <a:lnTo>
                    <a:pt x="57" y="100"/>
                  </a:lnTo>
                  <a:lnTo>
                    <a:pt x="60" y="95"/>
                  </a:lnTo>
                  <a:lnTo>
                    <a:pt x="63" y="87"/>
                  </a:lnTo>
                  <a:lnTo>
                    <a:pt x="63" y="80"/>
                  </a:lnTo>
                  <a:lnTo>
                    <a:pt x="63" y="74"/>
                  </a:lnTo>
                  <a:lnTo>
                    <a:pt x="60" y="66"/>
                  </a:lnTo>
                  <a:lnTo>
                    <a:pt x="57" y="62"/>
                  </a:lnTo>
                  <a:lnTo>
                    <a:pt x="52" y="59"/>
                  </a:lnTo>
                  <a:lnTo>
                    <a:pt x="46" y="56"/>
                  </a:lnTo>
                  <a:lnTo>
                    <a:pt x="39" y="56"/>
                  </a:lnTo>
                  <a:lnTo>
                    <a:pt x="33" y="56"/>
                  </a:lnTo>
                  <a:lnTo>
                    <a:pt x="27" y="59"/>
                  </a:lnTo>
                  <a:lnTo>
                    <a:pt x="22" y="62"/>
                  </a:lnTo>
                  <a:lnTo>
                    <a:pt x="18" y="66"/>
                  </a:lnTo>
                  <a:lnTo>
                    <a:pt x="15" y="72"/>
                  </a:lnTo>
                  <a:lnTo>
                    <a:pt x="15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1" name="Freeform 524"/>
            <p:cNvSpPr>
              <a:spLocks/>
            </p:cNvSpPr>
            <p:nvPr/>
          </p:nvSpPr>
          <p:spPr bwMode="auto">
            <a:xfrm>
              <a:off x="1043608" y="4434922"/>
              <a:ext cx="38449" cy="115139"/>
            </a:xfrm>
            <a:custGeom>
              <a:avLst/>
              <a:gdLst>
                <a:gd name="T0" fmla="*/ 43 w 44"/>
                <a:gd name="T1" fmla="*/ 111 h 127"/>
                <a:gd name="T2" fmla="*/ 44 w 44"/>
                <a:gd name="T3" fmla="*/ 126 h 127"/>
                <a:gd name="T4" fmla="*/ 38 w 44"/>
                <a:gd name="T5" fmla="*/ 126 h 127"/>
                <a:gd name="T6" fmla="*/ 34 w 44"/>
                <a:gd name="T7" fmla="*/ 127 h 127"/>
                <a:gd name="T8" fmla="*/ 28 w 44"/>
                <a:gd name="T9" fmla="*/ 126 h 127"/>
                <a:gd name="T10" fmla="*/ 23 w 44"/>
                <a:gd name="T11" fmla="*/ 126 h 127"/>
                <a:gd name="T12" fmla="*/ 20 w 44"/>
                <a:gd name="T13" fmla="*/ 124 h 127"/>
                <a:gd name="T14" fmla="*/ 16 w 44"/>
                <a:gd name="T15" fmla="*/ 121 h 127"/>
                <a:gd name="T16" fmla="*/ 14 w 44"/>
                <a:gd name="T17" fmla="*/ 117 h 127"/>
                <a:gd name="T18" fmla="*/ 12 w 44"/>
                <a:gd name="T19" fmla="*/ 114 h 127"/>
                <a:gd name="T20" fmla="*/ 12 w 44"/>
                <a:gd name="T21" fmla="*/ 108 h 127"/>
                <a:gd name="T22" fmla="*/ 11 w 44"/>
                <a:gd name="T23" fmla="*/ 99 h 127"/>
                <a:gd name="T24" fmla="*/ 11 w 44"/>
                <a:gd name="T25" fmla="*/ 47 h 127"/>
                <a:gd name="T26" fmla="*/ 0 w 44"/>
                <a:gd name="T27" fmla="*/ 47 h 127"/>
                <a:gd name="T28" fmla="*/ 0 w 44"/>
                <a:gd name="T29" fmla="*/ 32 h 127"/>
                <a:gd name="T30" fmla="*/ 11 w 44"/>
                <a:gd name="T31" fmla="*/ 32 h 127"/>
                <a:gd name="T32" fmla="*/ 11 w 44"/>
                <a:gd name="T33" fmla="*/ 10 h 127"/>
                <a:gd name="T34" fmla="*/ 28 w 44"/>
                <a:gd name="T35" fmla="*/ 0 h 127"/>
                <a:gd name="T36" fmla="*/ 28 w 44"/>
                <a:gd name="T37" fmla="*/ 32 h 127"/>
                <a:gd name="T38" fmla="*/ 43 w 44"/>
                <a:gd name="T39" fmla="*/ 32 h 127"/>
                <a:gd name="T40" fmla="*/ 43 w 44"/>
                <a:gd name="T41" fmla="*/ 47 h 127"/>
                <a:gd name="T42" fmla="*/ 28 w 44"/>
                <a:gd name="T43" fmla="*/ 47 h 127"/>
                <a:gd name="T44" fmla="*/ 28 w 44"/>
                <a:gd name="T45" fmla="*/ 100 h 127"/>
                <a:gd name="T46" fmla="*/ 29 w 44"/>
                <a:gd name="T47" fmla="*/ 105 h 127"/>
                <a:gd name="T48" fmla="*/ 29 w 44"/>
                <a:gd name="T49" fmla="*/ 108 h 127"/>
                <a:gd name="T50" fmla="*/ 31 w 44"/>
                <a:gd name="T51" fmla="*/ 109 h 127"/>
                <a:gd name="T52" fmla="*/ 32 w 44"/>
                <a:gd name="T53" fmla="*/ 111 h 127"/>
                <a:gd name="T54" fmla="*/ 34 w 44"/>
                <a:gd name="T55" fmla="*/ 112 h 127"/>
                <a:gd name="T56" fmla="*/ 37 w 44"/>
                <a:gd name="T57" fmla="*/ 112 h 127"/>
                <a:gd name="T58" fmla="*/ 40 w 44"/>
                <a:gd name="T59" fmla="*/ 112 h 127"/>
                <a:gd name="T60" fmla="*/ 43 w 44"/>
                <a:gd name="T61" fmla="*/ 1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127">
                  <a:moveTo>
                    <a:pt x="43" y="111"/>
                  </a:moveTo>
                  <a:lnTo>
                    <a:pt x="44" y="126"/>
                  </a:lnTo>
                  <a:lnTo>
                    <a:pt x="38" y="126"/>
                  </a:lnTo>
                  <a:lnTo>
                    <a:pt x="34" y="127"/>
                  </a:lnTo>
                  <a:lnTo>
                    <a:pt x="28" y="126"/>
                  </a:lnTo>
                  <a:lnTo>
                    <a:pt x="23" y="126"/>
                  </a:lnTo>
                  <a:lnTo>
                    <a:pt x="20" y="124"/>
                  </a:lnTo>
                  <a:lnTo>
                    <a:pt x="16" y="121"/>
                  </a:lnTo>
                  <a:lnTo>
                    <a:pt x="14" y="117"/>
                  </a:lnTo>
                  <a:lnTo>
                    <a:pt x="12" y="114"/>
                  </a:lnTo>
                  <a:lnTo>
                    <a:pt x="12" y="108"/>
                  </a:lnTo>
                  <a:lnTo>
                    <a:pt x="11" y="99"/>
                  </a:lnTo>
                  <a:lnTo>
                    <a:pt x="11" y="47"/>
                  </a:lnTo>
                  <a:lnTo>
                    <a:pt x="0" y="47"/>
                  </a:lnTo>
                  <a:lnTo>
                    <a:pt x="0" y="32"/>
                  </a:lnTo>
                  <a:lnTo>
                    <a:pt x="11" y="32"/>
                  </a:lnTo>
                  <a:lnTo>
                    <a:pt x="11" y="10"/>
                  </a:lnTo>
                  <a:lnTo>
                    <a:pt x="28" y="0"/>
                  </a:lnTo>
                  <a:lnTo>
                    <a:pt x="28" y="32"/>
                  </a:lnTo>
                  <a:lnTo>
                    <a:pt x="43" y="32"/>
                  </a:lnTo>
                  <a:lnTo>
                    <a:pt x="43" y="47"/>
                  </a:lnTo>
                  <a:lnTo>
                    <a:pt x="28" y="47"/>
                  </a:lnTo>
                  <a:lnTo>
                    <a:pt x="28" y="100"/>
                  </a:lnTo>
                  <a:lnTo>
                    <a:pt x="29" y="105"/>
                  </a:lnTo>
                  <a:lnTo>
                    <a:pt x="29" y="108"/>
                  </a:lnTo>
                  <a:lnTo>
                    <a:pt x="31" y="109"/>
                  </a:lnTo>
                  <a:lnTo>
                    <a:pt x="32" y="111"/>
                  </a:lnTo>
                  <a:lnTo>
                    <a:pt x="34" y="112"/>
                  </a:lnTo>
                  <a:lnTo>
                    <a:pt x="37" y="112"/>
                  </a:lnTo>
                  <a:lnTo>
                    <a:pt x="40" y="112"/>
                  </a:lnTo>
                  <a:lnTo>
                    <a:pt x="43" y="11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2" name="Freeform 525"/>
            <p:cNvSpPr>
              <a:spLocks/>
            </p:cNvSpPr>
            <p:nvPr/>
          </p:nvSpPr>
          <p:spPr bwMode="auto">
            <a:xfrm>
              <a:off x="1137982" y="4431266"/>
              <a:ext cx="29711" cy="149862"/>
            </a:xfrm>
            <a:custGeom>
              <a:avLst/>
              <a:gdLst>
                <a:gd name="T0" fmla="*/ 0 w 34"/>
                <a:gd name="T1" fmla="*/ 163 h 163"/>
                <a:gd name="T2" fmla="*/ 0 w 34"/>
                <a:gd name="T3" fmla="*/ 0 h 163"/>
                <a:gd name="T4" fmla="*/ 34 w 34"/>
                <a:gd name="T5" fmla="*/ 0 h 163"/>
                <a:gd name="T6" fmla="*/ 34 w 34"/>
                <a:gd name="T7" fmla="*/ 16 h 163"/>
                <a:gd name="T8" fmla="*/ 16 w 34"/>
                <a:gd name="T9" fmla="*/ 16 h 163"/>
                <a:gd name="T10" fmla="*/ 16 w 34"/>
                <a:gd name="T11" fmla="*/ 148 h 163"/>
                <a:gd name="T12" fmla="*/ 34 w 34"/>
                <a:gd name="T13" fmla="*/ 148 h 163"/>
                <a:gd name="T14" fmla="*/ 34 w 34"/>
                <a:gd name="T15" fmla="*/ 163 h 163"/>
                <a:gd name="T16" fmla="*/ 0 w 34"/>
                <a:gd name="T1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63">
                  <a:moveTo>
                    <a:pt x="0" y="163"/>
                  </a:moveTo>
                  <a:lnTo>
                    <a:pt x="0" y="0"/>
                  </a:lnTo>
                  <a:lnTo>
                    <a:pt x="34" y="0"/>
                  </a:lnTo>
                  <a:lnTo>
                    <a:pt x="34" y="16"/>
                  </a:lnTo>
                  <a:lnTo>
                    <a:pt x="16" y="16"/>
                  </a:lnTo>
                  <a:lnTo>
                    <a:pt x="16" y="148"/>
                  </a:lnTo>
                  <a:lnTo>
                    <a:pt x="34" y="148"/>
                  </a:lnTo>
                  <a:lnTo>
                    <a:pt x="34" y="163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3" name="Freeform 526"/>
            <p:cNvSpPr>
              <a:spLocks/>
            </p:cNvSpPr>
            <p:nvPr/>
          </p:nvSpPr>
          <p:spPr bwMode="auto">
            <a:xfrm>
              <a:off x="1176431" y="4462335"/>
              <a:ext cx="66412" cy="87724"/>
            </a:xfrm>
            <a:custGeom>
              <a:avLst/>
              <a:gdLst>
                <a:gd name="T0" fmla="*/ 16 w 75"/>
                <a:gd name="T1" fmla="*/ 65 h 96"/>
                <a:gd name="T2" fmla="*/ 19 w 75"/>
                <a:gd name="T3" fmla="*/ 74 h 96"/>
                <a:gd name="T4" fmla="*/ 27 w 75"/>
                <a:gd name="T5" fmla="*/ 78 h 96"/>
                <a:gd name="T6" fmla="*/ 38 w 75"/>
                <a:gd name="T7" fmla="*/ 81 h 96"/>
                <a:gd name="T8" fmla="*/ 50 w 75"/>
                <a:gd name="T9" fmla="*/ 80 h 96"/>
                <a:gd name="T10" fmla="*/ 56 w 75"/>
                <a:gd name="T11" fmla="*/ 74 h 96"/>
                <a:gd name="T12" fmla="*/ 59 w 75"/>
                <a:gd name="T13" fmla="*/ 68 h 96"/>
                <a:gd name="T14" fmla="*/ 56 w 75"/>
                <a:gd name="T15" fmla="*/ 62 h 96"/>
                <a:gd name="T16" fmla="*/ 48 w 75"/>
                <a:gd name="T17" fmla="*/ 59 h 96"/>
                <a:gd name="T18" fmla="*/ 38 w 75"/>
                <a:gd name="T19" fmla="*/ 55 h 96"/>
                <a:gd name="T20" fmla="*/ 21 w 75"/>
                <a:gd name="T21" fmla="*/ 49 h 96"/>
                <a:gd name="T22" fmla="*/ 9 w 75"/>
                <a:gd name="T23" fmla="*/ 43 h 96"/>
                <a:gd name="T24" fmla="*/ 1 w 75"/>
                <a:gd name="T25" fmla="*/ 33 h 96"/>
                <a:gd name="T26" fmla="*/ 1 w 75"/>
                <a:gd name="T27" fmla="*/ 21 h 96"/>
                <a:gd name="T28" fmla="*/ 7 w 75"/>
                <a:gd name="T29" fmla="*/ 10 h 96"/>
                <a:gd name="T30" fmla="*/ 15 w 75"/>
                <a:gd name="T31" fmla="*/ 3 h 96"/>
                <a:gd name="T32" fmla="*/ 27 w 75"/>
                <a:gd name="T33" fmla="*/ 0 h 96"/>
                <a:gd name="T34" fmla="*/ 44 w 75"/>
                <a:gd name="T35" fmla="*/ 0 h 96"/>
                <a:gd name="T36" fmla="*/ 57 w 75"/>
                <a:gd name="T37" fmla="*/ 4 h 96"/>
                <a:gd name="T38" fmla="*/ 65 w 75"/>
                <a:gd name="T39" fmla="*/ 10 h 96"/>
                <a:gd name="T40" fmla="*/ 69 w 75"/>
                <a:gd name="T41" fmla="*/ 25 h 96"/>
                <a:gd name="T42" fmla="*/ 51 w 75"/>
                <a:gd name="T43" fmla="*/ 24 h 96"/>
                <a:gd name="T44" fmla="*/ 48 w 75"/>
                <a:gd name="T45" fmla="*/ 18 h 96"/>
                <a:gd name="T46" fmla="*/ 41 w 75"/>
                <a:gd name="T47" fmla="*/ 15 h 96"/>
                <a:gd name="T48" fmla="*/ 30 w 75"/>
                <a:gd name="T49" fmla="*/ 15 h 96"/>
                <a:gd name="T50" fmla="*/ 21 w 75"/>
                <a:gd name="T51" fmla="*/ 18 h 96"/>
                <a:gd name="T52" fmla="*/ 18 w 75"/>
                <a:gd name="T53" fmla="*/ 25 h 96"/>
                <a:gd name="T54" fmla="*/ 19 w 75"/>
                <a:gd name="T55" fmla="*/ 30 h 96"/>
                <a:gd name="T56" fmla="*/ 24 w 75"/>
                <a:gd name="T57" fmla="*/ 33 h 96"/>
                <a:gd name="T58" fmla="*/ 32 w 75"/>
                <a:gd name="T59" fmla="*/ 36 h 96"/>
                <a:gd name="T60" fmla="*/ 45 w 75"/>
                <a:gd name="T61" fmla="*/ 39 h 96"/>
                <a:gd name="T62" fmla="*/ 59 w 75"/>
                <a:gd name="T63" fmla="*/ 43 h 96"/>
                <a:gd name="T64" fmla="*/ 71 w 75"/>
                <a:gd name="T65" fmla="*/ 52 h 96"/>
                <a:gd name="T66" fmla="*/ 74 w 75"/>
                <a:gd name="T67" fmla="*/ 62 h 96"/>
                <a:gd name="T68" fmla="*/ 74 w 75"/>
                <a:gd name="T69" fmla="*/ 74 h 96"/>
                <a:gd name="T70" fmla="*/ 66 w 75"/>
                <a:gd name="T71" fmla="*/ 86 h 96"/>
                <a:gd name="T72" fmla="*/ 57 w 75"/>
                <a:gd name="T73" fmla="*/ 92 h 96"/>
                <a:gd name="T74" fmla="*/ 45 w 75"/>
                <a:gd name="T75" fmla="*/ 95 h 96"/>
                <a:gd name="T76" fmla="*/ 22 w 75"/>
                <a:gd name="T77" fmla="*/ 93 h 96"/>
                <a:gd name="T78" fmla="*/ 7 w 75"/>
                <a:gd name="T79" fmla="*/ 84 h 96"/>
                <a:gd name="T80" fmla="*/ 1 w 75"/>
                <a:gd name="T81" fmla="*/ 7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" h="96">
                  <a:moveTo>
                    <a:pt x="0" y="66"/>
                  </a:moveTo>
                  <a:lnTo>
                    <a:pt x="16" y="65"/>
                  </a:lnTo>
                  <a:lnTo>
                    <a:pt x="16" y="69"/>
                  </a:lnTo>
                  <a:lnTo>
                    <a:pt x="19" y="74"/>
                  </a:lnTo>
                  <a:lnTo>
                    <a:pt x="22" y="77"/>
                  </a:lnTo>
                  <a:lnTo>
                    <a:pt x="27" y="78"/>
                  </a:lnTo>
                  <a:lnTo>
                    <a:pt x="32" y="80"/>
                  </a:lnTo>
                  <a:lnTo>
                    <a:pt x="38" y="81"/>
                  </a:lnTo>
                  <a:lnTo>
                    <a:pt x="45" y="80"/>
                  </a:lnTo>
                  <a:lnTo>
                    <a:pt x="50" y="80"/>
                  </a:lnTo>
                  <a:lnTo>
                    <a:pt x="53" y="77"/>
                  </a:lnTo>
                  <a:lnTo>
                    <a:pt x="56" y="74"/>
                  </a:lnTo>
                  <a:lnTo>
                    <a:pt x="57" y="71"/>
                  </a:lnTo>
                  <a:lnTo>
                    <a:pt x="59" y="68"/>
                  </a:lnTo>
                  <a:lnTo>
                    <a:pt x="57" y="65"/>
                  </a:lnTo>
                  <a:lnTo>
                    <a:pt x="56" y="62"/>
                  </a:lnTo>
                  <a:lnTo>
                    <a:pt x="53" y="60"/>
                  </a:lnTo>
                  <a:lnTo>
                    <a:pt x="48" y="59"/>
                  </a:lnTo>
                  <a:lnTo>
                    <a:pt x="44" y="57"/>
                  </a:lnTo>
                  <a:lnTo>
                    <a:pt x="38" y="55"/>
                  </a:lnTo>
                  <a:lnTo>
                    <a:pt x="29" y="52"/>
                  </a:lnTo>
                  <a:lnTo>
                    <a:pt x="21" y="49"/>
                  </a:lnTo>
                  <a:lnTo>
                    <a:pt x="15" y="48"/>
                  </a:lnTo>
                  <a:lnTo>
                    <a:pt x="9" y="43"/>
                  </a:lnTo>
                  <a:lnTo>
                    <a:pt x="4" y="39"/>
                  </a:lnTo>
                  <a:lnTo>
                    <a:pt x="1" y="33"/>
                  </a:lnTo>
                  <a:lnTo>
                    <a:pt x="1" y="27"/>
                  </a:lnTo>
                  <a:lnTo>
                    <a:pt x="1" y="21"/>
                  </a:lnTo>
                  <a:lnTo>
                    <a:pt x="4" y="15"/>
                  </a:lnTo>
                  <a:lnTo>
                    <a:pt x="7" y="10"/>
                  </a:lnTo>
                  <a:lnTo>
                    <a:pt x="12" y="6"/>
                  </a:lnTo>
                  <a:lnTo>
                    <a:pt x="15" y="3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3" y="3"/>
                  </a:lnTo>
                  <a:lnTo>
                    <a:pt x="57" y="4"/>
                  </a:lnTo>
                  <a:lnTo>
                    <a:pt x="62" y="7"/>
                  </a:lnTo>
                  <a:lnTo>
                    <a:pt x="65" y="10"/>
                  </a:lnTo>
                  <a:lnTo>
                    <a:pt x="68" y="18"/>
                  </a:lnTo>
                  <a:lnTo>
                    <a:pt x="69" y="25"/>
                  </a:lnTo>
                  <a:lnTo>
                    <a:pt x="53" y="27"/>
                  </a:lnTo>
                  <a:lnTo>
                    <a:pt x="51" y="24"/>
                  </a:lnTo>
                  <a:lnTo>
                    <a:pt x="50" y="21"/>
                  </a:lnTo>
                  <a:lnTo>
                    <a:pt x="48" y="18"/>
                  </a:lnTo>
                  <a:lnTo>
                    <a:pt x="44" y="16"/>
                  </a:lnTo>
                  <a:lnTo>
                    <a:pt x="41" y="15"/>
                  </a:lnTo>
                  <a:lnTo>
                    <a:pt x="35" y="15"/>
                  </a:lnTo>
                  <a:lnTo>
                    <a:pt x="30" y="15"/>
                  </a:lnTo>
                  <a:lnTo>
                    <a:pt x="25" y="16"/>
                  </a:lnTo>
                  <a:lnTo>
                    <a:pt x="21" y="18"/>
                  </a:lnTo>
                  <a:lnTo>
                    <a:pt x="18" y="21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9" y="30"/>
                  </a:lnTo>
                  <a:lnTo>
                    <a:pt x="21" y="31"/>
                  </a:lnTo>
                  <a:lnTo>
                    <a:pt x="24" y="33"/>
                  </a:lnTo>
                  <a:lnTo>
                    <a:pt x="27" y="34"/>
                  </a:lnTo>
                  <a:lnTo>
                    <a:pt x="32" y="36"/>
                  </a:lnTo>
                  <a:lnTo>
                    <a:pt x="36" y="37"/>
                  </a:lnTo>
                  <a:lnTo>
                    <a:pt x="45" y="39"/>
                  </a:lnTo>
                  <a:lnTo>
                    <a:pt x="53" y="42"/>
                  </a:lnTo>
                  <a:lnTo>
                    <a:pt x="59" y="43"/>
                  </a:lnTo>
                  <a:lnTo>
                    <a:pt x="66" y="48"/>
                  </a:lnTo>
                  <a:lnTo>
                    <a:pt x="71" y="52"/>
                  </a:lnTo>
                  <a:lnTo>
                    <a:pt x="72" y="57"/>
                  </a:lnTo>
                  <a:lnTo>
                    <a:pt x="74" y="62"/>
                  </a:lnTo>
                  <a:lnTo>
                    <a:pt x="75" y="66"/>
                  </a:lnTo>
                  <a:lnTo>
                    <a:pt x="74" y="74"/>
                  </a:lnTo>
                  <a:lnTo>
                    <a:pt x="71" y="81"/>
                  </a:lnTo>
                  <a:lnTo>
                    <a:pt x="66" y="86"/>
                  </a:lnTo>
                  <a:lnTo>
                    <a:pt x="63" y="89"/>
                  </a:lnTo>
                  <a:lnTo>
                    <a:pt x="57" y="92"/>
                  </a:lnTo>
                  <a:lnTo>
                    <a:pt x="51" y="93"/>
                  </a:lnTo>
                  <a:lnTo>
                    <a:pt x="45" y="95"/>
                  </a:lnTo>
                  <a:lnTo>
                    <a:pt x="38" y="96"/>
                  </a:lnTo>
                  <a:lnTo>
                    <a:pt x="22" y="93"/>
                  </a:lnTo>
                  <a:lnTo>
                    <a:pt x="10" y="89"/>
                  </a:lnTo>
                  <a:lnTo>
                    <a:pt x="7" y="84"/>
                  </a:lnTo>
                  <a:lnTo>
                    <a:pt x="3" y="78"/>
                  </a:lnTo>
                  <a:lnTo>
                    <a:pt x="1" y="7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4" name="Freeform 527"/>
            <p:cNvSpPr>
              <a:spLocks/>
            </p:cNvSpPr>
            <p:nvPr/>
          </p:nvSpPr>
          <p:spPr bwMode="auto">
            <a:xfrm>
              <a:off x="1251581" y="4431266"/>
              <a:ext cx="31458" cy="149862"/>
            </a:xfrm>
            <a:custGeom>
              <a:avLst/>
              <a:gdLst>
                <a:gd name="T0" fmla="*/ 35 w 35"/>
                <a:gd name="T1" fmla="*/ 163 h 163"/>
                <a:gd name="T2" fmla="*/ 0 w 35"/>
                <a:gd name="T3" fmla="*/ 163 h 163"/>
                <a:gd name="T4" fmla="*/ 0 w 35"/>
                <a:gd name="T5" fmla="*/ 148 h 163"/>
                <a:gd name="T6" fmla="*/ 18 w 35"/>
                <a:gd name="T7" fmla="*/ 148 h 163"/>
                <a:gd name="T8" fmla="*/ 18 w 35"/>
                <a:gd name="T9" fmla="*/ 16 h 163"/>
                <a:gd name="T10" fmla="*/ 0 w 35"/>
                <a:gd name="T11" fmla="*/ 16 h 163"/>
                <a:gd name="T12" fmla="*/ 0 w 35"/>
                <a:gd name="T13" fmla="*/ 0 h 163"/>
                <a:gd name="T14" fmla="*/ 35 w 35"/>
                <a:gd name="T15" fmla="*/ 0 h 163"/>
                <a:gd name="T16" fmla="*/ 35 w 35"/>
                <a:gd name="T1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63">
                  <a:moveTo>
                    <a:pt x="35" y="163"/>
                  </a:moveTo>
                  <a:lnTo>
                    <a:pt x="0" y="163"/>
                  </a:lnTo>
                  <a:lnTo>
                    <a:pt x="0" y="148"/>
                  </a:lnTo>
                  <a:lnTo>
                    <a:pt x="18" y="148"/>
                  </a:lnTo>
                  <a:lnTo>
                    <a:pt x="18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5" y="16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5" name="Rectangle 528"/>
            <p:cNvSpPr>
              <a:spLocks noChangeArrowheads="1"/>
            </p:cNvSpPr>
            <p:nvPr/>
          </p:nvSpPr>
          <p:spPr bwMode="auto">
            <a:xfrm>
              <a:off x="544467" y="2663701"/>
              <a:ext cx="19225" cy="154796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6" name="Rectangle 529"/>
            <p:cNvSpPr>
              <a:spLocks noChangeArrowheads="1"/>
            </p:cNvSpPr>
            <p:nvPr/>
          </p:nvSpPr>
          <p:spPr bwMode="auto">
            <a:xfrm>
              <a:off x="4349149" y="2663701"/>
              <a:ext cx="19225" cy="1547967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7" name="Rectangle 530"/>
            <p:cNvSpPr>
              <a:spLocks noChangeArrowheads="1"/>
            </p:cNvSpPr>
            <p:nvPr/>
          </p:nvSpPr>
          <p:spPr bwMode="auto">
            <a:xfrm>
              <a:off x="554953" y="4010633"/>
              <a:ext cx="41944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8" name="Rectangle 531"/>
            <p:cNvSpPr>
              <a:spLocks noChangeArrowheads="1"/>
            </p:cNvSpPr>
            <p:nvPr/>
          </p:nvSpPr>
          <p:spPr bwMode="auto">
            <a:xfrm>
              <a:off x="4315942" y="4010633"/>
              <a:ext cx="41944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09" name="Rectangle 532"/>
            <p:cNvSpPr>
              <a:spLocks noChangeArrowheads="1"/>
            </p:cNvSpPr>
            <p:nvPr/>
          </p:nvSpPr>
          <p:spPr bwMode="auto">
            <a:xfrm>
              <a:off x="554953" y="3621357"/>
              <a:ext cx="41944" cy="1462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0" name="Rectangle 533"/>
            <p:cNvSpPr>
              <a:spLocks noChangeArrowheads="1"/>
            </p:cNvSpPr>
            <p:nvPr/>
          </p:nvSpPr>
          <p:spPr bwMode="auto">
            <a:xfrm>
              <a:off x="4315942" y="3621357"/>
              <a:ext cx="41944" cy="1462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1" name="Rectangle 534"/>
            <p:cNvSpPr>
              <a:spLocks noChangeArrowheads="1"/>
            </p:cNvSpPr>
            <p:nvPr/>
          </p:nvSpPr>
          <p:spPr bwMode="auto">
            <a:xfrm>
              <a:off x="554953" y="3232081"/>
              <a:ext cx="41944" cy="1462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2" name="Rectangle 535"/>
            <p:cNvSpPr>
              <a:spLocks noChangeArrowheads="1"/>
            </p:cNvSpPr>
            <p:nvPr/>
          </p:nvSpPr>
          <p:spPr bwMode="auto">
            <a:xfrm>
              <a:off x="4315942" y="3232081"/>
              <a:ext cx="41944" cy="1462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3" name="Rectangle 536"/>
            <p:cNvSpPr>
              <a:spLocks noChangeArrowheads="1"/>
            </p:cNvSpPr>
            <p:nvPr/>
          </p:nvSpPr>
          <p:spPr bwMode="auto">
            <a:xfrm>
              <a:off x="554953" y="2842804"/>
              <a:ext cx="41944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4" name="Rectangle 537"/>
            <p:cNvSpPr>
              <a:spLocks noChangeArrowheads="1"/>
            </p:cNvSpPr>
            <p:nvPr/>
          </p:nvSpPr>
          <p:spPr bwMode="auto">
            <a:xfrm>
              <a:off x="4315942" y="2842804"/>
              <a:ext cx="41944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5" name="Rectangle 538"/>
            <p:cNvSpPr>
              <a:spLocks noChangeArrowheads="1"/>
            </p:cNvSpPr>
            <p:nvPr/>
          </p:nvSpPr>
          <p:spPr bwMode="auto">
            <a:xfrm>
              <a:off x="554953" y="4202529"/>
              <a:ext cx="83888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6" name="Rectangle 539"/>
            <p:cNvSpPr>
              <a:spLocks noChangeArrowheads="1"/>
            </p:cNvSpPr>
            <p:nvPr/>
          </p:nvSpPr>
          <p:spPr bwMode="auto">
            <a:xfrm>
              <a:off x="4273998" y="4202529"/>
              <a:ext cx="83888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7" name="Rectangle 540"/>
            <p:cNvSpPr>
              <a:spLocks noChangeArrowheads="1"/>
            </p:cNvSpPr>
            <p:nvPr/>
          </p:nvSpPr>
          <p:spPr bwMode="auto">
            <a:xfrm>
              <a:off x="554953" y="3813254"/>
              <a:ext cx="83888" cy="2010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8" name="Rectangle 541"/>
            <p:cNvSpPr>
              <a:spLocks noChangeArrowheads="1"/>
            </p:cNvSpPr>
            <p:nvPr/>
          </p:nvSpPr>
          <p:spPr bwMode="auto">
            <a:xfrm>
              <a:off x="4273998" y="3813254"/>
              <a:ext cx="83888" cy="2010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19" name="Rectangle 542"/>
            <p:cNvSpPr>
              <a:spLocks noChangeArrowheads="1"/>
            </p:cNvSpPr>
            <p:nvPr/>
          </p:nvSpPr>
          <p:spPr bwMode="auto">
            <a:xfrm>
              <a:off x="554953" y="3423977"/>
              <a:ext cx="83888" cy="2010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0" name="Rectangle 543"/>
            <p:cNvSpPr>
              <a:spLocks noChangeArrowheads="1"/>
            </p:cNvSpPr>
            <p:nvPr/>
          </p:nvSpPr>
          <p:spPr bwMode="auto">
            <a:xfrm>
              <a:off x="4273998" y="3423977"/>
              <a:ext cx="83888" cy="2010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1" name="Rectangle 544"/>
            <p:cNvSpPr>
              <a:spLocks noChangeArrowheads="1"/>
            </p:cNvSpPr>
            <p:nvPr/>
          </p:nvSpPr>
          <p:spPr bwMode="auto">
            <a:xfrm>
              <a:off x="554953" y="3034702"/>
              <a:ext cx="83888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2" name="Rectangle 545"/>
            <p:cNvSpPr>
              <a:spLocks noChangeArrowheads="1"/>
            </p:cNvSpPr>
            <p:nvPr/>
          </p:nvSpPr>
          <p:spPr bwMode="auto">
            <a:xfrm>
              <a:off x="4273998" y="3034702"/>
              <a:ext cx="83888" cy="1827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3" name="Freeform 546"/>
            <p:cNvSpPr>
              <a:spLocks noEditPoints="1"/>
            </p:cNvSpPr>
            <p:nvPr/>
          </p:nvSpPr>
          <p:spPr bwMode="auto">
            <a:xfrm>
              <a:off x="443102" y="4155012"/>
              <a:ext cx="68160" cy="109655"/>
            </a:xfrm>
            <a:custGeom>
              <a:avLst/>
              <a:gdLst>
                <a:gd name="T0" fmla="*/ 0 w 79"/>
                <a:gd name="T1" fmla="*/ 61 h 121"/>
                <a:gd name="T2" fmla="*/ 2 w 79"/>
                <a:gd name="T3" fmla="*/ 41 h 121"/>
                <a:gd name="T4" fmla="*/ 5 w 79"/>
                <a:gd name="T5" fmla="*/ 26 h 121"/>
                <a:gd name="T6" fmla="*/ 8 w 79"/>
                <a:gd name="T7" fmla="*/ 18 h 121"/>
                <a:gd name="T8" fmla="*/ 12 w 79"/>
                <a:gd name="T9" fmla="*/ 11 h 121"/>
                <a:gd name="T10" fmla="*/ 18 w 79"/>
                <a:gd name="T11" fmla="*/ 6 h 121"/>
                <a:gd name="T12" fmla="*/ 24 w 79"/>
                <a:gd name="T13" fmla="*/ 3 h 121"/>
                <a:gd name="T14" fmla="*/ 32 w 79"/>
                <a:gd name="T15" fmla="*/ 0 h 121"/>
                <a:gd name="T16" fmla="*/ 40 w 79"/>
                <a:gd name="T17" fmla="*/ 0 h 121"/>
                <a:gd name="T18" fmla="*/ 49 w 79"/>
                <a:gd name="T19" fmla="*/ 0 h 121"/>
                <a:gd name="T20" fmla="*/ 56 w 79"/>
                <a:gd name="T21" fmla="*/ 3 h 121"/>
                <a:gd name="T22" fmla="*/ 62 w 79"/>
                <a:gd name="T23" fmla="*/ 6 h 121"/>
                <a:gd name="T24" fmla="*/ 65 w 79"/>
                <a:gd name="T25" fmla="*/ 11 h 121"/>
                <a:gd name="T26" fmla="*/ 68 w 79"/>
                <a:gd name="T27" fmla="*/ 15 h 121"/>
                <a:gd name="T28" fmla="*/ 73 w 79"/>
                <a:gd name="T29" fmla="*/ 23 h 121"/>
                <a:gd name="T30" fmla="*/ 76 w 79"/>
                <a:gd name="T31" fmla="*/ 32 h 121"/>
                <a:gd name="T32" fmla="*/ 77 w 79"/>
                <a:gd name="T33" fmla="*/ 44 h 121"/>
                <a:gd name="T34" fmla="*/ 79 w 79"/>
                <a:gd name="T35" fmla="*/ 61 h 121"/>
                <a:gd name="T36" fmla="*/ 77 w 79"/>
                <a:gd name="T37" fmla="*/ 80 h 121"/>
                <a:gd name="T38" fmla="*/ 74 w 79"/>
                <a:gd name="T39" fmla="*/ 95 h 121"/>
                <a:gd name="T40" fmla="*/ 71 w 79"/>
                <a:gd name="T41" fmla="*/ 103 h 121"/>
                <a:gd name="T42" fmla="*/ 67 w 79"/>
                <a:gd name="T43" fmla="*/ 109 h 121"/>
                <a:gd name="T44" fmla="*/ 61 w 79"/>
                <a:gd name="T45" fmla="*/ 115 h 121"/>
                <a:gd name="T46" fmla="*/ 55 w 79"/>
                <a:gd name="T47" fmla="*/ 118 h 121"/>
                <a:gd name="T48" fmla="*/ 47 w 79"/>
                <a:gd name="T49" fmla="*/ 121 h 121"/>
                <a:gd name="T50" fmla="*/ 40 w 79"/>
                <a:gd name="T51" fmla="*/ 121 h 121"/>
                <a:gd name="T52" fmla="*/ 24 w 79"/>
                <a:gd name="T53" fmla="*/ 118 h 121"/>
                <a:gd name="T54" fmla="*/ 12 w 79"/>
                <a:gd name="T55" fmla="*/ 110 h 121"/>
                <a:gd name="T56" fmla="*/ 6 w 79"/>
                <a:gd name="T57" fmla="*/ 97 h 121"/>
                <a:gd name="T58" fmla="*/ 2 w 79"/>
                <a:gd name="T59" fmla="*/ 80 h 121"/>
                <a:gd name="T60" fmla="*/ 0 w 79"/>
                <a:gd name="T61" fmla="*/ 61 h 121"/>
                <a:gd name="T62" fmla="*/ 17 w 79"/>
                <a:gd name="T63" fmla="*/ 61 h 121"/>
                <a:gd name="T64" fmla="*/ 17 w 79"/>
                <a:gd name="T65" fmla="*/ 77 h 121"/>
                <a:gd name="T66" fmla="*/ 18 w 79"/>
                <a:gd name="T67" fmla="*/ 91 h 121"/>
                <a:gd name="T68" fmla="*/ 23 w 79"/>
                <a:gd name="T69" fmla="*/ 98 h 121"/>
                <a:gd name="T70" fmla="*/ 28 w 79"/>
                <a:gd name="T71" fmla="*/ 103 h 121"/>
                <a:gd name="T72" fmla="*/ 34 w 79"/>
                <a:gd name="T73" fmla="*/ 106 h 121"/>
                <a:gd name="T74" fmla="*/ 40 w 79"/>
                <a:gd name="T75" fmla="*/ 107 h 121"/>
                <a:gd name="T76" fmla="*/ 46 w 79"/>
                <a:gd name="T77" fmla="*/ 106 h 121"/>
                <a:gd name="T78" fmla="*/ 52 w 79"/>
                <a:gd name="T79" fmla="*/ 103 h 121"/>
                <a:gd name="T80" fmla="*/ 56 w 79"/>
                <a:gd name="T81" fmla="*/ 98 h 121"/>
                <a:gd name="T82" fmla="*/ 61 w 79"/>
                <a:gd name="T83" fmla="*/ 91 h 121"/>
                <a:gd name="T84" fmla="*/ 62 w 79"/>
                <a:gd name="T85" fmla="*/ 77 h 121"/>
                <a:gd name="T86" fmla="*/ 64 w 79"/>
                <a:gd name="T87" fmla="*/ 61 h 121"/>
                <a:gd name="T88" fmla="*/ 62 w 79"/>
                <a:gd name="T89" fmla="*/ 44 h 121"/>
                <a:gd name="T90" fmla="*/ 61 w 79"/>
                <a:gd name="T91" fmla="*/ 32 h 121"/>
                <a:gd name="T92" fmla="*/ 56 w 79"/>
                <a:gd name="T93" fmla="*/ 23 h 121"/>
                <a:gd name="T94" fmla="*/ 52 w 79"/>
                <a:gd name="T95" fmla="*/ 18 h 121"/>
                <a:gd name="T96" fmla="*/ 46 w 79"/>
                <a:gd name="T97" fmla="*/ 15 h 121"/>
                <a:gd name="T98" fmla="*/ 40 w 79"/>
                <a:gd name="T99" fmla="*/ 14 h 121"/>
                <a:gd name="T100" fmla="*/ 34 w 79"/>
                <a:gd name="T101" fmla="*/ 15 h 121"/>
                <a:gd name="T102" fmla="*/ 28 w 79"/>
                <a:gd name="T103" fmla="*/ 17 h 121"/>
                <a:gd name="T104" fmla="*/ 23 w 79"/>
                <a:gd name="T105" fmla="*/ 21 h 121"/>
                <a:gd name="T106" fmla="*/ 20 w 79"/>
                <a:gd name="T107" fmla="*/ 30 h 121"/>
                <a:gd name="T108" fmla="*/ 17 w 79"/>
                <a:gd name="T109" fmla="*/ 44 h 121"/>
                <a:gd name="T110" fmla="*/ 17 w 79"/>
                <a:gd name="T111" fmla="*/ 6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" h="121">
                  <a:moveTo>
                    <a:pt x="0" y="61"/>
                  </a:moveTo>
                  <a:lnTo>
                    <a:pt x="2" y="41"/>
                  </a:lnTo>
                  <a:lnTo>
                    <a:pt x="5" y="26"/>
                  </a:lnTo>
                  <a:lnTo>
                    <a:pt x="8" y="18"/>
                  </a:lnTo>
                  <a:lnTo>
                    <a:pt x="12" y="11"/>
                  </a:lnTo>
                  <a:lnTo>
                    <a:pt x="18" y="6"/>
                  </a:lnTo>
                  <a:lnTo>
                    <a:pt x="24" y="3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3"/>
                  </a:lnTo>
                  <a:lnTo>
                    <a:pt x="62" y="6"/>
                  </a:lnTo>
                  <a:lnTo>
                    <a:pt x="65" y="11"/>
                  </a:lnTo>
                  <a:lnTo>
                    <a:pt x="68" y="15"/>
                  </a:lnTo>
                  <a:lnTo>
                    <a:pt x="73" y="23"/>
                  </a:lnTo>
                  <a:lnTo>
                    <a:pt x="76" y="32"/>
                  </a:lnTo>
                  <a:lnTo>
                    <a:pt x="77" y="44"/>
                  </a:lnTo>
                  <a:lnTo>
                    <a:pt x="79" y="61"/>
                  </a:lnTo>
                  <a:lnTo>
                    <a:pt x="77" y="80"/>
                  </a:lnTo>
                  <a:lnTo>
                    <a:pt x="74" y="95"/>
                  </a:lnTo>
                  <a:lnTo>
                    <a:pt x="71" y="103"/>
                  </a:lnTo>
                  <a:lnTo>
                    <a:pt x="67" y="109"/>
                  </a:lnTo>
                  <a:lnTo>
                    <a:pt x="61" y="115"/>
                  </a:lnTo>
                  <a:lnTo>
                    <a:pt x="55" y="118"/>
                  </a:lnTo>
                  <a:lnTo>
                    <a:pt x="47" y="121"/>
                  </a:lnTo>
                  <a:lnTo>
                    <a:pt x="40" y="121"/>
                  </a:lnTo>
                  <a:lnTo>
                    <a:pt x="24" y="118"/>
                  </a:lnTo>
                  <a:lnTo>
                    <a:pt x="12" y="110"/>
                  </a:lnTo>
                  <a:lnTo>
                    <a:pt x="6" y="97"/>
                  </a:lnTo>
                  <a:lnTo>
                    <a:pt x="2" y="80"/>
                  </a:lnTo>
                  <a:lnTo>
                    <a:pt x="0" y="61"/>
                  </a:lnTo>
                  <a:close/>
                  <a:moveTo>
                    <a:pt x="17" y="61"/>
                  </a:moveTo>
                  <a:lnTo>
                    <a:pt x="17" y="77"/>
                  </a:lnTo>
                  <a:lnTo>
                    <a:pt x="18" y="91"/>
                  </a:lnTo>
                  <a:lnTo>
                    <a:pt x="23" y="98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0" y="107"/>
                  </a:lnTo>
                  <a:lnTo>
                    <a:pt x="46" y="106"/>
                  </a:lnTo>
                  <a:lnTo>
                    <a:pt x="52" y="103"/>
                  </a:lnTo>
                  <a:lnTo>
                    <a:pt x="56" y="98"/>
                  </a:lnTo>
                  <a:lnTo>
                    <a:pt x="61" y="91"/>
                  </a:lnTo>
                  <a:lnTo>
                    <a:pt x="62" y="77"/>
                  </a:lnTo>
                  <a:lnTo>
                    <a:pt x="64" y="61"/>
                  </a:lnTo>
                  <a:lnTo>
                    <a:pt x="62" y="44"/>
                  </a:lnTo>
                  <a:lnTo>
                    <a:pt x="61" y="32"/>
                  </a:lnTo>
                  <a:lnTo>
                    <a:pt x="56" y="23"/>
                  </a:lnTo>
                  <a:lnTo>
                    <a:pt x="52" y="18"/>
                  </a:lnTo>
                  <a:lnTo>
                    <a:pt x="46" y="15"/>
                  </a:lnTo>
                  <a:lnTo>
                    <a:pt x="40" y="14"/>
                  </a:lnTo>
                  <a:lnTo>
                    <a:pt x="34" y="15"/>
                  </a:lnTo>
                  <a:lnTo>
                    <a:pt x="28" y="17"/>
                  </a:lnTo>
                  <a:lnTo>
                    <a:pt x="23" y="21"/>
                  </a:lnTo>
                  <a:lnTo>
                    <a:pt x="20" y="30"/>
                  </a:lnTo>
                  <a:lnTo>
                    <a:pt x="17" y="44"/>
                  </a:lnTo>
                  <a:lnTo>
                    <a:pt x="17" y="6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4" name="Freeform 547"/>
            <p:cNvSpPr>
              <a:spLocks noEditPoints="1"/>
            </p:cNvSpPr>
            <p:nvPr/>
          </p:nvSpPr>
          <p:spPr bwMode="auto">
            <a:xfrm>
              <a:off x="320765" y="3765737"/>
              <a:ext cx="68160" cy="111483"/>
            </a:xfrm>
            <a:custGeom>
              <a:avLst/>
              <a:gdLst>
                <a:gd name="T0" fmla="*/ 0 w 78"/>
                <a:gd name="T1" fmla="*/ 62 h 122"/>
                <a:gd name="T2" fmla="*/ 2 w 78"/>
                <a:gd name="T3" fmla="*/ 42 h 122"/>
                <a:gd name="T4" fmla="*/ 5 w 78"/>
                <a:gd name="T5" fmla="*/ 27 h 122"/>
                <a:gd name="T6" fmla="*/ 8 w 78"/>
                <a:gd name="T7" fmla="*/ 18 h 122"/>
                <a:gd name="T8" fmla="*/ 12 w 78"/>
                <a:gd name="T9" fmla="*/ 12 h 122"/>
                <a:gd name="T10" fmla="*/ 17 w 78"/>
                <a:gd name="T11" fmla="*/ 8 h 122"/>
                <a:gd name="T12" fmla="*/ 23 w 78"/>
                <a:gd name="T13" fmla="*/ 3 h 122"/>
                <a:gd name="T14" fmla="*/ 30 w 78"/>
                <a:gd name="T15" fmla="*/ 2 h 122"/>
                <a:gd name="T16" fmla="*/ 39 w 78"/>
                <a:gd name="T17" fmla="*/ 0 h 122"/>
                <a:gd name="T18" fmla="*/ 48 w 78"/>
                <a:gd name="T19" fmla="*/ 2 h 122"/>
                <a:gd name="T20" fmla="*/ 56 w 78"/>
                <a:gd name="T21" fmla="*/ 5 h 122"/>
                <a:gd name="T22" fmla="*/ 60 w 78"/>
                <a:gd name="T23" fmla="*/ 8 h 122"/>
                <a:gd name="T24" fmla="*/ 65 w 78"/>
                <a:gd name="T25" fmla="*/ 11 h 122"/>
                <a:gd name="T26" fmla="*/ 68 w 78"/>
                <a:gd name="T27" fmla="*/ 15 h 122"/>
                <a:gd name="T28" fmla="*/ 72 w 78"/>
                <a:gd name="T29" fmla="*/ 24 h 122"/>
                <a:gd name="T30" fmla="*/ 75 w 78"/>
                <a:gd name="T31" fmla="*/ 33 h 122"/>
                <a:gd name="T32" fmla="*/ 77 w 78"/>
                <a:gd name="T33" fmla="*/ 45 h 122"/>
                <a:gd name="T34" fmla="*/ 78 w 78"/>
                <a:gd name="T35" fmla="*/ 62 h 122"/>
                <a:gd name="T36" fmla="*/ 77 w 78"/>
                <a:gd name="T37" fmla="*/ 80 h 122"/>
                <a:gd name="T38" fmla="*/ 74 w 78"/>
                <a:gd name="T39" fmla="*/ 95 h 122"/>
                <a:gd name="T40" fmla="*/ 69 w 78"/>
                <a:gd name="T41" fmla="*/ 104 h 122"/>
                <a:gd name="T42" fmla="*/ 66 w 78"/>
                <a:gd name="T43" fmla="*/ 110 h 122"/>
                <a:gd name="T44" fmla="*/ 60 w 78"/>
                <a:gd name="T45" fmla="*/ 115 h 122"/>
                <a:gd name="T46" fmla="*/ 54 w 78"/>
                <a:gd name="T47" fmla="*/ 119 h 122"/>
                <a:gd name="T48" fmla="*/ 47 w 78"/>
                <a:gd name="T49" fmla="*/ 121 h 122"/>
                <a:gd name="T50" fmla="*/ 39 w 78"/>
                <a:gd name="T51" fmla="*/ 122 h 122"/>
                <a:gd name="T52" fmla="*/ 23 w 78"/>
                <a:gd name="T53" fmla="*/ 119 h 122"/>
                <a:gd name="T54" fmla="*/ 12 w 78"/>
                <a:gd name="T55" fmla="*/ 110 h 122"/>
                <a:gd name="T56" fmla="*/ 5 w 78"/>
                <a:gd name="T57" fmla="*/ 98 h 122"/>
                <a:gd name="T58" fmla="*/ 2 w 78"/>
                <a:gd name="T59" fmla="*/ 82 h 122"/>
                <a:gd name="T60" fmla="*/ 0 w 78"/>
                <a:gd name="T61" fmla="*/ 62 h 122"/>
                <a:gd name="T62" fmla="*/ 15 w 78"/>
                <a:gd name="T63" fmla="*/ 61 h 122"/>
                <a:gd name="T64" fmla="*/ 17 w 78"/>
                <a:gd name="T65" fmla="*/ 79 h 122"/>
                <a:gd name="T66" fmla="*/ 18 w 78"/>
                <a:gd name="T67" fmla="*/ 91 h 122"/>
                <a:gd name="T68" fmla="*/ 23 w 78"/>
                <a:gd name="T69" fmla="*/ 100 h 122"/>
                <a:gd name="T70" fmla="*/ 27 w 78"/>
                <a:gd name="T71" fmla="*/ 104 h 122"/>
                <a:gd name="T72" fmla="*/ 33 w 78"/>
                <a:gd name="T73" fmla="*/ 107 h 122"/>
                <a:gd name="T74" fmla="*/ 39 w 78"/>
                <a:gd name="T75" fmla="*/ 109 h 122"/>
                <a:gd name="T76" fmla="*/ 45 w 78"/>
                <a:gd name="T77" fmla="*/ 107 h 122"/>
                <a:gd name="T78" fmla="*/ 51 w 78"/>
                <a:gd name="T79" fmla="*/ 104 h 122"/>
                <a:gd name="T80" fmla="*/ 56 w 78"/>
                <a:gd name="T81" fmla="*/ 100 h 122"/>
                <a:gd name="T82" fmla="*/ 59 w 78"/>
                <a:gd name="T83" fmla="*/ 91 h 122"/>
                <a:gd name="T84" fmla="*/ 62 w 78"/>
                <a:gd name="T85" fmla="*/ 79 h 122"/>
                <a:gd name="T86" fmla="*/ 62 w 78"/>
                <a:gd name="T87" fmla="*/ 61 h 122"/>
                <a:gd name="T88" fmla="*/ 62 w 78"/>
                <a:gd name="T89" fmla="*/ 44 h 122"/>
                <a:gd name="T90" fmla="*/ 59 w 78"/>
                <a:gd name="T91" fmla="*/ 32 h 122"/>
                <a:gd name="T92" fmla="*/ 56 w 78"/>
                <a:gd name="T93" fmla="*/ 24 h 122"/>
                <a:gd name="T94" fmla="*/ 51 w 78"/>
                <a:gd name="T95" fmla="*/ 18 h 122"/>
                <a:gd name="T96" fmla="*/ 45 w 78"/>
                <a:gd name="T97" fmla="*/ 15 h 122"/>
                <a:gd name="T98" fmla="*/ 39 w 78"/>
                <a:gd name="T99" fmla="*/ 14 h 122"/>
                <a:gd name="T100" fmla="*/ 33 w 78"/>
                <a:gd name="T101" fmla="*/ 15 h 122"/>
                <a:gd name="T102" fmla="*/ 27 w 78"/>
                <a:gd name="T103" fmla="*/ 18 h 122"/>
                <a:gd name="T104" fmla="*/ 23 w 78"/>
                <a:gd name="T105" fmla="*/ 23 h 122"/>
                <a:gd name="T106" fmla="*/ 18 w 78"/>
                <a:gd name="T107" fmla="*/ 32 h 122"/>
                <a:gd name="T108" fmla="*/ 17 w 78"/>
                <a:gd name="T109" fmla="*/ 44 h 122"/>
                <a:gd name="T110" fmla="*/ 15 w 78"/>
                <a:gd name="T111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122">
                  <a:moveTo>
                    <a:pt x="0" y="62"/>
                  </a:moveTo>
                  <a:lnTo>
                    <a:pt x="2" y="42"/>
                  </a:lnTo>
                  <a:lnTo>
                    <a:pt x="5" y="27"/>
                  </a:lnTo>
                  <a:lnTo>
                    <a:pt x="8" y="18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23" y="3"/>
                  </a:lnTo>
                  <a:lnTo>
                    <a:pt x="30" y="2"/>
                  </a:lnTo>
                  <a:lnTo>
                    <a:pt x="39" y="0"/>
                  </a:lnTo>
                  <a:lnTo>
                    <a:pt x="48" y="2"/>
                  </a:lnTo>
                  <a:lnTo>
                    <a:pt x="56" y="5"/>
                  </a:lnTo>
                  <a:lnTo>
                    <a:pt x="60" y="8"/>
                  </a:lnTo>
                  <a:lnTo>
                    <a:pt x="65" y="11"/>
                  </a:lnTo>
                  <a:lnTo>
                    <a:pt x="68" y="15"/>
                  </a:lnTo>
                  <a:lnTo>
                    <a:pt x="72" y="24"/>
                  </a:lnTo>
                  <a:lnTo>
                    <a:pt x="75" y="33"/>
                  </a:lnTo>
                  <a:lnTo>
                    <a:pt x="77" y="45"/>
                  </a:lnTo>
                  <a:lnTo>
                    <a:pt x="78" y="62"/>
                  </a:lnTo>
                  <a:lnTo>
                    <a:pt x="77" y="80"/>
                  </a:lnTo>
                  <a:lnTo>
                    <a:pt x="74" y="95"/>
                  </a:lnTo>
                  <a:lnTo>
                    <a:pt x="69" y="104"/>
                  </a:lnTo>
                  <a:lnTo>
                    <a:pt x="66" y="110"/>
                  </a:lnTo>
                  <a:lnTo>
                    <a:pt x="60" y="115"/>
                  </a:lnTo>
                  <a:lnTo>
                    <a:pt x="54" y="119"/>
                  </a:lnTo>
                  <a:lnTo>
                    <a:pt x="47" y="121"/>
                  </a:lnTo>
                  <a:lnTo>
                    <a:pt x="39" y="122"/>
                  </a:lnTo>
                  <a:lnTo>
                    <a:pt x="23" y="119"/>
                  </a:lnTo>
                  <a:lnTo>
                    <a:pt x="12" y="110"/>
                  </a:lnTo>
                  <a:lnTo>
                    <a:pt x="5" y="98"/>
                  </a:lnTo>
                  <a:lnTo>
                    <a:pt x="2" y="82"/>
                  </a:lnTo>
                  <a:lnTo>
                    <a:pt x="0" y="62"/>
                  </a:lnTo>
                  <a:close/>
                  <a:moveTo>
                    <a:pt x="15" y="61"/>
                  </a:moveTo>
                  <a:lnTo>
                    <a:pt x="17" y="79"/>
                  </a:lnTo>
                  <a:lnTo>
                    <a:pt x="18" y="91"/>
                  </a:lnTo>
                  <a:lnTo>
                    <a:pt x="23" y="100"/>
                  </a:lnTo>
                  <a:lnTo>
                    <a:pt x="27" y="104"/>
                  </a:lnTo>
                  <a:lnTo>
                    <a:pt x="33" y="107"/>
                  </a:lnTo>
                  <a:lnTo>
                    <a:pt x="39" y="109"/>
                  </a:lnTo>
                  <a:lnTo>
                    <a:pt x="45" y="107"/>
                  </a:lnTo>
                  <a:lnTo>
                    <a:pt x="51" y="104"/>
                  </a:lnTo>
                  <a:lnTo>
                    <a:pt x="56" y="100"/>
                  </a:lnTo>
                  <a:lnTo>
                    <a:pt x="59" y="91"/>
                  </a:lnTo>
                  <a:lnTo>
                    <a:pt x="62" y="79"/>
                  </a:lnTo>
                  <a:lnTo>
                    <a:pt x="62" y="61"/>
                  </a:lnTo>
                  <a:lnTo>
                    <a:pt x="62" y="44"/>
                  </a:lnTo>
                  <a:lnTo>
                    <a:pt x="59" y="32"/>
                  </a:lnTo>
                  <a:lnTo>
                    <a:pt x="56" y="24"/>
                  </a:lnTo>
                  <a:lnTo>
                    <a:pt x="51" y="18"/>
                  </a:lnTo>
                  <a:lnTo>
                    <a:pt x="45" y="15"/>
                  </a:lnTo>
                  <a:lnTo>
                    <a:pt x="39" y="14"/>
                  </a:lnTo>
                  <a:lnTo>
                    <a:pt x="33" y="15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8" y="32"/>
                  </a:lnTo>
                  <a:lnTo>
                    <a:pt x="17" y="44"/>
                  </a:lnTo>
                  <a:lnTo>
                    <a:pt x="15" y="6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5" name="Rectangle 548"/>
            <p:cNvSpPr>
              <a:spLocks noChangeArrowheads="1"/>
            </p:cNvSpPr>
            <p:nvPr/>
          </p:nvSpPr>
          <p:spPr bwMode="auto">
            <a:xfrm>
              <a:off x="409896" y="3860771"/>
              <a:ext cx="12234" cy="1462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6" name="Freeform 549"/>
            <p:cNvSpPr>
              <a:spLocks noEditPoints="1"/>
            </p:cNvSpPr>
            <p:nvPr/>
          </p:nvSpPr>
          <p:spPr bwMode="auto">
            <a:xfrm>
              <a:off x="436111" y="3765737"/>
              <a:ext cx="73402" cy="109655"/>
            </a:xfrm>
            <a:custGeom>
              <a:avLst/>
              <a:gdLst>
                <a:gd name="T0" fmla="*/ 54 w 83"/>
                <a:gd name="T1" fmla="*/ 119 h 119"/>
                <a:gd name="T2" fmla="*/ 54 w 83"/>
                <a:gd name="T3" fmla="*/ 90 h 119"/>
                <a:gd name="T4" fmla="*/ 0 w 83"/>
                <a:gd name="T5" fmla="*/ 90 h 119"/>
                <a:gd name="T6" fmla="*/ 0 w 83"/>
                <a:gd name="T7" fmla="*/ 75 h 119"/>
                <a:gd name="T8" fmla="*/ 57 w 83"/>
                <a:gd name="T9" fmla="*/ 0 h 119"/>
                <a:gd name="T10" fmla="*/ 69 w 83"/>
                <a:gd name="T11" fmla="*/ 0 h 119"/>
                <a:gd name="T12" fmla="*/ 69 w 83"/>
                <a:gd name="T13" fmla="*/ 75 h 119"/>
                <a:gd name="T14" fmla="*/ 83 w 83"/>
                <a:gd name="T15" fmla="*/ 75 h 119"/>
                <a:gd name="T16" fmla="*/ 83 w 83"/>
                <a:gd name="T17" fmla="*/ 90 h 119"/>
                <a:gd name="T18" fmla="*/ 69 w 83"/>
                <a:gd name="T19" fmla="*/ 90 h 119"/>
                <a:gd name="T20" fmla="*/ 69 w 83"/>
                <a:gd name="T21" fmla="*/ 119 h 119"/>
                <a:gd name="T22" fmla="*/ 54 w 83"/>
                <a:gd name="T23" fmla="*/ 119 h 119"/>
                <a:gd name="T24" fmla="*/ 54 w 83"/>
                <a:gd name="T25" fmla="*/ 75 h 119"/>
                <a:gd name="T26" fmla="*/ 54 w 83"/>
                <a:gd name="T27" fmla="*/ 30 h 119"/>
                <a:gd name="T28" fmla="*/ 19 w 83"/>
                <a:gd name="T29" fmla="*/ 75 h 119"/>
                <a:gd name="T30" fmla="*/ 54 w 83"/>
                <a:gd name="T31" fmla="*/ 7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3" h="119">
                  <a:moveTo>
                    <a:pt x="54" y="119"/>
                  </a:moveTo>
                  <a:lnTo>
                    <a:pt x="54" y="90"/>
                  </a:lnTo>
                  <a:lnTo>
                    <a:pt x="0" y="90"/>
                  </a:lnTo>
                  <a:lnTo>
                    <a:pt x="0" y="75"/>
                  </a:lnTo>
                  <a:lnTo>
                    <a:pt x="57" y="0"/>
                  </a:lnTo>
                  <a:lnTo>
                    <a:pt x="69" y="0"/>
                  </a:lnTo>
                  <a:lnTo>
                    <a:pt x="69" y="75"/>
                  </a:lnTo>
                  <a:lnTo>
                    <a:pt x="83" y="75"/>
                  </a:lnTo>
                  <a:lnTo>
                    <a:pt x="83" y="90"/>
                  </a:lnTo>
                  <a:lnTo>
                    <a:pt x="69" y="90"/>
                  </a:lnTo>
                  <a:lnTo>
                    <a:pt x="69" y="119"/>
                  </a:lnTo>
                  <a:lnTo>
                    <a:pt x="54" y="119"/>
                  </a:lnTo>
                  <a:close/>
                  <a:moveTo>
                    <a:pt x="54" y="75"/>
                  </a:moveTo>
                  <a:lnTo>
                    <a:pt x="54" y="30"/>
                  </a:lnTo>
                  <a:lnTo>
                    <a:pt x="19" y="75"/>
                  </a:lnTo>
                  <a:lnTo>
                    <a:pt x="54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7" name="Freeform 550"/>
            <p:cNvSpPr>
              <a:spLocks noEditPoints="1"/>
            </p:cNvSpPr>
            <p:nvPr/>
          </p:nvSpPr>
          <p:spPr bwMode="auto">
            <a:xfrm>
              <a:off x="322513" y="3376460"/>
              <a:ext cx="68160" cy="111483"/>
            </a:xfrm>
            <a:custGeom>
              <a:avLst/>
              <a:gdLst>
                <a:gd name="T0" fmla="*/ 0 w 78"/>
                <a:gd name="T1" fmla="*/ 60 h 122"/>
                <a:gd name="T2" fmla="*/ 1 w 78"/>
                <a:gd name="T3" fmla="*/ 42 h 122"/>
                <a:gd name="T4" fmla="*/ 4 w 78"/>
                <a:gd name="T5" fmla="*/ 27 h 122"/>
                <a:gd name="T6" fmla="*/ 7 w 78"/>
                <a:gd name="T7" fmla="*/ 18 h 122"/>
                <a:gd name="T8" fmla="*/ 12 w 78"/>
                <a:gd name="T9" fmla="*/ 12 h 122"/>
                <a:gd name="T10" fmla="*/ 18 w 78"/>
                <a:gd name="T11" fmla="*/ 7 h 122"/>
                <a:gd name="T12" fmla="*/ 24 w 78"/>
                <a:gd name="T13" fmla="*/ 3 h 122"/>
                <a:gd name="T14" fmla="*/ 31 w 78"/>
                <a:gd name="T15" fmla="*/ 1 h 122"/>
                <a:gd name="T16" fmla="*/ 39 w 78"/>
                <a:gd name="T17" fmla="*/ 0 h 122"/>
                <a:gd name="T18" fmla="*/ 48 w 78"/>
                <a:gd name="T19" fmla="*/ 1 h 122"/>
                <a:gd name="T20" fmla="*/ 55 w 78"/>
                <a:gd name="T21" fmla="*/ 4 h 122"/>
                <a:gd name="T22" fmla="*/ 61 w 78"/>
                <a:gd name="T23" fmla="*/ 7 h 122"/>
                <a:gd name="T24" fmla="*/ 64 w 78"/>
                <a:gd name="T25" fmla="*/ 10 h 122"/>
                <a:gd name="T26" fmla="*/ 67 w 78"/>
                <a:gd name="T27" fmla="*/ 15 h 122"/>
                <a:gd name="T28" fmla="*/ 72 w 78"/>
                <a:gd name="T29" fmla="*/ 22 h 122"/>
                <a:gd name="T30" fmla="*/ 75 w 78"/>
                <a:gd name="T31" fmla="*/ 33 h 122"/>
                <a:gd name="T32" fmla="*/ 76 w 78"/>
                <a:gd name="T33" fmla="*/ 45 h 122"/>
                <a:gd name="T34" fmla="*/ 78 w 78"/>
                <a:gd name="T35" fmla="*/ 60 h 122"/>
                <a:gd name="T36" fmla="*/ 76 w 78"/>
                <a:gd name="T37" fmla="*/ 80 h 122"/>
                <a:gd name="T38" fmla="*/ 73 w 78"/>
                <a:gd name="T39" fmla="*/ 95 h 122"/>
                <a:gd name="T40" fmla="*/ 70 w 78"/>
                <a:gd name="T41" fmla="*/ 102 h 122"/>
                <a:gd name="T42" fmla="*/ 66 w 78"/>
                <a:gd name="T43" fmla="*/ 110 h 122"/>
                <a:gd name="T44" fmla="*/ 60 w 78"/>
                <a:gd name="T45" fmla="*/ 114 h 122"/>
                <a:gd name="T46" fmla="*/ 54 w 78"/>
                <a:gd name="T47" fmla="*/ 119 h 122"/>
                <a:gd name="T48" fmla="*/ 46 w 78"/>
                <a:gd name="T49" fmla="*/ 120 h 122"/>
                <a:gd name="T50" fmla="*/ 39 w 78"/>
                <a:gd name="T51" fmla="*/ 122 h 122"/>
                <a:gd name="T52" fmla="*/ 24 w 78"/>
                <a:gd name="T53" fmla="*/ 119 h 122"/>
                <a:gd name="T54" fmla="*/ 12 w 78"/>
                <a:gd name="T55" fmla="*/ 110 h 122"/>
                <a:gd name="T56" fmla="*/ 6 w 78"/>
                <a:gd name="T57" fmla="*/ 98 h 122"/>
                <a:gd name="T58" fmla="*/ 1 w 78"/>
                <a:gd name="T59" fmla="*/ 81 h 122"/>
                <a:gd name="T60" fmla="*/ 0 w 78"/>
                <a:gd name="T61" fmla="*/ 60 h 122"/>
                <a:gd name="T62" fmla="*/ 15 w 78"/>
                <a:gd name="T63" fmla="*/ 60 h 122"/>
                <a:gd name="T64" fmla="*/ 16 w 78"/>
                <a:gd name="T65" fmla="*/ 78 h 122"/>
                <a:gd name="T66" fmla="*/ 18 w 78"/>
                <a:gd name="T67" fmla="*/ 90 h 122"/>
                <a:gd name="T68" fmla="*/ 22 w 78"/>
                <a:gd name="T69" fmla="*/ 99 h 122"/>
                <a:gd name="T70" fmla="*/ 27 w 78"/>
                <a:gd name="T71" fmla="*/ 104 h 122"/>
                <a:gd name="T72" fmla="*/ 33 w 78"/>
                <a:gd name="T73" fmla="*/ 107 h 122"/>
                <a:gd name="T74" fmla="*/ 39 w 78"/>
                <a:gd name="T75" fmla="*/ 107 h 122"/>
                <a:gd name="T76" fmla="*/ 45 w 78"/>
                <a:gd name="T77" fmla="*/ 107 h 122"/>
                <a:gd name="T78" fmla="*/ 51 w 78"/>
                <a:gd name="T79" fmla="*/ 104 h 122"/>
                <a:gd name="T80" fmla="*/ 55 w 78"/>
                <a:gd name="T81" fmla="*/ 98 h 122"/>
                <a:gd name="T82" fmla="*/ 60 w 78"/>
                <a:gd name="T83" fmla="*/ 90 h 122"/>
                <a:gd name="T84" fmla="*/ 61 w 78"/>
                <a:gd name="T85" fmla="*/ 78 h 122"/>
                <a:gd name="T86" fmla="*/ 63 w 78"/>
                <a:gd name="T87" fmla="*/ 60 h 122"/>
                <a:gd name="T88" fmla="*/ 61 w 78"/>
                <a:gd name="T89" fmla="*/ 43 h 122"/>
                <a:gd name="T90" fmla="*/ 60 w 78"/>
                <a:gd name="T91" fmla="*/ 31 h 122"/>
                <a:gd name="T92" fmla="*/ 55 w 78"/>
                <a:gd name="T93" fmla="*/ 24 h 122"/>
                <a:gd name="T94" fmla="*/ 51 w 78"/>
                <a:gd name="T95" fmla="*/ 18 h 122"/>
                <a:gd name="T96" fmla="*/ 45 w 78"/>
                <a:gd name="T97" fmla="*/ 15 h 122"/>
                <a:gd name="T98" fmla="*/ 39 w 78"/>
                <a:gd name="T99" fmla="*/ 13 h 122"/>
                <a:gd name="T100" fmla="*/ 33 w 78"/>
                <a:gd name="T101" fmla="*/ 15 h 122"/>
                <a:gd name="T102" fmla="*/ 27 w 78"/>
                <a:gd name="T103" fmla="*/ 18 h 122"/>
                <a:gd name="T104" fmla="*/ 22 w 78"/>
                <a:gd name="T105" fmla="*/ 22 h 122"/>
                <a:gd name="T106" fmla="*/ 19 w 78"/>
                <a:gd name="T107" fmla="*/ 31 h 122"/>
                <a:gd name="T108" fmla="*/ 16 w 78"/>
                <a:gd name="T109" fmla="*/ 43 h 122"/>
                <a:gd name="T110" fmla="*/ 15 w 78"/>
                <a:gd name="T111" fmla="*/ 6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122">
                  <a:moveTo>
                    <a:pt x="0" y="60"/>
                  </a:moveTo>
                  <a:lnTo>
                    <a:pt x="1" y="42"/>
                  </a:lnTo>
                  <a:lnTo>
                    <a:pt x="4" y="27"/>
                  </a:lnTo>
                  <a:lnTo>
                    <a:pt x="7" y="18"/>
                  </a:lnTo>
                  <a:lnTo>
                    <a:pt x="12" y="12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9" y="0"/>
                  </a:lnTo>
                  <a:lnTo>
                    <a:pt x="48" y="1"/>
                  </a:lnTo>
                  <a:lnTo>
                    <a:pt x="55" y="4"/>
                  </a:lnTo>
                  <a:lnTo>
                    <a:pt x="61" y="7"/>
                  </a:lnTo>
                  <a:lnTo>
                    <a:pt x="64" y="10"/>
                  </a:lnTo>
                  <a:lnTo>
                    <a:pt x="67" y="15"/>
                  </a:lnTo>
                  <a:lnTo>
                    <a:pt x="72" y="22"/>
                  </a:lnTo>
                  <a:lnTo>
                    <a:pt x="75" y="33"/>
                  </a:lnTo>
                  <a:lnTo>
                    <a:pt x="76" y="45"/>
                  </a:lnTo>
                  <a:lnTo>
                    <a:pt x="78" y="60"/>
                  </a:lnTo>
                  <a:lnTo>
                    <a:pt x="76" y="80"/>
                  </a:lnTo>
                  <a:lnTo>
                    <a:pt x="73" y="95"/>
                  </a:lnTo>
                  <a:lnTo>
                    <a:pt x="70" y="102"/>
                  </a:lnTo>
                  <a:lnTo>
                    <a:pt x="66" y="110"/>
                  </a:lnTo>
                  <a:lnTo>
                    <a:pt x="60" y="114"/>
                  </a:lnTo>
                  <a:lnTo>
                    <a:pt x="54" y="119"/>
                  </a:lnTo>
                  <a:lnTo>
                    <a:pt x="46" y="120"/>
                  </a:lnTo>
                  <a:lnTo>
                    <a:pt x="39" y="122"/>
                  </a:lnTo>
                  <a:lnTo>
                    <a:pt x="24" y="119"/>
                  </a:lnTo>
                  <a:lnTo>
                    <a:pt x="12" y="110"/>
                  </a:lnTo>
                  <a:lnTo>
                    <a:pt x="6" y="98"/>
                  </a:lnTo>
                  <a:lnTo>
                    <a:pt x="1" y="81"/>
                  </a:lnTo>
                  <a:lnTo>
                    <a:pt x="0" y="60"/>
                  </a:lnTo>
                  <a:close/>
                  <a:moveTo>
                    <a:pt x="15" y="60"/>
                  </a:moveTo>
                  <a:lnTo>
                    <a:pt x="16" y="78"/>
                  </a:lnTo>
                  <a:lnTo>
                    <a:pt x="18" y="90"/>
                  </a:lnTo>
                  <a:lnTo>
                    <a:pt x="22" y="99"/>
                  </a:lnTo>
                  <a:lnTo>
                    <a:pt x="27" y="104"/>
                  </a:lnTo>
                  <a:lnTo>
                    <a:pt x="33" y="107"/>
                  </a:lnTo>
                  <a:lnTo>
                    <a:pt x="39" y="107"/>
                  </a:lnTo>
                  <a:lnTo>
                    <a:pt x="45" y="107"/>
                  </a:lnTo>
                  <a:lnTo>
                    <a:pt x="51" y="104"/>
                  </a:lnTo>
                  <a:lnTo>
                    <a:pt x="55" y="98"/>
                  </a:lnTo>
                  <a:lnTo>
                    <a:pt x="60" y="90"/>
                  </a:lnTo>
                  <a:lnTo>
                    <a:pt x="61" y="78"/>
                  </a:lnTo>
                  <a:lnTo>
                    <a:pt x="63" y="60"/>
                  </a:lnTo>
                  <a:lnTo>
                    <a:pt x="61" y="43"/>
                  </a:lnTo>
                  <a:lnTo>
                    <a:pt x="60" y="31"/>
                  </a:lnTo>
                  <a:lnTo>
                    <a:pt x="55" y="24"/>
                  </a:lnTo>
                  <a:lnTo>
                    <a:pt x="51" y="18"/>
                  </a:lnTo>
                  <a:lnTo>
                    <a:pt x="45" y="15"/>
                  </a:lnTo>
                  <a:lnTo>
                    <a:pt x="39" y="13"/>
                  </a:lnTo>
                  <a:lnTo>
                    <a:pt x="33" y="15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19" y="31"/>
                  </a:lnTo>
                  <a:lnTo>
                    <a:pt x="16" y="43"/>
                  </a:lnTo>
                  <a:lnTo>
                    <a:pt x="15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8" name="Rectangle 551"/>
            <p:cNvSpPr>
              <a:spLocks noChangeArrowheads="1"/>
            </p:cNvSpPr>
            <p:nvPr/>
          </p:nvSpPr>
          <p:spPr bwMode="auto">
            <a:xfrm>
              <a:off x="409896" y="3471494"/>
              <a:ext cx="13981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29" name="Freeform 552"/>
            <p:cNvSpPr>
              <a:spLocks noEditPoints="1"/>
            </p:cNvSpPr>
            <p:nvPr/>
          </p:nvSpPr>
          <p:spPr bwMode="auto">
            <a:xfrm>
              <a:off x="443102" y="3376460"/>
              <a:ext cx="68160" cy="111483"/>
            </a:xfrm>
            <a:custGeom>
              <a:avLst/>
              <a:gdLst>
                <a:gd name="T0" fmla="*/ 17 w 77"/>
                <a:gd name="T1" fmla="*/ 51 h 122"/>
                <a:gd name="T2" fmla="*/ 8 w 77"/>
                <a:gd name="T3" fmla="*/ 43 h 122"/>
                <a:gd name="T4" fmla="*/ 5 w 77"/>
                <a:gd name="T5" fmla="*/ 34 h 122"/>
                <a:gd name="T6" fmla="*/ 5 w 77"/>
                <a:gd name="T7" fmla="*/ 22 h 122"/>
                <a:gd name="T8" fmla="*/ 14 w 77"/>
                <a:gd name="T9" fmla="*/ 9 h 122"/>
                <a:gd name="T10" fmla="*/ 38 w 77"/>
                <a:gd name="T11" fmla="*/ 0 h 122"/>
                <a:gd name="T12" fmla="*/ 64 w 77"/>
                <a:gd name="T13" fmla="*/ 9 h 122"/>
                <a:gd name="T14" fmla="*/ 73 w 77"/>
                <a:gd name="T15" fmla="*/ 22 h 122"/>
                <a:gd name="T16" fmla="*/ 73 w 77"/>
                <a:gd name="T17" fmla="*/ 36 h 122"/>
                <a:gd name="T18" fmla="*/ 68 w 77"/>
                <a:gd name="T19" fmla="*/ 43 h 122"/>
                <a:gd name="T20" fmla="*/ 61 w 77"/>
                <a:gd name="T21" fmla="*/ 51 h 122"/>
                <a:gd name="T22" fmla="*/ 62 w 77"/>
                <a:gd name="T23" fmla="*/ 55 h 122"/>
                <a:gd name="T24" fmla="*/ 71 w 77"/>
                <a:gd name="T25" fmla="*/ 65 h 122"/>
                <a:gd name="T26" fmla="*/ 76 w 77"/>
                <a:gd name="T27" fmla="*/ 77 h 122"/>
                <a:gd name="T28" fmla="*/ 74 w 77"/>
                <a:gd name="T29" fmla="*/ 99 h 122"/>
                <a:gd name="T30" fmla="*/ 55 w 77"/>
                <a:gd name="T31" fmla="*/ 119 h 122"/>
                <a:gd name="T32" fmla="*/ 23 w 77"/>
                <a:gd name="T33" fmla="*/ 119 h 122"/>
                <a:gd name="T34" fmla="*/ 3 w 77"/>
                <a:gd name="T35" fmla="*/ 99 h 122"/>
                <a:gd name="T36" fmla="*/ 0 w 77"/>
                <a:gd name="T37" fmla="*/ 77 h 122"/>
                <a:gd name="T38" fmla="*/ 6 w 77"/>
                <a:gd name="T39" fmla="*/ 65 h 122"/>
                <a:gd name="T40" fmla="*/ 15 w 77"/>
                <a:gd name="T41" fmla="*/ 55 h 122"/>
                <a:gd name="T42" fmla="*/ 20 w 77"/>
                <a:gd name="T43" fmla="*/ 30 h 122"/>
                <a:gd name="T44" fmla="*/ 21 w 77"/>
                <a:gd name="T45" fmla="*/ 39 h 122"/>
                <a:gd name="T46" fmla="*/ 28 w 77"/>
                <a:gd name="T47" fmla="*/ 45 h 122"/>
                <a:gd name="T48" fmla="*/ 38 w 77"/>
                <a:gd name="T49" fmla="*/ 46 h 122"/>
                <a:gd name="T50" fmla="*/ 49 w 77"/>
                <a:gd name="T51" fmla="*/ 45 h 122"/>
                <a:gd name="T52" fmla="*/ 56 w 77"/>
                <a:gd name="T53" fmla="*/ 39 h 122"/>
                <a:gd name="T54" fmla="*/ 58 w 77"/>
                <a:gd name="T55" fmla="*/ 30 h 122"/>
                <a:gd name="T56" fmla="*/ 55 w 77"/>
                <a:gd name="T57" fmla="*/ 22 h 122"/>
                <a:gd name="T58" fmla="*/ 49 w 77"/>
                <a:gd name="T59" fmla="*/ 16 h 122"/>
                <a:gd name="T60" fmla="*/ 38 w 77"/>
                <a:gd name="T61" fmla="*/ 13 h 122"/>
                <a:gd name="T62" fmla="*/ 29 w 77"/>
                <a:gd name="T63" fmla="*/ 16 h 122"/>
                <a:gd name="T64" fmla="*/ 21 w 77"/>
                <a:gd name="T65" fmla="*/ 22 h 122"/>
                <a:gd name="T66" fmla="*/ 20 w 77"/>
                <a:gd name="T67" fmla="*/ 30 h 122"/>
                <a:gd name="T68" fmla="*/ 17 w 77"/>
                <a:gd name="T69" fmla="*/ 90 h 122"/>
                <a:gd name="T70" fmla="*/ 20 w 77"/>
                <a:gd name="T71" fmla="*/ 99 h 122"/>
                <a:gd name="T72" fmla="*/ 26 w 77"/>
                <a:gd name="T73" fmla="*/ 104 h 122"/>
                <a:gd name="T74" fmla="*/ 38 w 77"/>
                <a:gd name="T75" fmla="*/ 107 h 122"/>
                <a:gd name="T76" fmla="*/ 50 w 77"/>
                <a:gd name="T77" fmla="*/ 104 h 122"/>
                <a:gd name="T78" fmla="*/ 59 w 77"/>
                <a:gd name="T79" fmla="*/ 96 h 122"/>
                <a:gd name="T80" fmla="*/ 61 w 77"/>
                <a:gd name="T81" fmla="*/ 84 h 122"/>
                <a:gd name="T82" fmla="*/ 58 w 77"/>
                <a:gd name="T83" fmla="*/ 72 h 122"/>
                <a:gd name="T84" fmla="*/ 50 w 77"/>
                <a:gd name="T85" fmla="*/ 63 h 122"/>
                <a:gd name="T86" fmla="*/ 38 w 77"/>
                <a:gd name="T87" fmla="*/ 60 h 122"/>
                <a:gd name="T88" fmla="*/ 26 w 77"/>
                <a:gd name="T89" fmla="*/ 63 h 122"/>
                <a:gd name="T90" fmla="*/ 18 w 77"/>
                <a:gd name="T91" fmla="*/ 72 h 122"/>
                <a:gd name="T92" fmla="*/ 15 w 77"/>
                <a:gd name="T93" fmla="*/ 8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7" h="122">
                  <a:moveTo>
                    <a:pt x="23" y="54"/>
                  </a:moveTo>
                  <a:lnTo>
                    <a:pt x="17" y="51"/>
                  </a:lnTo>
                  <a:lnTo>
                    <a:pt x="12" y="48"/>
                  </a:lnTo>
                  <a:lnTo>
                    <a:pt x="8" y="43"/>
                  </a:lnTo>
                  <a:lnTo>
                    <a:pt x="6" y="40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5" y="22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4" y="3"/>
                  </a:lnTo>
                  <a:lnTo>
                    <a:pt x="38" y="0"/>
                  </a:lnTo>
                  <a:lnTo>
                    <a:pt x="53" y="3"/>
                  </a:lnTo>
                  <a:lnTo>
                    <a:pt x="64" y="9"/>
                  </a:lnTo>
                  <a:lnTo>
                    <a:pt x="68" y="15"/>
                  </a:lnTo>
                  <a:lnTo>
                    <a:pt x="73" y="22"/>
                  </a:lnTo>
                  <a:lnTo>
                    <a:pt x="73" y="30"/>
                  </a:lnTo>
                  <a:lnTo>
                    <a:pt x="73" y="36"/>
                  </a:lnTo>
                  <a:lnTo>
                    <a:pt x="71" y="40"/>
                  </a:lnTo>
                  <a:lnTo>
                    <a:pt x="68" y="43"/>
                  </a:lnTo>
                  <a:lnTo>
                    <a:pt x="65" y="48"/>
                  </a:lnTo>
                  <a:lnTo>
                    <a:pt x="61" y="51"/>
                  </a:lnTo>
                  <a:lnTo>
                    <a:pt x="55" y="54"/>
                  </a:lnTo>
                  <a:lnTo>
                    <a:pt x="62" y="55"/>
                  </a:lnTo>
                  <a:lnTo>
                    <a:pt x="67" y="60"/>
                  </a:lnTo>
                  <a:lnTo>
                    <a:pt x="71" y="65"/>
                  </a:lnTo>
                  <a:lnTo>
                    <a:pt x="74" y="71"/>
                  </a:lnTo>
                  <a:lnTo>
                    <a:pt x="76" y="77"/>
                  </a:lnTo>
                  <a:lnTo>
                    <a:pt x="77" y="84"/>
                  </a:lnTo>
                  <a:lnTo>
                    <a:pt x="74" y="99"/>
                  </a:lnTo>
                  <a:lnTo>
                    <a:pt x="67" y="111"/>
                  </a:lnTo>
                  <a:lnTo>
                    <a:pt x="55" y="119"/>
                  </a:lnTo>
                  <a:lnTo>
                    <a:pt x="38" y="122"/>
                  </a:lnTo>
                  <a:lnTo>
                    <a:pt x="23" y="119"/>
                  </a:lnTo>
                  <a:lnTo>
                    <a:pt x="11" y="111"/>
                  </a:lnTo>
                  <a:lnTo>
                    <a:pt x="3" y="99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3" y="71"/>
                  </a:lnTo>
                  <a:lnTo>
                    <a:pt x="6" y="65"/>
                  </a:lnTo>
                  <a:lnTo>
                    <a:pt x="11" y="60"/>
                  </a:lnTo>
                  <a:lnTo>
                    <a:pt x="15" y="55"/>
                  </a:lnTo>
                  <a:lnTo>
                    <a:pt x="23" y="54"/>
                  </a:lnTo>
                  <a:close/>
                  <a:moveTo>
                    <a:pt x="20" y="30"/>
                  </a:moveTo>
                  <a:lnTo>
                    <a:pt x="20" y="34"/>
                  </a:lnTo>
                  <a:lnTo>
                    <a:pt x="21" y="39"/>
                  </a:lnTo>
                  <a:lnTo>
                    <a:pt x="24" y="42"/>
                  </a:lnTo>
                  <a:lnTo>
                    <a:pt x="28" y="45"/>
                  </a:lnTo>
                  <a:lnTo>
                    <a:pt x="34" y="46"/>
                  </a:lnTo>
                  <a:lnTo>
                    <a:pt x="38" y="46"/>
                  </a:lnTo>
                  <a:lnTo>
                    <a:pt x="44" y="46"/>
                  </a:lnTo>
                  <a:lnTo>
                    <a:pt x="49" y="45"/>
                  </a:lnTo>
                  <a:lnTo>
                    <a:pt x="53" y="42"/>
                  </a:lnTo>
                  <a:lnTo>
                    <a:pt x="56" y="39"/>
                  </a:lnTo>
                  <a:lnTo>
                    <a:pt x="58" y="34"/>
                  </a:lnTo>
                  <a:lnTo>
                    <a:pt x="58" y="30"/>
                  </a:lnTo>
                  <a:lnTo>
                    <a:pt x="58" y="27"/>
                  </a:lnTo>
                  <a:lnTo>
                    <a:pt x="55" y="22"/>
                  </a:lnTo>
                  <a:lnTo>
                    <a:pt x="53" y="19"/>
                  </a:lnTo>
                  <a:lnTo>
                    <a:pt x="49" y="16"/>
                  </a:lnTo>
                  <a:lnTo>
                    <a:pt x="44" y="15"/>
                  </a:lnTo>
                  <a:lnTo>
                    <a:pt x="38" y="13"/>
                  </a:lnTo>
                  <a:lnTo>
                    <a:pt x="34" y="15"/>
                  </a:lnTo>
                  <a:lnTo>
                    <a:pt x="29" y="16"/>
                  </a:lnTo>
                  <a:lnTo>
                    <a:pt x="24" y="19"/>
                  </a:lnTo>
                  <a:lnTo>
                    <a:pt x="21" y="22"/>
                  </a:lnTo>
                  <a:lnTo>
                    <a:pt x="20" y="25"/>
                  </a:lnTo>
                  <a:lnTo>
                    <a:pt x="20" y="30"/>
                  </a:lnTo>
                  <a:close/>
                  <a:moveTo>
                    <a:pt x="15" y="84"/>
                  </a:moveTo>
                  <a:lnTo>
                    <a:pt x="17" y="90"/>
                  </a:lnTo>
                  <a:lnTo>
                    <a:pt x="18" y="96"/>
                  </a:lnTo>
                  <a:lnTo>
                    <a:pt x="20" y="99"/>
                  </a:lnTo>
                  <a:lnTo>
                    <a:pt x="23" y="102"/>
                  </a:lnTo>
                  <a:lnTo>
                    <a:pt x="26" y="104"/>
                  </a:lnTo>
                  <a:lnTo>
                    <a:pt x="32" y="107"/>
                  </a:lnTo>
                  <a:lnTo>
                    <a:pt x="38" y="107"/>
                  </a:lnTo>
                  <a:lnTo>
                    <a:pt x="46" y="107"/>
                  </a:lnTo>
                  <a:lnTo>
                    <a:pt x="50" y="104"/>
                  </a:lnTo>
                  <a:lnTo>
                    <a:pt x="55" y="101"/>
                  </a:lnTo>
                  <a:lnTo>
                    <a:pt x="59" y="96"/>
                  </a:lnTo>
                  <a:lnTo>
                    <a:pt x="61" y="90"/>
                  </a:lnTo>
                  <a:lnTo>
                    <a:pt x="61" y="84"/>
                  </a:lnTo>
                  <a:lnTo>
                    <a:pt x="61" y="78"/>
                  </a:lnTo>
                  <a:lnTo>
                    <a:pt x="58" y="72"/>
                  </a:lnTo>
                  <a:lnTo>
                    <a:pt x="55" y="68"/>
                  </a:lnTo>
                  <a:lnTo>
                    <a:pt x="50" y="63"/>
                  </a:lnTo>
                  <a:lnTo>
                    <a:pt x="44" y="61"/>
                  </a:lnTo>
                  <a:lnTo>
                    <a:pt x="38" y="60"/>
                  </a:lnTo>
                  <a:lnTo>
                    <a:pt x="32" y="61"/>
                  </a:lnTo>
                  <a:lnTo>
                    <a:pt x="26" y="63"/>
                  </a:lnTo>
                  <a:lnTo>
                    <a:pt x="21" y="68"/>
                  </a:lnTo>
                  <a:lnTo>
                    <a:pt x="18" y="72"/>
                  </a:lnTo>
                  <a:lnTo>
                    <a:pt x="17" y="78"/>
                  </a:lnTo>
                  <a:lnTo>
                    <a:pt x="15" y="8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0" name="Freeform 553"/>
            <p:cNvSpPr>
              <a:spLocks/>
            </p:cNvSpPr>
            <p:nvPr/>
          </p:nvSpPr>
          <p:spPr bwMode="auto">
            <a:xfrm>
              <a:off x="331251" y="2989011"/>
              <a:ext cx="38449" cy="107828"/>
            </a:xfrm>
            <a:custGeom>
              <a:avLst/>
              <a:gdLst>
                <a:gd name="T0" fmla="*/ 44 w 44"/>
                <a:gd name="T1" fmla="*/ 119 h 119"/>
                <a:gd name="T2" fmla="*/ 27 w 44"/>
                <a:gd name="T3" fmla="*/ 119 h 119"/>
                <a:gd name="T4" fmla="*/ 27 w 44"/>
                <a:gd name="T5" fmla="*/ 27 h 119"/>
                <a:gd name="T6" fmla="*/ 23 w 44"/>
                <a:gd name="T7" fmla="*/ 31 h 119"/>
                <a:gd name="T8" fmla="*/ 15 w 44"/>
                <a:gd name="T9" fmla="*/ 36 h 119"/>
                <a:gd name="T10" fmla="*/ 8 w 44"/>
                <a:gd name="T11" fmla="*/ 40 h 119"/>
                <a:gd name="T12" fmla="*/ 0 w 44"/>
                <a:gd name="T13" fmla="*/ 43 h 119"/>
                <a:gd name="T14" fmla="*/ 0 w 44"/>
                <a:gd name="T15" fmla="*/ 30 h 119"/>
                <a:gd name="T16" fmla="*/ 11 w 44"/>
                <a:gd name="T17" fmla="*/ 24 h 119"/>
                <a:gd name="T18" fmla="*/ 21 w 44"/>
                <a:gd name="T19" fmla="*/ 16 h 119"/>
                <a:gd name="T20" fmla="*/ 29 w 44"/>
                <a:gd name="T21" fmla="*/ 7 h 119"/>
                <a:gd name="T22" fmla="*/ 33 w 44"/>
                <a:gd name="T23" fmla="*/ 0 h 119"/>
                <a:gd name="T24" fmla="*/ 44 w 44"/>
                <a:gd name="T25" fmla="*/ 0 h 119"/>
                <a:gd name="T26" fmla="*/ 44 w 44"/>
                <a:gd name="T2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119">
                  <a:moveTo>
                    <a:pt x="44" y="119"/>
                  </a:moveTo>
                  <a:lnTo>
                    <a:pt x="27" y="119"/>
                  </a:lnTo>
                  <a:lnTo>
                    <a:pt x="27" y="27"/>
                  </a:lnTo>
                  <a:lnTo>
                    <a:pt x="23" y="31"/>
                  </a:lnTo>
                  <a:lnTo>
                    <a:pt x="15" y="36"/>
                  </a:lnTo>
                  <a:lnTo>
                    <a:pt x="8" y="40"/>
                  </a:lnTo>
                  <a:lnTo>
                    <a:pt x="0" y="43"/>
                  </a:lnTo>
                  <a:lnTo>
                    <a:pt x="0" y="30"/>
                  </a:lnTo>
                  <a:lnTo>
                    <a:pt x="11" y="24"/>
                  </a:lnTo>
                  <a:lnTo>
                    <a:pt x="21" y="16"/>
                  </a:lnTo>
                  <a:lnTo>
                    <a:pt x="29" y="7"/>
                  </a:lnTo>
                  <a:lnTo>
                    <a:pt x="33" y="0"/>
                  </a:lnTo>
                  <a:lnTo>
                    <a:pt x="44" y="0"/>
                  </a:lnTo>
                  <a:lnTo>
                    <a:pt x="44" y="1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1" name="Rectangle 554"/>
            <p:cNvSpPr>
              <a:spLocks noChangeArrowheads="1"/>
            </p:cNvSpPr>
            <p:nvPr/>
          </p:nvSpPr>
          <p:spPr bwMode="auto">
            <a:xfrm>
              <a:off x="409896" y="3084046"/>
              <a:ext cx="13981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2" name="Freeform 555"/>
            <p:cNvSpPr>
              <a:spLocks/>
            </p:cNvSpPr>
            <p:nvPr/>
          </p:nvSpPr>
          <p:spPr bwMode="auto">
            <a:xfrm>
              <a:off x="441354" y="2989011"/>
              <a:ext cx="69907" cy="107828"/>
            </a:xfrm>
            <a:custGeom>
              <a:avLst/>
              <a:gdLst>
                <a:gd name="T0" fmla="*/ 78 w 78"/>
                <a:gd name="T1" fmla="*/ 104 h 119"/>
                <a:gd name="T2" fmla="*/ 78 w 78"/>
                <a:gd name="T3" fmla="*/ 119 h 119"/>
                <a:gd name="T4" fmla="*/ 0 w 78"/>
                <a:gd name="T5" fmla="*/ 119 h 119"/>
                <a:gd name="T6" fmla="*/ 0 w 78"/>
                <a:gd name="T7" fmla="*/ 114 h 119"/>
                <a:gd name="T8" fmla="*/ 1 w 78"/>
                <a:gd name="T9" fmla="*/ 108 h 119"/>
                <a:gd name="T10" fmla="*/ 4 w 78"/>
                <a:gd name="T11" fmla="*/ 101 h 119"/>
                <a:gd name="T12" fmla="*/ 10 w 78"/>
                <a:gd name="T13" fmla="*/ 92 h 119"/>
                <a:gd name="T14" fmla="*/ 15 w 78"/>
                <a:gd name="T15" fmla="*/ 87 h 119"/>
                <a:gd name="T16" fmla="*/ 21 w 78"/>
                <a:gd name="T17" fmla="*/ 81 h 119"/>
                <a:gd name="T18" fmla="*/ 29 w 78"/>
                <a:gd name="T19" fmla="*/ 75 h 119"/>
                <a:gd name="T20" fmla="*/ 45 w 78"/>
                <a:gd name="T21" fmla="*/ 60 h 119"/>
                <a:gd name="T22" fmla="*/ 54 w 78"/>
                <a:gd name="T23" fmla="*/ 49 h 119"/>
                <a:gd name="T24" fmla="*/ 57 w 78"/>
                <a:gd name="T25" fmla="*/ 43 h 119"/>
                <a:gd name="T26" fmla="*/ 60 w 78"/>
                <a:gd name="T27" fmla="*/ 39 h 119"/>
                <a:gd name="T28" fmla="*/ 60 w 78"/>
                <a:gd name="T29" fmla="*/ 33 h 119"/>
                <a:gd name="T30" fmla="*/ 60 w 78"/>
                <a:gd name="T31" fmla="*/ 28 h 119"/>
                <a:gd name="T32" fmla="*/ 57 w 78"/>
                <a:gd name="T33" fmla="*/ 24 h 119"/>
                <a:gd name="T34" fmla="*/ 54 w 78"/>
                <a:gd name="T35" fmla="*/ 19 h 119"/>
                <a:gd name="T36" fmla="*/ 50 w 78"/>
                <a:gd name="T37" fmla="*/ 16 h 119"/>
                <a:gd name="T38" fmla="*/ 45 w 78"/>
                <a:gd name="T39" fmla="*/ 15 h 119"/>
                <a:gd name="T40" fmla="*/ 39 w 78"/>
                <a:gd name="T41" fmla="*/ 13 h 119"/>
                <a:gd name="T42" fmla="*/ 33 w 78"/>
                <a:gd name="T43" fmla="*/ 15 h 119"/>
                <a:gd name="T44" fmla="*/ 27 w 78"/>
                <a:gd name="T45" fmla="*/ 16 h 119"/>
                <a:gd name="T46" fmla="*/ 22 w 78"/>
                <a:gd name="T47" fmla="*/ 19 h 119"/>
                <a:gd name="T48" fmla="*/ 19 w 78"/>
                <a:gd name="T49" fmla="*/ 24 h 119"/>
                <a:gd name="T50" fmla="*/ 18 w 78"/>
                <a:gd name="T51" fmla="*/ 28 h 119"/>
                <a:gd name="T52" fmla="*/ 16 w 78"/>
                <a:gd name="T53" fmla="*/ 34 h 119"/>
                <a:gd name="T54" fmla="*/ 1 w 78"/>
                <a:gd name="T55" fmla="*/ 33 h 119"/>
                <a:gd name="T56" fmla="*/ 4 w 78"/>
                <a:gd name="T57" fmla="*/ 18 h 119"/>
                <a:gd name="T58" fmla="*/ 13 w 78"/>
                <a:gd name="T59" fmla="*/ 9 h 119"/>
                <a:gd name="T60" fmla="*/ 24 w 78"/>
                <a:gd name="T61" fmla="*/ 1 h 119"/>
                <a:gd name="T62" fmla="*/ 39 w 78"/>
                <a:gd name="T63" fmla="*/ 0 h 119"/>
                <a:gd name="T64" fmla="*/ 54 w 78"/>
                <a:gd name="T65" fmla="*/ 3 h 119"/>
                <a:gd name="T66" fmla="*/ 66 w 78"/>
                <a:gd name="T67" fmla="*/ 9 h 119"/>
                <a:gd name="T68" fmla="*/ 71 w 78"/>
                <a:gd name="T69" fmla="*/ 15 h 119"/>
                <a:gd name="T70" fmla="*/ 74 w 78"/>
                <a:gd name="T71" fmla="*/ 19 h 119"/>
                <a:gd name="T72" fmla="*/ 75 w 78"/>
                <a:gd name="T73" fmla="*/ 25 h 119"/>
                <a:gd name="T74" fmla="*/ 75 w 78"/>
                <a:gd name="T75" fmla="*/ 33 h 119"/>
                <a:gd name="T76" fmla="*/ 75 w 78"/>
                <a:gd name="T77" fmla="*/ 40 h 119"/>
                <a:gd name="T78" fmla="*/ 74 w 78"/>
                <a:gd name="T79" fmla="*/ 46 h 119"/>
                <a:gd name="T80" fmla="*/ 69 w 78"/>
                <a:gd name="T81" fmla="*/ 54 h 119"/>
                <a:gd name="T82" fmla="*/ 65 w 78"/>
                <a:gd name="T83" fmla="*/ 61 h 119"/>
                <a:gd name="T84" fmla="*/ 60 w 78"/>
                <a:gd name="T85" fmla="*/ 64 h 119"/>
                <a:gd name="T86" fmla="*/ 56 w 78"/>
                <a:gd name="T87" fmla="*/ 70 h 119"/>
                <a:gd name="T88" fmla="*/ 50 w 78"/>
                <a:gd name="T89" fmla="*/ 75 h 119"/>
                <a:gd name="T90" fmla="*/ 44 w 78"/>
                <a:gd name="T91" fmla="*/ 81 h 119"/>
                <a:gd name="T92" fmla="*/ 38 w 78"/>
                <a:gd name="T93" fmla="*/ 87 h 119"/>
                <a:gd name="T94" fmla="*/ 33 w 78"/>
                <a:gd name="T95" fmla="*/ 90 h 119"/>
                <a:gd name="T96" fmla="*/ 29 w 78"/>
                <a:gd name="T97" fmla="*/ 93 h 119"/>
                <a:gd name="T98" fmla="*/ 25 w 78"/>
                <a:gd name="T99" fmla="*/ 96 h 119"/>
                <a:gd name="T100" fmla="*/ 19 w 78"/>
                <a:gd name="T101" fmla="*/ 104 h 119"/>
                <a:gd name="T102" fmla="*/ 78 w 78"/>
                <a:gd name="T103" fmla="*/ 10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119">
                  <a:moveTo>
                    <a:pt x="78" y="104"/>
                  </a:moveTo>
                  <a:lnTo>
                    <a:pt x="78" y="119"/>
                  </a:lnTo>
                  <a:lnTo>
                    <a:pt x="0" y="119"/>
                  </a:lnTo>
                  <a:lnTo>
                    <a:pt x="0" y="114"/>
                  </a:lnTo>
                  <a:lnTo>
                    <a:pt x="1" y="108"/>
                  </a:lnTo>
                  <a:lnTo>
                    <a:pt x="4" y="101"/>
                  </a:lnTo>
                  <a:lnTo>
                    <a:pt x="10" y="92"/>
                  </a:lnTo>
                  <a:lnTo>
                    <a:pt x="15" y="87"/>
                  </a:lnTo>
                  <a:lnTo>
                    <a:pt x="21" y="81"/>
                  </a:lnTo>
                  <a:lnTo>
                    <a:pt x="29" y="75"/>
                  </a:lnTo>
                  <a:lnTo>
                    <a:pt x="45" y="60"/>
                  </a:lnTo>
                  <a:lnTo>
                    <a:pt x="54" y="49"/>
                  </a:lnTo>
                  <a:lnTo>
                    <a:pt x="57" y="43"/>
                  </a:lnTo>
                  <a:lnTo>
                    <a:pt x="60" y="39"/>
                  </a:lnTo>
                  <a:lnTo>
                    <a:pt x="60" y="33"/>
                  </a:lnTo>
                  <a:lnTo>
                    <a:pt x="60" y="28"/>
                  </a:lnTo>
                  <a:lnTo>
                    <a:pt x="57" y="24"/>
                  </a:lnTo>
                  <a:lnTo>
                    <a:pt x="54" y="19"/>
                  </a:lnTo>
                  <a:lnTo>
                    <a:pt x="50" y="16"/>
                  </a:lnTo>
                  <a:lnTo>
                    <a:pt x="45" y="15"/>
                  </a:lnTo>
                  <a:lnTo>
                    <a:pt x="39" y="13"/>
                  </a:lnTo>
                  <a:lnTo>
                    <a:pt x="33" y="15"/>
                  </a:lnTo>
                  <a:lnTo>
                    <a:pt x="27" y="16"/>
                  </a:lnTo>
                  <a:lnTo>
                    <a:pt x="22" y="19"/>
                  </a:lnTo>
                  <a:lnTo>
                    <a:pt x="19" y="24"/>
                  </a:lnTo>
                  <a:lnTo>
                    <a:pt x="18" y="28"/>
                  </a:lnTo>
                  <a:lnTo>
                    <a:pt x="16" y="34"/>
                  </a:lnTo>
                  <a:lnTo>
                    <a:pt x="1" y="33"/>
                  </a:lnTo>
                  <a:lnTo>
                    <a:pt x="4" y="18"/>
                  </a:lnTo>
                  <a:lnTo>
                    <a:pt x="13" y="9"/>
                  </a:lnTo>
                  <a:lnTo>
                    <a:pt x="24" y="1"/>
                  </a:lnTo>
                  <a:lnTo>
                    <a:pt x="39" y="0"/>
                  </a:lnTo>
                  <a:lnTo>
                    <a:pt x="54" y="3"/>
                  </a:lnTo>
                  <a:lnTo>
                    <a:pt x="66" y="9"/>
                  </a:lnTo>
                  <a:lnTo>
                    <a:pt x="71" y="15"/>
                  </a:lnTo>
                  <a:lnTo>
                    <a:pt x="74" y="19"/>
                  </a:lnTo>
                  <a:lnTo>
                    <a:pt x="75" y="25"/>
                  </a:lnTo>
                  <a:lnTo>
                    <a:pt x="75" y="33"/>
                  </a:lnTo>
                  <a:lnTo>
                    <a:pt x="75" y="40"/>
                  </a:lnTo>
                  <a:lnTo>
                    <a:pt x="74" y="46"/>
                  </a:lnTo>
                  <a:lnTo>
                    <a:pt x="69" y="54"/>
                  </a:lnTo>
                  <a:lnTo>
                    <a:pt x="65" y="61"/>
                  </a:lnTo>
                  <a:lnTo>
                    <a:pt x="60" y="64"/>
                  </a:lnTo>
                  <a:lnTo>
                    <a:pt x="56" y="70"/>
                  </a:lnTo>
                  <a:lnTo>
                    <a:pt x="50" y="75"/>
                  </a:lnTo>
                  <a:lnTo>
                    <a:pt x="44" y="81"/>
                  </a:lnTo>
                  <a:lnTo>
                    <a:pt x="38" y="87"/>
                  </a:lnTo>
                  <a:lnTo>
                    <a:pt x="33" y="90"/>
                  </a:lnTo>
                  <a:lnTo>
                    <a:pt x="29" y="93"/>
                  </a:lnTo>
                  <a:lnTo>
                    <a:pt x="25" y="96"/>
                  </a:lnTo>
                  <a:lnTo>
                    <a:pt x="19" y="104"/>
                  </a:lnTo>
                  <a:lnTo>
                    <a:pt x="78" y="10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3" name="Freeform 556"/>
            <p:cNvSpPr>
              <a:spLocks noEditPoints="1"/>
            </p:cNvSpPr>
            <p:nvPr/>
          </p:nvSpPr>
          <p:spPr bwMode="auto">
            <a:xfrm>
              <a:off x="98811" y="3811426"/>
              <a:ext cx="111851" cy="98690"/>
            </a:xfrm>
            <a:custGeom>
              <a:avLst/>
              <a:gdLst>
                <a:gd name="T0" fmla="*/ 127 w 127"/>
                <a:gd name="T1" fmla="*/ 108 h 108"/>
                <a:gd name="T2" fmla="*/ 0 w 127"/>
                <a:gd name="T3" fmla="*/ 108 h 108"/>
                <a:gd name="T4" fmla="*/ 0 w 127"/>
                <a:gd name="T5" fmla="*/ 53 h 108"/>
                <a:gd name="T6" fmla="*/ 0 w 127"/>
                <a:gd name="T7" fmla="*/ 38 h 108"/>
                <a:gd name="T8" fmla="*/ 3 w 127"/>
                <a:gd name="T9" fmla="*/ 28 h 108"/>
                <a:gd name="T10" fmla="*/ 7 w 127"/>
                <a:gd name="T11" fmla="*/ 23 h 108"/>
                <a:gd name="T12" fmla="*/ 11 w 127"/>
                <a:gd name="T13" fmla="*/ 19 h 108"/>
                <a:gd name="T14" fmla="*/ 16 w 127"/>
                <a:gd name="T15" fmla="*/ 14 h 108"/>
                <a:gd name="T16" fmla="*/ 22 w 127"/>
                <a:gd name="T17" fmla="*/ 11 h 108"/>
                <a:gd name="T18" fmla="*/ 28 w 127"/>
                <a:gd name="T19" fmla="*/ 10 h 108"/>
                <a:gd name="T20" fmla="*/ 35 w 127"/>
                <a:gd name="T21" fmla="*/ 10 h 108"/>
                <a:gd name="T22" fmla="*/ 43 w 127"/>
                <a:gd name="T23" fmla="*/ 10 h 108"/>
                <a:gd name="T24" fmla="*/ 50 w 127"/>
                <a:gd name="T25" fmla="*/ 13 h 108"/>
                <a:gd name="T26" fmla="*/ 56 w 127"/>
                <a:gd name="T27" fmla="*/ 17 h 108"/>
                <a:gd name="T28" fmla="*/ 64 w 127"/>
                <a:gd name="T29" fmla="*/ 28 h 108"/>
                <a:gd name="T30" fmla="*/ 68 w 127"/>
                <a:gd name="T31" fmla="*/ 44 h 108"/>
                <a:gd name="T32" fmla="*/ 71 w 127"/>
                <a:gd name="T33" fmla="*/ 38 h 108"/>
                <a:gd name="T34" fmla="*/ 76 w 127"/>
                <a:gd name="T35" fmla="*/ 34 h 108"/>
                <a:gd name="T36" fmla="*/ 83 w 127"/>
                <a:gd name="T37" fmla="*/ 28 h 108"/>
                <a:gd name="T38" fmla="*/ 93 w 127"/>
                <a:gd name="T39" fmla="*/ 22 h 108"/>
                <a:gd name="T40" fmla="*/ 127 w 127"/>
                <a:gd name="T41" fmla="*/ 0 h 108"/>
                <a:gd name="T42" fmla="*/ 127 w 127"/>
                <a:gd name="T43" fmla="*/ 20 h 108"/>
                <a:gd name="T44" fmla="*/ 100 w 127"/>
                <a:gd name="T45" fmla="*/ 35 h 108"/>
                <a:gd name="T46" fmla="*/ 94 w 127"/>
                <a:gd name="T47" fmla="*/ 40 h 108"/>
                <a:gd name="T48" fmla="*/ 88 w 127"/>
                <a:gd name="T49" fmla="*/ 44 h 108"/>
                <a:gd name="T50" fmla="*/ 83 w 127"/>
                <a:gd name="T51" fmla="*/ 47 h 108"/>
                <a:gd name="T52" fmla="*/ 77 w 127"/>
                <a:gd name="T53" fmla="*/ 52 h 108"/>
                <a:gd name="T54" fmla="*/ 74 w 127"/>
                <a:gd name="T55" fmla="*/ 55 h 108"/>
                <a:gd name="T56" fmla="*/ 73 w 127"/>
                <a:gd name="T57" fmla="*/ 59 h 108"/>
                <a:gd name="T58" fmla="*/ 71 w 127"/>
                <a:gd name="T59" fmla="*/ 62 h 108"/>
                <a:gd name="T60" fmla="*/ 71 w 127"/>
                <a:gd name="T61" fmla="*/ 67 h 108"/>
                <a:gd name="T62" fmla="*/ 70 w 127"/>
                <a:gd name="T63" fmla="*/ 71 h 108"/>
                <a:gd name="T64" fmla="*/ 70 w 127"/>
                <a:gd name="T65" fmla="*/ 91 h 108"/>
                <a:gd name="T66" fmla="*/ 127 w 127"/>
                <a:gd name="T67" fmla="*/ 91 h 108"/>
                <a:gd name="T68" fmla="*/ 127 w 127"/>
                <a:gd name="T69" fmla="*/ 108 h 108"/>
                <a:gd name="T70" fmla="*/ 56 w 127"/>
                <a:gd name="T71" fmla="*/ 91 h 108"/>
                <a:gd name="T72" fmla="*/ 56 w 127"/>
                <a:gd name="T73" fmla="*/ 56 h 108"/>
                <a:gd name="T74" fmla="*/ 55 w 127"/>
                <a:gd name="T75" fmla="*/ 49 h 108"/>
                <a:gd name="T76" fmla="*/ 55 w 127"/>
                <a:gd name="T77" fmla="*/ 43 h 108"/>
                <a:gd name="T78" fmla="*/ 53 w 127"/>
                <a:gd name="T79" fmla="*/ 38 h 108"/>
                <a:gd name="T80" fmla="*/ 50 w 127"/>
                <a:gd name="T81" fmla="*/ 34 h 108"/>
                <a:gd name="T82" fmla="*/ 46 w 127"/>
                <a:gd name="T83" fmla="*/ 29 h 108"/>
                <a:gd name="T84" fmla="*/ 41 w 127"/>
                <a:gd name="T85" fmla="*/ 26 h 108"/>
                <a:gd name="T86" fmla="*/ 35 w 127"/>
                <a:gd name="T87" fmla="*/ 26 h 108"/>
                <a:gd name="T88" fmla="*/ 29 w 127"/>
                <a:gd name="T89" fmla="*/ 26 h 108"/>
                <a:gd name="T90" fmla="*/ 25 w 127"/>
                <a:gd name="T91" fmla="*/ 29 h 108"/>
                <a:gd name="T92" fmla="*/ 20 w 127"/>
                <a:gd name="T93" fmla="*/ 32 h 108"/>
                <a:gd name="T94" fmla="*/ 17 w 127"/>
                <a:gd name="T95" fmla="*/ 37 h 108"/>
                <a:gd name="T96" fmla="*/ 16 w 127"/>
                <a:gd name="T97" fmla="*/ 44 h 108"/>
                <a:gd name="T98" fmla="*/ 16 w 127"/>
                <a:gd name="T99" fmla="*/ 52 h 108"/>
                <a:gd name="T100" fmla="*/ 16 w 127"/>
                <a:gd name="T101" fmla="*/ 91 h 108"/>
                <a:gd name="T102" fmla="*/ 56 w 127"/>
                <a:gd name="T103" fmla="*/ 9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" h="108">
                  <a:moveTo>
                    <a:pt x="127" y="108"/>
                  </a:moveTo>
                  <a:lnTo>
                    <a:pt x="0" y="108"/>
                  </a:lnTo>
                  <a:lnTo>
                    <a:pt x="0" y="53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7" y="23"/>
                  </a:lnTo>
                  <a:lnTo>
                    <a:pt x="11" y="19"/>
                  </a:lnTo>
                  <a:lnTo>
                    <a:pt x="16" y="14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5" y="10"/>
                  </a:lnTo>
                  <a:lnTo>
                    <a:pt x="43" y="10"/>
                  </a:lnTo>
                  <a:lnTo>
                    <a:pt x="50" y="13"/>
                  </a:lnTo>
                  <a:lnTo>
                    <a:pt x="56" y="17"/>
                  </a:lnTo>
                  <a:lnTo>
                    <a:pt x="64" y="28"/>
                  </a:lnTo>
                  <a:lnTo>
                    <a:pt x="68" y="44"/>
                  </a:lnTo>
                  <a:lnTo>
                    <a:pt x="71" y="38"/>
                  </a:lnTo>
                  <a:lnTo>
                    <a:pt x="76" y="34"/>
                  </a:lnTo>
                  <a:lnTo>
                    <a:pt x="83" y="28"/>
                  </a:lnTo>
                  <a:lnTo>
                    <a:pt x="93" y="22"/>
                  </a:lnTo>
                  <a:lnTo>
                    <a:pt x="127" y="0"/>
                  </a:lnTo>
                  <a:lnTo>
                    <a:pt x="127" y="20"/>
                  </a:lnTo>
                  <a:lnTo>
                    <a:pt x="100" y="35"/>
                  </a:lnTo>
                  <a:lnTo>
                    <a:pt x="94" y="40"/>
                  </a:lnTo>
                  <a:lnTo>
                    <a:pt x="88" y="44"/>
                  </a:lnTo>
                  <a:lnTo>
                    <a:pt x="83" y="47"/>
                  </a:lnTo>
                  <a:lnTo>
                    <a:pt x="77" y="52"/>
                  </a:lnTo>
                  <a:lnTo>
                    <a:pt x="74" y="55"/>
                  </a:lnTo>
                  <a:lnTo>
                    <a:pt x="73" y="59"/>
                  </a:lnTo>
                  <a:lnTo>
                    <a:pt x="71" y="62"/>
                  </a:lnTo>
                  <a:lnTo>
                    <a:pt x="71" y="67"/>
                  </a:lnTo>
                  <a:lnTo>
                    <a:pt x="70" y="71"/>
                  </a:lnTo>
                  <a:lnTo>
                    <a:pt x="70" y="91"/>
                  </a:lnTo>
                  <a:lnTo>
                    <a:pt x="127" y="91"/>
                  </a:lnTo>
                  <a:lnTo>
                    <a:pt x="127" y="108"/>
                  </a:lnTo>
                  <a:close/>
                  <a:moveTo>
                    <a:pt x="56" y="91"/>
                  </a:moveTo>
                  <a:lnTo>
                    <a:pt x="56" y="56"/>
                  </a:lnTo>
                  <a:lnTo>
                    <a:pt x="55" y="49"/>
                  </a:lnTo>
                  <a:lnTo>
                    <a:pt x="55" y="43"/>
                  </a:lnTo>
                  <a:lnTo>
                    <a:pt x="53" y="38"/>
                  </a:lnTo>
                  <a:lnTo>
                    <a:pt x="50" y="34"/>
                  </a:lnTo>
                  <a:lnTo>
                    <a:pt x="46" y="29"/>
                  </a:lnTo>
                  <a:lnTo>
                    <a:pt x="41" y="26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0" y="32"/>
                  </a:lnTo>
                  <a:lnTo>
                    <a:pt x="17" y="37"/>
                  </a:lnTo>
                  <a:lnTo>
                    <a:pt x="16" y="44"/>
                  </a:lnTo>
                  <a:lnTo>
                    <a:pt x="16" y="52"/>
                  </a:lnTo>
                  <a:lnTo>
                    <a:pt x="16" y="91"/>
                  </a:lnTo>
                  <a:lnTo>
                    <a:pt x="56" y="9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4" name="Freeform 557"/>
            <p:cNvSpPr>
              <a:spLocks/>
            </p:cNvSpPr>
            <p:nvPr/>
          </p:nvSpPr>
          <p:spPr bwMode="auto">
            <a:xfrm>
              <a:off x="194932" y="3731012"/>
              <a:ext cx="76898" cy="63966"/>
            </a:xfrm>
            <a:custGeom>
              <a:avLst/>
              <a:gdLst>
                <a:gd name="T0" fmla="*/ 89 w 89"/>
                <a:gd name="T1" fmla="*/ 69 h 69"/>
                <a:gd name="T2" fmla="*/ 0 w 89"/>
                <a:gd name="T3" fmla="*/ 69 h 69"/>
                <a:gd name="T4" fmla="*/ 0 w 89"/>
                <a:gd name="T5" fmla="*/ 57 h 69"/>
                <a:gd name="T6" fmla="*/ 70 w 89"/>
                <a:gd name="T7" fmla="*/ 12 h 69"/>
                <a:gd name="T8" fmla="*/ 0 w 89"/>
                <a:gd name="T9" fmla="*/ 12 h 69"/>
                <a:gd name="T10" fmla="*/ 0 w 89"/>
                <a:gd name="T11" fmla="*/ 0 h 69"/>
                <a:gd name="T12" fmla="*/ 89 w 89"/>
                <a:gd name="T13" fmla="*/ 0 h 69"/>
                <a:gd name="T14" fmla="*/ 89 w 89"/>
                <a:gd name="T15" fmla="*/ 12 h 69"/>
                <a:gd name="T16" fmla="*/ 20 w 89"/>
                <a:gd name="T17" fmla="*/ 57 h 69"/>
                <a:gd name="T18" fmla="*/ 89 w 89"/>
                <a:gd name="T19" fmla="*/ 57 h 69"/>
                <a:gd name="T20" fmla="*/ 89 w 89"/>
                <a:gd name="T2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69">
                  <a:moveTo>
                    <a:pt x="89" y="69"/>
                  </a:moveTo>
                  <a:lnTo>
                    <a:pt x="0" y="69"/>
                  </a:lnTo>
                  <a:lnTo>
                    <a:pt x="0" y="57"/>
                  </a:lnTo>
                  <a:lnTo>
                    <a:pt x="70" y="12"/>
                  </a:lnTo>
                  <a:lnTo>
                    <a:pt x="0" y="12"/>
                  </a:lnTo>
                  <a:lnTo>
                    <a:pt x="0" y="0"/>
                  </a:lnTo>
                  <a:lnTo>
                    <a:pt x="89" y="0"/>
                  </a:lnTo>
                  <a:lnTo>
                    <a:pt x="89" y="12"/>
                  </a:lnTo>
                  <a:lnTo>
                    <a:pt x="20" y="57"/>
                  </a:lnTo>
                  <a:lnTo>
                    <a:pt x="89" y="57"/>
                  </a:lnTo>
                  <a:lnTo>
                    <a:pt x="89" y="6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5" name="Freeform 558"/>
            <p:cNvSpPr>
              <a:spLocks/>
            </p:cNvSpPr>
            <p:nvPr/>
          </p:nvSpPr>
          <p:spPr bwMode="auto">
            <a:xfrm>
              <a:off x="194932" y="3654253"/>
              <a:ext cx="76898" cy="65793"/>
            </a:xfrm>
            <a:custGeom>
              <a:avLst/>
              <a:gdLst>
                <a:gd name="T0" fmla="*/ 89 w 89"/>
                <a:gd name="T1" fmla="*/ 43 h 71"/>
                <a:gd name="T2" fmla="*/ 9 w 89"/>
                <a:gd name="T3" fmla="*/ 43 h 71"/>
                <a:gd name="T4" fmla="*/ 9 w 89"/>
                <a:gd name="T5" fmla="*/ 71 h 71"/>
                <a:gd name="T6" fmla="*/ 0 w 89"/>
                <a:gd name="T7" fmla="*/ 71 h 71"/>
                <a:gd name="T8" fmla="*/ 0 w 89"/>
                <a:gd name="T9" fmla="*/ 0 h 71"/>
                <a:gd name="T10" fmla="*/ 9 w 89"/>
                <a:gd name="T11" fmla="*/ 0 h 71"/>
                <a:gd name="T12" fmla="*/ 9 w 89"/>
                <a:gd name="T13" fmla="*/ 31 h 71"/>
                <a:gd name="T14" fmla="*/ 89 w 89"/>
                <a:gd name="T15" fmla="*/ 31 h 71"/>
                <a:gd name="T16" fmla="*/ 89 w 89"/>
                <a:gd name="T17" fmla="*/ 4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71">
                  <a:moveTo>
                    <a:pt x="89" y="43"/>
                  </a:moveTo>
                  <a:lnTo>
                    <a:pt x="9" y="43"/>
                  </a:lnTo>
                  <a:lnTo>
                    <a:pt x="9" y="71"/>
                  </a:lnTo>
                  <a:lnTo>
                    <a:pt x="0" y="7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1"/>
                  </a:lnTo>
                  <a:lnTo>
                    <a:pt x="89" y="31"/>
                  </a:lnTo>
                  <a:lnTo>
                    <a:pt x="89" y="4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6" name="Freeform 559"/>
            <p:cNvSpPr>
              <a:spLocks/>
            </p:cNvSpPr>
            <p:nvPr/>
          </p:nvSpPr>
          <p:spPr bwMode="auto">
            <a:xfrm>
              <a:off x="98811" y="3564702"/>
              <a:ext cx="143309" cy="32897"/>
            </a:xfrm>
            <a:custGeom>
              <a:avLst/>
              <a:gdLst>
                <a:gd name="T0" fmla="*/ 163 w 163"/>
                <a:gd name="T1" fmla="*/ 35 h 35"/>
                <a:gd name="T2" fmla="*/ 0 w 163"/>
                <a:gd name="T3" fmla="*/ 35 h 35"/>
                <a:gd name="T4" fmla="*/ 0 w 163"/>
                <a:gd name="T5" fmla="*/ 0 h 35"/>
                <a:gd name="T6" fmla="*/ 16 w 163"/>
                <a:gd name="T7" fmla="*/ 0 h 35"/>
                <a:gd name="T8" fmla="*/ 16 w 163"/>
                <a:gd name="T9" fmla="*/ 18 h 35"/>
                <a:gd name="T10" fmla="*/ 148 w 163"/>
                <a:gd name="T11" fmla="*/ 18 h 35"/>
                <a:gd name="T12" fmla="*/ 148 w 163"/>
                <a:gd name="T13" fmla="*/ 0 h 35"/>
                <a:gd name="T14" fmla="*/ 163 w 163"/>
                <a:gd name="T15" fmla="*/ 0 h 35"/>
                <a:gd name="T16" fmla="*/ 163 w 163"/>
                <a:gd name="T1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35">
                  <a:moveTo>
                    <a:pt x="163" y="35"/>
                  </a:moveTo>
                  <a:lnTo>
                    <a:pt x="0" y="35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18"/>
                  </a:lnTo>
                  <a:lnTo>
                    <a:pt x="148" y="18"/>
                  </a:lnTo>
                  <a:lnTo>
                    <a:pt x="148" y="0"/>
                  </a:lnTo>
                  <a:lnTo>
                    <a:pt x="163" y="0"/>
                  </a:lnTo>
                  <a:lnTo>
                    <a:pt x="163" y="3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7" name="Freeform 560"/>
            <p:cNvSpPr>
              <a:spLocks/>
            </p:cNvSpPr>
            <p:nvPr/>
          </p:nvSpPr>
          <p:spPr bwMode="auto">
            <a:xfrm>
              <a:off x="130269" y="3482460"/>
              <a:ext cx="80393" cy="76759"/>
            </a:xfrm>
            <a:custGeom>
              <a:avLst/>
              <a:gdLst>
                <a:gd name="T0" fmla="*/ 92 w 92"/>
                <a:gd name="T1" fmla="*/ 84 h 84"/>
                <a:gd name="T2" fmla="*/ 47 w 92"/>
                <a:gd name="T3" fmla="*/ 51 h 84"/>
                <a:gd name="T4" fmla="*/ 0 w 92"/>
                <a:gd name="T5" fmla="*/ 83 h 84"/>
                <a:gd name="T6" fmla="*/ 0 w 92"/>
                <a:gd name="T7" fmla="*/ 62 h 84"/>
                <a:gd name="T8" fmla="*/ 21 w 92"/>
                <a:gd name="T9" fmla="*/ 48 h 84"/>
                <a:gd name="T10" fmla="*/ 27 w 92"/>
                <a:gd name="T11" fmla="*/ 45 h 84"/>
                <a:gd name="T12" fmla="*/ 32 w 92"/>
                <a:gd name="T13" fmla="*/ 42 h 84"/>
                <a:gd name="T14" fmla="*/ 23 w 92"/>
                <a:gd name="T15" fmla="*/ 35 h 84"/>
                <a:gd name="T16" fmla="*/ 0 w 92"/>
                <a:gd name="T17" fmla="*/ 19 h 84"/>
                <a:gd name="T18" fmla="*/ 0 w 92"/>
                <a:gd name="T19" fmla="*/ 0 h 84"/>
                <a:gd name="T20" fmla="*/ 47 w 92"/>
                <a:gd name="T21" fmla="*/ 32 h 84"/>
                <a:gd name="T22" fmla="*/ 92 w 92"/>
                <a:gd name="T23" fmla="*/ 1 h 84"/>
                <a:gd name="T24" fmla="*/ 92 w 92"/>
                <a:gd name="T25" fmla="*/ 21 h 84"/>
                <a:gd name="T26" fmla="*/ 65 w 92"/>
                <a:gd name="T27" fmla="*/ 39 h 84"/>
                <a:gd name="T28" fmla="*/ 61 w 92"/>
                <a:gd name="T29" fmla="*/ 42 h 84"/>
                <a:gd name="T30" fmla="*/ 92 w 92"/>
                <a:gd name="T31" fmla="*/ 65 h 84"/>
                <a:gd name="T32" fmla="*/ 92 w 92"/>
                <a:gd name="T3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84">
                  <a:moveTo>
                    <a:pt x="92" y="84"/>
                  </a:moveTo>
                  <a:lnTo>
                    <a:pt x="47" y="51"/>
                  </a:lnTo>
                  <a:lnTo>
                    <a:pt x="0" y="83"/>
                  </a:lnTo>
                  <a:lnTo>
                    <a:pt x="0" y="62"/>
                  </a:lnTo>
                  <a:lnTo>
                    <a:pt x="21" y="48"/>
                  </a:lnTo>
                  <a:lnTo>
                    <a:pt x="27" y="45"/>
                  </a:lnTo>
                  <a:lnTo>
                    <a:pt x="32" y="42"/>
                  </a:lnTo>
                  <a:lnTo>
                    <a:pt x="23" y="35"/>
                  </a:lnTo>
                  <a:lnTo>
                    <a:pt x="0" y="19"/>
                  </a:lnTo>
                  <a:lnTo>
                    <a:pt x="0" y="0"/>
                  </a:lnTo>
                  <a:lnTo>
                    <a:pt x="47" y="32"/>
                  </a:lnTo>
                  <a:lnTo>
                    <a:pt x="92" y="1"/>
                  </a:lnTo>
                  <a:lnTo>
                    <a:pt x="92" y="21"/>
                  </a:lnTo>
                  <a:lnTo>
                    <a:pt x="65" y="39"/>
                  </a:lnTo>
                  <a:lnTo>
                    <a:pt x="61" y="42"/>
                  </a:lnTo>
                  <a:lnTo>
                    <a:pt x="92" y="65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8" name="Freeform 561"/>
            <p:cNvSpPr>
              <a:spLocks/>
            </p:cNvSpPr>
            <p:nvPr/>
          </p:nvSpPr>
          <p:spPr bwMode="auto">
            <a:xfrm>
              <a:off x="98811" y="3422150"/>
              <a:ext cx="111851" cy="42035"/>
            </a:xfrm>
            <a:custGeom>
              <a:avLst/>
              <a:gdLst>
                <a:gd name="T0" fmla="*/ 127 w 127"/>
                <a:gd name="T1" fmla="*/ 0 h 45"/>
                <a:gd name="T2" fmla="*/ 127 w 127"/>
                <a:gd name="T3" fmla="*/ 17 h 45"/>
                <a:gd name="T4" fmla="*/ 29 w 127"/>
                <a:gd name="T5" fmla="*/ 17 h 45"/>
                <a:gd name="T6" fmla="*/ 34 w 127"/>
                <a:gd name="T7" fmla="*/ 23 h 45"/>
                <a:gd name="T8" fmla="*/ 40 w 127"/>
                <a:gd name="T9" fmla="*/ 30 h 45"/>
                <a:gd name="T10" fmla="*/ 44 w 127"/>
                <a:gd name="T11" fmla="*/ 38 h 45"/>
                <a:gd name="T12" fmla="*/ 47 w 127"/>
                <a:gd name="T13" fmla="*/ 45 h 45"/>
                <a:gd name="T14" fmla="*/ 32 w 127"/>
                <a:gd name="T15" fmla="*/ 45 h 45"/>
                <a:gd name="T16" fmla="*/ 25 w 127"/>
                <a:gd name="T17" fmla="*/ 33 h 45"/>
                <a:gd name="T18" fmla="*/ 17 w 127"/>
                <a:gd name="T19" fmla="*/ 24 h 45"/>
                <a:gd name="T20" fmla="*/ 11 w 127"/>
                <a:gd name="T21" fmla="*/ 18 h 45"/>
                <a:gd name="T22" fmla="*/ 7 w 127"/>
                <a:gd name="T23" fmla="*/ 14 h 45"/>
                <a:gd name="T24" fmla="*/ 0 w 127"/>
                <a:gd name="T25" fmla="*/ 10 h 45"/>
                <a:gd name="T26" fmla="*/ 0 w 127"/>
                <a:gd name="T27" fmla="*/ 0 h 45"/>
                <a:gd name="T28" fmla="*/ 127 w 127"/>
                <a:gd name="T2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7" h="45">
                  <a:moveTo>
                    <a:pt x="127" y="0"/>
                  </a:moveTo>
                  <a:lnTo>
                    <a:pt x="127" y="17"/>
                  </a:lnTo>
                  <a:lnTo>
                    <a:pt x="29" y="17"/>
                  </a:lnTo>
                  <a:lnTo>
                    <a:pt x="34" y="23"/>
                  </a:lnTo>
                  <a:lnTo>
                    <a:pt x="40" y="30"/>
                  </a:lnTo>
                  <a:lnTo>
                    <a:pt x="44" y="38"/>
                  </a:lnTo>
                  <a:lnTo>
                    <a:pt x="47" y="45"/>
                  </a:lnTo>
                  <a:lnTo>
                    <a:pt x="32" y="45"/>
                  </a:lnTo>
                  <a:lnTo>
                    <a:pt x="25" y="33"/>
                  </a:lnTo>
                  <a:lnTo>
                    <a:pt x="17" y="24"/>
                  </a:lnTo>
                  <a:lnTo>
                    <a:pt x="11" y="18"/>
                  </a:lnTo>
                  <a:lnTo>
                    <a:pt x="7" y="14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39" name="Freeform 562"/>
            <p:cNvSpPr>
              <a:spLocks noEditPoints="1"/>
            </p:cNvSpPr>
            <p:nvPr/>
          </p:nvSpPr>
          <p:spPr bwMode="auto">
            <a:xfrm>
              <a:off x="98811" y="3310667"/>
              <a:ext cx="113599" cy="74932"/>
            </a:xfrm>
            <a:custGeom>
              <a:avLst/>
              <a:gdLst>
                <a:gd name="T0" fmla="*/ 65 w 130"/>
                <a:gd name="T1" fmla="*/ 83 h 83"/>
                <a:gd name="T2" fmla="*/ 44 w 130"/>
                <a:gd name="T3" fmla="*/ 82 h 83"/>
                <a:gd name="T4" fmla="*/ 28 w 130"/>
                <a:gd name="T5" fmla="*/ 79 h 83"/>
                <a:gd name="T6" fmla="*/ 20 w 130"/>
                <a:gd name="T7" fmla="*/ 74 h 83"/>
                <a:gd name="T8" fmla="*/ 13 w 130"/>
                <a:gd name="T9" fmla="*/ 70 h 83"/>
                <a:gd name="T10" fmla="*/ 7 w 130"/>
                <a:gd name="T11" fmla="*/ 64 h 83"/>
                <a:gd name="T12" fmla="*/ 3 w 130"/>
                <a:gd name="T13" fmla="*/ 58 h 83"/>
                <a:gd name="T14" fmla="*/ 0 w 130"/>
                <a:gd name="T15" fmla="*/ 50 h 83"/>
                <a:gd name="T16" fmla="*/ 0 w 130"/>
                <a:gd name="T17" fmla="*/ 41 h 83"/>
                <a:gd name="T18" fmla="*/ 0 w 130"/>
                <a:gd name="T19" fmla="*/ 35 h 83"/>
                <a:gd name="T20" fmla="*/ 2 w 130"/>
                <a:gd name="T21" fmla="*/ 29 h 83"/>
                <a:gd name="T22" fmla="*/ 5 w 130"/>
                <a:gd name="T23" fmla="*/ 23 h 83"/>
                <a:gd name="T24" fmla="*/ 8 w 130"/>
                <a:gd name="T25" fmla="*/ 17 h 83"/>
                <a:gd name="T26" fmla="*/ 11 w 130"/>
                <a:gd name="T27" fmla="*/ 14 h 83"/>
                <a:gd name="T28" fmla="*/ 16 w 130"/>
                <a:gd name="T29" fmla="*/ 9 h 83"/>
                <a:gd name="T30" fmla="*/ 25 w 130"/>
                <a:gd name="T31" fmla="*/ 6 h 83"/>
                <a:gd name="T32" fmla="*/ 35 w 130"/>
                <a:gd name="T33" fmla="*/ 2 h 83"/>
                <a:gd name="T34" fmla="*/ 49 w 130"/>
                <a:gd name="T35" fmla="*/ 0 h 83"/>
                <a:gd name="T36" fmla="*/ 65 w 130"/>
                <a:gd name="T37" fmla="*/ 0 h 83"/>
                <a:gd name="T38" fmla="*/ 85 w 130"/>
                <a:gd name="T39" fmla="*/ 0 h 83"/>
                <a:gd name="T40" fmla="*/ 102 w 130"/>
                <a:gd name="T41" fmla="*/ 5 h 83"/>
                <a:gd name="T42" fmla="*/ 111 w 130"/>
                <a:gd name="T43" fmla="*/ 8 h 83"/>
                <a:gd name="T44" fmla="*/ 117 w 130"/>
                <a:gd name="T45" fmla="*/ 12 h 83"/>
                <a:gd name="T46" fmla="*/ 123 w 130"/>
                <a:gd name="T47" fmla="*/ 18 h 83"/>
                <a:gd name="T48" fmla="*/ 127 w 130"/>
                <a:gd name="T49" fmla="*/ 24 h 83"/>
                <a:gd name="T50" fmla="*/ 129 w 130"/>
                <a:gd name="T51" fmla="*/ 32 h 83"/>
                <a:gd name="T52" fmla="*/ 130 w 130"/>
                <a:gd name="T53" fmla="*/ 41 h 83"/>
                <a:gd name="T54" fmla="*/ 127 w 130"/>
                <a:gd name="T55" fmla="*/ 58 h 83"/>
                <a:gd name="T56" fmla="*/ 118 w 130"/>
                <a:gd name="T57" fmla="*/ 70 h 83"/>
                <a:gd name="T58" fmla="*/ 105 w 130"/>
                <a:gd name="T59" fmla="*/ 77 h 83"/>
                <a:gd name="T60" fmla="*/ 86 w 130"/>
                <a:gd name="T61" fmla="*/ 82 h 83"/>
                <a:gd name="T62" fmla="*/ 65 w 130"/>
                <a:gd name="T63" fmla="*/ 83 h 83"/>
                <a:gd name="T64" fmla="*/ 65 w 130"/>
                <a:gd name="T65" fmla="*/ 67 h 83"/>
                <a:gd name="T66" fmla="*/ 83 w 130"/>
                <a:gd name="T67" fmla="*/ 65 h 83"/>
                <a:gd name="T68" fmla="*/ 97 w 130"/>
                <a:gd name="T69" fmla="*/ 64 h 83"/>
                <a:gd name="T70" fmla="*/ 106 w 130"/>
                <a:gd name="T71" fmla="*/ 59 h 83"/>
                <a:gd name="T72" fmla="*/ 111 w 130"/>
                <a:gd name="T73" fmla="*/ 53 h 83"/>
                <a:gd name="T74" fmla="*/ 114 w 130"/>
                <a:gd name="T75" fmla="*/ 48 h 83"/>
                <a:gd name="T76" fmla="*/ 115 w 130"/>
                <a:gd name="T77" fmla="*/ 41 h 83"/>
                <a:gd name="T78" fmla="*/ 114 w 130"/>
                <a:gd name="T79" fmla="*/ 35 h 83"/>
                <a:gd name="T80" fmla="*/ 111 w 130"/>
                <a:gd name="T81" fmla="*/ 29 h 83"/>
                <a:gd name="T82" fmla="*/ 106 w 130"/>
                <a:gd name="T83" fmla="*/ 23 h 83"/>
                <a:gd name="T84" fmla="*/ 97 w 130"/>
                <a:gd name="T85" fmla="*/ 20 h 83"/>
                <a:gd name="T86" fmla="*/ 83 w 130"/>
                <a:gd name="T87" fmla="*/ 17 h 83"/>
                <a:gd name="T88" fmla="*/ 65 w 130"/>
                <a:gd name="T89" fmla="*/ 17 h 83"/>
                <a:gd name="T90" fmla="*/ 47 w 130"/>
                <a:gd name="T91" fmla="*/ 17 h 83"/>
                <a:gd name="T92" fmla="*/ 34 w 130"/>
                <a:gd name="T93" fmla="*/ 20 h 83"/>
                <a:gd name="T94" fmla="*/ 25 w 130"/>
                <a:gd name="T95" fmla="*/ 23 h 83"/>
                <a:gd name="T96" fmla="*/ 20 w 130"/>
                <a:gd name="T97" fmla="*/ 27 h 83"/>
                <a:gd name="T98" fmla="*/ 17 w 130"/>
                <a:gd name="T99" fmla="*/ 30 h 83"/>
                <a:gd name="T100" fmla="*/ 16 w 130"/>
                <a:gd name="T101" fmla="*/ 36 h 83"/>
                <a:gd name="T102" fmla="*/ 16 w 130"/>
                <a:gd name="T103" fmla="*/ 41 h 83"/>
                <a:gd name="T104" fmla="*/ 16 w 130"/>
                <a:gd name="T105" fmla="*/ 48 h 83"/>
                <a:gd name="T106" fmla="*/ 19 w 130"/>
                <a:gd name="T107" fmla="*/ 53 h 83"/>
                <a:gd name="T108" fmla="*/ 23 w 130"/>
                <a:gd name="T109" fmla="*/ 59 h 83"/>
                <a:gd name="T110" fmla="*/ 34 w 130"/>
                <a:gd name="T111" fmla="*/ 62 h 83"/>
                <a:gd name="T112" fmla="*/ 47 w 130"/>
                <a:gd name="T113" fmla="*/ 65 h 83"/>
                <a:gd name="T114" fmla="*/ 65 w 130"/>
                <a:gd name="T115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" h="83">
                  <a:moveTo>
                    <a:pt x="65" y="83"/>
                  </a:moveTo>
                  <a:lnTo>
                    <a:pt x="44" y="82"/>
                  </a:lnTo>
                  <a:lnTo>
                    <a:pt x="28" y="79"/>
                  </a:lnTo>
                  <a:lnTo>
                    <a:pt x="20" y="74"/>
                  </a:lnTo>
                  <a:lnTo>
                    <a:pt x="13" y="70"/>
                  </a:lnTo>
                  <a:lnTo>
                    <a:pt x="7" y="64"/>
                  </a:lnTo>
                  <a:lnTo>
                    <a:pt x="3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0" y="35"/>
                  </a:lnTo>
                  <a:lnTo>
                    <a:pt x="2" y="29"/>
                  </a:lnTo>
                  <a:lnTo>
                    <a:pt x="5" y="23"/>
                  </a:lnTo>
                  <a:lnTo>
                    <a:pt x="8" y="17"/>
                  </a:lnTo>
                  <a:lnTo>
                    <a:pt x="11" y="14"/>
                  </a:lnTo>
                  <a:lnTo>
                    <a:pt x="16" y="9"/>
                  </a:lnTo>
                  <a:lnTo>
                    <a:pt x="25" y="6"/>
                  </a:lnTo>
                  <a:lnTo>
                    <a:pt x="35" y="2"/>
                  </a:lnTo>
                  <a:lnTo>
                    <a:pt x="49" y="0"/>
                  </a:lnTo>
                  <a:lnTo>
                    <a:pt x="65" y="0"/>
                  </a:lnTo>
                  <a:lnTo>
                    <a:pt x="85" y="0"/>
                  </a:lnTo>
                  <a:lnTo>
                    <a:pt x="102" y="5"/>
                  </a:lnTo>
                  <a:lnTo>
                    <a:pt x="111" y="8"/>
                  </a:lnTo>
                  <a:lnTo>
                    <a:pt x="117" y="12"/>
                  </a:lnTo>
                  <a:lnTo>
                    <a:pt x="123" y="18"/>
                  </a:lnTo>
                  <a:lnTo>
                    <a:pt x="127" y="24"/>
                  </a:lnTo>
                  <a:lnTo>
                    <a:pt x="129" y="32"/>
                  </a:lnTo>
                  <a:lnTo>
                    <a:pt x="130" y="41"/>
                  </a:lnTo>
                  <a:lnTo>
                    <a:pt x="127" y="58"/>
                  </a:lnTo>
                  <a:lnTo>
                    <a:pt x="118" y="70"/>
                  </a:lnTo>
                  <a:lnTo>
                    <a:pt x="105" y="77"/>
                  </a:lnTo>
                  <a:lnTo>
                    <a:pt x="86" y="82"/>
                  </a:lnTo>
                  <a:lnTo>
                    <a:pt x="65" y="83"/>
                  </a:lnTo>
                  <a:close/>
                  <a:moveTo>
                    <a:pt x="65" y="67"/>
                  </a:moveTo>
                  <a:lnTo>
                    <a:pt x="83" y="65"/>
                  </a:lnTo>
                  <a:lnTo>
                    <a:pt x="97" y="64"/>
                  </a:lnTo>
                  <a:lnTo>
                    <a:pt x="106" y="59"/>
                  </a:lnTo>
                  <a:lnTo>
                    <a:pt x="111" y="53"/>
                  </a:lnTo>
                  <a:lnTo>
                    <a:pt x="114" y="48"/>
                  </a:lnTo>
                  <a:lnTo>
                    <a:pt x="115" y="41"/>
                  </a:lnTo>
                  <a:lnTo>
                    <a:pt x="114" y="35"/>
                  </a:lnTo>
                  <a:lnTo>
                    <a:pt x="111" y="29"/>
                  </a:lnTo>
                  <a:lnTo>
                    <a:pt x="106" y="23"/>
                  </a:lnTo>
                  <a:lnTo>
                    <a:pt x="97" y="20"/>
                  </a:lnTo>
                  <a:lnTo>
                    <a:pt x="83" y="17"/>
                  </a:lnTo>
                  <a:lnTo>
                    <a:pt x="65" y="17"/>
                  </a:lnTo>
                  <a:lnTo>
                    <a:pt x="47" y="17"/>
                  </a:lnTo>
                  <a:lnTo>
                    <a:pt x="34" y="20"/>
                  </a:lnTo>
                  <a:lnTo>
                    <a:pt x="25" y="23"/>
                  </a:lnTo>
                  <a:lnTo>
                    <a:pt x="20" y="27"/>
                  </a:lnTo>
                  <a:lnTo>
                    <a:pt x="17" y="30"/>
                  </a:lnTo>
                  <a:lnTo>
                    <a:pt x="16" y="36"/>
                  </a:lnTo>
                  <a:lnTo>
                    <a:pt x="16" y="41"/>
                  </a:lnTo>
                  <a:lnTo>
                    <a:pt x="16" y="48"/>
                  </a:lnTo>
                  <a:lnTo>
                    <a:pt x="19" y="53"/>
                  </a:lnTo>
                  <a:lnTo>
                    <a:pt x="23" y="59"/>
                  </a:lnTo>
                  <a:lnTo>
                    <a:pt x="34" y="62"/>
                  </a:lnTo>
                  <a:lnTo>
                    <a:pt x="47" y="65"/>
                  </a:lnTo>
                  <a:lnTo>
                    <a:pt x="65" y="6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0" name="Freeform 563"/>
            <p:cNvSpPr>
              <a:spLocks/>
            </p:cNvSpPr>
            <p:nvPr/>
          </p:nvSpPr>
          <p:spPr bwMode="auto">
            <a:xfrm>
              <a:off x="39390" y="3259494"/>
              <a:ext cx="78646" cy="29241"/>
            </a:xfrm>
            <a:custGeom>
              <a:avLst/>
              <a:gdLst>
                <a:gd name="T0" fmla="*/ 91 w 91"/>
                <a:gd name="T1" fmla="*/ 0 h 32"/>
                <a:gd name="T2" fmla="*/ 91 w 91"/>
                <a:gd name="T3" fmla="*/ 12 h 32"/>
                <a:gd name="T4" fmla="*/ 20 w 91"/>
                <a:gd name="T5" fmla="*/ 12 h 32"/>
                <a:gd name="T6" fmla="*/ 24 w 91"/>
                <a:gd name="T7" fmla="*/ 17 h 32"/>
                <a:gd name="T8" fmla="*/ 27 w 91"/>
                <a:gd name="T9" fmla="*/ 21 h 32"/>
                <a:gd name="T10" fmla="*/ 32 w 91"/>
                <a:gd name="T11" fmla="*/ 28 h 32"/>
                <a:gd name="T12" fmla="*/ 33 w 91"/>
                <a:gd name="T13" fmla="*/ 32 h 32"/>
                <a:gd name="T14" fmla="*/ 23 w 91"/>
                <a:gd name="T15" fmla="*/ 32 h 32"/>
                <a:gd name="T16" fmla="*/ 18 w 91"/>
                <a:gd name="T17" fmla="*/ 24 h 32"/>
                <a:gd name="T18" fmla="*/ 12 w 91"/>
                <a:gd name="T19" fmla="*/ 17 h 32"/>
                <a:gd name="T20" fmla="*/ 6 w 91"/>
                <a:gd name="T21" fmla="*/ 11 h 32"/>
                <a:gd name="T22" fmla="*/ 0 w 91"/>
                <a:gd name="T23" fmla="*/ 8 h 32"/>
                <a:gd name="T24" fmla="*/ 0 w 91"/>
                <a:gd name="T25" fmla="*/ 0 h 32"/>
                <a:gd name="T26" fmla="*/ 91 w 91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32">
                  <a:moveTo>
                    <a:pt x="91" y="0"/>
                  </a:moveTo>
                  <a:lnTo>
                    <a:pt x="91" y="12"/>
                  </a:lnTo>
                  <a:lnTo>
                    <a:pt x="20" y="12"/>
                  </a:lnTo>
                  <a:lnTo>
                    <a:pt x="24" y="17"/>
                  </a:lnTo>
                  <a:lnTo>
                    <a:pt x="27" y="21"/>
                  </a:lnTo>
                  <a:lnTo>
                    <a:pt x="32" y="28"/>
                  </a:lnTo>
                  <a:lnTo>
                    <a:pt x="33" y="32"/>
                  </a:lnTo>
                  <a:lnTo>
                    <a:pt x="23" y="32"/>
                  </a:lnTo>
                  <a:lnTo>
                    <a:pt x="18" y="24"/>
                  </a:lnTo>
                  <a:lnTo>
                    <a:pt x="12" y="17"/>
                  </a:lnTo>
                  <a:lnTo>
                    <a:pt x="6" y="11"/>
                  </a:lnTo>
                  <a:lnTo>
                    <a:pt x="0" y="8"/>
                  </a:lnTo>
                  <a:lnTo>
                    <a:pt x="0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1" name="Freeform 564"/>
            <p:cNvSpPr>
              <a:spLocks noEditPoints="1"/>
            </p:cNvSpPr>
            <p:nvPr/>
          </p:nvSpPr>
          <p:spPr bwMode="auto">
            <a:xfrm>
              <a:off x="39390" y="3179080"/>
              <a:ext cx="80393" cy="54828"/>
            </a:xfrm>
            <a:custGeom>
              <a:avLst/>
              <a:gdLst>
                <a:gd name="T0" fmla="*/ 26 w 92"/>
                <a:gd name="T1" fmla="*/ 13 h 60"/>
                <a:gd name="T2" fmla="*/ 15 w 92"/>
                <a:gd name="T3" fmla="*/ 16 h 60"/>
                <a:gd name="T4" fmla="*/ 11 w 92"/>
                <a:gd name="T5" fmla="*/ 24 h 60"/>
                <a:gd name="T6" fmla="*/ 12 w 92"/>
                <a:gd name="T7" fmla="*/ 33 h 60"/>
                <a:gd name="T8" fmla="*/ 18 w 92"/>
                <a:gd name="T9" fmla="*/ 42 h 60"/>
                <a:gd name="T10" fmla="*/ 29 w 92"/>
                <a:gd name="T11" fmla="*/ 47 h 60"/>
                <a:gd name="T12" fmla="*/ 44 w 92"/>
                <a:gd name="T13" fmla="*/ 48 h 60"/>
                <a:gd name="T14" fmla="*/ 35 w 92"/>
                <a:gd name="T15" fmla="*/ 38 h 60"/>
                <a:gd name="T16" fmla="*/ 32 w 92"/>
                <a:gd name="T17" fmla="*/ 25 h 60"/>
                <a:gd name="T18" fmla="*/ 35 w 92"/>
                <a:gd name="T19" fmla="*/ 13 h 60"/>
                <a:gd name="T20" fmla="*/ 45 w 92"/>
                <a:gd name="T21" fmla="*/ 3 h 60"/>
                <a:gd name="T22" fmla="*/ 60 w 92"/>
                <a:gd name="T23" fmla="*/ 0 h 60"/>
                <a:gd name="T24" fmla="*/ 77 w 92"/>
                <a:gd name="T25" fmla="*/ 3 h 60"/>
                <a:gd name="T26" fmla="*/ 85 w 92"/>
                <a:gd name="T27" fmla="*/ 9 h 60"/>
                <a:gd name="T28" fmla="*/ 91 w 92"/>
                <a:gd name="T29" fmla="*/ 21 h 60"/>
                <a:gd name="T30" fmla="*/ 91 w 92"/>
                <a:gd name="T31" fmla="*/ 35 h 60"/>
                <a:gd name="T32" fmla="*/ 86 w 92"/>
                <a:gd name="T33" fmla="*/ 47 h 60"/>
                <a:gd name="T34" fmla="*/ 68 w 92"/>
                <a:gd name="T35" fmla="*/ 57 h 60"/>
                <a:gd name="T36" fmla="*/ 26 w 92"/>
                <a:gd name="T37" fmla="*/ 57 h 60"/>
                <a:gd name="T38" fmla="*/ 6 w 92"/>
                <a:gd name="T39" fmla="*/ 45 h 60"/>
                <a:gd name="T40" fmla="*/ 2 w 92"/>
                <a:gd name="T41" fmla="*/ 35 h 60"/>
                <a:gd name="T42" fmla="*/ 2 w 92"/>
                <a:gd name="T43" fmla="*/ 19 h 60"/>
                <a:gd name="T44" fmla="*/ 6 w 92"/>
                <a:gd name="T45" fmla="*/ 9 h 60"/>
                <a:gd name="T46" fmla="*/ 17 w 92"/>
                <a:gd name="T47" fmla="*/ 3 h 60"/>
                <a:gd name="T48" fmla="*/ 60 w 92"/>
                <a:gd name="T49" fmla="*/ 48 h 60"/>
                <a:gd name="T50" fmla="*/ 71 w 92"/>
                <a:gd name="T51" fmla="*/ 45 h 60"/>
                <a:gd name="T52" fmla="*/ 79 w 92"/>
                <a:gd name="T53" fmla="*/ 39 h 60"/>
                <a:gd name="T54" fmla="*/ 82 w 92"/>
                <a:gd name="T55" fmla="*/ 28 h 60"/>
                <a:gd name="T56" fmla="*/ 79 w 92"/>
                <a:gd name="T57" fmla="*/ 19 h 60"/>
                <a:gd name="T58" fmla="*/ 72 w 92"/>
                <a:gd name="T59" fmla="*/ 13 h 60"/>
                <a:gd name="T60" fmla="*/ 62 w 92"/>
                <a:gd name="T61" fmla="*/ 12 h 60"/>
                <a:gd name="T62" fmla="*/ 51 w 92"/>
                <a:gd name="T63" fmla="*/ 13 h 60"/>
                <a:gd name="T64" fmla="*/ 44 w 92"/>
                <a:gd name="T65" fmla="*/ 19 h 60"/>
                <a:gd name="T66" fmla="*/ 42 w 92"/>
                <a:gd name="T67" fmla="*/ 30 h 60"/>
                <a:gd name="T68" fmla="*/ 44 w 92"/>
                <a:gd name="T69" fmla="*/ 39 h 60"/>
                <a:gd name="T70" fmla="*/ 51 w 92"/>
                <a:gd name="T71" fmla="*/ 45 h 60"/>
                <a:gd name="T72" fmla="*/ 60 w 92"/>
                <a:gd name="T73" fmla="*/ 4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60">
                  <a:moveTo>
                    <a:pt x="24" y="1"/>
                  </a:moveTo>
                  <a:lnTo>
                    <a:pt x="26" y="13"/>
                  </a:lnTo>
                  <a:lnTo>
                    <a:pt x="20" y="15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1" y="24"/>
                  </a:lnTo>
                  <a:lnTo>
                    <a:pt x="11" y="27"/>
                  </a:lnTo>
                  <a:lnTo>
                    <a:pt x="12" y="33"/>
                  </a:lnTo>
                  <a:lnTo>
                    <a:pt x="14" y="38"/>
                  </a:lnTo>
                  <a:lnTo>
                    <a:pt x="18" y="42"/>
                  </a:lnTo>
                  <a:lnTo>
                    <a:pt x="24" y="45"/>
                  </a:lnTo>
                  <a:lnTo>
                    <a:pt x="29" y="47"/>
                  </a:lnTo>
                  <a:lnTo>
                    <a:pt x="35" y="48"/>
                  </a:lnTo>
                  <a:lnTo>
                    <a:pt x="44" y="48"/>
                  </a:lnTo>
                  <a:lnTo>
                    <a:pt x="38" y="44"/>
                  </a:lnTo>
                  <a:lnTo>
                    <a:pt x="35" y="38"/>
                  </a:lnTo>
                  <a:lnTo>
                    <a:pt x="32" y="33"/>
                  </a:lnTo>
                  <a:lnTo>
                    <a:pt x="32" y="25"/>
                  </a:lnTo>
                  <a:lnTo>
                    <a:pt x="33" y="19"/>
                  </a:lnTo>
                  <a:lnTo>
                    <a:pt x="35" y="13"/>
                  </a:lnTo>
                  <a:lnTo>
                    <a:pt x="39" y="7"/>
                  </a:lnTo>
                  <a:lnTo>
                    <a:pt x="45" y="3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69" y="1"/>
                  </a:lnTo>
                  <a:lnTo>
                    <a:pt x="77" y="3"/>
                  </a:lnTo>
                  <a:lnTo>
                    <a:pt x="82" y="6"/>
                  </a:lnTo>
                  <a:lnTo>
                    <a:pt x="85" y="9"/>
                  </a:lnTo>
                  <a:lnTo>
                    <a:pt x="88" y="13"/>
                  </a:lnTo>
                  <a:lnTo>
                    <a:pt x="91" y="21"/>
                  </a:lnTo>
                  <a:lnTo>
                    <a:pt x="92" y="28"/>
                  </a:lnTo>
                  <a:lnTo>
                    <a:pt x="91" y="35"/>
                  </a:lnTo>
                  <a:lnTo>
                    <a:pt x="89" y="41"/>
                  </a:lnTo>
                  <a:lnTo>
                    <a:pt x="86" y="47"/>
                  </a:lnTo>
                  <a:lnTo>
                    <a:pt x="82" y="51"/>
                  </a:lnTo>
                  <a:lnTo>
                    <a:pt x="68" y="57"/>
                  </a:lnTo>
                  <a:lnTo>
                    <a:pt x="48" y="60"/>
                  </a:lnTo>
                  <a:lnTo>
                    <a:pt x="26" y="57"/>
                  </a:lnTo>
                  <a:lnTo>
                    <a:pt x="11" y="50"/>
                  </a:lnTo>
                  <a:lnTo>
                    <a:pt x="6" y="45"/>
                  </a:lnTo>
                  <a:lnTo>
                    <a:pt x="3" y="41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6" y="9"/>
                  </a:lnTo>
                  <a:lnTo>
                    <a:pt x="11" y="6"/>
                  </a:lnTo>
                  <a:lnTo>
                    <a:pt x="17" y="3"/>
                  </a:lnTo>
                  <a:lnTo>
                    <a:pt x="24" y="1"/>
                  </a:lnTo>
                  <a:close/>
                  <a:moveTo>
                    <a:pt x="60" y="48"/>
                  </a:moveTo>
                  <a:lnTo>
                    <a:pt x="66" y="47"/>
                  </a:lnTo>
                  <a:lnTo>
                    <a:pt x="71" y="45"/>
                  </a:lnTo>
                  <a:lnTo>
                    <a:pt x="76" y="42"/>
                  </a:lnTo>
                  <a:lnTo>
                    <a:pt x="79" y="39"/>
                  </a:lnTo>
                  <a:lnTo>
                    <a:pt x="80" y="35"/>
                  </a:lnTo>
                  <a:lnTo>
                    <a:pt x="82" y="28"/>
                  </a:lnTo>
                  <a:lnTo>
                    <a:pt x="80" y="24"/>
                  </a:lnTo>
                  <a:lnTo>
                    <a:pt x="79" y="19"/>
                  </a:lnTo>
                  <a:lnTo>
                    <a:pt x="76" y="16"/>
                  </a:lnTo>
                  <a:lnTo>
                    <a:pt x="72" y="13"/>
                  </a:lnTo>
                  <a:lnTo>
                    <a:pt x="66" y="12"/>
                  </a:lnTo>
                  <a:lnTo>
                    <a:pt x="62" y="12"/>
                  </a:lnTo>
                  <a:lnTo>
                    <a:pt x="56" y="12"/>
                  </a:lnTo>
                  <a:lnTo>
                    <a:pt x="51" y="13"/>
                  </a:lnTo>
                  <a:lnTo>
                    <a:pt x="47" y="16"/>
                  </a:lnTo>
                  <a:lnTo>
                    <a:pt x="44" y="19"/>
                  </a:lnTo>
                  <a:lnTo>
                    <a:pt x="42" y="24"/>
                  </a:lnTo>
                  <a:lnTo>
                    <a:pt x="42" y="30"/>
                  </a:lnTo>
                  <a:lnTo>
                    <a:pt x="42" y="35"/>
                  </a:lnTo>
                  <a:lnTo>
                    <a:pt x="44" y="39"/>
                  </a:lnTo>
                  <a:lnTo>
                    <a:pt x="47" y="42"/>
                  </a:lnTo>
                  <a:lnTo>
                    <a:pt x="51" y="45"/>
                  </a:lnTo>
                  <a:lnTo>
                    <a:pt x="56" y="48"/>
                  </a:lnTo>
                  <a:lnTo>
                    <a:pt x="6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2" name="Freeform 565"/>
            <p:cNvSpPr>
              <a:spLocks/>
            </p:cNvSpPr>
            <p:nvPr/>
          </p:nvSpPr>
          <p:spPr bwMode="auto">
            <a:xfrm>
              <a:off x="128521" y="3096840"/>
              <a:ext cx="83888" cy="69448"/>
            </a:xfrm>
            <a:custGeom>
              <a:avLst/>
              <a:gdLst>
                <a:gd name="T0" fmla="*/ 65 w 96"/>
                <a:gd name="T1" fmla="*/ 59 h 75"/>
                <a:gd name="T2" fmla="*/ 74 w 96"/>
                <a:gd name="T3" fmla="*/ 56 h 75"/>
                <a:gd name="T4" fmla="*/ 80 w 96"/>
                <a:gd name="T5" fmla="*/ 48 h 75"/>
                <a:gd name="T6" fmla="*/ 81 w 96"/>
                <a:gd name="T7" fmla="*/ 38 h 75"/>
                <a:gd name="T8" fmla="*/ 80 w 96"/>
                <a:gd name="T9" fmla="*/ 25 h 75"/>
                <a:gd name="T10" fmla="*/ 74 w 96"/>
                <a:gd name="T11" fmla="*/ 19 h 75"/>
                <a:gd name="T12" fmla="*/ 68 w 96"/>
                <a:gd name="T13" fmla="*/ 16 h 75"/>
                <a:gd name="T14" fmla="*/ 63 w 96"/>
                <a:gd name="T15" fmla="*/ 19 h 75"/>
                <a:gd name="T16" fmla="*/ 59 w 96"/>
                <a:gd name="T17" fmla="*/ 27 h 75"/>
                <a:gd name="T18" fmla="*/ 56 w 96"/>
                <a:gd name="T19" fmla="*/ 38 h 75"/>
                <a:gd name="T20" fmla="*/ 51 w 96"/>
                <a:gd name="T21" fmla="*/ 54 h 75"/>
                <a:gd name="T22" fmla="*/ 43 w 96"/>
                <a:gd name="T23" fmla="*/ 66 h 75"/>
                <a:gd name="T24" fmla="*/ 33 w 96"/>
                <a:gd name="T25" fmla="*/ 74 h 75"/>
                <a:gd name="T26" fmla="*/ 21 w 96"/>
                <a:gd name="T27" fmla="*/ 74 h 75"/>
                <a:gd name="T28" fmla="*/ 10 w 96"/>
                <a:gd name="T29" fmla="*/ 68 h 75"/>
                <a:gd name="T30" fmla="*/ 4 w 96"/>
                <a:gd name="T31" fmla="*/ 60 h 75"/>
                <a:gd name="T32" fmla="*/ 0 w 96"/>
                <a:gd name="T33" fmla="*/ 48 h 75"/>
                <a:gd name="T34" fmla="*/ 0 w 96"/>
                <a:gd name="T35" fmla="*/ 31 h 75"/>
                <a:gd name="T36" fmla="*/ 6 w 96"/>
                <a:gd name="T37" fmla="*/ 18 h 75"/>
                <a:gd name="T38" fmla="*/ 12 w 96"/>
                <a:gd name="T39" fmla="*/ 10 h 75"/>
                <a:gd name="T40" fmla="*/ 25 w 96"/>
                <a:gd name="T41" fmla="*/ 6 h 75"/>
                <a:gd name="T42" fmla="*/ 24 w 96"/>
                <a:gd name="T43" fmla="*/ 24 h 75"/>
                <a:gd name="T44" fmla="*/ 18 w 96"/>
                <a:gd name="T45" fmla="*/ 27 h 75"/>
                <a:gd name="T46" fmla="*/ 15 w 96"/>
                <a:gd name="T47" fmla="*/ 34 h 75"/>
                <a:gd name="T48" fmla="*/ 15 w 96"/>
                <a:gd name="T49" fmla="*/ 45 h 75"/>
                <a:gd name="T50" fmla="*/ 18 w 96"/>
                <a:gd name="T51" fmla="*/ 54 h 75"/>
                <a:gd name="T52" fmla="*/ 25 w 96"/>
                <a:gd name="T53" fmla="*/ 57 h 75"/>
                <a:gd name="T54" fmla="*/ 30 w 96"/>
                <a:gd name="T55" fmla="*/ 56 h 75"/>
                <a:gd name="T56" fmla="*/ 33 w 96"/>
                <a:gd name="T57" fmla="*/ 51 h 75"/>
                <a:gd name="T58" fmla="*/ 36 w 96"/>
                <a:gd name="T59" fmla="*/ 44 h 75"/>
                <a:gd name="T60" fmla="*/ 40 w 96"/>
                <a:gd name="T61" fmla="*/ 30 h 75"/>
                <a:gd name="T62" fmla="*/ 45 w 96"/>
                <a:gd name="T63" fmla="*/ 16 h 75"/>
                <a:gd name="T64" fmla="*/ 52 w 96"/>
                <a:gd name="T65" fmla="*/ 4 h 75"/>
                <a:gd name="T66" fmla="*/ 62 w 96"/>
                <a:gd name="T67" fmla="*/ 1 h 75"/>
                <a:gd name="T68" fmla="*/ 74 w 96"/>
                <a:gd name="T69" fmla="*/ 1 h 75"/>
                <a:gd name="T70" fmla="*/ 86 w 96"/>
                <a:gd name="T71" fmla="*/ 9 h 75"/>
                <a:gd name="T72" fmla="*/ 92 w 96"/>
                <a:gd name="T73" fmla="*/ 18 h 75"/>
                <a:gd name="T74" fmla="*/ 95 w 96"/>
                <a:gd name="T75" fmla="*/ 30 h 75"/>
                <a:gd name="T76" fmla="*/ 93 w 96"/>
                <a:gd name="T77" fmla="*/ 53 h 75"/>
                <a:gd name="T78" fmla="*/ 84 w 96"/>
                <a:gd name="T79" fmla="*/ 68 h 75"/>
                <a:gd name="T80" fmla="*/ 74 w 96"/>
                <a:gd name="T81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75">
                  <a:moveTo>
                    <a:pt x="66" y="75"/>
                  </a:moveTo>
                  <a:lnTo>
                    <a:pt x="65" y="59"/>
                  </a:lnTo>
                  <a:lnTo>
                    <a:pt x="69" y="59"/>
                  </a:lnTo>
                  <a:lnTo>
                    <a:pt x="74" y="56"/>
                  </a:lnTo>
                  <a:lnTo>
                    <a:pt x="77" y="53"/>
                  </a:lnTo>
                  <a:lnTo>
                    <a:pt x="80" y="48"/>
                  </a:lnTo>
                  <a:lnTo>
                    <a:pt x="81" y="44"/>
                  </a:lnTo>
                  <a:lnTo>
                    <a:pt x="81" y="38"/>
                  </a:lnTo>
                  <a:lnTo>
                    <a:pt x="81" y="30"/>
                  </a:lnTo>
                  <a:lnTo>
                    <a:pt x="80" y="25"/>
                  </a:lnTo>
                  <a:lnTo>
                    <a:pt x="77" y="22"/>
                  </a:lnTo>
                  <a:lnTo>
                    <a:pt x="74" y="19"/>
                  </a:lnTo>
                  <a:lnTo>
                    <a:pt x="71" y="18"/>
                  </a:lnTo>
                  <a:lnTo>
                    <a:pt x="68" y="16"/>
                  </a:lnTo>
                  <a:lnTo>
                    <a:pt x="65" y="18"/>
                  </a:lnTo>
                  <a:lnTo>
                    <a:pt x="63" y="19"/>
                  </a:lnTo>
                  <a:lnTo>
                    <a:pt x="60" y="22"/>
                  </a:lnTo>
                  <a:lnTo>
                    <a:pt x="59" y="27"/>
                  </a:lnTo>
                  <a:lnTo>
                    <a:pt x="57" y="31"/>
                  </a:lnTo>
                  <a:lnTo>
                    <a:pt x="56" y="38"/>
                  </a:lnTo>
                  <a:lnTo>
                    <a:pt x="52" y="47"/>
                  </a:lnTo>
                  <a:lnTo>
                    <a:pt x="51" y="54"/>
                  </a:lnTo>
                  <a:lnTo>
                    <a:pt x="48" y="60"/>
                  </a:lnTo>
                  <a:lnTo>
                    <a:pt x="43" y="66"/>
                  </a:lnTo>
                  <a:lnTo>
                    <a:pt x="39" y="71"/>
                  </a:lnTo>
                  <a:lnTo>
                    <a:pt x="33" y="74"/>
                  </a:lnTo>
                  <a:lnTo>
                    <a:pt x="27" y="74"/>
                  </a:lnTo>
                  <a:lnTo>
                    <a:pt x="21" y="74"/>
                  </a:lnTo>
                  <a:lnTo>
                    <a:pt x="15" y="71"/>
                  </a:lnTo>
                  <a:lnTo>
                    <a:pt x="10" y="68"/>
                  </a:lnTo>
                  <a:lnTo>
                    <a:pt x="6" y="63"/>
                  </a:lnTo>
                  <a:lnTo>
                    <a:pt x="4" y="60"/>
                  </a:lnTo>
                  <a:lnTo>
                    <a:pt x="1" y="54"/>
                  </a:lnTo>
                  <a:lnTo>
                    <a:pt x="0" y="48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2"/>
                  </a:lnTo>
                  <a:lnTo>
                    <a:pt x="6" y="18"/>
                  </a:lnTo>
                  <a:lnTo>
                    <a:pt x="7" y="13"/>
                  </a:lnTo>
                  <a:lnTo>
                    <a:pt x="12" y="10"/>
                  </a:lnTo>
                  <a:lnTo>
                    <a:pt x="18" y="7"/>
                  </a:lnTo>
                  <a:lnTo>
                    <a:pt x="25" y="6"/>
                  </a:lnTo>
                  <a:lnTo>
                    <a:pt x="27" y="22"/>
                  </a:lnTo>
                  <a:lnTo>
                    <a:pt x="24" y="24"/>
                  </a:lnTo>
                  <a:lnTo>
                    <a:pt x="21" y="25"/>
                  </a:lnTo>
                  <a:lnTo>
                    <a:pt x="18" y="27"/>
                  </a:lnTo>
                  <a:lnTo>
                    <a:pt x="16" y="31"/>
                  </a:lnTo>
                  <a:lnTo>
                    <a:pt x="15" y="34"/>
                  </a:lnTo>
                  <a:lnTo>
                    <a:pt x="15" y="41"/>
                  </a:lnTo>
                  <a:lnTo>
                    <a:pt x="15" y="45"/>
                  </a:lnTo>
                  <a:lnTo>
                    <a:pt x="16" y="50"/>
                  </a:lnTo>
                  <a:lnTo>
                    <a:pt x="18" y="54"/>
                  </a:lnTo>
                  <a:lnTo>
                    <a:pt x="21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30" y="56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4" y="48"/>
                  </a:lnTo>
                  <a:lnTo>
                    <a:pt x="36" y="44"/>
                  </a:lnTo>
                  <a:lnTo>
                    <a:pt x="37" y="39"/>
                  </a:lnTo>
                  <a:lnTo>
                    <a:pt x="40" y="30"/>
                  </a:lnTo>
                  <a:lnTo>
                    <a:pt x="42" y="22"/>
                  </a:lnTo>
                  <a:lnTo>
                    <a:pt x="45" y="16"/>
                  </a:lnTo>
                  <a:lnTo>
                    <a:pt x="48" y="10"/>
                  </a:lnTo>
                  <a:lnTo>
                    <a:pt x="52" y="4"/>
                  </a:lnTo>
                  <a:lnTo>
                    <a:pt x="57" y="3"/>
                  </a:lnTo>
                  <a:lnTo>
                    <a:pt x="62" y="1"/>
                  </a:lnTo>
                  <a:lnTo>
                    <a:pt x="66" y="0"/>
                  </a:lnTo>
                  <a:lnTo>
                    <a:pt x="74" y="1"/>
                  </a:lnTo>
                  <a:lnTo>
                    <a:pt x="81" y="4"/>
                  </a:lnTo>
                  <a:lnTo>
                    <a:pt x="86" y="9"/>
                  </a:lnTo>
                  <a:lnTo>
                    <a:pt x="89" y="12"/>
                  </a:lnTo>
                  <a:lnTo>
                    <a:pt x="92" y="18"/>
                  </a:lnTo>
                  <a:lnTo>
                    <a:pt x="95" y="24"/>
                  </a:lnTo>
                  <a:lnTo>
                    <a:pt x="95" y="30"/>
                  </a:lnTo>
                  <a:lnTo>
                    <a:pt x="96" y="38"/>
                  </a:lnTo>
                  <a:lnTo>
                    <a:pt x="93" y="53"/>
                  </a:lnTo>
                  <a:lnTo>
                    <a:pt x="89" y="65"/>
                  </a:lnTo>
                  <a:lnTo>
                    <a:pt x="84" y="68"/>
                  </a:lnTo>
                  <a:lnTo>
                    <a:pt x="80" y="72"/>
                  </a:lnTo>
                  <a:lnTo>
                    <a:pt x="74" y="74"/>
                  </a:lnTo>
                  <a:lnTo>
                    <a:pt x="66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3" name="Rectangle 566"/>
            <p:cNvSpPr>
              <a:spLocks noChangeArrowheads="1"/>
            </p:cNvSpPr>
            <p:nvPr/>
          </p:nvSpPr>
          <p:spPr bwMode="auto">
            <a:xfrm>
              <a:off x="84829" y="3056633"/>
              <a:ext cx="8739" cy="3107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4" name="Freeform 567"/>
            <p:cNvSpPr>
              <a:spLocks/>
            </p:cNvSpPr>
            <p:nvPr/>
          </p:nvSpPr>
          <p:spPr bwMode="auto">
            <a:xfrm>
              <a:off x="39390" y="3010942"/>
              <a:ext cx="78646" cy="29241"/>
            </a:xfrm>
            <a:custGeom>
              <a:avLst/>
              <a:gdLst>
                <a:gd name="T0" fmla="*/ 91 w 91"/>
                <a:gd name="T1" fmla="*/ 0 h 33"/>
                <a:gd name="T2" fmla="*/ 91 w 91"/>
                <a:gd name="T3" fmla="*/ 12 h 33"/>
                <a:gd name="T4" fmla="*/ 20 w 91"/>
                <a:gd name="T5" fmla="*/ 12 h 33"/>
                <a:gd name="T6" fmla="*/ 24 w 91"/>
                <a:gd name="T7" fmla="*/ 16 h 33"/>
                <a:gd name="T8" fmla="*/ 27 w 91"/>
                <a:gd name="T9" fmla="*/ 22 h 33"/>
                <a:gd name="T10" fmla="*/ 32 w 91"/>
                <a:gd name="T11" fmla="*/ 27 h 33"/>
                <a:gd name="T12" fmla="*/ 33 w 91"/>
                <a:gd name="T13" fmla="*/ 33 h 33"/>
                <a:gd name="T14" fmla="*/ 23 w 91"/>
                <a:gd name="T15" fmla="*/ 33 h 33"/>
                <a:gd name="T16" fmla="*/ 18 w 91"/>
                <a:gd name="T17" fmla="*/ 24 h 33"/>
                <a:gd name="T18" fmla="*/ 12 w 91"/>
                <a:gd name="T19" fmla="*/ 18 h 33"/>
                <a:gd name="T20" fmla="*/ 6 w 91"/>
                <a:gd name="T21" fmla="*/ 12 h 33"/>
                <a:gd name="T22" fmla="*/ 0 w 91"/>
                <a:gd name="T23" fmla="*/ 7 h 33"/>
                <a:gd name="T24" fmla="*/ 0 w 91"/>
                <a:gd name="T25" fmla="*/ 0 h 33"/>
                <a:gd name="T26" fmla="*/ 91 w 91"/>
                <a:gd name="T2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33">
                  <a:moveTo>
                    <a:pt x="91" y="0"/>
                  </a:moveTo>
                  <a:lnTo>
                    <a:pt x="91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7" y="22"/>
                  </a:lnTo>
                  <a:lnTo>
                    <a:pt x="32" y="27"/>
                  </a:lnTo>
                  <a:lnTo>
                    <a:pt x="33" y="33"/>
                  </a:lnTo>
                  <a:lnTo>
                    <a:pt x="23" y="33"/>
                  </a:lnTo>
                  <a:lnTo>
                    <a:pt x="18" y="24"/>
                  </a:lnTo>
                  <a:lnTo>
                    <a:pt x="12" y="18"/>
                  </a:lnTo>
                  <a:lnTo>
                    <a:pt x="6" y="12"/>
                  </a:lnTo>
                  <a:lnTo>
                    <a:pt x="0" y="7"/>
                  </a:lnTo>
                  <a:lnTo>
                    <a:pt x="0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5" name="Freeform 568"/>
            <p:cNvSpPr>
              <a:spLocks/>
            </p:cNvSpPr>
            <p:nvPr/>
          </p:nvSpPr>
          <p:spPr bwMode="auto">
            <a:xfrm>
              <a:off x="98811" y="2952460"/>
              <a:ext cx="143309" cy="32897"/>
            </a:xfrm>
            <a:custGeom>
              <a:avLst/>
              <a:gdLst>
                <a:gd name="T0" fmla="*/ 163 w 163"/>
                <a:gd name="T1" fmla="*/ 0 h 35"/>
                <a:gd name="T2" fmla="*/ 163 w 163"/>
                <a:gd name="T3" fmla="*/ 35 h 35"/>
                <a:gd name="T4" fmla="*/ 148 w 163"/>
                <a:gd name="T5" fmla="*/ 35 h 35"/>
                <a:gd name="T6" fmla="*/ 148 w 163"/>
                <a:gd name="T7" fmla="*/ 17 h 35"/>
                <a:gd name="T8" fmla="*/ 16 w 163"/>
                <a:gd name="T9" fmla="*/ 17 h 35"/>
                <a:gd name="T10" fmla="*/ 16 w 163"/>
                <a:gd name="T11" fmla="*/ 35 h 35"/>
                <a:gd name="T12" fmla="*/ 0 w 163"/>
                <a:gd name="T13" fmla="*/ 35 h 35"/>
                <a:gd name="T14" fmla="*/ 0 w 163"/>
                <a:gd name="T15" fmla="*/ 0 h 35"/>
                <a:gd name="T16" fmla="*/ 163 w 163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35">
                  <a:moveTo>
                    <a:pt x="163" y="0"/>
                  </a:moveTo>
                  <a:lnTo>
                    <a:pt x="163" y="35"/>
                  </a:lnTo>
                  <a:lnTo>
                    <a:pt x="148" y="35"/>
                  </a:lnTo>
                  <a:lnTo>
                    <a:pt x="148" y="17"/>
                  </a:lnTo>
                  <a:lnTo>
                    <a:pt x="16" y="17"/>
                  </a:lnTo>
                  <a:lnTo>
                    <a:pt x="16" y="35"/>
                  </a:lnTo>
                  <a:lnTo>
                    <a:pt x="0" y="35"/>
                  </a:lnTo>
                  <a:lnTo>
                    <a:pt x="0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6" name="Rectangle 569"/>
            <p:cNvSpPr>
              <a:spLocks noChangeArrowheads="1"/>
            </p:cNvSpPr>
            <p:nvPr/>
          </p:nvSpPr>
          <p:spPr bwMode="auto">
            <a:xfrm>
              <a:off x="554953" y="2663701"/>
              <a:ext cx="3802934" cy="1547967"/>
            </a:xfrm>
            <a:prstGeom prst="rect">
              <a:avLst/>
            </a:prstGeom>
            <a:noFill/>
            <a:ln w="6350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7" name="Freeform 570"/>
            <p:cNvSpPr>
              <a:spLocks noEditPoints="1"/>
            </p:cNvSpPr>
            <p:nvPr/>
          </p:nvSpPr>
          <p:spPr bwMode="auto">
            <a:xfrm>
              <a:off x="3157237" y="1110252"/>
              <a:ext cx="13981" cy="3110554"/>
            </a:xfrm>
            <a:custGeom>
              <a:avLst/>
              <a:gdLst>
                <a:gd name="T0" fmla="*/ 15 w 15"/>
                <a:gd name="T1" fmla="*/ 3331 h 3403"/>
                <a:gd name="T2" fmla="*/ 0 w 15"/>
                <a:gd name="T3" fmla="*/ 3287 h 3403"/>
                <a:gd name="T4" fmla="*/ 0 w 15"/>
                <a:gd name="T5" fmla="*/ 3215 h 3403"/>
                <a:gd name="T6" fmla="*/ 15 w 15"/>
                <a:gd name="T7" fmla="*/ 3171 h 3403"/>
                <a:gd name="T8" fmla="*/ 0 w 15"/>
                <a:gd name="T9" fmla="*/ 3171 h 3403"/>
                <a:gd name="T10" fmla="*/ 15 w 15"/>
                <a:gd name="T11" fmla="*/ 2982 h 3403"/>
                <a:gd name="T12" fmla="*/ 0 w 15"/>
                <a:gd name="T13" fmla="*/ 2938 h 3403"/>
                <a:gd name="T14" fmla="*/ 0 w 15"/>
                <a:gd name="T15" fmla="*/ 2866 h 3403"/>
                <a:gd name="T16" fmla="*/ 15 w 15"/>
                <a:gd name="T17" fmla="*/ 2824 h 3403"/>
                <a:gd name="T18" fmla="*/ 0 w 15"/>
                <a:gd name="T19" fmla="*/ 2824 h 3403"/>
                <a:gd name="T20" fmla="*/ 15 w 15"/>
                <a:gd name="T21" fmla="*/ 2635 h 3403"/>
                <a:gd name="T22" fmla="*/ 0 w 15"/>
                <a:gd name="T23" fmla="*/ 2591 h 3403"/>
                <a:gd name="T24" fmla="*/ 0 w 15"/>
                <a:gd name="T25" fmla="*/ 2519 h 3403"/>
                <a:gd name="T26" fmla="*/ 15 w 15"/>
                <a:gd name="T27" fmla="*/ 2475 h 3403"/>
                <a:gd name="T28" fmla="*/ 0 w 15"/>
                <a:gd name="T29" fmla="*/ 2475 h 3403"/>
                <a:gd name="T30" fmla="*/ 15 w 15"/>
                <a:gd name="T31" fmla="*/ 2286 h 3403"/>
                <a:gd name="T32" fmla="*/ 0 w 15"/>
                <a:gd name="T33" fmla="*/ 2243 h 3403"/>
                <a:gd name="T34" fmla="*/ 0 w 15"/>
                <a:gd name="T35" fmla="*/ 2170 h 3403"/>
                <a:gd name="T36" fmla="*/ 15 w 15"/>
                <a:gd name="T37" fmla="*/ 2126 h 3403"/>
                <a:gd name="T38" fmla="*/ 0 w 15"/>
                <a:gd name="T39" fmla="*/ 2126 h 3403"/>
                <a:gd name="T40" fmla="*/ 15 w 15"/>
                <a:gd name="T41" fmla="*/ 1938 h 3403"/>
                <a:gd name="T42" fmla="*/ 0 w 15"/>
                <a:gd name="T43" fmla="*/ 1894 h 3403"/>
                <a:gd name="T44" fmla="*/ 0 w 15"/>
                <a:gd name="T45" fmla="*/ 1822 h 3403"/>
                <a:gd name="T46" fmla="*/ 15 w 15"/>
                <a:gd name="T47" fmla="*/ 1778 h 3403"/>
                <a:gd name="T48" fmla="*/ 0 w 15"/>
                <a:gd name="T49" fmla="*/ 1778 h 3403"/>
                <a:gd name="T50" fmla="*/ 15 w 15"/>
                <a:gd name="T51" fmla="*/ 1589 h 3403"/>
                <a:gd name="T52" fmla="*/ 0 w 15"/>
                <a:gd name="T53" fmla="*/ 1547 h 3403"/>
                <a:gd name="T54" fmla="*/ 0 w 15"/>
                <a:gd name="T55" fmla="*/ 1473 h 3403"/>
                <a:gd name="T56" fmla="*/ 15 w 15"/>
                <a:gd name="T57" fmla="*/ 1431 h 3403"/>
                <a:gd name="T58" fmla="*/ 0 w 15"/>
                <a:gd name="T59" fmla="*/ 1431 h 3403"/>
                <a:gd name="T60" fmla="*/ 15 w 15"/>
                <a:gd name="T61" fmla="*/ 1242 h 3403"/>
                <a:gd name="T62" fmla="*/ 0 w 15"/>
                <a:gd name="T63" fmla="*/ 1198 h 3403"/>
                <a:gd name="T64" fmla="*/ 0 w 15"/>
                <a:gd name="T65" fmla="*/ 1126 h 3403"/>
                <a:gd name="T66" fmla="*/ 15 w 15"/>
                <a:gd name="T67" fmla="*/ 1082 h 3403"/>
                <a:gd name="T68" fmla="*/ 0 w 15"/>
                <a:gd name="T69" fmla="*/ 1082 h 3403"/>
                <a:gd name="T70" fmla="*/ 15 w 15"/>
                <a:gd name="T71" fmla="*/ 894 h 3403"/>
                <a:gd name="T72" fmla="*/ 0 w 15"/>
                <a:gd name="T73" fmla="*/ 850 h 3403"/>
                <a:gd name="T74" fmla="*/ 0 w 15"/>
                <a:gd name="T75" fmla="*/ 777 h 3403"/>
                <a:gd name="T76" fmla="*/ 15 w 15"/>
                <a:gd name="T77" fmla="*/ 734 h 3403"/>
                <a:gd name="T78" fmla="*/ 0 w 15"/>
                <a:gd name="T79" fmla="*/ 734 h 3403"/>
                <a:gd name="T80" fmla="*/ 15 w 15"/>
                <a:gd name="T81" fmla="*/ 545 h 3403"/>
                <a:gd name="T82" fmla="*/ 0 w 15"/>
                <a:gd name="T83" fmla="*/ 501 h 3403"/>
                <a:gd name="T84" fmla="*/ 0 w 15"/>
                <a:gd name="T85" fmla="*/ 429 h 3403"/>
                <a:gd name="T86" fmla="*/ 15 w 15"/>
                <a:gd name="T87" fmla="*/ 385 h 3403"/>
                <a:gd name="T88" fmla="*/ 0 w 15"/>
                <a:gd name="T89" fmla="*/ 385 h 3403"/>
                <a:gd name="T90" fmla="*/ 15 w 15"/>
                <a:gd name="T91" fmla="*/ 198 h 3403"/>
                <a:gd name="T92" fmla="*/ 0 w 15"/>
                <a:gd name="T93" fmla="*/ 154 h 3403"/>
                <a:gd name="T94" fmla="*/ 0 w 15"/>
                <a:gd name="T95" fmla="*/ 82 h 3403"/>
                <a:gd name="T96" fmla="*/ 15 w 15"/>
                <a:gd name="T97" fmla="*/ 38 h 3403"/>
                <a:gd name="T98" fmla="*/ 0 w 15"/>
                <a:gd name="T99" fmla="*/ 38 h 3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3403">
                  <a:moveTo>
                    <a:pt x="0" y="3403"/>
                  </a:moveTo>
                  <a:lnTo>
                    <a:pt x="15" y="3403"/>
                  </a:lnTo>
                  <a:lnTo>
                    <a:pt x="15" y="3331"/>
                  </a:lnTo>
                  <a:lnTo>
                    <a:pt x="0" y="3331"/>
                  </a:lnTo>
                  <a:lnTo>
                    <a:pt x="0" y="3403"/>
                  </a:lnTo>
                  <a:close/>
                  <a:moveTo>
                    <a:pt x="0" y="3287"/>
                  </a:moveTo>
                  <a:lnTo>
                    <a:pt x="15" y="3287"/>
                  </a:lnTo>
                  <a:lnTo>
                    <a:pt x="15" y="3215"/>
                  </a:lnTo>
                  <a:lnTo>
                    <a:pt x="0" y="3215"/>
                  </a:lnTo>
                  <a:lnTo>
                    <a:pt x="0" y="3287"/>
                  </a:lnTo>
                  <a:close/>
                  <a:moveTo>
                    <a:pt x="0" y="3171"/>
                  </a:moveTo>
                  <a:lnTo>
                    <a:pt x="15" y="3171"/>
                  </a:lnTo>
                  <a:lnTo>
                    <a:pt x="15" y="3098"/>
                  </a:lnTo>
                  <a:lnTo>
                    <a:pt x="0" y="3098"/>
                  </a:lnTo>
                  <a:lnTo>
                    <a:pt x="0" y="3171"/>
                  </a:lnTo>
                  <a:close/>
                  <a:moveTo>
                    <a:pt x="0" y="3055"/>
                  </a:moveTo>
                  <a:lnTo>
                    <a:pt x="15" y="3055"/>
                  </a:lnTo>
                  <a:lnTo>
                    <a:pt x="15" y="2982"/>
                  </a:lnTo>
                  <a:lnTo>
                    <a:pt x="0" y="2982"/>
                  </a:lnTo>
                  <a:lnTo>
                    <a:pt x="0" y="3055"/>
                  </a:lnTo>
                  <a:close/>
                  <a:moveTo>
                    <a:pt x="0" y="2938"/>
                  </a:moveTo>
                  <a:lnTo>
                    <a:pt x="15" y="2938"/>
                  </a:lnTo>
                  <a:lnTo>
                    <a:pt x="15" y="2866"/>
                  </a:lnTo>
                  <a:lnTo>
                    <a:pt x="0" y="2866"/>
                  </a:lnTo>
                  <a:lnTo>
                    <a:pt x="0" y="2938"/>
                  </a:lnTo>
                  <a:close/>
                  <a:moveTo>
                    <a:pt x="0" y="2824"/>
                  </a:moveTo>
                  <a:lnTo>
                    <a:pt x="15" y="2824"/>
                  </a:lnTo>
                  <a:lnTo>
                    <a:pt x="15" y="2750"/>
                  </a:lnTo>
                  <a:lnTo>
                    <a:pt x="0" y="2750"/>
                  </a:lnTo>
                  <a:lnTo>
                    <a:pt x="0" y="2824"/>
                  </a:lnTo>
                  <a:close/>
                  <a:moveTo>
                    <a:pt x="0" y="2707"/>
                  </a:moveTo>
                  <a:lnTo>
                    <a:pt x="15" y="2707"/>
                  </a:lnTo>
                  <a:lnTo>
                    <a:pt x="15" y="2635"/>
                  </a:lnTo>
                  <a:lnTo>
                    <a:pt x="0" y="2635"/>
                  </a:lnTo>
                  <a:lnTo>
                    <a:pt x="0" y="2707"/>
                  </a:lnTo>
                  <a:close/>
                  <a:moveTo>
                    <a:pt x="0" y="2591"/>
                  </a:moveTo>
                  <a:lnTo>
                    <a:pt x="15" y="2591"/>
                  </a:lnTo>
                  <a:lnTo>
                    <a:pt x="15" y="2519"/>
                  </a:lnTo>
                  <a:lnTo>
                    <a:pt x="0" y="2519"/>
                  </a:lnTo>
                  <a:lnTo>
                    <a:pt x="0" y="2591"/>
                  </a:lnTo>
                  <a:close/>
                  <a:moveTo>
                    <a:pt x="0" y="2475"/>
                  </a:moveTo>
                  <a:lnTo>
                    <a:pt x="15" y="2475"/>
                  </a:lnTo>
                  <a:lnTo>
                    <a:pt x="15" y="2403"/>
                  </a:lnTo>
                  <a:lnTo>
                    <a:pt x="0" y="2403"/>
                  </a:lnTo>
                  <a:lnTo>
                    <a:pt x="0" y="2475"/>
                  </a:lnTo>
                  <a:close/>
                  <a:moveTo>
                    <a:pt x="0" y="2359"/>
                  </a:moveTo>
                  <a:lnTo>
                    <a:pt x="15" y="2359"/>
                  </a:lnTo>
                  <a:lnTo>
                    <a:pt x="15" y="2286"/>
                  </a:lnTo>
                  <a:lnTo>
                    <a:pt x="0" y="2286"/>
                  </a:lnTo>
                  <a:lnTo>
                    <a:pt x="0" y="2359"/>
                  </a:lnTo>
                  <a:close/>
                  <a:moveTo>
                    <a:pt x="0" y="2243"/>
                  </a:moveTo>
                  <a:lnTo>
                    <a:pt x="15" y="2243"/>
                  </a:lnTo>
                  <a:lnTo>
                    <a:pt x="15" y="2170"/>
                  </a:lnTo>
                  <a:lnTo>
                    <a:pt x="0" y="2170"/>
                  </a:lnTo>
                  <a:lnTo>
                    <a:pt x="0" y="2243"/>
                  </a:lnTo>
                  <a:close/>
                  <a:moveTo>
                    <a:pt x="0" y="2126"/>
                  </a:moveTo>
                  <a:lnTo>
                    <a:pt x="15" y="2126"/>
                  </a:lnTo>
                  <a:lnTo>
                    <a:pt x="15" y="2054"/>
                  </a:lnTo>
                  <a:lnTo>
                    <a:pt x="0" y="2054"/>
                  </a:lnTo>
                  <a:lnTo>
                    <a:pt x="0" y="2126"/>
                  </a:lnTo>
                  <a:close/>
                  <a:moveTo>
                    <a:pt x="0" y="2010"/>
                  </a:moveTo>
                  <a:lnTo>
                    <a:pt x="15" y="2010"/>
                  </a:lnTo>
                  <a:lnTo>
                    <a:pt x="15" y="1938"/>
                  </a:lnTo>
                  <a:lnTo>
                    <a:pt x="0" y="1938"/>
                  </a:lnTo>
                  <a:lnTo>
                    <a:pt x="0" y="2010"/>
                  </a:lnTo>
                  <a:close/>
                  <a:moveTo>
                    <a:pt x="0" y="1894"/>
                  </a:moveTo>
                  <a:lnTo>
                    <a:pt x="15" y="1894"/>
                  </a:lnTo>
                  <a:lnTo>
                    <a:pt x="15" y="1822"/>
                  </a:lnTo>
                  <a:lnTo>
                    <a:pt x="0" y="1822"/>
                  </a:lnTo>
                  <a:lnTo>
                    <a:pt x="0" y="1894"/>
                  </a:lnTo>
                  <a:close/>
                  <a:moveTo>
                    <a:pt x="0" y="1778"/>
                  </a:moveTo>
                  <a:lnTo>
                    <a:pt x="15" y="1778"/>
                  </a:lnTo>
                  <a:lnTo>
                    <a:pt x="15" y="1705"/>
                  </a:lnTo>
                  <a:lnTo>
                    <a:pt x="0" y="1705"/>
                  </a:lnTo>
                  <a:lnTo>
                    <a:pt x="0" y="1778"/>
                  </a:lnTo>
                  <a:close/>
                  <a:moveTo>
                    <a:pt x="0" y="1662"/>
                  </a:moveTo>
                  <a:lnTo>
                    <a:pt x="15" y="1662"/>
                  </a:lnTo>
                  <a:lnTo>
                    <a:pt x="15" y="1589"/>
                  </a:lnTo>
                  <a:lnTo>
                    <a:pt x="0" y="1589"/>
                  </a:lnTo>
                  <a:lnTo>
                    <a:pt x="0" y="1662"/>
                  </a:lnTo>
                  <a:close/>
                  <a:moveTo>
                    <a:pt x="0" y="1547"/>
                  </a:moveTo>
                  <a:lnTo>
                    <a:pt x="15" y="1547"/>
                  </a:lnTo>
                  <a:lnTo>
                    <a:pt x="15" y="1473"/>
                  </a:lnTo>
                  <a:lnTo>
                    <a:pt x="0" y="1473"/>
                  </a:lnTo>
                  <a:lnTo>
                    <a:pt x="0" y="1547"/>
                  </a:lnTo>
                  <a:close/>
                  <a:moveTo>
                    <a:pt x="0" y="1431"/>
                  </a:moveTo>
                  <a:lnTo>
                    <a:pt x="15" y="1431"/>
                  </a:lnTo>
                  <a:lnTo>
                    <a:pt x="15" y="1358"/>
                  </a:lnTo>
                  <a:lnTo>
                    <a:pt x="0" y="1358"/>
                  </a:lnTo>
                  <a:lnTo>
                    <a:pt x="0" y="1431"/>
                  </a:lnTo>
                  <a:close/>
                  <a:moveTo>
                    <a:pt x="0" y="1315"/>
                  </a:moveTo>
                  <a:lnTo>
                    <a:pt x="15" y="1315"/>
                  </a:lnTo>
                  <a:lnTo>
                    <a:pt x="15" y="1242"/>
                  </a:lnTo>
                  <a:lnTo>
                    <a:pt x="0" y="1242"/>
                  </a:lnTo>
                  <a:lnTo>
                    <a:pt x="0" y="1315"/>
                  </a:lnTo>
                  <a:close/>
                  <a:moveTo>
                    <a:pt x="0" y="1198"/>
                  </a:moveTo>
                  <a:lnTo>
                    <a:pt x="15" y="1198"/>
                  </a:lnTo>
                  <a:lnTo>
                    <a:pt x="15" y="1126"/>
                  </a:lnTo>
                  <a:lnTo>
                    <a:pt x="0" y="1126"/>
                  </a:lnTo>
                  <a:lnTo>
                    <a:pt x="0" y="1198"/>
                  </a:lnTo>
                  <a:close/>
                  <a:moveTo>
                    <a:pt x="0" y="1082"/>
                  </a:moveTo>
                  <a:lnTo>
                    <a:pt x="15" y="1082"/>
                  </a:lnTo>
                  <a:lnTo>
                    <a:pt x="15" y="1010"/>
                  </a:lnTo>
                  <a:lnTo>
                    <a:pt x="0" y="1010"/>
                  </a:lnTo>
                  <a:lnTo>
                    <a:pt x="0" y="1082"/>
                  </a:lnTo>
                  <a:close/>
                  <a:moveTo>
                    <a:pt x="0" y="966"/>
                  </a:moveTo>
                  <a:lnTo>
                    <a:pt x="15" y="966"/>
                  </a:lnTo>
                  <a:lnTo>
                    <a:pt x="15" y="894"/>
                  </a:lnTo>
                  <a:lnTo>
                    <a:pt x="0" y="894"/>
                  </a:lnTo>
                  <a:lnTo>
                    <a:pt x="0" y="966"/>
                  </a:lnTo>
                  <a:close/>
                  <a:moveTo>
                    <a:pt x="0" y="850"/>
                  </a:moveTo>
                  <a:lnTo>
                    <a:pt x="15" y="850"/>
                  </a:lnTo>
                  <a:lnTo>
                    <a:pt x="15" y="777"/>
                  </a:lnTo>
                  <a:lnTo>
                    <a:pt x="0" y="777"/>
                  </a:lnTo>
                  <a:lnTo>
                    <a:pt x="0" y="850"/>
                  </a:lnTo>
                  <a:close/>
                  <a:moveTo>
                    <a:pt x="0" y="734"/>
                  </a:moveTo>
                  <a:lnTo>
                    <a:pt x="15" y="734"/>
                  </a:lnTo>
                  <a:lnTo>
                    <a:pt x="15" y="661"/>
                  </a:lnTo>
                  <a:lnTo>
                    <a:pt x="0" y="661"/>
                  </a:lnTo>
                  <a:lnTo>
                    <a:pt x="0" y="734"/>
                  </a:lnTo>
                  <a:close/>
                  <a:moveTo>
                    <a:pt x="0" y="617"/>
                  </a:moveTo>
                  <a:lnTo>
                    <a:pt x="15" y="617"/>
                  </a:lnTo>
                  <a:lnTo>
                    <a:pt x="15" y="545"/>
                  </a:lnTo>
                  <a:lnTo>
                    <a:pt x="0" y="545"/>
                  </a:lnTo>
                  <a:lnTo>
                    <a:pt x="0" y="617"/>
                  </a:lnTo>
                  <a:close/>
                  <a:moveTo>
                    <a:pt x="0" y="501"/>
                  </a:moveTo>
                  <a:lnTo>
                    <a:pt x="15" y="501"/>
                  </a:lnTo>
                  <a:lnTo>
                    <a:pt x="15" y="429"/>
                  </a:lnTo>
                  <a:lnTo>
                    <a:pt x="0" y="429"/>
                  </a:lnTo>
                  <a:lnTo>
                    <a:pt x="0" y="501"/>
                  </a:lnTo>
                  <a:close/>
                  <a:moveTo>
                    <a:pt x="0" y="385"/>
                  </a:moveTo>
                  <a:lnTo>
                    <a:pt x="15" y="385"/>
                  </a:lnTo>
                  <a:lnTo>
                    <a:pt x="15" y="313"/>
                  </a:lnTo>
                  <a:lnTo>
                    <a:pt x="0" y="313"/>
                  </a:lnTo>
                  <a:lnTo>
                    <a:pt x="0" y="385"/>
                  </a:lnTo>
                  <a:close/>
                  <a:moveTo>
                    <a:pt x="0" y="270"/>
                  </a:moveTo>
                  <a:lnTo>
                    <a:pt x="15" y="270"/>
                  </a:lnTo>
                  <a:lnTo>
                    <a:pt x="15" y="198"/>
                  </a:lnTo>
                  <a:lnTo>
                    <a:pt x="0" y="198"/>
                  </a:lnTo>
                  <a:lnTo>
                    <a:pt x="0" y="270"/>
                  </a:lnTo>
                  <a:close/>
                  <a:moveTo>
                    <a:pt x="0" y="154"/>
                  </a:moveTo>
                  <a:lnTo>
                    <a:pt x="15" y="154"/>
                  </a:lnTo>
                  <a:lnTo>
                    <a:pt x="15" y="82"/>
                  </a:lnTo>
                  <a:lnTo>
                    <a:pt x="0" y="82"/>
                  </a:lnTo>
                  <a:lnTo>
                    <a:pt x="0" y="154"/>
                  </a:lnTo>
                  <a:close/>
                  <a:moveTo>
                    <a:pt x="0" y="38"/>
                  </a:moveTo>
                  <a:lnTo>
                    <a:pt x="15" y="3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8" name="Freeform 571"/>
            <p:cNvSpPr>
              <a:spLocks noEditPoints="1"/>
            </p:cNvSpPr>
            <p:nvPr/>
          </p:nvSpPr>
          <p:spPr bwMode="auto">
            <a:xfrm>
              <a:off x="1559864" y="1104769"/>
              <a:ext cx="13981" cy="3110554"/>
            </a:xfrm>
            <a:custGeom>
              <a:avLst/>
              <a:gdLst>
                <a:gd name="T0" fmla="*/ 15 w 15"/>
                <a:gd name="T1" fmla="*/ 3331 h 3403"/>
                <a:gd name="T2" fmla="*/ 0 w 15"/>
                <a:gd name="T3" fmla="*/ 3287 h 3403"/>
                <a:gd name="T4" fmla="*/ 0 w 15"/>
                <a:gd name="T5" fmla="*/ 3215 h 3403"/>
                <a:gd name="T6" fmla="*/ 15 w 15"/>
                <a:gd name="T7" fmla="*/ 3171 h 3403"/>
                <a:gd name="T8" fmla="*/ 0 w 15"/>
                <a:gd name="T9" fmla="*/ 3171 h 3403"/>
                <a:gd name="T10" fmla="*/ 15 w 15"/>
                <a:gd name="T11" fmla="*/ 2982 h 3403"/>
                <a:gd name="T12" fmla="*/ 0 w 15"/>
                <a:gd name="T13" fmla="*/ 2938 h 3403"/>
                <a:gd name="T14" fmla="*/ 0 w 15"/>
                <a:gd name="T15" fmla="*/ 2866 h 3403"/>
                <a:gd name="T16" fmla="*/ 15 w 15"/>
                <a:gd name="T17" fmla="*/ 2824 h 3403"/>
                <a:gd name="T18" fmla="*/ 0 w 15"/>
                <a:gd name="T19" fmla="*/ 2824 h 3403"/>
                <a:gd name="T20" fmla="*/ 15 w 15"/>
                <a:gd name="T21" fmla="*/ 2635 h 3403"/>
                <a:gd name="T22" fmla="*/ 0 w 15"/>
                <a:gd name="T23" fmla="*/ 2591 h 3403"/>
                <a:gd name="T24" fmla="*/ 0 w 15"/>
                <a:gd name="T25" fmla="*/ 2519 h 3403"/>
                <a:gd name="T26" fmla="*/ 15 w 15"/>
                <a:gd name="T27" fmla="*/ 2475 h 3403"/>
                <a:gd name="T28" fmla="*/ 0 w 15"/>
                <a:gd name="T29" fmla="*/ 2475 h 3403"/>
                <a:gd name="T30" fmla="*/ 15 w 15"/>
                <a:gd name="T31" fmla="*/ 2286 h 3403"/>
                <a:gd name="T32" fmla="*/ 0 w 15"/>
                <a:gd name="T33" fmla="*/ 2243 h 3403"/>
                <a:gd name="T34" fmla="*/ 0 w 15"/>
                <a:gd name="T35" fmla="*/ 2170 h 3403"/>
                <a:gd name="T36" fmla="*/ 15 w 15"/>
                <a:gd name="T37" fmla="*/ 2126 h 3403"/>
                <a:gd name="T38" fmla="*/ 0 w 15"/>
                <a:gd name="T39" fmla="*/ 2126 h 3403"/>
                <a:gd name="T40" fmla="*/ 15 w 15"/>
                <a:gd name="T41" fmla="*/ 1938 h 3403"/>
                <a:gd name="T42" fmla="*/ 0 w 15"/>
                <a:gd name="T43" fmla="*/ 1894 h 3403"/>
                <a:gd name="T44" fmla="*/ 0 w 15"/>
                <a:gd name="T45" fmla="*/ 1822 h 3403"/>
                <a:gd name="T46" fmla="*/ 15 w 15"/>
                <a:gd name="T47" fmla="*/ 1778 h 3403"/>
                <a:gd name="T48" fmla="*/ 0 w 15"/>
                <a:gd name="T49" fmla="*/ 1778 h 3403"/>
                <a:gd name="T50" fmla="*/ 15 w 15"/>
                <a:gd name="T51" fmla="*/ 1589 h 3403"/>
                <a:gd name="T52" fmla="*/ 0 w 15"/>
                <a:gd name="T53" fmla="*/ 1547 h 3403"/>
                <a:gd name="T54" fmla="*/ 0 w 15"/>
                <a:gd name="T55" fmla="*/ 1473 h 3403"/>
                <a:gd name="T56" fmla="*/ 15 w 15"/>
                <a:gd name="T57" fmla="*/ 1431 h 3403"/>
                <a:gd name="T58" fmla="*/ 0 w 15"/>
                <a:gd name="T59" fmla="*/ 1431 h 3403"/>
                <a:gd name="T60" fmla="*/ 15 w 15"/>
                <a:gd name="T61" fmla="*/ 1242 h 3403"/>
                <a:gd name="T62" fmla="*/ 0 w 15"/>
                <a:gd name="T63" fmla="*/ 1198 h 3403"/>
                <a:gd name="T64" fmla="*/ 0 w 15"/>
                <a:gd name="T65" fmla="*/ 1126 h 3403"/>
                <a:gd name="T66" fmla="*/ 15 w 15"/>
                <a:gd name="T67" fmla="*/ 1082 h 3403"/>
                <a:gd name="T68" fmla="*/ 0 w 15"/>
                <a:gd name="T69" fmla="*/ 1082 h 3403"/>
                <a:gd name="T70" fmla="*/ 15 w 15"/>
                <a:gd name="T71" fmla="*/ 894 h 3403"/>
                <a:gd name="T72" fmla="*/ 0 w 15"/>
                <a:gd name="T73" fmla="*/ 850 h 3403"/>
                <a:gd name="T74" fmla="*/ 0 w 15"/>
                <a:gd name="T75" fmla="*/ 777 h 3403"/>
                <a:gd name="T76" fmla="*/ 15 w 15"/>
                <a:gd name="T77" fmla="*/ 734 h 3403"/>
                <a:gd name="T78" fmla="*/ 0 w 15"/>
                <a:gd name="T79" fmla="*/ 734 h 3403"/>
                <a:gd name="T80" fmla="*/ 15 w 15"/>
                <a:gd name="T81" fmla="*/ 545 h 3403"/>
                <a:gd name="T82" fmla="*/ 0 w 15"/>
                <a:gd name="T83" fmla="*/ 501 h 3403"/>
                <a:gd name="T84" fmla="*/ 0 w 15"/>
                <a:gd name="T85" fmla="*/ 429 h 3403"/>
                <a:gd name="T86" fmla="*/ 15 w 15"/>
                <a:gd name="T87" fmla="*/ 385 h 3403"/>
                <a:gd name="T88" fmla="*/ 0 w 15"/>
                <a:gd name="T89" fmla="*/ 385 h 3403"/>
                <a:gd name="T90" fmla="*/ 15 w 15"/>
                <a:gd name="T91" fmla="*/ 198 h 3403"/>
                <a:gd name="T92" fmla="*/ 0 w 15"/>
                <a:gd name="T93" fmla="*/ 154 h 3403"/>
                <a:gd name="T94" fmla="*/ 0 w 15"/>
                <a:gd name="T95" fmla="*/ 82 h 3403"/>
                <a:gd name="T96" fmla="*/ 15 w 15"/>
                <a:gd name="T97" fmla="*/ 38 h 3403"/>
                <a:gd name="T98" fmla="*/ 0 w 15"/>
                <a:gd name="T99" fmla="*/ 38 h 3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" h="3403">
                  <a:moveTo>
                    <a:pt x="0" y="3403"/>
                  </a:moveTo>
                  <a:lnTo>
                    <a:pt x="15" y="3403"/>
                  </a:lnTo>
                  <a:lnTo>
                    <a:pt x="15" y="3331"/>
                  </a:lnTo>
                  <a:lnTo>
                    <a:pt x="0" y="3331"/>
                  </a:lnTo>
                  <a:lnTo>
                    <a:pt x="0" y="3403"/>
                  </a:lnTo>
                  <a:close/>
                  <a:moveTo>
                    <a:pt x="0" y="3287"/>
                  </a:moveTo>
                  <a:lnTo>
                    <a:pt x="15" y="3287"/>
                  </a:lnTo>
                  <a:lnTo>
                    <a:pt x="15" y="3215"/>
                  </a:lnTo>
                  <a:lnTo>
                    <a:pt x="0" y="3215"/>
                  </a:lnTo>
                  <a:lnTo>
                    <a:pt x="0" y="3287"/>
                  </a:lnTo>
                  <a:close/>
                  <a:moveTo>
                    <a:pt x="0" y="3171"/>
                  </a:moveTo>
                  <a:lnTo>
                    <a:pt x="15" y="3171"/>
                  </a:lnTo>
                  <a:lnTo>
                    <a:pt x="15" y="3098"/>
                  </a:lnTo>
                  <a:lnTo>
                    <a:pt x="0" y="3098"/>
                  </a:lnTo>
                  <a:lnTo>
                    <a:pt x="0" y="3171"/>
                  </a:lnTo>
                  <a:close/>
                  <a:moveTo>
                    <a:pt x="0" y="3055"/>
                  </a:moveTo>
                  <a:lnTo>
                    <a:pt x="15" y="3055"/>
                  </a:lnTo>
                  <a:lnTo>
                    <a:pt x="15" y="2982"/>
                  </a:lnTo>
                  <a:lnTo>
                    <a:pt x="0" y="2982"/>
                  </a:lnTo>
                  <a:lnTo>
                    <a:pt x="0" y="3055"/>
                  </a:lnTo>
                  <a:close/>
                  <a:moveTo>
                    <a:pt x="0" y="2938"/>
                  </a:moveTo>
                  <a:lnTo>
                    <a:pt x="15" y="2938"/>
                  </a:lnTo>
                  <a:lnTo>
                    <a:pt x="15" y="2866"/>
                  </a:lnTo>
                  <a:lnTo>
                    <a:pt x="0" y="2866"/>
                  </a:lnTo>
                  <a:lnTo>
                    <a:pt x="0" y="2938"/>
                  </a:lnTo>
                  <a:close/>
                  <a:moveTo>
                    <a:pt x="0" y="2824"/>
                  </a:moveTo>
                  <a:lnTo>
                    <a:pt x="15" y="2824"/>
                  </a:lnTo>
                  <a:lnTo>
                    <a:pt x="15" y="2750"/>
                  </a:lnTo>
                  <a:lnTo>
                    <a:pt x="0" y="2750"/>
                  </a:lnTo>
                  <a:lnTo>
                    <a:pt x="0" y="2824"/>
                  </a:lnTo>
                  <a:close/>
                  <a:moveTo>
                    <a:pt x="0" y="2707"/>
                  </a:moveTo>
                  <a:lnTo>
                    <a:pt x="15" y="2707"/>
                  </a:lnTo>
                  <a:lnTo>
                    <a:pt x="15" y="2635"/>
                  </a:lnTo>
                  <a:lnTo>
                    <a:pt x="0" y="2635"/>
                  </a:lnTo>
                  <a:lnTo>
                    <a:pt x="0" y="2707"/>
                  </a:lnTo>
                  <a:close/>
                  <a:moveTo>
                    <a:pt x="0" y="2591"/>
                  </a:moveTo>
                  <a:lnTo>
                    <a:pt x="15" y="2591"/>
                  </a:lnTo>
                  <a:lnTo>
                    <a:pt x="15" y="2519"/>
                  </a:lnTo>
                  <a:lnTo>
                    <a:pt x="0" y="2519"/>
                  </a:lnTo>
                  <a:lnTo>
                    <a:pt x="0" y="2591"/>
                  </a:lnTo>
                  <a:close/>
                  <a:moveTo>
                    <a:pt x="0" y="2475"/>
                  </a:moveTo>
                  <a:lnTo>
                    <a:pt x="15" y="2475"/>
                  </a:lnTo>
                  <a:lnTo>
                    <a:pt x="15" y="2403"/>
                  </a:lnTo>
                  <a:lnTo>
                    <a:pt x="0" y="2403"/>
                  </a:lnTo>
                  <a:lnTo>
                    <a:pt x="0" y="2475"/>
                  </a:lnTo>
                  <a:close/>
                  <a:moveTo>
                    <a:pt x="0" y="2359"/>
                  </a:moveTo>
                  <a:lnTo>
                    <a:pt x="15" y="2359"/>
                  </a:lnTo>
                  <a:lnTo>
                    <a:pt x="15" y="2286"/>
                  </a:lnTo>
                  <a:lnTo>
                    <a:pt x="0" y="2286"/>
                  </a:lnTo>
                  <a:lnTo>
                    <a:pt x="0" y="2359"/>
                  </a:lnTo>
                  <a:close/>
                  <a:moveTo>
                    <a:pt x="0" y="2243"/>
                  </a:moveTo>
                  <a:lnTo>
                    <a:pt x="15" y="2243"/>
                  </a:lnTo>
                  <a:lnTo>
                    <a:pt x="15" y="2170"/>
                  </a:lnTo>
                  <a:lnTo>
                    <a:pt x="0" y="2170"/>
                  </a:lnTo>
                  <a:lnTo>
                    <a:pt x="0" y="2243"/>
                  </a:lnTo>
                  <a:close/>
                  <a:moveTo>
                    <a:pt x="0" y="2126"/>
                  </a:moveTo>
                  <a:lnTo>
                    <a:pt x="15" y="2126"/>
                  </a:lnTo>
                  <a:lnTo>
                    <a:pt x="15" y="2054"/>
                  </a:lnTo>
                  <a:lnTo>
                    <a:pt x="0" y="2054"/>
                  </a:lnTo>
                  <a:lnTo>
                    <a:pt x="0" y="2126"/>
                  </a:lnTo>
                  <a:close/>
                  <a:moveTo>
                    <a:pt x="0" y="2010"/>
                  </a:moveTo>
                  <a:lnTo>
                    <a:pt x="15" y="2010"/>
                  </a:lnTo>
                  <a:lnTo>
                    <a:pt x="15" y="1938"/>
                  </a:lnTo>
                  <a:lnTo>
                    <a:pt x="0" y="1938"/>
                  </a:lnTo>
                  <a:lnTo>
                    <a:pt x="0" y="2010"/>
                  </a:lnTo>
                  <a:close/>
                  <a:moveTo>
                    <a:pt x="0" y="1894"/>
                  </a:moveTo>
                  <a:lnTo>
                    <a:pt x="15" y="1894"/>
                  </a:lnTo>
                  <a:lnTo>
                    <a:pt x="15" y="1822"/>
                  </a:lnTo>
                  <a:lnTo>
                    <a:pt x="0" y="1822"/>
                  </a:lnTo>
                  <a:lnTo>
                    <a:pt x="0" y="1894"/>
                  </a:lnTo>
                  <a:close/>
                  <a:moveTo>
                    <a:pt x="0" y="1778"/>
                  </a:moveTo>
                  <a:lnTo>
                    <a:pt x="15" y="1778"/>
                  </a:lnTo>
                  <a:lnTo>
                    <a:pt x="15" y="1705"/>
                  </a:lnTo>
                  <a:lnTo>
                    <a:pt x="0" y="1705"/>
                  </a:lnTo>
                  <a:lnTo>
                    <a:pt x="0" y="1778"/>
                  </a:lnTo>
                  <a:close/>
                  <a:moveTo>
                    <a:pt x="0" y="1662"/>
                  </a:moveTo>
                  <a:lnTo>
                    <a:pt x="15" y="1662"/>
                  </a:lnTo>
                  <a:lnTo>
                    <a:pt x="15" y="1589"/>
                  </a:lnTo>
                  <a:lnTo>
                    <a:pt x="0" y="1589"/>
                  </a:lnTo>
                  <a:lnTo>
                    <a:pt x="0" y="1662"/>
                  </a:lnTo>
                  <a:close/>
                  <a:moveTo>
                    <a:pt x="0" y="1547"/>
                  </a:moveTo>
                  <a:lnTo>
                    <a:pt x="15" y="1547"/>
                  </a:lnTo>
                  <a:lnTo>
                    <a:pt x="15" y="1473"/>
                  </a:lnTo>
                  <a:lnTo>
                    <a:pt x="0" y="1473"/>
                  </a:lnTo>
                  <a:lnTo>
                    <a:pt x="0" y="1547"/>
                  </a:lnTo>
                  <a:close/>
                  <a:moveTo>
                    <a:pt x="0" y="1431"/>
                  </a:moveTo>
                  <a:lnTo>
                    <a:pt x="15" y="1431"/>
                  </a:lnTo>
                  <a:lnTo>
                    <a:pt x="15" y="1358"/>
                  </a:lnTo>
                  <a:lnTo>
                    <a:pt x="0" y="1358"/>
                  </a:lnTo>
                  <a:lnTo>
                    <a:pt x="0" y="1431"/>
                  </a:lnTo>
                  <a:close/>
                  <a:moveTo>
                    <a:pt x="0" y="1315"/>
                  </a:moveTo>
                  <a:lnTo>
                    <a:pt x="15" y="1315"/>
                  </a:lnTo>
                  <a:lnTo>
                    <a:pt x="15" y="1242"/>
                  </a:lnTo>
                  <a:lnTo>
                    <a:pt x="0" y="1242"/>
                  </a:lnTo>
                  <a:lnTo>
                    <a:pt x="0" y="1315"/>
                  </a:lnTo>
                  <a:close/>
                  <a:moveTo>
                    <a:pt x="0" y="1198"/>
                  </a:moveTo>
                  <a:lnTo>
                    <a:pt x="15" y="1198"/>
                  </a:lnTo>
                  <a:lnTo>
                    <a:pt x="15" y="1126"/>
                  </a:lnTo>
                  <a:lnTo>
                    <a:pt x="0" y="1126"/>
                  </a:lnTo>
                  <a:lnTo>
                    <a:pt x="0" y="1198"/>
                  </a:lnTo>
                  <a:close/>
                  <a:moveTo>
                    <a:pt x="0" y="1082"/>
                  </a:moveTo>
                  <a:lnTo>
                    <a:pt x="15" y="1082"/>
                  </a:lnTo>
                  <a:lnTo>
                    <a:pt x="15" y="1010"/>
                  </a:lnTo>
                  <a:lnTo>
                    <a:pt x="0" y="1010"/>
                  </a:lnTo>
                  <a:lnTo>
                    <a:pt x="0" y="1082"/>
                  </a:lnTo>
                  <a:close/>
                  <a:moveTo>
                    <a:pt x="0" y="966"/>
                  </a:moveTo>
                  <a:lnTo>
                    <a:pt x="15" y="966"/>
                  </a:lnTo>
                  <a:lnTo>
                    <a:pt x="15" y="894"/>
                  </a:lnTo>
                  <a:lnTo>
                    <a:pt x="0" y="894"/>
                  </a:lnTo>
                  <a:lnTo>
                    <a:pt x="0" y="966"/>
                  </a:lnTo>
                  <a:close/>
                  <a:moveTo>
                    <a:pt x="0" y="850"/>
                  </a:moveTo>
                  <a:lnTo>
                    <a:pt x="15" y="850"/>
                  </a:lnTo>
                  <a:lnTo>
                    <a:pt x="15" y="777"/>
                  </a:lnTo>
                  <a:lnTo>
                    <a:pt x="0" y="777"/>
                  </a:lnTo>
                  <a:lnTo>
                    <a:pt x="0" y="850"/>
                  </a:lnTo>
                  <a:close/>
                  <a:moveTo>
                    <a:pt x="0" y="734"/>
                  </a:moveTo>
                  <a:lnTo>
                    <a:pt x="15" y="734"/>
                  </a:lnTo>
                  <a:lnTo>
                    <a:pt x="15" y="661"/>
                  </a:lnTo>
                  <a:lnTo>
                    <a:pt x="0" y="661"/>
                  </a:lnTo>
                  <a:lnTo>
                    <a:pt x="0" y="734"/>
                  </a:lnTo>
                  <a:close/>
                  <a:moveTo>
                    <a:pt x="0" y="617"/>
                  </a:moveTo>
                  <a:lnTo>
                    <a:pt x="15" y="617"/>
                  </a:lnTo>
                  <a:lnTo>
                    <a:pt x="15" y="545"/>
                  </a:lnTo>
                  <a:lnTo>
                    <a:pt x="0" y="545"/>
                  </a:lnTo>
                  <a:lnTo>
                    <a:pt x="0" y="617"/>
                  </a:lnTo>
                  <a:close/>
                  <a:moveTo>
                    <a:pt x="0" y="501"/>
                  </a:moveTo>
                  <a:lnTo>
                    <a:pt x="15" y="501"/>
                  </a:lnTo>
                  <a:lnTo>
                    <a:pt x="15" y="429"/>
                  </a:lnTo>
                  <a:lnTo>
                    <a:pt x="0" y="429"/>
                  </a:lnTo>
                  <a:lnTo>
                    <a:pt x="0" y="501"/>
                  </a:lnTo>
                  <a:close/>
                  <a:moveTo>
                    <a:pt x="0" y="385"/>
                  </a:moveTo>
                  <a:lnTo>
                    <a:pt x="15" y="385"/>
                  </a:lnTo>
                  <a:lnTo>
                    <a:pt x="15" y="313"/>
                  </a:lnTo>
                  <a:lnTo>
                    <a:pt x="0" y="313"/>
                  </a:lnTo>
                  <a:lnTo>
                    <a:pt x="0" y="385"/>
                  </a:lnTo>
                  <a:close/>
                  <a:moveTo>
                    <a:pt x="0" y="270"/>
                  </a:moveTo>
                  <a:lnTo>
                    <a:pt x="15" y="270"/>
                  </a:lnTo>
                  <a:lnTo>
                    <a:pt x="15" y="198"/>
                  </a:lnTo>
                  <a:lnTo>
                    <a:pt x="0" y="198"/>
                  </a:lnTo>
                  <a:lnTo>
                    <a:pt x="0" y="270"/>
                  </a:lnTo>
                  <a:close/>
                  <a:moveTo>
                    <a:pt x="0" y="154"/>
                  </a:moveTo>
                  <a:lnTo>
                    <a:pt x="15" y="154"/>
                  </a:lnTo>
                  <a:lnTo>
                    <a:pt x="15" y="82"/>
                  </a:lnTo>
                  <a:lnTo>
                    <a:pt x="0" y="82"/>
                  </a:lnTo>
                  <a:lnTo>
                    <a:pt x="0" y="154"/>
                  </a:lnTo>
                  <a:close/>
                  <a:moveTo>
                    <a:pt x="0" y="38"/>
                  </a:moveTo>
                  <a:lnTo>
                    <a:pt x="15" y="38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49" name="Freeform 572"/>
            <p:cNvSpPr>
              <a:spLocks noEditPoints="1"/>
            </p:cNvSpPr>
            <p:nvPr/>
          </p:nvSpPr>
          <p:spPr bwMode="auto">
            <a:xfrm>
              <a:off x="588159" y="942114"/>
              <a:ext cx="69907" cy="98690"/>
            </a:xfrm>
            <a:custGeom>
              <a:avLst/>
              <a:gdLst>
                <a:gd name="T0" fmla="*/ 0 w 80"/>
                <a:gd name="T1" fmla="*/ 107 h 107"/>
                <a:gd name="T2" fmla="*/ 0 w 80"/>
                <a:gd name="T3" fmla="*/ 0 h 107"/>
                <a:gd name="T4" fmla="*/ 40 w 80"/>
                <a:gd name="T5" fmla="*/ 0 h 107"/>
                <a:gd name="T6" fmla="*/ 49 w 80"/>
                <a:gd name="T7" fmla="*/ 0 h 107"/>
                <a:gd name="T8" fmla="*/ 56 w 80"/>
                <a:gd name="T9" fmla="*/ 0 h 107"/>
                <a:gd name="T10" fmla="*/ 62 w 80"/>
                <a:gd name="T11" fmla="*/ 3 h 107"/>
                <a:gd name="T12" fmla="*/ 68 w 80"/>
                <a:gd name="T13" fmla="*/ 6 h 107"/>
                <a:gd name="T14" fmla="*/ 73 w 80"/>
                <a:gd name="T15" fmla="*/ 11 h 107"/>
                <a:gd name="T16" fmla="*/ 77 w 80"/>
                <a:gd name="T17" fmla="*/ 17 h 107"/>
                <a:gd name="T18" fmla="*/ 79 w 80"/>
                <a:gd name="T19" fmla="*/ 23 h 107"/>
                <a:gd name="T20" fmla="*/ 80 w 80"/>
                <a:gd name="T21" fmla="*/ 30 h 107"/>
                <a:gd name="T22" fmla="*/ 79 w 80"/>
                <a:gd name="T23" fmla="*/ 39 h 107"/>
                <a:gd name="T24" fmla="*/ 76 w 80"/>
                <a:gd name="T25" fmla="*/ 47 h 107"/>
                <a:gd name="T26" fmla="*/ 71 w 80"/>
                <a:gd name="T27" fmla="*/ 54 h 107"/>
                <a:gd name="T28" fmla="*/ 59 w 80"/>
                <a:gd name="T29" fmla="*/ 60 h 107"/>
                <a:gd name="T30" fmla="*/ 41 w 80"/>
                <a:gd name="T31" fmla="*/ 63 h 107"/>
                <a:gd name="T32" fmla="*/ 14 w 80"/>
                <a:gd name="T33" fmla="*/ 63 h 107"/>
                <a:gd name="T34" fmla="*/ 14 w 80"/>
                <a:gd name="T35" fmla="*/ 107 h 107"/>
                <a:gd name="T36" fmla="*/ 0 w 80"/>
                <a:gd name="T37" fmla="*/ 107 h 107"/>
                <a:gd name="T38" fmla="*/ 14 w 80"/>
                <a:gd name="T39" fmla="*/ 51 h 107"/>
                <a:gd name="T40" fmla="*/ 41 w 80"/>
                <a:gd name="T41" fmla="*/ 51 h 107"/>
                <a:gd name="T42" fmla="*/ 50 w 80"/>
                <a:gd name="T43" fmla="*/ 50 h 107"/>
                <a:gd name="T44" fmla="*/ 56 w 80"/>
                <a:gd name="T45" fmla="*/ 48 h 107"/>
                <a:gd name="T46" fmla="*/ 61 w 80"/>
                <a:gd name="T47" fmla="*/ 45 h 107"/>
                <a:gd name="T48" fmla="*/ 64 w 80"/>
                <a:gd name="T49" fmla="*/ 42 h 107"/>
                <a:gd name="T50" fmla="*/ 65 w 80"/>
                <a:gd name="T51" fmla="*/ 36 h 107"/>
                <a:gd name="T52" fmla="*/ 65 w 80"/>
                <a:gd name="T53" fmla="*/ 32 h 107"/>
                <a:gd name="T54" fmla="*/ 65 w 80"/>
                <a:gd name="T55" fmla="*/ 24 h 107"/>
                <a:gd name="T56" fmla="*/ 62 w 80"/>
                <a:gd name="T57" fmla="*/ 20 h 107"/>
                <a:gd name="T58" fmla="*/ 59 w 80"/>
                <a:gd name="T59" fmla="*/ 15 h 107"/>
                <a:gd name="T60" fmla="*/ 55 w 80"/>
                <a:gd name="T61" fmla="*/ 14 h 107"/>
                <a:gd name="T62" fmla="*/ 52 w 80"/>
                <a:gd name="T63" fmla="*/ 12 h 107"/>
                <a:gd name="T64" fmla="*/ 47 w 80"/>
                <a:gd name="T65" fmla="*/ 12 h 107"/>
                <a:gd name="T66" fmla="*/ 41 w 80"/>
                <a:gd name="T67" fmla="*/ 12 h 107"/>
                <a:gd name="T68" fmla="*/ 14 w 80"/>
                <a:gd name="T69" fmla="*/ 12 h 107"/>
                <a:gd name="T70" fmla="*/ 14 w 80"/>
                <a:gd name="T71" fmla="*/ 5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" h="107">
                  <a:moveTo>
                    <a:pt x="0" y="107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2" y="3"/>
                  </a:lnTo>
                  <a:lnTo>
                    <a:pt x="68" y="6"/>
                  </a:lnTo>
                  <a:lnTo>
                    <a:pt x="73" y="11"/>
                  </a:lnTo>
                  <a:lnTo>
                    <a:pt x="77" y="17"/>
                  </a:lnTo>
                  <a:lnTo>
                    <a:pt x="79" y="23"/>
                  </a:lnTo>
                  <a:lnTo>
                    <a:pt x="80" y="30"/>
                  </a:lnTo>
                  <a:lnTo>
                    <a:pt x="79" y="39"/>
                  </a:lnTo>
                  <a:lnTo>
                    <a:pt x="76" y="47"/>
                  </a:lnTo>
                  <a:lnTo>
                    <a:pt x="71" y="54"/>
                  </a:lnTo>
                  <a:lnTo>
                    <a:pt x="59" y="60"/>
                  </a:lnTo>
                  <a:lnTo>
                    <a:pt x="41" y="63"/>
                  </a:lnTo>
                  <a:lnTo>
                    <a:pt x="14" y="63"/>
                  </a:lnTo>
                  <a:lnTo>
                    <a:pt x="14" y="107"/>
                  </a:lnTo>
                  <a:lnTo>
                    <a:pt x="0" y="107"/>
                  </a:lnTo>
                  <a:close/>
                  <a:moveTo>
                    <a:pt x="14" y="51"/>
                  </a:moveTo>
                  <a:lnTo>
                    <a:pt x="41" y="51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61" y="45"/>
                  </a:lnTo>
                  <a:lnTo>
                    <a:pt x="64" y="42"/>
                  </a:lnTo>
                  <a:lnTo>
                    <a:pt x="65" y="36"/>
                  </a:lnTo>
                  <a:lnTo>
                    <a:pt x="65" y="32"/>
                  </a:lnTo>
                  <a:lnTo>
                    <a:pt x="65" y="24"/>
                  </a:lnTo>
                  <a:lnTo>
                    <a:pt x="62" y="20"/>
                  </a:lnTo>
                  <a:lnTo>
                    <a:pt x="59" y="15"/>
                  </a:lnTo>
                  <a:lnTo>
                    <a:pt x="55" y="14"/>
                  </a:lnTo>
                  <a:lnTo>
                    <a:pt x="52" y="12"/>
                  </a:lnTo>
                  <a:lnTo>
                    <a:pt x="47" y="12"/>
                  </a:lnTo>
                  <a:lnTo>
                    <a:pt x="41" y="12"/>
                  </a:lnTo>
                  <a:lnTo>
                    <a:pt x="14" y="12"/>
                  </a:lnTo>
                  <a:lnTo>
                    <a:pt x="14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0" name="Freeform 573"/>
            <p:cNvSpPr>
              <a:spLocks/>
            </p:cNvSpPr>
            <p:nvPr/>
          </p:nvSpPr>
          <p:spPr bwMode="auto">
            <a:xfrm>
              <a:off x="673794" y="967700"/>
              <a:ext cx="52430" cy="73103"/>
            </a:xfrm>
            <a:custGeom>
              <a:avLst/>
              <a:gdLst>
                <a:gd name="T0" fmla="*/ 47 w 61"/>
                <a:gd name="T1" fmla="*/ 78 h 80"/>
                <a:gd name="T2" fmla="*/ 47 w 61"/>
                <a:gd name="T3" fmla="*/ 65 h 80"/>
                <a:gd name="T4" fmla="*/ 43 w 61"/>
                <a:gd name="T5" fmla="*/ 71 h 80"/>
                <a:gd name="T6" fmla="*/ 37 w 61"/>
                <a:gd name="T7" fmla="*/ 75 h 80"/>
                <a:gd name="T8" fmla="*/ 31 w 61"/>
                <a:gd name="T9" fmla="*/ 78 h 80"/>
                <a:gd name="T10" fmla="*/ 25 w 61"/>
                <a:gd name="T11" fmla="*/ 80 h 80"/>
                <a:gd name="T12" fmla="*/ 19 w 61"/>
                <a:gd name="T13" fmla="*/ 78 h 80"/>
                <a:gd name="T14" fmla="*/ 13 w 61"/>
                <a:gd name="T15" fmla="*/ 77 h 80"/>
                <a:gd name="T16" fmla="*/ 8 w 61"/>
                <a:gd name="T17" fmla="*/ 74 h 80"/>
                <a:gd name="T18" fmla="*/ 5 w 61"/>
                <a:gd name="T19" fmla="*/ 71 h 80"/>
                <a:gd name="T20" fmla="*/ 2 w 61"/>
                <a:gd name="T21" fmla="*/ 66 h 80"/>
                <a:gd name="T22" fmla="*/ 2 w 61"/>
                <a:gd name="T23" fmla="*/ 60 h 80"/>
                <a:gd name="T24" fmla="*/ 0 w 61"/>
                <a:gd name="T25" fmla="*/ 56 h 80"/>
                <a:gd name="T26" fmla="*/ 0 w 61"/>
                <a:gd name="T27" fmla="*/ 48 h 80"/>
                <a:gd name="T28" fmla="*/ 0 w 61"/>
                <a:gd name="T29" fmla="*/ 0 h 80"/>
                <a:gd name="T30" fmla="*/ 14 w 61"/>
                <a:gd name="T31" fmla="*/ 0 h 80"/>
                <a:gd name="T32" fmla="*/ 14 w 61"/>
                <a:gd name="T33" fmla="*/ 42 h 80"/>
                <a:gd name="T34" fmla="*/ 14 w 61"/>
                <a:gd name="T35" fmla="*/ 48 h 80"/>
                <a:gd name="T36" fmla="*/ 14 w 61"/>
                <a:gd name="T37" fmla="*/ 53 h 80"/>
                <a:gd name="T38" fmla="*/ 16 w 61"/>
                <a:gd name="T39" fmla="*/ 56 h 80"/>
                <a:gd name="T40" fmla="*/ 17 w 61"/>
                <a:gd name="T41" fmla="*/ 60 h 80"/>
                <a:gd name="T42" fmla="*/ 20 w 61"/>
                <a:gd name="T43" fmla="*/ 65 h 80"/>
                <a:gd name="T44" fmla="*/ 25 w 61"/>
                <a:gd name="T45" fmla="*/ 66 h 80"/>
                <a:gd name="T46" fmla="*/ 29 w 61"/>
                <a:gd name="T47" fmla="*/ 68 h 80"/>
                <a:gd name="T48" fmla="*/ 34 w 61"/>
                <a:gd name="T49" fmla="*/ 66 h 80"/>
                <a:gd name="T50" fmla="*/ 38 w 61"/>
                <a:gd name="T51" fmla="*/ 65 h 80"/>
                <a:gd name="T52" fmla="*/ 43 w 61"/>
                <a:gd name="T53" fmla="*/ 60 h 80"/>
                <a:gd name="T54" fmla="*/ 46 w 61"/>
                <a:gd name="T55" fmla="*/ 56 h 80"/>
                <a:gd name="T56" fmla="*/ 46 w 61"/>
                <a:gd name="T57" fmla="*/ 53 h 80"/>
                <a:gd name="T58" fmla="*/ 47 w 61"/>
                <a:gd name="T59" fmla="*/ 47 h 80"/>
                <a:gd name="T60" fmla="*/ 47 w 61"/>
                <a:gd name="T61" fmla="*/ 40 h 80"/>
                <a:gd name="T62" fmla="*/ 47 w 61"/>
                <a:gd name="T63" fmla="*/ 0 h 80"/>
                <a:gd name="T64" fmla="*/ 61 w 61"/>
                <a:gd name="T65" fmla="*/ 0 h 80"/>
                <a:gd name="T66" fmla="*/ 61 w 61"/>
                <a:gd name="T67" fmla="*/ 78 h 80"/>
                <a:gd name="T68" fmla="*/ 47 w 61"/>
                <a:gd name="T69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1" h="80">
                  <a:moveTo>
                    <a:pt x="47" y="78"/>
                  </a:moveTo>
                  <a:lnTo>
                    <a:pt x="47" y="65"/>
                  </a:lnTo>
                  <a:lnTo>
                    <a:pt x="43" y="71"/>
                  </a:lnTo>
                  <a:lnTo>
                    <a:pt x="37" y="75"/>
                  </a:lnTo>
                  <a:lnTo>
                    <a:pt x="31" y="78"/>
                  </a:lnTo>
                  <a:lnTo>
                    <a:pt x="25" y="80"/>
                  </a:lnTo>
                  <a:lnTo>
                    <a:pt x="19" y="78"/>
                  </a:lnTo>
                  <a:lnTo>
                    <a:pt x="13" y="77"/>
                  </a:lnTo>
                  <a:lnTo>
                    <a:pt x="8" y="74"/>
                  </a:lnTo>
                  <a:lnTo>
                    <a:pt x="5" y="71"/>
                  </a:lnTo>
                  <a:lnTo>
                    <a:pt x="2" y="66"/>
                  </a:lnTo>
                  <a:lnTo>
                    <a:pt x="2" y="60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4" y="53"/>
                  </a:lnTo>
                  <a:lnTo>
                    <a:pt x="16" y="56"/>
                  </a:lnTo>
                  <a:lnTo>
                    <a:pt x="17" y="60"/>
                  </a:lnTo>
                  <a:lnTo>
                    <a:pt x="20" y="65"/>
                  </a:lnTo>
                  <a:lnTo>
                    <a:pt x="25" y="66"/>
                  </a:lnTo>
                  <a:lnTo>
                    <a:pt x="29" y="68"/>
                  </a:lnTo>
                  <a:lnTo>
                    <a:pt x="34" y="66"/>
                  </a:lnTo>
                  <a:lnTo>
                    <a:pt x="38" y="65"/>
                  </a:lnTo>
                  <a:lnTo>
                    <a:pt x="43" y="60"/>
                  </a:lnTo>
                  <a:lnTo>
                    <a:pt x="46" y="56"/>
                  </a:lnTo>
                  <a:lnTo>
                    <a:pt x="46" y="53"/>
                  </a:lnTo>
                  <a:lnTo>
                    <a:pt x="47" y="47"/>
                  </a:lnTo>
                  <a:lnTo>
                    <a:pt x="47" y="40"/>
                  </a:lnTo>
                  <a:lnTo>
                    <a:pt x="47" y="0"/>
                  </a:lnTo>
                  <a:lnTo>
                    <a:pt x="61" y="0"/>
                  </a:lnTo>
                  <a:lnTo>
                    <a:pt x="61" y="78"/>
                  </a:lnTo>
                  <a:lnTo>
                    <a:pt x="47" y="7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1" name="Rectangle 574"/>
            <p:cNvSpPr>
              <a:spLocks noChangeArrowheads="1"/>
            </p:cNvSpPr>
            <p:nvPr/>
          </p:nvSpPr>
          <p:spPr bwMode="auto">
            <a:xfrm>
              <a:off x="747196" y="942114"/>
              <a:ext cx="12234" cy="9869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2" name="Freeform 575"/>
            <p:cNvSpPr>
              <a:spLocks/>
            </p:cNvSpPr>
            <p:nvPr/>
          </p:nvSpPr>
          <p:spPr bwMode="auto">
            <a:xfrm>
              <a:off x="769917" y="967700"/>
              <a:ext cx="54178" cy="73103"/>
            </a:xfrm>
            <a:custGeom>
              <a:avLst/>
              <a:gdLst>
                <a:gd name="T0" fmla="*/ 14 w 63"/>
                <a:gd name="T1" fmla="*/ 55 h 82"/>
                <a:gd name="T2" fmla="*/ 17 w 63"/>
                <a:gd name="T3" fmla="*/ 62 h 82"/>
                <a:gd name="T4" fmla="*/ 23 w 63"/>
                <a:gd name="T5" fmla="*/ 67 h 82"/>
                <a:gd name="T6" fmla="*/ 33 w 63"/>
                <a:gd name="T7" fmla="*/ 70 h 82"/>
                <a:gd name="T8" fmla="*/ 42 w 63"/>
                <a:gd name="T9" fmla="*/ 68 h 82"/>
                <a:gd name="T10" fmla="*/ 48 w 63"/>
                <a:gd name="T11" fmla="*/ 62 h 82"/>
                <a:gd name="T12" fmla="*/ 50 w 63"/>
                <a:gd name="T13" fmla="*/ 56 h 82"/>
                <a:gd name="T14" fmla="*/ 45 w 63"/>
                <a:gd name="T15" fmla="*/ 52 h 82"/>
                <a:gd name="T16" fmla="*/ 38 w 63"/>
                <a:gd name="T17" fmla="*/ 49 h 82"/>
                <a:gd name="T18" fmla="*/ 24 w 63"/>
                <a:gd name="T19" fmla="*/ 46 h 82"/>
                <a:gd name="T20" fmla="*/ 14 w 63"/>
                <a:gd name="T21" fmla="*/ 41 h 82"/>
                <a:gd name="T22" fmla="*/ 5 w 63"/>
                <a:gd name="T23" fmla="*/ 33 h 82"/>
                <a:gd name="T24" fmla="*/ 2 w 63"/>
                <a:gd name="T25" fmla="*/ 23 h 82"/>
                <a:gd name="T26" fmla="*/ 5 w 63"/>
                <a:gd name="T27" fmla="*/ 14 h 82"/>
                <a:gd name="T28" fmla="*/ 11 w 63"/>
                <a:gd name="T29" fmla="*/ 6 h 82"/>
                <a:gd name="T30" fmla="*/ 18 w 63"/>
                <a:gd name="T31" fmla="*/ 2 h 82"/>
                <a:gd name="T32" fmla="*/ 29 w 63"/>
                <a:gd name="T33" fmla="*/ 0 h 82"/>
                <a:gd name="T34" fmla="*/ 45 w 63"/>
                <a:gd name="T35" fmla="*/ 3 h 82"/>
                <a:gd name="T36" fmla="*/ 54 w 63"/>
                <a:gd name="T37" fmla="*/ 11 h 82"/>
                <a:gd name="T38" fmla="*/ 59 w 63"/>
                <a:gd name="T39" fmla="*/ 23 h 82"/>
                <a:gd name="T40" fmla="*/ 44 w 63"/>
                <a:gd name="T41" fmla="*/ 20 h 82"/>
                <a:gd name="T42" fmla="*/ 36 w 63"/>
                <a:gd name="T43" fmla="*/ 14 h 82"/>
                <a:gd name="T44" fmla="*/ 26 w 63"/>
                <a:gd name="T45" fmla="*/ 14 h 82"/>
                <a:gd name="T46" fmla="*/ 20 w 63"/>
                <a:gd name="T47" fmla="*/ 15 h 82"/>
                <a:gd name="T48" fmla="*/ 15 w 63"/>
                <a:gd name="T49" fmla="*/ 21 h 82"/>
                <a:gd name="T50" fmla="*/ 17 w 63"/>
                <a:gd name="T51" fmla="*/ 26 h 82"/>
                <a:gd name="T52" fmla="*/ 21 w 63"/>
                <a:gd name="T53" fmla="*/ 29 h 82"/>
                <a:gd name="T54" fmla="*/ 27 w 63"/>
                <a:gd name="T55" fmla="*/ 30 h 82"/>
                <a:gd name="T56" fmla="*/ 39 w 63"/>
                <a:gd name="T57" fmla="*/ 35 h 82"/>
                <a:gd name="T58" fmla="*/ 50 w 63"/>
                <a:gd name="T59" fmla="*/ 38 h 82"/>
                <a:gd name="T60" fmla="*/ 60 w 63"/>
                <a:gd name="T61" fmla="*/ 46 h 82"/>
                <a:gd name="T62" fmla="*/ 63 w 63"/>
                <a:gd name="T63" fmla="*/ 56 h 82"/>
                <a:gd name="T64" fmla="*/ 60 w 63"/>
                <a:gd name="T65" fmla="*/ 70 h 82"/>
                <a:gd name="T66" fmla="*/ 48 w 63"/>
                <a:gd name="T67" fmla="*/ 79 h 82"/>
                <a:gd name="T68" fmla="*/ 33 w 63"/>
                <a:gd name="T69" fmla="*/ 82 h 82"/>
                <a:gd name="T70" fmla="*/ 17 w 63"/>
                <a:gd name="T71" fmla="*/ 79 h 82"/>
                <a:gd name="T72" fmla="*/ 6 w 63"/>
                <a:gd name="T73" fmla="*/ 70 h 82"/>
                <a:gd name="T74" fmla="*/ 0 w 63"/>
                <a:gd name="T75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82">
                  <a:moveTo>
                    <a:pt x="0" y="56"/>
                  </a:moveTo>
                  <a:lnTo>
                    <a:pt x="14" y="55"/>
                  </a:lnTo>
                  <a:lnTo>
                    <a:pt x="15" y="59"/>
                  </a:lnTo>
                  <a:lnTo>
                    <a:pt x="17" y="62"/>
                  </a:lnTo>
                  <a:lnTo>
                    <a:pt x="20" y="65"/>
                  </a:lnTo>
                  <a:lnTo>
                    <a:pt x="23" y="67"/>
                  </a:lnTo>
                  <a:lnTo>
                    <a:pt x="27" y="68"/>
                  </a:lnTo>
                  <a:lnTo>
                    <a:pt x="33" y="70"/>
                  </a:lnTo>
                  <a:lnTo>
                    <a:pt x="38" y="68"/>
                  </a:lnTo>
                  <a:lnTo>
                    <a:pt x="42" y="68"/>
                  </a:lnTo>
                  <a:lnTo>
                    <a:pt x="45" y="65"/>
                  </a:lnTo>
                  <a:lnTo>
                    <a:pt x="48" y="62"/>
                  </a:lnTo>
                  <a:lnTo>
                    <a:pt x="50" y="58"/>
                  </a:lnTo>
                  <a:lnTo>
                    <a:pt x="50" y="56"/>
                  </a:lnTo>
                  <a:lnTo>
                    <a:pt x="47" y="53"/>
                  </a:lnTo>
                  <a:lnTo>
                    <a:pt x="45" y="52"/>
                  </a:lnTo>
                  <a:lnTo>
                    <a:pt x="42" y="50"/>
                  </a:lnTo>
                  <a:lnTo>
                    <a:pt x="38" y="49"/>
                  </a:lnTo>
                  <a:lnTo>
                    <a:pt x="32" y="47"/>
                  </a:lnTo>
                  <a:lnTo>
                    <a:pt x="24" y="46"/>
                  </a:lnTo>
                  <a:lnTo>
                    <a:pt x="18" y="42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5" y="33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2" y="18"/>
                  </a:lnTo>
                  <a:lnTo>
                    <a:pt x="5" y="14"/>
                  </a:lnTo>
                  <a:lnTo>
                    <a:pt x="6" y="9"/>
                  </a:lnTo>
                  <a:lnTo>
                    <a:pt x="11" y="6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24" y="2"/>
                  </a:lnTo>
                  <a:lnTo>
                    <a:pt x="29" y="0"/>
                  </a:lnTo>
                  <a:lnTo>
                    <a:pt x="38" y="2"/>
                  </a:lnTo>
                  <a:lnTo>
                    <a:pt x="45" y="3"/>
                  </a:lnTo>
                  <a:lnTo>
                    <a:pt x="51" y="6"/>
                  </a:lnTo>
                  <a:lnTo>
                    <a:pt x="54" y="11"/>
                  </a:lnTo>
                  <a:lnTo>
                    <a:pt x="57" y="15"/>
                  </a:lnTo>
                  <a:lnTo>
                    <a:pt x="59" y="23"/>
                  </a:lnTo>
                  <a:lnTo>
                    <a:pt x="45" y="24"/>
                  </a:lnTo>
                  <a:lnTo>
                    <a:pt x="44" y="20"/>
                  </a:lnTo>
                  <a:lnTo>
                    <a:pt x="41" y="15"/>
                  </a:lnTo>
                  <a:lnTo>
                    <a:pt x="36" y="14"/>
                  </a:lnTo>
                  <a:lnTo>
                    <a:pt x="30" y="12"/>
                  </a:lnTo>
                  <a:lnTo>
                    <a:pt x="26" y="14"/>
                  </a:lnTo>
                  <a:lnTo>
                    <a:pt x="21" y="14"/>
                  </a:lnTo>
                  <a:lnTo>
                    <a:pt x="20" y="15"/>
                  </a:lnTo>
                  <a:lnTo>
                    <a:pt x="17" y="18"/>
                  </a:lnTo>
                  <a:lnTo>
                    <a:pt x="15" y="21"/>
                  </a:lnTo>
                  <a:lnTo>
                    <a:pt x="17" y="24"/>
                  </a:lnTo>
                  <a:lnTo>
                    <a:pt x="17" y="26"/>
                  </a:lnTo>
                  <a:lnTo>
                    <a:pt x="18" y="27"/>
                  </a:lnTo>
                  <a:lnTo>
                    <a:pt x="21" y="29"/>
                  </a:lnTo>
                  <a:lnTo>
                    <a:pt x="23" y="30"/>
                  </a:lnTo>
                  <a:lnTo>
                    <a:pt x="27" y="30"/>
                  </a:lnTo>
                  <a:lnTo>
                    <a:pt x="32" y="32"/>
                  </a:lnTo>
                  <a:lnTo>
                    <a:pt x="39" y="35"/>
                  </a:lnTo>
                  <a:lnTo>
                    <a:pt x="45" y="36"/>
                  </a:lnTo>
                  <a:lnTo>
                    <a:pt x="50" y="38"/>
                  </a:lnTo>
                  <a:lnTo>
                    <a:pt x="56" y="41"/>
                  </a:lnTo>
                  <a:lnTo>
                    <a:pt x="60" y="46"/>
                  </a:lnTo>
                  <a:lnTo>
                    <a:pt x="63" y="50"/>
                  </a:lnTo>
                  <a:lnTo>
                    <a:pt x="63" y="56"/>
                  </a:lnTo>
                  <a:lnTo>
                    <a:pt x="63" y="64"/>
                  </a:lnTo>
                  <a:lnTo>
                    <a:pt x="60" y="70"/>
                  </a:lnTo>
                  <a:lnTo>
                    <a:pt x="56" y="74"/>
                  </a:lnTo>
                  <a:lnTo>
                    <a:pt x="48" y="79"/>
                  </a:lnTo>
                  <a:lnTo>
                    <a:pt x="41" y="80"/>
                  </a:lnTo>
                  <a:lnTo>
                    <a:pt x="33" y="82"/>
                  </a:lnTo>
                  <a:lnTo>
                    <a:pt x="24" y="80"/>
                  </a:lnTo>
                  <a:lnTo>
                    <a:pt x="17" y="79"/>
                  </a:lnTo>
                  <a:lnTo>
                    <a:pt x="11" y="76"/>
                  </a:lnTo>
                  <a:lnTo>
                    <a:pt x="6" y="70"/>
                  </a:lnTo>
                  <a:lnTo>
                    <a:pt x="2" y="64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3" name="Freeform 576"/>
            <p:cNvSpPr>
              <a:spLocks noEditPoints="1"/>
            </p:cNvSpPr>
            <p:nvPr/>
          </p:nvSpPr>
          <p:spPr bwMode="auto">
            <a:xfrm>
              <a:off x="834580" y="967700"/>
              <a:ext cx="62916" cy="73103"/>
            </a:xfrm>
            <a:custGeom>
              <a:avLst/>
              <a:gdLst>
                <a:gd name="T0" fmla="*/ 57 w 72"/>
                <a:gd name="T1" fmla="*/ 56 h 82"/>
                <a:gd name="T2" fmla="*/ 71 w 72"/>
                <a:gd name="T3" fmla="*/ 58 h 82"/>
                <a:gd name="T4" fmla="*/ 69 w 72"/>
                <a:gd name="T5" fmla="*/ 65 h 82"/>
                <a:gd name="T6" fmla="*/ 65 w 72"/>
                <a:gd name="T7" fmla="*/ 71 h 82"/>
                <a:gd name="T8" fmla="*/ 60 w 72"/>
                <a:gd name="T9" fmla="*/ 76 h 82"/>
                <a:gd name="T10" fmla="*/ 53 w 72"/>
                <a:gd name="T11" fmla="*/ 79 h 82"/>
                <a:gd name="T12" fmla="*/ 45 w 72"/>
                <a:gd name="T13" fmla="*/ 80 h 82"/>
                <a:gd name="T14" fmla="*/ 38 w 72"/>
                <a:gd name="T15" fmla="*/ 82 h 82"/>
                <a:gd name="T16" fmla="*/ 23 w 72"/>
                <a:gd name="T17" fmla="*/ 79 h 82"/>
                <a:gd name="T18" fmla="*/ 11 w 72"/>
                <a:gd name="T19" fmla="*/ 71 h 82"/>
                <a:gd name="T20" fmla="*/ 3 w 72"/>
                <a:gd name="T21" fmla="*/ 59 h 82"/>
                <a:gd name="T22" fmla="*/ 0 w 72"/>
                <a:gd name="T23" fmla="*/ 41 h 82"/>
                <a:gd name="T24" fmla="*/ 3 w 72"/>
                <a:gd name="T25" fmla="*/ 24 h 82"/>
                <a:gd name="T26" fmla="*/ 11 w 72"/>
                <a:gd name="T27" fmla="*/ 11 h 82"/>
                <a:gd name="T28" fmla="*/ 23 w 72"/>
                <a:gd name="T29" fmla="*/ 3 h 82"/>
                <a:gd name="T30" fmla="*/ 36 w 72"/>
                <a:gd name="T31" fmla="*/ 0 h 82"/>
                <a:gd name="T32" fmla="*/ 51 w 72"/>
                <a:gd name="T33" fmla="*/ 3 h 82"/>
                <a:gd name="T34" fmla="*/ 62 w 72"/>
                <a:gd name="T35" fmla="*/ 11 h 82"/>
                <a:gd name="T36" fmla="*/ 69 w 72"/>
                <a:gd name="T37" fmla="*/ 24 h 82"/>
                <a:gd name="T38" fmla="*/ 72 w 72"/>
                <a:gd name="T39" fmla="*/ 41 h 82"/>
                <a:gd name="T40" fmla="*/ 72 w 72"/>
                <a:gd name="T41" fmla="*/ 44 h 82"/>
                <a:gd name="T42" fmla="*/ 15 w 72"/>
                <a:gd name="T43" fmla="*/ 44 h 82"/>
                <a:gd name="T44" fmla="*/ 15 w 72"/>
                <a:gd name="T45" fmla="*/ 52 h 82"/>
                <a:gd name="T46" fmla="*/ 18 w 72"/>
                <a:gd name="T47" fmla="*/ 58 h 82"/>
                <a:gd name="T48" fmla="*/ 21 w 72"/>
                <a:gd name="T49" fmla="*/ 62 h 82"/>
                <a:gd name="T50" fmla="*/ 26 w 72"/>
                <a:gd name="T51" fmla="*/ 67 h 82"/>
                <a:gd name="T52" fmla="*/ 32 w 72"/>
                <a:gd name="T53" fmla="*/ 68 h 82"/>
                <a:gd name="T54" fmla="*/ 38 w 72"/>
                <a:gd name="T55" fmla="*/ 70 h 82"/>
                <a:gd name="T56" fmla="*/ 44 w 72"/>
                <a:gd name="T57" fmla="*/ 68 h 82"/>
                <a:gd name="T58" fmla="*/ 50 w 72"/>
                <a:gd name="T59" fmla="*/ 67 h 82"/>
                <a:gd name="T60" fmla="*/ 54 w 72"/>
                <a:gd name="T61" fmla="*/ 62 h 82"/>
                <a:gd name="T62" fmla="*/ 57 w 72"/>
                <a:gd name="T63" fmla="*/ 56 h 82"/>
                <a:gd name="T64" fmla="*/ 15 w 72"/>
                <a:gd name="T65" fmla="*/ 32 h 82"/>
                <a:gd name="T66" fmla="*/ 57 w 72"/>
                <a:gd name="T67" fmla="*/ 32 h 82"/>
                <a:gd name="T68" fmla="*/ 57 w 72"/>
                <a:gd name="T69" fmla="*/ 27 h 82"/>
                <a:gd name="T70" fmla="*/ 56 w 72"/>
                <a:gd name="T71" fmla="*/ 23 h 82"/>
                <a:gd name="T72" fmla="*/ 53 w 72"/>
                <a:gd name="T73" fmla="*/ 20 h 82"/>
                <a:gd name="T74" fmla="*/ 48 w 72"/>
                <a:gd name="T75" fmla="*/ 15 h 82"/>
                <a:gd name="T76" fmla="*/ 42 w 72"/>
                <a:gd name="T77" fmla="*/ 14 h 82"/>
                <a:gd name="T78" fmla="*/ 36 w 72"/>
                <a:gd name="T79" fmla="*/ 12 h 82"/>
                <a:gd name="T80" fmla="*/ 32 w 72"/>
                <a:gd name="T81" fmla="*/ 14 h 82"/>
                <a:gd name="T82" fmla="*/ 26 w 72"/>
                <a:gd name="T83" fmla="*/ 15 h 82"/>
                <a:gd name="T84" fmla="*/ 21 w 72"/>
                <a:gd name="T85" fmla="*/ 18 h 82"/>
                <a:gd name="T86" fmla="*/ 18 w 72"/>
                <a:gd name="T87" fmla="*/ 21 h 82"/>
                <a:gd name="T88" fmla="*/ 15 w 72"/>
                <a:gd name="T89" fmla="*/ 26 h 82"/>
                <a:gd name="T90" fmla="*/ 15 w 72"/>
                <a:gd name="T91" fmla="*/ 3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2" h="82">
                  <a:moveTo>
                    <a:pt x="57" y="56"/>
                  </a:moveTo>
                  <a:lnTo>
                    <a:pt x="71" y="58"/>
                  </a:lnTo>
                  <a:lnTo>
                    <a:pt x="69" y="65"/>
                  </a:lnTo>
                  <a:lnTo>
                    <a:pt x="65" y="71"/>
                  </a:lnTo>
                  <a:lnTo>
                    <a:pt x="60" y="76"/>
                  </a:lnTo>
                  <a:lnTo>
                    <a:pt x="53" y="79"/>
                  </a:lnTo>
                  <a:lnTo>
                    <a:pt x="45" y="80"/>
                  </a:lnTo>
                  <a:lnTo>
                    <a:pt x="38" y="82"/>
                  </a:lnTo>
                  <a:lnTo>
                    <a:pt x="23" y="79"/>
                  </a:lnTo>
                  <a:lnTo>
                    <a:pt x="11" y="71"/>
                  </a:lnTo>
                  <a:lnTo>
                    <a:pt x="3" y="59"/>
                  </a:lnTo>
                  <a:lnTo>
                    <a:pt x="0" y="41"/>
                  </a:lnTo>
                  <a:lnTo>
                    <a:pt x="3" y="24"/>
                  </a:lnTo>
                  <a:lnTo>
                    <a:pt x="11" y="11"/>
                  </a:lnTo>
                  <a:lnTo>
                    <a:pt x="23" y="3"/>
                  </a:lnTo>
                  <a:lnTo>
                    <a:pt x="36" y="0"/>
                  </a:lnTo>
                  <a:lnTo>
                    <a:pt x="51" y="3"/>
                  </a:lnTo>
                  <a:lnTo>
                    <a:pt x="62" y="11"/>
                  </a:lnTo>
                  <a:lnTo>
                    <a:pt x="69" y="24"/>
                  </a:lnTo>
                  <a:lnTo>
                    <a:pt x="72" y="41"/>
                  </a:lnTo>
                  <a:lnTo>
                    <a:pt x="72" y="44"/>
                  </a:lnTo>
                  <a:lnTo>
                    <a:pt x="15" y="44"/>
                  </a:lnTo>
                  <a:lnTo>
                    <a:pt x="15" y="52"/>
                  </a:lnTo>
                  <a:lnTo>
                    <a:pt x="18" y="58"/>
                  </a:lnTo>
                  <a:lnTo>
                    <a:pt x="21" y="62"/>
                  </a:lnTo>
                  <a:lnTo>
                    <a:pt x="26" y="67"/>
                  </a:lnTo>
                  <a:lnTo>
                    <a:pt x="32" y="68"/>
                  </a:lnTo>
                  <a:lnTo>
                    <a:pt x="38" y="70"/>
                  </a:lnTo>
                  <a:lnTo>
                    <a:pt x="44" y="68"/>
                  </a:lnTo>
                  <a:lnTo>
                    <a:pt x="50" y="67"/>
                  </a:lnTo>
                  <a:lnTo>
                    <a:pt x="54" y="62"/>
                  </a:lnTo>
                  <a:lnTo>
                    <a:pt x="57" y="56"/>
                  </a:lnTo>
                  <a:close/>
                  <a:moveTo>
                    <a:pt x="15" y="32"/>
                  </a:moveTo>
                  <a:lnTo>
                    <a:pt x="57" y="32"/>
                  </a:lnTo>
                  <a:lnTo>
                    <a:pt x="57" y="27"/>
                  </a:lnTo>
                  <a:lnTo>
                    <a:pt x="56" y="23"/>
                  </a:lnTo>
                  <a:lnTo>
                    <a:pt x="53" y="20"/>
                  </a:lnTo>
                  <a:lnTo>
                    <a:pt x="48" y="15"/>
                  </a:lnTo>
                  <a:lnTo>
                    <a:pt x="42" y="14"/>
                  </a:lnTo>
                  <a:lnTo>
                    <a:pt x="36" y="12"/>
                  </a:lnTo>
                  <a:lnTo>
                    <a:pt x="32" y="14"/>
                  </a:lnTo>
                  <a:lnTo>
                    <a:pt x="26" y="15"/>
                  </a:lnTo>
                  <a:lnTo>
                    <a:pt x="21" y="18"/>
                  </a:lnTo>
                  <a:lnTo>
                    <a:pt x="18" y="21"/>
                  </a:lnTo>
                  <a:lnTo>
                    <a:pt x="15" y="26"/>
                  </a:lnTo>
                  <a:lnTo>
                    <a:pt x="15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4" name="Freeform 577"/>
            <p:cNvSpPr>
              <a:spLocks/>
            </p:cNvSpPr>
            <p:nvPr/>
          </p:nvSpPr>
          <p:spPr bwMode="auto">
            <a:xfrm>
              <a:off x="949926" y="942114"/>
              <a:ext cx="71655" cy="98690"/>
            </a:xfrm>
            <a:custGeom>
              <a:avLst/>
              <a:gdLst>
                <a:gd name="T0" fmla="*/ 0 w 81"/>
                <a:gd name="T1" fmla="*/ 107 h 107"/>
                <a:gd name="T2" fmla="*/ 0 w 81"/>
                <a:gd name="T3" fmla="*/ 0 h 107"/>
                <a:gd name="T4" fmla="*/ 15 w 81"/>
                <a:gd name="T5" fmla="*/ 0 h 107"/>
                <a:gd name="T6" fmla="*/ 68 w 81"/>
                <a:gd name="T7" fmla="*/ 83 h 107"/>
                <a:gd name="T8" fmla="*/ 68 w 81"/>
                <a:gd name="T9" fmla="*/ 0 h 107"/>
                <a:gd name="T10" fmla="*/ 81 w 81"/>
                <a:gd name="T11" fmla="*/ 0 h 107"/>
                <a:gd name="T12" fmla="*/ 81 w 81"/>
                <a:gd name="T13" fmla="*/ 107 h 107"/>
                <a:gd name="T14" fmla="*/ 66 w 81"/>
                <a:gd name="T15" fmla="*/ 107 h 107"/>
                <a:gd name="T16" fmla="*/ 13 w 81"/>
                <a:gd name="T17" fmla="*/ 24 h 107"/>
                <a:gd name="T18" fmla="*/ 13 w 81"/>
                <a:gd name="T19" fmla="*/ 107 h 107"/>
                <a:gd name="T20" fmla="*/ 0 w 81"/>
                <a:gd name="T2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7">
                  <a:moveTo>
                    <a:pt x="0" y="107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68" y="83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107"/>
                  </a:lnTo>
                  <a:lnTo>
                    <a:pt x="66" y="107"/>
                  </a:lnTo>
                  <a:lnTo>
                    <a:pt x="13" y="24"/>
                  </a:lnTo>
                  <a:lnTo>
                    <a:pt x="13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5" name="Freeform 578"/>
            <p:cNvSpPr>
              <a:spLocks noEditPoints="1"/>
            </p:cNvSpPr>
            <p:nvPr/>
          </p:nvSpPr>
          <p:spPr bwMode="auto">
            <a:xfrm>
              <a:off x="1037310" y="967700"/>
              <a:ext cx="61169" cy="73103"/>
            </a:xfrm>
            <a:custGeom>
              <a:avLst/>
              <a:gdLst>
                <a:gd name="T0" fmla="*/ 0 w 69"/>
                <a:gd name="T1" fmla="*/ 41 h 82"/>
                <a:gd name="T2" fmla="*/ 3 w 69"/>
                <a:gd name="T3" fmla="*/ 23 h 82"/>
                <a:gd name="T4" fmla="*/ 11 w 69"/>
                <a:gd name="T5" fmla="*/ 9 h 82"/>
                <a:gd name="T6" fmla="*/ 18 w 69"/>
                <a:gd name="T7" fmla="*/ 5 h 82"/>
                <a:gd name="T8" fmla="*/ 26 w 69"/>
                <a:gd name="T9" fmla="*/ 2 h 82"/>
                <a:gd name="T10" fmla="*/ 35 w 69"/>
                <a:gd name="T11" fmla="*/ 0 h 82"/>
                <a:gd name="T12" fmla="*/ 48 w 69"/>
                <a:gd name="T13" fmla="*/ 3 h 82"/>
                <a:gd name="T14" fmla="*/ 59 w 69"/>
                <a:gd name="T15" fmla="*/ 11 h 82"/>
                <a:gd name="T16" fmla="*/ 66 w 69"/>
                <a:gd name="T17" fmla="*/ 23 h 82"/>
                <a:gd name="T18" fmla="*/ 69 w 69"/>
                <a:gd name="T19" fmla="*/ 39 h 82"/>
                <a:gd name="T20" fmla="*/ 69 w 69"/>
                <a:gd name="T21" fmla="*/ 49 h 82"/>
                <a:gd name="T22" fmla="*/ 68 w 69"/>
                <a:gd name="T23" fmla="*/ 58 h 82"/>
                <a:gd name="T24" fmla="*/ 65 w 69"/>
                <a:gd name="T25" fmla="*/ 64 h 82"/>
                <a:gd name="T26" fmla="*/ 62 w 69"/>
                <a:gd name="T27" fmla="*/ 68 h 82"/>
                <a:gd name="T28" fmla="*/ 57 w 69"/>
                <a:gd name="T29" fmla="*/ 73 h 82"/>
                <a:gd name="T30" fmla="*/ 53 w 69"/>
                <a:gd name="T31" fmla="*/ 77 h 82"/>
                <a:gd name="T32" fmla="*/ 47 w 69"/>
                <a:gd name="T33" fmla="*/ 79 h 82"/>
                <a:gd name="T34" fmla="*/ 41 w 69"/>
                <a:gd name="T35" fmla="*/ 80 h 82"/>
                <a:gd name="T36" fmla="*/ 35 w 69"/>
                <a:gd name="T37" fmla="*/ 82 h 82"/>
                <a:gd name="T38" fmla="*/ 20 w 69"/>
                <a:gd name="T39" fmla="*/ 79 h 82"/>
                <a:gd name="T40" fmla="*/ 9 w 69"/>
                <a:gd name="T41" fmla="*/ 71 h 82"/>
                <a:gd name="T42" fmla="*/ 1 w 69"/>
                <a:gd name="T43" fmla="*/ 58 h 82"/>
                <a:gd name="T44" fmla="*/ 0 w 69"/>
                <a:gd name="T45" fmla="*/ 41 h 82"/>
                <a:gd name="T46" fmla="*/ 14 w 69"/>
                <a:gd name="T47" fmla="*/ 41 h 82"/>
                <a:gd name="T48" fmla="*/ 14 w 69"/>
                <a:gd name="T49" fmla="*/ 50 h 82"/>
                <a:gd name="T50" fmla="*/ 17 w 69"/>
                <a:gd name="T51" fmla="*/ 56 h 82"/>
                <a:gd name="T52" fmla="*/ 20 w 69"/>
                <a:gd name="T53" fmla="*/ 62 h 82"/>
                <a:gd name="T54" fmla="*/ 24 w 69"/>
                <a:gd name="T55" fmla="*/ 65 h 82"/>
                <a:gd name="T56" fmla="*/ 29 w 69"/>
                <a:gd name="T57" fmla="*/ 68 h 82"/>
                <a:gd name="T58" fmla="*/ 35 w 69"/>
                <a:gd name="T59" fmla="*/ 70 h 82"/>
                <a:gd name="T60" fmla="*/ 41 w 69"/>
                <a:gd name="T61" fmla="*/ 68 h 82"/>
                <a:gd name="T62" fmla="*/ 45 w 69"/>
                <a:gd name="T63" fmla="*/ 65 h 82"/>
                <a:gd name="T64" fmla="*/ 50 w 69"/>
                <a:gd name="T65" fmla="*/ 62 h 82"/>
                <a:gd name="T66" fmla="*/ 53 w 69"/>
                <a:gd name="T67" fmla="*/ 56 h 82"/>
                <a:gd name="T68" fmla="*/ 54 w 69"/>
                <a:gd name="T69" fmla="*/ 50 h 82"/>
                <a:gd name="T70" fmla="*/ 56 w 69"/>
                <a:gd name="T71" fmla="*/ 41 h 82"/>
                <a:gd name="T72" fmla="*/ 54 w 69"/>
                <a:gd name="T73" fmla="*/ 32 h 82"/>
                <a:gd name="T74" fmla="*/ 53 w 69"/>
                <a:gd name="T75" fmla="*/ 26 h 82"/>
                <a:gd name="T76" fmla="*/ 50 w 69"/>
                <a:gd name="T77" fmla="*/ 20 h 82"/>
                <a:gd name="T78" fmla="*/ 45 w 69"/>
                <a:gd name="T79" fmla="*/ 17 h 82"/>
                <a:gd name="T80" fmla="*/ 41 w 69"/>
                <a:gd name="T81" fmla="*/ 14 h 82"/>
                <a:gd name="T82" fmla="*/ 35 w 69"/>
                <a:gd name="T83" fmla="*/ 12 h 82"/>
                <a:gd name="T84" fmla="*/ 29 w 69"/>
                <a:gd name="T85" fmla="*/ 14 h 82"/>
                <a:gd name="T86" fmla="*/ 24 w 69"/>
                <a:gd name="T87" fmla="*/ 17 h 82"/>
                <a:gd name="T88" fmla="*/ 20 w 69"/>
                <a:gd name="T89" fmla="*/ 20 h 82"/>
                <a:gd name="T90" fmla="*/ 17 w 69"/>
                <a:gd name="T91" fmla="*/ 26 h 82"/>
                <a:gd name="T92" fmla="*/ 14 w 69"/>
                <a:gd name="T93" fmla="*/ 32 h 82"/>
                <a:gd name="T94" fmla="*/ 14 w 69"/>
                <a:gd name="T95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2">
                  <a:moveTo>
                    <a:pt x="0" y="41"/>
                  </a:moveTo>
                  <a:lnTo>
                    <a:pt x="3" y="23"/>
                  </a:lnTo>
                  <a:lnTo>
                    <a:pt x="11" y="9"/>
                  </a:lnTo>
                  <a:lnTo>
                    <a:pt x="18" y="5"/>
                  </a:lnTo>
                  <a:lnTo>
                    <a:pt x="26" y="2"/>
                  </a:lnTo>
                  <a:lnTo>
                    <a:pt x="35" y="0"/>
                  </a:lnTo>
                  <a:lnTo>
                    <a:pt x="48" y="3"/>
                  </a:lnTo>
                  <a:lnTo>
                    <a:pt x="59" y="11"/>
                  </a:lnTo>
                  <a:lnTo>
                    <a:pt x="66" y="23"/>
                  </a:lnTo>
                  <a:lnTo>
                    <a:pt x="69" y="39"/>
                  </a:lnTo>
                  <a:lnTo>
                    <a:pt x="69" y="49"/>
                  </a:lnTo>
                  <a:lnTo>
                    <a:pt x="68" y="58"/>
                  </a:lnTo>
                  <a:lnTo>
                    <a:pt x="65" y="64"/>
                  </a:lnTo>
                  <a:lnTo>
                    <a:pt x="62" y="68"/>
                  </a:lnTo>
                  <a:lnTo>
                    <a:pt x="57" y="73"/>
                  </a:lnTo>
                  <a:lnTo>
                    <a:pt x="53" y="77"/>
                  </a:lnTo>
                  <a:lnTo>
                    <a:pt x="47" y="79"/>
                  </a:lnTo>
                  <a:lnTo>
                    <a:pt x="41" y="80"/>
                  </a:lnTo>
                  <a:lnTo>
                    <a:pt x="35" y="82"/>
                  </a:lnTo>
                  <a:lnTo>
                    <a:pt x="20" y="79"/>
                  </a:lnTo>
                  <a:lnTo>
                    <a:pt x="9" y="71"/>
                  </a:lnTo>
                  <a:lnTo>
                    <a:pt x="1" y="58"/>
                  </a:lnTo>
                  <a:lnTo>
                    <a:pt x="0" y="41"/>
                  </a:lnTo>
                  <a:close/>
                  <a:moveTo>
                    <a:pt x="14" y="41"/>
                  </a:moveTo>
                  <a:lnTo>
                    <a:pt x="14" y="50"/>
                  </a:lnTo>
                  <a:lnTo>
                    <a:pt x="17" y="56"/>
                  </a:lnTo>
                  <a:lnTo>
                    <a:pt x="20" y="62"/>
                  </a:lnTo>
                  <a:lnTo>
                    <a:pt x="24" y="65"/>
                  </a:lnTo>
                  <a:lnTo>
                    <a:pt x="29" y="68"/>
                  </a:lnTo>
                  <a:lnTo>
                    <a:pt x="35" y="70"/>
                  </a:lnTo>
                  <a:lnTo>
                    <a:pt x="41" y="68"/>
                  </a:lnTo>
                  <a:lnTo>
                    <a:pt x="45" y="65"/>
                  </a:lnTo>
                  <a:lnTo>
                    <a:pt x="50" y="62"/>
                  </a:lnTo>
                  <a:lnTo>
                    <a:pt x="53" y="56"/>
                  </a:lnTo>
                  <a:lnTo>
                    <a:pt x="54" y="50"/>
                  </a:lnTo>
                  <a:lnTo>
                    <a:pt x="56" y="41"/>
                  </a:lnTo>
                  <a:lnTo>
                    <a:pt x="54" y="32"/>
                  </a:lnTo>
                  <a:lnTo>
                    <a:pt x="53" y="26"/>
                  </a:lnTo>
                  <a:lnTo>
                    <a:pt x="50" y="20"/>
                  </a:lnTo>
                  <a:lnTo>
                    <a:pt x="45" y="17"/>
                  </a:lnTo>
                  <a:lnTo>
                    <a:pt x="41" y="14"/>
                  </a:lnTo>
                  <a:lnTo>
                    <a:pt x="35" y="12"/>
                  </a:lnTo>
                  <a:lnTo>
                    <a:pt x="29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2"/>
                  </a:lnTo>
                  <a:lnTo>
                    <a:pt x="14" y="4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6" name="Freeform 579"/>
            <p:cNvSpPr>
              <a:spLocks noEditPoints="1"/>
            </p:cNvSpPr>
            <p:nvPr/>
          </p:nvSpPr>
          <p:spPr bwMode="auto">
            <a:xfrm>
              <a:off x="1115956" y="967700"/>
              <a:ext cx="13981" cy="73103"/>
            </a:xfrm>
            <a:custGeom>
              <a:avLst/>
              <a:gdLst>
                <a:gd name="T0" fmla="*/ 0 w 15"/>
                <a:gd name="T1" fmla="*/ 15 h 78"/>
                <a:gd name="T2" fmla="*/ 0 w 15"/>
                <a:gd name="T3" fmla="*/ 0 h 78"/>
                <a:gd name="T4" fmla="*/ 15 w 15"/>
                <a:gd name="T5" fmla="*/ 0 h 78"/>
                <a:gd name="T6" fmla="*/ 15 w 15"/>
                <a:gd name="T7" fmla="*/ 15 h 78"/>
                <a:gd name="T8" fmla="*/ 0 w 15"/>
                <a:gd name="T9" fmla="*/ 15 h 78"/>
                <a:gd name="T10" fmla="*/ 0 w 15"/>
                <a:gd name="T11" fmla="*/ 78 h 78"/>
                <a:gd name="T12" fmla="*/ 0 w 15"/>
                <a:gd name="T13" fmla="*/ 63 h 78"/>
                <a:gd name="T14" fmla="*/ 15 w 15"/>
                <a:gd name="T15" fmla="*/ 63 h 78"/>
                <a:gd name="T16" fmla="*/ 15 w 15"/>
                <a:gd name="T17" fmla="*/ 78 h 78"/>
                <a:gd name="T18" fmla="*/ 0 w 15"/>
                <a:gd name="T1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78">
                  <a:moveTo>
                    <a:pt x="0" y="15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0" y="15"/>
                  </a:lnTo>
                  <a:close/>
                  <a:moveTo>
                    <a:pt x="0" y="78"/>
                  </a:moveTo>
                  <a:lnTo>
                    <a:pt x="0" y="63"/>
                  </a:lnTo>
                  <a:lnTo>
                    <a:pt x="15" y="63"/>
                  </a:lnTo>
                  <a:lnTo>
                    <a:pt x="15" y="78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7" name="Freeform 580"/>
            <p:cNvSpPr>
              <a:spLocks noEditPoints="1"/>
            </p:cNvSpPr>
            <p:nvPr/>
          </p:nvSpPr>
          <p:spPr bwMode="auto">
            <a:xfrm>
              <a:off x="1182367" y="942114"/>
              <a:ext cx="61169" cy="98690"/>
            </a:xfrm>
            <a:custGeom>
              <a:avLst/>
              <a:gdLst>
                <a:gd name="T0" fmla="*/ 15 w 69"/>
                <a:gd name="T1" fmla="*/ 79 h 109"/>
                <a:gd name="T2" fmla="*/ 18 w 69"/>
                <a:gd name="T3" fmla="*/ 89 h 109"/>
                <a:gd name="T4" fmla="*/ 24 w 69"/>
                <a:gd name="T5" fmla="*/ 94 h 109"/>
                <a:gd name="T6" fmla="*/ 32 w 69"/>
                <a:gd name="T7" fmla="*/ 97 h 109"/>
                <a:gd name="T8" fmla="*/ 42 w 69"/>
                <a:gd name="T9" fmla="*/ 94 h 109"/>
                <a:gd name="T10" fmla="*/ 50 w 69"/>
                <a:gd name="T11" fmla="*/ 86 h 109"/>
                <a:gd name="T12" fmla="*/ 54 w 69"/>
                <a:gd name="T13" fmla="*/ 76 h 109"/>
                <a:gd name="T14" fmla="*/ 56 w 69"/>
                <a:gd name="T15" fmla="*/ 59 h 109"/>
                <a:gd name="T16" fmla="*/ 51 w 69"/>
                <a:gd name="T17" fmla="*/ 63 h 109"/>
                <a:gd name="T18" fmla="*/ 38 w 69"/>
                <a:gd name="T19" fmla="*/ 69 h 109"/>
                <a:gd name="T20" fmla="*/ 24 w 69"/>
                <a:gd name="T21" fmla="*/ 71 h 109"/>
                <a:gd name="T22" fmla="*/ 14 w 69"/>
                <a:gd name="T23" fmla="*/ 65 h 109"/>
                <a:gd name="T24" fmla="*/ 1 w 69"/>
                <a:gd name="T25" fmla="*/ 50 h 109"/>
                <a:gd name="T26" fmla="*/ 1 w 69"/>
                <a:gd name="T27" fmla="*/ 21 h 109"/>
                <a:gd name="T28" fmla="*/ 14 w 69"/>
                <a:gd name="T29" fmla="*/ 5 h 109"/>
                <a:gd name="T30" fmla="*/ 26 w 69"/>
                <a:gd name="T31" fmla="*/ 0 h 109"/>
                <a:gd name="T32" fmla="*/ 39 w 69"/>
                <a:gd name="T33" fmla="*/ 0 h 109"/>
                <a:gd name="T34" fmla="*/ 51 w 69"/>
                <a:gd name="T35" fmla="*/ 5 h 109"/>
                <a:gd name="T36" fmla="*/ 62 w 69"/>
                <a:gd name="T37" fmla="*/ 15 h 109"/>
                <a:gd name="T38" fmla="*/ 68 w 69"/>
                <a:gd name="T39" fmla="*/ 33 h 109"/>
                <a:gd name="T40" fmla="*/ 68 w 69"/>
                <a:gd name="T41" fmla="*/ 69 h 109"/>
                <a:gd name="T42" fmla="*/ 62 w 69"/>
                <a:gd name="T43" fmla="*/ 91 h 109"/>
                <a:gd name="T44" fmla="*/ 51 w 69"/>
                <a:gd name="T45" fmla="*/ 103 h 109"/>
                <a:gd name="T46" fmla="*/ 39 w 69"/>
                <a:gd name="T47" fmla="*/ 107 h 109"/>
                <a:gd name="T48" fmla="*/ 23 w 69"/>
                <a:gd name="T49" fmla="*/ 107 h 109"/>
                <a:gd name="T50" fmla="*/ 11 w 69"/>
                <a:gd name="T51" fmla="*/ 101 h 109"/>
                <a:gd name="T52" fmla="*/ 3 w 69"/>
                <a:gd name="T53" fmla="*/ 89 h 109"/>
                <a:gd name="T54" fmla="*/ 56 w 69"/>
                <a:gd name="T55" fmla="*/ 36 h 109"/>
                <a:gd name="T56" fmla="*/ 53 w 69"/>
                <a:gd name="T57" fmla="*/ 23 h 109"/>
                <a:gd name="T58" fmla="*/ 45 w 69"/>
                <a:gd name="T59" fmla="*/ 15 h 109"/>
                <a:gd name="T60" fmla="*/ 35 w 69"/>
                <a:gd name="T61" fmla="*/ 12 h 109"/>
                <a:gd name="T62" fmla="*/ 24 w 69"/>
                <a:gd name="T63" fmla="*/ 15 h 109"/>
                <a:gd name="T64" fmla="*/ 17 w 69"/>
                <a:gd name="T65" fmla="*/ 24 h 109"/>
                <a:gd name="T66" fmla="*/ 14 w 69"/>
                <a:gd name="T67" fmla="*/ 36 h 109"/>
                <a:gd name="T68" fmla="*/ 17 w 69"/>
                <a:gd name="T69" fmla="*/ 48 h 109"/>
                <a:gd name="T70" fmla="*/ 24 w 69"/>
                <a:gd name="T71" fmla="*/ 56 h 109"/>
                <a:gd name="T72" fmla="*/ 35 w 69"/>
                <a:gd name="T73" fmla="*/ 59 h 109"/>
                <a:gd name="T74" fmla="*/ 45 w 69"/>
                <a:gd name="T75" fmla="*/ 56 h 109"/>
                <a:gd name="T76" fmla="*/ 53 w 69"/>
                <a:gd name="T77" fmla="*/ 48 h 109"/>
                <a:gd name="T78" fmla="*/ 56 w 69"/>
                <a:gd name="T79" fmla="*/ 3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" h="109">
                  <a:moveTo>
                    <a:pt x="1" y="80"/>
                  </a:moveTo>
                  <a:lnTo>
                    <a:pt x="15" y="79"/>
                  </a:lnTo>
                  <a:lnTo>
                    <a:pt x="17" y="85"/>
                  </a:lnTo>
                  <a:lnTo>
                    <a:pt x="18" y="89"/>
                  </a:lnTo>
                  <a:lnTo>
                    <a:pt x="21" y="92"/>
                  </a:lnTo>
                  <a:lnTo>
                    <a:pt x="24" y="94"/>
                  </a:lnTo>
                  <a:lnTo>
                    <a:pt x="27" y="95"/>
                  </a:lnTo>
                  <a:lnTo>
                    <a:pt x="32" y="97"/>
                  </a:lnTo>
                  <a:lnTo>
                    <a:pt x="38" y="95"/>
                  </a:lnTo>
                  <a:lnTo>
                    <a:pt x="42" y="94"/>
                  </a:lnTo>
                  <a:lnTo>
                    <a:pt x="47" y="91"/>
                  </a:lnTo>
                  <a:lnTo>
                    <a:pt x="50" y="86"/>
                  </a:lnTo>
                  <a:lnTo>
                    <a:pt x="51" y="82"/>
                  </a:lnTo>
                  <a:lnTo>
                    <a:pt x="54" y="76"/>
                  </a:lnTo>
                  <a:lnTo>
                    <a:pt x="54" y="68"/>
                  </a:lnTo>
                  <a:lnTo>
                    <a:pt x="56" y="59"/>
                  </a:lnTo>
                  <a:lnTo>
                    <a:pt x="56" y="57"/>
                  </a:lnTo>
                  <a:lnTo>
                    <a:pt x="51" y="63"/>
                  </a:lnTo>
                  <a:lnTo>
                    <a:pt x="45" y="66"/>
                  </a:lnTo>
                  <a:lnTo>
                    <a:pt x="38" y="69"/>
                  </a:lnTo>
                  <a:lnTo>
                    <a:pt x="30" y="71"/>
                  </a:lnTo>
                  <a:lnTo>
                    <a:pt x="24" y="71"/>
                  </a:lnTo>
                  <a:lnTo>
                    <a:pt x="18" y="68"/>
                  </a:lnTo>
                  <a:lnTo>
                    <a:pt x="14" y="65"/>
                  </a:lnTo>
                  <a:lnTo>
                    <a:pt x="9" y="62"/>
                  </a:lnTo>
                  <a:lnTo>
                    <a:pt x="1" y="50"/>
                  </a:lnTo>
                  <a:lnTo>
                    <a:pt x="0" y="36"/>
                  </a:lnTo>
                  <a:lnTo>
                    <a:pt x="1" y="21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2"/>
                  </a:lnTo>
                  <a:lnTo>
                    <a:pt x="51" y="5"/>
                  </a:lnTo>
                  <a:lnTo>
                    <a:pt x="57" y="9"/>
                  </a:lnTo>
                  <a:lnTo>
                    <a:pt x="62" y="15"/>
                  </a:lnTo>
                  <a:lnTo>
                    <a:pt x="65" y="21"/>
                  </a:lnTo>
                  <a:lnTo>
                    <a:pt x="68" y="33"/>
                  </a:lnTo>
                  <a:lnTo>
                    <a:pt x="69" y="51"/>
                  </a:lnTo>
                  <a:lnTo>
                    <a:pt x="68" y="69"/>
                  </a:lnTo>
                  <a:lnTo>
                    <a:pt x="65" y="83"/>
                  </a:lnTo>
                  <a:lnTo>
                    <a:pt x="62" y="91"/>
                  </a:lnTo>
                  <a:lnTo>
                    <a:pt x="57" y="97"/>
                  </a:lnTo>
                  <a:lnTo>
                    <a:pt x="51" y="103"/>
                  </a:lnTo>
                  <a:lnTo>
                    <a:pt x="45" y="106"/>
                  </a:lnTo>
                  <a:lnTo>
                    <a:pt x="39" y="107"/>
                  </a:lnTo>
                  <a:lnTo>
                    <a:pt x="32" y="109"/>
                  </a:lnTo>
                  <a:lnTo>
                    <a:pt x="23" y="107"/>
                  </a:lnTo>
                  <a:lnTo>
                    <a:pt x="17" y="106"/>
                  </a:lnTo>
                  <a:lnTo>
                    <a:pt x="11" y="101"/>
                  </a:lnTo>
                  <a:lnTo>
                    <a:pt x="6" y="95"/>
                  </a:lnTo>
                  <a:lnTo>
                    <a:pt x="3" y="89"/>
                  </a:lnTo>
                  <a:lnTo>
                    <a:pt x="1" y="80"/>
                  </a:lnTo>
                  <a:close/>
                  <a:moveTo>
                    <a:pt x="56" y="36"/>
                  </a:moveTo>
                  <a:lnTo>
                    <a:pt x="54" y="29"/>
                  </a:lnTo>
                  <a:lnTo>
                    <a:pt x="53" y="23"/>
                  </a:lnTo>
                  <a:lnTo>
                    <a:pt x="50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5" y="12"/>
                  </a:lnTo>
                  <a:lnTo>
                    <a:pt x="29" y="12"/>
                  </a:lnTo>
                  <a:lnTo>
                    <a:pt x="24" y="15"/>
                  </a:lnTo>
                  <a:lnTo>
                    <a:pt x="20" y="20"/>
                  </a:lnTo>
                  <a:lnTo>
                    <a:pt x="17" y="24"/>
                  </a:lnTo>
                  <a:lnTo>
                    <a:pt x="14" y="30"/>
                  </a:lnTo>
                  <a:lnTo>
                    <a:pt x="14" y="36"/>
                  </a:lnTo>
                  <a:lnTo>
                    <a:pt x="14" y="42"/>
                  </a:lnTo>
                  <a:lnTo>
                    <a:pt x="17" y="48"/>
                  </a:lnTo>
                  <a:lnTo>
                    <a:pt x="20" y="53"/>
                  </a:lnTo>
                  <a:lnTo>
                    <a:pt x="24" y="56"/>
                  </a:lnTo>
                  <a:lnTo>
                    <a:pt x="29" y="57"/>
                  </a:lnTo>
                  <a:lnTo>
                    <a:pt x="35" y="59"/>
                  </a:lnTo>
                  <a:lnTo>
                    <a:pt x="41" y="57"/>
                  </a:lnTo>
                  <a:lnTo>
                    <a:pt x="45" y="56"/>
                  </a:lnTo>
                  <a:lnTo>
                    <a:pt x="50" y="53"/>
                  </a:lnTo>
                  <a:lnTo>
                    <a:pt x="53" y="48"/>
                  </a:lnTo>
                  <a:lnTo>
                    <a:pt x="54" y="42"/>
                  </a:lnTo>
                  <a:lnTo>
                    <a:pt x="56" y="3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8" name="Freeform 581"/>
            <p:cNvSpPr>
              <a:spLocks/>
            </p:cNvSpPr>
            <p:nvPr/>
          </p:nvSpPr>
          <p:spPr bwMode="auto">
            <a:xfrm>
              <a:off x="1252274" y="942114"/>
              <a:ext cx="61169" cy="98690"/>
            </a:xfrm>
            <a:custGeom>
              <a:avLst/>
              <a:gdLst>
                <a:gd name="T0" fmla="*/ 69 w 69"/>
                <a:gd name="T1" fmla="*/ 92 h 107"/>
                <a:gd name="T2" fmla="*/ 69 w 69"/>
                <a:gd name="T3" fmla="*/ 107 h 107"/>
                <a:gd name="T4" fmla="*/ 0 w 69"/>
                <a:gd name="T5" fmla="*/ 107 h 107"/>
                <a:gd name="T6" fmla="*/ 0 w 69"/>
                <a:gd name="T7" fmla="*/ 101 h 107"/>
                <a:gd name="T8" fmla="*/ 1 w 69"/>
                <a:gd name="T9" fmla="*/ 97 h 107"/>
                <a:gd name="T10" fmla="*/ 4 w 69"/>
                <a:gd name="T11" fmla="*/ 89 h 107"/>
                <a:gd name="T12" fmla="*/ 9 w 69"/>
                <a:gd name="T13" fmla="*/ 83 h 107"/>
                <a:gd name="T14" fmla="*/ 14 w 69"/>
                <a:gd name="T15" fmla="*/ 77 h 107"/>
                <a:gd name="T16" fmla="*/ 20 w 69"/>
                <a:gd name="T17" fmla="*/ 73 h 107"/>
                <a:gd name="T18" fmla="*/ 26 w 69"/>
                <a:gd name="T19" fmla="*/ 66 h 107"/>
                <a:gd name="T20" fmla="*/ 35 w 69"/>
                <a:gd name="T21" fmla="*/ 60 h 107"/>
                <a:gd name="T22" fmla="*/ 41 w 69"/>
                <a:gd name="T23" fmla="*/ 54 h 107"/>
                <a:gd name="T24" fmla="*/ 45 w 69"/>
                <a:gd name="T25" fmla="*/ 48 h 107"/>
                <a:gd name="T26" fmla="*/ 48 w 69"/>
                <a:gd name="T27" fmla="*/ 44 h 107"/>
                <a:gd name="T28" fmla="*/ 53 w 69"/>
                <a:gd name="T29" fmla="*/ 39 h 107"/>
                <a:gd name="T30" fmla="*/ 54 w 69"/>
                <a:gd name="T31" fmla="*/ 35 h 107"/>
                <a:gd name="T32" fmla="*/ 54 w 69"/>
                <a:gd name="T33" fmla="*/ 29 h 107"/>
                <a:gd name="T34" fmla="*/ 54 w 69"/>
                <a:gd name="T35" fmla="*/ 24 h 107"/>
                <a:gd name="T36" fmla="*/ 53 w 69"/>
                <a:gd name="T37" fmla="*/ 21 h 107"/>
                <a:gd name="T38" fmla="*/ 50 w 69"/>
                <a:gd name="T39" fmla="*/ 17 h 107"/>
                <a:gd name="T40" fmla="*/ 45 w 69"/>
                <a:gd name="T41" fmla="*/ 14 h 107"/>
                <a:gd name="T42" fmla="*/ 41 w 69"/>
                <a:gd name="T43" fmla="*/ 12 h 107"/>
                <a:gd name="T44" fmla="*/ 36 w 69"/>
                <a:gd name="T45" fmla="*/ 12 h 107"/>
                <a:gd name="T46" fmla="*/ 30 w 69"/>
                <a:gd name="T47" fmla="*/ 12 h 107"/>
                <a:gd name="T48" fmla="*/ 26 w 69"/>
                <a:gd name="T49" fmla="*/ 14 h 107"/>
                <a:gd name="T50" fmla="*/ 21 w 69"/>
                <a:gd name="T51" fmla="*/ 17 h 107"/>
                <a:gd name="T52" fmla="*/ 18 w 69"/>
                <a:gd name="T53" fmla="*/ 21 h 107"/>
                <a:gd name="T54" fmla="*/ 17 w 69"/>
                <a:gd name="T55" fmla="*/ 26 h 107"/>
                <a:gd name="T56" fmla="*/ 15 w 69"/>
                <a:gd name="T57" fmla="*/ 30 h 107"/>
                <a:gd name="T58" fmla="*/ 1 w 69"/>
                <a:gd name="T59" fmla="*/ 29 h 107"/>
                <a:gd name="T60" fmla="*/ 3 w 69"/>
                <a:gd name="T61" fmla="*/ 23 h 107"/>
                <a:gd name="T62" fmla="*/ 4 w 69"/>
                <a:gd name="T63" fmla="*/ 17 h 107"/>
                <a:gd name="T64" fmla="*/ 7 w 69"/>
                <a:gd name="T65" fmla="*/ 12 h 107"/>
                <a:gd name="T66" fmla="*/ 12 w 69"/>
                <a:gd name="T67" fmla="*/ 8 h 107"/>
                <a:gd name="T68" fmla="*/ 17 w 69"/>
                <a:gd name="T69" fmla="*/ 5 h 107"/>
                <a:gd name="T70" fmla="*/ 23 w 69"/>
                <a:gd name="T71" fmla="*/ 2 h 107"/>
                <a:gd name="T72" fmla="*/ 29 w 69"/>
                <a:gd name="T73" fmla="*/ 0 h 107"/>
                <a:gd name="T74" fmla="*/ 36 w 69"/>
                <a:gd name="T75" fmla="*/ 0 h 107"/>
                <a:gd name="T76" fmla="*/ 44 w 69"/>
                <a:gd name="T77" fmla="*/ 0 h 107"/>
                <a:gd name="T78" fmla="*/ 50 w 69"/>
                <a:gd name="T79" fmla="*/ 2 h 107"/>
                <a:gd name="T80" fmla="*/ 54 w 69"/>
                <a:gd name="T81" fmla="*/ 5 h 107"/>
                <a:gd name="T82" fmla="*/ 60 w 69"/>
                <a:gd name="T83" fmla="*/ 8 h 107"/>
                <a:gd name="T84" fmla="*/ 65 w 69"/>
                <a:gd name="T85" fmla="*/ 14 h 107"/>
                <a:gd name="T86" fmla="*/ 68 w 69"/>
                <a:gd name="T87" fmla="*/ 21 h 107"/>
                <a:gd name="T88" fmla="*/ 68 w 69"/>
                <a:gd name="T89" fmla="*/ 29 h 107"/>
                <a:gd name="T90" fmla="*/ 68 w 69"/>
                <a:gd name="T91" fmla="*/ 35 h 107"/>
                <a:gd name="T92" fmla="*/ 66 w 69"/>
                <a:gd name="T93" fmla="*/ 42 h 107"/>
                <a:gd name="T94" fmla="*/ 63 w 69"/>
                <a:gd name="T95" fmla="*/ 48 h 107"/>
                <a:gd name="T96" fmla="*/ 59 w 69"/>
                <a:gd name="T97" fmla="*/ 54 h 107"/>
                <a:gd name="T98" fmla="*/ 54 w 69"/>
                <a:gd name="T99" fmla="*/ 60 h 107"/>
                <a:gd name="T100" fmla="*/ 47 w 69"/>
                <a:gd name="T101" fmla="*/ 66 h 107"/>
                <a:gd name="T102" fmla="*/ 39 w 69"/>
                <a:gd name="T103" fmla="*/ 73 h 107"/>
                <a:gd name="T104" fmla="*/ 33 w 69"/>
                <a:gd name="T105" fmla="*/ 77 h 107"/>
                <a:gd name="T106" fmla="*/ 30 w 69"/>
                <a:gd name="T107" fmla="*/ 82 h 107"/>
                <a:gd name="T108" fmla="*/ 26 w 69"/>
                <a:gd name="T109" fmla="*/ 85 h 107"/>
                <a:gd name="T110" fmla="*/ 24 w 69"/>
                <a:gd name="T111" fmla="*/ 86 h 107"/>
                <a:gd name="T112" fmla="*/ 18 w 69"/>
                <a:gd name="T113" fmla="*/ 92 h 107"/>
                <a:gd name="T114" fmla="*/ 69 w 69"/>
                <a:gd name="T115" fmla="*/ 9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9" h="107">
                  <a:moveTo>
                    <a:pt x="69" y="92"/>
                  </a:moveTo>
                  <a:lnTo>
                    <a:pt x="69" y="107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1" y="97"/>
                  </a:lnTo>
                  <a:lnTo>
                    <a:pt x="4" y="89"/>
                  </a:lnTo>
                  <a:lnTo>
                    <a:pt x="9" y="83"/>
                  </a:lnTo>
                  <a:lnTo>
                    <a:pt x="14" y="77"/>
                  </a:lnTo>
                  <a:lnTo>
                    <a:pt x="20" y="73"/>
                  </a:lnTo>
                  <a:lnTo>
                    <a:pt x="26" y="66"/>
                  </a:lnTo>
                  <a:lnTo>
                    <a:pt x="35" y="60"/>
                  </a:lnTo>
                  <a:lnTo>
                    <a:pt x="41" y="54"/>
                  </a:lnTo>
                  <a:lnTo>
                    <a:pt x="45" y="48"/>
                  </a:lnTo>
                  <a:lnTo>
                    <a:pt x="48" y="44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29"/>
                  </a:lnTo>
                  <a:lnTo>
                    <a:pt x="54" y="24"/>
                  </a:lnTo>
                  <a:lnTo>
                    <a:pt x="53" y="21"/>
                  </a:lnTo>
                  <a:lnTo>
                    <a:pt x="50" y="17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6" y="14"/>
                  </a:lnTo>
                  <a:lnTo>
                    <a:pt x="21" y="17"/>
                  </a:lnTo>
                  <a:lnTo>
                    <a:pt x="18" y="21"/>
                  </a:lnTo>
                  <a:lnTo>
                    <a:pt x="17" y="26"/>
                  </a:lnTo>
                  <a:lnTo>
                    <a:pt x="15" y="30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4" y="17"/>
                  </a:lnTo>
                  <a:lnTo>
                    <a:pt x="7" y="12"/>
                  </a:lnTo>
                  <a:lnTo>
                    <a:pt x="12" y="8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5"/>
                  </a:lnTo>
                  <a:lnTo>
                    <a:pt x="60" y="8"/>
                  </a:lnTo>
                  <a:lnTo>
                    <a:pt x="65" y="14"/>
                  </a:lnTo>
                  <a:lnTo>
                    <a:pt x="68" y="21"/>
                  </a:lnTo>
                  <a:lnTo>
                    <a:pt x="68" y="29"/>
                  </a:lnTo>
                  <a:lnTo>
                    <a:pt x="68" y="35"/>
                  </a:lnTo>
                  <a:lnTo>
                    <a:pt x="66" y="42"/>
                  </a:lnTo>
                  <a:lnTo>
                    <a:pt x="63" y="48"/>
                  </a:lnTo>
                  <a:lnTo>
                    <a:pt x="59" y="54"/>
                  </a:lnTo>
                  <a:lnTo>
                    <a:pt x="54" y="60"/>
                  </a:lnTo>
                  <a:lnTo>
                    <a:pt x="47" y="66"/>
                  </a:lnTo>
                  <a:lnTo>
                    <a:pt x="39" y="73"/>
                  </a:lnTo>
                  <a:lnTo>
                    <a:pt x="33" y="77"/>
                  </a:lnTo>
                  <a:lnTo>
                    <a:pt x="30" y="82"/>
                  </a:lnTo>
                  <a:lnTo>
                    <a:pt x="26" y="85"/>
                  </a:lnTo>
                  <a:lnTo>
                    <a:pt x="24" y="86"/>
                  </a:lnTo>
                  <a:lnTo>
                    <a:pt x="18" y="92"/>
                  </a:lnTo>
                  <a:lnTo>
                    <a:pt x="69" y="9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9" name="Freeform 582"/>
            <p:cNvSpPr>
              <a:spLocks noEditPoints="1"/>
            </p:cNvSpPr>
            <p:nvPr/>
          </p:nvSpPr>
          <p:spPr bwMode="auto">
            <a:xfrm>
              <a:off x="1322181" y="943942"/>
              <a:ext cx="64664" cy="96863"/>
            </a:xfrm>
            <a:custGeom>
              <a:avLst/>
              <a:gdLst>
                <a:gd name="T0" fmla="*/ 48 w 74"/>
                <a:gd name="T1" fmla="*/ 105 h 105"/>
                <a:gd name="T2" fmla="*/ 48 w 74"/>
                <a:gd name="T3" fmla="*/ 80 h 105"/>
                <a:gd name="T4" fmla="*/ 0 w 74"/>
                <a:gd name="T5" fmla="*/ 80 h 105"/>
                <a:gd name="T6" fmla="*/ 0 w 74"/>
                <a:gd name="T7" fmla="*/ 66 h 105"/>
                <a:gd name="T8" fmla="*/ 51 w 74"/>
                <a:gd name="T9" fmla="*/ 0 h 105"/>
                <a:gd name="T10" fmla="*/ 62 w 74"/>
                <a:gd name="T11" fmla="*/ 0 h 105"/>
                <a:gd name="T12" fmla="*/ 62 w 74"/>
                <a:gd name="T13" fmla="*/ 66 h 105"/>
                <a:gd name="T14" fmla="*/ 74 w 74"/>
                <a:gd name="T15" fmla="*/ 66 h 105"/>
                <a:gd name="T16" fmla="*/ 74 w 74"/>
                <a:gd name="T17" fmla="*/ 80 h 105"/>
                <a:gd name="T18" fmla="*/ 62 w 74"/>
                <a:gd name="T19" fmla="*/ 80 h 105"/>
                <a:gd name="T20" fmla="*/ 62 w 74"/>
                <a:gd name="T21" fmla="*/ 105 h 105"/>
                <a:gd name="T22" fmla="*/ 48 w 74"/>
                <a:gd name="T23" fmla="*/ 105 h 105"/>
                <a:gd name="T24" fmla="*/ 48 w 74"/>
                <a:gd name="T25" fmla="*/ 66 h 105"/>
                <a:gd name="T26" fmla="*/ 48 w 74"/>
                <a:gd name="T27" fmla="*/ 25 h 105"/>
                <a:gd name="T28" fmla="*/ 17 w 74"/>
                <a:gd name="T29" fmla="*/ 66 h 105"/>
                <a:gd name="T30" fmla="*/ 48 w 74"/>
                <a:gd name="T31" fmla="*/ 6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05">
                  <a:moveTo>
                    <a:pt x="48" y="105"/>
                  </a:moveTo>
                  <a:lnTo>
                    <a:pt x="48" y="80"/>
                  </a:lnTo>
                  <a:lnTo>
                    <a:pt x="0" y="80"/>
                  </a:lnTo>
                  <a:lnTo>
                    <a:pt x="0" y="66"/>
                  </a:lnTo>
                  <a:lnTo>
                    <a:pt x="51" y="0"/>
                  </a:lnTo>
                  <a:lnTo>
                    <a:pt x="62" y="0"/>
                  </a:lnTo>
                  <a:lnTo>
                    <a:pt x="62" y="66"/>
                  </a:lnTo>
                  <a:lnTo>
                    <a:pt x="74" y="66"/>
                  </a:lnTo>
                  <a:lnTo>
                    <a:pt x="74" y="80"/>
                  </a:lnTo>
                  <a:lnTo>
                    <a:pt x="62" y="80"/>
                  </a:lnTo>
                  <a:lnTo>
                    <a:pt x="62" y="105"/>
                  </a:lnTo>
                  <a:lnTo>
                    <a:pt x="48" y="105"/>
                  </a:lnTo>
                  <a:close/>
                  <a:moveTo>
                    <a:pt x="48" y="66"/>
                  </a:moveTo>
                  <a:lnTo>
                    <a:pt x="48" y="25"/>
                  </a:lnTo>
                  <a:lnTo>
                    <a:pt x="17" y="66"/>
                  </a:lnTo>
                  <a:lnTo>
                    <a:pt x="48" y="6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0" name="Freeform 583"/>
            <p:cNvSpPr>
              <a:spLocks/>
            </p:cNvSpPr>
            <p:nvPr/>
          </p:nvSpPr>
          <p:spPr bwMode="auto">
            <a:xfrm>
              <a:off x="1406069" y="942114"/>
              <a:ext cx="34953" cy="98690"/>
            </a:xfrm>
            <a:custGeom>
              <a:avLst/>
              <a:gdLst>
                <a:gd name="T0" fmla="*/ 39 w 39"/>
                <a:gd name="T1" fmla="*/ 107 h 107"/>
                <a:gd name="T2" fmla="*/ 26 w 39"/>
                <a:gd name="T3" fmla="*/ 107 h 107"/>
                <a:gd name="T4" fmla="*/ 26 w 39"/>
                <a:gd name="T5" fmla="*/ 23 h 107"/>
                <a:gd name="T6" fmla="*/ 20 w 39"/>
                <a:gd name="T7" fmla="*/ 27 h 107"/>
                <a:gd name="T8" fmla="*/ 14 w 39"/>
                <a:gd name="T9" fmla="*/ 32 h 107"/>
                <a:gd name="T10" fmla="*/ 6 w 39"/>
                <a:gd name="T11" fmla="*/ 36 h 107"/>
                <a:gd name="T12" fmla="*/ 0 w 39"/>
                <a:gd name="T13" fmla="*/ 39 h 107"/>
                <a:gd name="T14" fmla="*/ 0 w 39"/>
                <a:gd name="T15" fmla="*/ 26 h 107"/>
                <a:gd name="T16" fmla="*/ 11 w 39"/>
                <a:gd name="T17" fmla="*/ 21 h 107"/>
                <a:gd name="T18" fmla="*/ 20 w 39"/>
                <a:gd name="T19" fmla="*/ 14 h 107"/>
                <a:gd name="T20" fmla="*/ 26 w 39"/>
                <a:gd name="T21" fmla="*/ 6 h 107"/>
                <a:gd name="T22" fmla="*/ 30 w 39"/>
                <a:gd name="T23" fmla="*/ 0 h 107"/>
                <a:gd name="T24" fmla="*/ 39 w 39"/>
                <a:gd name="T25" fmla="*/ 0 h 107"/>
                <a:gd name="T26" fmla="*/ 39 w 39"/>
                <a:gd name="T2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07">
                  <a:moveTo>
                    <a:pt x="39" y="107"/>
                  </a:moveTo>
                  <a:lnTo>
                    <a:pt x="26" y="107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14" y="32"/>
                  </a:lnTo>
                  <a:lnTo>
                    <a:pt x="6" y="36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11" y="21"/>
                  </a:lnTo>
                  <a:lnTo>
                    <a:pt x="20" y="14"/>
                  </a:lnTo>
                  <a:lnTo>
                    <a:pt x="26" y="6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39" y="10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1" name="Freeform 584"/>
            <p:cNvSpPr>
              <a:spLocks noEditPoints="1"/>
            </p:cNvSpPr>
            <p:nvPr/>
          </p:nvSpPr>
          <p:spPr bwMode="auto">
            <a:xfrm>
              <a:off x="1468986" y="942114"/>
              <a:ext cx="62916" cy="98690"/>
            </a:xfrm>
            <a:custGeom>
              <a:avLst/>
              <a:gdLst>
                <a:gd name="T0" fmla="*/ 56 w 71"/>
                <a:gd name="T1" fmla="*/ 29 h 109"/>
                <a:gd name="T2" fmla="*/ 52 w 71"/>
                <a:gd name="T3" fmla="*/ 18 h 109"/>
                <a:gd name="T4" fmla="*/ 43 w 71"/>
                <a:gd name="T5" fmla="*/ 12 h 109"/>
                <a:gd name="T6" fmla="*/ 32 w 71"/>
                <a:gd name="T7" fmla="*/ 14 h 109"/>
                <a:gd name="T8" fmla="*/ 22 w 71"/>
                <a:gd name="T9" fmla="*/ 20 h 109"/>
                <a:gd name="T10" fmla="*/ 16 w 71"/>
                <a:gd name="T11" fmla="*/ 33 h 109"/>
                <a:gd name="T12" fmla="*/ 14 w 71"/>
                <a:gd name="T13" fmla="*/ 51 h 109"/>
                <a:gd name="T14" fmla="*/ 26 w 71"/>
                <a:gd name="T15" fmla="*/ 41 h 109"/>
                <a:gd name="T16" fmla="*/ 40 w 71"/>
                <a:gd name="T17" fmla="*/ 36 h 109"/>
                <a:gd name="T18" fmla="*/ 52 w 71"/>
                <a:gd name="T19" fmla="*/ 39 h 109"/>
                <a:gd name="T20" fmla="*/ 62 w 71"/>
                <a:gd name="T21" fmla="*/ 47 h 109"/>
                <a:gd name="T22" fmla="*/ 71 w 71"/>
                <a:gd name="T23" fmla="*/ 71 h 109"/>
                <a:gd name="T24" fmla="*/ 67 w 71"/>
                <a:gd name="T25" fmla="*/ 91 h 109"/>
                <a:gd name="T26" fmla="*/ 59 w 71"/>
                <a:gd name="T27" fmla="*/ 100 h 109"/>
                <a:gd name="T28" fmla="*/ 50 w 71"/>
                <a:gd name="T29" fmla="*/ 106 h 109"/>
                <a:gd name="T30" fmla="*/ 38 w 71"/>
                <a:gd name="T31" fmla="*/ 109 h 109"/>
                <a:gd name="T32" fmla="*/ 11 w 71"/>
                <a:gd name="T33" fmla="*/ 97 h 109"/>
                <a:gd name="T34" fmla="*/ 0 w 71"/>
                <a:gd name="T35" fmla="*/ 74 h 109"/>
                <a:gd name="T36" fmla="*/ 2 w 71"/>
                <a:gd name="T37" fmla="*/ 38 h 109"/>
                <a:gd name="T38" fmla="*/ 11 w 71"/>
                <a:gd name="T39" fmla="*/ 12 h 109"/>
                <a:gd name="T40" fmla="*/ 40 w 71"/>
                <a:gd name="T41" fmla="*/ 0 h 109"/>
                <a:gd name="T42" fmla="*/ 55 w 71"/>
                <a:gd name="T43" fmla="*/ 3 h 109"/>
                <a:gd name="T44" fmla="*/ 65 w 71"/>
                <a:gd name="T45" fmla="*/ 12 h 109"/>
                <a:gd name="T46" fmla="*/ 70 w 71"/>
                <a:gd name="T47" fmla="*/ 27 h 109"/>
                <a:gd name="T48" fmla="*/ 14 w 71"/>
                <a:gd name="T49" fmla="*/ 77 h 109"/>
                <a:gd name="T50" fmla="*/ 20 w 71"/>
                <a:gd name="T51" fmla="*/ 89 h 109"/>
                <a:gd name="T52" fmla="*/ 31 w 71"/>
                <a:gd name="T53" fmla="*/ 95 h 109"/>
                <a:gd name="T54" fmla="*/ 43 w 71"/>
                <a:gd name="T55" fmla="*/ 95 h 109"/>
                <a:gd name="T56" fmla="*/ 52 w 71"/>
                <a:gd name="T57" fmla="*/ 89 h 109"/>
                <a:gd name="T58" fmla="*/ 56 w 71"/>
                <a:gd name="T59" fmla="*/ 79 h 109"/>
                <a:gd name="T60" fmla="*/ 56 w 71"/>
                <a:gd name="T61" fmla="*/ 65 h 109"/>
                <a:gd name="T62" fmla="*/ 52 w 71"/>
                <a:gd name="T63" fmla="*/ 56 h 109"/>
                <a:gd name="T64" fmla="*/ 43 w 71"/>
                <a:gd name="T65" fmla="*/ 50 h 109"/>
                <a:gd name="T66" fmla="*/ 31 w 71"/>
                <a:gd name="T67" fmla="*/ 50 h 109"/>
                <a:gd name="T68" fmla="*/ 20 w 71"/>
                <a:gd name="T69" fmla="*/ 56 h 109"/>
                <a:gd name="T70" fmla="*/ 14 w 71"/>
                <a:gd name="T71" fmla="*/ 6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1" h="109">
                  <a:moveTo>
                    <a:pt x="70" y="27"/>
                  </a:moveTo>
                  <a:lnTo>
                    <a:pt x="56" y="29"/>
                  </a:lnTo>
                  <a:lnTo>
                    <a:pt x="53" y="23"/>
                  </a:lnTo>
                  <a:lnTo>
                    <a:pt x="52" y="18"/>
                  </a:lnTo>
                  <a:lnTo>
                    <a:pt x="47" y="15"/>
                  </a:lnTo>
                  <a:lnTo>
                    <a:pt x="43" y="12"/>
                  </a:lnTo>
                  <a:lnTo>
                    <a:pt x="38" y="12"/>
                  </a:lnTo>
                  <a:lnTo>
                    <a:pt x="32" y="14"/>
                  </a:lnTo>
                  <a:lnTo>
                    <a:pt x="26" y="15"/>
                  </a:lnTo>
                  <a:lnTo>
                    <a:pt x="22" y="20"/>
                  </a:lnTo>
                  <a:lnTo>
                    <a:pt x="17" y="27"/>
                  </a:lnTo>
                  <a:lnTo>
                    <a:pt x="16" y="33"/>
                  </a:lnTo>
                  <a:lnTo>
                    <a:pt x="14" y="41"/>
                  </a:lnTo>
                  <a:lnTo>
                    <a:pt x="14" y="51"/>
                  </a:lnTo>
                  <a:lnTo>
                    <a:pt x="19" y="45"/>
                  </a:lnTo>
                  <a:lnTo>
                    <a:pt x="26" y="41"/>
                  </a:lnTo>
                  <a:lnTo>
                    <a:pt x="32" y="38"/>
                  </a:lnTo>
                  <a:lnTo>
                    <a:pt x="40" y="36"/>
                  </a:lnTo>
                  <a:lnTo>
                    <a:pt x="46" y="38"/>
                  </a:lnTo>
                  <a:lnTo>
                    <a:pt x="52" y="39"/>
                  </a:lnTo>
                  <a:lnTo>
                    <a:pt x="58" y="42"/>
                  </a:lnTo>
                  <a:lnTo>
                    <a:pt x="62" y="47"/>
                  </a:lnTo>
                  <a:lnTo>
                    <a:pt x="70" y="57"/>
                  </a:lnTo>
                  <a:lnTo>
                    <a:pt x="71" y="71"/>
                  </a:lnTo>
                  <a:lnTo>
                    <a:pt x="70" y="82"/>
                  </a:lnTo>
                  <a:lnTo>
                    <a:pt x="67" y="91"/>
                  </a:lnTo>
                  <a:lnTo>
                    <a:pt x="64" y="95"/>
                  </a:lnTo>
                  <a:lnTo>
                    <a:pt x="59" y="100"/>
                  </a:lnTo>
                  <a:lnTo>
                    <a:pt x="55" y="104"/>
                  </a:lnTo>
                  <a:lnTo>
                    <a:pt x="50" y="106"/>
                  </a:lnTo>
                  <a:lnTo>
                    <a:pt x="44" y="107"/>
                  </a:lnTo>
                  <a:lnTo>
                    <a:pt x="38" y="109"/>
                  </a:lnTo>
                  <a:lnTo>
                    <a:pt x="23" y="106"/>
                  </a:lnTo>
                  <a:lnTo>
                    <a:pt x="11" y="97"/>
                  </a:lnTo>
                  <a:lnTo>
                    <a:pt x="5" y="86"/>
                  </a:lnTo>
                  <a:lnTo>
                    <a:pt x="0" y="74"/>
                  </a:lnTo>
                  <a:lnTo>
                    <a:pt x="0" y="57"/>
                  </a:lnTo>
                  <a:lnTo>
                    <a:pt x="2" y="38"/>
                  </a:lnTo>
                  <a:lnTo>
                    <a:pt x="5" y="23"/>
                  </a:lnTo>
                  <a:lnTo>
                    <a:pt x="11" y="12"/>
                  </a:lnTo>
                  <a:lnTo>
                    <a:pt x="23" y="3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5" y="3"/>
                  </a:lnTo>
                  <a:lnTo>
                    <a:pt x="59" y="8"/>
                  </a:lnTo>
                  <a:lnTo>
                    <a:pt x="65" y="12"/>
                  </a:lnTo>
                  <a:lnTo>
                    <a:pt x="68" y="20"/>
                  </a:lnTo>
                  <a:lnTo>
                    <a:pt x="70" y="27"/>
                  </a:lnTo>
                  <a:close/>
                  <a:moveTo>
                    <a:pt x="14" y="71"/>
                  </a:moveTo>
                  <a:lnTo>
                    <a:pt x="14" y="77"/>
                  </a:lnTo>
                  <a:lnTo>
                    <a:pt x="17" y="85"/>
                  </a:lnTo>
                  <a:lnTo>
                    <a:pt x="20" y="89"/>
                  </a:lnTo>
                  <a:lnTo>
                    <a:pt x="25" y="92"/>
                  </a:lnTo>
                  <a:lnTo>
                    <a:pt x="31" y="95"/>
                  </a:lnTo>
                  <a:lnTo>
                    <a:pt x="37" y="97"/>
                  </a:lnTo>
                  <a:lnTo>
                    <a:pt x="43" y="95"/>
                  </a:lnTo>
                  <a:lnTo>
                    <a:pt x="47" y="94"/>
                  </a:lnTo>
                  <a:lnTo>
                    <a:pt x="52" y="89"/>
                  </a:lnTo>
                  <a:lnTo>
                    <a:pt x="55" y="85"/>
                  </a:lnTo>
                  <a:lnTo>
                    <a:pt x="56" y="79"/>
                  </a:lnTo>
                  <a:lnTo>
                    <a:pt x="58" y="73"/>
                  </a:lnTo>
                  <a:lnTo>
                    <a:pt x="56" y="65"/>
                  </a:lnTo>
                  <a:lnTo>
                    <a:pt x="55" y="60"/>
                  </a:lnTo>
                  <a:lnTo>
                    <a:pt x="52" y="56"/>
                  </a:lnTo>
                  <a:lnTo>
                    <a:pt x="47" y="51"/>
                  </a:lnTo>
                  <a:lnTo>
                    <a:pt x="43" y="50"/>
                  </a:lnTo>
                  <a:lnTo>
                    <a:pt x="37" y="50"/>
                  </a:lnTo>
                  <a:lnTo>
                    <a:pt x="31" y="50"/>
                  </a:lnTo>
                  <a:lnTo>
                    <a:pt x="25" y="51"/>
                  </a:lnTo>
                  <a:lnTo>
                    <a:pt x="20" y="56"/>
                  </a:lnTo>
                  <a:lnTo>
                    <a:pt x="17" y="60"/>
                  </a:lnTo>
                  <a:lnTo>
                    <a:pt x="14" y="65"/>
                  </a:lnTo>
                  <a:lnTo>
                    <a:pt x="14" y="7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2" name="Freeform 585"/>
            <p:cNvSpPr>
              <a:spLocks/>
            </p:cNvSpPr>
            <p:nvPr/>
          </p:nvSpPr>
          <p:spPr bwMode="auto">
            <a:xfrm>
              <a:off x="3576678" y="951252"/>
              <a:ext cx="61169" cy="98690"/>
            </a:xfrm>
            <a:custGeom>
              <a:avLst/>
              <a:gdLst>
                <a:gd name="T0" fmla="*/ 69 w 69"/>
                <a:gd name="T1" fmla="*/ 93 h 107"/>
                <a:gd name="T2" fmla="*/ 69 w 69"/>
                <a:gd name="T3" fmla="*/ 107 h 107"/>
                <a:gd name="T4" fmla="*/ 0 w 69"/>
                <a:gd name="T5" fmla="*/ 107 h 107"/>
                <a:gd name="T6" fmla="*/ 0 w 69"/>
                <a:gd name="T7" fmla="*/ 102 h 107"/>
                <a:gd name="T8" fmla="*/ 1 w 69"/>
                <a:gd name="T9" fmla="*/ 98 h 107"/>
                <a:gd name="T10" fmla="*/ 4 w 69"/>
                <a:gd name="T11" fmla="*/ 90 h 107"/>
                <a:gd name="T12" fmla="*/ 9 w 69"/>
                <a:gd name="T13" fmla="*/ 83 h 107"/>
                <a:gd name="T14" fmla="*/ 14 w 69"/>
                <a:gd name="T15" fmla="*/ 78 h 107"/>
                <a:gd name="T16" fmla="*/ 20 w 69"/>
                <a:gd name="T17" fmla="*/ 74 h 107"/>
                <a:gd name="T18" fmla="*/ 26 w 69"/>
                <a:gd name="T19" fmla="*/ 68 h 107"/>
                <a:gd name="T20" fmla="*/ 33 w 69"/>
                <a:gd name="T21" fmla="*/ 60 h 107"/>
                <a:gd name="T22" fmla="*/ 41 w 69"/>
                <a:gd name="T23" fmla="*/ 54 h 107"/>
                <a:gd name="T24" fmla="*/ 45 w 69"/>
                <a:gd name="T25" fmla="*/ 49 h 107"/>
                <a:gd name="T26" fmla="*/ 48 w 69"/>
                <a:gd name="T27" fmla="*/ 45 h 107"/>
                <a:gd name="T28" fmla="*/ 51 w 69"/>
                <a:gd name="T29" fmla="*/ 40 h 107"/>
                <a:gd name="T30" fmla="*/ 54 w 69"/>
                <a:gd name="T31" fmla="*/ 34 h 107"/>
                <a:gd name="T32" fmla="*/ 54 w 69"/>
                <a:gd name="T33" fmla="*/ 30 h 107"/>
                <a:gd name="T34" fmla="*/ 54 w 69"/>
                <a:gd name="T35" fmla="*/ 25 h 107"/>
                <a:gd name="T36" fmla="*/ 51 w 69"/>
                <a:gd name="T37" fmla="*/ 21 h 107"/>
                <a:gd name="T38" fmla="*/ 50 w 69"/>
                <a:gd name="T39" fmla="*/ 18 h 107"/>
                <a:gd name="T40" fmla="*/ 45 w 69"/>
                <a:gd name="T41" fmla="*/ 15 h 107"/>
                <a:gd name="T42" fmla="*/ 41 w 69"/>
                <a:gd name="T43" fmla="*/ 13 h 107"/>
                <a:gd name="T44" fmla="*/ 35 w 69"/>
                <a:gd name="T45" fmla="*/ 13 h 107"/>
                <a:gd name="T46" fmla="*/ 30 w 69"/>
                <a:gd name="T47" fmla="*/ 13 h 107"/>
                <a:gd name="T48" fmla="*/ 26 w 69"/>
                <a:gd name="T49" fmla="*/ 15 h 107"/>
                <a:gd name="T50" fmla="*/ 21 w 69"/>
                <a:gd name="T51" fmla="*/ 18 h 107"/>
                <a:gd name="T52" fmla="*/ 18 w 69"/>
                <a:gd name="T53" fmla="*/ 21 h 107"/>
                <a:gd name="T54" fmla="*/ 17 w 69"/>
                <a:gd name="T55" fmla="*/ 25 h 107"/>
                <a:gd name="T56" fmla="*/ 15 w 69"/>
                <a:gd name="T57" fmla="*/ 31 h 107"/>
                <a:gd name="T58" fmla="*/ 1 w 69"/>
                <a:gd name="T59" fmla="*/ 30 h 107"/>
                <a:gd name="T60" fmla="*/ 3 w 69"/>
                <a:gd name="T61" fmla="*/ 24 h 107"/>
                <a:gd name="T62" fmla="*/ 4 w 69"/>
                <a:gd name="T63" fmla="*/ 18 h 107"/>
                <a:gd name="T64" fmla="*/ 7 w 69"/>
                <a:gd name="T65" fmla="*/ 12 h 107"/>
                <a:gd name="T66" fmla="*/ 12 w 69"/>
                <a:gd name="T67" fmla="*/ 7 h 107"/>
                <a:gd name="T68" fmla="*/ 17 w 69"/>
                <a:gd name="T69" fmla="*/ 4 h 107"/>
                <a:gd name="T70" fmla="*/ 23 w 69"/>
                <a:gd name="T71" fmla="*/ 3 h 107"/>
                <a:gd name="T72" fmla="*/ 29 w 69"/>
                <a:gd name="T73" fmla="*/ 1 h 107"/>
                <a:gd name="T74" fmla="*/ 36 w 69"/>
                <a:gd name="T75" fmla="*/ 0 h 107"/>
                <a:gd name="T76" fmla="*/ 42 w 69"/>
                <a:gd name="T77" fmla="*/ 1 h 107"/>
                <a:gd name="T78" fmla="*/ 50 w 69"/>
                <a:gd name="T79" fmla="*/ 3 h 107"/>
                <a:gd name="T80" fmla="*/ 54 w 69"/>
                <a:gd name="T81" fmla="*/ 6 h 107"/>
                <a:gd name="T82" fmla="*/ 59 w 69"/>
                <a:gd name="T83" fmla="*/ 9 h 107"/>
                <a:gd name="T84" fmla="*/ 65 w 69"/>
                <a:gd name="T85" fmla="*/ 15 h 107"/>
                <a:gd name="T86" fmla="*/ 68 w 69"/>
                <a:gd name="T87" fmla="*/ 22 h 107"/>
                <a:gd name="T88" fmla="*/ 68 w 69"/>
                <a:gd name="T89" fmla="*/ 30 h 107"/>
                <a:gd name="T90" fmla="*/ 68 w 69"/>
                <a:gd name="T91" fmla="*/ 36 h 107"/>
                <a:gd name="T92" fmla="*/ 66 w 69"/>
                <a:gd name="T93" fmla="*/ 42 h 107"/>
                <a:gd name="T94" fmla="*/ 63 w 69"/>
                <a:gd name="T95" fmla="*/ 48 h 107"/>
                <a:gd name="T96" fmla="*/ 57 w 69"/>
                <a:gd name="T97" fmla="*/ 55 h 107"/>
                <a:gd name="T98" fmla="*/ 53 w 69"/>
                <a:gd name="T99" fmla="*/ 60 h 107"/>
                <a:gd name="T100" fmla="*/ 47 w 69"/>
                <a:gd name="T101" fmla="*/ 66 h 107"/>
                <a:gd name="T102" fmla="*/ 39 w 69"/>
                <a:gd name="T103" fmla="*/ 74 h 107"/>
                <a:gd name="T104" fmla="*/ 33 w 69"/>
                <a:gd name="T105" fmla="*/ 78 h 107"/>
                <a:gd name="T106" fmla="*/ 29 w 69"/>
                <a:gd name="T107" fmla="*/ 81 h 107"/>
                <a:gd name="T108" fmla="*/ 26 w 69"/>
                <a:gd name="T109" fmla="*/ 84 h 107"/>
                <a:gd name="T110" fmla="*/ 24 w 69"/>
                <a:gd name="T111" fmla="*/ 87 h 107"/>
                <a:gd name="T112" fmla="*/ 18 w 69"/>
                <a:gd name="T113" fmla="*/ 93 h 107"/>
                <a:gd name="T114" fmla="*/ 69 w 69"/>
                <a:gd name="T115" fmla="*/ 9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9" h="107">
                  <a:moveTo>
                    <a:pt x="69" y="93"/>
                  </a:moveTo>
                  <a:lnTo>
                    <a:pt x="69" y="107"/>
                  </a:lnTo>
                  <a:lnTo>
                    <a:pt x="0" y="107"/>
                  </a:lnTo>
                  <a:lnTo>
                    <a:pt x="0" y="102"/>
                  </a:lnTo>
                  <a:lnTo>
                    <a:pt x="1" y="98"/>
                  </a:lnTo>
                  <a:lnTo>
                    <a:pt x="4" y="90"/>
                  </a:lnTo>
                  <a:lnTo>
                    <a:pt x="9" y="83"/>
                  </a:lnTo>
                  <a:lnTo>
                    <a:pt x="14" y="78"/>
                  </a:lnTo>
                  <a:lnTo>
                    <a:pt x="20" y="74"/>
                  </a:lnTo>
                  <a:lnTo>
                    <a:pt x="26" y="68"/>
                  </a:lnTo>
                  <a:lnTo>
                    <a:pt x="33" y="60"/>
                  </a:lnTo>
                  <a:lnTo>
                    <a:pt x="41" y="54"/>
                  </a:lnTo>
                  <a:lnTo>
                    <a:pt x="45" y="49"/>
                  </a:lnTo>
                  <a:lnTo>
                    <a:pt x="48" y="45"/>
                  </a:lnTo>
                  <a:lnTo>
                    <a:pt x="51" y="40"/>
                  </a:lnTo>
                  <a:lnTo>
                    <a:pt x="54" y="34"/>
                  </a:lnTo>
                  <a:lnTo>
                    <a:pt x="54" y="30"/>
                  </a:lnTo>
                  <a:lnTo>
                    <a:pt x="54" y="25"/>
                  </a:lnTo>
                  <a:lnTo>
                    <a:pt x="51" y="21"/>
                  </a:lnTo>
                  <a:lnTo>
                    <a:pt x="50" y="18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5" y="13"/>
                  </a:lnTo>
                  <a:lnTo>
                    <a:pt x="30" y="13"/>
                  </a:lnTo>
                  <a:lnTo>
                    <a:pt x="26" y="15"/>
                  </a:lnTo>
                  <a:lnTo>
                    <a:pt x="21" y="18"/>
                  </a:lnTo>
                  <a:lnTo>
                    <a:pt x="18" y="21"/>
                  </a:lnTo>
                  <a:lnTo>
                    <a:pt x="17" y="25"/>
                  </a:lnTo>
                  <a:lnTo>
                    <a:pt x="15" y="31"/>
                  </a:lnTo>
                  <a:lnTo>
                    <a:pt x="1" y="30"/>
                  </a:lnTo>
                  <a:lnTo>
                    <a:pt x="3" y="24"/>
                  </a:lnTo>
                  <a:lnTo>
                    <a:pt x="4" y="18"/>
                  </a:lnTo>
                  <a:lnTo>
                    <a:pt x="7" y="12"/>
                  </a:lnTo>
                  <a:lnTo>
                    <a:pt x="12" y="7"/>
                  </a:lnTo>
                  <a:lnTo>
                    <a:pt x="17" y="4"/>
                  </a:lnTo>
                  <a:lnTo>
                    <a:pt x="23" y="3"/>
                  </a:lnTo>
                  <a:lnTo>
                    <a:pt x="29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50" y="3"/>
                  </a:lnTo>
                  <a:lnTo>
                    <a:pt x="54" y="6"/>
                  </a:lnTo>
                  <a:lnTo>
                    <a:pt x="59" y="9"/>
                  </a:lnTo>
                  <a:lnTo>
                    <a:pt x="65" y="15"/>
                  </a:lnTo>
                  <a:lnTo>
                    <a:pt x="68" y="22"/>
                  </a:lnTo>
                  <a:lnTo>
                    <a:pt x="68" y="30"/>
                  </a:lnTo>
                  <a:lnTo>
                    <a:pt x="68" y="36"/>
                  </a:lnTo>
                  <a:lnTo>
                    <a:pt x="66" y="42"/>
                  </a:lnTo>
                  <a:lnTo>
                    <a:pt x="63" y="48"/>
                  </a:lnTo>
                  <a:lnTo>
                    <a:pt x="57" y="55"/>
                  </a:lnTo>
                  <a:lnTo>
                    <a:pt x="53" y="60"/>
                  </a:lnTo>
                  <a:lnTo>
                    <a:pt x="47" y="66"/>
                  </a:lnTo>
                  <a:lnTo>
                    <a:pt x="39" y="74"/>
                  </a:lnTo>
                  <a:lnTo>
                    <a:pt x="33" y="78"/>
                  </a:lnTo>
                  <a:lnTo>
                    <a:pt x="29" y="81"/>
                  </a:lnTo>
                  <a:lnTo>
                    <a:pt x="26" y="84"/>
                  </a:lnTo>
                  <a:lnTo>
                    <a:pt x="24" y="87"/>
                  </a:lnTo>
                  <a:lnTo>
                    <a:pt x="18" y="93"/>
                  </a:lnTo>
                  <a:lnTo>
                    <a:pt x="69" y="9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3" name="Rectangle 586"/>
            <p:cNvSpPr>
              <a:spLocks noChangeArrowheads="1"/>
            </p:cNvSpPr>
            <p:nvPr/>
          </p:nvSpPr>
          <p:spPr bwMode="auto">
            <a:xfrm>
              <a:off x="3657071" y="1037148"/>
              <a:ext cx="12234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4" name="Freeform 587"/>
            <p:cNvSpPr>
              <a:spLocks/>
            </p:cNvSpPr>
            <p:nvPr/>
          </p:nvSpPr>
          <p:spPr bwMode="auto">
            <a:xfrm>
              <a:off x="3686781" y="953079"/>
              <a:ext cx="61169" cy="98690"/>
            </a:xfrm>
            <a:custGeom>
              <a:avLst/>
              <a:gdLst>
                <a:gd name="T0" fmla="*/ 0 w 71"/>
                <a:gd name="T1" fmla="*/ 79 h 107"/>
                <a:gd name="T2" fmla="*/ 15 w 71"/>
                <a:gd name="T3" fmla="*/ 77 h 107"/>
                <a:gd name="T4" fmla="*/ 15 w 71"/>
                <a:gd name="T5" fmla="*/ 83 h 107"/>
                <a:gd name="T6" fmla="*/ 18 w 71"/>
                <a:gd name="T7" fmla="*/ 88 h 107"/>
                <a:gd name="T8" fmla="*/ 21 w 71"/>
                <a:gd name="T9" fmla="*/ 91 h 107"/>
                <a:gd name="T10" fmla="*/ 24 w 71"/>
                <a:gd name="T11" fmla="*/ 94 h 107"/>
                <a:gd name="T12" fmla="*/ 29 w 71"/>
                <a:gd name="T13" fmla="*/ 95 h 107"/>
                <a:gd name="T14" fmla="*/ 35 w 71"/>
                <a:gd name="T15" fmla="*/ 95 h 107"/>
                <a:gd name="T16" fmla="*/ 41 w 71"/>
                <a:gd name="T17" fmla="*/ 95 h 107"/>
                <a:gd name="T18" fmla="*/ 47 w 71"/>
                <a:gd name="T19" fmla="*/ 92 h 107"/>
                <a:gd name="T20" fmla="*/ 52 w 71"/>
                <a:gd name="T21" fmla="*/ 89 h 107"/>
                <a:gd name="T22" fmla="*/ 55 w 71"/>
                <a:gd name="T23" fmla="*/ 83 h 107"/>
                <a:gd name="T24" fmla="*/ 56 w 71"/>
                <a:gd name="T25" fmla="*/ 77 h 107"/>
                <a:gd name="T26" fmla="*/ 56 w 71"/>
                <a:gd name="T27" fmla="*/ 71 h 107"/>
                <a:gd name="T28" fmla="*/ 56 w 71"/>
                <a:gd name="T29" fmla="*/ 64 h 107"/>
                <a:gd name="T30" fmla="*/ 55 w 71"/>
                <a:gd name="T31" fmla="*/ 59 h 107"/>
                <a:gd name="T32" fmla="*/ 52 w 71"/>
                <a:gd name="T33" fmla="*/ 53 h 107"/>
                <a:gd name="T34" fmla="*/ 47 w 71"/>
                <a:gd name="T35" fmla="*/ 50 h 107"/>
                <a:gd name="T36" fmla="*/ 41 w 71"/>
                <a:gd name="T37" fmla="*/ 48 h 107"/>
                <a:gd name="T38" fmla="*/ 35 w 71"/>
                <a:gd name="T39" fmla="*/ 47 h 107"/>
                <a:gd name="T40" fmla="*/ 29 w 71"/>
                <a:gd name="T41" fmla="*/ 48 h 107"/>
                <a:gd name="T42" fmla="*/ 23 w 71"/>
                <a:gd name="T43" fmla="*/ 50 h 107"/>
                <a:gd name="T44" fmla="*/ 20 w 71"/>
                <a:gd name="T45" fmla="*/ 53 h 107"/>
                <a:gd name="T46" fmla="*/ 17 w 71"/>
                <a:gd name="T47" fmla="*/ 57 h 107"/>
                <a:gd name="T48" fmla="*/ 2 w 71"/>
                <a:gd name="T49" fmla="*/ 54 h 107"/>
                <a:gd name="T50" fmla="*/ 14 w 71"/>
                <a:gd name="T51" fmla="*/ 0 h 107"/>
                <a:gd name="T52" fmla="*/ 64 w 71"/>
                <a:gd name="T53" fmla="*/ 0 h 107"/>
                <a:gd name="T54" fmla="*/ 64 w 71"/>
                <a:gd name="T55" fmla="*/ 15 h 107"/>
                <a:gd name="T56" fmla="*/ 24 w 71"/>
                <a:gd name="T57" fmla="*/ 15 h 107"/>
                <a:gd name="T58" fmla="*/ 20 w 71"/>
                <a:gd name="T59" fmla="*/ 42 h 107"/>
                <a:gd name="T60" fmla="*/ 26 w 71"/>
                <a:gd name="T61" fmla="*/ 38 h 107"/>
                <a:gd name="T62" fmla="*/ 32 w 71"/>
                <a:gd name="T63" fmla="*/ 36 h 107"/>
                <a:gd name="T64" fmla="*/ 38 w 71"/>
                <a:gd name="T65" fmla="*/ 35 h 107"/>
                <a:gd name="T66" fmla="*/ 45 w 71"/>
                <a:gd name="T67" fmla="*/ 36 h 107"/>
                <a:gd name="T68" fmla="*/ 52 w 71"/>
                <a:gd name="T69" fmla="*/ 38 h 107"/>
                <a:gd name="T70" fmla="*/ 56 w 71"/>
                <a:gd name="T71" fmla="*/ 41 h 107"/>
                <a:gd name="T72" fmla="*/ 61 w 71"/>
                <a:gd name="T73" fmla="*/ 45 h 107"/>
                <a:gd name="T74" fmla="*/ 68 w 71"/>
                <a:gd name="T75" fmla="*/ 56 h 107"/>
                <a:gd name="T76" fmla="*/ 71 w 71"/>
                <a:gd name="T77" fmla="*/ 70 h 107"/>
                <a:gd name="T78" fmla="*/ 68 w 71"/>
                <a:gd name="T79" fmla="*/ 83 h 107"/>
                <a:gd name="T80" fmla="*/ 62 w 71"/>
                <a:gd name="T81" fmla="*/ 95 h 107"/>
                <a:gd name="T82" fmla="*/ 50 w 71"/>
                <a:gd name="T83" fmla="*/ 104 h 107"/>
                <a:gd name="T84" fmla="*/ 35 w 71"/>
                <a:gd name="T85" fmla="*/ 107 h 107"/>
                <a:gd name="T86" fmla="*/ 26 w 71"/>
                <a:gd name="T87" fmla="*/ 107 h 107"/>
                <a:gd name="T88" fmla="*/ 18 w 71"/>
                <a:gd name="T89" fmla="*/ 104 h 107"/>
                <a:gd name="T90" fmla="*/ 11 w 71"/>
                <a:gd name="T91" fmla="*/ 100 h 107"/>
                <a:gd name="T92" fmla="*/ 6 w 71"/>
                <a:gd name="T93" fmla="*/ 94 h 107"/>
                <a:gd name="T94" fmla="*/ 2 w 71"/>
                <a:gd name="T95" fmla="*/ 86 h 107"/>
                <a:gd name="T96" fmla="*/ 0 w 71"/>
                <a:gd name="T97" fmla="*/ 7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" h="107">
                  <a:moveTo>
                    <a:pt x="0" y="79"/>
                  </a:moveTo>
                  <a:lnTo>
                    <a:pt x="15" y="77"/>
                  </a:lnTo>
                  <a:lnTo>
                    <a:pt x="15" y="83"/>
                  </a:lnTo>
                  <a:lnTo>
                    <a:pt x="18" y="88"/>
                  </a:lnTo>
                  <a:lnTo>
                    <a:pt x="21" y="91"/>
                  </a:lnTo>
                  <a:lnTo>
                    <a:pt x="24" y="94"/>
                  </a:lnTo>
                  <a:lnTo>
                    <a:pt x="29" y="95"/>
                  </a:lnTo>
                  <a:lnTo>
                    <a:pt x="35" y="95"/>
                  </a:lnTo>
                  <a:lnTo>
                    <a:pt x="41" y="95"/>
                  </a:lnTo>
                  <a:lnTo>
                    <a:pt x="47" y="92"/>
                  </a:lnTo>
                  <a:lnTo>
                    <a:pt x="52" y="89"/>
                  </a:lnTo>
                  <a:lnTo>
                    <a:pt x="55" y="83"/>
                  </a:lnTo>
                  <a:lnTo>
                    <a:pt x="56" y="77"/>
                  </a:lnTo>
                  <a:lnTo>
                    <a:pt x="56" y="71"/>
                  </a:lnTo>
                  <a:lnTo>
                    <a:pt x="56" y="64"/>
                  </a:lnTo>
                  <a:lnTo>
                    <a:pt x="55" y="59"/>
                  </a:lnTo>
                  <a:lnTo>
                    <a:pt x="52" y="53"/>
                  </a:lnTo>
                  <a:lnTo>
                    <a:pt x="47" y="50"/>
                  </a:lnTo>
                  <a:lnTo>
                    <a:pt x="41" y="48"/>
                  </a:lnTo>
                  <a:lnTo>
                    <a:pt x="35" y="47"/>
                  </a:lnTo>
                  <a:lnTo>
                    <a:pt x="29" y="48"/>
                  </a:lnTo>
                  <a:lnTo>
                    <a:pt x="23" y="50"/>
                  </a:lnTo>
                  <a:lnTo>
                    <a:pt x="20" y="53"/>
                  </a:lnTo>
                  <a:lnTo>
                    <a:pt x="17" y="57"/>
                  </a:lnTo>
                  <a:lnTo>
                    <a:pt x="2" y="54"/>
                  </a:lnTo>
                  <a:lnTo>
                    <a:pt x="14" y="0"/>
                  </a:lnTo>
                  <a:lnTo>
                    <a:pt x="64" y="0"/>
                  </a:lnTo>
                  <a:lnTo>
                    <a:pt x="64" y="15"/>
                  </a:lnTo>
                  <a:lnTo>
                    <a:pt x="24" y="15"/>
                  </a:lnTo>
                  <a:lnTo>
                    <a:pt x="20" y="42"/>
                  </a:lnTo>
                  <a:lnTo>
                    <a:pt x="26" y="38"/>
                  </a:lnTo>
                  <a:lnTo>
                    <a:pt x="32" y="36"/>
                  </a:lnTo>
                  <a:lnTo>
                    <a:pt x="38" y="35"/>
                  </a:lnTo>
                  <a:lnTo>
                    <a:pt x="45" y="36"/>
                  </a:lnTo>
                  <a:lnTo>
                    <a:pt x="52" y="38"/>
                  </a:lnTo>
                  <a:lnTo>
                    <a:pt x="56" y="41"/>
                  </a:lnTo>
                  <a:lnTo>
                    <a:pt x="61" y="45"/>
                  </a:lnTo>
                  <a:lnTo>
                    <a:pt x="68" y="56"/>
                  </a:lnTo>
                  <a:lnTo>
                    <a:pt x="71" y="70"/>
                  </a:lnTo>
                  <a:lnTo>
                    <a:pt x="68" y="83"/>
                  </a:lnTo>
                  <a:lnTo>
                    <a:pt x="62" y="95"/>
                  </a:lnTo>
                  <a:lnTo>
                    <a:pt x="50" y="104"/>
                  </a:lnTo>
                  <a:lnTo>
                    <a:pt x="35" y="107"/>
                  </a:lnTo>
                  <a:lnTo>
                    <a:pt x="26" y="107"/>
                  </a:lnTo>
                  <a:lnTo>
                    <a:pt x="18" y="104"/>
                  </a:lnTo>
                  <a:lnTo>
                    <a:pt x="11" y="100"/>
                  </a:lnTo>
                  <a:lnTo>
                    <a:pt x="6" y="94"/>
                  </a:lnTo>
                  <a:lnTo>
                    <a:pt x="2" y="86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5" name="Freeform 588"/>
            <p:cNvSpPr>
              <a:spLocks/>
            </p:cNvSpPr>
            <p:nvPr/>
          </p:nvSpPr>
          <p:spPr bwMode="auto">
            <a:xfrm>
              <a:off x="3761931" y="951252"/>
              <a:ext cx="89132" cy="98690"/>
            </a:xfrm>
            <a:custGeom>
              <a:avLst/>
              <a:gdLst>
                <a:gd name="T0" fmla="*/ 0 w 101"/>
                <a:gd name="T1" fmla="*/ 107 h 107"/>
                <a:gd name="T2" fmla="*/ 0 w 101"/>
                <a:gd name="T3" fmla="*/ 0 h 107"/>
                <a:gd name="T4" fmla="*/ 21 w 101"/>
                <a:gd name="T5" fmla="*/ 0 h 107"/>
                <a:gd name="T6" fmla="*/ 45 w 101"/>
                <a:gd name="T7" fmla="*/ 75 h 107"/>
                <a:gd name="T8" fmla="*/ 47 w 101"/>
                <a:gd name="T9" fmla="*/ 83 h 107"/>
                <a:gd name="T10" fmla="*/ 50 w 101"/>
                <a:gd name="T11" fmla="*/ 87 h 107"/>
                <a:gd name="T12" fmla="*/ 50 w 101"/>
                <a:gd name="T13" fmla="*/ 92 h 107"/>
                <a:gd name="T14" fmla="*/ 51 w 101"/>
                <a:gd name="T15" fmla="*/ 87 h 107"/>
                <a:gd name="T16" fmla="*/ 53 w 101"/>
                <a:gd name="T17" fmla="*/ 81 h 107"/>
                <a:gd name="T18" fmla="*/ 56 w 101"/>
                <a:gd name="T19" fmla="*/ 75 h 107"/>
                <a:gd name="T20" fmla="*/ 78 w 101"/>
                <a:gd name="T21" fmla="*/ 0 h 107"/>
                <a:gd name="T22" fmla="*/ 101 w 101"/>
                <a:gd name="T23" fmla="*/ 0 h 107"/>
                <a:gd name="T24" fmla="*/ 101 w 101"/>
                <a:gd name="T25" fmla="*/ 107 h 107"/>
                <a:gd name="T26" fmla="*/ 87 w 101"/>
                <a:gd name="T27" fmla="*/ 107 h 107"/>
                <a:gd name="T28" fmla="*/ 87 w 101"/>
                <a:gd name="T29" fmla="*/ 16 h 107"/>
                <a:gd name="T30" fmla="*/ 59 w 101"/>
                <a:gd name="T31" fmla="*/ 107 h 107"/>
                <a:gd name="T32" fmla="*/ 42 w 101"/>
                <a:gd name="T33" fmla="*/ 107 h 107"/>
                <a:gd name="T34" fmla="*/ 13 w 101"/>
                <a:gd name="T35" fmla="*/ 16 h 107"/>
                <a:gd name="T36" fmla="*/ 13 w 101"/>
                <a:gd name="T37" fmla="*/ 107 h 107"/>
                <a:gd name="T38" fmla="*/ 0 w 101"/>
                <a:gd name="T3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07">
                  <a:moveTo>
                    <a:pt x="0" y="107"/>
                  </a:moveTo>
                  <a:lnTo>
                    <a:pt x="0" y="0"/>
                  </a:lnTo>
                  <a:lnTo>
                    <a:pt x="21" y="0"/>
                  </a:lnTo>
                  <a:lnTo>
                    <a:pt x="45" y="75"/>
                  </a:lnTo>
                  <a:lnTo>
                    <a:pt x="47" y="83"/>
                  </a:lnTo>
                  <a:lnTo>
                    <a:pt x="50" y="87"/>
                  </a:lnTo>
                  <a:lnTo>
                    <a:pt x="50" y="92"/>
                  </a:lnTo>
                  <a:lnTo>
                    <a:pt x="51" y="87"/>
                  </a:lnTo>
                  <a:lnTo>
                    <a:pt x="53" y="81"/>
                  </a:lnTo>
                  <a:lnTo>
                    <a:pt x="56" y="75"/>
                  </a:lnTo>
                  <a:lnTo>
                    <a:pt x="78" y="0"/>
                  </a:lnTo>
                  <a:lnTo>
                    <a:pt x="101" y="0"/>
                  </a:lnTo>
                  <a:lnTo>
                    <a:pt x="101" y="107"/>
                  </a:lnTo>
                  <a:lnTo>
                    <a:pt x="87" y="107"/>
                  </a:lnTo>
                  <a:lnTo>
                    <a:pt x="87" y="16"/>
                  </a:lnTo>
                  <a:lnTo>
                    <a:pt x="59" y="107"/>
                  </a:lnTo>
                  <a:lnTo>
                    <a:pt x="42" y="107"/>
                  </a:lnTo>
                  <a:lnTo>
                    <a:pt x="13" y="16"/>
                  </a:lnTo>
                  <a:lnTo>
                    <a:pt x="13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6" name="Freeform 589"/>
            <p:cNvSpPr>
              <a:spLocks noEditPoints="1"/>
            </p:cNvSpPr>
            <p:nvPr/>
          </p:nvSpPr>
          <p:spPr bwMode="auto">
            <a:xfrm>
              <a:off x="3858052" y="951252"/>
              <a:ext cx="87384" cy="98690"/>
            </a:xfrm>
            <a:custGeom>
              <a:avLst/>
              <a:gdLst>
                <a:gd name="T0" fmla="*/ 0 w 99"/>
                <a:gd name="T1" fmla="*/ 107 h 107"/>
                <a:gd name="T2" fmla="*/ 44 w 99"/>
                <a:gd name="T3" fmla="*/ 0 h 107"/>
                <a:gd name="T4" fmla="*/ 57 w 99"/>
                <a:gd name="T5" fmla="*/ 0 h 107"/>
                <a:gd name="T6" fmla="*/ 99 w 99"/>
                <a:gd name="T7" fmla="*/ 107 h 107"/>
                <a:gd name="T8" fmla="*/ 86 w 99"/>
                <a:gd name="T9" fmla="*/ 107 h 107"/>
                <a:gd name="T10" fmla="*/ 74 w 99"/>
                <a:gd name="T11" fmla="*/ 75 h 107"/>
                <a:gd name="T12" fmla="*/ 27 w 99"/>
                <a:gd name="T13" fmla="*/ 75 h 107"/>
                <a:gd name="T14" fmla="*/ 15 w 99"/>
                <a:gd name="T15" fmla="*/ 107 h 107"/>
                <a:gd name="T16" fmla="*/ 0 w 99"/>
                <a:gd name="T17" fmla="*/ 107 h 107"/>
                <a:gd name="T18" fmla="*/ 32 w 99"/>
                <a:gd name="T19" fmla="*/ 63 h 107"/>
                <a:gd name="T20" fmla="*/ 69 w 99"/>
                <a:gd name="T21" fmla="*/ 63 h 107"/>
                <a:gd name="T22" fmla="*/ 57 w 99"/>
                <a:gd name="T23" fmla="*/ 34 h 107"/>
                <a:gd name="T24" fmla="*/ 54 w 99"/>
                <a:gd name="T25" fmla="*/ 25 h 107"/>
                <a:gd name="T26" fmla="*/ 53 w 99"/>
                <a:gd name="T27" fmla="*/ 18 h 107"/>
                <a:gd name="T28" fmla="*/ 50 w 99"/>
                <a:gd name="T29" fmla="*/ 13 h 107"/>
                <a:gd name="T30" fmla="*/ 44 w 99"/>
                <a:gd name="T31" fmla="*/ 33 h 107"/>
                <a:gd name="T32" fmla="*/ 32 w 99"/>
                <a:gd name="T33" fmla="*/ 6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9" h="107">
                  <a:moveTo>
                    <a:pt x="0" y="107"/>
                  </a:moveTo>
                  <a:lnTo>
                    <a:pt x="44" y="0"/>
                  </a:lnTo>
                  <a:lnTo>
                    <a:pt x="57" y="0"/>
                  </a:lnTo>
                  <a:lnTo>
                    <a:pt x="99" y="107"/>
                  </a:lnTo>
                  <a:lnTo>
                    <a:pt x="86" y="107"/>
                  </a:lnTo>
                  <a:lnTo>
                    <a:pt x="74" y="75"/>
                  </a:lnTo>
                  <a:lnTo>
                    <a:pt x="27" y="75"/>
                  </a:lnTo>
                  <a:lnTo>
                    <a:pt x="15" y="107"/>
                  </a:lnTo>
                  <a:lnTo>
                    <a:pt x="0" y="107"/>
                  </a:lnTo>
                  <a:close/>
                  <a:moveTo>
                    <a:pt x="32" y="63"/>
                  </a:moveTo>
                  <a:lnTo>
                    <a:pt x="69" y="63"/>
                  </a:lnTo>
                  <a:lnTo>
                    <a:pt x="57" y="34"/>
                  </a:lnTo>
                  <a:lnTo>
                    <a:pt x="54" y="25"/>
                  </a:lnTo>
                  <a:lnTo>
                    <a:pt x="53" y="18"/>
                  </a:lnTo>
                  <a:lnTo>
                    <a:pt x="50" y="13"/>
                  </a:lnTo>
                  <a:lnTo>
                    <a:pt x="44" y="33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7" name="Freeform 590"/>
            <p:cNvSpPr>
              <a:spLocks/>
            </p:cNvSpPr>
            <p:nvPr/>
          </p:nvSpPr>
          <p:spPr bwMode="auto">
            <a:xfrm>
              <a:off x="3983885" y="951252"/>
              <a:ext cx="36702" cy="98690"/>
            </a:xfrm>
            <a:custGeom>
              <a:avLst/>
              <a:gdLst>
                <a:gd name="T0" fmla="*/ 0 w 43"/>
                <a:gd name="T1" fmla="*/ 107 h 107"/>
                <a:gd name="T2" fmla="*/ 30 w 43"/>
                <a:gd name="T3" fmla="*/ 0 h 107"/>
                <a:gd name="T4" fmla="*/ 43 w 43"/>
                <a:gd name="T5" fmla="*/ 0 h 107"/>
                <a:gd name="T6" fmla="*/ 11 w 43"/>
                <a:gd name="T7" fmla="*/ 107 h 107"/>
                <a:gd name="T8" fmla="*/ 0 w 43"/>
                <a:gd name="T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7">
                  <a:moveTo>
                    <a:pt x="0" y="107"/>
                  </a:moveTo>
                  <a:lnTo>
                    <a:pt x="30" y="0"/>
                  </a:lnTo>
                  <a:lnTo>
                    <a:pt x="43" y="0"/>
                  </a:lnTo>
                  <a:lnTo>
                    <a:pt x="11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8" name="Freeform 591"/>
            <p:cNvSpPr>
              <a:spLocks/>
            </p:cNvSpPr>
            <p:nvPr/>
          </p:nvSpPr>
          <p:spPr bwMode="auto">
            <a:xfrm>
              <a:off x="4062531" y="951252"/>
              <a:ext cx="59421" cy="100518"/>
            </a:xfrm>
            <a:custGeom>
              <a:avLst/>
              <a:gdLst>
                <a:gd name="T0" fmla="*/ 14 w 70"/>
                <a:gd name="T1" fmla="*/ 78 h 108"/>
                <a:gd name="T2" fmla="*/ 18 w 70"/>
                <a:gd name="T3" fmla="*/ 89 h 108"/>
                <a:gd name="T4" fmla="*/ 26 w 70"/>
                <a:gd name="T5" fmla="*/ 95 h 108"/>
                <a:gd name="T6" fmla="*/ 35 w 70"/>
                <a:gd name="T7" fmla="*/ 96 h 108"/>
                <a:gd name="T8" fmla="*/ 47 w 70"/>
                <a:gd name="T9" fmla="*/ 93 h 108"/>
                <a:gd name="T10" fmla="*/ 55 w 70"/>
                <a:gd name="T11" fmla="*/ 86 h 108"/>
                <a:gd name="T12" fmla="*/ 56 w 70"/>
                <a:gd name="T13" fmla="*/ 75 h 108"/>
                <a:gd name="T14" fmla="*/ 55 w 70"/>
                <a:gd name="T15" fmla="*/ 65 h 108"/>
                <a:gd name="T16" fmla="*/ 47 w 70"/>
                <a:gd name="T17" fmla="*/ 57 h 108"/>
                <a:gd name="T18" fmla="*/ 37 w 70"/>
                <a:gd name="T19" fmla="*/ 55 h 108"/>
                <a:gd name="T20" fmla="*/ 27 w 70"/>
                <a:gd name="T21" fmla="*/ 55 h 108"/>
                <a:gd name="T22" fmla="*/ 30 w 70"/>
                <a:gd name="T23" fmla="*/ 43 h 108"/>
                <a:gd name="T24" fmla="*/ 44 w 70"/>
                <a:gd name="T25" fmla="*/ 40 h 108"/>
                <a:gd name="T26" fmla="*/ 50 w 70"/>
                <a:gd name="T27" fmla="*/ 33 h 108"/>
                <a:gd name="T28" fmla="*/ 50 w 70"/>
                <a:gd name="T29" fmla="*/ 24 h 108"/>
                <a:gd name="T30" fmla="*/ 46 w 70"/>
                <a:gd name="T31" fmla="*/ 18 h 108"/>
                <a:gd name="T32" fmla="*/ 38 w 70"/>
                <a:gd name="T33" fmla="*/ 13 h 108"/>
                <a:gd name="T34" fmla="*/ 29 w 70"/>
                <a:gd name="T35" fmla="*/ 13 h 108"/>
                <a:gd name="T36" fmla="*/ 23 w 70"/>
                <a:gd name="T37" fmla="*/ 18 h 108"/>
                <a:gd name="T38" fmla="*/ 17 w 70"/>
                <a:gd name="T39" fmla="*/ 25 h 108"/>
                <a:gd name="T40" fmla="*/ 2 w 70"/>
                <a:gd name="T41" fmla="*/ 28 h 108"/>
                <a:gd name="T42" fmla="*/ 8 w 70"/>
                <a:gd name="T43" fmla="*/ 13 h 108"/>
                <a:gd name="T44" fmla="*/ 18 w 70"/>
                <a:gd name="T45" fmla="*/ 4 h 108"/>
                <a:gd name="T46" fmla="*/ 33 w 70"/>
                <a:gd name="T47" fmla="*/ 0 h 108"/>
                <a:gd name="T48" fmla="*/ 50 w 70"/>
                <a:gd name="T49" fmla="*/ 4 h 108"/>
                <a:gd name="T50" fmla="*/ 58 w 70"/>
                <a:gd name="T51" fmla="*/ 10 h 108"/>
                <a:gd name="T52" fmla="*/ 64 w 70"/>
                <a:gd name="T53" fmla="*/ 21 h 108"/>
                <a:gd name="T54" fmla="*/ 64 w 70"/>
                <a:gd name="T55" fmla="*/ 34 h 108"/>
                <a:gd name="T56" fmla="*/ 56 w 70"/>
                <a:gd name="T57" fmla="*/ 45 h 108"/>
                <a:gd name="T58" fmla="*/ 56 w 70"/>
                <a:gd name="T59" fmla="*/ 51 h 108"/>
                <a:gd name="T60" fmla="*/ 65 w 70"/>
                <a:gd name="T61" fmla="*/ 57 h 108"/>
                <a:gd name="T62" fmla="*/ 70 w 70"/>
                <a:gd name="T63" fmla="*/ 69 h 108"/>
                <a:gd name="T64" fmla="*/ 70 w 70"/>
                <a:gd name="T65" fmla="*/ 81 h 108"/>
                <a:gd name="T66" fmla="*/ 65 w 70"/>
                <a:gd name="T67" fmla="*/ 93 h 108"/>
                <a:gd name="T68" fmla="*/ 49 w 70"/>
                <a:gd name="T69" fmla="*/ 107 h 108"/>
                <a:gd name="T70" fmla="*/ 26 w 70"/>
                <a:gd name="T71" fmla="*/ 108 h 108"/>
                <a:gd name="T72" fmla="*/ 11 w 70"/>
                <a:gd name="T73" fmla="*/ 101 h 108"/>
                <a:gd name="T74" fmla="*/ 2 w 70"/>
                <a:gd name="T75" fmla="*/ 8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108">
                  <a:moveTo>
                    <a:pt x="0" y="80"/>
                  </a:moveTo>
                  <a:lnTo>
                    <a:pt x="14" y="78"/>
                  </a:lnTo>
                  <a:lnTo>
                    <a:pt x="17" y="84"/>
                  </a:lnTo>
                  <a:lnTo>
                    <a:pt x="18" y="89"/>
                  </a:lnTo>
                  <a:lnTo>
                    <a:pt x="21" y="92"/>
                  </a:lnTo>
                  <a:lnTo>
                    <a:pt x="26" y="95"/>
                  </a:lnTo>
                  <a:lnTo>
                    <a:pt x="30" y="96"/>
                  </a:lnTo>
                  <a:lnTo>
                    <a:pt x="35" y="96"/>
                  </a:lnTo>
                  <a:lnTo>
                    <a:pt x="41" y="96"/>
                  </a:lnTo>
                  <a:lnTo>
                    <a:pt x="47" y="93"/>
                  </a:lnTo>
                  <a:lnTo>
                    <a:pt x="50" y="90"/>
                  </a:lnTo>
                  <a:lnTo>
                    <a:pt x="55" y="86"/>
                  </a:lnTo>
                  <a:lnTo>
                    <a:pt x="56" y="81"/>
                  </a:lnTo>
                  <a:lnTo>
                    <a:pt x="56" y="75"/>
                  </a:lnTo>
                  <a:lnTo>
                    <a:pt x="56" y="69"/>
                  </a:lnTo>
                  <a:lnTo>
                    <a:pt x="55" y="65"/>
                  </a:lnTo>
                  <a:lnTo>
                    <a:pt x="50" y="60"/>
                  </a:lnTo>
                  <a:lnTo>
                    <a:pt x="47" y="57"/>
                  </a:lnTo>
                  <a:lnTo>
                    <a:pt x="41" y="55"/>
                  </a:lnTo>
                  <a:lnTo>
                    <a:pt x="37" y="55"/>
                  </a:lnTo>
                  <a:lnTo>
                    <a:pt x="32" y="55"/>
                  </a:lnTo>
                  <a:lnTo>
                    <a:pt x="27" y="55"/>
                  </a:lnTo>
                  <a:lnTo>
                    <a:pt x="29" y="43"/>
                  </a:lnTo>
                  <a:lnTo>
                    <a:pt x="30" y="43"/>
                  </a:lnTo>
                  <a:lnTo>
                    <a:pt x="38" y="43"/>
                  </a:lnTo>
                  <a:lnTo>
                    <a:pt x="44" y="40"/>
                  </a:lnTo>
                  <a:lnTo>
                    <a:pt x="47" y="37"/>
                  </a:lnTo>
                  <a:lnTo>
                    <a:pt x="50" y="33"/>
                  </a:lnTo>
                  <a:lnTo>
                    <a:pt x="50" y="28"/>
                  </a:lnTo>
                  <a:lnTo>
                    <a:pt x="50" y="24"/>
                  </a:lnTo>
                  <a:lnTo>
                    <a:pt x="49" y="21"/>
                  </a:lnTo>
                  <a:lnTo>
                    <a:pt x="46" y="18"/>
                  </a:lnTo>
                  <a:lnTo>
                    <a:pt x="43" y="15"/>
                  </a:lnTo>
                  <a:lnTo>
                    <a:pt x="38" y="13"/>
                  </a:lnTo>
                  <a:lnTo>
                    <a:pt x="33" y="13"/>
                  </a:lnTo>
                  <a:lnTo>
                    <a:pt x="29" y="13"/>
                  </a:lnTo>
                  <a:lnTo>
                    <a:pt x="26" y="15"/>
                  </a:lnTo>
                  <a:lnTo>
                    <a:pt x="23" y="18"/>
                  </a:lnTo>
                  <a:lnTo>
                    <a:pt x="20" y="21"/>
                  </a:lnTo>
                  <a:lnTo>
                    <a:pt x="17" y="25"/>
                  </a:lnTo>
                  <a:lnTo>
                    <a:pt x="17" y="30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8" y="13"/>
                  </a:lnTo>
                  <a:lnTo>
                    <a:pt x="12" y="7"/>
                  </a:lnTo>
                  <a:lnTo>
                    <a:pt x="18" y="4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3" y="1"/>
                  </a:lnTo>
                  <a:lnTo>
                    <a:pt x="50" y="4"/>
                  </a:lnTo>
                  <a:lnTo>
                    <a:pt x="53" y="7"/>
                  </a:lnTo>
                  <a:lnTo>
                    <a:pt x="58" y="10"/>
                  </a:lnTo>
                  <a:lnTo>
                    <a:pt x="61" y="13"/>
                  </a:lnTo>
                  <a:lnTo>
                    <a:pt x="64" y="21"/>
                  </a:lnTo>
                  <a:lnTo>
                    <a:pt x="64" y="27"/>
                  </a:lnTo>
                  <a:lnTo>
                    <a:pt x="64" y="34"/>
                  </a:lnTo>
                  <a:lnTo>
                    <a:pt x="61" y="39"/>
                  </a:lnTo>
                  <a:lnTo>
                    <a:pt x="56" y="45"/>
                  </a:lnTo>
                  <a:lnTo>
                    <a:pt x="50" y="48"/>
                  </a:lnTo>
                  <a:lnTo>
                    <a:pt x="56" y="51"/>
                  </a:lnTo>
                  <a:lnTo>
                    <a:pt x="61" y="54"/>
                  </a:lnTo>
                  <a:lnTo>
                    <a:pt x="65" y="57"/>
                  </a:lnTo>
                  <a:lnTo>
                    <a:pt x="68" y="63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70" y="81"/>
                  </a:lnTo>
                  <a:lnTo>
                    <a:pt x="68" y="89"/>
                  </a:lnTo>
                  <a:lnTo>
                    <a:pt x="65" y="93"/>
                  </a:lnTo>
                  <a:lnTo>
                    <a:pt x="61" y="99"/>
                  </a:lnTo>
                  <a:lnTo>
                    <a:pt x="49" y="107"/>
                  </a:lnTo>
                  <a:lnTo>
                    <a:pt x="35" y="108"/>
                  </a:lnTo>
                  <a:lnTo>
                    <a:pt x="26" y="108"/>
                  </a:lnTo>
                  <a:lnTo>
                    <a:pt x="18" y="105"/>
                  </a:lnTo>
                  <a:lnTo>
                    <a:pt x="11" y="101"/>
                  </a:lnTo>
                  <a:lnTo>
                    <a:pt x="6" y="95"/>
                  </a:lnTo>
                  <a:lnTo>
                    <a:pt x="2" y="87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69" name="Rectangle 592"/>
            <p:cNvSpPr>
              <a:spLocks noChangeArrowheads="1"/>
            </p:cNvSpPr>
            <p:nvPr/>
          </p:nvSpPr>
          <p:spPr bwMode="auto">
            <a:xfrm>
              <a:off x="4141175" y="1037148"/>
              <a:ext cx="12234" cy="12794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0" name="Freeform 593"/>
            <p:cNvSpPr>
              <a:spLocks noEditPoints="1"/>
            </p:cNvSpPr>
            <p:nvPr/>
          </p:nvSpPr>
          <p:spPr bwMode="auto">
            <a:xfrm>
              <a:off x="4165643" y="953079"/>
              <a:ext cx="66412" cy="96863"/>
            </a:xfrm>
            <a:custGeom>
              <a:avLst/>
              <a:gdLst>
                <a:gd name="T0" fmla="*/ 48 w 75"/>
                <a:gd name="T1" fmla="*/ 106 h 106"/>
                <a:gd name="T2" fmla="*/ 48 w 75"/>
                <a:gd name="T3" fmla="*/ 82 h 106"/>
                <a:gd name="T4" fmla="*/ 0 w 75"/>
                <a:gd name="T5" fmla="*/ 82 h 106"/>
                <a:gd name="T6" fmla="*/ 0 w 75"/>
                <a:gd name="T7" fmla="*/ 68 h 106"/>
                <a:gd name="T8" fmla="*/ 51 w 75"/>
                <a:gd name="T9" fmla="*/ 0 h 106"/>
                <a:gd name="T10" fmla="*/ 63 w 75"/>
                <a:gd name="T11" fmla="*/ 0 h 106"/>
                <a:gd name="T12" fmla="*/ 63 w 75"/>
                <a:gd name="T13" fmla="*/ 68 h 106"/>
                <a:gd name="T14" fmla="*/ 75 w 75"/>
                <a:gd name="T15" fmla="*/ 68 h 106"/>
                <a:gd name="T16" fmla="*/ 75 w 75"/>
                <a:gd name="T17" fmla="*/ 82 h 106"/>
                <a:gd name="T18" fmla="*/ 63 w 75"/>
                <a:gd name="T19" fmla="*/ 82 h 106"/>
                <a:gd name="T20" fmla="*/ 63 w 75"/>
                <a:gd name="T21" fmla="*/ 106 h 106"/>
                <a:gd name="T22" fmla="*/ 48 w 75"/>
                <a:gd name="T23" fmla="*/ 106 h 106"/>
                <a:gd name="T24" fmla="*/ 48 w 75"/>
                <a:gd name="T25" fmla="*/ 68 h 106"/>
                <a:gd name="T26" fmla="*/ 48 w 75"/>
                <a:gd name="T27" fmla="*/ 27 h 106"/>
                <a:gd name="T28" fmla="*/ 18 w 75"/>
                <a:gd name="T29" fmla="*/ 68 h 106"/>
                <a:gd name="T30" fmla="*/ 48 w 75"/>
                <a:gd name="T31" fmla="*/ 6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" h="106">
                  <a:moveTo>
                    <a:pt x="48" y="106"/>
                  </a:moveTo>
                  <a:lnTo>
                    <a:pt x="48" y="82"/>
                  </a:lnTo>
                  <a:lnTo>
                    <a:pt x="0" y="82"/>
                  </a:lnTo>
                  <a:lnTo>
                    <a:pt x="0" y="68"/>
                  </a:lnTo>
                  <a:lnTo>
                    <a:pt x="51" y="0"/>
                  </a:lnTo>
                  <a:lnTo>
                    <a:pt x="63" y="0"/>
                  </a:lnTo>
                  <a:lnTo>
                    <a:pt x="63" y="68"/>
                  </a:lnTo>
                  <a:lnTo>
                    <a:pt x="75" y="68"/>
                  </a:lnTo>
                  <a:lnTo>
                    <a:pt x="75" y="82"/>
                  </a:lnTo>
                  <a:lnTo>
                    <a:pt x="63" y="82"/>
                  </a:lnTo>
                  <a:lnTo>
                    <a:pt x="63" y="106"/>
                  </a:lnTo>
                  <a:lnTo>
                    <a:pt x="48" y="106"/>
                  </a:lnTo>
                  <a:close/>
                  <a:moveTo>
                    <a:pt x="48" y="68"/>
                  </a:moveTo>
                  <a:lnTo>
                    <a:pt x="48" y="27"/>
                  </a:lnTo>
                  <a:lnTo>
                    <a:pt x="18" y="68"/>
                  </a:lnTo>
                  <a:lnTo>
                    <a:pt x="48" y="6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1" name="Freeform 594"/>
            <p:cNvSpPr>
              <a:spLocks/>
            </p:cNvSpPr>
            <p:nvPr/>
          </p:nvSpPr>
          <p:spPr bwMode="auto">
            <a:xfrm>
              <a:off x="4240793" y="951252"/>
              <a:ext cx="75150" cy="98690"/>
            </a:xfrm>
            <a:custGeom>
              <a:avLst/>
              <a:gdLst>
                <a:gd name="T0" fmla="*/ 36 w 86"/>
                <a:gd name="T1" fmla="*/ 107 h 107"/>
                <a:gd name="T2" fmla="*/ 36 w 86"/>
                <a:gd name="T3" fmla="*/ 13 h 107"/>
                <a:gd name="T4" fmla="*/ 0 w 86"/>
                <a:gd name="T5" fmla="*/ 13 h 107"/>
                <a:gd name="T6" fmla="*/ 0 w 86"/>
                <a:gd name="T7" fmla="*/ 0 h 107"/>
                <a:gd name="T8" fmla="*/ 86 w 86"/>
                <a:gd name="T9" fmla="*/ 0 h 107"/>
                <a:gd name="T10" fmla="*/ 86 w 86"/>
                <a:gd name="T11" fmla="*/ 13 h 107"/>
                <a:gd name="T12" fmla="*/ 50 w 86"/>
                <a:gd name="T13" fmla="*/ 13 h 107"/>
                <a:gd name="T14" fmla="*/ 50 w 86"/>
                <a:gd name="T15" fmla="*/ 107 h 107"/>
                <a:gd name="T16" fmla="*/ 36 w 86"/>
                <a:gd name="T1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107">
                  <a:moveTo>
                    <a:pt x="36" y="107"/>
                  </a:moveTo>
                  <a:lnTo>
                    <a:pt x="36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13"/>
                  </a:lnTo>
                  <a:lnTo>
                    <a:pt x="50" y="13"/>
                  </a:lnTo>
                  <a:lnTo>
                    <a:pt x="50" y="107"/>
                  </a:lnTo>
                  <a:lnTo>
                    <a:pt x="36" y="10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2" name="Freeform 595"/>
            <p:cNvSpPr>
              <a:spLocks/>
            </p:cNvSpPr>
            <p:nvPr/>
          </p:nvSpPr>
          <p:spPr bwMode="auto">
            <a:xfrm>
              <a:off x="1631518" y="1225390"/>
              <a:ext cx="78646" cy="107828"/>
            </a:xfrm>
            <a:custGeom>
              <a:avLst/>
              <a:gdLst>
                <a:gd name="T0" fmla="*/ 0 w 91"/>
                <a:gd name="T1" fmla="*/ 118 h 118"/>
                <a:gd name="T2" fmla="*/ 0 w 91"/>
                <a:gd name="T3" fmla="*/ 0 h 118"/>
                <a:gd name="T4" fmla="*/ 17 w 91"/>
                <a:gd name="T5" fmla="*/ 0 h 118"/>
                <a:gd name="T6" fmla="*/ 75 w 91"/>
                <a:gd name="T7" fmla="*/ 91 h 118"/>
                <a:gd name="T8" fmla="*/ 75 w 91"/>
                <a:gd name="T9" fmla="*/ 0 h 118"/>
                <a:gd name="T10" fmla="*/ 91 w 91"/>
                <a:gd name="T11" fmla="*/ 0 h 118"/>
                <a:gd name="T12" fmla="*/ 91 w 91"/>
                <a:gd name="T13" fmla="*/ 118 h 118"/>
                <a:gd name="T14" fmla="*/ 74 w 91"/>
                <a:gd name="T15" fmla="*/ 118 h 118"/>
                <a:gd name="T16" fmla="*/ 15 w 91"/>
                <a:gd name="T17" fmla="*/ 26 h 118"/>
                <a:gd name="T18" fmla="*/ 15 w 91"/>
                <a:gd name="T19" fmla="*/ 118 h 118"/>
                <a:gd name="T20" fmla="*/ 0 w 91"/>
                <a:gd name="T21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18">
                  <a:moveTo>
                    <a:pt x="0" y="118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75" y="91"/>
                  </a:lnTo>
                  <a:lnTo>
                    <a:pt x="75" y="0"/>
                  </a:lnTo>
                  <a:lnTo>
                    <a:pt x="91" y="0"/>
                  </a:lnTo>
                  <a:lnTo>
                    <a:pt x="91" y="118"/>
                  </a:lnTo>
                  <a:lnTo>
                    <a:pt x="74" y="118"/>
                  </a:lnTo>
                  <a:lnTo>
                    <a:pt x="15" y="26"/>
                  </a:lnTo>
                  <a:lnTo>
                    <a:pt x="15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3" name="Freeform 596"/>
            <p:cNvSpPr>
              <a:spLocks noEditPoints="1"/>
            </p:cNvSpPr>
            <p:nvPr/>
          </p:nvSpPr>
          <p:spPr bwMode="auto">
            <a:xfrm>
              <a:off x="1734632" y="1225390"/>
              <a:ext cx="76898" cy="107828"/>
            </a:xfrm>
            <a:custGeom>
              <a:avLst/>
              <a:gdLst>
                <a:gd name="T0" fmla="*/ 0 w 87"/>
                <a:gd name="T1" fmla="*/ 0 h 118"/>
                <a:gd name="T2" fmla="*/ 51 w 87"/>
                <a:gd name="T3" fmla="*/ 0 h 118"/>
                <a:gd name="T4" fmla="*/ 65 w 87"/>
                <a:gd name="T5" fmla="*/ 3 h 118"/>
                <a:gd name="T6" fmla="*/ 74 w 87"/>
                <a:gd name="T7" fmla="*/ 9 h 118"/>
                <a:gd name="T8" fmla="*/ 81 w 87"/>
                <a:gd name="T9" fmla="*/ 22 h 118"/>
                <a:gd name="T10" fmla="*/ 81 w 87"/>
                <a:gd name="T11" fmla="*/ 37 h 118"/>
                <a:gd name="T12" fmla="*/ 75 w 87"/>
                <a:gd name="T13" fmla="*/ 47 h 118"/>
                <a:gd name="T14" fmla="*/ 65 w 87"/>
                <a:gd name="T15" fmla="*/ 55 h 118"/>
                <a:gd name="T16" fmla="*/ 77 w 87"/>
                <a:gd name="T17" fmla="*/ 61 h 118"/>
                <a:gd name="T18" fmla="*/ 84 w 87"/>
                <a:gd name="T19" fmla="*/ 70 h 118"/>
                <a:gd name="T20" fmla="*/ 87 w 87"/>
                <a:gd name="T21" fmla="*/ 83 h 118"/>
                <a:gd name="T22" fmla="*/ 84 w 87"/>
                <a:gd name="T23" fmla="*/ 99 h 118"/>
                <a:gd name="T24" fmla="*/ 75 w 87"/>
                <a:gd name="T25" fmla="*/ 109 h 118"/>
                <a:gd name="T26" fmla="*/ 63 w 87"/>
                <a:gd name="T27" fmla="*/ 115 h 118"/>
                <a:gd name="T28" fmla="*/ 44 w 87"/>
                <a:gd name="T29" fmla="*/ 118 h 118"/>
                <a:gd name="T30" fmla="*/ 15 w 87"/>
                <a:gd name="T31" fmla="*/ 49 h 118"/>
                <a:gd name="T32" fmla="*/ 47 w 87"/>
                <a:gd name="T33" fmla="*/ 49 h 118"/>
                <a:gd name="T34" fmla="*/ 54 w 87"/>
                <a:gd name="T35" fmla="*/ 47 h 118"/>
                <a:gd name="T36" fmla="*/ 63 w 87"/>
                <a:gd name="T37" fmla="*/ 43 h 118"/>
                <a:gd name="T38" fmla="*/ 66 w 87"/>
                <a:gd name="T39" fmla="*/ 32 h 118"/>
                <a:gd name="T40" fmla="*/ 63 w 87"/>
                <a:gd name="T41" fmla="*/ 22 h 118"/>
                <a:gd name="T42" fmla="*/ 56 w 87"/>
                <a:gd name="T43" fmla="*/ 16 h 118"/>
                <a:gd name="T44" fmla="*/ 45 w 87"/>
                <a:gd name="T45" fmla="*/ 14 h 118"/>
                <a:gd name="T46" fmla="*/ 15 w 87"/>
                <a:gd name="T47" fmla="*/ 14 h 118"/>
                <a:gd name="T48" fmla="*/ 15 w 87"/>
                <a:gd name="T49" fmla="*/ 105 h 118"/>
                <a:gd name="T50" fmla="*/ 51 w 87"/>
                <a:gd name="T51" fmla="*/ 103 h 118"/>
                <a:gd name="T52" fmla="*/ 60 w 87"/>
                <a:gd name="T53" fmla="*/ 102 h 118"/>
                <a:gd name="T54" fmla="*/ 66 w 87"/>
                <a:gd name="T55" fmla="*/ 97 h 118"/>
                <a:gd name="T56" fmla="*/ 71 w 87"/>
                <a:gd name="T57" fmla="*/ 89 h 118"/>
                <a:gd name="T58" fmla="*/ 71 w 87"/>
                <a:gd name="T59" fmla="*/ 77 h 118"/>
                <a:gd name="T60" fmla="*/ 65 w 87"/>
                <a:gd name="T61" fmla="*/ 68 h 118"/>
                <a:gd name="T62" fmla="*/ 54 w 87"/>
                <a:gd name="T63" fmla="*/ 64 h 118"/>
                <a:gd name="T64" fmla="*/ 42 w 87"/>
                <a:gd name="T65" fmla="*/ 62 h 118"/>
                <a:gd name="T66" fmla="*/ 15 w 87"/>
                <a:gd name="T67" fmla="*/ 10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118">
                  <a:moveTo>
                    <a:pt x="0" y="118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9" y="2"/>
                  </a:lnTo>
                  <a:lnTo>
                    <a:pt x="65" y="3"/>
                  </a:lnTo>
                  <a:lnTo>
                    <a:pt x="69" y="6"/>
                  </a:lnTo>
                  <a:lnTo>
                    <a:pt x="74" y="9"/>
                  </a:lnTo>
                  <a:lnTo>
                    <a:pt x="77" y="14"/>
                  </a:lnTo>
                  <a:lnTo>
                    <a:pt x="81" y="22"/>
                  </a:lnTo>
                  <a:lnTo>
                    <a:pt x="81" y="29"/>
                  </a:lnTo>
                  <a:lnTo>
                    <a:pt x="81" y="37"/>
                  </a:lnTo>
                  <a:lnTo>
                    <a:pt x="78" y="44"/>
                  </a:lnTo>
                  <a:lnTo>
                    <a:pt x="75" y="47"/>
                  </a:lnTo>
                  <a:lnTo>
                    <a:pt x="71" y="52"/>
                  </a:lnTo>
                  <a:lnTo>
                    <a:pt x="65" y="55"/>
                  </a:lnTo>
                  <a:lnTo>
                    <a:pt x="72" y="56"/>
                  </a:lnTo>
                  <a:lnTo>
                    <a:pt x="77" y="61"/>
                  </a:lnTo>
                  <a:lnTo>
                    <a:pt x="81" y="65"/>
                  </a:lnTo>
                  <a:lnTo>
                    <a:pt x="84" y="70"/>
                  </a:lnTo>
                  <a:lnTo>
                    <a:pt x="86" y="76"/>
                  </a:lnTo>
                  <a:lnTo>
                    <a:pt x="87" y="83"/>
                  </a:lnTo>
                  <a:lnTo>
                    <a:pt x="86" y="91"/>
                  </a:lnTo>
                  <a:lnTo>
                    <a:pt x="84" y="99"/>
                  </a:lnTo>
                  <a:lnTo>
                    <a:pt x="80" y="105"/>
                  </a:lnTo>
                  <a:lnTo>
                    <a:pt x="75" y="109"/>
                  </a:lnTo>
                  <a:lnTo>
                    <a:pt x="69" y="114"/>
                  </a:lnTo>
                  <a:lnTo>
                    <a:pt x="63" y="115"/>
                  </a:lnTo>
                  <a:lnTo>
                    <a:pt x="54" y="117"/>
                  </a:lnTo>
                  <a:lnTo>
                    <a:pt x="44" y="118"/>
                  </a:lnTo>
                  <a:lnTo>
                    <a:pt x="0" y="118"/>
                  </a:lnTo>
                  <a:close/>
                  <a:moveTo>
                    <a:pt x="15" y="49"/>
                  </a:moveTo>
                  <a:lnTo>
                    <a:pt x="40" y="49"/>
                  </a:lnTo>
                  <a:lnTo>
                    <a:pt x="47" y="49"/>
                  </a:lnTo>
                  <a:lnTo>
                    <a:pt x="51" y="49"/>
                  </a:lnTo>
                  <a:lnTo>
                    <a:pt x="54" y="47"/>
                  </a:lnTo>
                  <a:lnTo>
                    <a:pt x="60" y="46"/>
                  </a:lnTo>
                  <a:lnTo>
                    <a:pt x="63" y="43"/>
                  </a:lnTo>
                  <a:lnTo>
                    <a:pt x="66" y="37"/>
                  </a:lnTo>
                  <a:lnTo>
                    <a:pt x="66" y="32"/>
                  </a:lnTo>
                  <a:lnTo>
                    <a:pt x="66" y="26"/>
                  </a:lnTo>
                  <a:lnTo>
                    <a:pt x="63" y="22"/>
                  </a:lnTo>
                  <a:lnTo>
                    <a:pt x="60" y="17"/>
                  </a:lnTo>
                  <a:lnTo>
                    <a:pt x="56" y="16"/>
                  </a:lnTo>
                  <a:lnTo>
                    <a:pt x="51" y="14"/>
                  </a:lnTo>
                  <a:lnTo>
                    <a:pt x="45" y="14"/>
                  </a:lnTo>
                  <a:lnTo>
                    <a:pt x="39" y="14"/>
                  </a:lnTo>
                  <a:lnTo>
                    <a:pt x="15" y="14"/>
                  </a:lnTo>
                  <a:lnTo>
                    <a:pt x="15" y="49"/>
                  </a:lnTo>
                  <a:close/>
                  <a:moveTo>
                    <a:pt x="15" y="105"/>
                  </a:moveTo>
                  <a:lnTo>
                    <a:pt x="44" y="105"/>
                  </a:lnTo>
                  <a:lnTo>
                    <a:pt x="51" y="103"/>
                  </a:lnTo>
                  <a:lnTo>
                    <a:pt x="54" y="103"/>
                  </a:lnTo>
                  <a:lnTo>
                    <a:pt x="60" y="102"/>
                  </a:lnTo>
                  <a:lnTo>
                    <a:pt x="63" y="100"/>
                  </a:lnTo>
                  <a:lnTo>
                    <a:pt x="66" y="97"/>
                  </a:lnTo>
                  <a:lnTo>
                    <a:pt x="69" y="94"/>
                  </a:lnTo>
                  <a:lnTo>
                    <a:pt x="71" y="89"/>
                  </a:lnTo>
                  <a:lnTo>
                    <a:pt x="72" y="83"/>
                  </a:lnTo>
                  <a:lnTo>
                    <a:pt x="71" y="77"/>
                  </a:lnTo>
                  <a:lnTo>
                    <a:pt x="68" y="71"/>
                  </a:lnTo>
                  <a:lnTo>
                    <a:pt x="65" y="68"/>
                  </a:lnTo>
                  <a:lnTo>
                    <a:pt x="59" y="65"/>
                  </a:lnTo>
                  <a:lnTo>
                    <a:pt x="54" y="64"/>
                  </a:lnTo>
                  <a:lnTo>
                    <a:pt x="48" y="64"/>
                  </a:lnTo>
                  <a:lnTo>
                    <a:pt x="42" y="62"/>
                  </a:lnTo>
                  <a:lnTo>
                    <a:pt x="15" y="62"/>
                  </a:lnTo>
                  <a:lnTo>
                    <a:pt x="15" y="105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4" name="Rectangle 597"/>
            <p:cNvSpPr>
              <a:spLocks noChangeArrowheads="1"/>
            </p:cNvSpPr>
            <p:nvPr/>
          </p:nvSpPr>
          <p:spPr bwMode="auto">
            <a:xfrm>
              <a:off x="1832501" y="1225390"/>
              <a:ext cx="12234" cy="107828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5" name="Rectangle 598"/>
            <p:cNvSpPr>
              <a:spLocks noChangeArrowheads="1"/>
            </p:cNvSpPr>
            <p:nvPr/>
          </p:nvSpPr>
          <p:spPr bwMode="auto">
            <a:xfrm>
              <a:off x="1923380" y="2281736"/>
              <a:ext cx="12234" cy="107828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6" name="Freeform 599"/>
            <p:cNvSpPr>
              <a:spLocks/>
            </p:cNvSpPr>
            <p:nvPr/>
          </p:nvSpPr>
          <p:spPr bwMode="auto">
            <a:xfrm>
              <a:off x="1956585" y="2279907"/>
              <a:ext cx="89132" cy="109655"/>
            </a:xfrm>
            <a:custGeom>
              <a:avLst/>
              <a:gdLst>
                <a:gd name="T0" fmla="*/ 86 w 101"/>
                <a:gd name="T1" fmla="*/ 77 h 121"/>
                <a:gd name="T2" fmla="*/ 101 w 101"/>
                <a:gd name="T3" fmla="*/ 81 h 121"/>
                <a:gd name="T4" fmla="*/ 93 w 101"/>
                <a:gd name="T5" fmla="*/ 98 h 121"/>
                <a:gd name="T6" fmla="*/ 84 w 101"/>
                <a:gd name="T7" fmla="*/ 110 h 121"/>
                <a:gd name="T8" fmla="*/ 69 w 101"/>
                <a:gd name="T9" fmla="*/ 118 h 121"/>
                <a:gd name="T10" fmla="*/ 54 w 101"/>
                <a:gd name="T11" fmla="*/ 121 h 121"/>
                <a:gd name="T12" fmla="*/ 36 w 101"/>
                <a:gd name="T13" fmla="*/ 119 h 121"/>
                <a:gd name="T14" fmla="*/ 24 w 101"/>
                <a:gd name="T15" fmla="*/ 113 h 121"/>
                <a:gd name="T16" fmla="*/ 16 w 101"/>
                <a:gd name="T17" fmla="*/ 107 h 121"/>
                <a:gd name="T18" fmla="*/ 10 w 101"/>
                <a:gd name="T19" fmla="*/ 99 h 121"/>
                <a:gd name="T20" fmla="*/ 6 w 101"/>
                <a:gd name="T21" fmla="*/ 90 h 121"/>
                <a:gd name="T22" fmla="*/ 1 w 101"/>
                <a:gd name="T23" fmla="*/ 75 h 121"/>
                <a:gd name="T24" fmla="*/ 0 w 101"/>
                <a:gd name="T25" fmla="*/ 59 h 121"/>
                <a:gd name="T26" fmla="*/ 1 w 101"/>
                <a:gd name="T27" fmla="*/ 42 h 121"/>
                <a:gd name="T28" fmla="*/ 6 w 101"/>
                <a:gd name="T29" fmla="*/ 27 h 121"/>
                <a:gd name="T30" fmla="*/ 12 w 101"/>
                <a:gd name="T31" fmla="*/ 18 h 121"/>
                <a:gd name="T32" fmla="*/ 18 w 101"/>
                <a:gd name="T33" fmla="*/ 12 h 121"/>
                <a:gd name="T34" fmla="*/ 25 w 101"/>
                <a:gd name="T35" fmla="*/ 6 h 121"/>
                <a:gd name="T36" fmla="*/ 39 w 101"/>
                <a:gd name="T37" fmla="*/ 1 h 121"/>
                <a:gd name="T38" fmla="*/ 53 w 101"/>
                <a:gd name="T39" fmla="*/ 0 h 121"/>
                <a:gd name="T40" fmla="*/ 68 w 101"/>
                <a:gd name="T41" fmla="*/ 1 h 121"/>
                <a:gd name="T42" fmla="*/ 81 w 101"/>
                <a:gd name="T43" fmla="*/ 9 h 121"/>
                <a:gd name="T44" fmla="*/ 90 w 101"/>
                <a:gd name="T45" fmla="*/ 20 h 121"/>
                <a:gd name="T46" fmla="*/ 98 w 101"/>
                <a:gd name="T47" fmla="*/ 33 h 121"/>
                <a:gd name="T48" fmla="*/ 81 w 101"/>
                <a:gd name="T49" fmla="*/ 38 h 121"/>
                <a:gd name="T50" fmla="*/ 78 w 101"/>
                <a:gd name="T51" fmla="*/ 30 h 121"/>
                <a:gd name="T52" fmla="*/ 75 w 101"/>
                <a:gd name="T53" fmla="*/ 24 h 121"/>
                <a:gd name="T54" fmla="*/ 71 w 101"/>
                <a:gd name="T55" fmla="*/ 18 h 121"/>
                <a:gd name="T56" fmla="*/ 65 w 101"/>
                <a:gd name="T57" fmla="*/ 15 h 121"/>
                <a:gd name="T58" fmla="*/ 59 w 101"/>
                <a:gd name="T59" fmla="*/ 13 h 121"/>
                <a:gd name="T60" fmla="*/ 53 w 101"/>
                <a:gd name="T61" fmla="*/ 13 h 121"/>
                <a:gd name="T62" fmla="*/ 44 w 101"/>
                <a:gd name="T63" fmla="*/ 13 h 121"/>
                <a:gd name="T64" fmla="*/ 38 w 101"/>
                <a:gd name="T65" fmla="*/ 15 h 121"/>
                <a:gd name="T66" fmla="*/ 31 w 101"/>
                <a:gd name="T67" fmla="*/ 20 h 121"/>
                <a:gd name="T68" fmla="*/ 25 w 101"/>
                <a:gd name="T69" fmla="*/ 24 h 121"/>
                <a:gd name="T70" fmla="*/ 21 w 101"/>
                <a:gd name="T71" fmla="*/ 30 h 121"/>
                <a:gd name="T72" fmla="*/ 19 w 101"/>
                <a:gd name="T73" fmla="*/ 36 h 121"/>
                <a:gd name="T74" fmla="*/ 16 w 101"/>
                <a:gd name="T75" fmla="*/ 48 h 121"/>
                <a:gd name="T76" fmla="*/ 15 w 101"/>
                <a:gd name="T77" fmla="*/ 59 h 121"/>
                <a:gd name="T78" fmla="*/ 16 w 101"/>
                <a:gd name="T79" fmla="*/ 72 h 121"/>
                <a:gd name="T80" fmla="*/ 19 w 101"/>
                <a:gd name="T81" fmla="*/ 84 h 121"/>
                <a:gd name="T82" fmla="*/ 22 w 101"/>
                <a:gd name="T83" fmla="*/ 92 h 121"/>
                <a:gd name="T84" fmla="*/ 27 w 101"/>
                <a:gd name="T85" fmla="*/ 96 h 121"/>
                <a:gd name="T86" fmla="*/ 33 w 101"/>
                <a:gd name="T87" fmla="*/ 101 h 121"/>
                <a:gd name="T88" fmla="*/ 39 w 101"/>
                <a:gd name="T89" fmla="*/ 104 h 121"/>
                <a:gd name="T90" fmla="*/ 45 w 101"/>
                <a:gd name="T91" fmla="*/ 106 h 121"/>
                <a:gd name="T92" fmla="*/ 53 w 101"/>
                <a:gd name="T93" fmla="*/ 107 h 121"/>
                <a:gd name="T94" fmla="*/ 60 w 101"/>
                <a:gd name="T95" fmla="*/ 106 h 121"/>
                <a:gd name="T96" fmla="*/ 68 w 101"/>
                <a:gd name="T97" fmla="*/ 104 h 121"/>
                <a:gd name="T98" fmla="*/ 74 w 101"/>
                <a:gd name="T99" fmla="*/ 99 h 121"/>
                <a:gd name="T100" fmla="*/ 78 w 101"/>
                <a:gd name="T101" fmla="*/ 93 h 121"/>
                <a:gd name="T102" fmla="*/ 83 w 101"/>
                <a:gd name="T103" fmla="*/ 86 h 121"/>
                <a:gd name="T104" fmla="*/ 86 w 101"/>
                <a:gd name="T105" fmla="*/ 7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1" h="121">
                  <a:moveTo>
                    <a:pt x="86" y="77"/>
                  </a:moveTo>
                  <a:lnTo>
                    <a:pt x="101" y="81"/>
                  </a:lnTo>
                  <a:lnTo>
                    <a:pt x="93" y="98"/>
                  </a:lnTo>
                  <a:lnTo>
                    <a:pt x="84" y="110"/>
                  </a:lnTo>
                  <a:lnTo>
                    <a:pt x="69" y="118"/>
                  </a:lnTo>
                  <a:lnTo>
                    <a:pt x="54" y="121"/>
                  </a:lnTo>
                  <a:lnTo>
                    <a:pt x="36" y="119"/>
                  </a:lnTo>
                  <a:lnTo>
                    <a:pt x="24" y="113"/>
                  </a:lnTo>
                  <a:lnTo>
                    <a:pt x="16" y="107"/>
                  </a:lnTo>
                  <a:lnTo>
                    <a:pt x="10" y="99"/>
                  </a:lnTo>
                  <a:lnTo>
                    <a:pt x="6" y="90"/>
                  </a:lnTo>
                  <a:lnTo>
                    <a:pt x="1" y="75"/>
                  </a:lnTo>
                  <a:lnTo>
                    <a:pt x="0" y="59"/>
                  </a:lnTo>
                  <a:lnTo>
                    <a:pt x="1" y="42"/>
                  </a:lnTo>
                  <a:lnTo>
                    <a:pt x="6" y="27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5" y="6"/>
                  </a:lnTo>
                  <a:lnTo>
                    <a:pt x="39" y="1"/>
                  </a:lnTo>
                  <a:lnTo>
                    <a:pt x="53" y="0"/>
                  </a:lnTo>
                  <a:lnTo>
                    <a:pt x="68" y="1"/>
                  </a:lnTo>
                  <a:lnTo>
                    <a:pt x="81" y="9"/>
                  </a:lnTo>
                  <a:lnTo>
                    <a:pt x="90" y="20"/>
                  </a:lnTo>
                  <a:lnTo>
                    <a:pt x="98" y="33"/>
                  </a:lnTo>
                  <a:lnTo>
                    <a:pt x="81" y="38"/>
                  </a:lnTo>
                  <a:lnTo>
                    <a:pt x="78" y="30"/>
                  </a:lnTo>
                  <a:lnTo>
                    <a:pt x="75" y="24"/>
                  </a:lnTo>
                  <a:lnTo>
                    <a:pt x="71" y="18"/>
                  </a:lnTo>
                  <a:lnTo>
                    <a:pt x="65" y="15"/>
                  </a:lnTo>
                  <a:lnTo>
                    <a:pt x="59" y="13"/>
                  </a:lnTo>
                  <a:lnTo>
                    <a:pt x="53" y="13"/>
                  </a:lnTo>
                  <a:lnTo>
                    <a:pt x="44" y="13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4"/>
                  </a:lnTo>
                  <a:lnTo>
                    <a:pt x="21" y="30"/>
                  </a:lnTo>
                  <a:lnTo>
                    <a:pt x="19" y="36"/>
                  </a:lnTo>
                  <a:lnTo>
                    <a:pt x="16" y="48"/>
                  </a:lnTo>
                  <a:lnTo>
                    <a:pt x="15" y="59"/>
                  </a:lnTo>
                  <a:lnTo>
                    <a:pt x="16" y="72"/>
                  </a:lnTo>
                  <a:lnTo>
                    <a:pt x="19" y="84"/>
                  </a:lnTo>
                  <a:lnTo>
                    <a:pt x="22" y="92"/>
                  </a:lnTo>
                  <a:lnTo>
                    <a:pt x="27" y="96"/>
                  </a:lnTo>
                  <a:lnTo>
                    <a:pt x="33" y="101"/>
                  </a:lnTo>
                  <a:lnTo>
                    <a:pt x="39" y="104"/>
                  </a:lnTo>
                  <a:lnTo>
                    <a:pt x="45" y="106"/>
                  </a:lnTo>
                  <a:lnTo>
                    <a:pt x="53" y="107"/>
                  </a:lnTo>
                  <a:lnTo>
                    <a:pt x="60" y="106"/>
                  </a:lnTo>
                  <a:lnTo>
                    <a:pt x="68" y="104"/>
                  </a:lnTo>
                  <a:lnTo>
                    <a:pt x="74" y="99"/>
                  </a:lnTo>
                  <a:lnTo>
                    <a:pt x="78" y="93"/>
                  </a:lnTo>
                  <a:lnTo>
                    <a:pt x="83" y="86"/>
                  </a:lnTo>
                  <a:lnTo>
                    <a:pt x="86" y="77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7" name="Freeform 600"/>
            <p:cNvSpPr>
              <a:spLocks noEditPoints="1"/>
            </p:cNvSpPr>
            <p:nvPr/>
          </p:nvSpPr>
          <p:spPr bwMode="auto">
            <a:xfrm>
              <a:off x="2064941" y="2281736"/>
              <a:ext cx="85636" cy="107828"/>
            </a:xfrm>
            <a:custGeom>
              <a:avLst/>
              <a:gdLst>
                <a:gd name="T0" fmla="*/ 0 w 98"/>
                <a:gd name="T1" fmla="*/ 118 h 118"/>
                <a:gd name="T2" fmla="*/ 0 w 98"/>
                <a:gd name="T3" fmla="*/ 0 h 118"/>
                <a:gd name="T4" fmla="*/ 49 w 98"/>
                <a:gd name="T5" fmla="*/ 0 h 118"/>
                <a:gd name="T6" fmla="*/ 58 w 98"/>
                <a:gd name="T7" fmla="*/ 0 h 118"/>
                <a:gd name="T8" fmla="*/ 66 w 98"/>
                <a:gd name="T9" fmla="*/ 2 h 118"/>
                <a:gd name="T10" fmla="*/ 72 w 98"/>
                <a:gd name="T11" fmla="*/ 3 h 118"/>
                <a:gd name="T12" fmla="*/ 76 w 98"/>
                <a:gd name="T13" fmla="*/ 5 h 118"/>
                <a:gd name="T14" fmla="*/ 81 w 98"/>
                <a:gd name="T15" fmla="*/ 9 h 118"/>
                <a:gd name="T16" fmla="*/ 84 w 98"/>
                <a:gd name="T17" fmla="*/ 14 h 118"/>
                <a:gd name="T18" fmla="*/ 87 w 98"/>
                <a:gd name="T19" fmla="*/ 20 h 118"/>
                <a:gd name="T20" fmla="*/ 89 w 98"/>
                <a:gd name="T21" fmla="*/ 26 h 118"/>
                <a:gd name="T22" fmla="*/ 90 w 98"/>
                <a:gd name="T23" fmla="*/ 32 h 118"/>
                <a:gd name="T24" fmla="*/ 89 w 98"/>
                <a:gd name="T25" fmla="*/ 40 h 118"/>
                <a:gd name="T26" fmla="*/ 86 w 98"/>
                <a:gd name="T27" fmla="*/ 46 h 118"/>
                <a:gd name="T28" fmla="*/ 81 w 98"/>
                <a:gd name="T29" fmla="*/ 52 h 118"/>
                <a:gd name="T30" fmla="*/ 76 w 98"/>
                <a:gd name="T31" fmla="*/ 56 h 118"/>
                <a:gd name="T32" fmla="*/ 72 w 98"/>
                <a:gd name="T33" fmla="*/ 59 h 118"/>
                <a:gd name="T34" fmla="*/ 66 w 98"/>
                <a:gd name="T35" fmla="*/ 62 h 118"/>
                <a:gd name="T36" fmla="*/ 57 w 98"/>
                <a:gd name="T37" fmla="*/ 64 h 118"/>
                <a:gd name="T38" fmla="*/ 63 w 98"/>
                <a:gd name="T39" fmla="*/ 67 h 118"/>
                <a:gd name="T40" fmla="*/ 66 w 98"/>
                <a:gd name="T41" fmla="*/ 70 h 118"/>
                <a:gd name="T42" fmla="*/ 72 w 98"/>
                <a:gd name="T43" fmla="*/ 76 h 118"/>
                <a:gd name="T44" fmla="*/ 78 w 98"/>
                <a:gd name="T45" fmla="*/ 85 h 118"/>
                <a:gd name="T46" fmla="*/ 98 w 98"/>
                <a:gd name="T47" fmla="*/ 118 h 118"/>
                <a:gd name="T48" fmla="*/ 80 w 98"/>
                <a:gd name="T49" fmla="*/ 118 h 118"/>
                <a:gd name="T50" fmla="*/ 64 w 98"/>
                <a:gd name="T51" fmla="*/ 92 h 118"/>
                <a:gd name="T52" fmla="*/ 61 w 98"/>
                <a:gd name="T53" fmla="*/ 86 h 118"/>
                <a:gd name="T54" fmla="*/ 57 w 98"/>
                <a:gd name="T55" fmla="*/ 80 h 118"/>
                <a:gd name="T56" fmla="*/ 54 w 98"/>
                <a:gd name="T57" fmla="*/ 76 h 118"/>
                <a:gd name="T58" fmla="*/ 51 w 98"/>
                <a:gd name="T59" fmla="*/ 71 h 118"/>
                <a:gd name="T60" fmla="*/ 46 w 98"/>
                <a:gd name="T61" fmla="*/ 68 h 118"/>
                <a:gd name="T62" fmla="*/ 40 w 98"/>
                <a:gd name="T63" fmla="*/ 65 h 118"/>
                <a:gd name="T64" fmla="*/ 36 w 98"/>
                <a:gd name="T65" fmla="*/ 65 h 118"/>
                <a:gd name="T66" fmla="*/ 31 w 98"/>
                <a:gd name="T67" fmla="*/ 65 h 118"/>
                <a:gd name="T68" fmla="*/ 15 w 98"/>
                <a:gd name="T69" fmla="*/ 65 h 118"/>
                <a:gd name="T70" fmla="*/ 15 w 98"/>
                <a:gd name="T71" fmla="*/ 118 h 118"/>
                <a:gd name="T72" fmla="*/ 0 w 98"/>
                <a:gd name="T73" fmla="*/ 118 h 118"/>
                <a:gd name="T74" fmla="*/ 15 w 98"/>
                <a:gd name="T75" fmla="*/ 52 h 118"/>
                <a:gd name="T76" fmla="*/ 46 w 98"/>
                <a:gd name="T77" fmla="*/ 52 h 118"/>
                <a:gd name="T78" fmla="*/ 52 w 98"/>
                <a:gd name="T79" fmla="*/ 50 h 118"/>
                <a:gd name="T80" fmla="*/ 58 w 98"/>
                <a:gd name="T81" fmla="*/ 50 h 118"/>
                <a:gd name="T82" fmla="*/ 63 w 98"/>
                <a:gd name="T83" fmla="*/ 49 h 118"/>
                <a:gd name="T84" fmla="*/ 67 w 98"/>
                <a:gd name="T85" fmla="*/ 46 h 118"/>
                <a:gd name="T86" fmla="*/ 70 w 98"/>
                <a:gd name="T87" fmla="*/ 43 h 118"/>
                <a:gd name="T88" fmla="*/ 73 w 98"/>
                <a:gd name="T89" fmla="*/ 37 h 118"/>
                <a:gd name="T90" fmla="*/ 73 w 98"/>
                <a:gd name="T91" fmla="*/ 32 h 118"/>
                <a:gd name="T92" fmla="*/ 73 w 98"/>
                <a:gd name="T93" fmla="*/ 28 h 118"/>
                <a:gd name="T94" fmla="*/ 72 w 98"/>
                <a:gd name="T95" fmla="*/ 23 h 118"/>
                <a:gd name="T96" fmla="*/ 67 w 98"/>
                <a:gd name="T97" fmla="*/ 19 h 118"/>
                <a:gd name="T98" fmla="*/ 63 w 98"/>
                <a:gd name="T99" fmla="*/ 15 h 118"/>
                <a:gd name="T100" fmla="*/ 57 w 98"/>
                <a:gd name="T101" fmla="*/ 14 h 118"/>
                <a:gd name="T102" fmla="*/ 49 w 98"/>
                <a:gd name="T103" fmla="*/ 14 h 118"/>
                <a:gd name="T104" fmla="*/ 15 w 98"/>
                <a:gd name="T105" fmla="*/ 14 h 118"/>
                <a:gd name="T106" fmla="*/ 15 w 98"/>
                <a:gd name="T107" fmla="*/ 5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" h="118">
                  <a:moveTo>
                    <a:pt x="0" y="118"/>
                  </a:moveTo>
                  <a:lnTo>
                    <a:pt x="0" y="0"/>
                  </a:lnTo>
                  <a:lnTo>
                    <a:pt x="49" y="0"/>
                  </a:lnTo>
                  <a:lnTo>
                    <a:pt x="58" y="0"/>
                  </a:lnTo>
                  <a:lnTo>
                    <a:pt x="66" y="2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81" y="9"/>
                  </a:lnTo>
                  <a:lnTo>
                    <a:pt x="84" y="14"/>
                  </a:lnTo>
                  <a:lnTo>
                    <a:pt x="87" y="20"/>
                  </a:lnTo>
                  <a:lnTo>
                    <a:pt x="89" y="26"/>
                  </a:lnTo>
                  <a:lnTo>
                    <a:pt x="90" y="32"/>
                  </a:lnTo>
                  <a:lnTo>
                    <a:pt x="89" y="40"/>
                  </a:lnTo>
                  <a:lnTo>
                    <a:pt x="86" y="46"/>
                  </a:lnTo>
                  <a:lnTo>
                    <a:pt x="81" y="52"/>
                  </a:lnTo>
                  <a:lnTo>
                    <a:pt x="76" y="56"/>
                  </a:lnTo>
                  <a:lnTo>
                    <a:pt x="72" y="59"/>
                  </a:lnTo>
                  <a:lnTo>
                    <a:pt x="66" y="62"/>
                  </a:lnTo>
                  <a:lnTo>
                    <a:pt x="57" y="64"/>
                  </a:lnTo>
                  <a:lnTo>
                    <a:pt x="63" y="67"/>
                  </a:lnTo>
                  <a:lnTo>
                    <a:pt x="66" y="70"/>
                  </a:lnTo>
                  <a:lnTo>
                    <a:pt x="72" y="76"/>
                  </a:lnTo>
                  <a:lnTo>
                    <a:pt x="78" y="85"/>
                  </a:lnTo>
                  <a:lnTo>
                    <a:pt x="98" y="118"/>
                  </a:lnTo>
                  <a:lnTo>
                    <a:pt x="80" y="118"/>
                  </a:lnTo>
                  <a:lnTo>
                    <a:pt x="64" y="92"/>
                  </a:lnTo>
                  <a:lnTo>
                    <a:pt x="61" y="86"/>
                  </a:lnTo>
                  <a:lnTo>
                    <a:pt x="57" y="80"/>
                  </a:lnTo>
                  <a:lnTo>
                    <a:pt x="54" y="76"/>
                  </a:lnTo>
                  <a:lnTo>
                    <a:pt x="51" y="71"/>
                  </a:lnTo>
                  <a:lnTo>
                    <a:pt x="46" y="68"/>
                  </a:lnTo>
                  <a:lnTo>
                    <a:pt x="40" y="65"/>
                  </a:lnTo>
                  <a:lnTo>
                    <a:pt x="36" y="65"/>
                  </a:lnTo>
                  <a:lnTo>
                    <a:pt x="31" y="65"/>
                  </a:lnTo>
                  <a:lnTo>
                    <a:pt x="15" y="65"/>
                  </a:lnTo>
                  <a:lnTo>
                    <a:pt x="15" y="118"/>
                  </a:lnTo>
                  <a:lnTo>
                    <a:pt x="0" y="118"/>
                  </a:lnTo>
                  <a:close/>
                  <a:moveTo>
                    <a:pt x="15" y="52"/>
                  </a:moveTo>
                  <a:lnTo>
                    <a:pt x="46" y="52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3" y="49"/>
                  </a:lnTo>
                  <a:lnTo>
                    <a:pt x="67" y="46"/>
                  </a:lnTo>
                  <a:lnTo>
                    <a:pt x="70" y="43"/>
                  </a:lnTo>
                  <a:lnTo>
                    <a:pt x="73" y="37"/>
                  </a:lnTo>
                  <a:lnTo>
                    <a:pt x="73" y="32"/>
                  </a:lnTo>
                  <a:lnTo>
                    <a:pt x="73" y="28"/>
                  </a:lnTo>
                  <a:lnTo>
                    <a:pt x="72" y="23"/>
                  </a:lnTo>
                  <a:lnTo>
                    <a:pt x="67" y="19"/>
                  </a:lnTo>
                  <a:lnTo>
                    <a:pt x="63" y="15"/>
                  </a:lnTo>
                  <a:lnTo>
                    <a:pt x="57" y="14"/>
                  </a:lnTo>
                  <a:lnTo>
                    <a:pt x="49" y="14"/>
                  </a:lnTo>
                  <a:lnTo>
                    <a:pt x="15" y="14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8" name="Freeform 601"/>
            <p:cNvSpPr>
              <a:spLocks/>
            </p:cNvSpPr>
            <p:nvPr/>
          </p:nvSpPr>
          <p:spPr bwMode="auto">
            <a:xfrm>
              <a:off x="2168054" y="2281736"/>
              <a:ext cx="78646" cy="107828"/>
            </a:xfrm>
            <a:custGeom>
              <a:avLst/>
              <a:gdLst>
                <a:gd name="T0" fmla="*/ 0 w 91"/>
                <a:gd name="T1" fmla="*/ 118 h 118"/>
                <a:gd name="T2" fmla="*/ 0 w 91"/>
                <a:gd name="T3" fmla="*/ 0 h 118"/>
                <a:gd name="T4" fmla="*/ 15 w 91"/>
                <a:gd name="T5" fmla="*/ 0 h 118"/>
                <a:gd name="T6" fmla="*/ 15 w 91"/>
                <a:gd name="T7" fmla="*/ 47 h 118"/>
                <a:gd name="T8" fmla="*/ 74 w 91"/>
                <a:gd name="T9" fmla="*/ 47 h 118"/>
                <a:gd name="T10" fmla="*/ 74 w 91"/>
                <a:gd name="T11" fmla="*/ 0 h 118"/>
                <a:gd name="T12" fmla="*/ 91 w 91"/>
                <a:gd name="T13" fmla="*/ 0 h 118"/>
                <a:gd name="T14" fmla="*/ 91 w 91"/>
                <a:gd name="T15" fmla="*/ 118 h 118"/>
                <a:gd name="T16" fmla="*/ 74 w 91"/>
                <a:gd name="T17" fmla="*/ 118 h 118"/>
                <a:gd name="T18" fmla="*/ 74 w 91"/>
                <a:gd name="T19" fmla="*/ 61 h 118"/>
                <a:gd name="T20" fmla="*/ 15 w 91"/>
                <a:gd name="T21" fmla="*/ 61 h 118"/>
                <a:gd name="T22" fmla="*/ 15 w 91"/>
                <a:gd name="T23" fmla="*/ 118 h 118"/>
                <a:gd name="T24" fmla="*/ 0 w 91"/>
                <a:gd name="T2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18">
                  <a:moveTo>
                    <a:pt x="0" y="118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47"/>
                  </a:lnTo>
                  <a:lnTo>
                    <a:pt x="74" y="47"/>
                  </a:lnTo>
                  <a:lnTo>
                    <a:pt x="74" y="0"/>
                  </a:lnTo>
                  <a:lnTo>
                    <a:pt x="91" y="0"/>
                  </a:lnTo>
                  <a:lnTo>
                    <a:pt x="91" y="118"/>
                  </a:lnTo>
                  <a:lnTo>
                    <a:pt x="74" y="118"/>
                  </a:lnTo>
                  <a:lnTo>
                    <a:pt x="74" y="61"/>
                  </a:lnTo>
                  <a:lnTo>
                    <a:pt x="15" y="61"/>
                  </a:lnTo>
                  <a:lnTo>
                    <a:pt x="15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79" name="Freeform 602"/>
            <p:cNvSpPr>
              <a:spLocks/>
            </p:cNvSpPr>
            <p:nvPr/>
          </p:nvSpPr>
          <p:spPr bwMode="auto">
            <a:xfrm>
              <a:off x="2007268" y="2833667"/>
              <a:ext cx="97870" cy="107828"/>
            </a:xfrm>
            <a:custGeom>
              <a:avLst/>
              <a:gdLst>
                <a:gd name="T0" fmla="*/ 0 w 112"/>
                <a:gd name="T1" fmla="*/ 119 h 119"/>
                <a:gd name="T2" fmla="*/ 0 w 112"/>
                <a:gd name="T3" fmla="*/ 0 h 119"/>
                <a:gd name="T4" fmla="*/ 24 w 112"/>
                <a:gd name="T5" fmla="*/ 0 h 119"/>
                <a:gd name="T6" fmla="*/ 51 w 112"/>
                <a:gd name="T7" fmla="*/ 83 h 119"/>
                <a:gd name="T8" fmla="*/ 53 w 112"/>
                <a:gd name="T9" fmla="*/ 91 h 119"/>
                <a:gd name="T10" fmla="*/ 54 w 112"/>
                <a:gd name="T11" fmla="*/ 97 h 119"/>
                <a:gd name="T12" fmla="*/ 56 w 112"/>
                <a:gd name="T13" fmla="*/ 101 h 119"/>
                <a:gd name="T14" fmla="*/ 57 w 112"/>
                <a:gd name="T15" fmla="*/ 97 h 119"/>
                <a:gd name="T16" fmla="*/ 59 w 112"/>
                <a:gd name="T17" fmla="*/ 91 h 119"/>
                <a:gd name="T18" fmla="*/ 62 w 112"/>
                <a:gd name="T19" fmla="*/ 83 h 119"/>
                <a:gd name="T20" fmla="*/ 88 w 112"/>
                <a:gd name="T21" fmla="*/ 0 h 119"/>
                <a:gd name="T22" fmla="*/ 112 w 112"/>
                <a:gd name="T23" fmla="*/ 0 h 119"/>
                <a:gd name="T24" fmla="*/ 112 w 112"/>
                <a:gd name="T25" fmla="*/ 119 h 119"/>
                <a:gd name="T26" fmla="*/ 97 w 112"/>
                <a:gd name="T27" fmla="*/ 119 h 119"/>
                <a:gd name="T28" fmla="*/ 97 w 112"/>
                <a:gd name="T29" fmla="*/ 18 h 119"/>
                <a:gd name="T30" fmla="*/ 65 w 112"/>
                <a:gd name="T31" fmla="*/ 119 h 119"/>
                <a:gd name="T32" fmla="*/ 47 w 112"/>
                <a:gd name="T33" fmla="*/ 119 h 119"/>
                <a:gd name="T34" fmla="*/ 17 w 112"/>
                <a:gd name="T35" fmla="*/ 18 h 119"/>
                <a:gd name="T36" fmla="*/ 17 w 112"/>
                <a:gd name="T37" fmla="*/ 119 h 119"/>
                <a:gd name="T38" fmla="*/ 0 w 112"/>
                <a:gd name="T3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119">
                  <a:moveTo>
                    <a:pt x="0" y="119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51" y="83"/>
                  </a:lnTo>
                  <a:lnTo>
                    <a:pt x="53" y="91"/>
                  </a:lnTo>
                  <a:lnTo>
                    <a:pt x="54" y="97"/>
                  </a:lnTo>
                  <a:lnTo>
                    <a:pt x="56" y="101"/>
                  </a:lnTo>
                  <a:lnTo>
                    <a:pt x="57" y="97"/>
                  </a:lnTo>
                  <a:lnTo>
                    <a:pt x="59" y="91"/>
                  </a:lnTo>
                  <a:lnTo>
                    <a:pt x="62" y="83"/>
                  </a:lnTo>
                  <a:lnTo>
                    <a:pt x="88" y="0"/>
                  </a:lnTo>
                  <a:lnTo>
                    <a:pt x="112" y="0"/>
                  </a:lnTo>
                  <a:lnTo>
                    <a:pt x="112" y="119"/>
                  </a:lnTo>
                  <a:lnTo>
                    <a:pt x="97" y="119"/>
                  </a:lnTo>
                  <a:lnTo>
                    <a:pt x="97" y="18"/>
                  </a:lnTo>
                  <a:lnTo>
                    <a:pt x="65" y="119"/>
                  </a:lnTo>
                  <a:lnTo>
                    <a:pt x="47" y="119"/>
                  </a:lnTo>
                  <a:lnTo>
                    <a:pt x="17" y="18"/>
                  </a:lnTo>
                  <a:lnTo>
                    <a:pt x="17" y="119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0" name="Freeform 603"/>
            <p:cNvSpPr>
              <a:spLocks noEditPoints="1"/>
            </p:cNvSpPr>
            <p:nvPr/>
          </p:nvSpPr>
          <p:spPr bwMode="auto">
            <a:xfrm>
              <a:off x="2119119" y="2861080"/>
              <a:ext cx="68160" cy="82242"/>
            </a:xfrm>
            <a:custGeom>
              <a:avLst/>
              <a:gdLst>
                <a:gd name="T0" fmla="*/ 64 w 79"/>
                <a:gd name="T1" fmla="*/ 62 h 89"/>
                <a:gd name="T2" fmla="*/ 79 w 79"/>
                <a:gd name="T3" fmla="*/ 63 h 89"/>
                <a:gd name="T4" fmla="*/ 76 w 79"/>
                <a:gd name="T5" fmla="*/ 71 h 89"/>
                <a:gd name="T6" fmla="*/ 71 w 79"/>
                <a:gd name="T7" fmla="*/ 77 h 89"/>
                <a:gd name="T8" fmla="*/ 65 w 79"/>
                <a:gd name="T9" fmla="*/ 81 h 89"/>
                <a:gd name="T10" fmla="*/ 55 w 79"/>
                <a:gd name="T11" fmla="*/ 87 h 89"/>
                <a:gd name="T12" fmla="*/ 41 w 79"/>
                <a:gd name="T13" fmla="*/ 89 h 89"/>
                <a:gd name="T14" fmla="*/ 25 w 79"/>
                <a:gd name="T15" fmla="*/ 86 h 89"/>
                <a:gd name="T16" fmla="*/ 12 w 79"/>
                <a:gd name="T17" fmla="*/ 77 h 89"/>
                <a:gd name="T18" fmla="*/ 3 w 79"/>
                <a:gd name="T19" fmla="*/ 63 h 89"/>
                <a:gd name="T20" fmla="*/ 0 w 79"/>
                <a:gd name="T21" fmla="*/ 45 h 89"/>
                <a:gd name="T22" fmla="*/ 3 w 79"/>
                <a:gd name="T23" fmla="*/ 25 h 89"/>
                <a:gd name="T24" fmla="*/ 12 w 79"/>
                <a:gd name="T25" fmla="*/ 12 h 89"/>
                <a:gd name="T26" fmla="*/ 25 w 79"/>
                <a:gd name="T27" fmla="*/ 3 h 89"/>
                <a:gd name="T28" fmla="*/ 41 w 79"/>
                <a:gd name="T29" fmla="*/ 0 h 89"/>
                <a:gd name="T30" fmla="*/ 56 w 79"/>
                <a:gd name="T31" fmla="*/ 3 h 89"/>
                <a:gd name="T32" fmla="*/ 68 w 79"/>
                <a:gd name="T33" fmla="*/ 10 h 89"/>
                <a:gd name="T34" fmla="*/ 77 w 79"/>
                <a:gd name="T35" fmla="*/ 25 h 89"/>
                <a:gd name="T36" fmla="*/ 79 w 79"/>
                <a:gd name="T37" fmla="*/ 43 h 89"/>
                <a:gd name="T38" fmla="*/ 79 w 79"/>
                <a:gd name="T39" fmla="*/ 47 h 89"/>
                <a:gd name="T40" fmla="*/ 15 w 79"/>
                <a:gd name="T41" fmla="*/ 47 h 89"/>
                <a:gd name="T42" fmla="*/ 17 w 79"/>
                <a:gd name="T43" fmla="*/ 56 h 89"/>
                <a:gd name="T44" fmla="*/ 20 w 79"/>
                <a:gd name="T45" fmla="*/ 62 h 89"/>
                <a:gd name="T46" fmla="*/ 25 w 79"/>
                <a:gd name="T47" fmla="*/ 68 h 89"/>
                <a:gd name="T48" fmla="*/ 29 w 79"/>
                <a:gd name="T49" fmla="*/ 72 h 89"/>
                <a:gd name="T50" fmla="*/ 35 w 79"/>
                <a:gd name="T51" fmla="*/ 74 h 89"/>
                <a:gd name="T52" fmla="*/ 41 w 79"/>
                <a:gd name="T53" fmla="*/ 75 h 89"/>
                <a:gd name="T54" fmla="*/ 49 w 79"/>
                <a:gd name="T55" fmla="*/ 74 h 89"/>
                <a:gd name="T56" fmla="*/ 55 w 79"/>
                <a:gd name="T57" fmla="*/ 71 h 89"/>
                <a:gd name="T58" fmla="*/ 59 w 79"/>
                <a:gd name="T59" fmla="*/ 69 h 89"/>
                <a:gd name="T60" fmla="*/ 61 w 79"/>
                <a:gd name="T61" fmla="*/ 65 h 89"/>
                <a:gd name="T62" fmla="*/ 64 w 79"/>
                <a:gd name="T63" fmla="*/ 62 h 89"/>
                <a:gd name="T64" fmla="*/ 15 w 79"/>
                <a:gd name="T65" fmla="*/ 33 h 89"/>
                <a:gd name="T66" fmla="*/ 64 w 79"/>
                <a:gd name="T67" fmla="*/ 33 h 89"/>
                <a:gd name="T68" fmla="*/ 64 w 79"/>
                <a:gd name="T69" fmla="*/ 28 h 89"/>
                <a:gd name="T70" fmla="*/ 61 w 79"/>
                <a:gd name="T71" fmla="*/ 24 h 89"/>
                <a:gd name="T72" fmla="*/ 59 w 79"/>
                <a:gd name="T73" fmla="*/ 19 h 89"/>
                <a:gd name="T74" fmla="*/ 53 w 79"/>
                <a:gd name="T75" fmla="*/ 16 h 89"/>
                <a:gd name="T76" fmla="*/ 47 w 79"/>
                <a:gd name="T77" fmla="*/ 13 h 89"/>
                <a:gd name="T78" fmla="*/ 41 w 79"/>
                <a:gd name="T79" fmla="*/ 13 h 89"/>
                <a:gd name="T80" fmla="*/ 34 w 79"/>
                <a:gd name="T81" fmla="*/ 13 h 89"/>
                <a:gd name="T82" fmla="*/ 29 w 79"/>
                <a:gd name="T83" fmla="*/ 15 h 89"/>
                <a:gd name="T84" fmla="*/ 23 w 79"/>
                <a:gd name="T85" fmla="*/ 19 h 89"/>
                <a:gd name="T86" fmla="*/ 20 w 79"/>
                <a:gd name="T87" fmla="*/ 22 h 89"/>
                <a:gd name="T88" fmla="*/ 17 w 79"/>
                <a:gd name="T89" fmla="*/ 28 h 89"/>
                <a:gd name="T90" fmla="*/ 15 w 79"/>
                <a:gd name="T91" fmla="*/ 3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" h="89">
                  <a:moveTo>
                    <a:pt x="64" y="62"/>
                  </a:moveTo>
                  <a:lnTo>
                    <a:pt x="79" y="63"/>
                  </a:lnTo>
                  <a:lnTo>
                    <a:pt x="76" y="71"/>
                  </a:lnTo>
                  <a:lnTo>
                    <a:pt x="71" y="77"/>
                  </a:lnTo>
                  <a:lnTo>
                    <a:pt x="65" y="81"/>
                  </a:lnTo>
                  <a:lnTo>
                    <a:pt x="55" y="87"/>
                  </a:lnTo>
                  <a:lnTo>
                    <a:pt x="41" y="89"/>
                  </a:lnTo>
                  <a:lnTo>
                    <a:pt x="25" y="86"/>
                  </a:lnTo>
                  <a:lnTo>
                    <a:pt x="12" y="77"/>
                  </a:lnTo>
                  <a:lnTo>
                    <a:pt x="3" y="63"/>
                  </a:lnTo>
                  <a:lnTo>
                    <a:pt x="0" y="45"/>
                  </a:lnTo>
                  <a:lnTo>
                    <a:pt x="3" y="25"/>
                  </a:lnTo>
                  <a:lnTo>
                    <a:pt x="12" y="12"/>
                  </a:lnTo>
                  <a:lnTo>
                    <a:pt x="25" y="3"/>
                  </a:lnTo>
                  <a:lnTo>
                    <a:pt x="41" y="0"/>
                  </a:lnTo>
                  <a:lnTo>
                    <a:pt x="56" y="3"/>
                  </a:lnTo>
                  <a:lnTo>
                    <a:pt x="68" y="10"/>
                  </a:lnTo>
                  <a:lnTo>
                    <a:pt x="77" y="25"/>
                  </a:lnTo>
                  <a:lnTo>
                    <a:pt x="79" y="43"/>
                  </a:lnTo>
                  <a:lnTo>
                    <a:pt x="79" y="47"/>
                  </a:lnTo>
                  <a:lnTo>
                    <a:pt x="15" y="47"/>
                  </a:lnTo>
                  <a:lnTo>
                    <a:pt x="17" y="56"/>
                  </a:lnTo>
                  <a:lnTo>
                    <a:pt x="20" y="62"/>
                  </a:lnTo>
                  <a:lnTo>
                    <a:pt x="25" y="68"/>
                  </a:lnTo>
                  <a:lnTo>
                    <a:pt x="29" y="72"/>
                  </a:lnTo>
                  <a:lnTo>
                    <a:pt x="35" y="74"/>
                  </a:lnTo>
                  <a:lnTo>
                    <a:pt x="41" y="75"/>
                  </a:lnTo>
                  <a:lnTo>
                    <a:pt x="49" y="74"/>
                  </a:lnTo>
                  <a:lnTo>
                    <a:pt x="55" y="71"/>
                  </a:lnTo>
                  <a:lnTo>
                    <a:pt x="59" y="69"/>
                  </a:lnTo>
                  <a:lnTo>
                    <a:pt x="61" y="65"/>
                  </a:lnTo>
                  <a:lnTo>
                    <a:pt x="64" y="62"/>
                  </a:lnTo>
                  <a:close/>
                  <a:moveTo>
                    <a:pt x="15" y="33"/>
                  </a:moveTo>
                  <a:lnTo>
                    <a:pt x="64" y="33"/>
                  </a:lnTo>
                  <a:lnTo>
                    <a:pt x="64" y="28"/>
                  </a:lnTo>
                  <a:lnTo>
                    <a:pt x="61" y="24"/>
                  </a:lnTo>
                  <a:lnTo>
                    <a:pt x="59" y="19"/>
                  </a:lnTo>
                  <a:lnTo>
                    <a:pt x="53" y="16"/>
                  </a:lnTo>
                  <a:lnTo>
                    <a:pt x="47" y="13"/>
                  </a:lnTo>
                  <a:lnTo>
                    <a:pt x="41" y="13"/>
                  </a:lnTo>
                  <a:lnTo>
                    <a:pt x="34" y="13"/>
                  </a:lnTo>
                  <a:lnTo>
                    <a:pt x="29" y="15"/>
                  </a:lnTo>
                  <a:lnTo>
                    <a:pt x="23" y="19"/>
                  </a:lnTo>
                  <a:lnTo>
                    <a:pt x="20" y="22"/>
                  </a:lnTo>
                  <a:lnTo>
                    <a:pt x="17" y="28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1" name="Freeform 604"/>
            <p:cNvSpPr>
              <a:spLocks noEditPoints="1"/>
            </p:cNvSpPr>
            <p:nvPr/>
          </p:nvSpPr>
          <p:spPr bwMode="auto">
            <a:xfrm>
              <a:off x="2199512" y="2861080"/>
              <a:ext cx="68160" cy="82242"/>
            </a:xfrm>
            <a:custGeom>
              <a:avLst/>
              <a:gdLst>
                <a:gd name="T0" fmla="*/ 50 w 77"/>
                <a:gd name="T1" fmla="*/ 81 h 89"/>
                <a:gd name="T2" fmla="*/ 35 w 77"/>
                <a:gd name="T3" fmla="*/ 87 h 89"/>
                <a:gd name="T4" fmla="*/ 20 w 77"/>
                <a:gd name="T5" fmla="*/ 87 h 89"/>
                <a:gd name="T6" fmla="*/ 8 w 77"/>
                <a:gd name="T7" fmla="*/ 81 h 89"/>
                <a:gd name="T8" fmla="*/ 2 w 77"/>
                <a:gd name="T9" fmla="*/ 71 h 89"/>
                <a:gd name="T10" fmla="*/ 2 w 77"/>
                <a:gd name="T11" fmla="*/ 57 h 89"/>
                <a:gd name="T12" fmla="*/ 6 w 77"/>
                <a:gd name="T13" fmla="*/ 48 h 89"/>
                <a:gd name="T14" fmla="*/ 16 w 77"/>
                <a:gd name="T15" fmla="*/ 40 h 89"/>
                <a:gd name="T16" fmla="*/ 25 w 77"/>
                <a:gd name="T17" fmla="*/ 37 h 89"/>
                <a:gd name="T18" fmla="*/ 41 w 77"/>
                <a:gd name="T19" fmla="*/ 36 h 89"/>
                <a:gd name="T20" fmla="*/ 56 w 77"/>
                <a:gd name="T21" fmla="*/ 31 h 89"/>
                <a:gd name="T22" fmla="*/ 56 w 77"/>
                <a:gd name="T23" fmla="*/ 28 h 89"/>
                <a:gd name="T24" fmla="*/ 55 w 77"/>
                <a:gd name="T25" fmla="*/ 19 h 89"/>
                <a:gd name="T26" fmla="*/ 49 w 77"/>
                <a:gd name="T27" fmla="*/ 15 h 89"/>
                <a:gd name="T28" fmla="*/ 38 w 77"/>
                <a:gd name="T29" fmla="*/ 13 h 89"/>
                <a:gd name="T30" fmla="*/ 28 w 77"/>
                <a:gd name="T31" fmla="*/ 15 h 89"/>
                <a:gd name="T32" fmla="*/ 22 w 77"/>
                <a:gd name="T33" fmla="*/ 18 h 89"/>
                <a:gd name="T34" fmla="*/ 19 w 77"/>
                <a:gd name="T35" fmla="*/ 27 h 89"/>
                <a:gd name="T36" fmla="*/ 5 w 77"/>
                <a:gd name="T37" fmla="*/ 16 h 89"/>
                <a:gd name="T38" fmla="*/ 13 w 77"/>
                <a:gd name="T39" fmla="*/ 7 h 89"/>
                <a:gd name="T40" fmla="*/ 22 w 77"/>
                <a:gd name="T41" fmla="*/ 3 h 89"/>
                <a:gd name="T42" fmla="*/ 41 w 77"/>
                <a:gd name="T43" fmla="*/ 0 h 89"/>
                <a:gd name="T44" fmla="*/ 53 w 77"/>
                <a:gd name="T45" fmla="*/ 1 h 89"/>
                <a:gd name="T46" fmla="*/ 64 w 77"/>
                <a:gd name="T47" fmla="*/ 4 h 89"/>
                <a:gd name="T48" fmla="*/ 70 w 77"/>
                <a:gd name="T49" fmla="*/ 13 h 89"/>
                <a:gd name="T50" fmla="*/ 73 w 77"/>
                <a:gd name="T51" fmla="*/ 21 h 89"/>
                <a:gd name="T52" fmla="*/ 73 w 77"/>
                <a:gd name="T53" fmla="*/ 31 h 89"/>
                <a:gd name="T54" fmla="*/ 73 w 77"/>
                <a:gd name="T55" fmla="*/ 65 h 89"/>
                <a:gd name="T56" fmla="*/ 76 w 77"/>
                <a:gd name="T57" fmla="*/ 81 h 89"/>
                <a:gd name="T58" fmla="*/ 62 w 77"/>
                <a:gd name="T59" fmla="*/ 87 h 89"/>
                <a:gd name="T60" fmla="*/ 58 w 77"/>
                <a:gd name="T61" fmla="*/ 77 h 89"/>
                <a:gd name="T62" fmla="*/ 50 w 77"/>
                <a:gd name="T63" fmla="*/ 48 h 89"/>
                <a:gd name="T64" fmla="*/ 35 w 77"/>
                <a:gd name="T65" fmla="*/ 50 h 89"/>
                <a:gd name="T66" fmla="*/ 23 w 77"/>
                <a:gd name="T67" fmla="*/ 53 h 89"/>
                <a:gd name="T68" fmla="*/ 19 w 77"/>
                <a:gd name="T69" fmla="*/ 57 h 89"/>
                <a:gd name="T70" fmla="*/ 17 w 77"/>
                <a:gd name="T71" fmla="*/ 63 h 89"/>
                <a:gd name="T72" fmla="*/ 20 w 77"/>
                <a:gd name="T73" fmla="*/ 71 h 89"/>
                <a:gd name="T74" fmla="*/ 28 w 77"/>
                <a:gd name="T75" fmla="*/ 74 h 89"/>
                <a:gd name="T76" fmla="*/ 38 w 77"/>
                <a:gd name="T77" fmla="*/ 74 h 89"/>
                <a:gd name="T78" fmla="*/ 50 w 77"/>
                <a:gd name="T79" fmla="*/ 68 h 89"/>
                <a:gd name="T80" fmla="*/ 55 w 77"/>
                <a:gd name="T81" fmla="*/ 57 h 89"/>
                <a:gd name="T82" fmla="*/ 56 w 77"/>
                <a:gd name="T83" fmla="*/ 4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" h="89">
                  <a:moveTo>
                    <a:pt x="58" y="77"/>
                  </a:moveTo>
                  <a:lnTo>
                    <a:pt x="50" y="81"/>
                  </a:lnTo>
                  <a:lnTo>
                    <a:pt x="43" y="86"/>
                  </a:lnTo>
                  <a:lnTo>
                    <a:pt x="35" y="87"/>
                  </a:lnTo>
                  <a:lnTo>
                    <a:pt x="28" y="89"/>
                  </a:lnTo>
                  <a:lnTo>
                    <a:pt x="20" y="87"/>
                  </a:lnTo>
                  <a:lnTo>
                    <a:pt x="14" y="86"/>
                  </a:lnTo>
                  <a:lnTo>
                    <a:pt x="8" y="81"/>
                  </a:lnTo>
                  <a:lnTo>
                    <a:pt x="3" y="77"/>
                  </a:lnTo>
                  <a:lnTo>
                    <a:pt x="2" y="71"/>
                  </a:lnTo>
                  <a:lnTo>
                    <a:pt x="0" y="63"/>
                  </a:lnTo>
                  <a:lnTo>
                    <a:pt x="2" y="57"/>
                  </a:lnTo>
                  <a:lnTo>
                    <a:pt x="3" y="53"/>
                  </a:lnTo>
                  <a:lnTo>
                    <a:pt x="6" y="48"/>
                  </a:lnTo>
                  <a:lnTo>
                    <a:pt x="11" y="43"/>
                  </a:lnTo>
                  <a:lnTo>
                    <a:pt x="16" y="40"/>
                  </a:lnTo>
                  <a:lnTo>
                    <a:pt x="20" y="39"/>
                  </a:lnTo>
                  <a:lnTo>
                    <a:pt x="25" y="37"/>
                  </a:lnTo>
                  <a:lnTo>
                    <a:pt x="32" y="37"/>
                  </a:lnTo>
                  <a:lnTo>
                    <a:pt x="41" y="36"/>
                  </a:lnTo>
                  <a:lnTo>
                    <a:pt x="50" y="34"/>
                  </a:lnTo>
                  <a:lnTo>
                    <a:pt x="56" y="31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2" y="18"/>
                  </a:lnTo>
                  <a:lnTo>
                    <a:pt x="49" y="15"/>
                  </a:lnTo>
                  <a:lnTo>
                    <a:pt x="44" y="13"/>
                  </a:lnTo>
                  <a:lnTo>
                    <a:pt x="38" y="13"/>
                  </a:lnTo>
                  <a:lnTo>
                    <a:pt x="32" y="13"/>
                  </a:lnTo>
                  <a:lnTo>
                    <a:pt x="28" y="15"/>
                  </a:lnTo>
                  <a:lnTo>
                    <a:pt x="25" y="16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9" y="27"/>
                  </a:lnTo>
                  <a:lnTo>
                    <a:pt x="3" y="25"/>
                  </a:lnTo>
                  <a:lnTo>
                    <a:pt x="5" y="16"/>
                  </a:lnTo>
                  <a:lnTo>
                    <a:pt x="10" y="10"/>
                  </a:lnTo>
                  <a:lnTo>
                    <a:pt x="13" y="7"/>
                  </a:lnTo>
                  <a:lnTo>
                    <a:pt x="17" y="4"/>
                  </a:lnTo>
                  <a:lnTo>
                    <a:pt x="22" y="3"/>
                  </a:lnTo>
                  <a:lnTo>
                    <a:pt x="31" y="0"/>
                  </a:lnTo>
                  <a:lnTo>
                    <a:pt x="41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8" y="1"/>
                  </a:lnTo>
                  <a:lnTo>
                    <a:pt x="64" y="4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3" y="18"/>
                  </a:lnTo>
                  <a:lnTo>
                    <a:pt x="73" y="21"/>
                  </a:lnTo>
                  <a:lnTo>
                    <a:pt x="73" y="25"/>
                  </a:lnTo>
                  <a:lnTo>
                    <a:pt x="73" y="31"/>
                  </a:lnTo>
                  <a:lnTo>
                    <a:pt x="73" y="50"/>
                  </a:lnTo>
                  <a:lnTo>
                    <a:pt x="73" y="65"/>
                  </a:lnTo>
                  <a:lnTo>
                    <a:pt x="74" y="75"/>
                  </a:lnTo>
                  <a:lnTo>
                    <a:pt x="76" y="81"/>
                  </a:lnTo>
                  <a:lnTo>
                    <a:pt x="77" y="87"/>
                  </a:lnTo>
                  <a:lnTo>
                    <a:pt x="62" y="87"/>
                  </a:lnTo>
                  <a:lnTo>
                    <a:pt x="59" y="81"/>
                  </a:lnTo>
                  <a:lnTo>
                    <a:pt x="58" y="77"/>
                  </a:lnTo>
                  <a:close/>
                  <a:moveTo>
                    <a:pt x="56" y="45"/>
                  </a:moveTo>
                  <a:lnTo>
                    <a:pt x="50" y="48"/>
                  </a:lnTo>
                  <a:lnTo>
                    <a:pt x="43" y="50"/>
                  </a:lnTo>
                  <a:lnTo>
                    <a:pt x="35" y="50"/>
                  </a:lnTo>
                  <a:lnTo>
                    <a:pt x="28" y="51"/>
                  </a:lnTo>
                  <a:lnTo>
                    <a:pt x="23" y="53"/>
                  </a:lnTo>
                  <a:lnTo>
                    <a:pt x="20" y="54"/>
                  </a:lnTo>
                  <a:lnTo>
                    <a:pt x="19" y="57"/>
                  </a:lnTo>
                  <a:lnTo>
                    <a:pt x="17" y="60"/>
                  </a:lnTo>
                  <a:lnTo>
                    <a:pt x="17" y="63"/>
                  </a:lnTo>
                  <a:lnTo>
                    <a:pt x="17" y="68"/>
                  </a:lnTo>
                  <a:lnTo>
                    <a:pt x="20" y="71"/>
                  </a:lnTo>
                  <a:lnTo>
                    <a:pt x="23" y="74"/>
                  </a:lnTo>
                  <a:lnTo>
                    <a:pt x="28" y="74"/>
                  </a:lnTo>
                  <a:lnTo>
                    <a:pt x="32" y="75"/>
                  </a:lnTo>
                  <a:lnTo>
                    <a:pt x="38" y="74"/>
                  </a:lnTo>
                  <a:lnTo>
                    <a:pt x="46" y="71"/>
                  </a:lnTo>
                  <a:lnTo>
                    <a:pt x="50" y="68"/>
                  </a:lnTo>
                  <a:lnTo>
                    <a:pt x="53" y="62"/>
                  </a:lnTo>
                  <a:lnTo>
                    <a:pt x="55" y="57"/>
                  </a:lnTo>
                  <a:lnTo>
                    <a:pt x="56" y="50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2" name="Freeform 605"/>
            <p:cNvSpPr>
              <a:spLocks/>
            </p:cNvSpPr>
            <p:nvPr/>
          </p:nvSpPr>
          <p:spPr bwMode="auto">
            <a:xfrm>
              <a:off x="2278157" y="2861080"/>
              <a:ext cx="61169" cy="82242"/>
            </a:xfrm>
            <a:custGeom>
              <a:avLst/>
              <a:gdLst>
                <a:gd name="T0" fmla="*/ 16 w 71"/>
                <a:gd name="T1" fmla="*/ 59 h 89"/>
                <a:gd name="T2" fmla="*/ 20 w 71"/>
                <a:gd name="T3" fmla="*/ 68 h 89"/>
                <a:gd name="T4" fmla="*/ 26 w 71"/>
                <a:gd name="T5" fmla="*/ 72 h 89"/>
                <a:gd name="T6" fmla="*/ 37 w 71"/>
                <a:gd name="T7" fmla="*/ 75 h 89"/>
                <a:gd name="T8" fmla="*/ 47 w 71"/>
                <a:gd name="T9" fmla="*/ 74 h 89"/>
                <a:gd name="T10" fmla="*/ 55 w 71"/>
                <a:gd name="T11" fmla="*/ 68 h 89"/>
                <a:gd name="T12" fmla="*/ 55 w 71"/>
                <a:gd name="T13" fmla="*/ 60 h 89"/>
                <a:gd name="T14" fmla="*/ 50 w 71"/>
                <a:gd name="T15" fmla="*/ 56 h 89"/>
                <a:gd name="T16" fmla="*/ 43 w 71"/>
                <a:gd name="T17" fmla="*/ 53 h 89"/>
                <a:gd name="T18" fmla="*/ 28 w 71"/>
                <a:gd name="T19" fmla="*/ 48 h 89"/>
                <a:gd name="T20" fmla="*/ 16 w 71"/>
                <a:gd name="T21" fmla="*/ 43 h 89"/>
                <a:gd name="T22" fmla="*/ 7 w 71"/>
                <a:gd name="T23" fmla="*/ 36 h 89"/>
                <a:gd name="T24" fmla="*/ 2 w 71"/>
                <a:gd name="T25" fmla="*/ 24 h 89"/>
                <a:gd name="T26" fmla="*/ 5 w 71"/>
                <a:gd name="T27" fmla="*/ 13 h 89"/>
                <a:gd name="T28" fmla="*/ 13 w 71"/>
                <a:gd name="T29" fmla="*/ 6 h 89"/>
                <a:gd name="T30" fmla="*/ 22 w 71"/>
                <a:gd name="T31" fmla="*/ 1 h 89"/>
                <a:gd name="T32" fmla="*/ 34 w 71"/>
                <a:gd name="T33" fmla="*/ 0 h 89"/>
                <a:gd name="T34" fmla="*/ 50 w 71"/>
                <a:gd name="T35" fmla="*/ 3 h 89"/>
                <a:gd name="T36" fmla="*/ 61 w 71"/>
                <a:gd name="T37" fmla="*/ 10 h 89"/>
                <a:gd name="T38" fmla="*/ 65 w 71"/>
                <a:gd name="T39" fmla="*/ 24 h 89"/>
                <a:gd name="T40" fmla="*/ 49 w 71"/>
                <a:gd name="T41" fmla="*/ 19 h 89"/>
                <a:gd name="T42" fmla="*/ 43 w 71"/>
                <a:gd name="T43" fmla="*/ 15 h 89"/>
                <a:gd name="T44" fmla="*/ 34 w 71"/>
                <a:gd name="T45" fmla="*/ 13 h 89"/>
                <a:gd name="T46" fmla="*/ 25 w 71"/>
                <a:gd name="T47" fmla="*/ 15 h 89"/>
                <a:gd name="T48" fmla="*/ 19 w 71"/>
                <a:gd name="T49" fmla="*/ 19 h 89"/>
                <a:gd name="T50" fmla="*/ 19 w 71"/>
                <a:gd name="T51" fmla="*/ 25 h 89"/>
                <a:gd name="T52" fmla="*/ 22 w 71"/>
                <a:gd name="T53" fmla="*/ 28 h 89"/>
                <a:gd name="T54" fmla="*/ 26 w 71"/>
                <a:gd name="T55" fmla="*/ 31 h 89"/>
                <a:gd name="T56" fmla="*/ 35 w 71"/>
                <a:gd name="T57" fmla="*/ 34 h 89"/>
                <a:gd name="T58" fmla="*/ 50 w 71"/>
                <a:gd name="T59" fmla="*/ 39 h 89"/>
                <a:gd name="T60" fmla="*/ 62 w 71"/>
                <a:gd name="T61" fmla="*/ 43 h 89"/>
                <a:gd name="T62" fmla="*/ 70 w 71"/>
                <a:gd name="T63" fmla="*/ 53 h 89"/>
                <a:gd name="T64" fmla="*/ 71 w 71"/>
                <a:gd name="T65" fmla="*/ 62 h 89"/>
                <a:gd name="T66" fmla="*/ 67 w 71"/>
                <a:gd name="T67" fmla="*/ 75 h 89"/>
                <a:gd name="T68" fmla="*/ 59 w 71"/>
                <a:gd name="T69" fmla="*/ 83 h 89"/>
                <a:gd name="T70" fmla="*/ 46 w 71"/>
                <a:gd name="T71" fmla="*/ 87 h 89"/>
                <a:gd name="T72" fmla="*/ 23 w 71"/>
                <a:gd name="T73" fmla="*/ 86 h 89"/>
                <a:gd name="T74" fmla="*/ 7 w 71"/>
                <a:gd name="T75" fmla="*/ 77 h 89"/>
                <a:gd name="T76" fmla="*/ 0 w 71"/>
                <a:gd name="T77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9">
                  <a:moveTo>
                    <a:pt x="0" y="62"/>
                  </a:moveTo>
                  <a:lnTo>
                    <a:pt x="16" y="59"/>
                  </a:lnTo>
                  <a:lnTo>
                    <a:pt x="17" y="63"/>
                  </a:lnTo>
                  <a:lnTo>
                    <a:pt x="20" y="68"/>
                  </a:lnTo>
                  <a:lnTo>
                    <a:pt x="23" y="71"/>
                  </a:lnTo>
                  <a:lnTo>
                    <a:pt x="26" y="72"/>
                  </a:lnTo>
                  <a:lnTo>
                    <a:pt x="31" y="74"/>
                  </a:lnTo>
                  <a:lnTo>
                    <a:pt x="37" y="75"/>
                  </a:lnTo>
                  <a:lnTo>
                    <a:pt x="43" y="74"/>
                  </a:lnTo>
                  <a:lnTo>
                    <a:pt x="47" y="74"/>
                  </a:lnTo>
                  <a:lnTo>
                    <a:pt x="52" y="71"/>
                  </a:lnTo>
                  <a:lnTo>
                    <a:pt x="55" y="68"/>
                  </a:lnTo>
                  <a:lnTo>
                    <a:pt x="56" y="63"/>
                  </a:lnTo>
                  <a:lnTo>
                    <a:pt x="55" y="60"/>
                  </a:lnTo>
                  <a:lnTo>
                    <a:pt x="53" y="57"/>
                  </a:lnTo>
                  <a:lnTo>
                    <a:pt x="50" y="56"/>
                  </a:lnTo>
                  <a:lnTo>
                    <a:pt x="47" y="54"/>
                  </a:lnTo>
                  <a:lnTo>
                    <a:pt x="43" y="53"/>
                  </a:lnTo>
                  <a:lnTo>
                    <a:pt x="37" y="51"/>
                  </a:lnTo>
                  <a:lnTo>
                    <a:pt x="28" y="48"/>
                  </a:lnTo>
                  <a:lnTo>
                    <a:pt x="20" y="47"/>
                  </a:lnTo>
                  <a:lnTo>
                    <a:pt x="16" y="43"/>
                  </a:lnTo>
                  <a:lnTo>
                    <a:pt x="10" y="40"/>
                  </a:lnTo>
                  <a:lnTo>
                    <a:pt x="7" y="36"/>
                  </a:lnTo>
                  <a:lnTo>
                    <a:pt x="4" y="30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0" y="3"/>
                  </a:lnTo>
                  <a:lnTo>
                    <a:pt x="56" y="6"/>
                  </a:lnTo>
                  <a:lnTo>
                    <a:pt x="61" y="10"/>
                  </a:lnTo>
                  <a:lnTo>
                    <a:pt x="64" y="16"/>
                  </a:lnTo>
                  <a:lnTo>
                    <a:pt x="65" y="24"/>
                  </a:lnTo>
                  <a:lnTo>
                    <a:pt x="50" y="25"/>
                  </a:lnTo>
                  <a:lnTo>
                    <a:pt x="49" y="19"/>
                  </a:lnTo>
                  <a:lnTo>
                    <a:pt x="46" y="16"/>
                  </a:lnTo>
                  <a:lnTo>
                    <a:pt x="43" y="15"/>
                  </a:lnTo>
                  <a:lnTo>
                    <a:pt x="38" y="13"/>
                  </a:lnTo>
                  <a:lnTo>
                    <a:pt x="34" y="13"/>
                  </a:lnTo>
                  <a:lnTo>
                    <a:pt x="29" y="13"/>
                  </a:lnTo>
                  <a:lnTo>
                    <a:pt x="25" y="15"/>
                  </a:lnTo>
                  <a:lnTo>
                    <a:pt x="22" y="16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5"/>
                  </a:lnTo>
                  <a:lnTo>
                    <a:pt x="20" y="27"/>
                  </a:lnTo>
                  <a:lnTo>
                    <a:pt x="22" y="28"/>
                  </a:lnTo>
                  <a:lnTo>
                    <a:pt x="25" y="30"/>
                  </a:lnTo>
                  <a:lnTo>
                    <a:pt x="26" y="31"/>
                  </a:lnTo>
                  <a:lnTo>
                    <a:pt x="31" y="33"/>
                  </a:lnTo>
                  <a:lnTo>
                    <a:pt x="35" y="34"/>
                  </a:lnTo>
                  <a:lnTo>
                    <a:pt x="44" y="36"/>
                  </a:lnTo>
                  <a:lnTo>
                    <a:pt x="50" y="39"/>
                  </a:lnTo>
                  <a:lnTo>
                    <a:pt x="56" y="40"/>
                  </a:lnTo>
                  <a:lnTo>
                    <a:pt x="62" y="43"/>
                  </a:lnTo>
                  <a:lnTo>
                    <a:pt x="67" y="48"/>
                  </a:lnTo>
                  <a:lnTo>
                    <a:pt x="70" y="53"/>
                  </a:lnTo>
                  <a:lnTo>
                    <a:pt x="70" y="56"/>
                  </a:lnTo>
                  <a:lnTo>
                    <a:pt x="71" y="62"/>
                  </a:lnTo>
                  <a:lnTo>
                    <a:pt x="70" y="68"/>
                  </a:lnTo>
                  <a:lnTo>
                    <a:pt x="67" y="75"/>
                  </a:lnTo>
                  <a:lnTo>
                    <a:pt x="64" y="78"/>
                  </a:lnTo>
                  <a:lnTo>
                    <a:pt x="59" y="83"/>
                  </a:lnTo>
                  <a:lnTo>
                    <a:pt x="55" y="84"/>
                  </a:lnTo>
                  <a:lnTo>
                    <a:pt x="46" y="87"/>
                  </a:lnTo>
                  <a:lnTo>
                    <a:pt x="37" y="89"/>
                  </a:lnTo>
                  <a:lnTo>
                    <a:pt x="23" y="86"/>
                  </a:lnTo>
                  <a:lnTo>
                    <a:pt x="13" y="81"/>
                  </a:lnTo>
                  <a:lnTo>
                    <a:pt x="7" y="77"/>
                  </a:lnTo>
                  <a:lnTo>
                    <a:pt x="4" y="6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3" name="Freeform 606"/>
            <p:cNvSpPr>
              <a:spLocks/>
            </p:cNvSpPr>
            <p:nvPr/>
          </p:nvSpPr>
          <p:spPr bwMode="auto">
            <a:xfrm>
              <a:off x="2355055" y="2862908"/>
              <a:ext cx="57674" cy="80414"/>
            </a:xfrm>
            <a:custGeom>
              <a:avLst/>
              <a:gdLst>
                <a:gd name="T0" fmla="*/ 51 w 66"/>
                <a:gd name="T1" fmla="*/ 86 h 88"/>
                <a:gd name="T2" fmla="*/ 51 w 66"/>
                <a:gd name="T3" fmla="*/ 71 h 88"/>
                <a:gd name="T4" fmla="*/ 40 w 66"/>
                <a:gd name="T5" fmla="*/ 83 h 88"/>
                <a:gd name="T6" fmla="*/ 27 w 66"/>
                <a:gd name="T7" fmla="*/ 88 h 88"/>
                <a:gd name="T8" fmla="*/ 19 w 66"/>
                <a:gd name="T9" fmla="*/ 86 h 88"/>
                <a:gd name="T10" fmla="*/ 13 w 66"/>
                <a:gd name="T11" fmla="*/ 85 h 88"/>
                <a:gd name="T12" fmla="*/ 9 w 66"/>
                <a:gd name="T13" fmla="*/ 82 h 88"/>
                <a:gd name="T14" fmla="*/ 4 w 66"/>
                <a:gd name="T15" fmla="*/ 77 h 88"/>
                <a:gd name="T16" fmla="*/ 3 w 66"/>
                <a:gd name="T17" fmla="*/ 73 h 88"/>
                <a:gd name="T18" fmla="*/ 1 w 66"/>
                <a:gd name="T19" fmla="*/ 67 h 88"/>
                <a:gd name="T20" fmla="*/ 0 w 66"/>
                <a:gd name="T21" fmla="*/ 61 h 88"/>
                <a:gd name="T22" fmla="*/ 0 w 66"/>
                <a:gd name="T23" fmla="*/ 53 h 88"/>
                <a:gd name="T24" fmla="*/ 0 w 66"/>
                <a:gd name="T25" fmla="*/ 0 h 88"/>
                <a:gd name="T26" fmla="*/ 15 w 66"/>
                <a:gd name="T27" fmla="*/ 0 h 88"/>
                <a:gd name="T28" fmla="*/ 15 w 66"/>
                <a:gd name="T29" fmla="*/ 47 h 88"/>
                <a:gd name="T30" fmla="*/ 15 w 66"/>
                <a:gd name="T31" fmla="*/ 53 h 88"/>
                <a:gd name="T32" fmla="*/ 16 w 66"/>
                <a:gd name="T33" fmla="*/ 58 h 88"/>
                <a:gd name="T34" fmla="*/ 16 w 66"/>
                <a:gd name="T35" fmla="*/ 62 h 88"/>
                <a:gd name="T36" fmla="*/ 18 w 66"/>
                <a:gd name="T37" fmla="*/ 67 h 88"/>
                <a:gd name="T38" fmla="*/ 21 w 66"/>
                <a:gd name="T39" fmla="*/ 70 h 88"/>
                <a:gd name="T40" fmla="*/ 25 w 66"/>
                <a:gd name="T41" fmla="*/ 73 h 88"/>
                <a:gd name="T42" fmla="*/ 31 w 66"/>
                <a:gd name="T43" fmla="*/ 74 h 88"/>
                <a:gd name="T44" fmla="*/ 36 w 66"/>
                <a:gd name="T45" fmla="*/ 73 h 88"/>
                <a:gd name="T46" fmla="*/ 42 w 66"/>
                <a:gd name="T47" fmla="*/ 70 h 88"/>
                <a:gd name="T48" fmla="*/ 46 w 66"/>
                <a:gd name="T49" fmla="*/ 67 h 88"/>
                <a:gd name="T50" fmla="*/ 49 w 66"/>
                <a:gd name="T51" fmla="*/ 62 h 88"/>
                <a:gd name="T52" fmla="*/ 51 w 66"/>
                <a:gd name="T53" fmla="*/ 58 h 88"/>
                <a:gd name="T54" fmla="*/ 51 w 66"/>
                <a:gd name="T55" fmla="*/ 52 h 88"/>
                <a:gd name="T56" fmla="*/ 51 w 66"/>
                <a:gd name="T57" fmla="*/ 46 h 88"/>
                <a:gd name="T58" fmla="*/ 51 w 66"/>
                <a:gd name="T59" fmla="*/ 0 h 88"/>
                <a:gd name="T60" fmla="*/ 66 w 66"/>
                <a:gd name="T61" fmla="*/ 0 h 88"/>
                <a:gd name="T62" fmla="*/ 66 w 66"/>
                <a:gd name="T63" fmla="*/ 86 h 88"/>
                <a:gd name="T64" fmla="*/ 51 w 66"/>
                <a:gd name="T65" fmla="*/ 8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88">
                  <a:moveTo>
                    <a:pt x="51" y="86"/>
                  </a:moveTo>
                  <a:lnTo>
                    <a:pt x="51" y="71"/>
                  </a:lnTo>
                  <a:lnTo>
                    <a:pt x="40" y="83"/>
                  </a:lnTo>
                  <a:lnTo>
                    <a:pt x="27" y="88"/>
                  </a:lnTo>
                  <a:lnTo>
                    <a:pt x="19" y="86"/>
                  </a:lnTo>
                  <a:lnTo>
                    <a:pt x="13" y="85"/>
                  </a:lnTo>
                  <a:lnTo>
                    <a:pt x="9" y="82"/>
                  </a:lnTo>
                  <a:lnTo>
                    <a:pt x="4" y="77"/>
                  </a:lnTo>
                  <a:lnTo>
                    <a:pt x="3" y="73"/>
                  </a:lnTo>
                  <a:lnTo>
                    <a:pt x="1" y="67"/>
                  </a:lnTo>
                  <a:lnTo>
                    <a:pt x="0" y="61"/>
                  </a:lnTo>
                  <a:lnTo>
                    <a:pt x="0" y="5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47"/>
                  </a:lnTo>
                  <a:lnTo>
                    <a:pt x="15" y="53"/>
                  </a:lnTo>
                  <a:lnTo>
                    <a:pt x="16" y="58"/>
                  </a:lnTo>
                  <a:lnTo>
                    <a:pt x="16" y="62"/>
                  </a:lnTo>
                  <a:lnTo>
                    <a:pt x="18" y="67"/>
                  </a:lnTo>
                  <a:lnTo>
                    <a:pt x="21" y="70"/>
                  </a:lnTo>
                  <a:lnTo>
                    <a:pt x="25" y="73"/>
                  </a:lnTo>
                  <a:lnTo>
                    <a:pt x="31" y="74"/>
                  </a:lnTo>
                  <a:lnTo>
                    <a:pt x="36" y="73"/>
                  </a:lnTo>
                  <a:lnTo>
                    <a:pt x="42" y="70"/>
                  </a:lnTo>
                  <a:lnTo>
                    <a:pt x="46" y="67"/>
                  </a:lnTo>
                  <a:lnTo>
                    <a:pt x="49" y="62"/>
                  </a:lnTo>
                  <a:lnTo>
                    <a:pt x="51" y="58"/>
                  </a:lnTo>
                  <a:lnTo>
                    <a:pt x="51" y="52"/>
                  </a:lnTo>
                  <a:lnTo>
                    <a:pt x="51" y="46"/>
                  </a:lnTo>
                  <a:lnTo>
                    <a:pt x="51" y="0"/>
                  </a:lnTo>
                  <a:lnTo>
                    <a:pt x="66" y="0"/>
                  </a:lnTo>
                  <a:lnTo>
                    <a:pt x="66" y="8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4" name="Freeform 607"/>
            <p:cNvSpPr>
              <a:spLocks/>
            </p:cNvSpPr>
            <p:nvPr/>
          </p:nvSpPr>
          <p:spPr bwMode="auto">
            <a:xfrm>
              <a:off x="2435448" y="2861080"/>
              <a:ext cx="38449" cy="80414"/>
            </a:xfrm>
            <a:custGeom>
              <a:avLst/>
              <a:gdLst>
                <a:gd name="T0" fmla="*/ 0 w 45"/>
                <a:gd name="T1" fmla="*/ 87 h 87"/>
                <a:gd name="T2" fmla="*/ 0 w 45"/>
                <a:gd name="T3" fmla="*/ 1 h 87"/>
                <a:gd name="T4" fmla="*/ 14 w 45"/>
                <a:gd name="T5" fmla="*/ 1 h 87"/>
                <a:gd name="T6" fmla="*/ 14 w 45"/>
                <a:gd name="T7" fmla="*/ 13 h 87"/>
                <a:gd name="T8" fmla="*/ 17 w 45"/>
                <a:gd name="T9" fmla="*/ 9 h 87"/>
                <a:gd name="T10" fmla="*/ 20 w 45"/>
                <a:gd name="T11" fmla="*/ 4 h 87"/>
                <a:gd name="T12" fmla="*/ 23 w 45"/>
                <a:gd name="T13" fmla="*/ 3 h 87"/>
                <a:gd name="T14" fmla="*/ 27 w 45"/>
                <a:gd name="T15" fmla="*/ 0 h 87"/>
                <a:gd name="T16" fmla="*/ 32 w 45"/>
                <a:gd name="T17" fmla="*/ 0 h 87"/>
                <a:gd name="T18" fmla="*/ 38 w 45"/>
                <a:gd name="T19" fmla="*/ 0 h 87"/>
                <a:gd name="T20" fmla="*/ 45 w 45"/>
                <a:gd name="T21" fmla="*/ 4 h 87"/>
                <a:gd name="T22" fmla="*/ 41 w 45"/>
                <a:gd name="T23" fmla="*/ 16 h 87"/>
                <a:gd name="T24" fmla="*/ 35 w 45"/>
                <a:gd name="T25" fmla="*/ 13 h 87"/>
                <a:gd name="T26" fmla="*/ 30 w 45"/>
                <a:gd name="T27" fmla="*/ 13 h 87"/>
                <a:gd name="T28" fmla="*/ 26 w 45"/>
                <a:gd name="T29" fmla="*/ 13 h 87"/>
                <a:gd name="T30" fmla="*/ 23 w 45"/>
                <a:gd name="T31" fmla="*/ 16 h 87"/>
                <a:gd name="T32" fmla="*/ 20 w 45"/>
                <a:gd name="T33" fmla="*/ 19 h 87"/>
                <a:gd name="T34" fmla="*/ 18 w 45"/>
                <a:gd name="T35" fmla="*/ 24 h 87"/>
                <a:gd name="T36" fmla="*/ 17 w 45"/>
                <a:gd name="T37" fmla="*/ 33 h 87"/>
                <a:gd name="T38" fmla="*/ 15 w 45"/>
                <a:gd name="T39" fmla="*/ 40 h 87"/>
                <a:gd name="T40" fmla="*/ 15 w 45"/>
                <a:gd name="T41" fmla="*/ 87 h 87"/>
                <a:gd name="T42" fmla="*/ 0 w 45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87">
                  <a:moveTo>
                    <a:pt x="0" y="87"/>
                  </a:moveTo>
                  <a:lnTo>
                    <a:pt x="0" y="1"/>
                  </a:lnTo>
                  <a:lnTo>
                    <a:pt x="14" y="1"/>
                  </a:lnTo>
                  <a:lnTo>
                    <a:pt x="14" y="13"/>
                  </a:lnTo>
                  <a:lnTo>
                    <a:pt x="17" y="9"/>
                  </a:lnTo>
                  <a:lnTo>
                    <a:pt x="20" y="4"/>
                  </a:lnTo>
                  <a:lnTo>
                    <a:pt x="23" y="3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5" y="4"/>
                  </a:lnTo>
                  <a:lnTo>
                    <a:pt x="41" y="16"/>
                  </a:lnTo>
                  <a:lnTo>
                    <a:pt x="35" y="13"/>
                  </a:lnTo>
                  <a:lnTo>
                    <a:pt x="30" y="13"/>
                  </a:lnTo>
                  <a:lnTo>
                    <a:pt x="26" y="13"/>
                  </a:lnTo>
                  <a:lnTo>
                    <a:pt x="23" y="16"/>
                  </a:lnTo>
                  <a:lnTo>
                    <a:pt x="20" y="19"/>
                  </a:lnTo>
                  <a:lnTo>
                    <a:pt x="18" y="24"/>
                  </a:lnTo>
                  <a:lnTo>
                    <a:pt x="17" y="33"/>
                  </a:lnTo>
                  <a:lnTo>
                    <a:pt x="15" y="40"/>
                  </a:lnTo>
                  <a:lnTo>
                    <a:pt x="15" y="8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5" name="Freeform 608"/>
            <p:cNvSpPr>
              <a:spLocks noEditPoints="1"/>
            </p:cNvSpPr>
            <p:nvPr/>
          </p:nvSpPr>
          <p:spPr bwMode="auto">
            <a:xfrm>
              <a:off x="2477392" y="2861080"/>
              <a:ext cx="68160" cy="82242"/>
            </a:xfrm>
            <a:custGeom>
              <a:avLst/>
              <a:gdLst>
                <a:gd name="T0" fmla="*/ 64 w 79"/>
                <a:gd name="T1" fmla="*/ 62 h 89"/>
                <a:gd name="T2" fmla="*/ 79 w 79"/>
                <a:gd name="T3" fmla="*/ 63 h 89"/>
                <a:gd name="T4" fmla="*/ 76 w 79"/>
                <a:gd name="T5" fmla="*/ 71 h 89"/>
                <a:gd name="T6" fmla="*/ 71 w 79"/>
                <a:gd name="T7" fmla="*/ 77 h 89"/>
                <a:gd name="T8" fmla="*/ 65 w 79"/>
                <a:gd name="T9" fmla="*/ 81 h 89"/>
                <a:gd name="T10" fmla="*/ 55 w 79"/>
                <a:gd name="T11" fmla="*/ 87 h 89"/>
                <a:gd name="T12" fmla="*/ 41 w 79"/>
                <a:gd name="T13" fmla="*/ 89 h 89"/>
                <a:gd name="T14" fmla="*/ 25 w 79"/>
                <a:gd name="T15" fmla="*/ 86 h 89"/>
                <a:gd name="T16" fmla="*/ 11 w 79"/>
                <a:gd name="T17" fmla="*/ 77 h 89"/>
                <a:gd name="T18" fmla="*/ 3 w 79"/>
                <a:gd name="T19" fmla="*/ 63 h 89"/>
                <a:gd name="T20" fmla="*/ 0 w 79"/>
                <a:gd name="T21" fmla="*/ 45 h 89"/>
                <a:gd name="T22" fmla="*/ 3 w 79"/>
                <a:gd name="T23" fmla="*/ 25 h 89"/>
                <a:gd name="T24" fmla="*/ 11 w 79"/>
                <a:gd name="T25" fmla="*/ 12 h 89"/>
                <a:gd name="T26" fmla="*/ 25 w 79"/>
                <a:gd name="T27" fmla="*/ 3 h 89"/>
                <a:gd name="T28" fmla="*/ 40 w 79"/>
                <a:gd name="T29" fmla="*/ 0 h 89"/>
                <a:gd name="T30" fmla="*/ 56 w 79"/>
                <a:gd name="T31" fmla="*/ 3 h 89"/>
                <a:gd name="T32" fmla="*/ 68 w 79"/>
                <a:gd name="T33" fmla="*/ 10 h 89"/>
                <a:gd name="T34" fmla="*/ 76 w 79"/>
                <a:gd name="T35" fmla="*/ 25 h 89"/>
                <a:gd name="T36" fmla="*/ 79 w 79"/>
                <a:gd name="T37" fmla="*/ 43 h 89"/>
                <a:gd name="T38" fmla="*/ 79 w 79"/>
                <a:gd name="T39" fmla="*/ 47 h 89"/>
                <a:gd name="T40" fmla="*/ 15 w 79"/>
                <a:gd name="T41" fmla="*/ 47 h 89"/>
                <a:gd name="T42" fmla="*/ 17 w 79"/>
                <a:gd name="T43" fmla="*/ 56 h 89"/>
                <a:gd name="T44" fmla="*/ 20 w 79"/>
                <a:gd name="T45" fmla="*/ 62 h 89"/>
                <a:gd name="T46" fmla="*/ 23 w 79"/>
                <a:gd name="T47" fmla="*/ 68 h 89"/>
                <a:gd name="T48" fmla="*/ 29 w 79"/>
                <a:gd name="T49" fmla="*/ 72 h 89"/>
                <a:gd name="T50" fmla="*/ 35 w 79"/>
                <a:gd name="T51" fmla="*/ 74 h 89"/>
                <a:gd name="T52" fmla="*/ 41 w 79"/>
                <a:gd name="T53" fmla="*/ 75 h 89"/>
                <a:gd name="T54" fmla="*/ 49 w 79"/>
                <a:gd name="T55" fmla="*/ 74 h 89"/>
                <a:gd name="T56" fmla="*/ 55 w 79"/>
                <a:gd name="T57" fmla="*/ 71 h 89"/>
                <a:gd name="T58" fmla="*/ 58 w 79"/>
                <a:gd name="T59" fmla="*/ 69 h 89"/>
                <a:gd name="T60" fmla="*/ 61 w 79"/>
                <a:gd name="T61" fmla="*/ 65 h 89"/>
                <a:gd name="T62" fmla="*/ 64 w 79"/>
                <a:gd name="T63" fmla="*/ 62 h 89"/>
                <a:gd name="T64" fmla="*/ 15 w 79"/>
                <a:gd name="T65" fmla="*/ 33 h 89"/>
                <a:gd name="T66" fmla="*/ 64 w 79"/>
                <a:gd name="T67" fmla="*/ 33 h 89"/>
                <a:gd name="T68" fmla="*/ 62 w 79"/>
                <a:gd name="T69" fmla="*/ 28 h 89"/>
                <a:gd name="T70" fmla="*/ 61 w 79"/>
                <a:gd name="T71" fmla="*/ 24 h 89"/>
                <a:gd name="T72" fmla="*/ 58 w 79"/>
                <a:gd name="T73" fmla="*/ 19 h 89"/>
                <a:gd name="T74" fmla="*/ 53 w 79"/>
                <a:gd name="T75" fmla="*/ 16 h 89"/>
                <a:gd name="T76" fmla="*/ 47 w 79"/>
                <a:gd name="T77" fmla="*/ 13 h 89"/>
                <a:gd name="T78" fmla="*/ 40 w 79"/>
                <a:gd name="T79" fmla="*/ 13 h 89"/>
                <a:gd name="T80" fmla="*/ 34 w 79"/>
                <a:gd name="T81" fmla="*/ 13 h 89"/>
                <a:gd name="T82" fmla="*/ 28 w 79"/>
                <a:gd name="T83" fmla="*/ 15 h 89"/>
                <a:gd name="T84" fmla="*/ 23 w 79"/>
                <a:gd name="T85" fmla="*/ 19 h 89"/>
                <a:gd name="T86" fmla="*/ 18 w 79"/>
                <a:gd name="T87" fmla="*/ 22 h 89"/>
                <a:gd name="T88" fmla="*/ 17 w 79"/>
                <a:gd name="T89" fmla="*/ 28 h 89"/>
                <a:gd name="T90" fmla="*/ 15 w 79"/>
                <a:gd name="T91" fmla="*/ 3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" h="89">
                  <a:moveTo>
                    <a:pt x="64" y="62"/>
                  </a:moveTo>
                  <a:lnTo>
                    <a:pt x="79" y="63"/>
                  </a:lnTo>
                  <a:lnTo>
                    <a:pt x="76" y="71"/>
                  </a:lnTo>
                  <a:lnTo>
                    <a:pt x="71" y="77"/>
                  </a:lnTo>
                  <a:lnTo>
                    <a:pt x="65" y="81"/>
                  </a:lnTo>
                  <a:lnTo>
                    <a:pt x="55" y="87"/>
                  </a:lnTo>
                  <a:lnTo>
                    <a:pt x="41" y="89"/>
                  </a:lnTo>
                  <a:lnTo>
                    <a:pt x="25" y="86"/>
                  </a:lnTo>
                  <a:lnTo>
                    <a:pt x="11" y="77"/>
                  </a:lnTo>
                  <a:lnTo>
                    <a:pt x="3" y="63"/>
                  </a:lnTo>
                  <a:lnTo>
                    <a:pt x="0" y="45"/>
                  </a:lnTo>
                  <a:lnTo>
                    <a:pt x="3" y="25"/>
                  </a:lnTo>
                  <a:lnTo>
                    <a:pt x="11" y="12"/>
                  </a:lnTo>
                  <a:lnTo>
                    <a:pt x="25" y="3"/>
                  </a:lnTo>
                  <a:lnTo>
                    <a:pt x="40" y="0"/>
                  </a:lnTo>
                  <a:lnTo>
                    <a:pt x="56" y="3"/>
                  </a:lnTo>
                  <a:lnTo>
                    <a:pt x="68" y="10"/>
                  </a:lnTo>
                  <a:lnTo>
                    <a:pt x="76" y="25"/>
                  </a:lnTo>
                  <a:lnTo>
                    <a:pt x="79" y="43"/>
                  </a:lnTo>
                  <a:lnTo>
                    <a:pt x="79" y="47"/>
                  </a:lnTo>
                  <a:lnTo>
                    <a:pt x="15" y="47"/>
                  </a:lnTo>
                  <a:lnTo>
                    <a:pt x="17" y="56"/>
                  </a:lnTo>
                  <a:lnTo>
                    <a:pt x="20" y="62"/>
                  </a:lnTo>
                  <a:lnTo>
                    <a:pt x="23" y="68"/>
                  </a:lnTo>
                  <a:lnTo>
                    <a:pt x="29" y="72"/>
                  </a:lnTo>
                  <a:lnTo>
                    <a:pt x="35" y="74"/>
                  </a:lnTo>
                  <a:lnTo>
                    <a:pt x="41" y="75"/>
                  </a:lnTo>
                  <a:lnTo>
                    <a:pt x="49" y="74"/>
                  </a:lnTo>
                  <a:lnTo>
                    <a:pt x="55" y="71"/>
                  </a:lnTo>
                  <a:lnTo>
                    <a:pt x="58" y="69"/>
                  </a:lnTo>
                  <a:lnTo>
                    <a:pt x="61" y="65"/>
                  </a:lnTo>
                  <a:lnTo>
                    <a:pt x="64" y="62"/>
                  </a:lnTo>
                  <a:close/>
                  <a:moveTo>
                    <a:pt x="15" y="33"/>
                  </a:moveTo>
                  <a:lnTo>
                    <a:pt x="64" y="33"/>
                  </a:lnTo>
                  <a:lnTo>
                    <a:pt x="62" y="28"/>
                  </a:lnTo>
                  <a:lnTo>
                    <a:pt x="61" y="24"/>
                  </a:lnTo>
                  <a:lnTo>
                    <a:pt x="58" y="19"/>
                  </a:lnTo>
                  <a:lnTo>
                    <a:pt x="53" y="16"/>
                  </a:lnTo>
                  <a:lnTo>
                    <a:pt x="47" y="13"/>
                  </a:lnTo>
                  <a:lnTo>
                    <a:pt x="40" y="13"/>
                  </a:lnTo>
                  <a:lnTo>
                    <a:pt x="34" y="13"/>
                  </a:lnTo>
                  <a:lnTo>
                    <a:pt x="28" y="15"/>
                  </a:lnTo>
                  <a:lnTo>
                    <a:pt x="23" y="19"/>
                  </a:lnTo>
                  <a:lnTo>
                    <a:pt x="18" y="22"/>
                  </a:lnTo>
                  <a:lnTo>
                    <a:pt x="17" y="28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6" name="Freeform 609"/>
            <p:cNvSpPr>
              <a:spLocks noEditPoints="1"/>
            </p:cNvSpPr>
            <p:nvPr/>
          </p:nvSpPr>
          <p:spPr bwMode="auto">
            <a:xfrm>
              <a:off x="2556037" y="2833667"/>
              <a:ext cx="64664" cy="109655"/>
            </a:xfrm>
            <a:custGeom>
              <a:avLst/>
              <a:gdLst>
                <a:gd name="T0" fmla="*/ 57 w 74"/>
                <a:gd name="T1" fmla="*/ 119 h 121"/>
                <a:gd name="T2" fmla="*/ 57 w 74"/>
                <a:gd name="T3" fmla="*/ 106 h 121"/>
                <a:gd name="T4" fmla="*/ 53 w 74"/>
                <a:gd name="T5" fmla="*/ 112 h 121"/>
                <a:gd name="T6" fmla="*/ 48 w 74"/>
                <a:gd name="T7" fmla="*/ 116 h 121"/>
                <a:gd name="T8" fmla="*/ 42 w 74"/>
                <a:gd name="T9" fmla="*/ 119 h 121"/>
                <a:gd name="T10" fmla="*/ 35 w 74"/>
                <a:gd name="T11" fmla="*/ 121 h 121"/>
                <a:gd name="T12" fmla="*/ 29 w 74"/>
                <a:gd name="T13" fmla="*/ 119 h 121"/>
                <a:gd name="T14" fmla="*/ 23 w 74"/>
                <a:gd name="T15" fmla="*/ 118 h 121"/>
                <a:gd name="T16" fmla="*/ 17 w 74"/>
                <a:gd name="T17" fmla="*/ 115 h 121"/>
                <a:gd name="T18" fmla="*/ 12 w 74"/>
                <a:gd name="T19" fmla="*/ 110 h 121"/>
                <a:gd name="T20" fmla="*/ 7 w 74"/>
                <a:gd name="T21" fmla="*/ 106 h 121"/>
                <a:gd name="T22" fmla="*/ 4 w 74"/>
                <a:gd name="T23" fmla="*/ 100 h 121"/>
                <a:gd name="T24" fmla="*/ 1 w 74"/>
                <a:gd name="T25" fmla="*/ 92 h 121"/>
                <a:gd name="T26" fmla="*/ 0 w 74"/>
                <a:gd name="T27" fmla="*/ 85 h 121"/>
                <a:gd name="T28" fmla="*/ 0 w 74"/>
                <a:gd name="T29" fmla="*/ 75 h 121"/>
                <a:gd name="T30" fmla="*/ 0 w 74"/>
                <a:gd name="T31" fmla="*/ 68 h 121"/>
                <a:gd name="T32" fmla="*/ 1 w 74"/>
                <a:gd name="T33" fmla="*/ 60 h 121"/>
                <a:gd name="T34" fmla="*/ 4 w 74"/>
                <a:gd name="T35" fmla="*/ 53 h 121"/>
                <a:gd name="T36" fmla="*/ 7 w 74"/>
                <a:gd name="T37" fmla="*/ 47 h 121"/>
                <a:gd name="T38" fmla="*/ 10 w 74"/>
                <a:gd name="T39" fmla="*/ 41 h 121"/>
                <a:gd name="T40" fmla="*/ 17 w 74"/>
                <a:gd name="T41" fmla="*/ 36 h 121"/>
                <a:gd name="T42" fmla="*/ 23 w 74"/>
                <a:gd name="T43" fmla="*/ 33 h 121"/>
                <a:gd name="T44" fmla="*/ 29 w 74"/>
                <a:gd name="T45" fmla="*/ 32 h 121"/>
                <a:gd name="T46" fmla="*/ 35 w 74"/>
                <a:gd name="T47" fmla="*/ 32 h 121"/>
                <a:gd name="T48" fmla="*/ 42 w 74"/>
                <a:gd name="T49" fmla="*/ 32 h 121"/>
                <a:gd name="T50" fmla="*/ 48 w 74"/>
                <a:gd name="T51" fmla="*/ 35 h 121"/>
                <a:gd name="T52" fmla="*/ 54 w 74"/>
                <a:gd name="T53" fmla="*/ 39 h 121"/>
                <a:gd name="T54" fmla="*/ 57 w 74"/>
                <a:gd name="T55" fmla="*/ 45 h 121"/>
                <a:gd name="T56" fmla="*/ 57 w 74"/>
                <a:gd name="T57" fmla="*/ 0 h 121"/>
                <a:gd name="T58" fmla="*/ 74 w 74"/>
                <a:gd name="T59" fmla="*/ 0 h 121"/>
                <a:gd name="T60" fmla="*/ 74 w 74"/>
                <a:gd name="T61" fmla="*/ 119 h 121"/>
                <a:gd name="T62" fmla="*/ 57 w 74"/>
                <a:gd name="T63" fmla="*/ 119 h 121"/>
                <a:gd name="T64" fmla="*/ 15 w 74"/>
                <a:gd name="T65" fmla="*/ 75 h 121"/>
                <a:gd name="T66" fmla="*/ 15 w 74"/>
                <a:gd name="T67" fmla="*/ 83 h 121"/>
                <a:gd name="T68" fmla="*/ 17 w 74"/>
                <a:gd name="T69" fmla="*/ 89 h 121"/>
                <a:gd name="T70" fmla="*/ 18 w 74"/>
                <a:gd name="T71" fmla="*/ 95 h 121"/>
                <a:gd name="T72" fmla="*/ 21 w 74"/>
                <a:gd name="T73" fmla="*/ 100 h 121"/>
                <a:gd name="T74" fmla="*/ 26 w 74"/>
                <a:gd name="T75" fmla="*/ 103 h 121"/>
                <a:gd name="T76" fmla="*/ 32 w 74"/>
                <a:gd name="T77" fmla="*/ 106 h 121"/>
                <a:gd name="T78" fmla="*/ 36 w 74"/>
                <a:gd name="T79" fmla="*/ 107 h 121"/>
                <a:gd name="T80" fmla="*/ 42 w 74"/>
                <a:gd name="T81" fmla="*/ 106 h 121"/>
                <a:gd name="T82" fmla="*/ 47 w 74"/>
                <a:gd name="T83" fmla="*/ 103 h 121"/>
                <a:gd name="T84" fmla="*/ 51 w 74"/>
                <a:gd name="T85" fmla="*/ 100 h 121"/>
                <a:gd name="T86" fmla="*/ 54 w 74"/>
                <a:gd name="T87" fmla="*/ 95 h 121"/>
                <a:gd name="T88" fmla="*/ 56 w 74"/>
                <a:gd name="T89" fmla="*/ 91 h 121"/>
                <a:gd name="T90" fmla="*/ 57 w 74"/>
                <a:gd name="T91" fmla="*/ 85 h 121"/>
                <a:gd name="T92" fmla="*/ 57 w 74"/>
                <a:gd name="T93" fmla="*/ 77 h 121"/>
                <a:gd name="T94" fmla="*/ 56 w 74"/>
                <a:gd name="T95" fmla="*/ 63 h 121"/>
                <a:gd name="T96" fmla="*/ 51 w 74"/>
                <a:gd name="T97" fmla="*/ 53 h 121"/>
                <a:gd name="T98" fmla="*/ 47 w 74"/>
                <a:gd name="T99" fmla="*/ 48 h 121"/>
                <a:gd name="T100" fmla="*/ 42 w 74"/>
                <a:gd name="T101" fmla="*/ 45 h 121"/>
                <a:gd name="T102" fmla="*/ 36 w 74"/>
                <a:gd name="T103" fmla="*/ 45 h 121"/>
                <a:gd name="T104" fmla="*/ 30 w 74"/>
                <a:gd name="T105" fmla="*/ 45 h 121"/>
                <a:gd name="T106" fmla="*/ 26 w 74"/>
                <a:gd name="T107" fmla="*/ 48 h 121"/>
                <a:gd name="T108" fmla="*/ 21 w 74"/>
                <a:gd name="T109" fmla="*/ 53 h 121"/>
                <a:gd name="T110" fmla="*/ 18 w 74"/>
                <a:gd name="T111" fmla="*/ 57 h 121"/>
                <a:gd name="T112" fmla="*/ 17 w 74"/>
                <a:gd name="T113" fmla="*/ 62 h 121"/>
                <a:gd name="T114" fmla="*/ 15 w 74"/>
                <a:gd name="T115" fmla="*/ 68 h 121"/>
                <a:gd name="T116" fmla="*/ 15 w 74"/>
                <a:gd name="T117" fmla="*/ 7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4" h="121">
                  <a:moveTo>
                    <a:pt x="57" y="119"/>
                  </a:moveTo>
                  <a:lnTo>
                    <a:pt x="57" y="106"/>
                  </a:lnTo>
                  <a:lnTo>
                    <a:pt x="53" y="112"/>
                  </a:lnTo>
                  <a:lnTo>
                    <a:pt x="48" y="116"/>
                  </a:lnTo>
                  <a:lnTo>
                    <a:pt x="42" y="119"/>
                  </a:lnTo>
                  <a:lnTo>
                    <a:pt x="35" y="121"/>
                  </a:lnTo>
                  <a:lnTo>
                    <a:pt x="29" y="119"/>
                  </a:lnTo>
                  <a:lnTo>
                    <a:pt x="23" y="118"/>
                  </a:lnTo>
                  <a:lnTo>
                    <a:pt x="17" y="115"/>
                  </a:lnTo>
                  <a:lnTo>
                    <a:pt x="12" y="110"/>
                  </a:lnTo>
                  <a:lnTo>
                    <a:pt x="7" y="106"/>
                  </a:lnTo>
                  <a:lnTo>
                    <a:pt x="4" y="100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0"/>
                  </a:lnTo>
                  <a:lnTo>
                    <a:pt x="4" y="53"/>
                  </a:lnTo>
                  <a:lnTo>
                    <a:pt x="7" y="47"/>
                  </a:lnTo>
                  <a:lnTo>
                    <a:pt x="10" y="41"/>
                  </a:lnTo>
                  <a:lnTo>
                    <a:pt x="17" y="36"/>
                  </a:lnTo>
                  <a:lnTo>
                    <a:pt x="23" y="33"/>
                  </a:lnTo>
                  <a:lnTo>
                    <a:pt x="29" y="32"/>
                  </a:lnTo>
                  <a:lnTo>
                    <a:pt x="35" y="32"/>
                  </a:lnTo>
                  <a:lnTo>
                    <a:pt x="42" y="32"/>
                  </a:lnTo>
                  <a:lnTo>
                    <a:pt x="48" y="35"/>
                  </a:lnTo>
                  <a:lnTo>
                    <a:pt x="54" y="39"/>
                  </a:lnTo>
                  <a:lnTo>
                    <a:pt x="57" y="45"/>
                  </a:lnTo>
                  <a:lnTo>
                    <a:pt x="57" y="0"/>
                  </a:lnTo>
                  <a:lnTo>
                    <a:pt x="74" y="0"/>
                  </a:lnTo>
                  <a:lnTo>
                    <a:pt x="74" y="119"/>
                  </a:lnTo>
                  <a:lnTo>
                    <a:pt x="57" y="119"/>
                  </a:lnTo>
                  <a:close/>
                  <a:moveTo>
                    <a:pt x="15" y="75"/>
                  </a:moveTo>
                  <a:lnTo>
                    <a:pt x="15" y="83"/>
                  </a:lnTo>
                  <a:lnTo>
                    <a:pt x="17" y="89"/>
                  </a:lnTo>
                  <a:lnTo>
                    <a:pt x="18" y="95"/>
                  </a:lnTo>
                  <a:lnTo>
                    <a:pt x="21" y="100"/>
                  </a:lnTo>
                  <a:lnTo>
                    <a:pt x="26" y="103"/>
                  </a:lnTo>
                  <a:lnTo>
                    <a:pt x="32" y="106"/>
                  </a:lnTo>
                  <a:lnTo>
                    <a:pt x="36" y="107"/>
                  </a:lnTo>
                  <a:lnTo>
                    <a:pt x="42" y="106"/>
                  </a:lnTo>
                  <a:lnTo>
                    <a:pt x="47" y="103"/>
                  </a:lnTo>
                  <a:lnTo>
                    <a:pt x="51" y="100"/>
                  </a:lnTo>
                  <a:lnTo>
                    <a:pt x="54" y="95"/>
                  </a:lnTo>
                  <a:lnTo>
                    <a:pt x="56" y="91"/>
                  </a:lnTo>
                  <a:lnTo>
                    <a:pt x="57" y="85"/>
                  </a:lnTo>
                  <a:lnTo>
                    <a:pt x="57" y="77"/>
                  </a:lnTo>
                  <a:lnTo>
                    <a:pt x="56" y="63"/>
                  </a:lnTo>
                  <a:lnTo>
                    <a:pt x="51" y="53"/>
                  </a:lnTo>
                  <a:lnTo>
                    <a:pt x="47" y="48"/>
                  </a:lnTo>
                  <a:lnTo>
                    <a:pt x="42" y="45"/>
                  </a:lnTo>
                  <a:lnTo>
                    <a:pt x="36" y="45"/>
                  </a:lnTo>
                  <a:lnTo>
                    <a:pt x="30" y="45"/>
                  </a:lnTo>
                  <a:lnTo>
                    <a:pt x="26" y="48"/>
                  </a:lnTo>
                  <a:lnTo>
                    <a:pt x="21" y="53"/>
                  </a:lnTo>
                  <a:lnTo>
                    <a:pt x="18" y="57"/>
                  </a:lnTo>
                  <a:lnTo>
                    <a:pt x="17" y="62"/>
                  </a:lnTo>
                  <a:lnTo>
                    <a:pt x="15" y="68"/>
                  </a:lnTo>
                  <a:lnTo>
                    <a:pt x="15" y="7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7" name="Freeform 610"/>
            <p:cNvSpPr>
              <a:spLocks noEditPoints="1"/>
            </p:cNvSpPr>
            <p:nvPr/>
          </p:nvSpPr>
          <p:spPr bwMode="auto">
            <a:xfrm>
              <a:off x="2912562" y="3418495"/>
              <a:ext cx="64664" cy="109655"/>
            </a:xfrm>
            <a:custGeom>
              <a:avLst/>
              <a:gdLst>
                <a:gd name="T0" fmla="*/ 15 w 74"/>
                <a:gd name="T1" fmla="*/ 118 h 120"/>
                <a:gd name="T2" fmla="*/ 0 w 74"/>
                <a:gd name="T3" fmla="*/ 118 h 120"/>
                <a:gd name="T4" fmla="*/ 0 w 74"/>
                <a:gd name="T5" fmla="*/ 0 h 120"/>
                <a:gd name="T6" fmla="*/ 15 w 74"/>
                <a:gd name="T7" fmla="*/ 0 h 120"/>
                <a:gd name="T8" fmla="*/ 15 w 74"/>
                <a:gd name="T9" fmla="*/ 44 h 120"/>
                <a:gd name="T10" fmla="*/ 19 w 74"/>
                <a:gd name="T11" fmla="*/ 38 h 120"/>
                <a:gd name="T12" fmla="*/ 26 w 74"/>
                <a:gd name="T13" fmla="*/ 34 h 120"/>
                <a:gd name="T14" fmla="*/ 32 w 74"/>
                <a:gd name="T15" fmla="*/ 32 h 120"/>
                <a:gd name="T16" fmla="*/ 38 w 74"/>
                <a:gd name="T17" fmla="*/ 31 h 120"/>
                <a:gd name="T18" fmla="*/ 45 w 74"/>
                <a:gd name="T19" fmla="*/ 32 h 120"/>
                <a:gd name="T20" fmla="*/ 53 w 74"/>
                <a:gd name="T21" fmla="*/ 34 h 120"/>
                <a:gd name="T22" fmla="*/ 59 w 74"/>
                <a:gd name="T23" fmla="*/ 38 h 120"/>
                <a:gd name="T24" fmla="*/ 63 w 74"/>
                <a:gd name="T25" fmla="*/ 43 h 120"/>
                <a:gd name="T26" fmla="*/ 68 w 74"/>
                <a:gd name="T27" fmla="*/ 49 h 120"/>
                <a:gd name="T28" fmla="*/ 71 w 74"/>
                <a:gd name="T29" fmla="*/ 56 h 120"/>
                <a:gd name="T30" fmla="*/ 72 w 74"/>
                <a:gd name="T31" fmla="*/ 65 h 120"/>
                <a:gd name="T32" fmla="*/ 74 w 74"/>
                <a:gd name="T33" fmla="*/ 74 h 120"/>
                <a:gd name="T34" fmla="*/ 71 w 74"/>
                <a:gd name="T35" fmla="*/ 94 h 120"/>
                <a:gd name="T36" fmla="*/ 63 w 74"/>
                <a:gd name="T37" fmla="*/ 108 h 120"/>
                <a:gd name="T38" fmla="*/ 51 w 74"/>
                <a:gd name="T39" fmla="*/ 117 h 120"/>
                <a:gd name="T40" fmla="*/ 38 w 74"/>
                <a:gd name="T41" fmla="*/ 120 h 120"/>
                <a:gd name="T42" fmla="*/ 32 w 74"/>
                <a:gd name="T43" fmla="*/ 118 h 120"/>
                <a:gd name="T44" fmla="*/ 26 w 74"/>
                <a:gd name="T45" fmla="*/ 117 h 120"/>
                <a:gd name="T46" fmla="*/ 19 w 74"/>
                <a:gd name="T47" fmla="*/ 112 h 120"/>
                <a:gd name="T48" fmla="*/ 15 w 74"/>
                <a:gd name="T49" fmla="*/ 105 h 120"/>
                <a:gd name="T50" fmla="*/ 15 w 74"/>
                <a:gd name="T51" fmla="*/ 118 h 120"/>
                <a:gd name="T52" fmla="*/ 15 w 74"/>
                <a:gd name="T53" fmla="*/ 74 h 120"/>
                <a:gd name="T54" fmla="*/ 15 w 74"/>
                <a:gd name="T55" fmla="*/ 83 h 120"/>
                <a:gd name="T56" fmla="*/ 16 w 74"/>
                <a:gd name="T57" fmla="*/ 91 h 120"/>
                <a:gd name="T58" fmla="*/ 19 w 74"/>
                <a:gd name="T59" fmla="*/ 95 h 120"/>
                <a:gd name="T60" fmla="*/ 23 w 74"/>
                <a:gd name="T61" fmla="*/ 100 h 120"/>
                <a:gd name="T62" fmla="*/ 27 w 74"/>
                <a:gd name="T63" fmla="*/ 103 h 120"/>
                <a:gd name="T64" fmla="*/ 32 w 74"/>
                <a:gd name="T65" fmla="*/ 106 h 120"/>
                <a:gd name="T66" fmla="*/ 36 w 74"/>
                <a:gd name="T67" fmla="*/ 106 h 120"/>
                <a:gd name="T68" fmla="*/ 42 w 74"/>
                <a:gd name="T69" fmla="*/ 105 h 120"/>
                <a:gd name="T70" fmla="*/ 47 w 74"/>
                <a:gd name="T71" fmla="*/ 103 h 120"/>
                <a:gd name="T72" fmla="*/ 51 w 74"/>
                <a:gd name="T73" fmla="*/ 98 h 120"/>
                <a:gd name="T74" fmla="*/ 54 w 74"/>
                <a:gd name="T75" fmla="*/ 94 h 120"/>
                <a:gd name="T76" fmla="*/ 56 w 74"/>
                <a:gd name="T77" fmla="*/ 88 h 120"/>
                <a:gd name="T78" fmla="*/ 57 w 74"/>
                <a:gd name="T79" fmla="*/ 82 h 120"/>
                <a:gd name="T80" fmla="*/ 57 w 74"/>
                <a:gd name="T81" fmla="*/ 76 h 120"/>
                <a:gd name="T82" fmla="*/ 57 w 74"/>
                <a:gd name="T83" fmla="*/ 68 h 120"/>
                <a:gd name="T84" fmla="*/ 56 w 74"/>
                <a:gd name="T85" fmla="*/ 62 h 120"/>
                <a:gd name="T86" fmla="*/ 54 w 74"/>
                <a:gd name="T87" fmla="*/ 56 h 120"/>
                <a:gd name="T88" fmla="*/ 51 w 74"/>
                <a:gd name="T89" fmla="*/ 52 h 120"/>
                <a:gd name="T90" fmla="*/ 47 w 74"/>
                <a:gd name="T91" fmla="*/ 47 h 120"/>
                <a:gd name="T92" fmla="*/ 42 w 74"/>
                <a:gd name="T93" fmla="*/ 46 h 120"/>
                <a:gd name="T94" fmla="*/ 36 w 74"/>
                <a:gd name="T95" fmla="*/ 44 h 120"/>
                <a:gd name="T96" fmla="*/ 32 w 74"/>
                <a:gd name="T97" fmla="*/ 46 h 120"/>
                <a:gd name="T98" fmla="*/ 26 w 74"/>
                <a:gd name="T99" fmla="*/ 49 h 120"/>
                <a:gd name="T100" fmla="*/ 21 w 74"/>
                <a:gd name="T101" fmla="*/ 52 h 120"/>
                <a:gd name="T102" fmla="*/ 18 w 74"/>
                <a:gd name="T103" fmla="*/ 58 h 120"/>
                <a:gd name="T104" fmla="*/ 16 w 74"/>
                <a:gd name="T105" fmla="*/ 65 h 120"/>
                <a:gd name="T106" fmla="*/ 15 w 74"/>
                <a:gd name="T107" fmla="*/ 7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120">
                  <a:moveTo>
                    <a:pt x="15" y="118"/>
                  </a:moveTo>
                  <a:lnTo>
                    <a:pt x="0" y="118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44"/>
                  </a:lnTo>
                  <a:lnTo>
                    <a:pt x="19" y="38"/>
                  </a:lnTo>
                  <a:lnTo>
                    <a:pt x="26" y="34"/>
                  </a:lnTo>
                  <a:lnTo>
                    <a:pt x="32" y="32"/>
                  </a:lnTo>
                  <a:lnTo>
                    <a:pt x="38" y="31"/>
                  </a:lnTo>
                  <a:lnTo>
                    <a:pt x="45" y="32"/>
                  </a:lnTo>
                  <a:lnTo>
                    <a:pt x="53" y="34"/>
                  </a:lnTo>
                  <a:lnTo>
                    <a:pt x="59" y="38"/>
                  </a:lnTo>
                  <a:lnTo>
                    <a:pt x="63" y="43"/>
                  </a:lnTo>
                  <a:lnTo>
                    <a:pt x="68" y="49"/>
                  </a:lnTo>
                  <a:lnTo>
                    <a:pt x="71" y="56"/>
                  </a:lnTo>
                  <a:lnTo>
                    <a:pt x="72" y="65"/>
                  </a:lnTo>
                  <a:lnTo>
                    <a:pt x="74" y="74"/>
                  </a:lnTo>
                  <a:lnTo>
                    <a:pt x="71" y="94"/>
                  </a:lnTo>
                  <a:lnTo>
                    <a:pt x="63" y="108"/>
                  </a:lnTo>
                  <a:lnTo>
                    <a:pt x="51" y="117"/>
                  </a:lnTo>
                  <a:lnTo>
                    <a:pt x="38" y="120"/>
                  </a:lnTo>
                  <a:lnTo>
                    <a:pt x="32" y="118"/>
                  </a:lnTo>
                  <a:lnTo>
                    <a:pt x="26" y="117"/>
                  </a:lnTo>
                  <a:lnTo>
                    <a:pt x="19" y="112"/>
                  </a:lnTo>
                  <a:lnTo>
                    <a:pt x="15" y="105"/>
                  </a:lnTo>
                  <a:lnTo>
                    <a:pt x="15" y="118"/>
                  </a:lnTo>
                  <a:close/>
                  <a:moveTo>
                    <a:pt x="15" y="74"/>
                  </a:moveTo>
                  <a:lnTo>
                    <a:pt x="15" y="83"/>
                  </a:lnTo>
                  <a:lnTo>
                    <a:pt x="16" y="91"/>
                  </a:lnTo>
                  <a:lnTo>
                    <a:pt x="19" y="95"/>
                  </a:lnTo>
                  <a:lnTo>
                    <a:pt x="23" y="100"/>
                  </a:lnTo>
                  <a:lnTo>
                    <a:pt x="27" y="103"/>
                  </a:lnTo>
                  <a:lnTo>
                    <a:pt x="32" y="106"/>
                  </a:lnTo>
                  <a:lnTo>
                    <a:pt x="36" y="106"/>
                  </a:lnTo>
                  <a:lnTo>
                    <a:pt x="42" y="105"/>
                  </a:lnTo>
                  <a:lnTo>
                    <a:pt x="47" y="103"/>
                  </a:lnTo>
                  <a:lnTo>
                    <a:pt x="51" y="98"/>
                  </a:lnTo>
                  <a:lnTo>
                    <a:pt x="54" y="94"/>
                  </a:lnTo>
                  <a:lnTo>
                    <a:pt x="56" y="88"/>
                  </a:lnTo>
                  <a:lnTo>
                    <a:pt x="57" y="82"/>
                  </a:lnTo>
                  <a:lnTo>
                    <a:pt x="57" y="76"/>
                  </a:lnTo>
                  <a:lnTo>
                    <a:pt x="57" y="68"/>
                  </a:lnTo>
                  <a:lnTo>
                    <a:pt x="56" y="62"/>
                  </a:lnTo>
                  <a:lnTo>
                    <a:pt x="54" y="56"/>
                  </a:lnTo>
                  <a:lnTo>
                    <a:pt x="51" y="52"/>
                  </a:lnTo>
                  <a:lnTo>
                    <a:pt x="47" y="47"/>
                  </a:lnTo>
                  <a:lnTo>
                    <a:pt x="42" y="46"/>
                  </a:lnTo>
                  <a:lnTo>
                    <a:pt x="36" y="44"/>
                  </a:lnTo>
                  <a:lnTo>
                    <a:pt x="32" y="46"/>
                  </a:lnTo>
                  <a:lnTo>
                    <a:pt x="26" y="49"/>
                  </a:lnTo>
                  <a:lnTo>
                    <a:pt x="21" y="52"/>
                  </a:lnTo>
                  <a:lnTo>
                    <a:pt x="18" y="58"/>
                  </a:lnTo>
                  <a:lnTo>
                    <a:pt x="16" y="65"/>
                  </a:lnTo>
                  <a:lnTo>
                    <a:pt x="15" y="74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8" name="Rectangle 611"/>
            <p:cNvSpPr>
              <a:spLocks noChangeArrowheads="1"/>
            </p:cNvSpPr>
            <p:nvPr/>
          </p:nvSpPr>
          <p:spPr bwMode="auto">
            <a:xfrm>
              <a:off x="2987712" y="3480633"/>
              <a:ext cx="38449" cy="12794"/>
            </a:xfrm>
            <a:prstGeom prst="rect">
              <a:avLst/>
            </a:pr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89" name="Freeform 612"/>
            <p:cNvSpPr>
              <a:spLocks/>
            </p:cNvSpPr>
            <p:nvPr/>
          </p:nvSpPr>
          <p:spPr bwMode="auto">
            <a:xfrm>
              <a:off x="3034900" y="3422150"/>
              <a:ext cx="34953" cy="106000"/>
            </a:xfrm>
            <a:custGeom>
              <a:avLst/>
              <a:gdLst>
                <a:gd name="T0" fmla="*/ 39 w 40"/>
                <a:gd name="T1" fmla="*/ 103 h 117"/>
                <a:gd name="T2" fmla="*/ 40 w 40"/>
                <a:gd name="T3" fmla="*/ 115 h 117"/>
                <a:gd name="T4" fmla="*/ 34 w 40"/>
                <a:gd name="T5" fmla="*/ 117 h 117"/>
                <a:gd name="T6" fmla="*/ 30 w 40"/>
                <a:gd name="T7" fmla="*/ 117 h 117"/>
                <a:gd name="T8" fmla="*/ 22 w 40"/>
                <a:gd name="T9" fmla="*/ 117 h 117"/>
                <a:gd name="T10" fmla="*/ 18 w 40"/>
                <a:gd name="T11" fmla="*/ 114 h 117"/>
                <a:gd name="T12" fmla="*/ 13 w 40"/>
                <a:gd name="T13" fmla="*/ 112 h 117"/>
                <a:gd name="T14" fmla="*/ 12 w 40"/>
                <a:gd name="T15" fmla="*/ 108 h 117"/>
                <a:gd name="T16" fmla="*/ 10 w 40"/>
                <a:gd name="T17" fmla="*/ 105 h 117"/>
                <a:gd name="T18" fmla="*/ 10 w 40"/>
                <a:gd name="T19" fmla="*/ 99 h 117"/>
                <a:gd name="T20" fmla="*/ 9 w 40"/>
                <a:gd name="T21" fmla="*/ 91 h 117"/>
                <a:gd name="T22" fmla="*/ 9 w 40"/>
                <a:gd name="T23" fmla="*/ 43 h 117"/>
                <a:gd name="T24" fmla="*/ 0 w 40"/>
                <a:gd name="T25" fmla="*/ 43 h 117"/>
                <a:gd name="T26" fmla="*/ 0 w 40"/>
                <a:gd name="T27" fmla="*/ 29 h 117"/>
                <a:gd name="T28" fmla="*/ 9 w 40"/>
                <a:gd name="T29" fmla="*/ 29 h 117"/>
                <a:gd name="T30" fmla="*/ 9 w 40"/>
                <a:gd name="T31" fmla="*/ 8 h 117"/>
                <a:gd name="T32" fmla="*/ 25 w 40"/>
                <a:gd name="T33" fmla="*/ 0 h 117"/>
                <a:gd name="T34" fmla="*/ 25 w 40"/>
                <a:gd name="T35" fmla="*/ 29 h 117"/>
                <a:gd name="T36" fmla="*/ 39 w 40"/>
                <a:gd name="T37" fmla="*/ 29 h 117"/>
                <a:gd name="T38" fmla="*/ 39 w 40"/>
                <a:gd name="T39" fmla="*/ 43 h 117"/>
                <a:gd name="T40" fmla="*/ 25 w 40"/>
                <a:gd name="T41" fmla="*/ 43 h 117"/>
                <a:gd name="T42" fmla="*/ 25 w 40"/>
                <a:gd name="T43" fmla="*/ 91 h 117"/>
                <a:gd name="T44" fmla="*/ 25 w 40"/>
                <a:gd name="T45" fmla="*/ 97 h 117"/>
                <a:gd name="T46" fmla="*/ 25 w 40"/>
                <a:gd name="T47" fmla="*/ 100 h 117"/>
                <a:gd name="T48" fmla="*/ 27 w 40"/>
                <a:gd name="T49" fmla="*/ 102 h 117"/>
                <a:gd name="T50" fmla="*/ 28 w 40"/>
                <a:gd name="T51" fmla="*/ 102 h 117"/>
                <a:gd name="T52" fmla="*/ 30 w 40"/>
                <a:gd name="T53" fmla="*/ 103 h 117"/>
                <a:gd name="T54" fmla="*/ 33 w 40"/>
                <a:gd name="T55" fmla="*/ 103 h 117"/>
                <a:gd name="T56" fmla="*/ 34 w 40"/>
                <a:gd name="T57" fmla="*/ 103 h 117"/>
                <a:gd name="T58" fmla="*/ 39 w 40"/>
                <a:gd name="T59" fmla="*/ 10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117">
                  <a:moveTo>
                    <a:pt x="39" y="103"/>
                  </a:moveTo>
                  <a:lnTo>
                    <a:pt x="40" y="115"/>
                  </a:lnTo>
                  <a:lnTo>
                    <a:pt x="34" y="117"/>
                  </a:lnTo>
                  <a:lnTo>
                    <a:pt x="30" y="117"/>
                  </a:lnTo>
                  <a:lnTo>
                    <a:pt x="22" y="117"/>
                  </a:lnTo>
                  <a:lnTo>
                    <a:pt x="18" y="114"/>
                  </a:lnTo>
                  <a:lnTo>
                    <a:pt x="13" y="112"/>
                  </a:lnTo>
                  <a:lnTo>
                    <a:pt x="12" y="108"/>
                  </a:lnTo>
                  <a:lnTo>
                    <a:pt x="10" y="105"/>
                  </a:lnTo>
                  <a:lnTo>
                    <a:pt x="10" y="99"/>
                  </a:lnTo>
                  <a:lnTo>
                    <a:pt x="9" y="91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0" y="29"/>
                  </a:lnTo>
                  <a:lnTo>
                    <a:pt x="9" y="29"/>
                  </a:lnTo>
                  <a:lnTo>
                    <a:pt x="9" y="8"/>
                  </a:lnTo>
                  <a:lnTo>
                    <a:pt x="25" y="0"/>
                  </a:lnTo>
                  <a:lnTo>
                    <a:pt x="25" y="29"/>
                  </a:lnTo>
                  <a:lnTo>
                    <a:pt x="39" y="29"/>
                  </a:lnTo>
                  <a:lnTo>
                    <a:pt x="39" y="43"/>
                  </a:lnTo>
                  <a:lnTo>
                    <a:pt x="25" y="43"/>
                  </a:lnTo>
                  <a:lnTo>
                    <a:pt x="25" y="91"/>
                  </a:lnTo>
                  <a:lnTo>
                    <a:pt x="25" y="97"/>
                  </a:lnTo>
                  <a:lnTo>
                    <a:pt x="25" y="100"/>
                  </a:lnTo>
                  <a:lnTo>
                    <a:pt x="27" y="102"/>
                  </a:lnTo>
                  <a:lnTo>
                    <a:pt x="28" y="102"/>
                  </a:lnTo>
                  <a:lnTo>
                    <a:pt x="30" y="103"/>
                  </a:lnTo>
                  <a:lnTo>
                    <a:pt x="33" y="103"/>
                  </a:lnTo>
                  <a:lnTo>
                    <a:pt x="34" y="103"/>
                  </a:lnTo>
                  <a:lnTo>
                    <a:pt x="39" y="103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0" name="Freeform 613"/>
            <p:cNvSpPr>
              <a:spLocks noEditPoints="1"/>
            </p:cNvSpPr>
            <p:nvPr/>
          </p:nvSpPr>
          <p:spPr bwMode="auto">
            <a:xfrm>
              <a:off x="1881436" y="3813254"/>
              <a:ext cx="64664" cy="109655"/>
            </a:xfrm>
            <a:custGeom>
              <a:avLst/>
              <a:gdLst>
                <a:gd name="T0" fmla="*/ 15 w 74"/>
                <a:gd name="T1" fmla="*/ 119 h 121"/>
                <a:gd name="T2" fmla="*/ 0 w 74"/>
                <a:gd name="T3" fmla="*/ 119 h 121"/>
                <a:gd name="T4" fmla="*/ 0 w 74"/>
                <a:gd name="T5" fmla="*/ 0 h 121"/>
                <a:gd name="T6" fmla="*/ 15 w 74"/>
                <a:gd name="T7" fmla="*/ 0 h 121"/>
                <a:gd name="T8" fmla="*/ 15 w 74"/>
                <a:gd name="T9" fmla="*/ 45 h 121"/>
                <a:gd name="T10" fmla="*/ 19 w 74"/>
                <a:gd name="T11" fmla="*/ 39 h 121"/>
                <a:gd name="T12" fmla="*/ 25 w 74"/>
                <a:gd name="T13" fmla="*/ 35 h 121"/>
                <a:gd name="T14" fmla="*/ 31 w 74"/>
                <a:gd name="T15" fmla="*/ 32 h 121"/>
                <a:gd name="T16" fmla="*/ 37 w 74"/>
                <a:gd name="T17" fmla="*/ 32 h 121"/>
                <a:gd name="T18" fmla="*/ 45 w 74"/>
                <a:gd name="T19" fmla="*/ 32 h 121"/>
                <a:gd name="T20" fmla="*/ 53 w 74"/>
                <a:gd name="T21" fmla="*/ 35 h 121"/>
                <a:gd name="T22" fmla="*/ 59 w 74"/>
                <a:gd name="T23" fmla="*/ 38 h 121"/>
                <a:gd name="T24" fmla="*/ 63 w 74"/>
                <a:gd name="T25" fmla="*/ 44 h 121"/>
                <a:gd name="T26" fmla="*/ 68 w 74"/>
                <a:gd name="T27" fmla="*/ 50 h 121"/>
                <a:gd name="T28" fmla="*/ 71 w 74"/>
                <a:gd name="T29" fmla="*/ 57 h 121"/>
                <a:gd name="T30" fmla="*/ 72 w 74"/>
                <a:gd name="T31" fmla="*/ 65 h 121"/>
                <a:gd name="T32" fmla="*/ 74 w 74"/>
                <a:gd name="T33" fmla="*/ 74 h 121"/>
                <a:gd name="T34" fmla="*/ 71 w 74"/>
                <a:gd name="T35" fmla="*/ 94 h 121"/>
                <a:gd name="T36" fmla="*/ 63 w 74"/>
                <a:gd name="T37" fmla="*/ 109 h 121"/>
                <a:gd name="T38" fmla="*/ 51 w 74"/>
                <a:gd name="T39" fmla="*/ 118 h 121"/>
                <a:gd name="T40" fmla="*/ 37 w 74"/>
                <a:gd name="T41" fmla="*/ 121 h 121"/>
                <a:gd name="T42" fmla="*/ 31 w 74"/>
                <a:gd name="T43" fmla="*/ 119 h 121"/>
                <a:gd name="T44" fmla="*/ 25 w 74"/>
                <a:gd name="T45" fmla="*/ 116 h 121"/>
                <a:gd name="T46" fmla="*/ 19 w 74"/>
                <a:gd name="T47" fmla="*/ 112 h 121"/>
                <a:gd name="T48" fmla="*/ 15 w 74"/>
                <a:gd name="T49" fmla="*/ 106 h 121"/>
                <a:gd name="T50" fmla="*/ 15 w 74"/>
                <a:gd name="T51" fmla="*/ 119 h 121"/>
                <a:gd name="T52" fmla="*/ 15 w 74"/>
                <a:gd name="T53" fmla="*/ 75 h 121"/>
                <a:gd name="T54" fmla="*/ 15 w 74"/>
                <a:gd name="T55" fmla="*/ 85 h 121"/>
                <a:gd name="T56" fmla="*/ 16 w 74"/>
                <a:gd name="T57" fmla="*/ 91 h 121"/>
                <a:gd name="T58" fmla="*/ 19 w 74"/>
                <a:gd name="T59" fmla="*/ 97 h 121"/>
                <a:gd name="T60" fmla="*/ 22 w 74"/>
                <a:gd name="T61" fmla="*/ 101 h 121"/>
                <a:gd name="T62" fmla="*/ 27 w 74"/>
                <a:gd name="T63" fmla="*/ 104 h 121"/>
                <a:gd name="T64" fmla="*/ 31 w 74"/>
                <a:gd name="T65" fmla="*/ 106 h 121"/>
                <a:gd name="T66" fmla="*/ 36 w 74"/>
                <a:gd name="T67" fmla="*/ 107 h 121"/>
                <a:gd name="T68" fmla="*/ 42 w 74"/>
                <a:gd name="T69" fmla="*/ 106 h 121"/>
                <a:gd name="T70" fmla="*/ 47 w 74"/>
                <a:gd name="T71" fmla="*/ 103 h 121"/>
                <a:gd name="T72" fmla="*/ 51 w 74"/>
                <a:gd name="T73" fmla="*/ 98 h 121"/>
                <a:gd name="T74" fmla="*/ 54 w 74"/>
                <a:gd name="T75" fmla="*/ 95 h 121"/>
                <a:gd name="T76" fmla="*/ 56 w 74"/>
                <a:gd name="T77" fmla="*/ 89 h 121"/>
                <a:gd name="T78" fmla="*/ 57 w 74"/>
                <a:gd name="T79" fmla="*/ 83 h 121"/>
                <a:gd name="T80" fmla="*/ 59 w 74"/>
                <a:gd name="T81" fmla="*/ 75 h 121"/>
                <a:gd name="T82" fmla="*/ 57 w 74"/>
                <a:gd name="T83" fmla="*/ 68 h 121"/>
                <a:gd name="T84" fmla="*/ 56 w 74"/>
                <a:gd name="T85" fmla="*/ 62 h 121"/>
                <a:gd name="T86" fmla="*/ 54 w 74"/>
                <a:gd name="T87" fmla="*/ 57 h 121"/>
                <a:gd name="T88" fmla="*/ 51 w 74"/>
                <a:gd name="T89" fmla="*/ 53 h 121"/>
                <a:gd name="T90" fmla="*/ 48 w 74"/>
                <a:gd name="T91" fmla="*/ 48 h 121"/>
                <a:gd name="T92" fmla="*/ 42 w 74"/>
                <a:gd name="T93" fmla="*/ 45 h 121"/>
                <a:gd name="T94" fmla="*/ 37 w 74"/>
                <a:gd name="T95" fmla="*/ 45 h 121"/>
                <a:gd name="T96" fmla="*/ 31 w 74"/>
                <a:gd name="T97" fmla="*/ 45 h 121"/>
                <a:gd name="T98" fmla="*/ 25 w 74"/>
                <a:gd name="T99" fmla="*/ 48 h 121"/>
                <a:gd name="T100" fmla="*/ 21 w 74"/>
                <a:gd name="T101" fmla="*/ 53 h 121"/>
                <a:gd name="T102" fmla="*/ 18 w 74"/>
                <a:gd name="T103" fmla="*/ 59 h 121"/>
                <a:gd name="T104" fmla="*/ 16 w 74"/>
                <a:gd name="T105" fmla="*/ 66 h 121"/>
                <a:gd name="T106" fmla="*/ 15 w 74"/>
                <a:gd name="T107" fmla="*/ 7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121">
                  <a:moveTo>
                    <a:pt x="15" y="119"/>
                  </a:moveTo>
                  <a:lnTo>
                    <a:pt x="0" y="11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45"/>
                  </a:lnTo>
                  <a:lnTo>
                    <a:pt x="19" y="39"/>
                  </a:lnTo>
                  <a:lnTo>
                    <a:pt x="25" y="35"/>
                  </a:lnTo>
                  <a:lnTo>
                    <a:pt x="31" y="32"/>
                  </a:lnTo>
                  <a:lnTo>
                    <a:pt x="37" y="32"/>
                  </a:lnTo>
                  <a:lnTo>
                    <a:pt x="45" y="32"/>
                  </a:lnTo>
                  <a:lnTo>
                    <a:pt x="53" y="35"/>
                  </a:lnTo>
                  <a:lnTo>
                    <a:pt x="59" y="38"/>
                  </a:lnTo>
                  <a:lnTo>
                    <a:pt x="63" y="44"/>
                  </a:lnTo>
                  <a:lnTo>
                    <a:pt x="68" y="50"/>
                  </a:lnTo>
                  <a:lnTo>
                    <a:pt x="71" y="57"/>
                  </a:lnTo>
                  <a:lnTo>
                    <a:pt x="72" y="65"/>
                  </a:lnTo>
                  <a:lnTo>
                    <a:pt x="74" y="74"/>
                  </a:lnTo>
                  <a:lnTo>
                    <a:pt x="71" y="94"/>
                  </a:lnTo>
                  <a:lnTo>
                    <a:pt x="63" y="109"/>
                  </a:lnTo>
                  <a:lnTo>
                    <a:pt x="51" y="118"/>
                  </a:lnTo>
                  <a:lnTo>
                    <a:pt x="37" y="121"/>
                  </a:lnTo>
                  <a:lnTo>
                    <a:pt x="31" y="119"/>
                  </a:lnTo>
                  <a:lnTo>
                    <a:pt x="25" y="116"/>
                  </a:lnTo>
                  <a:lnTo>
                    <a:pt x="19" y="112"/>
                  </a:lnTo>
                  <a:lnTo>
                    <a:pt x="15" y="106"/>
                  </a:lnTo>
                  <a:lnTo>
                    <a:pt x="15" y="119"/>
                  </a:lnTo>
                  <a:close/>
                  <a:moveTo>
                    <a:pt x="15" y="75"/>
                  </a:moveTo>
                  <a:lnTo>
                    <a:pt x="15" y="85"/>
                  </a:lnTo>
                  <a:lnTo>
                    <a:pt x="16" y="91"/>
                  </a:lnTo>
                  <a:lnTo>
                    <a:pt x="19" y="97"/>
                  </a:lnTo>
                  <a:lnTo>
                    <a:pt x="22" y="101"/>
                  </a:lnTo>
                  <a:lnTo>
                    <a:pt x="27" y="104"/>
                  </a:lnTo>
                  <a:lnTo>
                    <a:pt x="31" y="106"/>
                  </a:lnTo>
                  <a:lnTo>
                    <a:pt x="36" y="107"/>
                  </a:lnTo>
                  <a:lnTo>
                    <a:pt x="42" y="106"/>
                  </a:lnTo>
                  <a:lnTo>
                    <a:pt x="47" y="103"/>
                  </a:lnTo>
                  <a:lnTo>
                    <a:pt x="51" y="98"/>
                  </a:lnTo>
                  <a:lnTo>
                    <a:pt x="54" y="95"/>
                  </a:lnTo>
                  <a:lnTo>
                    <a:pt x="56" y="89"/>
                  </a:lnTo>
                  <a:lnTo>
                    <a:pt x="57" y="83"/>
                  </a:lnTo>
                  <a:lnTo>
                    <a:pt x="59" y="75"/>
                  </a:lnTo>
                  <a:lnTo>
                    <a:pt x="57" y="68"/>
                  </a:lnTo>
                  <a:lnTo>
                    <a:pt x="56" y="62"/>
                  </a:lnTo>
                  <a:lnTo>
                    <a:pt x="54" y="57"/>
                  </a:lnTo>
                  <a:lnTo>
                    <a:pt x="51" y="53"/>
                  </a:lnTo>
                  <a:lnTo>
                    <a:pt x="48" y="48"/>
                  </a:lnTo>
                  <a:lnTo>
                    <a:pt x="42" y="45"/>
                  </a:lnTo>
                  <a:lnTo>
                    <a:pt x="37" y="45"/>
                  </a:lnTo>
                  <a:lnTo>
                    <a:pt x="31" y="45"/>
                  </a:lnTo>
                  <a:lnTo>
                    <a:pt x="25" y="48"/>
                  </a:lnTo>
                  <a:lnTo>
                    <a:pt x="21" y="53"/>
                  </a:lnTo>
                  <a:lnTo>
                    <a:pt x="18" y="59"/>
                  </a:lnTo>
                  <a:lnTo>
                    <a:pt x="16" y="66"/>
                  </a:lnTo>
                  <a:lnTo>
                    <a:pt x="15" y="75"/>
                  </a:lnTo>
                  <a:close/>
                </a:path>
              </a:pathLst>
            </a:custGeom>
            <a:solidFill>
              <a:srgbClr val="008B00"/>
            </a:solidFill>
            <a:ln w="0">
              <a:solidFill>
                <a:srgbClr val="008B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1" name="Rectangle 614"/>
            <p:cNvSpPr>
              <a:spLocks noChangeArrowheads="1"/>
            </p:cNvSpPr>
            <p:nvPr/>
          </p:nvSpPr>
          <p:spPr bwMode="auto">
            <a:xfrm>
              <a:off x="1956585" y="3877219"/>
              <a:ext cx="38449" cy="12794"/>
            </a:xfrm>
            <a:prstGeom prst="rect">
              <a:avLst/>
            </a:prstGeom>
            <a:solidFill>
              <a:srgbClr val="008B00"/>
            </a:solidFill>
            <a:ln w="0">
              <a:solidFill>
                <a:srgbClr val="008B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2" name="Freeform 615"/>
            <p:cNvSpPr>
              <a:spLocks noEditPoints="1"/>
            </p:cNvSpPr>
            <p:nvPr/>
          </p:nvSpPr>
          <p:spPr bwMode="auto">
            <a:xfrm>
              <a:off x="2009016" y="3813254"/>
              <a:ext cx="64664" cy="109655"/>
            </a:xfrm>
            <a:custGeom>
              <a:avLst/>
              <a:gdLst>
                <a:gd name="T0" fmla="*/ 15 w 74"/>
                <a:gd name="T1" fmla="*/ 119 h 121"/>
                <a:gd name="T2" fmla="*/ 0 w 74"/>
                <a:gd name="T3" fmla="*/ 119 h 121"/>
                <a:gd name="T4" fmla="*/ 0 w 74"/>
                <a:gd name="T5" fmla="*/ 0 h 121"/>
                <a:gd name="T6" fmla="*/ 15 w 74"/>
                <a:gd name="T7" fmla="*/ 0 h 121"/>
                <a:gd name="T8" fmla="*/ 15 w 74"/>
                <a:gd name="T9" fmla="*/ 45 h 121"/>
                <a:gd name="T10" fmla="*/ 21 w 74"/>
                <a:gd name="T11" fmla="*/ 39 h 121"/>
                <a:gd name="T12" fmla="*/ 25 w 74"/>
                <a:gd name="T13" fmla="*/ 35 h 121"/>
                <a:gd name="T14" fmla="*/ 31 w 74"/>
                <a:gd name="T15" fmla="*/ 32 h 121"/>
                <a:gd name="T16" fmla="*/ 39 w 74"/>
                <a:gd name="T17" fmla="*/ 32 h 121"/>
                <a:gd name="T18" fmla="*/ 45 w 74"/>
                <a:gd name="T19" fmla="*/ 32 h 121"/>
                <a:gd name="T20" fmla="*/ 52 w 74"/>
                <a:gd name="T21" fmla="*/ 35 h 121"/>
                <a:gd name="T22" fmla="*/ 58 w 74"/>
                <a:gd name="T23" fmla="*/ 38 h 121"/>
                <a:gd name="T24" fmla="*/ 65 w 74"/>
                <a:gd name="T25" fmla="*/ 44 h 121"/>
                <a:gd name="T26" fmla="*/ 68 w 74"/>
                <a:gd name="T27" fmla="*/ 50 h 121"/>
                <a:gd name="T28" fmla="*/ 71 w 74"/>
                <a:gd name="T29" fmla="*/ 57 h 121"/>
                <a:gd name="T30" fmla="*/ 74 w 74"/>
                <a:gd name="T31" fmla="*/ 65 h 121"/>
                <a:gd name="T32" fmla="*/ 74 w 74"/>
                <a:gd name="T33" fmla="*/ 74 h 121"/>
                <a:gd name="T34" fmla="*/ 71 w 74"/>
                <a:gd name="T35" fmla="*/ 94 h 121"/>
                <a:gd name="T36" fmla="*/ 63 w 74"/>
                <a:gd name="T37" fmla="*/ 109 h 121"/>
                <a:gd name="T38" fmla="*/ 51 w 74"/>
                <a:gd name="T39" fmla="*/ 118 h 121"/>
                <a:gd name="T40" fmla="*/ 37 w 74"/>
                <a:gd name="T41" fmla="*/ 121 h 121"/>
                <a:gd name="T42" fmla="*/ 31 w 74"/>
                <a:gd name="T43" fmla="*/ 119 h 121"/>
                <a:gd name="T44" fmla="*/ 25 w 74"/>
                <a:gd name="T45" fmla="*/ 116 h 121"/>
                <a:gd name="T46" fmla="*/ 19 w 74"/>
                <a:gd name="T47" fmla="*/ 112 h 121"/>
                <a:gd name="T48" fmla="*/ 15 w 74"/>
                <a:gd name="T49" fmla="*/ 106 h 121"/>
                <a:gd name="T50" fmla="*/ 15 w 74"/>
                <a:gd name="T51" fmla="*/ 119 h 121"/>
                <a:gd name="T52" fmla="*/ 15 w 74"/>
                <a:gd name="T53" fmla="*/ 75 h 121"/>
                <a:gd name="T54" fmla="*/ 16 w 74"/>
                <a:gd name="T55" fmla="*/ 85 h 121"/>
                <a:gd name="T56" fmla="*/ 18 w 74"/>
                <a:gd name="T57" fmla="*/ 91 h 121"/>
                <a:gd name="T58" fmla="*/ 19 w 74"/>
                <a:gd name="T59" fmla="*/ 97 h 121"/>
                <a:gd name="T60" fmla="*/ 22 w 74"/>
                <a:gd name="T61" fmla="*/ 101 h 121"/>
                <a:gd name="T62" fmla="*/ 27 w 74"/>
                <a:gd name="T63" fmla="*/ 104 h 121"/>
                <a:gd name="T64" fmla="*/ 31 w 74"/>
                <a:gd name="T65" fmla="*/ 106 h 121"/>
                <a:gd name="T66" fmla="*/ 36 w 74"/>
                <a:gd name="T67" fmla="*/ 107 h 121"/>
                <a:gd name="T68" fmla="*/ 42 w 74"/>
                <a:gd name="T69" fmla="*/ 106 h 121"/>
                <a:gd name="T70" fmla="*/ 46 w 74"/>
                <a:gd name="T71" fmla="*/ 103 h 121"/>
                <a:gd name="T72" fmla="*/ 51 w 74"/>
                <a:gd name="T73" fmla="*/ 98 h 121"/>
                <a:gd name="T74" fmla="*/ 54 w 74"/>
                <a:gd name="T75" fmla="*/ 95 h 121"/>
                <a:gd name="T76" fmla="*/ 57 w 74"/>
                <a:gd name="T77" fmla="*/ 89 h 121"/>
                <a:gd name="T78" fmla="*/ 57 w 74"/>
                <a:gd name="T79" fmla="*/ 83 h 121"/>
                <a:gd name="T80" fmla="*/ 58 w 74"/>
                <a:gd name="T81" fmla="*/ 75 h 121"/>
                <a:gd name="T82" fmla="*/ 57 w 74"/>
                <a:gd name="T83" fmla="*/ 68 h 121"/>
                <a:gd name="T84" fmla="*/ 57 w 74"/>
                <a:gd name="T85" fmla="*/ 62 h 121"/>
                <a:gd name="T86" fmla="*/ 54 w 74"/>
                <a:gd name="T87" fmla="*/ 57 h 121"/>
                <a:gd name="T88" fmla="*/ 52 w 74"/>
                <a:gd name="T89" fmla="*/ 53 h 121"/>
                <a:gd name="T90" fmla="*/ 48 w 74"/>
                <a:gd name="T91" fmla="*/ 48 h 121"/>
                <a:gd name="T92" fmla="*/ 42 w 74"/>
                <a:gd name="T93" fmla="*/ 45 h 121"/>
                <a:gd name="T94" fmla="*/ 37 w 74"/>
                <a:gd name="T95" fmla="*/ 45 h 121"/>
                <a:gd name="T96" fmla="*/ 31 w 74"/>
                <a:gd name="T97" fmla="*/ 45 h 121"/>
                <a:gd name="T98" fmla="*/ 27 w 74"/>
                <a:gd name="T99" fmla="*/ 48 h 121"/>
                <a:gd name="T100" fmla="*/ 22 w 74"/>
                <a:gd name="T101" fmla="*/ 53 h 121"/>
                <a:gd name="T102" fmla="*/ 18 w 74"/>
                <a:gd name="T103" fmla="*/ 59 h 121"/>
                <a:gd name="T104" fmla="*/ 16 w 74"/>
                <a:gd name="T105" fmla="*/ 66 h 121"/>
                <a:gd name="T106" fmla="*/ 15 w 74"/>
                <a:gd name="T107" fmla="*/ 7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4" h="121">
                  <a:moveTo>
                    <a:pt x="15" y="119"/>
                  </a:moveTo>
                  <a:lnTo>
                    <a:pt x="0" y="11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45"/>
                  </a:lnTo>
                  <a:lnTo>
                    <a:pt x="21" y="39"/>
                  </a:lnTo>
                  <a:lnTo>
                    <a:pt x="25" y="35"/>
                  </a:lnTo>
                  <a:lnTo>
                    <a:pt x="31" y="32"/>
                  </a:lnTo>
                  <a:lnTo>
                    <a:pt x="39" y="32"/>
                  </a:lnTo>
                  <a:lnTo>
                    <a:pt x="45" y="32"/>
                  </a:lnTo>
                  <a:lnTo>
                    <a:pt x="52" y="35"/>
                  </a:lnTo>
                  <a:lnTo>
                    <a:pt x="58" y="38"/>
                  </a:lnTo>
                  <a:lnTo>
                    <a:pt x="65" y="44"/>
                  </a:lnTo>
                  <a:lnTo>
                    <a:pt x="68" y="50"/>
                  </a:lnTo>
                  <a:lnTo>
                    <a:pt x="71" y="57"/>
                  </a:lnTo>
                  <a:lnTo>
                    <a:pt x="74" y="65"/>
                  </a:lnTo>
                  <a:lnTo>
                    <a:pt x="74" y="74"/>
                  </a:lnTo>
                  <a:lnTo>
                    <a:pt x="71" y="94"/>
                  </a:lnTo>
                  <a:lnTo>
                    <a:pt x="63" y="109"/>
                  </a:lnTo>
                  <a:lnTo>
                    <a:pt x="51" y="118"/>
                  </a:lnTo>
                  <a:lnTo>
                    <a:pt x="37" y="121"/>
                  </a:lnTo>
                  <a:lnTo>
                    <a:pt x="31" y="119"/>
                  </a:lnTo>
                  <a:lnTo>
                    <a:pt x="25" y="116"/>
                  </a:lnTo>
                  <a:lnTo>
                    <a:pt x="19" y="112"/>
                  </a:lnTo>
                  <a:lnTo>
                    <a:pt x="15" y="106"/>
                  </a:lnTo>
                  <a:lnTo>
                    <a:pt x="15" y="119"/>
                  </a:lnTo>
                  <a:close/>
                  <a:moveTo>
                    <a:pt x="15" y="75"/>
                  </a:moveTo>
                  <a:lnTo>
                    <a:pt x="16" y="85"/>
                  </a:lnTo>
                  <a:lnTo>
                    <a:pt x="18" y="91"/>
                  </a:lnTo>
                  <a:lnTo>
                    <a:pt x="19" y="97"/>
                  </a:lnTo>
                  <a:lnTo>
                    <a:pt x="22" y="101"/>
                  </a:lnTo>
                  <a:lnTo>
                    <a:pt x="27" y="104"/>
                  </a:lnTo>
                  <a:lnTo>
                    <a:pt x="31" y="106"/>
                  </a:lnTo>
                  <a:lnTo>
                    <a:pt x="36" y="107"/>
                  </a:lnTo>
                  <a:lnTo>
                    <a:pt x="42" y="106"/>
                  </a:lnTo>
                  <a:lnTo>
                    <a:pt x="46" y="103"/>
                  </a:lnTo>
                  <a:lnTo>
                    <a:pt x="51" y="98"/>
                  </a:lnTo>
                  <a:lnTo>
                    <a:pt x="54" y="95"/>
                  </a:lnTo>
                  <a:lnTo>
                    <a:pt x="57" y="89"/>
                  </a:lnTo>
                  <a:lnTo>
                    <a:pt x="57" y="83"/>
                  </a:lnTo>
                  <a:lnTo>
                    <a:pt x="58" y="75"/>
                  </a:lnTo>
                  <a:lnTo>
                    <a:pt x="57" y="68"/>
                  </a:lnTo>
                  <a:lnTo>
                    <a:pt x="57" y="62"/>
                  </a:lnTo>
                  <a:lnTo>
                    <a:pt x="54" y="57"/>
                  </a:lnTo>
                  <a:lnTo>
                    <a:pt x="52" y="53"/>
                  </a:lnTo>
                  <a:lnTo>
                    <a:pt x="48" y="48"/>
                  </a:lnTo>
                  <a:lnTo>
                    <a:pt x="42" y="45"/>
                  </a:lnTo>
                  <a:lnTo>
                    <a:pt x="37" y="45"/>
                  </a:lnTo>
                  <a:lnTo>
                    <a:pt x="31" y="45"/>
                  </a:lnTo>
                  <a:lnTo>
                    <a:pt x="27" y="48"/>
                  </a:lnTo>
                  <a:lnTo>
                    <a:pt x="22" y="53"/>
                  </a:lnTo>
                  <a:lnTo>
                    <a:pt x="18" y="59"/>
                  </a:lnTo>
                  <a:lnTo>
                    <a:pt x="16" y="66"/>
                  </a:lnTo>
                  <a:lnTo>
                    <a:pt x="15" y="75"/>
                  </a:lnTo>
                  <a:close/>
                </a:path>
              </a:pathLst>
            </a:custGeom>
            <a:solidFill>
              <a:srgbClr val="008B00"/>
            </a:solidFill>
            <a:ln w="0">
              <a:solidFill>
                <a:srgbClr val="008B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3" name="Freeform 616"/>
            <p:cNvSpPr>
              <a:spLocks/>
            </p:cNvSpPr>
            <p:nvPr/>
          </p:nvSpPr>
          <p:spPr bwMode="auto">
            <a:xfrm>
              <a:off x="2896833" y="3778529"/>
              <a:ext cx="36702" cy="106000"/>
            </a:xfrm>
            <a:custGeom>
              <a:avLst/>
              <a:gdLst>
                <a:gd name="T0" fmla="*/ 39 w 43"/>
                <a:gd name="T1" fmla="*/ 103 h 116"/>
                <a:gd name="T2" fmla="*/ 43 w 43"/>
                <a:gd name="T3" fmla="*/ 115 h 116"/>
                <a:gd name="T4" fmla="*/ 36 w 43"/>
                <a:gd name="T5" fmla="*/ 116 h 116"/>
                <a:gd name="T6" fmla="*/ 30 w 43"/>
                <a:gd name="T7" fmla="*/ 116 h 116"/>
                <a:gd name="T8" fmla="*/ 24 w 43"/>
                <a:gd name="T9" fmla="*/ 116 h 116"/>
                <a:gd name="T10" fmla="*/ 18 w 43"/>
                <a:gd name="T11" fmla="*/ 113 h 116"/>
                <a:gd name="T12" fmla="*/ 15 w 43"/>
                <a:gd name="T13" fmla="*/ 112 h 116"/>
                <a:gd name="T14" fmla="*/ 12 w 43"/>
                <a:gd name="T15" fmla="*/ 107 h 116"/>
                <a:gd name="T16" fmla="*/ 12 w 43"/>
                <a:gd name="T17" fmla="*/ 104 h 116"/>
                <a:gd name="T18" fmla="*/ 11 w 43"/>
                <a:gd name="T19" fmla="*/ 98 h 116"/>
                <a:gd name="T20" fmla="*/ 11 w 43"/>
                <a:gd name="T21" fmla="*/ 91 h 116"/>
                <a:gd name="T22" fmla="*/ 11 w 43"/>
                <a:gd name="T23" fmla="*/ 43 h 116"/>
                <a:gd name="T24" fmla="*/ 0 w 43"/>
                <a:gd name="T25" fmla="*/ 43 h 116"/>
                <a:gd name="T26" fmla="*/ 0 w 43"/>
                <a:gd name="T27" fmla="*/ 29 h 116"/>
                <a:gd name="T28" fmla="*/ 11 w 43"/>
                <a:gd name="T29" fmla="*/ 29 h 116"/>
                <a:gd name="T30" fmla="*/ 11 w 43"/>
                <a:gd name="T31" fmla="*/ 8 h 116"/>
                <a:gd name="T32" fmla="*/ 26 w 43"/>
                <a:gd name="T33" fmla="*/ 0 h 116"/>
                <a:gd name="T34" fmla="*/ 26 w 43"/>
                <a:gd name="T35" fmla="*/ 29 h 116"/>
                <a:gd name="T36" fmla="*/ 39 w 43"/>
                <a:gd name="T37" fmla="*/ 29 h 116"/>
                <a:gd name="T38" fmla="*/ 39 w 43"/>
                <a:gd name="T39" fmla="*/ 43 h 116"/>
                <a:gd name="T40" fmla="*/ 26 w 43"/>
                <a:gd name="T41" fmla="*/ 43 h 116"/>
                <a:gd name="T42" fmla="*/ 26 w 43"/>
                <a:gd name="T43" fmla="*/ 91 h 116"/>
                <a:gd name="T44" fmla="*/ 26 w 43"/>
                <a:gd name="T45" fmla="*/ 97 h 116"/>
                <a:gd name="T46" fmla="*/ 27 w 43"/>
                <a:gd name="T47" fmla="*/ 100 h 116"/>
                <a:gd name="T48" fmla="*/ 27 w 43"/>
                <a:gd name="T49" fmla="*/ 101 h 116"/>
                <a:gd name="T50" fmla="*/ 29 w 43"/>
                <a:gd name="T51" fmla="*/ 101 h 116"/>
                <a:gd name="T52" fmla="*/ 32 w 43"/>
                <a:gd name="T53" fmla="*/ 103 h 116"/>
                <a:gd name="T54" fmla="*/ 33 w 43"/>
                <a:gd name="T55" fmla="*/ 103 h 116"/>
                <a:gd name="T56" fmla="*/ 36 w 43"/>
                <a:gd name="T57" fmla="*/ 103 h 116"/>
                <a:gd name="T58" fmla="*/ 39 w 43"/>
                <a:gd name="T5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" h="116">
                  <a:moveTo>
                    <a:pt x="39" y="103"/>
                  </a:moveTo>
                  <a:lnTo>
                    <a:pt x="43" y="115"/>
                  </a:lnTo>
                  <a:lnTo>
                    <a:pt x="36" y="116"/>
                  </a:lnTo>
                  <a:lnTo>
                    <a:pt x="30" y="116"/>
                  </a:lnTo>
                  <a:lnTo>
                    <a:pt x="24" y="116"/>
                  </a:lnTo>
                  <a:lnTo>
                    <a:pt x="18" y="113"/>
                  </a:lnTo>
                  <a:lnTo>
                    <a:pt x="15" y="112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1" y="98"/>
                  </a:lnTo>
                  <a:lnTo>
                    <a:pt x="11" y="91"/>
                  </a:lnTo>
                  <a:lnTo>
                    <a:pt x="11" y="43"/>
                  </a:lnTo>
                  <a:lnTo>
                    <a:pt x="0" y="43"/>
                  </a:lnTo>
                  <a:lnTo>
                    <a:pt x="0" y="29"/>
                  </a:lnTo>
                  <a:lnTo>
                    <a:pt x="11" y="29"/>
                  </a:lnTo>
                  <a:lnTo>
                    <a:pt x="11" y="8"/>
                  </a:lnTo>
                  <a:lnTo>
                    <a:pt x="26" y="0"/>
                  </a:lnTo>
                  <a:lnTo>
                    <a:pt x="26" y="29"/>
                  </a:lnTo>
                  <a:lnTo>
                    <a:pt x="39" y="29"/>
                  </a:lnTo>
                  <a:lnTo>
                    <a:pt x="39" y="43"/>
                  </a:lnTo>
                  <a:lnTo>
                    <a:pt x="26" y="43"/>
                  </a:lnTo>
                  <a:lnTo>
                    <a:pt x="26" y="91"/>
                  </a:lnTo>
                  <a:lnTo>
                    <a:pt x="26" y="97"/>
                  </a:lnTo>
                  <a:lnTo>
                    <a:pt x="27" y="100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32" y="103"/>
                  </a:lnTo>
                  <a:lnTo>
                    <a:pt x="33" y="103"/>
                  </a:lnTo>
                  <a:lnTo>
                    <a:pt x="36" y="103"/>
                  </a:lnTo>
                  <a:lnTo>
                    <a:pt x="39" y="103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4" name="Freeform 617"/>
            <p:cNvSpPr>
              <a:spLocks/>
            </p:cNvSpPr>
            <p:nvPr/>
          </p:nvSpPr>
          <p:spPr bwMode="auto">
            <a:xfrm>
              <a:off x="2945768" y="3776702"/>
              <a:ext cx="57674" cy="106000"/>
            </a:xfrm>
            <a:custGeom>
              <a:avLst/>
              <a:gdLst>
                <a:gd name="T0" fmla="*/ 0 w 66"/>
                <a:gd name="T1" fmla="*/ 118 h 118"/>
                <a:gd name="T2" fmla="*/ 0 w 66"/>
                <a:gd name="T3" fmla="*/ 0 h 118"/>
                <a:gd name="T4" fmla="*/ 15 w 66"/>
                <a:gd name="T5" fmla="*/ 0 h 118"/>
                <a:gd name="T6" fmla="*/ 15 w 66"/>
                <a:gd name="T7" fmla="*/ 44 h 118"/>
                <a:gd name="T8" fmla="*/ 20 w 66"/>
                <a:gd name="T9" fmla="*/ 38 h 118"/>
                <a:gd name="T10" fmla="*/ 26 w 66"/>
                <a:gd name="T11" fmla="*/ 33 h 118"/>
                <a:gd name="T12" fmla="*/ 32 w 66"/>
                <a:gd name="T13" fmla="*/ 32 h 118"/>
                <a:gd name="T14" fmla="*/ 39 w 66"/>
                <a:gd name="T15" fmla="*/ 30 h 118"/>
                <a:gd name="T16" fmla="*/ 44 w 66"/>
                <a:gd name="T17" fmla="*/ 32 h 118"/>
                <a:gd name="T18" fmla="*/ 50 w 66"/>
                <a:gd name="T19" fmla="*/ 32 h 118"/>
                <a:gd name="T20" fmla="*/ 54 w 66"/>
                <a:gd name="T21" fmla="*/ 35 h 118"/>
                <a:gd name="T22" fmla="*/ 57 w 66"/>
                <a:gd name="T23" fmla="*/ 38 h 118"/>
                <a:gd name="T24" fmla="*/ 60 w 66"/>
                <a:gd name="T25" fmla="*/ 41 h 118"/>
                <a:gd name="T26" fmla="*/ 63 w 66"/>
                <a:gd name="T27" fmla="*/ 46 h 118"/>
                <a:gd name="T28" fmla="*/ 65 w 66"/>
                <a:gd name="T29" fmla="*/ 50 h 118"/>
                <a:gd name="T30" fmla="*/ 66 w 66"/>
                <a:gd name="T31" fmla="*/ 56 h 118"/>
                <a:gd name="T32" fmla="*/ 66 w 66"/>
                <a:gd name="T33" fmla="*/ 64 h 118"/>
                <a:gd name="T34" fmla="*/ 66 w 66"/>
                <a:gd name="T35" fmla="*/ 118 h 118"/>
                <a:gd name="T36" fmla="*/ 51 w 66"/>
                <a:gd name="T37" fmla="*/ 118 h 118"/>
                <a:gd name="T38" fmla="*/ 51 w 66"/>
                <a:gd name="T39" fmla="*/ 65 h 118"/>
                <a:gd name="T40" fmla="*/ 50 w 66"/>
                <a:gd name="T41" fmla="*/ 58 h 118"/>
                <a:gd name="T42" fmla="*/ 48 w 66"/>
                <a:gd name="T43" fmla="*/ 53 h 118"/>
                <a:gd name="T44" fmla="*/ 47 w 66"/>
                <a:gd name="T45" fmla="*/ 50 h 118"/>
                <a:gd name="T46" fmla="*/ 44 w 66"/>
                <a:gd name="T47" fmla="*/ 47 h 118"/>
                <a:gd name="T48" fmla="*/ 39 w 66"/>
                <a:gd name="T49" fmla="*/ 46 h 118"/>
                <a:gd name="T50" fmla="*/ 35 w 66"/>
                <a:gd name="T51" fmla="*/ 44 h 118"/>
                <a:gd name="T52" fmla="*/ 29 w 66"/>
                <a:gd name="T53" fmla="*/ 46 h 118"/>
                <a:gd name="T54" fmla="*/ 24 w 66"/>
                <a:gd name="T55" fmla="*/ 47 h 118"/>
                <a:gd name="T56" fmla="*/ 20 w 66"/>
                <a:gd name="T57" fmla="*/ 52 h 118"/>
                <a:gd name="T58" fmla="*/ 17 w 66"/>
                <a:gd name="T59" fmla="*/ 56 h 118"/>
                <a:gd name="T60" fmla="*/ 15 w 66"/>
                <a:gd name="T61" fmla="*/ 61 h 118"/>
                <a:gd name="T62" fmla="*/ 15 w 66"/>
                <a:gd name="T63" fmla="*/ 67 h 118"/>
                <a:gd name="T64" fmla="*/ 15 w 66"/>
                <a:gd name="T65" fmla="*/ 73 h 118"/>
                <a:gd name="T66" fmla="*/ 15 w 66"/>
                <a:gd name="T67" fmla="*/ 118 h 118"/>
                <a:gd name="T68" fmla="*/ 0 w 66"/>
                <a:gd name="T6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118">
                  <a:moveTo>
                    <a:pt x="0" y="118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44"/>
                  </a:lnTo>
                  <a:lnTo>
                    <a:pt x="20" y="38"/>
                  </a:lnTo>
                  <a:lnTo>
                    <a:pt x="26" y="33"/>
                  </a:lnTo>
                  <a:lnTo>
                    <a:pt x="32" y="32"/>
                  </a:lnTo>
                  <a:lnTo>
                    <a:pt x="39" y="30"/>
                  </a:lnTo>
                  <a:lnTo>
                    <a:pt x="44" y="32"/>
                  </a:lnTo>
                  <a:lnTo>
                    <a:pt x="50" y="32"/>
                  </a:lnTo>
                  <a:lnTo>
                    <a:pt x="54" y="35"/>
                  </a:lnTo>
                  <a:lnTo>
                    <a:pt x="57" y="38"/>
                  </a:lnTo>
                  <a:lnTo>
                    <a:pt x="60" y="41"/>
                  </a:lnTo>
                  <a:lnTo>
                    <a:pt x="63" y="46"/>
                  </a:lnTo>
                  <a:lnTo>
                    <a:pt x="65" y="50"/>
                  </a:lnTo>
                  <a:lnTo>
                    <a:pt x="66" y="56"/>
                  </a:lnTo>
                  <a:lnTo>
                    <a:pt x="66" y="64"/>
                  </a:lnTo>
                  <a:lnTo>
                    <a:pt x="66" y="118"/>
                  </a:lnTo>
                  <a:lnTo>
                    <a:pt x="51" y="118"/>
                  </a:lnTo>
                  <a:lnTo>
                    <a:pt x="51" y="65"/>
                  </a:lnTo>
                  <a:lnTo>
                    <a:pt x="50" y="58"/>
                  </a:lnTo>
                  <a:lnTo>
                    <a:pt x="48" y="53"/>
                  </a:lnTo>
                  <a:lnTo>
                    <a:pt x="47" y="50"/>
                  </a:lnTo>
                  <a:lnTo>
                    <a:pt x="44" y="47"/>
                  </a:lnTo>
                  <a:lnTo>
                    <a:pt x="39" y="46"/>
                  </a:lnTo>
                  <a:lnTo>
                    <a:pt x="35" y="44"/>
                  </a:lnTo>
                  <a:lnTo>
                    <a:pt x="29" y="46"/>
                  </a:lnTo>
                  <a:lnTo>
                    <a:pt x="24" y="47"/>
                  </a:lnTo>
                  <a:lnTo>
                    <a:pt x="20" y="52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5" y="67"/>
                  </a:lnTo>
                  <a:lnTo>
                    <a:pt x="15" y="73"/>
                  </a:lnTo>
                  <a:lnTo>
                    <a:pt x="15" y="118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5" name="Freeform 618"/>
            <p:cNvSpPr>
              <a:spLocks/>
            </p:cNvSpPr>
            <p:nvPr/>
          </p:nvSpPr>
          <p:spPr bwMode="auto">
            <a:xfrm>
              <a:off x="2456420" y="3237563"/>
              <a:ext cx="36702" cy="106000"/>
            </a:xfrm>
            <a:custGeom>
              <a:avLst/>
              <a:gdLst>
                <a:gd name="T0" fmla="*/ 39 w 40"/>
                <a:gd name="T1" fmla="*/ 103 h 116"/>
                <a:gd name="T2" fmla="*/ 40 w 40"/>
                <a:gd name="T3" fmla="*/ 116 h 116"/>
                <a:gd name="T4" fmla="*/ 34 w 40"/>
                <a:gd name="T5" fmla="*/ 116 h 116"/>
                <a:gd name="T6" fmla="*/ 30 w 40"/>
                <a:gd name="T7" fmla="*/ 116 h 116"/>
                <a:gd name="T8" fmla="*/ 22 w 40"/>
                <a:gd name="T9" fmla="*/ 116 h 116"/>
                <a:gd name="T10" fmla="*/ 18 w 40"/>
                <a:gd name="T11" fmla="*/ 115 h 116"/>
                <a:gd name="T12" fmla="*/ 13 w 40"/>
                <a:gd name="T13" fmla="*/ 112 h 116"/>
                <a:gd name="T14" fmla="*/ 12 w 40"/>
                <a:gd name="T15" fmla="*/ 109 h 116"/>
                <a:gd name="T16" fmla="*/ 10 w 40"/>
                <a:gd name="T17" fmla="*/ 104 h 116"/>
                <a:gd name="T18" fmla="*/ 10 w 40"/>
                <a:gd name="T19" fmla="*/ 98 h 116"/>
                <a:gd name="T20" fmla="*/ 9 w 40"/>
                <a:gd name="T21" fmla="*/ 91 h 116"/>
                <a:gd name="T22" fmla="*/ 9 w 40"/>
                <a:gd name="T23" fmla="*/ 44 h 116"/>
                <a:gd name="T24" fmla="*/ 0 w 40"/>
                <a:gd name="T25" fmla="*/ 44 h 116"/>
                <a:gd name="T26" fmla="*/ 0 w 40"/>
                <a:gd name="T27" fmla="*/ 30 h 116"/>
                <a:gd name="T28" fmla="*/ 9 w 40"/>
                <a:gd name="T29" fmla="*/ 30 h 116"/>
                <a:gd name="T30" fmla="*/ 9 w 40"/>
                <a:gd name="T31" fmla="*/ 9 h 116"/>
                <a:gd name="T32" fmla="*/ 25 w 40"/>
                <a:gd name="T33" fmla="*/ 0 h 116"/>
                <a:gd name="T34" fmla="*/ 25 w 40"/>
                <a:gd name="T35" fmla="*/ 30 h 116"/>
                <a:gd name="T36" fmla="*/ 39 w 40"/>
                <a:gd name="T37" fmla="*/ 30 h 116"/>
                <a:gd name="T38" fmla="*/ 39 w 40"/>
                <a:gd name="T39" fmla="*/ 44 h 116"/>
                <a:gd name="T40" fmla="*/ 25 w 40"/>
                <a:gd name="T41" fmla="*/ 44 h 116"/>
                <a:gd name="T42" fmla="*/ 25 w 40"/>
                <a:gd name="T43" fmla="*/ 92 h 116"/>
                <a:gd name="T44" fmla="*/ 25 w 40"/>
                <a:gd name="T45" fmla="*/ 97 h 116"/>
                <a:gd name="T46" fmla="*/ 25 w 40"/>
                <a:gd name="T47" fmla="*/ 100 h 116"/>
                <a:gd name="T48" fmla="*/ 27 w 40"/>
                <a:gd name="T49" fmla="*/ 101 h 116"/>
                <a:gd name="T50" fmla="*/ 28 w 40"/>
                <a:gd name="T51" fmla="*/ 103 h 116"/>
                <a:gd name="T52" fmla="*/ 30 w 40"/>
                <a:gd name="T53" fmla="*/ 103 h 116"/>
                <a:gd name="T54" fmla="*/ 33 w 40"/>
                <a:gd name="T55" fmla="*/ 103 h 116"/>
                <a:gd name="T56" fmla="*/ 34 w 40"/>
                <a:gd name="T57" fmla="*/ 103 h 116"/>
                <a:gd name="T58" fmla="*/ 39 w 40"/>
                <a:gd name="T5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116">
                  <a:moveTo>
                    <a:pt x="39" y="103"/>
                  </a:moveTo>
                  <a:lnTo>
                    <a:pt x="40" y="116"/>
                  </a:lnTo>
                  <a:lnTo>
                    <a:pt x="34" y="116"/>
                  </a:lnTo>
                  <a:lnTo>
                    <a:pt x="30" y="116"/>
                  </a:lnTo>
                  <a:lnTo>
                    <a:pt x="22" y="116"/>
                  </a:lnTo>
                  <a:lnTo>
                    <a:pt x="18" y="115"/>
                  </a:lnTo>
                  <a:lnTo>
                    <a:pt x="13" y="112"/>
                  </a:lnTo>
                  <a:lnTo>
                    <a:pt x="12" y="109"/>
                  </a:lnTo>
                  <a:lnTo>
                    <a:pt x="10" y="104"/>
                  </a:lnTo>
                  <a:lnTo>
                    <a:pt x="10" y="98"/>
                  </a:lnTo>
                  <a:lnTo>
                    <a:pt x="9" y="91"/>
                  </a:lnTo>
                  <a:lnTo>
                    <a:pt x="9" y="44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9" y="30"/>
                  </a:lnTo>
                  <a:lnTo>
                    <a:pt x="9" y="9"/>
                  </a:lnTo>
                  <a:lnTo>
                    <a:pt x="25" y="0"/>
                  </a:lnTo>
                  <a:lnTo>
                    <a:pt x="25" y="30"/>
                  </a:lnTo>
                  <a:lnTo>
                    <a:pt x="39" y="30"/>
                  </a:lnTo>
                  <a:lnTo>
                    <a:pt x="39" y="44"/>
                  </a:lnTo>
                  <a:lnTo>
                    <a:pt x="25" y="44"/>
                  </a:lnTo>
                  <a:lnTo>
                    <a:pt x="25" y="92"/>
                  </a:lnTo>
                  <a:lnTo>
                    <a:pt x="25" y="97"/>
                  </a:lnTo>
                  <a:lnTo>
                    <a:pt x="25" y="100"/>
                  </a:lnTo>
                  <a:lnTo>
                    <a:pt x="27" y="101"/>
                  </a:lnTo>
                  <a:lnTo>
                    <a:pt x="28" y="103"/>
                  </a:lnTo>
                  <a:lnTo>
                    <a:pt x="30" y="103"/>
                  </a:lnTo>
                  <a:lnTo>
                    <a:pt x="33" y="103"/>
                  </a:lnTo>
                  <a:lnTo>
                    <a:pt x="34" y="103"/>
                  </a:lnTo>
                  <a:lnTo>
                    <a:pt x="39" y="103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6" name="Freeform 619"/>
            <p:cNvSpPr>
              <a:spLocks noEditPoints="1"/>
            </p:cNvSpPr>
            <p:nvPr/>
          </p:nvSpPr>
          <p:spPr bwMode="auto">
            <a:xfrm>
              <a:off x="2500112" y="3263149"/>
              <a:ext cx="66412" cy="80414"/>
            </a:xfrm>
            <a:custGeom>
              <a:avLst/>
              <a:gdLst>
                <a:gd name="T0" fmla="*/ 0 w 77"/>
                <a:gd name="T1" fmla="*/ 44 h 87"/>
                <a:gd name="T2" fmla="*/ 2 w 77"/>
                <a:gd name="T3" fmla="*/ 29 h 87"/>
                <a:gd name="T4" fmla="*/ 6 w 77"/>
                <a:gd name="T5" fmla="*/ 18 h 87"/>
                <a:gd name="T6" fmla="*/ 14 w 77"/>
                <a:gd name="T7" fmla="*/ 9 h 87"/>
                <a:gd name="T8" fmla="*/ 26 w 77"/>
                <a:gd name="T9" fmla="*/ 1 h 87"/>
                <a:gd name="T10" fmla="*/ 39 w 77"/>
                <a:gd name="T11" fmla="*/ 0 h 87"/>
                <a:gd name="T12" fmla="*/ 54 w 77"/>
                <a:gd name="T13" fmla="*/ 1 h 87"/>
                <a:gd name="T14" fmla="*/ 66 w 77"/>
                <a:gd name="T15" fmla="*/ 10 h 87"/>
                <a:gd name="T16" fmla="*/ 75 w 77"/>
                <a:gd name="T17" fmla="*/ 24 h 87"/>
                <a:gd name="T18" fmla="*/ 77 w 77"/>
                <a:gd name="T19" fmla="*/ 42 h 87"/>
                <a:gd name="T20" fmla="*/ 77 w 77"/>
                <a:gd name="T21" fmla="*/ 57 h 87"/>
                <a:gd name="T22" fmla="*/ 72 w 77"/>
                <a:gd name="T23" fmla="*/ 68 h 87"/>
                <a:gd name="T24" fmla="*/ 69 w 77"/>
                <a:gd name="T25" fmla="*/ 74 h 87"/>
                <a:gd name="T26" fmla="*/ 65 w 77"/>
                <a:gd name="T27" fmla="*/ 78 h 87"/>
                <a:gd name="T28" fmla="*/ 59 w 77"/>
                <a:gd name="T29" fmla="*/ 83 h 87"/>
                <a:gd name="T30" fmla="*/ 53 w 77"/>
                <a:gd name="T31" fmla="*/ 86 h 87"/>
                <a:gd name="T32" fmla="*/ 47 w 77"/>
                <a:gd name="T33" fmla="*/ 87 h 87"/>
                <a:gd name="T34" fmla="*/ 39 w 77"/>
                <a:gd name="T35" fmla="*/ 87 h 87"/>
                <a:gd name="T36" fmla="*/ 24 w 77"/>
                <a:gd name="T37" fmla="*/ 84 h 87"/>
                <a:gd name="T38" fmla="*/ 12 w 77"/>
                <a:gd name="T39" fmla="*/ 77 h 87"/>
                <a:gd name="T40" fmla="*/ 3 w 77"/>
                <a:gd name="T41" fmla="*/ 63 h 87"/>
                <a:gd name="T42" fmla="*/ 0 w 77"/>
                <a:gd name="T43" fmla="*/ 44 h 87"/>
                <a:gd name="T44" fmla="*/ 17 w 77"/>
                <a:gd name="T45" fmla="*/ 44 h 87"/>
                <a:gd name="T46" fmla="*/ 17 w 77"/>
                <a:gd name="T47" fmla="*/ 51 h 87"/>
                <a:gd name="T48" fmla="*/ 18 w 77"/>
                <a:gd name="T49" fmla="*/ 57 h 87"/>
                <a:gd name="T50" fmla="*/ 20 w 77"/>
                <a:gd name="T51" fmla="*/ 62 h 87"/>
                <a:gd name="T52" fmla="*/ 23 w 77"/>
                <a:gd name="T53" fmla="*/ 66 h 87"/>
                <a:gd name="T54" fmla="*/ 27 w 77"/>
                <a:gd name="T55" fmla="*/ 71 h 87"/>
                <a:gd name="T56" fmla="*/ 33 w 77"/>
                <a:gd name="T57" fmla="*/ 74 h 87"/>
                <a:gd name="T58" fmla="*/ 39 w 77"/>
                <a:gd name="T59" fmla="*/ 74 h 87"/>
                <a:gd name="T60" fmla="*/ 45 w 77"/>
                <a:gd name="T61" fmla="*/ 74 h 87"/>
                <a:gd name="T62" fmla="*/ 51 w 77"/>
                <a:gd name="T63" fmla="*/ 71 h 87"/>
                <a:gd name="T64" fmla="*/ 56 w 77"/>
                <a:gd name="T65" fmla="*/ 66 h 87"/>
                <a:gd name="T66" fmla="*/ 59 w 77"/>
                <a:gd name="T67" fmla="*/ 62 h 87"/>
                <a:gd name="T68" fmla="*/ 60 w 77"/>
                <a:gd name="T69" fmla="*/ 57 h 87"/>
                <a:gd name="T70" fmla="*/ 62 w 77"/>
                <a:gd name="T71" fmla="*/ 51 h 87"/>
                <a:gd name="T72" fmla="*/ 62 w 77"/>
                <a:gd name="T73" fmla="*/ 44 h 87"/>
                <a:gd name="T74" fmla="*/ 62 w 77"/>
                <a:gd name="T75" fmla="*/ 36 h 87"/>
                <a:gd name="T76" fmla="*/ 60 w 77"/>
                <a:gd name="T77" fmla="*/ 30 h 87"/>
                <a:gd name="T78" fmla="*/ 59 w 77"/>
                <a:gd name="T79" fmla="*/ 26 h 87"/>
                <a:gd name="T80" fmla="*/ 56 w 77"/>
                <a:gd name="T81" fmla="*/ 21 h 87"/>
                <a:gd name="T82" fmla="*/ 51 w 77"/>
                <a:gd name="T83" fmla="*/ 16 h 87"/>
                <a:gd name="T84" fmla="*/ 45 w 77"/>
                <a:gd name="T85" fmla="*/ 13 h 87"/>
                <a:gd name="T86" fmla="*/ 39 w 77"/>
                <a:gd name="T87" fmla="*/ 13 h 87"/>
                <a:gd name="T88" fmla="*/ 33 w 77"/>
                <a:gd name="T89" fmla="*/ 13 h 87"/>
                <a:gd name="T90" fmla="*/ 27 w 77"/>
                <a:gd name="T91" fmla="*/ 16 h 87"/>
                <a:gd name="T92" fmla="*/ 23 w 77"/>
                <a:gd name="T93" fmla="*/ 21 h 87"/>
                <a:gd name="T94" fmla="*/ 20 w 77"/>
                <a:gd name="T95" fmla="*/ 24 h 87"/>
                <a:gd name="T96" fmla="*/ 18 w 77"/>
                <a:gd name="T97" fmla="*/ 30 h 87"/>
                <a:gd name="T98" fmla="*/ 17 w 77"/>
                <a:gd name="T99" fmla="*/ 36 h 87"/>
                <a:gd name="T100" fmla="*/ 17 w 77"/>
                <a:gd name="T101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7" h="87">
                  <a:moveTo>
                    <a:pt x="0" y="44"/>
                  </a:moveTo>
                  <a:lnTo>
                    <a:pt x="2" y="29"/>
                  </a:lnTo>
                  <a:lnTo>
                    <a:pt x="6" y="18"/>
                  </a:lnTo>
                  <a:lnTo>
                    <a:pt x="14" y="9"/>
                  </a:lnTo>
                  <a:lnTo>
                    <a:pt x="26" y="1"/>
                  </a:lnTo>
                  <a:lnTo>
                    <a:pt x="39" y="0"/>
                  </a:lnTo>
                  <a:lnTo>
                    <a:pt x="54" y="1"/>
                  </a:lnTo>
                  <a:lnTo>
                    <a:pt x="66" y="10"/>
                  </a:lnTo>
                  <a:lnTo>
                    <a:pt x="75" y="24"/>
                  </a:lnTo>
                  <a:lnTo>
                    <a:pt x="77" y="42"/>
                  </a:lnTo>
                  <a:lnTo>
                    <a:pt x="77" y="57"/>
                  </a:lnTo>
                  <a:lnTo>
                    <a:pt x="72" y="68"/>
                  </a:lnTo>
                  <a:lnTo>
                    <a:pt x="69" y="74"/>
                  </a:lnTo>
                  <a:lnTo>
                    <a:pt x="65" y="78"/>
                  </a:lnTo>
                  <a:lnTo>
                    <a:pt x="59" y="83"/>
                  </a:lnTo>
                  <a:lnTo>
                    <a:pt x="53" y="86"/>
                  </a:lnTo>
                  <a:lnTo>
                    <a:pt x="47" y="87"/>
                  </a:lnTo>
                  <a:lnTo>
                    <a:pt x="39" y="87"/>
                  </a:lnTo>
                  <a:lnTo>
                    <a:pt x="24" y="84"/>
                  </a:lnTo>
                  <a:lnTo>
                    <a:pt x="12" y="77"/>
                  </a:lnTo>
                  <a:lnTo>
                    <a:pt x="3" y="63"/>
                  </a:lnTo>
                  <a:lnTo>
                    <a:pt x="0" y="44"/>
                  </a:lnTo>
                  <a:close/>
                  <a:moveTo>
                    <a:pt x="17" y="44"/>
                  </a:moveTo>
                  <a:lnTo>
                    <a:pt x="17" y="51"/>
                  </a:lnTo>
                  <a:lnTo>
                    <a:pt x="18" y="57"/>
                  </a:lnTo>
                  <a:lnTo>
                    <a:pt x="20" y="62"/>
                  </a:lnTo>
                  <a:lnTo>
                    <a:pt x="23" y="66"/>
                  </a:lnTo>
                  <a:lnTo>
                    <a:pt x="27" y="71"/>
                  </a:lnTo>
                  <a:lnTo>
                    <a:pt x="33" y="74"/>
                  </a:lnTo>
                  <a:lnTo>
                    <a:pt x="39" y="74"/>
                  </a:lnTo>
                  <a:lnTo>
                    <a:pt x="45" y="74"/>
                  </a:lnTo>
                  <a:lnTo>
                    <a:pt x="51" y="71"/>
                  </a:lnTo>
                  <a:lnTo>
                    <a:pt x="56" y="66"/>
                  </a:lnTo>
                  <a:lnTo>
                    <a:pt x="59" y="62"/>
                  </a:lnTo>
                  <a:lnTo>
                    <a:pt x="60" y="57"/>
                  </a:lnTo>
                  <a:lnTo>
                    <a:pt x="62" y="51"/>
                  </a:lnTo>
                  <a:lnTo>
                    <a:pt x="62" y="44"/>
                  </a:lnTo>
                  <a:lnTo>
                    <a:pt x="62" y="36"/>
                  </a:lnTo>
                  <a:lnTo>
                    <a:pt x="60" y="30"/>
                  </a:lnTo>
                  <a:lnTo>
                    <a:pt x="59" y="26"/>
                  </a:lnTo>
                  <a:lnTo>
                    <a:pt x="56" y="21"/>
                  </a:lnTo>
                  <a:lnTo>
                    <a:pt x="51" y="16"/>
                  </a:lnTo>
                  <a:lnTo>
                    <a:pt x="45" y="13"/>
                  </a:lnTo>
                  <a:lnTo>
                    <a:pt x="39" y="13"/>
                  </a:lnTo>
                  <a:lnTo>
                    <a:pt x="33" y="13"/>
                  </a:lnTo>
                  <a:lnTo>
                    <a:pt x="27" y="16"/>
                  </a:lnTo>
                  <a:lnTo>
                    <a:pt x="23" y="21"/>
                  </a:lnTo>
                  <a:lnTo>
                    <a:pt x="20" y="24"/>
                  </a:lnTo>
                  <a:lnTo>
                    <a:pt x="18" y="30"/>
                  </a:lnTo>
                  <a:lnTo>
                    <a:pt x="17" y="36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7" name="Freeform 620"/>
            <p:cNvSpPr>
              <a:spLocks/>
            </p:cNvSpPr>
            <p:nvPr/>
          </p:nvSpPr>
          <p:spPr bwMode="auto">
            <a:xfrm>
              <a:off x="2575261" y="3237563"/>
              <a:ext cx="36702" cy="106000"/>
            </a:xfrm>
            <a:custGeom>
              <a:avLst/>
              <a:gdLst>
                <a:gd name="T0" fmla="*/ 39 w 40"/>
                <a:gd name="T1" fmla="*/ 103 h 116"/>
                <a:gd name="T2" fmla="*/ 40 w 40"/>
                <a:gd name="T3" fmla="*/ 116 h 116"/>
                <a:gd name="T4" fmla="*/ 36 w 40"/>
                <a:gd name="T5" fmla="*/ 116 h 116"/>
                <a:gd name="T6" fmla="*/ 30 w 40"/>
                <a:gd name="T7" fmla="*/ 116 h 116"/>
                <a:gd name="T8" fmla="*/ 24 w 40"/>
                <a:gd name="T9" fmla="*/ 116 h 116"/>
                <a:gd name="T10" fmla="*/ 18 w 40"/>
                <a:gd name="T11" fmla="*/ 115 h 116"/>
                <a:gd name="T12" fmla="*/ 15 w 40"/>
                <a:gd name="T13" fmla="*/ 112 h 116"/>
                <a:gd name="T14" fmla="*/ 12 w 40"/>
                <a:gd name="T15" fmla="*/ 109 h 116"/>
                <a:gd name="T16" fmla="*/ 12 w 40"/>
                <a:gd name="T17" fmla="*/ 104 h 116"/>
                <a:gd name="T18" fmla="*/ 10 w 40"/>
                <a:gd name="T19" fmla="*/ 98 h 116"/>
                <a:gd name="T20" fmla="*/ 10 w 40"/>
                <a:gd name="T21" fmla="*/ 91 h 116"/>
                <a:gd name="T22" fmla="*/ 10 w 40"/>
                <a:gd name="T23" fmla="*/ 44 h 116"/>
                <a:gd name="T24" fmla="*/ 0 w 40"/>
                <a:gd name="T25" fmla="*/ 44 h 116"/>
                <a:gd name="T26" fmla="*/ 0 w 40"/>
                <a:gd name="T27" fmla="*/ 30 h 116"/>
                <a:gd name="T28" fmla="*/ 10 w 40"/>
                <a:gd name="T29" fmla="*/ 30 h 116"/>
                <a:gd name="T30" fmla="*/ 10 w 40"/>
                <a:gd name="T31" fmla="*/ 9 h 116"/>
                <a:gd name="T32" fmla="*/ 25 w 40"/>
                <a:gd name="T33" fmla="*/ 0 h 116"/>
                <a:gd name="T34" fmla="*/ 25 w 40"/>
                <a:gd name="T35" fmla="*/ 30 h 116"/>
                <a:gd name="T36" fmla="*/ 39 w 40"/>
                <a:gd name="T37" fmla="*/ 30 h 116"/>
                <a:gd name="T38" fmla="*/ 39 w 40"/>
                <a:gd name="T39" fmla="*/ 44 h 116"/>
                <a:gd name="T40" fmla="*/ 25 w 40"/>
                <a:gd name="T41" fmla="*/ 44 h 116"/>
                <a:gd name="T42" fmla="*/ 25 w 40"/>
                <a:gd name="T43" fmla="*/ 92 h 116"/>
                <a:gd name="T44" fmla="*/ 25 w 40"/>
                <a:gd name="T45" fmla="*/ 97 h 116"/>
                <a:gd name="T46" fmla="*/ 27 w 40"/>
                <a:gd name="T47" fmla="*/ 100 h 116"/>
                <a:gd name="T48" fmla="*/ 27 w 40"/>
                <a:gd name="T49" fmla="*/ 101 h 116"/>
                <a:gd name="T50" fmla="*/ 28 w 40"/>
                <a:gd name="T51" fmla="*/ 103 h 116"/>
                <a:gd name="T52" fmla="*/ 31 w 40"/>
                <a:gd name="T53" fmla="*/ 103 h 116"/>
                <a:gd name="T54" fmla="*/ 33 w 40"/>
                <a:gd name="T55" fmla="*/ 103 h 116"/>
                <a:gd name="T56" fmla="*/ 36 w 40"/>
                <a:gd name="T57" fmla="*/ 103 h 116"/>
                <a:gd name="T58" fmla="*/ 39 w 40"/>
                <a:gd name="T59" fmla="*/ 10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116">
                  <a:moveTo>
                    <a:pt x="39" y="103"/>
                  </a:moveTo>
                  <a:lnTo>
                    <a:pt x="40" y="116"/>
                  </a:lnTo>
                  <a:lnTo>
                    <a:pt x="36" y="116"/>
                  </a:lnTo>
                  <a:lnTo>
                    <a:pt x="30" y="116"/>
                  </a:lnTo>
                  <a:lnTo>
                    <a:pt x="24" y="116"/>
                  </a:lnTo>
                  <a:lnTo>
                    <a:pt x="18" y="115"/>
                  </a:lnTo>
                  <a:lnTo>
                    <a:pt x="15" y="112"/>
                  </a:lnTo>
                  <a:lnTo>
                    <a:pt x="12" y="109"/>
                  </a:lnTo>
                  <a:lnTo>
                    <a:pt x="12" y="104"/>
                  </a:lnTo>
                  <a:lnTo>
                    <a:pt x="10" y="98"/>
                  </a:lnTo>
                  <a:lnTo>
                    <a:pt x="10" y="91"/>
                  </a:lnTo>
                  <a:lnTo>
                    <a:pt x="10" y="44"/>
                  </a:lnTo>
                  <a:lnTo>
                    <a:pt x="0" y="44"/>
                  </a:lnTo>
                  <a:lnTo>
                    <a:pt x="0" y="30"/>
                  </a:lnTo>
                  <a:lnTo>
                    <a:pt x="10" y="30"/>
                  </a:lnTo>
                  <a:lnTo>
                    <a:pt x="10" y="9"/>
                  </a:lnTo>
                  <a:lnTo>
                    <a:pt x="25" y="0"/>
                  </a:lnTo>
                  <a:lnTo>
                    <a:pt x="25" y="30"/>
                  </a:lnTo>
                  <a:lnTo>
                    <a:pt x="39" y="30"/>
                  </a:lnTo>
                  <a:lnTo>
                    <a:pt x="39" y="44"/>
                  </a:lnTo>
                  <a:lnTo>
                    <a:pt x="25" y="44"/>
                  </a:lnTo>
                  <a:lnTo>
                    <a:pt x="25" y="92"/>
                  </a:lnTo>
                  <a:lnTo>
                    <a:pt x="25" y="97"/>
                  </a:lnTo>
                  <a:lnTo>
                    <a:pt x="27" y="100"/>
                  </a:lnTo>
                  <a:lnTo>
                    <a:pt x="27" y="101"/>
                  </a:lnTo>
                  <a:lnTo>
                    <a:pt x="28" y="103"/>
                  </a:lnTo>
                  <a:lnTo>
                    <a:pt x="31" y="103"/>
                  </a:lnTo>
                  <a:lnTo>
                    <a:pt x="33" y="103"/>
                  </a:lnTo>
                  <a:lnTo>
                    <a:pt x="36" y="103"/>
                  </a:lnTo>
                  <a:lnTo>
                    <a:pt x="39" y="103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8" name="Freeform 621"/>
            <p:cNvSpPr>
              <a:spLocks noEditPoints="1"/>
            </p:cNvSpPr>
            <p:nvPr/>
          </p:nvSpPr>
          <p:spPr bwMode="auto">
            <a:xfrm>
              <a:off x="2618954" y="3263149"/>
              <a:ext cx="68160" cy="80414"/>
            </a:xfrm>
            <a:custGeom>
              <a:avLst/>
              <a:gdLst>
                <a:gd name="T0" fmla="*/ 49 w 77"/>
                <a:gd name="T1" fmla="*/ 81 h 87"/>
                <a:gd name="T2" fmla="*/ 35 w 77"/>
                <a:gd name="T3" fmla="*/ 87 h 87"/>
                <a:gd name="T4" fmla="*/ 20 w 77"/>
                <a:gd name="T5" fmla="*/ 87 h 87"/>
                <a:gd name="T6" fmla="*/ 8 w 77"/>
                <a:gd name="T7" fmla="*/ 81 h 87"/>
                <a:gd name="T8" fmla="*/ 2 w 77"/>
                <a:gd name="T9" fmla="*/ 71 h 87"/>
                <a:gd name="T10" fmla="*/ 0 w 77"/>
                <a:gd name="T11" fmla="*/ 57 h 87"/>
                <a:gd name="T12" fmla="*/ 6 w 77"/>
                <a:gd name="T13" fmla="*/ 47 h 87"/>
                <a:gd name="T14" fmla="*/ 14 w 77"/>
                <a:gd name="T15" fmla="*/ 41 h 87"/>
                <a:gd name="T16" fmla="*/ 24 w 77"/>
                <a:gd name="T17" fmla="*/ 38 h 87"/>
                <a:gd name="T18" fmla="*/ 41 w 77"/>
                <a:gd name="T19" fmla="*/ 35 h 87"/>
                <a:gd name="T20" fmla="*/ 55 w 77"/>
                <a:gd name="T21" fmla="*/ 32 h 87"/>
                <a:gd name="T22" fmla="*/ 55 w 77"/>
                <a:gd name="T23" fmla="*/ 29 h 87"/>
                <a:gd name="T24" fmla="*/ 53 w 77"/>
                <a:gd name="T25" fmla="*/ 19 h 87"/>
                <a:gd name="T26" fmla="*/ 47 w 77"/>
                <a:gd name="T27" fmla="*/ 15 h 87"/>
                <a:gd name="T28" fmla="*/ 37 w 77"/>
                <a:gd name="T29" fmla="*/ 13 h 87"/>
                <a:gd name="T30" fmla="*/ 28 w 77"/>
                <a:gd name="T31" fmla="*/ 13 h 87"/>
                <a:gd name="T32" fmla="*/ 21 w 77"/>
                <a:gd name="T33" fmla="*/ 18 h 87"/>
                <a:gd name="T34" fmla="*/ 17 w 77"/>
                <a:gd name="T35" fmla="*/ 27 h 87"/>
                <a:gd name="T36" fmla="*/ 5 w 77"/>
                <a:gd name="T37" fmla="*/ 16 h 87"/>
                <a:gd name="T38" fmla="*/ 11 w 77"/>
                <a:gd name="T39" fmla="*/ 7 h 87"/>
                <a:gd name="T40" fmla="*/ 21 w 77"/>
                <a:gd name="T41" fmla="*/ 1 h 87"/>
                <a:gd name="T42" fmla="*/ 40 w 77"/>
                <a:gd name="T43" fmla="*/ 0 h 87"/>
                <a:gd name="T44" fmla="*/ 52 w 77"/>
                <a:gd name="T45" fmla="*/ 0 h 87"/>
                <a:gd name="T46" fmla="*/ 64 w 77"/>
                <a:gd name="T47" fmla="*/ 4 h 87"/>
                <a:gd name="T48" fmla="*/ 70 w 77"/>
                <a:gd name="T49" fmla="*/ 12 h 87"/>
                <a:gd name="T50" fmla="*/ 71 w 77"/>
                <a:gd name="T51" fmla="*/ 21 h 87"/>
                <a:gd name="T52" fmla="*/ 73 w 77"/>
                <a:gd name="T53" fmla="*/ 32 h 87"/>
                <a:gd name="T54" fmla="*/ 73 w 77"/>
                <a:gd name="T55" fmla="*/ 65 h 87"/>
                <a:gd name="T56" fmla="*/ 74 w 77"/>
                <a:gd name="T57" fmla="*/ 80 h 87"/>
                <a:gd name="T58" fmla="*/ 62 w 77"/>
                <a:gd name="T59" fmla="*/ 86 h 87"/>
                <a:gd name="T60" fmla="*/ 56 w 77"/>
                <a:gd name="T61" fmla="*/ 75 h 87"/>
                <a:gd name="T62" fmla="*/ 50 w 77"/>
                <a:gd name="T63" fmla="*/ 47 h 87"/>
                <a:gd name="T64" fmla="*/ 34 w 77"/>
                <a:gd name="T65" fmla="*/ 50 h 87"/>
                <a:gd name="T66" fmla="*/ 23 w 77"/>
                <a:gd name="T67" fmla="*/ 53 h 87"/>
                <a:gd name="T68" fmla="*/ 17 w 77"/>
                <a:gd name="T69" fmla="*/ 57 h 87"/>
                <a:gd name="T70" fmla="*/ 15 w 77"/>
                <a:gd name="T71" fmla="*/ 63 h 87"/>
                <a:gd name="T72" fmla="*/ 20 w 77"/>
                <a:gd name="T73" fmla="*/ 71 h 87"/>
                <a:gd name="T74" fmla="*/ 26 w 77"/>
                <a:gd name="T75" fmla="*/ 74 h 87"/>
                <a:gd name="T76" fmla="*/ 38 w 77"/>
                <a:gd name="T77" fmla="*/ 74 h 87"/>
                <a:gd name="T78" fmla="*/ 50 w 77"/>
                <a:gd name="T79" fmla="*/ 66 h 87"/>
                <a:gd name="T80" fmla="*/ 55 w 77"/>
                <a:gd name="T81" fmla="*/ 57 h 87"/>
                <a:gd name="T82" fmla="*/ 55 w 77"/>
                <a:gd name="T83" fmla="*/ 4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7" h="87">
                  <a:moveTo>
                    <a:pt x="56" y="75"/>
                  </a:moveTo>
                  <a:lnTo>
                    <a:pt x="49" y="81"/>
                  </a:lnTo>
                  <a:lnTo>
                    <a:pt x="43" y="86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0" y="87"/>
                  </a:lnTo>
                  <a:lnTo>
                    <a:pt x="12" y="84"/>
                  </a:lnTo>
                  <a:lnTo>
                    <a:pt x="8" y="81"/>
                  </a:lnTo>
                  <a:lnTo>
                    <a:pt x="3" y="75"/>
                  </a:lnTo>
                  <a:lnTo>
                    <a:pt x="2" y="71"/>
                  </a:lnTo>
                  <a:lnTo>
                    <a:pt x="0" y="63"/>
                  </a:lnTo>
                  <a:lnTo>
                    <a:pt x="0" y="57"/>
                  </a:lnTo>
                  <a:lnTo>
                    <a:pt x="3" y="51"/>
                  </a:lnTo>
                  <a:lnTo>
                    <a:pt x="6" y="47"/>
                  </a:lnTo>
                  <a:lnTo>
                    <a:pt x="9" y="44"/>
                  </a:lnTo>
                  <a:lnTo>
                    <a:pt x="14" y="41"/>
                  </a:lnTo>
                  <a:lnTo>
                    <a:pt x="20" y="39"/>
                  </a:lnTo>
                  <a:lnTo>
                    <a:pt x="24" y="38"/>
                  </a:lnTo>
                  <a:lnTo>
                    <a:pt x="31" y="36"/>
                  </a:lnTo>
                  <a:lnTo>
                    <a:pt x="41" y="35"/>
                  </a:lnTo>
                  <a:lnTo>
                    <a:pt x="49" y="33"/>
                  </a:lnTo>
                  <a:lnTo>
                    <a:pt x="55" y="32"/>
                  </a:lnTo>
                  <a:lnTo>
                    <a:pt x="55" y="30"/>
                  </a:lnTo>
                  <a:lnTo>
                    <a:pt x="55" y="29"/>
                  </a:lnTo>
                  <a:lnTo>
                    <a:pt x="55" y="24"/>
                  </a:lnTo>
                  <a:lnTo>
                    <a:pt x="53" y="19"/>
                  </a:lnTo>
                  <a:lnTo>
                    <a:pt x="52" y="16"/>
                  </a:lnTo>
                  <a:lnTo>
                    <a:pt x="47" y="15"/>
                  </a:lnTo>
                  <a:lnTo>
                    <a:pt x="43" y="13"/>
                  </a:lnTo>
                  <a:lnTo>
                    <a:pt x="37" y="13"/>
                  </a:lnTo>
                  <a:lnTo>
                    <a:pt x="32" y="13"/>
                  </a:lnTo>
                  <a:lnTo>
                    <a:pt x="28" y="13"/>
                  </a:lnTo>
                  <a:lnTo>
                    <a:pt x="24" y="16"/>
                  </a:lnTo>
                  <a:lnTo>
                    <a:pt x="21" y="18"/>
                  </a:lnTo>
                  <a:lnTo>
                    <a:pt x="18" y="23"/>
                  </a:lnTo>
                  <a:lnTo>
                    <a:pt x="17" y="27"/>
                  </a:lnTo>
                  <a:lnTo>
                    <a:pt x="2" y="26"/>
                  </a:lnTo>
                  <a:lnTo>
                    <a:pt x="5" y="16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5" y="4"/>
                  </a:lnTo>
                  <a:lnTo>
                    <a:pt x="21" y="1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2" y="0"/>
                  </a:lnTo>
                  <a:lnTo>
                    <a:pt x="58" y="1"/>
                  </a:lnTo>
                  <a:lnTo>
                    <a:pt x="64" y="4"/>
                  </a:lnTo>
                  <a:lnTo>
                    <a:pt x="67" y="9"/>
                  </a:lnTo>
                  <a:lnTo>
                    <a:pt x="70" y="12"/>
                  </a:lnTo>
                  <a:lnTo>
                    <a:pt x="71" y="18"/>
                  </a:lnTo>
                  <a:lnTo>
                    <a:pt x="71" y="21"/>
                  </a:lnTo>
                  <a:lnTo>
                    <a:pt x="73" y="26"/>
                  </a:lnTo>
                  <a:lnTo>
                    <a:pt x="73" y="32"/>
                  </a:lnTo>
                  <a:lnTo>
                    <a:pt x="73" y="50"/>
                  </a:lnTo>
                  <a:lnTo>
                    <a:pt x="73" y="65"/>
                  </a:lnTo>
                  <a:lnTo>
                    <a:pt x="73" y="74"/>
                  </a:lnTo>
                  <a:lnTo>
                    <a:pt x="74" y="80"/>
                  </a:lnTo>
                  <a:lnTo>
                    <a:pt x="77" y="86"/>
                  </a:lnTo>
                  <a:lnTo>
                    <a:pt x="62" y="86"/>
                  </a:lnTo>
                  <a:lnTo>
                    <a:pt x="59" y="81"/>
                  </a:lnTo>
                  <a:lnTo>
                    <a:pt x="56" y="75"/>
                  </a:lnTo>
                  <a:close/>
                  <a:moveTo>
                    <a:pt x="55" y="45"/>
                  </a:moveTo>
                  <a:lnTo>
                    <a:pt x="50" y="47"/>
                  </a:lnTo>
                  <a:lnTo>
                    <a:pt x="43" y="48"/>
                  </a:lnTo>
                  <a:lnTo>
                    <a:pt x="34" y="50"/>
                  </a:lnTo>
                  <a:lnTo>
                    <a:pt x="28" y="51"/>
                  </a:lnTo>
                  <a:lnTo>
                    <a:pt x="23" y="53"/>
                  </a:lnTo>
                  <a:lnTo>
                    <a:pt x="20" y="54"/>
                  </a:lnTo>
                  <a:lnTo>
                    <a:pt x="17" y="57"/>
                  </a:lnTo>
                  <a:lnTo>
                    <a:pt x="17" y="59"/>
                  </a:lnTo>
                  <a:lnTo>
                    <a:pt x="15" y="63"/>
                  </a:lnTo>
                  <a:lnTo>
                    <a:pt x="17" y="68"/>
                  </a:lnTo>
                  <a:lnTo>
                    <a:pt x="20" y="71"/>
                  </a:lnTo>
                  <a:lnTo>
                    <a:pt x="23" y="72"/>
                  </a:lnTo>
                  <a:lnTo>
                    <a:pt x="26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4" y="71"/>
                  </a:lnTo>
                  <a:lnTo>
                    <a:pt x="50" y="66"/>
                  </a:lnTo>
                  <a:lnTo>
                    <a:pt x="53" y="62"/>
                  </a:lnTo>
                  <a:lnTo>
                    <a:pt x="55" y="57"/>
                  </a:lnTo>
                  <a:lnTo>
                    <a:pt x="55" y="50"/>
                  </a:lnTo>
                  <a:lnTo>
                    <a:pt x="55" y="45"/>
                  </a:lnTo>
                  <a:close/>
                </a:path>
              </a:pathLst>
            </a:cu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99" name="Rectangle 622"/>
            <p:cNvSpPr>
              <a:spLocks noChangeArrowheads="1"/>
            </p:cNvSpPr>
            <p:nvPr/>
          </p:nvSpPr>
          <p:spPr bwMode="auto">
            <a:xfrm>
              <a:off x="2702842" y="3233908"/>
              <a:ext cx="13981" cy="107828"/>
            </a:xfrm>
            <a:prstGeom prst="rect">
              <a:avLst/>
            </a:prstGeom>
            <a:solidFill>
              <a:srgbClr val="BC8F8F"/>
            </a:solidFill>
            <a:ln w="0">
              <a:solidFill>
                <a:srgbClr val="BC8F8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15" name="AutoShape 237"/>
            <p:cNvSpPr>
              <a:spLocks noChangeAspect="1" noChangeArrowheads="1" noTextEdit="1"/>
            </p:cNvSpPr>
            <p:nvPr/>
          </p:nvSpPr>
          <p:spPr bwMode="auto">
            <a:xfrm>
              <a:off x="30651" y="931148"/>
              <a:ext cx="4351703" cy="3640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kern="0">
                <a:solidFill>
                  <a:prstClr val="black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241125" y="1450843"/>
              <a:ext cx="653389" cy="697627"/>
            </a:xfrm>
            <a:prstGeom prst="rect">
              <a:avLst/>
            </a:prstGeom>
            <a:solidFill>
              <a:srgbClr val="FFFF00"/>
            </a:solidFill>
          </p:spPr>
          <p:txBody>
            <a:bodyPr wrap="square" rtlCol="0">
              <a:spAutoFit/>
            </a:bodyPr>
            <a:lstStyle/>
            <a:p>
              <a:r>
                <a:rPr lang="en-GB" sz="1400" b="1" dirty="0"/>
                <a:t>After-glow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2418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TextBox 1826"/>
          <p:cNvSpPr txBox="1"/>
          <p:nvPr/>
        </p:nvSpPr>
        <p:spPr>
          <a:xfrm>
            <a:off x="2830814" y="4010143"/>
            <a:ext cx="31813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1600" b="1" kern="0" dirty="0">
                <a:solidFill>
                  <a:prstClr val="black"/>
                </a:solidFill>
              </a:rPr>
              <a:t>D-T equivalent fusion power </a:t>
            </a:r>
          </a:p>
          <a:p>
            <a:pPr>
              <a:defRPr/>
            </a:pPr>
            <a:r>
              <a:rPr lang="en-GB" sz="1600" b="1" kern="0" dirty="0">
                <a:solidFill>
                  <a:prstClr val="black"/>
                </a:solidFill>
              </a:rPr>
              <a:t>for 2014-2016 discharges</a:t>
            </a:r>
          </a:p>
        </p:txBody>
      </p:sp>
      <p:sp>
        <p:nvSpPr>
          <p:cNvPr id="1837" name="TextBox 1836"/>
          <p:cNvSpPr txBox="1"/>
          <p:nvPr/>
        </p:nvSpPr>
        <p:spPr>
          <a:xfrm>
            <a:off x="5544304" y="1563638"/>
            <a:ext cx="3539421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Equivalent fusion </a:t>
            </a:r>
            <a:r>
              <a:rPr lang="en-GB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power at 40MW 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reaching similar level than in the  1998 D-T campaign (DTE1) with two </a:t>
            </a:r>
            <a:r>
              <a:rPr lang="en-GB" sz="1600" b="1" u="sng" dirty="0">
                <a:latin typeface="Arial" panose="020B0604020202020204" pitchFamily="34" charset="0"/>
                <a:cs typeface="Arial" panose="020B0604020202020204" pitchFamily="34" charset="0"/>
              </a:rPr>
              <a:t>stationary scenarios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GB" sz="1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baseline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GB" sz="1600" b="1" dirty="0">
                <a:solidFill>
                  <a:srgbClr val="008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hybrid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285750" indent="-285750" algn="just">
              <a:buFont typeface="Wingdings" panose="05000000000000000000" pitchFamily="2" charset="2"/>
              <a:buChar char="q"/>
            </a:pPr>
            <a:endParaRPr lang="en-GB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just">
              <a:buFont typeface="Wingdings" panose="05000000000000000000" pitchFamily="2" charset="2"/>
              <a:buChar char="q"/>
            </a:pPr>
            <a:r>
              <a:rPr lang="en-GB" sz="1600" b="1" u="sng" dirty="0">
                <a:latin typeface="Arial" panose="020B0604020202020204" pitchFamily="34" charset="0"/>
                <a:cs typeface="Arial" panose="020B0604020202020204" pitchFamily="34" charset="0"/>
              </a:rPr>
              <a:t>Transient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ITB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 scenario for </a:t>
            </a:r>
            <a:r>
              <a:rPr lang="en-GB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    </a:t>
            </a:r>
            <a:r>
              <a:rPr lang="en-GB" sz="1600" b="1" dirty="0" smtClean="0">
                <a:latin typeface="Symbol" panose="05050102010706020507" pitchFamily="18" charset="2"/>
                <a:cs typeface="Arial" panose="020B0604020202020204" pitchFamily="34" charset="0"/>
              </a:rPr>
              <a:t>a</a:t>
            </a:r>
            <a:r>
              <a:rPr lang="en-GB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-particle </a:t>
            </a:r>
            <a:r>
              <a:rPr lang="en-GB" sz="1600" b="1" dirty="0">
                <a:latin typeface="Arial" panose="020B0604020202020204" pitchFamily="34" charset="0"/>
                <a:cs typeface="Arial" panose="020B0604020202020204" pitchFamily="34" charset="0"/>
              </a:rPr>
              <a:t>driven mode studies</a:t>
            </a:r>
          </a:p>
          <a:p>
            <a:pPr algn="just"/>
            <a:endParaRPr lang="en-GB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7504" y="-84745"/>
            <a:ext cx="7200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Prospects for 10 to 15MW of fusion power in stationary scenarios in JET-ILW </a:t>
            </a:r>
          </a:p>
        </p:txBody>
      </p:sp>
      <p:sp>
        <p:nvSpPr>
          <p:cNvPr id="5" name="Freeform 3747"/>
          <p:cNvSpPr>
            <a:spLocks noEditPoints="1"/>
          </p:cNvSpPr>
          <p:nvPr/>
        </p:nvSpPr>
        <p:spPr bwMode="auto">
          <a:xfrm>
            <a:off x="835291" y="760225"/>
            <a:ext cx="4577041" cy="3287573"/>
          </a:xfrm>
          <a:custGeom>
            <a:avLst/>
            <a:gdLst>
              <a:gd name="T0" fmla="*/ 0 w 3293"/>
              <a:gd name="T1" fmla="*/ 3012 h 3012"/>
              <a:gd name="T2" fmla="*/ 3293 w 3293"/>
              <a:gd name="T3" fmla="*/ 3012 h 3012"/>
              <a:gd name="T4" fmla="*/ 0 w 3293"/>
              <a:gd name="T5" fmla="*/ 2583 h 3012"/>
              <a:gd name="T6" fmla="*/ 3293 w 3293"/>
              <a:gd name="T7" fmla="*/ 2583 h 3012"/>
              <a:gd name="T8" fmla="*/ 0 w 3293"/>
              <a:gd name="T9" fmla="*/ 2154 h 3012"/>
              <a:gd name="T10" fmla="*/ 3293 w 3293"/>
              <a:gd name="T11" fmla="*/ 2154 h 3012"/>
              <a:gd name="T12" fmla="*/ 0 w 3293"/>
              <a:gd name="T13" fmla="*/ 1724 h 3012"/>
              <a:gd name="T14" fmla="*/ 3293 w 3293"/>
              <a:gd name="T15" fmla="*/ 1724 h 3012"/>
              <a:gd name="T16" fmla="*/ 0 w 3293"/>
              <a:gd name="T17" fmla="*/ 1295 h 3012"/>
              <a:gd name="T18" fmla="*/ 3293 w 3293"/>
              <a:gd name="T19" fmla="*/ 1295 h 3012"/>
              <a:gd name="T20" fmla="*/ 0 w 3293"/>
              <a:gd name="T21" fmla="*/ 859 h 3012"/>
              <a:gd name="T22" fmla="*/ 3293 w 3293"/>
              <a:gd name="T23" fmla="*/ 859 h 3012"/>
              <a:gd name="T24" fmla="*/ 0 w 3293"/>
              <a:gd name="T25" fmla="*/ 430 h 3012"/>
              <a:gd name="T26" fmla="*/ 3293 w 3293"/>
              <a:gd name="T27" fmla="*/ 430 h 3012"/>
              <a:gd name="T28" fmla="*/ 0 w 3293"/>
              <a:gd name="T29" fmla="*/ 0 h 3012"/>
              <a:gd name="T30" fmla="*/ 3293 w 3293"/>
              <a:gd name="T31" fmla="*/ 0 h 3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93" h="3012">
                <a:moveTo>
                  <a:pt x="0" y="3012"/>
                </a:moveTo>
                <a:lnTo>
                  <a:pt x="3293" y="3012"/>
                </a:lnTo>
                <a:moveTo>
                  <a:pt x="0" y="2583"/>
                </a:moveTo>
                <a:lnTo>
                  <a:pt x="3293" y="2583"/>
                </a:lnTo>
                <a:moveTo>
                  <a:pt x="0" y="2154"/>
                </a:moveTo>
                <a:lnTo>
                  <a:pt x="3293" y="2154"/>
                </a:lnTo>
                <a:moveTo>
                  <a:pt x="0" y="1724"/>
                </a:moveTo>
                <a:lnTo>
                  <a:pt x="3293" y="1724"/>
                </a:lnTo>
                <a:moveTo>
                  <a:pt x="0" y="1295"/>
                </a:moveTo>
                <a:lnTo>
                  <a:pt x="3293" y="1295"/>
                </a:lnTo>
                <a:moveTo>
                  <a:pt x="0" y="859"/>
                </a:moveTo>
                <a:lnTo>
                  <a:pt x="3293" y="859"/>
                </a:lnTo>
                <a:moveTo>
                  <a:pt x="0" y="430"/>
                </a:moveTo>
                <a:lnTo>
                  <a:pt x="3293" y="430"/>
                </a:lnTo>
                <a:moveTo>
                  <a:pt x="0" y="0"/>
                </a:moveTo>
                <a:lnTo>
                  <a:pt x="3293" y="0"/>
                </a:lnTo>
              </a:path>
            </a:pathLst>
          </a:custGeom>
          <a:noFill/>
          <a:ln w="11113" cap="flat">
            <a:solidFill>
              <a:srgbClr val="D9D9D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" name="Freeform 3748"/>
          <p:cNvSpPr>
            <a:spLocks noEditPoints="1"/>
          </p:cNvSpPr>
          <p:nvPr/>
        </p:nvSpPr>
        <p:spPr bwMode="auto">
          <a:xfrm>
            <a:off x="1755426" y="760225"/>
            <a:ext cx="3656907" cy="3756914"/>
          </a:xfrm>
          <a:custGeom>
            <a:avLst/>
            <a:gdLst>
              <a:gd name="T0" fmla="*/ 0 w 2631"/>
              <a:gd name="T1" fmla="*/ 0 h 3442"/>
              <a:gd name="T2" fmla="*/ 0 w 2631"/>
              <a:gd name="T3" fmla="*/ 3442 h 3442"/>
              <a:gd name="T4" fmla="*/ 656 w 2631"/>
              <a:gd name="T5" fmla="*/ 0 h 3442"/>
              <a:gd name="T6" fmla="*/ 656 w 2631"/>
              <a:gd name="T7" fmla="*/ 3442 h 3442"/>
              <a:gd name="T8" fmla="*/ 1312 w 2631"/>
              <a:gd name="T9" fmla="*/ 0 h 3442"/>
              <a:gd name="T10" fmla="*/ 1312 w 2631"/>
              <a:gd name="T11" fmla="*/ 3442 h 3442"/>
              <a:gd name="T12" fmla="*/ 1975 w 2631"/>
              <a:gd name="T13" fmla="*/ 0 h 3442"/>
              <a:gd name="T14" fmla="*/ 1975 w 2631"/>
              <a:gd name="T15" fmla="*/ 3442 h 3442"/>
              <a:gd name="T16" fmla="*/ 2631 w 2631"/>
              <a:gd name="T17" fmla="*/ 0 h 3442"/>
              <a:gd name="T18" fmla="*/ 2631 w 2631"/>
              <a:gd name="T19" fmla="*/ 3442 h 3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31" h="3442">
                <a:moveTo>
                  <a:pt x="0" y="0"/>
                </a:moveTo>
                <a:lnTo>
                  <a:pt x="0" y="3442"/>
                </a:lnTo>
                <a:moveTo>
                  <a:pt x="656" y="0"/>
                </a:moveTo>
                <a:lnTo>
                  <a:pt x="656" y="3442"/>
                </a:lnTo>
                <a:moveTo>
                  <a:pt x="1312" y="0"/>
                </a:moveTo>
                <a:lnTo>
                  <a:pt x="1312" y="3442"/>
                </a:lnTo>
                <a:moveTo>
                  <a:pt x="1975" y="0"/>
                </a:moveTo>
                <a:lnTo>
                  <a:pt x="1975" y="3442"/>
                </a:lnTo>
                <a:moveTo>
                  <a:pt x="2631" y="0"/>
                </a:moveTo>
                <a:lnTo>
                  <a:pt x="2631" y="3442"/>
                </a:lnTo>
              </a:path>
            </a:pathLst>
          </a:custGeom>
          <a:noFill/>
          <a:ln w="11113" cap="flat">
            <a:solidFill>
              <a:srgbClr val="D9D9D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" name="Rectangle 3749"/>
          <p:cNvSpPr>
            <a:spLocks noChangeArrowheads="1"/>
          </p:cNvSpPr>
          <p:nvPr/>
        </p:nvSpPr>
        <p:spPr bwMode="auto">
          <a:xfrm>
            <a:off x="835291" y="760225"/>
            <a:ext cx="4577041" cy="3756914"/>
          </a:xfrm>
          <a:prstGeom prst="rect">
            <a:avLst/>
          </a:prstGeom>
          <a:noFill/>
          <a:ln w="11113" cap="flat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" name="Rectangle 3750"/>
          <p:cNvSpPr>
            <a:spLocks noChangeArrowheads="1"/>
          </p:cNvSpPr>
          <p:nvPr/>
        </p:nvSpPr>
        <p:spPr bwMode="auto">
          <a:xfrm>
            <a:off x="825563" y="760225"/>
            <a:ext cx="19459" cy="3763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" name="Rectangle 3751"/>
          <p:cNvSpPr>
            <a:spLocks noChangeArrowheads="1"/>
          </p:cNvSpPr>
          <p:nvPr/>
        </p:nvSpPr>
        <p:spPr bwMode="auto">
          <a:xfrm>
            <a:off x="831122" y="760225"/>
            <a:ext cx="8339" cy="3756914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" name="Rectangle 3752"/>
          <p:cNvSpPr>
            <a:spLocks noChangeArrowheads="1"/>
          </p:cNvSpPr>
          <p:nvPr/>
        </p:nvSpPr>
        <p:spPr bwMode="auto">
          <a:xfrm>
            <a:off x="825563" y="760225"/>
            <a:ext cx="19459" cy="3763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" name="Line 3753"/>
          <p:cNvSpPr>
            <a:spLocks noChangeShapeType="1"/>
          </p:cNvSpPr>
          <p:nvPr/>
        </p:nvSpPr>
        <p:spPr bwMode="auto">
          <a:xfrm>
            <a:off x="835291" y="4517138"/>
            <a:ext cx="4577041" cy="0"/>
          </a:xfrm>
          <a:prstGeom prst="line">
            <a:avLst/>
          </a:prstGeom>
          <a:noFill/>
          <a:ln w="11113" cap="flat">
            <a:solidFill>
              <a:sysClr val="windowText" lastClr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" name="Freeform 3754"/>
          <p:cNvSpPr>
            <a:spLocks/>
          </p:cNvSpPr>
          <p:nvPr/>
        </p:nvSpPr>
        <p:spPr bwMode="auto">
          <a:xfrm>
            <a:off x="908958" y="4456015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" name="Freeform 3755"/>
          <p:cNvSpPr>
            <a:spLocks/>
          </p:cNvSpPr>
          <p:nvPr/>
        </p:nvSpPr>
        <p:spPr bwMode="auto">
          <a:xfrm>
            <a:off x="908958" y="4456015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" name="Freeform 3756"/>
          <p:cNvSpPr>
            <a:spLocks/>
          </p:cNvSpPr>
          <p:nvPr/>
        </p:nvSpPr>
        <p:spPr bwMode="auto">
          <a:xfrm>
            <a:off x="1305088" y="4274828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" name="Freeform 3757"/>
          <p:cNvSpPr>
            <a:spLocks/>
          </p:cNvSpPr>
          <p:nvPr/>
        </p:nvSpPr>
        <p:spPr bwMode="auto">
          <a:xfrm>
            <a:off x="1305088" y="4274828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" name="Freeform 3758"/>
          <p:cNvSpPr>
            <a:spLocks/>
          </p:cNvSpPr>
          <p:nvPr/>
        </p:nvSpPr>
        <p:spPr bwMode="auto">
          <a:xfrm>
            <a:off x="1313429" y="4267187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" name="Freeform 3759"/>
          <p:cNvSpPr>
            <a:spLocks/>
          </p:cNvSpPr>
          <p:nvPr/>
        </p:nvSpPr>
        <p:spPr bwMode="auto">
          <a:xfrm>
            <a:off x="1313429" y="4267187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" name="Freeform 3760"/>
          <p:cNvSpPr>
            <a:spLocks/>
          </p:cNvSpPr>
          <p:nvPr/>
        </p:nvSpPr>
        <p:spPr bwMode="auto">
          <a:xfrm>
            <a:off x="1313429" y="4244266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" name="Freeform 3761"/>
          <p:cNvSpPr>
            <a:spLocks/>
          </p:cNvSpPr>
          <p:nvPr/>
        </p:nvSpPr>
        <p:spPr bwMode="auto">
          <a:xfrm>
            <a:off x="1313429" y="4244266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" name="Freeform 3762"/>
          <p:cNvSpPr>
            <a:spLocks/>
          </p:cNvSpPr>
          <p:nvPr/>
        </p:nvSpPr>
        <p:spPr bwMode="auto">
          <a:xfrm>
            <a:off x="1259220" y="4297749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" name="Freeform 3763"/>
          <p:cNvSpPr>
            <a:spLocks/>
          </p:cNvSpPr>
          <p:nvPr/>
        </p:nvSpPr>
        <p:spPr bwMode="auto">
          <a:xfrm>
            <a:off x="1259220" y="4297749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" name="Freeform 3765"/>
          <p:cNvSpPr>
            <a:spLocks/>
          </p:cNvSpPr>
          <p:nvPr/>
        </p:nvSpPr>
        <p:spPr bwMode="auto">
          <a:xfrm>
            <a:off x="1369025" y="4010687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" name="Freeform 3767"/>
          <p:cNvSpPr>
            <a:spLocks/>
          </p:cNvSpPr>
          <p:nvPr/>
        </p:nvSpPr>
        <p:spPr bwMode="auto">
          <a:xfrm>
            <a:off x="1848551" y="3533705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9 h 97"/>
              <a:gd name="T4" fmla="*/ 46 w 92"/>
              <a:gd name="T5" fmla="*/ 97 h 97"/>
              <a:gd name="T6" fmla="*/ 0 w 92"/>
              <a:gd name="T7" fmla="*/ 49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" name="Freeform 3769"/>
          <p:cNvSpPr>
            <a:spLocks/>
          </p:cNvSpPr>
          <p:nvPr/>
        </p:nvSpPr>
        <p:spPr bwMode="auto">
          <a:xfrm>
            <a:off x="1581684" y="3685422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" name="Freeform 3770"/>
          <p:cNvSpPr>
            <a:spLocks/>
          </p:cNvSpPr>
          <p:nvPr/>
        </p:nvSpPr>
        <p:spPr bwMode="auto">
          <a:xfrm>
            <a:off x="1526088" y="3897172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" name="Freeform 3771"/>
          <p:cNvSpPr>
            <a:spLocks/>
          </p:cNvSpPr>
          <p:nvPr/>
        </p:nvSpPr>
        <p:spPr bwMode="auto">
          <a:xfrm>
            <a:off x="1526088" y="3897172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" name="Freeform 3772"/>
          <p:cNvSpPr>
            <a:spLocks/>
          </p:cNvSpPr>
          <p:nvPr/>
        </p:nvSpPr>
        <p:spPr bwMode="auto">
          <a:xfrm>
            <a:off x="1139686" y="4388343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" name="Freeform 3773"/>
          <p:cNvSpPr>
            <a:spLocks/>
          </p:cNvSpPr>
          <p:nvPr/>
        </p:nvSpPr>
        <p:spPr bwMode="auto">
          <a:xfrm>
            <a:off x="1139686" y="4388343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" name="Freeform 3774"/>
          <p:cNvSpPr>
            <a:spLocks/>
          </p:cNvSpPr>
          <p:nvPr/>
        </p:nvSpPr>
        <p:spPr bwMode="auto">
          <a:xfrm>
            <a:off x="1369025" y="4123111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" name="Freeform 3775"/>
          <p:cNvSpPr>
            <a:spLocks/>
          </p:cNvSpPr>
          <p:nvPr/>
        </p:nvSpPr>
        <p:spPr bwMode="auto">
          <a:xfrm>
            <a:off x="1369025" y="4123111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" name="Freeform 3776"/>
          <p:cNvSpPr>
            <a:spLocks/>
          </p:cNvSpPr>
          <p:nvPr/>
        </p:nvSpPr>
        <p:spPr bwMode="auto">
          <a:xfrm>
            <a:off x="1350957" y="4130751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" name="Freeform 3777"/>
          <p:cNvSpPr>
            <a:spLocks/>
          </p:cNvSpPr>
          <p:nvPr/>
        </p:nvSpPr>
        <p:spPr bwMode="auto">
          <a:xfrm>
            <a:off x="1350957" y="4130751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" name="Freeform 3778"/>
          <p:cNvSpPr>
            <a:spLocks/>
          </p:cNvSpPr>
          <p:nvPr/>
        </p:nvSpPr>
        <p:spPr bwMode="auto">
          <a:xfrm>
            <a:off x="1305088" y="4267187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" name="Freeform 3779"/>
          <p:cNvSpPr>
            <a:spLocks/>
          </p:cNvSpPr>
          <p:nvPr/>
        </p:nvSpPr>
        <p:spPr bwMode="auto">
          <a:xfrm>
            <a:off x="1305088" y="4267187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" name="Freeform 3780"/>
          <p:cNvSpPr>
            <a:spLocks/>
          </p:cNvSpPr>
          <p:nvPr/>
        </p:nvSpPr>
        <p:spPr bwMode="auto">
          <a:xfrm>
            <a:off x="1305088" y="4274828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" name="Freeform 3781"/>
          <p:cNvSpPr>
            <a:spLocks/>
          </p:cNvSpPr>
          <p:nvPr/>
        </p:nvSpPr>
        <p:spPr bwMode="auto">
          <a:xfrm>
            <a:off x="1305088" y="4274828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" name="Freeform 3782"/>
          <p:cNvSpPr>
            <a:spLocks/>
          </p:cNvSpPr>
          <p:nvPr/>
        </p:nvSpPr>
        <p:spPr bwMode="auto">
          <a:xfrm>
            <a:off x="1277291" y="4282468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" name="Freeform 3783"/>
          <p:cNvSpPr>
            <a:spLocks/>
          </p:cNvSpPr>
          <p:nvPr/>
        </p:nvSpPr>
        <p:spPr bwMode="auto">
          <a:xfrm>
            <a:off x="1277291" y="4282468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" name="Freeform 3784"/>
          <p:cNvSpPr>
            <a:spLocks/>
          </p:cNvSpPr>
          <p:nvPr/>
        </p:nvSpPr>
        <p:spPr bwMode="auto">
          <a:xfrm>
            <a:off x="1287019" y="4290109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" name="Freeform 3785"/>
          <p:cNvSpPr>
            <a:spLocks/>
          </p:cNvSpPr>
          <p:nvPr/>
        </p:nvSpPr>
        <p:spPr bwMode="auto">
          <a:xfrm>
            <a:off x="1287019" y="4290109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" name="Freeform 3786"/>
          <p:cNvSpPr>
            <a:spLocks/>
          </p:cNvSpPr>
          <p:nvPr/>
        </p:nvSpPr>
        <p:spPr bwMode="auto">
          <a:xfrm>
            <a:off x="1267560" y="4290109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" name="Freeform 3787"/>
          <p:cNvSpPr>
            <a:spLocks/>
          </p:cNvSpPr>
          <p:nvPr/>
        </p:nvSpPr>
        <p:spPr bwMode="auto">
          <a:xfrm>
            <a:off x="1267560" y="4290109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" name="Freeform 3788"/>
          <p:cNvSpPr>
            <a:spLocks/>
          </p:cNvSpPr>
          <p:nvPr/>
        </p:nvSpPr>
        <p:spPr bwMode="auto">
          <a:xfrm>
            <a:off x="1295359" y="4290109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" name="Freeform 3789"/>
          <p:cNvSpPr>
            <a:spLocks/>
          </p:cNvSpPr>
          <p:nvPr/>
        </p:nvSpPr>
        <p:spPr bwMode="auto">
          <a:xfrm>
            <a:off x="1295359" y="4290109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" name="Freeform 3790"/>
          <p:cNvSpPr>
            <a:spLocks/>
          </p:cNvSpPr>
          <p:nvPr/>
        </p:nvSpPr>
        <p:spPr bwMode="auto">
          <a:xfrm>
            <a:off x="1508018" y="4070719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" name="Freeform 3791"/>
          <p:cNvSpPr>
            <a:spLocks/>
          </p:cNvSpPr>
          <p:nvPr/>
        </p:nvSpPr>
        <p:spPr bwMode="auto">
          <a:xfrm>
            <a:off x="1508018" y="4070719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" name="Freeform 3792"/>
          <p:cNvSpPr>
            <a:spLocks/>
          </p:cNvSpPr>
          <p:nvPr/>
        </p:nvSpPr>
        <p:spPr bwMode="auto">
          <a:xfrm>
            <a:off x="1534427" y="4116562"/>
            <a:ext cx="129264" cy="104783"/>
          </a:xfrm>
          <a:custGeom>
            <a:avLst/>
            <a:gdLst>
              <a:gd name="T0" fmla="*/ 47 w 93"/>
              <a:gd name="T1" fmla="*/ 0 h 96"/>
              <a:gd name="T2" fmla="*/ 93 w 93"/>
              <a:gd name="T3" fmla="*/ 48 h 96"/>
              <a:gd name="T4" fmla="*/ 47 w 93"/>
              <a:gd name="T5" fmla="*/ 96 h 96"/>
              <a:gd name="T6" fmla="*/ 0 w 93"/>
              <a:gd name="T7" fmla="*/ 48 h 96"/>
              <a:gd name="T8" fmla="*/ 47 w 93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6">
                <a:moveTo>
                  <a:pt x="47" y="0"/>
                </a:moveTo>
                <a:lnTo>
                  <a:pt x="93" y="48"/>
                </a:lnTo>
                <a:lnTo>
                  <a:pt x="47" y="96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" name="Freeform 3793"/>
          <p:cNvSpPr>
            <a:spLocks/>
          </p:cNvSpPr>
          <p:nvPr/>
        </p:nvSpPr>
        <p:spPr bwMode="auto">
          <a:xfrm>
            <a:off x="1534427" y="4116562"/>
            <a:ext cx="129264" cy="104783"/>
          </a:xfrm>
          <a:custGeom>
            <a:avLst/>
            <a:gdLst>
              <a:gd name="T0" fmla="*/ 47 w 93"/>
              <a:gd name="T1" fmla="*/ 0 h 96"/>
              <a:gd name="T2" fmla="*/ 93 w 93"/>
              <a:gd name="T3" fmla="*/ 48 h 96"/>
              <a:gd name="T4" fmla="*/ 47 w 93"/>
              <a:gd name="T5" fmla="*/ 96 h 96"/>
              <a:gd name="T6" fmla="*/ 0 w 93"/>
              <a:gd name="T7" fmla="*/ 48 h 96"/>
              <a:gd name="T8" fmla="*/ 47 w 93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6">
                <a:moveTo>
                  <a:pt x="47" y="0"/>
                </a:moveTo>
                <a:lnTo>
                  <a:pt x="93" y="48"/>
                </a:lnTo>
                <a:lnTo>
                  <a:pt x="47" y="96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" name="Freeform 3794"/>
          <p:cNvSpPr>
            <a:spLocks/>
          </p:cNvSpPr>
          <p:nvPr/>
        </p:nvSpPr>
        <p:spPr bwMode="auto">
          <a:xfrm>
            <a:off x="1111887" y="4380703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" name="Freeform 3795"/>
          <p:cNvSpPr>
            <a:spLocks/>
          </p:cNvSpPr>
          <p:nvPr/>
        </p:nvSpPr>
        <p:spPr bwMode="auto">
          <a:xfrm>
            <a:off x="1111887" y="4380703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" name="Freeform 3796"/>
          <p:cNvSpPr>
            <a:spLocks/>
          </p:cNvSpPr>
          <p:nvPr/>
        </p:nvSpPr>
        <p:spPr bwMode="auto">
          <a:xfrm>
            <a:off x="1645622" y="3897172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" name="Freeform 3797"/>
          <p:cNvSpPr>
            <a:spLocks/>
          </p:cNvSpPr>
          <p:nvPr/>
        </p:nvSpPr>
        <p:spPr bwMode="auto">
          <a:xfrm>
            <a:off x="1645622" y="3897172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" name="Freeform 3798"/>
          <p:cNvSpPr>
            <a:spLocks/>
          </p:cNvSpPr>
          <p:nvPr/>
        </p:nvSpPr>
        <p:spPr bwMode="auto">
          <a:xfrm>
            <a:off x="1350957" y="4070719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" name="Freeform 3799"/>
          <p:cNvSpPr>
            <a:spLocks/>
          </p:cNvSpPr>
          <p:nvPr/>
        </p:nvSpPr>
        <p:spPr bwMode="auto">
          <a:xfrm>
            <a:off x="1350957" y="4070719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" name="Freeform 3800"/>
          <p:cNvSpPr>
            <a:spLocks/>
          </p:cNvSpPr>
          <p:nvPr/>
        </p:nvSpPr>
        <p:spPr bwMode="auto">
          <a:xfrm>
            <a:off x="1544157" y="3949564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" name="Freeform 3801"/>
          <p:cNvSpPr>
            <a:spLocks/>
          </p:cNvSpPr>
          <p:nvPr/>
        </p:nvSpPr>
        <p:spPr bwMode="auto">
          <a:xfrm>
            <a:off x="1544157" y="3949564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" name="Freeform 3802"/>
          <p:cNvSpPr>
            <a:spLocks/>
          </p:cNvSpPr>
          <p:nvPr/>
        </p:nvSpPr>
        <p:spPr bwMode="auto">
          <a:xfrm>
            <a:off x="1442691" y="4070719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" name="Freeform 3803"/>
          <p:cNvSpPr>
            <a:spLocks/>
          </p:cNvSpPr>
          <p:nvPr/>
        </p:nvSpPr>
        <p:spPr bwMode="auto">
          <a:xfrm>
            <a:off x="1442691" y="4070719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" name="Freeform 3804"/>
          <p:cNvSpPr>
            <a:spLocks/>
          </p:cNvSpPr>
          <p:nvPr/>
        </p:nvSpPr>
        <p:spPr bwMode="auto">
          <a:xfrm>
            <a:off x="1452421" y="4207156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" name="Freeform 3805"/>
          <p:cNvSpPr>
            <a:spLocks/>
          </p:cNvSpPr>
          <p:nvPr/>
        </p:nvSpPr>
        <p:spPr bwMode="auto">
          <a:xfrm>
            <a:off x="1452421" y="4207156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" name="Freeform 3806"/>
          <p:cNvSpPr>
            <a:spLocks/>
          </p:cNvSpPr>
          <p:nvPr/>
        </p:nvSpPr>
        <p:spPr bwMode="auto">
          <a:xfrm>
            <a:off x="1139686" y="4365421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9 h 97"/>
              <a:gd name="T4" fmla="*/ 46 w 92"/>
              <a:gd name="T5" fmla="*/ 97 h 97"/>
              <a:gd name="T6" fmla="*/ 0 w 92"/>
              <a:gd name="T7" fmla="*/ 49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" name="Freeform 3807"/>
          <p:cNvSpPr>
            <a:spLocks/>
          </p:cNvSpPr>
          <p:nvPr/>
        </p:nvSpPr>
        <p:spPr bwMode="auto">
          <a:xfrm>
            <a:off x="1139686" y="4365421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9 h 97"/>
              <a:gd name="T4" fmla="*/ 46 w 92"/>
              <a:gd name="T5" fmla="*/ 97 h 97"/>
              <a:gd name="T6" fmla="*/ 0 w 92"/>
              <a:gd name="T7" fmla="*/ 49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" name="Freeform 3808"/>
          <p:cNvSpPr>
            <a:spLocks/>
          </p:cNvSpPr>
          <p:nvPr/>
        </p:nvSpPr>
        <p:spPr bwMode="auto">
          <a:xfrm>
            <a:off x="1267560" y="4199515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" name="Freeform 3809"/>
          <p:cNvSpPr>
            <a:spLocks/>
          </p:cNvSpPr>
          <p:nvPr/>
        </p:nvSpPr>
        <p:spPr bwMode="auto">
          <a:xfrm>
            <a:off x="1267560" y="4199515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" name="Freeform 3810"/>
          <p:cNvSpPr>
            <a:spLocks/>
          </p:cNvSpPr>
          <p:nvPr/>
        </p:nvSpPr>
        <p:spPr bwMode="auto">
          <a:xfrm>
            <a:off x="807493" y="4463656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" name="Freeform 3811"/>
          <p:cNvSpPr>
            <a:spLocks/>
          </p:cNvSpPr>
          <p:nvPr/>
        </p:nvSpPr>
        <p:spPr bwMode="auto">
          <a:xfrm>
            <a:off x="807493" y="4463656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" name="Freeform 3812"/>
          <p:cNvSpPr>
            <a:spLocks/>
          </p:cNvSpPr>
          <p:nvPr/>
        </p:nvSpPr>
        <p:spPr bwMode="auto">
          <a:xfrm>
            <a:off x="890889" y="4456015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9 h 97"/>
              <a:gd name="T4" fmla="*/ 46 w 92"/>
              <a:gd name="T5" fmla="*/ 97 h 97"/>
              <a:gd name="T6" fmla="*/ 0 w 92"/>
              <a:gd name="T7" fmla="*/ 49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" name="Freeform 3813"/>
          <p:cNvSpPr>
            <a:spLocks/>
          </p:cNvSpPr>
          <p:nvPr/>
        </p:nvSpPr>
        <p:spPr bwMode="auto">
          <a:xfrm>
            <a:off x="890889" y="4456015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9 h 97"/>
              <a:gd name="T4" fmla="*/ 46 w 92"/>
              <a:gd name="T5" fmla="*/ 97 h 97"/>
              <a:gd name="T6" fmla="*/ 0 w 92"/>
              <a:gd name="T7" fmla="*/ 49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" name="Freeform 3814"/>
          <p:cNvSpPr>
            <a:spLocks/>
          </p:cNvSpPr>
          <p:nvPr/>
        </p:nvSpPr>
        <p:spPr bwMode="auto">
          <a:xfrm>
            <a:off x="1313429" y="4259547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" name="Freeform 3815"/>
          <p:cNvSpPr>
            <a:spLocks/>
          </p:cNvSpPr>
          <p:nvPr/>
        </p:nvSpPr>
        <p:spPr bwMode="auto">
          <a:xfrm>
            <a:off x="1313429" y="4259547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" name="Freeform 3816"/>
          <p:cNvSpPr>
            <a:spLocks/>
          </p:cNvSpPr>
          <p:nvPr/>
        </p:nvSpPr>
        <p:spPr bwMode="auto">
          <a:xfrm>
            <a:off x="1313429" y="4244266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" name="Freeform 3817"/>
          <p:cNvSpPr>
            <a:spLocks/>
          </p:cNvSpPr>
          <p:nvPr/>
        </p:nvSpPr>
        <p:spPr bwMode="auto">
          <a:xfrm>
            <a:off x="1313429" y="4244266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" name="Freeform 3818"/>
          <p:cNvSpPr>
            <a:spLocks/>
          </p:cNvSpPr>
          <p:nvPr/>
        </p:nvSpPr>
        <p:spPr bwMode="auto">
          <a:xfrm>
            <a:off x="1480219" y="4024876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9 h 97"/>
              <a:gd name="T4" fmla="*/ 46 w 92"/>
              <a:gd name="T5" fmla="*/ 97 h 97"/>
              <a:gd name="T6" fmla="*/ 0 w 92"/>
              <a:gd name="T7" fmla="*/ 49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" name="Freeform 3819"/>
          <p:cNvSpPr>
            <a:spLocks/>
          </p:cNvSpPr>
          <p:nvPr/>
        </p:nvSpPr>
        <p:spPr bwMode="auto">
          <a:xfrm>
            <a:off x="1480219" y="4024876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9 h 97"/>
              <a:gd name="T4" fmla="*/ 46 w 92"/>
              <a:gd name="T5" fmla="*/ 97 h 97"/>
              <a:gd name="T6" fmla="*/ 0 w 92"/>
              <a:gd name="T7" fmla="*/ 49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" name="Freeform 3820"/>
          <p:cNvSpPr>
            <a:spLocks/>
          </p:cNvSpPr>
          <p:nvPr/>
        </p:nvSpPr>
        <p:spPr bwMode="auto">
          <a:xfrm>
            <a:off x="1498289" y="3964844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" name="Freeform 3821"/>
          <p:cNvSpPr>
            <a:spLocks/>
          </p:cNvSpPr>
          <p:nvPr/>
        </p:nvSpPr>
        <p:spPr bwMode="auto">
          <a:xfrm>
            <a:off x="1498289" y="3964844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" name="Freeform 3823"/>
          <p:cNvSpPr>
            <a:spLocks/>
          </p:cNvSpPr>
          <p:nvPr/>
        </p:nvSpPr>
        <p:spPr bwMode="auto">
          <a:xfrm>
            <a:off x="1663691" y="3519516"/>
            <a:ext cx="129264" cy="104783"/>
          </a:xfrm>
          <a:custGeom>
            <a:avLst/>
            <a:gdLst>
              <a:gd name="T0" fmla="*/ 47 w 93"/>
              <a:gd name="T1" fmla="*/ 0 h 96"/>
              <a:gd name="T2" fmla="*/ 93 w 93"/>
              <a:gd name="T3" fmla="*/ 48 h 96"/>
              <a:gd name="T4" fmla="*/ 47 w 93"/>
              <a:gd name="T5" fmla="*/ 96 h 96"/>
              <a:gd name="T6" fmla="*/ 0 w 93"/>
              <a:gd name="T7" fmla="*/ 48 h 96"/>
              <a:gd name="T8" fmla="*/ 47 w 93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6">
                <a:moveTo>
                  <a:pt x="47" y="0"/>
                </a:moveTo>
                <a:lnTo>
                  <a:pt x="93" y="48"/>
                </a:lnTo>
                <a:lnTo>
                  <a:pt x="47" y="96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" name="Freeform 3824"/>
          <p:cNvSpPr>
            <a:spLocks/>
          </p:cNvSpPr>
          <p:nvPr/>
        </p:nvSpPr>
        <p:spPr bwMode="auto">
          <a:xfrm>
            <a:off x="1332887" y="4086000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" name="Freeform 3825"/>
          <p:cNvSpPr>
            <a:spLocks/>
          </p:cNvSpPr>
          <p:nvPr/>
        </p:nvSpPr>
        <p:spPr bwMode="auto">
          <a:xfrm>
            <a:off x="1332887" y="4086000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" name="Freeform 3826"/>
          <p:cNvSpPr>
            <a:spLocks/>
          </p:cNvSpPr>
          <p:nvPr/>
        </p:nvSpPr>
        <p:spPr bwMode="auto">
          <a:xfrm>
            <a:off x="1120228" y="4380703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" name="Freeform 3827"/>
          <p:cNvSpPr>
            <a:spLocks/>
          </p:cNvSpPr>
          <p:nvPr/>
        </p:nvSpPr>
        <p:spPr bwMode="auto">
          <a:xfrm>
            <a:off x="1120228" y="4380703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" name="Freeform 3828"/>
          <p:cNvSpPr>
            <a:spLocks/>
          </p:cNvSpPr>
          <p:nvPr/>
        </p:nvSpPr>
        <p:spPr bwMode="auto">
          <a:xfrm>
            <a:off x="1056291" y="4380703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" name="Freeform 3829"/>
          <p:cNvSpPr>
            <a:spLocks/>
          </p:cNvSpPr>
          <p:nvPr/>
        </p:nvSpPr>
        <p:spPr bwMode="auto">
          <a:xfrm>
            <a:off x="1056291" y="4380703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" name="Freeform 3830"/>
          <p:cNvSpPr>
            <a:spLocks/>
          </p:cNvSpPr>
          <p:nvPr/>
        </p:nvSpPr>
        <p:spPr bwMode="auto">
          <a:xfrm>
            <a:off x="1378754" y="4070719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" name="Freeform 3831"/>
          <p:cNvSpPr>
            <a:spLocks/>
          </p:cNvSpPr>
          <p:nvPr/>
        </p:nvSpPr>
        <p:spPr bwMode="auto">
          <a:xfrm>
            <a:off x="1378754" y="4070719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8 h 97"/>
              <a:gd name="T4" fmla="*/ 46 w 93"/>
              <a:gd name="T5" fmla="*/ 97 h 97"/>
              <a:gd name="T6" fmla="*/ 0 w 93"/>
              <a:gd name="T7" fmla="*/ 48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" name="Freeform 3833"/>
          <p:cNvSpPr>
            <a:spLocks/>
          </p:cNvSpPr>
          <p:nvPr/>
        </p:nvSpPr>
        <p:spPr bwMode="auto">
          <a:xfrm>
            <a:off x="1516358" y="3821859"/>
            <a:ext cx="129264" cy="104783"/>
          </a:xfrm>
          <a:custGeom>
            <a:avLst/>
            <a:gdLst>
              <a:gd name="T0" fmla="*/ 47 w 93"/>
              <a:gd name="T1" fmla="*/ 0 h 96"/>
              <a:gd name="T2" fmla="*/ 93 w 93"/>
              <a:gd name="T3" fmla="*/ 48 h 96"/>
              <a:gd name="T4" fmla="*/ 47 w 93"/>
              <a:gd name="T5" fmla="*/ 96 h 96"/>
              <a:gd name="T6" fmla="*/ 0 w 93"/>
              <a:gd name="T7" fmla="*/ 48 h 96"/>
              <a:gd name="T8" fmla="*/ 47 w 93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6">
                <a:moveTo>
                  <a:pt x="47" y="0"/>
                </a:moveTo>
                <a:lnTo>
                  <a:pt x="93" y="48"/>
                </a:lnTo>
                <a:lnTo>
                  <a:pt x="47" y="96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" name="Freeform 3834"/>
          <p:cNvSpPr>
            <a:spLocks/>
          </p:cNvSpPr>
          <p:nvPr/>
        </p:nvSpPr>
        <p:spPr bwMode="auto">
          <a:xfrm>
            <a:off x="1239762" y="4259547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" name="Freeform 3835"/>
          <p:cNvSpPr>
            <a:spLocks/>
          </p:cNvSpPr>
          <p:nvPr/>
        </p:nvSpPr>
        <p:spPr bwMode="auto">
          <a:xfrm>
            <a:off x="1239762" y="4259547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9 h 97"/>
              <a:gd name="T4" fmla="*/ 47 w 93"/>
              <a:gd name="T5" fmla="*/ 97 h 97"/>
              <a:gd name="T6" fmla="*/ 0 w 93"/>
              <a:gd name="T7" fmla="*/ 49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9"/>
                </a:lnTo>
                <a:lnTo>
                  <a:pt x="47" y="97"/>
                </a:lnTo>
                <a:lnTo>
                  <a:pt x="0" y="49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" name="Freeform 3836"/>
          <p:cNvSpPr>
            <a:spLocks/>
          </p:cNvSpPr>
          <p:nvPr/>
        </p:nvSpPr>
        <p:spPr bwMode="auto">
          <a:xfrm>
            <a:off x="1516358" y="3904812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" name="Freeform 3837"/>
          <p:cNvSpPr>
            <a:spLocks/>
          </p:cNvSpPr>
          <p:nvPr/>
        </p:nvSpPr>
        <p:spPr bwMode="auto">
          <a:xfrm>
            <a:off x="1516358" y="3904812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" name="Freeform 3838"/>
          <p:cNvSpPr>
            <a:spLocks/>
          </p:cNvSpPr>
          <p:nvPr/>
        </p:nvSpPr>
        <p:spPr bwMode="auto">
          <a:xfrm>
            <a:off x="1627552" y="3610109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" name="Freeform 3841"/>
          <p:cNvSpPr>
            <a:spLocks/>
          </p:cNvSpPr>
          <p:nvPr/>
        </p:nvSpPr>
        <p:spPr bwMode="auto">
          <a:xfrm>
            <a:off x="1617823" y="3624299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" name="Freeform 3843"/>
          <p:cNvSpPr>
            <a:spLocks/>
          </p:cNvSpPr>
          <p:nvPr/>
        </p:nvSpPr>
        <p:spPr bwMode="auto">
          <a:xfrm>
            <a:off x="1737357" y="3685422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" name="Freeform 3844"/>
          <p:cNvSpPr>
            <a:spLocks/>
          </p:cNvSpPr>
          <p:nvPr/>
        </p:nvSpPr>
        <p:spPr bwMode="auto">
          <a:xfrm>
            <a:off x="1534427" y="3889531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" name="Freeform 3845"/>
          <p:cNvSpPr>
            <a:spLocks/>
          </p:cNvSpPr>
          <p:nvPr/>
        </p:nvSpPr>
        <p:spPr bwMode="auto">
          <a:xfrm>
            <a:off x="1534427" y="3889531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" name="Oval 3848"/>
          <p:cNvSpPr>
            <a:spLocks noChangeArrowheads="1"/>
          </p:cNvSpPr>
          <p:nvPr/>
        </p:nvSpPr>
        <p:spPr bwMode="auto">
          <a:xfrm>
            <a:off x="1267559" y="4373062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" name="Oval 3849"/>
          <p:cNvSpPr>
            <a:spLocks noChangeArrowheads="1"/>
          </p:cNvSpPr>
          <p:nvPr/>
        </p:nvSpPr>
        <p:spPr bwMode="auto">
          <a:xfrm>
            <a:off x="1267559" y="4373062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" name="Oval 3850"/>
          <p:cNvSpPr>
            <a:spLocks noChangeArrowheads="1"/>
          </p:cNvSpPr>
          <p:nvPr/>
        </p:nvSpPr>
        <p:spPr bwMode="auto">
          <a:xfrm>
            <a:off x="1663690" y="416895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" name="Oval 3851"/>
          <p:cNvSpPr>
            <a:spLocks noChangeArrowheads="1"/>
          </p:cNvSpPr>
          <p:nvPr/>
        </p:nvSpPr>
        <p:spPr bwMode="auto">
          <a:xfrm>
            <a:off x="1663690" y="416895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" name="Oval 3852"/>
          <p:cNvSpPr>
            <a:spLocks noChangeArrowheads="1"/>
          </p:cNvSpPr>
          <p:nvPr/>
        </p:nvSpPr>
        <p:spPr bwMode="auto">
          <a:xfrm>
            <a:off x="1608093" y="4313029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" name="Oval 3853"/>
          <p:cNvSpPr>
            <a:spLocks noChangeArrowheads="1"/>
          </p:cNvSpPr>
          <p:nvPr/>
        </p:nvSpPr>
        <p:spPr bwMode="auto">
          <a:xfrm>
            <a:off x="1608093" y="4313029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" name="Oval 3854"/>
          <p:cNvSpPr>
            <a:spLocks noChangeArrowheads="1"/>
          </p:cNvSpPr>
          <p:nvPr/>
        </p:nvSpPr>
        <p:spPr bwMode="auto">
          <a:xfrm>
            <a:off x="1940286" y="4078359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" name="Oval 3855"/>
          <p:cNvSpPr>
            <a:spLocks noChangeArrowheads="1"/>
          </p:cNvSpPr>
          <p:nvPr/>
        </p:nvSpPr>
        <p:spPr bwMode="auto">
          <a:xfrm>
            <a:off x="1940286" y="4078359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" name="Oval 3856"/>
          <p:cNvSpPr>
            <a:spLocks noChangeArrowheads="1"/>
          </p:cNvSpPr>
          <p:nvPr/>
        </p:nvSpPr>
        <p:spPr bwMode="auto">
          <a:xfrm>
            <a:off x="1645621" y="4320670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" name="Oval 3857"/>
          <p:cNvSpPr>
            <a:spLocks noChangeArrowheads="1"/>
          </p:cNvSpPr>
          <p:nvPr/>
        </p:nvSpPr>
        <p:spPr bwMode="auto">
          <a:xfrm>
            <a:off x="1645621" y="4319579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" name="Oval 3858"/>
          <p:cNvSpPr>
            <a:spLocks noChangeArrowheads="1"/>
          </p:cNvSpPr>
          <p:nvPr/>
        </p:nvSpPr>
        <p:spPr bwMode="auto">
          <a:xfrm>
            <a:off x="1655350" y="428246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" name="Oval 3859"/>
          <p:cNvSpPr>
            <a:spLocks noChangeArrowheads="1"/>
          </p:cNvSpPr>
          <p:nvPr/>
        </p:nvSpPr>
        <p:spPr bwMode="auto">
          <a:xfrm>
            <a:off x="1655350" y="428246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" name="Oval 3860"/>
          <p:cNvSpPr>
            <a:spLocks noChangeArrowheads="1"/>
          </p:cNvSpPr>
          <p:nvPr/>
        </p:nvSpPr>
        <p:spPr bwMode="auto">
          <a:xfrm>
            <a:off x="1755425" y="4207155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" name="Oval 3861"/>
          <p:cNvSpPr>
            <a:spLocks noChangeArrowheads="1"/>
          </p:cNvSpPr>
          <p:nvPr/>
        </p:nvSpPr>
        <p:spPr bwMode="auto">
          <a:xfrm>
            <a:off x="1755425" y="4207155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" name="Oval 3862"/>
          <p:cNvSpPr>
            <a:spLocks noChangeArrowheads="1"/>
          </p:cNvSpPr>
          <p:nvPr/>
        </p:nvSpPr>
        <p:spPr bwMode="auto">
          <a:xfrm>
            <a:off x="1848551" y="4176593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" name="Oval 3863"/>
          <p:cNvSpPr>
            <a:spLocks noChangeArrowheads="1"/>
          </p:cNvSpPr>
          <p:nvPr/>
        </p:nvSpPr>
        <p:spPr bwMode="auto">
          <a:xfrm>
            <a:off x="1848551" y="4176593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" name="Oval 3864"/>
          <p:cNvSpPr>
            <a:spLocks noChangeArrowheads="1"/>
          </p:cNvSpPr>
          <p:nvPr/>
        </p:nvSpPr>
        <p:spPr bwMode="auto">
          <a:xfrm>
            <a:off x="1820752" y="416895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" name="Oval 3865"/>
          <p:cNvSpPr>
            <a:spLocks noChangeArrowheads="1"/>
          </p:cNvSpPr>
          <p:nvPr/>
        </p:nvSpPr>
        <p:spPr bwMode="auto">
          <a:xfrm>
            <a:off x="1820752" y="416895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" name="Oval 3866"/>
          <p:cNvSpPr>
            <a:spLocks noChangeArrowheads="1"/>
          </p:cNvSpPr>
          <p:nvPr/>
        </p:nvSpPr>
        <p:spPr bwMode="auto">
          <a:xfrm>
            <a:off x="1645621" y="428246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" name="Oval 3867"/>
          <p:cNvSpPr>
            <a:spLocks noChangeArrowheads="1"/>
          </p:cNvSpPr>
          <p:nvPr/>
        </p:nvSpPr>
        <p:spPr bwMode="auto">
          <a:xfrm>
            <a:off x="1645621" y="428246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" name="Oval 3868"/>
          <p:cNvSpPr>
            <a:spLocks noChangeArrowheads="1"/>
          </p:cNvSpPr>
          <p:nvPr/>
        </p:nvSpPr>
        <p:spPr bwMode="auto">
          <a:xfrm>
            <a:off x="1627552" y="4236625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" name="Oval 3869"/>
          <p:cNvSpPr>
            <a:spLocks noChangeArrowheads="1"/>
          </p:cNvSpPr>
          <p:nvPr/>
        </p:nvSpPr>
        <p:spPr bwMode="auto">
          <a:xfrm>
            <a:off x="1627552" y="4236625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" name="Oval 3870"/>
          <p:cNvSpPr>
            <a:spLocks noChangeArrowheads="1"/>
          </p:cNvSpPr>
          <p:nvPr/>
        </p:nvSpPr>
        <p:spPr bwMode="auto">
          <a:xfrm>
            <a:off x="1562225" y="4313029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" name="Oval 3871"/>
          <p:cNvSpPr>
            <a:spLocks noChangeArrowheads="1"/>
          </p:cNvSpPr>
          <p:nvPr/>
        </p:nvSpPr>
        <p:spPr bwMode="auto">
          <a:xfrm>
            <a:off x="1562225" y="4313029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" name="Oval 3872"/>
          <p:cNvSpPr>
            <a:spLocks noChangeArrowheads="1"/>
          </p:cNvSpPr>
          <p:nvPr/>
        </p:nvSpPr>
        <p:spPr bwMode="auto">
          <a:xfrm>
            <a:off x="1894419" y="416895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" name="Oval 3873"/>
          <p:cNvSpPr>
            <a:spLocks noChangeArrowheads="1"/>
          </p:cNvSpPr>
          <p:nvPr/>
        </p:nvSpPr>
        <p:spPr bwMode="auto">
          <a:xfrm>
            <a:off x="1894419" y="416895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" name="Oval 3874"/>
          <p:cNvSpPr>
            <a:spLocks noChangeArrowheads="1"/>
          </p:cNvSpPr>
          <p:nvPr/>
        </p:nvSpPr>
        <p:spPr bwMode="auto">
          <a:xfrm>
            <a:off x="1902758" y="4153672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" name="Oval 3875"/>
          <p:cNvSpPr>
            <a:spLocks noChangeArrowheads="1"/>
          </p:cNvSpPr>
          <p:nvPr/>
        </p:nvSpPr>
        <p:spPr bwMode="auto">
          <a:xfrm>
            <a:off x="1902758" y="4153672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" name="Oval 3876"/>
          <p:cNvSpPr>
            <a:spLocks noChangeArrowheads="1"/>
          </p:cNvSpPr>
          <p:nvPr/>
        </p:nvSpPr>
        <p:spPr bwMode="auto">
          <a:xfrm>
            <a:off x="1442690" y="4365421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" name="Oval 3877"/>
          <p:cNvSpPr>
            <a:spLocks noChangeArrowheads="1"/>
          </p:cNvSpPr>
          <p:nvPr/>
        </p:nvSpPr>
        <p:spPr bwMode="auto">
          <a:xfrm>
            <a:off x="1442690" y="4365421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" name="Oval 3878"/>
          <p:cNvSpPr>
            <a:spLocks noChangeArrowheads="1"/>
          </p:cNvSpPr>
          <p:nvPr/>
        </p:nvSpPr>
        <p:spPr bwMode="auto">
          <a:xfrm>
            <a:off x="1755425" y="4222435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" name="Oval 3879"/>
          <p:cNvSpPr>
            <a:spLocks noChangeArrowheads="1"/>
          </p:cNvSpPr>
          <p:nvPr/>
        </p:nvSpPr>
        <p:spPr bwMode="auto">
          <a:xfrm>
            <a:off x="1755425" y="4221345"/>
            <a:ext cx="93125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" name="Oval 3880"/>
          <p:cNvSpPr>
            <a:spLocks noChangeArrowheads="1"/>
          </p:cNvSpPr>
          <p:nvPr/>
        </p:nvSpPr>
        <p:spPr bwMode="auto">
          <a:xfrm>
            <a:off x="1305088" y="438834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" name="Oval 3881"/>
          <p:cNvSpPr>
            <a:spLocks noChangeArrowheads="1"/>
          </p:cNvSpPr>
          <p:nvPr/>
        </p:nvSpPr>
        <p:spPr bwMode="auto">
          <a:xfrm>
            <a:off x="1305088" y="438834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" name="Oval 3882"/>
          <p:cNvSpPr>
            <a:spLocks noChangeArrowheads="1"/>
          </p:cNvSpPr>
          <p:nvPr/>
        </p:nvSpPr>
        <p:spPr bwMode="auto">
          <a:xfrm>
            <a:off x="1627552" y="428246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" name="Oval 3883"/>
          <p:cNvSpPr>
            <a:spLocks noChangeArrowheads="1"/>
          </p:cNvSpPr>
          <p:nvPr/>
        </p:nvSpPr>
        <p:spPr bwMode="auto">
          <a:xfrm>
            <a:off x="1627552" y="428246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" name="Oval 3884"/>
          <p:cNvSpPr>
            <a:spLocks noChangeArrowheads="1"/>
          </p:cNvSpPr>
          <p:nvPr/>
        </p:nvSpPr>
        <p:spPr bwMode="auto">
          <a:xfrm>
            <a:off x="1590023" y="428246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" name="Oval 3885"/>
          <p:cNvSpPr>
            <a:spLocks noChangeArrowheads="1"/>
          </p:cNvSpPr>
          <p:nvPr/>
        </p:nvSpPr>
        <p:spPr bwMode="auto">
          <a:xfrm>
            <a:off x="1590023" y="428246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" name="Oval 3886"/>
          <p:cNvSpPr>
            <a:spLocks noChangeArrowheads="1"/>
          </p:cNvSpPr>
          <p:nvPr/>
        </p:nvSpPr>
        <p:spPr bwMode="auto">
          <a:xfrm>
            <a:off x="1581684" y="4334859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" name="Oval 3887"/>
          <p:cNvSpPr>
            <a:spLocks noChangeArrowheads="1"/>
          </p:cNvSpPr>
          <p:nvPr/>
        </p:nvSpPr>
        <p:spPr bwMode="auto">
          <a:xfrm>
            <a:off x="1581684" y="4334859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" name="Oval 3888"/>
          <p:cNvSpPr>
            <a:spLocks noChangeArrowheads="1"/>
          </p:cNvSpPr>
          <p:nvPr/>
        </p:nvSpPr>
        <p:spPr bwMode="auto">
          <a:xfrm>
            <a:off x="1581684" y="429774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" name="Oval 3889"/>
          <p:cNvSpPr>
            <a:spLocks noChangeArrowheads="1"/>
          </p:cNvSpPr>
          <p:nvPr/>
        </p:nvSpPr>
        <p:spPr bwMode="auto">
          <a:xfrm>
            <a:off x="1581684" y="429774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" name="Oval 3890"/>
          <p:cNvSpPr>
            <a:spLocks noChangeArrowheads="1"/>
          </p:cNvSpPr>
          <p:nvPr/>
        </p:nvSpPr>
        <p:spPr bwMode="auto">
          <a:xfrm>
            <a:off x="1581684" y="429774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" name="Oval 3891"/>
          <p:cNvSpPr>
            <a:spLocks noChangeArrowheads="1"/>
          </p:cNvSpPr>
          <p:nvPr/>
        </p:nvSpPr>
        <p:spPr bwMode="auto">
          <a:xfrm>
            <a:off x="1581684" y="429774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" name="Oval 3892"/>
          <p:cNvSpPr>
            <a:spLocks noChangeArrowheads="1"/>
          </p:cNvSpPr>
          <p:nvPr/>
        </p:nvSpPr>
        <p:spPr bwMode="auto">
          <a:xfrm>
            <a:off x="1581684" y="425954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" name="Oval 3893"/>
          <p:cNvSpPr>
            <a:spLocks noChangeArrowheads="1"/>
          </p:cNvSpPr>
          <p:nvPr/>
        </p:nvSpPr>
        <p:spPr bwMode="auto">
          <a:xfrm>
            <a:off x="1581684" y="425954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" name="Oval 3894"/>
          <p:cNvSpPr>
            <a:spLocks noChangeArrowheads="1"/>
          </p:cNvSpPr>
          <p:nvPr/>
        </p:nvSpPr>
        <p:spPr bwMode="auto">
          <a:xfrm>
            <a:off x="927027" y="447129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" name="Oval 3895"/>
          <p:cNvSpPr>
            <a:spLocks noChangeArrowheads="1"/>
          </p:cNvSpPr>
          <p:nvPr/>
        </p:nvSpPr>
        <p:spPr bwMode="auto">
          <a:xfrm>
            <a:off x="927027" y="447129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" name="Oval 3896"/>
          <p:cNvSpPr>
            <a:spLocks noChangeArrowheads="1"/>
          </p:cNvSpPr>
          <p:nvPr/>
        </p:nvSpPr>
        <p:spPr bwMode="auto">
          <a:xfrm>
            <a:off x="1599754" y="4214795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" name="Oval 3897"/>
          <p:cNvSpPr>
            <a:spLocks noChangeArrowheads="1"/>
          </p:cNvSpPr>
          <p:nvPr/>
        </p:nvSpPr>
        <p:spPr bwMode="auto">
          <a:xfrm>
            <a:off x="1599754" y="4214795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" name="Oval 3898"/>
          <p:cNvSpPr>
            <a:spLocks noChangeArrowheads="1"/>
          </p:cNvSpPr>
          <p:nvPr/>
        </p:nvSpPr>
        <p:spPr bwMode="auto">
          <a:xfrm>
            <a:off x="1544156" y="4274827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" name="Oval 3899"/>
          <p:cNvSpPr>
            <a:spLocks noChangeArrowheads="1"/>
          </p:cNvSpPr>
          <p:nvPr/>
        </p:nvSpPr>
        <p:spPr bwMode="auto">
          <a:xfrm>
            <a:off x="1544156" y="4274827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" name="Oval 3900"/>
          <p:cNvSpPr>
            <a:spLocks noChangeArrowheads="1"/>
          </p:cNvSpPr>
          <p:nvPr/>
        </p:nvSpPr>
        <p:spPr bwMode="auto">
          <a:xfrm>
            <a:off x="1305088" y="4418904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" name="Oval 3901"/>
          <p:cNvSpPr>
            <a:spLocks noChangeArrowheads="1"/>
          </p:cNvSpPr>
          <p:nvPr/>
        </p:nvSpPr>
        <p:spPr bwMode="auto">
          <a:xfrm>
            <a:off x="1305088" y="4418904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" name="Oval 3902"/>
          <p:cNvSpPr>
            <a:spLocks noChangeArrowheads="1"/>
          </p:cNvSpPr>
          <p:nvPr/>
        </p:nvSpPr>
        <p:spPr bwMode="auto">
          <a:xfrm>
            <a:off x="1350956" y="4411264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" name="Oval 3903"/>
          <p:cNvSpPr>
            <a:spLocks noChangeArrowheads="1"/>
          </p:cNvSpPr>
          <p:nvPr/>
        </p:nvSpPr>
        <p:spPr bwMode="auto">
          <a:xfrm>
            <a:off x="1350956" y="4411264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" name="Oval 3904"/>
          <p:cNvSpPr>
            <a:spLocks noChangeArrowheads="1"/>
          </p:cNvSpPr>
          <p:nvPr/>
        </p:nvSpPr>
        <p:spPr bwMode="auto">
          <a:xfrm>
            <a:off x="1360685" y="4418904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" name="Oval 3905"/>
          <p:cNvSpPr>
            <a:spLocks noChangeArrowheads="1"/>
          </p:cNvSpPr>
          <p:nvPr/>
        </p:nvSpPr>
        <p:spPr bwMode="auto">
          <a:xfrm>
            <a:off x="1360685" y="4418904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" name="Oval 3906"/>
          <p:cNvSpPr>
            <a:spLocks noChangeArrowheads="1"/>
          </p:cNvSpPr>
          <p:nvPr/>
        </p:nvSpPr>
        <p:spPr bwMode="auto">
          <a:xfrm>
            <a:off x="1360685" y="4411264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" name="Oval 3907"/>
          <p:cNvSpPr>
            <a:spLocks noChangeArrowheads="1"/>
          </p:cNvSpPr>
          <p:nvPr/>
        </p:nvSpPr>
        <p:spPr bwMode="auto">
          <a:xfrm>
            <a:off x="1360685" y="4411264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" name="Oval 3908"/>
          <p:cNvSpPr>
            <a:spLocks noChangeArrowheads="1"/>
          </p:cNvSpPr>
          <p:nvPr/>
        </p:nvSpPr>
        <p:spPr bwMode="auto">
          <a:xfrm>
            <a:off x="1341226" y="4388342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" name="Oval 3909"/>
          <p:cNvSpPr>
            <a:spLocks noChangeArrowheads="1"/>
          </p:cNvSpPr>
          <p:nvPr/>
        </p:nvSpPr>
        <p:spPr bwMode="auto">
          <a:xfrm>
            <a:off x="1341226" y="4388342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" name="Oval 3910"/>
          <p:cNvSpPr>
            <a:spLocks noChangeArrowheads="1"/>
          </p:cNvSpPr>
          <p:nvPr/>
        </p:nvSpPr>
        <p:spPr bwMode="auto">
          <a:xfrm>
            <a:off x="1470489" y="4357780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" name="Oval 3911"/>
          <p:cNvSpPr>
            <a:spLocks noChangeArrowheads="1"/>
          </p:cNvSpPr>
          <p:nvPr/>
        </p:nvSpPr>
        <p:spPr bwMode="auto">
          <a:xfrm>
            <a:off x="1470489" y="4357780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" name="Oval 3912"/>
          <p:cNvSpPr>
            <a:spLocks noChangeArrowheads="1"/>
          </p:cNvSpPr>
          <p:nvPr/>
        </p:nvSpPr>
        <p:spPr bwMode="auto">
          <a:xfrm>
            <a:off x="1562225" y="4297748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" name="Oval 3913"/>
          <p:cNvSpPr>
            <a:spLocks noChangeArrowheads="1"/>
          </p:cNvSpPr>
          <p:nvPr/>
        </p:nvSpPr>
        <p:spPr bwMode="auto">
          <a:xfrm>
            <a:off x="1562225" y="4297748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" name="Oval 3914"/>
          <p:cNvSpPr>
            <a:spLocks noChangeArrowheads="1"/>
          </p:cNvSpPr>
          <p:nvPr/>
        </p:nvSpPr>
        <p:spPr bwMode="auto">
          <a:xfrm>
            <a:off x="1599754" y="4274827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" name="Oval 3915"/>
          <p:cNvSpPr>
            <a:spLocks noChangeArrowheads="1"/>
          </p:cNvSpPr>
          <p:nvPr/>
        </p:nvSpPr>
        <p:spPr bwMode="auto">
          <a:xfrm>
            <a:off x="1599754" y="4274827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" name="Oval 3916"/>
          <p:cNvSpPr>
            <a:spLocks noChangeArrowheads="1"/>
          </p:cNvSpPr>
          <p:nvPr/>
        </p:nvSpPr>
        <p:spPr bwMode="auto">
          <a:xfrm>
            <a:off x="1663690" y="425954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" name="Oval 3917"/>
          <p:cNvSpPr>
            <a:spLocks noChangeArrowheads="1"/>
          </p:cNvSpPr>
          <p:nvPr/>
        </p:nvSpPr>
        <p:spPr bwMode="auto">
          <a:xfrm>
            <a:off x="1663690" y="425954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" name="Oval 3918"/>
          <p:cNvSpPr>
            <a:spLocks noChangeArrowheads="1"/>
          </p:cNvSpPr>
          <p:nvPr/>
        </p:nvSpPr>
        <p:spPr bwMode="auto">
          <a:xfrm>
            <a:off x="1617822" y="425190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" name="Oval 3919"/>
          <p:cNvSpPr>
            <a:spLocks noChangeArrowheads="1"/>
          </p:cNvSpPr>
          <p:nvPr/>
        </p:nvSpPr>
        <p:spPr bwMode="auto">
          <a:xfrm>
            <a:off x="1617822" y="425190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" name="Oval 3920"/>
          <p:cNvSpPr>
            <a:spLocks noChangeArrowheads="1"/>
          </p:cNvSpPr>
          <p:nvPr/>
        </p:nvSpPr>
        <p:spPr bwMode="auto">
          <a:xfrm>
            <a:off x="1663690" y="416131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" name="Oval 3921"/>
          <p:cNvSpPr>
            <a:spLocks noChangeArrowheads="1"/>
          </p:cNvSpPr>
          <p:nvPr/>
        </p:nvSpPr>
        <p:spPr bwMode="auto">
          <a:xfrm>
            <a:off x="1663690" y="416131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" name="Oval 3922"/>
          <p:cNvSpPr>
            <a:spLocks noChangeArrowheads="1"/>
          </p:cNvSpPr>
          <p:nvPr/>
        </p:nvSpPr>
        <p:spPr bwMode="auto">
          <a:xfrm>
            <a:off x="1581684" y="426718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" name="Oval 3923"/>
          <p:cNvSpPr>
            <a:spLocks noChangeArrowheads="1"/>
          </p:cNvSpPr>
          <p:nvPr/>
        </p:nvSpPr>
        <p:spPr bwMode="auto">
          <a:xfrm>
            <a:off x="1581684" y="426718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" name="Oval 3924"/>
          <p:cNvSpPr>
            <a:spLocks noChangeArrowheads="1"/>
          </p:cNvSpPr>
          <p:nvPr/>
        </p:nvSpPr>
        <p:spPr bwMode="auto">
          <a:xfrm>
            <a:off x="945095" y="4471296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" name="Oval 3925"/>
          <p:cNvSpPr>
            <a:spLocks noChangeArrowheads="1"/>
          </p:cNvSpPr>
          <p:nvPr/>
        </p:nvSpPr>
        <p:spPr bwMode="auto">
          <a:xfrm>
            <a:off x="945095" y="4471296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" name="Oval 3926"/>
          <p:cNvSpPr>
            <a:spLocks noChangeArrowheads="1"/>
          </p:cNvSpPr>
          <p:nvPr/>
        </p:nvSpPr>
        <p:spPr bwMode="auto">
          <a:xfrm>
            <a:off x="1719287" y="4085999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" name="Oval 3927"/>
          <p:cNvSpPr>
            <a:spLocks noChangeArrowheads="1"/>
          </p:cNvSpPr>
          <p:nvPr/>
        </p:nvSpPr>
        <p:spPr bwMode="auto">
          <a:xfrm>
            <a:off x="1719287" y="4085999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" name="Oval 3928"/>
          <p:cNvSpPr>
            <a:spLocks noChangeArrowheads="1"/>
          </p:cNvSpPr>
          <p:nvPr/>
        </p:nvSpPr>
        <p:spPr bwMode="auto">
          <a:xfrm>
            <a:off x="1608093" y="4244266"/>
            <a:ext cx="93125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" name="Oval 3929"/>
          <p:cNvSpPr>
            <a:spLocks noChangeArrowheads="1"/>
          </p:cNvSpPr>
          <p:nvPr/>
        </p:nvSpPr>
        <p:spPr bwMode="auto">
          <a:xfrm>
            <a:off x="1608093" y="4244266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" name="Oval 3930"/>
          <p:cNvSpPr>
            <a:spLocks noChangeArrowheads="1"/>
          </p:cNvSpPr>
          <p:nvPr/>
        </p:nvSpPr>
        <p:spPr bwMode="auto">
          <a:xfrm>
            <a:off x="1701217" y="4184233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" name="Oval 3931"/>
          <p:cNvSpPr>
            <a:spLocks noChangeArrowheads="1"/>
          </p:cNvSpPr>
          <p:nvPr/>
        </p:nvSpPr>
        <p:spPr bwMode="auto">
          <a:xfrm>
            <a:off x="1701217" y="4184233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0" name="Oval 3932"/>
          <p:cNvSpPr>
            <a:spLocks noChangeArrowheads="1"/>
          </p:cNvSpPr>
          <p:nvPr/>
        </p:nvSpPr>
        <p:spPr bwMode="auto">
          <a:xfrm>
            <a:off x="1590023" y="4222435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1" name="Oval 3933"/>
          <p:cNvSpPr>
            <a:spLocks noChangeArrowheads="1"/>
          </p:cNvSpPr>
          <p:nvPr/>
        </p:nvSpPr>
        <p:spPr bwMode="auto">
          <a:xfrm>
            <a:off x="1590023" y="4221345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2" name="Oval 3934"/>
          <p:cNvSpPr>
            <a:spLocks noChangeArrowheads="1"/>
          </p:cNvSpPr>
          <p:nvPr/>
        </p:nvSpPr>
        <p:spPr bwMode="auto">
          <a:xfrm>
            <a:off x="1701217" y="4191874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3" name="Oval 3935"/>
          <p:cNvSpPr>
            <a:spLocks noChangeArrowheads="1"/>
          </p:cNvSpPr>
          <p:nvPr/>
        </p:nvSpPr>
        <p:spPr bwMode="auto">
          <a:xfrm>
            <a:off x="1701217" y="4191874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4" name="Oval 3936"/>
          <p:cNvSpPr>
            <a:spLocks noChangeArrowheads="1"/>
          </p:cNvSpPr>
          <p:nvPr/>
        </p:nvSpPr>
        <p:spPr bwMode="auto">
          <a:xfrm>
            <a:off x="1701217" y="4199514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5" name="Oval 3937"/>
          <p:cNvSpPr>
            <a:spLocks noChangeArrowheads="1"/>
          </p:cNvSpPr>
          <p:nvPr/>
        </p:nvSpPr>
        <p:spPr bwMode="auto">
          <a:xfrm>
            <a:off x="1701217" y="4199514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6" name="Oval 3938"/>
          <p:cNvSpPr>
            <a:spLocks noChangeArrowheads="1"/>
          </p:cNvSpPr>
          <p:nvPr/>
        </p:nvSpPr>
        <p:spPr bwMode="auto">
          <a:xfrm>
            <a:off x="1635892" y="4251906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7" name="Oval 3939"/>
          <p:cNvSpPr>
            <a:spLocks noChangeArrowheads="1"/>
          </p:cNvSpPr>
          <p:nvPr/>
        </p:nvSpPr>
        <p:spPr bwMode="auto">
          <a:xfrm>
            <a:off x="1635892" y="4251906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8" name="Oval 3940"/>
          <p:cNvSpPr>
            <a:spLocks noChangeArrowheads="1"/>
          </p:cNvSpPr>
          <p:nvPr/>
        </p:nvSpPr>
        <p:spPr bwMode="auto">
          <a:xfrm>
            <a:off x="1729016" y="416895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9" name="Oval 3941"/>
          <p:cNvSpPr>
            <a:spLocks noChangeArrowheads="1"/>
          </p:cNvSpPr>
          <p:nvPr/>
        </p:nvSpPr>
        <p:spPr bwMode="auto">
          <a:xfrm>
            <a:off x="1729016" y="416895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0" name="Oval 3942"/>
          <p:cNvSpPr>
            <a:spLocks noChangeArrowheads="1"/>
          </p:cNvSpPr>
          <p:nvPr/>
        </p:nvSpPr>
        <p:spPr bwMode="auto">
          <a:xfrm>
            <a:off x="1691488" y="4214795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1" name="Oval 3943"/>
          <p:cNvSpPr>
            <a:spLocks noChangeArrowheads="1"/>
          </p:cNvSpPr>
          <p:nvPr/>
        </p:nvSpPr>
        <p:spPr bwMode="auto">
          <a:xfrm>
            <a:off x="1691488" y="4214795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2" name="Oval 3944"/>
          <p:cNvSpPr>
            <a:spLocks noChangeArrowheads="1"/>
          </p:cNvSpPr>
          <p:nvPr/>
        </p:nvSpPr>
        <p:spPr bwMode="auto">
          <a:xfrm>
            <a:off x="1719287" y="416131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3" name="Oval 3945"/>
          <p:cNvSpPr>
            <a:spLocks noChangeArrowheads="1"/>
          </p:cNvSpPr>
          <p:nvPr/>
        </p:nvSpPr>
        <p:spPr bwMode="auto">
          <a:xfrm>
            <a:off x="1719287" y="416131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4" name="Oval 3947"/>
          <p:cNvSpPr>
            <a:spLocks noChangeArrowheads="1"/>
          </p:cNvSpPr>
          <p:nvPr/>
        </p:nvSpPr>
        <p:spPr bwMode="auto">
          <a:xfrm>
            <a:off x="1571955" y="429010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5" name="Oval 3948"/>
          <p:cNvSpPr>
            <a:spLocks noChangeArrowheads="1"/>
          </p:cNvSpPr>
          <p:nvPr/>
        </p:nvSpPr>
        <p:spPr bwMode="auto">
          <a:xfrm>
            <a:off x="1571955" y="429010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6" name="Oval 3949"/>
          <p:cNvSpPr>
            <a:spLocks noChangeArrowheads="1"/>
          </p:cNvSpPr>
          <p:nvPr/>
        </p:nvSpPr>
        <p:spPr bwMode="auto">
          <a:xfrm>
            <a:off x="945095" y="4471296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7" name="Oval 3950"/>
          <p:cNvSpPr>
            <a:spLocks noChangeArrowheads="1"/>
          </p:cNvSpPr>
          <p:nvPr/>
        </p:nvSpPr>
        <p:spPr bwMode="auto">
          <a:xfrm>
            <a:off x="945095" y="4471296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8" name="Oval 3951"/>
          <p:cNvSpPr>
            <a:spLocks noChangeArrowheads="1"/>
          </p:cNvSpPr>
          <p:nvPr/>
        </p:nvSpPr>
        <p:spPr bwMode="auto">
          <a:xfrm>
            <a:off x="1562225" y="4267186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99" name="Oval 3952"/>
          <p:cNvSpPr>
            <a:spLocks noChangeArrowheads="1"/>
          </p:cNvSpPr>
          <p:nvPr/>
        </p:nvSpPr>
        <p:spPr bwMode="auto">
          <a:xfrm>
            <a:off x="1562225" y="4267186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0" name="Oval 3953"/>
          <p:cNvSpPr>
            <a:spLocks noChangeArrowheads="1"/>
          </p:cNvSpPr>
          <p:nvPr/>
        </p:nvSpPr>
        <p:spPr bwMode="auto">
          <a:xfrm>
            <a:off x="1673419" y="4214795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1" name="Oval 3954"/>
          <p:cNvSpPr>
            <a:spLocks noChangeArrowheads="1"/>
          </p:cNvSpPr>
          <p:nvPr/>
        </p:nvSpPr>
        <p:spPr bwMode="auto">
          <a:xfrm>
            <a:off x="1673419" y="4214795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2" name="Oval 3955"/>
          <p:cNvSpPr>
            <a:spLocks noChangeArrowheads="1"/>
          </p:cNvSpPr>
          <p:nvPr/>
        </p:nvSpPr>
        <p:spPr bwMode="auto">
          <a:xfrm>
            <a:off x="1544156" y="425190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3" name="Oval 3956"/>
          <p:cNvSpPr>
            <a:spLocks noChangeArrowheads="1"/>
          </p:cNvSpPr>
          <p:nvPr/>
        </p:nvSpPr>
        <p:spPr bwMode="auto">
          <a:xfrm>
            <a:off x="1544156" y="425190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4" name="Oval 3957"/>
          <p:cNvSpPr>
            <a:spLocks noChangeArrowheads="1"/>
          </p:cNvSpPr>
          <p:nvPr/>
        </p:nvSpPr>
        <p:spPr bwMode="auto">
          <a:xfrm>
            <a:off x="1599754" y="425190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5" name="Oval 3958"/>
          <p:cNvSpPr>
            <a:spLocks noChangeArrowheads="1"/>
          </p:cNvSpPr>
          <p:nvPr/>
        </p:nvSpPr>
        <p:spPr bwMode="auto">
          <a:xfrm>
            <a:off x="1599754" y="425190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6" name="Oval 3959"/>
          <p:cNvSpPr>
            <a:spLocks noChangeArrowheads="1"/>
          </p:cNvSpPr>
          <p:nvPr/>
        </p:nvSpPr>
        <p:spPr bwMode="auto">
          <a:xfrm>
            <a:off x="1396823" y="4244266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7" name="Oval 3960"/>
          <p:cNvSpPr>
            <a:spLocks noChangeArrowheads="1"/>
          </p:cNvSpPr>
          <p:nvPr/>
        </p:nvSpPr>
        <p:spPr bwMode="auto">
          <a:xfrm>
            <a:off x="1396823" y="424426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8" name="Oval 3961"/>
          <p:cNvSpPr>
            <a:spLocks noChangeArrowheads="1"/>
          </p:cNvSpPr>
          <p:nvPr/>
        </p:nvSpPr>
        <p:spPr bwMode="auto">
          <a:xfrm>
            <a:off x="2364215" y="3745454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09" name="Oval 3962"/>
          <p:cNvSpPr>
            <a:spLocks noChangeArrowheads="1"/>
          </p:cNvSpPr>
          <p:nvPr/>
        </p:nvSpPr>
        <p:spPr bwMode="auto">
          <a:xfrm>
            <a:off x="2364215" y="3745454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0" name="Oval 3963"/>
          <p:cNvSpPr>
            <a:spLocks noChangeArrowheads="1"/>
          </p:cNvSpPr>
          <p:nvPr/>
        </p:nvSpPr>
        <p:spPr bwMode="auto">
          <a:xfrm>
            <a:off x="2123756" y="4055437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1" name="Oval 3964"/>
          <p:cNvSpPr>
            <a:spLocks noChangeArrowheads="1"/>
          </p:cNvSpPr>
          <p:nvPr/>
        </p:nvSpPr>
        <p:spPr bwMode="auto">
          <a:xfrm>
            <a:off x="2123756" y="4055437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2" name="Oval 3965"/>
          <p:cNvSpPr>
            <a:spLocks noChangeArrowheads="1"/>
          </p:cNvSpPr>
          <p:nvPr/>
        </p:nvSpPr>
        <p:spPr bwMode="auto">
          <a:xfrm>
            <a:off x="2023682" y="4047797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3" name="Oval 3966"/>
          <p:cNvSpPr>
            <a:spLocks noChangeArrowheads="1"/>
          </p:cNvSpPr>
          <p:nvPr/>
        </p:nvSpPr>
        <p:spPr bwMode="auto">
          <a:xfrm>
            <a:off x="2023682" y="4047797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4" name="Oval 3967"/>
          <p:cNvSpPr>
            <a:spLocks noChangeArrowheads="1"/>
          </p:cNvSpPr>
          <p:nvPr/>
        </p:nvSpPr>
        <p:spPr bwMode="auto">
          <a:xfrm>
            <a:off x="1968084" y="4093639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5" name="Oval 3968"/>
          <p:cNvSpPr>
            <a:spLocks noChangeArrowheads="1"/>
          </p:cNvSpPr>
          <p:nvPr/>
        </p:nvSpPr>
        <p:spPr bwMode="auto">
          <a:xfrm>
            <a:off x="1968084" y="4093639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6" name="Oval 3969"/>
          <p:cNvSpPr>
            <a:spLocks noChangeArrowheads="1"/>
          </p:cNvSpPr>
          <p:nvPr/>
        </p:nvSpPr>
        <p:spPr bwMode="auto">
          <a:xfrm>
            <a:off x="1922217" y="4123110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7" name="Oval 3970"/>
          <p:cNvSpPr>
            <a:spLocks noChangeArrowheads="1"/>
          </p:cNvSpPr>
          <p:nvPr/>
        </p:nvSpPr>
        <p:spPr bwMode="auto">
          <a:xfrm>
            <a:off x="1922217" y="4123110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8" name="Oval 3971"/>
          <p:cNvSpPr>
            <a:spLocks noChangeArrowheads="1"/>
          </p:cNvSpPr>
          <p:nvPr/>
        </p:nvSpPr>
        <p:spPr bwMode="auto">
          <a:xfrm>
            <a:off x="1986153" y="4055437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19" name="Oval 3972"/>
          <p:cNvSpPr>
            <a:spLocks noChangeArrowheads="1"/>
          </p:cNvSpPr>
          <p:nvPr/>
        </p:nvSpPr>
        <p:spPr bwMode="auto">
          <a:xfrm>
            <a:off x="1986153" y="4055437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0" name="Oval 3973"/>
          <p:cNvSpPr>
            <a:spLocks noChangeArrowheads="1"/>
          </p:cNvSpPr>
          <p:nvPr/>
        </p:nvSpPr>
        <p:spPr bwMode="auto">
          <a:xfrm>
            <a:off x="2123756" y="3836048"/>
            <a:ext cx="93125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1" name="Oval 3974"/>
          <p:cNvSpPr>
            <a:spLocks noChangeArrowheads="1"/>
          </p:cNvSpPr>
          <p:nvPr/>
        </p:nvSpPr>
        <p:spPr bwMode="auto">
          <a:xfrm>
            <a:off x="2123756" y="3836048"/>
            <a:ext cx="93125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2" name="Oval 3975"/>
          <p:cNvSpPr>
            <a:spLocks noChangeArrowheads="1"/>
          </p:cNvSpPr>
          <p:nvPr/>
        </p:nvSpPr>
        <p:spPr bwMode="auto">
          <a:xfrm>
            <a:off x="2179354" y="3889531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3" name="Oval 3976"/>
          <p:cNvSpPr>
            <a:spLocks noChangeArrowheads="1"/>
          </p:cNvSpPr>
          <p:nvPr/>
        </p:nvSpPr>
        <p:spPr bwMode="auto">
          <a:xfrm>
            <a:off x="2179354" y="3889531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4" name="Oval 3977"/>
          <p:cNvSpPr>
            <a:spLocks noChangeArrowheads="1"/>
          </p:cNvSpPr>
          <p:nvPr/>
        </p:nvSpPr>
        <p:spPr bwMode="auto">
          <a:xfrm>
            <a:off x="2115417" y="3851329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5" name="Oval 3978"/>
          <p:cNvSpPr>
            <a:spLocks noChangeArrowheads="1"/>
          </p:cNvSpPr>
          <p:nvPr/>
        </p:nvSpPr>
        <p:spPr bwMode="auto">
          <a:xfrm>
            <a:off x="2115417" y="3851329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6" name="Oval 3979"/>
          <p:cNvSpPr>
            <a:spLocks noChangeArrowheads="1"/>
          </p:cNvSpPr>
          <p:nvPr/>
        </p:nvSpPr>
        <p:spPr bwMode="auto">
          <a:xfrm>
            <a:off x="1922217" y="3972484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7" name="Oval 3980"/>
          <p:cNvSpPr>
            <a:spLocks noChangeArrowheads="1"/>
          </p:cNvSpPr>
          <p:nvPr/>
        </p:nvSpPr>
        <p:spPr bwMode="auto">
          <a:xfrm>
            <a:off x="1922217" y="3972484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8" name="Oval 3981"/>
          <p:cNvSpPr>
            <a:spLocks noChangeArrowheads="1"/>
          </p:cNvSpPr>
          <p:nvPr/>
        </p:nvSpPr>
        <p:spPr bwMode="auto">
          <a:xfrm>
            <a:off x="2013952" y="382185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29" name="Oval 3982"/>
          <p:cNvSpPr>
            <a:spLocks noChangeArrowheads="1"/>
          </p:cNvSpPr>
          <p:nvPr/>
        </p:nvSpPr>
        <p:spPr bwMode="auto">
          <a:xfrm>
            <a:off x="2013952" y="382185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0" name="Oval 3983"/>
          <p:cNvSpPr>
            <a:spLocks noChangeArrowheads="1"/>
          </p:cNvSpPr>
          <p:nvPr/>
        </p:nvSpPr>
        <p:spPr bwMode="auto">
          <a:xfrm>
            <a:off x="2087618" y="3798937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1" name="Oval 3984"/>
          <p:cNvSpPr>
            <a:spLocks noChangeArrowheads="1"/>
          </p:cNvSpPr>
          <p:nvPr/>
        </p:nvSpPr>
        <p:spPr bwMode="auto">
          <a:xfrm>
            <a:off x="2087618" y="3798937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2" name="Oval 3985"/>
          <p:cNvSpPr>
            <a:spLocks noChangeArrowheads="1"/>
          </p:cNvSpPr>
          <p:nvPr/>
        </p:nvSpPr>
        <p:spPr bwMode="auto">
          <a:xfrm>
            <a:off x="1213353" y="439598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3" name="Oval 3986"/>
          <p:cNvSpPr>
            <a:spLocks noChangeArrowheads="1"/>
          </p:cNvSpPr>
          <p:nvPr/>
        </p:nvSpPr>
        <p:spPr bwMode="auto">
          <a:xfrm>
            <a:off x="1213353" y="439598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4" name="Oval 3987"/>
          <p:cNvSpPr>
            <a:spLocks noChangeArrowheads="1"/>
          </p:cNvSpPr>
          <p:nvPr/>
        </p:nvSpPr>
        <p:spPr bwMode="auto">
          <a:xfrm>
            <a:off x="1884689" y="3964843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5" name="Oval 3988"/>
          <p:cNvSpPr>
            <a:spLocks noChangeArrowheads="1"/>
          </p:cNvSpPr>
          <p:nvPr/>
        </p:nvSpPr>
        <p:spPr bwMode="auto">
          <a:xfrm>
            <a:off x="1884689" y="3964843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6" name="Oval 3989"/>
          <p:cNvSpPr>
            <a:spLocks noChangeArrowheads="1"/>
          </p:cNvSpPr>
          <p:nvPr/>
        </p:nvSpPr>
        <p:spPr bwMode="auto">
          <a:xfrm>
            <a:off x="2032021" y="3745454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7" name="Oval 3990"/>
          <p:cNvSpPr>
            <a:spLocks noChangeArrowheads="1"/>
          </p:cNvSpPr>
          <p:nvPr/>
        </p:nvSpPr>
        <p:spPr bwMode="auto">
          <a:xfrm>
            <a:off x="2032021" y="3745454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8" name="Oval 3991"/>
          <p:cNvSpPr>
            <a:spLocks noChangeArrowheads="1"/>
          </p:cNvSpPr>
          <p:nvPr/>
        </p:nvSpPr>
        <p:spPr bwMode="auto">
          <a:xfrm>
            <a:off x="1968084" y="3957203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39" name="Oval 3992"/>
          <p:cNvSpPr>
            <a:spLocks noChangeArrowheads="1"/>
          </p:cNvSpPr>
          <p:nvPr/>
        </p:nvSpPr>
        <p:spPr bwMode="auto">
          <a:xfrm>
            <a:off x="1968084" y="3957203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0" name="Oval 3993"/>
          <p:cNvSpPr>
            <a:spLocks noChangeArrowheads="1"/>
          </p:cNvSpPr>
          <p:nvPr/>
        </p:nvSpPr>
        <p:spPr bwMode="auto">
          <a:xfrm>
            <a:off x="2123756" y="3843688"/>
            <a:ext cx="93125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1" name="Oval 3994"/>
          <p:cNvSpPr>
            <a:spLocks noChangeArrowheads="1"/>
          </p:cNvSpPr>
          <p:nvPr/>
        </p:nvSpPr>
        <p:spPr bwMode="auto">
          <a:xfrm>
            <a:off x="2123756" y="3843688"/>
            <a:ext cx="93125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2" name="Oval 3995"/>
          <p:cNvSpPr>
            <a:spLocks noChangeArrowheads="1"/>
          </p:cNvSpPr>
          <p:nvPr/>
        </p:nvSpPr>
        <p:spPr bwMode="auto">
          <a:xfrm>
            <a:off x="1360685" y="4334859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3" name="Oval 3996"/>
          <p:cNvSpPr>
            <a:spLocks noChangeArrowheads="1"/>
          </p:cNvSpPr>
          <p:nvPr/>
        </p:nvSpPr>
        <p:spPr bwMode="auto">
          <a:xfrm>
            <a:off x="1360685" y="4334859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4" name="Oval 3997"/>
          <p:cNvSpPr>
            <a:spLocks noChangeArrowheads="1"/>
          </p:cNvSpPr>
          <p:nvPr/>
        </p:nvSpPr>
        <p:spPr bwMode="auto">
          <a:xfrm>
            <a:off x="2069550" y="3798937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5" name="Oval 3998"/>
          <p:cNvSpPr>
            <a:spLocks noChangeArrowheads="1"/>
          </p:cNvSpPr>
          <p:nvPr/>
        </p:nvSpPr>
        <p:spPr bwMode="auto">
          <a:xfrm>
            <a:off x="2069550" y="3798937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6" name="Oval 3999"/>
          <p:cNvSpPr>
            <a:spLocks noChangeArrowheads="1"/>
          </p:cNvSpPr>
          <p:nvPr/>
        </p:nvSpPr>
        <p:spPr bwMode="auto">
          <a:xfrm>
            <a:off x="2262749" y="3602469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7" name="Oval 4000"/>
          <p:cNvSpPr>
            <a:spLocks noChangeArrowheads="1"/>
          </p:cNvSpPr>
          <p:nvPr/>
        </p:nvSpPr>
        <p:spPr bwMode="auto">
          <a:xfrm>
            <a:off x="2262749" y="3602469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8" name="Oval 4001"/>
          <p:cNvSpPr>
            <a:spLocks noChangeArrowheads="1"/>
          </p:cNvSpPr>
          <p:nvPr/>
        </p:nvSpPr>
        <p:spPr bwMode="auto">
          <a:xfrm>
            <a:off x="2179354" y="3737814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49" name="Oval 4002"/>
          <p:cNvSpPr>
            <a:spLocks noChangeArrowheads="1"/>
          </p:cNvSpPr>
          <p:nvPr/>
        </p:nvSpPr>
        <p:spPr bwMode="auto">
          <a:xfrm>
            <a:off x="2179354" y="3737814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0" name="Oval 4003"/>
          <p:cNvSpPr>
            <a:spLocks noChangeArrowheads="1"/>
          </p:cNvSpPr>
          <p:nvPr/>
        </p:nvSpPr>
        <p:spPr bwMode="auto">
          <a:xfrm>
            <a:off x="1277290" y="4350140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1" name="Oval 4004"/>
          <p:cNvSpPr>
            <a:spLocks noChangeArrowheads="1"/>
          </p:cNvSpPr>
          <p:nvPr/>
        </p:nvSpPr>
        <p:spPr bwMode="auto">
          <a:xfrm>
            <a:off x="1277290" y="4350140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2" name="Oval 4005"/>
          <p:cNvSpPr>
            <a:spLocks noChangeArrowheads="1"/>
          </p:cNvSpPr>
          <p:nvPr/>
        </p:nvSpPr>
        <p:spPr bwMode="auto">
          <a:xfrm>
            <a:off x="1856890" y="3949563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3" name="Oval 4006"/>
          <p:cNvSpPr>
            <a:spLocks noChangeArrowheads="1"/>
          </p:cNvSpPr>
          <p:nvPr/>
        </p:nvSpPr>
        <p:spPr bwMode="auto">
          <a:xfrm>
            <a:off x="1856890" y="3949563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4" name="Oval 4007"/>
          <p:cNvSpPr>
            <a:spLocks noChangeArrowheads="1"/>
          </p:cNvSpPr>
          <p:nvPr/>
        </p:nvSpPr>
        <p:spPr bwMode="auto">
          <a:xfrm>
            <a:off x="1930557" y="3745454"/>
            <a:ext cx="93125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5" name="Oval 4008"/>
          <p:cNvSpPr>
            <a:spLocks noChangeArrowheads="1"/>
          </p:cNvSpPr>
          <p:nvPr/>
        </p:nvSpPr>
        <p:spPr bwMode="auto">
          <a:xfrm>
            <a:off x="1930557" y="3745454"/>
            <a:ext cx="93125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6" name="Oval 4009"/>
          <p:cNvSpPr>
            <a:spLocks noChangeArrowheads="1"/>
          </p:cNvSpPr>
          <p:nvPr/>
        </p:nvSpPr>
        <p:spPr bwMode="auto">
          <a:xfrm>
            <a:off x="2105688" y="3730173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7" name="Oval 4010"/>
          <p:cNvSpPr>
            <a:spLocks noChangeArrowheads="1"/>
          </p:cNvSpPr>
          <p:nvPr/>
        </p:nvSpPr>
        <p:spPr bwMode="auto">
          <a:xfrm>
            <a:off x="2105688" y="3730173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8" name="Oval 4011"/>
          <p:cNvSpPr>
            <a:spLocks noChangeArrowheads="1"/>
          </p:cNvSpPr>
          <p:nvPr/>
        </p:nvSpPr>
        <p:spPr bwMode="auto">
          <a:xfrm>
            <a:off x="2151555" y="3466032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59" name="Oval 4012"/>
          <p:cNvSpPr>
            <a:spLocks noChangeArrowheads="1"/>
          </p:cNvSpPr>
          <p:nvPr/>
        </p:nvSpPr>
        <p:spPr bwMode="auto">
          <a:xfrm>
            <a:off x="2151555" y="3466032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0" name="Oval 4013"/>
          <p:cNvSpPr>
            <a:spLocks noChangeArrowheads="1"/>
          </p:cNvSpPr>
          <p:nvPr/>
        </p:nvSpPr>
        <p:spPr bwMode="auto">
          <a:xfrm>
            <a:off x="2143216" y="3519515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1" name="Oval 4014"/>
          <p:cNvSpPr>
            <a:spLocks noChangeArrowheads="1"/>
          </p:cNvSpPr>
          <p:nvPr/>
        </p:nvSpPr>
        <p:spPr bwMode="auto">
          <a:xfrm>
            <a:off x="2143216" y="3519515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2" name="Oval 4015"/>
          <p:cNvSpPr>
            <a:spLocks noChangeArrowheads="1"/>
          </p:cNvSpPr>
          <p:nvPr/>
        </p:nvSpPr>
        <p:spPr bwMode="auto">
          <a:xfrm>
            <a:off x="2280819" y="3760735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3" name="Oval 4016"/>
          <p:cNvSpPr>
            <a:spLocks noChangeArrowheads="1"/>
          </p:cNvSpPr>
          <p:nvPr/>
        </p:nvSpPr>
        <p:spPr bwMode="auto">
          <a:xfrm>
            <a:off x="2280819" y="3760735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4" name="Oval 4017"/>
          <p:cNvSpPr>
            <a:spLocks noChangeArrowheads="1"/>
          </p:cNvSpPr>
          <p:nvPr/>
        </p:nvSpPr>
        <p:spPr bwMode="auto">
          <a:xfrm>
            <a:off x="2179354" y="3730173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5" name="Oval 4018"/>
          <p:cNvSpPr>
            <a:spLocks noChangeArrowheads="1"/>
          </p:cNvSpPr>
          <p:nvPr/>
        </p:nvSpPr>
        <p:spPr bwMode="auto">
          <a:xfrm>
            <a:off x="2179354" y="3730173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6" name="Oval 4019"/>
          <p:cNvSpPr>
            <a:spLocks noChangeArrowheads="1"/>
          </p:cNvSpPr>
          <p:nvPr/>
        </p:nvSpPr>
        <p:spPr bwMode="auto">
          <a:xfrm>
            <a:off x="2171015" y="3798937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7" name="Oval 4020"/>
          <p:cNvSpPr>
            <a:spLocks noChangeArrowheads="1"/>
          </p:cNvSpPr>
          <p:nvPr/>
        </p:nvSpPr>
        <p:spPr bwMode="auto">
          <a:xfrm>
            <a:off x="2171015" y="3798937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8" name="Oval 4021"/>
          <p:cNvSpPr>
            <a:spLocks noChangeArrowheads="1"/>
          </p:cNvSpPr>
          <p:nvPr/>
        </p:nvSpPr>
        <p:spPr bwMode="auto">
          <a:xfrm>
            <a:off x="2050090" y="3874249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69" name="Oval 4022"/>
          <p:cNvSpPr>
            <a:spLocks noChangeArrowheads="1"/>
          </p:cNvSpPr>
          <p:nvPr/>
        </p:nvSpPr>
        <p:spPr bwMode="auto">
          <a:xfrm>
            <a:off x="2050090" y="3874249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0" name="Oval 4023"/>
          <p:cNvSpPr>
            <a:spLocks noChangeArrowheads="1"/>
          </p:cNvSpPr>
          <p:nvPr/>
        </p:nvSpPr>
        <p:spPr bwMode="auto">
          <a:xfrm>
            <a:off x="2318347" y="3548985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1" name="Oval 4024"/>
          <p:cNvSpPr>
            <a:spLocks noChangeArrowheads="1"/>
          </p:cNvSpPr>
          <p:nvPr/>
        </p:nvSpPr>
        <p:spPr bwMode="auto">
          <a:xfrm>
            <a:off x="2318347" y="3548985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2" name="Oval 4025"/>
          <p:cNvSpPr>
            <a:spLocks noChangeArrowheads="1"/>
          </p:cNvSpPr>
          <p:nvPr/>
        </p:nvSpPr>
        <p:spPr bwMode="auto">
          <a:xfrm>
            <a:off x="1516357" y="4365421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3" name="Oval 4026"/>
          <p:cNvSpPr>
            <a:spLocks noChangeArrowheads="1"/>
          </p:cNvSpPr>
          <p:nvPr/>
        </p:nvSpPr>
        <p:spPr bwMode="auto">
          <a:xfrm>
            <a:off x="1516357" y="4365421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4" name="Oval 4027"/>
          <p:cNvSpPr>
            <a:spLocks noChangeArrowheads="1"/>
          </p:cNvSpPr>
          <p:nvPr/>
        </p:nvSpPr>
        <p:spPr bwMode="auto">
          <a:xfrm>
            <a:off x="1986153" y="3700703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5" name="Oval 4028"/>
          <p:cNvSpPr>
            <a:spLocks noChangeArrowheads="1"/>
          </p:cNvSpPr>
          <p:nvPr/>
        </p:nvSpPr>
        <p:spPr bwMode="auto">
          <a:xfrm>
            <a:off x="1986153" y="3700703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6" name="Oval 4029"/>
          <p:cNvSpPr>
            <a:spLocks noChangeArrowheads="1"/>
          </p:cNvSpPr>
          <p:nvPr/>
        </p:nvSpPr>
        <p:spPr bwMode="auto">
          <a:xfrm>
            <a:off x="2253021" y="3413640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7" name="Oval 4030"/>
          <p:cNvSpPr>
            <a:spLocks noChangeArrowheads="1"/>
          </p:cNvSpPr>
          <p:nvPr/>
        </p:nvSpPr>
        <p:spPr bwMode="auto">
          <a:xfrm>
            <a:off x="2253021" y="3413640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8" name="Oval 4031"/>
          <p:cNvSpPr>
            <a:spLocks noChangeArrowheads="1"/>
          </p:cNvSpPr>
          <p:nvPr/>
        </p:nvSpPr>
        <p:spPr bwMode="auto">
          <a:xfrm>
            <a:off x="2290548" y="3851329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79" name="Oval 4032"/>
          <p:cNvSpPr>
            <a:spLocks noChangeArrowheads="1"/>
          </p:cNvSpPr>
          <p:nvPr/>
        </p:nvSpPr>
        <p:spPr bwMode="auto">
          <a:xfrm>
            <a:off x="2290548" y="3851329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0" name="Oval 4033"/>
          <p:cNvSpPr>
            <a:spLocks noChangeArrowheads="1"/>
          </p:cNvSpPr>
          <p:nvPr/>
        </p:nvSpPr>
        <p:spPr bwMode="auto">
          <a:xfrm>
            <a:off x="1709558" y="4305389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1" name="Oval 4034"/>
          <p:cNvSpPr>
            <a:spLocks noChangeArrowheads="1"/>
          </p:cNvSpPr>
          <p:nvPr/>
        </p:nvSpPr>
        <p:spPr bwMode="auto">
          <a:xfrm>
            <a:off x="1709558" y="4305389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2" name="Oval 4035"/>
          <p:cNvSpPr>
            <a:spLocks noChangeArrowheads="1"/>
          </p:cNvSpPr>
          <p:nvPr/>
        </p:nvSpPr>
        <p:spPr bwMode="auto">
          <a:xfrm>
            <a:off x="2344756" y="3843688"/>
            <a:ext cx="93125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3" name="Oval 4036"/>
          <p:cNvSpPr>
            <a:spLocks noChangeArrowheads="1"/>
          </p:cNvSpPr>
          <p:nvPr/>
        </p:nvSpPr>
        <p:spPr bwMode="auto">
          <a:xfrm>
            <a:off x="2344756" y="3843688"/>
            <a:ext cx="93125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4" name="Oval 4037"/>
          <p:cNvSpPr>
            <a:spLocks noChangeArrowheads="1"/>
          </p:cNvSpPr>
          <p:nvPr/>
        </p:nvSpPr>
        <p:spPr bwMode="auto">
          <a:xfrm>
            <a:off x="2216882" y="3723624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5" name="Oval 4038"/>
          <p:cNvSpPr>
            <a:spLocks noChangeArrowheads="1"/>
          </p:cNvSpPr>
          <p:nvPr/>
        </p:nvSpPr>
        <p:spPr bwMode="auto">
          <a:xfrm>
            <a:off x="2216882" y="3723624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6" name="Oval 4039"/>
          <p:cNvSpPr>
            <a:spLocks noChangeArrowheads="1"/>
          </p:cNvSpPr>
          <p:nvPr/>
        </p:nvSpPr>
        <p:spPr bwMode="auto">
          <a:xfrm>
            <a:off x="1360685" y="4334859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7" name="Oval 4040"/>
          <p:cNvSpPr>
            <a:spLocks noChangeArrowheads="1"/>
          </p:cNvSpPr>
          <p:nvPr/>
        </p:nvSpPr>
        <p:spPr bwMode="auto">
          <a:xfrm>
            <a:off x="1360685" y="4334859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8" name="Oval 4041"/>
          <p:cNvSpPr>
            <a:spLocks noChangeArrowheads="1"/>
          </p:cNvSpPr>
          <p:nvPr/>
        </p:nvSpPr>
        <p:spPr bwMode="auto">
          <a:xfrm>
            <a:off x="2123756" y="3639580"/>
            <a:ext cx="93125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89" name="Oval 4042"/>
          <p:cNvSpPr>
            <a:spLocks noChangeArrowheads="1"/>
          </p:cNvSpPr>
          <p:nvPr/>
        </p:nvSpPr>
        <p:spPr bwMode="auto">
          <a:xfrm>
            <a:off x="2123756" y="3639580"/>
            <a:ext cx="93125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0" name="Oval 4043"/>
          <p:cNvSpPr>
            <a:spLocks noChangeArrowheads="1"/>
          </p:cNvSpPr>
          <p:nvPr/>
        </p:nvSpPr>
        <p:spPr bwMode="auto">
          <a:xfrm>
            <a:off x="2151555" y="3602469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1" name="Oval 4044"/>
          <p:cNvSpPr>
            <a:spLocks noChangeArrowheads="1"/>
          </p:cNvSpPr>
          <p:nvPr/>
        </p:nvSpPr>
        <p:spPr bwMode="auto">
          <a:xfrm>
            <a:off x="2151555" y="3602469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2" name="Oval 4045"/>
          <p:cNvSpPr>
            <a:spLocks noChangeArrowheads="1"/>
          </p:cNvSpPr>
          <p:nvPr/>
        </p:nvSpPr>
        <p:spPr bwMode="auto">
          <a:xfrm>
            <a:off x="2143216" y="3527155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3" name="Oval 4046"/>
          <p:cNvSpPr>
            <a:spLocks noChangeArrowheads="1"/>
          </p:cNvSpPr>
          <p:nvPr/>
        </p:nvSpPr>
        <p:spPr bwMode="auto">
          <a:xfrm>
            <a:off x="2143216" y="3526065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4" name="Oval 4047"/>
          <p:cNvSpPr>
            <a:spLocks noChangeArrowheads="1"/>
          </p:cNvSpPr>
          <p:nvPr/>
        </p:nvSpPr>
        <p:spPr bwMode="auto">
          <a:xfrm>
            <a:off x="2354485" y="335251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5" name="Oval 4048"/>
          <p:cNvSpPr>
            <a:spLocks noChangeArrowheads="1"/>
          </p:cNvSpPr>
          <p:nvPr/>
        </p:nvSpPr>
        <p:spPr bwMode="auto">
          <a:xfrm>
            <a:off x="2354485" y="335251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6" name="Oval 4049"/>
          <p:cNvSpPr>
            <a:spLocks noChangeArrowheads="1"/>
          </p:cNvSpPr>
          <p:nvPr/>
        </p:nvSpPr>
        <p:spPr bwMode="auto">
          <a:xfrm>
            <a:off x="1295358" y="4418904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7" name="Oval 4050"/>
          <p:cNvSpPr>
            <a:spLocks noChangeArrowheads="1"/>
          </p:cNvSpPr>
          <p:nvPr/>
        </p:nvSpPr>
        <p:spPr bwMode="auto">
          <a:xfrm>
            <a:off x="1295358" y="4418904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8" name="Oval 4051"/>
          <p:cNvSpPr>
            <a:spLocks noChangeArrowheads="1"/>
          </p:cNvSpPr>
          <p:nvPr/>
        </p:nvSpPr>
        <p:spPr bwMode="auto">
          <a:xfrm>
            <a:off x="1460760" y="4274827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299" name="Oval 4052"/>
          <p:cNvSpPr>
            <a:spLocks noChangeArrowheads="1"/>
          </p:cNvSpPr>
          <p:nvPr/>
        </p:nvSpPr>
        <p:spPr bwMode="auto">
          <a:xfrm>
            <a:off x="1460760" y="4274827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0" name="Oval 4053"/>
          <p:cNvSpPr>
            <a:spLocks noChangeArrowheads="1"/>
          </p:cNvSpPr>
          <p:nvPr/>
        </p:nvSpPr>
        <p:spPr bwMode="auto">
          <a:xfrm>
            <a:off x="2298887" y="3527155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1" name="Oval 4054"/>
          <p:cNvSpPr>
            <a:spLocks noChangeArrowheads="1"/>
          </p:cNvSpPr>
          <p:nvPr/>
        </p:nvSpPr>
        <p:spPr bwMode="auto">
          <a:xfrm>
            <a:off x="2298887" y="3526065"/>
            <a:ext cx="93125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2" name="Oval 4055"/>
          <p:cNvSpPr>
            <a:spLocks noChangeArrowheads="1"/>
          </p:cNvSpPr>
          <p:nvPr/>
        </p:nvSpPr>
        <p:spPr bwMode="auto">
          <a:xfrm>
            <a:off x="2207153" y="3631939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3" name="Oval 4056"/>
          <p:cNvSpPr>
            <a:spLocks noChangeArrowheads="1"/>
          </p:cNvSpPr>
          <p:nvPr/>
        </p:nvSpPr>
        <p:spPr bwMode="auto">
          <a:xfrm>
            <a:off x="2207153" y="3631939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4" name="Oval 4057"/>
          <p:cNvSpPr>
            <a:spLocks noChangeArrowheads="1"/>
          </p:cNvSpPr>
          <p:nvPr/>
        </p:nvSpPr>
        <p:spPr bwMode="auto">
          <a:xfrm>
            <a:off x="1811023" y="3957203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5" name="Oval 4058"/>
          <p:cNvSpPr>
            <a:spLocks noChangeArrowheads="1"/>
          </p:cNvSpPr>
          <p:nvPr/>
        </p:nvSpPr>
        <p:spPr bwMode="auto">
          <a:xfrm>
            <a:off x="1811023" y="3957203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6" name="Oval 4059"/>
          <p:cNvSpPr>
            <a:spLocks noChangeArrowheads="1"/>
          </p:cNvSpPr>
          <p:nvPr/>
        </p:nvSpPr>
        <p:spPr bwMode="auto">
          <a:xfrm>
            <a:off x="954826" y="447893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7" name="Oval 4060"/>
          <p:cNvSpPr>
            <a:spLocks noChangeArrowheads="1"/>
          </p:cNvSpPr>
          <p:nvPr/>
        </p:nvSpPr>
        <p:spPr bwMode="auto">
          <a:xfrm>
            <a:off x="954826" y="447893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8" name="Oval 4061"/>
          <p:cNvSpPr>
            <a:spLocks noChangeArrowheads="1"/>
          </p:cNvSpPr>
          <p:nvPr/>
        </p:nvSpPr>
        <p:spPr bwMode="auto">
          <a:xfrm>
            <a:off x="1452420" y="4244266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09" name="Oval 4062"/>
          <p:cNvSpPr>
            <a:spLocks noChangeArrowheads="1"/>
          </p:cNvSpPr>
          <p:nvPr/>
        </p:nvSpPr>
        <p:spPr bwMode="auto">
          <a:xfrm>
            <a:off x="1452420" y="424426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0" name="Oval 4063"/>
          <p:cNvSpPr>
            <a:spLocks noChangeArrowheads="1"/>
          </p:cNvSpPr>
          <p:nvPr/>
        </p:nvSpPr>
        <p:spPr bwMode="auto">
          <a:xfrm>
            <a:off x="1323157" y="4320670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1" name="Oval 4064"/>
          <p:cNvSpPr>
            <a:spLocks noChangeArrowheads="1"/>
          </p:cNvSpPr>
          <p:nvPr/>
        </p:nvSpPr>
        <p:spPr bwMode="auto">
          <a:xfrm>
            <a:off x="1323157" y="4319579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2" name="Oval 4065"/>
          <p:cNvSpPr>
            <a:spLocks noChangeArrowheads="1"/>
          </p:cNvSpPr>
          <p:nvPr/>
        </p:nvSpPr>
        <p:spPr bwMode="auto">
          <a:xfrm>
            <a:off x="1414893" y="4297748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3" name="Oval 4066"/>
          <p:cNvSpPr>
            <a:spLocks noChangeArrowheads="1"/>
          </p:cNvSpPr>
          <p:nvPr/>
        </p:nvSpPr>
        <p:spPr bwMode="auto">
          <a:xfrm>
            <a:off x="1414893" y="4297748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4" name="Oval 4067"/>
          <p:cNvSpPr>
            <a:spLocks noChangeArrowheads="1"/>
          </p:cNvSpPr>
          <p:nvPr/>
        </p:nvSpPr>
        <p:spPr bwMode="auto">
          <a:xfrm>
            <a:off x="1157755" y="4342500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5" name="Oval 4068"/>
          <p:cNvSpPr>
            <a:spLocks noChangeArrowheads="1"/>
          </p:cNvSpPr>
          <p:nvPr/>
        </p:nvSpPr>
        <p:spPr bwMode="auto">
          <a:xfrm>
            <a:off x="1157755" y="4342500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6" name="Oval 4069"/>
          <p:cNvSpPr>
            <a:spLocks noChangeArrowheads="1"/>
          </p:cNvSpPr>
          <p:nvPr/>
        </p:nvSpPr>
        <p:spPr bwMode="auto">
          <a:xfrm>
            <a:off x="1185554" y="4327219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7" name="Oval 4070"/>
          <p:cNvSpPr>
            <a:spLocks noChangeArrowheads="1"/>
          </p:cNvSpPr>
          <p:nvPr/>
        </p:nvSpPr>
        <p:spPr bwMode="auto">
          <a:xfrm>
            <a:off x="1185554" y="4327219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8" name="Oval 4071"/>
          <p:cNvSpPr>
            <a:spLocks noChangeArrowheads="1"/>
          </p:cNvSpPr>
          <p:nvPr/>
        </p:nvSpPr>
        <p:spPr bwMode="auto">
          <a:xfrm>
            <a:off x="2336416" y="3450751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19" name="Oval 4072"/>
          <p:cNvSpPr>
            <a:spLocks noChangeArrowheads="1"/>
          </p:cNvSpPr>
          <p:nvPr/>
        </p:nvSpPr>
        <p:spPr bwMode="auto">
          <a:xfrm>
            <a:off x="2336416" y="3450751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0" name="Oval 4073"/>
          <p:cNvSpPr>
            <a:spLocks noChangeArrowheads="1"/>
          </p:cNvSpPr>
          <p:nvPr/>
        </p:nvSpPr>
        <p:spPr bwMode="auto">
          <a:xfrm>
            <a:off x="2336416" y="3450751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1" name="Oval 4074"/>
          <p:cNvSpPr>
            <a:spLocks noChangeArrowheads="1"/>
          </p:cNvSpPr>
          <p:nvPr/>
        </p:nvSpPr>
        <p:spPr bwMode="auto">
          <a:xfrm>
            <a:off x="2336416" y="3450751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2" name="Oval 4075"/>
          <p:cNvSpPr>
            <a:spLocks noChangeArrowheads="1"/>
          </p:cNvSpPr>
          <p:nvPr/>
        </p:nvSpPr>
        <p:spPr bwMode="auto">
          <a:xfrm>
            <a:off x="2511547" y="290718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3" name="Oval 4076"/>
          <p:cNvSpPr>
            <a:spLocks noChangeArrowheads="1"/>
          </p:cNvSpPr>
          <p:nvPr/>
        </p:nvSpPr>
        <p:spPr bwMode="auto">
          <a:xfrm>
            <a:off x="2511547" y="290718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4" name="Oval 4077"/>
          <p:cNvSpPr>
            <a:spLocks noChangeArrowheads="1"/>
          </p:cNvSpPr>
          <p:nvPr/>
        </p:nvSpPr>
        <p:spPr bwMode="auto">
          <a:xfrm>
            <a:off x="1396823" y="4290108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5" name="Oval 4078"/>
          <p:cNvSpPr>
            <a:spLocks noChangeArrowheads="1"/>
          </p:cNvSpPr>
          <p:nvPr/>
        </p:nvSpPr>
        <p:spPr bwMode="auto">
          <a:xfrm>
            <a:off x="1396823" y="4290108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6" name="Oval 4079"/>
          <p:cNvSpPr>
            <a:spLocks noChangeArrowheads="1"/>
          </p:cNvSpPr>
          <p:nvPr/>
        </p:nvSpPr>
        <p:spPr bwMode="auto">
          <a:xfrm>
            <a:off x="2318347" y="3413640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7" name="Oval 4080"/>
          <p:cNvSpPr>
            <a:spLocks noChangeArrowheads="1"/>
          </p:cNvSpPr>
          <p:nvPr/>
        </p:nvSpPr>
        <p:spPr bwMode="auto">
          <a:xfrm>
            <a:off x="2318347" y="3413640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8" name="Oval 4081"/>
          <p:cNvSpPr>
            <a:spLocks noChangeArrowheads="1"/>
          </p:cNvSpPr>
          <p:nvPr/>
        </p:nvSpPr>
        <p:spPr bwMode="auto">
          <a:xfrm>
            <a:off x="2225222" y="3610108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29" name="Oval 4082"/>
          <p:cNvSpPr>
            <a:spLocks noChangeArrowheads="1"/>
          </p:cNvSpPr>
          <p:nvPr/>
        </p:nvSpPr>
        <p:spPr bwMode="auto">
          <a:xfrm>
            <a:off x="2225222" y="3610108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0" name="Oval 4083"/>
          <p:cNvSpPr>
            <a:spLocks noChangeArrowheads="1"/>
          </p:cNvSpPr>
          <p:nvPr/>
        </p:nvSpPr>
        <p:spPr bwMode="auto">
          <a:xfrm>
            <a:off x="2519888" y="2930110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1" name="Oval 4084"/>
          <p:cNvSpPr>
            <a:spLocks noChangeArrowheads="1"/>
          </p:cNvSpPr>
          <p:nvPr/>
        </p:nvSpPr>
        <p:spPr bwMode="auto">
          <a:xfrm>
            <a:off x="2519888" y="2929018"/>
            <a:ext cx="93125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2" name="Oval 4085"/>
          <p:cNvSpPr>
            <a:spLocks noChangeArrowheads="1"/>
          </p:cNvSpPr>
          <p:nvPr/>
        </p:nvSpPr>
        <p:spPr bwMode="auto">
          <a:xfrm>
            <a:off x="2271090" y="3398359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3" name="Oval 4086"/>
          <p:cNvSpPr>
            <a:spLocks noChangeArrowheads="1"/>
          </p:cNvSpPr>
          <p:nvPr/>
        </p:nvSpPr>
        <p:spPr bwMode="auto">
          <a:xfrm>
            <a:off x="2271090" y="3398359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4" name="Oval 4087"/>
          <p:cNvSpPr>
            <a:spLocks noChangeArrowheads="1"/>
          </p:cNvSpPr>
          <p:nvPr/>
        </p:nvSpPr>
        <p:spPr bwMode="auto">
          <a:xfrm>
            <a:off x="2585213" y="279367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5" name="Oval 4088"/>
          <p:cNvSpPr>
            <a:spLocks noChangeArrowheads="1"/>
          </p:cNvSpPr>
          <p:nvPr/>
        </p:nvSpPr>
        <p:spPr bwMode="auto">
          <a:xfrm>
            <a:off x="2585213" y="279367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6" name="Oval 4089"/>
          <p:cNvSpPr>
            <a:spLocks noChangeArrowheads="1"/>
          </p:cNvSpPr>
          <p:nvPr/>
        </p:nvSpPr>
        <p:spPr bwMode="auto">
          <a:xfrm>
            <a:off x="2290548" y="3920092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7" name="Oval 4090"/>
          <p:cNvSpPr>
            <a:spLocks noChangeArrowheads="1"/>
          </p:cNvSpPr>
          <p:nvPr/>
        </p:nvSpPr>
        <p:spPr bwMode="auto">
          <a:xfrm>
            <a:off x="2290548" y="3920092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8" name="Oval 4091"/>
          <p:cNvSpPr>
            <a:spLocks noChangeArrowheads="1"/>
          </p:cNvSpPr>
          <p:nvPr/>
        </p:nvSpPr>
        <p:spPr bwMode="auto">
          <a:xfrm>
            <a:off x="1360685" y="4357780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39" name="Oval 4092"/>
          <p:cNvSpPr>
            <a:spLocks noChangeArrowheads="1"/>
          </p:cNvSpPr>
          <p:nvPr/>
        </p:nvSpPr>
        <p:spPr bwMode="auto">
          <a:xfrm>
            <a:off x="1360685" y="4357780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0" name="Oval 4093"/>
          <p:cNvSpPr>
            <a:spLocks noChangeArrowheads="1"/>
          </p:cNvSpPr>
          <p:nvPr/>
        </p:nvSpPr>
        <p:spPr bwMode="auto">
          <a:xfrm>
            <a:off x="1341226" y="4357780"/>
            <a:ext cx="93125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1" name="Oval 4094"/>
          <p:cNvSpPr>
            <a:spLocks noChangeArrowheads="1"/>
          </p:cNvSpPr>
          <p:nvPr/>
        </p:nvSpPr>
        <p:spPr bwMode="auto">
          <a:xfrm>
            <a:off x="1341226" y="4357780"/>
            <a:ext cx="93125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2" name="Oval 4095"/>
          <p:cNvSpPr>
            <a:spLocks noChangeArrowheads="1"/>
          </p:cNvSpPr>
          <p:nvPr/>
        </p:nvSpPr>
        <p:spPr bwMode="auto">
          <a:xfrm>
            <a:off x="2207153" y="3828408"/>
            <a:ext cx="91736" cy="76405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3" name="Oval 4096"/>
          <p:cNvSpPr>
            <a:spLocks noChangeArrowheads="1"/>
          </p:cNvSpPr>
          <p:nvPr/>
        </p:nvSpPr>
        <p:spPr bwMode="auto">
          <a:xfrm>
            <a:off x="2207153" y="3828408"/>
            <a:ext cx="91736" cy="76405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4" name="Oval 4097"/>
          <p:cNvSpPr>
            <a:spLocks noChangeArrowheads="1"/>
          </p:cNvSpPr>
          <p:nvPr/>
        </p:nvSpPr>
        <p:spPr bwMode="auto">
          <a:xfrm>
            <a:off x="2428152" y="3768376"/>
            <a:ext cx="91736" cy="75314"/>
          </a:xfrm>
          <a:prstGeom prst="ellipse">
            <a:avLst/>
          </a:pr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5" name="Oval 4098"/>
          <p:cNvSpPr>
            <a:spLocks noChangeArrowheads="1"/>
          </p:cNvSpPr>
          <p:nvPr/>
        </p:nvSpPr>
        <p:spPr bwMode="auto">
          <a:xfrm>
            <a:off x="2428152" y="3768376"/>
            <a:ext cx="91736" cy="75314"/>
          </a:xfrm>
          <a:prstGeom prst="ellipse">
            <a:avLst/>
          </a:prstGeom>
          <a:noFill/>
          <a:ln w="11113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6" name="Rectangle 4099"/>
          <p:cNvSpPr>
            <a:spLocks noChangeArrowheads="1"/>
          </p:cNvSpPr>
          <p:nvPr/>
        </p:nvSpPr>
        <p:spPr bwMode="auto">
          <a:xfrm>
            <a:off x="1157755" y="4388342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7" name="Rectangle 4100"/>
          <p:cNvSpPr>
            <a:spLocks noChangeArrowheads="1"/>
          </p:cNvSpPr>
          <p:nvPr/>
        </p:nvSpPr>
        <p:spPr bwMode="auto">
          <a:xfrm>
            <a:off x="1157755" y="4388342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8" name="Rectangle 4101"/>
          <p:cNvSpPr>
            <a:spLocks noChangeArrowheads="1"/>
          </p:cNvSpPr>
          <p:nvPr/>
        </p:nvSpPr>
        <p:spPr bwMode="auto">
          <a:xfrm>
            <a:off x="1249491" y="428246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49" name="Rectangle 4102"/>
          <p:cNvSpPr>
            <a:spLocks noChangeArrowheads="1"/>
          </p:cNvSpPr>
          <p:nvPr/>
        </p:nvSpPr>
        <p:spPr bwMode="auto">
          <a:xfrm>
            <a:off x="1249491" y="428246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0" name="Rectangle 4103"/>
          <p:cNvSpPr>
            <a:spLocks noChangeArrowheads="1"/>
          </p:cNvSpPr>
          <p:nvPr/>
        </p:nvSpPr>
        <p:spPr bwMode="auto">
          <a:xfrm>
            <a:off x="1213353" y="431302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1" name="Rectangle 4104"/>
          <p:cNvSpPr>
            <a:spLocks noChangeArrowheads="1"/>
          </p:cNvSpPr>
          <p:nvPr/>
        </p:nvSpPr>
        <p:spPr bwMode="auto">
          <a:xfrm>
            <a:off x="1213353" y="431302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2" name="Rectangle 4105"/>
          <p:cNvSpPr>
            <a:spLocks noChangeArrowheads="1"/>
          </p:cNvSpPr>
          <p:nvPr/>
        </p:nvSpPr>
        <p:spPr bwMode="auto">
          <a:xfrm>
            <a:off x="1350956" y="4274827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3" name="Rectangle 4106"/>
          <p:cNvSpPr>
            <a:spLocks noChangeArrowheads="1"/>
          </p:cNvSpPr>
          <p:nvPr/>
        </p:nvSpPr>
        <p:spPr bwMode="auto">
          <a:xfrm>
            <a:off x="1350956" y="4274827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4" name="Rectangle 4107"/>
          <p:cNvSpPr>
            <a:spLocks noChangeArrowheads="1"/>
          </p:cNvSpPr>
          <p:nvPr/>
        </p:nvSpPr>
        <p:spPr bwMode="auto">
          <a:xfrm>
            <a:off x="1203623" y="4319579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5" name="Rectangle 4108"/>
          <p:cNvSpPr>
            <a:spLocks noChangeArrowheads="1"/>
          </p:cNvSpPr>
          <p:nvPr/>
        </p:nvSpPr>
        <p:spPr bwMode="auto">
          <a:xfrm>
            <a:off x="1203623" y="4319579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6" name="Rectangle 4109"/>
          <p:cNvSpPr>
            <a:spLocks noChangeArrowheads="1"/>
          </p:cNvSpPr>
          <p:nvPr/>
        </p:nvSpPr>
        <p:spPr bwMode="auto">
          <a:xfrm>
            <a:off x="1259220" y="429774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7" name="Rectangle 4110"/>
          <p:cNvSpPr>
            <a:spLocks noChangeArrowheads="1"/>
          </p:cNvSpPr>
          <p:nvPr/>
        </p:nvSpPr>
        <p:spPr bwMode="auto">
          <a:xfrm>
            <a:off x="1259220" y="429774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8" name="Rectangle 4111"/>
          <p:cNvSpPr>
            <a:spLocks noChangeArrowheads="1"/>
          </p:cNvSpPr>
          <p:nvPr/>
        </p:nvSpPr>
        <p:spPr bwMode="auto">
          <a:xfrm>
            <a:off x="1231421" y="431302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59" name="Rectangle 4112"/>
          <p:cNvSpPr>
            <a:spLocks noChangeArrowheads="1"/>
          </p:cNvSpPr>
          <p:nvPr/>
        </p:nvSpPr>
        <p:spPr bwMode="auto">
          <a:xfrm>
            <a:off x="1231421" y="431302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0" name="Rectangle 4113"/>
          <p:cNvSpPr>
            <a:spLocks noChangeArrowheads="1"/>
          </p:cNvSpPr>
          <p:nvPr/>
        </p:nvSpPr>
        <p:spPr bwMode="auto">
          <a:xfrm>
            <a:off x="1360685" y="423662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1" name="Rectangle 4114"/>
          <p:cNvSpPr>
            <a:spLocks noChangeArrowheads="1"/>
          </p:cNvSpPr>
          <p:nvPr/>
        </p:nvSpPr>
        <p:spPr bwMode="auto">
          <a:xfrm>
            <a:off x="1360685" y="423662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2" name="Rectangle 4115"/>
          <p:cNvSpPr>
            <a:spLocks noChangeArrowheads="1"/>
          </p:cNvSpPr>
          <p:nvPr/>
        </p:nvSpPr>
        <p:spPr bwMode="auto">
          <a:xfrm>
            <a:off x="1259220" y="430538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3" name="Rectangle 4116"/>
          <p:cNvSpPr>
            <a:spLocks noChangeArrowheads="1"/>
          </p:cNvSpPr>
          <p:nvPr/>
        </p:nvSpPr>
        <p:spPr bwMode="auto">
          <a:xfrm>
            <a:off x="1259220" y="430538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4" name="Rectangle 4117"/>
          <p:cNvSpPr>
            <a:spLocks noChangeArrowheads="1"/>
          </p:cNvSpPr>
          <p:nvPr/>
        </p:nvSpPr>
        <p:spPr bwMode="auto">
          <a:xfrm>
            <a:off x="1295358" y="429010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5" name="Rectangle 4118"/>
          <p:cNvSpPr>
            <a:spLocks noChangeArrowheads="1"/>
          </p:cNvSpPr>
          <p:nvPr/>
        </p:nvSpPr>
        <p:spPr bwMode="auto">
          <a:xfrm>
            <a:off x="1295358" y="429010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6" name="Rectangle 4119"/>
          <p:cNvSpPr>
            <a:spLocks noChangeArrowheads="1"/>
          </p:cNvSpPr>
          <p:nvPr/>
        </p:nvSpPr>
        <p:spPr bwMode="auto">
          <a:xfrm>
            <a:off x="1287019" y="429010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7" name="Rectangle 4120"/>
          <p:cNvSpPr>
            <a:spLocks noChangeArrowheads="1"/>
          </p:cNvSpPr>
          <p:nvPr/>
        </p:nvSpPr>
        <p:spPr bwMode="auto">
          <a:xfrm>
            <a:off x="1287019" y="429010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8" name="Rectangle 4121"/>
          <p:cNvSpPr>
            <a:spLocks noChangeArrowheads="1"/>
          </p:cNvSpPr>
          <p:nvPr/>
        </p:nvSpPr>
        <p:spPr bwMode="auto">
          <a:xfrm>
            <a:off x="1166095" y="4365421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69" name="Rectangle 4122"/>
          <p:cNvSpPr>
            <a:spLocks noChangeArrowheads="1"/>
          </p:cNvSpPr>
          <p:nvPr/>
        </p:nvSpPr>
        <p:spPr bwMode="auto">
          <a:xfrm>
            <a:off x="1166095" y="4365421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0" name="Rectangle 4123"/>
          <p:cNvSpPr>
            <a:spLocks noChangeArrowheads="1"/>
          </p:cNvSpPr>
          <p:nvPr/>
        </p:nvSpPr>
        <p:spPr bwMode="auto">
          <a:xfrm>
            <a:off x="1249491" y="431302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1" name="Rectangle 4124"/>
          <p:cNvSpPr>
            <a:spLocks noChangeArrowheads="1"/>
          </p:cNvSpPr>
          <p:nvPr/>
        </p:nvSpPr>
        <p:spPr bwMode="auto">
          <a:xfrm>
            <a:off x="1249491" y="431302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2" name="Rectangle 4125"/>
          <p:cNvSpPr>
            <a:spLocks noChangeArrowheads="1"/>
          </p:cNvSpPr>
          <p:nvPr/>
        </p:nvSpPr>
        <p:spPr bwMode="auto">
          <a:xfrm>
            <a:off x="1277290" y="430538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3" name="Rectangle 4126"/>
          <p:cNvSpPr>
            <a:spLocks noChangeArrowheads="1"/>
          </p:cNvSpPr>
          <p:nvPr/>
        </p:nvSpPr>
        <p:spPr bwMode="auto">
          <a:xfrm>
            <a:off x="1277290" y="430538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4" name="Rectangle 4127"/>
          <p:cNvSpPr>
            <a:spLocks noChangeArrowheads="1"/>
          </p:cNvSpPr>
          <p:nvPr/>
        </p:nvSpPr>
        <p:spPr bwMode="auto">
          <a:xfrm>
            <a:off x="1249491" y="431302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5" name="Rectangle 4128"/>
          <p:cNvSpPr>
            <a:spLocks noChangeArrowheads="1"/>
          </p:cNvSpPr>
          <p:nvPr/>
        </p:nvSpPr>
        <p:spPr bwMode="auto">
          <a:xfrm>
            <a:off x="1249491" y="431302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6" name="Rectangle 4129"/>
          <p:cNvSpPr>
            <a:spLocks noChangeArrowheads="1"/>
          </p:cNvSpPr>
          <p:nvPr/>
        </p:nvSpPr>
        <p:spPr bwMode="auto">
          <a:xfrm>
            <a:off x="1221692" y="4327219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7" name="Rectangle 4130"/>
          <p:cNvSpPr>
            <a:spLocks noChangeArrowheads="1"/>
          </p:cNvSpPr>
          <p:nvPr/>
        </p:nvSpPr>
        <p:spPr bwMode="auto">
          <a:xfrm>
            <a:off x="1221692" y="4327219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8" name="Rectangle 4131"/>
          <p:cNvSpPr>
            <a:spLocks noChangeArrowheads="1"/>
          </p:cNvSpPr>
          <p:nvPr/>
        </p:nvSpPr>
        <p:spPr bwMode="auto">
          <a:xfrm>
            <a:off x="1231421" y="431302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79" name="Rectangle 4132"/>
          <p:cNvSpPr>
            <a:spLocks noChangeArrowheads="1"/>
          </p:cNvSpPr>
          <p:nvPr/>
        </p:nvSpPr>
        <p:spPr bwMode="auto">
          <a:xfrm>
            <a:off x="1231421" y="431302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0" name="Rectangle 4133"/>
          <p:cNvSpPr>
            <a:spLocks noChangeArrowheads="1"/>
          </p:cNvSpPr>
          <p:nvPr/>
        </p:nvSpPr>
        <p:spPr bwMode="auto">
          <a:xfrm>
            <a:off x="1249491" y="4319579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1" name="Rectangle 4134"/>
          <p:cNvSpPr>
            <a:spLocks noChangeArrowheads="1"/>
          </p:cNvSpPr>
          <p:nvPr/>
        </p:nvSpPr>
        <p:spPr bwMode="auto">
          <a:xfrm>
            <a:off x="1249491" y="4319579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2" name="Rectangle 4135"/>
          <p:cNvSpPr>
            <a:spLocks noChangeArrowheads="1"/>
          </p:cNvSpPr>
          <p:nvPr/>
        </p:nvSpPr>
        <p:spPr bwMode="auto">
          <a:xfrm>
            <a:off x="1369025" y="423662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3" name="Rectangle 4136"/>
          <p:cNvSpPr>
            <a:spLocks noChangeArrowheads="1"/>
          </p:cNvSpPr>
          <p:nvPr/>
        </p:nvSpPr>
        <p:spPr bwMode="auto">
          <a:xfrm>
            <a:off x="1369025" y="423662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4" name="Rectangle 4137"/>
          <p:cNvSpPr>
            <a:spLocks noChangeArrowheads="1"/>
          </p:cNvSpPr>
          <p:nvPr/>
        </p:nvSpPr>
        <p:spPr bwMode="auto">
          <a:xfrm>
            <a:off x="1460760" y="4108921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5" name="Rectangle 4138"/>
          <p:cNvSpPr>
            <a:spLocks noChangeArrowheads="1"/>
          </p:cNvSpPr>
          <p:nvPr/>
        </p:nvSpPr>
        <p:spPr bwMode="auto">
          <a:xfrm>
            <a:off x="1460760" y="4108921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6" name="Rectangle 4139"/>
          <p:cNvSpPr>
            <a:spLocks noChangeArrowheads="1"/>
          </p:cNvSpPr>
          <p:nvPr/>
        </p:nvSpPr>
        <p:spPr bwMode="auto">
          <a:xfrm>
            <a:off x="1239761" y="4290108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7" name="Rectangle 4140"/>
          <p:cNvSpPr>
            <a:spLocks noChangeArrowheads="1"/>
          </p:cNvSpPr>
          <p:nvPr/>
        </p:nvSpPr>
        <p:spPr bwMode="auto">
          <a:xfrm>
            <a:off x="1239761" y="4290108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8" name="Rectangle 4141"/>
          <p:cNvSpPr>
            <a:spLocks noChangeArrowheads="1"/>
          </p:cNvSpPr>
          <p:nvPr/>
        </p:nvSpPr>
        <p:spPr bwMode="auto">
          <a:xfrm>
            <a:off x="1249491" y="4274827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89" name="Rectangle 4142"/>
          <p:cNvSpPr>
            <a:spLocks noChangeArrowheads="1"/>
          </p:cNvSpPr>
          <p:nvPr/>
        </p:nvSpPr>
        <p:spPr bwMode="auto">
          <a:xfrm>
            <a:off x="1249491" y="4274827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0" name="Rectangle 4143"/>
          <p:cNvSpPr>
            <a:spLocks noChangeArrowheads="1"/>
          </p:cNvSpPr>
          <p:nvPr/>
        </p:nvSpPr>
        <p:spPr bwMode="auto">
          <a:xfrm>
            <a:off x="1231421" y="429010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1" name="Rectangle 4144"/>
          <p:cNvSpPr>
            <a:spLocks noChangeArrowheads="1"/>
          </p:cNvSpPr>
          <p:nvPr/>
        </p:nvSpPr>
        <p:spPr bwMode="auto">
          <a:xfrm>
            <a:off x="1231421" y="429010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2" name="Rectangle 4145"/>
          <p:cNvSpPr>
            <a:spLocks noChangeArrowheads="1"/>
          </p:cNvSpPr>
          <p:nvPr/>
        </p:nvSpPr>
        <p:spPr bwMode="auto">
          <a:xfrm>
            <a:off x="1259220" y="428246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3" name="Rectangle 4146"/>
          <p:cNvSpPr>
            <a:spLocks noChangeArrowheads="1"/>
          </p:cNvSpPr>
          <p:nvPr/>
        </p:nvSpPr>
        <p:spPr bwMode="auto">
          <a:xfrm>
            <a:off x="1259220" y="428246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4" name="Rectangle 4148"/>
          <p:cNvSpPr>
            <a:spLocks noChangeArrowheads="1"/>
          </p:cNvSpPr>
          <p:nvPr/>
        </p:nvSpPr>
        <p:spPr bwMode="auto">
          <a:xfrm>
            <a:off x="1350956" y="421479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5" name="Rectangle 4149"/>
          <p:cNvSpPr>
            <a:spLocks noChangeArrowheads="1"/>
          </p:cNvSpPr>
          <p:nvPr/>
        </p:nvSpPr>
        <p:spPr bwMode="auto">
          <a:xfrm>
            <a:off x="1350956" y="421479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6" name="Rectangle 4150"/>
          <p:cNvSpPr>
            <a:spLocks noChangeArrowheads="1"/>
          </p:cNvSpPr>
          <p:nvPr/>
        </p:nvSpPr>
        <p:spPr bwMode="auto">
          <a:xfrm>
            <a:off x="1396822" y="417659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7" name="Rectangle 4151"/>
          <p:cNvSpPr>
            <a:spLocks noChangeArrowheads="1"/>
          </p:cNvSpPr>
          <p:nvPr/>
        </p:nvSpPr>
        <p:spPr bwMode="auto">
          <a:xfrm>
            <a:off x="1396822" y="417659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8" name="Rectangle 4152"/>
          <p:cNvSpPr>
            <a:spLocks noChangeArrowheads="1"/>
          </p:cNvSpPr>
          <p:nvPr/>
        </p:nvSpPr>
        <p:spPr bwMode="auto">
          <a:xfrm>
            <a:off x="1166094" y="4395982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399" name="Rectangle 4153"/>
          <p:cNvSpPr>
            <a:spLocks noChangeArrowheads="1"/>
          </p:cNvSpPr>
          <p:nvPr/>
        </p:nvSpPr>
        <p:spPr bwMode="auto">
          <a:xfrm>
            <a:off x="1166094" y="4395982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0" name="Rectangle 4154"/>
          <p:cNvSpPr>
            <a:spLocks noChangeArrowheads="1"/>
          </p:cNvSpPr>
          <p:nvPr/>
        </p:nvSpPr>
        <p:spPr bwMode="auto">
          <a:xfrm>
            <a:off x="1305087" y="4274827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1" name="Rectangle 4155"/>
          <p:cNvSpPr>
            <a:spLocks noChangeArrowheads="1"/>
          </p:cNvSpPr>
          <p:nvPr/>
        </p:nvSpPr>
        <p:spPr bwMode="auto">
          <a:xfrm>
            <a:off x="1305087" y="4274827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2" name="Rectangle 4156"/>
          <p:cNvSpPr>
            <a:spLocks noChangeArrowheads="1"/>
          </p:cNvSpPr>
          <p:nvPr/>
        </p:nvSpPr>
        <p:spPr bwMode="auto">
          <a:xfrm>
            <a:off x="1203623" y="4327219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3" name="Rectangle 4157"/>
          <p:cNvSpPr>
            <a:spLocks noChangeArrowheads="1"/>
          </p:cNvSpPr>
          <p:nvPr/>
        </p:nvSpPr>
        <p:spPr bwMode="auto">
          <a:xfrm>
            <a:off x="1203623" y="4327219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4" name="Rectangle 4158"/>
          <p:cNvSpPr>
            <a:spLocks noChangeArrowheads="1"/>
          </p:cNvSpPr>
          <p:nvPr/>
        </p:nvSpPr>
        <p:spPr bwMode="auto">
          <a:xfrm>
            <a:off x="1350956" y="423662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5" name="Rectangle 4159"/>
          <p:cNvSpPr>
            <a:spLocks noChangeArrowheads="1"/>
          </p:cNvSpPr>
          <p:nvPr/>
        </p:nvSpPr>
        <p:spPr bwMode="auto">
          <a:xfrm>
            <a:off x="1350956" y="423662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6" name="Rectangle 4160"/>
          <p:cNvSpPr>
            <a:spLocks noChangeArrowheads="1"/>
          </p:cNvSpPr>
          <p:nvPr/>
        </p:nvSpPr>
        <p:spPr bwMode="auto">
          <a:xfrm>
            <a:off x="1434351" y="4130751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7" name="Rectangle 4161"/>
          <p:cNvSpPr>
            <a:spLocks noChangeArrowheads="1"/>
          </p:cNvSpPr>
          <p:nvPr/>
        </p:nvSpPr>
        <p:spPr bwMode="auto">
          <a:xfrm>
            <a:off x="1434351" y="4130751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8" name="Rectangle 4162"/>
          <p:cNvSpPr>
            <a:spLocks noChangeArrowheads="1"/>
          </p:cNvSpPr>
          <p:nvPr/>
        </p:nvSpPr>
        <p:spPr bwMode="auto">
          <a:xfrm>
            <a:off x="1000693" y="4433094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09" name="Rectangle 4163"/>
          <p:cNvSpPr>
            <a:spLocks noChangeArrowheads="1"/>
          </p:cNvSpPr>
          <p:nvPr/>
        </p:nvSpPr>
        <p:spPr bwMode="auto">
          <a:xfrm>
            <a:off x="1000693" y="4433094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0" name="Rectangle 4164"/>
          <p:cNvSpPr>
            <a:spLocks noChangeArrowheads="1"/>
          </p:cNvSpPr>
          <p:nvPr/>
        </p:nvSpPr>
        <p:spPr bwMode="auto">
          <a:xfrm>
            <a:off x="1056290" y="4433094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1" name="Rectangle 4165"/>
          <p:cNvSpPr>
            <a:spLocks noChangeArrowheads="1"/>
          </p:cNvSpPr>
          <p:nvPr/>
        </p:nvSpPr>
        <p:spPr bwMode="auto">
          <a:xfrm>
            <a:off x="1056290" y="4433094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2" name="Rectangle 4166"/>
          <p:cNvSpPr>
            <a:spLocks noChangeArrowheads="1"/>
          </p:cNvSpPr>
          <p:nvPr/>
        </p:nvSpPr>
        <p:spPr bwMode="auto">
          <a:xfrm>
            <a:off x="1259220" y="429774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3" name="Rectangle 4167"/>
          <p:cNvSpPr>
            <a:spLocks noChangeArrowheads="1"/>
          </p:cNvSpPr>
          <p:nvPr/>
        </p:nvSpPr>
        <p:spPr bwMode="auto">
          <a:xfrm>
            <a:off x="1259220" y="429774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4" name="Rectangle 4168"/>
          <p:cNvSpPr>
            <a:spLocks noChangeArrowheads="1"/>
          </p:cNvSpPr>
          <p:nvPr/>
        </p:nvSpPr>
        <p:spPr bwMode="auto">
          <a:xfrm>
            <a:off x="1516356" y="425954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5" name="Rectangle 4169"/>
          <p:cNvSpPr>
            <a:spLocks noChangeArrowheads="1"/>
          </p:cNvSpPr>
          <p:nvPr/>
        </p:nvSpPr>
        <p:spPr bwMode="auto">
          <a:xfrm>
            <a:off x="1516356" y="425954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6" name="Rectangle 4170"/>
          <p:cNvSpPr>
            <a:spLocks noChangeArrowheads="1"/>
          </p:cNvSpPr>
          <p:nvPr/>
        </p:nvSpPr>
        <p:spPr bwMode="auto">
          <a:xfrm>
            <a:off x="1249490" y="440362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7" name="Rectangle 4171"/>
          <p:cNvSpPr>
            <a:spLocks noChangeArrowheads="1"/>
          </p:cNvSpPr>
          <p:nvPr/>
        </p:nvSpPr>
        <p:spPr bwMode="auto">
          <a:xfrm>
            <a:off x="1249490" y="440362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8" name="Rectangle 4172"/>
          <p:cNvSpPr>
            <a:spLocks noChangeArrowheads="1"/>
          </p:cNvSpPr>
          <p:nvPr/>
        </p:nvSpPr>
        <p:spPr bwMode="auto">
          <a:xfrm>
            <a:off x="918687" y="447129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19" name="Rectangle 4173"/>
          <p:cNvSpPr>
            <a:spLocks noChangeArrowheads="1"/>
          </p:cNvSpPr>
          <p:nvPr/>
        </p:nvSpPr>
        <p:spPr bwMode="auto">
          <a:xfrm>
            <a:off x="918687" y="447129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0" name="Rectangle 4174"/>
          <p:cNvSpPr>
            <a:spLocks noChangeArrowheads="1"/>
          </p:cNvSpPr>
          <p:nvPr/>
        </p:nvSpPr>
        <p:spPr bwMode="auto">
          <a:xfrm>
            <a:off x="982623" y="447129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1" name="Rectangle 4175"/>
          <p:cNvSpPr>
            <a:spLocks noChangeArrowheads="1"/>
          </p:cNvSpPr>
          <p:nvPr/>
        </p:nvSpPr>
        <p:spPr bwMode="auto">
          <a:xfrm>
            <a:off x="982623" y="447129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2" name="Rectangle 4176"/>
          <p:cNvSpPr>
            <a:spLocks noChangeArrowheads="1"/>
          </p:cNvSpPr>
          <p:nvPr/>
        </p:nvSpPr>
        <p:spPr bwMode="auto">
          <a:xfrm>
            <a:off x="1323157" y="422134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3" name="Rectangle 4177"/>
          <p:cNvSpPr>
            <a:spLocks noChangeArrowheads="1"/>
          </p:cNvSpPr>
          <p:nvPr/>
        </p:nvSpPr>
        <p:spPr bwMode="auto">
          <a:xfrm>
            <a:off x="1323157" y="422134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4" name="Rectangle 4178"/>
          <p:cNvSpPr>
            <a:spLocks noChangeArrowheads="1"/>
          </p:cNvSpPr>
          <p:nvPr/>
        </p:nvSpPr>
        <p:spPr bwMode="auto">
          <a:xfrm>
            <a:off x="1213352" y="429010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5" name="Rectangle 4179"/>
          <p:cNvSpPr>
            <a:spLocks noChangeArrowheads="1"/>
          </p:cNvSpPr>
          <p:nvPr/>
        </p:nvSpPr>
        <p:spPr bwMode="auto">
          <a:xfrm>
            <a:off x="1213352" y="429010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6" name="Rectangle 4180"/>
          <p:cNvSpPr>
            <a:spLocks noChangeArrowheads="1"/>
          </p:cNvSpPr>
          <p:nvPr/>
        </p:nvSpPr>
        <p:spPr bwMode="auto">
          <a:xfrm>
            <a:off x="1277289" y="424426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7" name="Rectangle 4181"/>
          <p:cNvSpPr>
            <a:spLocks noChangeArrowheads="1"/>
          </p:cNvSpPr>
          <p:nvPr/>
        </p:nvSpPr>
        <p:spPr bwMode="auto">
          <a:xfrm>
            <a:off x="1277289" y="424426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8" name="Rectangle 4182"/>
          <p:cNvSpPr>
            <a:spLocks noChangeArrowheads="1"/>
          </p:cNvSpPr>
          <p:nvPr/>
        </p:nvSpPr>
        <p:spPr bwMode="auto">
          <a:xfrm>
            <a:off x="1323157" y="419951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29" name="Rectangle 4183"/>
          <p:cNvSpPr>
            <a:spLocks noChangeArrowheads="1"/>
          </p:cNvSpPr>
          <p:nvPr/>
        </p:nvSpPr>
        <p:spPr bwMode="auto">
          <a:xfrm>
            <a:off x="1323157" y="419951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0" name="Rectangle 4184"/>
          <p:cNvSpPr>
            <a:spLocks noChangeArrowheads="1"/>
          </p:cNvSpPr>
          <p:nvPr/>
        </p:nvSpPr>
        <p:spPr bwMode="auto">
          <a:xfrm>
            <a:off x="1277289" y="424426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1" name="Rectangle 4185"/>
          <p:cNvSpPr>
            <a:spLocks noChangeArrowheads="1"/>
          </p:cNvSpPr>
          <p:nvPr/>
        </p:nvSpPr>
        <p:spPr bwMode="auto">
          <a:xfrm>
            <a:off x="1277289" y="424426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2" name="Rectangle 4186"/>
          <p:cNvSpPr>
            <a:spLocks noChangeArrowheads="1"/>
          </p:cNvSpPr>
          <p:nvPr/>
        </p:nvSpPr>
        <p:spPr bwMode="auto">
          <a:xfrm>
            <a:off x="1305087" y="422134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3" name="Rectangle 4187"/>
          <p:cNvSpPr>
            <a:spLocks noChangeArrowheads="1"/>
          </p:cNvSpPr>
          <p:nvPr/>
        </p:nvSpPr>
        <p:spPr bwMode="auto">
          <a:xfrm>
            <a:off x="1305087" y="422134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4" name="Rectangle 4188"/>
          <p:cNvSpPr>
            <a:spLocks noChangeArrowheads="1"/>
          </p:cNvSpPr>
          <p:nvPr/>
        </p:nvSpPr>
        <p:spPr bwMode="auto">
          <a:xfrm>
            <a:off x="1084088" y="4373062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5" name="Rectangle 4189"/>
          <p:cNvSpPr>
            <a:spLocks noChangeArrowheads="1"/>
          </p:cNvSpPr>
          <p:nvPr/>
        </p:nvSpPr>
        <p:spPr bwMode="auto">
          <a:xfrm>
            <a:off x="1084088" y="4373062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6" name="Rectangle 4190"/>
          <p:cNvSpPr>
            <a:spLocks noChangeArrowheads="1"/>
          </p:cNvSpPr>
          <p:nvPr/>
        </p:nvSpPr>
        <p:spPr bwMode="auto">
          <a:xfrm>
            <a:off x="1452420" y="4319579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7" name="Rectangle 4191"/>
          <p:cNvSpPr>
            <a:spLocks noChangeArrowheads="1"/>
          </p:cNvSpPr>
          <p:nvPr/>
        </p:nvSpPr>
        <p:spPr bwMode="auto">
          <a:xfrm>
            <a:off x="1452420" y="4319579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8" name="Rectangle 4192"/>
          <p:cNvSpPr>
            <a:spLocks noChangeArrowheads="1"/>
          </p:cNvSpPr>
          <p:nvPr/>
        </p:nvSpPr>
        <p:spPr bwMode="auto">
          <a:xfrm>
            <a:off x="1562225" y="4228985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39" name="Rectangle 4193"/>
          <p:cNvSpPr>
            <a:spLocks noChangeArrowheads="1"/>
          </p:cNvSpPr>
          <p:nvPr/>
        </p:nvSpPr>
        <p:spPr bwMode="auto">
          <a:xfrm>
            <a:off x="1562225" y="4228985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0" name="Rectangle 4194"/>
          <p:cNvSpPr>
            <a:spLocks noChangeArrowheads="1"/>
          </p:cNvSpPr>
          <p:nvPr/>
        </p:nvSpPr>
        <p:spPr bwMode="auto">
          <a:xfrm>
            <a:off x="1599753" y="420715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1" name="Rectangle 4195"/>
          <p:cNvSpPr>
            <a:spLocks noChangeArrowheads="1"/>
          </p:cNvSpPr>
          <p:nvPr/>
        </p:nvSpPr>
        <p:spPr bwMode="auto">
          <a:xfrm>
            <a:off x="1599753" y="420715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2" name="Rectangle 4196"/>
          <p:cNvSpPr>
            <a:spLocks noChangeArrowheads="1"/>
          </p:cNvSpPr>
          <p:nvPr/>
        </p:nvSpPr>
        <p:spPr bwMode="auto">
          <a:xfrm>
            <a:off x="1608092" y="4207155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3" name="Rectangle 4197"/>
          <p:cNvSpPr>
            <a:spLocks noChangeArrowheads="1"/>
          </p:cNvSpPr>
          <p:nvPr/>
        </p:nvSpPr>
        <p:spPr bwMode="auto">
          <a:xfrm>
            <a:off x="1608092" y="4207155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4" name="Rectangle 4198"/>
          <p:cNvSpPr>
            <a:spLocks noChangeArrowheads="1"/>
          </p:cNvSpPr>
          <p:nvPr/>
        </p:nvSpPr>
        <p:spPr bwMode="auto">
          <a:xfrm>
            <a:off x="1508017" y="422898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5" name="Rectangle 4199"/>
          <p:cNvSpPr>
            <a:spLocks noChangeArrowheads="1"/>
          </p:cNvSpPr>
          <p:nvPr/>
        </p:nvSpPr>
        <p:spPr bwMode="auto">
          <a:xfrm>
            <a:off x="1508017" y="422898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6" name="Rectangle 4200"/>
          <p:cNvSpPr>
            <a:spLocks noChangeArrowheads="1"/>
          </p:cNvSpPr>
          <p:nvPr/>
        </p:nvSpPr>
        <p:spPr bwMode="auto">
          <a:xfrm>
            <a:off x="1396822" y="414603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7" name="Rectangle 4201"/>
          <p:cNvSpPr>
            <a:spLocks noChangeArrowheads="1"/>
          </p:cNvSpPr>
          <p:nvPr/>
        </p:nvSpPr>
        <p:spPr bwMode="auto">
          <a:xfrm>
            <a:off x="1396822" y="414603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8" name="Rectangle 4202"/>
          <p:cNvSpPr>
            <a:spLocks noChangeArrowheads="1"/>
          </p:cNvSpPr>
          <p:nvPr/>
        </p:nvSpPr>
        <p:spPr bwMode="auto">
          <a:xfrm>
            <a:off x="1396822" y="4138391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49" name="Rectangle 4203"/>
          <p:cNvSpPr>
            <a:spLocks noChangeArrowheads="1"/>
          </p:cNvSpPr>
          <p:nvPr/>
        </p:nvSpPr>
        <p:spPr bwMode="auto">
          <a:xfrm>
            <a:off x="1396822" y="4138391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0" name="Rectangle 4204"/>
          <p:cNvSpPr>
            <a:spLocks noChangeArrowheads="1"/>
          </p:cNvSpPr>
          <p:nvPr/>
        </p:nvSpPr>
        <p:spPr bwMode="auto">
          <a:xfrm>
            <a:off x="1369024" y="4138391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1" name="Rectangle 4205"/>
          <p:cNvSpPr>
            <a:spLocks noChangeArrowheads="1"/>
          </p:cNvSpPr>
          <p:nvPr/>
        </p:nvSpPr>
        <p:spPr bwMode="auto">
          <a:xfrm>
            <a:off x="1369024" y="4138391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2" name="Rectangle 4206"/>
          <p:cNvSpPr>
            <a:spLocks noChangeArrowheads="1"/>
          </p:cNvSpPr>
          <p:nvPr/>
        </p:nvSpPr>
        <p:spPr bwMode="auto">
          <a:xfrm>
            <a:off x="1332886" y="421479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3" name="Rectangle 4207"/>
          <p:cNvSpPr>
            <a:spLocks noChangeArrowheads="1"/>
          </p:cNvSpPr>
          <p:nvPr/>
        </p:nvSpPr>
        <p:spPr bwMode="auto">
          <a:xfrm>
            <a:off x="1332886" y="421479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4" name="Rectangle 4208"/>
          <p:cNvSpPr>
            <a:spLocks noChangeArrowheads="1"/>
          </p:cNvSpPr>
          <p:nvPr/>
        </p:nvSpPr>
        <p:spPr bwMode="auto">
          <a:xfrm>
            <a:off x="1369024" y="418423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5" name="Rectangle 4209"/>
          <p:cNvSpPr>
            <a:spLocks noChangeArrowheads="1"/>
          </p:cNvSpPr>
          <p:nvPr/>
        </p:nvSpPr>
        <p:spPr bwMode="auto">
          <a:xfrm>
            <a:off x="1369024" y="418423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6" name="Rectangle 4210"/>
          <p:cNvSpPr>
            <a:spLocks noChangeArrowheads="1"/>
          </p:cNvSpPr>
          <p:nvPr/>
        </p:nvSpPr>
        <p:spPr bwMode="auto">
          <a:xfrm>
            <a:off x="1378753" y="418423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7" name="Rectangle 4211"/>
          <p:cNvSpPr>
            <a:spLocks noChangeArrowheads="1"/>
          </p:cNvSpPr>
          <p:nvPr/>
        </p:nvSpPr>
        <p:spPr bwMode="auto">
          <a:xfrm>
            <a:off x="1378753" y="418423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8" name="Rectangle 4212"/>
          <p:cNvSpPr>
            <a:spLocks noChangeArrowheads="1"/>
          </p:cNvSpPr>
          <p:nvPr/>
        </p:nvSpPr>
        <p:spPr bwMode="auto">
          <a:xfrm>
            <a:off x="1323157" y="422134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59" name="Rectangle 4213"/>
          <p:cNvSpPr>
            <a:spLocks noChangeArrowheads="1"/>
          </p:cNvSpPr>
          <p:nvPr/>
        </p:nvSpPr>
        <p:spPr bwMode="auto">
          <a:xfrm>
            <a:off x="1323157" y="422134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0" name="Rectangle 4214"/>
          <p:cNvSpPr>
            <a:spLocks noChangeArrowheads="1"/>
          </p:cNvSpPr>
          <p:nvPr/>
        </p:nvSpPr>
        <p:spPr bwMode="auto">
          <a:xfrm>
            <a:off x="1313427" y="4176593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1" name="Rectangle 4215"/>
          <p:cNvSpPr>
            <a:spLocks noChangeArrowheads="1"/>
          </p:cNvSpPr>
          <p:nvPr/>
        </p:nvSpPr>
        <p:spPr bwMode="auto">
          <a:xfrm>
            <a:off x="1313427" y="4176593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2" name="Rectangle 4216"/>
          <p:cNvSpPr>
            <a:spLocks noChangeArrowheads="1"/>
          </p:cNvSpPr>
          <p:nvPr/>
        </p:nvSpPr>
        <p:spPr bwMode="auto">
          <a:xfrm>
            <a:off x="1442690" y="408599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3" name="Rectangle 4217"/>
          <p:cNvSpPr>
            <a:spLocks noChangeArrowheads="1"/>
          </p:cNvSpPr>
          <p:nvPr/>
        </p:nvSpPr>
        <p:spPr bwMode="auto">
          <a:xfrm>
            <a:off x="1442690" y="408599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4" name="Rectangle 4218"/>
          <p:cNvSpPr>
            <a:spLocks noChangeArrowheads="1"/>
          </p:cNvSpPr>
          <p:nvPr/>
        </p:nvSpPr>
        <p:spPr bwMode="auto">
          <a:xfrm>
            <a:off x="1010422" y="447129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5" name="Rectangle 4219"/>
          <p:cNvSpPr>
            <a:spLocks noChangeArrowheads="1"/>
          </p:cNvSpPr>
          <p:nvPr/>
        </p:nvSpPr>
        <p:spPr bwMode="auto">
          <a:xfrm>
            <a:off x="1010422" y="447129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6" name="Rectangle 4220"/>
          <p:cNvSpPr>
            <a:spLocks noChangeArrowheads="1"/>
          </p:cNvSpPr>
          <p:nvPr/>
        </p:nvSpPr>
        <p:spPr bwMode="auto">
          <a:xfrm>
            <a:off x="1010422" y="447129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7" name="Rectangle 4221"/>
          <p:cNvSpPr>
            <a:spLocks noChangeArrowheads="1"/>
          </p:cNvSpPr>
          <p:nvPr/>
        </p:nvSpPr>
        <p:spPr bwMode="auto">
          <a:xfrm>
            <a:off x="1010422" y="447129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8" name="Rectangle 4222"/>
          <p:cNvSpPr>
            <a:spLocks noChangeArrowheads="1"/>
          </p:cNvSpPr>
          <p:nvPr/>
        </p:nvSpPr>
        <p:spPr bwMode="auto">
          <a:xfrm>
            <a:off x="863089" y="447893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69" name="Rectangle 4223"/>
          <p:cNvSpPr>
            <a:spLocks noChangeArrowheads="1"/>
          </p:cNvSpPr>
          <p:nvPr/>
        </p:nvSpPr>
        <p:spPr bwMode="auto">
          <a:xfrm>
            <a:off x="863089" y="447893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0" name="Rectangle 4224"/>
          <p:cNvSpPr>
            <a:spLocks noChangeArrowheads="1"/>
          </p:cNvSpPr>
          <p:nvPr/>
        </p:nvSpPr>
        <p:spPr bwMode="auto">
          <a:xfrm>
            <a:off x="972894" y="4478936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1" name="Rectangle 4225"/>
          <p:cNvSpPr>
            <a:spLocks noChangeArrowheads="1"/>
          </p:cNvSpPr>
          <p:nvPr/>
        </p:nvSpPr>
        <p:spPr bwMode="auto">
          <a:xfrm>
            <a:off x="972894" y="4478936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2" name="Rectangle 4226"/>
          <p:cNvSpPr>
            <a:spLocks noChangeArrowheads="1"/>
          </p:cNvSpPr>
          <p:nvPr/>
        </p:nvSpPr>
        <p:spPr bwMode="auto">
          <a:xfrm>
            <a:off x="945095" y="4463655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3" name="Rectangle 4227"/>
          <p:cNvSpPr>
            <a:spLocks noChangeArrowheads="1"/>
          </p:cNvSpPr>
          <p:nvPr/>
        </p:nvSpPr>
        <p:spPr bwMode="auto">
          <a:xfrm>
            <a:off x="945095" y="4463655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4" name="Rectangle 4228"/>
          <p:cNvSpPr>
            <a:spLocks noChangeArrowheads="1"/>
          </p:cNvSpPr>
          <p:nvPr/>
        </p:nvSpPr>
        <p:spPr bwMode="auto">
          <a:xfrm>
            <a:off x="1571954" y="419187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5" name="Rectangle 4229"/>
          <p:cNvSpPr>
            <a:spLocks noChangeArrowheads="1"/>
          </p:cNvSpPr>
          <p:nvPr/>
        </p:nvSpPr>
        <p:spPr bwMode="auto">
          <a:xfrm>
            <a:off x="1571954" y="419187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6" name="Rectangle 4230"/>
          <p:cNvSpPr>
            <a:spLocks noChangeArrowheads="1"/>
          </p:cNvSpPr>
          <p:nvPr/>
        </p:nvSpPr>
        <p:spPr bwMode="auto">
          <a:xfrm>
            <a:off x="1434351" y="4334859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7" name="Rectangle 4231"/>
          <p:cNvSpPr>
            <a:spLocks noChangeArrowheads="1"/>
          </p:cNvSpPr>
          <p:nvPr/>
        </p:nvSpPr>
        <p:spPr bwMode="auto">
          <a:xfrm>
            <a:off x="1434351" y="4334859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8" name="Rectangle 4232"/>
          <p:cNvSpPr>
            <a:spLocks noChangeArrowheads="1"/>
          </p:cNvSpPr>
          <p:nvPr/>
        </p:nvSpPr>
        <p:spPr bwMode="auto">
          <a:xfrm>
            <a:off x="1534426" y="4214795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79" name="Rectangle 4233"/>
          <p:cNvSpPr>
            <a:spLocks noChangeArrowheads="1"/>
          </p:cNvSpPr>
          <p:nvPr/>
        </p:nvSpPr>
        <p:spPr bwMode="auto">
          <a:xfrm>
            <a:off x="1534426" y="4214795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0" name="Rectangle 4234"/>
          <p:cNvSpPr>
            <a:spLocks noChangeArrowheads="1"/>
          </p:cNvSpPr>
          <p:nvPr/>
        </p:nvSpPr>
        <p:spPr bwMode="auto">
          <a:xfrm>
            <a:off x="1562225" y="4176593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1" name="Rectangle 4235"/>
          <p:cNvSpPr>
            <a:spLocks noChangeArrowheads="1"/>
          </p:cNvSpPr>
          <p:nvPr/>
        </p:nvSpPr>
        <p:spPr bwMode="auto">
          <a:xfrm>
            <a:off x="1562225" y="4176593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2" name="Rectangle 4236"/>
          <p:cNvSpPr>
            <a:spLocks noChangeArrowheads="1"/>
          </p:cNvSpPr>
          <p:nvPr/>
        </p:nvSpPr>
        <p:spPr bwMode="auto">
          <a:xfrm>
            <a:off x="1599753" y="414603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3" name="Rectangle 4237"/>
          <p:cNvSpPr>
            <a:spLocks noChangeArrowheads="1"/>
          </p:cNvSpPr>
          <p:nvPr/>
        </p:nvSpPr>
        <p:spPr bwMode="auto">
          <a:xfrm>
            <a:off x="1599753" y="414603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4" name="Rectangle 4238"/>
          <p:cNvSpPr>
            <a:spLocks noChangeArrowheads="1"/>
          </p:cNvSpPr>
          <p:nvPr/>
        </p:nvSpPr>
        <p:spPr bwMode="auto">
          <a:xfrm>
            <a:off x="1635891" y="4123110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5" name="Rectangle 4239"/>
          <p:cNvSpPr>
            <a:spLocks noChangeArrowheads="1"/>
          </p:cNvSpPr>
          <p:nvPr/>
        </p:nvSpPr>
        <p:spPr bwMode="auto">
          <a:xfrm>
            <a:off x="1635891" y="4123110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6" name="Rectangle 4240"/>
          <p:cNvSpPr>
            <a:spLocks noChangeArrowheads="1"/>
          </p:cNvSpPr>
          <p:nvPr/>
        </p:nvSpPr>
        <p:spPr bwMode="auto">
          <a:xfrm>
            <a:off x="1590023" y="414603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7" name="Rectangle 4241"/>
          <p:cNvSpPr>
            <a:spLocks noChangeArrowheads="1"/>
          </p:cNvSpPr>
          <p:nvPr/>
        </p:nvSpPr>
        <p:spPr bwMode="auto">
          <a:xfrm>
            <a:off x="1590023" y="414603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8" name="Rectangle 4242"/>
          <p:cNvSpPr>
            <a:spLocks noChangeArrowheads="1"/>
          </p:cNvSpPr>
          <p:nvPr/>
        </p:nvSpPr>
        <p:spPr bwMode="auto">
          <a:xfrm>
            <a:off x="1249490" y="426718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89" name="Rectangle 4243"/>
          <p:cNvSpPr>
            <a:spLocks noChangeArrowheads="1"/>
          </p:cNvSpPr>
          <p:nvPr/>
        </p:nvSpPr>
        <p:spPr bwMode="auto">
          <a:xfrm>
            <a:off x="1249490" y="426718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0" name="Rectangle 4244"/>
          <p:cNvSpPr>
            <a:spLocks noChangeArrowheads="1"/>
          </p:cNvSpPr>
          <p:nvPr/>
        </p:nvSpPr>
        <p:spPr bwMode="auto">
          <a:xfrm>
            <a:off x="1313427" y="4236625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1" name="Rectangle 4245"/>
          <p:cNvSpPr>
            <a:spLocks noChangeArrowheads="1"/>
          </p:cNvSpPr>
          <p:nvPr/>
        </p:nvSpPr>
        <p:spPr bwMode="auto">
          <a:xfrm>
            <a:off x="1313427" y="4236625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2" name="Rectangle 4246"/>
          <p:cNvSpPr>
            <a:spLocks noChangeArrowheads="1"/>
          </p:cNvSpPr>
          <p:nvPr/>
        </p:nvSpPr>
        <p:spPr bwMode="auto">
          <a:xfrm>
            <a:off x="1323157" y="425954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3" name="Rectangle 4247"/>
          <p:cNvSpPr>
            <a:spLocks noChangeArrowheads="1"/>
          </p:cNvSpPr>
          <p:nvPr/>
        </p:nvSpPr>
        <p:spPr bwMode="auto">
          <a:xfrm>
            <a:off x="1323157" y="425954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4" name="Rectangle 4248"/>
          <p:cNvSpPr>
            <a:spLocks noChangeArrowheads="1"/>
          </p:cNvSpPr>
          <p:nvPr/>
        </p:nvSpPr>
        <p:spPr bwMode="auto">
          <a:xfrm>
            <a:off x="1323157" y="422898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5" name="Rectangle 4249"/>
          <p:cNvSpPr>
            <a:spLocks noChangeArrowheads="1"/>
          </p:cNvSpPr>
          <p:nvPr/>
        </p:nvSpPr>
        <p:spPr bwMode="auto">
          <a:xfrm>
            <a:off x="1323157" y="422898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6" name="Rectangle 4250"/>
          <p:cNvSpPr>
            <a:spLocks noChangeArrowheads="1"/>
          </p:cNvSpPr>
          <p:nvPr/>
        </p:nvSpPr>
        <p:spPr bwMode="auto">
          <a:xfrm>
            <a:off x="1295358" y="425954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7" name="Rectangle 4251"/>
          <p:cNvSpPr>
            <a:spLocks noChangeArrowheads="1"/>
          </p:cNvSpPr>
          <p:nvPr/>
        </p:nvSpPr>
        <p:spPr bwMode="auto">
          <a:xfrm>
            <a:off x="1295358" y="425954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8" name="Rectangle 4252"/>
          <p:cNvSpPr>
            <a:spLocks noChangeArrowheads="1"/>
          </p:cNvSpPr>
          <p:nvPr/>
        </p:nvSpPr>
        <p:spPr bwMode="auto">
          <a:xfrm>
            <a:off x="1287019" y="429010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499" name="Rectangle 4253"/>
          <p:cNvSpPr>
            <a:spLocks noChangeArrowheads="1"/>
          </p:cNvSpPr>
          <p:nvPr/>
        </p:nvSpPr>
        <p:spPr bwMode="auto">
          <a:xfrm>
            <a:off x="1287019" y="429010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0" name="Rectangle 4254"/>
          <p:cNvSpPr>
            <a:spLocks noChangeArrowheads="1"/>
          </p:cNvSpPr>
          <p:nvPr/>
        </p:nvSpPr>
        <p:spPr bwMode="auto">
          <a:xfrm>
            <a:off x="1277289" y="419187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1" name="Rectangle 4255"/>
          <p:cNvSpPr>
            <a:spLocks noChangeArrowheads="1"/>
          </p:cNvSpPr>
          <p:nvPr/>
        </p:nvSpPr>
        <p:spPr bwMode="auto">
          <a:xfrm>
            <a:off x="1277289" y="419187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2" name="Rectangle 4256"/>
          <p:cNvSpPr>
            <a:spLocks noChangeArrowheads="1"/>
          </p:cNvSpPr>
          <p:nvPr/>
        </p:nvSpPr>
        <p:spPr bwMode="auto">
          <a:xfrm>
            <a:off x="1313427" y="4146031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3" name="Rectangle 4257"/>
          <p:cNvSpPr>
            <a:spLocks noChangeArrowheads="1"/>
          </p:cNvSpPr>
          <p:nvPr/>
        </p:nvSpPr>
        <p:spPr bwMode="auto">
          <a:xfrm>
            <a:off x="1313427" y="4146031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4" name="Rectangle 4258"/>
          <p:cNvSpPr>
            <a:spLocks noChangeArrowheads="1"/>
          </p:cNvSpPr>
          <p:nvPr/>
        </p:nvSpPr>
        <p:spPr bwMode="auto">
          <a:xfrm>
            <a:off x="945095" y="4463655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5" name="Rectangle 4259"/>
          <p:cNvSpPr>
            <a:spLocks noChangeArrowheads="1"/>
          </p:cNvSpPr>
          <p:nvPr/>
        </p:nvSpPr>
        <p:spPr bwMode="auto">
          <a:xfrm>
            <a:off x="945095" y="4463655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6" name="Rectangle 4260"/>
          <p:cNvSpPr>
            <a:spLocks noChangeArrowheads="1"/>
          </p:cNvSpPr>
          <p:nvPr/>
        </p:nvSpPr>
        <p:spPr bwMode="auto">
          <a:xfrm>
            <a:off x="1231421" y="424426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7" name="Rectangle 4261"/>
          <p:cNvSpPr>
            <a:spLocks noChangeArrowheads="1"/>
          </p:cNvSpPr>
          <p:nvPr/>
        </p:nvSpPr>
        <p:spPr bwMode="auto">
          <a:xfrm>
            <a:off x="1231421" y="424426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8" name="Rectangle 4262"/>
          <p:cNvSpPr>
            <a:spLocks noChangeArrowheads="1"/>
          </p:cNvSpPr>
          <p:nvPr/>
        </p:nvSpPr>
        <p:spPr bwMode="auto">
          <a:xfrm>
            <a:off x="1267559" y="4305389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09" name="Rectangle 4263"/>
          <p:cNvSpPr>
            <a:spLocks noChangeArrowheads="1"/>
          </p:cNvSpPr>
          <p:nvPr/>
        </p:nvSpPr>
        <p:spPr bwMode="auto">
          <a:xfrm>
            <a:off x="1267559" y="4305389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0" name="Rectangle 4264"/>
          <p:cNvSpPr>
            <a:spLocks noChangeArrowheads="1"/>
          </p:cNvSpPr>
          <p:nvPr/>
        </p:nvSpPr>
        <p:spPr bwMode="auto">
          <a:xfrm>
            <a:off x="1341226" y="4184233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1" name="Rectangle 4265"/>
          <p:cNvSpPr>
            <a:spLocks noChangeArrowheads="1"/>
          </p:cNvSpPr>
          <p:nvPr/>
        </p:nvSpPr>
        <p:spPr bwMode="auto">
          <a:xfrm>
            <a:off x="1341226" y="4184233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2" name="Rectangle 4266"/>
          <p:cNvSpPr>
            <a:spLocks noChangeArrowheads="1"/>
          </p:cNvSpPr>
          <p:nvPr/>
        </p:nvSpPr>
        <p:spPr bwMode="auto">
          <a:xfrm>
            <a:off x="1287019" y="420715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3" name="Rectangle 4267"/>
          <p:cNvSpPr>
            <a:spLocks noChangeArrowheads="1"/>
          </p:cNvSpPr>
          <p:nvPr/>
        </p:nvSpPr>
        <p:spPr bwMode="auto">
          <a:xfrm>
            <a:off x="1287019" y="420715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4" name="Rectangle 4268"/>
          <p:cNvSpPr>
            <a:spLocks noChangeArrowheads="1"/>
          </p:cNvSpPr>
          <p:nvPr/>
        </p:nvSpPr>
        <p:spPr bwMode="auto">
          <a:xfrm>
            <a:off x="1231421" y="4319579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5" name="Rectangle 4269"/>
          <p:cNvSpPr>
            <a:spLocks noChangeArrowheads="1"/>
          </p:cNvSpPr>
          <p:nvPr/>
        </p:nvSpPr>
        <p:spPr bwMode="auto">
          <a:xfrm>
            <a:off x="1231421" y="4319579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6" name="Rectangle 4270"/>
          <p:cNvSpPr>
            <a:spLocks noChangeArrowheads="1"/>
          </p:cNvSpPr>
          <p:nvPr/>
        </p:nvSpPr>
        <p:spPr bwMode="auto">
          <a:xfrm>
            <a:off x="1193892" y="4290108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7" name="Rectangle 4271"/>
          <p:cNvSpPr>
            <a:spLocks noChangeArrowheads="1"/>
          </p:cNvSpPr>
          <p:nvPr/>
        </p:nvSpPr>
        <p:spPr bwMode="auto">
          <a:xfrm>
            <a:off x="1193892" y="4290108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8" name="Rectangle 4272"/>
          <p:cNvSpPr>
            <a:spLocks noChangeArrowheads="1"/>
          </p:cNvSpPr>
          <p:nvPr/>
        </p:nvSpPr>
        <p:spPr bwMode="auto">
          <a:xfrm>
            <a:off x="1221691" y="425954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19" name="Rectangle 4273"/>
          <p:cNvSpPr>
            <a:spLocks noChangeArrowheads="1"/>
          </p:cNvSpPr>
          <p:nvPr/>
        </p:nvSpPr>
        <p:spPr bwMode="auto">
          <a:xfrm>
            <a:off x="1221691" y="425954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0" name="Rectangle 4274"/>
          <p:cNvSpPr>
            <a:spLocks noChangeArrowheads="1"/>
          </p:cNvSpPr>
          <p:nvPr/>
        </p:nvSpPr>
        <p:spPr bwMode="auto">
          <a:xfrm>
            <a:off x="1305087" y="417659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1" name="Rectangle 4275"/>
          <p:cNvSpPr>
            <a:spLocks noChangeArrowheads="1"/>
          </p:cNvSpPr>
          <p:nvPr/>
        </p:nvSpPr>
        <p:spPr bwMode="auto">
          <a:xfrm>
            <a:off x="1305087" y="417659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2" name="Rectangle 4276"/>
          <p:cNvSpPr>
            <a:spLocks noChangeArrowheads="1"/>
          </p:cNvSpPr>
          <p:nvPr/>
        </p:nvSpPr>
        <p:spPr bwMode="auto">
          <a:xfrm>
            <a:off x="1203623" y="4274827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3" name="Rectangle 4277"/>
          <p:cNvSpPr>
            <a:spLocks noChangeArrowheads="1"/>
          </p:cNvSpPr>
          <p:nvPr/>
        </p:nvSpPr>
        <p:spPr bwMode="auto">
          <a:xfrm>
            <a:off x="1203623" y="4274827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4" name="Rectangle 4278"/>
          <p:cNvSpPr>
            <a:spLocks noChangeArrowheads="1"/>
          </p:cNvSpPr>
          <p:nvPr/>
        </p:nvSpPr>
        <p:spPr bwMode="auto">
          <a:xfrm>
            <a:off x="1387094" y="4244266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5" name="Rectangle 4279"/>
          <p:cNvSpPr>
            <a:spLocks noChangeArrowheads="1"/>
          </p:cNvSpPr>
          <p:nvPr/>
        </p:nvSpPr>
        <p:spPr bwMode="auto">
          <a:xfrm>
            <a:off x="1387094" y="4244266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6" name="Rectangle 4280"/>
          <p:cNvSpPr>
            <a:spLocks noChangeArrowheads="1"/>
          </p:cNvSpPr>
          <p:nvPr/>
        </p:nvSpPr>
        <p:spPr bwMode="auto">
          <a:xfrm>
            <a:off x="1259220" y="425190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7" name="Rectangle 4281"/>
          <p:cNvSpPr>
            <a:spLocks noChangeArrowheads="1"/>
          </p:cNvSpPr>
          <p:nvPr/>
        </p:nvSpPr>
        <p:spPr bwMode="auto">
          <a:xfrm>
            <a:off x="1259220" y="425190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8" name="Rectangle 4282"/>
          <p:cNvSpPr>
            <a:spLocks noChangeArrowheads="1"/>
          </p:cNvSpPr>
          <p:nvPr/>
        </p:nvSpPr>
        <p:spPr bwMode="auto">
          <a:xfrm>
            <a:off x="1203623" y="4274827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29" name="Rectangle 4283"/>
          <p:cNvSpPr>
            <a:spLocks noChangeArrowheads="1"/>
          </p:cNvSpPr>
          <p:nvPr/>
        </p:nvSpPr>
        <p:spPr bwMode="auto">
          <a:xfrm>
            <a:off x="1203623" y="4274827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0" name="Rectangle 4284"/>
          <p:cNvSpPr>
            <a:spLocks noChangeArrowheads="1"/>
          </p:cNvSpPr>
          <p:nvPr/>
        </p:nvSpPr>
        <p:spPr bwMode="auto">
          <a:xfrm>
            <a:off x="1350956" y="421479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1" name="Rectangle 4285"/>
          <p:cNvSpPr>
            <a:spLocks noChangeArrowheads="1"/>
          </p:cNvSpPr>
          <p:nvPr/>
        </p:nvSpPr>
        <p:spPr bwMode="auto">
          <a:xfrm>
            <a:off x="1350956" y="421479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2" name="Rectangle 4286"/>
          <p:cNvSpPr>
            <a:spLocks noChangeArrowheads="1"/>
          </p:cNvSpPr>
          <p:nvPr/>
        </p:nvSpPr>
        <p:spPr bwMode="auto">
          <a:xfrm>
            <a:off x="1341226" y="4184233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3" name="Rectangle 4287"/>
          <p:cNvSpPr>
            <a:spLocks noChangeArrowheads="1"/>
          </p:cNvSpPr>
          <p:nvPr/>
        </p:nvSpPr>
        <p:spPr bwMode="auto">
          <a:xfrm>
            <a:off x="1341226" y="4184233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4" name="Rectangle 4288"/>
          <p:cNvSpPr>
            <a:spLocks noChangeArrowheads="1"/>
          </p:cNvSpPr>
          <p:nvPr/>
        </p:nvSpPr>
        <p:spPr bwMode="auto">
          <a:xfrm>
            <a:off x="1434351" y="4101280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5" name="Rectangle 4289"/>
          <p:cNvSpPr>
            <a:spLocks noChangeArrowheads="1"/>
          </p:cNvSpPr>
          <p:nvPr/>
        </p:nvSpPr>
        <p:spPr bwMode="auto">
          <a:xfrm>
            <a:off x="1434351" y="4101280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6" name="Rectangle 4290"/>
          <p:cNvSpPr>
            <a:spLocks noChangeArrowheads="1"/>
          </p:cNvSpPr>
          <p:nvPr/>
        </p:nvSpPr>
        <p:spPr bwMode="auto">
          <a:xfrm>
            <a:off x="1313427" y="4184233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7" name="Rectangle 4291"/>
          <p:cNvSpPr>
            <a:spLocks noChangeArrowheads="1"/>
          </p:cNvSpPr>
          <p:nvPr/>
        </p:nvSpPr>
        <p:spPr bwMode="auto">
          <a:xfrm>
            <a:off x="1313427" y="4184233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8" name="Rectangle 4292"/>
          <p:cNvSpPr>
            <a:spLocks noChangeArrowheads="1"/>
          </p:cNvSpPr>
          <p:nvPr/>
        </p:nvSpPr>
        <p:spPr bwMode="auto">
          <a:xfrm>
            <a:off x="1277289" y="417659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39" name="Rectangle 4293"/>
          <p:cNvSpPr>
            <a:spLocks noChangeArrowheads="1"/>
          </p:cNvSpPr>
          <p:nvPr/>
        </p:nvSpPr>
        <p:spPr bwMode="auto">
          <a:xfrm>
            <a:off x="1277289" y="417659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0" name="Rectangle 4294"/>
          <p:cNvSpPr>
            <a:spLocks noChangeArrowheads="1"/>
          </p:cNvSpPr>
          <p:nvPr/>
        </p:nvSpPr>
        <p:spPr bwMode="auto">
          <a:xfrm>
            <a:off x="1480218" y="398012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1" name="Rectangle 4295"/>
          <p:cNvSpPr>
            <a:spLocks noChangeArrowheads="1"/>
          </p:cNvSpPr>
          <p:nvPr/>
        </p:nvSpPr>
        <p:spPr bwMode="auto">
          <a:xfrm>
            <a:off x="1480218" y="398012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2" name="Rectangle 4296"/>
          <p:cNvSpPr>
            <a:spLocks noChangeArrowheads="1"/>
          </p:cNvSpPr>
          <p:nvPr/>
        </p:nvSpPr>
        <p:spPr bwMode="auto">
          <a:xfrm>
            <a:off x="1460759" y="3995405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3" name="Rectangle 4297"/>
          <p:cNvSpPr>
            <a:spLocks noChangeArrowheads="1"/>
          </p:cNvSpPr>
          <p:nvPr/>
        </p:nvSpPr>
        <p:spPr bwMode="auto">
          <a:xfrm>
            <a:off x="1460759" y="3995405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4" name="Rectangle 4298"/>
          <p:cNvSpPr>
            <a:spLocks noChangeArrowheads="1"/>
          </p:cNvSpPr>
          <p:nvPr/>
        </p:nvSpPr>
        <p:spPr bwMode="auto">
          <a:xfrm>
            <a:off x="1332886" y="419187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5" name="Rectangle 4299"/>
          <p:cNvSpPr>
            <a:spLocks noChangeArrowheads="1"/>
          </p:cNvSpPr>
          <p:nvPr/>
        </p:nvSpPr>
        <p:spPr bwMode="auto">
          <a:xfrm>
            <a:off x="1332886" y="419187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6" name="Rectangle 4300"/>
          <p:cNvSpPr>
            <a:spLocks noChangeArrowheads="1"/>
          </p:cNvSpPr>
          <p:nvPr/>
        </p:nvSpPr>
        <p:spPr bwMode="auto">
          <a:xfrm>
            <a:off x="1120227" y="4365421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7" name="Rectangle 4301"/>
          <p:cNvSpPr>
            <a:spLocks noChangeArrowheads="1"/>
          </p:cNvSpPr>
          <p:nvPr/>
        </p:nvSpPr>
        <p:spPr bwMode="auto">
          <a:xfrm>
            <a:off x="1120227" y="4365421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8" name="Rectangle 4302"/>
          <p:cNvSpPr>
            <a:spLocks noChangeArrowheads="1"/>
          </p:cNvSpPr>
          <p:nvPr/>
        </p:nvSpPr>
        <p:spPr bwMode="auto">
          <a:xfrm>
            <a:off x="1267559" y="4244266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49" name="Rectangle 4303"/>
          <p:cNvSpPr>
            <a:spLocks noChangeArrowheads="1"/>
          </p:cNvSpPr>
          <p:nvPr/>
        </p:nvSpPr>
        <p:spPr bwMode="auto">
          <a:xfrm>
            <a:off x="1267559" y="4244266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0" name="Rectangle 4304"/>
          <p:cNvSpPr>
            <a:spLocks noChangeArrowheads="1"/>
          </p:cNvSpPr>
          <p:nvPr/>
        </p:nvSpPr>
        <p:spPr bwMode="auto">
          <a:xfrm>
            <a:off x="1203623" y="426718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1" name="Rectangle 4305"/>
          <p:cNvSpPr>
            <a:spLocks noChangeArrowheads="1"/>
          </p:cNvSpPr>
          <p:nvPr/>
        </p:nvSpPr>
        <p:spPr bwMode="auto">
          <a:xfrm>
            <a:off x="1203623" y="426718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2" name="Rectangle 4306"/>
          <p:cNvSpPr>
            <a:spLocks noChangeArrowheads="1"/>
          </p:cNvSpPr>
          <p:nvPr/>
        </p:nvSpPr>
        <p:spPr bwMode="auto">
          <a:xfrm>
            <a:off x="1239761" y="4221345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3" name="Rectangle 4307"/>
          <p:cNvSpPr>
            <a:spLocks noChangeArrowheads="1"/>
          </p:cNvSpPr>
          <p:nvPr/>
        </p:nvSpPr>
        <p:spPr bwMode="auto">
          <a:xfrm>
            <a:off x="1239761" y="4221345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4" name="Rectangle 4308"/>
          <p:cNvSpPr>
            <a:spLocks noChangeArrowheads="1"/>
          </p:cNvSpPr>
          <p:nvPr/>
        </p:nvSpPr>
        <p:spPr bwMode="auto">
          <a:xfrm>
            <a:off x="1544155" y="425954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5" name="Rectangle 4309"/>
          <p:cNvSpPr>
            <a:spLocks noChangeArrowheads="1"/>
          </p:cNvSpPr>
          <p:nvPr/>
        </p:nvSpPr>
        <p:spPr bwMode="auto">
          <a:xfrm>
            <a:off x="1544155" y="425954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6" name="Rectangle 4310"/>
          <p:cNvSpPr>
            <a:spLocks noChangeArrowheads="1"/>
          </p:cNvSpPr>
          <p:nvPr/>
        </p:nvSpPr>
        <p:spPr bwMode="auto">
          <a:xfrm>
            <a:off x="1876349" y="378365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7" name="Rectangle 4311"/>
          <p:cNvSpPr>
            <a:spLocks noChangeArrowheads="1"/>
          </p:cNvSpPr>
          <p:nvPr/>
        </p:nvSpPr>
        <p:spPr bwMode="auto">
          <a:xfrm>
            <a:off x="1876349" y="378365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8" name="Rectangle 4312"/>
          <p:cNvSpPr>
            <a:spLocks noChangeArrowheads="1"/>
          </p:cNvSpPr>
          <p:nvPr/>
        </p:nvSpPr>
        <p:spPr bwMode="auto">
          <a:xfrm>
            <a:off x="1848551" y="3934282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59" name="Rectangle 4313"/>
          <p:cNvSpPr>
            <a:spLocks noChangeArrowheads="1"/>
          </p:cNvSpPr>
          <p:nvPr/>
        </p:nvSpPr>
        <p:spPr bwMode="auto">
          <a:xfrm>
            <a:off x="1848551" y="3934282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0" name="Rectangle 4314"/>
          <p:cNvSpPr>
            <a:spLocks noChangeArrowheads="1"/>
          </p:cNvSpPr>
          <p:nvPr/>
        </p:nvSpPr>
        <p:spPr bwMode="auto">
          <a:xfrm>
            <a:off x="1940286" y="361010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1" name="Rectangle 4315"/>
          <p:cNvSpPr>
            <a:spLocks noChangeArrowheads="1"/>
          </p:cNvSpPr>
          <p:nvPr/>
        </p:nvSpPr>
        <p:spPr bwMode="auto">
          <a:xfrm>
            <a:off x="1940286" y="361010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2" name="Rectangle 4316"/>
          <p:cNvSpPr>
            <a:spLocks noChangeArrowheads="1"/>
          </p:cNvSpPr>
          <p:nvPr/>
        </p:nvSpPr>
        <p:spPr bwMode="auto">
          <a:xfrm>
            <a:off x="1912487" y="370834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3" name="Rectangle 4317"/>
          <p:cNvSpPr>
            <a:spLocks noChangeArrowheads="1"/>
          </p:cNvSpPr>
          <p:nvPr/>
        </p:nvSpPr>
        <p:spPr bwMode="auto">
          <a:xfrm>
            <a:off x="1912487" y="370834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4" name="Rectangle 4318"/>
          <p:cNvSpPr>
            <a:spLocks noChangeArrowheads="1"/>
          </p:cNvSpPr>
          <p:nvPr/>
        </p:nvSpPr>
        <p:spPr bwMode="auto">
          <a:xfrm>
            <a:off x="1986153" y="3541346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5" name="Rectangle 4319"/>
          <p:cNvSpPr>
            <a:spLocks noChangeArrowheads="1"/>
          </p:cNvSpPr>
          <p:nvPr/>
        </p:nvSpPr>
        <p:spPr bwMode="auto">
          <a:xfrm>
            <a:off x="1986153" y="3541346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6" name="Rectangle 4320"/>
          <p:cNvSpPr>
            <a:spLocks noChangeArrowheads="1"/>
          </p:cNvSpPr>
          <p:nvPr/>
        </p:nvSpPr>
        <p:spPr bwMode="auto">
          <a:xfrm>
            <a:off x="1930556" y="3639580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7" name="Rectangle 4321"/>
          <p:cNvSpPr>
            <a:spLocks noChangeArrowheads="1"/>
          </p:cNvSpPr>
          <p:nvPr/>
        </p:nvSpPr>
        <p:spPr bwMode="auto">
          <a:xfrm>
            <a:off x="1930556" y="3639580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8" name="Rectangle 4322"/>
          <p:cNvSpPr>
            <a:spLocks noChangeArrowheads="1"/>
          </p:cNvSpPr>
          <p:nvPr/>
        </p:nvSpPr>
        <p:spPr bwMode="auto">
          <a:xfrm>
            <a:off x="1166094" y="4380702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69" name="Rectangle 4323"/>
          <p:cNvSpPr>
            <a:spLocks noChangeArrowheads="1"/>
          </p:cNvSpPr>
          <p:nvPr/>
        </p:nvSpPr>
        <p:spPr bwMode="auto">
          <a:xfrm>
            <a:off x="1166094" y="4380702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0" name="Rectangle 4324"/>
          <p:cNvSpPr>
            <a:spLocks noChangeArrowheads="1"/>
          </p:cNvSpPr>
          <p:nvPr/>
        </p:nvSpPr>
        <p:spPr bwMode="auto">
          <a:xfrm>
            <a:off x="1681759" y="3783656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1" name="Rectangle 4325"/>
          <p:cNvSpPr>
            <a:spLocks noChangeArrowheads="1"/>
          </p:cNvSpPr>
          <p:nvPr/>
        </p:nvSpPr>
        <p:spPr bwMode="auto">
          <a:xfrm>
            <a:off x="1681759" y="3783656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2" name="Rectangle 4326"/>
          <p:cNvSpPr>
            <a:spLocks noChangeArrowheads="1"/>
          </p:cNvSpPr>
          <p:nvPr/>
        </p:nvSpPr>
        <p:spPr bwMode="auto">
          <a:xfrm>
            <a:off x="1627551" y="4047797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3" name="Rectangle 4327"/>
          <p:cNvSpPr>
            <a:spLocks noChangeArrowheads="1"/>
          </p:cNvSpPr>
          <p:nvPr/>
        </p:nvSpPr>
        <p:spPr bwMode="auto">
          <a:xfrm>
            <a:off x="1627551" y="4047797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4" name="Rectangle 4328"/>
          <p:cNvSpPr>
            <a:spLocks noChangeArrowheads="1"/>
          </p:cNvSpPr>
          <p:nvPr/>
        </p:nvSpPr>
        <p:spPr bwMode="auto">
          <a:xfrm>
            <a:off x="1617822" y="408599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5" name="Rectangle 4329"/>
          <p:cNvSpPr>
            <a:spLocks noChangeArrowheads="1"/>
          </p:cNvSpPr>
          <p:nvPr/>
        </p:nvSpPr>
        <p:spPr bwMode="auto">
          <a:xfrm>
            <a:off x="1617822" y="408599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6" name="Rectangle 4330"/>
          <p:cNvSpPr>
            <a:spLocks noChangeArrowheads="1"/>
          </p:cNvSpPr>
          <p:nvPr/>
        </p:nvSpPr>
        <p:spPr bwMode="auto">
          <a:xfrm>
            <a:off x="1635891" y="4003045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7" name="Rectangle 4331"/>
          <p:cNvSpPr>
            <a:spLocks noChangeArrowheads="1"/>
          </p:cNvSpPr>
          <p:nvPr/>
        </p:nvSpPr>
        <p:spPr bwMode="auto">
          <a:xfrm>
            <a:off x="1635891" y="4003045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8" name="Rectangle 4332"/>
          <p:cNvSpPr>
            <a:spLocks noChangeArrowheads="1"/>
          </p:cNvSpPr>
          <p:nvPr/>
        </p:nvSpPr>
        <p:spPr bwMode="auto">
          <a:xfrm>
            <a:off x="1765154" y="386660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79" name="Rectangle 4333"/>
          <p:cNvSpPr>
            <a:spLocks noChangeArrowheads="1"/>
          </p:cNvSpPr>
          <p:nvPr/>
        </p:nvSpPr>
        <p:spPr bwMode="auto">
          <a:xfrm>
            <a:off x="1765154" y="386660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0" name="Rectangle 4334"/>
          <p:cNvSpPr>
            <a:spLocks noChangeArrowheads="1"/>
          </p:cNvSpPr>
          <p:nvPr/>
        </p:nvSpPr>
        <p:spPr bwMode="auto">
          <a:xfrm>
            <a:off x="1968084" y="356426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1" name="Rectangle 4335"/>
          <p:cNvSpPr>
            <a:spLocks noChangeArrowheads="1"/>
          </p:cNvSpPr>
          <p:nvPr/>
        </p:nvSpPr>
        <p:spPr bwMode="auto">
          <a:xfrm>
            <a:off x="1968084" y="356426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2" name="Rectangle 4336"/>
          <p:cNvSpPr>
            <a:spLocks noChangeArrowheads="1"/>
          </p:cNvSpPr>
          <p:nvPr/>
        </p:nvSpPr>
        <p:spPr bwMode="auto">
          <a:xfrm>
            <a:off x="2077888" y="3450751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3" name="Rectangle 4337"/>
          <p:cNvSpPr>
            <a:spLocks noChangeArrowheads="1"/>
          </p:cNvSpPr>
          <p:nvPr/>
        </p:nvSpPr>
        <p:spPr bwMode="auto">
          <a:xfrm>
            <a:off x="2077888" y="3450751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4" name="Rectangle 4338"/>
          <p:cNvSpPr>
            <a:spLocks noChangeArrowheads="1"/>
          </p:cNvSpPr>
          <p:nvPr/>
        </p:nvSpPr>
        <p:spPr bwMode="auto">
          <a:xfrm>
            <a:off x="2069549" y="326956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5" name="Rectangle 4339"/>
          <p:cNvSpPr>
            <a:spLocks noChangeArrowheads="1"/>
          </p:cNvSpPr>
          <p:nvPr/>
        </p:nvSpPr>
        <p:spPr bwMode="auto">
          <a:xfrm>
            <a:off x="2069549" y="326956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6" name="Rectangle 4340"/>
          <p:cNvSpPr>
            <a:spLocks noChangeArrowheads="1"/>
          </p:cNvSpPr>
          <p:nvPr/>
        </p:nvSpPr>
        <p:spPr bwMode="auto">
          <a:xfrm>
            <a:off x="1958355" y="355662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7" name="Rectangle 4341"/>
          <p:cNvSpPr>
            <a:spLocks noChangeArrowheads="1"/>
          </p:cNvSpPr>
          <p:nvPr/>
        </p:nvSpPr>
        <p:spPr bwMode="auto">
          <a:xfrm>
            <a:off x="1958355" y="355662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8" name="Rectangle 4342"/>
          <p:cNvSpPr>
            <a:spLocks noChangeArrowheads="1"/>
          </p:cNvSpPr>
          <p:nvPr/>
        </p:nvSpPr>
        <p:spPr bwMode="auto">
          <a:xfrm>
            <a:off x="1995883" y="358718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89" name="Rectangle 4343"/>
          <p:cNvSpPr>
            <a:spLocks noChangeArrowheads="1"/>
          </p:cNvSpPr>
          <p:nvPr/>
        </p:nvSpPr>
        <p:spPr bwMode="auto">
          <a:xfrm>
            <a:off x="1995883" y="358718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0" name="Rectangle 4344"/>
          <p:cNvSpPr>
            <a:spLocks noChangeArrowheads="1"/>
          </p:cNvSpPr>
          <p:nvPr/>
        </p:nvSpPr>
        <p:spPr bwMode="auto">
          <a:xfrm>
            <a:off x="1968084" y="3413640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1" name="Rectangle 4345"/>
          <p:cNvSpPr>
            <a:spLocks noChangeArrowheads="1"/>
          </p:cNvSpPr>
          <p:nvPr/>
        </p:nvSpPr>
        <p:spPr bwMode="auto">
          <a:xfrm>
            <a:off x="1968084" y="3413640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2" name="Rectangle 4346"/>
          <p:cNvSpPr>
            <a:spLocks noChangeArrowheads="1"/>
          </p:cNvSpPr>
          <p:nvPr/>
        </p:nvSpPr>
        <p:spPr bwMode="auto">
          <a:xfrm>
            <a:off x="1930556" y="3406000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3" name="Rectangle 4347"/>
          <p:cNvSpPr>
            <a:spLocks noChangeArrowheads="1"/>
          </p:cNvSpPr>
          <p:nvPr/>
        </p:nvSpPr>
        <p:spPr bwMode="auto">
          <a:xfrm>
            <a:off x="1930556" y="3406000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4" name="Rectangle 4349"/>
          <p:cNvSpPr>
            <a:spLocks noChangeArrowheads="1"/>
          </p:cNvSpPr>
          <p:nvPr/>
        </p:nvSpPr>
        <p:spPr bwMode="auto">
          <a:xfrm>
            <a:off x="1930556" y="3171329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5" name="Rectangle 4350"/>
          <p:cNvSpPr>
            <a:spLocks noChangeArrowheads="1"/>
          </p:cNvSpPr>
          <p:nvPr/>
        </p:nvSpPr>
        <p:spPr bwMode="auto">
          <a:xfrm>
            <a:off x="1930556" y="3171329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6" name="Rectangle 4351"/>
          <p:cNvSpPr>
            <a:spLocks noChangeArrowheads="1"/>
          </p:cNvSpPr>
          <p:nvPr/>
        </p:nvSpPr>
        <p:spPr bwMode="auto">
          <a:xfrm>
            <a:off x="2050089" y="3239002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7" name="Rectangle 4352"/>
          <p:cNvSpPr>
            <a:spLocks noChangeArrowheads="1"/>
          </p:cNvSpPr>
          <p:nvPr/>
        </p:nvSpPr>
        <p:spPr bwMode="auto">
          <a:xfrm>
            <a:off x="2050089" y="3239002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8" name="Rectangle 4353"/>
          <p:cNvSpPr>
            <a:spLocks noChangeArrowheads="1"/>
          </p:cNvSpPr>
          <p:nvPr/>
        </p:nvSpPr>
        <p:spPr bwMode="auto">
          <a:xfrm>
            <a:off x="1627551" y="375309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599" name="Rectangle 4354"/>
          <p:cNvSpPr>
            <a:spLocks noChangeArrowheads="1"/>
          </p:cNvSpPr>
          <p:nvPr/>
        </p:nvSpPr>
        <p:spPr bwMode="auto">
          <a:xfrm>
            <a:off x="1627551" y="375309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0" name="Rectangle 4355"/>
          <p:cNvSpPr>
            <a:spLocks noChangeArrowheads="1"/>
          </p:cNvSpPr>
          <p:nvPr/>
        </p:nvSpPr>
        <p:spPr bwMode="auto">
          <a:xfrm>
            <a:off x="1627551" y="3730173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1" name="Rectangle 4356"/>
          <p:cNvSpPr>
            <a:spLocks noChangeArrowheads="1"/>
          </p:cNvSpPr>
          <p:nvPr/>
        </p:nvSpPr>
        <p:spPr bwMode="auto">
          <a:xfrm>
            <a:off x="1627551" y="3730173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2" name="Rectangle 4357"/>
          <p:cNvSpPr>
            <a:spLocks noChangeArrowheads="1"/>
          </p:cNvSpPr>
          <p:nvPr/>
        </p:nvSpPr>
        <p:spPr bwMode="auto">
          <a:xfrm>
            <a:off x="1681759" y="3631939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3" name="Rectangle 4358"/>
          <p:cNvSpPr>
            <a:spLocks noChangeArrowheads="1"/>
          </p:cNvSpPr>
          <p:nvPr/>
        </p:nvSpPr>
        <p:spPr bwMode="auto">
          <a:xfrm>
            <a:off x="1681759" y="3631939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4" name="Rectangle 4359"/>
          <p:cNvSpPr>
            <a:spLocks noChangeArrowheads="1"/>
          </p:cNvSpPr>
          <p:nvPr/>
        </p:nvSpPr>
        <p:spPr bwMode="auto">
          <a:xfrm>
            <a:off x="1866619" y="336779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5" name="Rectangle 4360"/>
          <p:cNvSpPr>
            <a:spLocks noChangeArrowheads="1"/>
          </p:cNvSpPr>
          <p:nvPr/>
        </p:nvSpPr>
        <p:spPr bwMode="auto">
          <a:xfrm>
            <a:off x="1866619" y="336779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6" name="Rectangle 4361"/>
          <p:cNvSpPr>
            <a:spLocks noChangeArrowheads="1"/>
          </p:cNvSpPr>
          <p:nvPr/>
        </p:nvSpPr>
        <p:spPr bwMode="auto">
          <a:xfrm>
            <a:off x="1709558" y="3708343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7" name="Rectangle 4362"/>
          <p:cNvSpPr>
            <a:spLocks noChangeArrowheads="1"/>
          </p:cNvSpPr>
          <p:nvPr/>
        </p:nvSpPr>
        <p:spPr bwMode="auto">
          <a:xfrm>
            <a:off x="1709558" y="3708343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8" name="Rectangle 4363"/>
          <p:cNvSpPr>
            <a:spLocks noChangeArrowheads="1"/>
          </p:cNvSpPr>
          <p:nvPr/>
        </p:nvSpPr>
        <p:spPr bwMode="auto">
          <a:xfrm>
            <a:off x="1709558" y="3715983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09" name="Rectangle 4364"/>
          <p:cNvSpPr>
            <a:spLocks noChangeArrowheads="1"/>
          </p:cNvSpPr>
          <p:nvPr/>
        </p:nvSpPr>
        <p:spPr bwMode="auto">
          <a:xfrm>
            <a:off x="1709558" y="3715983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0" name="Rectangle 4365"/>
          <p:cNvSpPr>
            <a:spLocks noChangeArrowheads="1"/>
          </p:cNvSpPr>
          <p:nvPr/>
        </p:nvSpPr>
        <p:spPr bwMode="auto">
          <a:xfrm>
            <a:off x="1719286" y="376073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1" name="Rectangle 4366"/>
          <p:cNvSpPr>
            <a:spLocks noChangeArrowheads="1"/>
          </p:cNvSpPr>
          <p:nvPr/>
        </p:nvSpPr>
        <p:spPr bwMode="auto">
          <a:xfrm>
            <a:off x="1719286" y="376073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2" name="Rectangle 4367"/>
          <p:cNvSpPr>
            <a:spLocks noChangeArrowheads="1"/>
          </p:cNvSpPr>
          <p:nvPr/>
        </p:nvSpPr>
        <p:spPr bwMode="auto">
          <a:xfrm>
            <a:off x="1571954" y="389717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3" name="Rectangle 4368"/>
          <p:cNvSpPr>
            <a:spLocks noChangeArrowheads="1"/>
          </p:cNvSpPr>
          <p:nvPr/>
        </p:nvSpPr>
        <p:spPr bwMode="auto">
          <a:xfrm>
            <a:off x="1571954" y="389717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4" name="Rectangle 4369"/>
          <p:cNvSpPr>
            <a:spLocks noChangeArrowheads="1"/>
          </p:cNvSpPr>
          <p:nvPr/>
        </p:nvSpPr>
        <p:spPr bwMode="auto">
          <a:xfrm>
            <a:off x="1608092" y="3806577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5" name="Rectangle 4370"/>
          <p:cNvSpPr>
            <a:spLocks noChangeArrowheads="1"/>
          </p:cNvSpPr>
          <p:nvPr/>
        </p:nvSpPr>
        <p:spPr bwMode="auto">
          <a:xfrm>
            <a:off x="1608092" y="3806577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6" name="Rectangle 4371"/>
          <p:cNvSpPr>
            <a:spLocks noChangeArrowheads="1"/>
          </p:cNvSpPr>
          <p:nvPr/>
        </p:nvSpPr>
        <p:spPr bwMode="auto">
          <a:xfrm>
            <a:off x="1313427" y="4267186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7" name="Rectangle 4372"/>
          <p:cNvSpPr>
            <a:spLocks noChangeArrowheads="1"/>
          </p:cNvSpPr>
          <p:nvPr/>
        </p:nvSpPr>
        <p:spPr bwMode="auto">
          <a:xfrm>
            <a:off x="1313427" y="4267186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8" name="Rectangle 4373"/>
          <p:cNvSpPr>
            <a:spLocks noChangeArrowheads="1"/>
          </p:cNvSpPr>
          <p:nvPr/>
        </p:nvSpPr>
        <p:spPr bwMode="auto">
          <a:xfrm>
            <a:off x="1681759" y="3639579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19" name="Rectangle 4374"/>
          <p:cNvSpPr>
            <a:spLocks noChangeArrowheads="1"/>
          </p:cNvSpPr>
          <p:nvPr/>
        </p:nvSpPr>
        <p:spPr bwMode="auto">
          <a:xfrm>
            <a:off x="1681759" y="3639579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0" name="Rectangle 4375"/>
          <p:cNvSpPr>
            <a:spLocks noChangeArrowheads="1"/>
          </p:cNvSpPr>
          <p:nvPr/>
        </p:nvSpPr>
        <p:spPr bwMode="auto">
          <a:xfrm>
            <a:off x="1488558" y="3987765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1" name="Rectangle 4376"/>
          <p:cNvSpPr>
            <a:spLocks noChangeArrowheads="1"/>
          </p:cNvSpPr>
          <p:nvPr/>
        </p:nvSpPr>
        <p:spPr bwMode="auto">
          <a:xfrm>
            <a:off x="1488558" y="3987765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2" name="Rectangle 4377"/>
          <p:cNvSpPr>
            <a:spLocks noChangeArrowheads="1"/>
          </p:cNvSpPr>
          <p:nvPr/>
        </p:nvSpPr>
        <p:spPr bwMode="auto">
          <a:xfrm>
            <a:off x="1617822" y="382185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3" name="Rectangle 4378"/>
          <p:cNvSpPr>
            <a:spLocks noChangeArrowheads="1"/>
          </p:cNvSpPr>
          <p:nvPr/>
        </p:nvSpPr>
        <p:spPr bwMode="auto">
          <a:xfrm>
            <a:off x="1617822" y="382185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4" name="Rectangle 4379"/>
          <p:cNvSpPr>
            <a:spLocks noChangeArrowheads="1"/>
          </p:cNvSpPr>
          <p:nvPr/>
        </p:nvSpPr>
        <p:spPr bwMode="auto">
          <a:xfrm>
            <a:off x="1508017" y="398776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5" name="Rectangle 4380"/>
          <p:cNvSpPr>
            <a:spLocks noChangeArrowheads="1"/>
          </p:cNvSpPr>
          <p:nvPr/>
        </p:nvSpPr>
        <p:spPr bwMode="auto">
          <a:xfrm>
            <a:off x="1508017" y="398776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6" name="Rectangle 4381"/>
          <p:cNvSpPr>
            <a:spLocks noChangeArrowheads="1"/>
          </p:cNvSpPr>
          <p:nvPr/>
        </p:nvSpPr>
        <p:spPr bwMode="auto">
          <a:xfrm>
            <a:off x="1635891" y="3836048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7" name="Rectangle 4382"/>
          <p:cNvSpPr>
            <a:spLocks noChangeArrowheads="1"/>
          </p:cNvSpPr>
          <p:nvPr/>
        </p:nvSpPr>
        <p:spPr bwMode="auto">
          <a:xfrm>
            <a:off x="1635891" y="3836048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8" name="Rectangle 4383"/>
          <p:cNvSpPr>
            <a:spLocks noChangeArrowheads="1"/>
          </p:cNvSpPr>
          <p:nvPr/>
        </p:nvSpPr>
        <p:spPr bwMode="auto">
          <a:xfrm>
            <a:off x="1681759" y="3760735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29" name="Rectangle 4384"/>
          <p:cNvSpPr>
            <a:spLocks noChangeArrowheads="1"/>
          </p:cNvSpPr>
          <p:nvPr/>
        </p:nvSpPr>
        <p:spPr bwMode="auto">
          <a:xfrm>
            <a:off x="1681759" y="3760735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0" name="Rectangle 4385"/>
          <p:cNvSpPr>
            <a:spLocks noChangeArrowheads="1"/>
          </p:cNvSpPr>
          <p:nvPr/>
        </p:nvSpPr>
        <p:spPr bwMode="auto">
          <a:xfrm>
            <a:off x="1534426" y="3926642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1" name="Rectangle 4386"/>
          <p:cNvSpPr>
            <a:spLocks noChangeArrowheads="1"/>
          </p:cNvSpPr>
          <p:nvPr/>
        </p:nvSpPr>
        <p:spPr bwMode="auto">
          <a:xfrm>
            <a:off x="1534426" y="3926642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2" name="Rectangle 4387"/>
          <p:cNvSpPr>
            <a:spLocks noChangeArrowheads="1"/>
          </p:cNvSpPr>
          <p:nvPr/>
        </p:nvSpPr>
        <p:spPr bwMode="auto">
          <a:xfrm>
            <a:off x="1663690" y="390481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3" name="Rectangle 4388"/>
          <p:cNvSpPr>
            <a:spLocks noChangeArrowheads="1"/>
          </p:cNvSpPr>
          <p:nvPr/>
        </p:nvSpPr>
        <p:spPr bwMode="auto">
          <a:xfrm>
            <a:off x="1663690" y="390481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4" name="Rectangle 4389"/>
          <p:cNvSpPr>
            <a:spLocks noChangeArrowheads="1"/>
          </p:cNvSpPr>
          <p:nvPr/>
        </p:nvSpPr>
        <p:spPr bwMode="auto">
          <a:xfrm>
            <a:off x="1673419" y="3843688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5" name="Rectangle 4390"/>
          <p:cNvSpPr>
            <a:spLocks noChangeArrowheads="1"/>
          </p:cNvSpPr>
          <p:nvPr/>
        </p:nvSpPr>
        <p:spPr bwMode="auto">
          <a:xfrm>
            <a:off x="1673419" y="3843688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6" name="Rectangle 4391"/>
          <p:cNvSpPr>
            <a:spLocks noChangeArrowheads="1"/>
          </p:cNvSpPr>
          <p:nvPr/>
        </p:nvSpPr>
        <p:spPr bwMode="auto">
          <a:xfrm>
            <a:off x="1655349" y="385132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7" name="Rectangle 4392"/>
          <p:cNvSpPr>
            <a:spLocks noChangeArrowheads="1"/>
          </p:cNvSpPr>
          <p:nvPr/>
        </p:nvSpPr>
        <p:spPr bwMode="auto">
          <a:xfrm>
            <a:off x="1655349" y="385132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8" name="Rectangle 4393"/>
          <p:cNvSpPr>
            <a:spLocks noChangeArrowheads="1"/>
          </p:cNvSpPr>
          <p:nvPr/>
        </p:nvSpPr>
        <p:spPr bwMode="auto">
          <a:xfrm>
            <a:off x="1617822" y="3926642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39" name="Rectangle 4394"/>
          <p:cNvSpPr>
            <a:spLocks noChangeArrowheads="1"/>
          </p:cNvSpPr>
          <p:nvPr/>
        </p:nvSpPr>
        <p:spPr bwMode="auto">
          <a:xfrm>
            <a:off x="1617822" y="3926642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0" name="Rectangle 4395"/>
          <p:cNvSpPr>
            <a:spLocks noChangeArrowheads="1"/>
          </p:cNvSpPr>
          <p:nvPr/>
        </p:nvSpPr>
        <p:spPr bwMode="auto">
          <a:xfrm>
            <a:off x="1369024" y="423662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1" name="Rectangle 4396"/>
          <p:cNvSpPr>
            <a:spLocks noChangeArrowheads="1"/>
          </p:cNvSpPr>
          <p:nvPr/>
        </p:nvSpPr>
        <p:spPr bwMode="auto">
          <a:xfrm>
            <a:off x="1369024" y="423662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2" name="Rectangle 4397"/>
          <p:cNvSpPr>
            <a:spLocks noChangeArrowheads="1"/>
          </p:cNvSpPr>
          <p:nvPr/>
        </p:nvSpPr>
        <p:spPr bwMode="auto">
          <a:xfrm>
            <a:off x="1645621" y="3828408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3" name="Rectangle 4398"/>
          <p:cNvSpPr>
            <a:spLocks noChangeArrowheads="1"/>
          </p:cNvSpPr>
          <p:nvPr/>
        </p:nvSpPr>
        <p:spPr bwMode="auto">
          <a:xfrm>
            <a:off x="1645621" y="3828408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4" name="Rectangle 4399"/>
          <p:cNvSpPr>
            <a:spLocks noChangeArrowheads="1"/>
          </p:cNvSpPr>
          <p:nvPr/>
        </p:nvSpPr>
        <p:spPr bwMode="auto">
          <a:xfrm>
            <a:off x="1562225" y="3889531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5" name="Rectangle 4400"/>
          <p:cNvSpPr>
            <a:spLocks noChangeArrowheads="1"/>
          </p:cNvSpPr>
          <p:nvPr/>
        </p:nvSpPr>
        <p:spPr bwMode="auto">
          <a:xfrm>
            <a:off x="1562225" y="3889531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6" name="Rectangle 4401"/>
          <p:cNvSpPr>
            <a:spLocks noChangeArrowheads="1"/>
          </p:cNvSpPr>
          <p:nvPr/>
        </p:nvSpPr>
        <p:spPr bwMode="auto">
          <a:xfrm>
            <a:off x="1608092" y="3821858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7" name="Rectangle 4402"/>
          <p:cNvSpPr>
            <a:spLocks noChangeArrowheads="1"/>
          </p:cNvSpPr>
          <p:nvPr/>
        </p:nvSpPr>
        <p:spPr bwMode="auto">
          <a:xfrm>
            <a:off x="1608092" y="3821858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8" name="Rectangle 4403"/>
          <p:cNvSpPr>
            <a:spLocks noChangeArrowheads="1"/>
          </p:cNvSpPr>
          <p:nvPr/>
        </p:nvSpPr>
        <p:spPr bwMode="auto">
          <a:xfrm>
            <a:off x="1940286" y="3587187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49" name="Rectangle 4404"/>
          <p:cNvSpPr>
            <a:spLocks noChangeArrowheads="1"/>
          </p:cNvSpPr>
          <p:nvPr/>
        </p:nvSpPr>
        <p:spPr bwMode="auto">
          <a:xfrm>
            <a:off x="1940286" y="3587187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0" name="Rectangle 4405"/>
          <p:cNvSpPr>
            <a:spLocks noChangeArrowheads="1"/>
          </p:cNvSpPr>
          <p:nvPr/>
        </p:nvSpPr>
        <p:spPr bwMode="auto">
          <a:xfrm>
            <a:off x="1902757" y="3533705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1" name="Rectangle 4406"/>
          <p:cNvSpPr>
            <a:spLocks noChangeArrowheads="1"/>
          </p:cNvSpPr>
          <p:nvPr/>
        </p:nvSpPr>
        <p:spPr bwMode="auto">
          <a:xfrm>
            <a:off x="1902757" y="3533705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2" name="Rectangle 4407"/>
          <p:cNvSpPr>
            <a:spLocks noChangeArrowheads="1"/>
          </p:cNvSpPr>
          <p:nvPr/>
        </p:nvSpPr>
        <p:spPr bwMode="auto">
          <a:xfrm>
            <a:off x="1866619" y="3587187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3" name="Rectangle 4408"/>
          <p:cNvSpPr>
            <a:spLocks noChangeArrowheads="1"/>
          </p:cNvSpPr>
          <p:nvPr/>
        </p:nvSpPr>
        <p:spPr bwMode="auto">
          <a:xfrm>
            <a:off x="1866619" y="3587187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4" name="Rectangle 4409"/>
          <p:cNvSpPr>
            <a:spLocks noChangeArrowheads="1"/>
          </p:cNvSpPr>
          <p:nvPr/>
        </p:nvSpPr>
        <p:spPr bwMode="auto">
          <a:xfrm>
            <a:off x="2115417" y="3254282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5" name="Rectangle 4410"/>
          <p:cNvSpPr>
            <a:spLocks noChangeArrowheads="1"/>
          </p:cNvSpPr>
          <p:nvPr/>
        </p:nvSpPr>
        <p:spPr bwMode="auto">
          <a:xfrm>
            <a:off x="2115417" y="3254282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6" name="Rectangle 4411"/>
          <p:cNvSpPr>
            <a:spLocks noChangeArrowheads="1"/>
          </p:cNvSpPr>
          <p:nvPr/>
        </p:nvSpPr>
        <p:spPr bwMode="auto">
          <a:xfrm>
            <a:off x="1866619" y="370834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7" name="Rectangle 4412"/>
          <p:cNvSpPr>
            <a:spLocks noChangeArrowheads="1"/>
          </p:cNvSpPr>
          <p:nvPr/>
        </p:nvSpPr>
        <p:spPr bwMode="auto">
          <a:xfrm>
            <a:off x="1866619" y="370834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8" name="Rectangle 4413"/>
          <p:cNvSpPr>
            <a:spLocks noChangeArrowheads="1"/>
          </p:cNvSpPr>
          <p:nvPr/>
        </p:nvSpPr>
        <p:spPr bwMode="auto">
          <a:xfrm>
            <a:off x="2050089" y="3383078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59" name="Rectangle 4414"/>
          <p:cNvSpPr>
            <a:spLocks noChangeArrowheads="1"/>
          </p:cNvSpPr>
          <p:nvPr/>
        </p:nvSpPr>
        <p:spPr bwMode="auto">
          <a:xfrm>
            <a:off x="2050089" y="3383078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0" name="Rectangle 4415"/>
          <p:cNvSpPr>
            <a:spLocks noChangeArrowheads="1"/>
          </p:cNvSpPr>
          <p:nvPr/>
        </p:nvSpPr>
        <p:spPr bwMode="auto">
          <a:xfrm>
            <a:off x="1046560" y="4440734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1" name="Rectangle 4416"/>
          <p:cNvSpPr>
            <a:spLocks noChangeArrowheads="1"/>
          </p:cNvSpPr>
          <p:nvPr/>
        </p:nvSpPr>
        <p:spPr bwMode="auto">
          <a:xfrm>
            <a:off x="1046560" y="4440734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2" name="Rectangle 4417"/>
          <p:cNvSpPr>
            <a:spLocks noChangeArrowheads="1"/>
          </p:cNvSpPr>
          <p:nvPr/>
        </p:nvSpPr>
        <p:spPr bwMode="auto">
          <a:xfrm>
            <a:off x="1553885" y="4024876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3" name="Rectangle 4418"/>
          <p:cNvSpPr>
            <a:spLocks noChangeArrowheads="1"/>
          </p:cNvSpPr>
          <p:nvPr/>
        </p:nvSpPr>
        <p:spPr bwMode="auto">
          <a:xfrm>
            <a:off x="1553885" y="4024876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4" name="Rectangle 4419"/>
          <p:cNvSpPr>
            <a:spLocks noChangeArrowheads="1"/>
          </p:cNvSpPr>
          <p:nvPr/>
        </p:nvSpPr>
        <p:spPr bwMode="auto">
          <a:xfrm>
            <a:off x="1590023" y="395720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5" name="Rectangle 4420"/>
          <p:cNvSpPr>
            <a:spLocks noChangeArrowheads="1"/>
          </p:cNvSpPr>
          <p:nvPr/>
        </p:nvSpPr>
        <p:spPr bwMode="auto">
          <a:xfrm>
            <a:off x="1590023" y="395720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6" name="Rectangle 4421"/>
          <p:cNvSpPr>
            <a:spLocks noChangeArrowheads="1"/>
          </p:cNvSpPr>
          <p:nvPr/>
        </p:nvSpPr>
        <p:spPr bwMode="auto">
          <a:xfrm>
            <a:off x="1691487" y="382185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7" name="Rectangle 4422"/>
          <p:cNvSpPr>
            <a:spLocks noChangeArrowheads="1"/>
          </p:cNvSpPr>
          <p:nvPr/>
        </p:nvSpPr>
        <p:spPr bwMode="auto">
          <a:xfrm>
            <a:off x="1691487" y="382185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8" name="Rectangle 4423"/>
          <p:cNvSpPr>
            <a:spLocks noChangeArrowheads="1"/>
          </p:cNvSpPr>
          <p:nvPr/>
        </p:nvSpPr>
        <p:spPr bwMode="auto">
          <a:xfrm>
            <a:off x="1369024" y="4274827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69" name="Rectangle 4424"/>
          <p:cNvSpPr>
            <a:spLocks noChangeArrowheads="1"/>
          </p:cNvSpPr>
          <p:nvPr/>
        </p:nvSpPr>
        <p:spPr bwMode="auto">
          <a:xfrm>
            <a:off x="1369024" y="4274827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0" name="Rectangle 4425"/>
          <p:cNvSpPr>
            <a:spLocks noChangeArrowheads="1"/>
          </p:cNvSpPr>
          <p:nvPr/>
        </p:nvSpPr>
        <p:spPr bwMode="auto">
          <a:xfrm>
            <a:off x="1719286" y="3843688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1" name="Rectangle 4426"/>
          <p:cNvSpPr>
            <a:spLocks noChangeArrowheads="1"/>
          </p:cNvSpPr>
          <p:nvPr/>
        </p:nvSpPr>
        <p:spPr bwMode="auto">
          <a:xfrm>
            <a:off x="1719286" y="3843688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2" name="Rectangle 4427"/>
          <p:cNvSpPr>
            <a:spLocks noChangeArrowheads="1"/>
          </p:cNvSpPr>
          <p:nvPr/>
        </p:nvSpPr>
        <p:spPr bwMode="auto">
          <a:xfrm>
            <a:off x="1838820" y="3647220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3" name="Rectangle 4428"/>
          <p:cNvSpPr>
            <a:spLocks noChangeArrowheads="1"/>
          </p:cNvSpPr>
          <p:nvPr/>
        </p:nvSpPr>
        <p:spPr bwMode="auto">
          <a:xfrm>
            <a:off x="1838820" y="3647220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4" name="Rectangle 4429"/>
          <p:cNvSpPr>
            <a:spLocks noChangeArrowheads="1"/>
          </p:cNvSpPr>
          <p:nvPr/>
        </p:nvSpPr>
        <p:spPr bwMode="auto">
          <a:xfrm>
            <a:off x="1876349" y="370834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5" name="Rectangle 4430"/>
          <p:cNvSpPr>
            <a:spLocks noChangeArrowheads="1"/>
          </p:cNvSpPr>
          <p:nvPr/>
        </p:nvSpPr>
        <p:spPr bwMode="auto">
          <a:xfrm>
            <a:off x="1876349" y="370834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6" name="Rectangle 4431"/>
          <p:cNvSpPr>
            <a:spLocks noChangeArrowheads="1"/>
          </p:cNvSpPr>
          <p:nvPr/>
        </p:nvSpPr>
        <p:spPr bwMode="auto">
          <a:xfrm>
            <a:off x="1701217" y="3941922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7" name="Rectangle 4432"/>
          <p:cNvSpPr>
            <a:spLocks noChangeArrowheads="1"/>
          </p:cNvSpPr>
          <p:nvPr/>
        </p:nvSpPr>
        <p:spPr bwMode="auto">
          <a:xfrm>
            <a:off x="1701217" y="3941922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8" name="Rectangle 4433"/>
          <p:cNvSpPr>
            <a:spLocks noChangeArrowheads="1"/>
          </p:cNvSpPr>
          <p:nvPr/>
        </p:nvSpPr>
        <p:spPr bwMode="auto">
          <a:xfrm>
            <a:off x="1848551" y="3881890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79" name="Rectangle 4434"/>
          <p:cNvSpPr>
            <a:spLocks noChangeArrowheads="1"/>
          </p:cNvSpPr>
          <p:nvPr/>
        </p:nvSpPr>
        <p:spPr bwMode="auto">
          <a:xfrm>
            <a:off x="1848551" y="3881890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0" name="Rectangle 4435"/>
          <p:cNvSpPr>
            <a:spLocks noChangeArrowheads="1"/>
          </p:cNvSpPr>
          <p:nvPr/>
        </p:nvSpPr>
        <p:spPr bwMode="auto">
          <a:xfrm>
            <a:off x="1406552" y="4297748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1" name="Rectangle 4436"/>
          <p:cNvSpPr>
            <a:spLocks noChangeArrowheads="1"/>
          </p:cNvSpPr>
          <p:nvPr/>
        </p:nvSpPr>
        <p:spPr bwMode="auto">
          <a:xfrm>
            <a:off x="1406552" y="4297748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2" name="Rectangle 4437"/>
          <p:cNvSpPr>
            <a:spLocks noChangeArrowheads="1"/>
          </p:cNvSpPr>
          <p:nvPr/>
        </p:nvSpPr>
        <p:spPr bwMode="auto">
          <a:xfrm>
            <a:off x="1673419" y="3881890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3" name="Rectangle 4438"/>
          <p:cNvSpPr>
            <a:spLocks noChangeArrowheads="1"/>
          </p:cNvSpPr>
          <p:nvPr/>
        </p:nvSpPr>
        <p:spPr bwMode="auto">
          <a:xfrm>
            <a:off x="1673419" y="3881890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4" name="Rectangle 4439"/>
          <p:cNvSpPr>
            <a:spLocks noChangeArrowheads="1"/>
          </p:cNvSpPr>
          <p:nvPr/>
        </p:nvSpPr>
        <p:spPr bwMode="auto">
          <a:xfrm>
            <a:off x="2069549" y="320953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5" name="Rectangle 4440"/>
          <p:cNvSpPr>
            <a:spLocks noChangeArrowheads="1"/>
          </p:cNvSpPr>
          <p:nvPr/>
        </p:nvSpPr>
        <p:spPr bwMode="auto">
          <a:xfrm>
            <a:off x="2069549" y="320953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6" name="Rectangle 4441"/>
          <p:cNvSpPr>
            <a:spLocks noChangeArrowheads="1"/>
          </p:cNvSpPr>
          <p:nvPr/>
        </p:nvSpPr>
        <p:spPr bwMode="auto">
          <a:xfrm>
            <a:off x="2041750" y="330776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7" name="Rectangle 4442"/>
          <p:cNvSpPr>
            <a:spLocks noChangeArrowheads="1"/>
          </p:cNvSpPr>
          <p:nvPr/>
        </p:nvSpPr>
        <p:spPr bwMode="auto">
          <a:xfrm>
            <a:off x="2041750" y="330776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8" name="Rectangle 4443"/>
          <p:cNvSpPr>
            <a:spLocks noChangeArrowheads="1"/>
          </p:cNvSpPr>
          <p:nvPr/>
        </p:nvSpPr>
        <p:spPr bwMode="auto">
          <a:xfrm>
            <a:off x="2171015" y="307309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89" name="Rectangle 4444"/>
          <p:cNvSpPr>
            <a:spLocks noChangeArrowheads="1"/>
          </p:cNvSpPr>
          <p:nvPr/>
        </p:nvSpPr>
        <p:spPr bwMode="auto">
          <a:xfrm>
            <a:off x="2171015" y="307309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0" name="Rectangle 4445"/>
          <p:cNvSpPr>
            <a:spLocks noChangeArrowheads="1"/>
          </p:cNvSpPr>
          <p:nvPr/>
        </p:nvSpPr>
        <p:spPr bwMode="auto">
          <a:xfrm>
            <a:off x="2004222" y="3329595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1" name="Rectangle 4446"/>
          <p:cNvSpPr>
            <a:spLocks noChangeArrowheads="1"/>
          </p:cNvSpPr>
          <p:nvPr/>
        </p:nvSpPr>
        <p:spPr bwMode="auto">
          <a:xfrm>
            <a:off x="2004222" y="3329595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2" name="Rectangle 4447"/>
          <p:cNvSpPr>
            <a:spLocks noChangeArrowheads="1"/>
          </p:cNvSpPr>
          <p:nvPr/>
        </p:nvSpPr>
        <p:spPr bwMode="auto">
          <a:xfrm>
            <a:off x="2171015" y="3186610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3" name="Rectangle 4448"/>
          <p:cNvSpPr>
            <a:spLocks noChangeArrowheads="1"/>
          </p:cNvSpPr>
          <p:nvPr/>
        </p:nvSpPr>
        <p:spPr bwMode="auto">
          <a:xfrm>
            <a:off x="2171015" y="3186610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4" name="Rectangle 4449"/>
          <p:cNvSpPr>
            <a:spLocks noChangeArrowheads="1"/>
          </p:cNvSpPr>
          <p:nvPr/>
        </p:nvSpPr>
        <p:spPr bwMode="auto">
          <a:xfrm>
            <a:off x="2023682" y="340599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5" name="Rectangle 4450"/>
          <p:cNvSpPr>
            <a:spLocks noChangeArrowheads="1"/>
          </p:cNvSpPr>
          <p:nvPr/>
        </p:nvSpPr>
        <p:spPr bwMode="auto">
          <a:xfrm>
            <a:off x="2023682" y="340599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6" name="Rectangle 4451"/>
          <p:cNvSpPr>
            <a:spLocks noChangeArrowheads="1"/>
          </p:cNvSpPr>
          <p:nvPr/>
        </p:nvSpPr>
        <p:spPr bwMode="auto">
          <a:xfrm>
            <a:off x="1986153" y="335251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7" name="Rectangle 4452"/>
          <p:cNvSpPr>
            <a:spLocks noChangeArrowheads="1"/>
          </p:cNvSpPr>
          <p:nvPr/>
        </p:nvSpPr>
        <p:spPr bwMode="auto">
          <a:xfrm>
            <a:off x="1986153" y="335251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8" name="Rectangle 4453"/>
          <p:cNvSpPr>
            <a:spLocks noChangeArrowheads="1"/>
          </p:cNvSpPr>
          <p:nvPr/>
        </p:nvSpPr>
        <p:spPr bwMode="auto">
          <a:xfrm>
            <a:off x="1950014" y="345075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699" name="Rectangle 4454"/>
          <p:cNvSpPr>
            <a:spLocks noChangeArrowheads="1"/>
          </p:cNvSpPr>
          <p:nvPr/>
        </p:nvSpPr>
        <p:spPr bwMode="auto">
          <a:xfrm>
            <a:off x="1950014" y="345075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0" name="Rectangle 4455"/>
          <p:cNvSpPr>
            <a:spLocks noChangeArrowheads="1"/>
          </p:cNvSpPr>
          <p:nvPr/>
        </p:nvSpPr>
        <p:spPr bwMode="auto">
          <a:xfrm>
            <a:off x="1902757" y="3617749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1" name="Rectangle 4456"/>
          <p:cNvSpPr>
            <a:spLocks noChangeArrowheads="1"/>
          </p:cNvSpPr>
          <p:nvPr/>
        </p:nvSpPr>
        <p:spPr bwMode="auto">
          <a:xfrm>
            <a:off x="1902757" y="3617749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2" name="Rectangle 4457"/>
          <p:cNvSpPr>
            <a:spLocks noChangeArrowheads="1"/>
          </p:cNvSpPr>
          <p:nvPr/>
        </p:nvSpPr>
        <p:spPr bwMode="auto">
          <a:xfrm>
            <a:off x="1986153" y="3481312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3" name="Rectangle 4458"/>
          <p:cNvSpPr>
            <a:spLocks noChangeArrowheads="1"/>
          </p:cNvSpPr>
          <p:nvPr/>
        </p:nvSpPr>
        <p:spPr bwMode="auto">
          <a:xfrm>
            <a:off x="1986153" y="3481312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4" name="Rectangle 4459"/>
          <p:cNvSpPr>
            <a:spLocks noChangeArrowheads="1"/>
          </p:cNvSpPr>
          <p:nvPr/>
        </p:nvSpPr>
        <p:spPr bwMode="auto">
          <a:xfrm>
            <a:off x="1544155" y="419951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5" name="Rectangle 4460"/>
          <p:cNvSpPr>
            <a:spLocks noChangeArrowheads="1"/>
          </p:cNvSpPr>
          <p:nvPr/>
        </p:nvSpPr>
        <p:spPr bwMode="auto">
          <a:xfrm>
            <a:off x="1544155" y="419951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6" name="Rectangle 4461"/>
          <p:cNvSpPr>
            <a:spLocks noChangeArrowheads="1"/>
          </p:cNvSpPr>
          <p:nvPr/>
        </p:nvSpPr>
        <p:spPr bwMode="auto">
          <a:xfrm>
            <a:off x="1820752" y="372362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7" name="Rectangle 4462"/>
          <p:cNvSpPr>
            <a:spLocks noChangeArrowheads="1"/>
          </p:cNvSpPr>
          <p:nvPr/>
        </p:nvSpPr>
        <p:spPr bwMode="auto">
          <a:xfrm>
            <a:off x="1820752" y="372362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8" name="Rectangle 4463"/>
          <p:cNvSpPr>
            <a:spLocks noChangeArrowheads="1"/>
          </p:cNvSpPr>
          <p:nvPr/>
        </p:nvSpPr>
        <p:spPr bwMode="auto">
          <a:xfrm>
            <a:off x="1894418" y="361774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09" name="Rectangle 4464"/>
          <p:cNvSpPr>
            <a:spLocks noChangeArrowheads="1"/>
          </p:cNvSpPr>
          <p:nvPr/>
        </p:nvSpPr>
        <p:spPr bwMode="auto">
          <a:xfrm>
            <a:off x="1894418" y="361774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0" name="Rectangle 4465"/>
          <p:cNvSpPr>
            <a:spLocks noChangeArrowheads="1"/>
          </p:cNvSpPr>
          <p:nvPr/>
        </p:nvSpPr>
        <p:spPr bwMode="auto">
          <a:xfrm>
            <a:off x="1848551" y="368542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1" name="Rectangle 4466"/>
          <p:cNvSpPr>
            <a:spLocks noChangeArrowheads="1"/>
          </p:cNvSpPr>
          <p:nvPr/>
        </p:nvSpPr>
        <p:spPr bwMode="auto">
          <a:xfrm>
            <a:off x="1848551" y="368542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2" name="Rectangle 4467"/>
          <p:cNvSpPr>
            <a:spLocks noChangeArrowheads="1"/>
          </p:cNvSpPr>
          <p:nvPr/>
        </p:nvSpPr>
        <p:spPr bwMode="auto">
          <a:xfrm>
            <a:off x="1838820" y="3654859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3" name="Rectangle 4468"/>
          <p:cNvSpPr>
            <a:spLocks noChangeArrowheads="1"/>
          </p:cNvSpPr>
          <p:nvPr/>
        </p:nvSpPr>
        <p:spPr bwMode="auto">
          <a:xfrm>
            <a:off x="1838820" y="3654859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4" name="Rectangle 4469"/>
          <p:cNvSpPr>
            <a:spLocks noChangeArrowheads="1"/>
          </p:cNvSpPr>
          <p:nvPr/>
        </p:nvSpPr>
        <p:spPr bwMode="auto">
          <a:xfrm>
            <a:off x="1820752" y="379129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5" name="Rectangle 4470"/>
          <p:cNvSpPr>
            <a:spLocks noChangeArrowheads="1"/>
          </p:cNvSpPr>
          <p:nvPr/>
        </p:nvSpPr>
        <p:spPr bwMode="auto">
          <a:xfrm>
            <a:off x="1820752" y="379129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6" name="Rectangle 4471"/>
          <p:cNvSpPr>
            <a:spLocks noChangeArrowheads="1"/>
          </p:cNvSpPr>
          <p:nvPr/>
        </p:nvSpPr>
        <p:spPr bwMode="auto">
          <a:xfrm>
            <a:off x="1829091" y="3715983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7" name="Rectangle 4472"/>
          <p:cNvSpPr>
            <a:spLocks noChangeArrowheads="1"/>
          </p:cNvSpPr>
          <p:nvPr/>
        </p:nvSpPr>
        <p:spPr bwMode="auto">
          <a:xfrm>
            <a:off x="1829091" y="3715983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8" name="Rectangle 4473"/>
          <p:cNvSpPr>
            <a:spLocks noChangeArrowheads="1"/>
          </p:cNvSpPr>
          <p:nvPr/>
        </p:nvSpPr>
        <p:spPr bwMode="auto">
          <a:xfrm>
            <a:off x="1681759" y="4018326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19" name="Rectangle 4474"/>
          <p:cNvSpPr>
            <a:spLocks noChangeArrowheads="1"/>
          </p:cNvSpPr>
          <p:nvPr/>
        </p:nvSpPr>
        <p:spPr bwMode="auto">
          <a:xfrm>
            <a:off x="1681759" y="4018326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0" name="Rectangle 4475"/>
          <p:cNvSpPr>
            <a:spLocks noChangeArrowheads="1"/>
          </p:cNvSpPr>
          <p:nvPr/>
        </p:nvSpPr>
        <p:spPr bwMode="auto">
          <a:xfrm>
            <a:off x="1737356" y="397248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1" name="Rectangle 4476"/>
          <p:cNvSpPr>
            <a:spLocks noChangeArrowheads="1"/>
          </p:cNvSpPr>
          <p:nvPr/>
        </p:nvSpPr>
        <p:spPr bwMode="auto">
          <a:xfrm>
            <a:off x="1737356" y="397248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2" name="Rectangle 4477"/>
          <p:cNvSpPr>
            <a:spLocks noChangeArrowheads="1"/>
          </p:cNvSpPr>
          <p:nvPr/>
        </p:nvSpPr>
        <p:spPr bwMode="auto">
          <a:xfrm>
            <a:off x="1747085" y="3881890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3" name="Rectangle 4478"/>
          <p:cNvSpPr>
            <a:spLocks noChangeArrowheads="1"/>
          </p:cNvSpPr>
          <p:nvPr/>
        </p:nvSpPr>
        <p:spPr bwMode="auto">
          <a:xfrm>
            <a:off x="1747085" y="3881890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4" name="Rectangle 4479"/>
          <p:cNvSpPr>
            <a:spLocks noChangeArrowheads="1"/>
          </p:cNvSpPr>
          <p:nvPr/>
        </p:nvSpPr>
        <p:spPr bwMode="auto">
          <a:xfrm>
            <a:off x="1092428" y="4440734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5" name="Rectangle 4480"/>
          <p:cNvSpPr>
            <a:spLocks noChangeArrowheads="1"/>
          </p:cNvSpPr>
          <p:nvPr/>
        </p:nvSpPr>
        <p:spPr bwMode="auto">
          <a:xfrm>
            <a:off x="1092428" y="4440734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6" name="Rectangle 4481"/>
          <p:cNvSpPr>
            <a:spLocks noChangeArrowheads="1"/>
          </p:cNvSpPr>
          <p:nvPr/>
        </p:nvSpPr>
        <p:spPr bwMode="auto">
          <a:xfrm>
            <a:off x="2041750" y="335251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7" name="Rectangle 4482"/>
          <p:cNvSpPr>
            <a:spLocks noChangeArrowheads="1"/>
          </p:cNvSpPr>
          <p:nvPr/>
        </p:nvSpPr>
        <p:spPr bwMode="auto">
          <a:xfrm>
            <a:off x="2041750" y="335251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8" name="Rectangle 4483"/>
          <p:cNvSpPr>
            <a:spLocks noChangeArrowheads="1"/>
          </p:cNvSpPr>
          <p:nvPr/>
        </p:nvSpPr>
        <p:spPr bwMode="auto">
          <a:xfrm>
            <a:off x="2207153" y="2868985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29" name="Rectangle 4484"/>
          <p:cNvSpPr>
            <a:spLocks noChangeArrowheads="1"/>
          </p:cNvSpPr>
          <p:nvPr/>
        </p:nvSpPr>
        <p:spPr bwMode="auto">
          <a:xfrm>
            <a:off x="2207153" y="2868985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0" name="Rectangle 4485"/>
          <p:cNvSpPr>
            <a:spLocks noChangeArrowheads="1"/>
          </p:cNvSpPr>
          <p:nvPr/>
        </p:nvSpPr>
        <p:spPr bwMode="auto">
          <a:xfrm>
            <a:off x="1783223" y="3647220"/>
            <a:ext cx="93125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1" name="Rectangle 4486"/>
          <p:cNvSpPr>
            <a:spLocks noChangeArrowheads="1"/>
          </p:cNvSpPr>
          <p:nvPr/>
        </p:nvSpPr>
        <p:spPr bwMode="auto">
          <a:xfrm>
            <a:off x="1783223" y="3647220"/>
            <a:ext cx="93125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2" name="Rectangle 4487"/>
          <p:cNvSpPr>
            <a:spLocks noChangeArrowheads="1"/>
          </p:cNvSpPr>
          <p:nvPr/>
        </p:nvSpPr>
        <p:spPr bwMode="auto">
          <a:xfrm>
            <a:off x="2207153" y="281659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3" name="Rectangle 4488"/>
          <p:cNvSpPr>
            <a:spLocks noChangeArrowheads="1"/>
          </p:cNvSpPr>
          <p:nvPr/>
        </p:nvSpPr>
        <p:spPr bwMode="auto">
          <a:xfrm>
            <a:off x="2207153" y="281659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4" name="Rectangle 4489"/>
          <p:cNvSpPr>
            <a:spLocks noChangeArrowheads="1"/>
          </p:cNvSpPr>
          <p:nvPr/>
        </p:nvSpPr>
        <p:spPr bwMode="auto">
          <a:xfrm>
            <a:off x="2013951" y="3413640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5" name="Rectangle 4490"/>
          <p:cNvSpPr>
            <a:spLocks noChangeArrowheads="1"/>
          </p:cNvSpPr>
          <p:nvPr/>
        </p:nvSpPr>
        <p:spPr bwMode="auto">
          <a:xfrm>
            <a:off x="2013951" y="3413640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6" name="Rectangle 4491"/>
          <p:cNvSpPr>
            <a:spLocks noChangeArrowheads="1"/>
          </p:cNvSpPr>
          <p:nvPr/>
        </p:nvSpPr>
        <p:spPr bwMode="auto">
          <a:xfrm>
            <a:off x="1912487" y="3541345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7" name="Rectangle 4492"/>
          <p:cNvSpPr>
            <a:spLocks noChangeArrowheads="1"/>
          </p:cNvSpPr>
          <p:nvPr/>
        </p:nvSpPr>
        <p:spPr bwMode="auto">
          <a:xfrm>
            <a:off x="1912487" y="3541345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8" name="Rectangle 4493"/>
          <p:cNvSpPr>
            <a:spLocks noChangeArrowheads="1"/>
          </p:cNvSpPr>
          <p:nvPr/>
        </p:nvSpPr>
        <p:spPr bwMode="auto">
          <a:xfrm>
            <a:off x="2032021" y="3323046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39" name="Rectangle 4494"/>
          <p:cNvSpPr>
            <a:spLocks noChangeArrowheads="1"/>
          </p:cNvSpPr>
          <p:nvPr/>
        </p:nvSpPr>
        <p:spPr bwMode="auto">
          <a:xfrm>
            <a:off x="2032021" y="3323046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0" name="Rectangle 4495"/>
          <p:cNvSpPr>
            <a:spLocks noChangeArrowheads="1"/>
          </p:cNvSpPr>
          <p:nvPr/>
        </p:nvSpPr>
        <p:spPr bwMode="auto">
          <a:xfrm>
            <a:off x="2013951" y="3148408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1" name="Rectangle 4496"/>
          <p:cNvSpPr>
            <a:spLocks noChangeArrowheads="1"/>
          </p:cNvSpPr>
          <p:nvPr/>
        </p:nvSpPr>
        <p:spPr bwMode="auto">
          <a:xfrm>
            <a:off x="2013951" y="3148408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2" name="Rectangle 4497"/>
          <p:cNvSpPr>
            <a:spLocks noChangeArrowheads="1"/>
          </p:cNvSpPr>
          <p:nvPr/>
        </p:nvSpPr>
        <p:spPr bwMode="auto">
          <a:xfrm>
            <a:off x="2013951" y="299778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3" name="Rectangle 4498"/>
          <p:cNvSpPr>
            <a:spLocks noChangeArrowheads="1"/>
          </p:cNvSpPr>
          <p:nvPr/>
        </p:nvSpPr>
        <p:spPr bwMode="auto">
          <a:xfrm>
            <a:off x="2013951" y="299778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4" name="Rectangle 4499"/>
          <p:cNvSpPr>
            <a:spLocks noChangeArrowheads="1"/>
          </p:cNvSpPr>
          <p:nvPr/>
        </p:nvSpPr>
        <p:spPr bwMode="auto">
          <a:xfrm>
            <a:off x="2023682" y="3133127"/>
            <a:ext cx="91736" cy="76405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5" name="Rectangle 4500"/>
          <p:cNvSpPr>
            <a:spLocks noChangeArrowheads="1"/>
          </p:cNvSpPr>
          <p:nvPr/>
        </p:nvSpPr>
        <p:spPr bwMode="auto">
          <a:xfrm>
            <a:off x="2023682" y="3133127"/>
            <a:ext cx="91736" cy="76405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6" name="Rectangle 4501"/>
          <p:cNvSpPr>
            <a:spLocks noChangeArrowheads="1"/>
          </p:cNvSpPr>
          <p:nvPr/>
        </p:nvSpPr>
        <p:spPr bwMode="auto">
          <a:xfrm>
            <a:off x="1986153" y="3450751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7" name="Rectangle 4502"/>
          <p:cNvSpPr>
            <a:spLocks noChangeArrowheads="1"/>
          </p:cNvSpPr>
          <p:nvPr/>
        </p:nvSpPr>
        <p:spPr bwMode="auto">
          <a:xfrm>
            <a:off x="1986153" y="3450751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8" name="Rectangle 4503"/>
          <p:cNvSpPr>
            <a:spLocks noChangeArrowheads="1"/>
          </p:cNvSpPr>
          <p:nvPr/>
        </p:nvSpPr>
        <p:spPr bwMode="auto">
          <a:xfrm>
            <a:off x="2097348" y="3013063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49" name="Rectangle 4504"/>
          <p:cNvSpPr>
            <a:spLocks noChangeArrowheads="1"/>
          </p:cNvSpPr>
          <p:nvPr/>
        </p:nvSpPr>
        <p:spPr bwMode="auto">
          <a:xfrm>
            <a:off x="2097348" y="3013063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0" name="Rectangle 4505"/>
          <p:cNvSpPr>
            <a:spLocks noChangeArrowheads="1"/>
          </p:cNvSpPr>
          <p:nvPr/>
        </p:nvSpPr>
        <p:spPr bwMode="auto">
          <a:xfrm>
            <a:off x="1765154" y="3519514"/>
            <a:ext cx="91736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1" name="Rectangle 4506"/>
          <p:cNvSpPr>
            <a:spLocks noChangeArrowheads="1"/>
          </p:cNvSpPr>
          <p:nvPr/>
        </p:nvSpPr>
        <p:spPr bwMode="auto">
          <a:xfrm>
            <a:off x="1765154" y="3519514"/>
            <a:ext cx="91736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2" name="Rectangle 4507"/>
          <p:cNvSpPr>
            <a:spLocks noChangeArrowheads="1"/>
          </p:cNvSpPr>
          <p:nvPr/>
        </p:nvSpPr>
        <p:spPr bwMode="auto">
          <a:xfrm>
            <a:off x="1902757" y="3504234"/>
            <a:ext cx="93125" cy="75314"/>
          </a:xfrm>
          <a:prstGeom prst="rect">
            <a:avLst/>
          </a:prstGeom>
          <a:solidFill>
            <a:srgbClr val="5482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3" name="Rectangle 4508"/>
          <p:cNvSpPr>
            <a:spLocks noChangeArrowheads="1"/>
          </p:cNvSpPr>
          <p:nvPr/>
        </p:nvSpPr>
        <p:spPr bwMode="auto">
          <a:xfrm>
            <a:off x="1902757" y="3504234"/>
            <a:ext cx="93125" cy="75314"/>
          </a:xfrm>
          <a:prstGeom prst="rect">
            <a:avLst/>
          </a:prstGeom>
          <a:noFill/>
          <a:ln w="11113" cap="flat">
            <a:solidFill>
              <a:srgbClr val="54823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4" name="Oval 4509"/>
          <p:cNvSpPr>
            <a:spLocks noChangeArrowheads="1"/>
          </p:cNvSpPr>
          <p:nvPr/>
        </p:nvSpPr>
        <p:spPr bwMode="auto">
          <a:xfrm>
            <a:off x="1273119" y="4445099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5" name="Oval 4510"/>
          <p:cNvSpPr>
            <a:spLocks noChangeArrowheads="1"/>
          </p:cNvSpPr>
          <p:nvPr/>
        </p:nvSpPr>
        <p:spPr bwMode="auto">
          <a:xfrm>
            <a:off x="1392653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6" name="Oval 4511"/>
          <p:cNvSpPr>
            <a:spLocks noChangeArrowheads="1"/>
          </p:cNvSpPr>
          <p:nvPr/>
        </p:nvSpPr>
        <p:spPr bwMode="auto">
          <a:xfrm>
            <a:off x="1281459" y="446038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7" name="Oval 4512"/>
          <p:cNvSpPr>
            <a:spLocks noChangeArrowheads="1"/>
          </p:cNvSpPr>
          <p:nvPr/>
        </p:nvSpPr>
        <p:spPr bwMode="auto">
          <a:xfrm>
            <a:off x="1125787" y="44745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8" name="Oval 4513"/>
          <p:cNvSpPr>
            <a:spLocks noChangeArrowheads="1"/>
          </p:cNvSpPr>
          <p:nvPr/>
        </p:nvSpPr>
        <p:spPr bwMode="auto">
          <a:xfrm>
            <a:off x="1245320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59" name="Oval 4514"/>
          <p:cNvSpPr>
            <a:spLocks noChangeArrowheads="1"/>
          </p:cNvSpPr>
          <p:nvPr/>
        </p:nvSpPr>
        <p:spPr bwMode="auto">
          <a:xfrm>
            <a:off x="1225863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0" name="Oval 4515"/>
          <p:cNvSpPr>
            <a:spLocks noChangeArrowheads="1"/>
          </p:cNvSpPr>
          <p:nvPr/>
        </p:nvSpPr>
        <p:spPr bwMode="auto">
          <a:xfrm>
            <a:off x="1456591" y="431630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1" name="Oval 4516"/>
          <p:cNvSpPr>
            <a:spLocks noChangeArrowheads="1"/>
          </p:cNvSpPr>
          <p:nvPr/>
        </p:nvSpPr>
        <p:spPr bwMode="auto">
          <a:xfrm>
            <a:off x="1420452" y="433922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2" name="Oval 4517"/>
          <p:cNvSpPr>
            <a:spLocks noChangeArrowheads="1"/>
          </p:cNvSpPr>
          <p:nvPr/>
        </p:nvSpPr>
        <p:spPr bwMode="auto">
          <a:xfrm>
            <a:off x="1189724" y="44745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3" name="Oval 4518"/>
          <p:cNvSpPr>
            <a:spLocks noChangeArrowheads="1"/>
          </p:cNvSpPr>
          <p:nvPr/>
        </p:nvSpPr>
        <p:spPr bwMode="auto">
          <a:xfrm>
            <a:off x="1281459" y="442981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4" name="Oval 4519"/>
          <p:cNvSpPr>
            <a:spLocks noChangeArrowheads="1"/>
          </p:cNvSpPr>
          <p:nvPr/>
        </p:nvSpPr>
        <p:spPr bwMode="auto">
          <a:xfrm>
            <a:off x="97845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5" name="Oval 4520"/>
          <p:cNvSpPr>
            <a:spLocks noChangeArrowheads="1"/>
          </p:cNvSpPr>
          <p:nvPr/>
        </p:nvSpPr>
        <p:spPr bwMode="auto">
          <a:xfrm>
            <a:off x="1217522" y="446038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6" name="Oval 4521"/>
          <p:cNvSpPr>
            <a:spLocks noChangeArrowheads="1"/>
          </p:cNvSpPr>
          <p:nvPr/>
        </p:nvSpPr>
        <p:spPr bwMode="auto">
          <a:xfrm>
            <a:off x="96872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7" name="Oval 4522"/>
          <p:cNvSpPr>
            <a:spLocks noChangeArrowheads="1"/>
          </p:cNvSpPr>
          <p:nvPr/>
        </p:nvSpPr>
        <p:spPr bwMode="auto">
          <a:xfrm>
            <a:off x="968724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8" name="Oval 4523"/>
          <p:cNvSpPr>
            <a:spLocks noChangeArrowheads="1"/>
          </p:cNvSpPr>
          <p:nvPr/>
        </p:nvSpPr>
        <p:spPr bwMode="auto">
          <a:xfrm>
            <a:off x="1171654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69" name="Oval 4524"/>
          <p:cNvSpPr>
            <a:spLocks noChangeArrowheads="1"/>
          </p:cNvSpPr>
          <p:nvPr/>
        </p:nvSpPr>
        <p:spPr bwMode="auto">
          <a:xfrm>
            <a:off x="1179994" y="446038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0" name="Oval 4525"/>
          <p:cNvSpPr>
            <a:spLocks noChangeArrowheads="1"/>
          </p:cNvSpPr>
          <p:nvPr/>
        </p:nvSpPr>
        <p:spPr bwMode="auto">
          <a:xfrm>
            <a:off x="1253662" y="446038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1" name="Oval 4526"/>
          <p:cNvSpPr>
            <a:spLocks noChangeArrowheads="1"/>
          </p:cNvSpPr>
          <p:nvPr/>
        </p:nvSpPr>
        <p:spPr bwMode="auto">
          <a:xfrm>
            <a:off x="1263389" y="446038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2" name="Oval 4527"/>
          <p:cNvSpPr>
            <a:spLocks noChangeArrowheads="1"/>
          </p:cNvSpPr>
          <p:nvPr/>
        </p:nvSpPr>
        <p:spPr bwMode="auto">
          <a:xfrm>
            <a:off x="130925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3" name="Oval 4528"/>
          <p:cNvSpPr>
            <a:spLocks noChangeArrowheads="1"/>
          </p:cNvSpPr>
          <p:nvPr/>
        </p:nvSpPr>
        <p:spPr bwMode="auto">
          <a:xfrm>
            <a:off x="1299528" y="439925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4" name="Oval 4529"/>
          <p:cNvSpPr>
            <a:spLocks noChangeArrowheads="1"/>
          </p:cNvSpPr>
          <p:nvPr/>
        </p:nvSpPr>
        <p:spPr bwMode="auto">
          <a:xfrm>
            <a:off x="1318986" y="438397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5" name="Oval 4530"/>
          <p:cNvSpPr>
            <a:spLocks noChangeArrowheads="1"/>
          </p:cNvSpPr>
          <p:nvPr/>
        </p:nvSpPr>
        <p:spPr bwMode="auto">
          <a:xfrm>
            <a:off x="1207793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6" name="Oval 4531"/>
          <p:cNvSpPr>
            <a:spLocks noChangeArrowheads="1"/>
          </p:cNvSpPr>
          <p:nvPr/>
        </p:nvSpPr>
        <p:spPr bwMode="auto">
          <a:xfrm>
            <a:off x="1263389" y="4445099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7" name="Oval 4532"/>
          <p:cNvSpPr>
            <a:spLocks noChangeArrowheads="1"/>
          </p:cNvSpPr>
          <p:nvPr/>
        </p:nvSpPr>
        <p:spPr bwMode="auto">
          <a:xfrm>
            <a:off x="1207793" y="446038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8" name="Oval 4533"/>
          <p:cNvSpPr>
            <a:spLocks noChangeArrowheads="1"/>
          </p:cNvSpPr>
          <p:nvPr/>
        </p:nvSpPr>
        <p:spPr bwMode="auto">
          <a:xfrm>
            <a:off x="130925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79" name="Oval 4534"/>
          <p:cNvSpPr>
            <a:spLocks noChangeArrowheads="1"/>
          </p:cNvSpPr>
          <p:nvPr/>
        </p:nvSpPr>
        <p:spPr bwMode="auto">
          <a:xfrm>
            <a:off x="1179994" y="446038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0" name="Oval 4535"/>
          <p:cNvSpPr>
            <a:spLocks noChangeArrowheads="1"/>
          </p:cNvSpPr>
          <p:nvPr/>
        </p:nvSpPr>
        <p:spPr bwMode="auto">
          <a:xfrm>
            <a:off x="1125787" y="448221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1" name="Oval 4536"/>
          <p:cNvSpPr>
            <a:spLocks noChangeArrowheads="1"/>
          </p:cNvSpPr>
          <p:nvPr/>
        </p:nvSpPr>
        <p:spPr bwMode="auto">
          <a:xfrm>
            <a:off x="1263389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2" name="Oval 4537"/>
          <p:cNvSpPr>
            <a:spLocks noChangeArrowheads="1"/>
          </p:cNvSpPr>
          <p:nvPr/>
        </p:nvSpPr>
        <p:spPr bwMode="auto">
          <a:xfrm>
            <a:off x="1217522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3" name="Oval 4538"/>
          <p:cNvSpPr>
            <a:spLocks noChangeArrowheads="1"/>
          </p:cNvSpPr>
          <p:nvPr/>
        </p:nvSpPr>
        <p:spPr bwMode="auto">
          <a:xfrm>
            <a:off x="1097988" y="448221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4" name="Oval 4539"/>
          <p:cNvSpPr>
            <a:spLocks noChangeArrowheads="1"/>
          </p:cNvSpPr>
          <p:nvPr/>
        </p:nvSpPr>
        <p:spPr bwMode="auto">
          <a:xfrm>
            <a:off x="996522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5" name="Oval 4540"/>
          <p:cNvSpPr>
            <a:spLocks noChangeArrowheads="1"/>
          </p:cNvSpPr>
          <p:nvPr/>
        </p:nvSpPr>
        <p:spPr bwMode="auto">
          <a:xfrm>
            <a:off x="996522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6" name="Oval 4541"/>
          <p:cNvSpPr>
            <a:spLocks noChangeArrowheads="1"/>
          </p:cNvSpPr>
          <p:nvPr/>
        </p:nvSpPr>
        <p:spPr bwMode="auto">
          <a:xfrm>
            <a:off x="1078530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7" name="Oval 4542"/>
          <p:cNvSpPr>
            <a:spLocks noChangeArrowheads="1"/>
          </p:cNvSpPr>
          <p:nvPr/>
        </p:nvSpPr>
        <p:spPr bwMode="auto">
          <a:xfrm>
            <a:off x="96872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8" name="Oval 4543"/>
          <p:cNvSpPr>
            <a:spLocks noChangeArrowheads="1"/>
          </p:cNvSpPr>
          <p:nvPr/>
        </p:nvSpPr>
        <p:spPr bwMode="auto">
          <a:xfrm>
            <a:off x="1189724" y="446038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89" name="Oval 4544"/>
          <p:cNvSpPr>
            <a:spLocks noChangeArrowheads="1"/>
          </p:cNvSpPr>
          <p:nvPr/>
        </p:nvSpPr>
        <p:spPr bwMode="auto">
          <a:xfrm>
            <a:off x="1281459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0" name="Oval 4545"/>
          <p:cNvSpPr>
            <a:spLocks noChangeArrowheads="1"/>
          </p:cNvSpPr>
          <p:nvPr/>
        </p:nvSpPr>
        <p:spPr bwMode="auto">
          <a:xfrm>
            <a:off x="1281459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1" name="Oval 4546"/>
          <p:cNvSpPr>
            <a:spLocks noChangeArrowheads="1"/>
          </p:cNvSpPr>
          <p:nvPr/>
        </p:nvSpPr>
        <p:spPr bwMode="auto">
          <a:xfrm>
            <a:off x="1594193" y="433158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2" name="Oval 4547"/>
          <p:cNvSpPr>
            <a:spLocks noChangeArrowheads="1"/>
          </p:cNvSpPr>
          <p:nvPr/>
        </p:nvSpPr>
        <p:spPr bwMode="auto">
          <a:xfrm>
            <a:off x="1364855" y="439925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3" name="Oval 4548"/>
          <p:cNvSpPr>
            <a:spLocks noChangeArrowheads="1"/>
          </p:cNvSpPr>
          <p:nvPr/>
        </p:nvSpPr>
        <p:spPr bwMode="auto">
          <a:xfrm>
            <a:off x="978454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4" name="Oval 4550"/>
          <p:cNvSpPr>
            <a:spLocks noChangeArrowheads="1"/>
          </p:cNvSpPr>
          <p:nvPr/>
        </p:nvSpPr>
        <p:spPr bwMode="auto">
          <a:xfrm>
            <a:off x="1143855" y="44745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5" name="Oval 4551"/>
          <p:cNvSpPr>
            <a:spLocks noChangeArrowheads="1"/>
          </p:cNvSpPr>
          <p:nvPr/>
        </p:nvSpPr>
        <p:spPr bwMode="auto">
          <a:xfrm>
            <a:off x="1263389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6" name="Oval 4552"/>
          <p:cNvSpPr>
            <a:spLocks noChangeArrowheads="1"/>
          </p:cNvSpPr>
          <p:nvPr/>
        </p:nvSpPr>
        <p:spPr bwMode="auto">
          <a:xfrm>
            <a:off x="1199452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7" name="Oval 4553"/>
          <p:cNvSpPr>
            <a:spLocks noChangeArrowheads="1"/>
          </p:cNvSpPr>
          <p:nvPr/>
        </p:nvSpPr>
        <p:spPr bwMode="auto">
          <a:xfrm>
            <a:off x="1245320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8" name="Oval 4554"/>
          <p:cNvSpPr>
            <a:spLocks noChangeArrowheads="1"/>
          </p:cNvSpPr>
          <p:nvPr/>
        </p:nvSpPr>
        <p:spPr bwMode="auto">
          <a:xfrm>
            <a:off x="1245320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799" name="Oval 4555"/>
          <p:cNvSpPr>
            <a:spLocks noChangeArrowheads="1"/>
          </p:cNvSpPr>
          <p:nvPr/>
        </p:nvSpPr>
        <p:spPr bwMode="auto">
          <a:xfrm>
            <a:off x="1263389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0" name="Oval 4556"/>
          <p:cNvSpPr>
            <a:spLocks noChangeArrowheads="1"/>
          </p:cNvSpPr>
          <p:nvPr/>
        </p:nvSpPr>
        <p:spPr bwMode="auto">
          <a:xfrm>
            <a:off x="1253662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1" name="Oval 4557"/>
          <p:cNvSpPr>
            <a:spLocks noChangeArrowheads="1"/>
          </p:cNvSpPr>
          <p:nvPr/>
        </p:nvSpPr>
        <p:spPr bwMode="auto">
          <a:xfrm>
            <a:off x="1253662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2" name="Oval 4558"/>
          <p:cNvSpPr>
            <a:spLocks noChangeArrowheads="1"/>
          </p:cNvSpPr>
          <p:nvPr/>
        </p:nvSpPr>
        <p:spPr bwMode="auto">
          <a:xfrm>
            <a:off x="1235592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3" name="Oval 4559"/>
          <p:cNvSpPr>
            <a:spLocks noChangeArrowheads="1"/>
          </p:cNvSpPr>
          <p:nvPr/>
        </p:nvSpPr>
        <p:spPr bwMode="auto">
          <a:xfrm>
            <a:off x="1263389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4" name="Oval 4560"/>
          <p:cNvSpPr>
            <a:spLocks noChangeArrowheads="1"/>
          </p:cNvSpPr>
          <p:nvPr/>
        </p:nvSpPr>
        <p:spPr bwMode="auto">
          <a:xfrm>
            <a:off x="1253662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5" name="Oval 4561"/>
          <p:cNvSpPr>
            <a:spLocks noChangeArrowheads="1"/>
          </p:cNvSpPr>
          <p:nvPr/>
        </p:nvSpPr>
        <p:spPr bwMode="auto">
          <a:xfrm>
            <a:off x="1179994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6" name="Oval 4562"/>
          <p:cNvSpPr>
            <a:spLocks noChangeArrowheads="1"/>
          </p:cNvSpPr>
          <p:nvPr/>
        </p:nvSpPr>
        <p:spPr bwMode="auto">
          <a:xfrm>
            <a:off x="1281459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7" name="Oval 4563"/>
          <p:cNvSpPr>
            <a:spLocks noChangeArrowheads="1"/>
          </p:cNvSpPr>
          <p:nvPr/>
        </p:nvSpPr>
        <p:spPr bwMode="auto">
          <a:xfrm>
            <a:off x="130925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8" name="Oval 4564"/>
          <p:cNvSpPr>
            <a:spLocks noChangeArrowheads="1"/>
          </p:cNvSpPr>
          <p:nvPr/>
        </p:nvSpPr>
        <p:spPr bwMode="auto">
          <a:xfrm>
            <a:off x="1318986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09" name="Oval 4565"/>
          <p:cNvSpPr>
            <a:spLocks noChangeArrowheads="1"/>
          </p:cNvSpPr>
          <p:nvPr/>
        </p:nvSpPr>
        <p:spPr bwMode="auto">
          <a:xfrm>
            <a:off x="1318986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0" name="Oval 4566"/>
          <p:cNvSpPr>
            <a:spLocks noChangeArrowheads="1"/>
          </p:cNvSpPr>
          <p:nvPr/>
        </p:nvSpPr>
        <p:spPr bwMode="auto">
          <a:xfrm>
            <a:off x="1217522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1" name="Oval 4567"/>
          <p:cNvSpPr>
            <a:spLocks noChangeArrowheads="1"/>
          </p:cNvSpPr>
          <p:nvPr/>
        </p:nvSpPr>
        <p:spPr bwMode="auto">
          <a:xfrm>
            <a:off x="996522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2" name="Oval 4568"/>
          <p:cNvSpPr>
            <a:spLocks noChangeArrowheads="1"/>
          </p:cNvSpPr>
          <p:nvPr/>
        </p:nvSpPr>
        <p:spPr bwMode="auto">
          <a:xfrm>
            <a:off x="1705387" y="414275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3" name="Oval 4569"/>
          <p:cNvSpPr>
            <a:spLocks noChangeArrowheads="1"/>
          </p:cNvSpPr>
          <p:nvPr/>
        </p:nvSpPr>
        <p:spPr bwMode="auto">
          <a:xfrm>
            <a:off x="1631721" y="428574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4" name="Oval 4570"/>
          <p:cNvSpPr>
            <a:spLocks noChangeArrowheads="1"/>
          </p:cNvSpPr>
          <p:nvPr/>
        </p:nvSpPr>
        <p:spPr bwMode="auto">
          <a:xfrm>
            <a:off x="1613652" y="428574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5" name="Oval 4571"/>
          <p:cNvSpPr>
            <a:spLocks noChangeArrowheads="1"/>
          </p:cNvSpPr>
          <p:nvPr/>
        </p:nvSpPr>
        <p:spPr bwMode="auto">
          <a:xfrm>
            <a:off x="1567784" y="430102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6" name="Oval 4572"/>
          <p:cNvSpPr>
            <a:spLocks noChangeArrowheads="1"/>
          </p:cNvSpPr>
          <p:nvPr/>
        </p:nvSpPr>
        <p:spPr bwMode="auto">
          <a:xfrm>
            <a:off x="1400994" y="436978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7" name="Oval 4573"/>
          <p:cNvSpPr>
            <a:spLocks noChangeArrowheads="1"/>
          </p:cNvSpPr>
          <p:nvPr/>
        </p:nvSpPr>
        <p:spPr bwMode="auto">
          <a:xfrm>
            <a:off x="1594193" y="427810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8" name="Oval 4574"/>
          <p:cNvSpPr>
            <a:spLocks noChangeArrowheads="1"/>
          </p:cNvSpPr>
          <p:nvPr/>
        </p:nvSpPr>
        <p:spPr bwMode="auto">
          <a:xfrm>
            <a:off x="1420452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19" name="Oval 4575"/>
          <p:cNvSpPr>
            <a:spLocks noChangeArrowheads="1"/>
          </p:cNvSpPr>
          <p:nvPr/>
        </p:nvSpPr>
        <p:spPr bwMode="auto">
          <a:xfrm>
            <a:off x="1484389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0" name="Oval 4576"/>
          <p:cNvSpPr>
            <a:spLocks noChangeArrowheads="1"/>
          </p:cNvSpPr>
          <p:nvPr/>
        </p:nvSpPr>
        <p:spPr bwMode="auto">
          <a:xfrm>
            <a:off x="1291188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1" name="Oval 4577"/>
          <p:cNvSpPr>
            <a:spLocks noChangeArrowheads="1"/>
          </p:cNvSpPr>
          <p:nvPr/>
        </p:nvSpPr>
        <p:spPr bwMode="auto">
          <a:xfrm>
            <a:off x="1548327" y="427810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2" name="Oval 4578"/>
          <p:cNvSpPr>
            <a:spLocks noChangeArrowheads="1"/>
          </p:cNvSpPr>
          <p:nvPr/>
        </p:nvSpPr>
        <p:spPr bwMode="auto">
          <a:xfrm>
            <a:off x="1152196" y="446038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3" name="Oval 4579"/>
          <p:cNvSpPr>
            <a:spLocks noChangeArrowheads="1"/>
          </p:cNvSpPr>
          <p:nvPr/>
        </p:nvSpPr>
        <p:spPr bwMode="auto">
          <a:xfrm>
            <a:off x="1346785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4" name="Oval 4580"/>
          <p:cNvSpPr>
            <a:spLocks noChangeArrowheads="1"/>
          </p:cNvSpPr>
          <p:nvPr/>
        </p:nvSpPr>
        <p:spPr bwMode="auto">
          <a:xfrm>
            <a:off x="1207793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5" name="Oval 4581"/>
          <p:cNvSpPr>
            <a:spLocks noChangeArrowheads="1"/>
          </p:cNvSpPr>
          <p:nvPr/>
        </p:nvSpPr>
        <p:spPr bwMode="auto">
          <a:xfrm>
            <a:off x="1217522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6" name="Oval 4582"/>
          <p:cNvSpPr>
            <a:spLocks noChangeArrowheads="1"/>
          </p:cNvSpPr>
          <p:nvPr/>
        </p:nvSpPr>
        <p:spPr bwMode="auto">
          <a:xfrm>
            <a:off x="1299528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7" name="Oval 4583"/>
          <p:cNvSpPr>
            <a:spLocks noChangeArrowheads="1"/>
          </p:cNvSpPr>
          <p:nvPr/>
        </p:nvSpPr>
        <p:spPr bwMode="auto">
          <a:xfrm>
            <a:off x="1225863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8" name="Oval 4584"/>
          <p:cNvSpPr>
            <a:spLocks noChangeArrowheads="1"/>
          </p:cNvSpPr>
          <p:nvPr/>
        </p:nvSpPr>
        <p:spPr bwMode="auto">
          <a:xfrm>
            <a:off x="1502459" y="430866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29" name="Oval 4585"/>
          <p:cNvSpPr>
            <a:spLocks noChangeArrowheads="1"/>
          </p:cNvSpPr>
          <p:nvPr/>
        </p:nvSpPr>
        <p:spPr bwMode="auto">
          <a:xfrm>
            <a:off x="1042391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0" name="Oval 4586"/>
          <p:cNvSpPr>
            <a:spLocks noChangeArrowheads="1"/>
          </p:cNvSpPr>
          <p:nvPr/>
        </p:nvSpPr>
        <p:spPr bwMode="auto">
          <a:xfrm>
            <a:off x="1217522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1" name="Oval 4587"/>
          <p:cNvSpPr>
            <a:spLocks noChangeArrowheads="1"/>
          </p:cNvSpPr>
          <p:nvPr/>
        </p:nvSpPr>
        <p:spPr bwMode="auto">
          <a:xfrm>
            <a:off x="93119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2" name="Oval 4588"/>
          <p:cNvSpPr>
            <a:spLocks noChangeArrowheads="1"/>
          </p:cNvSpPr>
          <p:nvPr/>
        </p:nvSpPr>
        <p:spPr bwMode="auto">
          <a:xfrm>
            <a:off x="1355125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3" name="Oval 4589"/>
          <p:cNvSpPr>
            <a:spLocks noChangeArrowheads="1"/>
          </p:cNvSpPr>
          <p:nvPr/>
        </p:nvSpPr>
        <p:spPr bwMode="auto">
          <a:xfrm>
            <a:off x="1373195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4" name="Oval 4590"/>
          <p:cNvSpPr>
            <a:spLocks noChangeArrowheads="1"/>
          </p:cNvSpPr>
          <p:nvPr/>
        </p:nvSpPr>
        <p:spPr bwMode="auto">
          <a:xfrm>
            <a:off x="1291188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5" name="Oval 4591"/>
          <p:cNvSpPr>
            <a:spLocks noChangeArrowheads="1"/>
          </p:cNvSpPr>
          <p:nvPr/>
        </p:nvSpPr>
        <p:spPr bwMode="auto">
          <a:xfrm>
            <a:off x="1318986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6" name="Oval 4592"/>
          <p:cNvSpPr>
            <a:spLocks noChangeArrowheads="1"/>
          </p:cNvSpPr>
          <p:nvPr/>
        </p:nvSpPr>
        <p:spPr bwMode="auto">
          <a:xfrm>
            <a:off x="1373195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7" name="Oval 4593"/>
          <p:cNvSpPr>
            <a:spLocks noChangeArrowheads="1"/>
          </p:cNvSpPr>
          <p:nvPr/>
        </p:nvSpPr>
        <p:spPr bwMode="auto">
          <a:xfrm>
            <a:off x="1088259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8" name="Oval 4594"/>
          <p:cNvSpPr>
            <a:spLocks noChangeArrowheads="1"/>
          </p:cNvSpPr>
          <p:nvPr/>
        </p:nvSpPr>
        <p:spPr bwMode="auto">
          <a:xfrm>
            <a:off x="1225863" y="432394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39" name="Oval 4595"/>
          <p:cNvSpPr>
            <a:spLocks noChangeArrowheads="1"/>
          </p:cNvSpPr>
          <p:nvPr/>
        </p:nvSpPr>
        <p:spPr bwMode="auto">
          <a:xfrm>
            <a:off x="1161926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0" name="Oval 4596"/>
          <p:cNvSpPr>
            <a:spLocks noChangeArrowheads="1"/>
          </p:cNvSpPr>
          <p:nvPr/>
        </p:nvSpPr>
        <p:spPr bwMode="auto">
          <a:xfrm>
            <a:off x="1097988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1" name="Oval 4597"/>
          <p:cNvSpPr>
            <a:spLocks noChangeArrowheads="1"/>
          </p:cNvSpPr>
          <p:nvPr/>
        </p:nvSpPr>
        <p:spPr bwMode="auto">
          <a:xfrm>
            <a:off x="1217522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2" name="Oval 4598"/>
          <p:cNvSpPr>
            <a:spLocks noChangeArrowheads="1"/>
          </p:cNvSpPr>
          <p:nvPr/>
        </p:nvSpPr>
        <p:spPr bwMode="auto">
          <a:xfrm>
            <a:off x="1337056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3" name="Oval 4599"/>
          <p:cNvSpPr>
            <a:spLocks noChangeArrowheads="1"/>
          </p:cNvSpPr>
          <p:nvPr/>
        </p:nvSpPr>
        <p:spPr bwMode="auto">
          <a:xfrm>
            <a:off x="1466319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4" name="Oval 4600"/>
          <p:cNvSpPr>
            <a:spLocks noChangeArrowheads="1"/>
          </p:cNvSpPr>
          <p:nvPr/>
        </p:nvSpPr>
        <p:spPr bwMode="auto">
          <a:xfrm>
            <a:off x="1621992" y="428574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5" name="Oval 4601"/>
          <p:cNvSpPr>
            <a:spLocks noChangeArrowheads="1"/>
          </p:cNvSpPr>
          <p:nvPr/>
        </p:nvSpPr>
        <p:spPr bwMode="auto">
          <a:xfrm>
            <a:off x="1621992" y="424099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6" name="Oval 4602"/>
          <p:cNvSpPr>
            <a:spLocks noChangeArrowheads="1"/>
          </p:cNvSpPr>
          <p:nvPr/>
        </p:nvSpPr>
        <p:spPr bwMode="auto">
          <a:xfrm>
            <a:off x="1446861" y="433158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7" name="Oval 4603"/>
          <p:cNvSpPr>
            <a:spLocks noChangeArrowheads="1"/>
          </p:cNvSpPr>
          <p:nvPr/>
        </p:nvSpPr>
        <p:spPr bwMode="auto">
          <a:xfrm>
            <a:off x="1530257" y="430102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8" name="Oval 4604"/>
          <p:cNvSpPr>
            <a:spLocks noChangeArrowheads="1"/>
          </p:cNvSpPr>
          <p:nvPr/>
        </p:nvSpPr>
        <p:spPr bwMode="auto">
          <a:xfrm>
            <a:off x="1548327" y="4271552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49" name="Oval 4605"/>
          <p:cNvSpPr>
            <a:spLocks noChangeArrowheads="1"/>
          </p:cNvSpPr>
          <p:nvPr/>
        </p:nvSpPr>
        <p:spPr bwMode="auto">
          <a:xfrm>
            <a:off x="1400994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0" name="Oval 4606"/>
          <p:cNvSpPr>
            <a:spLocks noChangeArrowheads="1"/>
          </p:cNvSpPr>
          <p:nvPr/>
        </p:nvSpPr>
        <p:spPr bwMode="auto">
          <a:xfrm>
            <a:off x="1392653" y="4362147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1" name="Oval 4607"/>
          <p:cNvSpPr>
            <a:spLocks noChangeArrowheads="1"/>
          </p:cNvSpPr>
          <p:nvPr/>
        </p:nvSpPr>
        <p:spPr bwMode="auto">
          <a:xfrm>
            <a:off x="1530257" y="429338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2" name="Oval 4608"/>
          <p:cNvSpPr>
            <a:spLocks noChangeArrowheads="1"/>
          </p:cNvSpPr>
          <p:nvPr/>
        </p:nvSpPr>
        <p:spPr bwMode="auto">
          <a:xfrm>
            <a:off x="1189724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3" name="Oval 4609"/>
          <p:cNvSpPr>
            <a:spLocks noChangeArrowheads="1"/>
          </p:cNvSpPr>
          <p:nvPr/>
        </p:nvSpPr>
        <p:spPr bwMode="auto">
          <a:xfrm>
            <a:off x="1024321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4" name="Oval 4610"/>
          <p:cNvSpPr>
            <a:spLocks noChangeArrowheads="1"/>
          </p:cNvSpPr>
          <p:nvPr/>
        </p:nvSpPr>
        <p:spPr bwMode="auto">
          <a:xfrm>
            <a:off x="1052120" y="44745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5" name="Oval 4611"/>
          <p:cNvSpPr>
            <a:spLocks noChangeArrowheads="1"/>
          </p:cNvSpPr>
          <p:nvPr/>
        </p:nvSpPr>
        <p:spPr bwMode="auto">
          <a:xfrm>
            <a:off x="1052120" y="44745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6" name="Oval 4612"/>
          <p:cNvSpPr>
            <a:spLocks noChangeArrowheads="1"/>
          </p:cNvSpPr>
          <p:nvPr/>
        </p:nvSpPr>
        <p:spPr bwMode="auto">
          <a:xfrm>
            <a:off x="996522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7" name="Oval 4613"/>
          <p:cNvSpPr>
            <a:spLocks noChangeArrowheads="1"/>
          </p:cNvSpPr>
          <p:nvPr/>
        </p:nvSpPr>
        <p:spPr bwMode="auto">
          <a:xfrm>
            <a:off x="1024321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8" name="Oval 4614"/>
          <p:cNvSpPr>
            <a:spLocks noChangeArrowheads="1"/>
          </p:cNvSpPr>
          <p:nvPr/>
        </p:nvSpPr>
        <p:spPr bwMode="auto">
          <a:xfrm>
            <a:off x="821391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59" name="Oval 4615"/>
          <p:cNvSpPr>
            <a:spLocks noChangeArrowheads="1"/>
          </p:cNvSpPr>
          <p:nvPr/>
        </p:nvSpPr>
        <p:spPr bwMode="auto">
          <a:xfrm>
            <a:off x="958996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0" name="Oval 4616"/>
          <p:cNvSpPr>
            <a:spLocks noChangeArrowheads="1"/>
          </p:cNvSpPr>
          <p:nvPr/>
        </p:nvSpPr>
        <p:spPr bwMode="auto">
          <a:xfrm>
            <a:off x="950655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1" name="Oval 4617"/>
          <p:cNvSpPr>
            <a:spLocks noChangeArrowheads="1"/>
          </p:cNvSpPr>
          <p:nvPr/>
        </p:nvSpPr>
        <p:spPr bwMode="auto">
          <a:xfrm>
            <a:off x="950655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2" name="Oval 4618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3" name="Oval 4619"/>
          <p:cNvSpPr>
            <a:spLocks noChangeArrowheads="1"/>
          </p:cNvSpPr>
          <p:nvPr/>
        </p:nvSpPr>
        <p:spPr bwMode="auto">
          <a:xfrm>
            <a:off x="821391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4" name="Oval 4620"/>
          <p:cNvSpPr>
            <a:spLocks noChangeArrowheads="1"/>
          </p:cNvSpPr>
          <p:nvPr/>
        </p:nvSpPr>
        <p:spPr bwMode="auto">
          <a:xfrm>
            <a:off x="1273119" y="433158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5" name="Oval 4621"/>
          <p:cNvSpPr>
            <a:spLocks noChangeArrowheads="1"/>
          </p:cNvSpPr>
          <p:nvPr/>
        </p:nvSpPr>
        <p:spPr bwMode="auto">
          <a:xfrm>
            <a:off x="1106328" y="446038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6" name="Oval 4622"/>
          <p:cNvSpPr>
            <a:spLocks noChangeArrowheads="1"/>
          </p:cNvSpPr>
          <p:nvPr/>
        </p:nvSpPr>
        <p:spPr bwMode="auto">
          <a:xfrm>
            <a:off x="1042391" y="44745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7" name="Oval 4623"/>
          <p:cNvSpPr>
            <a:spLocks noChangeArrowheads="1"/>
          </p:cNvSpPr>
          <p:nvPr/>
        </p:nvSpPr>
        <p:spPr bwMode="auto">
          <a:xfrm>
            <a:off x="1337056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8" name="Oval 4624"/>
          <p:cNvSpPr>
            <a:spLocks noChangeArrowheads="1"/>
          </p:cNvSpPr>
          <p:nvPr/>
        </p:nvSpPr>
        <p:spPr bwMode="auto">
          <a:xfrm>
            <a:off x="1558054" y="433922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69" name="Oval 4625"/>
          <p:cNvSpPr>
            <a:spLocks noChangeArrowheads="1"/>
          </p:cNvSpPr>
          <p:nvPr/>
        </p:nvSpPr>
        <p:spPr bwMode="auto">
          <a:xfrm>
            <a:off x="1410722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0" name="Oval 4626"/>
          <p:cNvSpPr>
            <a:spLocks noChangeArrowheads="1"/>
          </p:cNvSpPr>
          <p:nvPr/>
        </p:nvSpPr>
        <p:spPr bwMode="auto">
          <a:xfrm>
            <a:off x="1392653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1" name="Oval 4627"/>
          <p:cNvSpPr>
            <a:spLocks noChangeArrowheads="1"/>
          </p:cNvSpPr>
          <p:nvPr/>
        </p:nvSpPr>
        <p:spPr bwMode="auto">
          <a:xfrm>
            <a:off x="1253662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2" name="Oval 4628"/>
          <p:cNvSpPr>
            <a:spLocks noChangeArrowheads="1"/>
          </p:cNvSpPr>
          <p:nvPr/>
        </p:nvSpPr>
        <p:spPr bwMode="auto">
          <a:xfrm>
            <a:off x="1502459" y="434686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3" name="Oval 4629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4" name="Oval 4630"/>
          <p:cNvSpPr>
            <a:spLocks noChangeArrowheads="1"/>
          </p:cNvSpPr>
          <p:nvPr/>
        </p:nvSpPr>
        <p:spPr bwMode="auto">
          <a:xfrm>
            <a:off x="913128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5" name="Oval 4631"/>
          <p:cNvSpPr>
            <a:spLocks noChangeArrowheads="1"/>
          </p:cNvSpPr>
          <p:nvPr/>
        </p:nvSpPr>
        <p:spPr bwMode="auto">
          <a:xfrm>
            <a:off x="913128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6" name="Oval 4632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7" name="Oval 4633"/>
          <p:cNvSpPr>
            <a:spLocks noChangeArrowheads="1"/>
          </p:cNvSpPr>
          <p:nvPr/>
        </p:nvSpPr>
        <p:spPr bwMode="auto">
          <a:xfrm>
            <a:off x="1078530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8" name="Oval 4634"/>
          <p:cNvSpPr>
            <a:spLocks noChangeArrowheads="1"/>
          </p:cNvSpPr>
          <p:nvPr/>
        </p:nvSpPr>
        <p:spPr bwMode="auto">
          <a:xfrm>
            <a:off x="1088259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79" name="Oval 4635"/>
          <p:cNvSpPr>
            <a:spLocks noChangeArrowheads="1"/>
          </p:cNvSpPr>
          <p:nvPr/>
        </p:nvSpPr>
        <p:spPr bwMode="auto">
          <a:xfrm>
            <a:off x="1097988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0" name="Oval 4636"/>
          <p:cNvSpPr>
            <a:spLocks noChangeArrowheads="1"/>
          </p:cNvSpPr>
          <p:nvPr/>
        </p:nvSpPr>
        <p:spPr bwMode="auto">
          <a:xfrm>
            <a:off x="96872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1" name="Oval 4637"/>
          <p:cNvSpPr>
            <a:spLocks noChangeArrowheads="1"/>
          </p:cNvSpPr>
          <p:nvPr/>
        </p:nvSpPr>
        <p:spPr bwMode="auto">
          <a:xfrm>
            <a:off x="958996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2" name="Oval 4638"/>
          <p:cNvSpPr>
            <a:spLocks noChangeArrowheads="1"/>
          </p:cNvSpPr>
          <p:nvPr/>
        </p:nvSpPr>
        <p:spPr bwMode="auto">
          <a:xfrm>
            <a:off x="1291188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3" name="Oval 4639"/>
          <p:cNvSpPr>
            <a:spLocks noChangeArrowheads="1"/>
          </p:cNvSpPr>
          <p:nvPr/>
        </p:nvSpPr>
        <p:spPr bwMode="auto">
          <a:xfrm>
            <a:off x="1299528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4" name="Oval 4640"/>
          <p:cNvSpPr>
            <a:spLocks noChangeArrowheads="1"/>
          </p:cNvSpPr>
          <p:nvPr/>
        </p:nvSpPr>
        <p:spPr bwMode="auto">
          <a:xfrm>
            <a:off x="1337056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5" name="Oval 4641"/>
          <p:cNvSpPr>
            <a:spLocks noChangeArrowheads="1"/>
          </p:cNvSpPr>
          <p:nvPr/>
        </p:nvSpPr>
        <p:spPr bwMode="auto">
          <a:xfrm>
            <a:off x="1097988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6" name="Oval 4642"/>
          <p:cNvSpPr>
            <a:spLocks noChangeArrowheads="1"/>
          </p:cNvSpPr>
          <p:nvPr/>
        </p:nvSpPr>
        <p:spPr bwMode="auto">
          <a:xfrm>
            <a:off x="958996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7" name="Oval 4643"/>
          <p:cNvSpPr>
            <a:spLocks noChangeArrowheads="1"/>
          </p:cNvSpPr>
          <p:nvPr/>
        </p:nvSpPr>
        <p:spPr bwMode="auto">
          <a:xfrm>
            <a:off x="1088259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8" name="Oval 4644"/>
          <p:cNvSpPr>
            <a:spLocks noChangeArrowheads="1"/>
          </p:cNvSpPr>
          <p:nvPr/>
        </p:nvSpPr>
        <p:spPr bwMode="auto">
          <a:xfrm>
            <a:off x="1281459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89" name="Oval 4645"/>
          <p:cNvSpPr>
            <a:spLocks noChangeArrowheads="1"/>
          </p:cNvSpPr>
          <p:nvPr/>
        </p:nvSpPr>
        <p:spPr bwMode="auto">
          <a:xfrm>
            <a:off x="1281459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0" name="Oval 4646"/>
          <p:cNvSpPr>
            <a:spLocks noChangeArrowheads="1"/>
          </p:cNvSpPr>
          <p:nvPr/>
        </p:nvSpPr>
        <p:spPr bwMode="auto">
          <a:xfrm>
            <a:off x="1024321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1" name="Oval 4647"/>
          <p:cNvSpPr>
            <a:spLocks noChangeArrowheads="1"/>
          </p:cNvSpPr>
          <p:nvPr/>
        </p:nvSpPr>
        <p:spPr bwMode="auto">
          <a:xfrm>
            <a:off x="1078530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2" name="Oval 4648"/>
          <p:cNvSpPr>
            <a:spLocks noChangeArrowheads="1"/>
          </p:cNvSpPr>
          <p:nvPr/>
        </p:nvSpPr>
        <p:spPr bwMode="auto">
          <a:xfrm>
            <a:off x="1060459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3" name="Oval 4649"/>
          <p:cNvSpPr>
            <a:spLocks noChangeArrowheads="1"/>
          </p:cNvSpPr>
          <p:nvPr/>
        </p:nvSpPr>
        <p:spPr bwMode="auto">
          <a:xfrm>
            <a:off x="1667860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4" name="Oval 4650"/>
          <p:cNvSpPr>
            <a:spLocks noChangeArrowheads="1"/>
          </p:cNvSpPr>
          <p:nvPr/>
        </p:nvSpPr>
        <p:spPr bwMode="auto">
          <a:xfrm>
            <a:off x="1373195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5" name="Oval 4651"/>
          <p:cNvSpPr>
            <a:spLocks noChangeArrowheads="1"/>
          </p:cNvSpPr>
          <p:nvPr/>
        </p:nvSpPr>
        <p:spPr bwMode="auto">
          <a:xfrm>
            <a:off x="1613652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6" name="Oval 4652"/>
          <p:cNvSpPr>
            <a:spLocks noChangeArrowheads="1"/>
          </p:cNvSpPr>
          <p:nvPr/>
        </p:nvSpPr>
        <p:spPr bwMode="auto">
          <a:xfrm>
            <a:off x="1281459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7" name="Oval 4653"/>
          <p:cNvSpPr>
            <a:spLocks noChangeArrowheads="1"/>
          </p:cNvSpPr>
          <p:nvPr/>
        </p:nvSpPr>
        <p:spPr bwMode="auto">
          <a:xfrm>
            <a:off x="1309258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8" name="Oval 4654"/>
          <p:cNvSpPr>
            <a:spLocks noChangeArrowheads="1"/>
          </p:cNvSpPr>
          <p:nvPr/>
        </p:nvSpPr>
        <p:spPr bwMode="auto">
          <a:xfrm>
            <a:off x="1502459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899" name="Oval 4655"/>
          <p:cNvSpPr>
            <a:spLocks noChangeArrowheads="1"/>
          </p:cNvSpPr>
          <p:nvPr/>
        </p:nvSpPr>
        <p:spPr bwMode="auto">
          <a:xfrm>
            <a:off x="1539985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0" name="Oval 4656"/>
          <p:cNvSpPr>
            <a:spLocks noChangeArrowheads="1"/>
          </p:cNvSpPr>
          <p:nvPr/>
        </p:nvSpPr>
        <p:spPr bwMode="auto">
          <a:xfrm>
            <a:off x="1603923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1" name="Oval 4657"/>
          <p:cNvSpPr>
            <a:spLocks noChangeArrowheads="1"/>
          </p:cNvSpPr>
          <p:nvPr/>
        </p:nvSpPr>
        <p:spPr bwMode="auto">
          <a:xfrm>
            <a:off x="1613652" y="4362147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2" name="Oval 4658"/>
          <p:cNvSpPr>
            <a:spLocks noChangeArrowheads="1"/>
          </p:cNvSpPr>
          <p:nvPr/>
        </p:nvSpPr>
        <p:spPr bwMode="auto">
          <a:xfrm>
            <a:off x="1474660" y="434686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3" name="Oval 4659"/>
          <p:cNvSpPr>
            <a:spLocks noChangeArrowheads="1"/>
          </p:cNvSpPr>
          <p:nvPr/>
        </p:nvSpPr>
        <p:spPr bwMode="auto">
          <a:xfrm>
            <a:off x="1667860" y="4173319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4" name="Oval 4660"/>
          <p:cNvSpPr>
            <a:spLocks noChangeArrowheads="1"/>
          </p:cNvSpPr>
          <p:nvPr/>
        </p:nvSpPr>
        <p:spPr bwMode="auto">
          <a:xfrm>
            <a:off x="1520528" y="4165678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5" name="Oval 4661"/>
          <p:cNvSpPr>
            <a:spLocks noChangeArrowheads="1"/>
          </p:cNvSpPr>
          <p:nvPr/>
        </p:nvSpPr>
        <p:spPr bwMode="auto">
          <a:xfrm>
            <a:off x="1751256" y="3946288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6" name="Oval 4662"/>
          <p:cNvSpPr>
            <a:spLocks noChangeArrowheads="1"/>
          </p:cNvSpPr>
          <p:nvPr/>
        </p:nvSpPr>
        <p:spPr bwMode="auto">
          <a:xfrm>
            <a:off x="904787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7" name="Oval 4663"/>
          <p:cNvSpPr>
            <a:spLocks noChangeArrowheads="1"/>
          </p:cNvSpPr>
          <p:nvPr/>
        </p:nvSpPr>
        <p:spPr bwMode="auto">
          <a:xfrm>
            <a:off x="1382924" y="42333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8" name="Oval 4664"/>
          <p:cNvSpPr>
            <a:spLocks noChangeArrowheads="1"/>
          </p:cNvSpPr>
          <p:nvPr/>
        </p:nvSpPr>
        <p:spPr bwMode="auto">
          <a:xfrm>
            <a:off x="1327327" y="422571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09" name="Oval 4665"/>
          <p:cNvSpPr>
            <a:spLocks noChangeArrowheads="1"/>
          </p:cNvSpPr>
          <p:nvPr/>
        </p:nvSpPr>
        <p:spPr bwMode="auto">
          <a:xfrm>
            <a:off x="1273119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0" name="Oval 4666"/>
          <p:cNvSpPr>
            <a:spLocks noChangeArrowheads="1"/>
          </p:cNvSpPr>
          <p:nvPr/>
        </p:nvSpPr>
        <p:spPr bwMode="auto">
          <a:xfrm>
            <a:off x="101459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1" name="Oval 4667"/>
          <p:cNvSpPr>
            <a:spLocks noChangeArrowheads="1"/>
          </p:cNvSpPr>
          <p:nvPr/>
        </p:nvSpPr>
        <p:spPr bwMode="auto">
          <a:xfrm>
            <a:off x="1428792" y="430866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2" name="Oval 4668"/>
          <p:cNvSpPr>
            <a:spLocks noChangeArrowheads="1"/>
          </p:cNvSpPr>
          <p:nvPr/>
        </p:nvSpPr>
        <p:spPr bwMode="auto">
          <a:xfrm>
            <a:off x="1576125" y="42180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3" name="Oval 4669"/>
          <p:cNvSpPr>
            <a:spLocks noChangeArrowheads="1"/>
          </p:cNvSpPr>
          <p:nvPr/>
        </p:nvSpPr>
        <p:spPr bwMode="auto">
          <a:xfrm>
            <a:off x="1576125" y="4271552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4" name="Oval 4670"/>
          <p:cNvSpPr>
            <a:spLocks noChangeArrowheads="1"/>
          </p:cNvSpPr>
          <p:nvPr/>
        </p:nvSpPr>
        <p:spPr bwMode="auto">
          <a:xfrm>
            <a:off x="1143855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5" name="Oval 4671"/>
          <p:cNvSpPr>
            <a:spLocks noChangeArrowheads="1"/>
          </p:cNvSpPr>
          <p:nvPr/>
        </p:nvSpPr>
        <p:spPr bwMode="auto">
          <a:xfrm>
            <a:off x="1134127" y="446038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6" name="Oval 4672"/>
          <p:cNvSpPr>
            <a:spLocks noChangeArrowheads="1"/>
          </p:cNvSpPr>
          <p:nvPr/>
        </p:nvSpPr>
        <p:spPr bwMode="auto">
          <a:xfrm>
            <a:off x="1382924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7" name="Oval 4673"/>
          <p:cNvSpPr>
            <a:spLocks noChangeArrowheads="1"/>
          </p:cNvSpPr>
          <p:nvPr/>
        </p:nvSpPr>
        <p:spPr bwMode="auto">
          <a:xfrm>
            <a:off x="1466319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8" name="Oval 4674"/>
          <p:cNvSpPr>
            <a:spLocks noChangeArrowheads="1"/>
          </p:cNvSpPr>
          <p:nvPr/>
        </p:nvSpPr>
        <p:spPr bwMode="auto">
          <a:xfrm>
            <a:off x="1494117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19" name="Oval 4675"/>
          <p:cNvSpPr>
            <a:spLocks noChangeArrowheads="1"/>
          </p:cNvSpPr>
          <p:nvPr/>
        </p:nvSpPr>
        <p:spPr bwMode="auto">
          <a:xfrm>
            <a:off x="1004863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0" name="Oval 4676"/>
          <p:cNvSpPr>
            <a:spLocks noChangeArrowheads="1"/>
          </p:cNvSpPr>
          <p:nvPr/>
        </p:nvSpPr>
        <p:spPr bwMode="auto">
          <a:xfrm>
            <a:off x="1004863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1" name="Oval 4677"/>
          <p:cNvSpPr>
            <a:spLocks noChangeArrowheads="1"/>
          </p:cNvSpPr>
          <p:nvPr/>
        </p:nvSpPr>
        <p:spPr bwMode="auto">
          <a:xfrm>
            <a:off x="996522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2" name="Oval 4678"/>
          <p:cNvSpPr>
            <a:spLocks noChangeArrowheads="1"/>
          </p:cNvSpPr>
          <p:nvPr/>
        </p:nvSpPr>
        <p:spPr bwMode="auto">
          <a:xfrm>
            <a:off x="1004863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3" name="Oval 4679"/>
          <p:cNvSpPr>
            <a:spLocks noChangeArrowheads="1"/>
          </p:cNvSpPr>
          <p:nvPr/>
        </p:nvSpPr>
        <p:spPr bwMode="auto">
          <a:xfrm>
            <a:off x="98679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4" name="Oval 4680"/>
          <p:cNvSpPr>
            <a:spLocks noChangeArrowheads="1"/>
          </p:cNvSpPr>
          <p:nvPr/>
        </p:nvSpPr>
        <p:spPr bwMode="auto">
          <a:xfrm>
            <a:off x="986794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5" name="Oval 4681"/>
          <p:cNvSpPr>
            <a:spLocks noChangeArrowheads="1"/>
          </p:cNvSpPr>
          <p:nvPr/>
        </p:nvSpPr>
        <p:spPr bwMode="auto">
          <a:xfrm>
            <a:off x="1042391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6" name="Oval 4682"/>
          <p:cNvSpPr>
            <a:spLocks noChangeArrowheads="1"/>
          </p:cNvSpPr>
          <p:nvPr/>
        </p:nvSpPr>
        <p:spPr bwMode="auto">
          <a:xfrm>
            <a:off x="1558054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7" name="Oval 4683"/>
          <p:cNvSpPr>
            <a:spLocks noChangeArrowheads="1"/>
          </p:cNvSpPr>
          <p:nvPr/>
        </p:nvSpPr>
        <p:spPr bwMode="auto">
          <a:xfrm>
            <a:off x="1567784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8" name="Oval 4684"/>
          <p:cNvSpPr>
            <a:spLocks noChangeArrowheads="1"/>
          </p:cNvSpPr>
          <p:nvPr/>
        </p:nvSpPr>
        <p:spPr bwMode="auto">
          <a:xfrm>
            <a:off x="1649791" y="433922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29" name="Oval 4685"/>
          <p:cNvSpPr>
            <a:spLocks noChangeArrowheads="1"/>
          </p:cNvSpPr>
          <p:nvPr/>
        </p:nvSpPr>
        <p:spPr bwMode="auto">
          <a:xfrm>
            <a:off x="1641450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0" name="Oval 4686"/>
          <p:cNvSpPr>
            <a:spLocks noChangeArrowheads="1"/>
          </p:cNvSpPr>
          <p:nvPr/>
        </p:nvSpPr>
        <p:spPr bwMode="auto">
          <a:xfrm>
            <a:off x="1382924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1" name="Oval 4687"/>
          <p:cNvSpPr>
            <a:spLocks noChangeArrowheads="1"/>
          </p:cNvSpPr>
          <p:nvPr/>
        </p:nvSpPr>
        <p:spPr bwMode="auto">
          <a:xfrm>
            <a:off x="1189724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2" name="Oval 4688"/>
          <p:cNvSpPr>
            <a:spLocks noChangeArrowheads="1"/>
          </p:cNvSpPr>
          <p:nvPr/>
        </p:nvSpPr>
        <p:spPr bwMode="auto">
          <a:xfrm>
            <a:off x="1273119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3" name="Oval 4689"/>
          <p:cNvSpPr>
            <a:spLocks noChangeArrowheads="1"/>
          </p:cNvSpPr>
          <p:nvPr/>
        </p:nvSpPr>
        <p:spPr bwMode="auto">
          <a:xfrm>
            <a:off x="1649791" y="4256272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4" name="Oval 4690"/>
          <p:cNvSpPr>
            <a:spLocks noChangeArrowheads="1"/>
          </p:cNvSpPr>
          <p:nvPr/>
        </p:nvSpPr>
        <p:spPr bwMode="auto">
          <a:xfrm>
            <a:off x="1695659" y="4158037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5" name="Oval 4691"/>
          <p:cNvSpPr>
            <a:spLocks noChangeArrowheads="1"/>
          </p:cNvSpPr>
          <p:nvPr/>
        </p:nvSpPr>
        <p:spPr bwMode="auto">
          <a:xfrm>
            <a:off x="1594193" y="4165678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6" name="Oval 4692"/>
          <p:cNvSpPr>
            <a:spLocks noChangeArrowheads="1"/>
          </p:cNvSpPr>
          <p:nvPr/>
        </p:nvSpPr>
        <p:spPr bwMode="auto">
          <a:xfrm>
            <a:off x="1667860" y="412747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7" name="Oval 4693"/>
          <p:cNvSpPr>
            <a:spLocks noChangeArrowheads="1"/>
          </p:cNvSpPr>
          <p:nvPr/>
        </p:nvSpPr>
        <p:spPr bwMode="auto">
          <a:xfrm>
            <a:off x="1143855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8" name="Oval 4694"/>
          <p:cNvSpPr>
            <a:spLocks noChangeArrowheads="1"/>
          </p:cNvSpPr>
          <p:nvPr/>
        </p:nvSpPr>
        <p:spPr bwMode="auto">
          <a:xfrm>
            <a:off x="1613652" y="420279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39" name="Oval 4695"/>
          <p:cNvSpPr>
            <a:spLocks noChangeArrowheads="1"/>
          </p:cNvSpPr>
          <p:nvPr/>
        </p:nvSpPr>
        <p:spPr bwMode="auto">
          <a:xfrm>
            <a:off x="1291188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0" name="Oval 4696"/>
          <p:cNvSpPr>
            <a:spLocks noChangeArrowheads="1"/>
          </p:cNvSpPr>
          <p:nvPr/>
        </p:nvSpPr>
        <p:spPr bwMode="auto">
          <a:xfrm>
            <a:off x="1281459" y="446038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1" name="Oval 4697"/>
          <p:cNvSpPr>
            <a:spLocks noChangeArrowheads="1"/>
          </p:cNvSpPr>
          <p:nvPr/>
        </p:nvSpPr>
        <p:spPr bwMode="auto">
          <a:xfrm>
            <a:off x="1309258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2" name="Oval 4698"/>
          <p:cNvSpPr>
            <a:spLocks noChangeArrowheads="1"/>
          </p:cNvSpPr>
          <p:nvPr/>
        </p:nvSpPr>
        <p:spPr bwMode="auto">
          <a:xfrm>
            <a:off x="1309258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3" name="Oval 4699"/>
          <p:cNvSpPr>
            <a:spLocks noChangeArrowheads="1"/>
          </p:cNvSpPr>
          <p:nvPr/>
        </p:nvSpPr>
        <p:spPr bwMode="auto">
          <a:xfrm>
            <a:off x="1456591" y="436978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4" name="Oval 4700"/>
          <p:cNvSpPr>
            <a:spLocks noChangeArrowheads="1"/>
          </p:cNvSpPr>
          <p:nvPr/>
        </p:nvSpPr>
        <p:spPr bwMode="auto">
          <a:xfrm>
            <a:off x="1420452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5" name="Oval 4701"/>
          <p:cNvSpPr>
            <a:spLocks noChangeArrowheads="1"/>
          </p:cNvSpPr>
          <p:nvPr/>
        </p:nvSpPr>
        <p:spPr bwMode="auto">
          <a:xfrm>
            <a:off x="1337056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6" name="Oval 4702"/>
          <p:cNvSpPr>
            <a:spLocks noChangeArrowheads="1"/>
          </p:cNvSpPr>
          <p:nvPr/>
        </p:nvSpPr>
        <p:spPr bwMode="auto">
          <a:xfrm>
            <a:off x="1355125" y="446038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7" name="Oval 4703"/>
          <p:cNvSpPr>
            <a:spLocks noChangeArrowheads="1"/>
          </p:cNvSpPr>
          <p:nvPr/>
        </p:nvSpPr>
        <p:spPr bwMode="auto">
          <a:xfrm>
            <a:off x="1364855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8" name="Oval 4704"/>
          <p:cNvSpPr>
            <a:spLocks noChangeArrowheads="1"/>
          </p:cNvSpPr>
          <p:nvPr/>
        </p:nvSpPr>
        <p:spPr bwMode="auto">
          <a:xfrm>
            <a:off x="1281459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49" name="Oval 4705"/>
          <p:cNvSpPr>
            <a:spLocks noChangeArrowheads="1"/>
          </p:cNvSpPr>
          <p:nvPr/>
        </p:nvSpPr>
        <p:spPr bwMode="auto">
          <a:xfrm>
            <a:off x="1291188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0" name="Oval 4706"/>
          <p:cNvSpPr>
            <a:spLocks noChangeArrowheads="1"/>
          </p:cNvSpPr>
          <p:nvPr/>
        </p:nvSpPr>
        <p:spPr bwMode="auto">
          <a:xfrm>
            <a:off x="1309258" y="436978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1" name="Oval 4707"/>
          <p:cNvSpPr>
            <a:spLocks noChangeArrowheads="1"/>
          </p:cNvSpPr>
          <p:nvPr/>
        </p:nvSpPr>
        <p:spPr bwMode="auto">
          <a:xfrm>
            <a:off x="1420452" y="419514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2" name="Oval 4708"/>
          <p:cNvSpPr>
            <a:spLocks noChangeArrowheads="1"/>
          </p:cNvSpPr>
          <p:nvPr/>
        </p:nvSpPr>
        <p:spPr bwMode="auto">
          <a:xfrm>
            <a:off x="1446861" y="418750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3" name="Oval 4709"/>
          <p:cNvSpPr>
            <a:spLocks noChangeArrowheads="1"/>
          </p:cNvSpPr>
          <p:nvPr/>
        </p:nvSpPr>
        <p:spPr bwMode="auto">
          <a:xfrm>
            <a:off x="1502459" y="418750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4" name="Oval 4710"/>
          <p:cNvSpPr>
            <a:spLocks noChangeArrowheads="1"/>
          </p:cNvSpPr>
          <p:nvPr/>
        </p:nvSpPr>
        <p:spPr bwMode="auto">
          <a:xfrm>
            <a:off x="1410722" y="42333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5" name="Oval 4711"/>
          <p:cNvSpPr>
            <a:spLocks noChangeArrowheads="1"/>
          </p:cNvSpPr>
          <p:nvPr/>
        </p:nvSpPr>
        <p:spPr bwMode="auto">
          <a:xfrm>
            <a:off x="1355125" y="427810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6" name="Oval 4712"/>
          <p:cNvSpPr>
            <a:spLocks noChangeArrowheads="1"/>
          </p:cNvSpPr>
          <p:nvPr/>
        </p:nvSpPr>
        <p:spPr bwMode="auto">
          <a:xfrm>
            <a:off x="1327327" y="433158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7" name="Oval 4713"/>
          <p:cNvSpPr>
            <a:spLocks noChangeArrowheads="1"/>
          </p:cNvSpPr>
          <p:nvPr/>
        </p:nvSpPr>
        <p:spPr bwMode="auto">
          <a:xfrm>
            <a:off x="2083448" y="408163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8" name="Oval 4714"/>
          <p:cNvSpPr>
            <a:spLocks noChangeArrowheads="1"/>
          </p:cNvSpPr>
          <p:nvPr/>
        </p:nvSpPr>
        <p:spPr bwMode="auto">
          <a:xfrm>
            <a:off x="2073719" y="4044523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59" name="Oval 4715"/>
          <p:cNvSpPr>
            <a:spLocks noChangeArrowheads="1"/>
          </p:cNvSpPr>
          <p:nvPr/>
        </p:nvSpPr>
        <p:spPr bwMode="auto">
          <a:xfrm>
            <a:off x="1760985" y="421042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0" name="Oval 4716"/>
          <p:cNvSpPr>
            <a:spLocks noChangeArrowheads="1"/>
          </p:cNvSpPr>
          <p:nvPr/>
        </p:nvSpPr>
        <p:spPr bwMode="auto">
          <a:xfrm>
            <a:off x="96872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1" name="Oval 4717"/>
          <p:cNvSpPr>
            <a:spLocks noChangeArrowheads="1"/>
          </p:cNvSpPr>
          <p:nvPr/>
        </p:nvSpPr>
        <p:spPr bwMode="auto">
          <a:xfrm>
            <a:off x="968724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2" name="Oval 4718"/>
          <p:cNvSpPr>
            <a:spLocks noChangeArrowheads="1"/>
          </p:cNvSpPr>
          <p:nvPr/>
        </p:nvSpPr>
        <p:spPr bwMode="auto">
          <a:xfrm>
            <a:off x="94092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3" name="Oval 4719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4" name="Oval 4720"/>
          <p:cNvSpPr>
            <a:spLocks noChangeArrowheads="1"/>
          </p:cNvSpPr>
          <p:nvPr/>
        </p:nvSpPr>
        <p:spPr bwMode="auto">
          <a:xfrm>
            <a:off x="913128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5" name="Oval 4721"/>
          <p:cNvSpPr>
            <a:spLocks noChangeArrowheads="1"/>
          </p:cNvSpPr>
          <p:nvPr/>
        </p:nvSpPr>
        <p:spPr bwMode="auto">
          <a:xfrm>
            <a:off x="913128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6" name="Oval 4722"/>
          <p:cNvSpPr>
            <a:spLocks noChangeArrowheads="1"/>
          </p:cNvSpPr>
          <p:nvPr/>
        </p:nvSpPr>
        <p:spPr bwMode="auto">
          <a:xfrm>
            <a:off x="958996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7" name="Oval 4723"/>
          <p:cNvSpPr>
            <a:spLocks noChangeArrowheads="1"/>
          </p:cNvSpPr>
          <p:nvPr/>
        </p:nvSpPr>
        <p:spPr bwMode="auto">
          <a:xfrm>
            <a:off x="89505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8" name="Oval 4724"/>
          <p:cNvSpPr>
            <a:spLocks noChangeArrowheads="1"/>
          </p:cNvSpPr>
          <p:nvPr/>
        </p:nvSpPr>
        <p:spPr bwMode="auto">
          <a:xfrm>
            <a:off x="1161926" y="446038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69" name="Oval 4725"/>
          <p:cNvSpPr>
            <a:spLocks noChangeArrowheads="1"/>
          </p:cNvSpPr>
          <p:nvPr/>
        </p:nvSpPr>
        <p:spPr bwMode="auto">
          <a:xfrm>
            <a:off x="1032661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0" name="Oval 4726"/>
          <p:cNvSpPr>
            <a:spLocks noChangeArrowheads="1"/>
          </p:cNvSpPr>
          <p:nvPr/>
        </p:nvSpPr>
        <p:spPr bwMode="auto">
          <a:xfrm>
            <a:off x="1042391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1" name="Oval 4727"/>
          <p:cNvSpPr>
            <a:spLocks noChangeArrowheads="1"/>
          </p:cNvSpPr>
          <p:nvPr/>
        </p:nvSpPr>
        <p:spPr bwMode="auto">
          <a:xfrm>
            <a:off x="1042391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2" name="Oval 4728"/>
          <p:cNvSpPr>
            <a:spLocks noChangeArrowheads="1"/>
          </p:cNvSpPr>
          <p:nvPr/>
        </p:nvSpPr>
        <p:spPr bwMode="auto">
          <a:xfrm>
            <a:off x="1042391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3" name="Oval 4729"/>
          <p:cNvSpPr>
            <a:spLocks noChangeArrowheads="1"/>
          </p:cNvSpPr>
          <p:nvPr/>
        </p:nvSpPr>
        <p:spPr bwMode="auto">
          <a:xfrm>
            <a:off x="1621992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4" name="Oval 4730"/>
          <p:cNvSpPr>
            <a:spLocks noChangeArrowheads="1"/>
          </p:cNvSpPr>
          <p:nvPr/>
        </p:nvSpPr>
        <p:spPr bwMode="auto">
          <a:xfrm>
            <a:off x="1484389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5" name="Oval 4731"/>
          <p:cNvSpPr>
            <a:spLocks noChangeArrowheads="1"/>
          </p:cNvSpPr>
          <p:nvPr/>
        </p:nvSpPr>
        <p:spPr bwMode="auto">
          <a:xfrm>
            <a:off x="1484389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6" name="Oval 4732"/>
          <p:cNvSpPr>
            <a:spLocks noChangeArrowheads="1"/>
          </p:cNvSpPr>
          <p:nvPr/>
        </p:nvSpPr>
        <p:spPr bwMode="auto">
          <a:xfrm>
            <a:off x="1567784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7" name="Oval 4733"/>
          <p:cNvSpPr>
            <a:spLocks noChangeArrowheads="1"/>
          </p:cNvSpPr>
          <p:nvPr/>
        </p:nvSpPr>
        <p:spPr bwMode="auto">
          <a:xfrm>
            <a:off x="1327327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8" name="Oval 4734"/>
          <p:cNvSpPr>
            <a:spLocks noChangeArrowheads="1"/>
          </p:cNvSpPr>
          <p:nvPr/>
        </p:nvSpPr>
        <p:spPr bwMode="auto">
          <a:xfrm>
            <a:off x="1273119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79" name="Oval 4735"/>
          <p:cNvSpPr>
            <a:spLocks noChangeArrowheads="1"/>
          </p:cNvSpPr>
          <p:nvPr/>
        </p:nvSpPr>
        <p:spPr bwMode="auto">
          <a:xfrm>
            <a:off x="1299528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0" name="Oval 4736"/>
          <p:cNvSpPr>
            <a:spLocks noChangeArrowheads="1"/>
          </p:cNvSpPr>
          <p:nvPr/>
        </p:nvSpPr>
        <p:spPr bwMode="auto">
          <a:xfrm>
            <a:off x="1337056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1" name="Oval 4737"/>
          <p:cNvSpPr>
            <a:spLocks noChangeArrowheads="1"/>
          </p:cNvSpPr>
          <p:nvPr/>
        </p:nvSpPr>
        <p:spPr bwMode="auto">
          <a:xfrm>
            <a:off x="1410722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2" name="Oval 4738"/>
          <p:cNvSpPr>
            <a:spLocks noChangeArrowheads="1"/>
          </p:cNvSpPr>
          <p:nvPr/>
        </p:nvSpPr>
        <p:spPr bwMode="auto">
          <a:xfrm>
            <a:off x="1456591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3" name="Oval 4739"/>
          <p:cNvSpPr>
            <a:spLocks noChangeArrowheads="1"/>
          </p:cNvSpPr>
          <p:nvPr/>
        </p:nvSpPr>
        <p:spPr bwMode="auto">
          <a:xfrm>
            <a:off x="1152196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4" name="Oval 4740"/>
          <p:cNvSpPr>
            <a:spLocks noChangeArrowheads="1"/>
          </p:cNvSpPr>
          <p:nvPr/>
        </p:nvSpPr>
        <p:spPr bwMode="auto">
          <a:xfrm>
            <a:off x="1420452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5" name="Oval 4741"/>
          <p:cNvSpPr>
            <a:spLocks noChangeArrowheads="1"/>
          </p:cNvSpPr>
          <p:nvPr/>
        </p:nvSpPr>
        <p:spPr bwMode="auto">
          <a:xfrm>
            <a:off x="1428792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6" name="Oval 4742"/>
          <p:cNvSpPr>
            <a:spLocks noChangeArrowheads="1"/>
          </p:cNvSpPr>
          <p:nvPr/>
        </p:nvSpPr>
        <p:spPr bwMode="auto">
          <a:xfrm>
            <a:off x="1420452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7" name="Oval 4743"/>
          <p:cNvSpPr>
            <a:spLocks noChangeArrowheads="1"/>
          </p:cNvSpPr>
          <p:nvPr/>
        </p:nvSpPr>
        <p:spPr bwMode="auto">
          <a:xfrm>
            <a:off x="1235592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8" name="Oval 4744"/>
          <p:cNvSpPr>
            <a:spLocks noChangeArrowheads="1"/>
          </p:cNvSpPr>
          <p:nvPr/>
        </p:nvSpPr>
        <p:spPr bwMode="auto">
          <a:xfrm>
            <a:off x="1382924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89" name="Oval 4745"/>
          <p:cNvSpPr>
            <a:spLocks noChangeArrowheads="1"/>
          </p:cNvSpPr>
          <p:nvPr/>
        </p:nvSpPr>
        <p:spPr bwMode="auto">
          <a:xfrm>
            <a:off x="1392653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0" name="Oval 4746"/>
          <p:cNvSpPr>
            <a:spLocks noChangeArrowheads="1"/>
          </p:cNvSpPr>
          <p:nvPr/>
        </p:nvSpPr>
        <p:spPr bwMode="auto">
          <a:xfrm>
            <a:off x="1346785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1" name="Oval 4747"/>
          <p:cNvSpPr>
            <a:spLocks noChangeArrowheads="1"/>
          </p:cNvSpPr>
          <p:nvPr/>
        </p:nvSpPr>
        <p:spPr bwMode="auto">
          <a:xfrm>
            <a:off x="1558054" y="433158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2" name="Oval 4748"/>
          <p:cNvSpPr>
            <a:spLocks noChangeArrowheads="1"/>
          </p:cNvSpPr>
          <p:nvPr/>
        </p:nvSpPr>
        <p:spPr bwMode="auto">
          <a:xfrm>
            <a:off x="1346785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3" name="Oval 4749"/>
          <p:cNvSpPr>
            <a:spLocks noChangeArrowheads="1"/>
          </p:cNvSpPr>
          <p:nvPr/>
        </p:nvSpPr>
        <p:spPr bwMode="auto">
          <a:xfrm>
            <a:off x="1309258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4" name="Oval 4751"/>
          <p:cNvSpPr>
            <a:spLocks noChangeArrowheads="1"/>
          </p:cNvSpPr>
          <p:nvPr/>
        </p:nvSpPr>
        <p:spPr bwMode="auto">
          <a:xfrm>
            <a:off x="1337056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5" name="Oval 4752"/>
          <p:cNvSpPr>
            <a:spLocks noChangeArrowheads="1"/>
          </p:cNvSpPr>
          <p:nvPr/>
        </p:nvSpPr>
        <p:spPr bwMode="auto">
          <a:xfrm>
            <a:off x="1364855" y="439925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6" name="Oval 4753"/>
          <p:cNvSpPr>
            <a:spLocks noChangeArrowheads="1"/>
          </p:cNvSpPr>
          <p:nvPr/>
        </p:nvSpPr>
        <p:spPr bwMode="auto">
          <a:xfrm>
            <a:off x="1382924" y="439925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7" name="Oval 4754"/>
          <p:cNvSpPr>
            <a:spLocks noChangeArrowheads="1"/>
          </p:cNvSpPr>
          <p:nvPr/>
        </p:nvSpPr>
        <p:spPr bwMode="auto">
          <a:xfrm>
            <a:off x="1337056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8" name="Oval 4755"/>
          <p:cNvSpPr>
            <a:spLocks noChangeArrowheads="1"/>
          </p:cNvSpPr>
          <p:nvPr/>
        </p:nvSpPr>
        <p:spPr bwMode="auto">
          <a:xfrm>
            <a:off x="1337056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999" name="Oval 4756"/>
          <p:cNvSpPr>
            <a:spLocks noChangeArrowheads="1"/>
          </p:cNvSpPr>
          <p:nvPr/>
        </p:nvSpPr>
        <p:spPr bwMode="auto">
          <a:xfrm>
            <a:off x="1291188" y="4445099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0" name="Oval 4757"/>
          <p:cNvSpPr>
            <a:spLocks noChangeArrowheads="1"/>
          </p:cNvSpPr>
          <p:nvPr/>
        </p:nvSpPr>
        <p:spPr bwMode="auto">
          <a:xfrm>
            <a:off x="1291188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1" name="Oval 4758"/>
          <p:cNvSpPr>
            <a:spLocks noChangeArrowheads="1"/>
          </p:cNvSpPr>
          <p:nvPr/>
        </p:nvSpPr>
        <p:spPr bwMode="auto">
          <a:xfrm>
            <a:off x="1134127" y="448221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2" name="Oval 4759"/>
          <p:cNvSpPr>
            <a:spLocks noChangeArrowheads="1"/>
          </p:cNvSpPr>
          <p:nvPr/>
        </p:nvSpPr>
        <p:spPr bwMode="auto">
          <a:xfrm>
            <a:off x="1273119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3" name="Oval 4760"/>
          <p:cNvSpPr>
            <a:spLocks noChangeArrowheads="1"/>
          </p:cNvSpPr>
          <p:nvPr/>
        </p:nvSpPr>
        <p:spPr bwMode="auto">
          <a:xfrm>
            <a:off x="1273119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4" name="Oval 4761"/>
          <p:cNvSpPr>
            <a:spLocks noChangeArrowheads="1"/>
          </p:cNvSpPr>
          <p:nvPr/>
        </p:nvSpPr>
        <p:spPr bwMode="auto">
          <a:xfrm>
            <a:off x="1106328" y="448221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5" name="Oval 4762"/>
          <p:cNvSpPr>
            <a:spLocks noChangeArrowheads="1"/>
          </p:cNvSpPr>
          <p:nvPr/>
        </p:nvSpPr>
        <p:spPr bwMode="auto">
          <a:xfrm>
            <a:off x="1474660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6" name="Oval 4763"/>
          <p:cNvSpPr>
            <a:spLocks noChangeArrowheads="1"/>
          </p:cNvSpPr>
          <p:nvPr/>
        </p:nvSpPr>
        <p:spPr bwMode="auto">
          <a:xfrm>
            <a:off x="1466319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7" name="Oval 4764"/>
          <p:cNvSpPr>
            <a:spLocks noChangeArrowheads="1"/>
          </p:cNvSpPr>
          <p:nvPr/>
        </p:nvSpPr>
        <p:spPr bwMode="auto">
          <a:xfrm>
            <a:off x="1530257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8" name="Oval 4765"/>
          <p:cNvSpPr>
            <a:spLocks noChangeArrowheads="1"/>
          </p:cNvSpPr>
          <p:nvPr/>
        </p:nvSpPr>
        <p:spPr bwMode="auto">
          <a:xfrm>
            <a:off x="1474660" y="442217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09" name="Oval 4766"/>
          <p:cNvSpPr>
            <a:spLocks noChangeArrowheads="1"/>
          </p:cNvSpPr>
          <p:nvPr/>
        </p:nvSpPr>
        <p:spPr bwMode="auto">
          <a:xfrm>
            <a:off x="1273119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0" name="Oval 4767"/>
          <p:cNvSpPr>
            <a:spLocks noChangeArrowheads="1"/>
          </p:cNvSpPr>
          <p:nvPr/>
        </p:nvSpPr>
        <p:spPr bwMode="auto">
          <a:xfrm>
            <a:off x="1273119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1" name="Oval 4768"/>
          <p:cNvSpPr>
            <a:spLocks noChangeArrowheads="1"/>
          </p:cNvSpPr>
          <p:nvPr/>
        </p:nvSpPr>
        <p:spPr bwMode="auto">
          <a:xfrm>
            <a:off x="1134127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2" name="Oval 4769"/>
          <p:cNvSpPr>
            <a:spLocks noChangeArrowheads="1"/>
          </p:cNvSpPr>
          <p:nvPr/>
        </p:nvSpPr>
        <p:spPr bwMode="auto">
          <a:xfrm>
            <a:off x="1134127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3" name="Oval 4770"/>
          <p:cNvSpPr>
            <a:spLocks noChangeArrowheads="1"/>
          </p:cNvSpPr>
          <p:nvPr/>
        </p:nvSpPr>
        <p:spPr bwMode="auto">
          <a:xfrm>
            <a:off x="1309258" y="442981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4" name="Oval 4771"/>
          <p:cNvSpPr>
            <a:spLocks noChangeArrowheads="1"/>
          </p:cNvSpPr>
          <p:nvPr/>
        </p:nvSpPr>
        <p:spPr bwMode="auto">
          <a:xfrm>
            <a:off x="1327327" y="442981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5" name="Oval 4772"/>
          <p:cNvSpPr>
            <a:spLocks noChangeArrowheads="1"/>
          </p:cNvSpPr>
          <p:nvPr/>
        </p:nvSpPr>
        <p:spPr bwMode="auto">
          <a:xfrm>
            <a:off x="1327327" y="442981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6" name="Oval 4773"/>
          <p:cNvSpPr>
            <a:spLocks noChangeArrowheads="1"/>
          </p:cNvSpPr>
          <p:nvPr/>
        </p:nvSpPr>
        <p:spPr bwMode="auto">
          <a:xfrm>
            <a:off x="1235592" y="4445099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7" name="Oval 4774"/>
          <p:cNvSpPr>
            <a:spLocks noChangeArrowheads="1"/>
          </p:cNvSpPr>
          <p:nvPr/>
        </p:nvSpPr>
        <p:spPr bwMode="auto">
          <a:xfrm>
            <a:off x="1309258" y="442981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8" name="Oval 4775"/>
          <p:cNvSpPr>
            <a:spLocks noChangeArrowheads="1"/>
          </p:cNvSpPr>
          <p:nvPr/>
        </p:nvSpPr>
        <p:spPr bwMode="auto">
          <a:xfrm>
            <a:off x="1291188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19" name="Oval 4776"/>
          <p:cNvSpPr>
            <a:spLocks noChangeArrowheads="1"/>
          </p:cNvSpPr>
          <p:nvPr/>
        </p:nvSpPr>
        <p:spPr bwMode="auto">
          <a:xfrm>
            <a:off x="1060459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0" name="Oval 4777"/>
          <p:cNvSpPr>
            <a:spLocks noChangeArrowheads="1"/>
          </p:cNvSpPr>
          <p:nvPr/>
        </p:nvSpPr>
        <p:spPr bwMode="auto">
          <a:xfrm>
            <a:off x="1199452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1" name="Oval 4778"/>
          <p:cNvSpPr>
            <a:spLocks noChangeArrowheads="1"/>
          </p:cNvSpPr>
          <p:nvPr/>
        </p:nvSpPr>
        <p:spPr bwMode="auto">
          <a:xfrm>
            <a:off x="1392653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2" name="Oval 4779"/>
          <p:cNvSpPr>
            <a:spLocks noChangeArrowheads="1"/>
          </p:cNvSpPr>
          <p:nvPr/>
        </p:nvSpPr>
        <p:spPr bwMode="auto">
          <a:xfrm>
            <a:off x="1382924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3" name="Oval 4780"/>
          <p:cNvSpPr>
            <a:spLocks noChangeArrowheads="1"/>
          </p:cNvSpPr>
          <p:nvPr/>
        </p:nvSpPr>
        <p:spPr bwMode="auto">
          <a:xfrm>
            <a:off x="1382924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4" name="Oval 4781"/>
          <p:cNvSpPr>
            <a:spLocks noChangeArrowheads="1"/>
          </p:cNvSpPr>
          <p:nvPr/>
        </p:nvSpPr>
        <p:spPr bwMode="auto">
          <a:xfrm>
            <a:off x="1382924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5" name="Oval 4782"/>
          <p:cNvSpPr>
            <a:spLocks noChangeArrowheads="1"/>
          </p:cNvSpPr>
          <p:nvPr/>
        </p:nvSpPr>
        <p:spPr bwMode="auto">
          <a:xfrm>
            <a:off x="1364855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6" name="Oval 4783"/>
          <p:cNvSpPr>
            <a:spLocks noChangeArrowheads="1"/>
          </p:cNvSpPr>
          <p:nvPr/>
        </p:nvSpPr>
        <p:spPr bwMode="auto">
          <a:xfrm>
            <a:off x="1327327" y="442217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7" name="Oval 4784"/>
          <p:cNvSpPr>
            <a:spLocks noChangeArrowheads="1"/>
          </p:cNvSpPr>
          <p:nvPr/>
        </p:nvSpPr>
        <p:spPr bwMode="auto">
          <a:xfrm>
            <a:off x="1337056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8" name="Oval 4785"/>
          <p:cNvSpPr>
            <a:spLocks noChangeArrowheads="1"/>
          </p:cNvSpPr>
          <p:nvPr/>
        </p:nvSpPr>
        <p:spPr bwMode="auto">
          <a:xfrm>
            <a:off x="986794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29" name="Oval 4786"/>
          <p:cNvSpPr>
            <a:spLocks noChangeArrowheads="1"/>
          </p:cNvSpPr>
          <p:nvPr/>
        </p:nvSpPr>
        <p:spPr bwMode="auto">
          <a:xfrm>
            <a:off x="1346785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0" name="Oval 4787"/>
          <p:cNvSpPr>
            <a:spLocks noChangeArrowheads="1"/>
          </p:cNvSpPr>
          <p:nvPr/>
        </p:nvSpPr>
        <p:spPr bwMode="auto">
          <a:xfrm>
            <a:off x="1225863" y="446038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1" name="Oval 4788"/>
          <p:cNvSpPr>
            <a:spLocks noChangeArrowheads="1"/>
          </p:cNvSpPr>
          <p:nvPr/>
        </p:nvSpPr>
        <p:spPr bwMode="auto">
          <a:xfrm>
            <a:off x="1042391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2" name="Oval 4789"/>
          <p:cNvSpPr>
            <a:spLocks noChangeArrowheads="1"/>
          </p:cNvSpPr>
          <p:nvPr/>
        </p:nvSpPr>
        <p:spPr bwMode="auto">
          <a:xfrm>
            <a:off x="1346785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3" name="Oval 4790"/>
          <p:cNvSpPr>
            <a:spLocks noChangeArrowheads="1"/>
          </p:cNvSpPr>
          <p:nvPr/>
        </p:nvSpPr>
        <p:spPr bwMode="auto">
          <a:xfrm>
            <a:off x="1337056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4" name="Oval 4791"/>
          <p:cNvSpPr>
            <a:spLocks noChangeArrowheads="1"/>
          </p:cNvSpPr>
          <p:nvPr/>
        </p:nvSpPr>
        <p:spPr bwMode="auto">
          <a:xfrm>
            <a:off x="1530257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5" name="Oval 4792"/>
          <p:cNvSpPr>
            <a:spLocks noChangeArrowheads="1"/>
          </p:cNvSpPr>
          <p:nvPr/>
        </p:nvSpPr>
        <p:spPr bwMode="auto">
          <a:xfrm>
            <a:off x="1382924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6" name="Oval 4793"/>
          <p:cNvSpPr>
            <a:spLocks noChangeArrowheads="1"/>
          </p:cNvSpPr>
          <p:nvPr/>
        </p:nvSpPr>
        <p:spPr bwMode="auto">
          <a:xfrm>
            <a:off x="1382924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7" name="Oval 4794"/>
          <p:cNvSpPr>
            <a:spLocks noChangeArrowheads="1"/>
          </p:cNvSpPr>
          <p:nvPr/>
        </p:nvSpPr>
        <p:spPr bwMode="auto">
          <a:xfrm>
            <a:off x="1631721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8" name="Oval 4795"/>
          <p:cNvSpPr>
            <a:spLocks noChangeArrowheads="1"/>
          </p:cNvSpPr>
          <p:nvPr/>
        </p:nvSpPr>
        <p:spPr bwMode="auto">
          <a:xfrm>
            <a:off x="1641450" y="439925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39" name="Oval 4796"/>
          <p:cNvSpPr>
            <a:spLocks noChangeArrowheads="1"/>
          </p:cNvSpPr>
          <p:nvPr/>
        </p:nvSpPr>
        <p:spPr bwMode="auto">
          <a:xfrm>
            <a:off x="1621992" y="439925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0" name="Oval 4797"/>
          <p:cNvSpPr>
            <a:spLocks noChangeArrowheads="1"/>
          </p:cNvSpPr>
          <p:nvPr/>
        </p:nvSpPr>
        <p:spPr bwMode="auto">
          <a:xfrm>
            <a:off x="1024321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1" name="Oval 4798"/>
          <p:cNvSpPr>
            <a:spLocks noChangeArrowheads="1"/>
          </p:cNvSpPr>
          <p:nvPr/>
        </p:nvSpPr>
        <p:spPr bwMode="auto">
          <a:xfrm>
            <a:off x="1484389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2" name="Oval 4799"/>
          <p:cNvSpPr>
            <a:spLocks noChangeArrowheads="1"/>
          </p:cNvSpPr>
          <p:nvPr/>
        </p:nvSpPr>
        <p:spPr bwMode="auto">
          <a:xfrm>
            <a:off x="1207793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3" name="Oval 4800"/>
          <p:cNvSpPr>
            <a:spLocks noChangeArrowheads="1"/>
          </p:cNvSpPr>
          <p:nvPr/>
        </p:nvSpPr>
        <p:spPr bwMode="auto">
          <a:xfrm>
            <a:off x="1594193" y="431630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4" name="Oval 4801"/>
          <p:cNvSpPr>
            <a:spLocks noChangeArrowheads="1"/>
          </p:cNvSpPr>
          <p:nvPr/>
        </p:nvSpPr>
        <p:spPr bwMode="auto">
          <a:xfrm>
            <a:off x="1420452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5" name="Oval 4802"/>
          <p:cNvSpPr>
            <a:spLocks noChangeArrowheads="1"/>
          </p:cNvSpPr>
          <p:nvPr/>
        </p:nvSpPr>
        <p:spPr bwMode="auto">
          <a:xfrm>
            <a:off x="1327327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6" name="Oval 4803"/>
          <p:cNvSpPr>
            <a:spLocks noChangeArrowheads="1"/>
          </p:cNvSpPr>
          <p:nvPr/>
        </p:nvSpPr>
        <p:spPr bwMode="auto">
          <a:xfrm>
            <a:off x="1355125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7" name="Oval 4804"/>
          <p:cNvSpPr>
            <a:spLocks noChangeArrowheads="1"/>
          </p:cNvSpPr>
          <p:nvPr/>
        </p:nvSpPr>
        <p:spPr bwMode="auto">
          <a:xfrm>
            <a:off x="1677589" y="420278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8" name="Oval 4805"/>
          <p:cNvSpPr>
            <a:spLocks noChangeArrowheads="1"/>
          </p:cNvSpPr>
          <p:nvPr/>
        </p:nvSpPr>
        <p:spPr bwMode="auto">
          <a:xfrm>
            <a:off x="97845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49" name="Oval 4806"/>
          <p:cNvSpPr>
            <a:spLocks noChangeArrowheads="1"/>
          </p:cNvSpPr>
          <p:nvPr/>
        </p:nvSpPr>
        <p:spPr bwMode="auto">
          <a:xfrm>
            <a:off x="1253662" y="4445099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0" name="Oval 4807"/>
          <p:cNvSpPr>
            <a:spLocks noChangeArrowheads="1"/>
          </p:cNvSpPr>
          <p:nvPr/>
        </p:nvSpPr>
        <p:spPr bwMode="auto">
          <a:xfrm>
            <a:off x="1253662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1" name="Oval 4808"/>
          <p:cNvSpPr>
            <a:spLocks noChangeArrowheads="1"/>
          </p:cNvSpPr>
          <p:nvPr/>
        </p:nvSpPr>
        <p:spPr bwMode="auto">
          <a:xfrm>
            <a:off x="1116057" y="446038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2" name="Oval 4809"/>
          <p:cNvSpPr>
            <a:spLocks noChangeArrowheads="1"/>
          </p:cNvSpPr>
          <p:nvPr/>
        </p:nvSpPr>
        <p:spPr bwMode="auto">
          <a:xfrm>
            <a:off x="1171654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3" name="Oval 4810"/>
          <p:cNvSpPr>
            <a:spLocks noChangeArrowheads="1"/>
          </p:cNvSpPr>
          <p:nvPr/>
        </p:nvSpPr>
        <p:spPr bwMode="auto">
          <a:xfrm>
            <a:off x="1199452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4" name="Oval 4811"/>
          <p:cNvSpPr>
            <a:spLocks noChangeArrowheads="1"/>
          </p:cNvSpPr>
          <p:nvPr/>
        </p:nvSpPr>
        <p:spPr bwMode="auto">
          <a:xfrm>
            <a:off x="1207793" y="442981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5" name="Oval 4812"/>
          <p:cNvSpPr>
            <a:spLocks noChangeArrowheads="1"/>
          </p:cNvSpPr>
          <p:nvPr/>
        </p:nvSpPr>
        <p:spPr bwMode="auto">
          <a:xfrm>
            <a:off x="1235592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6" name="Oval 4813"/>
          <p:cNvSpPr>
            <a:spLocks noChangeArrowheads="1"/>
          </p:cNvSpPr>
          <p:nvPr/>
        </p:nvSpPr>
        <p:spPr bwMode="auto">
          <a:xfrm>
            <a:off x="1281459" y="436214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7" name="Oval 4814"/>
          <p:cNvSpPr>
            <a:spLocks noChangeArrowheads="1"/>
          </p:cNvSpPr>
          <p:nvPr/>
        </p:nvSpPr>
        <p:spPr bwMode="auto">
          <a:xfrm>
            <a:off x="1291188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8" name="Oval 4815"/>
          <p:cNvSpPr>
            <a:spLocks noChangeArrowheads="1"/>
          </p:cNvSpPr>
          <p:nvPr/>
        </p:nvSpPr>
        <p:spPr bwMode="auto">
          <a:xfrm>
            <a:off x="1299528" y="436978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59" name="Oval 4816"/>
          <p:cNvSpPr>
            <a:spLocks noChangeArrowheads="1"/>
          </p:cNvSpPr>
          <p:nvPr/>
        </p:nvSpPr>
        <p:spPr bwMode="auto">
          <a:xfrm>
            <a:off x="1318986" y="436214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0" name="Oval 4817"/>
          <p:cNvSpPr>
            <a:spLocks noChangeArrowheads="1"/>
          </p:cNvSpPr>
          <p:nvPr/>
        </p:nvSpPr>
        <p:spPr bwMode="auto">
          <a:xfrm>
            <a:off x="1189724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1" name="Oval 4818"/>
          <p:cNvSpPr>
            <a:spLocks noChangeArrowheads="1"/>
          </p:cNvSpPr>
          <p:nvPr/>
        </p:nvSpPr>
        <p:spPr bwMode="auto">
          <a:xfrm>
            <a:off x="1263389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2" name="Oval 4819"/>
          <p:cNvSpPr>
            <a:spLocks noChangeArrowheads="1"/>
          </p:cNvSpPr>
          <p:nvPr/>
        </p:nvSpPr>
        <p:spPr bwMode="auto">
          <a:xfrm>
            <a:off x="1253662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3" name="Oval 4820"/>
          <p:cNvSpPr>
            <a:spLocks noChangeArrowheads="1"/>
          </p:cNvSpPr>
          <p:nvPr/>
        </p:nvSpPr>
        <p:spPr bwMode="auto">
          <a:xfrm>
            <a:off x="1355125" y="436214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4" name="Oval 4821"/>
          <p:cNvSpPr>
            <a:spLocks noChangeArrowheads="1"/>
          </p:cNvSpPr>
          <p:nvPr/>
        </p:nvSpPr>
        <p:spPr bwMode="auto">
          <a:xfrm>
            <a:off x="1318986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5" name="Oval 4822"/>
          <p:cNvSpPr>
            <a:spLocks noChangeArrowheads="1"/>
          </p:cNvSpPr>
          <p:nvPr/>
        </p:nvSpPr>
        <p:spPr bwMode="auto">
          <a:xfrm>
            <a:off x="129952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6" name="Oval 4823"/>
          <p:cNvSpPr>
            <a:spLocks noChangeArrowheads="1"/>
          </p:cNvSpPr>
          <p:nvPr/>
        </p:nvSpPr>
        <p:spPr bwMode="auto">
          <a:xfrm>
            <a:off x="1273119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7" name="Oval 4824"/>
          <p:cNvSpPr>
            <a:spLocks noChangeArrowheads="1"/>
          </p:cNvSpPr>
          <p:nvPr/>
        </p:nvSpPr>
        <p:spPr bwMode="auto">
          <a:xfrm>
            <a:off x="1299528" y="438397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8" name="Oval 4825"/>
          <p:cNvSpPr>
            <a:spLocks noChangeArrowheads="1"/>
          </p:cNvSpPr>
          <p:nvPr/>
        </p:nvSpPr>
        <p:spPr bwMode="auto">
          <a:xfrm>
            <a:off x="1281459" y="438397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69" name="Oval 4826"/>
          <p:cNvSpPr>
            <a:spLocks noChangeArrowheads="1"/>
          </p:cNvSpPr>
          <p:nvPr/>
        </p:nvSpPr>
        <p:spPr bwMode="auto">
          <a:xfrm>
            <a:off x="1291188" y="438397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0" name="Oval 4827"/>
          <p:cNvSpPr>
            <a:spLocks noChangeArrowheads="1"/>
          </p:cNvSpPr>
          <p:nvPr/>
        </p:nvSpPr>
        <p:spPr bwMode="auto">
          <a:xfrm>
            <a:off x="1273119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1" name="Oval 4828"/>
          <p:cNvSpPr>
            <a:spLocks noChangeArrowheads="1"/>
          </p:cNvSpPr>
          <p:nvPr/>
        </p:nvSpPr>
        <p:spPr bwMode="auto">
          <a:xfrm>
            <a:off x="1253662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2" name="Oval 4829"/>
          <p:cNvSpPr>
            <a:spLocks noChangeArrowheads="1"/>
          </p:cNvSpPr>
          <p:nvPr/>
        </p:nvSpPr>
        <p:spPr bwMode="auto">
          <a:xfrm>
            <a:off x="129952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3" name="Oval 4830"/>
          <p:cNvSpPr>
            <a:spLocks noChangeArrowheads="1"/>
          </p:cNvSpPr>
          <p:nvPr/>
        </p:nvSpPr>
        <p:spPr bwMode="auto">
          <a:xfrm>
            <a:off x="1337056" y="438397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4" name="Oval 4831"/>
          <p:cNvSpPr>
            <a:spLocks noChangeArrowheads="1"/>
          </p:cNvSpPr>
          <p:nvPr/>
        </p:nvSpPr>
        <p:spPr bwMode="auto">
          <a:xfrm>
            <a:off x="1373195" y="436214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5" name="Oval 4832"/>
          <p:cNvSpPr>
            <a:spLocks noChangeArrowheads="1"/>
          </p:cNvSpPr>
          <p:nvPr/>
        </p:nvSpPr>
        <p:spPr bwMode="auto">
          <a:xfrm>
            <a:off x="1281459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6" name="Oval 4833"/>
          <p:cNvSpPr>
            <a:spLocks noChangeArrowheads="1"/>
          </p:cNvSpPr>
          <p:nvPr/>
        </p:nvSpPr>
        <p:spPr bwMode="auto">
          <a:xfrm>
            <a:off x="1309258" y="442217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7" name="Oval 4834"/>
          <p:cNvSpPr>
            <a:spLocks noChangeArrowheads="1"/>
          </p:cNvSpPr>
          <p:nvPr/>
        </p:nvSpPr>
        <p:spPr bwMode="auto">
          <a:xfrm>
            <a:off x="1199452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8" name="Oval 4835"/>
          <p:cNvSpPr>
            <a:spLocks noChangeArrowheads="1"/>
          </p:cNvSpPr>
          <p:nvPr/>
        </p:nvSpPr>
        <p:spPr bwMode="auto">
          <a:xfrm>
            <a:off x="1235592" y="4445099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79" name="Oval 4836"/>
          <p:cNvSpPr>
            <a:spLocks noChangeArrowheads="1"/>
          </p:cNvSpPr>
          <p:nvPr/>
        </p:nvSpPr>
        <p:spPr bwMode="auto">
          <a:xfrm>
            <a:off x="1217522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0" name="Oval 4837"/>
          <p:cNvSpPr>
            <a:spLocks noChangeArrowheads="1"/>
          </p:cNvSpPr>
          <p:nvPr/>
        </p:nvSpPr>
        <p:spPr bwMode="auto">
          <a:xfrm>
            <a:off x="1281459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1" name="Oval 4838"/>
          <p:cNvSpPr>
            <a:spLocks noChangeArrowheads="1"/>
          </p:cNvSpPr>
          <p:nvPr/>
        </p:nvSpPr>
        <p:spPr bwMode="auto">
          <a:xfrm>
            <a:off x="1291188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2" name="Oval 4839"/>
          <p:cNvSpPr>
            <a:spLocks noChangeArrowheads="1"/>
          </p:cNvSpPr>
          <p:nvPr/>
        </p:nvSpPr>
        <p:spPr bwMode="auto">
          <a:xfrm>
            <a:off x="130925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3" name="Oval 4840"/>
          <p:cNvSpPr>
            <a:spLocks noChangeArrowheads="1"/>
          </p:cNvSpPr>
          <p:nvPr/>
        </p:nvSpPr>
        <p:spPr bwMode="auto">
          <a:xfrm>
            <a:off x="1309258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4" name="Oval 4841"/>
          <p:cNvSpPr>
            <a:spLocks noChangeArrowheads="1"/>
          </p:cNvSpPr>
          <p:nvPr/>
        </p:nvSpPr>
        <p:spPr bwMode="auto">
          <a:xfrm>
            <a:off x="1291188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5" name="Oval 4842"/>
          <p:cNvSpPr>
            <a:spLocks noChangeArrowheads="1"/>
          </p:cNvSpPr>
          <p:nvPr/>
        </p:nvSpPr>
        <p:spPr bwMode="auto">
          <a:xfrm>
            <a:off x="1281459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6" name="Oval 4843"/>
          <p:cNvSpPr>
            <a:spLocks noChangeArrowheads="1"/>
          </p:cNvSpPr>
          <p:nvPr/>
        </p:nvSpPr>
        <p:spPr bwMode="auto">
          <a:xfrm>
            <a:off x="92285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7" name="Oval 4844"/>
          <p:cNvSpPr>
            <a:spLocks noChangeArrowheads="1"/>
          </p:cNvSpPr>
          <p:nvPr/>
        </p:nvSpPr>
        <p:spPr bwMode="auto">
          <a:xfrm>
            <a:off x="1273119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8" name="Oval 4845"/>
          <p:cNvSpPr>
            <a:spLocks noChangeArrowheads="1"/>
          </p:cNvSpPr>
          <p:nvPr/>
        </p:nvSpPr>
        <p:spPr bwMode="auto">
          <a:xfrm>
            <a:off x="996522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89" name="Oval 4846"/>
          <p:cNvSpPr>
            <a:spLocks noChangeArrowheads="1"/>
          </p:cNvSpPr>
          <p:nvPr/>
        </p:nvSpPr>
        <p:spPr bwMode="auto">
          <a:xfrm>
            <a:off x="1263389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0" name="Oval 4847"/>
          <p:cNvSpPr>
            <a:spLocks noChangeArrowheads="1"/>
          </p:cNvSpPr>
          <p:nvPr/>
        </p:nvSpPr>
        <p:spPr bwMode="auto">
          <a:xfrm>
            <a:off x="96872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1" name="Oval 4848"/>
          <p:cNvSpPr>
            <a:spLocks noChangeArrowheads="1"/>
          </p:cNvSpPr>
          <p:nvPr/>
        </p:nvSpPr>
        <p:spPr bwMode="auto">
          <a:xfrm>
            <a:off x="1245320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2" name="Oval 4849"/>
          <p:cNvSpPr>
            <a:spLocks noChangeArrowheads="1"/>
          </p:cNvSpPr>
          <p:nvPr/>
        </p:nvSpPr>
        <p:spPr bwMode="auto">
          <a:xfrm>
            <a:off x="1420452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3" name="Oval 4850"/>
          <p:cNvSpPr>
            <a:spLocks noChangeArrowheads="1"/>
          </p:cNvSpPr>
          <p:nvPr/>
        </p:nvSpPr>
        <p:spPr bwMode="auto">
          <a:xfrm>
            <a:off x="1438521" y="4445099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4" name="Oval 4851"/>
          <p:cNvSpPr>
            <a:spLocks noChangeArrowheads="1"/>
          </p:cNvSpPr>
          <p:nvPr/>
        </p:nvSpPr>
        <p:spPr bwMode="auto">
          <a:xfrm>
            <a:off x="1125787" y="446038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5" name="Oval 4852"/>
          <p:cNvSpPr>
            <a:spLocks noChangeArrowheads="1"/>
          </p:cNvSpPr>
          <p:nvPr/>
        </p:nvSpPr>
        <p:spPr bwMode="auto">
          <a:xfrm>
            <a:off x="1088259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6" name="Oval 4853"/>
          <p:cNvSpPr>
            <a:spLocks noChangeArrowheads="1"/>
          </p:cNvSpPr>
          <p:nvPr/>
        </p:nvSpPr>
        <p:spPr bwMode="auto">
          <a:xfrm>
            <a:off x="1097988" y="446038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7" name="Oval 4854"/>
          <p:cNvSpPr>
            <a:spLocks noChangeArrowheads="1"/>
          </p:cNvSpPr>
          <p:nvPr/>
        </p:nvSpPr>
        <p:spPr bwMode="auto">
          <a:xfrm>
            <a:off x="1088259" y="446038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8" name="Oval 4855"/>
          <p:cNvSpPr>
            <a:spLocks noChangeArrowheads="1"/>
          </p:cNvSpPr>
          <p:nvPr/>
        </p:nvSpPr>
        <p:spPr bwMode="auto">
          <a:xfrm>
            <a:off x="1088259" y="446038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099" name="Oval 4856"/>
          <p:cNvSpPr>
            <a:spLocks noChangeArrowheads="1"/>
          </p:cNvSpPr>
          <p:nvPr/>
        </p:nvSpPr>
        <p:spPr bwMode="auto">
          <a:xfrm>
            <a:off x="996522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0" name="Oval 4857"/>
          <p:cNvSpPr>
            <a:spLocks noChangeArrowheads="1"/>
          </p:cNvSpPr>
          <p:nvPr/>
        </p:nvSpPr>
        <p:spPr bwMode="auto">
          <a:xfrm>
            <a:off x="1024321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1" name="Oval 4858"/>
          <p:cNvSpPr>
            <a:spLocks noChangeArrowheads="1"/>
          </p:cNvSpPr>
          <p:nvPr/>
        </p:nvSpPr>
        <p:spPr bwMode="auto">
          <a:xfrm>
            <a:off x="1070189" y="448221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2" name="Oval 4859"/>
          <p:cNvSpPr>
            <a:spLocks noChangeArrowheads="1"/>
          </p:cNvSpPr>
          <p:nvPr/>
        </p:nvSpPr>
        <p:spPr bwMode="auto">
          <a:xfrm>
            <a:off x="1125787" y="446038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3" name="Oval 4860"/>
          <p:cNvSpPr>
            <a:spLocks noChangeArrowheads="1"/>
          </p:cNvSpPr>
          <p:nvPr/>
        </p:nvSpPr>
        <p:spPr bwMode="auto">
          <a:xfrm>
            <a:off x="1199452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4" name="Oval 4861"/>
          <p:cNvSpPr>
            <a:spLocks noChangeArrowheads="1"/>
          </p:cNvSpPr>
          <p:nvPr/>
        </p:nvSpPr>
        <p:spPr bwMode="auto">
          <a:xfrm>
            <a:off x="1014593" y="448221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5" name="Oval 4862"/>
          <p:cNvSpPr>
            <a:spLocks noChangeArrowheads="1"/>
          </p:cNvSpPr>
          <p:nvPr/>
        </p:nvSpPr>
        <p:spPr bwMode="auto">
          <a:xfrm>
            <a:off x="968724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6" name="Oval 4863"/>
          <p:cNvSpPr>
            <a:spLocks noChangeArrowheads="1"/>
          </p:cNvSpPr>
          <p:nvPr/>
        </p:nvSpPr>
        <p:spPr bwMode="auto">
          <a:xfrm>
            <a:off x="996522" y="448221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7" name="Oval 4864"/>
          <p:cNvSpPr>
            <a:spLocks noChangeArrowheads="1"/>
          </p:cNvSpPr>
          <p:nvPr/>
        </p:nvSpPr>
        <p:spPr bwMode="auto">
          <a:xfrm>
            <a:off x="1373195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8" name="Oval 4865"/>
          <p:cNvSpPr>
            <a:spLocks noChangeArrowheads="1"/>
          </p:cNvSpPr>
          <p:nvPr/>
        </p:nvSpPr>
        <p:spPr bwMode="auto">
          <a:xfrm>
            <a:off x="1502459" y="430866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09" name="Oval 4866"/>
          <p:cNvSpPr>
            <a:spLocks noChangeArrowheads="1"/>
          </p:cNvSpPr>
          <p:nvPr/>
        </p:nvSpPr>
        <p:spPr bwMode="auto">
          <a:xfrm>
            <a:off x="1299528" y="442981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0" name="Oval 4867"/>
          <p:cNvSpPr>
            <a:spLocks noChangeArrowheads="1"/>
          </p:cNvSpPr>
          <p:nvPr/>
        </p:nvSpPr>
        <p:spPr bwMode="auto">
          <a:xfrm>
            <a:off x="1273119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1" name="Oval 4868"/>
          <p:cNvSpPr>
            <a:spLocks noChangeArrowheads="1"/>
          </p:cNvSpPr>
          <p:nvPr/>
        </p:nvSpPr>
        <p:spPr bwMode="auto">
          <a:xfrm>
            <a:off x="1309258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2" name="Oval 4869"/>
          <p:cNvSpPr>
            <a:spLocks noChangeArrowheads="1"/>
          </p:cNvSpPr>
          <p:nvPr/>
        </p:nvSpPr>
        <p:spPr bwMode="auto">
          <a:xfrm>
            <a:off x="1410722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3" name="Oval 4870"/>
          <p:cNvSpPr>
            <a:spLocks noChangeArrowheads="1"/>
          </p:cNvSpPr>
          <p:nvPr/>
        </p:nvSpPr>
        <p:spPr bwMode="auto">
          <a:xfrm>
            <a:off x="1466319" y="436978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4" name="Oval 4871"/>
          <p:cNvSpPr>
            <a:spLocks noChangeArrowheads="1"/>
          </p:cNvSpPr>
          <p:nvPr/>
        </p:nvSpPr>
        <p:spPr bwMode="auto">
          <a:xfrm>
            <a:off x="1337056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5" name="Oval 4872"/>
          <p:cNvSpPr>
            <a:spLocks noChangeArrowheads="1"/>
          </p:cNvSpPr>
          <p:nvPr/>
        </p:nvSpPr>
        <p:spPr bwMode="auto">
          <a:xfrm>
            <a:off x="1327327" y="4445099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6" name="Oval 4873"/>
          <p:cNvSpPr>
            <a:spLocks noChangeArrowheads="1"/>
          </p:cNvSpPr>
          <p:nvPr/>
        </p:nvSpPr>
        <p:spPr bwMode="auto">
          <a:xfrm>
            <a:off x="1337056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7" name="Oval 4874"/>
          <p:cNvSpPr>
            <a:spLocks noChangeArrowheads="1"/>
          </p:cNvSpPr>
          <p:nvPr/>
        </p:nvSpPr>
        <p:spPr bwMode="auto">
          <a:xfrm>
            <a:off x="1281459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8" name="Oval 4875"/>
          <p:cNvSpPr>
            <a:spLocks noChangeArrowheads="1"/>
          </p:cNvSpPr>
          <p:nvPr/>
        </p:nvSpPr>
        <p:spPr bwMode="auto">
          <a:xfrm>
            <a:off x="1273119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19" name="Oval 4876"/>
          <p:cNvSpPr>
            <a:spLocks noChangeArrowheads="1"/>
          </p:cNvSpPr>
          <p:nvPr/>
        </p:nvSpPr>
        <p:spPr bwMode="auto">
          <a:xfrm>
            <a:off x="1318986" y="446038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0" name="Oval 4877"/>
          <p:cNvSpPr>
            <a:spLocks noChangeArrowheads="1"/>
          </p:cNvSpPr>
          <p:nvPr/>
        </p:nvSpPr>
        <p:spPr bwMode="auto">
          <a:xfrm>
            <a:off x="1299528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1" name="Oval 4878"/>
          <p:cNvSpPr>
            <a:spLocks noChangeArrowheads="1"/>
          </p:cNvSpPr>
          <p:nvPr/>
        </p:nvSpPr>
        <p:spPr bwMode="auto">
          <a:xfrm>
            <a:off x="1318986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2" name="Oval 4879"/>
          <p:cNvSpPr>
            <a:spLocks noChangeArrowheads="1"/>
          </p:cNvSpPr>
          <p:nvPr/>
        </p:nvSpPr>
        <p:spPr bwMode="auto">
          <a:xfrm>
            <a:off x="92285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3" name="Oval 4880"/>
          <p:cNvSpPr>
            <a:spLocks noChangeArrowheads="1"/>
          </p:cNvSpPr>
          <p:nvPr/>
        </p:nvSpPr>
        <p:spPr bwMode="auto">
          <a:xfrm>
            <a:off x="1779054" y="429338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4" name="Oval 4881"/>
          <p:cNvSpPr>
            <a:spLocks noChangeArrowheads="1"/>
          </p:cNvSpPr>
          <p:nvPr/>
        </p:nvSpPr>
        <p:spPr bwMode="auto">
          <a:xfrm>
            <a:off x="1733186" y="427810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5" name="Oval 4882"/>
          <p:cNvSpPr>
            <a:spLocks noChangeArrowheads="1"/>
          </p:cNvSpPr>
          <p:nvPr/>
        </p:nvSpPr>
        <p:spPr bwMode="auto">
          <a:xfrm>
            <a:off x="1733186" y="428574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6" name="Oval 4883"/>
          <p:cNvSpPr>
            <a:spLocks noChangeArrowheads="1"/>
          </p:cNvSpPr>
          <p:nvPr/>
        </p:nvSpPr>
        <p:spPr bwMode="auto">
          <a:xfrm>
            <a:off x="1705387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7" name="Oval 4884"/>
          <p:cNvSpPr>
            <a:spLocks noChangeArrowheads="1"/>
          </p:cNvSpPr>
          <p:nvPr/>
        </p:nvSpPr>
        <p:spPr bwMode="auto">
          <a:xfrm>
            <a:off x="1539985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8" name="Oval 4885"/>
          <p:cNvSpPr>
            <a:spLocks noChangeArrowheads="1"/>
          </p:cNvSpPr>
          <p:nvPr/>
        </p:nvSpPr>
        <p:spPr bwMode="auto">
          <a:xfrm>
            <a:off x="1392653" y="4346865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29" name="Oval 4886"/>
          <p:cNvSpPr>
            <a:spLocks noChangeArrowheads="1"/>
          </p:cNvSpPr>
          <p:nvPr/>
        </p:nvSpPr>
        <p:spPr bwMode="auto">
          <a:xfrm>
            <a:off x="1355125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0" name="Oval 4887"/>
          <p:cNvSpPr>
            <a:spLocks noChangeArrowheads="1"/>
          </p:cNvSpPr>
          <p:nvPr/>
        </p:nvSpPr>
        <p:spPr bwMode="auto">
          <a:xfrm>
            <a:off x="1428792" y="439925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1" name="Oval 4888"/>
          <p:cNvSpPr>
            <a:spLocks noChangeArrowheads="1"/>
          </p:cNvSpPr>
          <p:nvPr/>
        </p:nvSpPr>
        <p:spPr bwMode="auto">
          <a:xfrm>
            <a:off x="1410722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2" name="Oval 4889"/>
          <p:cNvSpPr>
            <a:spLocks noChangeArrowheads="1"/>
          </p:cNvSpPr>
          <p:nvPr/>
        </p:nvSpPr>
        <p:spPr bwMode="auto">
          <a:xfrm>
            <a:off x="1410722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3" name="Oval 4890"/>
          <p:cNvSpPr>
            <a:spLocks noChangeArrowheads="1"/>
          </p:cNvSpPr>
          <p:nvPr/>
        </p:nvSpPr>
        <p:spPr bwMode="auto">
          <a:xfrm>
            <a:off x="1364855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4" name="Oval 4891"/>
          <p:cNvSpPr>
            <a:spLocks noChangeArrowheads="1"/>
          </p:cNvSpPr>
          <p:nvPr/>
        </p:nvSpPr>
        <p:spPr bwMode="auto">
          <a:xfrm>
            <a:off x="1373195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5" name="Oval 4892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6" name="Oval 4893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7" name="Oval 4894"/>
          <p:cNvSpPr>
            <a:spLocks noChangeArrowheads="1"/>
          </p:cNvSpPr>
          <p:nvPr/>
        </p:nvSpPr>
        <p:spPr bwMode="auto">
          <a:xfrm>
            <a:off x="1225863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8" name="Oval 4895"/>
          <p:cNvSpPr>
            <a:spLocks noChangeArrowheads="1"/>
          </p:cNvSpPr>
          <p:nvPr/>
        </p:nvSpPr>
        <p:spPr bwMode="auto">
          <a:xfrm>
            <a:off x="1291188" y="4445099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39" name="Oval 4896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0" name="Oval 4897"/>
          <p:cNvSpPr>
            <a:spLocks noChangeArrowheads="1"/>
          </p:cNvSpPr>
          <p:nvPr/>
        </p:nvSpPr>
        <p:spPr bwMode="auto">
          <a:xfrm>
            <a:off x="950655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1" name="Oval 4898"/>
          <p:cNvSpPr>
            <a:spLocks noChangeArrowheads="1"/>
          </p:cNvSpPr>
          <p:nvPr/>
        </p:nvSpPr>
        <p:spPr bwMode="auto">
          <a:xfrm>
            <a:off x="1291188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2" name="Oval 4899"/>
          <p:cNvSpPr>
            <a:spLocks noChangeArrowheads="1"/>
          </p:cNvSpPr>
          <p:nvPr/>
        </p:nvSpPr>
        <p:spPr bwMode="auto">
          <a:xfrm>
            <a:off x="1512187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3" name="Oval 4900"/>
          <p:cNvSpPr>
            <a:spLocks noChangeArrowheads="1"/>
          </p:cNvSpPr>
          <p:nvPr/>
        </p:nvSpPr>
        <p:spPr bwMode="auto">
          <a:xfrm>
            <a:off x="1512187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4" name="Oval 4901"/>
          <p:cNvSpPr>
            <a:spLocks noChangeArrowheads="1"/>
          </p:cNvSpPr>
          <p:nvPr/>
        </p:nvSpPr>
        <p:spPr bwMode="auto">
          <a:xfrm>
            <a:off x="1512187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5" name="Oval 4902"/>
          <p:cNvSpPr>
            <a:spLocks noChangeArrowheads="1"/>
          </p:cNvSpPr>
          <p:nvPr/>
        </p:nvSpPr>
        <p:spPr bwMode="auto">
          <a:xfrm>
            <a:off x="1520528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6" name="Oval 4903"/>
          <p:cNvSpPr>
            <a:spLocks noChangeArrowheads="1"/>
          </p:cNvSpPr>
          <p:nvPr/>
        </p:nvSpPr>
        <p:spPr bwMode="auto">
          <a:xfrm>
            <a:off x="1512187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7" name="Oval 4904"/>
          <p:cNvSpPr>
            <a:spLocks noChangeArrowheads="1"/>
          </p:cNvSpPr>
          <p:nvPr/>
        </p:nvSpPr>
        <p:spPr bwMode="auto">
          <a:xfrm>
            <a:off x="1512187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8" name="Oval 4905"/>
          <p:cNvSpPr>
            <a:spLocks noChangeArrowheads="1"/>
          </p:cNvSpPr>
          <p:nvPr/>
        </p:nvSpPr>
        <p:spPr bwMode="auto">
          <a:xfrm>
            <a:off x="1512187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49" name="Oval 4906"/>
          <p:cNvSpPr>
            <a:spLocks noChangeArrowheads="1"/>
          </p:cNvSpPr>
          <p:nvPr/>
        </p:nvSpPr>
        <p:spPr bwMode="auto">
          <a:xfrm>
            <a:off x="1327327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0" name="Oval 4907"/>
          <p:cNvSpPr>
            <a:spLocks noChangeArrowheads="1"/>
          </p:cNvSpPr>
          <p:nvPr/>
        </p:nvSpPr>
        <p:spPr bwMode="auto">
          <a:xfrm>
            <a:off x="1327327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1" name="Oval 4908"/>
          <p:cNvSpPr>
            <a:spLocks noChangeArrowheads="1"/>
          </p:cNvSpPr>
          <p:nvPr/>
        </p:nvSpPr>
        <p:spPr bwMode="auto">
          <a:xfrm>
            <a:off x="1327327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2" name="Oval 4909"/>
          <p:cNvSpPr>
            <a:spLocks noChangeArrowheads="1"/>
          </p:cNvSpPr>
          <p:nvPr/>
        </p:nvSpPr>
        <p:spPr bwMode="auto">
          <a:xfrm>
            <a:off x="1327327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3" name="Oval 4910"/>
          <p:cNvSpPr>
            <a:spLocks noChangeArrowheads="1"/>
          </p:cNvSpPr>
          <p:nvPr/>
        </p:nvSpPr>
        <p:spPr bwMode="auto">
          <a:xfrm>
            <a:off x="1327327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4" name="Oval 4911"/>
          <p:cNvSpPr>
            <a:spLocks noChangeArrowheads="1"/>
          </p:cNvSpPr>
          <p:nvPr/>
        </p:nvSpPr>
        <p:spPr bwMode="auto">
          <a:xfrm>
            <a:off x="1281459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5" name="Oval 4912"/>
          <p:cNvSpPr>
            <a:spLocks noChangeArrowheads="1"/>
          </p:cNvSpPr>
          <p:nvPr/>
        </p:nvSpPr>
        <p:spPr bwMode="auto">
          <a:xfrm>
            <a:off x="94092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6" name="Oval 4913"/>
          <p:cNvSpPr>
            <a:spLocks noChangeArrowheads="1"/>
          </p:cNvSpPr>
          <p:nvPr/>
        </p:nvSpPr>
        <p:spPr bwMode="auto">
          <a:xfrm>
            <a:off x="94092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7" name="Oval 4914"/>
          <p:cNvSpPr>
            <a:spLocks noChangeArrowheads="1"/>
          </p:cNvSpPr>
          <p:nvPr/>
        </p:nvSpPr>
        <p:spPr bwMode="auto">
          <a:xfrm>
            <a:off x="1106328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8" name="Oval 4915"/>
          <p:cNvSpPr>
            <a:spLocks noChangeArrowheads="1"/>
          </p:cNvSpPr>
          <p:nvPr/>
        </p:nvSpPr>
        <p:spPr bwMode="auto">
          <a:xfrm>
            <a:off x="1060459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59" name="Oval 4916"/>
          <p:cNvSpPr>
            <a:spLocks noChangeArrowheads="1"/>
          </p:cNvSpPr>
          <p:nvPr/>
        </p:nvSpPr>
        <p:spPr bwMode="auto">
          <a:xfrm>
            <a:off x="1088259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0" name="Oval 4917"/>
          <p:cNvSpPr>
            <a:spLocks noChangeArrowheads="1"/>
          </p:cNvSpPr>
          <p:nvPr/>
        </p:nvSpPr>
        <p:spPr bwMode="auto">
          <a:xfrm>
            <a:off x="1088259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1" name="Oval 4918"/>
          <p:cNvSpPr>
            <a:spLocks noChangeArrowheads="1"/>
          </p:cNvSpPr>
          <p:nvPr/>
        </p:nvSpPr>
        <p:spPr bwMode="auto">
          <a:xfrm>
            <a:off x="1134127" y="448221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2" name="Oval 4919"/>
          <p:cNvSpPr>
            <a:spLocks noChangeArrowheads="1"/>
          </p:cNvSpPr>
          <p:nvPr/>
        </p:nvSpPr>
        <p:spPr bwMode="auto">
          <a:xfrm>
            <a:off x="1152196" y="448221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3" name="Oval 4920"/>
          <p:cNvSpPr>
            <a:spLocks noChangeArrowheads="1"/>
          </p:cNvSpPr>
          <p:nvPr/>
        </p:nvSpPr>
        <p:spPr bwMode="auto">
          <a:xfrm>
            <a:off x="1171654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4" name="Oval 4921"/>
          <p:cNvSpPr>
            <a:spLocks noChangeArrowheads="1"/>
          </p:cNvSpPr>
          <p:nvPr/>
        </p:nvSpPr>
        <p:spPr bwMode="auto">
          <a:xfrm>
            <a:off x="1179994" y="4445099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5" name="Oval 4922"/>
          <p:cNvSpPr>
            <a:spLocks noChangeArrowheads="1"/>
          </p:cNvSpPr>
          <p:nvPr/>
        </p:nvSpPr>
        <p:spPr bwMode="auto">
          <a:xfrm>
            <a:off x="1217522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6" name="Oval 4923"/>
          <p:cNvSpPr>
            <a:spLocks noChangeArrowheads="1"/>
          </p:cNvSpPr>
          <p:nvPr/>
        </p:nvSpPr>
        <p:spPr bwMode="auto">
          <a:xfrm>
            <a:off x="1235592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7" name="Oval 4924"/>
          <p:cNvSpPr>
            <a:spLocks noChangeArrowheads="1"/>
          </p:cNvSpPr>
          <p:nvPr/>
        </p:nvSpPr>
        <p:spPr bwMode="auto">
          <a:xfrm>
            <a:off x="1235592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8" name="Oval 4925"/>
          <p:cNvSpPr>
            <a:spLocks noChangeArrowheads="1"/>
          </p:cNvSpPr>
          <p:nvPr/>
        </p:nvSpPr>
        <p:spPr bwMode="auto">
          <a:xfrm>
            <a:off x="1253662" y="439925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69" name="Oval 4926"/>
          <p:cNvSpPr>
            <a:spLocks noChangeArrowheads="1"/>
          </p:cNvSpPr>
          <p:nvPr/>
        </p:nvSpPr>
        <p:spPr bwMode="auto">
          <a:xfrm>
            <a:off x="1060459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0" name="Oval 4927"/>
          <p:cNvSpPr>
            <a:spLocks noChangeArrowheads="1"/>
          </p:cNvSpPr>
          <p:nvPr/>
        </p:nvSpPr>
        <p:spPr bwMode="auto">
          <a:xfrm>
            <a:off x="1346785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1" name="Oval 4928"/>
          <p:cNvSpPr>
            <a:spLocks noChangeArrowheads="1"/>
          </p:cNvSpPr>
          <p:nvPr/>
        </p:nvSpPr>
        <p:spPr bwMode="auto">
          <a:xfrm>
            <a:off x="1355125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2" name="Oval 4929"/>
          <p:cNvSpPr>
            <a:spLocks noChangeArrowheads="1"/>
          </p:cNvSpPr>
          <p:nvPr/>
        </p:nvSpPr>
        <p:spPr bwMode="auto">
          <a:xfrm>
            <a:off x="1392653" y="4346865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3" name="Oval 4930"/>
          <p:cNvSpPr>
            <a:spLocks noChangeArrowheads="1"/>
          </p:cNvSpPr>
          <p:nvPr/>
        </p:nvSpPr>
        <p:spPr bwMode="auto">
          <a:xfrm>
            <a:off x="1337056" y="436978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4" name="Oval 4931"/>
          <p:cNvSpPr>
            <a:spLocks noChangeArrowheads="1"/>
          </p:cNvSpPr>
          <p:nvPr/>
        </p:nvSpPr>
        <p:spPr bwMode="auto">
          <a:xfrm>
            <a:off x="1392653" y="4346865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5" name="Oval 4932"/>
          <p:cNvSpPr>
            <a:spLocks noChangeArrowheads="1"/>
          </p:cNvSpPr>
          <p:nvPr/>
        </p:nvSpPr>
        <p:spPr bwMode="auto">
          <a:xfrm>
            <a:off x="1052120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6" name="Oval 4933"/>
          <p:cNvSpPr>
            <a:spLocks noChangeArrowheads="1"/>
          </p:cNvSpPr>
          <p:nvPr/>
        </p:nvSpPr>
        <p:spPr bwMode="auto">
          <a:xfrm>
            <a:off x="1253662" y="442981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7" name="Oval 4934"/>
          <p:cNvSpPr>
            <a:spLocks noChangeArrowheads="1"/>
          </p:cNvSpPr>
          <p:nvPr/>
        </p:nvSpPr>
        <p:spPr bwMode="auto">
          <a:xfrm>
            <a:off x="1253662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8" name="Oval 4935"/>
          <p:cNvSpPr>
            <a:spLocks noChangeArrowheads="1"/>
          </p:cNvSpPr>
          <p:nvPr/>
        </p:nvSpPr>
        <p:spPr bwMode="auto">
          <a:xfrm>
            <a:off x="1189724" y="442981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79" name="Oval 4936"/>
          <p:cNvSpPr>
            <a:spLocks noChangeArrowheads="1"/>
          </p:cNvSpPr>
          <p:nvPr/>
        </p:nvSpPr>
        <p:spPr bwMode="auto">
          <a:xfrm>
            <a:off x="1273119" y="438397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0" name="Oval 4937"/>
          <p:cNvSpPr>
            <a:spLocks noChangeArrowheads="1"/>
          </p:cNvSpPr>
          <p:nvPr/>
        </p:nvSpPr>
        <p:spPr bwMode="auto">
          <a:xfrm>
            <a:off x="1199452" y="441453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1" name="Oval 4938"/>
          <p:cNvSpPr>
            <a:spLocks noChangeArrowheads="1"/>
          </p:cNvSpPr>
          <p:nvPr/>
        </p:nvSpPr>
        <p:spPr bwMode="auto">
          <a:xfrm>
            <a:off x="1253662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2" name="Oval 4939"/>
          <p:cNvSpPr>
            <a:spLocks noChangeArrowheads="1"/>
          </p:cNvSpPr>
          <p:nvPr/>
        </p:nvSpPr>
        <p:spPr bwMode="auto">
          <a:xfrm>
            <a:off x="1235592" y="439925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3" name="Oval 4940"/>
          <p:cNvSpPr>
            <a:spLocks noChangeArrowheads="1"/>
          </p:cNvSpPr>
          <p:nvPr/>
        </p:nvSpPr>
        <p:spPr bwMode="auto">
          <a:xfrm>
            <a:off x="1263389" y="438397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4" name="Oval 4941"/>
          <p:cNvSpPr>
            <a:spLocks noChangeArrowheads="1"/>
          </p:cNvSpPr>
          <p:nvPr/>
        </p:nvSpPr>
        <p:spPr bwMode="auto">
          <a:xfrm>
            <a:off x="1291188" y="436978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5" name="Oval 4942"/>
          <p:cNvSpPr>
            <a:spLocks noChangeArrowheads="1"/>
          </p:cNvSpPr>
          <p:nvPr/>
        </p:nvSpPr>
        <p:spPr bwMode="auto">
          <a:xfrm>
            <a:off x="1263389" y="438397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6" name="Oval 4943"/>
          <p:cNvSpPr>
            <a:spLocks noChangeArrowheads="1"/>
          </p:cNvSpPr>
          <p:nvPr/>
        </p:nvSpPr>
        <p:spPr bwMode="auto">
          <a:xfrm>
            <a:off x="1143855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7" name="Oval 4944"/>
          <p:cNvSpPr>
            <a:spLocks noChangeArrowheads="1"/>
          </p:cNvSpPr>
          <p:nvPr/>
        </p:nvSpPr>
        <p:spPr bwMode="auto">
          <a:xfrm>
            <a:off x="1225863" y="441453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8" name="Oval 4945"/>
          <p:cNvSpPr>
            <a:spLocks noChangeArrowheads="1"/>
          </p:cNvSpPr>
          <p:nvPr/>
        </p:nvSpPr>
        <p:spPr bwMode="auto">
          <a:xfrm>
            <a:off x="1171654" y="439925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89" name="Oval 4946"/>
          <p:cNvSpPr>
            <a:spLocks noChangeArrowheads="1"/>
          </p:cNvSpPr>
          <p:nvPr/>
        </p:nvSpPr>
        <p:spPr bwMode="auto">
          <a:xfrm>
            <a:off x="1299528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0" name="Oval 4947"/>
          <p:cNvSpPr>
            <a:spLocks noChangeArrowheads="1"/>
          </p:cNvSpPr>
          <p:nvPr/>
        </p:nvSpPr>
        <p:spPr bwMode="auto">
          <a:xfrm>
            <a:off x="1225863" y="438397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1" name="Oval 4948"/>
          <p:cNvSpPr>
            <a:spLocks noChangeArrowheads="1"/>
          </p:cNvSpPr>
          <p:nvPr/>
        </p:nvSpPr>
        <p:spPr bwMode="auto">
          <a:xfrm>
            <a:off x="1291188" y="436214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2" name="Oval 4949"/>
          <p:cNvSpPr>
            <a:spLocks noChangeArrowheads="1"/>
          </p:cNvSpPr>
          <p:nvPr/>
        </p:nvSpPr>
        <p:spPr bwMode="auto">
          <a:xfrm>
            <a:off x="1253662" y="439925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3" name="Oval 4950"/>
          <p:cNvSpPr>
            <a:spLocks noChangeArrowheads="1"/>
          </p:cNvSpPr>
          <p:nvPr/>
        </p:nvSpPr>
        <p:spPr bwMode="auto">
          <a:xfrm>
            <a:off x="1327327" y="433922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4" name="Oval 4952"/>
          <p:cNvSpPr>
            <a:spLocks noChangeArrowheads="1"/>
          </p:cNvSpPr>
          <p:nvPr/>
        </p:nvSpPr>
        <p:spPr bwMode="auto">
          <a:xfrm>
            <a:off x="1346785" y="433158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5" name="Oval 4953"/>
          <p:cNvSpPr>
            <a:spLocks noChangeArrowheads="1"/>
          </p:cNvSpPr>
          <p:nvPr/>
        </p:nvSpPr>
        <p:spPr bwMode="auto">
          <a:xfrm>
            <a:off x="1309258" y="4362147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6" name="Oval 4954"/>
          <p:cNvSpPr>
            <a:spLocks noChangeArrowheads="1"/>
          </p:cNvSpPr>
          <p:nvPr/>
        </p:nvSpPr>
        <p:spPr bwMode="auto">
          <a:xfrm>
            <a:off x="1327327" y="434686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7" name="Oval 4955"/>
          <p:cNvSpPr>
            <a:spLocks noChangeArrowheads="1"/>
          </p:cNvSpPr>
          <p:nvPr/>
        </p:nvSpPr>
        <p:spPr bwMode="auto">
          <a:xfrm>
            <a:off x="1263389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8" name="Oval 4956"/>
          <p:cNvSpPr>
            <a:spLocks noChangeArrowheads="1"/>
          </p:cNvSpPr>
          <p:nvPr/>
        </p:nvSpPr>
        <p:spPr bwMode="auto">
          <a:xfrm>
            <a:off x="1245320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199" name="Oval 4957"/>
          <p:cNvSpPr>
            <a:spLocks noChangeArrowheads="1"/>
          </p:cNvSpPr>
          <p:nvPr/>
        </p:nvSpPr>
        <p:spPr bwMode="auto">
          <a:xfrm>
            <a:off x="1291188" y="4362147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0" name="Oval 4958"/>
          <p:cNvSpPr>
            <a:spLocks noChangeArrowheads="1"/>
          </p:cNvSpPr>
          <p:nvPr/>
        </p:nvSpPr>
        <p:spPr bwMode="auto">
          <a:xfrm>
            <a:off x="1225863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1" name="Oval 4959"/>
          <p:cNvSpPr>
            <a:spLocks noChangeArrowheads="1"/>
          </p:cNvSpPr>
          <p:nvPr/>
        </p:nvSpPr>
        <p:spPr bwMode="auto">
          <a:xfrm>
            <a:off x="1225863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2" name="Oval 4960"/>
          <p:cNvSpPr>
            <a:spLocks noChangeArrowheads="1"/>
          </p:cNvSpPr>
          <p:nvPr/>
        </p:nvSpPr>
        <p:spPr bwMode="auto">
          <a:xfrm>
            <a:off x="1245320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3" name="Oval 4961"/>
          <p:cNvSpPr>
            <a:spLocks noChangeArrowheads="1"/>
          </p:cNvSpPr>
          <p:nvPr/>
        </p:nvSpPr>
        <p:spPr bwMode="auto">
          <a:xfrm>
            <a:off x="1318986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4" name="Oval 4962"/>
          <p:cNvSpPr>
            <a:spLocks noChangeArrowheads="1"/>
          </p:cNvSpPr>
          <p:nvPr/>
        </p:nvSpPr>
        <p:spPr bwMode="auto">
          <a:xfrm>
            <a:off x="1281459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5" name="Oval 4963"/>
          <p:cNvSpPr>
            <a:spLocks noChangeArrowheads="1"/>
          </p:cNvSpPr>
          <p:nvPr/>
        </p:nvSpPr>
        <p:spPr bwMode="auto">
          <a:xfrm>
            <a:off x="958996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6" name="Oval 4964"/>
          <p:cNvSpPr>
            <a:spLocks noChangeArrowheads="1"/>
          </p:cNvSpPr>
          <p:nvPr/>
        </p:nvSpPr>
        <p:spPr bwMode="auto">
          <a:xfrm>
            <a:off x="1263389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7" name="Oval 4965"/>
          <p:cNvSpPr>
            <a:spLocks noChangeArrowheads="1"/>
          </p:cNvSpPr>
          <p:nvPr/>
        </p:nvSpPr>
        <p:spPr bwMode="auto">
          <a:xfrm>
            <a:off x="1245320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8" name="Oval 4966"/>
          <p:cNvSpPr>
            <a:spLocks noChangeArrowheads="1"/>
          </p:cNvSpPr>
          <p:nvPr/>
        </p:nvSpPr>
        <p:spPr bwMode="auto">
          <a:xfrm>
            <a:off x="1217522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09" name="Oval 4967"/>
          <p:cNvSpPr>
            <a:spLocks noChangeArrowheads="1"/>
          </p:cNvSpPr>
          <p:nvPr/>
        </p:nvSpPr>
        <p:spPr bwMode="auto">
          <a:xfrm>
            <a:off x="1207793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0" name="Oval 4968"/>
          <p:cNvSpPr>
            <a:spLocks noChangeArrowheads="1"/>
          </p:cNvSpPr>
          <p:nvPr/>
        </p:nvSpPr>
        <p:spPr bwMode="auto">
          <a:xfrm>
            <a:off x="1207793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1" name="Oval 4969"/>
          <p:cNvSpPr>
            <a:spLocks noChangeArrowheads="1"/>
          </p:cNvSpPr>
          <p:nvPr/>
        </p:nvSpPr>
        <p:spPr bwMode="auto">
          <a:xfrm>
            <a:off x="1199452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2" name="Oval 4970"/>
          <p:cNvSpPr>
            <a:spLocks noChangeArrowheads="1"/>
          </p:cNvSpPr>
          <p:nvPr/>
        </p:nvSpPr>
        <p:spPr bwMode="auto">
          <a:xfrm>
            <a:off x="1161926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3" name="Oval 4971"/>
          <p:cNvSpPr>
            <a:spLocks noChangeArrowheads="1"/>
          </p:cNvSpPr>
          <p:nvPr/>
        </p:nvSpPr>
        <p:spPr bwMode="auto">
          <a:xfrm>
            <a:off x="1253662" y="436978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4" name="Oval 4972"/>
          <p:cNvSpPr>
            <a:spLocks noChangeArrowheads="1"/>
          </p:cNvSpPr>
          <p:nvPr/>
        </p:nvSpPr>
        <p:spPr bwMode="auto">
          <a:xfrm>
            <a:off x="1004863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5" name="Oval 4973"/>
          <p:cNvSpPr>
            <a:spLocks noChangeArrowheads="1"/>
          </p:cNvSpPr>
          <p:nvPr/>
        </p:nvSpPr>
        <p:spPr bwMode="auto">
          <a:xfrm>
            <a:off x="913128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6" name="Oval 4974"/>
          <p:cNvSpPr>
            <a:spLocks noChangeArrowheads="1"/>
          </p:cNvSpPr>
          <p:nvPr/>
        </p:nvSpPr>
        <p:spPr bwMode="auto">
          <a:xfrm>
            <a:off x="1309258" y="4362147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7" name="Oval 4975"/>
          <p:cNvSpPr>
            <a:spLocks noChangeArrowheads="1"/>
          </p:cNvSpPr>
          <p:nvPr/>
        </p:nvSpPr>
        <p:spPr bwMode="auto">
          <a:xfrm>
            <a:off x="1253662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8" name="Oval 4976"/>
          <p:cNvSpPr>
            <a:spLocks noChangeArrowheads="1"/>
          </p:cNvSpPr>
          <p:nvPr/>
        </p:nvSpPr>
        <p:spPr bwMode="auto">
          <a:xfrm>
            <a:off x="1281459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19" name="Oval 4977"/>
          <p:cNvSpPr>
            <a:spLocks noChangeArrowheads="1"/>
          </p:cNvSpPr>
          <p:nvPr/>
        </p:nvSpPr>
        <p:spPr bwMode="auto">
          <a:xfrm>
            <a:off x="1207793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0" name="Oval 4978"/>
          <p:cNvSpPr>
            <a:spLocks noChangeArrowheads="1"/>
          </p:cNvSpPr>
          <p:nvPr/>
        </p:nvSpPr>
        <p:spPr bwMode="auto">
          <a:xfrm>
            <a:off x="1179994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1" name="Oval 4979"/>
          <p:cNvSpPr>
            <a:spLocks noChangeArrowheads="1"/>
          </p:cNvSpPr>
          <p:nvPr/>
        </p:nvSpPr>
        <p:spPr bwMode="auto">
          <a:xfrm>
            <a:off x="1245320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2" name="Oval 4980"/>
          <p:cNvSpPr>
            <a:spLocks noChangeArrowheads="1"/>
          </p:cNvSpPr>
          <p:nvPr/>
        </p:nvSpPr>
        <p:spPr bwMode="auto">
          <a:xfrm>
            <a:off x="98679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3" name="Oval 4981"/>
          <p:cNvSpPr>
            <a:spLocks noChangeArrowheads="1"/>
          </p:cNvSpPr>
          <p:nvPr/>
        </p:nvSpPr>
        <p:spPr bwMode="auto">
          <a:xfrm>
            <a:off x="1207793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4" name="Oval 4982"/>
          <p:cNvSpPr>
            <a:spLocks noChangeArrowheads="1"/>
          </p:cNvSpPr>
          <p:nvPr/>
        </p:nvSpPr>
        <p:spPr bwMode="auto">
          <a:xfrm>
            <a:off x="1364855" y="429338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5" name="Oval 4983"/>
          <p:cNvSpPr>
            <a:spLocks noChangeArrowheads="1"/>
          </p:cNvSpPr>
          <p:nvPr/>
        </p:nvSpPr>
        <p:spPr bwMode="auto">
          <a:xfrm>
            <a:off x="1420452" y="424863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6" name="Oval 4984"/>
          <p:cNvSpPr>
            <a:spLocks noChangeArrowheads="1"/>
          </p:cNvSpPr>
          <p:nvPr/>
        </p:nvSpPr>
        <p:spPr bwMode="auto">
          <a:xfrm>
            <a:off x="1299528" y="434686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7" name="Oval 4985"/>
          <p:cNvSpPr>
            <a:spLocks noChangeArrowheads="1"/>
          </p:cNvSpPr>
          <p:nvPr/>
        </p:nvSpPr>
        <p:spPr bwMode="auto">
          <a:xfrm>
            <a:off x="1410722" y="4256272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8" name="Oval 4986"/>
          <p:cNvSpPr>
            <a:spLocks noChangeArrowheads="1"/>
          </p:cNvSpPr>
          <p:nvPr/>
        </p:nvSpPr>
        <p:spPr bwMode="auto">
          <a:xfrm>
            <a:off x="1558054" y="407399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29" name="Oval 4987"/>
          <p:cNvSpPr>
            <a:spLocks noChangeArrowheads="1"/>
          </p:cNvSpPr>
          <p:nvPr/>
        </p:nvSpPr>
        <p:spPr bwMode="auto">
          <a:xfrm>
            <a:off x="1373195" y="433158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0" name="Oval 4988"/>
          <p:cNvSpPr>
            <a:spLocks noChangeArrowheads="1"/>
          </p:cNvSpPr>
          <p:nvPr/>
        </p:nvSpPr>
        <p:spPr bwMode="auto">
          <a:xfrm>
            <a:off x="1373195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1" name="Oval 4989"/>
          <p:cNvSpPr>
            <a:spLocks noChangeArrowheads="1"/>
          </p:cNvSpPr>
          <p:nvPr/>
        </p:nvSpPr>
        <p:spPr bwMode="auto">
          <a:xfrm>
            <a:off x="1253662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2" name="Oval 4990"/>
          <p:cNvSpPr>
            <a:spLocks noChangeArrowheads="1"/>
          </p:cNvSpPr>
          <p:nvPr/>
        </p:nvSpPr>
        <p:spPr bwMode="auto">
          <a:xfrm>
            <a:off x="1245320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3" name="Oval 4991"/>
          <p:cNvSpPr>
            <a:spLocks noChangeArrowheads="1"/>
          </p:cNvSpPr>
          <p:nvPr/>
        </p:nvSpPr>
        <p:spPr bwMode="auto">
          <a:xfrm>
            <a:off x="1245320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4" name="Oval 4992"/>
          <p:cNvSpPr>
            <a:spLocks noChangeArrowheads="1"/>
          </p:cNvSpPr>
          <p:nvPr/>
        </p:nvSpPr>
        <p:spPr bwMode="auto">
          <a:xfrm>
            <a:off x="1346785" y="4362147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5" name="Oval 4993"/>
          <p:cNvSpPr>
            <a:spLocks noChangeArrowheads="1"/>
          </p:cNvSpPr>
          <p:nvPr/>
        </p:nvSpPr>
        <p:spPr bwMode="auto">
          <a:xfrm>
            <a:off x="130925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6" name="Oval 4994"/>
          <p:cNvSpPr>
            <a:spLocks noChangeArrowheads="1"/>
          </p:cNvSpPr>
          <p:nvPr/>
        </p:nvSpPr>
        <p:spPr bwMode="auto">
          <a:xfrm>
            <a:off x="1400994" y="433158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7" name="Oval 4995"/>
          <p:cNvSpPr>
            <a:spLocks noChangeArrowheads="1"/>
          </p:cNvSpPr>
          <p:nvPr/>
        </p:nvSpPr>
        <p:spPr bwMode="auto">
          <a:xfrm>
            <a:off x="1373195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8" name="Oval 4996"/>
          <p:cNvSpPr>
            <a:spLocks noChangeArrowheads="1"/>
          </p:cNvSpPr>
          <p:nvPr/>
        </p:nvSpPr>
        <p:spPr bwMode="auto">
          <a:xfrm>
            <a:off x="1355125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39" name="Oval 4997"/>
          <p:cNvSpPr>
            <a:spLocks noChangeArrowheads="1"/>
          </p:cNvSpPr>
          <p:nvPr/>
        </p:nvSpPr>
        <p:spPr bwMode="auto">
          <a:xfrm>
            <a:off x="1585853" y="4067444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0" name="Oval 4998"/>
          <p:cNvSpPr>
            <a:spLocks noChangeArrowheads="1"/>
          </p:cNvSpPr>
          <p:nvPr/>
        </p:nvSpPr>
        <p:spPr bwMode="auto">
          <a:xfrm>
            <a:off x="1207793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1" name="Oval 4999"/>
          <p:cNvSpPr>
            <a:spLocks noChangeArrowheads="1"/>
          </p:cNvSpPr>
          <p:nvPr/>
        </p:nvSpPr>
        <p:spPr bwMode="auto">
          <a:xfrm>
            <a:off x="1346785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2" name="Oval 5000"/>
          <p:cNvSpPr>
            <a:spLocks noChangeArrowheads="1"/>
          </p:cNvSpPr>
          <p:nvPr/>
        </p:nvSpPr>
        <p:spPr bwMode="auto">
          <a:xfrm>
            <a:off x="1420452" y="432394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3" name="Oval 5001"/>
          <p:cNvSpPr>
            <a:spLocks noChangeArrowheads="1"/>
          </p:cNvSpPr>
          <p:nvPr/>
        </p:nvSpPr>
        <p:spPr bwMode="auto">
          <a:xfrm>
            <a:off x="1428792" y="432394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4" name="Oval 5002"/>
          <p:cNvSpPr>
            <a:spLocks noChangeArrowheads="1"/>
          </p:cNvSpPr>
          <p:nvPr/>
        </p:nvSpPr>
        <p:spPr bwMode="auto">
          <a:xfrm>
            <a:off x="1355125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5" name="Oval 5003"/>
          <p:cNvSpPr>
            <a:spLocks noChangeArrowheads="1"/>
          </p:cNvSpPr>
          <p:nvPr/>
        </p:nvSpPr>
        <p:spPr bwMode="auto">
          <a:xfrm>
            <a:off x="1337056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6" name="Oval 5004"/>
          <p:cNvSpPr>
            <a:spLocks noChangeArrowheads="1"/>
          </p:cNvSpPr>
          <p:nvPr/>
        </p:nvSpPr>
        <p:spPr bwMode="auto">
          <a:xfrm>
            <a:off x="1364855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7" name="Oval 5005"/>
          <p:cNvSpPr>
            <a:spLocks noChangeArrowheads="1"/>
          </p:cNvSpPr>
          <p:nvPr/>
        </p:nvSpPr>
        <p:spPr bwMode="auto">
          <a:xfrm>
            <a:off x="1410722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8" name="Oval 5006"/>
          <p:cNvSpPr>
            <a:spLocks noChangeArrowheads="1"/>
          </p:cNvSpPr>
          <p:nvPr/>
        </p:nvSpPr>
        <p:spPr bwMode="auto">
          <a:xfrm>
            <a:off x="950655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49" name="Oval 5007"/>
          <p:cNvSpPr>
            <a:spLocks noChangeArrowheads="1"/>
          </p:cNvSpPr>
          <p:nvPr/>
        </p:nvSpPr>
        <p:spPr bwMode="auto">
          <a:xfrm>
            <a:off x="1245320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0" name="Oval 5008"/>
          <p:cNvSpPr>
            <a:spLocks noChangeArrowheads="1"/>
          </p:cNvSpPr>
          <p:nvPr/>
        </p:nvSpPr>
        <p:spPr bwMode="auto">
          <a:xfrm>
            <a:off x="130925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1" name="Oval 5009"/>
          <p:cNvSpPr>
            <a:spLocks noChangeArrowheads="1"/>
          </p:cNvSpPr>
          <p:nvPr/>
        </p:nvSpPr>
        <p:spPr bwMode="auto">
          <a:xfrm>
            <a:off x="1253662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2" name="Oval 5010"/>
          <p:cNvSpPr>
            <a:spLocks noChangeArrowheads="1"/>
          </p:cNvSpPr>
          <p:nvPr/>
        </p:nvSpPr>
        <p:spPr bwMode="auto">
          <a:xfrm>
            <a:off x="1281459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3" name="Oval 5011"/>
          <p:cNvSpPr>
            <a:spLocks noChangeArrowheads="1"/>
          </p:cNvSpPr>
          <p:nvPr/>
        </p:nvSpPr>
        <p:spPr bwMode="auto">
          <a:xfrm>
            <a:off x="1281459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4" name="Oval 5012"/>
          <p:cNvSpPr>
            <a:spLocks noChangeArrowheads="1"/>
          </p:cNvSpPr>
          <p:nvPr/>
        </p:nvSpPr>
        <p:spPr bwMode="auto">
          <a:xfrm>
            <a:off x="1225863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5" name="Oval 5013"/>
          <p:cNvSpPr>
            <a:spLocks noChangeArrowheads="1"/>
          </p:cNvSpPr>
          <p:nvPr/>
        </p:nvSpPr>
        <p:spPr bwMode="auto">
          <a:xfrm>
            <a:off x="1281459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6" name="Oval 5014"/>
          <p:cNvSpPr>
            <a:spLocks noChangeArrowheads="1"/>
          </p:cNvSpPr>
          <p:nvPr/>
        </p:nvSpPr>
        <p:spPr bwMode="auto">
          <a:xfrm>
            <a:off x="1225863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7" name="Oval 5015"/>
          <p:cNvSpPr>
            <a:spLocks noChangeArrowheads="1"/>
          </p:cNvSpPr>
          <p:nvPr/>
        </p:nvSpPr>
        <p:spPr bwMode="auto">
          <a:xfrm>
            <a:off x="1225863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8" name="Oval 5016"/>
          <p:cNvSpPr>
            <a:spLocks noChangeArrowheads="1"/>
          </p:cNvSpPr>
          <p:nvPr/>
        </p:nvSpPr>
        <p:spPr bwMode="auto">
          <a:xfrm>
            <a:off x="1207793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59" name="Oval 5017"/>
          <p:cNvSpPr>
            <a:spLocks noChangeArrowheads="1"/>
          </p:cNvSpPr>
          <p:nvPr/>
        </p:nvSpPr>
        <p:spPr bwMode="auto">
          <a:xfrm>
            <a:off x="1179994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0" name="Oval 5018"/>
          <p:cNvSpPr>
            <a:spLocks noChangeArrowheads="1"/>
          </p:cNvSpPr>
          <p:nvPr/>
        </p:nvSpPr>
        <p:spPr bwMode="auto">
          <a:xfrm>
            <a:off x="93119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1" name="Oval 5019"/>
          <p:cNvSpPr>
            <a:spLocks noChangeArrowheads="1"/>
          </p:cNvSpPr>
          <p:nvPr/>
        </p:nvSpPr>
        <p:spPr bwMode="auto">
          <a:xfrm>
            <a:off x="996522" y="44745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2" name="Oval 5020"/>
          <p:cNvSpPr>
            <a:spLocks noChangeArrowheads="1"/>
          </p:cNvSpPr>
          <p:nvPr/>
        </p:nvSpPr>
        <p:spPr bwMode="auto">
          <a:xfrm>
            <a:off x="986794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3" name="Oval 5021"/>
          <p:cNvSpPr>
            <a:spLocks noChangeArrowheads="1"/>
          </p:cNvSpPr>
          <p:nvPr/>
        </p:nvSpPr>
        <p:spPr bwMode="auto">
          <a:xfrm>
            <a:off x="986794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4" name="Oval 5022"/>
          <p:cNvSpPr>
            <a:spLocks noChangeArrowheads="1"/>
          </p:cNvSpPr>
          <p:nvPr/>
        </p:nvSpPr>
        <p:spPr bwMode="auto">
          <a:xfrm>
            <a:off x="996522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5" name="Oval 5023"/>
          <p:cNvSpPr>
            <a:spLocks noChangeArrowheads="1"/>
          </p:cNvSpPr>
          <p:nvPr/>
        </p:nvSpPr>
        <p:spPr bwMode="auto">
          <a:xfrm>
            <a:off x="996522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6" name="Oval 5024"/>
          <p:cNvSpPr>
            <a:spLocks noChangeArrowheads="1"/>
          </p:cNvSpPr>
          <p:nvPr/>
        </p:nvSpPr>
        <p:spPr bwMode="auto">
          <a:xfrm>
            <a:off x="996522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7" name="Oval 5025"/>
          <p:cNvSpPr>
            <a:spLocks noChangeArrowheads="1"/>
          </p:cNvSpPr>
          <p:nvPr/>
        </p:nvSpPr>
        <p:spPr bwMode="auto">
          <a:xfrm>
            <a:off x="996522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8" name="Oval 5026"/>
          <p:cNvSpPr>
            <a:spLocks noChangeArrowheads="1"/>
          </p:cNvSpPr>
          <p:nvPr/>
        </p:nvSpPr>
        <p:spPr bwMode="auto">
          <a:xfrm>
            <a:off x="1052120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69" name="Oval 5027"/>
          <p:cNvSpPr>
            <a:spLocks noChangeArrowheads="1"/>
          </p:cNvSpPr>
          <p:nvPr/>
        </p:nvSpPr>
        <p:spPr bwMode="auto">
          <a:xfrm>
            <a:off x="1024321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0" name="Oval 5028"/>
          <p:cNvSpPr>
            <a:spLocks noChangeArrowheads="1"/>
          </p:cNvSpPr>
          <p:nvPr/>
        </p:nvSpPr>
        <p:spPr bwMode="auto">
          <a:xfrm>
            <a:off x="950655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1" name="Oval 5029"/>
          <p:cNvSpPr>
            <a:spLocks noChangeArrowheads="1"/>
          </p:cNvSpPr>
          <p:nvPr/>
        </p:nvSpPr>
        <p:spPr bwMode="auto">
          <a:xfrm>
            <a:off x="1253662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2" name="Oval 5030"/>
          <p:cNvSpPr>
            <a:spLocks noChangeArrowheads="1"/>
          </p:cNvSpPr>
          <p:nvPr/>
        </p:nvSpPr>
        <p:spPr bwMode="auto">
          <a:xfrm>
            <a:off x="1263389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3" name="Oval 5031"/>
          <p:cNvSpPr>
            <a:spLocks noChangeArrowheads="1"/>
          </p:cNvSpPr>
          <p:nvPr/>
        </p:nvSpPr>
        <p:spPr bwMode="auto">
          <a:xfrm>
            <a:off x="1253662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4" name="Oval 5032"/>
          <p:cNvSpPr>
            <a:spLocks noChangeArrowheads="1"/>
          </p:cNvSpPr>
          <p:nvPr/>
        </p:nvSpPr>
        <p:spPr bwMode="auto">
          <a:xfrm>
            <a:off x="1245320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5" name="Oval 5033"/>
          <p:cNvSpPr>
            <a:spLocks noChangeArrowheads="1"/>
          </p:cNvSpPr>
          <p:nvPr/>
        </p:nvSpPr>
        <p:spPr bwMode="auto">
          <a:xfrm>
            <a:off x="1179994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6" name="Oval 5034"/>
          <p:cNvSpPr>
            <a:spLocks noChangeArrowheads="1"/>
          </p:cNvSpPr>
          <p:nvPr/>
        </p:nvSpPr>
        <p:spPr bwMode="auto">
          <a:xfrm>
            <a:off x="1235592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7" name="Oval 5035"/>
          <p:cNvSpPr>
            <a:spLocks noChangeArrowheads="1"/>
          </p:cNvSpPr>
          <p:nvPr/>
        </p:nvSpPr>
        <p:spPr bwMode="auto">
          <a:xfrm>
            <a:off x="1373195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8" name="Oval 5036"/>
          <p:cNvSpPr>
            <a:spLocks noChangeArrowheads="1"/>
          </p:cNvSpPr>
          <p:nvPr/>
        </p:nvSpPr>
        <p:spPr bwMode="auto">
          <a:xfrm>
            <a:off x="1355125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79" name="Oval 5037"/>
          <p:cNvSpPr>
            <a:spLocks noChangeArrowheads="1"/>
          </p:cNvSpPr>
          <p:nvPr/>
        </p:nvSpPr>
        <p:spPr bwMode="auto">
          <a:xfrm>
            <a:off x="1116057" y="44745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0" name="Oval 5038"/>
          <p:cNvSpPr>
            <a:spLocks noChangeArrowheads="1"/>
          </p:cNvSpPr>
          <p:nvPr/>
        </p:nvSpPr>
        <p:spPr bwMode="auto">
          <a:xfrm>
            <a:off x="1134127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1" name="Oval 5039"/>
          <p:cNvSpPr>
            <a:spLocks noChangeArrowheads="1"/>
          </p:cNvSpPr>
          <p:nvPr/>
        </p:nvSpPr>
        <p:spPr bwMode="auto">
          <a:xfrm>
            <a:off x="1088259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2" name="Oval 5040"/>
          <p:cNvSpPr>
            <a:spLocks noChangeArrowheads="1"/>
          </p:cNvSpPr>
          <p:nvPr/>
        </p:nvSpPr>
        <p:spPr bwMode="auto">
          <a:xfrm>
            <a:off x="1373195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3" name="Oval 5041"/>
          <p:cNvSpPr>
            <a:spLocks noChangeArrowheads="1"/>
          </p:cNvSpPr>
          <p:nvPr/>
        </p:nvSpPr>
        <p:spPr bwMode="auto">
          <a:xfrm>
            <a:off x="1392653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4" name="Oval 5042"/>
          <p:cNvSpPr>
            <a:spLocks noChangeArrowheads="1"/>
          </p:cNvSpPr>
          <p:nvPr/>
        </p:nvSpPr>
        <p:spPr bwMode="auto">
          <a:xfrm>
            <a:off x="1309258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5" name="Oval 5043"/>
          <p:cNvSpPr>
            <a:spLocks noChangeArrowheads="1"/>
          </p:cNvSpPr>
          <p:nvPr/>
        </p:nvSpPr>
        <p:spPr bwMode="auto">
          <a:xfrm>
            <a:off x="1217522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6" name="Oval 5044"/>
          <p:cNvSpPr>
            <a:spLocks noChangeArrowheads="1"/>
          </p:cNvSpPr>
          <p:nvPr/>
        </p:nvSpPr>
        <p:spPr bwMode="auto">
          <a:xfrm>
            <a:off x="1263389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7" name="Oval 5045"/>
          <p:cNvSpPr>
            <a:spLocks noChangeArrowheads="1"/>
          </p:cNvSpPr>
          <p:nvPr/>
        </p:nvSpPr>
        <p:spPr bwMode="auto">
          <a:xfrm>
            <a:off x="1299528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8" name="Oval 5046"/>
          <p:cNvSpPr>
            <a:spLocks noChangeArrowheads="1"/>
          </p:cNvSpPr>
          <p:nvPr/>
        </p:nvSpPr>
        <p:spPr bwMode="auto">
          <a:xfrm>
            <a:off x="1364855" y="432394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89" name="Oval 5047"/>
          <p:cNvSpPr>
            <a:spLocks noChangeArrowheads="1"/>
          </p:cNvSpPr>
          <p:nvPr/>
        </p:nvSpPr>
        <p:spPr bwMode="auto">
          <a:xfrm>
            <a:off x="1337056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0" name="Oval 5048"/>
          <p:cNvSpPr>
            <a:spLocks noChangeArrowheads="1"/>
          </p:cNvSpPr>
          <p:nvPr/>
        </p:nvSpPr>
        <p:spPr bwMode="auto">
          <a:xfrm>
            <a:off x="1355125" y="431630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1" name="Oval 5049"/>
          <p:cNvSpPr>
            <a:spLocks noChangeArrowheads="1"/>
          </p:cNvSpPr>
          <p:nvPr/>
        </p:nvSpPr>
        <p:spPr bwMode="auto">
          <a:xfrm>
            <a:off x="101459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2" name="Oval 5050"/>
          <p:cNvSpPr>
            <a:spLocks noChangeArrowheads="1"/>
          </p:cNvSpPr>
          <p:nvPr/>
        </p:nvSpPr>
        <p:spPr bwMode="auto">
          <a:xfrm>
            <a:off x="1346785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3" name="Oval 5051"/>
          <p:cNvSpPr>
            <a:spLocks noChangeArrowheads="1"/>
          </p:cNvSpPr>
          <p:nvPr/>
        </p:nvSpPr>
        <p:spPr bwMode="auto">
          <a:xfrm>
            <a:off x="1355125" y="434686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4" name="Oval 5052"/>
          <p:cNvSpPr>
            <a:spLocks noChangeArrowheads="1"/>
          </p:cNvSpPr>
          <p:nvPr/>
        </p:nvSpPr>
        <p:spPr bwMode="auto">
          <a:xfrm>
            <a:off x="1346785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5" name="Oval 5053"/>
          <p:cNvSpPr>
            <a:spLocks noChangeArrowheads="1"/>
          </p:cNvSpPr>
          <p:nvPr/>
        </p:nvSpPr>
        <p:spPr bwMode="auto">
          <a:xfrm>
            <a:off x="1327327" y="433922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6" name="Oval 5054"/>
          <p:cNvSpPr>
            <a:spLocks noChangeArrowheads="1"/>
          </p:cNvSpPr>
          <p:nvPr/>
        </p:nvSpPr>
        <p:spPr bwMode="auto">
          <a:xfrm>
            <a:off x="1346785" y="432394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7" name="Oval 5055"/>
          <p:cNvSpPr>
            <a:spLocks noChangeArrowheads="1"/>
          </p:cNvSpPr>
          <p:nvPr/>
        </p:nvSpPr>
        <p:spPr bwMode="auto">
          <a:xfrm>
            <a:off x="1585853" y="399868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8" name="Oval 5056"/>
          <p:cNvSpPr>
            <a:spLocks noChangeArrowheads="1"/>
          </p:cNvSpPr>
          <p:nvPr/>
        </p:nvSpPr>
        <p:spPr bwMode="auto">
          <a:xfrm>
            <a:off x="1392653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299" name="Oval 5057"/>
          <p:cNvSpPr>
            <a:spLocks noChangeArrowheads="1"/>
          </p:cNvSpPr>
          <p:nvPr/>
        </p:nvSpPr>
        <p:spPr bwMode="auto">
          <a:xfrm>
            <a:off x="1327327" y="4362147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0" name="Oval 5058"/>
          <p:cNvSpPr>
            <a:spLocks noChangeArrowheads="1"/>
          </p:cNvSpPr>
          <p:nvPr/>
        </p:nvSpPr>
        <p:spPr bwMode="auto">
          <a:xfrm>
            <a:off x="1253662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1" name="Oval 5059"/>
          <p:cNvSpPr>
            <a:spLocks noChangeArrowheads="1"/>
          </p:cNvSpPr>
          <p:nvPr/>
        </p:nvSpPr>
        <p:spPr bwMode="auto">
          <a:xfrm>
            <a:off x="1235592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2" name="Oval 5060"/>
          <p:cNvSpPr>
            <a:spLocks noChangeArrowheads="1"/>
          </p:cNvSpPr>
          <p:nvPr/>
        </p:nvSpPr>
        <p:spPr bwMode="auto">
          <a:xfrm>
            <a:off x="1245320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3" name="Oval 5061"/>
          <p:cNvSpPr>
            <a:spLocks noChangeArrowheads="1"/>
          </p:cNvSpPr>
          <p:nvPr/>
        </p:nvSpPr>
        <p:spPr bwMode="auto">
          <a:xfrm>
            <a:off x="1116057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4" name="Oval 5062"/>
          <p:cNvSpPr>
            <a:spLocks noChangeArrowheads="1"/>
          </p:cNvSpPr>
          <p:nvPr/>
        </p:nvSpPr>
        <p:spPr bwMode="auto">
          <a:xfrm>
            <a:off x="1171654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5" name="Oval 5063"/>
          <p:cNvSpPr>
            <a:spLocks noChangeArrowheads="1"/>
          </p:cNvSpPr>
          <p:nvPr/>
        </p:nvSpPr>
        <p:spPr bwMode="auto">
          <a:xfrm>
            <a:off x="1171654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6" name="Oval 5064"/>
          <p:cNvSpPr>
            <a:spLocks noChangeArrowheads="1"/>
          </p:cNvSpPr>
          <p:nvPr/>
        </p:nvSpPr>
        <p:spPr bwMode="auto">
          <a:xfrm>
            <a:off x="1392653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7" name="Oval 5065"/>
          <p:cNvSpPr>
            <a:spLocks noChangeArrowheads="1"/>
          </p:cNvSpPr>
          <p:nvPr/>
        </p:nvSpPr>
        <p:spPr bwMode="auto">
          <a:xfrm>
            <a:off x="1382924" y="430866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8" name="Oval 5066"/>
          <p:cNvSpPr>
            <a:spLocks noChangeArrowheads="1"/>
          </p:cNvSpPr>
          <p:nvPr/>
        </p:nvSpPr>
        <p:spPr bwMode="auto">
          <a:xfrm>
            <a:off x="1355125" y="433158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09" name="Oval 5067"/>
          <p:cNvSpPr>
            <a:spLocks noChangeArrowheads="1"/>
          </p:cNvSpPr>
          <p:nvPr/>
        </p:nvSpPr>
        <p:spPr bwMode="auto">
          <a:xfrm>
            <a:off x="1337056" y="433158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0" name="Oval 5068"/>
          <p:cNvSpPr>
            <a:spLocks noChangeArrowheads="1"/>
          </p:cNvSpPr>
          <p:nvPr/>
        </p:nvSpPr>
        <p:spPr bwMode="auto">
          <a:xfrm>
            <a:off x="1446861" y="4263913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1" name="Oval 5069"/>
          <p:cNvSpPr>
            <a:spLocks noChangeArrowheads="1"/>
          </p:cNvSpPr>
          <p:nvPr/>
        </p:nvSpPr>
        <p:spPr bwMode="auto">
          <a:xfrm>
            <a:off x="1484389" y="422571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2" name="Oval 5070"/>
          <p:cNvSpPr>
            <a:spLocks noChangeArrowheads="1"/>
          </p:cNvSpPr>
          <p:nvPr/>
        </p:nvSpPr>
        <p:spPr bwMode="auto">
          <a:xfrm>
            <a:off x="1428792" y="432394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3" name="Oval 5071"/>
          <p:cNvSpPr>
            <a:spLocks noChangeArrowheads="1"/>
          </p:cNvSpPr>
          <p:nvPr/>
        </p:nvSpPr>
        <p:spPr bwMode="auto">
          <a:xfrm>
            <a:off x="1420452" y="432394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4" name="Oval 5072"/>
          <p:cNvSpPr>
            <a:spLocks noChangeArrowheads="1"/>
          </p:cNvSpPr>
          <p:nvPr/>
        </p:nvSpPr>
        <p:spPr bwMode="auto">
          <a:xfrm>
            <a:off x="1446861" y="432394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5" name="Oval 5073"/>
          <p:cNvSpPr>
            <a:spLocks noChangeArrowheads="1"/>
          </p:cNvSpPr>
          <p:nvPr/>
        </p:nvSpPr>
        <p:spPr bwMode="auto">
          <a:xfrm>
            <a:off x="1420452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6" name="Oval 5074"/>
          <p:cNvSpPr>
            <a:spLocks noChangeArrowheads="1"/>
          </p:cNvSpPr>
          <p:nvPr/>
        </p:nvSpPr>
        <p:spPr bwMode="auto">
          <a:xfrm>
            <a:off x="958996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7" name="Oval 5075"/>
          <p:cNvSpPr>
            <a:spLocks noChangeArrowheads="1"/>
          </p:cNvSpPr>
          <p:nvPr/>
        </p:nvSpPr>
        <p:spPr bwMode="auto">
          <a:xfrm>
            <a:off x="1502459" y="424863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8" name="Oval 5076"/>
          <p:cNvSpPr>
            <a:spLocks noChangeArrowheads="1"/>
          </p:cNvSpPr>
          <p:nvPr/>
        </p:nvSpPr>
        <p:spPr bwMode="auto">
          <a:xfrm>
            <a:off x="1456591" y="430102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19" name="Oval 5077"/>
          <p:cNvSpPr>
            <a:spLocks noChangeArrowheads="1"/>
          </p:cNvSpPr>
          <p:nvPr/>
        </p:nvSpPr>
        <p:spPr bwMode="auto">
          <a:xfrm>
            <a:off x="1420452" y="427810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0" name="Oval 5078"/>
          <p:cNvSpPr>
            <a:spLocks noChangeArrowheads="1"/>
          </p:cNvSpPr>
          <p:nvPr/>
        </p:nvSpPr>
        <p:spPr bwMode="auto">
          <a:xfrm>
            <a:off x="1438521" y="424863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1" name="Oval 5079"/>
          <p:cNvSpPr>
            <a:spLocks noChangeArrowheads="1"/>
          </p:cNvSpPr>
          <p:nvPr/>
        </p:nvSpPr>
        <p:spPr bwMode="auto">
          <a:xfrm>
            <a:off x="1466319" y="420279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2" name="Oval 5080"/>
          <p:cNvSpPr>
            <a:spLocks noChangeArrowheads="1"/>
          </p:cNvSpPr>
          <p:nvPr/>
        </p:nvSpPr>
        <p:spPr bwMode="auto">
          <a:xfrm>
            <a:off x="1410722" y="4263913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3" name="Oval 5081"/>
          <p:cNvSpPr>
            <a:spLocks noChangeArrowheads="1"/>
          </p:cNvSpPr>
          <p:nvPr/>
        </p:nvSpPr>
        <p:spPr bwMode="auto">
          <a:xfrm>
            <a:off x="1456591" y="420279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4" name="Oval 5082"/>
          <p:cNvSpPr>
            <a:spLocks noChangeArrowheads="1"/>
          </p:cNvSpPr>
          <p:nvPr/>
        </p:nvSpPr>
        <p:spPr bwMode="auto">
          <a:xfrm>
            <a:off x="1446861" y="419514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5" name="Oval 5083"/>
          <p:cNvSpPr>
            <a:spLocks noChangeArrowheads="1"/>
          </p:cNvSpPr>
          <p:nvPr/>
        </p:nvSpPr>
        <p:spPr bwMode="auto">
          <a:xfrm>
            <a:off x="1474660" y="4173319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6" name="Oval 5084"/>
          <p:cNvSpPr>
            <a:spLocks noChangeArrowheads="1"/>
          </p:cNvSpPr>
          <p:nvPr/>
        </p:nvSpPr>
        <p:spPr bwMode="auto">
          <a:xfrm>
            <a:off x="1474660" y="4173319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7" name="Oval 5085"/>
          <p:cNvSpPr>
            <a:spLocks noChangeArrowheads="1"/>
          </p:cNvSpPr>
          <p:nvPr/>
        </p:nvSpPr>
        <p:spPr bwMode="auto">
          <a:xfrm>
            <a:off x="1548327" y="431630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8" name="Oval 5086"/>
          <p:cNvSpPr>
            <a:spLocks noChangeArrowheads="1"/>
          </p:cNvSpPr>
          <p:nvPr/>
        </p:nvSpPr>
        <p:spPr bwMode="auto">
          <a:xfrm>
            <a:off x="1539985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29" name="Oval 5087"/>
          <p:cNvSpPr>
            <a:spLocks noChangeArrowheads="1"/>
          </p:cNvSpPr>
          <p:nvPr/>
        </p:nvSpPr>
        <p:spPr bwMode="auto">
          <a:xfrm>
            <a:off x="1594193" y="429338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0" name="Oval 5088"/>
          <p:cNvSpPr>
            <a:spLocks noChangeArrowheads="1"/>
          </p:cNvSpPr>
          <p:nvPr/>
        </p:nvSpPr>
        <p:spPr bwMode="auto">
          <a:xfrm>
            <a:off x="1548327" y="430866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1" name="Oval 5089"/>
          <p:cNvSpPr>
            <a:spLocks noChangeArrowheads="1"/>
          </p:cNvSpPr>
          <p:nvPr/>
        </p:nvSpPr>
        <p:spPr bwMode="auto">
          <a:xfrm>
            <a:off x="1613652" y="428574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2" name="Oval 5090"/>
          <p:cNvSpPr>
            <a:spLocks noChangeArrowheads="1"/>
          </p:cNvSpPr>
          <p:nvPr/>
        </p:nvSpPr>
        <p:spPr bwMode="auto">
          <a:xfrm>
            <a:off x="1558054" y="430102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3" name="Oval 5091"/>
          <p:cNvSpPr>
            <a:spLocks noChangeArrowheads="1"/>
          </p:cNvSpPr>
          <p:nvPr/>
        </p:nvSpPr>
        <p:spPr bwMode="auto">
          <a:xfrm>
            <a:off x="1512187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4" name="Oval 5092"/>
          <p:cNvSpPr>
            <a:spLocks noChangeArrowheads="1"/>
          </p:cNvSpPr>
          <p:nvPr/>
        </p:nvSpPr>
        <p:spPr bwMode="auto">
          <a:xfrm>
            <a:off x="1539985" y="433158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5" name="Oval 5093"/>
          <p:cNvSpPr>
            <a:spLocks noChangeArrowheads="1"/>
          </p:cNvSpPr>
          <p:nvPr/>
        </p:nvSpPr>
        <p:spPr bwMode="auto">
          <a:xfrm>
            <a:off x="1567784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6" name="Oval 5094"/>
          <p:cNvSpPr>
            <a:spLocks noChangeArrowheads="1"/>
          </p:cNvSpPr>
          <p:nvPr/>
        </p:nvSpPr>
        <p:spPr bwMode="auto">
          <a:xfrm>
            <a:off x="1539985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7" name="Oval 5095"/>
          <p:cNvSpPr>
            <a:spLocks noChangeArrowheads="1"/>
          </p:cNvSpPr>
          <p:nvPr/>
        </p:nvSpPr>
        <p:spPr bwMode="auto">
          <a:xfrm>
            <a:off x="1512187" y="433922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8" name="Oval 5096"/>
          <p:cNvSpPr>
            <a:spLocks noChangeArrowheads="1"/>
          </p:cNvSpPr>
          <p:nvPr/>
        </p:nvSpPr>
        <p:spPr bwMode="auto">
          <a:xfrm>
            <a:off x="1088259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39" name="Oval 5097"/>
          <p:cNvSpPr>
            <a:spLocks noChangeArrowheads="1"/>
          </p:cNvSpPr>
          <p:nvPr/>
        </p:nvSpPr>
        <p:spPr bwMode="auto">
          <a:xfrm>
            <a:off x="1106328" y="446038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0" name="Oval 5098"/>
          <p:cNvSpPr>
            <a:spLocks noChangeArrowheads="1"/>
          </p:cNvSpPr>
          <p:nvPr/>
        </p:nvSpPr>
        <p:spPr bwMode="auto">
          <a:xfrm>
            <a:off x="1125787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1" name="Oval 5099"/>
          <p:cNvSpPr>
            <a:spLocks noChangeArrowheads="1"/>
          </p:cNvSpPr>
          <p:nvPr/>
        </p:nvSpPr>
        <p:spPr bwMode="auto">
          <a:xfrm>
            <a:off x="1161926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2" name="Oval 5100"/>
          <p:cNvSpPr>
            <a:spLocks noChangeArrowheads="1"/>
          </p:cNvSpPr>
          <p:nvPr/>
        </p:nvSpPr>
        <p:spPr bwMode="auto">
          <a:xfrm>
            <a:off x="1179994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3" name="Oval 5101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4" name="Oval 5102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5" name="Oval 5103"/>
          <p:cNvSpPr>
            <a:spLocks noChangeArrowheads="1"/>
          </p:cNvSpPr>
          <p:nvPr/>
        </p:nvSpPr>
        <p:spPr bwMode="auto">
          <a:xfrm>
            <a:off x="885329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6" name="Oval 5104"/>
          <p:cNvSpPr>
            <a:spLocks noChangeArrowheads="1"/>
          </p:cNvSpPr>
          <p:nvPr/>
        </p:nvSpPr>
        <p:spPr bwMode="auto">
          <a:xfrm>
            <a:off x="885329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7" name="Oval 5105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8" name="Oval 5106"/>
          <p:cNvSpPr>
            <a:spLocks noChangeArrowheads="1"/>
          </p:cNvSpPr>
          <p:nvPr/>
        </p:nvSpPr>
        <p:spPr bwMode="auto">
          <a:xfrm>
            <a:off x="913128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49" name="Oval 5107"/>
          <p:cNvSpPr>
            <a:spLocks noChangeArrowheads="1"/>
          </p:cNvSpPr>
          <p:nvPr/>
        </p:nvSpPr>
        <p:spPr bwMode="auto">
          <a:xfrm>
            <a:off x="97845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0" name="Oval 5108"/>
          <p:cNvSpPr>
            <a:spLocks noChangeArrowheads="1"/>
          </p:cNvSpPr>
          <p:nvPr/>
        </p:nvSpPr>
        <p:spPr bwMode="auto">
          <a:xfrm>
            <a:off x="1641450" y="411983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1" name="Oval 5109"/>
          <p:cNvSpPr>
            <a:spLocks noChangeArrowheads="1"/>
          </p:cNvSpPr>
          <p:nvPr/>
        </p:nvSpPr>
        <p:spPr bwMode="auto">
          <a:xfrm>
            <a:off x="1438521" y="424863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2" name="Oval 5110"/>
          <p:cNvSpPr>
            <a:spLocks noChangeArrowheads="1"/>
          </p:cNvSpPr>
          <p:nvPr/>
        </p:nvSpPr>
        <p:spPr bwMode="auto">
          <a:xfrm>
            <a:off x="1512187" y="4158037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3" name="Oval 5111"/>
          <p:cNvSpPr>
            <a:spLocks noChangeArrowheads="1"/>
          </p:cNvSpPr>
          <p:nvPr/>
        </p:nvSpPr>
        <p:spPr bwMode="auto">
          <a:xfrm>
            <a:off x="1603923" y="41351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4" name="Oval 5112"/>
          <p:cNvSpPr>
            <a:spLocks noChangeArrowheads="1"/>
          </p:cNvSpPr>
          <p:nvPr/>
        </p:nvSpPr>
        <p:spPr bwMode="auto">
          <a:xfrm>
            <a:off x="1520528" y="419514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5" name="Oval 5113"/>
          <p:cNvSpPr>
            <a:spLocks noChangeArrowheads="1"/>
          </p:cNvSpPr>
          <p:nvPr/>
        </p:nvSpPr>
        <p:spPr bwMode="auto">
          <a:xfrm>
            <a:off x="1576125" y="41351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6" name="Oval 5114"/>
          <p:cNvSpPr>
            <a:spLocks noChangeArrowheads="1"/>
          </p:cNvSpPr>
          <p:nvPr/>
        </p:nvSpPr>
        <p:spPr bwMode="auto">
          <a:xfrm>
            <a:off x="1474660" y="419514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7" name="Oval 5115"/>
          <p:cNvSpPr>
            <a:spLocks noChangeArrowheads="1"/>
          </p:cNvSpPr>
          <p:nvPr/>
        </p:nvSpPr>
        <p:spPr bwMode="auto">
          <a:xfrm>
            <a:off x="1484389" y="417986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8" name="Oval 5116"/>
          <p:cNvSpPr>
            <a:spLocks noChangeArrowheads="1"/>
          </p:cNvSpPr>
          <p:nvPr/>
        </p:nvSpPr>
        <p:spPr bwMode="auto">
          <a:xfrm>
            <a:off x="1392653" y="433158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59" name="Oval 5117"/>
          <p:cNvSpPr>
            <a:spLocks noChangeArrowheads="1"/>
          </p:cNvSpPr>
          <p:nvPr/>
        </p:nvSpPr>
        <p:spPr bwMode="auto">
          <a:xfrm>
            <a:off x="1466319" y="427810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0" name="Oval 5118"/>
          <p:cNvSpPr>
            <a:spLocks noChangeArrowheads="1"/>
          </p:cNvSpPr>
          <p:nvPr/>
        </p:nvSpPr>
        <p:spPr bwMode="auto">
          <a:xfrm>
            <a:off x="1466319" y="4271552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1" name="Oval 5119"/>
          <p:cNvSpPr>
            <a:spLocks noChangeArrowheads="1"/>
          </p:cNvSpPr>
          <p:nvPr/>
        </p:nvSpPr>
        <p:spPr bwMode="auto">
          <a:xfrm>
            <a:off x="1539985" y="429338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2" name="Oval 5120"/>
          <p:cNvSpPr>
            <a:spLocks noChangeArrowheads="1"/>
          </p:cNvSpPr>
          <p:nvPr/>
        </p:nvSpPr>
        <p:spPr bwMode="auto">
          <a:xfrm>
            <a:off x="1567784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3" name="Oval 5121"/>
          <p:cNvSpPr>
            <a:spLocks noChangeArrowheads="1"/>
          </p:cNvSpPr>
          <p:nvPr/>
        </p:nvSpPr>
        <p:spPr bwMode="auto">
          <a:xfrm>
            <a:off x="1373195" y="4362147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4" name="Oval 5122"/>
          <p:cNvSpPr>
            <a:spLocks noChangeArrowheads="1"/>
          </p:cNvSpPr>
          <p:nvPr/>
        </p:nvSpPr>
        <p:spPr bwMode="auto">
          <a:xfrm>
            <a:off x="1400994" y="429338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5" name="Oval 5123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6" name="Oval 5124"/>
          <p:cNvSpPr>
            <a:spLocks noChangeArrowheads="1"/>
          </p:cNvSpPr>
          <p:nvPr/>
        </p:nvSpPr>
        <p:spPr bwMode="auto">
          <a:xfrm>
            <a:off x="1235592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7" name="Oval 5125"/>
          <p:cNvSpPr>
            <a:spLocks noChangeArrowheads="1"/>
          </p:cNvSpPr>
          <p:nvPr/>
        </p:nvSpPr>
        <p:spPr bwMode="auto">
          <a:xfrm>
            <a:off x="1245320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8" name="Oval 5126"/>
          <p:cNvSpPr>
            <a:spLocks noChangeArrowheads="1"/>
          </p:cNvSpPr>
          <p:nvPr/>
        </p:nvSpPr>
        <p:spPr bwMode="auto">
          <a:xfrm>
            <a:off x="1245320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69" name="Oval 5127"/>
          <p:cNvSpPr>
            <a:spLocks noChangeArrowheads="1"/>
          </p:cNvSpPr>
          <p:nvPr/>
        </p:nvSpPr>
        <p:spPr bwMode="auto">
          <a:xfrm>
            <a:off x="1245320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0" name="Oval 5128"/>
          <p:cNvSpPr>
            <a:spLocks noChangeArrowheads="1"/>
          </p:cNvSpPr>
          <p:nvPr/>
        </p:nvSpPr>
        <p:spPr bwMode="auto">
          <a:xfrm>
            <a:off x="1263389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1" name="Oval 5129"/>
          <p:cNvSpPr>
            <a:spLocks noChangeArrowheads="1"/>
          </p:cNvSpPr>
          <p:nvPr/>
        </p:nvSpPr>
        <p:spPr bwMode="auto">
          <a:xfrm>
            <a:off x="1235592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2" name="Oval 5130"/>
          <p:cNvSpPr>
            <a:spLocks noChangeArrowheads="1"/>
          </p:cNvSpPr>
          <p:nvPr/>
        </p:nvSpPr>
        <p:spPr bwMode="auto">
          <a:xfrm>
            <a:off x="1273119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3" name="Oval 5131"/>
          <p:cNvSpPr>
            <a:spLocks noChangeArrowheads="1"/>
          </p:cNvSpPr>
          <p:nvPr/>
        </p:nvSpPr>
        <p:spPr bwMode="auto">
          <a:xfrm>
            <a:off x="1273119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4" name="Oval 5132"/>
          <p:cNvSpPr>
            <a:spLocks noChangeArrowheads="1"/>
          </p:cNvSpPr>
          <p:nvPr/>
        </p:nvSpPr>
        <p:spPr bwMode="auto">
          <a:xfrm>
            <a:off x="1273119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5" name="Oval 5133"/>
          <p:cNvSpPr>
            <a:spLocks noChangeArrowheads="1"/>
          </p:cNvSpPr>
          <p:nvPr/>
        </p:nvSpPr>
        <p:spPr bwMode="auto">
          <a:xfrm>
            <a:off x="1281459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6" name="Oval 5134"/>
          <p:cNvSpPr>
            <a:spLocks noChangeArrowheads="1"/>
          </p:cNvSpPr>
          <p:nvPr/>
        </p:nvSpPr>
        <p:spPr bwMode="auto">
          <a:xfrm>
            <a:off x="1281459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7" name="Oval 5135"/>
          <p:cNvSpPr>
            <a:spLocks noChangeArrowheads="1"/>
          </p:cNvSpPr>
          <p:nvPr/>
        </p:nvSpPr>
        <p:spPr bwMode="auto">
          <a:xfrm>
            <a:off x="1273119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8" name="Oval 5136"/>
          <p:cNvSpPr>
            <a:spLocks noChangeArrowheads="1"/>
          </p:cNvSpPr>
          <p:nvPr/>
        </p:nvSpPr>
        <p:spPr bwMode="auto">
          <a:xfrm>
            <a:off x="1318986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79" name="Oval 5137"/>
          <p:cNvSpPr>
            <a:spLocks noChangeArrowheads="1"/>
          </p:cNvSpPr>
          <p:nvPr/>
        </p:nvSpPr>
        <p:spPr bwMode="auto">
          <a:xfrm>
            <a:off x="1438521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0" name="Oval 5138"/>
          <p:cNvSpPr>
            <a:spLocks noChangeArrowheads="1"/>
          </p:cNvSpPr>
          <p:nvPr/>
        </p:nvSpPr>
        <p:spPr bwMode="auto">
          <a:xfrm>
            <a:off x="1484389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1" name="Oval 5139"/>
          <p:cNvSpPr>
            <a:spLocks noChangeArrowheads="1"/>
          </p:cNvSpPr>
          <p:nvPr/>
        </p:nvSpPr>
        <p:spPr bwMode="auto">
          <a:xfrm>
            <a:off x="1428792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2" name="Oval 5140"/>
          <p:cNvSpPr>
            <a:spLocks noChangeArrowheads="1"/>
          </p:cNvSpPr>
          <p:nvPr/>
        </p:nvSpPr>
        <p:spPr bwMode="auto">
          <a:xfrm>
            <a:off x="1337056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3" name="Oval 5141"/>
          <p:cNvSpPr>
            <a:spLocks noChangeArrowheads="1"/>
          </p:cNvSpPr>
          <p:nvPr/>
        </p:nvSpPr>
        <p:spPr bwMode="auto">
          <a:xfrm>
            <a:off x="1337056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4" name="Oval 5142"/>
          <p:cNvSpPr>
            <a:spLocks noChangeArrowheads="1"/>
          </p:cNvSpPr>
          <p:nvPr/>
        </p:nvSpPr>
        <p:spPr bwMode="auto">
          <a:xfrm>
            <a:off x="1309258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5" name="Oval 5143"/>
          <p:cNvSpPr>
            <a:spLocks noChangeArrowheads="1"/>
          </p:cNvSpPr>
          <p:nvPr/>
        </p:nvSpPr>
        <p:spPr bwMode="auto">
          <a:xfrm>
            <a:off x="152052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6" name="Oval 5144"/>
          <p:cNvSpPr>
            <a:spLocks noChangeArrowheads="1"/>
          </p:cNvSpPr>
          <p:nvPr/>
        </p:nvSpPr>
        <p:spPr bwMode="auto">
          <a:xfrm>
            <a:off x="1520528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7" name="Oval 5145"/>
          <p:cNvSpPr>
            <a:spLocks noChangeArrowheads="1"/>
          </p:cNvSpPr>
          <p:nvPr/>
        </p:nvSpPr>
        <p:spPr bwMode="auto">
          <a:xfrm>
            <a:off x="1520528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8" name="Oval 5146"/>
          <p:cNvSpPr>
            <a:spLocks noChangeArrowheads="1"/>
          </p:cNvSpPr>
          <p:nvPr/>
        </p:nvSpPr>
        <p:spPr bwMode="auto">
          <a:xfrm>
            <a:off x="1291188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89" name="Oval 5147"/>
          <p:cNvSpPr>
            <a:spLocks noChangeArrowheads="1"/>
          </p:cNvSpPr>
          <p:nvPr/>
        </p:nvSpPr>
        <p:spPr bwMode="auto">
          <a:xfrm>
            <a:off x="97845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0" name="Oval 5148"/>
          <p:cNvSpPr>
            <a:spLocks noChangeArrowheads="1"/>
          </p:cNvSpPr>
          <p:nvPr/>
        </p:nvSpPr>
        <p:spPr bwMode="auto">
          <a:xfrm>
            <a:off x="98679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1" name="Oval 5149"/>
          <p:cNvSpPr>
            <a:spLocks noChangeArrowheads="1"/>
          </p:cNvSpPr>
          <p:nvPr/>
        </p:nvSpPr>
        <p:spPr bwMode="auto">
          <a:xfrm>
            <a:off x="1621992" y="433922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2" name="Oval 5150"/>
          <p:cNvSpPr>
            <a:spLocks noChangeArrowheads="1"/>
          </p:cNvSpPr>
          <p:nvPr/>
        </p:nvSpPr>
        <p:spPr bwMode="auto">
          <a:xfrm>
            <a:off x="1613652" y="433922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3" name="Oval 5151"/>
          <p:cNvSpPr>
            <a:spLocks noChangeArrowheads="1"/>
          </p:cNvSpPr>
          <p:nvPr/>
        </p:nvSpPr>
        <p:spPr bwMode="auto">
          <a:xfrm>
            <a:off x="1474660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4" name="Oval 5153"/>
          <p:cNvSpPr>
            <a:spLocks noChangeArrowheads="1"/>
          </p:cNvSpPr>
          <p:nvPr/>
        </p:nvSpPr>
        <p:spPr bwMode="auto">
          <a:xfrm>
            <a:off x="1502459" y="436978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5" name="Oval 5154"/>
          <p:cNvSpPr>
            <a:spLocks noChangeArrowheads="1"/>
          </p:cNvSpPr>
          <p:nvPr/>
        </p:nvSpPr>
        <p:spPr bwMode="auto">
          <a:xfrm>
            <a:off x="1512187" y="437633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6" name="Oval 5155"/>
          <p:cNvSpPr>
            <a:spLocks noChangeArrowheads="1"/>
          </p:cNvSpPr>
          <p:nvPr/>
        </p:nvSpPr>
        <p:spPr bwMode="auto">
          <a:xfrm>
            <a:off x="1548327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7" name="Oval 5156"/>
          <p:cNvSpPr>
            <a:spLocks noChangeArrowheads="1"/>
          </p:cNvSpPr>
          <p:nvPr/>
        </p:nvSpPr>
        <p:spPr bwMode="auto">
          <a:xfrm>
            <a:off x="1502459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8" name="Oval 5157"/>
          <p:cNvSpPr>
            <a:spLocks noChangeArrowheads="1"/>
          </p:cNvSpPr>
          <p:nvPr/>
        </p:nvSpPr>
        <p:spPr bwMode="auto">
          <a:xfrm>
            <a:off x="1512187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399" name="Oval 5158"/>
          <p:cNvSpPr>
            <a:spLocks noChangeArrowheads="1"/>
          </p:cNvSpPr>
          <p:nvPr/>
        </p:nvSpPr>
        <p:spPr bwMode="auto">
          <a:xfrm>
            <a:off x="1512187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0" name="Oval 5159"/>
          <p:cNvSpPr>
            <a:spLocks noChangeArrowheads="1"/>
          </p:cNvSpPr>
          <p:nvPr/>
        </p:nvSpPr>
        <p:spPr bwMode="auto">
          <a:xfrm>
            <a:off x="1494117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1" name="Oval 5160"/>
          <p:cNvSpPr>
            <a:spLocks noChangeArrowheads="1"/>
          </p:cNvSpPr>
          <p:nvPr/>
        </p:nvSpPr>
        <p:spPr bwMode="auto">
          <a:xfrm>
            <a:off x="1576125" y="434686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2" name="Oval 5161"/>
          <p:cNvSpPr>
            <a:spLocks noChangeArrowheads="1"/>
          </p:cNvSpPr>
          <p:nvPr/>
        </p:nvSpPr>
        <p:spPr bwMode="auto">
          <a:xfrm>
            <a:off x="1585853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3" name="Oval 5162"/>
          <p:cNvSpPr>
            <a:spLocks noChangeArrowheads="1"/>
          </p:cNvSpPr>
          <p:nvPr/>
        </p:nvSpPr>
        <p:spPr bwMode="auto">
          <a:xfrm>
            <a:off x="1558054" y="433922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4" name="Oval 5163"/>
          <p:cNvSpPr>
            <a:spLocks noChangeArrowheads="1"/>
          </p:cNvSpPr>
          <p:nvPr/>
        </p:nvSpPr>
        <p:spPr bwMode="auto">
          <a:xfrm>
            <a:off x="96872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5" name="Oval 5164"/>
          <p:cNvSpPr>
            <a:spLocks noChangeArrowheads="1"/>
          </p:cNvSpPr>
          <p:nvPr/>
        </p:nvSpPr>
        <p:spPr bwMode="auto">
          <a:xfrm>
            <a:off x="1392653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6" name="Oval 5165"/>
          <p:cNvSpPr>
            <a:spLocks noChangeArrowheads="1"/>
          </p:cNvSpPr>
          <p:nvPr/>
        </p:nvSpPr>
        <p:spPr bwMode="auto">
          <a:xfrm>
            <a:off x="1410722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7" name="Oval 5166"/>
          <p:cNvSpPr>
            <a:spLocks noChangeArrowheads="1"/>
          </p:cNvSpPr>
          <p:nvPr/>
        </p:nvSpPr>
        <p:spPr bwMode="auto">
          <a:xfrm>
            <a:off x="1299528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8" name="Oval 5167"/>
          <p:cNvSpPr>
            <a:spLocks noChangeArrowheads="1"/>
          </p:cNvSpPr>
          <p:nvPr/>
        </p:nvSpPr>
        <p:spPr bwMode="auto">
          <a:xfrm>
            <a:off x="1400994" y="434686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09" name="Oval 5168"/>
          <p:cNvSpPr>
            <a:spLocks noChangeArrowheads="1"/>
          </p:cNvSpPr>
          <p:nvPr/>
        </p:nvSpPr>
        <p:spPr bwMode="auto">
          <a:xfrm>
            <a:off x="1337056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0" name="Oval 5169"/>
          <p:cNvSpPr>
            <a:spLocks noChangeArrowheads="1"/>
          </p:cNvSpPr>
          <p:nvPr/>
        </p:nvSpPr>
        <p:spPr bwMode="auto">
          <a:xfrm>
            <a:off x="1291188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1" name="Oval 5170"/>
          <p:cNvSpPr>
            <a:spLocks noChangeArrowheads="1"/>
          </p:cNvSpPr>
          <p:nvPr/>
        </p:nvSpPr>
        <p:spPr bwMode="auto">
          <a:xfrm>
            <a:off x="1299528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2" name="Oval 5171"/>
          <p:cNvSpPr>
            <a:spLocks noChangeArrowheads="1"/>
          </p:cNvSpPr>
          <p:nvPr/>
        </p:nvSpPr>
        <p:spPr bwMode="auto">
          <a:xfrm>
            <a:off x="1253662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3" name="Oval 5172"/>
          <p:cNvSpPr>
            <a:spLocks noChangeArrowheads="1"/>
          </p:cNvSpPr>
          <p:nvPr/>
        </p:nvSpPr>
        <p:spPr bwMode="auto">
          <a:xfrm>
            <a:off x="1309258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4" name="Oval 5173"/>
          <p:cNvSpPr>
            <a:spLocks noChangeArrowheads="1"/>
          </p:cNvSpPr>
          <p:nvPr/>
        </p:nvSpPr>
        <p:spPr bwMode="auto">
          <a:xfrm>
            <a:off x="1337056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5" name="Oval 5174"/>
          <p:cNvSpPr>
            <a:spLocks noChangeArrowheads="1"/>
          </p:cNvSpPr>
          <p:nvPr/>
        </p:nvSpPr>
        <p:spPr bwMode="auto">
          <a:xfrm>
            <a:off x="1346785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6" name="Oval 5175"/>
          <p:cNvSpPr>
            <a:spLocks noChangeArrowheads="1"/>
          </p:cNvSpPr>
          <p:nvPr/>
        </p:nvSpPr>
        <p:spPr bwMode="auto">
          <a:xfrm>
            <a:off x="1143855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7" name="Oval 5176"/>
          <p:cNvSpPr>
            <a:spLocks noChangeArrowheads="1"/>
          </p:cNvSpPr>
          <p:nvPr/>
        </p:nvSpPr>
        <p:spPr bwMode="auto">
          <a:xfrm>
            <a:off x="1143855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8" name="Oval 5177"/>
          <p:cNvSpPr>
            <a:spLocks noChangeArrowheads="1"/>
          </p:cNvSpPr>
          <p:nvPr/>
        </p:nvSpPr>
        <p:spPr bwMode="auto">
          <a:xfrm>
            <a:off x="1143855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19" name="Oval 5178"/>
          <p:cNvSpPr>
            <a:spLocks noChangeArrowheads="1"/>
          </p:cNvSpPr>
          <p:nvPr/>
        </p:nvSpPr>
        <p:spPr bwMode="auto">
          <a:xfrm>
            <a:off x="1152196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0" name="Oval 5179"/>
          <p:cNvSpPr>
            <a:spLocks noChangeArrowheads="1"/>
          </p:cNvSpPr>
          <p:nvPr/>
        </p:nvSpPr>
        <p:spPr bwMode="auto">
          <a:xfrm>
            <a:off x="1382924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1" name="Oval 5180"/>
          <p:cNvSpPr>
            <a:spLocks noChangeArrowheads="1"/>
          </p:cNvSpPr>
          <p:nvPr/>
        </p:nvSpPr>
        <p:spPr bwMode="auto">
          <a:xfrm>
            <a:off x="1420452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2" name="Oval 5181"/>
          <p:cNvSpPr>
            <a:spLocks noChangeArrowheads="1"/>
          </p:cNvSpPr>
          <p:nvPr/>
        </p:nvSpPr>
        <p:spPr bwMode="auto">
          <a:xfrm>
            <a:off x="1438521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3" name="Oval 5182"/>
          <p:cNvSpPr>
            <a:spLocks noChangeArrowheads="1"/>
          </p:cNvSpPr>
          <p:nvPr/>
        </p:nvSpPr>
        <p:spPr bwMode="auto">
          <a:xfrm>
            <a:off x="130925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4" name="Oval 5183"/>
          <p:cNvSpPr>
            <a:spLocks noChangeArrowheads="1"/>
          </p:cNvSpPr>
          <p:nvPr/>
        </p:nvSpPr>
        <p:spPr bwMode="auto">
          <a:xfrm>
            <a:off x="1603923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5" name="Oval 5184"/>
          <p:cNvSpPr>
            <a:spLocks noChangeArrowheads="1"/>
          </p:cNvSpPr>
          <p:nvPr/>
        </p:nvSpPr>
        <p:spPr bwMode="auto">
          <a:xfrm>
            <a:off x="1161926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6" name="Oval 5185"/>
          <p:cNvSpPr>
            <a:spLocks noChangeArrowheads="1"/>
          </p:cNvSpPr>
          <p:nvPr/>
        </p:nvSpPr>
        <p:spPr bwMode="auto">
          <a:xfrm>
            <a:off x="1199452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7" name="Oval 5186"/>
          <p:cNvSpPr>
            <a:spLocks noChangeArrowheads="1"/>
          </p:cNvSpPr>
          <p:nvPr/>
        </p:nvSpPr>
        <p:spPr bwMode="auto">
          <a:xfrm>
            <a:off x="97845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8" name="Oval 5187"/>
          <p:cNvSpPr>
            <a:spLocks noChangeArrowheads="1"/>
          </p:cNvSpPr>
          <p:nvPr/>
        </p:nvSpPr>
        <p:spPr bwMode="auto">
          <a:xfrm>
            <a:off x="1373195" y="429338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29" name="Oval 5188"/>
          <p:cNvSpPr>
            <a:spLocks noChangeArrowheads="1"/>
          </p:cNvSpPr>
          <p:nvPr/>
        </p:nvSpPr>
        <p:spPr bwMode="auto">
          <a:xfrm>
            <a:off x="1346785" y="4271552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0" name="Oval 5189"/>
          <p:cNvSpPr>
            <a:spLocks noChangeArrowheads="1"/>
          </p:cNvSpPr>
          <p:nvPr/>
        </p:nvSpPr>
        <p:spPr bwMode="auto">
          <a:xfrm>
            <a:off x="1125787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1" name="Oval 5190"/>
          <p:cNvSpPr>
            <a:spLocks noChangeArrowheads="1"/>
          </p:cNvSpPr>
          <p:nvPr/>
        </p:nvSpPr>
        <p:spPr bwMode="auto">
          <a:xfrm>
            <a:off x="1143855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2" name="Oval 5191"/>
          <p:cNvSpPr>
            <a:spLocks noChangeArrowheads="1"/>
          </p:cNvSpPr>
          <p:nvPr/>
        </p:nvSpPr>
        <p:spPr bwMode="auto">
          <a:xfrm>
            <a:off x="1179994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3" name="Oval 5192"/>
          <p:cNvSpPr>
            <a:spLocks noChangeArrowheads="1"/>
          </p:cNvSpPr>
          <p:nvPr/>
        </p:nvSpPr>
        <p:spPr bwMode="auto">
          <a:xfrm>
            <a:off x="89505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4" name="Oval 5193"/>
          <p:cNvSpPr>
            <a:spLocks noChangeArrowheads="1"/>
          </p:cNvSpPr>
          <p:nvPr/>
        </p:nvSpPr>
        <p:spPr bwMode="auto">
          <a:xfrm>
            <a:off x="1161926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5" name="Oval 5194"/>
          <p:cNvSpPr>
            <a:spLocks noChangeArrowheads="1"/>
          </p:cNvSpPr>
          <p:nvPr/>
        </p:nvSpPr>
        <p:spPr bwMode="auto">
          <a:xfrm>
            <a:off x="950655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6" name="Oval 5195"/>
          <p:cNvSpPr>
            <a:spLocks noChangeArrowheads="1"/>
          </p:cNvSpPr>
          <p:nvPr/>
        </p:nvSpPr>
        <p:spPr bwMode="auto">
          <a:xfrm>
            <a:off x="1004863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7" name="Oval 5196"/>
          <p:cNvSpPr>
            <a:spLocks noChangeArrowheads="1"/>
          </p:cNvSpPr>
          <p:nvPr/>
        </p:nvSpPr>
        <p:spPr bwMode="auto">
          <a:xfrm>
            <a:off x="1024321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8" name="Oval 5197"/>
          <p:cNvSpPr>
            <a:spLocks noChangeArrowheads="1"/>
          </p:cNvSpPr>
          <p:nvPr/>
        </p:nvSpPr>
        <p:spPr bwMode="auto">
          <a:xfrm>
            <a:off x="940927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39" name="Oval 5198"/>
          <p:cNvSpPr>
            <a:spLocks noChangeArrowheads="1"/>
          </p:cNvSpPr>
          <p:nvPr/>
        </p:nvSpPr>
        <p:spPr bwMode="auto">
          <a:xfrm>
            <a:off x="996522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0" name="Oval 5199"/>
          <p:cNvSpPr>
            <a:spLocks noChangeArrowheads="1"/>
          </p:cNvSpPr>
          <p:nvPr/>
        </p:nvSpPr>
        <p:spPr bwMode="auto">
          <a:xfrm>
            <a:off x="1014593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1" name="Oval 5200"/>
          <p:cNvSpPr>
            <a:spLocks noChangeArrowheads="1"/>
          </p:cNvSpPr>
          <p:nvPr/>
        </p:nvSpPr>
        <p:spPr bwMode="auto">
          <a:xfrm>
            <a:off x="996522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2" name="Oval 5201"/>
          <p:cNvSpPr>
            <a:spLocks noChangeArrowheads="1"/>
          </p:cNvSpPr>
          <p:nvPr/>
        </p:nvSpPr>
        <p:spPr bwMode="auto">
          <a:xfrm>
            <a:off x="100486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3" name="Oval 5202"/>
          <p:cNvSpPr>
            <a:spLocks noChangeArrowheads="1"/>
          </p:cNvSpPr>
          <p:nvPr/>
        </p:nvSpPr>
        <p:spPr bwMode="auto">
          <a:xfrm>
            <a:off x="100486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4" name="Oval 5203"/>
          <p:cNvSpPr>
            <a:spLocks noChangeArrowheads="1"/>
          </p:cNvSpPr>
          <p:nvPr/>
        </p:nvSpPr>
        <p:spPr bwMode="auto">
          <a:xfrm>
            <a:off x="996522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5" name="Oval 5204"/>
          <p:cNvSpPr>
            <a:spLocks noChangeArrowheads="1"/>
          </p:cNvSpPr>
          <p:nvPr/>
        </p:nvSpPr>
        <p:spPr bwMode="auto">
          <a:xfrm>
            <a:off x="100486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6" name="Oval 5205"/>
          <p:cNvSpPr>
            <a:spLocks noChangeArrowheads="1"/>
          </p:cNvSpPr>
          <p:nvPr/>
        </p:nvSpPr>
        <p:spPr bwMode="auto">
          <a:xfrm>
            <a:off x="996522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7" name="Oval 5206"/>
          <p:cNvSpPr>
            <a:spLocks noChangeArrowheads="1"/>
          </p:cNvSpPr>
          <p:nvPr/>
        </p:nvSpPr>
        <p:spPr bwMode="auto">
          <a:xfrm>
            <a:off x="100486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8" name="Oval 5207"/>
          <p:cNvSpPr>
            <a:spLocks noChangeArrowheads="1"/>
          </p:cNvSpPr>
          <p:nvPr/>
        </p:nvSpPr>
        <p:spPr bwMode="auto">
          <a:xfrm>
            <a:off x="92285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49" name="Oval 5208"/>
          <p:cNvSpPr>
            <a:spLocks noChangeArrowheads="1"/>
          </p:cNvSpPr>
          <p:nvPr/>
        </p:nvSpPr>
        <p:spPr bwMode="auto">
          <a:xfrm>
            <a:off x="950655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0" name="Oval 5209"/>
          <p:cNvSpPr>
            <a:spLocks noChangeArrowheads="1"/>
          </p:cNvSpPr>
          <p:nvPr/>
        </p:nvSpPr>
        <p:spPr bwMode="auto">
          <a:xfrm>
            <a:off x="1106328" y="446038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1" name="Oval 5210"/>
          <p:cNvSpPr>
            <a:spLocks noChangeArrowheads="1"/>
          </p:cNvSpPr>
          <p:nvPr/>
        </p:nvSpPr>
        <p:spPr bwMode="auto">
          <a:xfrm>
            <a:off x="958996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2" name="Oval 5211"/>
          <p:cNvSpPr>
            <a:spLocks noChangeArrowheads="1"/>
          </p:cNvSpPr>
          <p:nvPr/>
        </p:nvSpPr>
        <p:spPr bwMode="auto">
          <a:xfrm>
            <a:off x="978454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3" name="Oval 5212"/>
          <p:cNvSpPr>
            <a:spLocks noChangeArrowheads="1"/>
          </p:cNvSpPr>
          <p:nvPr/>
        </p:nvSpPr>
        <p:spPr bwMode="auto">
          <a:xfrm>
            <a:off x="996522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4" name="Oval 5213"/>
          <p:cNvSpPr>
            <a:spLocks noChangeArrowheads="1"/>
          </p:cNvSpPr>
          <p:nvPr/>
        </p:nvSpPr>
        <p:spPr bwMode="auto">
          <a:xfrm>
            <a:off x="1014593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5" name="Oval 5214"/>
          <p:cNvSpPr>
            <a:spLocks noChangeArrowheads="1"/>
          </p:cNvSpPr>
          <p:nvPr/>
        </p:nvSpPr>
        <p:spPr bwMode="auto">
          <a:xfrm>
            <a:off x="958996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6" name="Oval 5215"/>
          <p:cNvSpPr>
            <a:spLocks noChangeArrowheads="1"/>
          </p:cNvSpPr>
          <p:nvPr/>
        </p:nvSpPr>
        <p:spPr bwMode="auto">
          <a:xfrm>
            <a:off x="1004863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7" name="Oval 5216"/>
          <p:cNvSpPr>
            <a:spLocks noChangeArrowheads="1"/>
          </p:cNvSpPr>
          <p:nvPr/>
        </p:nvSpPr>
        <p:spPr bwMode="auto">
          <a:xfrm>
            <a:off x="98679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8" name="Oval 5217"/>
          <p:cNvSpPr>
            <a:spLocks noChangeArrowheads="1"/>
          </p:cNvSpPr>
          <p:nvPr/>
        </p:nvSpPr>
        <p:spPr bwMode="auto">
          <a:xfrm>
            <a:off x="98679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59" name="Oval 5218"/>
          <p:cNvSpPr>
            <a:spLocks noChangeArrowheads="1"/>
          </p:cNvSpPr>
          <p:nvPr/>
        </p:nvSpPr>
        <p:spPr bwMode="auto">
          <a:xfrm>
            <a:off x="968724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0" name="Oval 5219"/>
          <p:cNvSpPr>
            <a:spLocks noChangeArrowheads="1"/>
          </p:cNvSpPr>
          <p:nvPr/>
        </p:nvSpPr>
        <p:spPr bwMode="auto">
          <a:xfrm>
            <a:off x="1052120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1" name="Oval 5220"/>
          <p:cNvSpPr>
            <a:spLocks noChangeArrowheads="1"/>
          </p:cNvSpPr>
          <p:nvPr/>
        </p:nvSpPr>
        <p:spPr bwMode="auto">
          <a:xfrm>
            <a:off x="1235592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2" name="Oval 5221"/>
          <p:cNvSpPr>
            <a:spLocks noChangeArrowheads="1"/>
          </p:cNvSpPr>
          <p:nvPr/>
        </p:nvSpPr>
        <p:spPr bwMode="auto">
          <a:xfrm>
            <a:off x="1346785" y="437633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3" name="Oval 5222"/>
          <p:cNvSpPr>
            <a:spLocks noChangeArrowheads="1"/>
          </p:cNvSpPr>
          <p:nvPr/>
        </p:nvSpPr>
        <p:spPr bwMode="auto">
          <a:xfrm>
            <a:off x="1474660" y="429338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4" name="Oval 5223"/>
          <p:cNvSpPr>
            <a:spLocks noChangeArrowheads="1"/>
          </p:cNvSpPr>
          <p:nvPr/>
        </p:nvSpPr>
        <p:spPr bwMode="auto">
          <a:xfrm>
            <a:off x="1355125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5" name="Oval 5224"/>
          <p:cNvSpPr>
            <a:spLocks noChangeArrowheads="1"/>
          </p:cNvSpPr>
          <p:nvPr/>
        </p:nvSpPr>
        <p:spPr bwMode="auto">
          <a:xfrm>
            <a:off x="1466319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6" name="Oval 5225"/>
          <p:cNvSpPr>
            <a:spLocks noChangeArrowheads="1"/>
          </p:cNvSpPr>
          <p:nvPr/>
        </p:nvSpPr>
        <p:spPr bwMode="auto">
          <a:xfrm>
            <a:off x="1446861" y="438397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7" name="Oval 5226"/>
          <p:cNvSpPr>
            <a:spLocks noChangeArrowheads="1"/>
          </p:cNvSpPr>
          <p:nvPr/>
        </p:nvSpPr>
        <p:spPr bwMode="auto">
          <a:xfrm>
            <a:off x="1631721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8" name="Oval 5227"/>
          <p:cNvSpPr>
            <a:spLocks noChangeArrowheads="1"/>
          </p:cNvSpPr>
          <p:nvPr/>
        </p:nvSpPr>
        <p:spPr bwMode="auto">
          <a:xfrm>
            <a:off x="93119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69" name="Oval 5228"/>
          <p:cNvSpPr>
            <a:spLocks noChangeArrowheads="1"/>
          </p:cNvSpPr>
          <p:nvPr/>
        </p:nvSpPr>
        <p:spPr bwMode="auto">
          <a:xfrm>
            <a:off x="93119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0" name="Oval 5229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1" name="Oval 5230"/>
          <p:cNvSpPr>
            <a:spLocks noChangeArrowheads="1"/>
          </p:cNvSpPr>
          <p:nvPr/>
        </p:nvSpPr>
        <p:spPr bwMode="auto">
          <a:xfrm>
            <a:off x="93119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2" name="Oval 5231"/>
          <p:cNvSpPr>
            <a:spLocks noChangeArrowheads="1"/>
          </p:cNvSpPr>
          <p:nvPr/>
        </p:nvSpPr>
        <p:spPr bwMode="auto">
          <a:xfrm>
            <a:off x="876989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3" name="Oval 5232"/>
          <p:cNvSpPr>
            <a:spLocks noChangeArrowheads="1"/>
          </p:cNvSpPr>
          <p:nvPr/>
        </p:nvSpPr>
        <p:spPr bwMode="auto">
          <a:xfrm>
            <a:off x="1273119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4" name="Oval 5233"/>
          <p:cNvSpPr>
            <a:spLocks noChangeArrowheads="1"/>
          </p:cNvSpPr>
          <p:nvPr/>
        </p:nvSpPr>
        <p:spPr bwMode="auto">
          <a:xfrm>
            <a:off x="1179994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5" name="Oval 5234"/>
          <p:cNvSpPr>
            <a:spLocks noChangeArrowheads="1"/>
          </p:cNvSpPr>
          <p:nvPr/>
        </p:nvSpPr>
        <p:spPr bwMode="auto">
          <a:xfrm>
            <a:off x="1253662" y="436978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6" name="Oval 5235"/>
          <p:cNvSpPr>
            <a:spLocks noChangeArrowheads="1"/>
          </p:cNvSpPr>
          <p:nvPr/>
        </p:nvSpPr>
        <p:spPr bwMode="auto">
          <a:xfrm>
            <a:off x="1134127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7" name="Oval 5236"/>
          <p:cNvSpPr>
            <a:spLocks noChangeArrowheads="1"/>
          </p:cNvSpPr>
          <p:nvPr/>
        </p:nvSpPr>
        <p:spPr bwMode="auto">
          <a:xfrm>
            <a:off x="1281459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8" name="Oval 5237"/>
          <p:cNvSpPr>
            <a:spLocks noChangeArrowheads="1"/>
          </p:cNvSpPr>
          <p:nvPr/>
        </p:nvSpPr>
        <p:spPr bwMode="auto">
          <a:xfrm>
            <a:off x="1134127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79" name="Oval 5238"/>
          <p:cNvSpPr>
            <a:spLocks noChangeArrowheads="1"/>
          </p:cNvSpPr>
          <p:nvPr/>
        </p:nvSpPr>
        <p:spPr bwMode="auto">
          <a:xfrm>
            <a:off x="1346785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0" name="Oval 5239"/>
          <p:cNvSpPr>
            <a:spLocks noChangeArrowheads="1"/>
          </p:cNvSpPr>
          <p:nvPr/>
        </p:nvSpPr>
        <p:spPr bwMode="auto">
          <a:xfrm>
            <a:off x="1420452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1" name="Oval 5240"/>
          <p:cNvSpPr>
            <a:spLocks noChangeArrowheads="1"/>
          </p:cNvSpPr>
          <p:nvPr/>
        </p:nvSpPr>
        <p:spPr bwMode="auto">
          <a:xfrm>
            <a:off x="1273119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2" name="Oval 5241"/>
          <p:cNvSpPr>
            <a:spLocks noChangeArrowheads="1"/>
          </p:cNvSpPr>
          <p:nvPr/>
        </p:nvSpPr>
        <p:spPr bwMode="auto">
          <a:xfrm>
            <a:off x="1474660" y="431630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3" name="Oval 5242"/>
          <p:cNvSpPr>
            <a:spLocks noChangeArrowheads="1"/>
          </p:cNvSpPr>
          <p:nvPr/>
        </p:nvSpPr>
        <p:spPr bwMode="auto">
          <a:xfrm>
            <a:off x="1106328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4" name="Oval 5243"/>
          <p:cNvSpPr>
            <a:spLocks noChangeArrowheads="1"/>
          </p:cNvSpPr>
          <p:nvPr/>
        </p:nvSpPr>
        <p:spPr bwMode="auto">
          <a:xfrm>
            <a:off x="1446861" y="419514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5" name="Oval 5244"/>
          <p:cNvSpPr>
            <a:spLocks noChangeArrowheads="1"/>
          </p:cNvSpPr>
          <p:nvPr/>
        </p:nvSpPr>
        <p:spPr bwMode="auto">
          <a:xfrm>
            <a:off x="1410722" y="421042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6" name="Oval 5245"/>
          <p:cNvSpPr>
            <a:spLocks noChangeArrowheads="1"/>
          </p:cNvSpPr>
          <p:nvPr/>
        </p:nvSpPr>
        <p:spPr bwMode="auto">
          <a:xfrm>
            <a:off x="1052120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7" name="Oval 5246"/>
          <p:cNvSpPr>
            <a:spLocks noChangeArrowheads="1"/>
          </p:cNvSpPr>
          <p:nvPr/>
        </p:nvSpPr>
        <p:spPr bwMode="auto">
          <a:xfrm>
            <a:off x="1004863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8" name="Oval 5247"/>
          <p:cNvSpPr>
            <a:spLocks noChangeArrowheads="1"/>
          </p:cNvSpPr>
          <p:nvPr/>
        </p:nvSpPr>
        <p:spPr bwMode="auto">
          <a:xfrm>
            <a:off x="1014593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89" name="Oval 5248"/>
          <p:cNvSpPr>
            <a:spLocks noChangeArrowheads="1"/>
          </p:cNvSpPr>
          <p:nvPr/>
        </p:nvSpPr>
        <p:spPr bwMode="auto">
          <a:xfrm>
            <a:off x="978454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0" name="Oval 5249"/>
          <p:cNvSpPr>
            <a:spLocks noChangeArrowheads="1"/>
          </p:cNvSpPr>
          <p:nvPr/>
        </p:nvSpPr>
        <p:spPr bwMode="auto">
          <a:xfrm>
            <a:off x="986794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1" name="Oval 5250"/>
          <p:cNvSpPr>
            <a:spLocks noChangeArrowheads="1"/>
          </p:cNvSpPr>
          <p:nvPr/>
        </p:nvSpPr>
        <p:spPr bwMode="auto">
          <a:xfrm>
            <a:off x="1337056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2" name="Oval 5251"/>
          <p:cNvSpPr>
            <a:spLocks noChangeArrowheads="1"/>
          </p:cNvSpPr>
          <p:nvPr/>
        </p:nvSpPr>
        <p:spPr bwMode="auto">
          <a:xfrm>
            <a:off x="1346785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3" name="Oval 5252"/>
          <p:cNvSpPr>
            <a:spLocks noChangeArrowheads="1"/>
          </p:cNvSpPr>
          <p:nvPr/>
        </p:nvSpPr>
        <p:spPr bwMode="auto">
          <a:xfrm>
            <a:off x="1299528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4" name="Oval 5253"/>
          <p:cNvSpPr>
            <a:spLocks noChangeArrowheads="1"/>
          </p:cNvSpPr>
          <p:nvPr/>
        </p:nvSpPr>
        <p:spPr bwMode="auto">
          <a:xfrm>
            <a:off x="1281459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5" name="Oval 5254"/>
          <p:cNvSpPr>
            <a:spLocks noChangeArrowheads="1"/>
          </p:cNvSpPr>
          <p:nvPr/>
        </p:nvSpPr>
        <p:spPr bwMode="auto">
          <a:xfrm>
            <a:off x="1273119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6" name="Oval 5255"/>
          <p:cNvSpPr>
            <a:spLocks noChangeArrowheads="1"/>
          </p:cNvSpPr>
          <p:nvPr/>
        </p:nvSpPr>
        <p:spPr bwMode="auto">
          <a:xfrm>
            <a:off x="1291188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7" name="Oval 5256"/>
          <p:cNvSpPr>
            <a:spLocks noChangeArrowheads="1"/>
          </p:cNvSpPr>
          <p:nvPr/>
        </p:nvSpPr>
        <p:spPr bwMode="auto">
          <a:xfrm>
            <a:off x="1281459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8" name="Oval 5257"/>
          <p:cNvSpPr>
            <a:spLocks noChangeArrowheads="1"/>
          </p:cNvSpPr>
          <p:nvPr/>
        </p:nvSpPr>
        <p:spPr bwMode="auto">
          <a:xfrm>
            <a:off x="1291188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499" name="Oval 5258"/>
          <p:cNvSpPr>
            <a:spLocks noChangeArrowheads="1"/>
          </p:cNvSpPr>
          <p:nvPr/>
        </p:nvSpPr>
        <p:spPr bwMode="auto">
          <a:xfrm>
            <a:off x="1263389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0" name="Oval 5259"/>
          <p:cNvSpPr>
            <a:spLocks noChangeArrowheads="1"/>
          </p:cNvSpPr>
          <p:nvPr/>
        </p:nvSpPr>
        <p:spPr bwMode="auto">
          <a:xfrm>
            <a:off x="1263389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1" name="Oval 5260"/>
          <p:cNvSpPr>
            <a:spLocks noChangeArrowheads="1"/>
          </p:cNvSpPr>
          <p:nvPr/>
        </p:nvSpPr>
        <p:spPr bwMode="auto">
          <a:xfrm>
            <a:off x="1291188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2" name="Oval 5261"/>
          <p:cNvSpPr>
            <a:spLocks noChangeArrowheads="1"/>
          </p:cNvSpPr>
          <p:nvPr/>
        </p:nvSpPr>
        <p:spPr bwMode="auto">
          <a:xfrm>
            <a:off x="1291188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3" name="Oval 5262"/>
          <p:cNvSpPr>
            <a:spLocks noChangeArrowheads="1"/>
          </p:cNvSpPr>
          <p:nvPr/>
        </p:nvSpPr>
        <p:spPr bwMode="auto">
          <a:xfrm>
            <a:off x="98679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4" name="Oval 5263"/>
          <p:cNvSpPr>
            <a:spLocks noChangeArrowheads="1"/>
          </p:cNvSpPr>
          <p:nvPr/>
        </p:nvSpPr>
        <p:spPr bwMode="auto">
          <a:xfrm>
            <a:off x="1273119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5" name="Oval 5264"/>
          <p:cNvSpPr>
            <a:spLocks noChangeArrowheads="1"/>
          </p:cNvSpPr>
          <p:nvPr/>
        </p:nvSpPr>
        <p:spPr bwMode="auto">
          <a:xfrm>
            <a:off x="1355125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6" name="Oval 5265"/>
          <p:cNvSpPr>
            <a:spLocks noChangeArrowheads="1"/>
          </p:cNvSpPr>
          <p:nvPr/>
        </p:nvSpPr>
        <p:spPr bwMode="auto">
          <a:xfrm>
            <a:off x="1364855" y="430102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7" name="Oval 5266"/>
          <p:cNvSpPr>
            <a:spLocks noChangeArrowheads="1"/>
          </p:cNvSpPr>
          <p:nvPr/>
        </p:nvSpPr>
        <p:spPr bwMode="auto">
          <a:xfrm>
            <a:off x="1327327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8" name="Oval 5267"/>
          <p:cNvSpPr>
            <a:spLocks noChangeArrowheads="1"/>
          </p:cNvSpPr>
          <p:nvPr/>
        </p:nvSpPr>
        <p:spPr bwMode="auto">
          <a:xfrm>
            <a:off x="1032661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09" name="Oval 5268"/>
          <p:cNvSpPr>
            <a:spLocks noChangeArrowheads="1"/>
          </p:cNvSpPr>
          <p:nvPr/>
        </p:nvSpPr>
        <p:spPr bwMode="auto">
          <a:xfrm>
            <a:off x="100486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0" name="Oval 5269"/>
          <p:cNvSpPr>
            <a:spLocks noChangeArrowheads="1"/>
          </p:cNvSpPr>
          <p:nvPr/>
        </p:nvSpPr>
        <p:spPr bwMode="auto">
          <a:xfrm>
            <a:off x="913128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1" name="Oval 5270"/>
          <p:cNvSpPr>
            <a:spLocks noChangeArrowheads="1"/>
          </p:cNvSpPr>
          <p:nvPr/>
        </p:nvSpPr>
        <p:spPr bwMode="auto">
          <a:xfrm>
            <a:off x="100486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2" name="Oval 5271"/>
          <p:cNvSpPr>
            <a:spLocks noChangeArrowheads="1"/>
          </p:cNvSpPr>
          <p:nvPr/>
        </p:nvSpPr>
        <p:spPr bwMode="auto">
          <a:xfrm>
            <a:off x="100486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3" name="Oval 5272"/>
          <p:cNvSpPr>
            <a:spLocks noChangeArrowheads="1"/>
          </p:cNvSpPr>
          <p:nvPr/>
        </p:nvSpPr>
        <p:spPr bwMode="auto">
          <a:xfrm>
            <a:off x="100486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4" name="Oval 5273"/>
          <p:cNvSpPr>
            <a:spLocks noChangeArrowheads="1"/>
          </p:cNvSpPr>
          <p:nvPr/>
        </p:nvSpPr>
        <p:spPr bwMode="auto">
          <a:xfrm>
            <a:off x="1004863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5" name="Oval 5274"/>
          <p:cNvSpPr>
            <a:spLocks noChangeArrowheads="1"/>
          </p:cNvSpPr>
          <p:nvPr/>
        </p:nvSpPr>
        <p:spPr bwMode="auto">
          <a:xfrm>
            <a:off x="968724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6" name="Oval 5275"/>
          <p:cNvSpPr>
            <a:spLocks noChangeArrowheads="1"/>
          </p:cNvSpPr>
          <p:nvPr/>
        </p:nvSpPr>
        <p:spPr bwMode="auto">
          <a:xfrm>
            <a:off x="97845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7" name="Oval 5276"/>
          <p:cNvSpPr>
            <a:spLocks noChangeArrowheads="1"/>
          </p:cNvSpPr>
          <p:nvPr/>
        </p:nvSpPr>
        <p:spPr bwMode="auto">
          <a:xfrm>
            <a:off x="98679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8" name="Oval 5277"/>
          <p:cNvSpPr>
            <a:spLocks noChangeArrowheads="1"/>
          </p:cNvSpPr>
          <p:nvPr/>
        </p:nvSpPr>
        <p:spPr bwMode="auto">
          <a:xfrm>
            <a:off x="996522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19" name="Oval 5278"/>
          <p:cNvSpPr>
            <a:spLocks noChangeArrowheads="1"/>
          </p:cNvSpPr>
          <p:nvPr/>
        </p:nvSpPr>
        <p:spPr bwMode="auto">
          <a:xfrm>
            <a:off x="1004863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0" name="Oval 5279"/>
          <p:cNvSpPr>
            <a:spLocks noChangeArrowheads="1"/>
          </p:cNvSpPr>
          <p:nvPr/>
        </p:nvSpPr>
        <p:spPr bwMode="auto">
          <a:xfrm>
            <a:off x="97845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1" name="Oval 5280"/>
          <p:cNvSpPr>
            <a:spLocks noChangeArrowheads="1"/>
          </p:cNvSpPr>
          <p:nvPr/>
        </p:nvSpPr>
        <p:spPr bwMode="auto">
          <a:xfrm>
            <a:off x="94092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2" name="Oval 5281"/>
          <p:cNvSpPr>
            <a:spLocks noChangeArrowheads="1"/>
          </p:cNvSpPr>
          <p:nvPr/>
        </p:nvSpPr>
        <p:spPr bwMode="auto">
          <a:xfrm>
            <a:off x="94092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3" name="Oval 5282"/>
          <p:cNvSpPr>
            <a:spLocks noChangeArrowheads="1"/>
          </p:cNvSpPr>
          <p:nvPr/>
        </p:nvSpPr>
        <p:spPr bwMode="auto">
          <a:xfrm>
            <a:off x="958996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4" name="Oval 5283"/>
          <p:cNvSpPr>
            <a:spLocks noChangeArrowheads="1"/>
          </p:cNvSpPr>
          <p:nvPr/>
        </p:nvSpPr>
        <p:spPr bwMode="auto">
          <a:xfrm>
            <a:off x="978454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5" name="Oval 5284"/>
          <p:cNvSpPr>
            <a:spLocks noChangeArrowheads="1"/>
          </p:cNvSpPr>
          <p:nvPr/>
        </p:nvSpPr>
        <p:spPr bwMode="auto">
          <a:xfrm>
            <a:off x="1088259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6" name="Oval 5285"/>
          <p:cNvSpPr>
            <a:spLocks noChangeArrowheads="1"/>
          </p:cNvSpPr>
          <p:nvPr/>
        </p:nvSpPr>
        <p:spPr bwMode="auto">
          <a:xfrm>
            <a:off x="1060459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7" name="Oval 5286"/>
          <p:cNvSpPr>
            <a:spLocks noChangeArrowheads="1"/>
          </p:cNvSpPr>
          <p:nvPr/>
        </p:nvSpPr>
        <p:spPr bwMode="auto">
          <a:xfrm>
            <a:off x="876989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8" name="Oval 5287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29" name="Oval 5288"/>
          <p:cNvSpPr>
            <a:spLocks noChangeArrowheads="1"/>
          </p:cNvSpPr>
          <p:nvPr/>
        </p:nvSpPr>
        <p:spPr bwMode="auto">
          <a:xfrm>
            <a:off x="89505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0" name="Oval 5289"/>
          <p:cNvSpPr>
            <a:spLocks noChangeArrowheads="1"/>
          </p:cNvSpPr>
          <p:nvPr/>
        </p:nvSpPr>
        <p:spPr bwMode="auto">
          <a:xfrm>
            <a:off x="885329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1" name="Oval 5290"/>
          <p:cNvSpPr>
            <a:spLocks noChangeArrowheads="1"/>
          </p:cNvSpPr>
          <p:nvPr/>
        </p:nvSpPr>
        <p:spPr bwMode="auto">
          <a:xfrm>
            <a:off x="857530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2" name="Oval 5291"/>
          <p:cNvSpPr>
            <a:spLocks noChangeArrowheads="1"/>
          </p:cNvSpPr>
          <p:nvPr/>
        </p:nvSpPr>
        <p:spPr bwMode="auto">
          <a:xfrm>
            <a:off x="821391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3" name="Oval 5292"/>
          <p:cNvSpPr>
            <a:spLocks noChangeArrowheads="1"/>
          </p:cNvSpPr>
          <p:nvPr/>
        </p:nvSpPr>
        <p:spPr bwMode="auto">
          <a:xfrm>
            <a:off x="89505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4" name="Oval 5293"/>
          <p:cNvSpPr>
            <a:spLocks noChangeArrowheads="1"/>
          </p:cNvSpPr>
          <p:nvPr/>
        </p:nvSpPr>
        <p:spPr bwMode="auto">
          <a:xfrm>
            <a:off x="89505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5" name="Oval 5294"/>
          <p:cNvSpPr>
            <a:spLocks noChangeArrowheads="1"/>
          </p:cNvSpPr>
          <p:nvPr/>
        </p:nvSpPr>
        <p:spPr bwMode="auto">
          <a:xfrm>
            <a:off x="89505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6" name="Oval 5295"/>
          <p:cNvSpPr>
            <a:spLocks noChangeArrowheads="1"/>
          </p:cNvSpPr>
          <p:nvPr/>
        </p:nvSpPr>
        <p:spPr bwMode="auto">
          <a:xfrm>
            <a:off x="913128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7" name="Oval 5296"/>
          <p:cNvSpPr>
            <a:spLocks noChangeArrowheads="1"/>
          </p:cNvSpPr>
          <p:nvPr/>
        </p:nvSpPr>
        <p:spPr bwMode="auto">
          <a:xfrm>
            <a:off x="1143855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8" name="Oval 5297"/>
          <p:cNvSpPr>
            <a:spLocks noChangeArrowheads="1"/>
          </p:cNvSpPr>
          <p:nvPr/>
        </p:nvSpPr>
        <p:spPr bwMode="auto">
          <a:xfrm>
            <a:off x="1143855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39" name="Oval 5298"/>
          <p:cNvSpPr>
            <a:spLocks noChangeArrowheads="1"/>
          </p:cNvSpPr>
          <p:nvPr/>
        </p:nvSpPr>
        <p:spPr bwMode="auto">
          <a:xfrm>
            <a:off x="1134127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0" name="Oval 5299"/>
          <p:cNvSpPr>
            <a:spLocks noChangeArrowheads="1"/>
          </p:cNvSpPr>
          <p:nvPr/>
        </p:nvSpPr>
        <p:spPr bwMode="auto">
          <a:xfrm>
            <a:off x="1143855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1" name="Oval 5300"/>
          <p:cNvSpPr>
            <a:spLocks noChangeArrowheads="1"/>
          </p:cNvSpPr>
          <p:nvPr/>
        </p:nvSpPr>
        <p:spPr bwMode="auto">
          <a:xfrm>
            <a:off x="1106328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2" name="Oval 5301"/>
          <p:cNvSpPr>
            <a:spLocks noChangeArrowheads="1"/>
          </p:cNvSpPr>
          <p:nvPr/>
        </p:nvSpPr>
        <p:spPr bwMode="auto">
          <a:xfrm>
            <a:off x="1116057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3" name="Oval 5302"/>
          <p:cNvSpPr>
            <a:spLocks noChangeArrowheads="1"/>
          </p:cNvSpPr>
          <p:nvPr/>
        </p:nvSpPr>
        <p:spPr bwMode="auto">
          <a:xfrm>
            <a:off x="1143855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4" name="Oval 5303"/>
          <p:cNvSpPr>
            <a:spLocks noChangeArrowheads="1"/>
          </p:cNvSpPr>
          <p:nvPr/>
        </p:nvSpPr>
        <p:spPr bwMode="auto">
          <a:xfrm>
            <a:off x="1106328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5" name="Oval 5304"/>
          <p:cNvSpPr>
            <a:spLocks noChangeArrowheads="1"/>
          </p:cNvSpPr>
          <p:nvPr/>
        </p:nvSpPr>
        <p:spPr bwMode="auto">
          <a:xfrm>
            <a:off x="1125787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6" name="Oval 5305"/>
          <p:cNvSpPr>
            <a:spLocks noChangeArrowheads="1"/>
          </p:cNvSpPr>
          <p:nvPr/>
        </p:nvSpPr>
        <p:spPr bwMode="auto">
          <a:xfrm>
            <a:off x="1152196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7" name="Oval 5306"/>
          <p:cNvSpPr>
            <a:spLocks noChangeArrowheads="1"/>
          </p:cNvSpPr>
          <p:nvPr/>
        </p:nvSpPr>
        <p:spPr bwMode="auto">
          <a:xfrm>
            <a:off x="1125787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8" name="Oval 5307"/>
          <p:cNvSpPr>
            <a:spLocks noChangeArrowheads="1"/>
          </p:cNvSpPr>
          <p:nvPr/>
        </p:nvSpPr>
        <p:spPr bwMode="auto">
          <a:xfrm>
            <a:off x="1152196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49" name="Oval 5308"/>
          <p:cNvSpPr>
            <a:spLocks noChangeArrowheads="1"/>
          </p:cNvSpPr>
          <p:nvPr/>
        </p:nvSpPr>
        <p:spPr bwMode="auto">
          <a:xfrm>
            <a:off x="958996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0" name="Oval 5309"/>
          <p:cNvSpPr>
            <a:spLocks noChangeArrowheads="1"/>
          </p:cNvSpPr>
          <p:nvPr/>
        </p:nvSpPr>
        <p:spPr bwMode="auto">
          <a:xfrm>
            <a:off x="931197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1" name="Oval 5310"/>
          <p:cNvSpPr>
            <a:spLocks noChangeArrowheads="1"/>
          </p:cNvSpPr>
          <p:nvPr/>
        </p:nvSpPr>
        <p:spPr bwMode="auto">
          <a:xfrm>
            <a:off x="1042391" y="443745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2" name="Oval 5311"/>
          <p:cNvSpPr>
            <a:spLocks noChangeArrowheads="1"/>
          </p:cNvSpPr>
          <p:nvPr/>
        </p:nvSpPr>
        <p:spPr bwMode="auto">
          <a:xfrm>
            <a:off x="1299528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3" name="Oval 5312"/>
          <p:cNvSpPr>
            <a:spLocks noChangeArrowheads="1"/>
          </p:cNvSpPr>
          <p:nvPr/>
        </p:nvSpPr>
        <p:spPr bwMode="auto">
          <a:xfrm>
            <a:off x="1217522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4" name="Oval 5313"/>
          <p:cNvSpPr>
            <a:spLocks noChangeArrowheads="1"/>
          </p:cNvSpPr>
          <p:nvPr/>
        </p:nvSpPr>
        <p:spPr bwMode="auto">
          <a:xfrm>
            <a:off x="1291188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5" name="Oval 5314"/>
          <p:cNvSpPr>
            <a:spLocks noChangeArrowheads="1"/>
          </p:cNvSpPr>
          <p:nvPr/>
        </p:nvSpPr>
        <p:spPr bwMode="auto">
          <a:xfrm>
            <a:off x="1364855" y="433922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6" name="Oval 5315"/>
          <p:cNvSpPr>
            <a:spLocks noChangeArrowheads="1"/>
          </p:cNvSpPr>
          <p:nvPr/>
        </p:nvSpPr>
        <p:spPr bwMode="auto">
          <a:xfrm>
            <a:off x="1346785" y="437633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7" name="Oval 5316"/>
          <p:cNvSpPr>
            <a:spLocks noChangeArrowheads="1"/>
          </p:cNvSpPr>
          <p:nvPr/>
        </p:nvSpPr>
        <p:spPr bwMode="auto">
          <a:xfrm>
            <a:off x="1346785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8" name="Oval 5317"/>
          <p:cNvSpPr>
            <a:spLocks noChangeArrowheads="1"/>
          </p:cNvSpPr>
          <p:nvPr/>
        </p:nvSpPr>
        <p:spPr bwMode="auto">
          <a:xfrm>
            <a:off x="97845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59" name="Oval 5318"/>
          <p:cNvSpPr>
            <a:spLocks noChangeArrowheads="1"/>
          </p:cNvSpPr>
          <p:nvPr/>
        </p:nvSpPr>
        <p:spPr bwMode="auto">
          <a:xfrm>
            <a:off x="1299528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0" name="Oval 5319"/>
          <p:cNvSpPr>
            <a:spLocks noChangeArrowheads="1"/>
          </p:cNvSpPr>
          <p:nvPr/>
        </p:nvSpPr>
        <p:spPr bwMode="auto">
          <a:xfrm>
            <a:off x="1299528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1" name="Oval 5320"/>
          <p:cNvSpPr>
            <a:spLocks noChangeArrowheads="1"/>
          </p:cNvSpPr>
          <p:nvPr/>
        </p:nvSpPr>
        <p:spPr bwMode="auto">
          <a:xfrm>
            <a:off x="1281459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2" name="Oval 5321"/>
          <p:cNvSpPr>
            <a:spLocks noChangeArrowheads="1"/>
          </p:cNvSpPr>
          <p:nvPr/>
        </p:nvSpPr>
        <p:spPr bwMode="auto">
          <a:xfrm>
            <a:off x="1281459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3" name="Oval 5322"/>
          <p:cNvSpPr>
            <a:spLocks noChangeArrowheads="1"/>
          </p:cNvSpPr>
          <p:nvPr/>
        </p:nvSpPr>
        <p:spPr bwMode="auto">
          <a:xfrm>
            <a:off x="1245320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4" name="Oval 5323"/>
          <p:cNvSpPr>
            <a:spLocks noChangeArrowheads="1"/>
          </p:cNvSpPr>
          <p:nvPr/>
        </p:nvSpPr>
        <p:spPr bwMode="auto">
          <a:xfrm>
            <a:off x="978454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5" name="Oval 5324"/>
          <p:cNvSpPr>
            <a:spLocks noChangeArrowheads="1"/>
          </p:cNvSpPr>
          <p:nvPr/>
        </p:nvSpPr>
        <p:spPr bwMode="auto">
          <a:xfrm>
            <a:off x="89505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6" name="Oval 5325"/>
          <p:cNvSpPr>
            <a:spLocks noChangeArrowheads="1"/>
          </p:cNvSpPr>
          <p:nvPr/>
        </p:nvSpPr>
        <p:spPr bwMode="auto">
          <a:xfrm>
            <a:off x="89505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7" name="Oval 5326"/>
          <p:cNvSpPr>
            <a:spLocks noChangeArrowheads="1"/>
          </p:cNvSpPr>
          <p:nvPr/>
        </p:nvSpPr>
        <p:spPr bwMode="auto">
          <a:xfrm>
            <a:off x="92285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8" name="Oval 5327"/>
          <p:cNvSpPr>
            <a:spLocks noChangeArrowheads="1"/>
          </p:cNvSpPr>
          <p:nvPr/>
        </p:nvSpPr>
        <p:spPr bwMode="auto">
          <a:xfrm>
            <a:off x="90478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69" name="Oval 5328"/>
          <p:cNvSpPr>
            <a:spLocks noChangeArrowheads="1"/>
          </p:cNvSpPr>
          <p:nvPr/>
        </p:nvSpPr>
        <p:spPr bwMode="auto">
          <a:xfrm>
            <a:off x="1291188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0" name="Oval 5329"/>
          <p:cNvSpPr>
            <a:spLocks noChangeArrowheads="1"/>
          </p:cNvSpPr>
          <p:nvPr/>
        </p:nvSpPr>
        <p:spPr bwMode="auto">
          <a:xfrm>
            <a:off x="1299528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1" name="Oval 5330"/>
          <p:cNvSpPr>
            <a:spLocks noChangeArrowheads="1"/>
          </p:cNvSpPr>
          <p:nvPr/>
        </p:nvSpPr>
        <p:spPr bwMode="auto">
          <a:xfrm>
            <a:off x="1273119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2" name="Oval 5331"/>
          <p:cNvSpPr>
            <a:spLocks noChangeArrowheads="1"/>
          </p:cNvSpPr>
          <p:nvPr/>
        </p:nvSpPr>
        <p:spPr bwMode="auto">
          <a:xfrm>
            <a:off x="1309258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3" name="Oval 5332"/>
          <p:cNvSpPr>
            <a:spLocks noChangeArrowheads="1"/>
          </p:cNvSpPr>
          <p:nvPr/>
        </p:nvSpPr>
        <p:spPr bwMode="auto">
          <a:xfrm>
            <a:off x="98679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4" name="Oval 5333"/>
          <p:cNvSpPr>
            <a:spLocks noChangeArrowheads="1"/>
          </p:cNvSpPr>
          <p:nvPr/>
        </p:nvSpPr>
        <p:spPr bwMode="auto">
          <a:xfrm>
            <a:off x="1364855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5" name="Oval 5334"/>
          <p:cNvSpPr>
            <a:spLocks noChangeArrowheads="1"/>
          </p:cNvSpPr>
          <p:nvPr/>
        </p:nvSpPr>
        <p:spPr bwMode="auto">
          <a:xfrm>
            <a:off x="1474660" y="4256272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6" name="Oval 5335"/>
          <p:cNvSpPr>
            <a:spLocks noChangeArrowheads="1"/>
          </p:cNvSpPr>
          <p:nvPr/>
        </p:nvSpPr>
        <p:spPr bwMode="auto">
          <a:xfrm>
            <a:off x="1456591" y="428574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7" name="Oval 5336"/>
          <p:cNvSpPr>
            <a:spLocks noChangeArrowheads="1"/>
          </p:cNvSpPr>
          <p:nvPr/>
        </p:nvSpPr>
        <p:spPr bwMode="auto">
          <a:xfrm>
            <a:off x="1438521" y="427810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8" name="Oval 5337"/>
          <p:cNvSpPr>
            <a:spLocks noChangeArrowheads="1"/>
          </p:cNvSpPr>
          <p:nvPr/>
        </p:nvSpPr>
        <p:spPr bwMode="auto">
          <a:xfrm>
            <a:off x="1446861" y="427810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79" name="Oval 5338"/>
          <p:cNvSpPr>
            <a:spLocks noChangeArrowheads="1"/>
          </p:cNvSpPr>
          <p:nvPr/>
        </p:nvSpPr>
        <p:spPr bwMode="auto">
          <a:xfrm>
            <a:off x="1420452" y="430102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0" name="Oval 5339"/>
          <p:cNvSpPr>
            <a:spLocks noChangeArrowheads="1"/>
          </p:cNvSpPr>
          <p:nvPr/>
        </p:nvSpPr>
        <p:spPr bwMode="auto">
          <a:xfrm>
            <a:off x="1446861" y="4271552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1" name="Oval 5340"/>
          <p:cNvSpPr>
            <a:spLocks noChangeArrowheads="1"/>
          </p:cNvSpPr>
          <p:nvPr/>
        </p:nvSpPr>
        <p:spPr bwMode="auto">
          <a:xfrm>
            <a:off x="1438521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2" name="Oval 5341"/>
          <p:cNvSpPr>
            <a:spLocks noChangeArrowheads="1"/>
          </p:cNvSpPr>
          <p:nvPr/>
        </p:nvSpPr>
        <p:spPr bwMode="auto">
          <a:xfrm>
            <a:off x="1273119" y="442982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3" name="Oval 5342"/>
          <p:cNvSpPr>
            <a:spLocks noChangeArrowheads="1"/>
          </p:cNvSpPr>
          <p:nvPr/>
        </p:nvSpPr>
        <p:spPr bwMode="auto">
          <a:xfrm>
            <a:off x="1263389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4" name="Oval 5343"/>
          <p:cNvSpPr>
            <a:spLocks noChangeArrowheads="1"/>
          </p:cNvSpPr>
          <p:nvPr/>
        </p:nvSpPr>
        <p:spPr bwMode="auto">
          <a:xfrm>
            <a:off x="1299528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5" name="Oval 5344"/>
          <p:cNvSpPr>
            <a:spLocks noChangeArrowheads="1"/>
          </p:cNvSpPr>
          <p:nvPr/>
        </p:nvSpPr>
        <p:spPr bwMode="auto">
          <a:xfrm>
            <a:off x="1382924" y="436978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6" name="Oval 5345"/>
          <p:cNvSpPr>
            <a:spLocks noChangeArrowheads="1"/>
          </p:cNvSpPr>
          <p:nvPr/>
        </p:nvSpPr>
        <p:spPr bwMode="auto">
          <a:xfrm>
            <a:off x="1337056" y="437633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7" name="Oval 5346"/>
          <p:cNvSpPr>
            <a:spLocks noChangeArrowheads="1"/>
          </p:cNvSpPr>
          <p:nvPr/>
        </p:nvSpPr>
        <p:spPr bwMode="auto">
          <a:xfrm>
            <a:off x="1134127" y="442217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8" name="Oval 5347"/>
          <p:cNvSpPr>
            <a:spLocks noChangeArrowheads="1"/>
          </p:cNvSpPr>
          <p:nvPr/>
        </p:nvSpPr>
        <p:spPr bwMode="auto">
          <a:xfrm>
            <a:off x="1161926" y="442982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89" name="Oval 5348"/>
          <p:cNvSpPr>
            <a:spLocks noChangeArrowheads="1"/>
          </p:cNvSpPr>
          <p:nvPr/>
        </p:nvSpPr>
        <p:spPr bwMode="auto">
          <a:xfrm>
            <a:off x="1207793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0" name="Oval 5349"/>
          <p:cNvSpPr>
            <a:spLocks noChangeArrowheads="1"/>
          </p:cNvSpPr>
          <p:nvPr/>
        </p:nvSpPr>
        <p:spPr bwMode="auto">
          <a:xfrm>
            <a:off x="1199452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1" name="Oval 5350"/>
          <p:cNvSpPr>
            <a:spLocks noChangeArrowheads="1"/>
          </p:cNvSpPr>
          <p:nvPr/>
        </p:nvSpPr>
        <p:spPr bwMode="auto">
          <a:xfrm>
            <a:off x="1134127" y="445274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2" name="Oval 5351"/>
          <p:cNvSpPr>
            <a:spLocks noChangeArrowheads="1"/>
          </p:cNvSpPr>
          <p:nvPr/>
        </p:nvSpPr>
        <p:spPr bwMode="auto">
          <a:xfrm>
            <a:off x="1116057" y="44745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3" name="Oval 5352"/>
          <p:cNvSpPr>
            <a:spLocks noChangeArrowheads="1"/>
          </p:cNvSpPr>
          <p:nvPr/>
        </p:nvSpPr>
        <p:spPr bwMode="auto">
          <a:xfrm>
            <a:off x="1327327" y="433922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4" name="Oval 5354"/>
          <p:cNvSpPr>
            <a:spLocks noChangeArrowheads="1"/>
          </p:cNvSpPr>
          <p:nvPr/>
        </p:nvSpPr>
        <p:spPr bwMode="auto">
          <a:xfrm>
            <a:off x="1070189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5" name="Oval 5355"/>
          <p:cNvSpPr>
            <a:spLocks noChangeArrowheads="1"/>
          </p:cNvSpPr>
          <p:nvPr/>
        </p:nvSpPr>
        <p:spPr bwMode="auto">
          <a:xfrm>
            <a:off x="1152197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6" name="Oval 5356"/>
          <p:cNvSpPr>
            <a:spLocks noChangeArrowheads="1"/>
          </p:cNvSpPr>
          <p:nvPr/>
        </p:nvSpPr>
        <p:spPr bwMode="auto">
          <a:xfrm>
            <a:off x="1189724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7" name="Oval 5357"/>
          <p:cNvSpPr>
            <a:spLocks noChangeArrowheads="1"/>
          </p:cNvSpPr>
          <p:nvPr/>
        </p:nvSpPr>
        <p:spPr bwMode="auto">
          <a:xfrm>
            <a:off x="1052121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8" name="Oval 5358"/>
          <p:cNvSpPr>
            <a:spLocks noChangeArrowheads="1"/>
          </p:cNvSpPr>
          <p:nvPr/>
        </p:nvSpPr>
        <p:spPr bwMode="auto">
          <a:xfrm>
            <a:off x="1217522" y="446038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599" name="Oval 5359"/>
          <p:cNvSpPr>
            <a:spLocks noChangeArrowheads="1"/>
          </p:cNvSpPr>
          <p:nvPr/>
        </p:nvSpPr>
        <p:spPr bwMode="auto">
          <a:xfrm>
            <a:off x="1225863" y="441453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0" name="Oval 5360"/>
          <p:cNvSpPr>
            <a:spLocks noChangeArrowheads="1"/>
          </p:cNvSpPr>
          <p:nvPr/>
        </p:nvSpPr>
        <p:spPr bwMode="auto">
          <a:xfrm>
            <a:off x="1273119" y="444510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1" name="Oval 5361"/>
          <p:cNvSpPr>
            <a:spLocks noChangeArrowheads="1"/>
          </p:cNvSpPr>
          <p:nvPr/>
        </p:nvSpPr>
        <p:spPr bwMode="auto">
          <a:xfrm>
            <a:off x="922857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2" name="Oval 5362"/>
          <p:cNvSpPr>
            <a:spLocks noChangeArrowheads="1"/>
          </p:cNvSpPr>
          <p:nvPr/>
        </p:nvSpPr>
        <p:spPr bwMode="auto">
          <a:xfrm>
            <a:off x="1171655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3" name="Oval 5363"/>
          <p:cNvSpPr>
            <a:spLocks noChangeArrowheads="1"/>
          </p:cNvSpPr>
          <p:nvPr/>
        </p:nvSpPr>
        <p:spPr bwMode="auto">
          <a:xfrm>
            <a:off x="1134127" y="442217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4" name="Oval 5364"/>
          <p:cNvSpPr>
            <a:spLocks noChangeArrowheads="1"/>
          </p:cNvSpPr>
          <p:nvPr/>
        </p:nvSpPr>
        <p:spPr bwMode="auto">
          <a:xfrm>
            <a:off x="1161926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5" name="Oval 5365"/>
          <p:cNvSpPr>
            <a:spLocks noChangeArrowheads="1"/>
          </p:cNvSpPr>
          <p:nvPr/>
        </p:nvSpPr>
        <p:spPr bwMode="auto">
          <a:xfrm>
            <a:off x="1161926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6" name="Oval 5366"/>
          <p:cNvSpPr>
            <a:spLocks noChangeArrowheads="1"/>
          </p:cNvSpPr>
          <p:nvPr/>
        </p:nvSpPr>
        <p:spPr bwMode="auto">
          <a:xfrm>
            <a:off x="1106328" y="442217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7" name="Oval 5367"/>
          <p:cNvSpPr>
            <a:spLocks noChangeArrowheads="1"/>
          </p:cNvSpPr>
          <p:nvPr/>
        </p:nvSpPr>
        <p:spPr bwMode="auto">
          <a:xfrm>
            <a:off x="1152197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8" name="Oval 5368"/>
          <p:cNvSpPr>
            <a:spLocks noChangeArrowheads="1"/>
          </p:cNvSpPr>
          <p:nvPr/>
        </p:nvSpPr>
        <p:spPr bwMode="auto">
          <a:xfrm>
            <a:off x="1189724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09" name="Oval 5369"/>
          <p:cNvSpPr>
            <a:spLocks noChangeArrowheads="1"/>
          </p:cNvSpPr>
          <p:nvPr/>
        </p:nvSpPr>
        <p:spPr bwMode="auto">
          <a:xfrm>
            <a:off x="996523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0" name="Oval 5370"/>
          <p:cNvSpPr>
            <a:spLocks noChangeArrowheads="1"/>
          </p:cNvSpPr>
          <p:nvPr/>
        </p:nvSpPr>
        <p:spPr bwMode="auto">
          <a:xfrm>
            <a:off x="996523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1" name="Oval 5371"/>
          <p:cNvSpPr>
            <a:spLocks noChangeArrowheads="1"/>
          </p:cNvSpPr>
          <p:nvPr/>
        </p:nvSpPr>
        <p:spPr bwMode="auto">
          <a:xfrm>
            <a:off x="98679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2" name="Oval 5372"/>
          <p:cNvSpPr>
            <a:spLocks noChangeArrowheads="1"/>
          </p:cNvSpPr>
          <p:nvPr/>
        </p:nvSpPr>
        <p:spPr bwMode="auto">
          <a:xfrm>
            <a:off x="1291188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3" name="Oval 5373"/>
          <p:cNvSpPr>
            <a:spLocks noChangeArrowheads="1"/>
          </p:cNvSpPr>
          <p:nvPr/>
        </p:nvSpPr>
        <p:spPr bwMode="auto">
          <a:xfrm>
            <a:off x="1179995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4" name="Oval 5374"/>
          <p:cNvSpPr>
            <a:spLocks noChangeArrowheads="1"/>
          </p:cNvSpPr>
          <p:nvPr/>
        </p:nvSpPr>
        <p:spPr bwMode="auto">
          <a:xfrm>
            <a:off x="1004864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5" name="Oval 5375"/>
          <p:cNvSpPr>
            <a:spLocks noChangeArrowheads="1"/>
          </p:cNvSpPr>
          <p:nvPr/>
        </p:nvSpPr>
        <p:spPr bwMode="auto">
          <a:xfrm>
            <a:off x="1309258" y="433158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6" name="Oval 5376"/>
          <p:cNvSpPr>
            <a:spLocks noChangeArrowheads="1"/>
          </p:cNvSpPr>
          <p:nvPr/>
        </p:nvSpPr>
        <p:spPr bwMode="auto">
          <a:xfrm>
            <a:off x="1179995" y="440689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7" name="Oval 5377"/>
          <p:cNvSpPr>
            <a:spLocks noChangeArrowheads="1"/>
          </p:cNvSpPr>
          <p:nvPr/>
        </p:nvSpPr>
        <p:spPr bwMode="auto">
          <a:xfrm>
            <a:off x="1382924" y="437633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8" name="Oval 5378"/>
          <p:cNvSpPr>
            <a:spLocks noChangeArrowheads="1"/>
          </p:cNvSpPr>
          <p:nvPr/>
        </p:nvSpPr>
        <p:spPr bwMode="auto">
          <a:xfrm>
            <a:off x="1189724" y="4452740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19" name="Oval 5379"/>
          <p:cNvSpPr>
            <a:spLocks noChangeArrowheads="1"/>
          </p:cNvSpPr>
          <p:nvPr/>
        </p:nvSpPr>
        <p:spPr bwMode="auto">
          <a:xfrm>
            <a:off x="1355126" y="4263913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0" name="Oval 5380"/>
          <p:cNvSpPr>
            <a:spLocks noChangeArrowheads="1"/>
          </p:cNvSpPr>
          <p:nvPr/>
        </p:nvSpPr>
        <p:spPr bwMode="auto">
          <a:xfrm>
            <a:off x="1235593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1" name="Oval 5381"/>
          <p:cNvSpPr>
            <a:spLocks noChangeArrowheads="1"/>
          </p:cNvSpPr>
          <p:nvPr/>
        </p:nvSpPr>
        <p:spPr bwMode="auto">
          <a:xfrm>
            <a:off x="1245320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2" name="Oval 5382"/>
          <p:cNvSpPr>
            <a:spLocks noChangeArrowheads="1"/>
          </p:cNvSpPr>
          <p:nvPr/>
        </p:nvSpPr>
        <p:spPr bwMode="auto">
          <a:xfrm>
            <a:off x="1014593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3" name="Oval 5383"/>
          <p:cNvSpPr>
            <a:spLocks noChangeArrowheads="1"/>
          </p:cNvSpPr>
          <p:nvPr/>
        </p:nvSpPr>
        <p:spPr bwMode="auto">
          <a:xfrm>
            <a:off x="1032662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4" name="Oval 5384"/>
          <p:cNvSpPr>
            <a:spLocks noChangeArrowheads="1"/>
          </p:cNvSpPr>
          <p:nvPr/>
        </p:nvSpPr>
        <p:spPr bwMode="auto">
          <a:xfrm>
            <a:off x="1060461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5" name="Oval 5385"/>
          <p:cNvSpPr>
            <a:spLocks noChangeArrowheads="1"/>
          </p:cNvSpPr>
          <p:nvPr/>
        </p:nvSpPr>
        <p:spPr bwMode="auto">
          <a:xfrm>
            <a:off x="1060461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6" name="Oval 5386"/>
          <p:cNvSpPr>
            <a:spLocks noChangeArrowheads="1"/>
          </p:cNvSpPr>
          <p:nvPr/>
        </p:nvSpPr>
        <p:spPr bwMode="auto">
          <a:xfrm>
            <a:off x="1078530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7" name="Oval 5387"/>
          <p:cNvSpPr>
            <a:spLocks noChangeArrowheads="1"/>
          </p:cNvSpPr>
          <p:nvPr/>
        </p:nvSpPr>
        <p:spPr bwMode="auto">
          <a:xfrm>
            <a:off x="1078530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8" name="Oval 5388"/>
          <p:cNvSpPr>
            <a:spLocks noChangeArrowheads="1"/>
          </p:cNvSpPr>
          <p:nvPr/>
        </p:nvSpPr>
        <p:spPr bwMode="auto">
          <a:xfrm>
            <a:off x="1088260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29" name="Oval 5389"/>
          <p:cNvSpPr>
            <a:spLocks noChangeArrowheads="1"/>
          </p:cNvSpPr>
          <p:nvPr/>
        </p:nvSpPr>
        <p:spPr bwMode="auto">
          <a:xfrm>
            <a:off x="109798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0" name="Oval 5390"/>
          <p:cNvSpPr>
            <a:spLocks noChangeArrowheads="1"/>
          </p:cNvSpPr>
          <p:nvPr/>
        </p:nvSpPr>
        <p:spPr bwMode="auto">
          <a:xfrm>
            <a:off x="1106328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1" name="Oval 5391"/>
          <p:cNvSpPr>
            <a:spLocks noChangeArrowheads="1"/>
          </p:cNvSpPr>
          <p:nvPr/>
        </p:nvSpPr>
        <p:spPr bwMode="auto">
          <a:xfrm>
            <a:off x="1078530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2" name="Oval 5392"/>
          <p:cNvSpPr>
            <a:spLocks noChangeArrowheads="1"/>
          </p:cNvSpPr>
          <p:nvPr/>
        </p:nvSpPr>
        <p:spPr bwMode="auto">
          <a:xfrm>
            <a:off x="1116058" y="449749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3" name="Oval 5393"/>
          <p:cNvSpPr>
            <a:spLocks noChangeArrowheads="1"/>
          </p:cNvSpPr>
          <p:nvPr/>
        </p:nvSpPr>
        <p:spPr bwMode="auto">
          <a:xfrm>
            <a:off x="1078530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4" name="Oval 5394"/>
          <p:cNvSpPr>
            <a:spLocks noChangeArrowheads="1"/>
          </p:cNvSpPr>
          <p:nvPr/>
        </p:nvSpPr>
        <p:spPr bwMode="auto">
          <a:xfrm>
            <a:off x="1484389" y="4271552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5" name="Oval 5395"/>
          <p:cNvSpPr>
            <a:spLocks noChangeArrowheads="1"/>
          </p:cNvSpPr>
          <p:nvPr/>
        </p:nvSpPr>
        <p:spPr bwMode="auto">
          <a:xfrm>
            <a:off x="1723458" y="433158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6" name="Oval 5396"/>
          <p:cNvSpPr>
            <a:spLocks noChangeArrowheads="1"/>
          </p:cNvSpPr>
          <p:nvPr/>
        </p:nvSpPr>
        <p:spPr bwMode="auto">
          <a:xfrm>
            <a:off x="1769326" y="432394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7" name="Oval 5397"/>
          <p:cNvSpPr>
            <a:spLocks noChangeArrowheads="1"/>
          </p:cNvSpPr>
          <p:nvPr/>
        </p:nvSpPr>
        <p:spPr bwMode="auto">
          <a:xfrm>
            <a:off x="1631721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8" name="Oval 5398"/>
          <p:cNvSpPr>
            <a:spLocks noChangeArrowheads="1"/>
          </p:cNvSpPr>
          <p:nvPr/>
        </p:nvSpPr>
        <p:spPr bwMode="auto">
          <a:xfrm>
            <a:off x="1842992" y="4256272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39" name="Oval 5399"/>
          <p:cNvSpPr>
            <a:spLocks noChangeArrowheads="1"/>
          </p:cNvSpPr>
          <p:nvPr/>
        </p:nvSpPr>
        <p:spPr bwMode="auto">
          <a:xfrm>
            <a:off x="1870790" y="42333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0" name="Oval 5400"/>
          <p:cNvSpPr>
            <a:spLocks noChangeArrowheads="1"/>
          </p:cNvSpPr>
          <p:nvPr/>
        </p:nvSpPr>
        <p:spPr bwMode="auto">
          <a:xfrm>
            <a:off x="1852720" y="424863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1" name="Oval 5401"/>
          <p:cNvSpPr>
            <a:spLocks noChangeArrowheads="1"/>
          </p:cNvSpPr>
          <p:nvPr/>
        </p:nvSpPr>
        <p:spPr bwMode="auto">
          <a:xfrm>
            <a:off x="1281459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2" name="Oval 5402"/>
          <p:cNvSpPr>
            <a:spLocks noChangeArrowheads="1"/>
          </p:cNvSpPr>
          <p:nvPr/>
        </p:nvSpPr>
        <p:spPr bwMode="auto">
          <a:xfrm>
            <a:off x="1898589" y="4067444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3" name="Oval 5403"/>
          <p:cNvSpPr>
            <a:spLocks noChangeArrowheads="1"/>
          </p:cNvSpPr>
          <p:nvPr/>
        </p:nvSpPr>
        <p:spPr bwMode="auto">
          <a:xfrm>
            <a:off x="1548327" y="432394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4" name="Oval 5404"/>
          <p:cNvSpPr>
            <a:spLocks noChangeArrowheads="1"/>
          </p:cNvSpPr>
          <p:nvPr/>
        </p:nvSpPr>
        <p:spPr bwMode="auto">
          <a:xfrm>
            <a:off x="1641451" y="428574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5" name="Oval 5405"/>
          <p:cNvSpPr>
            <a:spLocks noChangeArrowheads="1"/>
          </p:cNvSpPr>
          <p:nvPr/>
        </p:nvSpPr>
        <p:spPr bwMode="auto">
          <a:xfrm>
            <a:off x="1576125" y="431630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6" name="Oval 5406"/>
          <p:cNvSpPr>
            <a:spLocks noChangeArrowheads="1"/>
          </p:cNvSpPr>
          <p:nvPr/>
        </p:nvSpPr>
        <p:spPr bwMode="auto">
          <a:xfrm>
            <a:off x="1585854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7" name="Oval 5407"/>
          <p:cNvSpPr>
            <a:spLocks noChangeArrowheads="1"/>
          </p:cNvSpPr>
          <p:nvPr/>
        </p:nvSpPr>
        <p:spPr bwMode="auto">
          <a:xfrm>
            <a:off x="1631721" y="428574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8" name="Oval 5408"/>
          <p:cNvSpPr>
            <a:spLocks noChangeArrowheads="1"/>
          </p:cNvSpPr>
          <p:nvPr/>
        </p:nvSpPr>
        <p:spPr bwMode="auto">
          <a:xfrm>
            <a:off x="1649792" y="4263913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49" name="Oval 5409"/>
          <p:cNvSpPr>
            <a:spLocks noChangeArrowheads="1"/>
          </p:cNvSpPr>
          <p:nvPr/>
        </p:nvSpPr>
        <p:spPr bwMode="auto">
          <a:xfrm>
            <a:off x="1631721" y="430102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0" name="Oval 5410"/>
          <p:cNvSpPr>
            <a:spLocks noChangeArrowheads="1"/>
          </p:cNvSpPr>
          <p:nvPr/>
        </p:nvSpPr>
        <p:spPr bwMode="auto">
          <a:xfrm>
            <a:off x="1585854" y="430102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1" name="Oval 5411"/>
          <p:cNvSpPr>
            <a:spLocks noChangeArrowheads="1"/>
          </p:cNvSpPr>
          <p:nvPr/>
        </p:nvSpPr>
        <p:spPr bwMode="auto">
          <a:xfrm>
            <a:off x="1621993" y="428574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2" name="Oval 5412"/>
          <p:cNvSpPr>
            <a:spLocks noChangeArrowheads="1"/>
          </p:cNvSpPr>
          <p:nvPr/>
        </p:nvSpPr>
        <p:spPr bwMode="auto">
          <a:xfrm>
            <a:off x="1576125" y="431630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3" name="Oval 5413"/>
          <p:cNvSpPr>
            <a:spLocks noChangeArrowheads="1"/>
          </p:cNvSpPr>
          <p:nvPr/>
        </p:nvSpPr>
        <p:spPr bwMode="auto">
          <a:xfrm>
            <a:off x="1014593" y="448221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4" name="Oval 5414"/>
          <p:cNvSpPr>
            <a:spLocks noChangeArrowheads="1"/>
          </p:cNvSpPr>
          <p:nvPr/>
        </p:nvSpPr>
        <p:spPr bwMode="auto">
          <a:xfrm>
            <a:off x="1576125" y="4158037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5" name="Oval 5415"/>
          <p:cNvSpPr>
            <a:spLocks noChangeArrowheads="1"/>
          </p:cNvSpPr>
          <p:nvPr/>
        </p:nvSpPr>
        <p:spPr bwMode="auto">
          <a:xfrm>
            <a:off x="1299529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6" name="Oval 5416"/>
          <p:cNvSpPr>
            <a:spLocks noChangeArrowheads="1"/>
          </p:cNvSpPr>
          <p:nvPr/>
        </p:nvSpPr>
        <p:spPr bwMode="auto">
          <a:xfrm>
            <a:off x="1539985" y="4271552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7" name="Oval 5417"/>
          <p:cNvSpPr>
            <a:spLocks noChangeArrowheads="1"/>
          </p:cNvSpPr>
          <p:nvPr/>
        </p:nvSpPr>
        <p:spPr bwMode="auto">
          <a:xfrm>
            <a:off x="1466320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8" name="Oval 5418"/>
          <p:cNvSpPr>
            <a:spLocks noChangeArrowheads="1"/>
          </p:cNvSpPr>
          <p:nvPr/>
        </p:nvSpPr>
        <p:spPr bwMode="auto">
          <a:xfrm>
            <a:off x="1520528" y="427810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59" name="Oval 5419"/>
          <p:cNvSpPr>
            <a:spLocks noChangeArrowheads="1"/>
          </p:cNvSpPr>
          <p:nvPr/>
        </p:nvSpPr>
        <p:spPr bwMode="auto">
          <a:xfrm>
            <a:off x="931197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0" name="Oval 5420"/>
          <p:cNvSpPr>
            <a:spLocks noChangeArrowheads="1"/>
          </p:cNvSpPr>
          <p:nvPr/>
        </p:nvSpPr>
        <p:spPr bwMode="auto">
          <a:xfrm>
            <a:off x="1032662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1" name="Oval 5421"/>
          <p:cNvSpPr>
            <a:spLocks noChangeArrowheads="1"/>
          </p:cNvSpPr>
          <p:nvPr/>
        </p:nvSpPr>
        <p:spPr bwMode="auto">
          <a:xfrm>
            <a:off x="1273119" y="430102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2" name="Oval 5422"/>
          <p:cNvSpPr>
            <a:spLocks noChangeArrowheads="1"/>
          </p:cNvSpPr>
          <p:nvPr/>
        </p:nvSpPr>
        <p:spPr bwMode="auto">
          <a:xfrm>
            <a:off x="1318987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3" name="Oval 5423"/>
          <p:cNvSpPr>
            <a:spLocks noChangeArrowheads="1"/>
          </p:cNvSpPr>
          <p:nvPr/>
        </p:nvSpPr>
        <p:spPr bwMode="auto">
          <a:xfrm>
            <a:off x="1253662" y="430102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4" name="Oval 5424"/>
          <p:cNvSpPr>
            <a:spLocks noChangeArrowheads="1"/>
          </p:cNvSpPr>
          <p:nvPr/>
        </p:nvSpPr>
        <p:spPr bwMode="auto">
          <a:xfrm>
            <a:off x="1382924" y="431630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5" name="Oval 5425"/>
          <p:cNvSpPr>
            <a:spLocks noChangeArrowheads="1"/>
          </p:cNvSpPr>
          <p:nvPr/>
        </p:nvSpPr>
        <p:spPr bwMode="auto">
          <a:xfrm>
            <a:off x="1143856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6" name="Oval 5426"/>
          <p:cNvSpPr>
            <a:spLocks noChangeArrowheads="1"/>
          </p:cNvSpPr>
          <p:nvPr/>
        </p:nvSpPr>
        <p:spPr bwMode="auto">
          <a:xfrm>
            <a:off x="1364855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7" name="Oval 5427"/>
          <p:cNvSpPr>
            <a:spLocks noChangeArrowheads="1"/>
          </p:cNvSpPr>
          <p:nvPr/>
        </p:nvSpPr>
        <p:spPr bwMode="auto">
          <a:xfrm>
            <a:off x="1346786" y="436978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8" name="Oval 5428"/>
          <p:cNvSpPr>
            <a:spLocks noChangeArrowheads="1"/>
          </p:cNvSpPr>
          <p:nvPr/>
        </p:nvSpPr>
        <p:spPr bwMode="auto">
          <a:xfrm>
            <a:off x="1014593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69" name="Oval 5429"/>
          <p:cNvSpPr>
            <a:spLocks noChangeArrowheads="1"/>
          </p:cNvSpPr>
          <p:nvPr/>
        </p:nvSpPr>
        <p:spPr bwMode="auto">
          <a:xfrm>
            <a:off x="940928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0" name="Oval 5430"/>
          <p:cNvSpPr>
            <a:spLocks noChangeArrowheads="1"/>
          </p:cNvSpPr>
          <p:nvPr/>
        </p:nvSpPr>
        <p:spPr bwMode="auto">
          <a:xfrm>
            <a:off x="1014593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1" name="Oval 5431"/>
          <p:cNvSpPr>
            <a:spLocks noChangeArrowheads="1"/>
          </p:cNvSpPr>
          <p:nvPr/>
        </p:nvSpPr>
        <p:spPr bwMode="auto">
          <a:xfrm>
            <a:off x="996523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2" name="Oval 5432"/>
          <p:cNvSpPr>
            <a:spLocks noChangeArrowheads="1"/>
          </p:cNvSpPr>
          <p:nvPr/>
        </p:nvSpPr>
        <p:spPr bwMode="auto">
          <a:xfrm>
            <a:off x="1004864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3" name="Oval 5433"/>
          <p:cNvSpPr>
            <a:spLocks noChangeArrowheads="1"/>
          </p:cNvSpPr>
          <p:nvPr/>
        </p:nvSpPr>
        <p:spPr bwMode="auto">
          <a:xfrm>
            <a:off x="950655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4" name="Oval 5434"/>
          <p:cNvSpPr>
            <a:spLocks noChangeArrowheads="1"/>
          </p:cNvSpPr>
          <p:nvPr/>
        </p:nvSpPr>
        <p:spPr bwMode="auto">
          <a:xfrm>
            <a:off x="996523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5" name="Oval 5435"/>
          <p:cNvSpPr>
            <a:spLocks noChangeArrowheads="1"/>
          </p:cNvSpPr>
          <p:nvPr/>
        </p:nvSpPr>
        <p:spPr bwMode="auto">
          <a:xfrm>
            <a:off x="1014593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6" name="Oval 5436"/>
          <p:cNvSpPr>
            <a:spLocks noChangeArrowheads="1"/>
          </p:cNvSpPr>
          <p:nvPr/>
        </p:nvSpPr>
        <p:spPr bwMode="auto">
          <a:xfrm>
            <a:off x="1014593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7" name="Oval 5437"/>
          <p:cNvSpPr>
            <a:spLocks noChangeArrowheads="1"/>
          </p:cNvSpPr>
          <p:nvPr/>
        </p:nvSpPr>
        <p:spPr bwMode="auto">
          <a:xfrm>
            <a:off x="996523" y="448221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8" name="Oval 5438"/>
          <p:cNvSpPr>
            <a:spLocks noChangeArrowheads="1"/>
          </p:cNvSpPr>
          <p:nvPr/>
        </p:nvSpPr>
        <p:spPr bwMode="auto">
          <a:xfrm>
            <a:off x="1004864" y="44745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79" name="Oval 5439"/>
          <p:cNvSpPr>
            <a:spLocks noChangeArrowheads="1"/>
          </p:cNvSpPr>
          <p:nvPr/>
        </p:nvSpPr>
        <p:spPr bwMode="auto">
          <a:xfrm>
            <a:off x="1603923" y="428574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0" name="Oval 5440"/>
          <p:cNvSpPr>
            <a:spLocks noChangeArrowheads="1"/>
          </p:cNvSpPr>
          <p:nvPr/>
        </p:nvSpPr>
        <p:spPr bwMode="auto">
          <a:xfrm>
            <a:off x="1548327" y="430102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1" name="Oval 5441"/>
          <p:cNvSpPr>
            <a:spLocks noChangeArrowheads="1"/>
          </p:cNvSpPr>
          <p:nvPr/>
        </p:nvSpPr>
        <p:spPr bwMode="auto">
          <a:xfrm>
            <a:off x="1400994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2" name="Oval 5442"/>
          <p:cNvSpPr>
            <a:spLocks noChangeArrowheads="1"/>
          </p:cNvSpPr>
          <p:nvPr/>
        </p:nvSpPr>
        <p:spPr bwMode="auto">
          <a:xfrm>
            <a:off x="1392653" y="436978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3" name="Oval 5443"/>
          <p:cNvSpPr>
            <a:spLocks noChangeArrowheads="1"/>
          </p:cNvSpPr>
          <p:nvPr/>
        </p:nvSpPr>
        <p:spPr bwMode="auto">
          <a:xfrm>
            <a:off x="1769326" y="422571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4" name="Oval 5444"/>
          <p:cNvSpPr>
            <a:spLocks noChangeArrowheads="1"/>
          </p:cNvSpPr>
          <p:nvPr/>
        </p:nvSpPr>
        <p:spPr bwMode="auto">
          <a:xfrm>
            <a:off x="1355126" y="434686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5" name="Oval 5445"/>
          <p:cNvSpPr>
            <a:spLocks noChangeArrowheads="1"/>
          </p:cNvSpPr>
          <p:nvPr/>
        </p:nvSpPr>
        <p:spPr bwMode="auto">
          <a:xfrm>
            <a:off x="1410723" y="4362147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6" name="Oval 5446"/>
          <p:cNvSpPr>
            <a:spLocks noChangeArrowheads="1"/>
          </p:cNvSpPr>
          <p:nvPr/>
        </p:nvSpPr>
        <p:spPr bwMode="auto">
          <a:xfrm>
            <a:off x="1687319" y="4067444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7" name="Oval 5447"/>
          <p:cNvSpPr>
            <a:spLocks noChangeArrowheads="1"/>
          </p:cNvSpPr>
          <p:nvPr/>
        </p:nvSpPr>
        <p:spPr bwMode="auto">
          <a:xfrm>
            <a:off x="1594194" y="418750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8" name="Oval 5448"/>
          <p:cNvSpPr>
            <a:spLocks noChangeArrowheads="1"/>
          </p:cNvSpPr>
          <p:nvPr/>
        </p:nvSpPr>
        <p:spPr bwMode="auto">
          <a:xfrm>
            <a:off x="1594194" y="4158037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89" name="Oval 5449"/>
          <p:cNvSpPr>
            <a:spLocks noChangeArrowheads="1"/>
          </p:cNvSpPr>
          <p:nvPr/>
        </p:nvSpPr>
        <p:spPr bwMode="auto">
          <a:xfrm>
            <a:off x="1520528" y="424099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0" name="Oval 5450"/>
          <p:cNvSpPr>
            <a:spLocks noChangeArrowheads="1"/>
          </p:cNvSpPr>
          <p:nvPr/>
        </p:nvSpPr>
        <p:spPr bwMode="auto">
          <a:xfrm>
            <a:off x="1576125" y="411219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1" name="Oval 5451"/>
          <p:cNvSpPr>
            <a:spLocks noChangeArrowheads="1"/>
          </p:cNvSpPr>
          <p:nvPr/>
        </p:nvSpPr>
        <p:spPr bwMode="auto">
          <a:xfrm>
            <a:off x="1530257" y="424863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2" name="Oval 5452"/>
          <p:cNvSpPr>
            <a:spLocks noChangeArrowheads="1"/>
          </p:cNvSpPr>
          <p:nvPr/>
        </p:nvSpPr>
        <p:spPr bwMode="auto">
          <a:xfrm>
            <a:off x="1530257" y="424863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3" name="Oval 5453"/>
          <p:cNvSpPr>
            <a:spLocks noChangeArrowheads="1"/>
          </p:cNvSpPr>
          <p:nvPr/>
        </p:nvSpPr>
        <p:spPr bwMode="auto">
          <a:xfrm>
            <a:off x="1539985" y="424863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4" name="Oval 5454"/>
          <p:cNvSpPr>
            <a:spLocks noChangeArrowheads="1"/>
          </p:cNvSpPr>
          <p:nvPr/>
        </p:nvSpPr>
        <p:spPr bwMode="auto">
          <a:xfrm>
            <a:off x="1512187" y="4271552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5" name="Oval 5455"/>
          <p:cNvSpPr>
            <a:spLocks noChangeArrowheads="1"/>
          </p:cNvSpPr>
          <p:nvPr/>
        </p:nvSpPr>
        <p:spPr bwMode="auto">
          <a:xfrm>
            <a:off x="1502459" y="427810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6" name="Oval 5456"/>
          <p:cNvSpPr>
            <a:spLocks noChangeArrowheads="1"/>
          </p:cNvSpPr>
          <p:nvPr/>
        </p:nvSpPr>
        <p:spPr bwMode="auto">
          <a:xfrm>
            <a:off x="1466320" y="430102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7" name="Oval 5457"/>
          <p:cNvSpPr>
            <a:spLocks noChangeArrowheads="1"/>
          </p:cNvSpPr>
          <p:nvPr/>
        </p:nvSpPr>
        <p:spPr bwMode="auto">
          <a:xfrm>
            <a:off x="1466320" y="430102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8" name="Oval 5458"/>
          <p:cNvSpPr>
            <a:spLocks noChangeArrowheads="1"/>
          </p:cNvSpPr>
          <p:nvPr/>
        </p:nvSpPr>
        <p:spPr bwMode="auto">
          <a:xfrm>
            <a:off x="1502459" y="427810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699" name="Oval 5459"/>
          <p:cNvSpPr>
            <a:spLocks noChangeArrowheads="1"/>
          </p:cNvSpPr>
          <p:nvPr/>
        </p:nvSpPr>
        <p:spPr bwMode="auto">
          <a:xfrm>
            <a:off x="1466320" y="429338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0" name="Oval 5460"/>
          <p:cNvSpPr>
            <a:spLocks noChangeArrowheads="1"/>
          </p:cNvSpPr>
          <p:nvPr/>
        </p:nvSpPr>
        <p:spPr bwMode="auto">
          <a:xfrm>
            <a:off x="1502459" y="428574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1" name="Oval 5461"/>
          <p:cNvSpPr>
            <a:spLocks noChangeArrowheads="1"/>
          </p:cNvSpPr>
          <p:nvPr/>
        </p:nvSpPr>
        <p:spPr bwMode="auto">
          <a:xfrm>
            <a:off x="1667860" y="400632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2" name="Oval 5462"/>
          <p:cNvSpPr>
            <a:spLocks noChangeArrowheads="1"/>
          </p:cNvSpPr>
          <p:nvPr/>
        </p:nvSpPr>
        <p:spPr bwMode="auto">
          <a:xfrm>
            <a:off x="1576125" y="411219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3" name="Oval 5463"/>
          <p:cNvSpPr>
            <a:spLocks noChangeArrowheads="1"/>
          </p:cNvSpPr>
          <p:nvPr/>
        </p:nvSpPr>
        <p:spPr bwMode="auto">
          <a:xfrm>
            <a:off x="1382924" y="428574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4" name="Oval 5464"/>
          <p:cNvSpPr>
            <a:spLocks noChangeArrowheads="1"/>
          </p:cNvSpPr>
          <p:nvPr/>
        </p:nvSpPr>
        <p:spPr bwMode="auto">
          <a:xfrm>
            <a:off x="1392653" y="429338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5" name="Oval 5465"/>
          <p:cNvSpPr>
            <a:spLocks noChangeArrowheads="1"/>
          </p:cNvSpPr>
          <p:nvPr/>
        </p:nvSpPr>
        <p:spPr bwMode="auto">
          <a:xfrm>
            <a:off x="1327328" y="4391617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6" name="Oval 5466"/>
          <p:cNvSpPr>
            <a:spLocks noChangeArrowheads="1"/>
          </p:cNvSpPr>
          <p:nvPr/>
        </p:nvSpPr>
        <p:spPr bwMode="auto">
          <a:xfrm>
            <a:off x="1438522" y="429338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7" name="Oval 5467"/>
          <p:cNvSpPr>
            <a:spLocks noChangeArrowheads="1"/>
          </p:cNvSpPr>
          <p:nvPr/>
        </p:nvSpPr>
        <p:spPr bwMode="auto">
          <a:xfrm>
            <a:off x="1400994" y="430866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8" name="Oval 5468"/>
          <p:cNvSpPr>
            <a:spLocks noChangeArrowheads="1"/>
          </p:cNvSpPr>
          <p:nvPr/>
        </p:nvSpPr>
        <p:spPr bwMode="auto">
          <a:xfrm>
            <a:off x="1273119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09" name="Oval 5469"/>
          <p:cNvSpPr>
            <a:spLocks noChangeArrowheads="1"/>
          </p:cNvSpPr>
          <p:nvPr/>
        </p:nvSpPr>
        <p:spPr bwMode="auto">
          <a:xfrm>
            <a:off x="1235593" y="442217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0" name="Oval 5470"/>
          <p:cNvSpPr>
            <a:spLocks noChangeArrowheads="1"/>
          </p:cNvSpPr>
          <p:nvPr/>
        </p:nvSpPr>
        <p:spPr bwMode="auto">
          <a:xfrm>
            <a:off x="1263390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1" name="Oval 5471"/>
          <p:cNvSpPr>
            <a:spLocks noChangeArrowheads="1"/>
          </p:cNvSpPr>
          <p:nvPr/>
        </p:nvSpPr>
        <p:spPr bwMode="auto">
          <a:xfrm>
            <a:off x="1207794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2" name="Oval 5472"/>
          <p:cNvSpPr>
            <a:spLocks noChangeArrowheads="1"/>
          </p:cNvSpPr>
          <p:nvPr/>
        </p:nvSpPr>
        <p:spPr bwMode="auto">
          <a:xfrm>
            <a:off x="1484389" y="418750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3" name="Oval 5473"/>
          <p:cNvSpPr>
            <a:spLocks noChangeArrowheads="1"/>
          </p:cNvSpPr>
          <p:nvPr/>
        </p:nvSpPr>
        <p:spPr bwMode="auto">
          <a:xfrm>
            <a:off x="1539985" y="419514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4" name="Oval 5474"/>
          <p:cNvSpPr>
            <a:spLocks noChangeArrowheads="1"/>
          </p:cNvSpPr>
          <p:nvPr/>
        </p:nvSpPr>
        <p:spPr bwMode="auto">
          <a:xfrm>
            <a:off x="1207794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5" name="Oval 5475"/>
          <p:cNvSpPr>
            <a:spLocks noChangeArrowheads="1"/>
          </p:cNvSpPr>
          <p:nvPr/>
        </p:nvSpPr>
        <p:spPr bwMode="auto">
          <a:xfrm>
            <a:off x="958996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6" name="Oval 5476"/>
          <p:cNvSpPr>
            <a:spLocks noChangeArrowheads="1"/>
          </p:cNvSpPr>
          <p:nvPr/>
        </p:nvSpPr>
        <p:spPr bwMode="auto">
          <a:xfrm>
            <a:off x="950655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7" name="Oval 5477"/>
          <p:cNvSpPr>
            <a:spLocks noChangeArrowheads="1"/>
          </p:cNvSpPr>
          <p:nvPr/>
        </p:nvSpPr>
        <p:spPr bwMode="auto">
          <a:xfrm>
            <a:off x="950655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8" name="Oval 5478"/>
          <p:cNvSpPr>
            <a:spLocks noChangeArrowheads="1"/>
          </p:cNvSpPr>
          <p:nvPr/>
        </p:nvSpPr>
        <p:spPr bwMode="auto">
          <a:xfrm>
            <a:off x="950655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19" name="Oval 5479"/>
          <p:cNvSpPr>
            <a:spLocks noChangeArrowheads="1"/>
          </p:cNvSpPr>
          <p:nvPr/>
        </p:nvSpPr>
        <p:spPr bwMode="auto">
          <a:xfrm>
            <a:off x="1621993" y="393100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0" name="Oval 5480"/>
          <p:cNvSpPr>
            <a:spLocks noChangeArrowheads="1"/>
          </p:cNvSpPr>
          <p:nvPr/>
        </p:nvSpPr>
        <p:spPr bwMode="auto">
          <a:xfrm>
            <a:off x="1723458" y="3817493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1" name="Oval 5481"/>
          <p:cNvSpPr>
            <a:spLocks noChangeArrowheads="1"/>
          </p:cNvSpPr>
          <p:nvPr/>
        </p:nvSpPr>
        <p:spPr bwMode="auto">
          <a:xfrm>
            <a:off x="1585854" y="398339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2" name="Oval 5482"/>
          <p:cNvSpPr>
            <a:spLocks noChangeArrowheads="1"/>
          </p:cNvSpPr>
          <p:nvPr/>
        </p:nvSpPr>
        <p:spPr bwMode="auto">
          <a:xfrm>
            <a:off x="1641451" y="390808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3" name="Oval 5483"/>
          <p:cNvSpPr>
            <a:spLocks noChangeArrowheads="1"/>
          </p:cNvSpPr>
          <p:nvPr/>
        </p:nvSpPr>
        <p:spPr bwMode="auto">
          <a:xfrm>
            <a:off x="958996" y="4489851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4" name="Oval 5484"/>
          <p:cNvSpPr>
            <a:spLocks noChangeArrowheads="1"/>
          </p:cNvSpPr>
          <p:nvPr/>
        </p:nvSpPr>
        <p:spPr bwMode="auto">
          <a:xfrm>
            <a:off x="1382924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5" name="Oval 5485"/>
          <p:cNvSpPr>
            <a:spLocks noChangeArrowheads="1"/>
          </p:cNvSpPr>
          <p:nvPr/>
        </p:nvSpPr>
        <p:spPr bwMode="auto">
          <a:xfrm>
            <a:off x="1438522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6" name="Oval 5486"/>
          <p:cNvSpPr>
            <a:spLocks noChangeArrowheads="1"/>
          </p:cNvSpPr>
          <p:nvPr/>
        </p:nvSpPr>
        <p:spPr bwMode="auto">
          <a:xfrm>
            <a:off x="1446861" y="430102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7" name="Oval 5487"/>
          <p:cNvSpPr>
            <a:spLocks noChangeArrowheads="1"/>
          </p:cNvSpPr>
          <p:nvPr/>
        </p:nvSpPr>
        <p:spPr bwMode="auto">
          <a:xfrm>
            <a:off x="1428792" y="4316304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8" name="Oval 5488"/>
          <p:cNvSpPr>
            <a:spLocks noChangeArrowheads="1"/>
          </p:cNvSpPr>
          <p:nvPr/>
        </p:nvSpPr>
        <p:spPr bwMode="auto">
          <a:xfrm>
            <a:off x="1484389" y="428574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29" name="Oval 5489"/>
          <p:cNvSpPr>
            <a:spLocks noChangeArrowheads="1"/>
          </p:cNvSpPr>
          <p:nvPr/>
        </p:nvSpPr>
        <p:spPr bwMode="auto">
          <a:xfrm>
            <a:off x="1235593" y="443745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0" name="Oval 5490"/>
          <p:cNvSpPr>
            <a:spLocks noChangeArrowheads="1"/>
          </p:cNvSpPr>
          <p:nvPr/>
        </p:nvSpPr>
        <p:spPr bwMode="auto">
          <a:xfrm>
            <a:off x="1392653" y="435450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1" name="Oval 5491"/>
          <p:cNvSpPr>
            <a:spLocks noChangeArrowheads="1"/>
          </p:cNvSpPr>
          <p:nvPr/>
        </p:nvSpPr>
        <p:spPr bwMode="auto">
          <a:xfrm>
            <a:off x="1364855" y="433922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2" name="Oval 5492"/>
          <p:cNvSpPr>
            <a:spLocks noChangeArrowheads="1"/>
          </p:cNvSpPr>
          <p:nvPr/>
        </p:nvSpPr>
        <p:spPr bwMode="auto">
          <a:xfrm>
            <a:off x="1346786" y="4362147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3" name="Oval 5493"/>
          <p:cNvSpPr>
            <a:spLocks noChangeArrowheads="1"/>
          </p:cNvSpPr>
          <p:nvPr/>
        </p:nvSpPr>
        <p:spPr bwMode="auto">
          <a:xfrm>
            <a:off x="958996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4" name="Oval 5494"/>
          <p:cNvSpPr>
            <a:spLocks noChangeArrowheads="1"/>
          </p:cNvSpPr>
          <p:nvPr/>
        </p:nvSpPr>
        <p:spPr bwMode="auto">
          <a:xfrm>
            <a:off x="1004864" y="4468021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5" name="Oval 5495"/>
          <p:cNvSpPr>
            <a:spLocks noChangeArrowheads="1"/>
          </p:cNvSpPr>
          <p:nvPr/>
        </p:nvSpPr>
        <p:spPr bwMode="auto">
          <a:xfrm>
            <a:off x="996523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6" name="Oval 5496"/>
          <p:cNvSpPr>
            <a:spLocks noChangeArrowheads="1"/>
          </p:cNvSpPr>
          <p:nvPr/>
        </p:nvSpPr>
        <p:spPr bwMode="auto">
          <a:xfrm>
            <a:off x="1042391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7" name="Oval 5497"/>
          <p:cNvSpPr>
            <a:spLocks noChangeArrowheads="1"/>
          </p:cNvSpPr>
          <p:nvPr/>
        </p:nvSpPr>
        <p:spPr bwMode="auto">
          <a:xfrm>
            <a:off x="1558055" y="430866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8" name="Oval 5498"/>
          <p:cNvSpPr>
            <a:spLocks noChangeArrowheads="1"/>
          </p:cNvSpPr>
          <p:nvPr/>
        </p:nvSpPr>
        <p:spPr bwMode="auto">
          <a:xfrm>
            <a:off x="1494118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39" name="Oval 5499"/>
          <p:cNvSpPr>
            <a:spLocks noChangeArrowheads="1"/>
          </p:cNvSpPr>
          <p:nvPr/>
        </p:nvSpPr>
        <p:spPr bwMode="auto">
          <a:xfrm>
            <a:off x="1649792" y="419514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0" name="Oval 5500"/>
          <p:cNvSpPr>
            <a:spLocks noChangeArrowheads="1"/>
          </p:cNvSpPr>
          <p:nvPr/>
        </p:nvSpPr>
        <p:spPr bwMode="auto">
          <a:xfrm>
            <a:off x="1392653" y="4293383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1" name="Oval 5501"/>
          <p:cNvSpPr>
            <a:spLocks noChangeArrowheads="1"/>
          </p:cNvSpPr>
          <p:nvPr/>
        </p:nvSpPr>
        <p:spPr bwMode="auto">
          <a:xfrm>
            <a:off x="1337056" y="427810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2" name="Oval 5502"/>
          <p:cNvSpPr>
            <a:spLocks noChangeArrowheads="1"/>
          </p:cNvSpPr>
          <p:nvPr/>
        </p:nvSpPr>
        <p:spPr bwMode="auto">
          <a:xfrm>
            <a:off x="1318987" y="433158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3" name="Oval 5503"/>
          <p:cNvSpPr>
            <a:spLocks noChangeArrowheads="1"/>
          </p:cNvSpPr>
          <p:nvPr/>
        </p:nvSpPr>
        <p:spPr bwMode="auto">
          <a:xfrm>
            <a:off x="1042391" y="4468021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4" name="Oval 5504"/>
          <p:cNvSpPr>
            <a:spLocks noChangeArrowheads="1"/>
          </p:cNvSpPr>
          <p:nvPr/>
        </p:nvSpPr>
        <p:spPr bwMode="auto">
          <a:xfrm>
            <a:off x="1052121" y="44898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5" name="Oval 5505"/>
          <p:cNvSpPr>
            <a:spLocks noChangeArrowheads="1"/>
          </p:cNvSpPr>
          <p:nvPr/>
        </p:nvSpPr>
        <p:spPr bwMode="auto">
          <a:xfrm>
            <a:off x="1842992" y="4263913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6" name="Oval 5506"/>
          <p:cNvSpPr>
            <a:spLocks noChangeArrowheads="1"/>
          </p:cNvSpPr>
          <p:nvPr/>
        </p:nvSpPr>
        <p:spPr bwMode="auto">
          <a:xfrm>
            <a:off x="1733187" y="4316304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7" name="Oval 5507"/>
          <p:cNvSpPr>
            <a:spLocks noChangeArrowheads="1"/>
          </p:cNvSpPr>
          <p:nvPr/>
        </p:nvSpPr>
        <p:spPr bwMode="auto">
          <a:xfrm>
            <a:off x="1715117" y="433158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8" name="Oval 5508"/>
          <p:cNvSpPr>
            <a:spLocks noChangeArrowheads="1"/>
          </p:cNvSpPr>
          <p:nvPr/>
        </p:nvSpPr>
        <p:spPr bwMode="auto">
          <a:xfrm>
            <a:off x="1641451" y="4052163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49" name="Oval 5509"/>
          <p:cNvSpPr>
            <a:spLocks noChangeArrowheads="1"/>
          </p:cNvSpPr>
          <p:nvPr/>
        </p:nvSpPr>
        <p:spPr bwMode="auto">
          <a:xfrm>
            <a:off x="1152197" y="4445100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0" name="Oval 5510"/>
          <p:cNvSpPr>
            <a:spLocks noChangeArrowheads="1"/>
          </p:cNvSpPr>
          <p:nvPr/>
        </p:nvSpPr>
        <p:spPr bwMode="auto">
          <a:xfrm>
            <a:off x="1576125" y="4158037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1" name="Oval 5511"/>
          <p:cNvSpPr>
            <a:spLocks noChangeArrowheads="1"/>
          </p:cNvSpPr>
          <p:nvPr/>
        </p:nvSpPr>
        <p:spPr bwMode="auto">
          <a:xfrm>
            <a:off x="1446861" y="4271552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2" name="Oval 5512"/>
          <p:cNvSpPr>
            <a:spLocks noChangeArrowheads="1"/>
          </p:cNvSpPr>
          <p:nvPr/>
        </p:nvSpPr>
        <p:spPr bwMode="auto">
          <a:xfrm>
            <a:off x="1189724" y="441453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3" name="Oval 5513"/>
          <p:cNvSpPr>
            <a:spLocks noChangeArrowheads="1"/>
          </p:cNvSpPr>
          <p:nvPr/>
        </p:nvSpPr>
        <p:spPr bwMode="auto">
          <a:xfrm>
            <a:off x="1382924" y="4323945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4" name="Oval 5514"/>
          <p:cNvSpPr>
            <a:spLocks noChangeArrowheads="1"/>
          </p:cNvSpPr>
          <p:nvPr/>
        </p:nvSpPr>
        <p:spPr bwMode="auto">
          <a:xfrm>
            <a:off x="1171655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5" name="Oval 5515"/>
          <p:cNvSpPr>
            <a:spLocks noChangeArrowheads="1"/>
          </p:cNvSpPr>
          <p:nvPr/>
        </p:nvSpPr>
        <p:spPr bwMode="auto">
          <a:xfrm>
            <a:off x="1438522" y="434686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6" name="Oval 5516"/>
          <p:cNvSpPr>
            <a:spLocks noChangeArrowheads="1"/>
          </p:cNvSpPr>
          <p:nvPr/>
        </p:nvSpPr>
        <p:spPr bwMode="auto">
          <a:xfrm>
            <a:off x="1420452" y="432394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7" name="Oval 5517"/>
          <p:cNvSpPr>
            <a:spLocks noChangeArrowheads="1"/>
          </p:cNvSpPr>
          <p:nvPr/>
        </p:nvSpPr>
        <p:spPr bwMode="auto">
          <a:xfrm>
            <a:off x="1741527" y="4195149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8" name="Oval 5518"/>
          <p:cNvSpPr>
            <a:spLocks noChangeArrowheads="1"/>
          </p:cNvSpPr>
          <p:nvPr/>
        </p:nvSpPr>
        <p:spPr bwMode="auto">
          <a:xfrm>
            <a:off x="1741527" y="42180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59" name="Oval 5519"/>
          <p:cNvSpPr>
            <a:spLocks noChangeArrowheads="1"/>
          </p:cNvSpPr>
          <p:nvPr/>
        </p:nvSpPr>
        <p:spPr bwMode="auto">
          <a:xfrm>
            <a:off x="1769326" y="4218070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0" name="Oval 5520"/>
          <p:cNvSpPr>
            <a:spLocks noChangeArrowheads="1"/>
          </p:cNvSpPr>
          <p:nvPr/>
        </p:nvSpPr>
        <p:spPr bwMode="auto">
          <a:xfrm>
            <a:off x="1779054" y="418750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1" name="Oval 5521"/>
          <p:cNvSpPr>
            <a:spLocks noChangeArrowheads="1"/>
          </p:cNvSpPr>
          <p:nvPr/>
        </p:nvSpPr>
        <p:spPr bwMode="auto">
          <a:xfrm>
            <a:off x="1760986" y="4165678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2" name="Oval 5522"/>
          <p:cNvSpPr>
            <a:spLocks noChangeArrowheads="1"/>
          </p:cNvSpPr>
          <p:nvPr/>
        </p:nvSpPr>
        <p:spPr bwMode="auto">
          <a:xfrm>
            <a:off x="1705388" y="4218070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3" name="Oval 5523"/>
          <p:cNvSpPr>
            <a:spLocks noChangeArrowheads="1"/>
          </p:cNvSpPr>
          <p:nvPr/>
        </p:nvSpPr>
        <p:spPr bwMode="auto">
          <a:xfrm>
            <a:off x="1705388" y="42333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4" name="Oval 5524"/>
          <p:cNvSpPr>
            <a:spLocks noChangeArrowheads="1"/>
          </p:cNvSpPr>
          <p:nvPr/>
        </p:nvSpPr>
        <p:spPr bwMode="auto">
          <a:xfrm>
            <a:off x="1705388" y="423335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5" name="Oval 5525"/>
          <p:cNvSpPr>
            <a:spLocks noChangeArrowheads="1"/>
          </p:cNvSpPr>
          <p:nvPr/>
        </p:nvSpPr>
        <p:spPr bwMode="auto">
          <a:xfrm>
            <a:off x="1585854" y="4323945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6" name="Oval 5526"/>
          <p:cNvSpPr>
            <a:spLocks noChangeArrowheads="1"/>
          </p:cNvSpPr>
          <p:nvPr/>
        </p:nvSpPr>
        <p:spPr bwMode="auto">
          <a:xfrm>
            <a:off x="2073719" y="353807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7" name="Oval 5527"/>
          <p:cNvSpPr>
            <a:spLocks noChangeArrowheads="1"/>
          </p:cNvSpPr>
          <p:nvPr/>
        </p:nvSpPr>
        <p:spPr bwMode="auto">
          <a:xfrm>
            <a:off x="1972256" y="3643946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8" name="Oval 5528"/>
          <p:cNvSpPr>
            <a:spLocks noChangeArrowheads="1"/>
          </p:cNvSpPr>
          <p:nvPr/>
        </p:nvSpPr>
        <p:spPr bwMode="auto">
          <a:xfrm>
            <a:off x="2157115" y="3318681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69" name="Oval 5529"/>
          <p:cNvSpPr>
            <a:spLocks noChangeArrowheads="1"/>
          </p:cNvSpPr>
          <p:nvPr/>
        </p:nvSpPr>
        <p:spPr bwMode="auto">
          <a:xfrm>
            <a:off x="2083449" y="3326322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0" name="Oval 5530"/>
          <p:cNvSpPr>
            <a:spLocks noChangeArrowheads="1"/>
          </p:cNvSpPr>
          <p:nvPr/>
        </p:nvSpPr>
        <p:spPr bwMode="auto">
          <a:xfrm>
            <a:off x="2137657" y="324336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1" name="Oval 5531"/>
          <p:cNvSpPr>
            <a:spLocks noChangeArrowheads="1"/>
          </p:cNvSpPr>
          <p:nvPr/>
        </p:nvSpPr>
        <p:spPr bwMode="auto">
          <a:xfrm>
            <a:off x="1004864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2" name="Oval 5532"/>
          <p:cNvSpPr>
            <a:spLocks noChangeArrowheads="1"/>
          </p:cNvSpPr>
          <p:nvPr/>
        </p:nvSpPr>
        <p:spPr bwMode="auto">
          <a:xfrm>
            <a:off x="940928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3" name="Oval 5533"/>
          <p:cNvSpPr>
            <a:spLocks noChangeArrowheads="1"/>
          </p:cNvSpPr>
          <p:nvPr/>
        </p:nvSpPr>
        <p:spPr bwMode="auto">
          <a:xfrm>
            <a:off x="1327328" y="4354506"/>
            <a:ext cx="37529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4" name="Oval 5534"/>
          <p:cNvSpPr>
            <a:spLocks noChangeArrowheads="1"/>
          </p:cNvSpPr>
          <p:nvPr/>
        </p:nvSpPr>
        <p:spPr bwMode="auto">
          <a:xfrm>
            <a:off x="1318987" y="439161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5" name="Oval 5535"/>
          <p:cNvSpPr>
            <a:spLocks noChangeArrowheads="1"/>
          </p:cNvSpPr>
          <p:nvPr/>
        </p:nvSpPr>
        <p:spPr bwMode="auto">
          <a:xfrm>
            <a:off x="1327328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6" name="Oval 5536"/>
          <p:cNvSpPr>
            <a:spLocks noChangeArrowheads="1"/>
          </p:cNvSpPr>
          <p:nvPr/>
        </p:nvSpPr>
        <p:spPr bwMode="auto">
          <a:xfrm>
            <a:off x="1318987" y="439925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7" name="Oval 5537"/>
          <p:cNvSpPr>
            <a:spLocks noChangeArrowheads="1"/>
          </p:cNvSpPr>
          <p:nvPr/>
        </p:nvSpPr>
        <p:spPr bwMode="auto">
          <a:xfrm>
            <a:off x="1364855" y="4383977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8" name="Oval 5538"/>
          <p:cNvSpPr>
            <a:spLocks noChangeArrowheads="1"/>
          </p:cNvSpPr>
          <p:nvPr/>
        </p:nvSpPr>
        <p:spPr bwMode="auto">
          <a:xfrm>
            <a:off x="1392653" y="4376336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79" name="Oval 5539"/>
          <p:cNvSpPr>
            <a:spLocks noChangeArrowheads="1"/>
          </p:cNvSpPr>
          <p:nvPr/>
        </p:nvSpPr>
        <p:spPr bwMode="auto">
          <a:xfrm>
            <a:off x="1364855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0" name="Oval 5540"/>
          <p:cNvSpPr>
            <a:spLocks noChangeArrowheads="1"/>
          </p:cNvSpPr>
          <p:nvPr/>
        </p:nvSpPr>
        <p:spPr bwMode="auto">
          <a:xfrm>
            <a:off x="1346786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1" name="Oval 5541"/>
          <p:cNvSpPr>
            <a:spLocks noChangeArrowheads="1"/>
          </p:cNvSpPr>
          <p:nvPr/>
        </p:nvSpPr>
        <p:spPr bwMode="auto">
          <a:xfrm>
            <a:off x="1410723" y="4369786"/>
            <a:ext cx="36138" cy="29471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2" name="Oval 5542"/>
          <p:cNvSpPr>
            <a:spLocks noChangeArrowheads="1"/>
          </p:cNvSpPr>
          <p:nvPr/>
        </p:nvSpPr>
        <p:spPr bwMode="auto">
          <a:xfrm>
            <a:off x="1355126" y="4399258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3" name="Oval 5543"/>
          <p:cNvSpPr>
            <a:spLocks noChangeArrowheads="1"/>
          </p:cNvSpPr>
          <p:nvPr/>
        </p:nvSpPr>
        <p:spPr bwMode="auto">
          <a:xfrm>
            <a:off x="1337056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4" name="Oval 5544"/>
          <p:cNvSpPr>
            <a:spLocks noChangeArrowheads="1"/>
          </p:cNvSpPr>
          <p:nvPr/>
        </p:nvSpPr>
        <p:spPr bwMode="auto">
          <a:xfrm>
            <a:off x="1346786" y="4422179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5" name="Oval 5545"/>
          <p:cNvSpPr>
            <a:spLocks noChangeArrowheads="1"/>
          </p:cNvSpPr>
          <p:nvPr/>
        </p:nvSpPr>
        <p:spPr bwMode="auto">
          <a:xfrm>
            <a:off x="958996" y="4497492"/>
            <a:ext cx="37529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6" name="Oval 5546"/>
          <p:cNvSpPr>
            <a:spLocks noChangeArrowheads="1"/>
          </p:cNvSpPr>
          <p:nvPr/>
        </p:nvSpPr>
        <p:spPr bwMode="auto">
          <a:xfrm>
            <a:off x="1337056" y="4406898"/>
            <a:ext cx="36138" cy="30562"/>
          </a:xfrm>
          <a:prstGeom prst="ellipse">
            <a:avLst/>
          </a:pr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7" name="Freeform 5548"/>
          <p:cNvSpPr>
            <a:spLocks noEditPoints="1"/>
          </p:cNvSpPr>
          <p:nvPr/>
        </p:nvSpPr>
        <p:spPr bwMode="auto">
          <a:xfrm>
            <a:off x="3095318" y="3349243"/>
            <a:ext cx="158452" cy="128796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8" name="Freeform 5551"/>
          <p:cNvSpPr>
            <a:spLocks noEditPoints="1"/>
          </p:cNvSpPr>
          <p:nvPr/>
        </p:nvSpPr>
        <p:spPr bwMode="auto">
          <a:xfrm>
            <a:off x="3463650" y="2253386"/>
            <a:ext cx="158452" cy="128796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FF6600"/>
          </a:solidFill>
          <a:ln w="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89" name="Freeform 5555"/>
          <p:cNvSpPr>
            <a:spLocks noEditPoints="1"/>
          </p:cNvSpPr>
          <p:nvPr/>
        </p:nvSpPr>
        <p:spPr bwMode="auto">
          <a:xfrm>
            <a:off x="4071049" y="1558105"/>
            <a:ext cx="158452" cy="128796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FF6600"/>
          </a:solidFill>
          <a:ln w="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0" name="Freeform 5558"/>
          <p:cNvSpPr>
            <a:spLocks noEditPoints="1"/>
          </p:cNvSpPr>
          <p:nvPr/>
        </p:nvSpPr>
        <p:spPr bwMode="auto">
          <a:xfrm>
            <a:off x="3453919" y="1762214"/>
            <a:ext cx="158452" cy="127705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FF6600"/>
          </a:solidFill>
          <a:ln w="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1" name="Freeform 5561"/>
          <p:cNvSpPr>
            <a:spLocks noEditPoints="1"/>
          </p:cNvSpPr>
          <p:nvPr/>
        </p:nvSpPr>
        <p:spPr bwMode="auto">
          <a:xfrm>
            <a:off x="3850050" y="1671620"/>
            <a:ext cx="158452" cy="127705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FF6600"/>
          </a:solidFill>
          <a:ln w="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2" name="Freeform 5564"/>
          <p:cNvSpPr>
            <a:spLocks noEditPoints="1"/>
          </p:cNvSpPr>
          <p:nvPr/>
        </p:nvSpPr>
        <p:spPr bwMode="auto">
          <a:xfrm>
            <a:off x="4403243" y="915216"/>
            <a:ext cx="158452" cy="128796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FF6600"/>
          </a:solidFill>
          <a:ln w="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3" name="Freeform 5567"/>
          <p:cNvSpPr>
            <a:spLocks noEditPoints="1"/>
          </p:cNvSpPr>
          <p:nvPr/>
        </p:nvSpPr>
        <p:spPr bwMode="auto">
          <a:xfrm>
            <a:off x="3362184" y="2049276"/>
            <a:ext cx="158452" cy="128796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FF6600"/>
          </a:solidFill>
          <a:ln w="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4" name="Freeform 5570"/>
          <p:cNvSpPr>
            <a:spLocks noEditPoints="1"/>
          </p:cNvSpPr>
          <p:nvPr/>
        </p:nvSpPr>
        <p:spPr bwMode="auto">
          <a:xfrm>
            <a:off x="2929917" y="3447476"/>
            <a:ext cx="158452" cy="128796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FF6600"/>
          </a:solidFill>
          <a:ln w="0">
            <a:solidFill>
              <a:srgbClr val="FF66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5" name="Freeform 5573"/>
          <p:cNvSpPr>
            <a:spLocks noEditPoints="1"/>
          </p:cNvSpPr>
          <p:nvPr/>
        </p:nvSpPr>
        <p:spPr bwMode="auto">
          <a:xfrm>
            <a:off x="3362184" y="3386353"/>
            <a:ext cx="158452" cy="128796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6" name="Freeform 5582"/>
          <p:cNvSpPr>
            <a:spLocks noEditPoints="1"/>
          </p:cNvSpPr>
          <p:nvPr/>
        </p:nvSpPr>
        <p:spPr bwMode="auto">
          <a:xfrm>
            <a:off x="2708917" y="2729275"/>
            <a:ext cx="158452" cy="128796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7" name="Freeform 5585"/>
          <p:cNvSpPr>
            <a:spLocks noEditPoints="1"/>
          </p:cNvSpPr>
          <p:nvPr/>
        </p:nvSpPr>
        <p:spPr bwMode="auto">
          <a:xfrm>
            <a:off x="2733935" y="2670335"/>
            <a:ext cx="158452" cy="127705"/>
          </a:xfrm>
          <a:custGeom>
            <a:avLst/>
            <a:gdLst>
              <a:gd name="T0" fmla="*/ 116 w 275"/>
              <a:gd name="T1" fmla="*/ 14 h 272"/>
              <a:gd name="T2" fmla="*/ 137 w 275"/>
              <a:gd name="T3" fmla="*/ 0 h 272"/>
              <a:gd name="T4" fmla="*/ 159 w 275"/>
              <a:gd name="T5" fmla="*/ 14 h 272"/>
              <a:gd name="T6" fmla="*/ 271 w 275"/>
              <a:gd name="T7" fmla="*/ 238 h 272"/>
              <a:gd name="T8" fmla="*/ 270 w 275"/>
              <a:gd name="T9" fmla="*/ 261 h 272"/>
              <a:gd name="T10" fmla="*/ 249 w 275"/>
              <a:gd name="T11" fmla="*/ 272 h 272"/>
              <a:gd name="T12" fmla="*/ 25 w 275"/>
              <a:gd name="T13" fmla="*/ 272 h 272"/>
              <a:gd name="T14" fmla="*/ 5 w 275"/>
              <a:gd name="T15" fmla="*/ 261 h 272"/>
              <a:gd name="T16" fmla="*/ 4 w 275"/>
              <a:gd name="T17" fmla="*/ 238 h 272"/>
              <a:gd name="T18" fmla="*/ 116 w 275"/>
              <a:gd name="T19" fmla="*/ 14 h 272"/>
              <a:gd name="T20" fmla="*/ 47 w 275"/>
              <a:gd name="T21" fmla="*/ 259 h 272"/>
              <a:gd name="T22" fmla="*/ 25 w 275"/>
              <a:gd name="T23" fmla="*/ 224 h 272"/>
              <a:gd name="T24" fmla="*/ 249 w 275"/>
              <a:gd name="T25" fmla="*/ 224 h 272"/>
              <a:gd name="T26" fmla="*/ 228 w 275"/>
              <a:gd name="T27" fmla="*/ 259 h 272"/>
              <a:gd name="T28" fmla="*/ 116 w 275"/>
              <a:gd name="T29" fmla="*/ 35 h 272"/>
              <a:gd name="T30" fmla="*/ 159 w 275"/>
              <a:gd name="T31" fmla="*/ 35 h 272"/>
              <a:gd name="T32" fmla="*/ 47 w 275"/>
              <a:gd name="T33" fmla="*/ 259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5" h="272">
                <a:moveTo>
                  <a:pt x="116" y="14"/>
                </a:moveTo>
                <a:cubicBezTo>
                  <a:pt x="120" y="6"/>
                  <a:pt x="128" y="0"/>
                  <a:pt x="137" y="0"/>
                </a:cubicBezTo>
                <a:cubicBezTo>
                  <a:pt x="147" y="0"/>
                  <a:pt x="155" y="6"/>
                  <a:pt x="159" y="14"/>
                </a:cubicBezTo>
                <a:lnTo>
                  <a:pt x="271" y="238"/>
                </a:lnTo>
                <a:cubicBezTo>
                  <a:pt x="275" y="245"/>
                  <a:pt x="274" y="254"/>
                  <a:pt x="270" y="261"/>
                </a:cubicBezTo>
                <a:cubicBezTo>
                  <a:pt x="266" y="268"/>
                  <a:pt x="258" y="272"/>
                  <a:pt x="249" y="272"/>
                </a:cubicBezTo>
                <a:lnTo>
                  <a:pt x="25" y="272"/>
                </a:lnTo>
                <a:cubicBezTo>
                  <a:pt x="17" y="272"/>
                  <a:pt x="9" y="268"/>
                  <a:pt x="5" y="261"/>
                </a:cubicBezTo>
                <a:cubicBezTo>
                  <a:pt x="1" y="254"/>
                  <a:pt x="0" y="245"/>
                  <a:pt x="4" y="238"/>
                </a:cubicBezTo>
                <a:lnTo>
                  <a:pt x="116" y="14"/>
                </a:lnTo>
                <a:close/>
                <a:moveTo>
                  <a:pt x="47" y="259"/>
                </a:moveTo>
                <a:lnTo>
                  <a:pt x="25" y="224"/>
                </a:lnTo>
                <a:lnTo>
                  <a:pt x="249" y="224"/>
                </a:lnTo>
                <a:lnTo>
                  <a:pt x="228" y="259"/>
                </a:lnTo>
                <a:lnTo>
                  <a:pt x="116" y="35"/>
                </a:lnTo>
                <a:lnTo>
                  <a:pt x="159" y="35"/>
                </a:lnTo>
                <a:lnTo>
                  <a:pt x="47" y="259"/>
                </a:lnTo>
                <a:close/>
              </a:path>
            </a:pathLst>
          </a:custGeom>
          <a:solidFill>
            <a:srgbClr val="0000FF"/>
          </a:solidFill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798" name="Rectangle 5587"/>
          <p:cNvSpPr>
            <a:spLocks noChangeArrowheads="1"/>
          </p:cNvSpPr>
          <p:nvPr/>
        </p:nvSpPr>
        <p:spPr bwMode="auto">
          <a:xfrm>
            <a:off x="615682" y="4398166"/>
            <a:ext cx="13075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799" name="Rectangle 5588"/>
          <p:cNvSpPr>
            <a:spLocks noChangeArrowheads="1"/>
          </p:cNvSpPr>
          <p:nvPr/>
        </p:nvSpPr>
        <p:spPr bwMode="auto">
          <a:xfrm>
            <a:off x="615682" y="3931008"/>
            <a:ext cx="13075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00" name="Rectangle 5589"/>
          <p:cNvSpPr>
            <a:spLocks noChangeArrowheads="1"/>
          </p:cNvSpPr>
          <p:nvPr/>
        </p:nvSpPr>
        <p:spPr bwMode="auto">
          <a:xfrm>
            <a:off x="615682" y="3461667"/>
            <a:ext cx="13075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4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01" name="Rectangle 5590"/>
          <p:cNvSpPr>
            <a:spLocks noChangeArrowheads="1"/>
          </p:cNvSpPr>
          <p:nvPr/>
        </p:nvSpPr>
        <p:spPr bwMode="auto">
          <a:xfrm>
            <a:off x="615682" y="2992325"/>
            <a:ext cx="13075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6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02" name="Rectangle 5591"/>
          <p:cNvSpPr>
            <a:spLocks noChangeArrowheads="1"/>
          </p:cNvSpPr>
          <p:nvPr/>
        </p:nvSpPr>
        <p:spPr bwMode="auto">
          <a:xfrm>
            <a:off x="615682" y="2522984"/>
            <a:ext cx="13075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8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03" name="Rectangle 5592"/>
          <p:cNvSpPr>
            <a:spLocks noChangeArrowheads="1"/>
          </p:cNvSpPr>
          <p:nvPr/>
        </p:nvSpPr>
        <p:spPr bwMode="auto">
          <a:xfrm>
            <a:off x="504487" y="2053642"/>
            <a:ext cx="26151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 dirty="0">
                <a:solidFill>
                  <a:srgbClr val="000000"/>
                </a:solidFill>
                <a:latin typeface="Calibri" panose="020F0502020204030204" pitchFamily="34" charset="0"/>
              </a:rPr>
              <a:t>10</a:t>
            </a:r>
            <a:endParaRPr lang="en-US" altLang="en-US" kern="0" dirty="0">
              <a:solidFill>
                <a:prstClr val="black"/>
              </a:solidFill>
            </a:endParaRPr>
          </a:p>
        </p:txBody>
      </p:sp>
      <p:sp>
        <p:nvSpPr>
          <p:cNvPr id="1804" name="Rectangle 5593"/>
          <p:cNvSpPr>
            <a:spLocks noChangeArrowheads="1"/>
          </p:cNvSpPr>
          <p:nvPr/>
        </p:nvSpPr>
        <p:spPr bwMode="auto">
          <a:xfrm>
            <a:off x="504487" y="1584301"/>
            <a:ext cx="26151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12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05" name="Rectangle 5594"/>
          <p:cNvSpPr>
            <a:spLocks noChangeArrowheads="1"/>
          </p:cNvSpPr>
          <p:nvPr/>
        </p:nvSpPr>
        <p:spPr bwMode="auto">
          <a:xfrm>
            <a:off x="504487" y="1113867"/>
            <a:ext cx="26151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14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06" name="Rectangle 5595"/>
          <p:cNvSpPr>
            <a:spLocks noChangeArrowheads="1"/>
          </p:cNvSpPr>
          <p:nvPr/>
        </p:nvSpPr>
        <p:spPr bwMode="auto">
          <a:xfrm>
            <a:off x="504487" y="644526"/>
            <a:ext cx="26151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16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07" name="Rectangle 5596"/>
          <p:cNvSpPr>
            <a:spLocks noChangeArrowheads="1"/>
          </p:cNvSpPr>
          <p:nvPr/>
        </p:nvSpPr>
        <p:spPr bwMode="auto">
          <a:xfrm>
            <a:off x="785253" y="4522596"/>
            <a:ext cx="13075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0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08" name="Rectangle 5597"/>
          <p:cNvSpPr>
            <a:spLocks noChangeArrowheads="1"/>
          </p:cNvSpPr>
          <p:nvPr/>
        </p:nvSpPr>
        <p:spPr bwMode="auto">
          <a:xfrm>
            <a:off x="1701217" y="4522596"/>
            <a:ext cx="130757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5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09" name="Rectangle 5598"/>
          <p:cNvSpPr>
            <a:spLocks noChangeArrowheads="1"/>
          </p:cNvSpPr>
          <p:nvPr/>
        </p:nvSpPr>
        <p:spPr bwMode="auto">
          <a:xfrm>
            <a:off x="2560194" y="4522596"/>
            <a:ext cx="26151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10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10" name="Rectangle 5599"/>
          <p:cNvSpPr>
            <a:spLocks noChangeArrowheads="1"/>
          </p:cNvSpPr>
          <p:nvPr/>
        </p:nvSpPr>
        <p:spPr bwMode="auto">
          <a:xfrm>
            <a:off x="3474769" y="4522596"/>
            <a:ext cx="26151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15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11" name="Rectangle 5600"/>
          <p:cNvSpPr>
            <a:spLocks noChangeArrowheads="1"/>
          </p:cNvSpPr>
          <p:nvPr/>
        </p:nvSpPr>
        <p:spPr bwMode="auto">
          <a:xfrm>
            <a:off x="4390733" y="4522596"/>
            <a:ext cx="26151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20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12" name="Rectangle 5601"/>
          <p:cNvSpPr>
            <a:spLocks noChangeArrowheads="1"/>
          </p:cNvSpPr>
          <p:nvPr/>
        </p:nvSpPr>
        <p:spPr bwMode="auto">
          <a:xfrm>
            <a:off x="5305307" y="4522596"/>
            <a:ext cx="261511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en-US" sz="2100" b="1" kern="0">
                <a:solidFill>
                  <a:srgbClr val="000000"/>
                </a:solidFill>
                <a:latin typeface="Calibri" panose="020F0502020204030204" pitchFamily="34" charset="0"/>
              </a:rPr>
              <a:t>25</a:t>
            </a:r>
            <a:endParaRPr lang="en-US" altLang="en-US" kern="0">
              <a:solidFill>
                <a:prstClr val="black"/>
              </a:solidFill>
            </a:endParaRPr>
          </a:p>
        </p:txBody>
      </p:sp>
      <p:sp>
        <p:nvSpPr>
          <p:cNvPr id="1813" name="Freeform 3822"/>
          <p:cNvSpPr>
            <a:spLocks/>
          </p:cNvSpPr>
          <p:nvPr/>
        </p:nvSpPr>
        <p:spPr bwMode="auto">
          <a:xfrm>
            <a:off x="1663691" y="3519516"/>
            <a:ext cx="129264" cy="104783"/>
          </a:xfrm>
          <a:custGeom>
            <a:avLst/>
            <a:gdLst>
              <a:gd name="T0" fmla="*/ 47 w 93"/>
              <a:gd name="T1" fmla="*/ 0 h 96"/>
              <a:gd name="T2" fmla="*/ 93 w 93"/>
              <a:gd name="T3" fmla="*/ 48 h 96"/>
              <a:gd name="T4" fmla="*/ 47 w 93"/>
              <a:gd name="T5" fmla="*/ 96 h 96"/>
              <a:gd name="T6" fmla="*/ 0 w 93"/>
              <a:gd name="T7" fmla="*/ 48 h 96"/>
              <a:gd name="T8" fmla="*/ 47 w 93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6">
                <a:moveTo>
                  <a:pt x="47" y="0"/>
                </a:moveTo>
                <a:lnTo>
                  <a:pt x="93" y="48"/>
                </a:lnTo>
                <a:lnTo>
                  <a:pt x="47" y="96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14" name="Freeform 3847"/>
          <p:cNvSpPr>
            <a:spLocks/>
          </p:cNvSpPr>
          <p:nvPr/>
        </p:nvSpPr>
        <p:spPr bwMode="auto">
          <a:xfrm>
            <a:off x="1737357" y="3617750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15" name="Freeform 3846"/>
          <p:cNvSpPr>
            <a:spLocks/>
          </p:cNvSpPr>
          <p:nvPr/>
        </p:nvSpPr>
        <p:spPr bwMode="auto">
          <a:xfrm>
            <a:off x="1737357" y="3617750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16" name="Freeform 3766"/>
          <p:cNvSpPr>
            <a:spLocks/>
          </p:cNvSpPr>
          <p:nvPr/>
        </p:nvSpPr>
        <p:spPr bwMode="auto">
          <a:xfrm>
            <a:off x="1848551" y="3533705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9 h 97"/>
              <a:gd name="T4" fmla="*/ 46 w 92"/>
              <a:gd name="T5" fmla="*/ 97 h 97"/>
              <a:gd name="T6" fmla="*/ 0 w 92"/>
              <a:gd name="T7" fmla="*/ 49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17" name="Freeform 3842"/>
          <p:cNvSpPr>
            <a:spLocks/>
          </p:cNvSpPr>
          <p:nvPr/>
        </p:nvSpPr>
        <p:spPr bwMode="auto">
          <a:xfrm>
            <a:off x="1737357" y="3685422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18" name="Freeform 3832"/>
          <p:cNvSpPr>
            <a:spLocks/>
          </p:cNvSpPr>
          <p:nvPr/>
        </p:nvSpPr>
        <p:spPr bwMode="auto">
          <a:xfrm>
            <a:off x="1516358" y="3821859"/>
            <a:ext cx="129264" cy="104783"/>
          </a:xfrm>
          <a:custGeom>
            <a:avLst/>
            <a:gdLst>
              <a:gd name="T0" fmla="*/ 47 w 93"/>
              <a:gd name="T1" fmla="*/ 0 h 96"/>
              <a:gd name="T2" fmla="*/ 93 w 93"/>
              <a:gd name="T3" fmla="*/ 48 h 96"/>
              <a:gd name="T4" fmla="*/ 47 w 93"/>
              <a:gd name="T5" fmla="*/ 96 h 96"/>
              <a:gd name="T6" fmla="*/ 0 w 93"/>
              <a:gd name="T7" fmla="*/ 48 h 96"/>
              <a:gd name="T8" fmla="*/ 47 w 93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6">
                <a:moveTo>
                  <a:pt x="47" y="0"/>
                </a:moveTo>
                <a:lnTo>
                  <a:pt x="93" y="48"/>
                </a:lnTo>
                <a:lnTo>
                  <a:pt x="47" y="96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19" name="Freeform 3768"/>
          <p:cNvSpPr>
            <a:spLocks/>
          </p:cNvSpPr>
          <p:nvPr/>
        </p:nvSpPr>
        <p:spPr bwMode="auto">
          <a:xfrm>
            <a:off x="1581684" y="3685422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20" name="Freeform 3839"/>
          <p:cNvSpPr>
            <a:spLocks/>
          </p:cNvSpPr>
          <p:nvPr/>
        </p:nvSpPr>
        <p:spPr bwMode="auto">
          <a:xfrm>
            <a:off x="1627552" y="3610109"/>
            <a:ext cx="127874" cy="105875"/>
          </a:xfrm>
          <a:custGeom>
            <a:avLst/>
            <a:gdLst>
              <a:gd name="T0" fmla="*/ 46 w 92"/>
              <a:gd name="T1" fmla="*/ 0 h 97"/>
              <a:gd name="T2" fmla="*/ 92 w 92"/>
              <a:gd name="T3" fmla="*/ 48 h 97"/>
              <a:gd name="T4" fmla="*/ 46 w 92"/>
              <a:gd name="T5" fmla="*/ 97 h 97"/>
              <a:gd name="T6" fmla="*/ 0 w 92"/>
              <a:gd name="T7" fmla="*/ 48 h 97"/>
              <a:gd name="T8" fmla="*/ 46 w 92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7">
                <a:moveTo>
                  <a:pt x="46" y="0"/>
                </a:moveTo>
                <a:lnTo>
                  <a:pt x="92" y="48"/>
                </a:lnTo>
                <a:lnTo>
                  <a:pt x="46" y="97"/>
                </a:lnTo>
                <a:lnTo>
                  <a:pt x="0" y="48"/>
                </a:lnTo>
                <a:lnTo>
                  <a:pt x="46" y="0"/>
                </a:lnTo>
                <a:close/>
              </a:path>
            </a:pathLst>
          </a:custGeom>
          <a:noFill/>
          <a:ln w="11113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21" name="Freeform 3840"/>
          <p:cNvSpPr>
            <a:spLocks/>
          </p:cNvSpPr>
          <p:nvPr/>
        </p:nvSpPr>
        <p:spPr bwMode="auto">
          <a:xfrm>
            <a:off x="1617823" y="3624299"/>
            <a:ext cx="129264" cy="105875"/>
          </a:xfrm>
          <a:custGeom>
            <a:avLst/>
            <a:gdLst>
              <a:gd name="T0" fmla="*/ 46 w 93"/>
              <a:gd name="T1" fmla="*/ 0 h 97"/>
              <a:gd name="T2" fmla="*/ 93 w 93"/>
              <a:gd name="T3" fmla="*/ 49 h 97"/>
              <a:gd name="T4" fmla="*/ 46 w 93"/>
              <a:gd name="T5" fmla="*/ 97 h 97"/>
              <a:gd name="T6" fmla="*/ 0 w 93"/>
              <a:gd name="T7" fmla="*/ 49 h 97"/>
              <a:gd name="T8" fmla="*/ 46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6" y="0"/>
                </a:moveTo>
                <a:lnTo>
                  <a:pt x="93" y="49"/>
                </a:lnTo>
                <a:lnTo>
                  <a:pt x="46" y="97"/>
                </a:lnTo>
                <a:lnTo>
                  <a:pt x="0" y="49"/>
                </a:lnTo>
                <a:lnTo>
                  <a:pt x="46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22" name="Freeform 3764"/>
          <p:cNvSpPr>
            <a:spLocks/>
          </p:cNvSpPr>
          <p:nvPr/>
        </p:nvSpPr>
        <p:spPr bwMode="auto">
          <a:xfrm>
            <a:off x="1369025" y="4010687"/>
            <a:ext cx="129264" cy="105875"/>
          </a:xfrm>
          <a:custGeom>
            <a:avLst/>
            <a:gdLst>
              <a:gd name="T0" fmla="*/ 47 w 93"/>
              <a:gd name="T1" fmla="*/ 0 h 97"/>
              <a:gd name="T2" fmla="*/ 93 w 93"/>
              <a:gd name="T3" fmla="*/ 48 h 97"/>
              <a:gd name="T4" fmla="*/ 47 w 93"/>
              <a:gd name="T5" fmla="*/ 97 h 97"/>
              <a:gd name="T6" fmla="*/ 0 w 93"/>
              <a:gd name="T7" fmla="*/ 48 h 97"/>
              <a:gd name="T8" fmla="*/ 47 w 93"/>
              <a:gd name="T9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97">
                <a:moveTo>
                  <a:pt x="47" y="0"/>
                </a:moveTo>
                <a:lnTo>
                  <a:pt x="93" y="48"/>
                </a:lnTo>
                <a:lnTo>
                  <a:pt x="47" y="97"/>
                </a:lnTo>
                <a:lnTo>
                  <a:pt x="0" y="48"/>
                </a:lnTo>
                <a:lnTo>
                  <a:pt x="47" y="0"/>
                </a:lnTo>
                <a:close/>
              </a:path>
            </a:pathLst>
          </a:cu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kern="0">
              <a:solidFill>
                <a:prstClr val="black"/>
              </a:solidFill>
            </a:endParaRPr>
          </a:p>
        </p:txBody>
      </p:sp>
      <p:sp>
        <p:nvSpPr>
          <p:cNvPr id="1823" name="Isosceles Triangle 1822"/>
          <p:cNvSpPr/>
          <p:nvPr/>
        </p:nvSpPr>
        <p:spPr>
          <a:xfrm>
            <a:off x="3102262" y="3344877"/>
            <a:ext cx="145943" cy="128796"/>
          </a:xfrm>
          <a:prstGeom prst="triangle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24" name="Isosceles Triangle 1823"/>
          <p:cNvSpPr/>
          <p:nvPr/>
        </p:nvSpPr>
        <p:spPr>
          <a:xfrm>
            <a:off x="3369136" y="3381443"/>
            <a:ext cx="145943" cy="128796"/>
          </a:xfrm>
          <a:prstGeom prst="triangle">
            <a:avLst/>
          </a:prstGeom>
          <a:solidFill>
            <a:srgbClr val="FF0000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25" name="TextBox 1824"/>
          <p:cNvSpPr txBox="1"/>
          <p:nvPr/>
        </p:nvSpPr>
        <p:spPr>
          <a:xfrm>
            <a:off x="957117" y="2335871"/>
            <a:ext cx="14774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1600" b="1" kern="0" dirty="0">
                <a:solidFill>
                  <a:srgbClr val="FF0000"/>
                </a:solidFill>
              </a:rPr>
              <a:t>Baseline</a:t>
            </a:r>
          </a:p>
          <a:p>
            <a:pPr>
              <a:defRPr/>
            </a:pPr>
            <a:r>
              <a:rPr lang="en-GB" sz="1600" b="1" kern="0" dirty="0">
                <a:solidFill>
                  <a:srgbClr val="008000"/>
                </a:solidFill>
              </a:rPr>
              <a:t>Hybrid</a:t>
            </a:r>
          </a:p>
          <a:p>
            <a:pPr>
              <a:defRPr/>
            </a:pPr>
            <a:r>
              <a:rPr lang="en-GB" sz="1600" b="1" kern="0" dirty="0">
                <a:solidFill>
                  <a:srgbClr val="0000FF"/>
                </a:solidFill>
              </a:rPr>
              <a:t>ITB</a:t>
            </a:r>
            <a:r>
              <a:rPr lang="en-GB" sz="1600" b="1" kern="0" dirty="0">
                <a:solidFill>
                  <a:prstClr val="black"/>
                </a:solidFill>
              </a:rPr>
              <a:t> </a:t>
            </a:r>
          </a:p>
        </p:txBody>
      </p:sp>
      <p:sp>
        <p:nvSpPr>
          <p:cNvPr id="1826" name="TextBox 1825"/>
          <p:cNvSpPr txBox="1"/>
          <p:nvPr/>
        </p:nvSpPr>
        <p:spPr>
          <a:xfrm>
            <a:off x="3862160" y="3165816"/>
            <a:ext cx="142903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GB" sz="1600" b="1" kern="0" dirty="0">
                <a:solidFill>
                  <a:prstClr val="black"/>
                </a:solidFill>
              </a:rPr>
              <a:t>DTE1</a:t>
            </a:r>
          </a:p>
          <a:p>
            <a:pPr algn="ctr">
              <a:defRPr/>
            </a:pPr>
            <a:r>
              <a:rPr lang="en-GB" sz="1600" b="1" kern="0" dirty="0">
                <a:solidFill>
                  <a:prstClr val="black"/>
                </a:solidFill>
              </a:rPr>
              <a:t>Actual P</a:t>
            </a:r>
            <a:r>
              <a:rPr lang="en-GB" sz="1600" b="1" kern="0" baseline="-25000" dirty="0">
                <a:solidFill>
                  <a:prstClr val="black"/>
                </a:solidFill>
              </a:rPr>
              <a:t>FUS</a:t>
            </a:r>
            <a:r>
              <a:rPr lang="en-GB" sz="1600" b="1" kern="0" dirty="0">
                <a:solidFill>
                  <a:prstClr val="black"/>
                </a:solidFill>
              </a:rPr>
              <a:t> </a:t>
            </a:r>
          </a:p>
        </p:txBody>
      </p:sp>
      <p:sp>
        <p:nvSpPr>
          <p:cNvPr id="1828" name="TextBox 1827"/>
          <p:cNvSpPr txBox="1"/>
          <p:nvPr/>
        </p:nvSpPr>
        <p:spPr>
          <a:xfrm rot="16200000">
            <a:off x="-523973" y="1901982"/>
            <a:ext cx="1490978" cy="4430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2400" b="1" kern="0" dirty="0">
                <a:solidFill>
                  <a:prstClr val="black"/>
                </a:solidFill>
              </a:rPr>
              <a:t>P</a:t>
            </a:r>
            <a:r>
              <a:rPr lang="en-GB" sz="2400" b="1" kern="0" baseline="-25000" dirty="0">
                <a:solidFill>
                  <a:prstClr val="black"/>
                </a:solidFill>
              </a:rPr>
              <a:t>FUS </a:t>
            </a:r>
            <a:r>
              <a:rPr lang="en-GB" sz="2400" b="1" kern="0" dirty="0">
                <a:solidFill>
                  <a:prstClr val="black"/>
                </a:solidFill>
              </a:rPr>
              <a:t>[MW] </a:t>
            </a:r>
            <a:endParaRPr lang="en-GB" sz="2400" b="1" kern="0" baseline="-25000" dirty="0">
              <a:solidFill>
                <a:prstClr val="black"/>
              </a:solidFill>
            </a:endParaRPr>
          </a:p>
        </p:txBody>
      </p:sp>
      <p:sp>
        <p:nvSpPr>
          <p:cNvPr id="1829" name="TextBox 1828"/>
          <p:cNvSpPr txBox="1"/>
          <p:nvPr/>
        </p:nvSpPr>
        <p:spPr>
          <a:xfrm>
            <a:off x="1374499" y="4677984"/>
            <a:ext cx="12898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GB" sz="2400" b="1" kern="0" dirty="0">
                <a:solidFill>
                  <a:prstClr val="black"/>
                </a:solidFill>
              </a:rPr>
              <a:t>W [MJ]</a:t>
            </a:r>
          </a:p>
        </p:txBody>
      </p:sp>
      <p:sp>
        <p:nvSpPr>
          <p:cNvPr id="1830" name="Right Arrow 1829"/>
          <p:cNvSpPr/>
          <p:nvPr/>
        </p:nvSpPr>
        <p:spPr>
          <a:xfrm rot="12812756">
            <a:off x="2389049" y="4053733"/>
            <a:ext cx="470254" cy="157842"/>
          </a:xfrm>
          <a:prstGeom prst="rightArrow">
            <a:avLst/>
          </a:prstGeom>
          <a:solidFill>
            <a:sysClr val="windowText" lastClr="00000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34" name="Freeform 1833"/>
          <p:cNvSpPr/>
          <p:nvPr/>
        </p:nvSpPr>
        <p:spPr>
          <a:xfrm>
            <a:off x="2687708" y="757166"/>
            <a:ext cx="1994393" cy="3021585"/>
          </a:xfrm>
          <a:custGeom>
            <a:avLst/>
            <a:gdLst>
              <a:gd name="connsiteX0" fmla="*/ 1768886 w 2277883"/>
              <a:gd name="connsiteY0" fmla="*/ 172723 h 4394689"/>
              <a:gd name="connsiteX1" fmla="*/ 787811 w 2277883"/>
              <a:gd name="connsiteY1" fmla="*/ 1582423 h 4394689"/>
              <a:gd name="connsiteX2" fmla="*/ 35336 w 2277883"/>
              <a:gd name="connsiteY2" fmla="*/ 2811148 h 4394689"/>
              <a:gd name="connsiteX3" fmla="*/ 235361 w 2277883"/>
              <a:gd name="connsiteY3" fmla="*/ 4192273 h 4394689"/>
              <a:gd name="connsiteX4" fmla="*/ 1216436 w 2277883"/>
              <a:gd name="connsiteY4" fmla="*/ 3982723 h 4394689"/>
              <a:gd name="connsiteX5" fmla="*/ 2264186 w 2277883"/>
              <a:gd name="connsiteY5" fmla="*/ 448948 h 4394689"/>
              <a:gd name="connsiteX6" fmla="*/ 1768886 w 2277883"/>
              <a:gd name="connsiteY6" fmla="*/ 172723 h 439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7883" h="4394689">
                <a:moveTo>
                  <a:pt x="1768886" y="172723"/>
                </a:moveTo>
                <a:cubicBezTo>
                  <a:pt x="1522824" y="361635"/>
                  <a:pt x="1076736" y="1142686"/>
                  <a:pt x="787811" y="1582423"/>
                </a:cubicBezTo>
                <a:cubicBezTo>
                  <a:pt x="498886" y="2022160"/>
                  <a:pt x="127411" y="2376173"/>
                  <a:pt x="35336" y="2811148"/>
                </a:cubicBezTo>
                <a:cubicBezTo>
                  <a:pt x="-56739" y="3246123"/>
                  <a:pt x="38511" y="3997011"/>
                  <a:pt x="235361" y="4192273"/>
                </a:cubicBezTo>
                <a:cubicBezTo>
                  <a:pt x="432211" y="4387535"/>
                  <a:pt x="878298" y="4606611"/>
                  <a:pt x="1216436" y="3982723"/>
                </a:cubicBezTo>
                <a:cubicBezTo>
                  <a:pt x="1554573" y="3358836"/>
                  <a:pt x="2178461" y="1085536"/>
                  <a:pt x="2264186" y="448948"/>
                </a:cubicBezTo>
                <a:cubicBezTo>
                  <a:pt x="2349911" y="-187640"/>
                  <a:pt x="2014948" y="-16189"/>
                  <a:pt x="1768886" y="172723"/>
                </a:cubicBezTo>
                <a:close/>
              </a:path>
            </a:pathLst>
          </a:custGeom>
          <a:noFill/>
          <a:ln w="12700" cap="flat" cmpd="sng" algn="ctr">
            <a:solidFill>
              <a:sysClr val="windowText" lastClr="000000"/>
            </a:solidFill>
            <a:prstDash val="sysDash"/>
            <a:miter lim="800000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GB" kern="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842" name="Groupe 1841"/>
          <p:cNvGrpSpPr/>
          <p:nvPr/>
        </p:nvGrpSpPr>
        <p:grpSpPr>
          <a:xfrm>
            <a:off x="683481" y="699542"/>
            <a:ext cx="2501320" cy="1590763"/>
            <a:chOff x="611560" y="932722"/>
            <a:chExt cx="2606520" cy="2121018"/>
          </a:xfrm>
        </p:grpSpPr>
        <p:sp>
          <p:nvSpPr>
            <p:cNvPr id="1831" name="Oval 1830"/>
            <p:cNvSpPr/>
            <p:nvPr/>
          </p:nvSpPr>
          <p:spPr>
            <a:xfrm>
              <a:off x="2871365" y="1718008"/>
              <a:ext cx="304161" cy="296886"/>
            </a:xfrm>
            <a:prstGeom prst="ellipse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sz="1600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2" name="Rectangle 1831"/>
            <p:cNvSpPr/>
            <p:nvPr/>
          </p:nvSpPr>
          <p:spPr>
            <a:xfrm>
              <a:off x="2331841" y="2398536"/>
              <a:ext cx="307784" cy="296886"/>
            </a:xfrm>
            <a:prstGeom prst="rect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sz="1600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3" name="Oval 1832"/>
            <p:cNvSpPr/>
            <p:nvPr/>
          </p:nvSpPr>
          <p:spPr>
            <a:xfrm rot="2170318">
              <a:off x="2265765" y="1385668"/>
              <a:ext cx="952315" cy="1668072"/>
            </a:xfrm>
            <a:prstGeom prst="ellipse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sz="1600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35" name="TextBox 1834"/>
            <p:cNvSpPr txBox="1"/>
            <p:nvPr/>
          </p:nvSpPr>
          <p:spPr>
            <a:xfrm>
              <a:off x="611560" y="932722"/>
              <a:ext cx="2288963" cy="7797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GB" sz="1600" b="1" kern="0" dirty="0">
                  <a:solidFill>
                    <a:prstClr val="black"/>
                  </a:solidFill>
                </a:rPr>
                <a:t>D-T Equivalent fusion power with 40MW</a:t>
              </a:r>
            </a:p>
          </p:txBody>
        </p:sp>
      </p:grpSp>
      <p:sp>
        <p:nvSpPr>
          <p:cNvPr id="1836" name="TextBox 1835"/>
          <p:cNvSpPr txBox="1"/>
          <p:nvPr/>
        </p:nvSpPr>
        <p:spPr>
          <a:xfrm>
            <a:off x="4009531" y="1779824"/>
            <a:ext cx="1382034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>
                <a:solidFill>
                  <a:srgbClr val="FF6600"/>
                </a:solidFill>
              </a:rPr>
              <a:t>Hot-ion </a:t>
            </a:r>
            <a:r>
              <a:rPr lang="en-GB" sz="1600" b="1" dirty="0" smtClean="0">
                <a:solidFill>
                  <a:srgbClr val="FF6600"/>
                </a:solidFill>
              </a:rPr>
              <a:t>H-modes</a:t>
            </a:r>
          </a:p>
          <a:p>
            <a:pPr algn="ctr"/>
            <a:r>
              <a:rPr lang="en-GB" sz="1600" b="1" dirty="0" smtClean="0">
                <a:solidFill>
                  <a:srgbClr val="FF6600"/>
                </a:solidFill>
              </a:rPr>
              <a:t>(transient)</a:t>
            </a:r>
            <a:endParaRPr lang="en-GB" sz="1600" b="1" dirty="0">
              <a:solidFill>
                <a:srgbClr val="FF6600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2144053" y="2755890"/>
            <a:ext cx="207305" cy="16201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39" name="Oval 1838"/>
          <p:cNvSpPr/>
          <p:nvPr/>
        </p:nvSpPr>
        <p:spPr>
          <a:xfrm>
            <a:off x="2517867" y="2748516"/>
            <a:ext cx="207305" cy="16201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41" name="Oval 1840"/>
          <p:cNvSpPr/>
          <p:nvPr/>
        </p:nvSpPr>
        <p:spPr>
          <a:xfrm>
            <a:off x="1623484" y="3482708"/>
            <a:ext cx="207305" cy="16201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843" name="Straight Arrow Connector 1842"/>
          <p:cNvCxnSpPr/>
          <p:nvPr/>
        </p:nvCxnSpPr>
        <p:spPr>
          <a:xfrm flipH="1" flipV="1">
            <a:off x="3981494" y="3043056"/>
            <a:ext cx="339274" cy="27003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84569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>
            <a:spLocks noGrp="1"/>
          </p:cNvSpPr>
          <p:nvPr>
            <p:ph type="title"/>
          </p:nvPr>
        </p:nvSpPr>
        <p:spPr>
          <a:xfrm>
            <a:off x="10618" y="24189"/>
            <a:ext cx="8237222" cy="627534"/>
          </a:xfrm>
        </p:spPr>
        <p:txBody>
          <a:bodyPr/>
          <a:lstStyle/>
          <a:p>
            <a:r>
              <a:rPr lang="en-GB" sz="2400" dirty="0" smtClean="0">
                <a:solidFill>
                  <a:srgbClr val="C00000"/>
                </a:solidFill>
              </a:rPr>
              <a:t>10-16MW of fusion power also predicted in D-T by first principle based modelling  </a:t>
            </a:r>
            <a:endParaRPr lang="en-GB" sz="2400" dirty="0">
              <a:solidFill>
                <a:srgbClr val="C00000"/>
              </a:solidFill>
            </a:endParaRPr>
          </a:p>
        </p:txBody>
      </p:sp>
      <p:sp>
        <p:nvSpPr>
          <p:cNvPr id="10" name="Content Placeholder 1"/>
          <p:cNvSpPr txBox="1">
            <a:spLocks/>
          </p:cNvSpPr>
          <p:nvPr/>
        </p:nvSpPr>
        <p:spPr>
          <a:xfrm>
            <a:off x="4741282" y="843558"/>
            <a:ext cx="4583246" cy="262315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24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−"/>
              <a:defRPr sz="2000" kern="120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7145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800" kern="1200" baseline="0">
                <a:solidFill>
                  <a:srgbClr val="002060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00" indent="0">
              <a:spcBef>
                <a:spcPts val="0"/>
              </a:spcBef>
              <a:spcAft>
                <a:spcPts val="0"/>
              </a:spcAft>
              <a:buNone/>
            </a:pPr>
            <a:endParaRPr lang="en-GB" sz="1600" dirty="0"/>
          </a:p>
          <a:p>
            <a:pPr marL="36000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endParaRPr lang="en-GB" sz="1600" dirty="0"/>
          </a:p>
          <a:p>
            <a:pPr marL="36000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r>
              <a:rPr lang="en-GB" sz="1600" dirty="0">
                <a:solidFill>
                  <a:srgbClr val="FF0000"/>
                </a:solidFill>
              </a:rPr>
              <a:t>Isotope effect </a:t>
            </a:r>
            <a:r>
              <a:rPr lang="en-GB" sz="1600" dirty="0"/>
              <a:t>from </a:t>
            </a:r>
            <a:r>
              <a:rPr lang="en-GB" sz="1600" dirty="0" err="1"/>
              <a:t>ExB</a:t>
            </a:r>
            <a:r>
              <a:rPr lang="en-GB" sz="1600" dirty="0"/>
              <a:t> shear stabilisation or energy exchange.</a:t>
            </a:r>
          </a:p>
          <a:p>
            <a:pPr marL="36000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endParaRPr lang="en-GB" sz="1600" dirty="0"/>
          </a:p>
          <a:p>
            <a:pPr marL="36000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r>
              <a:rPr lang="en-GB" sz="1600" dirty="0"/>
              <a:t>Alpha power contribution</a:t>
            </a:r>
          </a:p>
          <a:p>
            <a:pPr marL="36000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endParaRPr lang="en-GB" sz="1600" dirty="0"/>
          </a:p>
          <a:p>
            <a:pPr marL="36000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q"/>
            </a:pPr>
            <a:r>
              <a:rPr lang="en-GB" sz="1600" dirty="0" smtClean="0">
                <a:solidFill>
                  <a:srgbClr val="FF0000"/>
                </a:solidFill>
              </a:rPr>
              <a:t>Self</a:t>
            </a:r>
            <a:r>
              <a:rPr lang="en-GB" sz="1600" dirty="0" smtClean="0">
                <a:solidFill>
                  <a:srgbClr val="FF0000"/>
                </a:solidFill>
              </a:rPr>
              <a:t>-consistent </a:t>
            </a:r>
            <a:r>
              <a:rPr lang="en-GB" sz="1600" dirty="0">
                <a:solidFill>
                  <a:srgbClr val="FF0000"/>
                </a:solidFill>
              </a:rPr>
              <a:t>modelling </a:t>
            </a:r>
            <a:r>
              <a:rPr lang="en-GB" sz="1600" dirty="0"/>
              <a:t>with core (BGB)-pedestal (</a:t>
            </a:r>
            <a:r>
              <a:rPr lang="en-GB" sz="1600" dirty="0" err="1"/>
              <a:t>EUROped</a:t>
            </a:r>
            <a:r>
              <a:rPr lang="en-GB" sz="1600" dirty="0"/>
              <a:t>) with no isotope effects. </a:t>
            </a:r>
          </a:p>
          <a:p>
            <a:pPr marL="17100" indent="0">
              <a:spcBef>
                <a:spcPts val="0"/>
              </a:spcBef>
              <a:spcAft>
                <a:spcPts val="0"/>
              </a:spcAft>
              <a:buNone/>
            </a:pPr>
            <a:endParaRPr lang="en-GB" sz="1600" dirty="0"/>
          </a:p>
          <a:p>
            <a:pPr marL="17100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600" dirty="0"/>
              <a:t>Uncertainty in P</a:t>
            </a:r>
            <a:r>
              <a:rPr lang="en-GB" sz="1600" baseline="-25000" dirty="0"/>
              <a:t>FUS</a:t>
            </a:r>
            <a:r>
              <a:rPr lang="en-GB" sz="1600" dirty="0"/>
              <a:t> accounts for different plasma current and bootstrap models</a:t>
            </a:r>
          </a:p>
          <a:p>
            <a:pPr marL="17100" indent="0">
              <a:spcBef>
                <a:spcPts val="0"/>
              </a:spcBef>
              <a:spcAft>
                <a:spcPts val="0"/>
              </a:spcAft>
              <a:buNone/>
            </a:pPr>
            <a:endParaRPr lang="en-GB" sz="1600" dirty="0"/>
          </a:p>
        </p:txBody>
      </p:sp>
      <p:grpSp>
        <p:nvGrpSpPr>
          <p:cNvPr id="8" name="Group 7"/>
          <p:cNvGrpSpPr/>
          <p:nvPr/>
        </p:nvGrpSpPr>
        <p:grpSpPr>
          <a:xfrm>
            <a:off x="-17461" y="791428"/>
            <a:ext cx="4373437" cy="3537343"/>
            <a:chOff x="1951042" y="183609"/>
            <a:chExt cx="4705397" cy="4716457"/>
          </a:xfrm>
        </p:grpSpPr>
        <p:cxnSp>
          <p:nvCxnSpPr>
            <p:cNvPr id="12" name="Straight Connector 11"/>
            <p:cNvCxnSpPr/>
            <p:nvPr/>
          </p:nvCxnSpPr>
          <p:spPr>
            <a:xfrm>
              <a:off x="2659713" y="1368338"/>
              <a:ext cx="3797622" cy="0"/>
            </a:xfrm>
            <a:prstGeom prst="line">
              <a:avLst/>
            </a:prstGeom>
            <a:noFill/>
            <a:ln w="6350" cap="flat" cmpd="sng" algn="ctr">
              <a:solidFill>
                <a:sysClr val="window" lastClr="FFFFFF">
                  <a:lumMod val="75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13" name="Straight Connector 12"/>
            <p:cNvCxnSpPr/>
            <p:nvPr/>
          </p:nvCxnSpPr>
          <p:spPr>
            <a:xfrm>
              <a:off x="2653363" y="2368644"/>
              <a:ext cx="3797622" cy="0"/>
            </a:xfrm>
            <a:prstGeom prst="line">
              <a:avLst/>
            </a:prstGeom>
            <a:noFill/>
            <a:ln w="6350" cap="flat" cmpd="sng" algn="ctr">
              <a:solidFill>
                <a:sysClr val="window" lastClr="FFFFFF">
                  <a:lumMod val="75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>
            <a:xfrm>
              <a:off x="2659713" y="3360327"/>
              <a:ext cx="3797622" cy="0"/>
            </a:xfrm>
            <a:prstGeom prst="line">
              <a:avLst/>
            </a:prstGeom>
            <a:noFill/>
            <a:ln w="6350" cap="flat" cmpd="sng" algn="ctr">
              <a:solidFill>
                <a:sysClr val="window" lastClr="FFFFFF">
                  <a:lumMod val="75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15" name="Straight Connector 14"/>
            <p:cNvCxnSpPr/>
            <p:nvPr/>
          </p:nvCxnSpPr>
          <p:spPr>
            <a:xfrm>
              <a:off x="2653363" y="359407"/>
              <a:ext cx="3797622" cy="0"/>
            </a:xfrm>
            <a:prstGeom prst="line">
              <a:avLst/>
            </a:prstGeom>
            <a:noFill/>
            <a:ln w="6350" cap="flat" cmpd="sng" algn="ctr">
              <a:solidFill>
                <a:sysClr val="window" lastClr="FFFFFF">
                  <a:lumMod val="75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16" name="Straight Connector 15"/>
            <p:cNvCxnSpPr/>
            <p:nvPr/>
          </p:nvCxnSpPr>
          <p:spPr>
            <a:xfrm flipH="1" flipV="1">
              <a:off x="5199241" y="359407"/>
              <a:ext cx="2855" cy="3985059"/>
            </a:xfrm>
            <a:prstGeom prst="line">
              <a:avLst/>
            </a:prstGeom>
            <a:noFill/>
            <a:ln w="6350" cap="flat" cmpd="sng" algn="ctr">
              <a:solidFill>
                <a:sysClr val="window" lastClr="FFFFFF">
                  <a:lumMod val="75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17" name="Straight Connector 16"/>
            <p:cNvCxnSpPr/>
            <p:nvPr/>
          </p:nvCxnSpPr>
          <p:spPr>
            <a:xfrm flipH="1" flipV="1">
              <a:off x="3914159" y="359407"/>
              <a:ext cx="5236" cy="3985059"/>
            </a:xfrm>
            <a:prstGeom prst="line">
              <a:avLst/>
            </a:prstGeom>
            <a:noFill/>
            <a:ln w="6350" cap="flat" cmpd="sng" algn="ctr">
              <a:solidFill>
                <a:sysClr val="window" lastClr="FFFFFF">
                  <a:lumMod val="75000"/>
                </a:sysClr>
              </a:solidFill>
              <a:prstDash val="solid"/>
              <a:miter lim="800000"/>
            </a:ln>
            <a:effectLst/>
          </p:spPr>
        </p:cxnSp>
        <p:cxnSp>
          <p:nvCxnSpPr>
            <p:cNvPr id="18" name="Straight Connector 17"/>
            <p:cNvCxnSpPr/>
            <p:nvPr/>
          </p:nvCxnSpPr>
          <p:spPr>
            <a:xfrm flipV="1">
              <a:off x="3046905" y="2716812"/>
              <a:ext cx="778354" cy="1354775"/>
            </a:xfrm>
            <a:prstGeom prst="line">
              <a:avLst/>
            </a:prstGeom>
            <a:noFill/>
            <a:ln w="38100" cap="flat" cmpd="sng" algn="ctr">
              <a:solidFill>
                <a:srgbClr val="0000FF"/>
              </a:solidFill>
              <a:prstDash val="dash"/>
              <a:miter lim="800000"/>
            </a:ln>
            <a:effectLst/>
          </p:spPr>
        </p:cxnSp>
        <p:sp>
          <p:nvSpPr>
            <p:cNvPr id="19" name="Oval 18"/>
            <p:cNvSpPr/>
            <p:nvPr/>
          </p:nvSpPr>
          <p:spPr>
            <a:xfrm>
              <a:off x="3339484" y="3537148"/>
              <a:ext cx="136525" cy="144349"/>
            </a:xfrm>
            <a:prstGeom prst="ellipse">
              <a:avLst/>
            </a:prstGeom>
            <a:solidFill>
              <a:srgbClr val="008000"/>
            </a:solidFill>
            <a:ln w="1270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20" name="Straight Connector 19"/>
            <p:cNvCxnSpPr/>
            <p:nvPr/>
          </p:nvCxnSpPr>
          <p:spPr>
            <a:xfrm flipV="1">
              <a:off x="3429972" y="2391298"/>
              <a:ext cx="1739256" cy="1207248"/>
            </a:xfrm>
            <a:prstGeom prst="line">
              <a:avLst/>
            </a:prstGeom>
            <a:noFill/>
            <a:ln w="38100" cap="flat" cmpd="sng" algn="ctr">
              <a:solidFill>
                <a:srgbClr val="008000"/>
              </a:solidFill>
              <a:prstDash val="dash"/>
              <a:miter lim="800000"/>
            </a:ln>
            <a:effectLst/>
          </p:spPr>
        </p:cxnSp>
        <p:sp>
          <p:nvSpPr>
            <p:cNvPr id="21" name="Oval 20"/>
            <p:cNvSpPr/>
            <p:nvPr/>
          </p:nvSpPr>
          <p:spPr>
            <a:xfrm>
              <a:off x="4276581" y="3036994"/>
              <a:ext cx="136525" cy="144349"/>
            </a:xfrm>
            <a:prstGeom prst="ellipse">
              <a:avLst/>
            </a:prstGeom>
            <a:solidFill>
              <a:srgbClr val="FF0000"/>
            </a:solidFill>
            <a:ln w="127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22" name="Straight Connector 21"/>
            <p:cNvCxnSpPr/>
            <p:nvPr/>
          </p:nvCxnSpPr>
          <p:spPr>
            <a:xfrm flipV="1">
              <a:off x="4344844" y="1767119"/>
              <a:ext cx="824384" cy="1332305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dash"/>
              <a:miter lim="800000"/>
            </a:ln>
            <a:effectLst/>
          </p:spPr>
        </p:cxnSp>
        <p:cxnSp>
          <p:nvCxnSpPr>
            <p:cNvPr id="23" name="Straight Connector 22"/>
            <p:cNvCxnSpPr/>
            <p:nvPr/>
          </p:nvCxnSpPr>
          <p:spPr>
            <a:xfrm>
              <a:off x="5199241" y="1058974"/>
              <a:ext cx="0" cy="1547888"/>
            </a:xfrm>
            <a:prstGeom prst="line">
              <a:avLst/>
            </a:prstGeom>
            <a:noFill/>
            <a:ln w="3810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</p:cxnSp>
        <p:cxnSp>
          <p:nvCxnSpPr>
            <p:cNvPr id="24" name="Straight Connector 23"/>
            <p:cNvCxnSpPr/>
            <p:nvPr/>
          </p:nvCxnSpPr>
          <p:spPr>
            <a:xfrm>
              <a:off x="5143827" y="1054663"/>
              <a:ext cx="108000" cy="0"/>
            </a:xfrm>
            <a:prstGeom prst="line">
              <a:avLst/>
            </a:prstGeom>
            <a:noFill/>
            <a:ln w="3810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</p:cxnSp>
        <p:cxnSp>
          <p:nvCxnSpPr>
            <p:cNvPr id="25" name="Straight Connector 24"/>
            <p:cNvCxnSpPr/>
            <p:nvPr/>
          </p:nvCxnSpPr>
          <p:spPr>
            <a:xfrm>
              <a:off x="5144621" y="2611174"/>
              <a:ext cx="108000" cy="0"/>
            </a:xfrm>
            <a:prstGeom prst="line">
              <a:avLst/>
            </a:prstGeom>
            <a:noFill/>
            <a:ln w="3810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</p:cxnSp>
        <p:cxnSp>
          <p:nvCxnSpPr>
            <p:cNvPr id="26" name="Straight Connector 25"/>
            <p:cNvCxnSpPr/>
            <p:nvPr/>
          </p:nvCxnSpPr>
          <p:spPr>
            <a:xfrm>
              <a:off x="4920142" y="1398518"/>
              <a:ext cx="0" cy="565908"/>
            </a:xfrm>
            <a:prstGeom prst="line">
              <a:avLst/>
            </a:prstGeom>
            <a:noFill/>
            <a:ln w="3810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</p:cxnSp>
        <p:cxnSp>
          <p:nvCxnSpPr>
            <p:cNvPr id="27" name="Straight Connector 26"/>
            <p:cNvCxnSpPr/>
            <p:nvPr/>
          </p:nvCxnSpPr>
          <p:spPr>
            <a:xfrm>
              <a:off x="4864728" y="1394207"/>
              <a:ext cx="108000" cy="0"/>
            </a:xfrm>
            <a:prstGeom prst="line">
              <a:avLst/>
            </a:prstGeom>
            <a:noFill/>
            <a:ln w="3810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</p:cxnSp>
        <p:cxnSp>
          <p:nvCxnSpPr>
            <p:cNvPr id="28" name="Straight Connector 27"/>
            <p:cNvCxnSpPr/>
            <p:nvPr/>
          </p:nvCxnSpPr>
          <p:spPr>
            <a:xfrm>
              <a:off x="4862347" y="1990295"/>
              <a:ext cx="108000" cy="0"/>
            </a:xfrm>
            <a:prstGeom prst="line">
              <a:avLst/>
            </a:prstGeom>
            <a:noFill/>
            <a:ln w="3810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</p:cxnSp>
        <p:cxnSp>
          <p:nvCxnSpPr>
            <p:cNvPr id="29" name="Straight Connector 28"/>
            <p:cNvCxnSpPr/>
            <p:nvPr/>
          </p:nvCxnSpPr>
          <p:spPr>
            <a:xfrm flipV="1">
              <a:off x="4552335" y="2552985"/>
              <a:ext cx="678310" cy="710309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</p:cxnSp>
        <p:sp>
          <p:nvSpPr>
            <p:cNvPr id="30" name="Oval 29"/>
            <p:cNvSpPr/>
            <p:nvPr/>
          </p:nvSpPr>
          <p:spPr>
            <a:xfrm>
              <a:off x="4484072" y="3186805"/>
              <a:ext cx="136525" cy="144349"/>
            </a:xfrm>
            <a:prstGeom prst="ellipse">
              <a:avLst/>
            </a:prstGeom>
            <a:solidFill>
              <a:schemeClr val="bg1"/>
            </a:solidFill>
            <a:ln w="1905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1" name="Straight Connector 30"/>
            <p:cNvCxnSpPr/>
            <p:nvPr/>
          </p:nvCxnSpPr>
          <p:spPr>
            <a:xfrm flipH="1">
              <a:off x="3608651" y="1846970"/>
              <a:ext cx="1275777" cy="1698774"/>
            </a:xfrm>
            <a:prstGeom prst="line">
              <a:avLst/>
            </a:prstGeom>
            <a:noFill/>
            <a:ln w="3810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</p:cxnSp>
        <p:sp>
          <p:nvSpPr>
            <p:cNvPr id="32" name="Oval 31"/>
            <p:cNvSpPr/>
            <p:nvPr/>
          </p:nvSpPr>
          <p:spPr>
            <a:xfrm>
              <a:off x="3496882" y="3530680"/>
              <a:ext cx="136525" cy="144349"/>
            </a:xfrm>
            <a:prstGeom prst="ellipse">
              <a:avLst/>
            </a:prstGeom>
            <a:solidFill>
              <a:schemeClr val="bg1"/>
            </a:solidFill>
            <a:ln w="1905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4852523" y="1744591"/>
              <a:ext cx="136525" cy="144349"/>
            </a:xfrm>
            <a:prstGeom prst="ellipse">
              <a:avLst/>
            </a:prstGeom>
            <a:solidFill>
              <a:schemeClr val="bg1"/>
            </a:solidFill>
            <a:ln w="1905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4" name="Straight Connector 33"/>
            <p:cNvCxnSpPr/>
            <p:nvPr/>
          </p:nvCxnSpPr>
          <p:spPr>
            <a:xfrm>
              <a:off x="5277681" y="2283487"/>
              <a:ext cx="3668" cy="433322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</p:cxnSp>
        <p:cxnSp>
          <p:nvCxnSpPr>
            <p:cNvPr id="35" name="Straight Connector 34"/>
            <p:cNvCxnSpPr/>
            <p:nvPr/>
          </p:nvCxnSpPr>
          <p:spPr>
            <a:xfrm>
              <a:off x="5223681" y="2283487"/>
              <a:ext cx="108000" cy="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</p:cxnSp>
        <p:cxnSp>
          <p:nvCxnSpPr>
            <p:cNvPr id="36" name="Straight Connector 35"/>
            <p:cNvCxnSpPr/>
            <p:nvPr/>
          </p:nvCxnSpPr>
          <p:spPr>
            <a:xfrm>
              <a:off x="5224968" y="2718967"/>
              <a:ext cx="108000" cy="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</p:cxnSp>
        <p:sp>
          <p:nvSpPr>
            <p:cNvPr id="37" name="Oval 36"/>
            <p:cNvSpPr/>
            <p:nvPr/>
          </p:nvSpPr>
          <p:spPr>
            <a:xfrm>
              <a:off x="5210651" y="2450607"/>
              <a:ext cx="136525" cy="144349"/>
            </a:xfrm>
            <a:prstGeom prst="ellipse">
              <a:avLst/>
            </a:prstGeom>
            <a:solidFill>
              <a:schemeClr val="bg1"/>
            </a:solidFill>
            <a:ln w="1905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8" name="Straight Connector 37"/>
            <p:cNvCxnSpPr/>
            <p:nvPr/>
          </p:nvCxnSpPr>
          <p:spPr>
            <a:xfrm flipH="1">
              <a:off x="5169228" y="1235752"/>
              <a:ext cx="2855" cy="1019727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</p:cxnSp>
        <p:cxnSp>
          <p:nvCxnSpPr>
            <p:cNvPr id="39" name="Straight Connector 38"/>
            <p:cNvCxnSpPr/>
            <p:nvPr/>
          </p:nvCxnSpPr>
          <p:spPr>
            <a:xfrm>
              <a:off x="5112724" y="1232519"/>
              <a:ext cx="108000" cy="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</p:cxnSp>
        <p:cxnSp>
          <p:nvCxnSpPr>
            <p:cNvPr id="40" name="Straight Connector 39"/>
            <p:cNvCxnSpPr/>
            <p:nvPr/>
          </p:nvCxnSpPr>
          <p:spPr>
            <a:xfrm>
              <a:off x="5115204" y="2278101"/>
              <a:ext cx="108000" cy="0"/>
            </a:xfrm>
            <a:prstGeom prst="line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</p:cxnSp>
        <p:sp>
          <p:nvSpPr>
            <p:cNvPr id="41" name="Oval 40"/>
            <p:cNvSpPr/>
            <p:nvPr/>
          </p:nvSpPr>
          <p:spPr>
            <a:xfrm>
              <a:off x="5100966" y="1704689"/>
              <a:ext cx="136525" cy="144349"/>
            </a:xfrm>
            <a:prstGeom prst="ellipse">
              <a:avLst/>
            </a:prstGeom>
            <a:solidFill>
              <a:srgbClr val="FF0000"/>
            </a:solidFill>
            <a:ln w="12700" cap="flat" cmpd="sng" algn="ctr">
              <a:solidFill>
                <a:srgbClr val="FF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5127010" y="2283487"/>
              <a:ext cx="136525" cy="176778"/>
            </a:xfrm>
            <a:prstGeom prst="ellipse">
              <a:avLst/>
            </a:prstGeom>
            <a:solidFill>
              <a:srgbClr val="008000"/>
            </a:solidFill>
            <a:ln w="12700" cap="flat" cmpd="sng" algn="ctr">
              <a:solidFill>
                <a:srgbClr val="008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264127" y="183609"/>
              <a:ext cx="277578" cy="4390945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wrap="square" lIns="0" rIns="0" rtlCol="0">
              <a:spAutoFit/>
            </a:bodyPr>
            <a:lstStyle/>
            <a:p>
              <a:pPr algn="r">
                <a:defRPr/>
              </a:pPr>
              <a:r>
                <a:rPr lang="en-GB" sz="1600" b="1" kern="0" dirty="0" smtClean="0">
                  <a:solidFill>
                    <a:prstClr val="black"/>
                  </a:solidFill>
                </a:rPr>
                <a:t>19</a:t>
              </a:r>
              <a:endParaRPr lang="en-GB" sz="1600" b="1" kern="0" dirty="0">
                <a:solidFill>
                  <a:prstClr val="black"/>
                </a:solidFill>
              </a:endParaRPr>
            </a:p>
            <a:p>
              <a:pPr algn="r">
                <a:defRPr/>
              </a:pPr>
              <a:endParaRPr lang="en-GB" sz="1600" b="1" kern="0" dirty="0">
                <a:solidFill>
                  <a:prstClr val="black"/>
                </a:solidFill>
              </a:endParaRPr>
            </a:p>
            <a:p>
              <a:pPr algn="r">
                <a:defRPr/>
              </a:pPr>
              <a:endParaRPr lang="en-GB" sz="1600" b="1" kern="0" dirty="0">
                <a:solidFill>
                  <a:prstClr val="black"/>
                </a:solidFill>
              </a:endParaRPr>
            </a:p>
            <a:p>
              <a:pPr algn="r">
                <a:defRPr/>
              </a:pPr>
              <a:r>
                <a:rPr lang="en-GB" sz="1600" b="1" kern="0" dirty="0">
                  <a:solidFill>
                    <a:prstClr val="black"/>
                  </a:solidFill>
                </a:rPr>
                <a:t>15</a:t>
              </a:r>
            </a:p>
            <a:p>
              <a:pPr algn="r">
                <a:defRPr/>
              </a:pPr>
              <a:endParaRPr lang="en-GB" sz="1600" b="1" kern="0" dirty="0">
                <a:solidFill>
                  <a:prstClr val="black"/>
                </a:solidFill>
              </a:endParaRPr>
            </a:p>
            <a:p>
              <a:pPr algn="r">
                <a:defRPr/>
              </a:pPr>
              <a:endParaRPr lang="en-GB" sz="1600" b="1" kern="0" dirty="0">
                <a:solidFill>
                  <a:prstClr val="black"/>
                </a:solidFill>
              </a:endParaRPr>
            </a:p>
            <a:p>
              <a:pPr algn="r">
                <a:defRPr/>
              </a:pPr>
              <a:r>
                <a:rPr lang="en-GB" sz="1600" b="1" kern="0" dirty="0">
                  <a:solidFill>
                    <a:prstClr val="black"/>
                  </a:solidFill>
                </a:rPr>
                <a:t>11</a:t>
              </a:r>
            </a:p>
            <a:p>
              <a:pPr algn="r">
                <a:defRPr/>
              </a:pPr>
              <a:endParaRPr lang="en-GB" sz="1600" b="1" kern="0" dirty="0">
                <a:solidFill>
                  <a:prstClr val="black"/>
                </a:solidFill>
              </a:endParaRPr>
            </a:p>
            <a:p>
              <a:pPr algn="r">
                <a:defRPr/>
              </a:pPr>
              <a:endParaRPr lang="en-GB" sz="1600" b="1" kern="0" dirty="0">
                <a:solidFill>
                  <a:prstClr val="black"/>
                </a:solidFill>
              </a:endParaRPr>
            </a:p>
            <a:p>
              <a:pPr algn="r">
                <a:defRPr/>
              </a:pPr>
              <a:r>
                <a:rPr lang="en-GB" sz="1600" b="1" kern="0" dirty="0">
                  <a:solidFill>
                    <a:prstClr val="black"/>
                  </a:solidFill>
                </a:rPr>
                <a:t>7</a:t>
              </a:r>
            </a:p>
            <a:p>
              <a:pPr algn="r">
                <a:defRPr/>
              </a:pPr>
              <a:endParaRPr lang="en-GB" sz="1600" b="1" kern="0" dirty="0">
                <a:solidFill>
                  <a:prstClr val="black"/>
                </a:solidFill>
              </a:endParaRPr>
            </a:p>
            <a:p>
              <a:pPr algn="r">
                <a:defRPr/>
              </a:pPr>
              <a:endParaRPr lang="en-GB" sz="1600" b="1" kern="0" dirty="0">
                <a:solidFill>
                  <a:prstClr val="black"/>
                </a:solidFill>
              </a:endParaRPr>
            </a:p>
            <a:p>
              <a:pPr algn="r">
                <a:defRPr/>
              </a:pPr>
              <a:r>
                <a:rPr lang="en-GB" sz="1600" b="1" kern="0" dirty="0">
                  <a:solidFill>
                    <a:prstClr val="black"/>
                  </a:solidFill>
                </a:rPr>
                <a:t>3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16200000">
              <a:off x="1195764" y="1571748"/>
              <a:ext cx="1879887" cy="36933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GB" b="1" kern="0" dirty="0">
                  <a:solidFill>
                    <a:prstClr val="black"/>
                  </a:solidFill>
                </a:rPr>
                <a:t>P</a:t>
              </a:r>
              <a:r>
                <a:rPr lang="en-GB" b="1" kern="0" baseline="-25000" dirty="0">
                  <a:solidFill>
                    <a:prstClr val="black"/>
                  </a:solidFill>
                </a:rPr>
                <a:t>FUS</a:t>
              </a:r>
              <a:r>
                <a:rPr lang="en-GB" b="1" kern="0" dirty="0">
                  <a:solidFill>
                    <a:prstClr val="black"/>
                  </a:solidFill>
                </a:rPr>
                <a:t> (MW)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543961" y="4360325"/>
              <a:ext cx="4112478" cy="328295"/>
            </a:xfrm>
            <a:prstGeom prst="rect">
              <a:avLst/>
            </a:prstGeom>
            <a:noFill/>
          </p:spPr>
          <p:txBody>
            <a:bodyPr wrap="square" lIns="0" tIns="0" bIns="0" rtlCol="0">
              <a:spAutoFit/>
            </a:bodyPr>
            <a:lstStyle/>
            <a:p>
              <a:pPr>
                <a:defRPr/>
              </a:pPr>
              <a:r>
                <a:rPr lang="en-GB" sz="1600" b="1" kern="0" dirty="0">
                  <a:solidFill>
                    <a:prstClr val="black"/>
                  </a:solidFill>
                </a:rPr>
                <a:t>20                       30                       40                       50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018233" y="4530734"/>
              <a:ext cx="1384300" cy="369332"/>
            </a:xfrm>
            <a:prstGeom prst="rect">
              <a:avLst/>
            </a:prstGeom>
            <a:noFill/>
          </p:spPr>
          <p:txBody>
            <a:bodyPr wrap="square" tIns="0" bIns="0" rtlCol="0">
              <a:spAutoFit/>
            </a:bodyPr>
            <a:lstStyle/>
            <a:p>
              <a:pPr>
                <a:defRPr/>
              </a:pPr>
              <a:r>
                <a:rPr lang="en-GB" b="1" kern="0" dirty="0">
                  <a:solidFill>
                    <a:prstClr val="black"/>
                  </a:solidFill>
                </a:rPr>
                <a:t>P</a:t>
              </a:r>
              <a:r>
                <a:rPr lang="en-GB" b="1" kern="0" baseline="-25000" dirty="0">
                  <a:solidFill>
                    <a:prstClr val="black"/>
                  </a:solidFill>
                </a:rPr>
                <a:t>IN</a:t>
              </a:r>
              <a:r>
                <a:rPr lang="en-GB" b="1" kern="0" dirty="0">
                  <a:solidFill>
                    <a:prstClr val="black"/>
                  </a:solidFill>
                </a:rPr>
                <a:t> (MW)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590664" y="322101"/>
              <a:ext cx="4048117" cy="861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GB" sz="1200" b="1" kern="0" dirty="0">
                  <a:solidFill>
                    <a:prstClr val="black"/>
                  </a:solidFill>
                </a:rPr>
                <a:t>CRONOS-TGFL &amp; JINTRAC-QUALIKIZ: filled symbols</a:t>
              </a:r>
            </a:p>
            <a:p>
              <a:pPr>
                <a:defRPr/>
              </a:pPr>
              <a:r>
                <a:rPr lang="en-GB" sz="1200" b="1" kern="0" dirty="0">
                  <a:solidFill>
                    <a:prstClr val="black"/>
                  </a:solidFill>
                </a:rPr>
                <a:t>JINTRAC-BGB-</a:t>
              </a:r>
              <a:r>
                <a:rPr lang="en-GB" sz="1200" b="1" kern="0" dirty="0" err="1">
                  <a:solidFill>
                    <a:prstClr val="black"/>
                  </a:solidFill>
                </a:rPr>
                <a:t>EUROped</a:t>
              </a:r>
              <a:r>
                <a:rPr lang="en-GB" sz="1200" b="1" kern="0" dirty="0">
                  <a:solidFill>
                    <a:prstClr val="black"/>
                  </a:solidFill>
                </a:rPr>
                <a:t>: open symbols</a:t>
              </a:r>
            </a:p>
            <a:p>
              <a:pPr>
                <a:defRPr/>
              </a:pPr>
              <a:r>
                <a:rPr lang="en-GB" sz="1200" b="1" kern="0" dirty="0">
                  <a:solidFill>
                    <a:prstClr val="black"/>
                  </a:solidFill>
                </a:rPr>
                <a:t>CRONOS-CDBM: Stars</a:t>
              </a: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937090" y="1664371"/>
              <a:ext cx="824265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 b="1" kern="0" dirty="0">
                  <a:solidFill>
                    <a:srgbClr val="008000"/>
                  </a:solidFill>
                </a:rPr>
                <a:t>Hybrid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4770292" y="3001810"/>
              <a:ext cx="986167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GB" b="1" kern="0" dirty="0">
                  <a:solidFill>
                    <a:srgbClr val="FF0000"/>
                  </a:solidFill>
                </a:rPr>
                <a:t>Baseline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3045036" y="2934521"/>
              <a:ext cx="606843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GB" b="1" kern="0" dirty="0">
                  <a:solidFill>
                    <a:srgbClr val="0000FF"/>
                  </a:solidFill>
                </a:rPr>
                <a:t>ITB </a:t>
              </a: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644160" y="359406"/>
              <a:ext cx="3813176" cy="3985059"/>
            </a:xfrm>
            <a:prstGeom prst="rect">
              <a:avLst/>
            </a:prstGeom>
            <a:noFill/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2" name="5-Point Star 51"/>
            <p:cNvSpPr/>
            <p:nvPr/>
          </p:nvSpPr>
          <p:spPr>
            <a:xfrm>
              <a:off x="3726465" y="2544550"/>
              <a:ext cx="216309" cy="247301"/>
            </a:xfrm>
            <a:prstGeom prst="star5">
              <a:avLst/>
            </a:prstGeom>
            <a:solidFill>
              <a:srgbClr val="0000FF"/>
            </a:solidFill>
            <a:ln w="12700" cap="flat" cmpd="sng" algn="ctr">
              <a:solidFill>
                <a:srgbClr val="0000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3" name="5-Point Star 52"/>
            <p:cNvSpPr/>
            <p:nvPr/>
          </p:nvSpPr>
          <p:spPr>
            <a:xfrm>
              <a:off x="2907401" y="3955867"/>
              <a:ext cx="216309" cy="247301"/>
            </a:xfrm>
            <a:prstGeom prst="star5">
              <a:avLst/>
            </a:prstGeom>
            <a:solidFill>
              <a:srgbClr val="0000FF"/>
            </a:solidFill>
            <a:ln w="12700" cap="flat" cmpd="sng" algn="ctr">
              <a:solidFill>
                <a:srgbClr val="0000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GB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54" name="Rectangle 53"/>
          <p:cNvSpPr/>
          <p:nvPr/>
        </p:nvSpPr>
        <p:spPr>
          <a:xfrm>
            <a:off x="783396" y="4371950"/>
            <a:ext cx="1916396" cy="738664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J. Garcia, TH/3-1</a:t>
            </a:r>
          </a:p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F. Casson, TH/3-2</a:t>
            </a:r>
          </a:p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S. Saarelma, PPCF 2017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698360" y="923274"/>
            <a:ext cx="42661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Taking into account additional effect: </a:t>
            </a:r>
          </a:p>
        </p:txBody>
      </p:sp>
    </p:spTree>
    <p:extLst>
      <p:ext uri="{BB962C8B-B14F-4D97-AF65-F5344CB8AC3E}">
        <p14:creationId xmlns:p14="http://schemas.microsoft.com/office/powerpoint/2010/main" val="2907663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7504" y="33468"/>
            <a:ext cx="7705882" cy="627534"/>
          </a:xfrm>
        </p:spPr>
        <p:txBody>
          <a:bodyPr/>
          <a:lstStyle/>
          <a:p>
            <a:r>
              <a:rPr lang="en-GB" sz="2400" dirty="0" smtClean="0">
                <a:solidFill>
                  <a:srgbClr val="C00000"/>
                </a:solidFill>
              </a:rPr>
              <a:t>ICRH power can efficiently control W accumulation in D-T scenario</a:t>
            </a:r>
            <a:endParaRPr lang="en-GB" sz="2400" dirty="0">
              <a:solidFill>
                <a:srgbClr val="C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907704" y="1124711"/>
            <a:ext cx="336735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lvl="1" indent="-285750">
              <a:buFont typeface="Wingdings" panose="05000000000000000000" pitchFamily="2" charset="2"/>
              <a:buChar char="q"/>
            </a:pPr>
            <a:r>
              <a:rPr lang="en-GB" sz="1600" b="1" dirty="0" smtClean="0">
                <a:solidFill>
                  <a:srgbClr val="0000FF"/>
                </a:solidFill>
              </a:rPr>
              <a:t>Fundamental </a:t>
            </a:r>
            <a:r>
              <a:rPr lang="en-GB" sz="1600" b="1" dirty="0">
                <a:solidFill>
                  <a:srgbClr val="0000FF"/>
                </a:solidFill>
              </a:rPr>
              <a:t>H minority </a:t>
            </a:r>
          </a:p>
          <a:p>
            <a:pPr marL="742950" lvl="1" indent="-285750">
              <a:buFont typeface="Wingdings" panose="05000000000000000000" pitchFamily="2" charset="2"/>
              <a:buChar char="è"/>
            </a:pPr>
            <a:r>
              <a:rPr lang="en-GB" sz="1600" b="1" dirty="0">
                <a:solidFill>
                  <a:srgbClr val="0000FF"/>
                </a:solidFill>
                <a:sym typeface="Wingdings" panose="05000000000000000000" pitchFamily="2" charset="2"/>
              </a:rPr>
              <a:t>electron heating</a:t>
            </a:r>
          </a:p>
          <a:p>
            <a:pPr marL="742950" lvl="1" indent="-285750">
              <a:buFont typeface="Wingdings" panose="05000000000000000000" pitchFamily="2" charset="2"/>
              <a:buChar char="è"/>
            </a:pPr>
            <a:endParaRPr lang="en-GB" sz="1600" b="1" dirty="0">
              <a:solidFill>
                <a:srgbClr val="0000FF"/>
              </a:solidFill>
            </a:endParaRPr>
          </a:p>
          <a:p>
            <a:pPr marL="742950" lvl="1" indent="-285750">
              <a:buFont typeface="Wingdings" panose="05000000000000000000" pitchFamily="2" charset="2"/>
              <a:buChar char="q"/>
            </a:pPr>
            <a:r>
              <a:rPr lang="en-GB" sz="1600" b="1" dirty="0" smtClean="0">
                <a:solidFill>
                  <a:srgbClr val="008000"/>
                </a:solidFill>
              </a:rPr>
              <a:t>Fundamental </a:t>
            </a:r>
            <a:r>
              <a:rPr lang="en-GB" sz="1600" b="1" dirty="0">
                <a:solidFill>
                  <a:srgbClr val="008000"/>
                </a:solidFill>
              </a:rPr>
              <a:t>He</a:t>
            </a:r>
            <a:r>
              <a:rPr lang="en-GB" sz="1600" b="1" baseline="30000" dirty="0">
                <a:solidFill>
                  <a:srgbClr val="008000"/>
                </a:solidFill>
              </a:rPr>
              <a:t>3</a:t>
            </a:r>
            <a:r>
              <a:rPr lang="en-GB" sz="1600" b="1" dirty="0">
                <a:solidFill>
                  <a:srgbClr val="008000"/>
                </a:solidFill>
              </a:rPr>
              <a:t> minority</a:t>
            </a:r>
          </a:p>
          <a:p>
            <a:pPr marL="742950" lvl="1" indent="-285750">
              <a:buFont typeface="Wingdings" panose="05000000000000000000" pitchFamily="2" charset="2"/>
              <a:buChar char="è"/>
            </a:pPr>
            <a:r>
              <a:rPr lang="en-GB" sz="1600" b="1" dirty="0">
                <a:solidFill>
                  <a:srgbClr val="008000"/>
                </a:solidFill>
                <a:sym typeface="Wingdings" panose="05000000000000000000" pitchFamily="2" charset="2"/>
              </a:rPr>
              <a:t>ion heating</a:t>
            </a:r>
          </a:p>
          <a:p>
            <a:pPr marL="742950" lvl="1" indent="-285750">
              <a:buFont typeface="Wingdings" panose="05000000000000000000" pitchFamily="2" charset="2"/>
              <a:buChar char="è"/>
            </a:pPr>
            <a:endParaRPr lang="en-GB" sz="1600" b="1" dirty="0">
              <a:solidFill>
                <a:srgbClr val="008000"/>
              </a:solidFill>
            </a:endParaRPr>
          </a:p>
          <a:p>
            <a:pPr marL="742950" lvl="1" indent="-285750">
              <a:buFont typeface="Wingdings" panose="05000000000000000000" pitchFamily="2" charset="2"/>
              <a:buChar char="q"/>
            </a:pPr>
            <a:r>
              <a:rPr lang="en-GB" sz="1600" b="1" dirty="0">
                <a:solidFill>
                  <a:srgbClr val="FF0000"/>
                </a:solidFill>
              </a:rPr>
              <a:t>Combination of both  </a:t>
            </a:r>
          </a:p>
        </p:txBody>
      </p:sp>
      <p:pic>
        <p:nvPicPr>
          <p:cNvPr id="7045" name="Picture 70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1181" y="2346804"/>
            <a:ext cx="3240360" cy="1900109"/>
          </a:xfrm>
          <a:prstGeom prst="rect">
            <a:avLst/>
          </a:prstGeom>
          <a:ln>
            <a:noFill/>
          </a:ln>
        </p:spPr>
      </p:pic>
      <p:sp>
        <p:nvSpPr>
          <p:cNvPr id="7047" name="Freeform 7046"/>
          <p:cNvSpPr/>
          <p:nvPr/>
        </p:nvSpPr>
        <p:spPr>
          <a:xfrm>
            <a:off x="6096319" y="2445005"/>
            <a:ext cx="1645940" cy="1659145"/>
          </a:xfrm>
          <a:custGeom>
            <a:avLst/>
            <a:gdLst>
              <a:gd name="connsiteX0" fmla="*/ 0 w 7104185"/>
              <a:gd name="connsiteY0" fmla="*/ 4772967 h 4933741"/>
              <a:gd name="connsiteX1" fmla="*/ 90436 w 7104185"/>
              <a:gd name="connsiteY1" fmla="*/ 4903596 h 4933741"/>
              <a:gd name="connsiteX2" fmla="*/ 311499 w 7104185"/>
              <a:gd name="connsiteY2" fmla="*/ 4933741 h 4933741"/>
              <a:gd name="connsiteX3" fmla="*/ 1185706 w 7104185"/>
              <a:gd name="connsiteY3" fmla="*/ 4903596 h 4933741"/>
              <a:gd name="connsiteX4" fmla="*/ 1617785 w 7104185"/>
              <a:gd name="connsiteY4" fmla="*/ 4823209 h 4933741"/>
              <a:gd name="connsiteX5" fmla="*/ 1929284 w 7104185"/>
              <a:gd name="connsiteY5" fmla="*/ 4803112 h 4933741"/>
              <a:gd name="connsiteX6" fmla="*/ 2572378 w 7104185"/>
              <a:gd name="connsiteY6" fmla="*/ 4672484 h 4933741"/>
              <a:gd name="connsiteX7" fmla="*/ 3235570 w 7104185"/>
              <a:gd name="connsiteY7" fmla="*/ 4411227 h 4933741"/>
              <a:gd name="connsiteX8" fmla="*/ 3516923 w 7104185"/>
              <a:gd name="connsiteY8" fmla="*/ 4290646 h 4933741"/>
              <a:gd name="connsiteX9" fmla="*/ 3627455 w 7104185"/>
              <a:gd name="connsiteY9" fmla="*/ 4260501 h 4933741"/>
              <a:gd name="connsiteX10" fmla="*/ 3677697 w 7104185"/>
              <a:gd name="connsiteY10" fmla="*/ 4119825 h 4933741"/>
              <a:gd name="connsiteX11" fmla="*/ 3898761 w 7104185"/>
              <a:gd name="connsiteY11" fmla="*/ 3949003 h 4933741"/>
              <a:gd name="connsiteX12" fmla="*/ 4049486 w 7104185"/>
              <a:gd name="connsiteY12" fmla="*/ 3577214 h 4933741"/>
              <a:gd name="connsiteX13" fmla="*/ 4170066 w 7104185"/>
              <a:gd name="connsiteY13" fmla="*/ 3526972 h 4933741"/>
              <a:gd name="connsiteX14" fmla="*/ 4310743 w 7104185"/>
              <a:gd name="connsiteY14" fmla="*/ 3205425 h 4933741"/>
              <a:gd name="connsiteX15" fmla="*/ 4381082 w 7104185"/>
              <a:gd name="connsiteY15" fmla="*/ 3295860 h 4933741"/>
              <a:gd name="connsiteX16" fmla="*/ 4421275 w 7104185"/>
              <a:gd name="connsiteY16" fmla="*/ 3054699 h 4933741"/>
              <a:gd name="connsiteX17" fmla="*/ 4511710 w 7104185"/>
              <a:gd name="connsiteY17" fmla="*/ 2743200 h 4933741"/>
              <a:gd name="connsiteX18" fmla="*/ 4582049 w 7104185"/>
              <a:gd name="connsiteY18" fmla="*/ 2974312 h 4933741"/>
              <a:gd name="connsiteX19" fmla="*/ 4592097 w 7104185"/>
              <a:gd name="connsiteY19" fmla="*/ 3044651 h 4933741"/>
              <a:gd name="connsiteX20" fmla="*/ 4642339 w 7104185"/>
              <a:gd name="connsiteY20" fmla="*/ 2924071 h 4933741"/>
              <a:gd name="connsiteX21" fmla="*/ 4722726 w 7104185"/>
              <a:gd name="connsiteY21" fmla="*/ 2974312 h 4933741"/>
              <a:gd name="connsiteX22" fmla="*/ 4833258 w 7104185"/>
              <a:gd name="connsiteY22" fmla="*/ 2713055 h 4933741"/>
              <a:gd name="connsiteX23" fmla="*/ 4873451 w 7104185"/>
              <a:gd name="connsiteY23" fmla="*/ 2662814 h 4933741"/>
              <a:gd name="connsiteX24" fmla="*/ 4933741 w 7104185"/>
              <a:gd name="connsiteY24" fmla="*/ 2733152 h 4933741"/>
              <a:gd name="connsiteX25" fmla="*/ 5044273 w 7104185"/>
              <a:gd name="connsiteY25" fmla="*/ 2672862 h 4933741"/>
              <a:gd name="connsiteX26" fmla="*/ 5114611 w 7104185"/>
              <a:gd name="connsiteY26" fmla="*/ 2491992 h 4933741"/>
              <a:gd name="connsiteX27" fmla="*/ 5174901 w 7104185"/>
              <a:gd name="connsiteY27" fmla="*/ 2572378 h 4933741"/>
              <a:gd name="connsiteX28" fmla="*/ 5205047 w 7104185"/>
              <a:gd name="connsiteY28" fmla="*/ 2552282 h 4933741"/>
              <a:gd name="connsiteX29" fmla="*/ 5225143 w 7104185"/>
              <a:gd name="connsiteY29" fmla="*/ 2451798 h 4933741"/>
              <a:gd name="connsiteX30" fmla="*/ 5285433 w 7104185"/>
              <a:gd name="connsiteY30" fmla="*/ 2522137 h 4933741"/>
              <a:gd name="connsiteX31" fmla="*/ 5395965 w 7104185"/>
              <a:gd name="connsiteY31" fmla="*/ 2190541 h 4933741"/>
              <a:gd name="connsiteX32" fmla="*/ 5466304 w 7104185"/>
              <a:gd name="connsiteY32" fmla="*/ 2301073 h 4933741"/>
              <a:gd name="connsiteX33" fmla="*/ 5556739 w 7104185"/>
              <a:gd name="connsiteY33" fmla="*/ 2160396 h 4933741"/>
              <a:gd name="connsiteX34" fmla="*/ 5566787 w 7104185"/>
              <a:gd name="connsiteY34" fmla="*/ 1929284 h 4933741"/>
              <a:gd name="connsiteX35" fmla="*/ 5647174 w 7104185"/>
              <a:gd name="connsiteY35" fmla="*/ 2230734 h 4933741"/>
              <a:gd name="connsiteX36" fmla="*/ 5697416 w 7104185"/>
              <a:gd name="connsiteY36" fmla="*/ 1909187 h 4933741"/>
              <a:gd name="connsiteX37" fmla="*/ 5807948 w 7104185"/>
              <a:gd name="connsiteY37" fmla="*/ 1738365 h 4933741"/>
              <a:gd name="connsiteX38" fmla="*/ 5948625 w 7104185"/>
              <a:gd name="connsiteY38" fmla="*/ 1929284 h 4933741"/>
              <a:gd name="connsiteX39" fmla="*/ 5958673 w 7104185"/>
              <a:gd name="connsiteY39" fmla="*/ 1798655 h 4933741"/>
              <a:gd name="connsiteX40" fmla="*/ 6049108 w 7104185"/>
              <a:gd name="connsiteY40" fmla="*/ 1999622 h 4933741"/>
              <a:gd name="connsiteX41" fmla="*/ 6089301 w 7104185"/>
              <a:gd name="connsiteY41" fmla="*/ 1858945 h 4933741"/>
              <a:gd name="connsiteX42" fmla="*/ 6169688 w 7104185"/>
              <a:gd name="connsiteY42" fmla="*/ 1858945 h 4933741"/>
              <a:gd name="connsiteX43" fmla="*/ 6209882 w 7104185"/>
              <a:gd name="connsiteY43" fmla="*/ 1798655 h 4933741"/>
              <a:gd name="connsiteX44" fmla="*/ 6330462 w 7104185"/>
              <a:gd name="connsiteY44" fmla="*/ 2180493 h 4933741"/>
              <a:gd name="connsiteX45" fmla="*/ 6380704 w 7104185"/>
              <a:gd name="connsiteY45" fmla="*/ 1899139 h 4933741"/>
              <a:gd name="connsiteX46" fmla="*/ 6461090 w 7104185"/>
              <a:gd name="connsiteY46" fmla="*/ 1979526 h 4933741"/>
              <a:gd name="connsiteX47" fmla="*/ 6511332 w 7104185"/>
              <a:gd name="connsiteY47" fmla="*/ 1868994 h 4933741"/>
              <a:gd name="connsiteX48" fmla="*/ 6561574 w 7104185"/>
              <a:gd name="connsiteY48" fmla="*/ 1999622 h 4933741"/>
              <a:gd name="connsiteX49" fmla="*/ 6611816 w 7104185"/>
              <a:gd name="connsiteY49" fmla="*/ 1778559 h 4933741"/>
              <a:gd name="connsiteX50" fmla="*/ 6672106 w 7104185"/>
              <a:gd name="connsiteY50" fmla="*/ 1999622 h 4933741"/>
              <a:gd name="connsiteX51" fmla="*/ 6842928 w 7104185"/>
              <a:gd name="connsiteY51" fmla="*/ 1688123 h 4933741"/>
              <a:gd name="connsiteX52" fmla="*/ 6883121 w 7104185"/>
              <a:gd name="connsiteY52" fmla="*/ 1778559 h 4933741"/>
              <a:gd name="connsiteX53" fmla="*/ 6963508 w 7104185"/>
              <a:gd name="connsiteY53" fmla="*/ 1979526 h 4933741"/>
              <a:gd name="connsiteX54" fmla="*/ 7063992 w 7104185"/>
              <a:gd name="connsiteY54" fmla="*/ 1607737 h 4933741"/>
              <a:gd name="connsiteX55" fmla="*/ 7104185 w 7104185"/>
              <a:gd name="connsiteY55" fmla="*/ 0 h 493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7104185" h="4933741">
                <a:moveTo>
                  <a:pt x="0" y="4772967"/>
                </a:moveTo>
                <a:cubicBezTo>
                  <a:pt x="19260" y="4824883"/>
                  <a:pt x="38520" y="4876800"/>
                  <a:pt x="90436" y="4903596"/>
                </a:cubicBezTo>
                <a:cubicBezTo>
                  <a:pt x="142352" y="4930392"/>
                  <a:pt x="128954" y="4933741"/>
                  <a:pt x="311499" y="4933741"/>
                </a:cubicBezTo>
                <a:cubicBezTo>
                  <a:pt x="494044" y="4933741"/>
                  <a:pt x="967992" y="4922018"/>
                  <a:pt x="1185706" y="4903596"/>
                </a:cubicBezTo>
                <a:cubicBezTo>
                  <a:pt x="1403420" y="4885174"/>
                  <a:pt x="1493855" y="4839956"/>
                  <a:pt x="1617785" y="4823209"/>
                </a:cubicBezTo>
                <a:cubicBezTo>
                  <a:pt x="1741715" y="4806462"/>
                  <a:pt x="1770185" y="4828233"/>
                  <a:pt x="1929284" y="4803112"/>
                </a:cubicBezTo>
                <a:cubicBezTo>
                  <a:pt x="2088383" y="4777991"/>
                  <a:pt x="2354664" y="4737798"/>
                  <a:pt x="2572378" y="4672484"/>
                </a:cubicBezTo>
                <a:cubicBezTo>
                  <a:pt x="2790092" y="4607170"/>
                  <a:pt x="3078146" y="4474867"/>
                  <a:pt x="3235570" y="4411227"/>
                </a:cubicBezTo>
                <a:cubicBezTo>
                  <a:pt x="3392994" y="4347587"/>
                  <a:pt x="3451609" y="4315767"/>
                  <a:pt x="3516923" y="4290646"/>
                </a:cubicBezTo>
                <a:cubicBezTo>
                  <a:pt x="3582237" y="4265525"/>
                  <a:pt x="3600659" y="4288971"/>
                  <a:pt x="3627455" y="4260501"/>
                </a:cubicBezTo>
                <a:cubicBezTo>
                  <a:pt x="3654251" y="4232031"/>
                  <a:pt x="3632479" y="4171741"/>
                  <a:pt x="3677697" y="4119825"/>
                </a:cubicBezTo>
                <a:cubicBezTo>
                  <a:pt x="3722915" y="4067909"/>
                  <a:pt x="3836796" y="4039438"/>
                  <a:pt x="3898761" y="3949003"/>
                </a:cubicBezTo>
                <a:cubicBezTo>
                  <a:pt x="3960726" y="3858568"/>
                  <a:pt x="4004269" y="3647552"/>
                  <a:pt x="4049486" y="3577214"/>
                </a:cubicBezTo>
                <a:cubicBezTo>
                  <a:pt x="4094703" y="3506876"/>
                  <a:pt x="4126523" y="3588937"/>
                  <a:pt x="4170066" y="3526972"/>
                </a:cubicBezTo>
                <a:cubicBezTo>
                  <a:pt x="4213609" y="3465007"/>
                  <a:pt x="4275574" y="3243944"/>
                  <a:pt x="4310743" y="3205425"/>
                </a:cubicBezTo>
                <a:cubicBezTo>
                  <a:pt x="4345912" y="3166906"/>
                  <a:pt x="4362660" y="3320981"/>
                  <a:pt x="4381082" y="3295860"/>
                </a:cubicBezTo>
                <a:cubicBezTo>
                  <a:pt x="4399504" y="3270739"/>
                  <a:pt x="4399504" y="3146809"/>
                  <a:pt x="4421275" y="3054699"/>
                </a:cubicBezTo>
                <a:cubicBezTo>
                  <a:pt x="4443046" y="2962589"/>
                  <a:pt x="4484914" y="2756598"/>
                  <a:pt x="4511710" y="2743200"/>
                </a:cubicBezTo>
                <a:cubicBezTo>
                  <a:pt x="4538506" y="2729802"/>
                  <a:pt x="4568651" y="2924070"/>
                  <a:pt x="4582049" y="2974312"/>
                </a:cubicBezTo>
                <a:cubicBezTo>
                  <a:pt x="4595447" y="3024554"/>
                  <a:pt x="4582049" y="3053024"/>
                  <a:pt x="4592097" y="3044651"/>
                </a:cubicBezTo>
                <a:cubicBezTo>
                  <a:pt x="4602145" y="3036277"/>
                  <a:pt x="4620568" y="2935794"/>
                  <a:pt x="4642339" y="2924071"/>
                </a:cubicBezTo>
                <a:cubicBezTo>
                  <a:pt x="4664111" y="2912348"/>
                  <a:pt x="4690906" y="3009481"/>
                  <a:pt x="4722726" y="2974312"/>
                </a:cubicBezTo>
                <a:cubicBezTo>
                  <a:pt x="4754546" y="2939143"/>
                  <a:pt x="4808137" y="2764971"/>
                  <a:pt x="4833258" y="2713055"/>
                </a:cubicBezTo>
                <a:cubicBezTo>
                  <a:pt x="4858379" y="2661139"/>
                  <a:pt x="4856704" y="2659465"/>
                  <a:pt x="4873451" y="2662814"/>
                </a:cubicBezTo>
                <a:cubicBezTo>
                  <a:pt x="4890198" y="2666163"/>
                  <a:pt x="4905271" y="2731477"/>
                  <a:pt x="4933741" y="2733152"/>
                </a:cubicBezTo>
                <a:cubicBezTo>
                  <a:pt x="4962211" y="2734827"/>
                  <a:pt x="5014128" y="2713055"/>
                  <a:pt x="5044273" y="2672862"/>
                </a:cubicBezTo>
                <a:cubicBezTo>
                  <a:pt x="5074418" y="2632669"/>
                  <a:pt x="5092840" y="2508739"/>
                  <a:pt x="5114611" y="2491992"/>
                </a:cubicBezTo>
                <a:cubicBezTo>
                  <a:pt x="5136382" y="2475245"/>
                  <a:pt x="5174901" y="2572378"/>
                  <a:pt x="5174901" y="2572378"/>
                </a:cubicBezTo>
                <a:cubicBezTo>
                  <a:pt x="5189974" y="2582426"/>
                  <a:pt x="5196673" y="2572379"/>
                  <a:pt x="5205047" y="2552282"/>
                </a:cubicBezTo>
                <a:cubicBezTo>
                  <a:pt x="5213421" y="2532185"/>
                  <a:pt x="5211745" y="2456822"/>
                  <a:pt x="5225143" y="2451798"/>
                </a:cubicBezTo>
                <a:cubicBezTo>
                  <a:pt x="5238541" y="2446774"/>
                  <a:pt x="5256963" y="2565680"/>
                  <a:pt x="5285433" y="2522137"/>
                </a:cubicBezTo>
                <a:cubicBezTo>
                  <a:pt x="5313903" y="2478594"/>
                  <a:pt x="5365820" y="2227385"/>
                  <a:pt x="5395965" y="2190541"/>
                </a:cubicBezTo>
                <a:cubicBezTo>
                  <a:pt x="5426110" y="2153697"/>
                  <a:pt x="5439508" y="2306097"/>
                  <a:pt x="5466304" y="2301073"/>
                </a:cubicBezTo>
                <a:cubicBezTo>
                  <a:pt x="5493100" y="2296049"/>
                  <a:pt x="5539992" y="2222361"/>
                  <a:pt x="5556739" y="2160396"/>
                </a:cubicBezTo>
                <a:cubicBezTo>
                  <a:pt x="5573486" y="2098431"/>
                  <a:pt x="5551715" y="1917561"/>
                  <a:pt x="5566787" y="1929284"/>
                </a:cubicBezTo>
                <a:cubicBezTo>
                  <a:pt x="5581859" y="1941007"/>
                  <a:pt x="5625402" y="2234084"/>
                  <a:pt x="5647174" y="2230734"/>
                </a:cubicBezTo>
                <a:cubicBezTo>
                  <a:pt x="5668946" y="2227384"/>
                  <a:pt x="5670620" y="1991248"/>
                  <a:pt x="5697416" y="1909187"/>
                </a:cubicBezTo>
                <a:cubicBezTo>
                  <a:pt x="5724212" y="1827126"/>
                  <a:pt x="5766080" y="1735015"/>
                  <a:pt x="5807948" y="1738365"/>
                </a:cubicBezTo>
                <a:cubicBezTo>
                  <a:pt x="5849816" y="1741714"/>
                  <a:pt x="5923504" y="1919236"/>
                  <a:pt x="5948625" y="1929284"/>
                </a:cubicBezTo>
                <a:cubicBezTo>
                  <a:pt x="5973746" y="1939332"/>
                  <a:pt x="5941926" y="1786932"/>
                  <a:pt x="5958673" y="1798655"/>
                </a:cubicBezTo>
                <a:cubicBezTo>
                  <a:pt x="5975420" y="1810378"/>
                  <a:pt x="6027337" y="1989574"/>
                  <a:pt x="6049108" y="1999622"/>
                </a:cubicBezTo>
                <a:cubicBezTo>
                  <a:pt x="6070879" y="2009670"/>
                  <a:pt x="6069204" y="1882391"/>
                  <a:pt x="6089301" y="1858945"/>
                </a:cubicBezTo>
                <a:cubicBezTo>
                  <a:pt x="6109398" y="1835499"/>
                  <a:pt x="6149591" y="1868993"/>
                  <a:pt x="6169688" y="1858945"/>
                </a:cubicBezTo>
                <a:cubicBezTo>
                  <a:pt x="6189785" y="1848897"/>
                  <a:pt x="6183086" y="1745064"/>
                  <a:pt x="6209882" y="1798655"/>
                </a:cubicBezTo>
                <a:cubicBezTo>
                  <a:pt x="6236678" y="1852246"/>
                  <a:pt x="6301992" y="2163746"/>
                  <a:pt x="6330462" y="2180493"/>
                </a:cubicBezTo>
                <a:cubicBezTo>
                  <a:pt x="6358932" y="2197240"/>
                  <a:pt x="6358933" y="1932634"/>
                  <a:pt x="6380704" y="1899139"/>
                </a:cubicBezTo>
                <a:cubicBezTo>
                  <a:pt x="6402475" y="1865644"/>
                  <a:pt x="6439319" y="1984550"/>
                  <a:pt x="6461090" y="1979526"/>
                </a:cubicBezTo>
                <a:cubicBezTo>
                  <a:pt x="6482861" y="1974502"/>
                  <a:pt x="6494585" y="1865645"/>
                  <a:pt x="6511332" y="1868994"/>
                </a:cubicBezTo>
                <a:cubicBezTo>
                  <a:pt x="6528079" y="1872343"/>
                  <a:pt x="6544827" y="2014694"/>
                  <a:pt x="6561574" y="1999622"/>
                </a:cubicBezTo>
                <a:cubicBezTo>
                  <a:pt x="6578321" y="1984550"/>
                  <a:pt x="6593394" y="1778559"/>
                  <a:pt x="6611816" y="1778559"/>
                </a:cubicBezTo>
                <a:cubicBezTo>
                  <a:pt x="6630238" y="1778559"/>
                  <a:pt x="6633587" y="2014695"/>
                  <a:pt x="6672106" y="1999622"/>
                </a:cubicBezTo>
                <a:cubicBezTo>
                  <a:pt x="6710625" y="1984549"/>
                  <a:pt x="6807759" y="1724967"/>
                  <a:pt x="6842928" y="1688123"/>
                </a:cubicBezTo>
                <a:cubicBezTo>
                  <a:pt x="6878097" y="1651279"/>
                  <a:pt x="6863024" y="1729992"/>
                  <a:pt x="6883121" y="1778559"/>
                </a:cubicBezTo>
                <a:cubicBezTo>
                  <a:pt x="6903218" y="1827126"/>
                  <a:pt x="6933363" y="2007996"/>
                  <a:pt x="6963508" y="1979526"/>
                </a:cubicBezTo>
                <a:cubicBezTo>
                  <a:pt x="6993653" y="1951056"/>
                  <a:pt x="7040546" y="1937658"/>
                  <a:pt x="7063992" y="1607737"/>
                </a:cubicBezTo>
                <a:cubicBezTo>
                  <a:pt x="7087438" y="1277816"/>
                  <a:pt x="7095811" y="638908"/>
                  <a:pt x="7104185" y="0"/>
                </a:cubicBezTo>
              </a:path>
            </a:pathLst>
          </a:custGeom>
          <a:noFill/>
          <a:ln w="41275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049" name="Freeform 7048"/>
          <p:cNvSpPr/>
          <p:nvPr/>
        </p:nvSpPr>
        <p:spPr>
          <a:xfrm>
            <a:off x="6387115" y="3224993"/>
            <a:ext cx="2209330" cy="881949"/>
          </a:xfrm>
          <a:custGeom>
            <a:avLst/>
            <a:gdLst>
              <a:gd name="connsiteX0" fmla="*/ 0 w 9535885"/>
              <a:gd name="connsiteY0" fmla="*/ 2622620 h 2622620"/>
              <a:gd name="connsiteX1" fmla="*/ 1195754 w 9535885"/>
              <a:gd name="connsiteY1" fmla="*/ 2582426 h 2622620"/>
              <a:gd name="connsiteX2" fmla="*/ 1858945 w 9535885"/>
              <a:gd name="connsiteY2" fmla="*/ 2512088 h 2622620"/>
              <a:gd name="connsiteX3" fmla="*/ 2542233 w 9535885"/>
              <a:gd name="connsiteY3" fmla="*/ 2491991 h 2622620"/>
              <a:gd name="connsiteX4" fmla="*/ 3205424 w 9535885"/>
              <a:gd name="connsiteY4" fmla="*/ 2391508 h 2622620"/>
              <a:gd name="connsiteX5" fmla="*/ 3928905 w 9535885"/>
              <a:gd name="connsiteY5" fmla="*/ 2160396 h 2622620"/>
              <a:gd name="connsiteX6" fmla="*/ 4280598 w 9535885"/>
              <a:gd name="connsiteY6" fmla="*/ 1969477 h 2622620"/>
              <a:gd name="connsiteX7" fmla="*/ 4783015 w 9535885"/>
              <a:gd name="connsiteY7" fmla="*/ 1879042 h 2622620"/>
              <a:gd name="connsiteX8" fmla="*/ 5104562 w 9535885"/>
              <a:gd name="connsiteY8" fmla="*/ 1678075 h 2622620"/>
              <a:gd name="connsiteX9" fmla="*/ 5466303 w 9535885"/>
              <a:gd name="connsiteY9" fmla="*/ 1627833 h 2622620"/>
              <a:gd name="connsiteX10" fmla="*/ 5677318 w 9535885"/>
              <a:gd name="connsiteY10" fmla="*/ 1557494 h 2622620"/>
              <a:gd name="connsiteX11" fmla="*/ 5898382 w 9535885"/>
              <a:gd name="connsiteY11" fmla="*/ 1457011 h 2622620"/>
              <a:gd name="connsiteX12" fmla="*/ 6139543 w 9535885"/>
              <a:gd name="connsiteY12" fmla="*/ 1446963 h 2622620"/>
              <a:gd name="connsiteX13" fmla="*/ 6822831 w 9535885"/>
              <a:gd name="connsiteY13" fmla="*/ 1205802 h 2622620"/>
              <a:gd name="connsiteX14" fmla="*/ 7305151 w 9535885"/>
              <a:gd name="connsiteY14" fmla="*/ 964642 h 2622620"/>
              <a:gd name="connsiteX15" fmla="*/ 7877907 w 9535885"/>
              <a:gd name="connsiteY15" fmla="*/ 713433 h 2622620"/>
              <a:gd name="connsiteX16" fmla="*/ 8179358 w 9535885"/>
              <a:gd name="connsiteY16" fmla="*/ 633046 h 2622620"/>
              <a:gd name="connsiteX17" fmla="*/ 8289890 w 9535885"/>
              <a:gd name="connsiteY17" fmla="*/ 542611 h 2622620"/>
              <a:gd name="connsiteX18" fmla="*/ 8450663 w 9535885"/>
              <a:gd name="connsiteY18" fmla="*/ 633046 h 2622620"/>
              <a:gd name="connsiteX19" fmla="*/ 8490857 w 9535885"/>
              <a:gd name="connsiteY19" fmla="*/ 522514 h 2622620"/>
              <a:gd name="connsiteX20" fmla="*/ 8601389 w 9535885"/>
              <a:gd name="connsiteY20" fmla="*/ 522514 h 2622620"/>
              <a:gd name="connsiteX21" fmla="*/ 8691824 w 9535885"/>
              <a:gd name="connsiteY21" fmla="*/ 411982 h 2622620"/>
              <a:gd name="connsiteX22" fmla="*/ 8792307 w 9535885"/>
              <a:gd name="connsiteY22" fmla="*/ 422031 h 2622620"/>
              <a:gd name="connsiteX23" fmla="*/ 8932984 w 9535885"/>
              <a:gd name="connsiteY23" fmla="*/ 301450 h 2622620"/>
              <a:gd name="connsiteX24" fmla="*/ 9063613 w 9535885"/>
              <a:gd name="connsiteY24" fmla="*/ 160774 h 2622620"/>
              <a:gd name="connsiteX25" fmla="*/ 9164096 w 9535885"/>
              <a:gd name="connsiteY25" fmla="*/ 130628 h 2622620"/>
              <a:gd name="connsiteX26" fmla="*/ 9274628 w 9535885"/>
              <a:gd name="connsiteY26" fmla="*/ 200967 h 2622620"/>
              <a:gd name="connsiteX27" fmla="*/ 9535885 w 9535885"/>
              <a:gd name="connsiteY27" fmla="*/ 0 h 26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535885" h="2622620">
                <a:moveTo>
                  <a:pt x="0" y="2622620"/>
                </a:moveTo>
                <a:lnTo>
                  <a:pt x="1195754" y="2582426"/>
                </a:lnTo>
                <a:cubicBezTo>
                  <a:pt x="1505578" y="2564004"/>
                  <a:pt x="1634532" y="2527160"/>
                  <a:pt x="1858945" y="2512088"/>
                </a:cubicBezTo>
                <a:cubicBezTo>
                  <a:pt x="2083358" y="2497016"/>
                  <a:pt x="2317820" y="2512088"/>
                  <a:pt x="2542233" y="2491991"/>
                </a:cubicBezTo>
                <a:cubicBezTo>
                  <a:pt x="2766646" y="2471894"/>
                  <a:pt x="2974312" y="2446774"/>
                  <a:pt x="3205424" y="2391508"/>
                </a:cubicBezTo>
                <a:cubicBezTo>
                  <a:pt x="3436536" y="2336242"/>
                  <a:pt x="3749709" y="2230734"/>
                  <a:pt x="3928905" y="2160396"/>
                </a:cubicBezTo>
                <a:cubicBezTo>
                  <a:pt x="4108101" y="2090057"/>
                  <a:pt x="4138246" y="2016369"/>
                  <a:pt x="4280598" y="1969477"/>
                </a:cubicBezTo>
                <a:cubicBezTo>
                  <a:pt x="4422950" y="1922585"/>
                  <a:pt x="4645688" y="1927609"/>
                  <a:pt x="4783015" y="1879042"/>
                </a:cubicBezTo>
                <a:cubicBezTo>
                  <a:pt x="4920342" y="1830475"/>
                  <a:pt x="4990681" y="1719943"/>
                  <a:pt x="5104562" y="1678075"/>
                </a:cubicBezTo>
                <a:cubicBezTo>
                  <a:pt x="5218443" y="1636207"/>
                  <a:pt x="5370844" y="1647930"/>
                  <a:pt x="5466303" y="1627833"/>
                </a:cubicBezTo>
                <a:cubicBezTo>
                  <a:pt x="5561762" y="1607736"/>
                  <a:pt x="5605305" y="1585964"/>
                  <a:pt x="5677318" y="1557494"/>
                </a:cubicBezTo>
                <a:cubicBezTo>
                  <a:pt x="5749331" y="1529024"/>
                  <a:pt x="5821345" y="1475433"/>
                  <a:pt x="5898382" y="1457011"/>
                </a:cubicBezTo>
                <a:cubicBezTo>
                  <a:pt x="5975419" y="1438589"/>
                  <a:pt x="5985468" y="1488831"/>
                  <a:pt x="6139543" y="1446963"/>
                </a:cubicBezTo>
                <a:cubicBezTo>
                  <a:pt x="6293618" y="1405095"/>
                  <a:pt x="6628563" y="1286189"/>
                  <a:pt x="6822831" y="1205802"/>
                </a:cubicBezTo>
                <a:cubicBezTo>
                  <a:pt x="7017099" y="1125415"/>
                  <a:pt x="7129305" y="1046703"/>
                  <a:pt x="7305151" y="964642"/>
                </a:cubicBezTo>
                <a:cubicBezTo>
                  <a:pt x="7480997" y="882581"/>
                  <a:pt x="7732206" y="768699"/>
                  <a:pt x="7877907" y="713433"/>
                </a:cubicBezTo>
                <a:cubicBezTo>
                  <a:pt x="8023608" y="658167"/>
                  <a:pt x="8110694" y="661516"/>
                  <a:pt x="8179358" y="633046"/>
                </a:cubicBezTo>
                <a:cubicBezTo>
                  <a:pt x="8248022" y="604576"/>
                  <a:pt x="8244673" y="542611"/>
                  <a:pt x="8289890" y="542611"/>
                </a:cubicBezTo>
                <a:cubicBezTo>
                  <a:pt x="8335107" y="542611"/>
                  <a:pt x="8417168" y="636396"/>
                  <a:pt x="8450663" y="633046"/>
                </a:cubicBezTo>
                <a:cubicBezTo>
                  <a:pt x="8484158" y="629696"/>
                  <a:pt x="8465736" y="540936"/>
                  <a:pt x="8490857" y="522514"/>
                </a:cubicBezTo>
                <a:cubicBezTo>
                  <a:pt x="8515978" y="504092"/>
                  <a:pt x="8567895" y="540936"/>
                  <a:pt x="8601389" y="522514"/>
                </a:cubicBezTo>
                <a:cubicBezTo>
                  <a:pt x="8634883" y="504092"/>
                  <a:pt x="8660004" y="428729"/>
                  <a:pt x="8691824" y="411982"/>
                </a:cubicBezTo>
                <a:cubicBezTo>
                  <a:pt x="8723644" y="395235"/>
                  <a:pt x="8752114" y="440453"/>
                  <a:pt x="8792307" y="422031"/>
                </a:cubicBezTo>
                <a:cubicBezTo>
                  <a:pt x="8832500" y="403609"/>
                  <a:pt x="8887766" y="344993"/>
                  <a:pt x="8932984" y="301450"/>
                </a:cubicBezTo>
                <a:cubicBezTo>
                  <a:pt x="8978202" y="257907"/>
                  <a:pt x="9025094" y="189244"/>
                  <a:pt x="9063613" y="160774"/>
                </a:cubicBezTo>
                <a:cubicBezTo>
                  <a:pt x="9102132" y="132304"/>
                  <a:pt x="9128927" y="123929"/>
                  <a:pt x="9164096" y="130628"/>
                </a:cubicBezTo>
                <a:cubicBezTo>
                  <a:pt x="9199265" y="137327"/>
                  <a:pt x="9212663" y="222738"/>
                  <a:pt x="9274628" y="200967"/>
                </a:cubicBezTo>
                <a:cubicBezTo>
                  <a:pt x="9336593" y="179196"/>
                  <a:pt x="9436239" y="89598"/>
                  <a:pt x="9535885" y="0"/>
                </a:cubicBezTo>
              </a:path>
            </a:pathLst>
          </a:cu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71" name="TextBox 7970"/>
          <p:cNvSpPr txBox="1"/>
          <p:nvPr/>
        </p:nvSpPr>
        <p:spPr>
          <a:xfrm rot="16200000">
            <a:off x="4691896" y="3088437"/>
            <a:ext cx="191721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/>
              <a:t>P</a:t>
            </a:r>
            <a:r>
              <a:rPr lang="en-GB" sz="1400" b="1" baseline="-25000" dirty="0"/>
              <a:t>RAD</a:t>
            </a:r>
            <a:r>
              <a:rPr lang="en-GB" sz="1400" b="1" dirty="0"/>
              <a:t> inside </a:t>
            </a:r>
            <a:r>
              <a:rPr lang="en-GB" sz="1400" b="1" dirty="0">
                <a:latin typeface="Symbol" panose="05050102010706020507" pitchFamily="18" charset="2"/>
              </a:rPr>
              <a:t>r</a:t>
            </a:r>
            <a:r>
              <a:rPr lang="en-GB" sz="1400" b="1" dirty="0"/>
              <a:t>=0.2 (MW)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8987" y="677229"/>
            <a:ext cx="2230765" cy="1955147"/>
            <a:chOff x="36975" y="1269217"/>
            <a:chExt cx="2416279" cy="2606862"/>
          </a:xfrm>
        </p:grpSpPr>
        <p:sp>
          <p:nvSpPr>
            <p:cNvPr id="7773" name="Line 8"/>
            <p:cNvSpPr>
              <a:spLocks noChangeShapeType="1"/>
            </p:cNvSpPr>
            <p:nvPr/>
          </p:nvSpPr>
          <p:spPr bwMode="auto">
            <a:xfrm flipV="1">
              <a:off x="222043" y="1596355"/>
              <a:ext cx="0" cy="215667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4" name="Line 9"/>
            <p:cNvSpPr>
              <a:spLocks noChangeShapeType="1"/>
            </p:cNvSpPr>
            <p:nvPr/>
          </p:nvSpPr>
          <p:spPr bwMode="auto">
            <a:xfrm>
              <a:off x="222043" y="1596355"/>
              <a:ext cx="2205218" cy="0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5" name="Line 10"/>
            <p:cNvSpPr>
              <a:spLocks noChangeShapeType="1"/>
            </p:cNvSpPr>
            <p:nvPr/>
          </p:nvSpPr>
          <p:spPr bwMode="auto">
            <a:xfrm>
              <a:off x="2427261" y="1596355"/>
              <a:ext cx="0" cy="215667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6" name="Line 11"/>
            <p:cNvSpPr>
              <a:spLocks noChangeShapeType="1"/>
            </p:cNvSpPr>
            <p:nvPr/>
          </p:nvSpPr>
          <p:spPr bwMode="auto">
            <a:xfrm flipH="1">
              <a:off x="222043" y="3753033"/>
              <a:ext cx="2205218" cy="0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7" name="Line 12"/>
            <p:cNvSpPr>
              <a:spLocks noChangeShapeType="1"/>
            </p:cNvSpPr>
            <p:nvPr/>
          </p:nvSpPr>
          <p:spPr bwMode="auto">
            <a:xfrm flipV="1">
              <a:off x="222043" y="37491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8" name="Line 13"/>
            <p:cNvSpPr>
              <a:spLocks noChangeShapeType="1"/>
            </p:cNvSpPr>
            <p:nvPr/>
          </p:nvSpPr>
          <p:spPr bwMode="auto">
            <a:xfrm flipV="1">
              <a:off x="222043" y="37142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79" name="Line 14"/>
            <p:cNvSpPr>
              <a:spLocks noChangeShapeType="1"/>
            </p:cNvSpPr>
            <p:nvPr/>
          </p:nvSpPr>
          <p:spPr bwMode="auto">
            <a:xfrm flipV="1">
              <a:off x="222043" y="36794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0" name="Line 15"/>
            <p:cNvSpPr>
              <a:spLocks noChangeShapeType="1"/>
            </p:cNvSpPr>
            <p:nvPr/>
          </p:nvSpPr>
          <p:spPr bwMode="auto">
            <a:xfrm flipV="1">
              <a:off x="222043" y="364452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1" name="Line 16"/>
            <p:cNvSpPr>
              <a:spLocks noChangeShapeType="1"/>
            </p:cNvSpPr>
            <p:nvPr/>
          </p:nvSpPr>
          <p:spPr bwMode="auto">
            <a:xfrm flipV="1">
              <a:off x="222043" y="360964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2" name="Line 17"/>
            <p:cNvSpPr>
              <a:spLocks noChangeShapeType="1"/>
            </p:cNvSpPr>
            <p:nvPr/>
          </p:nvSpPr>
          <p:spPr bwMode="auto">
            <a:xfrm flipV="1">
              <a:off x="222043" y="357476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3" name="Line 18"/>
            <p:cNvSpPr>
              <a:spLocks noChangeShapeType="1"/>
            </p:cNvSpPr>
            <p:nvPr/>
          </p:nvSpPr>
          <p:spPr bwMode="auto">
            <a:xfrm flipV="1">
              <a:off x="222043" y="353988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4" name="Line 19"/>
            <p:cNvSpPr>
              <a:spLocks noChangeShapeType="1"/>
            </p:cNvSpPr>
            <p:nvPr/>
          </p:nvSpPr>
          <p:spPr bwMode="auto">
            <a:xfrm flipV="1">
              <a:off x="222043" y="350500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5" name="Line 20"/>
            <p:cNvSpPr>
              <a:spLocks noChangeShapeType="1"/>
            </p:cNvSpPr>
            <p:nvPr/>
          </p:nvSpPr>
          <p:spPr bwMode="auto">
            <a:xfrm flipV="1">
              <a:off x="222043" y="347012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6" name="Line 21"/>
            <p:cNvSpPr>
              <a:spLocks noChangeShapeType="1"/>
            </p:cNvSpPr>
            <p:nvPr/>
          </p:nvSpPr>
          <p:spPr bwMode="auto">
            <a:xfrm flipV="1">
              <a:off x="222043" y="34352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7" name="Line 22"/>
            <p:cNvSpPr>
              <a:spLocks noChangeShapeType="1"/>
            </p:cNvSpPr>
            <p:nvPr/>
          </p:nvSpPr>
          <p:spPr bwMode="auto">
            <a:xfrm flipV="1">
              <a:off x="222043" y="34003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8" name="Line 23"/>
            <p:cNvSpPr>
              <a:spLocks noChangeShapeType="1"/>
            </p:cNvSpPr>
            <p:nvPr/>
          </p:nvSpPr>
          <p:spPr bwMode="auto">
            <a:xfrm flipV="1">
              <a:off x="222043" y="3365490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89" name="Line 24"/>
            <p:cNvSpPr>
              <a:spLocks noChangeShapeType="1"/>
            </p:cNvSpPr>
            <p:nvPr/>
          </p:nvSpPr>
          <p:spPr bwMode="auto">
            <a:xfrm flipV="1">
              <a:off x="222043" y="333061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0" name="Line 25"/>
            <p:cNvSpPr>
              <a:spLocks noChangeShapeType="1"/>
            </p:cNvSpPr>
            <p:nvPr/>
          </p:nvSpPr>
          <p:spPr bwMode="auto">
            <a:xfrm flipV="1">
              <a:off x="222043" y="3295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1" name="Line 26"/>
            <p:cNvSpPr>
              <a:spLocks noChangeShapeType="1"/>
            </p:cNvSpPr>
            <p:nvPr/>
          </p:nvSpPr>
          <p:spPr bwMode="auto">
            <a:xfrm flipV="1">
              <a:off x="222043" y="326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2" name="Line 27"/>
            <p:cNvSpPr>
              <a:spLocks noChangeShapeType="1"/>
            </p:cNvSpPr>
            <p:nvPr/>
          </p:nvSpPr>
          <p:spPr bwMode="auto">
            <a:xfrm flipV="1">
              <a:off x="222043" y="3225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3" name="Line 28"/>
            <p:cNvSpPr>
              <a:spLocks noChangeShapeType="1"/>
            </p:cNvSpPr>
            <p:nvPr/>
          </p:nvSpPr>
          <p:spPr bwMode="auto">
            <a:xfrm flipV="1">
              <a:off x="222043" y="3191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4" name="Line 29"/>
            <p:cNvSpPr>
              <a:spLocks noChangeShapeType="1"/>
            </p:cNvSpPr>
            <p:nvPr/>
          </p:nvSpPr>
          <p:spPr bwMode="auto">
            <a:xfrm flipV="1">
              <a:off x="222043" y="3157185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5" name="Line 30"/>
            <p:cNvSpPr>
              <a:spLocks noChangeShapeType="1"/>
            </p:cNvSpPr>
            <p:nvPr/>
          </p:nvSpPr>
          <p:spPr bwMode="auto">
            <a:xfrm flipV="1">
              <a:off x="222043" y="3122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6" name="Line 31"/>
            <p:cNvSpPr>
              <a:spLocks noChangeShapeType="1"/>
            </p:cNvSpPr>
            <p:nvPr/>
          </p:nvSpPr>
          <p:spPr bwMode="auto">
            <a:xfrm flipV="1">
              <a:off x="222043" y="308645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7" name="Line 32"/>
            <p:cNvSpPr>
              <a:spLocks noChangeShapeType="1"/>
            </p:cNvSpPr>
            <p:nvPr/>
          </p:nvSpPr>
          <p:spPr bwMode="auto">
            <a:xfrm flipV="1">
              <a:off x="222043" y="30515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8" name="Line 33"/>
            <p:cNvSpPr>
              <a:spLocks noChangeShapeType="1"/>
            </p:cNvSpPr>
            <p:nvPr/>
          </p:nvSpPr>
          <p:spPr bwMode="auto">
            <a:xfrm flipV="1">
              <a:off x="222043" y="30176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99" name="Line 34"/>
            <p:cNvSpPr>
              <a:spLocks noChangeShapeType="1"/>
            </p:cNvSpPr>
            <p:nvPr/>
          </p:nvSpPr>
          <p:spPr bwMode="auto">
            <a:xfrm flipV="1">
              <a:off x="222043" y="298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0" name="Line 35"/>
            <p:cNvSpPr>
              <a:spLocks noChangeShapeType="1"/>
            </p:cNvSpPr>
            <p:nvPr/>
          </p:nvSpPr>
          <p:spPr bwMode="auto">
            <a:xfrm flipV="1">
              <a:off x="222043" y="2946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1" name="Line 36"/>
            <p:cNvSpPr>
              <a:spLocks noChangeShapeType="1"/>
            </p:cNvSpPr>
            <p:nvPr/>
          </p:nvSpPr>
          <p:spPr bwMode="auto">
            <a:xfrm flipV="1">
              <a:off x="222043" y="2913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2" name="Line 37"/>
            <p:cNvSpPr>
              <a:spLocks noChangeShapeType="1"/>
            </p:cNvSpPr>
            <p:nvPr/>
          </p:nvSpPr>
          <p:spPr bwMode="auto">
            <a:xfrm flipV="1">
              <a:off x="222043" y="2878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3" name="Line 38"/>
            <p:cNvSpPr>
              <a:spLocks noChangeShapeType="1"/>
            </p:cNvSpPr>
            <p:nvPr/>
          </p:nvSpPr>
          <p:spPr bwMode="auto">
            <a:xfrm flipV="1">
              <a:off x="222043" y="2842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4" name="Line 39"/>
            <p:cNvSpPr>
              <a:spLocks noChangeShapeType="1"/>
            </p:cNvSpPr>
            <p:nvPr/>
          </p:nvSpPr>
          <p:spPr bwMode="auto">
            <a:xfrm flipV="1">
              <a:off x="222043" y="2808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5" name="Line 40"/>
            <p:cNvSpPr>
              <a:spLocks noChangeShapeType="1"/>
            </p:cNvSpPr>
            <p:nvPr/>
          </p:nvSpPr>
          <p:spPr bwMode="auto">
            <a:xfrm flipV="1">
              <a:off x="222043" y="277351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6" name="Line 41"/>
            <p:cNvSpPr>
              <a:spLocks noChangeShapeType="1"/>
            </p:cNvSpPr>
            <p:nvPr/>
          </p:nvSpPr>
          <p:spPr bwMode="auto">
            <a:xfrm flipV="1">
              <a:off x="222043" y="273863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7" name="Line 42"/>
            <p:cNvSpPr>
              <a:spLocks noChangeShapeType="1"/>
            </p:cNvSpPr>
            <p:nvPr/>
          </p:nvSpPr>
          <p:spPr bwMode="auto">
            <a:xfrm flipV="1">
              <a:off x="222043" y="2703759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8" name="Line 43"/>
            <p:cNvSpPr>
              <a:spLocks noChangeShapeType="1"/>
            </p:cNvSpPr>
            <p:nvPr/>
          </p:nvSpPr>
          <p:spPr bwMode="auto">
            <a:xfrm flipV="1">
              <a:off x="222043" y="26688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09" name="Line 44"/>
            <p:cNvSpPr>
              <a:spLocks noChangeShapeType="1"/>
            </p:cNvSpPr>
            <p:nvPr/>
          </p:nvSpPr>
          <p:spPr bwMode="auto">
            <a:xfrm flipV="1">
              <a:off x="222043" y="263400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0" name="Line 45"/>
            <p:cNvSpPr>
              <a:spLocks noChangeShapeType="1"/>
            </p:cNvSpPr>
            <p:nvPr/>
          </p:nvSpPr>
          <p:spPr bwMode="auto">
            <a:xfrm flipV="1">
              <a:off x="222043" y="2598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1" name="Line 46"/>
            <p:cNvSpPr>
              <a:spLocks noChangeShapeType="1"/>
            </p:cNvSpPr>
            <p:nvPr/>
          </p:nvSpPr>
          <p:spPr bwMode="auto">
            <a:xfrm flipV="1">
              <a:off x="222043" y="256424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2" name="Line 47"/>
            <p:cNvSpPr>
              <a:spLocks noChangeShapeType="1"/>
            </p:cNvSpPr>
            <p:nvPr/>
          </p:nvSpPr>
          <p:spPr bwMode="auto">
            <a:xfrm flipV="1">
              <a:off x="222043" y="252936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3" name="Line 48"/>
            <p:cNvSpPr>
              <a:spLocks noChangeShapeType="1"/>
            </p:cNvSpPr>
            <p:nvPr/>
          </p:nvSpPr>
          <p:spPr bwMode="auto">
            <a:xfrm flipV="1">
              <a:off x="222043" y="249448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4" name="Line 49"/>
            <p:cNvSpPr>
              <a:spLocks noChangeShapeType="1"/>
            </p:cNvSpPr>
            <p:nvPr/>
          </p:nvSpPr>
          <p:spPr bwMode="auto">
            <a:xfrm flipV="1">
              <a:off x="222043" y="24596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5" name="Line 50"/>
            <p:cNvSpPr>
              <a:spLocks noChangeShapeType="1"/>
            </p:cNvSpPr>
            <p:nvPr/>
          </p:nvSpPr>
          <p:spPr bwMode="auto">
            <a:xfrm flipV="1">
              <a:off x="222043" y="2424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6" name="Line 51"/>
            <p:cNvSpPr>
              <a:spLocks noChangeShapeType="1"/>
            </p:cNvSpPr>
            <p:nvPr/>
          </p:nvSpPr>
          <p:spPr bwMode="auto">
            <a:xfrm flipV="1">
              <a:off x="222043" y="238984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7" name="Line 52"/>
            <p:cNvSpPr>
              <a:spLocks noChangeShapeType="1"/>
            </p:cNvSpPr>
            <p:nvPr/>
          </p:nvSpPr>
          <p:spPr bwMode="auto">
            <a:xfrm flipV="1">
              <a:off x="222043" y="23549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8" name="Line 53"/>
            <p:cNvSpPr>
              <a:spLocks noChangeShapeType="1"/>
            </p:cNvSpPr>
            <p:nvPr/>
          </p:nvSpPr>
          <p:spPr bwMode="auto">
            <a:xfrm flipV="1">
              <a:off x="222043" y="232009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19" name="Line 54"/>
            <p:cNvSpPr>
              <a:spLocks noChangeShapeType="1"/>
            </p:cNvSpPr>
            <p:nvPr/>
          </p:nvSpPr>
          <p:spPr bwMode="auto">
            <a:xfrm flipV="1">
              <a:off x="222043" y="22852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0" name="Line 55"/>
            <p:cNvSpPr>
              <a:spLocks noChangeShapeType="1"/>
            </p:cNvSpPr>
            <p:nvPr/>
          </p:nvSpPr>
          <p:spPr bwMode="auto">
            <a:xfrm flipV="1">
              <a:off x="222043" y="225033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1" name="Line 56"/>
            <p:cNvSpPr>
              <a:spLocks noChangeShapeType="1"/>
            </p:cNvSpPr>
            <p:nvPr/>
          </p:nvSpPr>
          <p:spPr bwMode="auto">
            <a:xfrm flipV="1">
              <a:off x="222043" y="22154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2" name="Line 57"/>
            <p:cNvSpPr>
              <a:spLocks noChangeShapeType="1"/>
            </p:cNvSpPr>
            <p:nvPr/>
          </p:nvSpPr>
          <p:spPr bwMode="auto">
            <a:xfrm flipV="1">
              <a:off x="222043" y="218057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3" name="Line 58"/>
            <p:cNvSpPr>
              <a:spLocks noChangeShapeType="1"/>
            </p:cNvSpPr>
            <p:nvPr/>
          </p:nvSpPr>
          <p:spPr bwMode="auto">
            <a:xfrm flipV="1">
              <a:off x="222043" y="214569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4" name="Line 59"/>
            <p:cNvSpPr>
              <a:spLocks noChangeShapeType="1"/>
            </p:cNvSpPr>
            <p:nvPr/>
          </p:nvSpPr>
          <p:spPr bwMode="auto">
            <a:xfrm flipV="1">
              <a:off x="222043" y="2111788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5" name="Line 60"/>
            <p:cNvSpPr>
              <a:spLocks noChangeShapeType="1"/>
            </p:cNvSpPr>
            <p:nvPr/>
          </p:nvSpPr>
          <p:spPr bwMode="auto">
            <a:xfrm flipV="1">
              <a:off x="222043" y="207593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6" name="Line 61"/>
            <p:cNvSpPr>
              <a:spLocks noChangeShapeType="1"/>
            </p:cNvSpPr>
            <p:nvPr/>
          </p:nvSpPr>
          <p:spPr bwMode="auto">
            <a:xfrm flipV="1">
              <a:off x="222043" y="20410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7" name="Line 62"/>
            <p:cNvSpPr>
              <a:spLocks noChangeShapeType="1"/>
            </p:cNvSpPr>
            <p:nvPr/>
          </p:nvSpPr>
          <p:spPr bwMode="auto">
            <a:xfrm flipV="1">
              <a:off x="222043" y="20061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8" name="Line 63"/>
            <p:cNvSpPr>
              <a:spLocks noChangeShapeType="1"/>
            </p:cNvSpPr>
            <p:nvPr/>
          </p:nvSpPr>
          <p:spPr bwMode="auto">
            <a:xfrm flipV="1">
              <a:off x="222043" y="1971303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29" name="Line 64"/>
            <p:cNvSpPr>
              <a:spLocks noChangeShapeType="1"/>
            </p:cNvSpPr>
            <p:nvPr/>
          </p:nvSpPr>
          <p:spPr bwMode="auto">
            <a:xfrm flipV="1">
              <a:off x="222043" y="193642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0" name="Line 65"/>
            <p:cNvSpPr>
              <a:spLocks noChangeShapeType="1"/>
            </p:cNvSpPr>
            <p:nvPr/>
          </p:nvSpPr>
          <p:spPr bwMode="auto">
            <a:xfrm flipV="1">
              <a:off x="222043" y="19015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1" name="Line 66"/>
            <p:cNvSpPr>
              <a:spLocks noChangeShapeType="1"/>
            </p:cNvSpPr>
            <p:nvPr/>
          </p:nvSpPr>
          <p:spPr bwMode="auto">
            <a:xfrm flipV="1">
              <a:off x="222043" y="1867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2" name="Line 67"/>
            <p:cNvSpPr>
              <a:spLocks noChangeShapeType="1"/>
            </p:cNvSpPr>
            <p:nvPr/>
          </p:nvSpPr>
          <p:spPr bwMode="auto">
            <a:xfrm flipV="1">
              <a:off x="222043" y="18317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3" name="Line 68"/>
            <p:cNvSpPr>
              <a:spLocks noChangeShapeType="1"/>
            </p:cNvSpPr>
            <p:nvPr/>
          </p:nvSpPr>
          <p:spPr bwMode="auto">
            <a:xfrm flipV="1">
              <a:off x="222043" y="179690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4" name="Line 69"/>
            <p:cNvSpPr>
              <a:spLocks noChangeShapeType="1"/>
            </p:cNvSpPr>
            <p:nvPr/>
          </p:nvSpPr>
          <p:spPr bwMode="auto">
            <a:xfrm flipV="1">
              <a:off x="222043" y="176299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5" name="Line 70"/>
            <p:cNvSpPr>
              <a:spLocks noChangeShapeType="1"/>
            </p:cNvSpPr>
            <p:nvPr/>
          </p:nvSpPr>
          <p:spPr bwMode="auto">
            <a:xfrm flipV="1">
              <a:off x="222043" y="172812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6" name="Line 71"/>
            <p:cNvSpPr>
              <a:spLocks noChangeShapeType="1"/>
            </p:cNvSpPr>
            <p:nvPr/>
          </p:nvSpPr>
          <p:spPr bwMode="auto">
            <a:xfrm flipV="1">
              <a:off x="222043" y="16922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7" name="Line 72"/>
            <p:cNvSpPr>
              <a:spLocks noChangeShapeType="1"/>
            </p:cNvSpPr>
            <p:nvPr/>
          </p:nvSpPr>
          <p:spPr bwMode="auto">
            <a:xfrm flipV="1">
              <a:off x="222043" y="1658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8" name="Line 73"/>
            <p:cNvSpPr>
              <a:spLocks noChangeShapeType="1"/>
            </p:cNvSpPr>
            <p:nvPr/>
          </p:nvSpPr>
          <p:spPr bwMode="auto">
            <a:xfrm flipV="1">
              <a:off x="222043" y="162348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39" name="Line 74"/>
            <p:cNvSpPr>
              <a:spLocks noChangeShapeType="1"/>
            </p:cNvSpPr>
            <p:nvPr/>
          </p:nvSpPr>
          <p:spPr bwMode="auto">
            <a:xfrm flipV="1">
              <a:off x="662879" y="37491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0" name="Line 75"/>
            <p:cNvSpPr>
              <a:spLocks noChangeShapeType="1"/>
            </p:cNvSpPr>
            <p:nvPr/>
          </p:nvSpPr>
          <p:spPr bwMode="auto">
            <a:xfrm flipV="1">
              <a:off x="662879" y="37142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1" name="Line 76"/>
            <p:cNvSpPr>
              <a:spLocks noChangeShapeType="1"/>
            </p:cNvSpPr>
            <p:nvPr/>
          </p:nvSpPr>
          <p:spPr bwMode="auto">
            <a:xfrm flipV="1">
              <a:off x="662879" y="36794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2" name="Line 77"/>
            <p:cNvSpPr>
              <a:spLocks noChangeShapeType="1"/>
            </p:cNvSpPr>
            <p:nvPr/>
          </p:nvSpPr>
          <p:spPr bwMode="auto">
            <a:xfrm flipV="1">
              <a:off x="662879" y="364452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3" name="Line 78"/>
            <p:cNvSpPr>
              <a:spLocks noChangeShapeType="1"/>
            </p:cNvSpPr>
            <p:nvPr/>
          </p:nvSpPr>
          <p:spPr bwMode="auto">
            <a:xfrm flipV="1">
              <a:off x="662879" y="360964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4" name="Line 79"/>
            <p:cNvSpPr>
              <a:spLocks noChangeShapeType="1"/>
            </p:cNvSpPr>
            <p:nvPr/>
          </p:nvSpPr>
          <p:spPr bwMode="auto">
            <a:xfrm flipV="1">
              <a:off x="662879" y="357476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5" name="Line 80"/>
            <p:cNvSpPr>
              <a:spLocks noChangeShapeType="1"/>
            </p:cNvSpPr>
            <p:nvPr/>
          </p:nvSpPr>
          <p:spPr bwMode="auto">
            <a:xfrm flipV="1">
              <a:off x="662879" y="353988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6" name="Line 81"/>
            <p:cNvSpPr>
              <a:spLocks noChangeShapeType="1"/>
            </p:cNvSpPr>
            <p:nvPr/>
          </p:nvSpPr>
          <p:spPr bwMode="auto">
            <a:xfrm flipV="1">
              <a:off x="662879" y="350500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7" name="Line 82"/>
            <p:cNvSpPr>
              <a:spLocks noChangeShapeType="1"/>
            </p:cNvSpPr>
            <p:nvPr/>
          </p:nvSpPr>
          <p:spPr bwMode="auto">
            <a:xfrm flipV="1">
              <a:off x="662879" y="347012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8" name="Line 83"/>
            <p:cNvSpPr>
              <a:spLocks noChangeShapeType="1"/>
            </p:cNvSpPr>
            <p:nvPr/>
          </p:nvSpPr>
          <p:spPr bwMode="auto">
            <a:xfrm flipV="1">
              <a:off x="662879" y="34352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49" name="Line 84"/>
            <p:cNvSpPr>
              <a:spLocks noChangeShapeType="1"/>
            </p:cNvSpPr>
            <p:nvPr/>
          </p:nvSpPr>
          <p:spPr bwMode="auto">
            <a:xfrm flipV="1">
              <a:off x="662879" y="34003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0" name="Line 85"/>
            <p:cNvSpPr>
              <a:spLocks noChangeShapeType="1"/>
            </p:cNvSpPr>
            <p:nvPr/>
          </p:nvSpPr>
          <p:spPr bwMode="auto">
            <a:xfrm flipV="1">
              <a:off x="662879" y="3365490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1" name="Line 86"/>
            <p:cNvSpPr>
              <a:spLocks noChangeShapeType="1"/>
            </p:cNvSpPr>
            <p:nvPr/>
          </p:nvSpPr>
          <p:spPr bwMode="auto">
            <a:xfrm flipV="1">
              <a:off x="662879" y="333061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2" name="Line 87"/>
            <p:cNvSpPr>
              <a:spLocks noChangeShapeType="1"/>
            </p:cNvSpPr>
            <p:nvPr/>
          </p:nvSpPr>
          <p:spPr bwMode="auto">
            <a:xfrm flipV="1">
              <a:off x="662879" y="3295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3" name="Line 88"/>
            <p:cNvSpPr>
              <a:spLocks noChangeShapeType="1"/>
            </p:cNvSpPr>
            <p:nvPr/>
          </p:nvSpPr>
          <p:spPr bwMode="auto">
            <a:xfrm flipV="1">
              <a:off x="662879" y="326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4" name="Line 89"/>
            <p:cNvSpPr>
              <a:spLocks noChangeShapeType="1"/>
            </p:cNvSpPr>
            <p:nvPr/>
          </p:nvSpPr>
          <p:spPr bwMode="auto">
            <a:xfrm flipV="1">
              <a:off x="662879" y="3225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5" name="Line 90"/>
            <p:cNvSpPr>
              <a:spLocks noChangeShapeType="1"/>
            </p:cNvSpPr>
            <p:nvPr/>
          </p:nvSpPr>
          <p:spPr bwMode="auto">
            <a:xfrm flipV="1">
              <a:off x="662879" y="3191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6" name="Line 91"/>
            <p:cNvSpPr>
              <a:spLocks noChangeShapeType="1"/>
            </p:cNvSpPr>
            <p:nvPr/>
          </p:nvSpPr>
          <p:spPr bwMode="auto">
            <a:xfrm flipV="1">
              <a:off x="662879" y="3157185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7" name="Line 92"/>
            <p:cNvSpPr>
              <a:spLocks noChangeShapeType="1"/>
            </p:cNvSpPr>
            <p:nvPr/>
          </p:nvSpPr>
          <p:spPr bwMode="auto">
            <a:xfrm flipV="1">
              <a:off x="662879" y="3122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8" name="Line 93"/>
            <p:cNvSpPr>
              <a:spLocks noChangeShapeType="1"/>
            </p:cNvSpPr>
            <p:nvPr/>
          </p:nvSpPr>
          <p:spPr bwMode="auto">
            <a:xfrm flipV="1">
              <a:off x="662879" y="308645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59" name="Line 94"/>
            <p:cNvSpPr>
              <a:spLocks noChangeShapeType="1"/>
            </p:cNvSpPr>
            <p:nvPr/>
          </p:nvSpPr>
          <p:spPr bwMode="auto">
            <a:xfrm flipV="1">
              <a:off x="662879" y="30515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0" name="Line 95"/>
            <p:cNvSpPr>
              <a:spLocks noChangeShapeType="1"/>
            </p:cNvSpPr>
            <p:nvPr/>
          </p:nvSpPr>
          <p:spPr bwMode="auto">
            <a:xfrm flipV="1">
              <a:off x="662879" y="30176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1" name="Line 96"/>
            <p:cNvSpPr>
              <a:spLocks noChangeShapeType="1"/>
            </p:cNvSpPr>
            <p:nvPr/>
          </p:nvSpPr>
          <p:spPr bwMode="auto">
            <a:xfrm flipV="1">
              <a:off x="662879" y="298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2" name="Line 97"/>
            <p:cNvSpPr>
              <a:spLocks noChangeShapeType="1"/>
            </p:cNvSpPr>
            <p:nvPr/>
          </p:nvSpPr>
          <p:spPr bwMode="auto">
            <a:xfrm flipV="1">
              <a:off x="662879" y="2946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3" name="Line 98"/>
            <p:cNvSpPr>
              <a:spLocks noChangeShapeType="1"/>
            </p:cNvSpPr>
            <p:nvPr/>
          </p:nvSpPr>
          <p:spPr bwMode="auto">
            <a:xfrm flipV="1">
              <a:off x="662879" y="2913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4" name="Line 99"/>
            <p:cNvSpPr>
              <a:spLocks noChangeShapeType="1"/>
            </p:cNvSpPr>
            <p:nvPr/>
          </p:nvSpPr>
          <p:spPr bwMode="auto">
            <a:xfrm flipV="1">
              <a:off x="662879" y="2878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5" name="Line 100"/>
            <p:cNvSpPr>
              <a:spLocks noChangeShapeType="1"/>
            </p:cNvSpPr>
            <p:nvPr/>
          </p:nvSpPr>
          <p:spPr bwMode="auto">
            <a:xfrm flipV="1">
              <a:off x="662879" y="2842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6" name="Line 101"/>
            <p:cNvSpPr>
              <a:spLocks noChangeShapeType="1"/>
            </p:cNvSpPr>
            <p:nvPr/>
          </p:nvSpPr>
          <p:spPr bwMode="auto">
            <a:xfrm flipV="1">
              <a:off x="662879" y="2808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7" name="Line 102"/>
            <p:cNvSpPr>
              <a:spLocks noChangeShapeType="1"/>
            </p:cNvSpPr>
            <p:nvPr/>
          </p:nvSpPr>
          <p:spPr bwMode="auto">
            <a:xfrm flipV="1">
              <a:off x="662879" y="277351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8" name="Line 103"/>
            <p:cNvSpPr>
              <a:spLocks noChangeShapeType="1"/>
            </p:cNvSpPr>
            <p:nvPr/>
          </p:nvSpPr>
          <p:spPr bwMode="auto">
            <a:xfrm flipV="1">
              <a:off x="662879" y="273863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69" name="Line 104"/>
            <p:cNvSpPr>
              <a:spLocks noChangeShapeType="1"/>
            </p:cNvSpPr>
            <p:nvPr/>
          </p:nvSpPr>
          <p:spPr bwMode="auto">
            <a:xfrm flipV="1">
              <a:off x="662879" y="2703759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0" name="Line 105"/>
            <p:cNvSpPr>
              <a:spLocks noChangeShapeType="1"/>
            </p:cNvSpPr>
            <p:nvPr/>
          </p:nvSpPr>
          <p:spPr bwMode="auto">
            <a:xfrm flipV="1">
              <a:off x="662879" y="26688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1" name="Line 106"/>
            <p:cNvSpPr>
              <a:spLocks noChangeShapeType="1"/>
            </p:cNvSpPr>
            <p:nvPr/>
          </p:nvSpPr>
          <p:spPr bwMode="auto">
            <a:xfrm flipV="1">
              <a:off x="662879" y="263400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2" name="Line 107"/>
            <p:cNvSpPr>
              <a:spLocks noChangeShapeType="1"/>
            </p:cNvSpPr>
            <p:nvPr/>
          </p:nvSpPr>
          <p:spPr bwMode="auto">
            <a:xfrm flipV="1">
              <a:off x="662879" y="2598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3" name="Line 108"/>
            <p:cNvSpPr>
              <a:spLocks noChangeShapeType="1"/>
            </p:cNvSpPr>
            <p:nvPr/>
          </p:nvSpPr>
          <p:spPr bwMode="auto">
            <a:xfrm flipV="1">
              <a:off x="662879" y="256424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4" name="Line 109"/>
            <p:cNvSpPr>
              <a:spLocks noChangeShapeType="1"/>
            </p:cNvSpPr>
            <p:nvPr/>
          </p:nvSpPr>
          <p:spPr bwMode="auto">
            <a:xfrm flipV="1">
              <a:off x="662879" y="252936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5" name="Line 110"/>
            <p:cNvSpPr>
              <a:spLocks noChangeShapeType="1"/>
            </p:cNvSpPr>
            <p:nvPr/>
          </p:nvSpPr>
          <p:spPr bwMode="auto">
            <a:xfrm flipV="1">
              <a:off x="662879" y="249448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6" name="Line 111"/>
            <p:cNvSpPr>
              <a:spLocks noChangeShapeType="1"/>
            </p:cNvSpPr>
            <p:nvPr/>
          </p:nvSpPr>
          <p:spPr bwMode="auto">
            <a:xfrm flipV="1">
              <a:off x="662879" y="24596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7" name="Line 112"/>
            <p:cNvSpPr>
              <a:spLocks noChangeShapeType="1"/>
            </p:cNvSpPr>
            <p:nvPr/>
          </p:nvSpPr>
          <p:spPr bwMode="auto">
            <a:xfrm flipV="1">
              <a:off x="662879" y="2424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8" name="Line 113"/>
            <p:cNvSpPr>
              <a:spLocks noChangeShapeType="1"/>
            </p:cNvSpPr>
            <p:nvPr/>
          </p:nvSpPr>
          <p:spPr bwMode="auto">
            <a:xfrm flipV="1">
              <a:off x="662879" y="238984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79" name="Line 114"/>
            <p:cNvSpPr>
              <a:spLocks noChangeShapeType="1"/>
            </p:cNvSpPr>
            <p:nvPr/>
          </p:nvSpPr>
          <p:spPr bwMode="auto">
            <a:xfrm flipV="1">
              <a:off x="662879" y="23549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0" name="Line 115"/>
            <p:cNvSpPr>
              <a:spLocks noChangeShapeType="1"/>
            </p:cNvSpPr>
            <p:nvPr/>
          </p:nvSpPr>
          <p:spPr bwMode="auto">
            <a:xfrm flipV="1">
              <a:off x="662879" y="232009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1" name="Line 116"/>
            <p:cNvSpPr>
              <a:spLocks noChangeShapeType="1"/>
            </p:cNvSpPr>
            <p:nvPr/>
          </p:nvSpPr>
          <p:spPr bwMode="auto">
            <a:xfrm flipV="1">
              <a:off x="662879" y="22852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2" name="Line 117"/>
            <p:cNvSpPr>
              <a:spLocks noChangeShapeType="1"/>
            </p:cNvSpPr>
            <p:nvPr/>
          </p:nvSpPr>
          <p:spPr bwMode="auto">
            <a:xfrm flipV="1">
              <a:off x="662879" y="225033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3" name="Line 118"/>
            <p:cNvSpPr>
              <a:spLocks noChangeShapeType="1"/>
            </p:cNvSpPr>
            <p:nvPr/>
          </p:nvSpPr>
          <p:spPr bwMode="auto">
            <a:xfrm flipV="1">
              <a:off x="662879" y="22154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4" name="Line 119"/>
            <p:cNvSpPr>
              <a:spLocks noChangeShapeType="1"/>
            </p:cNvSpPr>
            <p:nvPr/>
          </p:nvSpPr>
          <p:spPr bwMode="auto">
            <a:xfrm flipV="1">
              <a:off x="662879" y="218057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5" name="Line 120"/>
            <p:cNvSpPr>
              <a:spLocks noChangeShapeType="1"/>
            </p:cNvSpPr>
            <p:nvPr/>
          </p:nvSpPr>
          <p:spPr bwMode="auto">
            <a:xfrm flipV="1">
              <a:off x="662879" y="214569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6" name="Line 121"/>
            <p:cNvSpPr>
              <a:spLocks noChangeShapeType="1"/>
            </p:cNvSpPr>
            <p:nvPr/>
          </p:nvSpPr>
          <p:spPr bwMode="auto">
            <a:xfrm flipV="1">
              <a:off x="662879" y="2111788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7" name="Line 122"/>
            <p:cNvSpPr>
              <a:spLocks noChangeShapeType="1"/>
            </p:cNvSpPr>
            <p:nvPr/>
          </p:nvSpPr>
          <p:spPr bwMode="auto">
            <a:xfrm flipV="1">
              <a:off x="662879" y="207593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8" name="Line 123"/>
            <p:cNvSpPr>
              <a:spLocks noChangeShapeType="1"/>
            </p:cNvSpPr>
            <p:nvPr/>
          </p:nvSpPr>
          <p:spPr bwMode="auto">
            <a:xfrm flipV="1">
              <a:off x="662879" y="20410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89" name="Line 124"/>
            <p:cNvSpPr>
              <a:spLocks noChangeShapeType="1"/>
            </p:cNvSpPr>
            <p:nvPr/>
          </p:nvSpPr>
          <p:spPr bwMode="auto">
            <a:xfrm flipV="1">
              <a:off x="662879" y="20061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0" name="Line 125"/>
            <p:cNvSpPr>
              <a:spLocks noChangeShapeType="1"/>
            </p:cNvSpPr>
            <p:nvPr/>
          </p:nvSpPr>
          <p:spPr bwMode="auto">
            <a:xfrm flipV="1">
              <a:off x="662879" y="1971303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1" name="Line 126"/>
            <p:cNvSpPr>
              <a:spLocks noChangeShapeType="1"/>
            </p:cNvSpPr>
            <p:nvPr/>
          </p:nvSpPr>
          <p:spPr bwMode="auto">
            <a:xfrm flipV="1">
              <a:off x="662879" y="193642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2" name="Line 127"/>
            <p:cNvSpPr>
              <a:spLocks noChangeShapeType="1"/>
            </p:cNvSpPr>
            <p:nvPr/>
          </p:nvSpPr>
          <p:spPr bwMode="auto">
            <a:xfrm flipV="1">
              <a:off x="662879" y="19015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3" name="Line 128"/>
            <p:cNvSpPr>
              <a:spLocks noChangeShapeType="1"/>
            </p:cNvSpPr>
            <p:nvPr/>
          </p:nvSpPr>
          <p:spPr bwMode="auto">
            <a:xfrm flipV="1">
              <a:off x="662879" y="1867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4" name="Line 129"/>
            <p:cNvSpPr>
              <a:spLocks noChangeShapeType="1"/>
            </p:cNvSpPr>
            <p:nvPr/>
          </p:nvSpPr>
          <p:spPr bwMode="auto">
            <a:xfrm flipV="1">
              <a:off x="662879" y="18317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5" name="Line 130"/>
            <p:cNvSpPr>
              <a:spLocks noChangeShapeType="1"/>
            </p:cNvSpPr>
            <p:nvPr/>
          </p:nvSpPr>
          <p:spPr bwMode="auto">
            <a:xfrm flipV="1">
              <a:off x="662879" y="179690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6" name="Line 131"/>
            <p:cNvSpPr>
              <a:spLocks noChangeShapeType="1"/>
            </p:cNvSpPr>
            <p:nvPr/>
          </p:nvSpPr>
          <p:spPr bwMode="auto">
            <a:xfrm flipV="1">
              <a:off x="662879" y="176299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7" name="Line 132"/>
            <p:cNvSpPr>
              <a:spLocks noChangeShapeType="1"/>
            </p:cNvSpPr>
            <p:nvPr/>
          </p:nvSpPr>
          <p:spPr bwMode="auto">
            <a:xfrm flipV="1">
              <a:off x="662879" y="172812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8" name="Line 133"/>
            <p:cNvSpPr>
              <a:spLocks noChangeShapeType="1"/>
            </p:cNvSpPr>
            <p:nvPr/>
          </p:nvSpPr>
          <p:spPr bwMode="auto">
            <a:xfrm flipV="1">
              <a:off x="662879" y="16922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899" name="Line 134"/>
            <p:cNvSpPr>
              <a:spLocks noChangeShapeType="1"/>
            </p:cNvSpPr>
            <p:nvPr/>
          </p:nvSpPr>
          <p:spPr bwMode="auto">
            <a:xfrm flipV="1">
              <a:off x="662879" y="1658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0" name="Line 135"/>
            <p:cNvSpPr>
              <a:spLocks noChangeShapeType="1"/>
            </p:cNvSpPr>
            <p:nvPr/>
          </p:nvSpPr>
          <p:spPr bwMode="auto">
            <a:xfrm flipV="1">
              <a:off x="662879" y="162348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1" name="Line 136"/>
            <p:cNvSpPr>
              <a:spLocks noChangeShapeType="1"/>
            </p:cNvSpPr>
            <p:nvPr/>
          </p:nvSpPr>
          <p:spPr bwMode="auto">
            <a:xfrm flipV="1">
              <a:off x="1103714" y="37491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2" name="Line 137"/>
            <p:cNvSpPr>
              <a:spLocks noChangeShapeType="1"/>
            </p:cNvSpPr>
            <p:nvPr/>
          </p:nvSpPr>
          <p:spPr bwMode="auto">
            <a:xfrm flipV="1">
              <a:off x="1103714" y="37142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3" name="Line 138"/>
            <p:cNvSpPr>
              <a:spLocks noChangeShapeType="1"/>
            </p:cNvSpPr>
            <p:nvPr/>
          </p:nvSpPr>
          <p:spPr bwMode="auto">
            <a:xfrm flipV="1">
              <a:off x="1103714" y="36794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4" name="Line 139"/>
            <p:cNvSpPr>
              <a:spLocks noChangeShapeType="1"/>
            </p:cNvSpPr>
            <p:nvPr/>
          </p:nvSpPr>
          <p:spPr bwMode="auto">
            <a:xfrm flipV="1">
              <a:off x="1103714" y="364452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5" name="Line 140"/>
            <p:cNvSpPr>
              <a:spLocks noChangeShapeType="1"/>
            </p:cNvSpPr>
            <p:nvPr/>
          </p:nvSpPr>
          <p:spPr bwMode="auto">
            <a:xfrm flipV="1">
              <a:off x="1103714" y="360964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6" name="Line 141"/>
            <p:cNvSpPr>
              <a:spLocks noChangeShapeType="1"/>
            </p:cNvSpPr>
            <p:nvPr/>
          </p:nvSpPr>
          <p:spPr bwMode="auto">
            <a:xfrm flipV="1">
              <a:off x="1103714" y="357476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7" name="Line 142"/>
            <p:cNvSpPr>
              <a:spLocks noChangeShapeType="1"/>
            </p:cNvSpPr>
            <p:nvPr/>
          </p:nvSpPr>
          <p:spPr bwMode="auto">
            <a:xfrm flipV="1">
              <a:off x="1103714" y="353988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8" name="Line 143"/>
            <p:cNvSpPr>
              <a:spLocks noChangeShapeType="1"/>
            </p:cNvSpPr>
            <p:nvPr/>
          </p:nvSpPr>
          <p:spPr bwMode="auto">
            <a:xfrm flipV="1">
              <a:off x="1103714" y="350500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09" name="Line 144"/>
            <p:cNvSpPr>
              <a:spLocks noChangeShapeType="1"/>
            </p:cNvSpPr>
            <p:nvPr/>
          </p:nvSpPr>
          <p:spPr bwMode="auto">
            <a:xfrm flipV="1">
              <a:off x="1103714" y="347012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0" name="Line 145"/>
            <p:cNvSpPr>
              <a:spLocks noChangeShapeType="1"/>
            </p:cNvSpPr>
            <p:nvPr/>
          </p:nvSpPr>
          <p:spPr bwMode="auto">
            <a:xfrm flipV="1">
              <a:off x="1103714" y="34352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1" name="Line 146"/>
            <p:cNvSpPr>
              <a:spLocks noChangeShapeType="1"/>
            </p:cNvSpPr>
            <p:nvPr/>
          </p:nvSpPr>
          <p:spPr bwMode="auto">
            <a:xfrm flipV="1">
              <a:off x="1103714" y="34003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2" name="Line 147"/>
            <p:cNvSpPr>
              <a:spLocks noChangeShapeType="1"/>
            </p:cNvSpPr>
            <p:nvPr/>
          </p:nvSpPr>
          <p:spPr bwMode="auto">
            <a:xfrm flipV="1">
              <a:off x="1103714" y="3365490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3" name="Line 148"/>
            <p:cNvSpPr>
              <a:spLocks noChangeShapeType="1"/>
            </p:cNvSpPr>
            <p:nvPr/>
          </p:nvSpPr>
          <p:spPr bwMode="auto">
            <a:xfrm flipV="1">
              <a:off x="1103714" y="333061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4" name="Line 149"/>
            <p:cNvSpPr>
              <a:spLocks noChangeShapeType="1"/>
            </p:cNvSpPr>
            <p:nvPr/>
          </p:nvSpPr>
          <p:spPr bwMode="auto">
            <a:xfrm flipV="1">
              <a:off x="1103714" y="3295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5" name="Line 150"/>
            <p:cNvSpPr>
              <a:spLocks noChangeShapeType="1"/>
            </p:cNvSpPr>
            <p:nvPr/>
          </p:nvSpPr>
          <p:spPr bwMode="auto">
            <a:xfrm flipV="1">
              <a:off x="1103714" y="326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6" name="Line 151"/>
            <p:cNvSpPr>
              <a:spLocks noChangeShapeType="1"/>
            </p:cNvSpPr>
            <p:nvPr/>
          </p:nvSpPr>
          <p:spPr bwMode="auto">
            <a:xfrm flipV="1">
              <a:off x="1103714" y="3225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7" name="Line 152"/>
            <p:cNvSpPr>
              <a:spLocks noChangeShapeType="1"/>
            </p:cNvSpPr>
            <p:nvPr/>
          </p:nvSpPr>
          <p:spPr bwMode="auto">
            <a:xfrm flipV="1">
              <a:off x="1103714" y="3191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8" name="Line 153"/>
            <p:cNvSpPr>
              <a:spLocks noChangeShapeType="1"/>
            </p:cNvSpPr>
            <p:nvPr/>
          </p:nvSpPr>
          <p:spPr bwMode="auto">
            <a:xfrm flipV="1">
              <a:off x="1103714" y="3157185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19" name="Line 154"/>
            <p:cNvSpPr>
              <a:spLocks noChangeShapeType="1"/>
            </p:cNvSpPr>
            <p:nvPr/>
          </p:nvSpPr>
          <p:spPr bwMode="auto">
            <a:xfrm flipV="1">
              <a:off x="1103714" y="3122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0" name="Line 155"/>
            <p:cNvSpPr>
              <a:spLocks noChangeShapeType="1"/>
            </p:cNvSpPr>
            <p:nvPr/>
          </p:nvSpPr>
          <p:spPr bwMode="auto">
            <a:xfrm flipV="1">
              <a:off x="1103714" y="308645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1" name="Line 156"/>
            <p:cNvSpPr>
              <a:spLocks noChangeShapeType="1"/>
            </p:cNvSpPr>
            <p:nvPr/>
          </p:nvSpPr>
          <p:spPr bwMode="auto">
            <a:xfrm flipV="1">
              <a:off x="1103714" y="30515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2" name="Line 157"/>
            <p:cNvSpPr>
              <a:spLocks noChangeShapeType="1"/>
            </p:cNvSpPr>
            <p:nvPr/>
          </p:nvSpPr>
          <p:spPr bwMode="auto">
            <a:xfrm flipV="1">
              <a:off x="1103714" y="30176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3" name="Line 158"/>
            <p:cNvSpPr>
              <a:spLocks noChangeShapeType="1"/>
            </p:cNvSpPr>
            <p:nvPr/>
          </p:nvSpPr>
          <p:spPr bwMode="auto">
            <a:xfrm flipV="1">
              <a:off x="1103714" y="298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4" name="Line 159"/>
            <p:cNvSpPr>
              <a:spLocks noChangeShapeType="1"/>
            </p:cNvSpPr>
            <p:nvPr/>
          </p:nvSpPr>
          <p:spPr bwMode="auto">
            <a:xfrm flipV="1">
              <a:off x="1103714" y="2946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5" name="Line 160"/>
            <p:cNvSpPr>
              <a:spLocks noChangeShapeType="1"/>
            </p:cNvSpPr>
            <p:nvPr/>
          </p:nvSpPr>
          <p:spPr bwMode="auto">
            <a:xfrm flipV="1">
              <a:off x="1103714" y="2913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6" name="Line 161"/>
            <p:cNvSpPr>
              <a:spLocks noChangeShapeType="1"/>
            </p:cNvSpPr>
            <p:nvPr/>
          </p:nvSpPr>
          <p:spPr bwMode="auto">
            <a:xfrm flipV="1">
              <a:off x="1103714" y="2878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7" name="Line 162"/>
            <p:cNvSpPr>
              <a:spLocks noChangeShapeType="1"/>
            </p:cNvSpPr>
            <p:nvPr/>
          </p:nvSpPr>
          <p:spPr bwMode="auto">
            <a:xfrm flipV="1">
              <a:off x="1103714" y="2842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8" name="Line 163"/>
            <p:cNvSpPr>
              <a:spLocks noChangeShapeType="1"/>
            </p:cNvSpPr>
            <p:nvPr/>
          </p:nvSpPr>
          <p:spPr bwMode="auto">
            <a:xfrm flipV="1">
              <a:off x="1103714" y="2808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29" name="Line 164"/>
            <p:cNvSpPr>
              <a:spLocks noChangeShapeType="1"/>
            </p:cNvSpPr>
            <p:nvPr/>
          </p:nvSpPr>
          <p:spPr bwMode="auto">
            <a:xfrm flipV="1">
              <a:off x="1103714" y="277351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0" name="Line 165"/>
            <p:cNvSpPr>
              <a:spLocks noChangeShapeType="1"/>
            </p:cNvSpPr>
            <p:nvPr/>
          </p:nvSpPr>
          <p:spPr bwMode="auto">
            <a:xfrm flipV="1">
              <a:off x="1103714" y="273863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1" name="Line 166"/>
            <p:cNvSpPr>
              <a:spLocks noChangeShapeType="1"/>
            </p:cNvSpPr>
            <p:nvPr/>
          </p:nvSpPr>
          <p:spPr bwMode="auto">
            <a:xfrm flipV="1">
              <a:off x="1103714" y="2703759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2" name="Line 167"/>
            <p:cNvSpPr>
              <a:spLocks noChangeShapeType="1"/>
            </p:cNvSpPr>
            <p:nvPr/>
          </p:nvSpPr>
          <p:spPr bwMode="auto">
            <a:xfrm flipV="1">
              <a:off x="1103714" y="26688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3" name="Line 168"/>
            <p:cNvSpPr>
              <a:spLocks noChangeShapeType="1"/>
            </p:cNvSpPr>
            <p:nvPr/>
          </p:nvSpPr>
          <p:spPr bwMode="auto">
            <a:xfrm flipV="1">
              <a:off x="1103714" y="263400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4" name="Line 169"/>
            <p:cNvSpPr>
              <a:spLocks noChangeShapeType="1"/>
            </p:cNvSpPr>
            <p:nvPr/>
          </p:nvSpPr>
          <p:spPr bwMode="auto">
            <a:xfrm flipV="1">
              <a:off x="1103714" y="2598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5" name="Line 170"/>
            <p:cNvSpPr>
              <a:spLocks noChangeShapeType="1"/>
            </p:cNvSpPr>
            <p:nvPr/>
          </p:nvSpPr>
          <p:spPr bwMode="auto">
            <a:xfrm flipV="1">
              <a:off x="1103714" y="256424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6" name="Line 171"/>
            <p:cNvSpPr>
              <a:spLocks noChangeShapeType="1"/>
            </p:cNvSpPr>
            <p:nvPr/>
          </p:nvSpPr>
          <p:spPr bwMode="auto">
            <a:xfrm flipV="1">
              <a:off x="1103714" y="252936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7" name="Line 172"/>
            <p:cNvSpPr>
              <a:spLocks noChangeShapeType="1"/>
            </p:cNvSpPr>
            <p:nvPr/>
          </p:nvSpPr>
          <p:spPr bwMode="auto">
            <a:xfrm flipV="1">
              <a:off x="1103714" y="249448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8" name="Line 173"/>
            <p:cNvSpPr>
              <a:spLocks noChangeShapeType="1"/>
            </p:cNvSpPr>
            <p:nvPr/>
          </p:nvSpPr>
          <p:spPr bwMode="auto">
            <a:xfrm flipV="1">
              <a:off x="1103714" y="24596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39" name="Line 174"/>
            <p:cNvSpPr>
              <a:spLocks noChangeShapeType="1"/>
            </p:cNvSpPr>
            <p:nvPr/>
          </p:nvSpPr>
          <p:spPr bwMode="auto">
            <a:xfrm flipV="1">
              <a:off x="1103714" y="2424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0" name="Line 175"/>
            <p:cNvSpPr>
              <a:spLocks noChangeShapeType="1"/>
            </p:cNvSpPr>
            <p:nvPr/>
          </p:nvSpPr>
          <p:spPr bwMode="auto">
            <a:xfrm flipV="1">
              <a:off x="1103714" y="238984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1" name="Line 176"/>
            <p:cNvSpPr>
              <a:spLocks noChangeShapeType="1"/>
            </p:cNvSpPr>
            <p:nvPr/>
          </p:nvSpPr>
          <p:spPr bwMode="auto">
            <a:xfrm flipV="1">
              <a:off x="1103714" y="23549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2" name="Line 177"/>
            <p:cNvSpPr>
              <a:spLocks noChangeShapeType="1"/>
            </p:cNvSpPr>
            <p:nvPr/>
          </p:nvSpPr>
          <p:spPr bwMode="auto">
            <a:xfrm flipV="1">
              <a:off x="1103714" y="232009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3" name="Line 178"/>
            <p:cNvSpPr>
              <a:spLocks noChangeShapeType="1"/>
            </p:cNvSpPr>
            <p:nvPr/>
          </p:nvSpPr>
          <p:spPr bwMode="auto">
            <a:xfrm flipV="1">
              <a:off x="1103714" y="22852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4" name="Line 179"/>
            <p:cNvSpPr>
              <a:spLocks noChangeShapeType="1"/>
            </p:cNvSpPr>
            <p:nvPr/>
          </p:nvSpPr>
          <p:spPr bwMode="auto">
            <a:xfrm flipV="1">
              <a:off x="1103714" y="225033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5" name="Line 180"/>
            <p:cNvSpPr>
              <a:spLocks noChangeShapeType="1"/>
            </p:cNvSpPr>
            <p:nvPr/>
          </p:nvSpPr>
          <p:spPr bwMode="auto">
            <a:xfrm flipV="1">
              <a:off x="1103714" y="22154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6" name="Line 181"/>
            <p:cNvSpPr>
              <a:spLocks noChangeShapeType="1"/>
            </p:cNvSpPr>
            <p:nvPr/>
          </p:nvSpPr>
          <p:spPr bwMode="auto">
            <a:xfrm flipV="1">
              <a:off x="1103714" y="218057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7" name="Line 182"/>
            <p:cNvSpPr>
              <a:spLocks noChangeShapeType="1"/>
            </p:cNvSpPr>
            <p:nvPr/>
          </p:nvSpPr>
          <p:spPr bwMode="auto">
            <a:xfrm flipV="1">
              <a:off x="1103714" y="214569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8" name="Line 183"/>
            <p:cNvSpPr>
              <a:spLocks noChangeShapeType="1"/>
            </p:cNvSpPr>
            <p:nvPr/>
          </p:nvSpPr>
          <p:spPr bwMode="auto">
            <a:xfrm flipV="1">
              <a:off x="1103714" y="2111788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49" name="Line 184"/>
            <p:cNvSpPr>
              <a:spLocks noChangeShapeType="1"/>
            </p:cNvSpPr>
            <p:nvPr/>
          </p:nvSpPr>
          <p:spPr bwMode="auto">
            <a:xfrm flipV="1">
              <a:off x="1103714" y="207593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0" name="Line 185"/>
            <p:cNvSpPr>
              <a:spLocks noChangeShapeType="1"/>
            </p:cNvSpPr>
            <p:nvPr/>
          </p:nvSpPr>
          <p:spPr bwMode="auto">
            <a:xfrm flipV="1">
              <a:off x="1103714" y="20410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1" name="Line 186"/>
            <p:cNvSpPr>
              <a:spLocks noChangeShapeType="1"/>
            </p:cNvSpPr>
            <p:nvPr/>
          </p:nvSpPr>
          <p:spPr bwMode="auto">
            <a:xfrm flipV="1">
              <a:off x="1103714" y="20061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2" name="Line 187"/>
            <p:cNvSpPr>
              <a:spLocks noChangeShapeType="1"/>
            </p:cNvSpPr>
            <p:nvPr/>
          </p:nvSpPr>
          <p:spPr bwMode="auto">
            <a:xfrm flipV="1">
              <a:off x="1103714" y="1971303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3" name="Line 188"/>
            <p:cNvSpPr>
              <a:spLocks noChangeShapeType="1"/>
            </p:cNvSpPr>
            <p:nvPr/>
          </p:nvSpPr>
          <p:spPr bwMode="auto">
            <a:xfrm flipV="1">
              <a:off x="1103714" y="193642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4" name="Line 189"/>
            <p:cNvSpPr>
              <a:spLocks noChangeShapeType="1"/>
            </p:cNvSpPr>
            <p:nvPr/>
          </p:nvSpPr>
          <p:spPr bwMode="auto">
            <a:xfrm flipV="1">
              <a:off x="1103714" y="19015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5" name="Line 190"/>
            <p:cNvSpPr>
              <a:spLocks noChangeShapeType="1"/>
            </p:cNvSpPr>
            <p:nvPr/>
          </p:nvSpPr>
          <p:spPr bwMode="auto">
            <a:xfrm flipV="1">
              <a:off x="1103714" y="1867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6" name="Line 191"/>
            <p:cNvSpPr>
              <a:spLocks noChangeShapeType="1"/>
            </p:cNvSpPr>
            <p:nvPr/>
          </p:nvSpPr>
          <p:spPr bwMode="auto">
            <a:xfrm flipV="1">
              <a:off x="1103714" y="18317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7" name="Line 192"/>
            <p:cNvSpPr>
              <a:spLocks noChangeShapeType="1"/>
            </p:cNvSpPr>
            <p:nvPr/>
          </p:nvSpPr>
          <p:spPr bwMode="auto">
            <a:xfrm flipV="1">
              <a:off x="1103714" y="179690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8" name="Line 193"/>
            <p:cNvSpPr>
              <a:spLocks noChangeShapeType="1"/>
            </p:cNvSpPr>
            <p:nvPr/>
          </p:nvSpPr>
          <p:spPr bwMode="auto">
            <a:xfrm flipV="1">
              <a:off x="1103714" y="176299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59" name="Line 194"/>
            <p:cNvSpPr>
              <a:spLocks noChangeShapeType="1"/>
            </p:cNvSpPr>
            <p:nvPr/>
          </p:nvSpPr>
          <p:spPr bwMode="auto">
            <a:xfrm flipV="1">
              <a:off x="1103714" y="172812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0" name="Line 195"/>
            <p:cNvSpPr>
              <a:spLocks noChangeShapeType="1"/>
            </p:cNvSpPr>
            <p:nvPr/>
          </p:nvSpPr>
          <p:spPr bwMode="auto">
            <a:xfrm flipV="1">
              <a:off x="1103714" y="16922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1" name="Line 196"/>
            <p:cNvSpPr>
              <a:spLocks noChangeShapeType="1"/>
            </p:cNvSpPr>
            <p:nvPr/>
          </p:nvSpPr>
          <p:spPr bwMode="auto">
            <a:xfrm flipV="1">
              <a:off x="1103714" y="1658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2" name="Line 197"/>
            <p:cNvSpPr>
              <a:spLocks noChangeShapeType="1"/>
            </p:cNvSpPr>
            <p:nvPr/>
          </p:nvSpPr>
          <p:spPr bwMode="auto">
            <a:xfrm flipV="1">
              <a:off x="1103714" y="162348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3" name="Line 198"/>
            <p:cNvSpPr>
              <a:spLocks noChangeShapeType="1"/>
            </p:cNvSpPr>
            <p:nvPr/>
          </p:nvSpPr>
          <p:spPr bwMode="auto">
            <a:xfrm flipV="1">
              <a:off x="1544550" y="37491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64" name="Line 199"/>
            <p:cNvSpPr>
              <a:spLocks noChangeShapeType="1"/>
            </p:cNvSpPr>
            <p:nvPr/>
          </p:nvSpPr>
          <p:spPr bwMode="auto">
            <a:xfrm flipV="1">
              <a:off x="1544550" y="37142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5" name="Line 221"/>
            <p:cNvSpPr>
              <a:spLocks noChangeShapeType="1"/>
            </p:cNvSpPr>
            <p:nvPr/>
          </p:nvSpPr>
          <p:spPr bwMode="auto">
            <a:xfrm flipV="1">
              <a:off x="1544550" y="298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6" name="Line 222"/>
            <p:cNvSpPr>
              <a:spLocks noChangeShapeType="1"/>
            </p:cNvSpPr>
            <p:nvPr/>
          </p:nvSpPr>
          <p:spPr bwMode="auto">
            <a:xfrm flipV="1">
              <a:off x="1544550" y="2946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7" name="Line 223"/>
            <p:cNvSpPr>
              <a:spLocks noChangeShapeType="1"/>
            </p:cNvSpPr>
            <p:nvPr/>
          </p:nvSpPr>
          <p:spPr bwMode="auto">
            <a:xfrm flipV="1">
              <a:off x="1544550" y="2913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8" name="Line 224"/>
            <p:cNvSpPr>
              <a:spLocks noChangeShapeType="1"/>
            </p:cNvSpPr>
            <p:nvPr/>
          </p:nvSpPr>
          <p:spPr bwMode="auto">
            <a:xfrm flipV="1">
              <a:off x="1544550" y="28781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89" name="Line 225"/>
            <p:cNvSpPr>
              <a:spLocks noChangeShapeType="1"/>
            </p:cNvSpPr>
            <p:nvPr/>
          </p:nvSpPr>
          <p:spPr bwMode="auto">
            <a:xfrm flipV="1">
              <a:off x="1544550" y="2842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0" name="Line 226"/>
            <p:cNvSpPr>
              <a:spLocks noChangeShapeType="1"/>
            </p:cNvSpPr>
            <p:nvPr/>
          </p:nvSpPr>
          <p:spPr bwMode="auto">
            <a:xfrm flipV="1">
              <a:off x="1544550" y="280839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1" name="Line 227"/>
            <p:cNvSpPr>
              <a:spLocks noChangeShapeType="1"/>
            </p:cNvSpPr>
            <p:nvPr/>
          </p:nvSpPr>
          <p:spPr bwMode="auto">
            <a:xfrm flipV="1">
              <a:off x="1544550" y="277351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2" name="Line 228"/>
            <p:cNvSpPr>
              <a:spLocks noChangeShapeType="1"/>
            </p:cNvSpPr>
            <p:nvPr/>
          </p:nvSpPr>
          <p:spPr bwMode="auto">
            <a:xfrm flipV="1">
              <a:off x="1544550" y="273863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3" name="Line 229"/>
            <p:cNvSpPr>
              <a:spLocks noChangeShapeType="1"/>
            </p:cNvSpPr>
            <p:nvPr/>
          </p:nvSpPr>
          <p:spPr bwMode="auto">
            <a:xfrm flipV="1">
              <a:off x="1544550" y="2703760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4" name="Line 230"/>
            <p:cNvSpPr>
              <a:spLocks noChangeShapeType="1"/>
            </p:cNvSpPr>
            <p:nvPr/>
          </p:nvSpPr>
          <p:spPr bwMode="auto">
            <a:xfrm flipV="1">
              <a:off x="1544550" y="26688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5" name="Line 231"/>
            <p:cNvSpPr>
              <a:spLocks noChangeShapeType="1"/>
            </p:cNvSpPr>
            <p:nvPr/>
          </p:nvSpPr>
          <p:spPr bwMode="auto">
            <a:xfrm flipV="1">
              <a:off x="1544550" y="263400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6" name="Line 232"/>
            <p:cNvSpPr>
              <a:spLocks noChangeShapeType="1"/>
            </p:cNvSpPr>
            <p:nvPr/>
          </p:nvSpPr>
          <p:spPr bwMode="auto">
            <a:xfrm flipV="1">
              <a:off x="1544550" y="2598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7" name="Line 233"/>
            <p:cNvSpPr>
              <a:spLocks noChangeShapeType="1"/>
            </p:cNvSpPr>
            <p:nvPr/>
          </p:nvSpPr>
          <p:spPr bwMode="auto">
            <a:xfrm flipV="1">
              <a:off x="1544550" y="25642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8" name="Line 234"/>
            <p:cNvSpPr>
              <a:spLocks noChangeShapeType="1"/>
            </p:cNvSpPr>
            <p:nvPr/>
          </p:nvSpPr>
          <p:spPr bwMode="auto">
            <a:xfrm flipV="1">
              <a:off x="1544550" y="252936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99" name="Line 235"/>
            <p:cNvSpPr>
              <a:spLocks noChangeShapeType="1"/>
            </p:cNvSpPr>
            <p:nvPr/>
          </p:nvSpPr>
          <p:spPr bwMode="auto">
            <a:xfrm flipV="1">
              <a:off x="1544550" y="24944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0" name="Line 236"/>
            <p:cNvSpPr>
              <a:spLocks noChangeShapeType="1"/>
            </p:cNvSpPr>
            <p:nvPr/>
          </p:nvSpPr>
          <p:spPr bwMode="auto">
            <a:xfrm flipV="1">
              <a:off x="1544550" y="245960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1" name="Line 237"/>
            <p:cNvSpPr>
              <a:spLocks noChangeShapeType="1"/>
            </p:cNvSpPr>
            <p:nvPr/>
          </p:nvSpPr>
          <p:spPr bwMode="auto">
            <a:xfrm flipV="1">
              <a:off x="1544550" y="242472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2" name="Line 238"/>
            <p:cNvSpPr>
              <a:spLocks noChangeShapeType="1"/>
            </p:cNvSpPr>
            <p:nvPr/>
          </p:nvSpPr>
          <p:spPr bwMode="auto">
            <a:xfrm flipV="1">
              <a:off x="1544550" y="238985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3" name="Line 239"/>
            <p:cNvSpPr>
              <a:spLocks noChangeShapeType="1"/>
            </p:cNvSpPr>
            <p:nvPr/>
          </p:nvSpPr>
          <p:spPr bwMode="auto">
            <a:xfrm flipV="1">
              <a:off x="1544550" y="23549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4" name="Line 240"/>
            <p:cNvSpPr>
              <a:spLocks noChangeShapeType="1"/>
            </p:cNvSpPr>
            <p:nvPr/>
          </p:nvSpPr>
          <p:spPr bwMode="auto">
            <a:xfrm flipV="1">
              <a:off x="1544550" y="232009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5" name="Line 241"/>
            <p:cNvSpPr>
              <a:spLocks noChangeShapeType="1"/>
            </p:cNvSpPr>
            <p:nvPr/>
          </p:nvSpPr>
          <p:spPr bwMode="auto">
            <a:xfrm flipV="1">
              <a:off x="1544550" y="22852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6" name="Line 242"/>
            <p:cNvSpPr>
              <a:spLocks noChangeShapeType="1"/>
            </p:cNvSpPr>
            <p:nvPr/>
          </p:nvSpPr>
          <p:spPr bwMode="auto">
            <a:xfrm flipV="1">
              <a:off x="1544550" y="22503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7" name="Line 243"/>
            <p:cNvSpPr>
              <a:spLocks noChangeShapeType="1"/>
            </p:cNvSpPr>
            <p:nvPr/>
          </p:nvSpPr>
          <p:spPr bwMode="auto">
            <a:xfrm flipV="1">
              <a:off x="1544550" y="221545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8" name="Line 244"/>
            <p:cNvSpPr>
              <a:spLocks noChangeShapeType="1"/>
            </p:cNvSpPr>
            <p:nvPr/>
          </p:nvSpPr>
          <p:spPr bwMode="auto">
            <a:xfrm flipV="1">
              <a:off x="1544550" y="218057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09" name="Line 245"/>
            <p:cNvSpPr>
              <a:spLocks noChangeShapeType="1"/>
            </p:cNvSpPr>
            <p:nvPr/>
          </p:nvSpPr>
          <p:spPr bwMode="auto">
            <a:xfrm flipV="1">
              <a:off x="1544550" y="214569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0" name="Line 246"/>
            <p:cNvSpPr>
              <a:spLocks noChangeShapeType="1"/>
            </p:cNvSpPr>
            <p:nvPr/>
          </p:nvSpPr>
          <p:spPr bwMode="auto">
            <a:xfrm flipV="1">
              <a:off x="1544550" y="2111788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1" name="Line 247"/>
            <p:cNvSpPr>
              <a:spLocks noChangeShapeType="1"/>
            </p:cNvSpPr>
            <p:nvPr/>
          </p:nvSpPr>
          <p:spPr bwMode="auto">
            <a:xfrm flipV="1">
              <a:off x="1544550" y="207594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2" name="Line 248"/>
            <p:cNvSpPr>
              <a:spLocks noChangeShapeType="1"/>
            </p:cNvSpPr>
            <p:nvPr/>
          </p:nvSpPr>
          <p:spPr bwMode="auto">
            <a:xfrm flipV="1">
              <a:off x="1544550" y="20410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3" name="Line 249"/>
            <p:cNvSpPr>
              <a:spLocks noChangeShapeType="1"/>
            </p:cNvSpPr>
            <p:nvPr/>
          </p:nvSpPr>
          <p:spPr bwMode="auto">
            <a:xfrm flipV="1">
              <a:off x="1544550" y="20061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4" name="Line 250"/>
            <p:cNvSpPr>
              <a:spLocks noChangeShapeType="1"/>
            </p:cNvSpPr>
            <p:nvPr/>
          </p:nvSpPr>
          <p:spPr bwMode="auto">
            <a:xfrm flipV="1">
              <a:off x="1544550" y="1971303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5" name="Line 251"/>
            <p:cNvSpPr>
              <a:spLocks noChangeShapeType="1"/>
            </p:cNvSpPr>
            <p:nvPr/>
          </p:nvSpPr>
          <p:spPr bwMode="auto">
            <a:xfrm flipV="1">
              <a:off x="1544550" y="193642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6" name="Line 252"/>
            <p:cNvSpPr>
              <a:spLocks noChangeShapeType="1"/>
            </p:cNvSpPr>
            <p:nvPr/>
          </p:nvSpPr>
          <p:spPr bwMode="auto">
            <a:xfrm flipV="1">
              <a:off x="1544550" y="190154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7" name="Line 253"/>
            <p:cNvSpPr>
              <a:spLocks noChangeShapeType="1"/>
            </p:cNvSpPr>
            <p:nvPr/>
          </p:nvSpPr>
          <p:spPr bwMode="auto">
            <a:xfrm flipV="1">
              <a:off x="1544550" y="1867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8" name="Line 254"/>
            <p:cNvSpPr>
              <a:spLocks noChangeShapeType="1"/>
            </p:cNvSpPr>
            <p:nvPr/>
          </p:nvSpPr>
          <p:spPr bwMode="auto">
            <a:xfrm flipV="1">
              <a:off x="1544550" y="183178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19" name="Line 255"/>
            <p:cNvSpPr>
              <a:spLocks noChangeShapeType="1"/>
            </p:cNvSpPr>
            <p:nvPr/>
          </p:nvSpPr>
          <p:spPr bwMode="auto">
            <a:xfrm flipV="1">
              <a:off x="1544550" y="17969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0" name="Line 256"/>
            <p:cNvSpPr>
              <a:spLocks noChangeShapeType="1"/>
            </p:cNvSpPr>
            <p:nvPr/>
          </p:nvSpPr>
          <p:spPr bwMode="auto">
            <a:xfrm flipV="1">
              <a:off x="1544550" y="176299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1" name="Line 257"/>
            <p:cNvSpPr>
              <a:spLocks noChangeShapeType="1"/>
            </p:cNvSpPr>
            <p:nvPr/>
          </p:nvSpPr>
          <p:spPr bwMode="auto">
            <a:xfrm flipV="1">
              <a:off x="1544550" y="172812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2" name="Line 258"/>
            <p:cNvSpPr>
              <a:spLocks noChangeShapeType="1"/>
            </p:cNvSpPr>
            <p:nvPr/>
          </p:nvSpPr>
          <p:spPr bwMode="auto">
            <a:xfrm flipV="1">
              <a:off x="1544550" y="16922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3" name="Line 259"/>
            <p:cNvSpPr>
              <a:spLocks noChangeShapeType="1"/>
            </p:cNvSpPr>
            <p:nvPr/>
          </p:nvSpPr>
          <p:spPr bwMode="auto">
            <a:xfrm flipV="1">
              <a:off x="1544550" y="1658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4" name="Line 260"/>
            <p:cNvSpPr>
              <a:spLocks noChangeShapeType="1"/>
            </p:cNvSpPr>
            <p:nvPr/>
          </p:nvSpPr>
          <p:spPr bwMode="auto">
            <a:xfrm flipV="1">
              <a:off x="1544550" y="162348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5" name="Line 261"/>
            <p:cNvSpPr>
              <a:spLocks noChangeShapeType="1"/>
            </p:cNvSpPr>
            <p:nvPr/>
          </p:nvSpPr>
          <p:spPr bwMode="auto">
            <a:xfrm flipV="1">
              <a:off x="1985385" y="37491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6" name="Line 262"/>
            <p:cNvSpPr>
              <a:spLocks noChangeShapeType="1"/>
            </p:cNvSpPr>
            <p:nvPr/>
          </p:nvSpPr>
          <p:spPr bwMode="auto">
            <a:xfrm flipV="1">
              <a:off x="1985385" y="37142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8" name="Line 264"/>
            <p:cNvSpPr>
              <a:spLocks noChangeShapeType="1"/>
            </p:cNvSpPr>
            <p:nvPr/>
          </p:nvSpPr>
          <p:spPr bwMode="auto">
            <a:xfrm flipV="1">
              <a:off x="1985385" y="367538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29" name="Line 265"/>
            <p:cNvSpPr>
              <a:spLocks noChangeShapeType="1"/>
            </p:cNvSpPr>
            <p:nvPr/>
          </p:nvSpPr>
          <p:spPr bwMode="auto">
            <a:xfrm flipV="1">
              <a:off x="1985385" y="36405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0" name="Line 266"/>
            <p:cNvSpPr>
              <a:spLocks noChangeShapeType="1"/>
            </p:cNvSpPr>
            <p:nvPr/>
          </p:nvSpPr>
          <p:spPr bwMode="auto">
            <a:xfrm flipV="1">
              <a:off x="1985385" y="360563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1" name="Line 267"/>
            <p:cNvSpPr>
              <a:spLocks noChangeShapeType="1"/>
            </p:cNvSpPr>
            <p:nvPr/>
          </p:nvSpPr>
          <p:spPr bwMode="auto">
            <a:xfrm flipV="1">
              <a:off x="1985385" y="357075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2" name="Line 268"/>
            <p:cNvSpPr>
              <a:spLocks noChangeShapeType="1"/>
            </p:cNvSpPr>
            <p:nvPr/>
          </p:nvSpPr>
          <p:spPr bwMode="auto">
            <a:xfrm flipV="1">
              <a:off x="1985385" y="35358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3" name="Line 269"/>
            <p:cNvSpPr>
              <a:spLocks noChangeShapeType="1"/>
            </p:cNvSpPr>
            <p:nvPr/>
          </p:nvSpPr>
          <p:spPr bwMode="auto">
            <a:xfrm flipV="1">
              <a:off x="1985385" y="350099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4" name="Line 270"/>
            <p:cNvSpPr>
              <a:spLocks noChangeShapeType="1"/>
            </p:cNvSpPr>
            <p:nvPr/>
          </p:nvSpPr>
          <p:spPr bwMode="auto">
            <a:xfrm flipV="1">
              <a:off x="1985385" y="346611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5" name="Line 271"/>
            <p:cNvSpPr>
              <a:spLocks noChangeShapeType="1"/>
            </p:cNvSpPr>
            <p:nvPr/>
          </p:nvSpPr>
          <p:spPr bwMode="auto">
            <a:xfrm flipV="1">
              <a:off x="1985385" y="34312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36" name="Line 272"/>
            <p:cNvSpPr>
              <a:spLocks noChangeShapeType="1"/>
            </p:cNvSpPr>
            <p:nvPr/>
          </p:nvSpPr>
          <p:spPr bwMode="auto">
            <a:xfrm flipV="1">
              <a:off x="1985385" y="3396357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1" name="Line 277"/>
            <p:cNvSpPr>
              <a:spLocks noChangeShapeType="1"/>
            </p:cNvSpPr>
            <p:nvPr/>
          </p:nvSpPr>
          <p:spPr bwMode="auto">
            <a:xfrm flipV="1">
              <a:off x="1985385" y="334800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2" name="Line 278"/>
            <p:cNvSpPr>
              <a:spLocks noChangeShapeType="1"/>
            </p:cNvSpPr>
            <p:nvPr/>
          </p:nvSpPr>
          <p:spPr bwMode="auto">
            <a:xfrm flipV="1">
              <a:off x="1985385" y="3314095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3" name="Line 279"/>
            <p:cNvSpPr>
              <a:spLocks noChangeShapeType="1"/>
            </p:cNvSpPr>
            <p:nvPr/>
          </p:nvSpPr>
          <p:spPr bwMode="auto">
            <a:xfrm flipV="1">
              <a:off x="1985385" y="327921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4" name="Line 280"/>
            <p:cNvSpPr>
              <a:spLocks noChangeShapeType="1"/>
            </p:cNvSpPr>
            <p:nvPr/>
          </p:nvSpPr>
          <p:spPr bwMode="auto">
            <a:xfrm flipV="1">
              <a:off x="1985385" y="324336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7" name="Line 283"/>
            <p:cNvSpPr>
              <a:spLocks noChangeShapeType="1"/>
            </p:cNvSpPr>
            <p:nvPr/>
          </p:nvSpPr>
          <p:spPr bwMode="auto">
            <a:xfrm flipV="1">
              <a:off x="1985385" y="298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8" name="Line 284"/>
            <p:cNvSpPr>
              <a:spLocks noChangeShapeType="1"/>
            </p:cNvSpPr>
            <p:nvPr/>
          </p:nvSpPr>
          <p:spPr bwMode="auto">
            <a:xfrm flipV="1">
              <a:off x="1985385" y="2946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49" name="Line 285"/>
            <p:cNvSpPr>
              <a:spLocks noChangeShapeType="1"/>
            </p:cNvSpPr>
            <p:nvPr/>
          </p:nvSpPr>
          <p:spPr bwMode="auto">
            <a:xfrm flipV="1">
              <a:off x="1985385" y="2913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0" name="Line 286"/>
            <p:cNvSpPr>
              <a:spLocks noChangeShapeType="1"/>
            </p:cNvSpPr>
            <p:nvPr/>
          </p:nvSpPr>
          <p:spPr bwMode="auto">
            <a:xfrm flipV="1">
              <a:off x="1985385" y="28781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1" name="Line 287"/>
            <p:cNvSpPr>
              <a:spLocks noChangeShapeType="1"/>
            </p:cNvSpPr>
            <p:nvPr/>
          </p:nvSpPr>
          <p:spPr bwMode="auto">
            <a:xfrm flipV="1">
              <a:off x="1985385" y="2842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2" name="Line 288"/>
            <p:cNvSpPr>
              <a:spLocks noChangeShapeType="1"/>
            </p:cNvSpPr>
            <p:nvPr/>
          </p:nvSpPr>
          <p:spPr bwMode="auto">
            <a:xfrm flipV="1">
              <a:off x="1985385" y="280839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53" name="Line 289"/>
            <p:cNvSpPr>
              <a:spLocks noChangeShapeType="1"/>
            </p:cNvSpPr>
            <p:nvPr/>
          </p:nvSpPr>
          <p:spPr bwMode="auto">
            <a:xfrm flipV="1">
              <a:off x="1985385" y="277351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0" name="Line 296"/>
            <p:cNvSpPr>
              <a:spLocks noChangeShapeType="1"/>
            </p:cNvSpPr>
            <p:nvPr/>
          </p:nvSpPr>
          <p:spPr bwMode="auto">
            <a:xfrm flipV="1">
              <a:off x="1985385" y="252936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1" name="Line 297"/>
            <p:cNvSpPr>
              <a:spLocks noChangeShapeType="1"/>
            </p:cNvSpPr>
            <p:nvPr/>
          </p:nvSpPr>
          <p:spPr bwMode="auto">
            <a:xfrm flipV="1">
              <a:off x="1985385" y="24944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2" name="Line 298"/>
            <p:cNvSpPr>
              <a:spLocks noChangeShapeType="1"/>
            </p:cNvSpPr>
            <p:nvPr/>
          </p:nvSpPr>
          <p:spPr bwMode="auto">
            <a:xfrm flipV="1">
              <a:off x="1985385" y="245960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3" name="Line 299"/>
            <p:cNvSpPr>
              <a:spLocks noChangeShapeType="1"/>
            </p:cNvSpPr>
            <p:nvPr/>
          </p:nvSpPr>
          <p:spPr bwMode="auto">
            <a:xfrm flipV="1">
              <a:off x="1985385" y="242472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4" name="Line 300"/>
            <p:cNvSpPr>
              <a:spLocks noChangeShapeType="1"/>
            </p:cNvSpPr>
            <p:nvPr/>
          </p:nvSpPr>
          <p:spPr bwMode="auto">
            <a:xfrm flipV="1">
              <a:off x="1985385" y="238985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5" name="Line 301"/>
            <p:cNvSpPr>
              <a:spLocks noChangeShapeType="1"/>
            </p:cNvSpPr>
            <p:nvPr/>
          </p:nvSpPr>
          <p:spPr bwMode="auto">
            <a:xfrm flipV="1">
              <a:off x="1985385" y="23549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6" name="Line 302"/>
            <p:cNvSpPr>
              <a:spLocks noChangeShapeType="1"/>
            </p:cNvSpPr>
            <p:nvPr/>
          </p:nvSpPr>
          <p:spPr bwMode="auto">
            <a:xfrm flipV="1">
              <a:off x="1985385" y="232009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7" name="Line 303"/>
            <p:cNvSpPr>
              <a:spLocks noChangeShapeType="1"/>
            </p:cNvSpPr>
            <p:nvPr/>
          </p:nvSpPr>
          <p:spPr bwMode="auto">
            <a:xfrm flipV="1">
              <a:off x="1985385" y="22852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8" name="Line 304"/>
            <p:cNvSpPr>
              <a:spLocks noChangeShapeType="1"/>
            </p:cNvSpPr>
            <p:nvPr/>
          </p:nvSpPr>
          <p:spPr bwMode="auto">
            <a:xfrm flipV="1">
              <a:off x="1985385" y="22503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69" name="Line 305"/>
            <p:cNvSpPr>
              <a:spLocks noChangeShapeType="1"/>
            </p:cNvSpPr>
            <p:nvPr/>
          </p:nvSpPr>
          <p:spPr bwMode="auto">
            <a:xfrm flipV="1">
              <a:off x="1985385" y="221545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0" name="Line 306"/>
            <p:cNvSpPr>
              <a:spLocks noChangeShapeType="1"/>
            </p:cNvSpPr>
            <p:nvPr/>
          </p:nvSpPr>
          <p:spPr bwMode="auto">
            <a:xfrm flipV="1">
              <a:off x="1985385" y="218057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1" name="Line 307"/>
            <p:cNvSpPr>
              <a:spLocks noChangeShapeType="1"/>
            </p:cNvSpPr>
            <p:nvPr/>
          </p:nvSpPr>
          <p:spPr bwMode="auto">
            <a:xfrm flipV="1">
              <a:off x="1985385" y="214569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2" name="Line 308"/>
            <p:cNvSpPr>
              <a:spLocks noChangeShapeType="1"/>
            </p:cNvSpPr>
            <p:nvPr/>
          </p:nvSpPr>
          <p:spPr bwMode="auto">
            <a:xfrm flipV="1">
              <a:off x="1985385" y="2111788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3" name="Line 309"/>
            <p:cNvSpPr>
              <a:spLocks noChangeShapeType="1"/>
            </p:cNvSpPr>
            <p:nvPr/>
          </p:nvSpPr>
          <p:spPr bwMode="auto">
            <a:xfrm flipV="1">
              <a:off x="1985385" y="207594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4" name="Line 310"/>
            <p:cNvSpPr>
              <a:spLocks noChangeShapeType="1"/>
            </p:cNvSpPr>
            <p:nvPr/>
          </p:nvSpPr>
          <p:spPr bwMode="auto">
            <a:xfrm flipV="1">
              <a:off x="1985385" y="20410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5" name="Line 311"/>
            <p:cNvSpPr>
              <a:spLocks noChangeShapeType="1"/>
            </p:cNvSpPr>
            <p:nvPr/>
          </p:nvSpPr>
          <p:spPr bwMode="auto">
            <a:xfrm flipV="1">
              <a:off x="1985385" y="20061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6" name="Line 312"/>
            <p:cNvSpPr>
              <a:spLocks noChangeShapeType="1"/>
            </p:cNvSpPr>
            <p:nvPr/>
          </p:nvSpPr>
          <p:spPr bwMode="auto">
            <a:xfrm flipV="1">
              <a:off x="1985385" y="1971303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7" name="Line 313"/>
            <p:cNvSpPr>
              <a:spLocks noChangeShapeType="1"/>
            </p:cNvSpPr>
            <p:nvPr/>
          </p:nvSpPr>
          <p:spPr bwMode="auto">
            <a:xfrm flipV="1">
              <a:off x="1985385" y="193642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8" name="Line 314"/>
            <p:cNvSpPr>
              <a:spLocks noChangeShapeType="1"/>
            </p:cNvSpPr>
            <p:nvPr/>
          </p:nvSpPr>
          <p:spPr bwMode="auto">
            <a:xfrm flipV="1">
              <a:off x="1985385" y="190154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79" name="Line 315"/>
            <p:cNvSpPr>
              <a:spLocks noChangeShapeType="1"/>
            </p:cNvSpPr>
            <p:nvPr/>
          </p:nvSpPr>
          <p:spPr bwMode="auto">
            <a:xfrm flipV="1">
              <a:off x="1985385" y="1867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0" name="Line 316"/>
            <p:cNvSpPr>
              <a:spLocks noChangeShapeType="1"/>
            </p:cNvSpPr>
            <p:nvPr/>
          </p:nvSpPr>
          <p:spPr bwMode="auto">
            <a:xfrm flipV="1">
              <a:off x="1985385" y="183178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1" name="Line 317"/>
            <p:cNvSpPr>
              <a:spLocks noChangeShapeType="1"/>
            </p:cNvSpPr>
            <p:nvPr/>
          </p:nvSpPr>
          <p:spPr bwMode="auto">
            <a:xfrm flipV="1">
              <a:off x="1985385" y="17969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2" name="Line 318"/>
            <p:cNvSpPr>
              <a:spLocks noChangeShapeType="1"/>
            </p:cNvSpPr>
            <p:nvPr/>
          </p:nvSpPr>
          <p:spPr bwMode="auto">
            <a:xfrm flipV="1">
              <a:off x="1985385" y="176299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3" name="Line 319"/>
            <p:cNvSpPr>
              <a:spLocks noChangeShapeType="1"/>
            </p:cNvSpPr>
            <p:nvPr/>
          </p:nvSpPr>
          <p:spPr bwMode="auto">
            <a:xfrm flipV="1">
              <a:off x="1985385" y="172812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4" name="Line 320"/>
            <p:cNvSpPr>
              <a:spLocks noChangeShapeType="1"/>
            </p:cNvSpPr>
            <p:nvPr/>
          </p:nvSpPr>
          <p:spPr bwMode="auto">
            <a:xfrm flipV="1">
              <a:off x="1985385" y="16922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5" name="Line 321"/>
            <p:cNvSpPr>
              <a:spLocks noChangeShapeType="1"/>
            </p:cNvSpPr>
            <p:nvPr/>
          </p:nvSpPr>
          <p:spPr bwMode="auto">
            <a:xfrm flipV="1">
              <a:off x="1985385" y="1658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6" name="Line 322"/>
            <p:cNvSpPr>
              <a:spLocks noChangeShapeType="1"/>
            </p:cNvSpPr>
            <p:nvPr/>
          </p:nvSpPr>
          <p:spPr bwMode="auto">
            <a:xfrm flipV="1">
              <a:off x="1985385" y="162348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7" name="Line 323"/>
            <p:cNvSpPr>
              <a:spLocks noChangeShapeType="1"/>
            </p:cNvSpPr>
            <p:nvPr/>
          </p:nvSpPr>
          <p:spPr bwMode="auto">
            <a:xfrm flipV="1">
              <a:off x="2427261" y="37491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8" name="Line 324"/>
            <p:cNvSpPr>
              <a:spLocks noChangeShapeType="1"/>
            </p:cNvSpPr>
            <p:nvPr/>
          </p:nvSpPr>
          <p:spPr bwMode="auto">
            <a:xfrm flipV="1">
              <a:off x="2427261" y="37142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89" name="Line 325"/>
            <p:cNvSpPr>
              <a:spLocks noChangeShapeType="1"/>
            </p:cNvSpPr>
            <p:nvPr/>
          </p:nvSpPr>
          <p:spPr bwMode="auto">
            <a:xfrm flipV="1">
              <a:off x="2427261" y="36794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0" name="Line 326"/>
            <p:cNvSpPr>
              <a:spLocks noChangeShapeType="1"/>
            </p:cNvSpPr>
            <p:nvPr/>
          </p:nvSpPr>
          <p:spPr bwMode="auto">
            <a:xfrm flipV="1">
              <a:off x="2427261" y="364452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1" name="Line 327"/>
            <p:cNvSpPr>
              <a:spLocks noChangeShapeType="1"/>
            </p:cNvSpPr>
            <p:nvPr/>
          </p:nvSpPr>
          <p:spPr bwMode="auto">
            <a:xfrm flipV="1">
              <a:off x="2427261" y="360964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2" name="Line 328"/>
            <p:cNvSpPr>
              <a:spLocks noChangeShapeType="1"/>
            </p:cNvSpPr>
            <p:nvPr/>
          </p:nvSpPr>
          <p:spPr bwMode="auto">
            <a:xfrm flipV="1">
              <a:off x="2427261" y="357476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3" name="Line 329"/>
            <p:cNvSpPr>
              <a:spLocks noChangeShapeType="1"/>
            </p:cNvSpPr>
            <p:nvPr/>
          </p:nvSpPr>
          <p:spPr bwMode="auto">
            <a:xfrm flipV="1">
              <a:off x="2427261" y="353988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4" name="Line 330"/>
            <p:cNvSpPr>
              <a:spLocks noChangeShapeType="1"/>
            </p:cNvSpPr>
            <p:nvPr/>
          </p:nvSpPr>
          <p:spPr bwMode="auto">
            <a:xfrm flipV="1">
              <a:off x="2427261" y="350500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5" name="Line 331"/>
            <p:cNvSpPr>
              <a:spLocks noChangeShapeType="1"/>
            </p:cNvSpPr>
            <p:nvPr/>
          </p:nvSpPr>
          <p:spPr bwMode="auto">
            <a:xfrm flipV="1">
              <a:off x="2427261" y="347012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6" name="Line 332"/>
            <p:cNvSpPr>
              <a:spLocks noChangeShapeType="1"/>
            </p:cNvSpPr>
            <p:nvPr/>
          </p:nvSpPr>
          <p:spPr bwMode="auto">
            <a:xfrm flipV="1">
              <a:off x="2427261" y="34352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7" name="Line 333"/>
            <p:cNvSpPr>
              <a:spLocks noChangeShapeType="1"/>
            </p:cNvSpPr>
            <p:nvPr/>
          </p:nvSpPr>
          <p:spPr bwMode="auto">
            <a:xfrm flipV="1">
              <a:off x="2427261" y="34003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8" name="Line 334"/>
            <p:cNvSpPr>
              <a:spLocks noChangeShapeType="1"/>
            </p:cNvSpPr>
            <p:nvPr/>
          </p:nvSpPr>
          <p:spPr bwMode="auto">
            <a:xfrm flipV="1">
              <a:off x="2427261" y="3365490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699" name="Line 335"/>
            <p:cNvSpPr>
              <a:spLocks noChangeShapeType="1"/>
            </p:cNvSpPr>
            <p:nvPr/>
          </p:nvSpPr>
          <p:spPr bwMode="auto">
            <a:xfrm flipV="1">
              <a:off x="2427261" y="333061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0" name="Line 336"/>
            <p:cNvSpPr>
              <a:spLocks noChangeShapeType="1"/>
            </p:cNvSpPr>
            <p:nvPr/>
          </p:nvSpPr>
          <p:spPr bwMode="auto">
            <a:xfrm flipV="1">
              <a:off x="2427261" y="3295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1" name="Line 337"/>
            <p:cNvSpPr>
              <a:spLocks noChangeShapeType="1"/>
            </p:cNvSpPr>
            <p:nvPr/>
          </p:nvSpPr>
          <p:spPr bwMode="auto">
            <a:xfrm flipV="1">
              <a:off x="2427261" y="326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2" name="Line 338"/>
            <p:cNvSpPr>
              <a:spLocks noChangeShapeType="1"/>
            </p:cNvSpPr>
            <p:nvPr/>
          </p:nvSpPr>
          <p:spPr bwMode="auto">
            <a:xfrm flipV="1">
              <a:off x="2427261" y="3225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3" name="Line 339"/>
            <p:cNvSpPr>
              <a:spLocks noChangeShapeType="1"/>
            </p:cNvSpPr>
            <p:nvPr/>
          </p:nvSpPr>
          <p:spPr bwMode="auto">
            <a:xfrm flipV="1">
              <a:off x="2427261" y="3191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4" name="Line 340"/>
            <p:cNvSpPr>
              <a:spLocks noChangeShapeType="1"/>
            </p:cNvSpPr>
            <p:nvPr/>
          </p:nvSpPr>
          <p:spPr bwMode="auto">
            <a:xfrm flipV="1">
              <a:off x="2427261" y="3157186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5" name="Line 341"/>
            <p:cNvSpPr>
              <a:spLocks noChangeShapeType="1"/>
            </p:cNvSpPr>
            <p:nvPr/>
          </p:nvSpPr>
          <p:spPr bwMode="auto">
            <a:xfrm flipV="1">
              <a:off x="2427261" y="31223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6" name="Line 342"/>
            <p:cNvSpPr>
              <a:spLocks noChangeShapeType="1"/>
            </p:cNvSpPr>
            <p:nvPr/>
          </p:nvSpPr>
          <p:spPr bwMode="auto">
            <a:xfrm flipV="1">
              <a:off x="2427261" y="308645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7" name="Line 343"/>
            <p:cNvSpPr>
              <a:spLocks noChangeShapeType="1"/>
            </p:cNvSpPr>
            <p:nvPr/>
          </p:nvSpPr>
          <p:spPr bwMode="auto">
            <a:xfrm flipV="1">
              <a:off x="2427261" y="30515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8" name="Line 344"/>
            <p:cNvSpPr>
              <a:spLocks noChangeShapeType="1"/>
            </p:cNvSpPr>
            <p:nvPr/>
          </p:nvSpPr>
          <p:spPr bwMode="auto">
            <a:xfrm flipV="1">
              <a:off x="2427261" y="301767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09" name="Line 345"/>
            <p:cNvSpPr>
              <a:spLocks noChangeShapeType="1"/>
            </p:cNvSpPr>
            <p:nvPr/>
          </p:nvSpPr>
          <p:spPr bwMode="auto">
            <a:xfrm flipV="1">
              <a:off x="2427261" y="2981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0" name="Line 346"/>
            <p:cNvSpPr>
              <a:spLocks noChangeShapeType="1"/>
            </p:cNvSpPr>
            <p:nvPr/>
          </p:nvSpPr>
          <p:spPr bwMode="auto">
            <a:xfrm flipV="1">
              <a:off x="2427261" y="2946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1" name="Line 347"/>
            <p:cNvSpPr>
              <a:spLocks noChangeShapeType="1"/>
            </p:cNvSpPr>
            <p:nvPr/>
          </p:nvSpPr>
          <p:spPr bwMode="auto">
            <a:xfrm flipV="1">
              <a:off x="2427261" y="2913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2" name="Line 348"/>
            <p:cNvSpPr>
              <a:spLocks noChangeShapeType="1"/>
            </p:cNvSpPr>
            <p:nvPr/>
          </p:nvSpPr>
          <p:spPr bwMode="auto">
            <a:xfrm flipV="1">
              <a:off x="2427261" y="28781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3" name="Line 349"/>
            <p:cNvSpPr>
              <a:spLocks noChangeShapeType="1"/>
            </p:cNvSpPr>
            <p:nvPr/>
          </p:nvSpPr>
          <p:spPr bwMode="auto">
            <a:xfrm flipV="1">
              <a:off x="2427261" y="2842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4" name="Line 350"/>
            <p:cNvSpPr>
              <a:spLocks noChangeShapeType="1"/>
            </p:cNvSpPr>
            <p:nvPr/>
          </p:nvSpPr>
          <p:spPr bwMode="auto">
            <a:xfrm flipV="1">
              <a:off x="2427261" y="280839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5" name="Line 351"/>
            <p:cNvSpPr>
              <a:spLocks noChangeShapeType="1"/>
            </p:cNvSpPr>
            <p:nvPr/>
          </p:nvSpPr>
          <p:spPr bwMode="auto">
            <a:xfrm flipV="1">
              <a:off x="2427261" y="277351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6" name="Line 352"/>
            <p:cNvSpPr>
              <a:spLocks noChangeShapeType="1"/>
            </p:cNvSpPr>
            <p:nvPr/>
          </p:nvSpPr>
          <p:spPr bwMode="auto">
            <a:xfrm flipV="1">
              <a:off x="2427261" y="273863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7" name="Line 353"/>
            <p:cNvSpPr>
              <a:spLocks noChangeShapeType="1"/>
            </p:cNvSpPr>
            <p:nvPr/>
          </p:nvSpPr>
          <p:spPr bwMode="auto">
            <a:xfrm flipV="1">
              <a:off x="2427261" y="2703760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8" name="Line 354"/>
            <p:cNvSpPr>
              <a:spLocks noChangeShapeType="1"/>
            </p:cNvSpPr>
            <p:nvPr/>
          </p:nvSpPr>
          <p:spPr bwMode="auto">
            <a:xfrm flipV="1">
              <a:off x="2427261" y="26688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19" name="Line 355"/>
            <p:cNvSpPr>
              <a:spLocks noChangeShapeType="1"/>
            </p:cNvSpPr>
            <p:nvPr/>
          </p:nvSpPr>
          <p:spPr bwMode="auto">
            <a:xfrm flipV="1">
              <a:off x="2427261" y="263400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0" name="Line 356"/>
            <p:cNvSpPr>
              <a:spLocks noChangeShapeType="1"/>
            </p:cNvSpPr>
            <p:nvPr/>
          </p:nvSpPr>
          <p:spPr bwMode="auto">
            <a:xfrm flipV="1">
              <a:off x="2427261" y="2598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1" name="Line 357"/>
            <p:cNvSpPr>
              <a:spLocks noChangeShapeType="1"/>
            </p:cNvSpPr>
            <p:nvPr/>
          </p:nvSpPr>
          <p:spPr bwMode="auto">
            <a:xfrm flipV="1">
              <a:off x="2427261" y="25642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2" name="Line 358"/>
            <p:cNvSpPr>
              <a:spLocks noChangeShapeType="1"/>
            </p:cNvSpPr>
            <p:nvPr/>
          </p:nvSpPr>
          <p:spPr bwMode="auto">
            <a:xfrm flipV="1">
              <a:off x="2427261" y="252936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3" name="Line 359"/>
            <p:cNvSpPr>
              <a:spLocks noChangeShapeType="1"/>
            </p:cNvSpPr>
            <p:nvPr/>
          </p:nvSpPr>
          <p:spPr bwMode="auto">
            <a:xfrm flipV="1">
              <a:off x="2427261" y="24944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4" name="Line 360"/>
            <p:cNvSpPr>
              <a:spLocks noChangeShapeType="1"/>
            </p:cNvSpPr>
            <p:nvPr/>
          </p:nvSpPr>
          <p:spPr bwMode="auto">
            <a:xfrm flipV="1">
              <a:off x="2427261" y="245960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5" name="Line 361"/>
            <p:cNvSpPr>
              <a:spLocks noChangeShapeType="1"/>
            </p:cNvSpPr>
            <p:nvPr/>
          </p:nvSpPr>
          <p:spPr bwMode="auto">
            <a:xfrm flipV="1">
              <a:off x="2427261" y="242472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6" name="Line 362"/>
            <p:cNvSpPr>
              <a:spLocks noChangeShapeType="1"/>
            </p:cNvSpPr>
            <p:nvPr/>
          </p:nvSpPr>
          <p:spPr bwMode="auto">
            <a:xfrm flipV="1">
              <a:off x="2427261" y="238985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7" name="Line 363"/>
            <p:cNvSpPr>
              <a:spLocks noChangeShapeType="1"/>
            </p:cNvSpPr>
            <p:nvPr/>
          </p:nvSpPr>
          <p:spPr bwMode="auto">
            <a:xfrm flipV="1">
              <a:off x="2427261" y="23549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8" name="Line 364"/>
            <p:cNvSpPr>
              <a:spLocks noChangeShapeType="1"/>
            </p:cNvSpPr>
            <p:nvPr/>
          </p:nvSpPr>
          <p:spPr bwMode="auto">
            <a:xfrm flipV="1">
              <a:off x="2427261" y="232009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29" name="Line 365"/>
            <p:cNvSpPr>
              <a:spLocks noChangeShapeType="1"/>
            </p:cNvSpPr>
            <p:nvPr/>
          </p:nvSpPr>
          <p:spPr bwMode="auto">
            <a:xfrm flipV="1">
              <a:off x="2427261" y="22852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0" name="Line 366"/>
            <p:cNvSpPr>
              <a:spLocks noChangeShapeType="1"/>
            </p:cNvSpPr>
            <p:nvPr/>
          </p:nvSpPr>
          <p:spPr bwMode="auto">
            <a:xfrm flipV="1">
              <a:off x="2427261" y="22503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1" name="Line 367"/>
            <p:cNvSpPr>
              <a:spLocks noChangeShapeType="1"/>
            </p:cNvSpPr>
            <p:nvPr/>
          </p:nvSpPr>
          <p:spPr bwMode="auto">
            <a:xfrm flipV="1">
              <a:off x="2427261" y="221545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2" name="Line 368"/>
            <p:cNvSpPr>
              <a:spLocks noChangeShapeType="1"/>
            </p:cNvSpPr>
            <p:nvPr/>
          </p:nvSpPr>
          <p:spPr bwMode="auto">
            <a:xfrm flipV="1">
              <a:off x="2427261" y="218057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3" name="Line 369"/>
            <p:cNvSpPr>
              <a:spLocks noChangeShapeType="1"/>
            </p:cNvSpPr>
            <p:nvPr/>
          </p:nvSpPr>
          <p:spPr bwMode="auto">
            <a:xfrm flipV="1">
              <a:off x="2427261" y="214569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4" name="Line 370"/>
            <p:cNvSpPr>
              <a:spLocks noChangeShapeType="1"/>
            </p:cNvSpPr>
            <p:nvPr/>
          </p:nvSpPr>
          <p:spPr bwMode="auto">
            <a:xfrm flipV="1">
              <a:off x="2427261" y="2111788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5" name="Line 371"/>
            <p:cNvSpPr>
              <a:spLocks noChangeShapeType="1"/>
            </p:cNvSpPr>
            <p:nvPr/>
          </p:nvSpPr>
          <p:spPr bwMode="auto">
            <a:xfrm flipV="1">
              <a:off x="2427261" y="207594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6" name="Line 372"/>
            <p:cNvSpPr>
              <a:spLocks noChangeShapeType="1"/>
            </p:cNvSpPr>
            <p:nvPr/>
          </p:nvSpPr>
          <p:spPr bwMode="auto">
            <a:xfrm flipV="1">
              <a:off x="2427261" y="20410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7" name="Line 373"/>
            <p:cNvSpPr>
              <a:spLocks noChangeShapeType="1"/>
            </p:cNvSpPr>
            <p:nvPr/>
          </p:nvSpPr>
          <p:spPr bwMode="auto">
            <a:xfrm flipV="1">
              <a:off x="2427261" y="20061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8" name="Line 374"/>
            <p:cNvSpPr>
              <a:spLocks noChangeShapeType="1"/>
            </p:cNvSpPr>
            <p:nvPr/>
          </p:nvSpPr>
          <p:spPr bwMode="auto">
            <a:xfrm flipV="1">
              <a:off x="2427261" y="1971303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39" name="Line 375"/>
            <p:cNvSpPr>
              <a:spLocks noChangeShapeType="1"/>
            </p:cNvSpPr>
            <p:nvPr/>
          </p:nvSpPr>
          <p:spPr bwMode="auto">
            <a:xfrm flipV="1">
              <a:off x="2427261" y="193642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0" name="Line 376"/>
            <p:cNvSpPr>
              <a:spLocks noChangeShapeType="1"/>
            </p:cNvSpPr>
            <p:nvPr/>
          </p:nvSpPr>
          <p:spPr bwMode="auto">
            <a:xfrm flipV="1">
              <a:off x="2427261" y="190154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1" name="Line 377"/>
            <p:cNvSpPr>
              <a:spLocks noChangeShapeType="1"/>
            </p:cNvSpPr>
            <p:nvPr/>
          </p:nvSpPr>
          <p:spPr bwMode="auto">
            <a:xfrm flipV="1">
              <a:off x="2427261" y="1867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2" name="Line 378"/>
            <p:cNvSpPr>
              <a:spLocks noChangeShapeType="1"/>
            </p:cNvSpPr>
            <p:nvPr/>
          </p:nvSpPr>
          <p:spPr bwMode="auto">
            <a:xfrm flipV="1">
              <a:off x="2427261" y="183178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3" name="Line 379"/>
            <p:cNvSpPr>
              <a:spLocks noChangeShapeType="1"/>
            </p:cNvSpPr>
            <p:nvPr/>
          </p:nvSpPr>
          <p:spPr bwMode="auto">
            <a:xfrm flipV="1">
              <a:off x="2427261" y="17969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4" name="Line 380"/>
            <p:cNvSpPr>
              <a:spLocks noChangeShapeType="1"/>
            </p:cNvSpPr>
            <p:nvPr/>
          </p:nvSpPr>
          <p:spPr bwMode="auto">
            <a:xfrm flipV="1">
              <a:off x="2427261" y="176299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5" name="Line 381"/>
            <p:cNvSpPr>
              <a:spLocks noChangeShapeType="1"/>
            </p:cNvSpPr>
            <p:nvPr/>
          </p:nvSpPr>
          <p:spPr bwMode="auto">
            <a:xfrm flipV="1">
              <a:off x="2427261" y="172812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6" name="Line 382"/>
            <p:cNvSpPr>
              <a:spLocks noChangeShapeType="1"/>
            </p:cNvSpPr>
            <p:nvPr/>
          </p:nvSpPr>
          <p:spPr bwMode="auto">
            <a:xfrm flipV="1">
              <a:off x="2427261" y="16922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7" name="Line 383"/>
            <p:cNvSpPr>
              <a:spLocks noChangeShapeType="1"/>
            </p:cNvSpPr>
            <p:nvPr/>
          </p:nvSpPr>
          <p:spPr bwMode="auto">
            <a:xfrm flipV="1">
              <a:off x="2427261" y="1658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8" name="Line 384"/>
            <p:cNvSpPr>
              <a:spLocks noChangeShapeType="1"/>
            </p:cNvSpPr>
            <p:nvPr/>
          </p:nvSpPr>
          <p:spPr bwMode="auto">
            <a:xfrm flipV="1">
              <a:off x="2427261" y="162348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49" name="Line 385"/>
            <p:cNvSpPr>
              <a:spLocks noChangeShapeType="1"/>
            </p:cNvSpPr>
            <p:nvPr/>
          </p:nvSpPr>
          <p:spPr bwMode="auto">
            <a:xfrm>
              <a:off x="222043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0" name="Line 386"/>
            <p:cNvSpPr>
              <a:spLocks noChangeShapeType="1"/>
            </p:cNvSpPr>
            <p:nvPr/>
          </p:nvSpPr>
          <p:spPr bwMode="auto">
            <a:xfrm>
              <a:off x="259472" y="3753033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1" name="Line 387"/>
            <p:cNvSpPr>
              <a:spLocks noChangeShapeType="1"/>
            </p:cNvSpPr>
            <p:nvPr/>
          </p:nvSpPr>
          <p:spPr bwMode="auto">
            <a:xfrm>
              <a:off x="296902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2" name="Line 388"/>
            <p:cNvSpPr>
              <a:spLocks noChangeShapeType="1"/>
            </p:cNvSpPr>
            <p:nvPr/>
          </p:nvSpPr>
          <p:spPr bwMode="auto">
            <a:xfrm>
              <a:off x="334331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3" name="Line 389"/>
            <p:cNvSpPr>
              <a:spLocks noChangeShapeType="1"/>
            </p:cNvSpPr>
            <p:nvPr/>
          </p:nvSpPr>
          <p:spPr bwMode="auto">
            <a:xfrm>
              <a:off x="371761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4" name="Line 390"/>
            <p:cNvSpPr>
              <a:spLocks noChangeShapeType="1"/>
            </p:cNvSpPr>
            <p:nvPr/>
          </p:nvSpPr>
          <p:spPr bwMode="auto">
            <a:xfrm>
              <a:off x="410230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5" name="Line 391"/>
            <p:cNvSpPr>
              <a:spLocks noChangeShapeType="1"/>
            </p:cNvSpPr>
            <p:nvPr/>
          </p:nvSpPr>
          <p:spPr bwMode="auto">
            <a:xfrm>
              <a:off x="446620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6" name="Line 392"/>
            <p:cNvSpPr>
              <a:spLocks noChangeShapeType="1"/>
            </p:cNvSpPr>
            <p:nvPr/>
          </p:nvSpPr>
          <p:spPr bwMode="auto">
            <a:xfrm>
              <a:off x="484049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7" name="Line 393"/>
            <p:cNvSpPr>
              <a:spLocks noChangeShapeType="1"/>
            </p:cNvSpPr>
            <p:nvPr/>
          </p:nvSpPr>
          <p:spPr bwMode="auto">
            <a:xfrm>
              <a:off x="521478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8" name="Line 394"/>
            <p:cNvSpPr>
              <a:spLocks noChangeShapeType="1"/>
            </p:cNvSpPr>
            <p:nvPr/>
          </p:nvSpPr>
          <p:spPr bwMode="auto">
            <a:xfrm>
              <a:off x="559948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59" name="Line 395"/>
            <p:cNvSpPr>
              <a:spLocks noChangeShapeType="1"/>
            </p:cNvSpPr>
            <p:nvPr/>
          </p:nvSpPr>
          <p:spPr bwMode="auto">
            <a:xfrm>
              <a:off x="596337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0" name="Line 396"/>
            <p:cNvSpPr>
              <a:spLocks noChangeShapeType="1"/>
            </p:cNvSpPr>
            <p:nvPr/>
          </p:nvSpPr>
          <p:spPr bwMode="auto">
            <a:xfrm>
              <a:off x="633767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1" name="Line 397"/>
            <p:cNvSpPr>
              <a:spLocks noChangeShapeType="1"/>
            </p:cNvSpPr>
            <p:nvPr/>
          </p:nvSpPr>
          <p:spPr bwMode="auto">
            <a:xfrm>
              <a:off x="672236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2" name="Line 398"/>
            <p:cNvSpPr>
              <a:spLocks noChangeShapeType="1"/>
            </p:cNvSpPr>
            <p:nvPr/>
          </p:nvSpPr>
          <p:spPr bwMode="auto">
            <a:xfrm>
              <a:off x="709666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3" name="Line 399"/>
            <p:cNvSpPr>
              <a:spLocks noChangeShapeType="1"/>
            </p:cNvSpPr>
            <p:nvPr/>
          </p:nvSpPr>
          <p:spPr bwMode="auto">
            <a:xfrm>
              <a:off x="747095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4" name="Line 400"/>
            <p:cNvSpPr>
              <a:spLocks noChangeShapeType="1"/>
            </p:cNvSpPr>
            <p:nvPr/>
          </p:nvSpPr>
          <p:spPr bwMode="auto">
            <a:xfrm>
              <a:off x="783485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5" name="Line 401"/>
            <p:cNvSpPr>
              <a:spLocks noChangeShapeType="1"/>
            </p:cNvSpPr>
            <p:nvPr/>
          </p:nvSpPr>
          <p:spPr bwMode="auto">
            <a:xfrm>
              <a:off x="821954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6" name="Line 402"/>
            <p:cNvSpPr>
              <a:spLocks noChangeShapeType="1"/>
            </p:cNvSpPr>
            <p:nvPr/>
          </p:nvSpPr>
          <p:spPr bwMode="auto">
            <a:xfrm>
              <a:off x="859383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7" name="Line 403"/>
            <p:cNvSpPr>
              <a:spLocks noChangeShapeType="1"/>
            </p:cNvSpPr>
            <p:nvPr/>
          </p:nvSpPr>
          <p:spPr bwMode="auto">
            <a:xfrm>
              <a:off x="896813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8" name="Line 404"/>
            <p:cNvSpPr>
              <a:spLocks noChangeShapeType="1"/>
            </p:cNvSpPr>
            <p:nvPr/>
          </p:nvSpPr>
          <p:spPr bwMode="auto">
            <a:xfrm>
              <a:off x="933202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769" name="Line 405"/>
            <p:cNvSpPr>
              <a:spLocks noChangeShapeType="1"/>
            </p:cNvSpPr>
            <p:nvPr/>
          </p:nvSpPr>
          <p:spPr bwMode="auto">
            <a:xfrm>
              <a:off x="971672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0" name="Line 407"/>
            <p:cNvSpPr>
              <a:spLocks noChangeShapeType="1"/>
            </p:cNvSpPr>
            <p:nvPr/>
          </p:nvSpPr>
          <p:spPr bwMode="auto">
            <a:xfrm>
              <a:off x="1009101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1" name="Line 408"/>
            <p:cNvSpPr>
              <a:spLocks noChangeShapeType="1"/>
            </p:cNvSpPr>
            <p:nvPr/>
          </p:nvSpPr>
          <p:spPr bwMode="auto">
            <a:xfrm>
              <a:off x="1046531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2" name="Line 409"/>
            <p:cNvSpPr>
              <a:spLocks noChangeShapeType="1"/>
            </p:cNvSpPr>
            <p:nvPr/>
          </p:nvSpPr>
          <p:spPr bwMode="auto">
            <a:xfrm>
              <a:off x="1083960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3" name="Line 410"/>
            <p:cNvSpPr>
              <a:spLocks noChangeShapeType="1"/>
            </p:cNvSpPr>
            <p:nvPr/>
          </p:nvSpPr>
          <p:spPr bwMode="auto">
            <a:xfrm>
              <a:off x="1121390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4" name="Line 411"/>
            <p:cNvSpPr>
              <a:spLocks noChangeShapeType="1"/>
            </p:cNvSpPr>
            <p:nvPr/>
          </p:nvSpPr>
          <p:spPr bwMode="auto">
            <a:xfrm>
              <a:off x="1158819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5" name="Line 412"/>
            <p:cNvSpPr>
              <a:spLocks noChangeShapeType="1"/>
            </p:cNvSpPr>
            <p:nvPr/>
          </p:nvSpPr>
          <p:spPr bwMode="auto">
            <a:xfrm>
              <a:off x="1196248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6" name="Line 413"/>
            <p:cNvSpPr>
              <a:spLocks noChangeShapeType="1"/>
            </p:cNvSpPr>
            <p:nvPr/>
          </p:nvSpPr>
          <p:spPr bwMode="auto">
            <a:xfrm>
              <a:off x="1233678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7" name="Line 414"/>
            <p:cNvSpPr>
              <a:spLocks noChangeShapeType="1"/>
            </p:cNvSpPr>
            <p:nvPr/>
          </p:nvSpPr>
          <p:spPr bwMode="auto">
            <a:xfrm>
              <a:off x="1271107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8" name="Line 415"/>
            <p:cNvSpPr>
              <a:spLocks noChangeShapeType="1"/>
            </p:cNvSpPr>
            <p:nvPr/>
          </p:nvSpPr>
          <p:spPr bwMode="auto">
            <a:xfrm>
              <a:off x="1308537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79" name="Line 416"/>
            <p:cNvSpPr>
              <a:spLocks noChangeShapeType="1"/>
            </p:cNvSpPr>
            <p:nvPr/>
          </p:nvSpPr>
          <p:spPr bwMode="auto">
            <a:xfrm>
              <a:off x="1345966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0" name="Line 417"/>
            <p:cNvSpPr>
              <a:spLocks noChangeShapeType="1"/>
            </p:cNvSpPr>
            <p:nvPr/>
          </p:nvSpPr>
          <p:spPr bwMode="auto">
            <a:xfrm>
              <a:off x="1383396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1" name="Line 418"/>
            <p:cNvSpPr>
              <a:spLocks noChangeShapeType="1"/>
            </p:cNvSpPr>
            <p:nvPr/>
          </p:nvSpPr>
          <p:spPr bwMode="auto">
            <a:xfrm>
              <a:off x="1420825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2" name="Line 419"/>
            <p:cNvSpPr>
              <a:spLocks noChangeShapeType="1"/>
            </p:cNvSpPr>
            <p:nvPr/>
          </p:nvSpPr>
          <p:spPr bwMode="auto">
            <a:xfrm>
              <a:off x="1458254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3" name="Line 420"/>
            <p:cNvSpPr>
              <a:spLocks noChangeShapeType="1"/>
            </p:cNvSpPr>
            <p:nvPr/>
          </p:nvSpPr>
          <p:spPr bwMode="auto">
            <a:xfrm>
              <a:off x="1496723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4" name="Line 421"/>
            <p:cNvSpPr>
              <a:spLocks noChangeShapeType="1"/>
            </p:cNvSpPr>
            <p:nvPr/>
          </p:nvSpPr>
          <p:spPr bwMode="auto">
            <a:xfrm>
              <a:off x="1533113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5" name="Line 422"/>
            <p:cNvSpPr>
              <a:spLocks noChangeShapeType="1"/>
            </p:cNvSpPr>
            <p:nvPr/>
          </p:nvSpPr>
          <p:spPr bwMode="auto">
            <a:xfrm>
              <a:off x="1570543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6" name="Line 423"/>
            <p:cNvSpPr>
              <a:spLocks noChangeShapeType="1"/>
            </p:cNvSpPr>
            <p:nvPr/>
          </p:nvSpPr>
          <p:spPr bwMode="auto">
            <a:xfrm>
              <a:off x="1607972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7" name="Line 424"/>
            <p:cNvSpPr>
              <a:spLocks noChangeShapeType="1"/>
            </p:cNvSpPr>
            <p:nvPr/>
          </p:nvSpPr>
          <p:spPr bwMode="auto">
            <a:xfrm>
              <a:off x="1646441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8" name="Line 425"/>
            <p:cNvSpPr>
              <a:spLocks noChangeShapeType="1"/>
            </p:cNvSpPr>
            <p:nvPr/>
          </p:nvSpPr>
          <p:spPr bwMode="auto">
            <a:xfrm>
              <a:off x="1682831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89" name="Line 426"/>
            <p:cNvSpPr>
              <a:spLocks noChangeShapeType="1"/>
            </p:cNvSpPr>
            <p:nvPr/>
          </p:nvSpPr>
          <p:spPr bwMode="auto">
            <a:xfrm>
              <a:off x="1720261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0" name="Line 427"/>
            <p:cNvSpPr>
              <a:spLocks noChangeShapeType="1"/>
            </p:cNvSpPr>
            <p:nvPr/>
          </p:nvSpPr>
          <p:spPr bwMode="auto">
            <a:xfrm>
              <a:off x="1757690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1" name="Line 428"/>
            <p:cNvSpPr>
              <a:spLocks noChangeShapeType="1"/>
            </p:cNvSpPr>
            <p:nvPr/>
          </p:nvSpPr>
          <p:spPr bwMode="auto">
            <a:xfrm>
              <a:off x="1796159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2" name="Line 429"/>
            <p:cNvSpPr>
              <a:spLocks noChangeShapeType="1"/>
            </p:cNvSpPr>
            <p:nvPr/>
          </p:nvSpPr>
          <p:spPr bwMode="auto">
            <a:xfrm>
              <a:off x="1832549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3" name="Line 430"/>
            <p:cNvSpPr>
              <a:spLocks noChangeShapeType="1"/>
            </p:cNvSpPr>
            <p:nvPr/>
          </p:nvSpPr>
          <p:spPr bwMode="auto">
            <a:xfrm>
              <a:off x="1869978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4" name="Line 431"/>
            <p:cNvSpPr>
              <a:spLocks noChangeShapeType="1"/>
            </p:cNvSpPr>
            <p:nvPr/>
          </p:nvSpPr>
          <p:spPr bwMode="auto">
            <a:xfrm>
              <a:off x="1908447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5" name="Line 432"/>
            <p:cNvSpPr>
              <a:spLocks noChangeShapeType="1"/>
            </p:cNvSpPr>
            <p:nvPr/>
          </p:nvSpPr>
          <p:spPr bwMode="auto">
            <a:xfrm>
              <a:off x="1945877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6" name="Line 433"/>
            <p:cNvSpPr>
              <a:spLocks noChangeShapeType="1"/>
            </p:cNvSpPr>
            <p:nvPr/>
          </p:nvSpPr>
          <p:spPr bwMode="auto">
            <a:xfrm>
              <a:off x="1983306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7" name="Line 434"/>
            <p:cNvSpPr>
              <a:spLocks noChangeShapeType="1"/>
            </p:cNvSpPr>
            <p:nvPr/>
          </p:nvSpPr>
          <p:spPr bwMode="auto">
            <a:xfrm>
              <a:off x="2019696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8" name="Line 435"/>
            <p:cNvSpPr>
              <a:spLocks noChangeShapeType="1"/>
            </p:cNvSpPr>
            <p:nvPr/>
          </p:nvSpPr>
          <p:spPr bwMode="auto">
            <a:xfrm>
              <a:off x="2058165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99" name="Line 436"/>
            <p:cNvSpPr>
              <a:spLocks noChangeShapeType="1"/>
            </p:cNvSpPr>
            <p:nvPr/>
          </p:nvSpPr>
          <p:spPr bwMode="auto">
            <a:xfrm>
              <a:off x="2095594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0" name="Line 437"/>
            <p:cNvSpPr>
              <a:spLocks noChangeShapeType="1"/>
            </p:cNvSpPr>
            <p:nvPr/>
          </p:nvSpPr>
          <p:spPr bwMode="auto">
            <a:xfrm>
              <a:off x="2133024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1" name="Line 438"/>
            <p:cNvSpPr>
              <a:spLocks noChangeShapeType="1"/>
            </p:cNvSpPr>
            <p:nvPr/>
          </p:nvSpPr>
          <p:spPr bwMode="auto">
            <a:xfrm>
              <a:off x="2169414" y="3753033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2" name="Line 439"/>
            <p:cNvSpPr>
              <a:spLocks noChangeShapeType="1"/>
            </p:cNvSpPr>
            <p:nvPr/>
          </p:nvSpPr>
          <p:spPr bwMode="auto">
            <a:xfrm>
              <a:off x="2207883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3" name="Line 440"/>
            <p:cNvSpPr>
              <a:spLocks noChangeShapeType="1"/>
            </p:cNvSpPr>
            <p:nvPr/>
          </p:nvSpPr>
          <p:spPr bwMode="auto">
            <a:xfrm>
              <a:off x="2245312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4" name="Line 441"/>
            <p:cNvSpPr>
              <a:spLocks noChangeShapeType="1"/>
            </p:cNvSpPr>
            <p:nvPr/>
          </p:nvSpPr>
          <p:spPr bwMode="auto">
            <a:xfrm>
              <a:off x="2282741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5" name="Line 442"/>
            <p:cNvSpPr>
              <a:spLocks noChangeShapeType="1"/>
            </p:cNvSpPr>
            <p:nvPr/>
          </p:nvSpPr>
          <p:spPr bwMode="auto">
            <a:xfrm>
              <a:off x="2320171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6" name="Line 443"/>
            <p:cNvSpPr>
              <a:spLocks noChangeShapeType="1"/>
            </p:cNvSpPr>
            <p:nvPr/>
          </p:nvSpPr>
          <p:spPr bwMode="auto">
            <a:xfrm>
              <a:off x="2357600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7" name="Line 444"/>
            <p:cNvSpPr>
              <a:spLocks noChangeShapeType="1"/>
            </p:cNvSpPr>
            <p:nvPr/>
          </p:nvSpPr>
          <p:spPr bwMode="auto">
            <a:xfrm>
              <a:off x="2395030" y="3753033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8" name="Line 445"/>
            <p:cNvSpPr>
              <a:spLocks noChangeShapeType="1"/>
            </p:cNvSpPr>
            <p:nvPr/>
          </p:nvSpPr>
          <p:spPr bwMode="auto">
            <a:xfrm>
              <a:off x="222043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09" name="Line 446"/>
            <p:cNvSpPr>
              <a:spLocks noChangeShapeType="1"/>
            </p:cNvSpPr>
            <p:nvPr/>
          </p:nvSpPr>
          <p:spPr bwMode="auto">
            <a:xfrm>
              <a:off x="259472" y="3321891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0" name="Line 447"/>
            <p:cNvSpPr>
              <a:spLocks noChangeShapeType="1"/>
            </p:cNvSpPr>
            <p:nvPr/>
          </p:nvSpPr>
          <p:spPr bwMode="auto">
            <a:xfrm>
              <a:off x="296902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1" name="Line 448"/>
            <p:cNvSpPr>
              <a:spLocks noChangeShapeType="1"/>
            </p:cNvSpPr>
            <p:nvPr/>
          </p:nvSpPr>
          <p:spPr bwMode="auto">
            <a:xfrm>
              <a:off x="334331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2" name="Line 449"/>
            <p:cNvSpPr>
              <a:spLocks noChangeShapeType="1"/>
            </p:cNvSpPr>
            <p:nvPr/>
          </p:nvSpPr>
          <p:spPr bwMode="auto">
            <a:xfrm>
              <a:off x="371761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3" name="Line 450"/>
            <p:cNvSpPr>
              <a:spLocks noChangeShapeType="1"/>
            </p:cNvSpPr>
            <p:nvPr/>
          </p:nvSpPr>
          <p:spPr bwMode="auto">
            <a:xfrm>
              <a:off x="410230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4" name="Line 451"/>
            <p:cNvSpPr>
              <a:spLocks noChangeShapeType="1"/>
            </p:cNvSpPr>
            <p:nvPr/>
          </p:nvSpPr>
          <p:spPr bwMode="auto">
            <a:xfrm>
              <a:off x="446620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5" name="Line 452"/>
            <p:cNvSpPr>
              <a:spLocks noChangeShapeType="1"/>
            </p:cNvSpPr>
            <p:nvPr/>
          </p:nvSpPr>
          <p:spPr bwMode="auto">
            <a:xfrm>
              <a:off x="484049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6" name="Line 453"/>
            <p:cNvSpPr>
              <a:spLocks noChangeShapeType="1"/>
            </p:cNvSpPr>
            <p:nvPr/>
          </p:nvSpPr>
          <p:spPr bwMode="auto">
            <a:xfrm>
              <a:off x="521478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7" name="Line 454"/>
            <p:cNvSpPr>
              <a:spLocks noChangeShapeType="1"/>
            </p:cNvSpPr>
            <p:nvPr/>
          </p:nvSpPr>
          <p:spPr bwMode="auto">
            <a:xfrm>
              <a:off x="559948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8" name="Line 455"/>
            <p:cNvSpPr>
              <a:spLocks noChangeShapeType="1"/>
            </p:cNvSpPr>
            <p:nvPr/>
          </p:nvSpPr>
          <p:spPr bwMode="auto">
            <a:xfrm>
              <a:off x="596337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19" name="Line 456"/>
            <p:cNvSpPr>
              <a:spLocks noChangeShapeType="1"/>
            </p:cNvSpPr>
            <p:nvPr/>
          </p:nvSpPr>
          <p:spPr bwMode="auto">
            <a:xfrm>
              <a:off x="633767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0" name="Line 457"/>
            <p:cNvSpPr>
              <a:spLocks noChangeShapeType="1"/>
            </p:cNvSpPr>
            <p:nvPr/>
          </p:nvSpPr>
          <p:spPr bwMode="auto">
            <a:xfrm>
              <a:off x="672236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1" name="Line 458"/>
            <p:cNvSpPr>
              <a:spLocks noChangeShapeType="1"/>
            </p:cNvSpPr>
            <p:nvPr/>
          </p:nvSpPr>
          <p:spPr bwMode="auto">
            <a:xfrm>
              <a:off x="709666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2" name="Line 459"/>
            <p:cNvSpPr>
              <a:spLocks noChangeShapeType="1"/>
            </p:cNvSpPr>
            <p:nvPr/>
          </p:nvSpPr>
          <p:spPr bwMode="auto">
            <a:xfrm>
              <a:off x="747095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3" name="Line 460"/>
            <p:cNvSpPr>
              <a:spLocks noChangeShapeType="1"/>
            </p:cNvSpPr>
            <p:nvPr/>
          </p:nvSpPr>
          <p:spPr bwMode="auto">
            <a:xfrm>
              <a:off x="783485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4" name="Line 461"/>
            <p:cNvSpPr>
              <a:spLocks noChangeShapeType="1"/>
            </p:cNvSpPr>
            <p:nvPr/>
          </p:nvSpPr>
          <p:spPr bwMode="auto">
            <a:xfrm>
              <a:off x="821954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5" name="Line 462"/>
            <p:cNvSpPr>
              <a:spLocks noChangeShapeType="1"/>
            </p:cNvSpPr>
            <p:nvPr/>
          </p:nvSpPr>
          <p:spPr bwMode="auto">
            <a:xfrm>
              <a:off x="859383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6" name="Line 463"/>
            <p:cNvSpPr>
              <a:spLocks noChangeShapeType="1"/>
            </p:cNvSpPr>
            <p:nvPr/>
          </p:nvSpPr>
          <p:spPr bwMode="auto">
            <a:xfrm>
              <a:off x="896813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7" name="Line 464"/>
            <p:cNvSpPr>
              <a:spLocks noChangeShapeType="1"/>
            </p:cNvSpPr>
            <p:nvPr/>
          </p:nvSpPr>
          <p:spPr bwMode="auto">
            <a:xfrm>
              <a:off x="933202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8" name="Line 465"/>
            <p:cNvSpPr>
              <a:spLocks noChangeShapeType="1"/>
            </p:cNvSpPr>
            <p:nvPr/>
          </p:nvSpPr>
          <p:spPr bwMode="auto">
            <a:xfrm>
              <a:off x="971672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29" name="Line 466"/>
            <p:cNvSpPr>
              <a:spLocks noChangeShapeType="1"/>
            </p:cNvSpPr>
            <p:nvPr/>
          </p:nvSpPr>
          <p:spPr bwMode="auto">
            <a:xfrm>
              <a:off x="1009101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0" name="Line 467"/>
            <p:cNvSpPr>
              <a:spLocks noChangeShapeType="1"/>
            </p:cNvSpPr>
            <p:nvPr/>
          </p:nvSpPr>
          <p:spPr bwMode="auto">
            <a:xfrm>
              <a:off x="1046531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1" name="Line 468"/>
            <p:cNvSpPr>
              <a:spLocks noChangeShapeType="1"/>
            </p:cNvSpPr>
            <p:nvPr/>
          </p:nvSpPr>
          <p:spPr bwMode="auto">
            <a:xfrm>
              <a:off x="1083960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2" name="Line 469"/>
            <p:cNvSpPr>
              <a:spLocks noChangeShapeType="1"/>
            </p:cNvSpPr>
            <p:nvPr/>
          </p:nvSpPr>
          <p:spPr bwMode="auto">
            <a:xfrm>
              <a:off x="1121390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3" name="Line 470"/>
            <p:cNvSpPr>
              <a:spLocks noChangeShapeType="1"/>
            </p:cNvSpPr>
            <p:nvPr/>
          </p:nvSpPr>
          <p:spPr bwMode="auto">
            <a:xfrm>
              <a:off x="1158819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4" name="Line 471"/>
            <p:cNvSpPr>
              <a:spLocks noChangeShapeType="1"/>
            </p:cNvSpPr>
            <p:nvPr/>
          </p:nvSpPr>
          <p:spPr bwMode="auto">
            <a:xfrm>
              <a:off x="1196248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5" name="Line 472"/>
            <p:cNvSpPr>
              <a:spLocks noChangeShapeType="1"/>
            </p:cNvSpPr>
            <p:nvPr/>
          </p:nvSpPr>
          <p:spPr bwMode="auto">
            <a:xfrm>
              <a:off x="1233678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6" name="Line 473"/>
            <p:cNvSpPr>
              <a:spLocks noChangeShapeType="1"/>
            </p:cNvSpPr>
            <p:nvPr/>
          </p:nvSpPr>
          <p:spPr bwMode="auto">
            <a:xfrm>
              <a:off x="1271107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7" name="Line 474"/>
            <p:cNvSpPr>
              <a:spLocks noChangeShapeType="1"/>
            </p:cNvSpPr>
            <p:nvPr/>
          </p:nvSpPr>
          <p:spPr bwMode="auto">
            <a:xfrm>
              <a:off x="1308537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38" name="Line 475"/>
            <p:cNvSpPr>
              <a:spLocks noChangeShapeType="1"/>
            </p:cNvSpPr>
            <p:nvPr/>
          </p:nvSpPr>
          <p:spPr bwMode="auto">
            <a:xfrm>
              <a:off x="1345966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4" name="Line 501"/>
            <p:cNvSpPr>
              <a:spLocks noChangeShapeType="1"/>
            </p:cNvSpPr>
            <p:nvPr/>
          </p:nvSpPr>
          <p:spPr bwMode="auto">
            <a:xfrm>
              <a:off x="2320171" y="3478800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5" name="Line 502"/>
            <p:cNvSpPr>
              <a:spLocks noChangeShapeType="1"/>
            </p:cNvSpPr>
            <p:nvPr/>
          </p:nvSpPr>
          <p:spPr bwMode="auto">
            <a:xfrm>
              <a:off x="2357600" y="3478800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6" name="Line 503"/>
            <p:cNvSpPr>
              <a:spLocks noChangeShapeType="1"/>
            </p:cNvSpPr>
            <p:nvPr/>
          </p:nvSpPr>
          <p:spPr bwMode="auto">
            <a:xfrm>
              <a:off x="2395030" y="3321891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7" name="Line 504"/>
            <p:cNvSpPr>
              <a:spLocks noChangeShapeType="1"/>
            </p:cNvSpPr>
            <p:nvPr/>
          </p:nvSpPr>
          <p:spPr bwMode="auto">
            <a:xfrm>
              <a:off x="222043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8" name="Line 505"/>
            <p:cNvSpPr>
              <a:spLocks noChangeShapeType="1"/>
            </p:cNvSpPr>
            <p:nvPr/>
          </p:nvSpPr>
          <p:spPr bwMode="auto">
            <a:xfrm>
              <a:off x="259472" y="2890749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69" name="Line 506"/>
            <p:cNvSpPr>
              <a:spLocks noChangeShapeType="1"/>
            </p:cNvSpPr>
            <p:nvPr/>
          </p:nvSpPr>
          <p:spPr bwMode="auto">
            <a:xfrm>
              <a:off x="296902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0" name="Line 507"/>
            <p:cNvSpPr>
              <a:spLocks noChangeShapeType="1"/>
            </p:cNvSpPr>
            <p:nvPr/>
          </p:nvSpPr>
          <p:spPr bwMode="auto">
            <a:xfrm>
              <a:off x="334331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1" name="Line 508"/>
            <p:cNvSpPr>
              <a:spLocks noChangeShapeType="1"/>
            </p:cNvSpPr>
            <p:nvPr/>
          </p:nvSpPr>
          <p:spPr bwMode="auto">
            <a:xfrm>
              <a:off x="371761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2" name="Line 509"/>
            <p:cNvSpPr>
              <a:spLocks noChangeShapeType="1"/>
            </p:cNvSpPr>
            <p:nvPr/>
          </p:nvSpPr>
          <p:spPr bwMode="auto">
            <a:xfrm>
              <a:off x="410230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3" name="Line 510"/>
            <p:cNvSpPr>
              <a:spLocks noChangeShapeType="1"/>
            </p:cNvSpPr>
            <p:nvPr/>
          </p:nvSpPr>
          <p:spPr bwMode="auto">
            <a:xfrm>
              <a:off x="446620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4" name="Line 511"/>
            <p:cNvSpPr>
              <a:spLocks noChangeShapeType="1"/>
            </p:cNvSpPr>
            <p:nvPr/>
          </p:nvSpPr>
          <p:spPr bwMode="auto">
            <a:xfrm>
              <a:off x="484049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5" name="Line 512"/>
            <p:cNvSpPr>
              <a:spLocks noChangeShapeType="1"/>
            </p:cNvSpPr>
            <p:nvPr/>
          </p:nvSpPr>
          <p:spPr bwMode="auto">
            <a:xfrm>
              <a:off x="521478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6" name="Line 513"/>
            <p:cNvSpPr>
              <a:spLocks noChangeShapeType="1"/>
            </p:cNvSpPr>
            <p:nvPr/>
          </p:nvSpPr>
          <p:spPr bwMode="auto">
            <a:xfrm>
              <a:off x="559948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7" name="Line 514"/>
            <p:cNvSpPr>
              <a:spLocks noChangeShapeType="1"/>
            </p:cNvSpPr>
            <p:nvPr/>
          </p:nvSpPr>
          <p:spPr bwMode="auto">
            <a:xfrm>
              <a:off x="596337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8" name="Line 515"/>
            <p:cNvSpPr>
              <a:spLocks noChangeShapeType="1"/>
            </p:cNvSpPr>
            <p:nvPr/>
          </p:nvSpPr>
          <p:spPr bwMode="auto">
            <a:xfrm>
              <a:off x="633767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79" name="Line 516"/>
            <p:cNvSpPr>
              <a:spLocks noChangeShapeType="1"/>
            </p:cNvSpPr>
            <p:nvPr/>
          </p:nvSpPr>
          <p:spPr bwMode="auto">
            <a:xfrm>
              <a:off x="672236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0" name="Line 517"/>
            <p:cNvSpPr>
              <a:spLocks noChangeShapeType="1"/>
            </p:cNvSpPr>
            <p:nvPr/>
          </p:nvSpPr>
          <p:spPr bwMode="auto">
            <a:xfrm>
              <a:off x="709666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1" name="Line 518"/>
            <p:cNvSpPr>
              <a:spLocks noChangeShapeType="1"/>
            </p:cNvSpPr>
            <p:nvPr/>
          </p:nvSpPr>
          <p:spPr bwMode="auto">
            <a:xfrm>
              <a:off x="747095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2" name="Line 519"/>
            <p:cNvSpPr>
              <a:spLocks noChangeShapeType="1"/>
            </p:cNvSpPr>
            <p:nvPr/>
          </p:nvSpPr>
          <p:spPr bwMode="auto">
            <a:xfrm>
              <a:off x="783485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3" name="Line 520"/>
            <p:cNvSpPr>
              <a:spLocks noChangeShapeType="1"/>
            </p:cNvSpPr>
            <p:nvPr/>
          </p:nvSpPr>
          <p:spPr bwMode="auto">
            <a:xfrm>
              <a:off x="821954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4" name="Line 521"/>
            <p:cNvSpPr>
              <a:spLocks noChangeShapeType="1"/>
            </p:cNvSpPr>
            <p:nvPr/>
          </p:nvSpPr>
          <p:spPr bwMode="auto">
            <a:xfrm>
              <a:off x="859383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5" name="Line 522"/>
            <p:cNvSpPr>
              <a:spLocks noChangeShapeType="1"/>
            </p:cNvSpPr>
            <p:nvPr/>
          </p:nvSpPr>
          <p:spPr bwMode="auto">
            <a:xfrm>
              <a:off x="896813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6" name="Line 523"/>
            <p:cNvSpPr>
              <a:spLocks noChangeShapeType="1"/>
            </p:cNvSpPr>
            <p:nvPr/>
          </p:nvSpPr>
          <p:spPr bwMode="auto">
            <a:xfrm>
              <a:off x="933202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7" name="Line 524"/>
            <p:cNvSpPr>
              <a:spLocks noChangeShapeType="1"/>
            </p:cNvSpPr>
            <p:nvPr/>
          </p:nvSpPr>
          <p:spPr bwMode="auto">
            <a:xfrm>
              <a:off x="971672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8" name="Line 525"/>
            <p:cNvSpPr>
              <a:spLocks noChangeShapeType="1"/>
            </p:cNvSpPr>
            <p:nvPr/>
          </p:nvSpPr>
          <p:spPr bwMode="auto">
            <a:xfrm>
              <a:off x="1009101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89" name="Line 526"/>
            <p:cNvSpPr>
              <a:spLocks noChangeShapeType="1"/>
            </p:cNvSpPr>
            <p:nvPr/>
          </p:nvSpPr>
          <p:spPr bwMode="auto">
            <a:xfrm>
              <a:off x="1046531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0" name="Line 527"/>
            <p:cNvSpPr>
              <a:spLocks noChangeShapeType="1"/>
            </p:cNvSpPr>
            <p:nvPr/>
          </p:nvSpPr>
          <p:spPr bwMode="auto">
            <a:xfrm>
              <a:off x="1083960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1" name="Line 528"/>
            <p:cNvSpPr>
              <a:spLocks noChangeShapeType="1"/>
            </p:cNvSpPr>
            <p:nvPr/>
          </p:nvSpPr>
          <p:spPr bwMode="auto">
            <a:xfrm>
              <a:off x="1121390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2" name="Line 529"/>
            <p:cNvSpPr>
              <a:spLocks noChangeShapeType="1"/>
            </p:cNvSpPr>
            <p:nvPr/>
          </p:nvSpPr>
          <p:spPr bwMode="auto">
            <a:xfrm>
              <a:off x="1158819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3" name="Line 530"/>
            <p:cNvSpPr>
              <a:spLocks noChangeShapeType="1"/>
            </p:cNvSpPr>
            <p:nvPr/>
          </p:nvSpPr>
          <p:spPr bwMode="auto">
            <a:xfrm>
              <a:off x="1196248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4" name="Line 531"/>
            <p:cNvSpPr>
              <a:spLocks noChangeShapeType="1"/>
            </p:cNvSpPr>
            <p:nvPr/>
          </p:nvSpPr>
          <p:spPr bwMode="auto">
            <a:xfrm>
              <a:off x="1233678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5" name="Line 532"/>
            <p:cNvSpPr>
              <a:spLocks noChangeShapeType="1"/>
            </p:cNvSpPr>
            <p:nvPr/>
          </p:nvSpPr>
          <p:spPr bwMode="auto">
            <a:xfrm>
              <a:off x="1271107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6" name="Line 533"/>
            <p:cNvSpPr>
              <a:spLocks noChangeShapeType="1"/>
            </p:cNvSpPr>
            <p:nvPr/>
          </p:nvSpPr>
          <p:spPr bwMode="auto">
            <a:xfrm>
              <a:off x="1308537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7" name="Line 534"/>
            <p:cNvSpPr>
              <a:spLocks noChangeShapeType="1"/>
            </p:cNvSpPr>
            <p:nvPr/>
          </p:nvSpPr>
          <p:spPr bwMode="auto">
            <a:xfrm>
              <a:off x="1345966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8" name="Line 535"/>
            <p:cNvSpPr>
              <a:spLocks noChangeShapeType="1"/>
            </p:cNvSpPr>
            <p:nvPr/>
          </p:nvSpPr>
          <p:spPr bwMode="auto">
            <a:xfrm>
              <a:off x="1383396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499" name="Line 536"/>
            <p:cNvSpPr>
              <a:spLocks noChangeShapeType="1"/>
            </p:cNvSpPr>
            <p:nvPr/>
          </p:nvSpPr>
          <p:spPr bwMode="auto">
            <a:xfrm>
              <a:off x="1420825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0" name="Line 537"/>
            <p:cNvSpPr>
              <a:spLocks noChangeShapeType="1"/>
            </p:cNvSpPr>
            <p:nvPr/>
          </p:nvSpPr>
          <p:spPr bwMode="auto">
            <a:xfrm>
              <a:off x="1458254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1" name="Line 538"/>
            <p:cNvSpPr>
              <a:spLocks noChangeShapeType="1"/>
            </p:cNvSpPr>
            <p:nvPr/>
          </p:nvSpPr>
          <p:spPr bwMode="auto">
            <a:xfrm>
              <a:off x="1496723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2" name="Line 539"/>
            <p:cNvSpPr>
              <a:spLocks noChangeShapeType="1"/>
            </p:cNvSpPr>
            <p:nvPr/>
          </p:nvSpPr>
          <p:spPr bwMode="auto">
            <a:xfrm>
              <a:off x="1533113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3" name="Line 540"/>
            <p:cNvSpPr>
              <a:spLocks noChangeShapeType="1"/>
            </p:cNvSpPr>
            <p:nvPr/>
          </p:nvSpPr>
          <p:spPr bwMode="auto">
            <a:xfrm>
              <a:off x="1570543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4" name="Line 541"/>
            <p:cNvSpPr>
              <a:spLocks noChangeShapeType="1"/>
            </p:cNvSpPr>
            <p:nvPr/>
          </p:nvSpPr>
          <p:spPr bwMode="auto">
            <a:xfrm>
              <a:off x="1607972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5" name="Line 542"/>
            <p:cNvSpPr>
              <a:spLocks noChangeShapeType="1"/>
            </p:cNvSpPr>
            <p:nvPr/>
          </p:nvSpPr>
          <p:spPr bwMode="auto">
            <a:xfrm>
              <a:off x="1646441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6" name="Line 543"/>
            <p:cNvSpPr>
              <a:spLocks noChangeShapeType="1"/>
            </p:cNvSpPr>
            <p:nvPr/>
          </p:nvSpPr>
          <p:spPr bwMode="auto">
            <a:xfrm>
              <a:off x="1682831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7" name="Line 544"/>
            <p:cNvSpPr>
              <a:spLocks noChangeShapeType="1"/>
            </p:cNvSpPr>
            <p:nvPr/>
          </p:nvSpPr>
          <p:spPr bwMode="auto">
            <a:xfrm>
              <a:off x="1720261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8" name="Line 545"/>
            <p:cNvSpPr>
              <a:spLocks noChangeShapeType="1"/>
            </p:cNvSpPr>
            <p:nvPr/>
          </p:nvSpPr>
          <p:spPr bwMode="auto">
            <a:xfrm>
              <a:off x="1757690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09" name="Line 546"/>
            <p:cNvSpPr>
              <a:spLocks noChangeShapeType="1"/>
            </p:cNvSpPr>
            <p:nvPr/>
          </p:nvSpPr>
          <p:spPr bwMode="auto">
            <a:xfrm>
              <a:off x="1796159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0" name="Line 547"/>
            <p:cNvSpPr>
              <a:spLocks noChangeShapeType="1"/>
            </p:cNvSpPr>
            <p:nvPr/>
          </p:nvSpPr>
          <p:spPr bwMode="auto">
            <a:xfrm>
              <a:off x="1832549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1" name="Line 548"/>
            <p:cNvSpPr>
              <a:spLocks noChangeShapeType="1"/>
            </p:cNvSpPr>
            <p:nvPr/>
          </p:nvSpPr>
          <p:spPr bwMode="auto">
            <a:xfrm>
              <a:off x="1869978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2" name="Line 549"/>
            <p:cNvSpPr>
              <a:spLocks noChangeShapeType="1"/>
            </p:cNvSpPr>
            <p:nvPr/>
          </p:nvSpPr>
          <p:spPr bwMode="auto">
            <a:xfrm>
              <a:off x="1908447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3" name="Line 550"/>
            <p:cNvSpPr>
              <a:spLocks noChangeShapeType="1"/>
            </p:cNvSpPr>
            <p:nvPr/>
          </p:nvSpPr>
          <p:spPr bwMode="auto">
            <a:xfrm>
              <a:off x="1945877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4" name="Line 551"/>
            <p:cNvSpPr>
              <a:spLocks noChangeShapeType="1"/>
            </p:cNvSpPr>
            <p:nvPr/>
          </p:nvSpPr>
          <p:spPr bwMode="auto">
            <a:xfrm>
              <a:off x="1983306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5" name="Line 552"/>
            <p:cNvSpPr>
              <a:spLocks noChangeShapeType="1"/>
            </p:cNvSpPr>
            <p:nvPr/>
          </p:nvSpPr>
          <p:spPr bwMode="auto">
            <a:xfrm>
              <a:off x="2019696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6" name="Line 553"/>
            <p:cNvSpPr>
              <a:spLocks noChangeShapeType="1"/>
            </p:cNvSpPr>
            <p:nvPr/>
          </p:nvSpPr>
          <p:spPr bwMode="auto">
            <a:xfrm>
              <a:off x="2058165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7" name="Line 554"/>
            <p:cNvSpPr>
              <a:spLocks noChangeShapeType="1"/>
            </p:cNvSpPr>
            <p:nvPr/>
          </p:nvSpPr>
          <p:spPr bwMode="auto">
            <a:xfrm>
              <a:off x="2095594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8" name="Line 555"/>
            <p:cNvSpPr>
              <a:spLocks noChangeShapeType="1"/>
            </p:cNvSpPr>
            <p:nvPr/>
          </p:nvSpPr>
          <p:spPr bwMode="auto">
            <a:xfrm>
              <a:off x="2133024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19" name="Line 556"/>
            <p:cNvSpPr>
              <a:spLocks noChangeShapeType="1"/>
            </p:cNvSpPr>
            <p:nvPr/>
          </p:nvSpPr>
          <p:spPr bwMode="auto">
            <a:xfrm>
              <a:off x="2169414" y="2890749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0" name="Line 557"/>
            <p:cNvSpPr>
              <a:spLocks noChangeShapeType="1"/>
            </p:cNvSpPr>
            <p:nvPr/>
          </p:nvSpPr>
          <p:spPr bwMode="auto">
            <a:xfrm>
              <a:off x="2207883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1" name="Line 558"/>
            <p:cNvSpPr>
              <a:spLocks noChangeShapeType="1"/>
            </p:cNvSpPr>
            <p:nvPr/>
          </p:nvSpPr>
          <p:spPr bwMode="auto">
            <a:xfrm>
              <a:off x="2245312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2" name="Line 559"/>
            <p:cNvSpPr>
              <a:spLocks noChangeShapeType="1"/>
            </p:cNvSpPr>
            <p:nvPr/>
          </p:nvSpPr>
          <p:spPr bwMode="auto">
            <a:xfrm>
              <a:off x="2282741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3" name="Line 560"/>
            <p:cNvSpPr>
              <a:spLocks noChangeShapeType="1"/>
            </p:cNvSpPr>
            <p:nvPr/>
          </p:nvSpPr>
          <p:spPr bwMode="auto">
            <a:xfrm>
              <a:off x="2320171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4" name="Line 561"/>
            <p:cNvSpPr>
              <a:spLocks noChangeShapeType="1"/>
            </p:cNvSpPr>
            <p:nvPr/>
          </p:nvSpPr>
          <p:spPr bwMode="auto">
            <a:xfrm>
              <a:off x="2357600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5" name="Line 562"/>
            <p:cNvSpPr>
              <a:spLocks noChangeShapeType="1"/>
            </p:cNvSpPr>
            <p:nvPr/>
          </p:nvSpPr>
          <p:spPr bwMode="auto">
            <a:xfrm>
              <a:off x="2395030" y="2890749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6" name="Line 563"/>
            <p:cNvSpPr>
              <a:spLocks noChangeShapeType="1"/>
            </p:cNvSpPr>
            <p:nvPr/>
          </p:nvSpPr>
          <p:spPr bwMode="auto">
            <a:xfrm>
              <a:off x="222043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7" name="Line 564"/>
            <p:cNvSpPr>
              <a:spLocks noChangeShapeType="1"/>
            </p:cNvSpPr>
            <p:nvPr/>
          </p:nvSpPr>
          <p:spPr bwMode="auto">
            <a:xfrm>
              <a:off x="259472" y="2459607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8" name="Line 565"/>
            <p:cNvSpPr>
              <a:spLocks noChangeShapeType="1"/>
            </p:cNvSpPr>
            <p:nvPr/>
          </p:nvSpPr>
          <p:spPr bwMode="auto">
            <a:xfrm>
              <a:off x="296902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29" name="Line 566"/>
            <p:cNvSpPr>
              <a:spLocks noChangeShapeType="1"/>
            </p:cNvSpPr>
            <p:nvPr/>
          </p:nvSpPr>
          <p:spPr bwMode="auto">
            <a:xfrm>
              <a:off x="334331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0" name="Line 567"/>
            <p:cNvSpPr>
              <a:spLocks noChangeShapeType="1"/>
            </p:cNvSpPr>
            <p:nvPr/>
          </p:nvSpPr>
          <p:spPr bwMode="auto">
            <a:xfrm>
              <a:off x="371761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1" name="Line 568"/>
            <p:cNvSpPr>
              <a:spLocks noChangeShapeType="1"/>
            </p:cNvSpPr>
            <p:nvPr/>
          </p:nvSpPr>
          <p:spPr bwMode="auto">
            <a:xfrm>
              <a:off x="410230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2" name="Line 569"/>
            <p:cNvSpPr>
              <a:spLocks noChangeShapeType="1"/>
            </p:cNvSpPr>
            <p:nvPr/>
          </p:nvSpPr>
          <p:spPr bwMode="auto">
            <a:xfrm>
              <a:off x="446620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3" name="Line 570"/>
            <p:cNvSpPr>
              <a:spLocks noChangeShapeType="1"/>
            </p:cNvSpPr>
            <p:nvPr/>
          </p:nvSpPr>
          <p:spPr bwMode="auto">
            <a:xfrm>
              <a:off x="484049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4" name="Line 571"/>
            <p:cNvSpPr>
              <a:spLocks noChangeShapeType="1"/>
            </p:cNvSpPr>
            <p:nvPr/>
          </p:nvSpPr>
          <p:spPr bwMode="auto">
            <a:xfrm>
              <a:off x="521478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5" name="Line 572"/>
            <p:cNvSpPr>
              <a:spLocks noChangeShapeType="1"/>
            </p:cNvSpPr>
            <p:nvPr/>
          </p:nvSpPr>
          <p:spPr bwMode="auto">
            <a:xfrm>
              <a:off x="559948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6" name="Line 573"/>
            <p:cNvSpPr>
              <a:spLocks noChangeShapeType="1"/>
            </p:cNvSpPr>
            <p:nvPr/>
          </p:nvSpPr>
          <p:spPr bwMode="auto">
            <a:xfrm>
              <a:off x="596337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7" name="Line 574"/>
            <p:cNvSpPr>
              <a:spLocks noChangeShapeType="1"/>
            </p:cNvSpPr>
            <p:nvPr/>
          </p:nvSpPr>
          <p:spPr bwMode="auto">
            <a:xfrm>
              <a:off x="633767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8" name="Line 575"/>
            <p:cNvSpPr>
              <a:spLocks noChangeShapeType="1"/>
            </p:cNvSpPr>
            <p:nvPr/>
          </p:nvSpPr>
          <p:spPr bwMode="auto">
            <a:xfrm>
              <a:off x="672236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39" name="Line 576"/>
            <p:cNvSpPr>
              <a:spLocks noChangeShapeType="1"/>
            </p:cNvSpPr>
            <p:nvPr/>
          </p:nvSpPr>
          <p:spPr bwMode="auto">
            <a:xfrm>
              <a:off x="709666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0" name="Line 577"/>
            <p:cNvSpPr>
              <a:spLocks noChangeShapeType="1"/>
            </p:cNvSpPr>
            <p:nvPr/>
          </p:nvSpPr>
          <p:spPr bwMode="auto">
            <a:xfrm>
              <a:off x="747095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1" name="Line 578"/>
            <p:cNvSpPr>
              <a:spLocks noChangeShapeType="1"/>
            </p:cNvSpPr>
            <p:nvPr/>
          </p:nvSpPr>
          <p:spPr bwMode="auto">
            <a:xfrm>
              <a:off x="783485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2" name="Line 579"/>
            <p:cNvSpPr>
              <a:spLocks noChangeShapeType="1"/>
            </p:cNvSpPr>
            <p:nvPr/>
          </p:nvSpPr>
          <p:spPr bwMode="auto">
            <a:xfrm>
              <a:off x="821954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3" name="Line 580"/>
            <p:cNvSpPr>
              <a:spLocks noChangeShapeType="1"/>
            </p:cNvSpPr>
            <p:nvPr/>
          </p:nvSpPr>
          <p:spPr bwMode="auto">
            <a:xfrm>
              <a:off x="859383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4" name="Line 581"/>
            <p:cNvSpPr>
              <a:spLocks noChangeShapeType="1"/>
            </p:cNvSpPr>
            <p:nvPr/>
          </p:nvSpPr>
          <p:spPr bwMode="auto">
            <a:xfrm>
              <a:off x="896813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5" name="Line 582"/>
            <p:cNvSpPr>
              <a:spLocks noChangeShapeType="1"/>
            </p:cNvSpPr>
            <p:nvPr/>
          </p:nvSpPr>
          <p:spPr bwMode="auto">
            <a:xfrm>
              <a:off x="933202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6" name="Line 583"/>
            <p:cNvSpPr>
              <a:spLocks noChangeShapeType="1"/>
            </p:cNvSpPr>
            <p:nvPr/>
          </p:nvSpPr>
          <p:spPr bwMode="auto">
            <a:xfrm>
              <a:off x="971672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7" name="Line 584"/>
            <p:cNvSpPr>
              <a:spLocks noChangeShapeType="1"/>
            </p:cNvSpPr>
            <p:nvPr/>
          </p:nvSpPr>
          <p:spPr bwMode="auto">
            <a:xfrm>
              <a:off x="1009101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8" name="Line 585"/>
            <p:cNvSpPr>
              <a:spLocks noChangeShapeType="1"/>
            </p:cNvSpPr>
            <p:nvPr/>
          </p:nvSpPr>
          <p:spPr bwMode="auto">
            <a:xfrm>
              <a:off x="1046531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49" name="Line 586"/>
            <p:cNvSpPr>
              <a:spLocks noChangeShapeType="1"/>
            </p:cNvSpPr>
            <p:nvPr/>
          </p:nvSpPr>
          <p:spPr bwMode="auto">
            <a:xfrm>
              <a:off x="1083960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0" name="Line 587"/>
            <p:cNvSpPr>
              <a:spLocks noChangeShapeType="1"/>
            </p:cNvSpPr>
            <p:nvPr/>
          </p:nvSpPr>
          <p:spPr bwMode="auto">
            <a:xfrm>
              <a:off x="1121390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1" name="Line 588"/>
            <p:cNvSpPr>
              <a:spLocks noChangeShapeType="1"/>
            </p:cNvSpPr>
            <p:nvPr/>
          </p:nvSpPr>
          <p:spPr bwMode="auto">
            <a:xfrm>
              <a:off x="1158819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2" name="Line 589"/>
            <p:cNvSpPr>
              <a:spLocks noChangeShapeType="1"/>
            </p:cNvSpPr>
            <p:nvPr/>
          </p:nvSpPr>
          <p:spPr bwMode="auto">
            <a:xfrm>
              <a:off x="1196248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3" name="Line 590"/>
            <p:cNvSpPr>
              <a:spLocks noChangeShapeType="1"/>
            </p:cNvSpPr>
            <p:nvPr/>
          </p:nvSpPr>
          <p:spPr bwMode="auto">
            <a:xfrm>
              <a:off x="1233678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4" name="Line 591"/>
            <p:cNvSpPr>
              <a:spLocks noChangeShapeType="1"/>
            </p:cNvSpPr>
            <p:nvPr/>
          </p:nvSpPr>
          <p:spPr bwMode="auto">
            <a:xfrm>
              <a:off x="1271107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5" name="Line 592"/>
            <p:cNvSpPr>
              <a:spLocks noChangeShapeType="1"/>
            </p:cNvSpPr>
            <p:nvPr/>
          </p:nvSpPr>
          <p:spPr bwMode="auto">
            <a:xfrm>
              <a:off x="1308537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6" name="Line 593"/>
            <p:cNvSpPr>
              <a:spLocks noChangeShapeType="1"/>
            </p:cNvSpPr>
            <p:nvPr/>
          </p:nvSpPr>
          <p:spPr bwMode="auto">
            <a:xfrm>
              <a:off x="1345966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7" name="Line 594"/>
            <p:cNvSpPr>
              <a:spLocks noChangeShapeType="1"/>
            </p:cNvSpPr>
            <p:nvPr/>
          </p:nvSpPr>
          <p:spPr bwMode="auto">
            <a:xfrm>
              <a:off x="1383396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8" name="Line 595"/>
            <p:cNvSpPr>
              <a:spLocks noChangeShapeType="1"/>
            </p:cNvSpPr>
            <p:nvPr/>
          </p:nvSpPr>
          <p:spPr bwMode="auto">
            <a:xfrm>
              <a:off x="1420825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59" name="Line 596"/>
            <p:cNvSpPr>
              <a:spLocks noChangeShapeType="1"/>
            </p:cNvSpPr>
            <p:nvPr/>
          </p:nvSpPr>
          <p:spPr bwMode="auto">
            <a:xfrm>
              <a:off x="1458254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0" name="Line 597"/>
            <p:cNvSpPr>
              <a:spLocks noChangeShapeType="1"/>
            </p:cNvSpPr>
            <p:nvPr/>
          </p:nvSpPr>
          <p:spPr bwMode="auto">
            <a:xfrm>
              <a:off x="1496723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1" name="Line 598"/>
            <p:cNvSpPr>
              <a:spLocks noChangeShapeType="1"/>
            </p:cNvSpPr>
            <p:nvPr/>
          </p:nvSpPr>
          <p:spPr bwMode="auto">
            <a:xfrm>
              <a:off x="1533113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2" name="Line 599"/>
            <p:cNvSpPr>
              <a:spLocks noChangeShapeType="1"/>
            </p:cNvSpPr>
            <p:nvPr/>
          </p:nvSpPr>
          <p:spPr bwMode="auto">
            <a:xfrm>
              <a:off x="1570543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3" name="Line 600"/>
            <p:cNvSpPr>
              <a:spLocks noChangeShapeType="1"/>
            </p:cNvSpPr>
            <p:nvPr/>
          </p:nvSpPr>
          <p:spPr bwMode="auto">
            <a:xfrm>
              <a:off x="1607972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4" name="Line 601"/>
            <p:cNvSpPr>
              <a:spLocks noChangeShapeType="1"/>
            </p:cNvSpPr>
            <p:nvPr/>
          </p:nvSpPr>
          <p:spPr bwMode="auto">
            <a:xfrm>
              <a:off x="1646441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5" name="Line 602"/>
            <p:cNvSpPr>
              <a:spLocks noChangeShapeType="1"/>
            </p:cNvSpPr>
            <p:nvPr/>
          </p:nvSpPr>
          <p:spPr bwMode="auto">
            <a:xfrm>
              <a:off x="1682831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6" name="Line 603"/>
            <p:cNvSpPr>
              <a:spLocks noChangeShapeType="1"/>
            </p:cNvSpPr>
            <p:nvPr/>
          </p:nvSpPr>
          <p:spPr bwMode="auto">
            <a:xfrm>
              <a:off x="1720261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7" name="Line 604"/>
            <p:cNvSpPr>
              <a:spLocks noChangeShapeType="1"/>
            </p:cNvSpPr>
            <p:nvPr/>
          </p:nvSpPr>
          <p:spPr bwMode="auto">
            <a:xfrm>
              <a:off x="1757690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8" name="Line 605"/>
            <p:cNvSpPr>
              <a:spLocks noChangeShapeType="1"/>
            </p:cNvSpPr>
            <p:nvPr/>
          </p:nvSpPr>
          <p:spPr bwMode="auto">
            <a:xfrm>
              <a:off x="1796159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569" name="Line 606"/>
            <p:cNvSpPr>
              <a:spLocks noChangeShapeType="1"/>
            </p:cNvSpPr>
            <p:nvPr/>
          </p:nvSpPr>
          <p:spPr bwMode="auto">
            <a:xfrm>
              <a:off x="1832549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0" name="Line 608"/>
            <p:cNvSpPr>
              <a:spLocks noChangeShapeType="1"/>
            </p:cNvSpPr>
            <p:nvPr/>
          </p:nvSpPr>
          <p:spPr bwMode="auto">
            <a:xfrm>
              <a:off x="1869978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1" name="Line 609"/>
            <p:cNvSpPr>
              <a:spLocks noChangeShapeType="1"/>
            </p:cNvSpPr>
            <p:nvPr/>
          </p:nvSpPr>
          <p:spPr bwMode="auto">
            <a:xfrm>
              <a:off x="1908447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2" name="Line 610"/>
            <p:cNvSpPr>
              <a:spLocks noChangeShapeType="1"/>
            </p:cNvSpPr>
            <p:nvPr/>
          </p:nvSpPr>
          <p:spPr bwMode="auto">
            <a:xfrm>
              <a:off x="1945877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3" name="Line 611"/>
            <p:cNvSpPr>
              <a:spLocks noChangeShapeType="1"/>
            </p:cNvSpPr>
            <p:nvPr/>
          </p:nvSpPr>
          <p:spPr bwMode="auto">
            <a:xfrm>
              <a:off x="1983306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4" name="Line 612"/>
            <p:cNvSpPr>
              <a:spLocks noChangeShapeType="1"/>
            </p:cNvSpPr>
            <p:nvPr/>
          </p:nvSpPr>
          <p:spPr bwMode="auto">
            <a:xfrm>
              <a:off x="2019696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5" name="Line 613"/>
            <p:cNvSpPr>
              <a:spLocks noChangeShapeType="1"/>
            </p:cNvSpPr>
            <p:nvPr/>
          </p:nvSpPr>
          <p:spPr bwMode="auto">
            <a:xfrm>
              <a:off x="2058165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6" name="Line 614"/>
            <p:cNvSpPr>
              <a:spLocks noChangeShapeType="1"/>
            </p:cNvSpPr>
            <p:nvPr/>
          </p:nvSpPr>
          <p:spPr bwMode="auto">
            <a:xfrm>
              <a:off x="2095594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7" name="Line 615"/>
            <p:cNvSpPr>
              <a:spLocks noChangeShapeType="1"/>
            </p:cNvSpPr>
            <p:nvPr/>
          </p:nvSpPr>
          <p:spPr bwMode="auto">
            <a:xfrm>
              <a:off x="2133024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8" name="Line 616"/>
            <p:cNvSpPr>
              <a:spLocks noChangeShapeType="1"/>
            </p:cNvSpPr>
            <p:nvPr/>
          </p:nvSpPr>
          <p:spPr bwMode="auto">
            <a:xfrm>
              <a:off x="2169414" y="2459607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79" name="Line 617"/>
            <p:cNvSpPr>
              <a:spLocks noChangeShapeType="1"/>
            </p:cNvSpPr>
            <p:nvPr/>
          </p:nvSpPr>
          <p:spPr bwMode="auto">
            <a:xfrm>
              <a:off x="2207883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0" name="Line 618"/>
            <p:cNvSpPr>
              <a:spLocks noChangeShapeType="1"/>
            </p:cNvSpPr>
            <p:nvPr/>
          </p:nvSpPr>
          <p:spPr bwMode="auto">
            <a:xfrm>
              <a:off x="2245312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1" name="Line 619"/>
            <p:cNvSpPr>
              <a:spLocks noChangeShapeType="1"/>
            </p:cNvSpPr>
            <p:nvPr/>
          </p:nvSpPr>
          <p:spPr bwMode="auto">
            <a:xfrm>
              <a:off x="2282741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2" name="Line 620"/>
            <p:cNvSpPr>
              <a:spLocks noChangeShapeType="1"/>
            </p:cNvSpPr>
            <p:nvPr/>
          </p:nvSpPr>
          <p:spPr bwMode="auto">
            <a:xfrm>
              <a:off x="2320171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3" name="Line 621"/>
            <p:cNvSpPr>
              <a:spLocks noChangeShapeType="1"/>
            </p:cNvSpPr>
            <p:nvPr/>
          </p:nvSpPr>
          <p:spPr bwMode="auto">
            <a:xfrm>
              <a:off x="2357600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4" name="Line 622"/>
            <p:cNvSpPr>
              <a:spLocks noChangeShapeType="1"/>
            </p:cNvSpPr>
            <p:nvPr/>
          </p:nvSpPr>
          <p:spPr bwMode="auto">
            <a:xfrm>
              <a:off x="2395030" y="245960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5" name="Line 623"/>
            <p:cNvSpPr>
              <a:spLocks noChangeShapeType="1"/>
            </p:cNvSpPr>
            <p:nvPr/>
          </p:nvSpPr>
          <p:spPr bwMode="auto">
            <a:xfrm>
              <a:off x="222043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6" name="Line 624"/>
            <p:cNvSpPr>
              <a:spLocks noChangeShapeType="1"/>
            </p:cNvSpPr>
            <p:nvPr/>
          </p:nvSpPr>
          <p:spPr bwMode="auto">
            <a:xfrm>
              <a:off x="259472" y="2027497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7" name="Line 625"/>
            <p:cNvSpPr>
              <a:spLocks noChangeShapeType="1"/>
            </p:cNvSpPr>
            <p:nvPr/>
          </p:nvSpPr>
          <p:spPr bwMode="auto">
            <a:xfrm>
              <a:off x="296902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8" name="Line 626"/>
            <p:cNvSpPr>
              <a:spLocks noChangeShapeType="1"/>
            </p:cNvSpPr>
            <p:nvPr/>
          </p:nvSpPr>
          <p:spPr bwMode="auto">
            <a:xfrm>
              <a:off x="334331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89" name="Line 627"/>
            <p:cNvSpPr>
              <a:spLocks noChangeShapeType="1"/>
            </p:cNvSpPr>
            <p:nvPr/>
          </p:nvSpPr>
          <p:spPr bwMode="auto">
            <a:xfrm>
              <a:off x="371761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0" name="Line 628"/>
            <p:cNvSpPr>
              <a:spLocks noChangeShapeType="1"/>
            </p:cNvSpPr>
            <p:nvPr/>
          </p:nvSpPr>
          <p:spPr bwMode="auto">
            <a:xfrm>
              <a:off x="410230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1" name="Line 629"/>
            <p:cNvSpPr>
              <a:spLocks noChangeShapeType="1"/>
            </p:cNvSpPr>
            <p:nvPr/>
          </p:nvSpPr>
          <p:spPr bwMode="auto">
            <a:xfrm>
              <a:off x="446620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2" name="Line 630"/>
            <p:cNvSpPr>
              <a:spLocks noChangeShapeType="1"/>
            </p:cNvSpPr>
            <p:nvPr/>
          </p:nvSpPr>
          <p:spPr bwMode="auto">
            <a:xfrm>
              <a:off x="484049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3" name="Line 631"/>
            <p:cNvSpPr>
              <a:spLocks noChangeShapeType="1"/>
            </p:cNvSpPr>
            <p:nvPr/>
          </p:nvSpPr>
          <p:spPr bwMode="auto">
            <a:xfrm>
              <a:off x="521478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4" name="Line 632"/>
            <p:cNvSpPr>
              <a:spLocks noChangeShapeType="1"/>
            </p:cNvSpPr>
            <p:nvPr/>
          </p:nvSpPr>
          <p:spPr bwMode="auto">
            <a:xfrm>
              <a:off x="559948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5" name="Line 633"/>
            <p:cNvSpPr>
              <a:spLocks noChangeShapeType="1"/>
            </p:cNvSpPr>
            <p:nvPr/>
          </p:nvSpPr>
          <p:spPr bwMode="auto">
            <a:xfrm>
              <a:off x="596337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6" name="Line 634"/>
            <p:cNvSpPr>
              <a:spLocks noChangeShapeType="1"/>
            </p:cNvSpPr>
            <p:nvPr/>
          </p:nvSpPr>
          <p:spPr bwMode="auto">
            <a:xfrm>
              <a:off x="633767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7" name="Line 635"/>
            <p:cNvSpPr>
              <a:spLocks noChangeShapeType="1"/>
            </p:cNvSpPr>
            <p:nvPr/>
          </p:nvSpPr>
          <p:spPr bwMode="auto">
            <a:xfrm>
              <a:off x="672236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8" name="Line 636"/>
            <p:cNvSpPr>
              <a:spLocks noChangeShapeType="1"/>
            </p:cNvSpPr>
            <p:nvPr/>
          </p:nvSpPr>
          <p:spPr bwMode="auto">
            <a:xfrm>
              <a:off x="709666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99" name="Line 637"/>
            <p:cNvSpPr>
              <a:spLocks noChangeShapeType="1"/>
            </p:cNvSpPr>
            <p:nvPr/>
          </p:nvSpPr>
          <p:spPr bwMode="auto">
            <a:xfrm>
              <a:off x="747095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0" name="Line 638"/>
            <p:cNvSpPr>
              <a:spLocks noChangeShapeType="1"/>
            </p:cNvSpPr>
            <p:nvPr/>
          </p:nvSpPr>
          <p:spPr bwMode="auto">
            <a:xfrm>
              <a:off x="783485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1" name="Line 639"/>
            <p:cNvSpPr>
              <a:spLocks noChangeShapeType="1"/>
            </p:cNvSpPr>
            <p:nvPr/>
          </p:nvSpPr>
          <p:spPr bwMode="auto">
            <a:xfrm>
              <a:off x="821954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2" name="Line 640"/>
            <p:cNvSpPr>
              <a:spLocks noChangeShapeType="1"/>
            </p:cNvSpPr>
            <p:nvPr/>
          </p:nvSpPr>
          <p:spPr bwMode="auto">
            <a:xfrm>
              <a:off x="859383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3" name="Line 641"/>
            <p:cNvSpPr>
              <a:spLocks noChangeShapeType="1"/>
            </p:cNvSpPr>
            <p:nvPr/>
          </p:nvSpPr>
          <p:spPr bwMode="auto">
            <a:xfrm>
              <a:off x="896813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4" name="Line 642"/>
            <p:cNvSpPr>
              <a:spLocks noChangeShapeType="1"/>
            </p:cNvSpPr>
            <p:nvPr/>
          </p:nvSpPr>
          <p:spPr bwMode="auto">
            <a:xfrm>
              <a:off x="933202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5" name="Line 643"/>
            <p:cNvSpPr>
              <a:spLocks noChangeShapeType="1"/>
            </p:cNvSpPr>
            <p:nvPr/>
          </p:nvSpPr>
          <p:spPr bwMode="auto">
            <a:xfrm>
              <a:off x="971672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6" name="Line 644"/>
            <p:cNvSpPr>
              <a:spLocks noChangeShapeType="1"/>
            </p:cNvSpPr>
            <p:nvPr/>
          </p:nvSpPr>
          <p:spPr bwMode="auto">
            <a:xfrm>
              <a:off x="1009101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7" name="Line 645"/>
            <p:cNvSpPr>
              <a:spLocks noChangeShapeType="1"/>
            </p:cNvSpPr>
            <p:nvPr/>
          </p:nvSpPr>
          <p:spPr bwMode="auto">
            <a:xfrm>
              <a:off x="1046531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8" name="Line 646"/>
            <p:cNvSpPr>
              <a:spLocks noChangeShapeType="1"/>
            </p:cNvSpPr>
            <p:nvPr/>
          </p:nvSpPr>
          <p:spPr bwMode="auto">
            <a:xfrm>
              <a:off x="1083960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09" name="Line 647"/>
            <p:cNvSpPr>
              <a:spLocks noChangeShapeType="1"/>
            </p:cNvSpPr>
            <p:nvPr/>
          </p:nvSpPr>
          <p:spPr bwMode="auto">
            <a:xfrm>
              <a:off x="1121390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0" name="Line 648"/>
            <p:cNvSpPr>
              <a:spLocks noChangeShapeType="1"/>
            </p:cNvSpPr>
            <p:nvPr/>
          </p:nvSpPr>
          <p:spPr bwMode="auto">
            <a:xfrm>
              <a:off x="1158819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1" name="Line 649"/>
            <p:cNvSpPr>
              <a:spLocks noChangeShapeType="1"/>
            </p:cNvSpPr>
            <p:nvPr/>
          </p:nvSpPr>
          <p:spPr bwMode="auto">
            <a:xfrm>
              <a:off x="1196248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2" name="Line 650"/>
            <p:cNvSpPr>
              <a:spLocks noChangeShapeType="1"/>
            </p:cNvSpPr>
            <p:nvPr/>
          </p:nvSpPr>
          <p:spPr bwMode="auto">
            <a:xfrm>
              <a:off x="1233678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3" name="Line 651"/>
            <p:cNvSpPr>
              <a:spLocks noChangeShapeType="1"/>
            </p:cNvSpPr>
            <p:nvPr/>
          </p:nvSpPr>
          <p:spPr bwMode="auto">
            <a:xfrm>
              <a:off x="1271107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4" name="Line 652"/>
            <p:cNvSpPr>
              <a:spLocks noChangeShapeType="1"/>
            </p:cNvSpPr>
            <p:nvPr/>
          </p:nvSpPr>
          <p:spPr bwMode="auto">
            <a:xfrm>
              <a:off x="1308537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5" name="Line 653"/>
            <p:cNvSpPr>
              <a:spLocks noChangeShapeType="1"/>
            </p:cNvSpPr>
            <p:nvPr/>
          </p:nvSpPr>
          <p:spPr bwMode="auto">
            <a:xfrm>
              <a:off x="1345966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6" name="Line 654"/>
            <p:cNvSpPr>
              <a:spLocks noChangeShapeType="1"/>
            </p:cNvSpPr>
            <p:nvPr/>
          </p:nvSpPr>
          <p:spPr bwMode="auto">
            <a:xfrm>
              <a:off x="1383396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7" name="Line 655"/>
            <p:cNvSpPr>
              <a:spLocks noChangeShapeType="1"/>
            </p:cNvSpPr>
            <p:nvPr/>
          </p:nvSpPr>
          <p:spPr bwMode="auto">
            <a:xfrm>
              <a:off x="1420825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8" name="Line 656"/>
            <p:cNvSpPr>
              <a:spLocks noChangeShapeType="1"/>
            </p:cNvSpPr>
            <p:nvPr/>
          </p:nvSpPr>
          <p:spPr bwMode="auto">
            <a:xfrm>
              <a:off x="1458254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19" name="Line 657"/>
            <p:cNvSpPr>
              <a:spLocks noChangeShapeType="1"/>
            </p:cNvSpPr>
            <p:nvPr/>
          </p:nvSpPr>
          <p:spPr bwMode="auto">
            <a:xfrm>
              <a:off x="1496723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0" name="Line 658"/>
            <p:cNvSpPr>
              <a:spLocks noChangeShapeType="1"/>
            </p:cNvSpPr>
            <p:nvPr/>
          </p:nvSpPr>
          <p:spPr bwMode="auto">
            <a:xfrm>
              <a:off x="1533113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1" name="Line 659"/>
            <p:cNvSpPr>
              <a:spLocks noChangeShapeType="1"/>
            </p:cNvSpPr>
            <p:nvPr/>
          </p:nvSpPr>
          <p:spPr bwMode="auto">
            <a:xfrm>
              <a:off x="1570543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2" name="Line 660"/>
            <p:cNvSpPr>
              <a:spLocks noChangeShapeType="1"/>
            </p:cNvSpPr>
            <p:nvPr/>
          </p:nvSpPr>
          <p:spPr bwMode="auto">
            <a:xfrm>
              <a:off x="1607972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3" name="Line 661"/>
            <p:cNvSpPr>
              <a:spLocks noChangeShapeType="1"/>
            </p:cNvSpPr>
            <p:nvPr/>
          </p:nvSpPr>
          <p:spPr bwMode="auto">
            <a:xfrm>
              <a:off x="1646441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4" name="Line 662"/>
            <p:cNvSpPr>
              <a:spLocks noChangeShapeType="1"/>
            </p:cNvSpPr>
            <p:nvPr/>
          </p:nvSpPr>
          <p:spPr bwMode="auto">
            <a:xfrm>
              <a:off x="1682831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5" name="Line 663"/>
            <p:cNvSpPr>
              <a:spLocks noChangeShapeType="1"/>
            </p:cNvSpPr>
            <p:nvPr/>
          </p:nvSpPr>
          <p:spPr bwMode="auto">
            <a:xfrm>
              <a:off x="1720261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6" name="Line 664"/>
            <p:cNvSpPr>
              <a:spLocks noChangeShapeType="1"/>
            </p:cNvSpPr>
            <p:nvPr/>
          </p:nvSpPr>
          <p:spPr bwMode="auto">
            <a:xfrm>
              <a:off x="1757690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7" name="Line 665"/>
            <p:cNvSpPr>
              <a:spLocks noChangeShapeType="1"/>
            </p:cNvSpPr>
            <p:nvPr/>
          </p:nvSpPr>
          <p:spPr bwMode="auto">
            <a:xfrm>
              <a:off x="1796159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8" name="Line 666"/>
            <p:cNvSpPr>
              <a:spLocks noChangeShapeType="1"/>
            </p:cNvSpPr>
            <p:nvPr/>
          </p:nvSpPr>
          <p:spPr bwMode="auto">
            <a:xfrm>
              <a:off x="1832549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29" name="Line 667"/>
            <p:cNvSpPr>
              <a:spLocks noChangeShapeType="1"/>
            </p:cNvSpPr>
            <p:nvPr/>
          </p:nvSpPr>
          <p:spPr bwMode="auto">
            <a:xfrm>
              <a:off x="1869978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0" name="Line 668"/>
            <p:cNvSpPr>
              <a:spLocks noChangeShapeType="1"/>
            </p:cNvSpPr>
            <p:nvPr/>
          </p:nvSpPr>
          <p:spPr bwMode="auto">
            <a:xfrm>
              <a:off x="1908447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1" name="Line 669"/>
            <p:cNvSpPr>
              <a:spLocks noChangeShapeType="1"/>
            </p:cNvSpPr>
            <p:nvPr/>
          </p:nvSpPr>
          <p:spPr bwMode="auto">
            <a:xfrm>
              <a:off x="1945877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2" name="Line 670"/>
            <p:cNvSpPr>
              <a:spLocks noChangeShapeType="1"/>
            </p:cNvSpPr>
            <p:nvPr/>
          </p:nvSpPr>
          <p:spPr bwMode="auto">
            <a:xfrm>
              <a:off x="1983306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3" name="Line 671"/>
            <p:cNvSpPr>
              <a:spLocks noChangeShapeType="1"/>
            </p:cNvSpPr>
            <p:nvPr/>
          </p:nvSpPr>
          <p:spPr bwMode="auto">
            <a:xfrm>
              <a:off x="2019696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4" name="Line 672"/>
            <p:cNvSpPr>
              <a:spLocks noChangeShapeType="1"/>
            </p:cNvSpPr>
            <p:nvPr/>
          </p:nvSpPr>
          <p:spPr bwMode="auto">
            <a:xfrm>
              <a:off x="2058165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5" name="Line 673"/>
            <p:cNvSpPr>
              <a:spLocks noChangeShapeType="1"/>
            </p:cNvSpPr>
            <p:nvPr/>
          </p:nvSpPr>
          <p:spPr bwMode="auto">
            <a:xfrm>
              <a:off x="2095594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6" name="Line 674"/>
            <p:cNvSpPr>
              <a:spLocks noChangeShapeType="1"/>
            </p:cNvSpPr>
            <p:nvPr/>
          </p:nvSpPr>
          <p:spPr bwMode="auto">
            <a:xfrm>
              <a:off x="2133024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7" name="Line 675"/>
            <p:cNvSpPr>
              <a:spLocks noChangeShapeType="1"/>
            </p:cNvSpPr>
            <p:nvPr/>
          </p:nvSpPr>
          <p:spPr bwMode="auto">
            <a:xfrm>
              <a:off x="2169414" y="2027497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8" name="Line 676"/>
            <p:cNvSpPr>
              <a:spLocks noChangeShapeType="1"/>
            </p:cNvSpPr>
            <p:nvPr/>
          </p:nvSpPr>
          <p:spPr bwMode="auto">
            <a:xfrm>
              <a:off x="2207883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39" name="Line 677"/>
            <p:cNvSpPr>
              <a:spLocks noChangeShapeType="1"/>
            </p:cNvSpPr>
            <p:nvPr/>
          </p:nvSpPr>
          <p:spPr bwMode="auto">
            <a:xfrm>
              <a:off x="2245312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0" name="Line 678"/>
            <p:cNvSpPr>
              <a:spLocks noChangeShapeType="1"/>
            </p:cNvSpPr>
            <p:nvPr/>
          </p:nvSpPr>
          <p:spPr bwMode="auto">
            <a:xfrm>
              <a:off x="2282741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1" name="Line 679"/>
            <p:cNvSpPr>
              <a:spLocks noChangeShapeType="1"/>
            </p:cNvSpPr>
            <p:nvPr/>
          </p:nvSpPr>
          <p:spPr bwMode="auto">
            <a:xfrm>
              <a:off x="2320171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2" name="Line 680"/>
            <p:cNvSpPr>
              <a:spLocks noChangeShapeType="1"/>
            </p:cNvSpPr>
            <p:nvPr/>
          </p:nvSpPr>
          <p:spPr bwMode="auto">
            <a:xfrm>
              <a:off x="2357600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3" name="Line 681"/>
            <p:cNvSpPr>
              <a:spLocks noChangeShapeType="1"/>
            </p:cNvSpPr>
            <p:nvPr/>
          </p:nvSpPr>
          <p:spPr bwMode="auto">
            <a:xfrm>
              <a:off x="2395030" y="2027497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4" name="Line 682"/>
            <p:cNvSpPr>
              <a:spLocks noChangeShapeType="1"/>
            </p:cNvSpPr>
            <p:nvPr/>
          </p:nvSpPr>
          <p:spPr bwMode="auto">
            <a:xfrm>
              <a:off x="222043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5" name="Line 683"/>
            <p:cNvSpPr>
              <a:spLocks noChangeShapeType="1"/>
            </p:cNvSpPr>
            <p:nvPr/>
          </p:nvSpPr>
          <p:spPr bwMode="auto">
            <a:xfrm>
              <a:off x="259472" y="1596355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6" name="Line 684"/>
            <p:cNvSpPr>
              <a:spLocks noChangeShapeType="1"/>
            </p:cNvSpPr>
            <p:nvPr/>
          </p:nvSpPr>
          <p:spPr bwMode="auto">
            <a:xfrm>
              <a:off x="296902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7" name="Line 685"/>
            <p:cNvSpPr>
              <a:spLocks noChangeShapeType="1"/>
            </p:cNvSpPr>
            <p:nvPr/>
          </p:nvSpPr>
          <p:spPr bwMode="auto">
            <a:xfrm>
              <a:off x="334331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8" name="Line 686"/>
            <p:cNvSpPr>
              <a:spLocks noChangeShapeType="1"/>
            </p:cNvSpPr>
            <p:nvPr/>
          </p:nvSpPr>
          <p:spPr bwMode="auto">
            <a:xfrm>
              <a:off x="371761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49" name="Line 687"/>
            <p:cNvSpPr>
              <a:spLocks noChangeShapeType="1"/>
            </p:cNvSpPr>
            <p:nvPr/>
          </p:nvSpPr>
          <p:spPr bwMode="auto">
            <a:xfrm>
              <a:off x="410230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0" name="Line 688"/>
            <p:cNvSpPr>
              <a:spLocks noChangeShapeType="1"/>
            </p:cNvSpPr>
            <p:nvPr/>
          </p:nvSpPr>
          <p:spPr bwMode="auto">
            <a:xfrm>
              <a:off x="446620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1" name="Line 689"/>
            <p:cNvSpPr>
              <a:spLocks noChangeShapeType="1"/>
            </p:cNvSpPr>
            <p:nvPr/>
          </p:nvSpPr>
          <p:spPr bwMode="auto">
            <a:xfrm>
              <a:off x="484049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2" name="Line 690"/>
            <p:cNvSpPr>
              <a:spLocks noChangeShapeType="1"/>
            </p:cNvSpPr>
            <p:nvPr/>
          </p:nvSpPr>
          <p:spPr bwMode="auto">
            <a:xfrm>
              <a:off x="521478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3" name="Line 691"/>
            <p:cNvSpPr>
              <a:spLocks noChangeShapeType="1"/>
            </p:cNvSpPr>
            <p:nvPr/>
          </p:nvSpPr>
          <p:spPr bwMode="auto">
            <a:xfrm>
              <a:off x="559948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4" name="Line 692"/>
            <p:cNvSpPr>
              <a:spLocks noChangeShapeType="1"/>
            </p:cNvSpPr>
            <p:nvPr/>
          </p:nvSpPr>
          <p:spPr bwMode="auto">
            <a:xfrm>
              <a:off x="596337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5" name="Line 693"/>
            <p:cNvSpPr>
              <a:spLocks noChangeShapeType="1"/>
            </p:cNvSpPr>
            <p:nvPr/>
          </p:nvSpPr>
          <p:spPr bwMode="auto">
            <a:xfrm>
              <a:off x="633767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6" name="Line 694"/>
            <p:cNvSpPr>
              <a:spLocks noChangeShapeType="1"/>
            </p:cNvSpPr>
            <p:nvPr/>
          </p:nvSpPr>
          <p:spPr bwMode="auto">
            <a:xfrm>
              <a:off x="672236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7" name="Line 695"/>
            <p:cNvSpPr>
              <a:spLocks noChangeShapeType="1"/>
            </p:cNvSpPr>
            <p:nvPr/>
          </p:nvSpPr>
          <p:spPr bwMode="auto">
            <a:xfrm>
              <a:off x="709666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8" name="Line 696"/>
            <p:cNvSpPr>
              <a:spLocks noChangeShapeType="1"/>
            </p:cNvSpPr>
            <p:nvPr/>
          </p:nvSpPr>
          <p:spPr bwMode="auto">
            <a:xfrm>
              <a:off x="747095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59" name="Line 697"/>
            <p:cNvSpPr>
              <a:spLocks noChangeShapeType="1"/>
            </p:cNvSpPr>
            <p:nvPr/>
          </p:nvSpPr>
          <p:spPr bwMode="auto">
            <a:xfrm>
              <a:off x="783485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0" name="Line 698"/>
            <p:cNvSpPr>
              <a:spLocks noChangeShapeType="1"/>
            </p:cNvSpPr>
            <p:nvPr/>
          </p:nvSpPr>
          <p:spPr bwMode="auto">
            <a:xfrm>
              <a:off x="821954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1" name="Line 699"/>
            <p:cNvSpPr>
              <a:spLocks noChangeShapeType="1"/>
            </p:cNvSpPr>
            <p:nvPr/>
          </p:nvSpPr>
          <p:spPr bwMode="auto">
            <a:xfrm>
              <a:off x="859383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2" name="Line 700"/>
            <p:cNvSpPr>
              <a:spLocks noChangeShapeType="1"/>
            </p:cNvSpPr>
            <p:nvPr/>
          </p:nvSpPr>
          <p:spPr bwMode="auto">
            <a:xfrm>
              <a:off x="896813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3" name="Line 701"/>
            <p:cNvSpPr>
              <a:spLocks noChangeShapeType="1"/>
            </p:cNvSpPr>
            <p:nvPr/>
          </p:nvSpPr>
          <p:spPr bwMode="auto">
            <a:xfrm>
              <a:off x="933202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4" name="Line 702"/>
            <p:cNvSpPr>
              <a:spLocks noChangeShapeType="1"/>
            </p:cNvSpPr>
            <p:nvPr/>
          </p:nvSpPr>
          <p:spPr bwMode="auto">
            <a:xfrm>
              <a:off x="971672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5" name="Line 703"/>
            <p:cNvSpPr>
              <a:spLocks noChangeShapeType="1"/>
            </p:cNvSpPr>
            <p:nvPr/>
          </p:nvSpPr>
          <p:spPr bwMode="auto">
            <a:xfrm>
              <a:off x="1009101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6" name="Line 704"/>
            <p:cNvSpPr>
              <a:spLocks noChangeShapeType="1"/>
            </p:cNvSpPr>
            <p:nvPr/>
          </p:nvSpPr>
          <p:spPr bwMode="auto">
            <a:xfrm>
              <a:off x="1046531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7" name="Line 705"/>
            <p:cNvSpPr>
              <a:spLocks noChangeShapeType="1"/>
            </p:cNvSpPr>
            <p:nvPr/>
          </p:nvSpPr>
          <p:spPr bwMode="auto">
            <a:xfrm>
              <a:off x="1083960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8" name="Line 706"/>
            <p:cNvSpPr>
              <a:spLocks noChangeShapeType="1"/>
            </p:cNvSpPr>
            <p:nvPr/>
          </p:nvSpPr>
          <p:spPr bwMode="auto">
            <a:xfrm>
              <a:off x="1121390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69" name="Line 707"/>
            <p:cNvSpPr>
              <a:spLocks noChangeShapeType="1"/>
            </p:cNvSpPr>
            <p:nvPr/>
          </p:nvSpPr>
          <p:spPr bwMode="auto">
            <a:xfrm>
              <a:off x="1158819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0" name="Line 708"/>
            <p:cNvSpPr>
              <a:spLocks noChangeShapeType="1"/>
            </p:cNvSpPr>
            <p:nvPr/>
          </p:nvSpPr>
          <p:spPr bwMode="auto">
            <a:xfrm>
              <a:off x="1196248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1" name="Line 709"/>
            <p:cNvSpPr>
              <a:spLocks noChangeShapeType="1"/>
            </p:cNvSpPr>
            <p:nvPr/>
          </p:nvSpPr>
          <p:spPr bwMode="auto">
            <a:xfrm>
              <a:off x="1233678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2" name="Line 710"/>
            <p:cNvSpPr>
              <a:spLocks noChangeShapeType="1"/>
            </p:cNvSpPr>
            <p:nvPr/>
          </p:nvSpPr>
          <p:spPr bwMode="auto">
            <a:xfrm>
              <a:off x="1271107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3" name="Line 711"/>
            <p:cNvSpPr>
              <a:spLocks noChangeShapeType="1"/>
            </p:cNvSpPr>
            <p:nvPr/>
          </p:nvSpPr>
          <p:spPr bwMode="auto">
            <a:xfrm>
              <a:off x="1308537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4" name="Line 712"/>
            <p:cNvSpPr>
              <a:spLocks noChangeShapeType="1"/>
            </p:cNvSpPr>
            <p:nvPr/>
          </p:nvSpPr>
          <p:spPr bwMode="auto">
            <a:xfrm>
              <a:off x="1345966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5" name="Line 713"/>
            <p:cNvSpPr>
              <a:spLocks noChangeShapeType="1"/>
            </p:cNvSpPr>
            <p:nvPr/>
          </p:nvSpPr>
          <p:spPr bwMode="auto">
            <a:xfrm>
              <a:off x="1383396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6" name="Line 714"/>
            <p:cNvSpPr>
              <a:spLocks noChangeShapeType="1"/>
            </p:cNvSpPr>
            <p:nvPr/>
          </p:nvSpPr>
          <p:spPr bwMode="auto">
            <a:xfrm>
              <a:off x="1420825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7" name="Line 715"/>
            <p:cNvSpPr>
              <a:spLocks noChangeShapeType="1"/>
            </p:cNvSpPr>
            <p:nvPr/>
          </p:nvSpPr>
          <p:spPr bwMode="auto">
            <a:xfrm>
              <a:off x="1458254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8" name="Line 716"/>
            <p:cNvSpPr>
              <a:spLocks noChangeShapeType="1"/>
            </p:cNvSpPr>
            <p:nvPr/>
          </p:nvSpPr>
          <p:spPr bwMode="auto">
            <a:xfrm>
              <a:off x="1496723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79" name="Line 717"/>
            <p:cNvSpPr>
              <a:spLocks noChangeShapeType="1"/>
            </p:cNvSpPr>
            <p:nvPr/>
          </p:nvSpPr>
          <p:spPr bwMode="auto">
            <a:xfrm>
              <a:off x="1533113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0" name="Line 718"/>
            <p:cNvSpPr>
              <a:spLocks noChangeShapeType="1"/>
            </p:cNvSpPr>
            <p:nvPr/>
          </p:nvSpPr>
          <p:spPr bwMode="auto">
            <a:xfrm>
              <a:off x="1570543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1" name="Line 719"/>
            <p:cNvSpPr>
              <a:spLocks noChangeShapeType="1"/>
            </p:cNvSpPr>
            <p:nvPr/>
          </p:nvSpPr>
          <p:spPr bwMode="auto">
            <a:xfrm>
              <a:off x="1607972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2" name="Line 720"/>
            <p:cNvSpPr>
              <a:spLocks noChangeShapeType="1"/>
            </p:cNvSpPr>
            <p:nvPr/>
          </p:nvSpPr>
          <p:spPr bwMode="auto">
            <a:xfrm>
              <a:off x="1646441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3" name="Line 721"/>
            <p:cNvSpPr>
              <a:spLocks noChangeShapeType="1"/>
            </p:cNvSpPr>
            <p:nvPr/>
          </p:nvSpPr>
          <p:spPr bwMode="auto">
            <a:xfrm>
              <a:off x="1682831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4" name="Line 722"/>
            <p:cNvSpPr>
              <a:spLocks noChangeShapeType="1"/>
            </p:cNvSpPr>
            <p:nvPr/>
          </p:nvSpPr>
          <p:spPr bwMode="auto">
            <a:xfrm>
              <a:off x="1720261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5" name="Line 723"/>
            <p:cNvSpPr>
              <a:spLocks noChangeShapeType="1"/>
            </p:cNvSpPr>
            <p:nvPr/>
          </p:nvSpPr>
          <p:spPr bwMode="auto">
            <a:xfrm>
              <a:off x="1757690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6" name="Line 724"/>
            <p:cNvSpPr>
              <a:spLocks noChangeShapeType="1"/>
            </p:cNvSpPr>
            <p:nvPr/>
          </p:nvSpPr>
          <p:spPr bwMode="auto">
            <a:xfrm>
              <a:off x="1796159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7" name="Line 725"/>
            <p:cNvSpPr>
              <a:spLocks noChangeShapeType="1"/>
            </p:cNvSpPr>
            <p:nvPr/>
          </p:nvSpPr>
          <p:spPr bwMode="auto">
            <a:xfrm>
              <a:off x="1832549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8" name="Line 726"/>
            <p:cNvSpPr>
              <a:spLocks noChangeShapeType="1"/>
            </p:cNvSpPr>
            <p:nvPr/>
          </p:nvSpPr>
          <p:spPr bwMode="auto">
            <a:xfrm>
              <a:off x="1869978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89" name="Line 727"/>
            <p:cNvSpPr>
              <a:spLocks noChangeShapeType="1"/>
            </p:cNvSpPr>
            <p:nvPr/>
          </p:nvSpPr>
          <p:spPr bwMode="auto">
            <a:xfrm>
              <a:off x="1908447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0" name="Line 728"/>
            <p:cNvSpPr>
              <a:spLocks noChangeShapeType="1"/>
            </p:cNvSpPr>
            <p:nvPr/>
          </p:nvSpPr>
          <p:spPr bwMode="auto">
            <a:xfrm>
              <a:off x="1945877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1" name="Line 729"/>
            <p:cNvSpPr>
              <a:spLocks noChangeShapeType="1"/>
            </p:cNvSpPr>
            <p:nvPr/>
          </p:nvSpPr>
          <p:spPr bwMode="auto">
            <a:xfrm>
              <a:off x="1983306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2" name="Line 730"/>
            <p:cNvSpPr>
              <a:spLocks noChangeShapeType="1"/>
            </p:cNvSpPr>
            <p:nvPr/>
          </p:nvSpPr>
          <p:spPr bwMode="auto">
            <a:xfrm>
              <a:off x="2019696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3" name="Line 731"/>
            <p:cNvSpPr>
              <a:spLocks noChangeShapeType="1"/>
            </p:cNvSpPr>
            <p:nvPr/>
          </p:nvSpPr>
          <p:spPr bwMode="auto">
            <a:xfrm>
              <a:off x="2058165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4" name="Line 732"/>
            <p:cNvSpPr>
              <a:spLocks noChangeShapeType="1"/>
            </p:cNvSpPr>
            <p:nvPr/>
          </p:nvSpPr>
          <p:spPr bwMode="auto">
            <a:xfrm>
              <a:off x="2095594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5" name="Line 733"/>
            <p:cNvSpPr>
              <a:spLocks noChangeShapeType="1"/>
            </p:cNvSpPr>
            <p:nvPr/>
          </p:nvSpPr>
          <p:spPr bwMode="auto">
            <a:xfrm>
              <a:off x="2133024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6" name="Line 734"/>
            <p:cNvSpPr>
              <a:spLocks noChangeShapeType="1"/>
            </p:cNvSpPr>
            <p:nvPr/>
          </p:nvSpPr>
          <p:spPr bwMode="auto">
            <a:xfrm>
              <a:off x="2169414" y="1596355"/>
              <a:ext cx="519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7" name="Line 735"/>
            <p:cNvSpPr>
              <a:spLocks noChangeShapeType="1"/>
            </p:cNvSpPr>
            <p:nvPr/>
          </p:nvSpPr>
          <p:spPr bwMode="auto">
            <a:xfrm>
              <a:off x="2207883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8" name="Line 736"/>
            <p:cNvSpPr>
              <a:spLocks noChangeShapeType="1"/>
            </p:cNvSpPr>
            <p:nvPr/>
          </p:nvSpPr>
          <p:spPr bwMode="auto">
            <a:xfrm>
              <a:off x="2245312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99" name="Line 737"/>
            <p:cNvSpPr>
              <a:spLocks noChangeShapeType="1"/>
            </p:cNvSpPr>
            <p:nvPr/>
          </p:nvSpPr>
          <p:spPr bwMode="auto">
            <a:xfrm>
              <a:off x="2282741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0" name="Line 738"/>
            <p:cNvSpPr>
              <a:spLocks noChangeShapeType="1"/>
            </p:cNvSpPr>
            <p:nvPr/>
          </p:nvSpPr>
          <p:spPr bwMode="auto">
            <a:xfrm>
              <a:off x="2320171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1" name="Line 739"/>
            <p:cNvSpPr>
              <a:spLocks noChangeShapeType="1"/>
            </p:cNvSpPr>
            <p:nvPr/>
          </p:nvSpPr>
          <p:spPr bwMode="auto">
            <a:xfrm>
              <a:off x="2357600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2" name="Line 740"/>
            <p:cNvSpPr>
              <a:spLocks noChangeShapeType="1"/>
            </p:cNvSpPr>
            <p:nvPr/>
          </p:nvSpPr>
          <p:spPr bwMode="auto">
            <a:xfrm>
              <a:off x="2395030" y="1596355"/>
              <a:ext cx="4159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3" name="Line 741"/>
            <p:cNvSpPr>
              <a:spLocks noChangeShapeType="1"/>
            </p:cNvSpPr>
            <p:nvPr/>
          </p:nvSpPr>
          <p:spPr bwMode="auto">
            <a:xfrm>
              <a:off x="222043" y="1596355"/>
              <a:ext cx="220521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4" name="Line 742"/>
            <p:cNvSpPr>
              <a:spLocks noChangeShapeType="1"/>
            </p:cNvSpPr>
            <p:nvPr/>
          </p:nvSpPr>
          <p:spPr bwMode="auto">
            <a:xfrm>
              <a:off x="222043" y="3753033"/>
              <a:ext cx="220521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5" name="Line 743"/>
            <p:cNvSpPr>
              <a:spLocks noChangeShapeType="1"/>
            </p:cNvSpPr>
            <p:nvPr/>
          </p:nvSpPr>
          <p:spPr bwMode="auto">
            <a:xfrm flipV="1">
              <a:off x="2427261" y="1596355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6" name="Line 744"/>
            <p:cNvSpPr>
              <a:spLocks noChangeShapeType="1"/>
            </p:cNvSpPr>
            <p:nvPr/>
          </p:nvSpPr>
          <p:spPr bwMode="auto">
            <a:xfrm flipV="1">
              <a:off x="222043" y="1596355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7" name="Line 745"/>
            <p:cNvSpPr>
              <a:spLocks noChangeShapeType="1"/>
            </p:cNvSpPr>
            <p:nvPr/>
          </p:nvSpPr>
          <p:spPr bwMode="auto">
            <a:xfrm>
              <a:off x="222043" y="3753033"/>
              <a:ext cx="220521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8" name="Line 746"/>
            <p:cNvSpPr>
              <a:spLocks noChangeShapeType="1"/>
            </p:cNvSpPr>
            <p:nvPr/>
          </p:nvSpPr>
          <p:spPr bwMode="auto">
            <a:xfrm flipV="1">
              <a:off x="222043" y="1596355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09" name="Line 747"/>
            <p:cNvSpPr>
              <a:spLocks noChangeShapeType="1"/>
            </p:cNvSpPr>
            <p:nvPr/>
          </p:nvSpPr>
          <p:spPr bwMode="auto">
            <a:xfrm flipV="1">
              <a:off x="222043" y="3730749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0" name="Line 748"/>
            <p:cNvSpPr>
              <a:spLocks noChangeShapeType="1"/>
            </p:cNvSpPr>
            <p:nvPr/>
          </p:nvSpPr>
          <p:spPr bwMode="auto">
            <a:xfrm>
              <a:off x="222043" y="1596355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1" name="Freeform 749"/>
            <p:cNvSpPr>
              <a:spLocks/>
            </p:cNvSpPr>
            <p:nvPr/>
          </p:nvSpPr>
          <p:spPr bwMode="auto">
            <a:xfrm>
              <a:off x="195011" y="3797601"/>
              <a:ext cx="55105" cy="78478"/>
            </a:xfrm>
            <a:custGeom>
              <a:avLst/>
              <a:gdLst>
                <a:gd name="T0" fmla="*/ 57 w 105"/>
                <a:gd name="T1" fmla="*/ 0 h 162"/>
                <a:gd name="T2" fmla="*/ 73 w 105"/>
                <a:gd name="T3" fmla="*/ 4 h 162"/>
                <a:gd name="T4" fmla="*/ 84 w 105"/>
                <a:gd name="T5" fmla="*/ 14 h 162"/>
                <a:gd name="T6" fmla="*/ 92 w 105"/>
                <a:gd name="T7" fmla="*/ 25 h 162"/>
                <a:gd name="T8" fmla="*/ 95 w 105"/>
                <a:gd name="T9" fmla="*/ 39 h 162"/>
                <a:gd name="T10" fmla="*/ 92 w 105"/>
                <a:gd name="T11" fmla="*/ 52 h 162"/>
                <a:gd name="T12" fmla="*/ 84 w 105"/>
                <a:gd name="T13" fmla="*/ 63 h 162"/>
                <a:gd name="T14" fmla="*/ 73 w 105"/>
                <a:gd name="T15" fmla="*/ 71 h 162"/>
                <a:gd name="T16" fmla="*/ 89 w 105"/>
                <a:gd name="T17" fmla="*/ 79 h 162"/>
                <a:gd name="T18" fmla="*/ 102 w 105"/>
                <a:gd name="T19" fmla="*/ 97 h 162"/>
                <a:gd name="T20" fmla="*/ 100 w 105"/>
                <a:gd name="T21" fmla="*/ 132 h 162"/>
                <a:gd name="T22" fmla="*/ 72 w 105"/>
                <a:gd name="T23" fmla="*/ 159 h 162"/>
                <a:gd name="T24" fmla="*/ 30 w 105"/>
                <a:gd name="T25" fmla="*/ 159 h 162"/>
                <a:gd name="T26" fmla="*/ 5 w 105"/>
                <a:gd name="T27" fmla="*/ 136 h 162"/>
                <a:gd name="T28" fmla="*/ 21 w 105"/>
                <a:gd name="T29" fmla="*/ 116 h 162"/>
                <a:gd name="T30" fmla="*/ 27 w 105"/>
                <a:gd name="T31" fmla="*/ 132 h 162"/>
                <a:gd name="T32" fmla="*/ 37 w 105"/>
                <a:gd name="T33" fmla="*/ 141 h 162"/>
                <a:gd name="T34" fmla="*/ 51 w 105"/>
                <a:gd name="T35" fmla="*/ 144 h 162"/>
                <a:gd name="T36" fmla="*/ 64 w 105"/>
                <a:gd name="T37" fmla="*/ 141 h 162"/>
                <a:gd name="T38" fmla="*/ 75 w 105"/>
                <a:gd name="T39" fmla="*/ 135 h 162"/>
                <a:gd name="T40" fmla="*/ 83 w 105"/>
                <a:gd name="T41" fmla="*/ 120 h 162"/>
                <a:gd name="T42" fmla="*/ 83 w 105"/>
                <a:gd name="T43" fmla="*/ 103 h 162"/>
                <a:gd name="T44" fmla="*/ 75 w 105"/>
                <a:gd name="T45" fmla="*/ 89 h 162"/>
                <a:gd name="T46" fmla="*/ 60 w 105"/>
                <a:gd name="T47" fmla="*/ 82 h 162"/>
                <a:gd name="T48" fmla="*/ 46 w 105"/>
                <a:gd name="T49" fmla="*/ 81 h 162"/>
                <a:gd name="T50" fmla="*/ 41 w 105"/>
                <a:gd name="T51" fmla="*/ 65 h 162"/>
                <a:gd name="T52" fmla="*/ 51 w 105"/>
                <a:gd name="T53" fmla="*/ 63 h 162"/>
                <a:gd name="T54" fmla="*/ 65 w 105"/>
                <a:gd name="T55" fmla="*/ 59 h 162"/>
                <a:gd name="T56" fmla="*/ 72 w 105"/>
                <a:gd name="T57" fmla="*/ 51 h 162"/>
                <a:gd name="T58" fmla="*/ 73 w 105"/>
                <a:gd name="T59" fmla="*/ 41 h 162"/>
                <a:gd name="T60" fmla="*/ 72 w 105"/>
                <a:gd name="T61" fmla="*/ 28 h 162"/>
                <a:gd name="T62" fmla="*/ 62 w 105"/>
                <a:gd name="T63" fmla="*/ 20 h 162"/>
                <a:gd name="T64" fmla="*/ 49 w 105"/>
                <a:gd name="T65" fmla="*/ 17 h 162"/>
                <a:gd name="T66" fmla="*/ 37 w 105"/>
                <a:gd name="T67" fmla="*/ 20 h 162"/>
                <a:gd name="T68" fmla="*/ 27 w 105"/>
                <a:gd name="T69" fmla="*/ 28 h 162"/>
                <a:gd name="T70" fmla="*/ 22 w 105"/>
                <a:gd name="T71" fmla="*/ 43 h 162"/>
                <a:gd name="T72" fmla="*/ 8 w 105"/>
                <a:gd name="T73" fmla="*/ 24 h 162"/>
                <a:gd name="T74" fmla="*/ 32 w 105"/>
                <a:gd name="T75" fmla="*/ 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162">
                  <a:moveTo>
                    <a:pt x="49" y="0"/>
                  </a:moveTo>
                  <a:lnTo>
                    <a:pt x="57" y="0"/>
                  </a:lnTo>
                  <a:lnTo>
                    <a:pt x="65" y="1"/>
                  </a:lnTo>
                  <a:lnTo>
                    <a:pt x="73" y="4"/>
                  </a:lnTo>
                  <a:lnTo>
                    <a:pt x="80" y="9"/>
                  </a:lnTo>
                  <a:lnTo>
                    <a:pt x="84" y="14"/>
                  </a:lnTo>
                  <a:lnTo>
                    <a:pt x="89" y="19"/>
                  </a:lnTo>
                  <a:lnTo>
                    <a:pt x="92" y="25"/>
                  </a:lnTo>
                  <a:lnTo>
                    <a:pt x="94" y="33"/>
                  </a:lnTo>
                  <a:lnTo>
                    <a:pt x="95" y="39"/>
                  </a:lnTo>
                  <a:lnTo>
                    <a:pt x="94" y="46"/>
                  </a:lnTo>
                  <a:lnTo>
                    <a:pt x="92" y="52"/>
                  </a:lnTo>
                  <a:lnTo>
                    <a:pt x="89" y="59"/>
                  </a:lnTo>
                  <a:lnTo>
                    <a:pt x="84" y="63"/>
                  </a:lnTo>
                  <a:lnTo>
                    <a:pt x="80" y="68"/>
                  </a:lnTo>
                  <a:lnTo>
                    <a:pt x="73" y="71"/>
                  </a:lnTo>
                  <a:lnTo>
                    <a:pt x="81" y="74"/>
                  </a:lnTo>
                  <a:lnTo>
                    <a:pt x="89" y="79"/>
                  </a:lnTo>
                  <a:lnTo>
                    <a:pt x="95" y="86"/>
                  </a:lnTo>
                  <a:lnTo>
                    <a:pt x="102" y="97"/>
                  </a:lnTo>
                  <a:lnTo>
                    <a:pt x="105" y="111"/>
                  </a:lnTo>
                  <a:lnTo>
                    <a:pt x="100" y="132"/>
                  </a:lnTo>
                  <a:lnTo>
                    <a:pt x="89" y="148"/>
                  </a:lnTo>
                  <a:lnTo>
                    <a:pt x="72" y="159"/>
                  </a:lnTo>
                  <a:lnTo>
                    <a:pt x="51" y="162"/>
                  </a:lnTo>
                  <a:lnTo>
                    <a:pt x="30" y="159"/>
                  </a:lnTo>
                  <a:lnTo>
                    <a:pt x="16" y="151"/>
                  </a:lnTo>
                  <a:lnTo>
                    <a:pt x="5" y="136"/>
                  </a:lnTo>
                  <a:lnTo>
                    <a:pt x="0" y="117"/>
                  </a:lnTo>
                  <a:lnTo>
                    <a:pt x="21" y="116"/>
                  </a:lnTo>
                  <a:lnTo>
                    <a:pt x="22" y="125"/>
                  </a:lnTo>
                  <a:lnTo>
                    <a:pt x="27" y="132"/>
                  </a:lnTo>
                  <a:lnTo>
                    <a:pt x="30" y="136"/>
                  </a:lnTo>
                  <a:lnTo>
                    <a:pt x="37" y="141"/>
                  </a:lnTo>
                  <a:lnTo>
                    <a:pt x="43" y="143"/>
                  </a:lnTo>
                  <a:lnTo>
                    <a:pt x="51" y="144"/>
                  </a:lnTo>
                  <a:lnTo>
                    <a:pt x="57" y="143"/>
                  </a:lnTo>
                  <a:lnTo>
                    <a:pt x="64" y="141"/>
                  </a:lnTo>
                  <a:lnTo>
                    <a:pt x="70" y="138"/>
                  </a:lnTo>
                  <a:lnTo>
                    <a:pt x="75" y="135"/>
                  </a:lnTo>
                  <a:lnTo>
                    <a:pt x="80" y="127"/>
                  </a:lnTo>
                  <a:lnTo>
                    <a:pt x="83" y="120"/>
                  </a:lnTo>
                  <a:lnTo>
                    <a:pt x="83" y="111"/>
                  </a:lnTo>
                  <a:lnTo>
                    <a:pt x="83" y="103"/>
                  </a:lnTo>
                  <a:lnTo>
                    <a:pt x="80" y="95"/>
                  </a:lnTo>
                  <a:lnTo>
                    <a:pt x="75" y="89"/>
                  </a:lnTo>
                  <a:lnTo>
                    <a:pt x="68" y="84"/>
                  </a:lnTo>
                  <a:lnTo>
                    <a:pt x="60" y="82"/>
                  </a:lnTo>
                  <a:lnTo>
                    <a:pt x="52" y="81"/>
                  </a:lnTo>
                  <a:lnTo>
                    <a:pt x="46" y="81"/>
                  </a:lnTo>
                  <a:lnTo>
                    <a:pt x="38" y="82"/>
                  </a:lnTo>
                  <a:lnTo>
                    <a:pt x="41" y="65"/>
                  </a:lnTo>
                  <a:lnTo>
                    <a:pt x="45" y="65"/>
                  </a:lnTo>
                  <a:lnTo>
                    <a:pt x="51" y="63"/>
                  </a:lnTo>
                  <a:lnTo>
                    <a:pt x="59" y="62"/>
                  </a:lnTo>
                  <a:lnTo>
                    <a:pt x="65" y="59"/>
                  </a:lnTo>
                  <a:lnTo>
                    <a:pt x="68" y="55"/>
                  </a:lnTo>
                  <a:lnTo>
                    <a:pt x="72" y="51"/>
                  </a:lnTo>
                  <a:lnTo>
                    <a:pt x="73" y="46"/>
                  </a:lnTo>
                  <a:lnTo>
                    <a:pt x="73" y="41"/>
                  </a:lnTo>
                  <a:lnTo>
                    <a:pt x="73" y="35"/>
                  </a:lnTo>
                  <a:lnTo>
                    <a:pt x="72" y="28"/>
                  </a:lnTo>
                  <a:lnTo>
                    <a:pt x="67" y="24"/>
                  </a:lnTo>
                  <a:lnTo>
                    <a:pt x="62" y="20"/>
                  </a:lnTo>
                  <a:lnTo>
                    <a:pt x="56" y="19"/>
                  </a:lnTo>
                  <a:lnTo>
                    <a:pt x="49" y="17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28"/>
                  </a:lnTo>
                  <a:lnTo>
                    <a:pt x="24" y="36"/>
                  </a:lnTo>
                  <a:lnTo>
                    <a:pt x="22" y="43"/>
                  </a:lnTo>
                  <a:lnTo>
                    <a:pt x="2" y="41"/>
                  </a:lnTo>
                  <a:lnTo>
                    <a:pt x="8" y="24"/>
                  </a:lnTo>
                  <a:lnTo>
                    <a:pt x="17" y="9"/>
                  </a:lnTo>
                  <a:lnTo>
                    <a:pt x="32" y="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2" name="Line 750"/>
            <p:cNvSpPr>
              <a:spLocks noChangeShapeType="1"/>
            </p:cNvSpPr>
            <p:nvPr/>
          </p:nvSpPr>
          <p:spPr bwMode="auto">
            <a:xfrm flipV="1">
              <a:off x="662879" y="3730749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3" name="Line 751"/>
            <p:cNvSpPr>
              <a:spLocks noChangeShapeType="1"/>
            </p:cNvSpPr>
            <p:nvPr/>
          </p:nvSpPr>
          <p:spPr bwMode="auto">
            <a:xfrm>
              <a:off x="662879" y="1596355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4" name="Freeform 752"/>
            <p:cNvSpPr>
              <a:spLocks noEditPoints="1"/>
            </p:cNvSpPr>
            <p:nvPr/>
          </p:nvSpPr>
          <p:spPr bwMode="auto">
            <a:xfrm>
              <a:off x="632727" y="3798569"/>
              <a:ext cx="57184" cy="77509"/>
            </a:xfrm>
            <a:custGeom>
              <a:avLst/>
              <a:gdLst>
                <a:gd name="T0" fmla="*/ 72 w 112"/>
                <a:gd name="T1" fmla="*/ 40 h 159"/>
                <a:gd name="T2" fmla="*/ 26 w 112"/>
                <a:gd name="T3" fmla="*/ 100 h 159"/>
                <a:gd name="T4" fmla="*/ 72 w 112"/>
                <a:gd name="T5" fmla="*/ 100 h 159"/>
                <a:gd name="T6" fmla="*/ 72 w 112"/>
                <a:gd name="T7" fmla="*/ 40 h 159"/>
                <a:gd name="T8" fmla="*/ 77 w 112"/>
                <a:gd name="T9" fmla="*/ 0 h 159"/>
                <a:gd name="T10" fmla="*/ 93 w 112"/>
                <a:gd name="T11" fmla="*/ 0 h 159"/>
                <a:gd name="T12" fmla="*/ 93 w 112"/>
                <a:gd name="T13" fmla="*/ 100 h 159"/>
                <a:gd name="T14" fmla="*/ 112 w 112"/>
                <a:gd name="T15" fmla="*/ 100 h 159"/>
                <a:gd name="T16" fmla="*/ 112 w 112"/>
                <a:gd name="T17" fmla="*/ 121 h 159"/>
                <a:gd name="T18" fmla="*/ 93 w 112"/>
                <a:gd name="T19" fmla="*/ 121 h 159"/>
                <a:gd name="T20" fmla="*/ 93 w 112"/>
                <a:gd name="T21" fmla="*/ 159 h 159"/>
                <a:gd name="T22" fmla="*/ 72 w 112"/>
                <a:gd name="T23" fmla="*/ 159 h 159"/>
                <a:gd name="T24" fmla="*/ 72 w 112"/>
                <a:gd name="T25" fmla="*/ 121 h 159"/>
                <a:gd name="T26" fmla="*/ 0 w 112"/>
                <a:gd name="T27" fmla="*/ 121 h 159"/>
                <a:gd name="T28" fmla="*/ 0 w 112"/>
                <a:gd name="T29" fmla="*/ 100 h 159"/>
                <a:gd name="T30" fmla="*/ 77 w 112"/>
                <a:gd name="T3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59">
                  <a:moveTo>
                    <a:pt x="72" y="40"/>
                  </a:moveTo>
                  <a:lnTo>
                    <a:pt x="26" y="100"/>
                  </a:lnTo>
                  <a:lnTo>
                    <a:pt x="72" y="100"/>
                  </a:lnTo>
                  <a:lnTo>
                    <a:pt x="72" y="40"/>
                  </a:lnTo>
                  <a:close/>
                  <a:moveTo>
                    <a:pt x="77" y="0"/>
                  </a:moveTo>
                  <a:lnTo>
                    <a:pt x="93" y="0"/>
                  </a:lnTo>
                  <a:lnTo>
                    <a:pt x="93" y="100"/>
                  </a:lnTo>
                  <a:lnTo>
                    <a:pt x="112" y="100"/>
                  </a:lnTo>
                  <a:lnTo>
                    <a:pt x="112" y="121"/>
                  </a:lnTo>
                  <a:lnTo>
                    <a:pt x="93" y="121"/>
                  </a:lnTo>
                  <a:lnTo>
                    <a:pt x="93" y="159"/>
                  </a:lnTo>
                  <a:lnTo>
                    <a:pt x="72" y="159"/>
                  </a:lnTo>
                  <a:lnTo>
                    <a:pt x="72" y="121"/>
                  </a:lnTo>
                  <a:lnTo>
                    <a:pt x="0" y="121"/>
                  </a:lnTo>
                  <a:lnTo>
                    <a:pt x="0" y="10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5" name="Line 753"/>
            <p:cNvSpPr>
              <a:spLocks noChangeShapeType="1"/>
            </p:cNvSpPr>
            <p:nvPr/>
          </p:nvSpPr>
          <p:spPr bwMode="auto">
            <a:xfrm flipV="1">
              <a:off x="1103714" y="3730749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6" name="Line 754"/>
            <p:cNvSpPr>
              <a:spLocks noChangeShapeType="1"/>
            </p:cNvSpPr>
            <p:nvPr/>
          </p:nvSpPr>
          <p:spPr bwMode="auto">
            <a:xfrm>
              <a:off x="1103714" y="1596355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7" name="Freeform 755"/>
            <p:cNvSpPr>
              <a:spLocks/>
            </p:cNvSpPr>
            <p:nvPr/>
          </p:nvSpPr>
          <p:spPr bwMode="auto">
            <a:xfrm>
              <a:off x="1076682" y="3798569"/>
              <a:ext cx="55105" cy="77509"/>
            </a:xfrm>
            <a:custGeom>
              <a:avLst/>
              <a:gdLst>
                <a:gd name="T0" fmla="*/ 19 w 105"/>
                <a:gd name="T1" fmla="*/ 0 h 161"/>
                <a:gd name="T2" fmla="*/ 96 w 105"/>
                <a:gd name="T3" fmla="*/ 0 h 161"/>
                <a:gd name="T4" fmla="*/ 96 w 105"/>
                <a:gd name="T5" fmla="*/ 21 h 161"/>
                <a:gd name="T6" fmla="*/ 37 w 105"/>
                <a:gd name="T7" fmla="*/ 21 h 161"/>
                <a:gd name="T8" fmla="*/ 29 w 105"/>
                <a:gd name="T9" fmla="*/ 62 h 161"/>
                <a:gd name="T10" fmla="*/ 43 w 105"/>
                <a:gd name="T11" fmla="*/ 54 h 161"/>
                <a:gd name="T12" fmla="*/ 57 w 105"/>
                <a:gd name="T13" fmla="*/ 51 h 161"/>
                <a:gd name="T14" fmla="*/ 77 w 105"/>
                <a:gd name="T15" fmla="*/ 56 h 161"/>
                <a:gd name="T16" fmla="*/ 91 w 105"/>
                <a:gd name="T17" fmla="*/ 67 h 161"/>
                <a:gd name="T18" fmla="*/ 102 w 105"/>
                <a:gd name="T19" fmla="*/ 83 h 161"/>
                <a:gd name="T20" fmla="*/ 105 w 105"/>
                <a:gd name="T21" fmla="*/ 104 h 161"/>
                <a:gd name="T22" fmla="*/ 102 w 105"/>
                <a:gd name="T23" fmla="*/ 124 h 161"/>
                <a:gd name="T24" fmla="*/ 92 w 105"/>
                <a:gd name="T25" fmla="*/ 142 h 161"/>
                <a:gd name="T26" fmla="*/ 81 w 105"/>
                <a:gd name="T27" fmla="*/ 153 h 161"/>
                <a:gd name="T28" fmla="*/ 67 w 105"/>
                <a:gd name="T29" fmla="*/ 159 h 161"/>
                <a:gd name="T30" fmla="*/ 51 w 105"/>
                <a:gd name="T31" fmla="*/ 161 h 161"/>
                <a:gd name="T32" fmla="*/ 32 w 105"/>
                <a:gd name="T33" fmla="*/ 158 h 161"/>
                <a:gd name="T34" fmla="*/ 16 w 105"/>
                <a:gd name="T35" fmla="*/ 150 h 161"/>
                <a:gd name="T36" fmla="*/ 5 w 105"/>
                <a:gd name="T37" fmla="*/ 135 h 161"/>
                <a:gd name="T38" fmla="*/ 0 w 105"/>
                <a:gd name="T39" fmla="*/ 116 h 161"/>
                <a:gd name="T40" fmla="*/ 21 w 105"/>
                <a:gd name="T41" fmla="*/ 115 h 161"/>
                <a:gd name="T42" fmla="*/ 24 w 105"/>
                <a:gd name="T43" fmla="*/ 123 h 161"/>
                <a:gd name="T44" fmla="*/ 27 w 105"/>
                <a:gd name="T45" fmla="*/ 131 h 161"/>
                <a:gd name="T46" fmla="*/ 30 w 105"/>
                <a:gd name="T47" fmla="*/ 135 h 161"/>
                <a:gd name="T48" fmla="*/ 37 w 105"/>
                <a:gd name="T49" fmla="*/ 140 h 161"/>
                <a:gd name="T50" fmla="*/ 43 w 105"/>
                <a:gd name="T51" fmla="*/ 142 h 161"/>
                <a:gd name="T52" fmla="*/ 51 w 105"/>
                <a:gd name="T53" fmla="*/ 143 h 161"/>
                <a:gd name="T54" fmla="*/ 59 w 105"/>
                <a:gd name="T55" fmla="*/ 142 h 161"/>
                <a:gd name="T56" fmla="*/ 65 w 105"/>
                <a:gd name="T57" fmla="*/ 140 h 161"/>
                <a:gd name="T58" fmla="*/ 70 w 105"/>
                <a:gd name="T59" fmla="*/ 137 h 161"/>
                <a:gd name="T60" fmla="*/ 75 w 105"/>
                <a:gd name="T61" fmla="*/ 132 h 161"/>
                <a:gd name="T62" fmla="*/ 83 w 105"/>
                <a:gd name="T63" fmla="*/ 121 h 161"/>
                <a:gd name="T64" fmla="*/ 85 w 105"/>
                <a:gd name="T65" fmla="*/ 105 h 161"/>
                <a:gd name="T66" fmla="*/ 83 w 105"/>
                <a:gd name="T67" fmla="*/ 91 h 161"/>
                <a:gd name="T68" fmla="*/ 77 w 105"/>
                <a:gd name="T69" fmla="*/ 80 h 161"/>
                <a:gd name="T70" fmla="*/ 72 w 105"/>
                <a:gd name="T71" fmla="*/ 75 h 161"/>
                <a:gd name="T72" fmla="*/ 65 w 105"/>
                <a:gd name="T73" fmla="*/ 73 h 161"/>
                <a:gd name="T74" fmla="*/ 59 w 105"/>
                <a:gd name="T75" fmla="*/ 70 h 161"/>
                <a:gd name="T76" fmla="*/ 51 w 105"/>
                <a:gd name="T77" fmla="*/ 70 h 161"/>
                <a:gd name="T78" fmla="*/ 45 w 105"/>
                <a:gd name="T79" fmla="*/ 70 h 161"/>
                <a:gd name="T80" fmla="*/ 40 w 105"/>
                <a:gd name="T81" fmla="*/ 72 h 161"/>
                <a:gd name="T82" fmla="*/ 35 w 105"/>
                <a:gd name="T83" fmla="*/ 75 h 161"/>
                <a:gd name="T84" fmla="*/ 29 w 105"/>
                <a:gd name="T85" fmla="*/ 78 h 161"/>
                <a:gd name="T86" fmla="*/ 24 w 105"/>
                <a:gd name="T87" fmla="*/ 85 h 161"/>
                <a:gd name="T88" fmla="*/ 3 w 105"/>
                <a:gd name="T89" fmla="*/ 81 h 161"/>
                <a:gd name="T90" fmla="*/ 19 w 105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1">
                  <a:moveTo>
                    <a:pt x="19" y="0"/>
                  </a:moveTo>
                  <a:lnTo>
                    <a:pt x="96" y="0"/>
                  </a:lnTo>
                  <a:lnTo>
                    <a:pt x="96" y="21"/>
                  </a:lnTo>
                  <a:lnTo>
                    <a:pt x="37" y="21"/>
                  </a:lnTo>
                  <a:lnTo>
                    <a:pt x="29" y="62"/>
                  </a:lnTo>
                  <a:lnTo>
                    <a:pt x="43" y="54"/>
                  </a:lnTo>
                  <a:lnTo>
                    <a:pt x="57" y="51"/>
                  </a:lnTo>
                  <a:lnTo>
                    <a:pt x="77" y="56"/>
                  </a:lnTo>
                  <a:lnTo>
                    <a:pt x="91" y="67"/>
                  </a:lnTo>
                  <a:lnTo>
                    <a:pt x="102" y="83"/>
                  </a:lnTo>
                  <a:lnTo>
                    <a:pt x="105" y="104"/>
                  </a:lnTo>
                  <a:lnTo>
                    <a:pt x="102" y="124"/>
                  </a:lnTo>
                  <a:lnTo>
                    <a:pt x="92" y="142"/>
                  </a:lnTo>
                  <a:lnTo>
                    <a:pt x="81" y="153"/>
                  </a:lnTo>
                  <a:lnTo>
                    <a:pt x="67" y="159"/>
                  </a:lnTo>
                  <a:lnTo>
                    <a:pt x="51" y="161"/>
                  </a:lnTo>
                  <a:lnTo>
                    <a:pt x="32" y="158"/>
                  </a:lnTo>
                  <a:lnTo>
                    <a:pt x="16" y="150"/>
                  </a:lnTo>
                  <a:lnTo>
                    <a:pt x="5" y="135"/>
                  </a:lnTo>
                  <a:lnTo>
                    <a:pt x="0" y="116"/>
                  </a:lnTo>
                  <a:lnTo>
                    <a:pt x="21" y="115"/>
                  </a:lnTo>
                  <a:lnTo>
                    <a:pt x="24" y="123"/>
                  </a:lnTo>
                  <a:lnTo>
                    <a:pt x="27" y="131"/>
                  </a:lnTo>
                  <a:lnTo>
                    <a:pt x="30" y="135"/>
                  </a:lnTo>
                  <a:lnTo>
                    <a:pt x="37" y="140"/>
                  </a:lnTo>
                  <a:lnTo>
                    <a:pt x="43" y="142"/>
                  </a:lnTo>
                  <a:lnTo>
                    <a:pt x="51" y="143"/>
                  </a:lnTo>
                  <a:lnTo>
                    <a:pt x="59" y="142"/>
                  </a:lnTo>
                  <a:lnTo>
                    <a:pt x="65" y="140"/>
                  </a:lnTo>
                  <a:lnTo>
                    <a:pt x="70" y="137"/>
                  </a:lnTo>
                  <a:lnTo>
                    <a:pt x="75" y="132"/>
                  </a:lnTo>
                  <a:lnTo>
                    <a:pt x="83" y="121"/>
                  </a:lnTo>
                  <a:lnTo>
                    <a:pt x="85" y="105"/>
                  </a:lnTo>
                  <a:lnTo>
                    <a:pt x="83" y="91"/>
                  </a:lnTo>
                  <a:lnTo>
                    <a:pt x="77" y="80"/>
                  </a:lnTo>
                  <a:lnTo>
                    <a:pt x="72" y="75"/>
                  </a:lnTo>
                  <a:lnTo>
                    <a:pt x="65" y="73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29" y="78"/>
                  </a:lnTo>
                  <a:lnTo>
                    <a:pt x="24" y="85"/>
                  </a:lnTo>
                  <a:lnTo>
                    <a:pt x="3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8" name="Line 756"/>
            <p:cNvSpPr>
              <a:spLocks noChangeShapeType="1"/>
            </p:cNvSpPr>
            <p:nvPr/>
          </p:nvSpPr>
          <p:spPr bwMode="auto">
            <a:xfrm flipV="1">
              <a:off x="1544550" y="3730749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19" name="Line 757"/>
            <p:cNvSpPr>
              <a:spLocks noChangeShapeType="1"/>
            </p:cNvSpPr>
            <p:nvPr/>
          </p:nvSpPr>
          <p:spPr bwMode="auto">
            <a:xfrm>
              <a:off x="1544550" y="1596355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0" name="Freeform 758"/>
            <p:cNvSpPr>
              <a:spLocks noEditPoints="1"/>
            </p:cNvSpPr>
            <p:nvPr/>
          </p:nvSpPr>
          <p:spPr bwMode="auto">
            <a:xfrm>
              <a:off x="1516478" y="3797601"/>
              <a:ext cx="56144" cy="78478"/>
            </a:xfrm>
            <a:custGeom>
              <a:avLst/>
              <a:gdLst>
                <a:gd name="T0" fmla="*/ 47 w 109"/>
                <a:gd name="T1" fmla="*/ 74 h 162"/>
                <a:gd name="T2" fmla="*/ 31 w 109"/>
                <a:gd name="T3" fmla="*/ 82 h 162"/>
                <a:gd name="T4" fmla="*/ 24 w 109"/>
                <a:gd name="T5" fmla="*/ 93 h 162"/>
                <a:gd name="T6" fmla="*/ 21 w 109"/>
                <a:gd name="T7" fmla="*/ 106 h 162"/>
                <a:gd name="T8" fmla="*/ 26 w 109"/>
                <a:gd name="T9" fmla="*/ 125 h 162"/>
                <a:gd name="T10" fmla="*/ 34 w 109"/>
                <a:gd name="T11" fmla="*/ 135 h 162"/>
                <a:gd name="T12" fmla="*/ 43 w 109"/>
                <a:gd name="T13" fmla="*/ 141 h 162"/>
                <a:gd name="T14" fmla="*/ 56 w 109"/>
                <a:gd name="T15" fmla="*/ 144 h 162"/>
                <a:gd name="T16" fmla="*/ 69 w 109"/>
                <a:gd name="T17" fmla="*/ 141 h 162"/>
                <a:gd name="T18" fmla="*/ 78 w 109"/>
                <a:gd name="T19" fmla="*/ 133 h 162"/>
                <a:gd name="T20" fmla="*/ 86 w 109"/>
                <a:gd name="T21" fmla="*/ 108 h 162"/>
                <a:gd name="T22" fmla="*/ 85 w 109"/>
                <a:gd name="T23" fmla="*/ 93 h 162"/>
                <a:gd name="T24" fmla="*/ 78 w 109"/>
                <a:gd name="T25" fmla="*/ 82 h 162"/>
                <a:gd name="T26" fmla="*/ 69 w 109"/>
                <a:gd name="T27" fmla="*/ 76 h 162"/>
                <a:gd name="T28" fmla="*/ 54 w 109"/>
                <a:gd name="T29" fmla="*/ 74 h 162"/>
                <a:gd name="T30" fmla="*/ 77 w 109"/>
                <a:gd name="T31" fmla="*/ 1 h 162"/>
                <a:gd name="T32" fmla="*/ 101 w 109"/>
                <a:gd name="T33" fmla="*/ 24 h 162"/>
                <a:gd name="T34" fmla="*/ 85 w 109"/>
                <a:gd name="T35" fmla="*/ 43 h 162"/>
                <a:gd name="T36" fmla="*/ 80 w 109"/>
                <a:gd name="T37" fmla="*/ 30 h 162"/>
                <a:gd name="T38" fmla="*/ 72 w 109"/>
                <a:gd name="T39" fmla="*/ 22 h 162"/>
                <a:gd name="T40" fmla="*/ 58 w 109"/>
                <a:gd name="T41" fmla="*/ 17 h 162"/>
                <a:gd name="T42" fmla="*/ 40 w 109"/>
                <a:gd name="T43" fmla="*/ 22 h 162"/>
                <a:gd name="T44" fmla="*/ 31 w 109"/>
                <a:gd name="T45" fmla="*/ 33 h 162"/>
                <a:gd name="T46" fmla="*/ 23 w 109"/>
                <a:gd name="T47" fmla="*/ 55 h 162"/>
                <a:gd name="T48" fmla="*/ 26 w 109"/>
                <a:gd name="T49" fmla="*/ 70 h 162"/>
                <a:gd name="T50" fmla="*/ 39 w 109"/>
                <a:gd name="T51" fmla="*/ 60 h 162"/>
                <a:gd name="T52" fmla="*/ 61 w 109"/>
                <a:gd name="T53" fmla="*/ 55 h 162"/>
                <a:gd name="T54" fmla="*/ 94 w 109"/>
                <a:gd name="T55" fmla="*/ 70 h 162"/>
                <a:gd name="T56" fmla="*/ 109 w 109"/>
                <a:gd name="T57" fmla="*/ 108 h 162"/>
                <a:gd name="T58" fmla="*/ 101 w 109"/>
                <a:gd name="T59" fmla="*/ 135 h 162"/>
                <a:gd name="T60" fmla="*/ 89 w 109"/>
                <a:gd name="T61" fmla="*/ 151 h 162"/>
                <a:gd name="T62" fmla="*/ 70 w 109"/>
                <a:gd name="T63" fmla="*/ 160 h 162"/>
                <a:gd name="T64" fmla="*/ 42 w 109"/>
                <a:gd name="T65" fmla="*/ 160 h 162"/>
                <a:gd name="T66" fmla="*/ 16 w 109"/>
                <a:gd name="T67" fmla="*/ 144 h 162"/>
                <a:gd name="T68" fmla="*/ 2 w 109"/>
                <a:gd name="T69" fmla="*/ 109 h 162"/>
                <a:gd name="T70" fmla="*/ 2 w 109"/>
                <a:gd name="T71" fmla="*/ 57 h 162"/>
                <a:gd name="T72" fmla="*/ 18 w 109"/>
                <a:gd name="T73" fmla="*/ 17 h 162"/>
                <a:gd name="T74" fmla="*/ 43 w 109"/>
                <a:gd name="T75" fmla="*/ 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162">
                  <a:moveTo>
                    <a:pt x="54" y="74"/>
                  </a:moveTo>
                  <a:lnTo>
                    <a:pt x="47" y="74"/>
                  </a:lnTo>
                  <a:lnTo>
                    <a:pt x="39" y="78"/>
                  </a:lnTo>
                  <a:lnTo>
                    <a:pt x="31" y="82"/>
                  </a:lnTo>
                  <a:lnTo>
                    <a:pt x="27" y="87"/>
                  </a:lnTo>
                  <a:lnTo>
                    <a:pt x="24" y="93"/>
                  </a:lnTo>
                  <a:lnTo>
                    <a:pt x="23" y="100"/>
                  </a:lnTo>
                  <a:lnTo>
                    <a:pt x="21" y="106"/>
                  </a:lnTo>
                  <a:lnTo>
                    <a:pt x="23" y="116"/>
                  </a:lnTo>
                  <a:lnTo>
                    <a:pt x="26" y="125"/>
                  </a:lnTo>
                  <a:lnTo>
                    <a:pt x="29" y="132"/>
                  </a:lnTo>
                  <a:lnTo>
                    <a:pt x="34" y="135"/>
                  </a:lnTo>
                  <a:lnTo>
                    <a:pt x="39" y="140"/>
                  </a:lnTo>
                  <a:lnTo>
                    <a:pt x="43" y="141"/>
                  </a:lnTo>
                  <a:lnTo>
                    <a:pt x="50" y="143"/>
                  </a:lnTo>
                  <a:lnTo>
                    <a:pt x="56" y="144"/>
                  </a:lnTo>
                  <a:lnTo>
                    <a:pt x="62" y="143"/>
                  </a:lnTo>
                  <a:lnTo>
                    <a:pt x="69" y="141"/>
                  </a:lnTo>
                  <a:lnTo>
                    <a:pt x="74" y="138"/>
                  </a:lnTo>
                  <a:lnTo>
                    <a:pt x="78" y="133"/>
                  </a:lnTo>
                  <a:lnTo>
                    <a:pt x="85" y="122"/>
                  </a:lnTo>
                  <a:lnTo>
                    <a:pt x="86" y="108"/>
                  </a:lnTo>
                  <a:lnTo>
                    <a:pt x="86" y="100"/>
                  </a:lnTo>
                  <a:lnTo>
                    <a:pt x="85" y="93"/>
                  </a:lnTo>
                  <a:lnTo>
                    <a:pt x="82" y="87"/>
                  </a:lnTo>
                  <a:lnTo>
                    <a:pt x="78" y="82"/>
                  </a:lnTo>
                  <a:lnTo>
                    <a:pt x="74" y="79"/>
                  </a:lnTo>
                  <a:lnTo>
                    <a:pt x="69" y="76"/>
                  </a:lnTo>
                  <a:lnTo>
                    <a:pt x="62" y="74"/>
                  </a:lnTo>
                  <a:lnTo>
                    <a:pt x="54" y="74"/>
                  </a:lnTo>
                  <a:close/>
                  <a:moveTo>
                    <a:pt x="59" y="0"/>
                  </a:moveTo>
                  <a:lnTo>
                    <a:pt x="77" y="1"/>
                  </a:lnTo>
                  <a:lnTo>
                    <a:pt x="91" y="11"/>
                  </a:lnTo>
                  <a:lnTo>
                    <a:pt x="101" y="24"/>
                  </a:lnTo>
                  <a:lnTo>
                    <a:pt x="105" y="41"/>
                  </a:lnTo>
                  <a:lnTo>
                    <a:pt x="85" y="43"/>
                  </a:lnTo>
                  <a:lnTo>
                    <a:pt x="83" y="36"/>
                  </a:lnTo>
                  <a:lnTo>
                    <a:pt x="80" y="30"/>
                  </a:lnTo>
                  <a:lnTo>
                    <a:pt x="77" y="27"/>
                  </a:lnTo>
                  <a:lnTo>
                    <a:pt x="72" y="22"/>
                  </a:lnTo>
                  <a:lnTo>
                    <a:pt x="66" y="19"/>
                  </a:lnTo>
                  <a:lnTo>
                    <a:pt x="58" y="17"/>
                  </a:lnTo>
                  <a:lnTo>
                    <a:pt x="48" y="19"/>
                  </a:lnTo>
                  <a:lnTo>
                    <a:pt x="40" y="22"/>
                  </a:lnTo>
                  <a:lnTo>
                    <a:pt x="35" y="27"/>
                  </a:lnTo>
                  <a:lnTo>
                    <a:pt x="31" y="33"/>
                  </a:lnTo>
                  <a:lnTo>
                    <a:pt x="27" y="41"/>
                  </a:lnTo>
                  <a:lnTo>
                    <a:pt x="23" y="55"/>
                  </a:lnTo>
                  <a:lnTo>
                    <a:pt x="21" y="76"/>
                  </a:lnTo>
                  <a:lnTo>
                    <a:pt x="26" y="70"/>
                  </a:lnTo>
                  <a:lnTo>
                    <a:pt x="32" y="65"/>
                  </a:lnTo>
                  <a:lnTo>
                    <a:pt x="39" y="60"/>
                  </a:lnTo>
                  <a:lnTo>
                    <a:pt x="50" y="57"/>
                  </a:lnTo>
                  <a:lnTo>
                    <a:pt x="61" y="55"/>
                  </a:lnTo>
                  <a:lnTo>
                    <a:pt x="78" y="59"/>
                  </a:lnTo>
                  <a:lnTo>
                    <a:pt x="94" y="70"/>
                  </a:lnTo>
                  <a:lnTo>
                    <a:pt x="104" y="86"/>
                  </a:lnTo>
                  <a:lnTo>
                    <a:pt x="109" y="108"/>
                  </a:lnTo>
                  <a:lnTo>
                    <a:pt x="107" y="122"/>
                  </a:lnTo>
                  <a:lnTo>
                    <a:pt x="101" y="135"/>
                  </a:lnTo>
                  <a:lnTo>
                    <a:pt x="96" y="143"/>
                  </a:lnTo>
                  <a:lnTo>
                    <a:pt x="89" y="151"/>
                  </a:lnTo>
                  <a:lnTo>
                    <a:pt x="83" y="155"/>
                  </a:lnTo>
                  <a:lnTo>
                    <a:pt x="70" y="160"/>
                  </a:lnTo>
                  <a:lnTo>
                    <a:pt x="58" y="162"/>
                  </a:lnTo>
                  <a:lnTo>
                    <a:pt x="42" y="160"/>
                  </a:lnTo>
                  <a:lnTo>
                    <a:pt x="27" y="154"/>
                  </a:lnTo>
                  <a:lnTo>
                    <a:pt x="16" y="144"/>
                  </a:lnTo>
                  <a:lnTo>
                    <a:pt x="7" y="130"/>
                  </a:lnTo>
                  <a:lnTo>
                    <a:pt x="2" y="109"/>
                  </a:lnTo>
                  <a:lnTo>
                    <a:pt x="0" y="86"/>
                  </a:lnTo>
                  <a:lnTo>
                    <a:pt x="2" y="57"/>
                  </a:lnTo>
                  <a:lnTo>
                    <a:pt x="8" y="35"/>
                  </a:lnTo>
                  <a:lnTo>
                    <a:pt x="18" y="17"/>
                  </a:lnTo>
                  <a:lnTo>
                    <a:pt x="29" y="8"/>
                  </a:lnTo>
                  <a:lnTo>
                    <a:pt x="43" y="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1" name="Line 759"/>
            <p:cNvSpPr>
              <a:spLocks noChangeShapeType="1"/>
            </p:cNvSpPr>
            <p:nvPr/>
          </p:nvSpPr>
          <p:spPr bwMode="auto">
            <a:xfrm flipV="1">
              <a:off x="1985385" y="3730749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2" name="Line 760"/>
            <p:cNvSpPr>
              <a:spLocks noChangeShapeType="1"/>
            </p:cNvSpPr>
            <p:nvPr/>
          </p:nvSpPr>
          <p:spPr bwMode="auto">
            <a:xfrm>
              <a:off x="1985385" y="1596355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3" name="Freeform 761"/>
            <p:cNvSpPr>
              <a:spLocks/>
            </p:cNvSpPr>
            <p:nvPr/>
          </p:nvSpPr>
          <p:spPr bwMode="auto">
            <a:xfrm>
              <a:off x="1959393" y="3798569"/>
              <a:ext cx="54065" cy="77509"/>
            </a:xfrm>
            <a:custGeom>
              <a:avLst/>
              <a:gdLst>
                <a:gd name="T0" fmla="*/ 0 w 103"/>
                <a:gd name="T1" fmla="*/ 0 h 159"/>
                <a:gd name="T2" fmla="*/ 103 w 103"/>
                <a:gd name="T3" fmla="*/ 0 h 159"/>
                <a:gd name="T4" fmla="*/ 103 w 103"/>
                <a:gd name="T5" fmla="*/ 18 h 159"/>
                <a:gd name="T6" fmla="*/ 89 w 103"/>
                <a:gd name="T7" fmla="*/ 37 h 159"/>
                <a:gd name="T8" fmla="*/ 74 w 103"/>
                <a:gd name="T9" fmla="*/ 61 h 159"/>
                <a:gd name="T10" fmla="*/ 62 w 103"/>
                <a:gd name="T11" fmla="*/ 88 h 159"/>
                <a:gd name="T12" fmla="*/ 52 w 103"/>
                <a:gd name="T13" fmla="*/ 115 h 159"/>
                <a:gd name="T14" fmla="*/ 47 w 103"/>
                <a:gd name="T15" fmla="*/ 137 h 159"/>
                <a:gd name="T16" fmla="*/ 44 w 103"/>
                <a:gd name="T17" fmla="*/ 159 h 159"/>
                <a:gd name="T18" fmla="*/ 23 w 103"/>
                <a:gd name="T19" fmla="*/ 159 h 159"/>
                <a:gd name="T20" fmla="*/ 25 w 103"/>
                <a:gd name="T21" fmla="*/ 139 h 159"/>
                <a:gd name="T22" fmla="*/ 31 w 103"/>
                <a:gd name="T23" fmla="*/ 113 h 159"/>
                <a:gd name="T24" fmla="*/ 39 w 103"/>
                <a:gd name="T25" fmla="*/ 88 h 159"/>
                <a:gd name="T26" fmla="*/ 52 w 103"/>
                <a:gd name="T27" fmla="*/ 62 h 159"/>
                <a:gd name="T28" fmla="*/ 66 w 103"/>
                <a:gd name="T29" fmla="*/ 40 h 159"/>
                <a:gd name="T30" fmla="*/ 82 w 103"/>
                <a:gd name="T31" fmla="*/ 21 h 159"/>
                <a:gd name="T32" fmla="*/ 0 w 103"/>
                <a:gd name="T33" fmla="*/ 21 h 159"/>
                <a:gd name="T34" fmla="*/ 0 w 103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159">
                  <a:moveTo>
                    <a:pt x="0" y="0"/>
                  </a:moveTo>
                  <a:lnTo>
                    <a:pt x="103" y="0"/>
                  </a:lnTo>
                  <a:lnTo>
                    <a:pt x="103" y="18"/>
                  </a:lnTo>
                  <a:lnTo>
                    <a:pt x="89" y="37"/>
                  </a:lnTo>
                  <a:lnTo>
                    <a:pt x="74" y="61"/>
                  </a:lnTo>
                  <a:lnTo>
                    <a:pt x="62" y="88"/>
                  </a:lnTo>
                  <a:lnTo>
                    <a:pt x="52" y="115"/>
                  </a:lnTo>
                  <a:lnTo>
                    <a:pt x="47" y="137"/>
                  </a:lnTo>
                  <a:lnTo>
                    <a:pt x="44" y="159"/>
                  </a:lnTo>
                  <a:lnTo>
                    <a:pt x="23" y="159"/>
                  </a:lnTo>
                  <a:lnTo>
                    <a:pt x="25" y="139"/>
                  </a:lnTo>
                  <a:lnTo>
                    <a:pt x="31" y="113"/>
                  </a:lnTo>
                  <a:lnTo>
                    <a:pt x="39" y="88"/>
                  </a:lnTo>
                  <a:lnTo>
                    <a:pt x="52" y="62"/>
                  </a:lnTo>
                  <a:lnTo>
                    <a:pt x="66" y="40"/>
                  </a:lnTo>
                  <a:lnTo>
                    <a:pt x="82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4" name="Line 762"/>
            <p:cNvSpPr>
              <a:spLocks noChangeShapeType="1"/>
            </p:cNvSpPr>
            <p:nvPr/>
          </p:nvSpPr>
          <p:spPr bwMode="auto">
            <a:xfrm flipV="1">
              <a:off x="2427261" y="3730749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5" name="Line 763"/>
            <p:cNvSpPr>
              <a:spLocks noChangeShapeType="1"/>
            </p:cNvSpPr>
            <p:nvPr/>
          </p:nvSpPr>
          <p:spPr bwMode="auto">
            <a:xfrm>
              <a:off x="2427261" y="1596355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6" name="Freeform 764"/>
            <p:cNvSpPr>
              <a:spLocks noEditPoints="1"/>
            </p:cNvSpPr>
            <p:nvPr/>
          </p:nvSpPr>
          <p:spPr bwMode="auto">
            <a:xfrm>
              <a:off x="2400229" y="3797601"/>
              <a:ext cx="53025" cy="78478"/>
            </a:xfrm>
            <a:custGeom>
              <a:avLst/>
              <a:gdLst>
                <a:gd name="T0" fmla="*/ 45 w 104"/>
                <a:gd name="T1" fmla="*/ 81 h 162"/>
                <a:gd name="T2" fmla="*/ 34 w 104"/>
                <a:gd name="T3" fmla="*/ 86 h 162"/>
                <a:gd name="T4" fmla="*/ 24 w 104"/>
                <a:gd name="T5" fmla="*/ 97 h 162"/>
                <a:gd name="T6" fmla="*/ 21 w 104"/>
                <a:gd name="T7" fmla="*/ 113 h 162"/>
                <a:gd name="T8" fmla="*/ 24 w 104"/>
                <a:gd name="T9" fmla="*/ 127 h 162"/>
                <a:gd name="T10" fmla="*/ 31 w 104"/>
                <a:gd name="T11" fmla="*/ 136 h 162"/>
                <a:gd name="T12" fmla="*/ 43 w 104"/>
                <a:gd name="T13" fmla="*/ 143 h 162"/>
                <a:gd name="T14" fmla="*/ 59 w 104"/>
                <a:gd name="T15" fmla="*/ 143 h 162"/>
                <a:gd name="T16" fmla="*/ 70 w 104"/>
                <a:gd name="T17" fmla="*/ 138 h 162"/>
                <a:gd name="T18" fmla="*/ 78 w 104"/>
                <a:gd name="T19" fmla="*/ 128 h 162"/>
                <a:gd name="T20" fmla="*/ 81 w 104"/>
                <a:gd name="T21" fmla="*/ 113 h 162"/>
                <a:gd name="T22" fmla="*/ 78 w 104"/>
                <a:gd name="T23" fmla="*/ 97 h 162"/>
                <a:gd name="T24" fmla="*/ 69 w 104"/>
                <a:gd name="T25" fmla="*/ 86 h 162"/>
                <a:gd name="T26" fmla="*/ 58 w 104"/>
                <a:gd name="T27" fmla="*/ 81 h 162"/>
                <a:gd name="T28" fmla="*/ 51 w 104"/>
                <a:gd name="T29" fmla="*/ 17 h 162"/>
                <a:gd name="T30" fmla="*/ 39 w 104"/>
                <a:gd name="T31" fmla="*/ 20 h 162"/>
                <a:gd name="T32" fmla="*/ 29 w 104"/>
                <a:gd name="T33" fmla="*/ 28 h 162"/>
                <a:gd name="T34" fmla="*/ 26 w 104"/>
                <a:gd name="T35" fmla="*/ 39 h 162"/>
                <a:gd name="T36" fmla="*/ 29 w 104"/>
                <a:gd name="T37" fmla="*/ 51 h 162"/>
                <a:gd name="T38" fmla="*/ 37 w 104"/>
                <a:gd name="T39" fmla="*/ 59 h 162"/>
                <a:gd name="T40" fmla="*/ 51 w 104"/>
                <a:gd name="T41" fmla="*/ 62 h 162"/>
                <a:gd name="T42" fmla="*/ 66 w 104"/>
                <a:gd name="T43" fmla="*/ 59 h 162"/>
                <a:gd name="T44" fmla="*/ 75 w 104"/>
                <a:gd name="T45" fmla="*/ 51 h 162"/>
                <a:gd name="T46" fmla="*/ 77 w 104"/>
                <a:gd name="T47" fmla="*/ 41 h 162"/>
                <a:gd name="T48" fmla="*/ 75 w 104"/>
                <a:gd name="T49" fmla="*/ 28 h 162"/>
                <a:gd name="T50" fmla="*/ 66 w 104"/>
                <a:gd name="T51" fmla="*/ 20 h 162"/>
                <a:gd name="T52" fmla="*/ 51 w 104"/>
                <a:gd name="T53" fmla="*/ 17 h 162"/>
                <a:gd name="T54" fmla="*/ 70 w 104"/>
                <a:gd name="T55" fmla="*/ 1 h 162"/>
                <a:gd name="T56" fmla="*/ 96 w 104"/>
                <a:gd name="T57" fmla="*/ 24 h 162"/>
                <a:gd name="T58" fmla="*/ 97 w 104"/>
                <a:gd name="T59" fmla="*/ 46 h 162"/>
                <a:gd name="T60" fmla="*/ 93 w 104"/>
                <a:gd name="T61" fmla="*/ 59 h 162"/>
                <a:gd name="T62" fmla="*/ 81 w 104"/>
                <a:gd name="T63" fmla="*/ 68 h 162"/>
                <a:gd name="T64" fmla="*/ 83 w 104"/>
                <a:gd name="T65" fmla="*/ 74 h 162"/>
                <a:gd name="T66" fmla="*/ 96 w 104"/>
                <a:gd name="T67" fmla="*/ 87 h 162"/>
                <a:gd name="T68" fmla="*/ 104 w 104"/>
                <a:gd name="T69" fmla="*/ 113 h 162"/>
                <a:gd name="T70" fmla="*/ 89 w 104"/>
                <a:gd name="T71" fmla="*/ 148 h 162"/>
                <a:gd name="T72" fmla="*/ 51 w 104"/>
                <a:gd name="T73" fmla="*/ 162 h 162"/>
                <a:gd name="T74" fmla="*/ 15 w 104"/>
                <a:gd name="T75" fmla="*/ 148 h 162"/>
                <a:gd name="T76" fmla="*/ 0 w 104"/>
                <a:gd name="T77" fmla="*/ 113 h 162"/>
                <a:gd name="T78" fmla="*/ 8 w 104"/>
                <a:gd name="T79" fmla="*/ 86 h 162"/>
                <a:gd name="T80" fmla="*/ 21 w 104"/>
                <a:gd name="T81" fmla="*/ 74 h 162"/>
                <a:gd name="T82" fmla="*/ 23 w 104"/>
                <a:gd name="T83" fmla="*/ 68 h 162"/>
                <a:gd name="T84" fmla="*/ 11 w 104"/>
                <a:gd name="T85" fmla="*/ 59 h 162"/>
                <a:gd name="T86" fmla="*/ 5 w 104"/>
                <a:gd name="T87" fmla="*/ 46 h 162"/>
                <a:gd name="T88" fmla="*/ 8 w 104"/>
                <a:gd name="T89" fmla="*/ 24 h 162"/>
                <a:gd name="T90" fmla="*/ 32 w 104"/>
                <a:gd name="T91" fmla="*/ 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62">
                  <a:moveTo>
                    <a:pt x="51" y="81"/>
                  </a:moveTo>
                  <a:lnTo>
                    <a:pt x="45" y="81"/>
                  </a:lnTo>
                  <a:lnTo>
                    <a:pt x="39" y="82"/>
                  </a:lnTo>
                  <a:lnTo>
                    <a:pt x="34" y="86"/>
                  </a:lnTo>
                  <a:lnTo>
                    <a:pt x="29" y="90"/>
                  </a:lnTo>
                  <a:lnTo>
                    <a:pt x="24" y="97"/>
                  </a:lnTo>
                  <a:lnTo>
                    <a:pt x="23" y="103"/>
                  </a:lnTo>
                  <a:lnTo>
                    <a:pt x="21" y="113"/>
                  </a:lnTo>
                  <a:lnTo>
                    <a:pt x="23" y="120"/>
                  </a:lnTo>
                  <a:lnTo>
                    <a:pt x="24" y="127"/>
                  </a:lnTo>
                  <a:lnTo>
                    <a:pt x="27" y="132"/>
                  </a:lnTo>
                  <a:lnTo>
                    <a:pt x="31" y="136"/>
                  </a:lnTo>
                  <a:lnTo>
                    <a:pt x="35" y="140"/>
                  </a:lnTo>
                  <a:lnTo>
                    <a:pt x="43" y="143"/>
                  </a:lnTo>
                  <a:lnTo>
                    <a:pt x="51" y="144"/>
                  </a:lnTo>
                  <a:lnTo>
                    <a:pt x="59" y="143"/>
                  </a:lnTo>
                  <a:lnTo>
                    <a:pt x="64" y="141"/>
                  </a:lnTo>
                  <a:lnTo>
                    <a:pt x="70" y="138"/>
                  </a:lnTo>
                  <a:lnTo>
                    <a:pt x="74" y="135"/>
                  </a:lnTo>
                  <a:lnTo>
                    <a:pt x="78" y="128"/>
                  </a:lnTo>
                  <a:lnTo>
                    <a:pt x="81" y="120"/>
                  </a:lnTo>
                  <a:lnTo>
                    <a:pt x="81" y="113"/>
                  </a:lnTo>
                  <a:lnTo>
                    <a:pt x="81" y="105"/>
                  </a:lnTo>
                  <a:lnTo>
                    <a:pt x="78" y="97"/>
                  </a:lnTo>
                  <a:lnTo>
                    <a:pt x="74" y="90"/>
                  </a:lnTo>
                  <a:lnTo>
                    <a:pt x="69" y="86"/>
                  </a:lnTo>
                  <a:lnTo>
                    <a:pt x="64" y="82"/>
                  </a:lnTo>
                  <a:lnTo>
                    <a:pt x="58" y="81"/>
                  </a:lnTo>
                  <a:lnTo>
                    <a:pt x="51" y="81"/>
                  </a:lnTo>
                  <a:close/>
                  <a:moveTo>
                    <a:pt x="51" y="17"/>
                  </a:moveTo>
                  <a:lnTo>
                    <a:pt x="45" y="19"/>
                  </a:lnTo>
                  <a:lnTo>
                    <a:pt x="39" y="20"/>
                  </a:lnTo>
                  <a:lnTo>
                    <a:pt x="32" y="24"/>
                  </a:lnTo>
                  <a:lnTo>
                    <a:pt x="29" y="28"/>
                  </a:lnTo>
                  <a:lnTo>
                    <a:pt x="27" y="33"/>
                  </a:lnTo>
                  <a:lnTo>
                    <a:pt x="26" y="39"/>
                  </a:lnTo>
                  <a:lnTo>
                    <a:pt x="27" y="46"/>
                  </a:lnTo>
                  <a:lnTo>
                    <a:pt x="29" y="51"/>
                  </a:lnTo>
                  <a:lnTo>
                    <a:pt x="32" y="55"/>
                  </a:lnTo>
                  <a:lnTo>
                    <a:pt x="37" y="59"/>
                  </a:lnTo>
                  <a:lnTo>
                    <a:pt x="45" y="62"/>
                  </a:lnTo>
                  <a:lnTo>
                    <a:pt x="51" y="62"/>
                  </a:lnTo>
                  <a:lnTo>
                    <a:pt x="59" y="62"/>
                  </a:lnTo>
                  <a:lnTo>
                    <a:pt x="66" y="59"/>
                  </a:lnTo>
                  <a:lnTo>
                    <a:pt x="70" y="55"/>
                  </a:lnTo>
                  <a:lnTo>
                    <a:pt x="75" y="51"/>
                  </a:lnTo>
                  <a:lnTo>
                    <a:pt x="77" y="46"/>
                  </a:lnTo>
                  <a:lnTo>
                    <a:pt x="77" y="41"/>
                  </a:lnTo>
                  <a:lnTo>
                    <a:pt x="77" y="35"/>
                  </a:lnTo>
                  <a:lnTo>
                    <a:pt x="75" y="28"/>
                  </a:lnTo>
                  <a:lnTo>
                    <a:pt x="70" y="24"/>
                  </a:lnTo>
                  <a:lnTo>
                    <a:pt x="66" y="20"/>
                  </a:lnTo>
                  <a:lnTo>
                    <a:pt x="59" y="19"/>
                  </a:lnTo>
                  <a:lnTo>
                    <a:pt x="51" y="17"/>
                  </a:lnTo>
                  <a:close/>
                  <a:moveTo>
                    <a:pt x="51" y="0"/>
                  </a:moveTo>
                  <a:lnTo>
                    <a:pt x="70" y="1"/>
                  </a:lnTo>
                  <a:lnTo>
                    <a:pt x="86" y="11"/>
                  </a:lnTo>
                  <a:lnTo>
                    <a:pt x="96" y="24"/>
                  </a:lnTo>
                  <a:lnTo>
                    <a:pt x="99" y="39"/>
                  </a:lnTo>
                  <a:lnTo>
                    <a:pt x="97" y="46"/>
                  </a:lnTo>
                  <a:lnTo>
                    <a:pt x="96" y="52"/>
                  </a:lnTo>
                  <a:lnTo>
                    <a:pt x="93" y="59"/>
                  </a:lnTo>
                  <a:lnTo>
                    <a:pt x="88" y="63"/>
                  </a:lnTo>
                  <a:lnTo>
                    <a:pt x="81" y="68"/>
                  </a:lnTo>
                  <a:lnTo>
                    <a:pt x="74" y="71"/>
                  </a:lnTo>
                  <a:lnTo>
                    <a:pt x="83" y="74"/>
                  </a:lnTo>
                  <a:lnTo>
                    <a:pt x="89" y="81"/>
                  </a:lnTo>
                  <a:lnTo>
                    <a:pt x="96" y="87"/>
                  </a:lnTo>
                  <a:lnTo>
                    <a:pt x="101" y="98"/>
                  </a:lnTo>
                  <a:lnTo>
                    <a:pt x="104" y="113"/>
                  </a:lnTo>
                  <a:lnTo>
                    <a:pt x="99" y="132"/>
                  </a:lnTo>
                  <a:lnTo>
                    <a:pt x="89" y="148"/>
                  </a:lnTo>
                  <a:lnTo>
                    <a:pt x="72" y="159"/>
                  </a:lnTo>
                  <a:lnTo>
                    <a:pt x="51" y="162"/>
                  </a:lnTo>
                  <a:lnTo>
                    <a:pt x="31" y="159"/>
                  </a:lnTo>
                  <a:lnTo>
                    <a:pt x="15" y="148"/>
                  </a:lnTo>
                  <a:lnTo>
                    <a:pt x="4" y="132"/>
                  </a:lnTo>
                  <a:lnTo>
                    <a:pt x="0" y="113"/>
                  </a:lnTo>
                  <a:lnTo>
                    <a:pt x="2" y="98"/>
                  </a:lnTo>
                  <a:lnTo>
                    <a:pt x="8" y="86"/>
                  </a:lnTo>
                  <a:lnTo>
                    <a:pt x="13" y="79"/>
                  </a:lnTo>
                  <a:lnTo>
                    <a:pt x="21" y="74"/>
                  </a:lnTo>
                  <a:lnTo>
                    <a:pt x="31" y="71"/>
                  </a:lnTo>
                  <a:lnTo>
                    <a:pt x="23" y="68"/>
                  </a:lnTo>
                  <a:lnTo>
                    <a:pt x="16" y="63"/>
                  </a:lnTo>
                  <a:lnTo>
                    <a:pt x="11" y="59"/>
                  </a:lnTo>
                  <a:lnTo>
                    <a:pt x="8" y="52"/>
                  </a:lnTo>
                  <a:lnTo>
                    <a:pt x="5" y="46"/>
                  </a:lnTo>
                  <a:lnTo>
                    <a:pt x="5" y="39"/>
                  </a:lnTo>
                  <a:lnTo>
                    <a:pt x="8" y="24"/>
                  </a:lnTo>
                  <a:lnTo>
                    <a:pt x="18" y="11"/>
                  </a:lnTo>
                  <a:lnTo>
                    <a:pt x="32" y="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7" name="Line 765"/>
            <p:cNvSpPr>
              <a:spLocks noChangeShapeType="1"/>
            </p:cNvSpPr>
            <p:nvPr/>
          </p:nvSpPr>
          <p:spPr bwMode="auto">
            <a:xfrm>
              <a:off x="222043" y="3753033"/>
              <a:ext cx="228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8" name="Line 766"/>
            <p:cNvSpPr>
              <a:spLocks noChangeShapeType="1"/>
            </p:cNvSpPr>
            <p:nvPr/>
          </p:nvSpPr>
          <p:spPr bwMode="auto">
            <a:xfrm flipH="1">
              <a:off x="2403347" y="3753033"/>
              <a:ext cx="2391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29" name="Freeform 767"/>
            <p:cNvSpPr>
              <a:spLocks noEditPoints="1"/>
            </p:cNvSpPr>
            <p:nvPr/>
          </p:nvSpPr>
          <p:spPr bwMode="auto">
            <a:xfrm>
              <a:off x="36975" y="3716216"/>
              <a:ext cx="58224" cy="77509"/>
            </a:xfrm>
            <a:custGeom>
              <a:avLst/>
              <a:gdLst>
                <a:gd name="T0" fmla="*/ 72 w 111"/>
                <a:gd name="T1" fmla="*/ 40 h 159"/>
                <a:gd name="T2" fmla="*/ 25 w 111"/>
                <a:gd name="T3" fmla="*/ 100 h 159"/>
                <a:gd name="T4" fmla="*/ 72 w 111"/>
                <a:gd name="T5" fmla="*/ 100 h 159"/>
                <a:gd name="T6" fmla="*/ 72 w 111"/>
                <a:gd name="T7" fmla="*/ 40 h 159"/>
                <a:gd name="T8" fmla="*/ 76 w 111"/>
                <a:gd name="T9" fmla="*/ 0 h 159"/>
                <a:gd name="T10" fmla="*/ 94 w 111"/>
                <a:gd name="T11" fmla="*/ 0 h 159"/>
                <a:gd name="T12" fmla="*/ 94 w 111"/>
                <a:gd name="T13" fmla="*/ 100 h 159"/>
                <a:gd name="T14" fmla="*/ 111 w 111"/>
                <a:gd name="T15" fmla="*/ 100 h 159"/>
                <a:gd name="T16" fmla="*/ 111 w 111"/>
                <a:gd name="T17" fmla="*/ 121 h 159"/>
                <a:gd name="T18" fmla="*/ 94 w 111"/>
                <a:gd name="T19" fmla="*/ 121 h 159"/>
                <a:gd name="T20" fmla="*/ 94 w 111"/>
                <a:gd name="T21" fmla="*/ 159 h 159"/>
                <a:gd name="T22" fmla="*/ 72 w 111"/>
                <a:gd name="T23" fmla="*/ 159 h 159"/>
                <a:gd name="T24" fmla="*/ 72 w 111"/>
                <a:gd name="T25" fmla="*/ 121 h 159"/>
                <a:gd name="T26" fmla="*/ 0 w 111"/>
                <a:gd name="T27" fmla="*/ 121 h 159"/>
                <a:gd name="T28" fmla="*/ 0 w 111"/>
                <a:gd name="T29" fmla="*/ 100 h 159"/>
                <a:gd name="T30" fmla="*/ 76 w 111"/>
                <a:gd name="T3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9">
                  <a:moveTo>
                    <a:pt x="72" y="40"/>
                  </a:moveTo>
                  <a:lnTo>
                    <a:pt x="25" y="100"/>
                  </a:lnTo>
                  <a:lnTo>
                    <a:pt x="72" y="100"/>
                  </a:lnTo>
                  <a:lnTo>
                    <a:pt x="72" y="40"/>
                  </a:lnTo>
                  <a:close/>
                  <a:moveTo>
                    <a:pt x="76" y="0"/>
                  </a:moveTo>
                  <a:lnTo>
                    <a:pt x="94" y="0"/>
                  </a:lnTo>
                  <a:lnTo>
                    <a:pt x="94" y="100"/>
                  </a:lnTo>
                  <a:lnTo>
                    <a:pt x="111" y="100"/>
                  </a:lnTo>
                  <a:lnTo>
                    <a:pt x="111" y="121"/>
                  </a:lnTo>
                  <a:lnTo>
                    <a:pt x="94" y="121"/>
                  </a:lnTo>
                  <a:lnTo>
                    <a:pt x="94" y="159"/>
                  </a:lnTo>
                  <a:lnTo>
                    <a:pt x="72" y="159"/>
                  </a:lnTo>
                  <a:lnTo>
                    <a:pt x="72" y="121"/>
                  </a:lnTo>
                  <a:lnTo>
                    <a:pt x="0" y="121"/>
                  </a:lnTo>
                  <a:lnTo>
                    <a:pt x="0" y="10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0" name="Rectangle 768"/>
            <p:cNvSpPr>
              <a:spLocks noChangeArrowheads="1"/>
            </p:cNvSpPr>
            <p:nvPr/>
          </p:nvSpPr>
          <p:spPr bwMode="auto">
            <a:xfrm>
              <a:off x="110795" y="3782099"/>
              <a:ext cx="11437" cy="1162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1" name="Freeform 769"/>
            <p:cNvSpPr>
              <a:spLocks/>
            </p:cNvSpPr>
            <p:nvPr/>
          </p:nvSpPr>
          <p:spPr bwMode="auto">
            <a:xfrm>
              <a:off x="138866" y="3716216"/>
              <a:ext cx="54065" cy="77509"/>
            </a:xfrm>
            <a:custGeom>
              <a:avLst/>
              <a:gdLst>
                <a:gd name="T0" fmla="*/ 18 w 105"/>
                <a:gd name="T1" fmla="*/ 0 h 161"/>
                <a:gd name="T2" fmla="*/ 96 w 105"/>
                <a:gd name="T3" fmla="*/ 0 h 161"/>
                <a:gd name="T4" fmla="*/ 96 w 105"/>
                <a:gd name="T5" fmla="*/ 21 h 161"/>
                <a:gd name="T6" fmla="*/ 35 w 105"/>
                <a:gd name="T7" fmla="*/ 21 h 161"/>
                <a:gd name="T8" fmla="*/ 27 w 105"/>
                <a:gd name="T9" fmla="*/ 62 h 161"/>
                <a:gd name="T10" fmla="*/ 42 w 105"/>
                <a:gd name="T11" fmla="*/ 54 h 161"/>
                <a:gd name="T12" fmla="*/ 57 w 105"/>
                <a:gd name="T13" fmla="*/ 51 h 161"/>
                <a:gd name="T14" fmla="*/ 75 w 105"/>
                <a:gd name="T15" fmla="*/ 54 h 161"/>
                <a:gd name="T16" fmla="*/ 91 w 105"/>
                <a:gd name="T17" fmla="*/ 65 h 161"/>
                <a:gd name="T18" fmla="*/ 102 w 105"/>
                <a:gd name="T19" fmla="*/ 83 h 161"/>
                <a:gd name="T20" fmla="*/ 105 w 105"/>
                <a:gd name="T21" fmla="*/ 104 h 161"/>
                <a:gd name="T22" fmla="*/ 102 w 105"/>
                <a:gd name="T23" fmla="*/ 124 h 161"/>
                <a:gd name="T24" fmla="*/ 92 w 105"/>
                <a:gd name="T25" fmla="*/ 142 h 161"/>
                <a:gd name="T26" fmla="*/ 81 w 105"/>
                <a:gd name="T27" fmla="*/ 151 h 161"/>
                <a:gd name="T28" fmla="*/ 67 w 105"/>
                <a:gd name="T29" fmla="*/ 159 h 161"/>
                <a:gd name="T30" fmla="*/ 51 w 105"/>
                <a:gd name="T31" fmla="*/ 161 h 161"/>
                <a:gd name="T32" fmla="*/ 30 w 105"/>
                <a:gd name="T33" fmla="*/ 158 h 161"/>
                <a:gd name="T34" fmla="*/ 16 w 105"/>
                <a:gd name="T35" fmla="*/ 148 h 161"/>
                <a:gd name="T36" fmla="*/ 5 w 105"/>
                <a:gd name="T37" fmla="*/ 134 h 161"/>
                <a:gd name="T38" fmla="*/ 0 w 105"/>
                <a:gd name="T39" fmla="*/ 116 h 161"/>
                <a:gd name="T40" fmla="*/ 21 w 105"/>
                <a:gd name="T41" fmla="*/ 115 h 161"/>
                <a:gd name="T42" fmla="*/ 22 w 105"/>
                <a:gd name="T43" fmla="*/ 123 h 161"/>
                <a:gd name="T44" fmla="*/ 26 w 105"/>
                <a:gd name="T45" fmla="*/ 129 h 161"/>
                <a:gd name="T46" fmla="*/ 30 w 105"/>
                <a:gd name="T47" fmla="*/ 135 h 161"/>
                <a:gd name="T48" fmla="*/ 37 w 105"/>
                <a:gd name="T49" fmla="*/ 139 h 161"/>
                <a:gd name="T50" fmla="*/ 43 w 105"/>
                <a:gd name="T51" fmla="*/ 142 h 161"/>
                <a:gd name="T52" fmla="*/ 51 w 105"/>
                <a:gd name="T53" fmla="*/ 142 h 161"/>
                <a:gd name="T54" fmla="*/ 57 w 105"/>
                <a:gd name="T55" fmla="*/ 142 h 161"/>
                <a:gd name="T56" fmla="*/ 65 w 105"/>
                <a:gd name="T57" fmla="*/ 140 h 161"/>
                <a:gd name="T58" fmla="*/ 70 w 105"/>
                <a:gd name="T59" fmla="*/ 137 h 161"/>
                <a:gd name="T60" fmla="*/ 75 w 105"/>
                <a:gd name="T61" fmla="*/ 132 h 161"/>
                <a:gd name="T62" fmla="*/ 81 w 105"/>
                <a:gd name="T63" fmla="*/ 119 h 161"/>
                <a:gd name="T64" fmla="*/ 85 w 105"/>
                <a:gd name="T65" fmla="*/ 105 h 161"/>
                <a:gd name="T66" fmla="*/ 81 w 105"/>
                <a:gd name="T67" fmla="*/ 91 h 161"/>
                <a:gd name="T68" fmla="*/ 75 w 105"/>
                <a:gd name="T69" fmla="*/ 80 h 161"/>
                <a:gd name="T70" fmla="*/ 72 w 105"/>
                <a:gd name="T71" fmla="*/ 75 h 161"/>
                <a:gd name="T72" fmla="*/ 65 w 105"/>
                <a:gd name="T73" fmla="*/ 72 h 161"/>
                <a:gd name="T74" fmla="*/ 59 w 105"/>
                <a:gd name="T75" fmla="*/ 70 h 161"/>
                <a:gd name="T76" fmla="*/ 51 w 105"/>
                <a:gd name="T77" fmla="*/ 70 h 161"/>
                <a:gd name="T78" fmla="*/ 45 w 105"/>
                <a:gd name="T79" fmla="*/ 70 h 161"/>
                <a:gd name="T80" fmla="*/ 38 w 105"/>
                <a:gd name="T81" fmla="*/ 72 h 161"/>
                <a:gd name="T82" fmla="*/ 34 w 105"/>
                <a:gd name="T83" fmla="*/ 73 h 161"/>
                <a:gd name="T84" fmla="*/ 27 w 105"/>
                <a:gd name="T85" fmla="*/ 78 h 161"/>
                <a:gd name="T86" fmla="*/ 22 w 105"/>
                <a:gd name="T87" fmla="*/ 85 h 161"/>
                <a:gd name="T88" fmla="*/ 2 w 105"/>
                <a:gd name="T89" fmla="*/ 81 h 161"/>
                <a:gd name="T90" fmla="*/ 18 w 105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1">
                  <a:moveTo>
                    <a:pt x="18" y="0"/>
                  </a:moveTo>
                  <a:lnTo>
                    <a:pt x="96" y="0"/>
                  </a:lnTo>
                  <a:lnTo>
                    <a:pt x="96" y="21"/>
                  </a:lnTo>
                  <a:lnTo>
                    <a:pt x="35" y="21"/>
                  </a:lnTo>
                  <a:lnTo>
                    <a:pt x="27" y="62"/>
                  </a:lnTo>
                  <a:lnTo>
                    <a:pt x="42" y="54"/>
                  </a:lnTo>
                  <a:lnTo>
                    <a:pt x="57" y="51"/>
                  </a:lnTo>
                  <a:lnTo>
                    <a:pt x="75" y="54"/>
                  </a:lnTo>
                  <a:lnTo>
                    <a:pt x="91" y="65"/>
                  </a:lnTo>
                  <a:lnTo>
                    <a:pt x="102" y="83"/>
                  </a:lnTo>
                  <a:lnTo>
                    <a:pt x="105" y="104"/>
                  </a:lnTo>
                  <a:lnTo>
                    <a:pt x="102" y="124"/>
                  </a:lnTo>
                  <a:lnTo>
                    <a:pt x="92" y="142"/>
                  </a:lnTo>
                  <a:lnTo>
                    <a:pt x="81" y="151"/>
                  </a:lnTo>
                  <a:lnTo>
                    <a:pt x="67" y="159"/>
                  </a:lnTo>
                  <a:lnTo>
                    <a:pt x="51" y="161"/>
                  </a:lnTo>
                  <a:lnTo>
                    <a:pt x="30" y="158"/>
                  </a:lnTo>
                  <a:lnTo>
                    <a:pt x="16" y="148"/>
                  </a:lnTo>
                  <a:lnTo>
                    <a:pt x="5" y="134"/>
                  </a:lnTo>
                  <a:lnTo>
                    <a:pt x="0" y="116"/>
                  </a:lnTo>
                  <a:lnTo>
                    <a:pt x="21" y="115"/>
                  </a:lnTo>
                  <a:lnTo>
                    <a:pt x="22" y="123"/>
                  </a:lnTo>
                  <a:lnTo>
                    <a:pt x="26" y="129"/>
                  </a:lnTo>
                  <a:lnTo>
                    <a:pt x="30" y="135"/>
                  </a:lnTo>
                  <a:lnTo>
                    <a:pt x="37" y="139"/>
                  </a:lnTo>
                  <a:lnTo>
                    <a:pt x="43" y="142"/>
                  </a:lnTo>
                  <a:lnTo>
                    <a:pt x="51" y="142"/>
                  </a:lnTo>
                  <a:lnTo>
                    <a:pt x="57" y="142"/>
                  </a:lnTo>
                  <a:lnTo>
                    <a:pt x="65" y="140"/>
                  </a:lnTo>
                  <a:lnTo>
                    <a:pt x="70" y="137"/>
                  </a:lnTo>
                  <a:lnTo>
                    <a:pt x="75" y="132"/>
                  </a:lnTo>
                  <a:lnTo>
                    <a:pt x="81" y="119"/>
                  </a:lnTo>
                  <a:lnTo>
                    <a:pt x="85" y="105"/>
                  </a:lnTo>
                  <a:lnTo>
                    <a:pt x="81" y="91"/>
                  </a:lnTo>
                  <a:lnTo>
                    <a:pt x="75" y="80"/>
                  </a:lnTo>
                  <a:lnTo>
                    <a:pt x="72" y="75"/>
                  </a:lnTo>
                  <a:lnTo>
                    <a:pt x="65" y="72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38" y="72"/>
                  </a:lnTo>
                  <a:lnTo>
                    <a:pt x="34" y="73"/>
                  </a:lnTo>
                  <a:lnTo>
                    <a:pt x="27" y="78"/>
                  </a:lnTo>
                  <a:lnTo>
                    <a:pt x="22" y="85"/>
                  </a:lnTo>
                  <a:lnTo>
                    <a:pt x="2" y="8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2" name="Line 770"/>
            <p:cNvSpPr>
              <a:spLocks noChangeShapeType="1"/>
            </p:cNvSpPr>
            <p:nvPr/>
          </p:nvSpPr>
          <p:spPr bwMode="auto">
            <a:xfrm>
              <a:off x="222043" y="3321891"/>
              <a:ext cx="228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3" name="Line 771"/>
            <p:cNvSpPr>
              <a:spLocks noChangeShapeType="1"/>
            </p:cNvSpPr>
            <p:nvPr/>
          </p:nvSpPr>
          <p:spPr bwMode="auto">
            <a:xfrm flipH="1">
              <a:off x="2403347" y="3321891"/>
              <a:ext cx="2391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4" name="Freeform 772"/>
            <p:cNvSpPr>
              <a:spLocks/>
            </p:cNvSpPr>
            <p:nvPr/>
          </p:nvSpPr>
          <p:spPr bwMode="auto">
            <a:xfrm>
              <a:off x="138866" y="3284106"/>
              <a:ext cx="54065" cy="78478"/>
            </a:xfrm>
            <a:custGeom>
              <a:avLst/>
              <a:gdLst>
                <a:gd name="T0" fmla="*/ 18 w 105"/>
                <a:gd name="T1" fmla="*/ 0 h 160"/>
                <a:gd name="T2" fmla="*/ 96 w 105"/>
                <a:gd name="T3" fmla="*/ 0 h 160"/>
                <a:gd name="T4" fmla="*/ 96 w 105"/>
                <a:gd name="T5" fmla="*/ 20 h 160"/>
                <a:gd name="T6" fmla="*/ 35 w 105"/>
                <a:gd name="T7" fmla="*/ 20 h 160"/>
                <a:gd name="T8" fmla="*/ 27 w 105"/>
                <a:gd name="T9" fmla="*/ 62 h 160"/>
                <a:gd name="T10" fmla="*/ 42 w 105"/>
                <a:gd name="T11" fmla="*/ 54 h 160"/>
                <a:gd name="T12" fmla="*/ 57 w 105"/>
                <a:gd name="T13" fmla="*/ 51 h 160"/>
                <a:gd name="T14" fmla="*/ 75 w 105"/>
                <a:gd name="T15" fmla="*/ 54 h 160"/>
                <a:gd name="T16" fmla="*/ 91 w 105"/>
                <a:gd name="T17" fmla="*/ 65 h 160"/>
                <a:gd name="T18" fmla="*/ 102 w 105"/>
                <a:gd name="T19" fmla="*/ 82 h 160"/>
                <a:gd name="T20" fmla="*/ 105 w 105"/>
                <a:gd name="T21" fmla="*/ 103 h 160"/>
                <a:gd name="T22" fmla="*/ 102 w 105"/>
                <a:gd name="T23" fmla="*/ 124 h 160"/>
                <a:gd name="T24" fmla="*/ 92 w 105"/>
                <a:gd name="T25" fmla="*/ 141 h 160"/>
                <a:gd name="T26" fmla="*/ 81 w 105"/>
                <a:gd name="T27" fmla="*/ 152 h 160"/>
                <a:gd name="T28" fmla="*/ 67 w 105"/>
                <a:gd name="T29" fmla="*/ 159 h 160"/>
                <a:gd name="T30" fmla="*/ 51 w 105"/>
                <a:gd name="T31" fmla="*/ 160 h 160"/>
                <a:gd name="T32" fmla="*/ 30 w 105"/>
                <a:gd name="T33" fmla="*/ 157 h 160"/>
                <a:gd name="T34" fmla="*/ 16 w 105"/>
                <a:gd name="T35" fmla="*/ 148 h 160"/>
                <a:gd name="T36" fmla="*/ 5 w 105"/>
                <a:gd name="T37" fmla="*/ 135 h 160"/>
                <a:gd name="T38" fmla="*/ 0 w 105"/>
                <a:gd name="T39" fmla="*/ 116 h 160"/>
                <a:gd name="T40" fmla="*/ 21 w 105"/>
                <a:gd name="T41" fmla="*/ 114 h 160"/>
                <a:gd name="T42" fmla="*/ 22 w 105"/>
                <a:gd name="T43" fmla="*/ 122 h 160"/>
                <a:gd name="T44" fmla="*/ 26 w 105"/>
                <a:gd name="T45" fmla="*/ 129 h 160"/>
                <a:gd name="T46" fmla="*/ 30 w 105"/>
                <a:gd name="T47" fmla="*/ 135 h 160"/>
                <a:gd name="T48" fmla="*/ 37 w 105"/>
                <a:gd name="T49" fmla="*/ 138 h 160"/>
                <a:gd name="T50" fmla="*/ 43 w 105"/>
                <a:gd name="T51" fmla="*/ 141 h 160"/>
                <a:gd name="T52" fmla="*/ 51 w 105"/>
                <a:gd name="T53" fmla="*/ 141 h 160"/>
                <a:gd name="T54" fmla="*/ 57 w 105"/>
                <a:gd name="T55" fmla="*/ 141 h 160"/>
                <a:gd name="T56" fmla="*/ 65 w 105"/>
                <a:gd name="T57" fmla="*/ 140 h 160"/>
                <a:gd name="T58" fmla="*/ 70 w 105"/>
                <a:gd name="T59" fmla="*/ 136 h 160"/>
                <a:gd name="T60" fmla="*/ 75 w 105"/>
                <a:gd name="T61" fmla="*/ 132 h 160"/>
                <a:gd name="T62" fmla="*/ 81 w 105"/>
                <a:gd name="T63" fmla="*/ 119 h 160"/>
                <a:gd name="T64" fmla="*/ 85 w 105"/>
                <a:gd name="T65" fmla="*/ 105 h 160"/>
                <a:gd name="T66" fmla="*/ 81 w 105"/>
                <a:gd name="T67" fmla="*/ 90 h 160"/>
                <a:gd name="T68" fmla="*/ 75 w 105"/>
                <a:gd name="T69" fmla="*/ 79 h 160"/>
                <a:gd name="T70" fmla="*/ 72 w 105"/>
                <a:gd name="T71" fmla="*/ 74 h 160"/>
                <a:gd name="T72" fmla="*/ 65 w 105"/>
                <a:gd name="T73" fmla="*/ 71 h 160"/>
                <a:gd name="T74" fmla="*/ 59 w 105"/>
                <a:gd name="T75" fmla="*/ 70 h 160"/>
                <a:gd name="T76" fmla="*/ 51 w 105"/>
                <a:gd name="T77" fmla="*/ 70 h 160"/>
                <a:gd name="T78" fmla="*/ 45 w 105"/>
                <a:gd name="T79" fmla="*/ 70 h 160"/>
                <a:gd name="T80" fmla="*/ 38 w 105"/>
                <a:gd name="T81" fmla="*/ 71 h 160"/>
                <a:gd name="T82" fmla="*/ 34 w 105"/>
                <a:gd name="T83" fmla="*/ 73 h 160"/>
                <a:gd name="T84" fmla="*/ 27 w 105"/>
                <a:gd name="T85" fmla="*/ 78 h 160"/>
                <a:gd name="T86" fmla="*/ 22 w 105"/>
                <a:gd name="T87" fmla="*/ 84 h 160"/>
                <a:gd name="T88" fmla="*/ 2 w 105"/>
                <a:gd name="T89" fmla="*/ 81 h 160"/>
                <a:gd name="T90" fmla="*/ 18 w 105"/>
                <a:gd name="T9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0">
                  <a:moveTo>
                    <a:pt x="18" y="0"/>
                  </a:moveTo>
                  <a:lnTo>
                    <a:pt x="96" y="0"/>
                  </a:lnTo>
                  <a:lnTo>
                    <a:pt x="96" y="20"/>
                  </a:lnTo>
                  <a:lnTo>
                    <a:pt x="35" y="20"/>
                  </a:lnTo>
                  <a:lnTo>
                    <a:pt x="27" y="62"/>
                  </a:lnTo>
                  <a:lnTo>
                    <a:pt x="42" y="54"/>
                  </a:lnTo>
                  <a:lnTo>
                    <a:pt x="57" y="51"/>
                  </a:lnTo>
                  <a:lnTo>
                    <a:pt x="75" y="54"/>
                  </a:lnTo>
                  <a:lnTo>
                    <a:pt x="91" y="65"/>
                  </a:lnTo>
                  <a:lnTo>
                    <a:pt x="102" y="82"/>
                  </a:lnTo>
                  <a:lnTo>
                    <a:pt x="105" y="103"/>
                  </a:lnTo>
                  <a:lnTo>
                    <a:pt x="102" y="124"/>
                  </a:lnTo>
                  <a:lnTo>
                    <a:pt x="92" y="141"/>
                  </a:lnTo>
                  <a:lnTo>
                    <a:pt x="81" y="152"/>
                  </a:lnTo>
                  <a:lnTo>
                    <a:pt x="67" y="159"/>
                  </a:lnTo>
                  <a:lnTo>
                    <a:pt x="51" y="160"/>
                  </a:lnTo>
                  <a:lnTo>
                    <a:pt x="30" y="157"/>
                  </a:lnTo>
                  <a:lnTo>
                    <a:pt x="16" y="148"/>
                  </a:lnTo>
                  <a:lnTo>
                    <a:pt x="5" y="135"/>
                  </a:lnTo>
                  <a:lnTo>
                    <a:pt x="0" y="116"/>
                  </a:lnTo>
                  <a:lnTo>
                    <a:pt x="21" y="114"/>
                  </a:lnTo>
                  <a:lnTo>
                    <a:pt x="22" y="122"/>
                  </a:lnTo>
                  <a:lnTo>
                    <a:pt x="26" y="129"/>
                  </a:lnTo>
                  <a:lnTo>
                    <a:pt x="30" y="135"/>
                  </a:lnTo>
                  <a:lnTo>
                    <a:pt x="37" y="138"/>
                  </a:lnTo>
                  <a:lnTo>
                    <a:pt x="43" y="141"/>
                  </a:lnTo>
                  <a:lnTo>
                    <a:pt x="51" y="141"/>
                  </a:lnTo>
                  <a:lnTo>
                    <a:pt x="57" y="141"/>
                  </a:lnTo>
                  <a:lnTo>
                    <a:pt x="65" y="140"/>
                  </a:lnTo>
                  <a:lnTo>
                    <a:pt x="70" y="136"/>
                  </a:lnTo>
                  <a:lnTo>
                    <a:pt x="75" y="132"/>
                  </a:lnTo>
                  <a:lnTo>
                    <a:pt x="81" y="119"/>
                  </a:lnTo>
                  <a:lnTo>
                    <a:pt x="85" y="105"/>
                  </a:lnTo>
                  <a:lnTo>
                    <a:pt x="81" y="90"/>
                  </a:lnTo>
                  <a:lnTo>
                    <a:pt x="75" y="79"/>
                  </a:lnTo>
                  <a:lnTo>
                    <a:pt x="72" y="74"/>
                  </a:lnTo>
                  <a:lnTo>
                    <a:pt x="65" y="71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38" y="71"/>
                  </a:lnTo>
                  <a:lnTo>
                    <a:pt x="34" y="73"/>
                  </a:lnTo>
                  <a:lnTo>
                    <a:pt x="27" y="78"/>
                  </a:lnTo>
                  <a:lnTo>
                    <a:pt x="22" y="84"/>
                  </a:lnTo>
                  <a:lnTo>
                    <a:pt x="2" y="8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5" name="Line 773"/>
            <p:cNvSpPr>
              <a:spLocks noChangeShapeType="1"/>
            </p:cNvSpPr>
            <p:nvPr/>
          </p:nvSpPr>
          <p:spPr bwMode="auto">
            <a:xfrm>
              <a:off x="222043" y="2890749"/>
              <a:ext cx="228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6" name="Line 774"/>
            <p:cNvSpPr>
              <a:spLocks noChangeShapeType="1"/>
            </p:cNvSpPr>
            <p:nvPr/>
          </p:nvSpPr>
          <p:spPr bwMode="auto">
            <a:xfrm flipH="1">
              <a:off x="2403347" y="2890749"/>
              <a:ext cx="2391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7" name="Freeform 775"/>
            <p:cNvSpPr>
              <a:spLocks/>
            </p:cNvSpPr>
            <p:nvPr/>
          </p:nvSpPr>
          <p:spPr bwMode="auto">
            <a:xfrm>
              <a:off x="41134" y="2852964"/>
              <a:ext cx="54065" cy="78478"/>
            </a:xfrm>
            <a:custGeom>
              <a:avLst/>
              <a:gdLst>
                <a:gd name="T0" fmla="*/ 19 w 105"/>
                <a:gd name="T1" fmla="*/ 0 h 160"/>
                <a:gd name="T2" fmla="*/ 97 w 105"/>
                <a:gd name="T3" fmla="*/ 0 h 160"/>
                <a:gd name="T4" fmla="*/ 97 w 105"/>
                <a:gd name="T5" fmla="*/ 21 h 160"/>
                <a:gd name="T6" fmla="*/ 37 w 105"/>
                <a:gd name="T7" fmla="*/ 21 h 160"/>
                <a:gd name="T8" fmla="*/ 29 w 105"/>
                <a:gd name="T9" fmla="*/ 62 h 160"/>
                <a:gd name="T10" fmla="*/ 43 w 105"/>
                <a:gd name="T11" fmla="*/ 54 h 160"/>
                <a:gd name="T12" fmla="*/ 58 w 105"/>
                <a:gd name="T13" fmla="*/ 51 h 160"/>
                <a:gd name="T14" fmla="*/ 77 w 105"/>
                <a:gd name="T15" fmla="*/ 54 h 160"/>
                <a:gd name="T16" fmla="*/ 93 w 105"/>
                <a:gd name="T17" fmla="*/ 65 h 160"/>
                <a:gd name="T18" fmla="*/ 102 w 105"/>
                <a:gd name="T19" fmla="*/ 83 h 160"/>
                <a:gd name="T20" fmla="*/ 105 w 105"/>
                <a:gd name="T21" fmla="*/ 103 h 160"/>
                <a:gd name="T22" fmla="*/ 102 w 105"/>
                <a:gd name="T23" fmla="*/ 124 h 160"/>
                <a:gd name="T24" fmla="*/ 94 w 105"/>
                <a:gd name="T25" fmla="*/ 141 h 160"/>
                <a:gd name="T26" fmla="*/ 81 w 105"/>
                <a:gd name="T27" fmla="*/ 152 h 160"/>
                <a:gd name="T28" fmla="*/ 69 w 105"/>
                <a:gd name="T29" fmla="*/ 159 h 160"/>
                <a:gd name="T30" fmla="*/ 51 w 105"/>
                <a:gd name="T31" fmla="*/ 160 h 160"/>
                <a:gd name="T32" fmla="*/ 32 w 105"/>
                <a:gd name="T33" fmla="*/ 157 h 160"/>
                <a:gd name="T34" fmla="*/ 16 w 105"/>
                <a:gd name="T35" fmla="*/ 148 h 160"/>
                <a:gd name="T36" fmla="*/ 5 w 105"/>
                <a:gd name="T37" fmla="*/ 133 h 160"/>
                <a:gd name="T38" fmla="*/ 0 w 105"/>
                <a:gd name="T39" fmla="*/ 116 h 160"/>
                <a:gd name="T40" fmla="*/ 23 w 105"/>
                <a:gd name="T41" fmla="*/ 114 h 160"/>
                <a:gd name="T42" fmla="*/ 24 w 105"/>
                <a:gd name="T43" fmla="*/ 122 h 160"/>
                <a:gd name="T44" fmla="*/ 27 w 105"/>
                <a:gd name="T45" fmla="*/ 129 h 160"/>
                <a:gd name="T46" fmla="*/ 32 w 105"/>
                <a:gd name="T47" fmla="*/ 135 h 160"/>
                <a:gd name="T48" fmla="*/ 37 w 105"/>
                <a:gd name="T49" fmla="*/ 138 h 160"/>
                <a:gd name="T50" fmla="*/ 45 w 105"/>
                <a:gd name="T51" fmla="*/ 141 h 160"/>
                <a:gd name="T52" fmla="*/ 51 w 105"/>
                <a:gd name="T53" fmla="*/ 141 h 160"/>
                <a:gd name="T54" fmla="*/ 59 w 105"/>
                <a:gd name="T55" fmla="*/ 141 h 160"/>
                <a:gd name="T56" fmla="*/ 66 w 105"/>
                <a:gd name="T57" fmla="*/ 140 h 160"/>
                <a:gd name="T58" fmla="*/ 72 w 105"/>
                <a:gd name="T59" fmla="*/ 137 h 160"/>
                <a:gd name="T60" fmla="*/ 77 w 105"/>
                <a:gd name="T61" fmla="*/ 132 h 160"/>
                <a:gd name="T62" fmla="*/ 83 w 105"/>
                <a:gd name="T63" fmla="*/ 119 h 160"/>
                <a:gd name="T64" fmla="*/ 85 w 105"/>
                <a:gd name="T65" fmla="*/ 105 h 160"/>
                <a:gd name="T66" fmla="*/ 83 w 105"/>
                <a:gd name="T67" fmla="*/ 90 h 160"/>
                <a:gd name="T68" fmla="*/ 77 w 105"/>
                <a:gd name="T69" fmla="*/ 79 h 160"/>
                <a:gd name="T70" fmla="*/ 72 w 105"/>
                <a:gd name="T71" fmla="*/ 75 h 160"/>
                <a:gd name="T72" fmla="*/ 67 w 105"/>
                <a:gd name="T73" fmla="*/ 71 h 160"/>
                <a:gd name="T74" fmla="*/ 59 w 105"/>
                <a:gd name="T75" fmla="*/ 70 h 160"/>
                <a:gd name="T76" fmla="*/ 53 w 105"/>
                <a:gd name="T77" fmla="*/ 70 h 160"/>
                <a:gd name="T78" fmla="*/ 46 w 105"/>
                <a:gd name="T79" fmla="*/ 70 h 160"/>
                <a:gd name="T80" fmla="*/ 40 w 105"/>
                <a:gd name="T81" fmla="*/ 71 h 160"/>
                <a:gd name="T82" fmla="*/ 35 w 105"/>
                <a:gd name="T83" fmla="*/ 73 h 160"/>
                <a:gd name="T84" fmla="*/ 29 w 105"/>
                <a:gd name="T85" fmla="*/ 78 h 160"/>
                <a:gd name="T86" fmla="*/ 24 w 105"/>
                <a:gd name="T87" fmla="*/ 84 h 160"/>
                <a:gd name="T88" fmla="*/ 4 w 105"/>
                <a:gd name="T89" fmla="*/ 81 h 160"/>
                <a:gd name="T90" fmla="*/ 19 w 105"/>
                <a:gd name="T9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0">
                  <a:moveTo>
                    <a:pt x="19" y="0"/>
                  </a:moveTo>
                  <a:lnTo>
                    <a:pt x="97" y="0"/>
                  </a:lnTo>
                  <a:lnTo>
                    <a:pt x="97" y="21"/>
                  </a:lnTo>
                  <a:lnTo>
                    <a:pt x="37" y="21"/>
                  </a:lnTo>
                  <a:lnTo>
                    <a:pt x="29" y="62"/>
                  </a:lnTo>
                  <a:lnTo>
                    <a:pt x="43" y="54"/>
                  </a:lnTo>
                  <a:lnTo>
                    <a:pt x="58" y="51"/>
                  </a:lnTo>
                  <a:lnTo>
                    <a:pt x="77" y="54"/>
                  </a:lnTo>
                  <a:lnTo>
                    <a:pt x="93" y="65"/>
                  </a:lnTo>
                  <a:lnTo>
                    <a:pt x="102" y="83"/>
                  </a:lnTo>
                  <a:lnTo>
                    <a:pt x="105" y="103"/>
                  </a:lnTo>
                  <a:lnTo>
                    <a:pt x="102" y="124"/>
                  </a:lnTo>
                  <a:lnTo>
                    <a:pt x="94" y="141"/>
                  </a:lnTo>
                  <a:lnTo>
                    <a:pt x="81" y="152"/>
                  </a:lnTo>
                  <a:lnTo>
                    <a:pt x="69" y="159"/>
                  </a:lnTo>
                  <a:lnTo>
                    <a:pt x="51" y="160"/>
                  </a:lnTo>
                  <a:lnTo>
                    <a:pt x="32" y="157"/>
                  </a:lnTo>
                  <a:lnTo>
                    <a:pt x="16" y="148"/>
                  </a:lnTo>
                  <a:lnTo>
                    <a:pt x="5" y="133"/>
                  </a:lnTo>
                  <a:lnTo>
                    <a:pt x="0" y="116"/>
                  </a:lnTo>
                  <a:lnTo>
                    <a:pt x="23" y="114"/>
                  </a:lnTo>
                  <a:lnTo>
                    <a:pt x="24" y="122"/>
                  </a:lnTo>
                  <a:lnTo>
                    <a:pt x="27" y="129"/>
                  </a:lnTo>
                  <a:lnTo>
                    <a:pt x="32" y="135"/>
                  </a:lnTo>
                  <a:lnTo>
                    <a:pt x="37" y="138"/>
                  </a:lnTo>
                  <a:lnTo>
                    <a:pt x="45" y="141"/>
                  </a:lnTo>
                  <a:lnTo>
                    <a:pt x="51" y="141"/>
                  </a:lnTo>
                  <a:lnTo>
                    <a:pt x="59" y="141"/>
                  </a:lnTo>
                  <a:lnTo>
                    <a:pt x="66" y="140"/>
                  </a:lnTo>
                  <a:lnTo>
                    <a:pt x="72" y="137"/>
                  </a:lnTo>
                  <a:lnTo>
                    <a:pt x="77" y="132"/>
                  </a:lnTo>
                  <a:lnTo>
                    <a:pt x="83" y="119"/>
                  </a:lnTo>
                  <a:lnTo>
                    <a:pt x="85" y="105"/>
                  </a:lnTo>
                  <a:lnTo>
                    <a:pt x="83" y="90"/>
                  </a:lnTo>
                  <a:lnTo>
                    <a:pt x="77" y="79"/>
                  </a:lnTo>
                  <a:lnTo>
                    <a:pt x="72" y="75"/>
                  </a:lnTo>
                  <a:lnTo>
                    <a:pt x="67" y="71"/>
                  </a:lnTo>
                  <a:lnTo>
                    <a:pt x="59" y="70"/>
                  </a:lnTo>
                  <a:lnTo>
                    <a:pt x="53" y="70"/>
                  </a:lnTo>
                  <a:lnTo>
                    <a:pt x="46" y="70"/>
                  </a:lnTo>
                  <a:lnTo>
                    <a:pt x="40" y="71"/>
                  </a:lnTo>
                  <a:lnTo>
                    <a:pt x="35" y="73"/>
                  </a:lnTo>
                  <a:lnTo>
                    <a:pt x="29" y="78"/>
                  </a:lnTo>
                  <a:lnTo>
                    <a:pt x="24" y="84"/>
                  </a:lnTo>
                  <a:lnTo>
                    <a:pt x="4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8" name="Rectangle 776"/>
            <p:cNvSpPr>
              <a:spLocks noChangeArrowheads="1"/>
            </p:cNvSpPr>
            <p:nvPr/>
          </p:nvSpPr>
          <p:spPr bwMode="auto">
            <a:xfrm>
              <a:off x="110795" y="2919815"/>
              <a:ext cx="11437" cy="106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39" name="Freeform 777"/>
            <p:cNvSpPr>
              <a:spLocks/>
            </p:cNvSpPr>
            <p:nvPr/>
          </p:nvSpPr>
          <p:spPr bwMode="auto">
            <a:xfrm>
              <a:off x="138866" y="2852964"/>
              <a:ext cx="54065" cy="78478"/>
            </a:xfrm>
            <a:custGeom>
              <a:avLst/>
              <a:gdLst>
                <a:gd name="T0" fmla="*/ 18 w 105"/>
                <a:gd name="T1" fmla="*/ 0 h 160"/>
                <a:gd name="T2" fmla="*/ 96 w 105"/>
                <a:gd name="T3" fmla="*/ 0 h 160"/>
                <a:gd name="T4" fmla="*/ 96 w 105"/>
                <a:gd name="T5" fmla="*/ 21 h 160"/>
                <a:gd name="T6" fmla="*/ 35 w 105"/>
                <a:gd name="T7" fmla="*/ 21 h 160"/>
                <a:gd name="T8" fmla="*/ 27 w 105"/>
                <a:gd name="T9" fmla="*/ 62 h 160"/>
                <a:gd name="T10" fmla="*/ 42 w 105"/>
                <a:gd name="T11" fmla="*/ 54 h 160"/>
                <a:gd name="T12" fmla="*/ 57 w 105"/>
                <a:gd name="T13" fmla="*/ 51 h 160"/>
                <a:gd name="T14" fmla="*/ 75 w 105"/>
                <a:gd name="T15" fmla="*/ 54 h 160"/>
                <a:gd name="T16" fmla="*/ 91 w 105"/>
                <a:gd name="T17" fmla="*/ 65 h 160"/>
                <a:gd name="T18" fmla="*/ 102 w 105"/>
                <a:gd name="T19" fmla="*/ 83 h 160"/>
                <a:gd name="T20" fmla="*/ 105 w 105"/>
                <a:gd name="T21" fmla="*/ 103 h 160"/>
                <a:gd name="T22" fmla="*/ 102 w 105"/>
                <a:gd name="T23" fmla="*/ 124 h 160"/>
                <a:gd name="T24" fmla="*/ 92 w 105"/>
                <a:gd name="T25" fmla="*/ 141 h 160"/>
                <a:gd name="T26" fmla="*/ 81 w 105"/>
                <a:gd name="T27" fmla="*/ 152 h 160"/>
                <a:gd name="T28" fmla="*/ 67 w 105"/>
                <a:gd name="T29" fmla="*/ 159 h 160"/>
                <a:gd name="T30" fmla="*/ 51 w 105"/>
                <a:gd name="T31" fmla="*/ 160 h 160"/>
                <a:gd name="T32" fmla="*/ 30 w 105"/>
                <a:gd name="T33" fmla="*/ 157 h 160"/>
                <a:gd name="T34" fmla="*/ 16 w 105"/>
                <a:gd name="T35" fmla="*/ 148 h 160"/>
                <a:gd name="T36" fmla="*/ 5 w 105"/>
                <a:gd name="T37" fmla="*/ 133 h 160"/>
                <a:gd name="T38" fmla="*/ 0 w 105"/>
                <a:gd name="T39" fmla="*/ 116 h 160"/>
                <a:gd name="T40" fmla="*/ 21 w 105"/>
                <a:gd name="T41" fmla="*/ 114 h 160"/>
                <a:gd name="T42" fmla="*/ 22 w 105"/>
                <a:gd name="T43" fmla="*/ 122 h 160"/>
                <a:gd name="T44" fmla="*/ 26 w 105"/>
                <a:gd name="T45" fmla="*/ 129 h 160"/>
                <a:gd name="T46" fmla="*/ 30 w 105"/>
                <a:gd name="T47" fmla="*/ 135 h 160"/>
                <a:gd name="T48" fmla="*/ 37 w 105"/>
                <a:gd name="T49" fmla="*/ 138 h 160"/>
                <a:gd name="T50" fmla="*/ 43 w 105"/>
                <a:gd name="T51" fmla="*/ 141 h 160"/>
                <a:gd name="T52" fmla="*/ 51 w 105"/>
                <a:gd name="T53" fmla="*/ 141 h 160"/>
                <a:gd name="T54" fmla="*/ 57 w 105"/>
                <a:gd name="T55" fmla="*/ 141 h 160"/>
                <a:gd name="T56" fmla="*/ 65 w 105"/>
                <a:gd name="T57" fmla="*/ 140 h 160"/>
                <a:gd name="T58" fmla="*/ 70 w 105"/>
                <a:gd name="T59" fmla="*/ 137 h 160"/>
                <a:gd name="T60" fmla="*/ 75 w 105"/>
                <a:gd name="T61" fmla="*/ 132 h 160"/>
                <a:gd name="T62" fmla="*/ 81 w 105"/>
                <a:gd name="T63" fmla="*/ 119 h 160"/>
                <a:gd name="T64" fmla="*/ 85 w 105"/>
                <a:gd name="T65" fmla="*/ 105 h 160"/>
                <a:gd name="T66" fmla="*/ 81 w 105"/>
                <a:gd name="T67" fmla="*/ 90 h 160"/>
                <a:gd name="T68" fmla="*/ 75 w 105"/>
                <a:gd name="T69" fmla="*/ 79 h 160"/>
                <a:gd name="T70" fmla="*/ 72 w 105"/>
                <a:gd name="T71" fmla="*/ 75 h 160"/>
                <a:gd name="T72" fmla="*/ 65 w 105"/>
                <a:gd name="T73" fmla="*/ 71 h 160"/>
                <a:gd name="T74" fmla="*/ 59 w 105"/>
                <a:gd name="T75" fmla="*/ 70 h 160"/>
                <a:gd name="T76" fmla="*/ 51 w 105"/>
                <a:gd name="T77" fmla="*/ 70 h 160"/>
                <a:gd name="T78" fmla="*/ 45 w 105"/>
                <a:gd name="T79" fmla="*/ 70 h 160"/>
                <a:gd name="T80" fmla="*/ 38 w 105"/>
                <a:gd name="T81" fmla="*/ 71 h 160"/>
                <a:gd name="T82" fmla="*/ 34 w 105"/>
                <a:gd name="T83" fmla="*/ 73 h 160"/>
                <a:gd name="T84" fmla="*/ 27 w 105"/>
                <a:gd name="T85" fmla="*/ 78 h 160"/>
                <a:gd name="T86" fmla="*/ 22 w 105"/>
                <a:gd name="T87" fmla="*/ 84 h 160"/>
                <a:gd name="T88" fmla="*/ 2 w 105"/>
                <a:gd name="T89" fmla="*/ 81 h 160"/>
                <a:gd name="T90" fmla="*/ 18 w 105"/>
                <a:gd name="T9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0">
                  <a:moveTo>
                    <a:pt x="18" y="0"/>
                  </a:moveTo>
                  <a:lnTo>
                    <a:pt x="96" y="0"/>
                  </a:lnTo>
                  <a:lnTo>
                    <a:pt x="96" y="21"/>
                  </a:lnTo>
                  <a:lnTo>
                    <a:pt x="35" y="21"/>
                  </a:lnTo>
                  <a:lnTo>
                    <a:pt x="27" y="62"/>
                  </a:lnTo>
                  <a:lnTo>
                    <a:pt x="42" y="54"/>
                  </a:lnTo>
                  <a:lnTo>
                    <a:pt x="57" y="51"/>
                  </a:lnTo>
                  <a:lnTo>
                    <a:pt x="75" y="54"/>
                  </a:lnTo>
                  <a:lnTo>
                    <a:pt x="91" y="65"/>
                  </a:lnTo>
                  <a:lnTo>
                    <a:pt x="102" y="83"/>
                  </a:lnTo>
                  <a:lnTo>
                    <a:pt x="105" y="103"/>
                  </a:lnTo>
                  <a:lnTo>
                    <a:pt x="102" y="124"/>
                  </a:lnTo>
                  <a:lnTo>
                    <a:pt x="92" y="141"/>
                  </a:lnTo>
                  <a:lnTo>
                    <a:pt x="81" y="152"/>
                  </a:lnTo>
                  <a:lnTo>
                    <a:pt x="67" y="159"/>
                  </a:lnTo>
                  <a:lnTo>
                    <a:pt x="51" y="160"/>
                  </a:lnTo>
                  <a:lnTo>
                    <a:pt x="30" y="157"/>
                  </a:lnTo>
                  <a:lnTo>
                    <a:pt x="16" y="148"/>
                  </a:lnTo>
                  <a:lnTo>
                    <a:pt x="5" y="133"/>
                  </a:lnTo>
                  <a:lnTo>
                    <a:pt x="0" y="116"/>
                  </a:lnTo>
                  <a:lnTo>
                    <a:pt x="21" y="114"/>
                  </a:lnTo>
                  <a:lnTo>
                    <a:pt x="22" y="122"/>
                  </a:lnTo>
                  <a:lnTo>
                    <a:pt x="26" y="129"/>
                  </a:lnTo>
                  <a:lnTo>
                    <a:pt x="30" y="135"/>
                  </a:lnTo>
                  <a:lnTo>
                    <a:pt x="37" y="138"/>
                  </a:lnTo>
                  <a:lnTo>
                    <a:pt x="43" y="141"/>
                  </a:lnTo>
                  <a:lnTo>
                    <a:pt x="51" y="141"/>
                  </a:lnTo>
                  <a:lnTo>
                    <a:pt x="57" y="141"/>
                  </a:lnTo>
                  <a:lnTo>
                    <a:pt x="65" y="140"/>
                  </a:lnTo>
                  <a:lnTo>
                    <a:pt x="70" y="137"/>
                  </a:lnTo>
                  <a:lnTo>
                    <a:pt x="75" y="132"/>
                  </a:lnTo>
                  <a:lnTo>
                    <a:pt x="81" y="119"/>
                  </a:lnTo>
                  <a:lnTo>
                    <a:pt x="85" y="105"/>
                  </a:lnTo>
                  <a:lnTo>
                    <a:pt x="81" y="90"/>
                  </a:lnTo>
                  <a:lnTo>
                    <a:pt x="75" y="79"/>
                  </a:lnTo>
                  <a:lnTo>
                    <a:pt x="72" y="75"/>
                  </a:lnTo>
                  <a:lnTo>
                    <a:pt x="65" y="71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38" y="71"/>
                  </a:lnTo>
                  <a:lnTo>
                    <a:pt x="34" y="73"/>
                  </a:lnTo>
                  <a:lnTo>
                    <a:pt x="27" y="78"/>
                  </a:lnTo>
                  <a:lnTo>
                    <a:pt x="22" y="84"/>
                  </a:lnTo>
                  <a:lnTo>
                    <a:pt x="2" y="8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0" name="Line 778"/>
            <p:cNvSpPr>
              <a:spLocks noChangeShapeType="1"/>
            </p:cNvSpPr>
            <p:nvPr/>
          </p:nvSpPr>
          <p:spPr bwMode="auto">
            <a:xfrm>
              <a:off x="222043" y="2459607"/>
              <a:ext cx="228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1" name="Line 779"/>
            <p:cNvSpPr>
              <a:spLocks noChangeShapeType="1"/>
            </p:cNvSpPr>
            <p:nvPr/>
          </p:nvSpPr>
          <p:spPr bwMode="auto">
            <a:xfrm flipH="1">
              <a:off x="2403347" y="2459607"/>
              <a:ext cx="2391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2" name="Freeform 780"/>
            <p:cNvSpPr>
              <a:spLocks noEditPoints="1"/>
            </p:cNvSpPr>
            <p:nvPr/>
          </p:nvSpPr>
          <p:spPr bwMode="auto">
            <a:xfrm>
              <a:off x="136787" y="2420853"/>
              <a:ext cx="56144" cy="79446"/>
            </a:xfrm>
            <a:custGeom>
              <a:avLst/>
              <a:gdLst>
                <a:gd name="T0" fmla="*/ 46 w 108"/>
                <a:gd name="T1" fmla="*/ 76 h 164"/>
                <a:gd name="T2" fmla="*/ 32 w 108"/>
                <a:gd name="T3" fmla="*/ 84 h 164"/>
                <a:gd name="T4" fmla="*/ 24 w 108"/>
                <a:gd name="T5" fmla="*/ 95 h 164"/>
                <a:gd name="T6" fmla="*/ 21 w 108"/>
                <a:gd name="T7" fmla="*/ 108 h 164"/>
                <a:gd name="T8" fmla="*/ 25 w 108"/>
                <a:gd name="T9" fmla="*/ 127 h 164"/>
                <a:gd name="T10" fmla="*/ 33 w 108"/>
                <a:gd name="T11" fmla="*/ 137 h 164"/>
                <a:gd name="T12" fmla="*/ 43 w 108"/>
                <a:gd name="T13" fmla="*/ 143 h 164"/>
                <a:gd name="T14" fmla="*/ 56 w 108"/>
                <a:gd name="T15" fmla="*/ 144 h 164"/>
                <a:gd name="T16" fmla="*/ 68 w 108"/>
                <a:gd name="T17" fmla="*/ 143 h 164"/>
                <a:gd name="T18" fmla="*/ 78 w 108"/>
                <a:gd name="T19" fmla="*/ 135 h 164"/>
                <a:gd name="T20" fmla="*/ 88 w 108"/>
                <a:gd name="T21" fmla="*/ 109 h 164"/>
                <a:gd name="T22" fmla="*/ 84 w 108"/>
                <a:gd name="T23" fmla="*/ 95 h 164"/>
                <a:gd name="T24" fmla="*/ 78 w 108"/>
                <a:gd name="T25" fmla="*/ 84 h 164"/>
                <a:gd name="T26" fmla="*/ 68 w 108"/>
                <a:gd name="T27" fmla="*/ 78 h 164"/>
                <a:gd name="T28" fmla="*/ 54 w 108"/>
                <a:gd name="T29" fmla="*/ 75 h 164"/>
                <a:gd name="T30" fmla="*/ 76 w 108"/>
                <a:gd name="T31" fmla="*/ 3 h 164"/>
                <a:gd name="T32" fmla="*/ 100 w 108"/>
                <a:gd name="T33" fmla="*/ 25 h 164"/>
                <a:gd name="T34" fmla="*/ 84 w 108"/>
                <a:gd name="T35" fmla="*/ 44 h 164"/>
                <a:gd name="T36" fmla="*/ 80 w 108"/>
                <a:gd name="T37" fmla="*/ 32 h 164"/>
                <a:gd name="T38" fmla="*/ 72 w 108"/>
                <a:gd name="T39" fmla="*/ 22 h 164"/>
                <a:gd name="T40" fmla="*/ 57 w 108"/>
                <a:gd name="T41" fmla="*/ 19 h 164"/>
                <a:gd name="T42" fmla="*/ 40 w 108"/>
                <a:gd name="T43" fmla="*/ 24 h 164"/>
                <a:gd name="T44" fmla="*/ 30 w 108"/>
                <a:gd name="T45" fmla="*/ 35 h 164"/>
                <a:gd name="T46" fmla="*/ 22 w 108"/>
                <a:gd name="T47" fmla="*/ 57 h 164"/>
                <a:gd name="T48" fmla="*/ 27 w 108"/>
                <a:gd name="T49" fmla="*/ 71 h 164"/>
                <a:gd name="T50" fmla="*/ 38 w 108"/>
                <a:gd name="T51" fmla="*/ 62 h 164"/>
                <a:gd name="T52" fmla="*/ 60 w 108"/>
                <a:gd name="T53" fmla="*/ 55 h 164"/>
                <a:gd name="T54" fmla="*/ 94 w 108"/>
                <a:gd name="T55" fmla="*/ 71 h 164"/>
                <a:gd name="T56" fmla="*/ 108 w 108"/>
                <a:gd name="T57" fmla="*/ 108 h 164"/>
                <a:gd name="T58" fmla="*/ 102 w 108"/>
                <a:gd name="T59" fmla="*/ 137 h 164"/>
                <a:gd name="T60" fmla="*/ 91 w 108"/>
                <a:gd name="T61" fmla="*/ 151 h 164"/>
                <a:gd name="T62" fmla="*/ 70 w 108"/>
                <a:gd name="T63" fmla="*/ 162 h 164"/>
                <a:gd name="T64" fmla="*/ 41 w 108"/>
                <a:gd name="T65" fmla="*/ 162 h 164"/>
                <a:gd name="T66" fmla="*/ 16 w 108"/>
                <a:gd name="T67" fmla="*/ 146 h 164"/>
                <a:gd name="T68" fmla="*/ 2 w 108"/>
                <a:gd name="T69" fmla="*/ 111 h 164"/>
                <a:gd name="T70" fmla="*/ 3 w 108"/>
                <a:gd name="T71" fmla="*/ 57 h 164"/>
                <a:gd name="T72" fmla="*/ 17 w 108"/>
                <a:gd name="T73" fmla="*/ 19 h 164"/>
                <a:gd name="T74" fmla="*/ 43 w 108"/>
                <a:gd name="T7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64">
                  <a:moveTo>
                    <a:pt x="54" y="75"/>
                  </a:moveTo>
                  <a:lnTo>
                    <a:pt x="46" y="76"/>
                  </a:lnTo>
                  <a:lnTo>
                    <a:pt x="38" y="79"/>
                  </a:lnTo>
                  <a:lnTo>
                    <a:pt x="32" y="84"/>
                  </a:lnTo>
                  <a:lnTo>
                    <a:pt x="27" y="89"/>
                  </a:lnTo>
                  <a:lnTo>
                    <a:pt x="24" y="95"/>
                  </a:lnTo>
                  <a:lnTo>
                    <a:pt x="22" y="102"/>
                  </a:lnTo>
                  <a:lnTo>
                    <a:pt x="21" y="108"/>
                  </a:lnTo>
                  <a:lnTo>
                    <a:pt x="22" y="117"/>
                  </a:lnTo>
                  <a:lnTo>
                    <a:pt x="25" y="127"/>
                  </a:lnTo>
                  <a:lnTo>
                    <a:pt x="29" y="132"/>
                  </a:lnTo>
                  <a:lnTo>
                    <a:pt x="33" y="137"/>
                  </a:lnTo>
                  <a:lnTo>
                    <a:pt x="38" y="140"/>
                  </a:lnTo>
                  <a:lnTo>
                    <a:pt x="43" y="143"/>
                  </a:lnTo>
                  <a:lnTo>
                    <a:pt x="49" y="144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68" y="143"/>
                  </a:lnTo>
                  <a:lnTo>
                    <a:pt x="73" y="140"/>
                  </a:lnTo>
                  <a:lnTo>
                    <a:pt x="78" y="135"/>
                  </a:lnTo>
                  <a:lnTo>
                    <a:pt x="84" y="124"/>
                  </a:lnTo>
                  <a:lnTo>
                    <a:pt x="88" y="109"/>
                  </a:lnTo>
                  <a:lnTo>
                    <a:pt x="86" y="102"/>
                  </a:lnTo>
                  <a:lnTo>
                    <a:pt x="84" y="95"/>
                  </a:lnTo>
                  <a:lnTo>
                    <a:pt x="83" y="89"/>
                  </a:lnTo>
                  <a:lnTo>
                    <a:pt x="78" y="84"/>
                  </a:lnTo>
                  <a:lnTo>
                    <a:pt x="73" y="79"/>
                  </a:lnTo>
                  <a:lnTo>
                    <a:pt x="68" y="78"/>
                  </a:lnTo>
                  <a:lnTo>
                    <a:pt x="62" y="76"/>
                  </a:lnTo>
                  <a:lnTo>
                    <a:pt x="54" y="75"/>
                  </a:lnTo>
                  <a:close/>
                  <a:moveTo>
                    <a:pt x="59" y="0"/>
                  </a:moveTo>
                  <a:lnTo>
                    <a:pt x="76" y="3"/>
                  </a:lnTo>
                  <a:lnTo>
                    <a:pt x="91" y="11"/>
                  </a:lnTo>
                  <a:lnTo>
                    <a:pt x="100" y="25"/>
                  </a:lnTo>
                  <a:lnTo>
                    <a:pt x="105" y="43"/>
                  </a:lnTo>
                  <a:lnTo>
                    <a:pt x="84" y="44"/>
                  </a:lnTo>
                  <a:lnTo>
                    <a:pt x="83" y="38"/>
                  </a:lnTo>
                  <a:lnTo>
                    <a:pt x="80" y="32"/>
                  </a:lnTo>
                  <a:lnTo>
                    <a:pt x="78" y="27"/>
                  </a:lnTo>
                  <a:lnTo>
                    <a:pt x="72" y="22"/>
                  </a:lnTo>
                  <a:lnTo>
                    <a:pt x="65" y="20"/>
                  </a:lnTo>
                  <a:lnTo>
                    <a:pt x="57" y="19"/>
                  </a:lnTo>
                  <a:lnTo>
                    <a:pt x="49" y="20"/>
                  </a:lnTo>
                  <a:lnTo>
                    <a:pt x="40" y="24"/>
                  </a:lnTo>
                  <a:lnTo>
                    <a:pt x="35" y="28"/>
                  </a:lnTo>
                  <a:lnTo>
                    <a:pt x="30" y="35"/>
                  </a:lnTo>
                  <a:lnTo>
                    <a:pt x="27" y="41"/>
                  </a:lnTo>
                  <a:lnTo>
                    <a:pt x="22" y="57"/>
                  </a:lnTo>
                  <a:lnTo>
                    <a:pt x="21" y="78"/>
                  </a:lnTo>
                  <a:lnTo>
                    <a:pt x="27" y="71"/>
                  </a:lnTo>
                  <a:lnTo>
                    <a:pt x="32" y="65"/>
                  </a:lnTo>
                  <a:lnTo>
                    <a:pt x="38" y="62"/>
                  </a:lnTo>
                  <a:lnTo>
                    <a:pt x="49" y="57"/>
                  </a:lnTo>
                  <a:lnTo>
                    <a:pt x="60" y="55"/>
                  </a:lnTo>
                  <a:lnTo>
                    <a:pt x="78" y="60"/>
                  </a:lnTo>
                  <a:lnTo>
                    <a:pt x="94" y="71"/>
                  </a:lnTo>
                  <a:lnTo>
                    <a:pt x="105" y="87"/>
                  </a:lnTo>
                  <a:lnTo>
                    <a:pt x="108" y="108"/>
                  </a:lnTo>
                  <a:lnTo>
                    <a:pt x="107" y="124"/>
                  </a:lnTo>
                  <a:lnTo>
                    <a:pt x="102" y="137"/>
                  </a:lnTo>
                  <a:lnTo>
                    <a:pt x="97" y="144"/>
                  </a:lnTo>
                  <a:lnTo>
                    <a:pt x="91" y="151"/>
                  </a:lnTo>
                  <a:lnTo>
                    <a:pt x="83" y="157"/>
                  </a:lnTo>
                  <a:lnTo>
                    <a:pt x="70" y="162"/>
                  </a:lnTo>
                  <a:lnTo>
                    <a:pt x="57" y="164"/>
                  </a:lnTo>
                  <a:lnTo>
                    <a:pt x="41" y="162"/>
                  </a:lnTo>
                  <a:lnTo>
                    <a:pt x="27" y="156"/>
                  </a:lnTo>
                  <a:lnTo>
                    <a:pt x="16" y="146"/>
                  </a:lnTo>
                  <a:lnTo>
                    <a:pt x="8" y="130"/>
                  </a:lnTo>
                  <a:lnTo>
                    <a:pt x="2" y="111"/>
                  </a:lnTo>
                  <a:lnTo>
                    <a:pt x="0" y="86"/>
                  </a:lnTo>
                  <a:lnTo>
                    <a:pt x="3" y="57"/>
                  </a:lnTo>
                  <a:lnTo>
                    <a:pt x="8" y="35"/>
                  </a:lnTo>
                  <a:lnTo>
                    <a:pt x="17" y="19"/>
                  </a:lnTo>
                  <a:lnTo>
                    <a:pt x="29" y="8"/>
                  </a:lnTo>
                  <a:lnTo>
                    <a:pt x="43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3" name="Line 781"/>
            <p:cNvSpPr>
              <a:spLocks noChangeShapeType="1"/>
            </p:cNvSpPr>
            <p:nvPr/>
          </p:nvSpPr>
          <p:spPr bwMode="auto">
            <a:xfrm>
              <a:off x="222043" y="2027497"/>
              <a:ext cx="228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4" name="Line 782"/>
            <p:cNvSpPr>
              <a:spLocks noChangeShapeType="1"/>
            </p:cNvSpPr>
            <p:nvPr/>
          </p:nvSpPr>
          <p:spPr bwMode="auto">
            <a:xfrm flipH="1">
              <a:off x="2403347" y="2027497"/>
              <a:ext cx="2391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5" name="Freeform 783"/>
            <p:cNvSpPr>
              <a:spLocks noEditPoints="1"/>
            </p:cNvSpPr>
            <p:nvPr/>
          </p:nvSpPr>
          <p:spPr bwMode="auto">
            <a:xfrm>
              <a:off x="40095" y="1989711"/>
              <a:ext cx="55105" cy="79446"/>
            </a:xfrm>
            <a:custGeom>
              <a:avLst/>
              <a:gdLst>
                <a:gd name="T0" fmla="*/ 44 w 106"/>
                <a:gd name="T1" fmla="*/ 76 h 164"/>
                <a:gd name="T2" fmla="*/ 30 w 106"/>
                <a:gd name="T3" fmla="*/ 84 h 164"/>
                <a:gd name="T4" fmla="*/ 24 w 106"/>
                <a:gd name="T5" fmla="*/ 95 h 164"/>
                <a:gd name="T6" fmla="*/ 20 w 106"/>
                <a:gd name="T7" fmla="*/ 108 h 164"/>
                <a:gd name="T8" fmla="*/ 25 w 106"/>
                <a:gd name="T9" fmla="*/ 127 h 164"/>
                <a:gd name="T10" fmla="*/ 33 w 106"/>
                <a:gd name="T11" fmla="*/ 137 h 164"/>
                <a:gd name="T12" fmla="*/ 43 w 106"/>
                <a:gd name="T13" fmla="*/ 143 h 164"/>
                <a:gd name="T14" fmla="*/ 54 w 106"/>
                <a:gd name="T15" fmla="*/ 145 h 164"/>
                <a:gd name="T16" fmla="*/ 67 w 106"/>
                <a:gd name="T17" fmla="*/ 143 h 164"/>
                <a:gd name="T18" fmla="*/ 78 w 106"/>
                <a:gd name="T19" fmla="*/ 135 h 164"/>
                <a:gd name="T20" fmla="*/ 86 w 106"/>
                <a:gd name="T21" fmla="*/ 110 h 164"/>
                <a:gd name="T22" fmla="*/ 84 w 106"/>
                <a:gd name="T23" fmla="*/ 95 h 164"/>
                <a:gd name="T24" fmla="*/ 78 w 106"/>
                <a:gd name="T25" fmla="*/ 84 h 164"/>
                <a:gd name="T26" fmla="*/ 67 w 106"/>
                <a:gd name="T27" fmla="*/ 78 h 164"/>
                <a:gd name="T28" fmla="*/ 54 w 106"/>
                <a:gd name="T29" fmla="*/ 75 h 164"/>
                <a:gd name="T30" fmla="*/ 76 w 106"/>
                <a:gd name="T31" fmla="*/ 3 h 164"/>
                <a:gd name="T32" fmla="*/ 100 w 106"/>
                <a:gd name="T33" fmla="*/ 25 h 164"/>
                <a:gd name="T34" fmla="*/ 84 w 106"/>
                <a:gd name="T35" fmla="*/ 44 h 164"/>
                <a:gd name="T36" fmla="*/ 79 w 106"/>
                <a:gd name="T37" fmla="*/ 32 h 164"/>
                <a:gd name="T38" fmla="*/ 71 w 106"/>
                <a:gd name="T39" fmla="*/ 22 h 164"/>
                <a:gd name="T40" fmla="*/ 57 w 106"/>
                <a:gd name="T41" fmla="*/ 19 h 164"/>
                <a:gd name="T42" fmla="*/ 40 w 106"/>
                <a:gd name="T43" fmla="*/ 24 h 164"/>
                <a:gd name="T44" fmla="*/ 30 w 106"/>
                <a:gd name="T45" fmla="*/ 35 h 164"/>
                <a:gd name="T46" fmla="*/ 22 w 106"/>
                <a:gd name="T47" fmla="*/ 57 h 164"/>
                <a:gd name="T48" fmla="*/ 25 w 106"/>
                <a:gd name="T49" fmla="*/ 71 h 164"/>
                <a:gd name="T50" fmla="*/ 38 w 106"/>
                <a:gd name="T51" fmla="*/ 62 h 164"/>
                <a:gd name="T52" fmla="*/ 60 w 106"/>
                <a:gd name="T53" fmla="*/ 56 h 164"/>
                <a:gd name="T54" fmla="*/ 94 w 106"/>
                <a:gd name="T55" fmla="*/ 71 h 164"/>
                <a:gd name="T56" fmla="*/ 106 w 106"/>
                <a:gd name="T57" fmla="*/ 108 h 164"/>
                <a:gd name="T58" fmla="*/ 100 w 106"/>
                <a:gd name="T59" fmla="*/ 137 h 164"/>
                <a:gd name="T60" fmla="*/ 89 w 106"/>
                <a:gd name="T61" fmla="*/ 151 h 164"/>
                <a:gd name="T62" fmla="*/ 70 w 106"/>
                <a:gd name="T63" fmla="*/ 162 h 164"/>
                <a:gd name="T64" fmla="*/ 41 w 106"/>
                <a:gd name="T65" fmla="*/ 162 h 164"/>
                <a:gd name="T66" fmla="*/ 16 w 106"/>
                <a:gd name="T67" fmla="*/ 146 h 164"/>
                <a:gd name="T68" fmla="*/ 1 w 106"/>
                <a:gd name="T69" fmla="*/ 111 h 164"/>
                <a:gd name="T70" fmla="*/ 1 w 106"/>
                <a:gd name="T71" fmla="*/ 57 h 164"/>
                <a:gd name="T72" fmla="*/ 17 w 106"/>
                <a:gd name="T73" fmla="*/ 19 h 164"/>
                <a:gd name="T74" fmla="*/ 43 w 106"/>
                <a:gd name="T75" fmla="*/ 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64">
                  <a:moveTo>
                    <a:pt x="54" y="75"/>
                  </a:moveTo>
                  <a:lnTo>
                    <a:pt x="44" y="76"/>
                  </a:lnTo>
                  <a:lnTo>
                    <a:pt x="38" y="79"/>
                  </a:lnTo>
                  <a:lnTo>
                    <a:pt x="30" y="84"/>
                  </a:lnTo>
                  <a:lnTo>
                    <a:pt x="27" y="89"/>
                  </a:lnTo>
                  <a:lnTo>
                    <a:pt x="24" y="95"/>
                  </a:lnTo>
                  <a:lnTo>
                    <a:pt x="22" y="102"/>
                  </a:lnTo>
                  <a:lnTo>
                    <a:pt x="20" y="108"/>
                  </a:lnTo>
                  <a:lnTo>
                    <a:pt x="22" y="118"/>
                  </a:lnTo>
                  <a:lnTo>
                    <a:pt x="25" y="127"/>
                  </a:lnTo>
                  <a:lnTo>
                    <a:pt x="28" y="132"/>
                  </a:lnTo>
                  <a:lnTo>
                    <a:pt x="33" y="137"/>
                  </a:lnTo>
                  <a:lnTo>
                    <a:pt x="36" y="140"/>
                  </a:lnTo>
                  <a:lnTo>
                    <a:pt x="43" y="143"/>
                  </a:lnTo>
                  <a:lnTo>
                    <a:pt x="47" y="145"/>
                  </a:lnTo>
                  <a:lnTo>
                    <a:pt x="54" y="145"/>
                  </a:lnTo>
                  <a:lnTo>
                    <a:pt x="62" y="145"/>
                  </a:lnTo>
                  <a:lnTo>
                    <a:pt x="67" y="143"/>
                  </a:lnTo>
                  <a:lnTo>
                    <a:pt x="73" y="140"/>
                  </a:lnTo>
                  <a:lnTo>
                    <a:pt x="78" y="135"/>
                  </a:lnTo>
                  <a:lnTo>
                    <a:pt x="84" y="124"/>
                  </a:lnTo>
                  <a:lnTo>
                    <a:pt x="86" y="110"/>
                  </a:lnTo>
                  <a:lnTo>
                    <a:pt x="86" y="102"/>
                  </a:lnTo>
                  <a:lnTo>
                    <a:pt x="84" y="95"/>
                  </a:lnTo>
                  <a:lnTo>
                    <a:pt x="81" y="89"/>
                  </a:lnTo>
                  <a:lnTo>
                    <a:pt x="78" y="84"/>
                  </a:lnTo>
                  <a:lnTo>
                    <a:pt x="73" y="79"/>
                  </a:lnTo>
                  <a:lnTo>
                    <a:pt x="67" y="78"/>
                  </a:lnTo>
                  <a:lnTo>
                    <a:pt x="60" y="75"/>
                  </a:lnTo>
                  <a:lnTo>
                    <a:pt x="54" y="75"/>
                  </a:lnTo>
                  <a:close/>
                  <a:moveTo>
                    <a:pt x="59" y="0"/>
                  </a:moveTo>
                  <a:lnTo>
                    <a:pt x="76" y="3"/>
                  </a:lnTo>
                  <a:lnTo>
                    <a:pt x="90" y="11"/>
                  </a:lnTo>
                  <a:lnTo>
                    <a:pt x="100" y="25"/>
                  </a:lnTo>
                  <a:lnTo>
                    <a:pt x="105" y="43"/>
                  </a:lnTo>
                  <a:lnTo>
                    <a:pt x="84" y="44"/>
                  </a:lnTo>
                  <a:lnTo>
                    <a:pt x="82" y="38"/>
                  </a:lnTo>
                  <a:lnTo>
                    <a:pt x="79" y="32"/>
                  </a:lnTo>
                  <a:lnTo>
                    <a:pt x="76" y="27"/>
                  </a:lnTo>
                  <a:lnTo>
                    <a:pt x="71" y="22"/>
                  </a:lnTo>
                  <a:lnTo>
                    <a:pt x="63" y="21"/>
                  </a:lnTo>
                  <a:lnTo>
                    <a:pt x="57" y="19"/>
                  </a:lnTo>
                  <a:lnTo>
                    <a:pt x="47" y="21"/>
                  </a:lnTo>
                  <a:lnTo>
                    <a:pt x="40" y="24"/>
                  </a:lnTo>
                  <a:lnTo>
                    <a:pt x="35" y="29"/>
                  </a:lnTo>
                  <a:lnTo>
                    <a:pt x="30" y="35"/>
                  </a:lnTo>
                  <a:lnTo>
                    <a:pt x="27" y="41"/>
                  </a:lnTo>
                  <a:lnTo>
                    <a:pt x="22" y="57"/>
                  </a:lnTo>
                  <a:lnTo>
                    <a:pt x="20" y="78"/>
                  </a:lnTo>
                  <a:lnTo>
                    <a:pt x="25" y="71"/>
                  </a:lnTo>
                  <a:lnTo>
                    <a:pt x="32" y="65"/>
                  </a:lnTo>
                  <a:lnTo>
                    <a:pt x="38" y="62"/>
                  </a:lnTo>
                  <a:lnTo>
                    <a:pt x="49" y="57"/>
                  </a:lnTo>
                  <a:lnTo>
                    <a:pt x="60" y="56"/>
                  </a:lnTo>
                  <a:lnTo>
                    <a:pt x="78" y="60"/>
                  </a:lnTo>
                  <a:lnTo>
                    <a:pt x="94" y="71"/>
                  </a:lnTo>
                  <a:lnTo>
                    <a:pt x="103" y="87"/>
                  </a:lnTo>
                  <a:lnTo>
                    <a:pt x="106" y="108"/>
                  </a:lnTo>
                  <a:lnTo>
                    <a:pt x="105" y="122"/>
                  </a:lnTo>
                  <a:lnTo>
                    <a:pt x="100" y="137"/>
                  </a:lnTo>
                  <a:lnTo>
                    <a:pt x="95" y="145"/>
                  </a:lnTo>
                  <a:lnTo>
                    <a:pt x="89" y="151"/>
                  </a:lnTo>
                  <a:lnTo>
                    <a:pt x="82" y="157"/>
                  </a:lnTo>
                  <a:lnTo>
                    <a:pt x="70" y="162"/>
                  </a:lnTo>
                  <a:lnTo>
                    <a:pt x="55" y="164"/>
                  </a:lnTo>
                  <a:lnTo>
                    <a:pt x="41" y="162"/>
                  </a:lnTo>
                  <a:lnTo>
                    <a:pt x="27" y="156"/>
                  </a:lnTo>
                  <a:lnTo>
                    <a:pt x="16" y="146"/>
                  </a:lnTo>
                  <a:lnTo>
                    <a:pt x="6" y="130"/>
                  </a:lnTo>
                  <a:lnTo>
                    <a:pt x="1" y="111"/>
                  </a:lnTo>
                  <a:lnTo>
                    <a:pt x="0" y="86"/>
                  </a:lnTo>
                  <a:lnTo>
                    <a:pt x="1" y="57"/>
                  </a:lnTo>
                  <a:lnTo>
                    <a:pt x="8" y="35"/>
                  </a:lnTo>
                  <a:lnTo>
                    <a:pt x="17" y="19"/>
                  </a:lnTo>
                  <a:lnTo>
                    <a:pt x="28" y="8"/>
                  </a:lnTo>
                  <a:lnTo>
                    <a:pt x="43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6" name="Rectangle 784"/>
            <p:cNvSpPr>
              <a:spLocks noChangeArrowheads="1"/>
            </p:cNvSpPr>
            <p:nvPr/>
          </p:nvSpPr>
          <p:spPr bwMode="auto">
            <a:xfrm>
              <a:off x="110795" y="2057531"/>
              <a:ext cx="11437" cy="968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7" name="Freeform 785"/>
            <p:cNvSpPr>
              <a:spLocks/>
            </p:cNvSpPr>
            <p:nvPr/>
          </p:nvSpPr>
          <p:spPr bwMode="auto">
            <a:xfrm>
              <a:off x="138866" y="1991649"/>
              <a:ext cx="54065" cy="77509"/>
            </a:xfrm>
            <a:custGeom>
              <a:avLst/>
              <a:gdLst>
                <a:gd name="T0" fmla="*/ 18 w 105"/>
                <a:gd name="T1" fmla="*/ 0 h 161"/>
                <a:gd name="T2" fmla="*/ 96 w 105"/>
                <a:gd name="T3" fmla="*/ 0 h 161"/>
                <a:gd name="T4" fmla="*/ 96 w 105"/>
                <a:gd name="T5" fmla="*/ 21 h 161"/>
                <a:gd name="T6" fmla="*/ 35 w 105"/>
                <a:gd name="T7" fmla="*/ 21 h 161"/>
                <a:gd name="T8" fmla="*/ 27 w 105"/>
                <a:gd name="T9" fmla="*/ 62 h 161"/>
                <a:gd name="T10" fmla="*/ 42 w 105"/>
                <a:gd name="T11" fmla="*/ 54 h 161"/>
                <a:gd name="T12" fmla="*/ 57 w 105"/>
                <a:gd name="T13" fmla="*/ 51 h 161"/>
                <a:gd name="T14" fmla="*/ 75 w 105"/>
                <a:gd name="T15" fmla="*/ 54 h 161"/>
                <a:gd name="T16" fmla="*/ 91 w 105"/>
                <a:gd name="T17" fmla="*/ 65 h 161"/>
                <a:gd name="T18" fmla="*/ 102 w 105"/>
                <a:gd name="T19" fmla="*/ 83 h 161"/>
                <a:gd name="T20" fmla="*/ 105 w 105"/>
                <a:gd name="T21" fmla="*/ 103 h 161"/>
                <a:gd name="T22" fmla="*/ 102 w 105"/>
                <a:gd name="T23" fmla="*/ 124 h 161"/>
                <a:gd name="T24" fmla="*/ 92 w 105"/>
                <a:gd name="T25" fmla="*/ 142 h 161"/>
                <a:gd name="T26" fmla="*/ 81 w 105"/>
                <a:gd name="T27" fmla="*/ 151 h 161"/>
                <a:gd name="T28" fmla="*/ 67 w 105"/>
                <a:gd name="T29" fmla="*/ 159 h 161"/>
                <a:gd name="T30" fmla="*/ 51 w 105"/>
                <a:gd name="T31" fmla="*/ 161 h 161"/>
                <a:gd name="T32" fmla="*/ 30 w 105"/>
                <a:gd name="T33" fmla="*/ 157 h 161"/>
                <a:gd name="T34" fmla="*/ 16 w 105"/>
                <a:gd name="T35" fmla="*/ 148 h 161"/>
                <a:gd name="T36" fmla="*/ 5 w 105"/>
                <a:gd name="T37" fmla="*/ 134 h 161"/>
                <a:gd name="T38" fmla="*/ 0 w 105"/>
                <a:gd name="T39" fmla="*/ 116 h 161"/>
                <a:gd name="T40" fmla="*/ 21 w 105"/>
                <a:gd name="T41" fmla="*/ 115 h 161"/>
                <a:gd name="T42" fmla="*/ 22 w 105"/>
                <a:gd name="T43" fmla="*/ 122 h 161"/>
                <a:gd name="T44" fmla="*/ 26 w 105"/>
                <a:gd name="T45" fmla="*/ 129 h 161"/>
                <a:gd name="T46" fmla="*/ 30 w 105"/>
                <a:gd name="T47" fmla="*/ 135 h 161"/>
                <a:gd name="T48" fmla="*/ 37 w 105"/>
                <a:gd name="T49" fmla="*/ 138 h 161"/>
                <a:gd name="T50" fmla="*/ 43 w 105"/>
                <a:gd name="T51" fmla="*/ 142 h 161"/>
                <a:gd name="T52" fmla="*/ 51 w 105"/>
                <a:gd name="T53" fmla="*/ 142 h 161"/>
                <a:gd name="T54" fmla="*/ 57 w 105"/>
                <a:gd name="T55" fmla="*/ 142 h 161"/>
                <a:gd name="T56" fmla="*/ 65 w 105"/>
                <a:gd name="T57" fmla="*/ 140 h 161"/>
                <a:gd name="T58" fmla="*/ 70 w 105"/>
                <a:gd name="T59" fmla="*/ 137 h 161"/>
                <a:gd name="T60" fmla="*/ 75 w 105"/>
                <a:gd name="T61" fmla="*/ 132 h 161"/>
                <a:gd name="T62" fmla="*/ 81 w 105"/>
                <a:gd name="T63" fmla="*/ 119 h 161"/>
                <a:gd name="T64" fmla="*/ 85 w 105"/>
                <a:gd name="T65" fmla="*/ 105 h 161"/>
                <a:gd name="T66" fmla="*/ 81 w 105"/>
                <a:gd name="T67" fmla="*/ 89 h 161"/>
                <a:gd name="T68" fmla="*/ 75 w 105"/>
                <a:gd name="T69" fmla="*/ 80 h 161"/>
                <a:gd name="T70" fmla="*/ 72 w 105"/>
                <a:gd name="T71" fmla="*/ 75 h 161"/>
                <a:gd name="T72" fmla="*/ 65 w 105"/>
                <a:gd name="T73" fmla="*/ 72 h 161"/>
                <a:gd name="T74" fmla="*/ 59 w 105"/>
                <a:gd name="T75" fmla="*/ 70 h 161"/>
                <a:gd name="T76" fmla="*/ 51 w 105"/>
                <a:gd name="T77" fmla="*/ 70 h 161"/>
                <a:gd name="T78" fmla="*/ 45 w 105"/>
                <a:gd name="T79" fmla="*/ 70 h 161"/>
                <a:gd name="T80" fmla="*/ 38 w 105"/>
                <a:gd name="T81" fmla="*/ 72 h 161"/>
                <a:gd name="T82" fmla="*/ 34 w 105"/>
                <a:gd name="T83" fmla="*/ 73 h 161"/>
                <a:gd name="T84" fmla="*/ 27 w 105"/>
                <a:gd name="T85" fmla="*/ 78 h 161"/>
                <a:gd name="T86" fmla="*/ 22 w 105"/>
                <a:gd name="T87" fmla="*/ 83 h 161"/>
                <a:gd name="T88" fmla="*/ 2 w 105"/>
                <a:gd name="T89" fmla="*/ 81 h 161"/>
                <a:gd name="T90" fmla="*/ 18 w 105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1">
                  <a:moveTo>
                    <a:pt x="18" y="0"/>
                  </a:moveTo>
                  <a:lnTo>
                    <a:pt x="96" y="0"/>
                  </a:lnTo>
                  <a:lnTo>
                    <a:pt x="96" y="21"/>
                  </a:lnTo>
                  <a:lnTo>
                    <a:pt x="35" y="21"/>
                  </a:lnTo>
                  <a:lnTo>
                    <a:pt x="27" y="62"/>
                  </a:lnTo>
                  <a:lnTo>
                    <a:pt x="42" y="54"/>
                  </a:lnTo>
                  <a:lnTo>
                    <a:pt x="57" y="51"/>
                  </a:lnTo>
                  <a:lnTo>
                    <a:pt x="75" y="54"/>
                  </a:lnTo>
                  <a:lnTo>
                    <a:pt x="91" y="65"/>
                  </a:lnTo>
                  <a:lnTo>
                    <a:pt x="102" y="83"/>
                  </a:lnTo>
                  <a:lnTo>
                    <a:pt x="105" y="103"/>
                  </a:lnTo>
                  <a:lnTo>
                    <a:pt x="102" y="124"/>
                  </a:lnTo>
                  <a:lnTo>
                    <a:pt x="92" y="142"/>
                  </a:lnTo>
                  <a:lnTo>
                    <a:pt x="81" y="151"/>
                  </a:lnTo>
                  <a:lnTo>
                    <a:pt x="67" y="159"/>
                  </a:lnTo>
                  <a:lnTo>
                    <a:pt x="51" y="161"/>
                  </a:lnTo>
                  <a:lnTo>
                    <a:pt x="30" y="157"/>
                  </a:lnTo>
                  <a:lnTo>
                    <a:pt x="16" y="148"/>
                  </a:lnTo>
                  <a:lnTo>
                    <a:pt x="5" y="134"/>
                  </a:lnTo>
                  <a:lnTo>
                    <a:pt x="0" y="116"/>
                  </a:lnTo>
                  <a:lnTo>
                    <a:pt x="21" y="115"/>
                  </a:lnTo>
                  <a:lnTo>
                    <a:pt x="22" y="122"/>
                  </a:lnTo>
                  <a:lnTo>
                    <a:pt x="26" y="129"/>
                  </a:lnTo>
                  <a:lnTo>
                    <a:pt x="30" y="135"/>
                  </a:lnTo>
                  <a:lnTo>
                    <a:pt x="37" y="138"/>
                  </a:lnTo>
                  <a:lnTo>
                    <a:pt x="43" y="142"/>
                  </a:lnTo>
                  <a:lnTo>
                    <a:pt x="51" y="142"/>
                  </a:lnTo>
                  <a:lnTo>
                    <a:pt x="57" y="142"/>
                  </a:lnTo>
                  <a:lnTo>
                    <a:pt x="65" y="140"/>
                  </a:lnTo>
                  <a:lnTo>
                    <a:pt x="70" y="137"/>
                  </a:lnTo>
                  <a:lnTo>
                    <a:pt x="75" y="132"/>
                  </a:lnTo>
                  <a:lnTo>
                    <a:pt x="81" y="119"/>
                  </a:lnTo>
                  <a:lnTo>
                    <a:pt x="85" y="105"/>
                  </a:lnTo>
                  <a:lnTo>
                    <a:pt x="81" y="89"/>
                  </a:lnTo>
                  <a:lnTo>
                    <a:pt x="75" y="80"/>
                  </a:lnTo>
                  <a:lnTo>
                    <a:pt x="72" y="75"/>
                  </a:lnTo>
                  <a:lnTo>
                    <a:pt x="65" y="72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38" y="72"/>
                  </a:lnTo>
                  <a:lnTo>
                    <a:pt x="34" y="73"/>
                  </a:lnTo>
                  <a:lnTo>
                    <a:pt x="27" y="78"/>
                  </a:lnTo>
                  <a:lnTo>
                    <a:pt x="22" y="83"/>
                  </a:lnTo>
                  <a:lnTo>
                    <a:pt x="2" y="8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8" name="Line 786"/>
            <p:cNvSpPr>
              <a:spLocks noChangeShapeType="1"/>
            </p:cNvSpPr>
            <p:nvPr/>
          </p:nvSpPr>
          <p:spPr bwMode="auto">
            <a:xfrm>
              <a:off x="222043" y="1596355"/>
              <a:ext cx="228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49" name="Line 787"/>
            <p:cNvSpPr>
              <a:spLocks noChangeShapeType="1"/>
            </p:cNvSpPr>
            <p:nvPr/>
          </p:nvSpPr>
          <p:spPr bwMode="auto">
            <a:xfrm flipH="1">
              <a:off x="2403347" y="1596355"/>
              <a:ext cx="2391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0" name="Freeform 788"/>
            <p:cNvSpPr>
              <a:spLocks/>
            </p:cNvSpPr>
            <p:nvPr/>
          </p:nvSpPr>
          <p:spPr bwMode="auto">
            <a:xfrm>
              <a:off x="138866" y="1560507"/>
              <a:ext cx="54065" cy="75571"/>
            </a:xfrm>
            <a:custGeom>
              <a:avLst/>
              <a:gdLst>
                <a:gd name="T0" fmla="*/ 0 w 103"/>
                <a:gd name="T1" fmla="*/ 0 h 158"/>
                <a:gd name="T2" fmla="*/ 103 w 103"/>
                <a:gd name="T3" fmla="*/ 0 h 158"/>
                <a:gd name="T4" fmla="*/ 103 w 103"/>
                <a:gd name="T5" fmla="*/ 16 h 158"/>
                <a:gd name="T6" fmla="*/ 89 w 103"/>
                <a:gd name="T7" fmla="*/ 35 h 158"/>
                <a:gd name="T8" fmla="*/ 75 w 103"/>
                <a:gd name="T9" fmla="*/ 59 h 158"/>
                <a:gd name="T10" fmla="*/ 62 w 103"/>
                <a:gd name="T11" fmla="*/ 86 h 158"/>
                <a:gd name="T12" fmla="*/ 52 w 103"/>
                <a:gd name="T13" fmla="*/ 115 h 158"/>
                <a:gd name="T14" fmla="*/ 47 w 103"/>
                <a:gd name="T15" fmla="*/ 135 h 158"/>
                <a:gd name="T16" fmla="*/ 44 w 103"/>
                <a:gd name="T17" fmla="*/ 158 h 158"/>
                <a:gd name="T18" fmla="*/ 24 w 103"/>
                <a:gd name="T19" fmla="*/ 158 h 158"/>
                <a:gd name="T20" fmla="*/ 25 w 103"/>
                <a:gd name="T21" fmla="*/ 137 h 158"/>
                <a:gd name="T22" fmla="*/ 32 w 103"/>
                <a:gd name="T23" fmla="*/ 113 h 158"/>
                <a:gd name="T24" fmla="*/ 40 w 103"/>
                <a:gd name="T25" fmla="*/ 88 h 158"/>
                <a:gd name="T26" fmla="*/ 52 w 103"/>
                <a:gd name="T27" fmla="*/ 62 h 158"/>
                <a:gd name="T28" fmla="*/ 67 w 103"/>
                <a:gd name="T29" fmla="*/ 40 h 158"/>
                <a:gd name="T30" fmla="*/ 83 w 103"/>
                <a:gd name="T31" fmla="*/ 21 h 158"/>
                <a:gd name="T32" fmla="*/ 0 w 103"/>
                <a:gd name="T33" fmla="*/ 21 h 158"/>
                <a:gd name="T34" fmla="*/ 0 w 103"/>
                <a:gd name="T3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158">
                  <a:moveTo>
                    <a:pt x="0" y="0"/>
                  </a:moveTo>
                  <a:lnTo>
                    <a:pt x="103" y="0"/>
                  </a:lnTo>
                  <a:lnTo>
                    <a:pt x="103" y="16"/>
                  </a:lnTo>
                  <a:lnTo>
                    <a:pt x="89" y="35"/>
                  </a:lnTo>
                  <a:lnTo>
                    <a:pt x="75" y="59"/>
                  </a:lnTo>
                  <a:lnTo>
                    <a:pt x="62" y="86"/>
                  </a:lnTo>
                  <a:lnTo>
                    <a:pt x="52" y="115"/>
                  </a:lnTo>
                  <a:lnTo>
                    <a:pt x="47" y="135"/>
                  </a:lnTo>
                  <a:lnTo>
                    <a:pt x="44" y="158"/>
                  </a:lnTo>
                  <a:lnTo>
                    <a:pt x="24" y="158"/>
                  </a:lnTo>
                  <a:lnTo>
                    <a:pt x="25" y="137"/>
                  </a:lnTo>
                  <a:lnTo>
                    <a:pt x="32" y="113"/>
                  </a:lnTo>
                  <a:lnTo>
                    <a:pt x="40" y="88"/>
                  </a:lnTo>
                  <a:lnTo>
                    <a:pt x="52" y="62"/>
                  </a:lnTo>
                  <a:lnTo>
                    <a:pt x="67" y="40"/>
                  </a:lnTo>
                  <a:lnTo>
                    <a:pt x="83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1" name="Line 789"/>
            <p:cNvSpPr>
              <a:spLocks noChangeShapeType="1"/>
            </p:cNvSpPr>
            <p:nvPr/>
          </p:nvSpPr>
          <p:spPr bwMode="auto">
            <a:xfrm>
              <a:off x="222043" y="1596355"/>
              <a:ext cx="220521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2" name="Line 790"/>
            <p:cNvSpPr>
              <a:spLocks noChangeShapeType="1"/>
            </p:cNvSpPr>
            <p:nvPr/>
          </p:nvSpPr>
          <p:spPr bwMode="auto">
            <a:xfrm>
              <a:off x="222043" y="3753033"/>
              <a:ext cx="2205218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3" name="Line 791"/>
            <p:cNvSpPr>
              <a:spLocks noChangeShapeType="1"/>
            </p:cNvSpPr>
            <p:nvPr/>
          </p:nvSpPr>
          <p:spPr bwMode="auto">
            <a:xfrm flipV="1">
              <a:off x="2427261" y="1596355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4" name="Line 792"/>
            <p:cNvSpPr>
              <a:spLocks noChangeShapeType="1"/>
            </p:cNvSpPr>
            <p:nvPr/>
          </p:nvSpPr>
          <p:spPr bwMode="auto">
            <a:xfrm flipV="1">
              <a:off x="222043" y="1596355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5" name="Freeform 793"/>
            <p:cNvSpPr>
              <a:spLocks noEditPoints="1"/>
            </p:cNvSpPr>
            <p:nvPr/>
          </p:nvSpPr>
          <p:spPr bwMode="auto">
            <a:xfrm>
              <a:off x="423746" y="2542929"/>
              <a:ext cx="116447" cy="107544"/>
            </a:xfrm>
            <a:custGeom>
              <a:avLst/>
              <a:gdLst>
                <a:gd name="T0" fmla="*/ 96 w 225"/>
                <a:gd name="T1" fmla="*/ 33 h 222"/>
                <a:gd name="T2" fmla="*/ 69 w 225"/>
                <a:gd name="T3" fmla="*/ 44 h 222"/>
                <a:gd name="T4" fmla="*/ 48 w 225"/>
                <a:gd name="T5" fmla="*/ 65 h 222"/>
                <a:gd name="T6" fmla="*/ 38 w 225"/>
                <a:gd name="T7" fmla="*/ 81 h 222"/>
                <a:gd name="T8" fmla="*/ 34 w 225"/>
                <a:gd name="T9" fmla="*/ 98 h 222"/>
                <a:gd name="T10" fmla="*/ 34 w 225"/>
                <a:gd name="T11" fmla="*/ 123 h 222"/>
                <a:gd name="T12" fmla="*/ 38 w 225"/>
                <a:gd name="T13" fmla="*/ 141 h 222"/>
                <a:gd name="T14" fmla="*/ 48 w 225"/>
                <a:gd name="T15" fmla="*/ 158 h 222"/>
                <a:gd name="T16" fmla="*/ 69 w 225"/>
                <a:gd name="T17" fmla="*/ 177 h 222"/>
                <a:gd name="T18" fmla="*/ 96 w 225"/>
                <a:gd name="T19" fmla="*/ 189 h 222"/>
                <a:gd name="T20" fmla="*/ 129 w 225"/>
                <a:gd name="T21" fmla="*/ 189 h 222"/>
                <a:gd name="T22" fmla="*/ 158 w 225"/>
                <a:gd name="T23" fmla="*/ 177 h 222"/>
                <a:gd name="T24" fmla="*/ 177 w 225"/>
                <a:gd name="T25" fmla="*/ 158 h 222"/>
                <a:gd name="T26" fmla="*/ 191 w 225"/>
                <a:gd name="T27" fmla="*/ 123 h 222"/>
                <a:gd name="T28" fmla="*/ 193 w 225"/>
                <a:gd name="T29" fmla="*/ 111 h 222"/>
                <a:gd name="T30" fmla="*/ 191 w 225"/>
                <a:gd name="T31" fmla="*/ 98 h 222"/>
                <a:gd name="T32" fmla="*/ 177 w 225"/>
                <a:gd name="T33" fmla="*/ 65 h 222"/>
                <a:gd name="T34" fmla="*/ 169 w 225"/>
                <a:gd name="T35" fmla="*/ 55 h 222"/>
                <a:gd name="T36" fmla="*/ 144 w 225"/>
                <a:gd name="T37" fmla="*/ 38 h 222"/>
                <a:gd name="T38" fmla="*/ 113 w 225"/>
                <a:gd name="T39" fmla="*/ 31 h 222"/>
                <a:gd name="T40" fmla="*/ 132 w 225"/>
                <a:gd name="T41" fmla="*/ 1 h 222"/>
                <a:gd name="T42" fmla="*/ 156 w 225"/>
                <a:gd name="T43" fmla="*/ 9 h 222"/>
                <a:gd name="T44" fmla="*/ 179 w 225"/>
                <a:gd name="T45" fmla="*/ 20 h 222"/>
                <a:gd name="T46" fmla="*/ 204 w 225"/>
                <a:gd name="T47" fmla="*/ 47 h 222"/>
                <a:gd name="T48" fmla="*/ 217 w 225"/>
                <a:gd name="T49" fmla="*/ 68 h 222"/>
                <a:gd name="T50" fmla="*/ 223 w 225"/>
                <a:gd name="T51" fmla="*/ 92 h 222"/>
                <a:gd name="T52" fmla="*/ 223 w 225"/>
                <a:gd name="T53" fmla="*/ 130 h 222"/>
                <a:gd name="T54" fmla="*/ 217 w 225"/>
                <a:gd name="T55" fmla="*/ 154 h 222"/>
                <a:gd name="T56" fmla="*/ 204 w 225"/>
                <a:gd name="T57" fmla="*/ 176 h 222"/>
                <a:gd name="T58" fmla="*/ 174 w 225"/>
                <a:gd name="T59" fmla="*/ 204 h 222"/>
                <a:gd name="T60" fmla="*/ 139 w 225"/>
                <a:gd name="T61" fmla="*/ 219 h 222"/>
                <a:gd name="T62" fmla="*/ 113 w 225"/>
                <a:gd name="T63" fmla="*/ 222 h 222"/>
                <a:gd name="T64" fmla="*/ 88 w 225"/>
                <a:gd name="T65" fmla="*/ 219 h 222"/>
                <a:gd name="T66" fmla="*/ 53 w 225"/>
                <a:gd name="T67" fmla="*/ 204 h 222"/>
                <a:gd name="T68" fmla="*/ 34 w 225"/>
                <a:gd name="T69" fmla="*/ 189 h 222"/>
                <a:gd name="T70" fmla="*/ 18 w 225"/>
                <a:gd name="T71" fmla="*/ 171 h 222"/>
                <a:gd name="T72" fmla="*/ 3 w 225"/>
                <a:gd name="T73" fmla="*/ 136 h 222"/>
                <a:gd name="T74" fmla="*/ 0 w 225"/>
                <a:gd name="T75" fmla="*/ 111 h 222"/>
                <a:gd name="T76" fmla="*/ 3 w 225"/>
                <a:gd name="T77" fmla="*/ 85 h 222"/>
                <a:gd name="T78" fmla="*/ 18 w 225"/>
                <a:gd name="T79" fmla="*/ 52 h 222"/>
                <a:gd name="T80" fmla="*/ 34 w 225"/>
                <a:gd name="T81" fmla="*/ 33 h 222"/>
                <a:gd name="T82" fmla="*/ 53 w 225"/>
                <a:gd name="T83" fmla="*/ 17 h 222"/>
                <a:gd name="T84" fmla="*/ 88 w 225"/>
                <a:gd name="T85" fmla="*/ 3 h 222"/>
                <a:gd name="T86" fmla="*/ 113 w 225"/>
                <a:gd name="T8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2">
                  <a:moveTo>
                    <a:pt x="113" y="31"/>
                  </a:moveTo>
                  <a:lnTo>
                    <a:pt x="96" y="33"/>
                  </a:lnTo>
                  <a:lnTo>
                    <a:pt x="81" y="38"/>
                  </a:lnTo>
                  <a:lnTo>
                    <a:pt x="69" y="44"/>
                  </a:lnTo>
                  <a:lnTo>
                    <a:pt x="56" y="5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8" y="81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2" y="111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8" y="141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56" y="166"/>
                  </a:lnTo>
                  <a:lnTo>
                    <a:pt x="69" y="177"/>
                  </a:lnTo>
                  <a:lnTo>
                    <a:pt x="81" y="184"/>
                  </a:lnTo>
                  <a:lnTo>
                    <a:pt x="96" y="189"/>
                  </a:lnTo>
                  <a:lnTo>
                    <a:pt x="113" y="190"/>
                  </a:lnTo>
                  <a:lnTo>
                    <a:pt x="129" y="189"/>
                  </a:lnTo>
                  <a:lnTo>
                    <a:pt x="144" y="184"/>
                  </a:lnTo>
                  <a:lnTo>
                    <a:pt x="158" y="177"/>
                  </a:lnTo>
                  <a:lnTo>
                    <a:pt x="177" y="158"/>
                  </a:lnTo>
                  <a:lnTo>
                    <a:pt x="177" y="158"/>
                  </a:lnTo>
                  <a:lnTo>
                    <a:pt x="187" y="141"/>
                  </a:lnTo>
                  <a:lnTo>
                    <a:pt x="191" y="123"/>
                  </a:lnTo>
                  <a:lnTo>
                    <a:pt x="191" y="123"/>
                  </a:lnTo>
                  <a:lnTo>
                    <a:pt x="193" y="111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87" y="81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69" y="55"/>
                  </a:lnTo>
                  <a:lnTo>
                    <a:pt x="158" y="44"/>
                  </a:lnTo>
                  <a:lnTo>
                    <a:pt x="144" y="38"/>
                  </a:lnTo>
                  <a:lnTo>
                    <a:pt x="129" y="33"/>
                  </a:lnTo>
                  <a:lnTo>
                    <a:pt x="113" y="31"/>
                  </a:lnTo>
                  <a:close/>
                  <a:moveTo>
                    <a:pt x="113" y="0"/>
                  </a:moveTo>
                  <a:lnTo>
                    <a:pt x="132" y="1"/>
                  </a:lnTo>
                  <a:lnTo>
                    <a:pt x="139" y="3"/>
                  </a:lnTo>
                  <a:lnTo>
                    <a:pt x="156" y="9"/>
                  </a:lnTo>
                  <a:lnTo>
                    <a:pt x="174" y="17"/>
                  </a:lnTo>
                  <a:lnTo>
                    <a:pt x="179" y="20"/>
                  </a:lnTo>
                  <a:lnTo>
                    <a:pt x="191" y="33"/>
                  </a:lnTo>
                  <a:lnTo>
                    <a:pt x="204" y="47"/>
                  </a:lnTo>
                  <a:lnTo>
                    <a:pt x="207" y="52"/>
                  </a:lnTo>
                  <a:lnTo>
                    <a:pt x="217" y="68"/>
                  </a:lnTo>
                  <a:lnTo>
                    <a:pt x="222" y="85"/>
                  </a:lnTo>
                  <a:lnTo>
                    <a:pt x="223" y="92"/>
                  </a:lnTo>
                  <a:lnTo>
                    <a:pt x="225" y="111"/>
                  </a:lnTo>
                  <a:lnTo>
                    <a:pt x="223" y="130"/>
                  </a:lnTo>
                  <a:lnTo>
                    <a:pt x="222" y="136"/>
                  </a:lnTo>
                  <a:lnTo>
                    <a:pt x="217" y="154"/>
                  </a:lnTo>
                  <a:lnTo>
                    <a:pt x="207" y="171"/>
                  </a:lnTo>
                  <a:lnTo>
                    <a:pt x="204" y="176"/>
                  </a:lnTo>
                  <a:lnTo>
                    <a:pt x="179" y="201"/>
                  </a:lnTo>
                  <a:lnTo>
                    <a:pt x="174" y="204"/>
                  </a:lnTo>
                  <a:lnTo>
                    <a:pt x="156" y="212"/>
                  </a:lnTo>
                  <a:lnTo>
                    <a:pt x="139" y="219"/>
                  </a:lnTo>
                  <a:lnTo>
                    <a:pt x="132" y="220"/>
                  </a:lnTo>
                  <a:lnTo>
                    <a:pt x="113" y="222"/>
                  </a:lnTo>
                  <a:lnTo>
                    <a:pt x="94" y="220"/>
                  </a:lnTo>
                  <a:lnTo>
                    <a:pt x="88" y="219"/>
                  </a:lnTo>
                  <a:lnTo>
                    <a:pt x="69" y="212"/>
                  </a:lnTo>
                  <a:lnTo>
                    <a:pt x="53" y="204"/>
                  </a:lnTo>
                  <a:lnTo>
                    <a:pt x="48" y="201"/>
                  </a:lnTo>
                  <a:lnTo>
                    <a:pt x="34" y="189"/>
                  </a:lnTo>
                  <a:lnTo>
                    <a:pt x="21" y="176"/>
                  </a:lnTo>
                  <a:lnTo>
                    <a:pt x="18" y="171"/>
                  </a:lnTo>
                  <a:lnTo>
                    <a:pt x="8" y="154"/>
                  </a:lnTo>
                  <a:lnTo>
                    <a:pt x="3" y="136"/>
                  </a:lnTo>
                  <a:lnTo>
                    <a:pt x="2" y="130"/>
                  </a:lnTo>
                  <a:lnTo>
                    <a:pt x="0" y="111"/>
                  </a:lnTo>
                  <a:lnTo>
                    <a:pt x="2" y="92"/>
                  </a:lnTo>
                  <a:lnTo>
                    <a:pt x="3" y="85"/>
                  </a:lnTo>
                  <a:lnTo>
                    <a:pt x="8" y="68"/>
                  </a:lnTo>
                  <a:lnTo>
                    <a:pt x="18" y="52"/>
                  </a:lnTo>
                  <a:lnTo>
                    <a:pt x="21" y="47"/>
                  </a:lnTo>
                  <a:lnTo>
                    <a:pt x="34" y="33"/>
                  </a:lnTo>
                  <a:lnTo>
                    <a:pt x="48" y="20"/>
                  </a:lnTo>
                  <a:lnTo>
                    <a:pt x="53" y="17"/>
                  </a:lnTo>
                  <a:lnTo>
                    <a:pt x="69" y="9"/>
                  </a:lnTo>
                  <a:lnTo>
                    <a:pt x="88" y="3"/>
                  </a:lnTo>
                  <a:lnTo>
                    <a:pt x="94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6" name="Freeform 794"/>
            <p:cNvSpPr>
              <a:spLocks noEditPoints="1"/>
            </p:cNvSpPr>
            <p:nvPr/>
          </p:nvSpPr>
          <p:spPr bwMode="auto">
            <a:xfrm>
              <a:off x="1468652" y="1887012"/>
              <a:ext cx="117487" cy="108512"/>
            </a:xfrm>
            <a:custGeom>
              <a:avLst/>
              <a:gdLst>
                <a:gd name="T0" fmla="*/ 95 w 224"/>
                <a:gd name="T1" fmla="*/ 33 h 222"/>
                <a:gd name="T2" fmla="*/ 68 w 224"/>
                <a:gd name="T3" fmla="*/ 44 h 222"/>
                <a:gd name="T4" fmla="*/ 47 w 224"/>
                <a:gd name="T5" fmla="*/ 65 h 222"/>
                <a:gd name="T6" fmla="*/ 38 w 224"/>
                <a:gd name="T7" fmla="*/ 81 h 222"/>
                <a:gd name="T8" fmla="*/ 33 w 224"/>
                <a:gd name="T9" fmla="*/ 98 h 222"/>
                <a:gd name="T10" fmla="*/ 33 w 224"/>
                <a:gd name="T11" fmla="*/ 124 h 222"/>
                <a:gd name="T12" fmla="*/ 38 w 224"/>
                <a:gd name="T13" fmla="*/ 141 h 222"/>
                <a:gd name="T14" fmla="*/ 55 w 224"/>
                <a:gd name="T15" fmla="*/ 166 h 222"/>
                <a:gd name="T16" fmla="*/ 81 w 224"/>
                <a:gd name="T17" fmla="*/ 184 h 222"/>
                <a:gd name="T18" fmla="*/ 111 w 224"/>
                <a:gd name="T19" fmla="*/ 190 h 222"/>
                <a:gd name="T20" fmla="*/ 143 w 224"/>
                <a:gd name="T21" fmla="*/ 184 h 222"/>
                <a:gd name="T22" fmla="*/ 168 w 224"/>
                <a:gd name="T23" fmla="*/ 166 h 222"/>
                <a:gd name="T24" fmla="*/ 176 w 224"/>
                <a:gd name="T25" fmla="*/ 159 h 222"/>
                <a:gd name="T26" fmla="*/ 191 w 224"/>
                <a:gd name="T27" fmla="*/ 124 h 222"/>
                <a:gd name="T28" fmla="*/ 192 w 224"/>
                <a:gd name="T29" fmla="*/ 111 h 222"/>
                <a:gd name="T30" fmla="*/ 191 w 224"/>
                <a:gd name="T31" fmla="*/ 98 h 222"/>
                <a:gd name="T32" fmla="*/ 176 w 224"/>
                <a:gd name="T33" fmla="*/ 65 h 222"/>
                <a:gd name="T34" fmla="*/ 168 w 224"/>
                <a:gd name="T35" fmla="*/ 55 h 222"/>
                <a:gd name="T36" fmla="*/ 143 w 224"/>
                <a:gd name="T37" fmla="*/ 38 h 222"/>
                <a:gd name="T38" fmla="*/ 111 w 224"/>
                <a:gd name="T39" fmla="*/ 31 h 222"/>
                <a:gd name="T40" fmla="*/ 130 w 224"/>
                <a:gd name="T41" fmla="*/ 1 h 222"/>
                <a:gd name="T42" fmla="*/ 156 w 224"/>
                <a:gd name="T43" fmla="*/ 9 h 222"/>
                <a:gd name="T44" fmla="*/ 176 w 224"/>
                <a:gd name="T45" fmla="*/ 20 h 222"/>
                <a:gd name="T46" fmla="*/ 203 w 224"/>
                <a:gd name="T47" fmla="*/ 47 h 222"/>
                <a:gd name="T48" fmla="*/ 216 w 224"/>
                <a:gd name="T49" fmla="*/ 68 h 222"/>
                <a:gd name="T50" fmla="*/ 222 w 224"/>
                <a:gd name="T51" fmla="*/ 92 h 222"/>
                <a:gd name="T52" fmla="*/ 222 w 224"/>
                <a:gd name="T53" fmla="*/ 130 h 222"/>
                <a:gd name="T54" fmla="*/ 216 w 224"/>
                <a:gd name="T55" fmla="*/ 154 h 222"/>
                <a:gd name="T56" fmla="*/ 203 w 224"/>
                <a:gd name="T57" fmla="*/ 176 h 222"/>
                <a:gd name="T58" fmla="*/ 176 w 224"/>
                <a:gd name="T59" fmla="*/ 201 h 222"/>
                <a:gd name="T60" fmla="*/ 156 w 224"/>
                <a:gd name="T61" fmla="*/ 213 h 222"/>
                <a:gd name="T62" fmla="*/ 130 w 224"/>
                <a:gd name="T63" fmla="*/ 220 h 222"/>
                <a:gd name="T64" fmla="*/ 92 w 224"/>
                <a:gd name="T65" fmla="*/ 220 h 222"/>
                <a:gd name="T66" fmla="*/ 68 w 224"/>
                <a:gd name="T67" fmla="*/ 213 h 222"/>
                <a:gd name="T68" fmla="*/ 47 w 224"/>
                <a:gd name="T69" fmla="*/ 201 h 222"/>
                <a:gd name="T70" fmla="*/ 20 w 224"/>
                <a:gd name="T71" fmla="*/ 176 h 222"/>
                <a:gd name="T72" fmla="*/ 8 w 224"/>
                <a:gd name="T73" fmla="*/ 154 h 222"/>
                <a:gd name="T74" fmla="*/ 1 w 224"/>
                <a:gd name="T75" fmla="*/ 130 h 222"/>
                <a:gd name="T76" fmla="*/ 1 w 224"/>
                <a:gd name="T77" fmla="*/ 92 h 222"/>
                <a:gd name="T78" fmla="*/ 8 w 224"/>
                <a:gd name="T79" fmla="*/ 68 h 222"/>
                <a:gd name="T80" fmla="*/ 20 w 224"/>
                <a:gd name="T81" fmla="*/ 47 h 222"/>
                <a:gd name="T82" fmla="*/ 47 w 224"/>
                <a:gd name="T83" fmla="*/ 20 h 222"/>
                <a:gd name="T84" fmla="*/ 68 w 224"/>
                <a:gd name="T85" fmla="*/ 9 h 222"/>
                <a:gd name="T86" fmla="*/ 92 w 224"/>
                <a:gd name="T87" fmla="*/ 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22">
                  <a:moveTo>
                    <a:pt x="111" y="31"/>
                  </a:moveTo>
                  <a:lnTo>
                    <a:pt x="95" y="33"/>
                  </a:lnTo>
                  <a:lnTo>
                    <a:pt x="81" y="38"/>
                  </a:lnTo>
                  <a:lnTo>
                    <a:pt x="68" y="44"/>
                  </a:lnTo>
                  <a:lnTo>
                    <a:pt x="55" y="5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8" y="81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1" y="111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8" y="141"/>
                  </a:lnTo>
                  <a:lnTo>
                    <a:pt x="47" y="159"/>
                  </a:lnTo>
                  <a:lnTo>
                    <a:pt x="55" y="166"/>
                  </a:lnTo>
                  <a:lnTo>
                    <a:pt x="68" y="178"/>
                  </a:lnTo>
                  <a:lnTo>
                    <a:pt x="81" y="184"/>
                  </a:lnTo>
                  <a:lnTo>
                    <a:pt x="95" y="189"/>
                  </a:lnTo>
                  <a:lnTo>
                    <a:pt x="111" y="190"/>
                  </a:lnTo>
                  <a:lnTo>
                    <a:pt x="129" y="189"/>
                  </a:lnTo>
                  <a:lnTo>
                    <a:pt x="143" y="184"/>
                  </a:lnTo>
                  <a:lnTo>
                    <a:pt x="156" y="178"/>
                  </a:lnTo>
                  <a:lnTo>
                    <a:pt x="168" y="166"/>
                  </a:lnTo>
                  <a:lnTo>
                    <a:pt x="176" y="159"/>
                  </a:lnTo>
                  <a:lnTo>
                    <a:pt x="176" y="159"/>
                  </a:lnTo>
                  <a:lnTo>
                    <a:pt x="186" y="141"/>
                  </a:lnTo>
                  <a:lnTo>
                    <a:pt x="191" y="124"/>
                  </a:lnTo>
                  <a:lnTo>
                    <a:pt x="191" y="124"/>
                  </a:lnTo>
                  <a:lnTo>
                    <a:pt x="192" y="111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86" y="81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68" y="55"/>
                  </a:lnTo>
                  <a:lnTo>
                    <a:pt x="156" y="44"/>
                  </a:lnTo>
                  <a:lnTo>
                    <a:pt x="143" y="38"/>
                  </a:lnTo>
                  <a:lnTo>
                    <a:pt x="129" y="33"/>
                  </a:lnTo>
                  <a:lnTo>
                    <a:pt x="111" y="31"/>
                  </a:lnTo>
                  <a:close/>
                  <a:moveTo>
                    <a:pt x="111" y="0"/>
                  </a:moveTo>
                  <a:lnTo>
                    <a:pt x="130" y="1"/>
                  </a:lnTo>
                  <a:lnTo>
                    <a:pt x="137" y="3"/>
                  </a:lnTo>
                  <a:lnTo>
                    <a:pt x="156" y="9"/>
                  </a:lnTo>
                  <a:lnTo>
                    <a:pt x="172" y="17"/>
                  </a:lnTo>
                  <a:lnTo>
                    <a:pt x="176" y="20"/>
                  </a:lnTo>
                  <a:lnTo>
                    <a:pt x="191" y="33"/>
                  </a:lnTo>
                  <a:lnTo>
                    <a:pt x="203" y="47"/>
                  </a:lnTo>
                  <a:lnTo>
                    <a:pt x="207" y="52"/>
                  </a:lnTo>
                  <a:lnTo>
                    <a:pt x="216" y="68"/>
                  </a:lnTo>
                  <a:lnTo>
                    <a:pt x="221" y="85"/>
                  </a:lnTo>
                  <a:lnTo>
                    <a:pt x="222" y="92"/>
                  </a:lnTo>
                  <a:lnTo>
                    <a:pt x="224" y="111"/>
                  </a:lnTo>
                  <a:lnTo>
                    <a:pt x="222" y="130"/>
                  </a:lnTo>
                  <a:lnTo>
                    <a:pt x="221" y="136"/>
                  </a:lnTo>
                  <a:lnTo>
                    <a:pt x="216" y="154"/>
                  </a:lnTo>
                  <a:lnTo>
                    <a:pt x="207" y="171"/>
                  </a:lnTo>
                  <a:lnTo>
                    <a:pt x="203" y="176"/>
                  </a:lnTo>
                  <a:lnTo>
                    <a:pt x="191" y="189"/>
                  </a:lnTo>
                  <a:lnTo>
                    <a:pt x="176" y="201"/>
                  </a:lnTo>
                  <a:lnTo>
                    <a:pt x="172" y="205"/>
                  </a:lnTo>
                  <a:lnTo>
                    <a:pt x="156" y="213"/>
                  </a:lnTo>
                  <a:lnTo>
                    <a:pt x="137" y="219"/>
                  </a:lnTo>
                  <a:lnTo>
                    <a:pt x="130" y="220"/>
                  </a:lnTo>
                  <a:lnTo>
                    <a:pt x="111" y="222"/>
                  </a:lnTo>
                  <a:lnTo>
                    <a:pt x="92" y="220"/>
                  </a:lnTo>
                  <a:lnTo>
                    <a:pt x="86" y="219"/>
                  </a:lnTo>
                  <a:lnTo>
                    <a:pt x="68" y="213"/>
                  </a:lnTo>
                  <a:lnTo>
                    <a:pt x="52" y="205"/>
                  </a:lnTo>
                  <a:lnTo>
                    <a:pt x="47" y="201"/>
                  </a:lnTo>
                  <a:lnTo>
                    <a:pt x="33" y="189"/>
                  </a:lnTo>
                  <a:lnTo>
                    <a:pt x="20" y="176"/>
                  </a:lnTo>
                  <a:lnTo>
                    <a:pt x="17" y="171"/>
                  </a:lnTo>
                  <a:lnTo>
                    <a:pt x="8" y="154"/>
                  </a:lnTo>
                  <a:lnTo>
                    <a:pt x="3" y="136"/>
                  </a:lnTo>
                  <a:lnTo>
                    <a:pt x="1" y="130"/>
                  </a:lnTo>
                  <a:lnTo>
                    <a:pt x="0" y="111"/>
                  </a:lnTo>
                  <a:lnTo>
                    <a:pt x="1" y="92"/>
                  </a:lnTo>
                  <a:lnTo>
                    <a:pt x="3" y="85"/>
                  </a:lnTo>
                  <a:lnTo>
                    <a:pt x="8" y="68"/>
                  </a:lnTo>
                  <a:lnTo>
                    <a:pt x="17" y="52"/>
                  </a:lnTo>
                  <a:lnTo>
                    <a:pt x="20" y="47"/>
                  </a:lnTo>
                  <a:lnTo>
                    <a:pt x="33" y="33"/>
                  </a:lnTo>
                  <a:lnTo>
                    <a:pt x="47" y="20"/>
                  </a:lnTo>
                  <a:lnTo>
                    <a:pt x="52" y="17"/>
                  </a:lnTo>
                  <a:lnTo>
                    <a:pt x="68" y="9"/>
                  </a:lnTo>
                  <a:lnTo>
                    <a:pt x="86" y="3"/>
                  </a:lnTo>
                  <a:lnTo>
                    <a:pt x="92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7" name="Freeform 795"/>
            <p:cNvSpPr>
              <a:spLocks noEditPoints="1"/>
            </p:cNvSpPr>
            <p:nvPr/>
          </p:nvSpPr>
          <p:spPr bwMode="auto">
            <a:xfrm>
              <a:off x="1472810" y="1930611"/>
              <a:ext cx="117487" cy="108512"/>
            </a:xfrm>
            <a:custGeom>
              <a:avLst/>
              <a:gdLst>
                <a:gd name="T0" fmla="*/ 95 w 224"/>
                <a:gd name="T1" fmla="*/ 33 h 224"/>
                <a:gd name="T2" fmla="*/ 68 w 224"/>
                <a:gd name="T3" fmla="*/ 44 h 224"/>
                <a:gd name="T4" fmla="*/ 47 w 224"/>
                <a:gd name="T5" fmla="*/ 65 h 224"/>
                <a:gd name="T6" fmla="*/ 38 w 224"/>
                <a:gd name="T7" fmla="*/ 81 h 224"/>
                <a:gd name="T8" fmla="*/ 33 w 224"/>
                <a:gd name="T9" fmla="*/ 98 h 224"/>
                <a:gd name="T10" fmla="*/ 33 w 224"/>
                <a:gd name="T11" fmla="*/ 124 h 224"/>
                <a:gd name="T12" fmla="*/ 38 w 224"/>
                <a:gd name="T13" fmla="*/ 143 h 224"/>
                <a:gd name="T14" fmla="*/ 47 w 224"/>
                <a:gd name="T15" fmla="*/ 158 h 224"/>
                <a:gd name="T16" fmla="*/ 68 w 224"/>
                <a:gd name="T17" fmla="*/ 179 h 224"/>
                <a:gd name="T18" fmla="*/ 95 w 224"/>
                <a:gd name="T19" fmla="*/ 190 h 224"/>
                <a:gd name="T20" fmla="*/ 129 w 224"/>
                <a:gd name="T21" fmla="*/ 190 h 224"/>
                <a:gd name="T22" fmla="*/ 156 w 224"/>
                <a:gd name="T23" fmla="*/ 179 h 224"/>
                <a:gd name="T24" fmla="*/ 176 w 224"/>
                <a:gd name="T25" fmla="*/ 158 h 224"/>
                <a:gd name="T26" fmla="*/ 186 w 224"/>
                <a:gd name="T27" fmla="*/ 143 h 224"/>
                <a:gd name="T28" fmla="*/ 191 w 224"/>
                <a:gd name="T29" fmla="*/ 124 h 224"/>
                <a:gd name="T30" fmla="*/ 191 w 224"/>
                <a:gd name="T31" fmla="*/ 98 h 224"/>
                <a:gd name="T32" fmla="*/ 186 w 224"/>
                <a:gd name="T33" fmla="*/ 81 h 224"/>
                <a:gd name="T34" fmla="*/ 176 w 224"/>
                <a:gd name="T35" fmla="*/ 65 h 224"/>
                <a:gd name="T36" fmla="*/ 156 w 224"/>
                <a:gd name="T37" fmla="*/ 44 h 224"/>
                <a:gd name="T38" fmla="*/ 129 w 224"/>
                <a:gd name="T39" fmla="*/ 33 h 224"/>
                <a:gd name="T40" fmla="*/ 111 w 224"/>
                <a:gd name="T41" fmla="*/ 0 h 224"/>
                <a:gd name="T42" fmla="*/ 136 w 224"/>
                <a:gd name="T43" fmla="*/ 3 h 224"/>
                <a:gd name="T44" fmla="*/ 171 w 224"/>
                <a:gd name="T45" fmla="*/ 17 h 224"/>
                <a:gd name="T46" fmla="*/ 191 w 224"/>
                <a:gd name="T47" fmla="*/ 33 h 224"/>
                <a:gd name="T48" fmla="*/ 207 w 224"/>
                <a:gd name="T49" fmla="*/ 52 h 224"/>
                <a:gd name="T50" fmla="*/ 221 w 224"/>
                <a:gd name="T51" fmla="*/ 85 h 224"/>
                <a:gd name="T52" fmla="*/ 224 w 224"/>
                <a:gd name="T53" fmla="*/ 111 h 224"/>
                <a:gd name="T54" fmla="*/ 216 w 224"/>
                <a:gd name="T55" fmla="*/ 155 h 224"/>
                <a:gd name="T56" fmla="*/ 203 w 224"/>
                <a:gd name="T57" fmla="*/ 176 h 224"/>
                <a:gd name="T58" fmla="*/ 176 w 224"/>
                <a:gd name="T59" fmla="*/ 203 h 224"/>
                <a:gd name="T60" fmla="*/ 156 w 224"/>
                <a:gd name="T61" fmla="*/ 214 h 224"/>
                <a:gd name="T62" fmla="*/ 130 w 224"/>
                <a:gd name="T63" fmla="*/ 222 h 224"/>
                <a:gd name="T64" fmla="*/ 92 w 224"/>
                <a:gd name="T65" fmla="*/ 222 h 224"/>
                <a:gd name="T66" fmla="*/ 68 w 224"/>
                <a:gd name="T67" fmla="*/ 214 h 224"/>
                <a:gd name="T68" fmla="*/ 47 w 224"/>
                <a:gd name="T69" fmla="*/ 203 h 224"/>
                <a:gd name="T70" fmla="*/ 20 w 224"/>
                <a:gd name="T71" fmla="*/ 176 h 224"/>
                <a:gd name="T72" fmla="*/ 8 w 224"/>
                <a:gd name="T73" fmla="*/ 155 h 224"/>
                <a:gd name="T74" fmla="*/ 0 w 224"/>
                <a:gd name="T75" fmla="*/ 111 h 224"/>
                <a:gd name="T76" fmla="*/ 3 w 224"/>
                <a:gd name="T77" fmla="*/ 85 h 224"/>
                <a:gd name="T78" fmla="*/ 17 w 224"/>
                <a:gd name="T79" fmla="*/ 52 h 224"/>
                <a:gd name="T80" fmla="*/ 33 w 224"/>
                <a:gd name="T81" fmla="*/ 33 h 224"/>
                <a:gd name="T82" fmla="*/ 52 w 224"/>
                <a:gd name="T83" fmla="*/ 17 h 224"/>
                <a:gd name="T84" fmla="*/ 86 w 224"/>
                <a:gd name="T85" fmla="*/ 3 h 224"/>
                <a:gd name="T86" fmla="*/ 111 w 224"/>
                <a:gd name="T8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24">
                  <a:moveTo>
                    <a:pt x="111" y="31"/>
                  </a:moveTo>
                  <a:lnTo>
                    <a:pt x="95" y="33"/>
                  </a:lnTo>
                  <a:lnTo>
                    <a:pt x="81" y="38"/>
                  </a:lnTo>
                  <a:lnTo>
                    <a:pt x="68" y="44"/>
                  </a:lnTo>
                  <a:lnTo>
                    <a:pt x="55" y="55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8" y="81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1" y="111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8" y="143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55" y="168"/>
                  </a:lnTo>
                  <a:lnTo>
                    <a:pt x="68" y="179"/>
                  </a:lnTo>
                  <a:lnTo>
                    <a:pt x="81" y="186"/>
                  </a:lnTo>
                  <a:lnTo>
                    <a:pt x="95" y="190"/>
                  </a:lnTo>
                  <a:lnTo>
                    <a:pt x="111" y="192"/>
                  </a:lnTo>
                  <a:lnTo>
                    <a:pt x="129" y="190"/>
                  </a:lnTo>
                  <a:lnTo>
                    <a:pt x="143" y="186"/>
                  </a:lnTo>
                  <a:lnTo>
                    <a:pt x="156" y="179"/>
                  </a:lnTo>
                  <a:lnTo>
                    <a:pt x="168" y="168"/>
                  </a:lnTo>
                  <a:lnTo>
                    <a:pt x="176" y="158"/>
                  </a:lnTo>
                  <a:lnTo>
                    <a:pt x="176" y="158"/>
                  </a:lnTo>
                  <a:lnTo>
                    <a:pt x="186" y="143"/>
                  </a:lnTo>
                  <a:lnTo>
                    <a:pt x="191" y="124"/>
                  </a:lnTo>
                  <a:lnTo>
                    <a:pt x="191" y="124"/>
                  </a:lnTo>
                  <a:lnTo>
                    <a:pt x="192" y="111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86" y="81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68" y="55"/>
                  </a:lnTo>
                  <a:lnTo>
                    <a:pt x="156" y="44"/>
                  </a:lnTo>
                  <a:lnTo>
                    <a:pt x="143" y="38"/>
                  </a:lnTo>
                  <a:lnTo>
                    <a:pt x="129" y="33"/>
                  </a:lnTo>
                  <a:lnTo>
                    <a:pt x="111" y="31"/>
                  </a:lnTo>
                  <a:close/>
                  <a:moveTo>
                    <a:pt x="111" y="0"/>
                  </a:moveTo>
                  <a:lnTo>
                    <a:pt x="130" y="1"/>
                  </a:lnTo>
                  <a:lnTo>
                    <a:pt x="136" y="3"/>
                  </a:lnTo>
                  <a:lnTo>
                    <a:pt x="156" y="9"/>
                  </a:lnTo>
                  <a:lnTo>
                    <a:pt x="171" y="17"/>
                  </a:lnTo>
                  <a:lnTo>
                    <a:pt x="176" y="20"/>
                  </a:lnTo>
                  <a:lnTo>
                    <a:pt x="191" y="33"/>
                  </a:lnTo>
                  <a:lnTo>
                    <a:pt x="203" y="47"/>
                  </a:lnTo>
                  <a:lnTo>
                    <a:pt x="207" y="52"/>
                  </a:lnTo>
                  <a:lnTo>
                    <a:pt x="216" y="68"/>
                  </a:lnTo>
                  <a:lnTo>
                    <a:pt x="221" y="85"/>
                  </a:lnTo>
                  <a:lnTo>
                    <a:pt x="222" y="92"/>
                  </a:lnTo>
                  <a:lnTo>
                    <a:pt x="224" y="111"/>
                  </a:lnTo>
                  <a:lnTo>
                    <a:pt x="222" y="130"/>
                  </a:lnTo>
                  <a:lnTo>
                    <a:pt x="216" y="155"/>
                  </a:lnTo>
                  <a:lnTo>
                    <a:pt x="207" y="171"/>
                  </a:lnTo>
                  <a:lnTo>
                    <a:pt x="203" y="176"/>
                  </a:lnTo>
                  <a:lnTo>
                    <a:pt x="191" y="190"/>
                  </a:lnTo>
                  <a:lnTo>
                    <a:pt x="176" y="203"/>
                  </a:lnTo>
                  <a:lnTo>
                    <a:pt x="171" y="206"/>
                  </a:lnTo>
                  <a:lnTo>
                    <a:pt x="156" y="214"/>
                  </a:lnTo>
                  <a:lnTo>
                    <a:pt x="136" y="220"/>
                  </a:lnTo>
                  <a:lnTo>
                    <a:pt x="130" y="222"/>
                  </a:lnTo>
                  <a:lnTo>
                    <a:pt x="111" y="224"/>
                  </a:lnTo>
                  <a:lnTo>
                    <a:pt x="92" y="222"/>
                  </a:lnTo>
                  <a:lnTo>
                    <a:pt x="86" y="220"/>
                  </a:lnTo>
                  <a:lnTo>
                    <a:pt x="68" y="214"/>
                  </a:lnTo>
                  <a:lnTo>
                    <a:pt x="52" y="206"/>
                  </a:lnTo>
                  <a:lnTo>
                    <a:pt x="47" y="203"/>
                  </a:lnTo>
                  <a:lnTo>
                    <a:pt x="33" y="190"/>
                  </a:lnTo>
                  <a:lnTo>
                    <a:pt x="20" y="176"/>
                  </a:lnTo>
                  <a:lnTo>
                    <a:pt x="17" y="171"/>
                  </a:lnTo>
                  <a:lnTo>
                    <a:pt x="8" y="155"/>
                  </a:lnTo>
                  <a:lnTo>
                    <a:pt x="1" y="130"/>
                  </a:lnTo>
                  <a:lnTo>
                    <a:pt x="0" y="111"/>
                  </a:lnTo>
                  <a:lnTo>
                    <a:pt x="1" y="92"/>
                  </a:lnTo>
                  <a:lnTo>
                    <a:pt x="3" y="85"/>
                  </a:lnTo>
                  <a:lnTo>
                    <a:pt x="8" y="68"/>
                  </a:lnTo>
                  <a:lnTo>
                    <a:pt x="17" y="52"/>
                  </a:lnTo>
                  <a:lnTo>
                    <a:pt x="20" y="47"/>
                  </a:lnTo>
                  <a:lnTo>
                    <a:pt x="33" y="33"/>
                  </a:lnTo>
                  <a:lnTo>
                    <a:pt x="47" y="20"/>
                  </a:lnTo>
                  <a:lnTo>
                    <a:pt x="52" y="17"/>
                  </a:lnTo>
                  <a:lnTo>
                    <a:pt x="68" y="9"/>
                  </a:lnTo>
                  <a:lnTo>
                    <a:pt x="86" y="3"/>
                  </a:lnTo>
                  <a:lnTo>
                    <a:pt x="92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8" name="Freeform 796"/>
            <p:cNvSpPr>
              <a:spLocks noEditPoints="1"/>
            </p:cNvSpPr>
            <p:nvPr/>
          </p:nvSpPr>
          <p:spPr bwMode="auto">
            <a:xfrm>
              <a:off x="163819" y="2792894"/>
              <a:ext cx="116447" cy="108512"/>
            </a:xfrm>
            <a:custGeom>
              <a:avLst/>
              <a:gdLst>
                <a:gd name="T0" fmla="*/ 96 w 225"/>
                <a:gd name="T1" fmla="*/ 34 h 224"/>
                <a:gd name="T2" fmla="*/ 69 w 225"/>
                <a:gd name="T3" fmla="*/ 45 h 224"/>
                <a:gd name="T4" fmla="*/ 48 w 225"/>
                <a:gd name="T5" fmla="*/ 66 h 224"/>
                <a:gd name="T6" fmla="*/ 39 w 225"/>
                <a:gd name="T7" fmla="*/ 81 h 224"/>
                <a:gd name="T8" fmla="*/ 34 w 225"/>
                <a:gd name="T9" fmla="*/ 99 h 224"/>
                <a:gd name="T10" fmla="*/ 34 w 225"/>
                <a:gd name="T11" fmla="*/ 124 h 224"/>
                <a:gd name="T12" fmla="*/ 39 w 225"/>
                <a:gd name="T13" fmla="*/ 143 h 224"/>
                <a:gd name="T14" fmla="*/ 48 w 225"/>
                <a:gd name="T15" fmla="*/ 159 h 224"/>
                <a:gd name="T16" fmla="*/ 69 w 225"/>
                <a:gd name="T17" fmla="*/ 180 h 224"/>
                <a:gd name="T18" fmla="*/ 96 w 225"/>
                <a:gd name="T19" fmla="*/ 191 h 224"/>
                <a:gd name="T20" fmla="*/ 129 w 225"/>
                <a:gd name="T21" fmla="*/ 191 h 224"/>
                <a:gd name="T22" fmla="*/ 156 w 225"/>
                <a:gd name="T23" fmla="*/ 180 h 224"/>
                <a:gd name="T24" fmla="*/ 177 w 225"/>
                <a:gd name="T25" fmla="*/ 159 h 224"/>
                <a:gd name="T26" fmla="*/ 187 w 225"/>
                <a:gd name="T27" fmla="*/ 143 h 224"/>
                <a:gd name="T28" fmla="*/ 191 w 225"/>
                <a:gd name="T29" fmla="*/ 124 h 224"/>
                <a:gd name="T30" fmla="*/ 191 w 225"/>
                <a:gd name="T31" fmla="*/ 99 h 224"/>
                <a:gd name="T32" fmla="*/ 187 w 225"/>
                <a:gd name="T33" fmla="*/ 81 h 224"/>
                <a:gd name="T34" fmla="*/ 177 w 225"/>
                <a:gd name="T35" fmla="*/ 66 h 224"/>
                <a:gd name="T36" fmla="*/ 156 w 225"/>
                <a:gd name="T37" fmla="*/ 45 h 224"/>
                <a:gd name="T38" fmla="*/ 129 w 225"/>
                <a:gd name="T39" fmla="*/ 34 h 224"/>
                <a:gd name="T40" fmla="*/ 112 w 225"/>
                <a:gd name="T41" fmla="*/ 0 h 224"/>
                <a:gd name="T42" fmla="*/ 137 w 225"/>
                <a:gd name="T43" fmla="*/ 4 h 224"/>
                <a:gd name="T44" fmla="*/ 172 w 225"/>
                <a:gd name="T45" fmla="*/ 18 h 224"/>
                <a:gd name="T46" fmla="*/ 191 w 225"/>
                <a:gd name="T47" fmla="*/ 34 h 224"/>
                <a:gd name="T48" fmla="*/ 207 w 225"/>
                <a:gd name="T49" fmla="*/ 53 h 224"/>
                <a:gd name="T50" fmla="*/ 222 w 225"/>
                <a:gd name="T51" fmla="*/ 86 h 224"/>
                <a:gd name="T52" fmla="*/ 225 w 225"/>
                <a:gd name="T53" fmla="*/ 112 h 224"/>
                <a:gd name="T54" fmla="*/ 217 w 225"/>
                <a:gd name="T55" fmla="*/ 156 h 224"/>
                <a:gd name="T56" fmla="*/ 204 w 225"/>
                <a:gd name="T57" fmla="*/ 177 h 224"/>
                <a:gd name="T58" fmla="*/ 177 w 225"/>
                <a:gd name="T59" fmla="*/ 204 h 224"/>
                <a:gd name="T60" fmla="*/ 156 w 225"/>
                <a:gd name="T61" fmla="*/ 215 h 224"/>
                <a:gd name="T62" fmla="*/ 131 w 225"/>
                <a:gd name="T63" fmla="*/ 223 h 224"/>
                <a:gd name="T64" fmla="*/ 93 w 225"/>
                <a:gd name="T65" fmla="*/ 223 h 224"/>
                <a:gd name="T66" fmla="*/ 69 w 225"/>
                <a:gd name="T67" fmla="*/ 215 h 224"/>
                <a:gd name="T68" fmla="*/ 48 w 225"/>
                <a:gd name="T69" fmla="*/ 204 h 224"/>
                <a:gd name="T70" fmla="*/ 21 w 225"/>
                <a:gd name="T71" fmla="*/ 177 h 224"/>
                <a:gd name="T72" fmla="*/ 8 w 225"/>
                <a:gd name="T73" fmla="*/ 156 h 224"/>
                <a:gd name="T74" fmla="*/ 0 w 225"/>
                <a:gd name="T75" fmla="*/ 112 h 224"/>
                <a:gd name="T76" fmla="*/ 4 w 225"/>
                <a:gd name="T77" fmla="*/ 86 h 224"/>
                <a:gd name="T78" fmla="*/ 18 w 225"/>
                <a:gd name="T79" fmla="*/ 53 h 224"/>
                <a:gd name="T80" fmla="*/ 34 w 225"/>
                <a:gd name="T81" fmla="*/ 34 h 224"/>
                <a:gd name="T82" fmla="*/ 53 w 225"/>
                <a:gd name="T83" fmla="*/ 18 h 224"/>
                <a:gd name="T84" fmla="*/ 86 w 225"/>
                <a:gd name="T85" fmla="*/ 4 h 224"/>
                <a:gd name="T86" fmla="*/ 112 w 225"/>
                <a:gd name="T8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112" y="32"/>
                  </a:moveTo>
                  <a:lnTo>
                    <a:pt x="96" y="34"/>
                  </a:lnTo>
                  <a:lnTo>
                    <a:pt x="82" y="39"/>
                  </a:lnTo>
                  <a:lnTo>
                    <a:pt x="69" y="45"/>
                  </a:lnTo>
                  <a:lnTo>
                    <a:pt x="56" y="5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39" y="8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2" y="112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9" y="143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56" y="169"/>
                  </a:lnTo>
                  <a:lnTo>
                    <a:pt x="69" y="180"/>
                  </a:lnTo>
                  <a:lnTo>
                    <a:pt x="82" y="186"/>
                  </a:lnTo>
                  <a:lnTo>
                    <a:pt x="96" y="191"/>
                  </a:lnTo>
                  <a:lnTo>
                    <a:pt x="112" y="193"/>
                  </a:lnTo>
                  <a:lnTo>
                    <a:pt x="129" y="191"/>
                  </a:lnTo>
                  <a:lnTo>
                    <a:pt x="144" y="186"/>
                  </a:lnTo>
                  <a:lnTo>
                    <a:pt x="156" y="180"/>
                  </a:lnTo>
                  <a:lnTo>
                    <a:pt x="169" y="169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87" y="143"/>
                  </a:lnTo>
                  <a:lnTo>
                    <a:pt x="191" y="124"/>
                  </a:lnTo>
                  <a:lnTo>
                    <a:pt x="191" y="124"/>
                  </a:lnTo>
                  <a:lnTo>
                    <a:pt x="193" y="112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87" y="81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69" y="56"/>
                  </a:lnTo>
                  <a:lnTo>
                    <a:pt x="156" y="45"/>
                  </a:lnTo>
                  <a:lnTo>
                    <a:pt x="144" y="39"/>
                  </a:lnTo>
                  <a:lnTo>
                    <a:pt x="129" y="34"/>
                  </a:lnTo>
                  <a:lnTo>
                    <a:pt x="112" y="32"/>
                  </a:lnTo>
                  <a:close/>
                  <a:moveTo>
                    <a:pt x="112" y="0"/>
                  </a:moveTo>
                  <a:lnTo>
                    <a:pt x="131" y="2"/>
                  </a:lnTo>
                  <a:lnTo>
                    <a:pt x="137" y="4"/>
                  </a:lnTo>
                  <a:lnTo>
                    <a:pt x="156" y="10"/>
                  </a:lnTo>
                  <a:lnTo>
                    <a:pt x="172" y="18"/>
                  </a:lnTo>
                  <a:lnTo>
                    <a:pt x="177" y="21"/>
                  </a:lnTo>
                  <a:lnTo>
                    <a:pt x="191" y="34"/>
                  </a:lnTo>
                  <a:lnTo>
                    <a:pt x="204" y="48"/>
                  </a:lnTo>
                  <a:lnTo>
                    <a:pt x="207" y="53"/>
                  </a:lnTo>
                  <a:lnTo>
                    <a:pt x="217" y="69"/>
                  </a:lnTo>
                  <a:lnTo>
                    <a:pt x="222" y="86"/>
                  </a:lnTo>
                  <a:lnTo>
                    <a:pt x="223" y="93"/>
                  </a:lnTo>
                  <a:lnTo>
                    <a:pt x="225" y="112"/>
                  </a:lnTo>
                  <a:lnTo>
                    <a:pt x="223" y="131"/>
                  </a:lnTo>
                  <a:lnTo>
                    <a:pt x="217" y="156"/>
                  </a:lnTo>
                  <a:lnTo>
                    <a:pt x="207" y="172"/>
                  </a:lnTo>
                  <a:lnTo>
                    <a:pt x="204" y="177"/>
                  </a:lnTo>
                  <a:lnTo>
                    <a:pt x="191" y="191"/>
                  </a:lnTo>
                  <a:lnTo>
                    <a:pt x="177" y="204"/>
                  </a:lnTo>
                  <a:lnTo>
                    <a:pt x="172" y="207"/>
                  </a:lnTo>
                  <a:lnTo>
                    <a:pt x="156" y="215"/>
                  </a:lnTo>
                  <a:lnTo>
                    <a:pt x="137" y="221"/>
                  </a:lnTo>
                  <a:lnTo>
                    <a:pt x="131" y="223"/>
                  </a:lnTo>
                  <a:lnTo>
                    <a:pt x="112" y="224"/>
                  </a:lnTo>
                  <a:lnTo>
                    <a:pt x="93" y="223"/>
                  </a:lnTo>
                  <a:lnTo>
                    <a:pt x="86" y="221"/>
                  </a:lnTo>
                  <a:lnTo>
                    <a:pt x="69" y="215"/>
                  </a:lnTo>
                  <a:lnTo>
                    <a:pt x="53" y="207"/>
                  </a:lnTo>
                  <a:lnTo>
                    <a:pt x="48" y="204"/>
                  </a:lnTo>
                  <a:lnTo>
                    <a:pt x="34" y="191"/>
                  </a:lnTo>
                  <a:lnTo>
                    <a:pt x="21" y="177"/>
                  </a:lnTo>
                  <a:lnTo>
                    <a:pt x="18" y="172"/>
                  </a:lnTo>
                  <a:lnTo>
                    <a:pt x="8" y="156"/>
                  </a:lnTo>
                  <a:lnTo>
                    <a:pt x="2" y="131"/>
                  </a:lnTo>
                  <a:lnTo>
                    <a:pt x="0" y="112"/>
                  </a:lnTo>
                  <a:lnTo>
                    <a:pt x="2" y="93"/>
                  </a:lnTo>
                  <a:lnTo>
                    <a:pt x="4" y="86"/>
                  </a:lnTo>
                  <a:lnTo>
                    <a:pt x="8" y="69"/>
                  </a:lnTo>
                  <a:lnTo>
                    <a:pt x="18" y="53"/>
                  </a:lnTo>
                  <a:lnTo>
                    <a:pt x="21" y="4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86" y="4"/>
                  </a:lnTo>
                  <a:lnTo>
                    <a:pt x="93" y="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59" name="Freeform 797"/>
            <p:cNvSpPr>
              <a:spLocks noEditPoints="1"/>
            </p:cNvSpPr>
            <p:nvPr/>
          </p:nvSpPr>
          <p:spPr bwMode="auto">
            <a:xfrm>
              <a:off x="1001823" y="2111788"/>
              <a:ext cx="116447" cy="108512"/>
            </a:xfrm>
            <a:custGeom>
              <a:avLst/>
              <a:gdLst>
                <a:gd name="T0" fmla="*/ 96 w 225"/>
                <a:gd name="T1" fmla="*/ 33 h 224"/>
                <a:gd name="T2" fmla="*/ 69 w 225"/>
                <a:gd name="T3" fmla="*/ 46 h 224"/>
                <a:gd name="T4" fmla="*/ 48 w 225"/>
                <a:gd name="T5" fmla="*/ 65 h 224"/>
                <a:gd name="T6" fmla="*/ 39 w 225"/>
                <a:gd name="T7" fmla="*/ 83 h 224"/>
                <a:gd name="T8" fmla="*/ 34 w 225"/>
                <a:gd name="T9" fmla="*/ 100 h 224"/>
                <a:gd name="T10" fmla="*/ 34 w 225"/>
                <a:gd name="T11" fmla="*/ 126 h 224"/>
                <a:gd name="T12" fmla="*/ 39 w 225"/>
                <a:gd name="T13" fmla="*/ 143 h 224"/>
                <a:gd name="T14" fmla="*/ 56 w 225"/>
                <a:gd name="T15" fmla="*/ 168 h 224"/>
                <a:gd name="T16" fmla="*/ 81 w 225"/>
                <a:gd name="T17" fmla="*/ 186 h 224"/>
                <a:gd name="T18" fmla="*/ 112 w 225"/>
                <a:gd name="T19" fmla="*/ 192 h 224"/>
                <a:gd name="T20" fmla="*/ 144 w 225"/>
                <a:gd name="T21" fmla="*/ 186 h 224"/>
                <a:gd name="T22" fmla="*/ 169 w 225"/>
                <a:gd name="T23" fmla="*/ 168 h 224"/>
                <a:gd name="T24" fmla="*/ 177 w 225"/>
                <a:gd name="T25" fmla="*/ 161 h 224"/>
                <a:gd name="T26" fmla="*/ 191 w 225"/>
                <a:gd name="T27" fmla="*/ 126 h 224"/>
                <a:gd name="T28" fmla="*/ 193 w 225"/>
                <a:gd name="T29" fmla="*/ 113 h 224"/>
                <a:gd name="T30" fmla="*/ 191 w 225"/>
                <a:gd name="T31" fmla="*/ 100 h 224"/>
                <a:gd name="T32" fmla="*/ 177 w 225"/>
                <a:gd name="T33" fmla="*/ 65 h 224"/>
                <a:gd name="T34" fmla="*/ 169 w 225"/>
                <a:gd name="T35" fmla="*/ 56 h 224"/>
                <a:gd name="T36" fmla="*/ 144 w 225"/>
                <a:gd name="T37" fmla="*/ 38 h 224"/>
                <a:gd name="T38" fmla="*/ 112 w 225"/>
                <a:gd name="T39" fmla="*/ 32 h 224"/>
                <a:gd name="T40" fmla="*/ 131 w 225"/>
                <a:gd name="T41" fmla="*/ 2 h 224"/>
                <a:gd name="T42" fmla="*/ 156 w 225"/>
                <a:gd name="T43" fmla="*/ 10 h 224"/>
                <a:gd name="T44" fmla="*/ 177 w 225"/>
                <a:gd name="T45" fmla="*/ 22 h 224"/>
                <a:gd name="T46" fmla="*/ 204 w 225"/>
                <a:gd name="T47" fmla="*/ 48 h 224"/>
                <a:gd name="T48" fmla="*/ 217 w 225"/>
                <a:gd name="T49" fmla="*/ 70 h 224"/>
                <a:gd name="T50" fmla="*/ 223 w 225"/>
                <a:gd name="T51" fmla="*/ 94 h 224"/>
                <a:gd name="T52" fmla="*/ 223 w 225"/>
                <a:gd name="T53" fmla="*/ 132 h 224"/>
                <a:gd name="T54" fmla="*/ 217 w 225"/>
                <a:gd name="T55" fmla="*/ 156 h 224"/>
                <a:gd name="T56" fmla="*/ 204 w 225"/>
                <a:gd name="T57" fmla="*/ 178 h 224"/>
                <a:gd name="T58" fmla="*/ 177 w 225"/>
                <a:gd name="T59" fmla="*/ 203 h 224"/>
                <a:gd name="T60" fmla="*/ 156 w 225"/>
                <a:gd name="T61" fmla="*/ 215 h 224"/>
                <a:gd name="T62" fmla="*/ 131 w 225"/>
                <a:gd name="T63" fmla="*/ 222 h 224"/>
                <a:gd name="T64" fmla="*/ 93 w 225"/>
                <a:gd name="T65" fmla="*/ 222 h 224"/>
                <a:gd name="T66" fmla="*/ 69 w 225"/>
                <a:gd name="T67" fmla="*/ 215 h 224"/>
                <a:gd name="T68" fmla="*/ 48 w 225"/>
                <a:gd name="T69" fmla="*/ 203 h 224"/>
                <a:gd name="T70" fmla="*/ 21 w 225"/>
                <a:gd name="T71" fmla="*/ 178 h 224"/>
                <a:gd name="T72" fmla="*/ 8 w 225"/>
                <a:gd name="T73" fmla="*/ 156 h 224"/>
                <a:gd name="T74" fmla="*/ 2 w 225"/>
                <a:gd name="T75" fmla="*/ 132 h 224"/>
                <a:gd name="T76" fmla="*/ 2 w 225"/>
                <a:gd name="T77" fmla="*/ 94 h 224"/>
                <a:gd name="T78" fmla="*/ 8 w 225"/>
                <a:gd name="T79" fmla="*/ 70 h 224"/>
                <a:gd name="T80" fmla="*/ 21 w 225"/>
                <a:gd name="T81" fmla="*/ 48 h 224"/>
                <a:gd name="T82" fmla="*/ 48 w 225"/>
                <a:gd name="T83" fmla="*/ 22 h 224"/>
                <a:gd name="T84" fmla="*/ 69 w 225"/>
                <a:gd name="T85" fmla="*/ 10 h 224"/>
                <a:gd name="T86" fmla="*/ 93 w 225"/>
                <a:gd name="T87" fmla="*/ 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5" h="224">
                  <a:moveTo>
                    <a:pt x="112" y="32"/>
                  </a:moveTo>
                  <a:lnTo>
                    <a:pt x="96" y="33"/>
                  </a:lnTo>
                  <a:lnTo>
                    <a:pt x="81" y="38"/>
                  </a:lnTo>
                  <a:lnTo>
                    <a:pt x="69" y="46"/>
                  </a:lnTo>
                  <a:lnTo>
                    <a:pt x="56" y="56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9" y="83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2" y="113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9" y="143"/>
                  </a:lnTo>
                  <a:lnTo>
                    <a:pt x="48" y="161"/>
                  </a:lnTo>
                  <a:lnTo>
                    <a:pt x="56" y="168"/>
                  </a:lnTo>
                  <a:lnTo>
                    <a:pt x="69" y="180"/>
                  </a:lnTo>
                  <a:lnTo>
                    <a:pt x="81" y="186"/>
                  </a:lnTo>
                  <a:lnTo>
                    <a:pt x="96" y="191"/>
                  </a:lnTo>
                  <a:lnTo>
                    <a:pt x="112" y="192"/>
                  </a:lnTo>
                  <a:lnTo>
                    <a:pt x="129" y="191"/>
                  </a:lnTo>
                  <a:lnTo>
                    <a:pt x="144" y="186"/>
                  </a:lnTo>
                  <a:lnTo>
                    <a:pt x="156" y="180"/>
                  </a:lnTo>
                  <a:lnTo>
                    <a:pt x="169" y="168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87" y="143"/>
                  </a:lnTo>
                  <a:lnTo>
                    <a:pt x="191" y="126"/>
                  </a:lnTo>
                  <a:lnTo>
                    <a:pt x="191" y="126"/>
                  </a:lnTo>
                  <a:lnTo>
                    <a:pt x="193" y="113"/>
                  </a:lnTo>
                  <a:lnTo>
                    <a:pt x="191" y="100"/>
                  </a:lnTo>
                  <a:lnTo>
                    <a:pt x="191" y="100"/>
                  </a:lnTo>
                  <a:lnTo>
                    <a:pt x="187" y="83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69" y="56"/>
                  </a:lnTo>
                  <a:lnTo>
                    <a:pt x="156" y="46"/>
                  </a:lnTo>
                  <a:lnTo>
                    <a:pt x="144" y="38"/>
                  </a:lnTo>
                  <a:lnTo>
                    <a:pt x="129" y="33"/>
                  </a:lnTo>
                  <a:lnTo>
                    <a:pt x="112" y="32"/>
                  </a:lnTo>
                  <a:close/>
                  <a:moveTo>
                    <a:pt x="112" y="0"/>
                  </a:moveTo>
                  <a:lnTo>
                    <a:pt x="131" y="2"/>
                  </a:lnTo>
                  <a:lnTo>
                    <a:pt x="137" y="3"/>
                  </a:lnTo>
                  <a:lnTo>
                    <a:pt x="156" y="10"/>
                  </a:lnTo>
                  <a:lnTo>
                    <a:pt x="172" y="19"/>
                  </a:lnTo>
                  <a:lnTo>
                    <a:pt x="177" y="22"/>
                  </a:lnTo>
                  <a:lnTo>
                    <a:pt x="191" y="33"/>
                  </a:lnTo>
                  <a:lnTo>
                    <a:pt x="204" y="48"/>
                  </a:lnTo>
                  <a:lnTo>
                    <a:pt x="207" y="52"/>
                  </a:lnTo>
                  <a:lnTo>
                    <a:pt x="217" y="70"/>
                  </a:lnTo>
                  <a:lnTo>
                    <a:pt x="222" y="87"/>
                  </a:lnTo>
                  <a:lnTo>
                    <a:pt x="223" y="94"/>
                  </a:lnTo>
                  <a:lnTo>
                    <a:pt x="225" y="113"/>
                  </a:lnTo>
                  <a:lnTo>
                    <a:pt x="223" y="132"/>
                  </a:lnTo>
                  <a:lnTo>
                    <a:pt x="222" y="138"/>
                  </a:lnTo>
                  <a:lnTo>
                    <a:pt x="217" y="156"/>
                  </a:lnTo>
                  <a:lnTo>
                    <a:pt x="207" y="173"/>
                  </a:lnTo>
                  <a:lnTo>
                    <a:pt x="204" y="178"/>
                  </a:lnTo>
                  <a:lnTo>
                    <a:pt x="191" y="191"/>
                  </a:lnTo>
                  <a:lnTo>
                    <a:pt x="177" y="203"/>
                  </a:lnTo>
                  <a:lnTo>
                    <a:pt x="172" y="207"/>
                  </a:lnTo>
                  <a:lnTo>
                    <a:pt x="156" y="215"/>
                  </a:lnTo>
                  <a:lnTo>
                    <a:pt x="137" y="221"/>
                  </a:lnTo>
                  <a:lnTo>
                    <a:pt x="131" y="222"/>
                  </a:lnTo>
                  <a:lnTo>
                    <a:pt x="112" y="224"/>
                  </a:lnTo>
                  <a:lnTo>
                    <a:pt x="93" y="222"/>
                  </a:lnTo>
                  <a:lnTo>
                    <a:pt x="86" y="221"/>
                  </a:lnTo>
                  <a:lnTo>
                    <a:pt x="69" y="215"/>
                  </a:lnTo>
                  <a:lnTo>
                    <a:pt x="53" y="207"/>
                  </a:lnTo>
                  <a:lnTo>
                    <a:pt x="48" y="203"/>
                  </a:lnTo>
                  <a:lnTo>
                    <a:pt x="34" y="191"/>
                  </a:lnTo>
                  <a:lnTo>
                    <a:pt x="21" y="178"/>
                  </a:lnTo>
                  <a:lnTo>
                    <a:pt x="18" y="173"/>
                  </a:lnTo>
                  <a:lnTo>
                    <a:pt x="8" y="156"/>
                  </a:lnTo>
                  <a:lnTo>
                    <a:pt x="3" y="138"/>
                  </a:lnTo>
                  <a:lnTo>
                    <a:pt x="2" y="132"/>
                  </a:lnTo>
                  <a:lnTo>
                    <a:pt x="0" y="113"/>
                  </a:lnTo>
                  <a:lnTo>
                    <a:pt x="2" y="94"/>
                  </a:lnTo>
                  <a:lnTo>
                    <a:pt x="3" y="87"/>
                  </a:lnTo>
                  <a:lnTo>
                    <a:pt x="8" y="70"/>
                  </a:lnTo>
                  <a:lnTo>
                    <a:pt x="18" y="52"/>
                  </a:lnTo>
                  <a:lnTo>
                    <a:pt x="21" y="48"/>
                  </a:lnTo>
                  <a:lnTo>
                    <a:pt x="34" y="33"/>
                  </a:lnTo>
                  <a:lnTo>
                    <a:pt x="48" y="22"/>
                  </a:lnTo>
                  <a:lnTo>
                    <a:pt x="53" y="19"/>
                  </a:lnTo>
                  <a:lnTo>
                    <a:pt x="69" y="10"/>
                  </a:lnTo>
                  <a:lnTo>
                    <a:pt x="86" y="3"/>
                  </a:lnTo>
                  <a:lnTo>
                    <a:pt x="93" y="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0" name="Freeform 798"/>
            <p:cNvSpPr>
              <a:spLocks noEditPoints="1"/>
            </p:cNvSpPr>
            <p:nvPr/>
          </p:nvSpPr>
          <p:spPr bwMode="auto">
            <a:xfrm>
              <a:off x="1045491" y="2068189"/>
              <a:ext cx="116447" cy="108512"/>
            </a:xfrm>
            <a:custGeom>
              <a:avLst/>
              <a:gdLst>
                <a:gd name="T0" fmla="*/ 95 w 224"/>
                <a:gd name="T1" fmla="*/ 33 h 224"/>
                <a:gd name="T2" fmla="*/ 68 w 224"/>
                <a:gd name="T3" fmla="*/ 45 h 224"/>
                <a:gd name="T4" fmla="*/ 47 w 224"/>
                <a:gd name="T5" fmla="*/ 65 h 224"/>
                <a:gd name="T6" fmla="*/ 38 w 224"/>
                <a:gd name="T7" fmla="*/ 81 h 224"/>
                <a:gd name="T8" fmla="*/ 33 w 224"/>
                <a:gd name="T9" fmla="*/ 100 h 224"/>
                <a:gd name="T10" fmla="*/ 33 w 224"/>
                <a:gd name="T11" fmla="*/ 126 h 224"/>
                <a:gd name="T12" fmla="*/ 38 w 224"/>
                <a:gd name="T13" fmla="*/ 143 h 224"/>
                <a:gd name="T14" fmla="*/ 55 w 224"/>
                <a:gd name="T15" fmla="*/ 168 h 224"/>
                <a:gd name="T16" fmla="*/ 81 w 224"/>
                <a:gd name="T17" fmla="*/ 186 h 224"/>
                <a:gd name="T18" fmla="*/ 113 w 224"/>
                <a:gd name="T19" fmla="*/ 192 h 224"/>
                <a:gd name="T20" fmla="*/ 143 w 224"/>
                <a:gd name="T21" fmla="*/ 186 h 224"/>
                <a:gd name="T22" fmla="*/ 176 w 224"/>
                <a:gd name="T23" fmla="*/ 161 h 224"/>
                <a:gd name="T24" fmla="*/ 191 w 224"/>
                <a:gd name="T25" fmla="*/ 126 h 224"/>
                <a:gd name="T26" fmla="*/ 192 w 224"/>
                <a:gd name="T27" fmla="*/ 113 h 224"/>
                <a:gd name="T28" fmla="*/ 191 w 224"/>
                <a:gd name="T29" fmla="*/ 100 h 224"/>
                <a:gd name="T30" fmla="*/ 176 w 224"/>
                <a:gd name="T31" fmla="*/ 65 h 224"/>
                <a:gd name="T32" fmla="*/ 168 w 224"/>
                <a:gd name="T33" fmla="*/ 56 h 224"/>
                <a:gd name="T34" fmla="*/ 143 w 224"/>
                <a:gd name="T35" fmla="*/ 38 h 224"/>
                <a:gd name="T36" fmla="*/ 113 w 224"/>
                <a:gd name="T37" fmla="*/ 32 h 224"/>
                <a:gd name="T38" fmla="*/ 132 w 224"/>
                <a:gd name="T39" fmla="*/ 2 h 224"/>
                <a:gd name="T40" fmla="*/ 156 w 224"/>
                <a:gd name="T41" fmla="*/ 10 h 224"/>
                <a:gd name="T42" fmla="*/ 178 w 224"/>
                <a:gd name="T43" fmla="*/ 21 h 224"/>
                <a:gd name="T44" fmla="*/ 203 w 224"/>
                <a:gd name="T45" fmla="*/ 48 h 224"/>
                <a:gd name="T46" fmla="*/ 216 w 224"/>
                <a:gd name="T47" fmla="*/ 68 h 224"/>
                <a:gd name="T48" fmla="*/ 224 w 224"/>
                <a:gd name="T49" fmla="*/ 113 h 224"/>
                <a:gd name="T50" fmla="*/ 221 w 224"/>
                <a:gd name="T51" fmla="*/ 138 h 224"/>
                <a:gd name="T52" fmla="*/ 207 w 224"/>
                <a:gd name="T53" fmla="*/ 173 h 224"/>
                <a:gd name="T54" fmla="*/ 178 w 224"/>
                <a:gd name="T55" fmla="*/ 203 h 224"/>
                <a:gd name="T56" fmla="*/ 156 w 224"/>
                <a:gd name="T57" fmla="*/ 215 h 224"/>
                <a:gd name="T58" fmla="*/ 132 w 224"/>
                <a:gd name="T59" fmla="*/ 223 h 224"/>
                <a:gd name="T60" fmla="*/ 94 w 224"/>
                <a:gd name="T61" fmla="*/ 223 h 224"/>
                <a:gd name="T62" fmla="*/ 68 w 224"/>
                <a:gd name="T63" fmla="*/ 215 h 224"/>
                <a:gd name="T64" fmla="*/ 47 w 224"/>
                <a:gd name="T65" fmla="*/ 203 h 224"/>
                <a:gd name="T66" fmla="*/ 20 w 224"/>
                <a:gd name="T67" fmla="*/ 178 h 224"/>
                <a:gd name="T68" fmla="*/ 8 w 224"/>
                <a:gd name="T69" fmla="*/ 156 h 224"/>
                <a:gd name="T70" fmla="*/ 1 w 224"/>
                <a:gd name="T71" fmla="*/ 132 h 224"/>
                <a:gd name="T72" fmla="*/ 1 w 224"/>
                <a:gd name="T73" fmla="*/ 94 h 224"/>
                <a:gd name="T74" fmla="*/ 17 w 224"/>
                <a:gd name="T75" fmla="*/ 52 h 224"/>
                <a:gd name="T76" fmla="*/ 33 w 224"/>
                <a:gd name="T77" fmla="*/ 33 h 224"/>
                <a:gd name="T78" fmla="*/ 52 w 224"/>
                <a:gd name="T79" fmla="*/ 18 h 224"/>
                <a:gd name="T80" fmla="*/ 87 w 224"/>
                <a:gd name="T81" fmla="*/ 3 h 224"/>
                <a:gd name="T82" fmla="*/ 113 w 224"/>
                <a:gd name="T8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4" h="224">
                  <a:moveTo>
                    <a:pt x="113" y="32"/>
                  </a:moveTo>
                  <a:lnTo>
                    <a:pt x="95" y="33"/>
                  </a:lnTo>
                  <a:lnTo>
                    <a:pt x="81" y="38"/>
                  </a:lnTo>
                  <a:lnTo>
                    <a:pt x="68" y="45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8" y="81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2" y="113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8" y="143"/>
                  </a:lnTo>
                  <a:lnTo>
                    <a:pt x="47" y="161"/>
                  </a:lnTo>
                  <a:lnTo>
                    <a:pt x="55" y="168"/>
                  </a:lnTo>
                  <a:lnTo>
                    <a:pt x="68" y="180"/>
                  </a:lnTo>
                  <a:lnTo>
                    <a:pt x="81" y="186"/>
                  </a:lnTo>
                  <a:lnTo>
                    <a:pt x="95" y="191"/>
                  </a:lnTo>
                  <a:lnTo>
                    <a:pt x="113" y="192"/>
                  </a:lnTo>
                  <a:lnTo>
                    <a:pt x="129" y="191"/>
                  </a:lnTo>
                  <a:lnTo>
                    <a:pt x="143" y="186"/>
                  </a:lnTo>
                  <a:lnTo>
                    <a:pt x="157" y="180"/>
                  </a:lnTo>
                  <a:lnTo>
                    <a:pt x="176" y="161"/>
                  </a:lnTo>
                  <a:lnTo>
                    <a:pt x="186" y="143"/>
                  </a:lnTo>
                  <a:lnTo>
                    <a:pt x="191" y="126"/>
                  </a:lnTo>
                  <a:lnTo>
                    <a:pt x="191" y="126"/>
                  </a:lnTo>
                  <a:lnTo>
                    <a:pt x="192" y="113"/>
                  </a:lnTo>
                  <a:lnTo>
                    <a:pt x="191" y="100"/>
                  </a:lnTo>
                  <a:lnTo>
                    <a:pt x="191" y="100"/>
                  </a:lnTo>
                  <a:lnTo>
                    <a:pt x="186" y="81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68" y="56"/>
                  </a:lnTo>
                  <a:lnTo>
                    <a:pt x="157" y="45"/>
                  </a:lnTo>
                  <a:lnTo>
                    <a:pt x="143" y="38"/>
                  </a:lnTo>
                  <a:lnTo>
                    <a:pt x="129" y="33"/>
                  </a:lnTo>
                  <a:lnTo>
                    <a:pt x="113" y="32"/>
                  </a:lnTo>
                  <a:close/>
                  <a:moveTo>
                    <a:pt x="113" y="0"/>
                  </a:moveTo>
                  <a:lnTo>
                    <a:pt x="132" y="2"/>
                  </a:lnTo>
                  <a:lnTo>
                    <a:pt x="138" y="3"/>
                  </a:lnTo>
                  <a:lnTo>
                    <a:pt x="156" y="10"/>
                  </a:lnTo>
                  <a:lnTo>
                    <a:pt x="173" y="18"/>
                  </a:lnTo>
                  <a:lnTo>
                    <a:pt x="178" y="21"/>
                  </a:lnTo>
                  <a:lnTo>
                    <a:pt x="191" y="33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16" y="68"/>
                  </a:lnTo>
                  <a:lnTo>
                    <a:pt x="223" y="94"/>
                  </a:lnTo>
                  <a:lnTo>
                    <a:pt x="224" y="113"/>
                  </a:lnTo>
                  <a:lnTo>
                    <a:pt x="223" y="132"/>
                  </a:lnTo>
                  <a:lnTo>
                    <a:pt x="221" y="138"/>
                  </a:lnTo>
                  <a:lnTo>
                    <a:pt x="216" y="156"/>
                  </a:lnTo>
                  <a:lnTo>
                    <a:pt x="207" y="173"/>
                  </a:lnTo>
                  <a:lnTo>
                    <a:pt x="203" y="178"/>
                  </a:lnTo>
                  <a:lnTo>
                    <a:pt x="178" y="203"/>
                  </a:lnTo>
                  <a:lnTo>
                    <a:pt x="173" y="207"/>
                  </a:lnTo>
                  <a:lnTo>
                    <a:pt x="156" y="215"/>
                  </a:lnTo>
                  <a:lnTo>
                    <a:pt x="138" y="221"/>
                  </a:lnTo>
                  <a:lnTo>
                    <a:pt x="132" y="223"/>
                  </a:lnTo>
                  <a:lnTo>
                    <a:pt x="113" y="224"/>
                  </a:lnTo>
                  <a:lnTo>
                    <a:pt x="94" y="223"/>
                  </a:lnTo>
                  <a:lnTo>
                    <a:pt x="87" y="221"/>
                  </a:lnTo>
                  <a:lnTo>
                    <a:pt x="68" y="215"/>
                  </a:lnTo>
                  <a:lnTo>
                    <a:pt x="52" y="207"/>
                  </a:lnTo>
                  <a:lnTo>
                    <a:pt x="47" y="203"/>
                  </a:lnTo>
                  <a:lnTo>
                    <a:pt x="33" y="191"/>
                  </a:lnTo>
                  <a:lnTo>
                    <a:pt x="20" y="178"/>
                  </a:lnTo>
                  <a:lnTo>
                    <a:pt x="17" y="173"/>
                  </a:lnTo>
                  <a:lnTo>
                    <a:pt x="8" y="156"/>
                  </a:lnTo>
                  <a:lnTo>
                    <a:pt x="3" y="138"/>
                  </a:lnTo>
                  <a:lnTo>
                    <a:pt x="1" y="132"/>
                  </a:lnTo>
                  <a:lnTo>
                    <a:pt x="0" y="113"/>
                  </a:lnTo>
                  <a:lnTo>
                    <a:pt x="1" y="94"/>
                  </a:lnTo>
                  <a:lnTo>
                    <a:pt x="8" y="68"/>
                  </a:lnTo>
                  <a:lnTo>
                    <a:pt x="17" y="52"/>
                  </a:lnTo>
                  <a:lnTo>
                    <a:pt x="20" y="48"/>
                  </a:lnTo>
                  <a:lnTo>
                    <a:pt x="33" y="33"/>
                  </a:lnTo>
                  <a:lnTo>
                    <a:pt x="47" y="21"/>
                  </a:lnTo>
                  <a:lnTo>
                    <a:pt x="52" y="18"/>
                  </a:lnTo>
                  <a:lnTo>
                    <a:pt x="68" y="10"/>
                  </a:lnTo>
                  <a:lnTo>
                    <a:pt x="87" y="3"/>
                  </a:lnTo>
                  <a:lnTo>
                    <a:pt x="94" y="2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1" name="Freeform 799"/>
            <p:cNvSpPr>
              <a:spLocks noEditPoints="1"/>
            </p:cNvSpPr>
            <p:nvPr/>
          </p:nvSpPr>
          <p:spPr bwMode="auto">
            <a:xfrm>
              <a:off x="225162" y="3034140"/>
              <a:ext cx="116447" cy="107544"/>
            </a:xfrm>
            <a:custGeom>
              <a:avLst/>
              <a:gdLst>
                <a:gd name="T0" fmla="*/ 96 w 223"/>
                <a:gd name="T1" fmla="*/ 34 h 223"/>
                <a:gd name="T2" fmla="*/ 69 w 223"/>
                <a:gd name="T3" fmla="*/ 45 h 223"/>
                <a:gd name="T4" fmla="*/ 48 w 223"/>
                <a:gd name="T5" fmla="*/ 65 h 223"/>
                <a:gd name="T6" fmla="*/ 38 w 223"/>
                <a:gd name="T7" fmla="*/ 81 h 223"/>
                <a:gd name="T8" fmla="*/ 34 w 223"/>
                <a:gd name="T9" fmla="*/ 99 h 223"/>
                <a:gd name="T10" fmla="*/ 34 w 223"/>
                <a:gd name="T11" fmla="*/ 124 h 223"/>
                <a:gd name="T12" fmla="*/ 38 w 223"/>
                <a:gd name="T13" fmla="*/ 142 h 223"/>
                <a:gd name="T14" fmla="*/ 56 w 223"/>
                <a:gd name="T15" fmla="*/ 167 h 223"/>
                <a:gd name="T16" fmla="*/ 81 w 223"/>
                <a:gd name="T17" fmla="*/ 185 h 223"/>
                <a:gd name="T18" fmla="*/ 112 w 223"/>
                <a:gd name="T19" fmla="*/ 191 h 223"/>
                <a:gd name="T20" fmla="*/ 142 w 223"/>
                <a:gd name="T21" fmla="*/ 185 h 223"/>
                <a:gd name="T22" fmla="*/ 175 w 223"/>
                <a:gd name="T23" fmla="*/ 159 h 223"/>
                <a:gd name="T24" fmla="*/ 190 w 223"/>
                <a:gd name="T25" fmla="*/ 124 h 223"/>
                <a:gd name="T26" fmla="*/ 191 w 223"/>
                <a:gd name="T27" fmla="*/ 112 h 223"/>
                <a:gd name="T28" fmla="*/ 190 w 223"/>
                <a:gd name="T29" fmla="*/ 99 h 223"/>
                <a:gd name="T30" fmla="*/ 175 w 223"/>
                <a:gd name="T31" fmla="*/ 65 h 223"/>
                <a:gd name="T32" fmla="*/ 167 w 223"/>
                <a:gd name="T33" fmla="*/ 56 h 223"/>
                <a:gd name="T34" fmla="*/ 142 w 223"/>
                <a:gd name="T35" fmla="*/ 38 h 223"/>
                <a:gd name="T36" fmla="*/ 112 w 223"/>
                <a:gd name="T37" fmla="*/ 32 h 223"/>
                <a:gd name="T38" fmla="*/ 131 w 223"/>
                <a:gd name="T39" fmla="*/ 2 h 223"/>
                <a:gd name="T40" fmla="*/ 155 w 223"/>
                <a:gd name="T41" fmla="*/ 10 h 223"/>
                <a:gd name="T42" fmla="*/ 177 w 223"/>
                <a:gd name="T43" fmla="*/ 21 h 223"/>
                <a:gd name="T44" fmla="*/ 202 w 223"/>
                <a:gd name="T45" fmla="*/ 48 h 223"/>
                <a:gd name="T46" fmla="*/ 215 w 223"/>
                <a:gd name="T47" fmla="*/ 69 h 223"/>
                <a:gd name="T48" fmla="*/ 222 w 223"/>
                <a:gd name="T49" fmla="*/ 93 h 223"/>
                <a:gd name="T50" fmla="*/ 222 w 223"/>
                <a:gd name="T51" fmla="*/ 131 h 223"/>
                <a:gd name="T52" fmla="*/ 215 w 223"/>
                <a:gd name="T53" fmla="*/ 154 h 223"/>
                <a:gd name="T54" fmla="*/ 202 w 223"/>
                <a:gd name="T55" fmla="*/ 177 h 223"/>
                <a:gd name="T56" fmla="*/ 172 w 223"/>
                <a:gd name="T57" fmla="*/ 205 h 223"/>
                <a:gd name="T58" fmla="*/ 137 w 223"/>
                <a:gd name="T59" fmla="*/ 220 h 223"/>
                <a:gd name="T60" fmla="*/ 112 w 223"/>
                <a:gd name="T61" fmla="*/ 223 h 223"/>
                <a:gd name="T62" fmla="*/ 86 w 223"/>
                <a:gd name="T63" fmla="*/ 220 h 223"/>
                <a:gd name="T64" fmla="*/ 53 w 223"/>
                <a:gd name="T65" fmla="*/ 205 h 223"/>
                <a:gd name="T66" fmla="*/ 34 w 223"/>
                <a:gd name="T67" fmla="*/ 189 h 223"/>
                <a:gd name="T68" fmla="*/ 18 w 223"/>
                <a:gd name="T69" fmla="*/ 172 h 223"/>
                <a:gd name="T70" fmla="*/ 3 w 223"/>
                <a:gd name="T71" fmla="*/ 137 h 223"/>
                <a:gd name="T72" fmla="*/ 0 w 223"/>
                <a:gd name="T73" fmla="*/ 112 h 223"/>
                <a:gd name="T74" fmla="*/ 3 w 223"/>
                <a:gd name="T75" fmla="*/ 86 h 223"/>
                <a:gd name="T76" fmla="*/ 18 w 223"/>
                <a:gd name="T77" fmla="*/ 53 h 223"/>
                <a:gd name="T78" fmla="*/ 34 w 223"/>
                <a:gd name="T79" fmla="*/ 34 h 223"/>
                <a:gd name="T80" fmla="*/ 53 w 223"/>
                <a:gd name="T81" fmla="*/ 18 h 223"/>
                <a:gd name="T82" fmla="*/ 86 w 223"/>
                <a:gd name="T83" fmla="*/ 4 h 223"/>
                <a:gd name="T84" fmla="*/ 112 w 223"/>
                <a:gd name="T85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3" h="223">
                  <a:moveTo>
                    <a:pt x="112" y="32"/>
                  </a:moveTo>
                  <a:lnTo>
                    <a:pt x="96" y="34"/>
                  </a:lnTo>
                  <a:lnTo>
                    <a:pt x="81" y="38"/>
                  </a:lnTo>
                  <a:lnTo>
                    <a:pt x="69" y="45"/>
                  </a:lnTo>
                  <a:lnTo>
                    <a:pt x="56" y="56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8" y="8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2" y="112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8" y="142"/>
                  </a:lnTo>
                  <a:lnTo>
                    <a:pt x="48" y="159"/>
                  </a:lnTo>
                  <a:lnTo>
                    <a:pt x="56" y="167"/>
                  </a:lnTo>
                  <a:lnTo>
                    <a:pt x="69" y="178"/>
                  </a:lnTo>
                  <a:lnTo>
                    <a:pt x="81" y="185"/>
                  </a:lnTo>
                  <a:lnTo>
                    <a:pt x="96" y="189"/>
                  </a:lnTo>
                  <a:lnTo>
                    <a:pt x="112" y="191"/>
                  </a:lnTo>
                  <a:lnTo>
                    <a:pt x="128" y="189"/>
                  </a:lnTo>
                  <a:lnTo>
                    <a:pt x="142" y="185"/>
                  </a:lnTo>
                  <a:lnTo>
                    <a:pt x="156" y="178"/>
                  </a:lnTo>
                  <a:lnTo>
                    <a:pt x="175" y="159"/>
                  </a:lnTo>
                  <a:lnTo>
                    <a:pt x="185" y="142"/>
                  </a:lnTo>
                  <a:lnTo>
                    <a:pt x="190" y="124"/>
                  </a:lnTo>
                  <a:lnTo>
                    <a:pt x="190" y="124"/>
                  </a:lnTo>
                  <a:lnTo>
                    <a:pt x="191" y="112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85" y="81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67" y="56"/>
                  </a:lnTo>
                  <a:lnTo>
                    <a:pt x="156" y="45"/>
                  </a:lnTo>
                  <a:lnTo>
                    <a:pt x="142" y="38"/>
                  </a:lnTo>
                  <a:lnTo>
                    <a:pt x="128" y="34"/>
                  </a:lnTo>
                  <a:lnTo>
                    <a:pt x="112" y="32"/>
                  </a:lnTo>
                  <a:close/>
                  <a:moveTo>
                    <a:pt x="112" y="0"/>
                  </a:moveTo>
                  <a:lnTo>
                    <a:pt x="131" y="2"/>
                  </a:lnTo>
                  <a:lnTo>
                    <a:pt x="137" y="4"/>
                  </a:lnTo>
                  <a:lnTo>
                    <a:pt x="155" y="10"/>
                  </a:lnTo>
                  <a:lnTo>
                    <a:pt x="172" y="18"/>
                  </a:lnTo>
                  <a:lnTo>
                    <a:pt x="177" y="21"/>
                  </a:lnTo>
                  <a:lnTo>
                    <a:pt x="190" y="34"/>
                  </a:lnTo>
                  <a:lnTo>
                    <a:pt x="202" y="48"/>
                  </a:lnTo>
                  <a:lnTo>
                    <a:pt x="206" y="53"/>
                  </a:lnTo>
                  <a:lnTo>
                    <a:pt x="215" y="69"/>
                  </a:lnTo>
                  <a:lnTo>
                    <a:pt x="220" y="86"/>
                  </a:lnTo>
                  <a:lnTo>
                    <a:pt x="222" y="93"/>
                  </a:lnTo>
                  <a:lnTo>
                    <a:pt x="223" y="112"/>
                  </a:lnTo>
                  <a:lnTo>
                    <a:pt x="222" y="131"/>
                  </a:lnTo>
                  <a:lnTo>
                    <a:pt x="220" y="137"/>
                  </a:lnTo>
                  <a:lnTo>
                    <a:pt x="215" y="154"/>
                  </a:lnTo>
                  <a:lnTo>
                    <a:pt x="206" y="172"/>
                  </a:lnTo>
                  <a:lnTo>
                    <a:pt x="202" y="177"/>
                  </a:lnTo>
                  <a:lnTo>
                    <a:pt x="177" y="202"/>
                  </a:lnTo>
                  <a:lnTo>
                    <a:pt x="172" y="205"/>
                  </a:lnTo>
                  <a:lnTo>
                    <a:pt x="155" y="213"/>
                  </a:lnTo>
                  <a:lnTo>
                    <a:pt x="137" y="220"/>
                  </a:lnTo>
                  <a:lnTo>
                    <a:pt x="131" y="221"/>
                  </a:lnTo>
                  <a:lnTo>
                    <a:pt x="112" y="223"/>
                  </a:lnTo>
                  <a:lnTo>
                    <a:pt x="93" y="221"/>
                  </a:lnTo>
                  <a:lnTo>
                    <a:pt x="86" y="220"/>
                  </a:lnTo>
                  <a:lnTo>
                    <a:pt x="69" y="213"/>
                  </a:lnTo>
                  <a:lnTo>
                    <a:pt x="53" y="205"/>
                  </a:lnTo>
                  <a:lnTo>
                    <a:pt x="48" y="202"/>
                  </a:lnTo>
                  <a:lnTo>
                    <a:pt x="34" y="189"/>
                  </a:lnTo>
                  <a:lnTo>
                    <a:pt x="21" y="177"/>
                  </a:lnTo>
                  <a:lnTo>
                    <a:pt x="18" y="172"/>
                  </a:lnTo>
                  <a:lnTo>
                    <a:pt x="8" y="154"/>
                  </a:lnTo>
                  <a:lnTo>
                    <a:pt x="3" y="137"/>
                  </a:lnTo>
                  <a:lnTo>
                    <a:pt x="2" y="131"/>
                  </a:lnTo>
                  <a:lnTo>
                    <a:pt x="0" y="112"/>
                  </a:lnTo>
                  <a:lnTo>
                    <a:pt x="2" y="93"/>
                  </a:lnTo>
                  <a:lnTo>
                    <a:pt x="3" y="86"/>
                  </a:lnTo>
                  <a:lnTo>
                    <a:pt x="8" y="69"/>
                  </a:lnTo>
                  <a:lnTo>
                    <a:pt x="18" y="53"/>
                  </a:lnTo>
                  <a:lnTo>
                    <a:pt x="21" y="4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86" y="4"/>
                  </a:lnTo>
                  <a:lnTo>
                    <a:pt x="93" y="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2" name="Freeform 800"/>
            <p:cNvSpPr>
              <a:spLocks noEditPoints="1"/>
            </p:cNvSpPr>
            <p:nvPr/>
          </p:nvSpPr>
          <p:spPr bwMode="auto">
            <a:xfrm>
              <a:off x="886416" y="2568119"/>
              <a:ext cx="116447" cy="109481"/>
            </a:xfrm>
            <a:custGeom>
              <a:avLst/>
              <a:gdLst>
                <a:gd name="T0" fmla="*/ 96 w 224"/>
                <a:gd name="T1" fmla="*/ 33 h 224"/>
                <a:gd name="T2" fmla="*/ 69 w 224"/>
                <a:gd name="T3" fmla="*/ 44 h 224"/>
                <a:gd name="T4" fmla="*/ 48 w 224"/>
                <a:gd name="T5" fmla="*/ 65 h 224"/>
                <a:gd name="T6" fmla="*/ 38 w 224"/>
                <a:gd name="T7" fmla="*/ 81 h 224"/>
                <a:gd name="T8" fmla="*/ 33 w 224"/>
                <a:gd name="T9" fmla="*/ 98 h 224"/>
                <a:gd name="T10" fmla="*/ 33 w 224"/>
                <a:gd name="T11" fmla="*/ 124 h 224"/>
                <a:gd name="T12" fmla="*/ 38 w 224"/>
                <a:gd name="T13" fmla="*/ 143 h 224"/>
                <a:gd name="T14" fmla="*/ 48 w 224"/>
                <a:gd name="T15" fmla="*/ 159 h 224"/>
                <a:gd name="T16" fmla="*/ 69 w 224"/>
                <a:gd name="T17" fmla="*/ 180 h 224"/>
                <a:gd name="T18" fmla="*/ 96 w 224"/>
                <a:gd name="T19" fmla="*/ 191 h 224"/>
                <a:gd name="T20" fmla="*/ 129 w 224"/>
                <a:gd name="T21" fmla="*/ 191 h 224"/>
                <a:gd name="T22" fmla="*/ 158 w 224"/>
                <a:gd name="T23" fmla="*/ 180 h 224"/>
                <a:gd name="T24" fmla="*/ 177 w 224"/>
                <a:gd name="T25" fmla="*/ 159 h 224"/>
                <a:gd name="T26" fmla="*/ 186 w 224"/>
                <a:gd name="T27" fmla="*/ 143 h 224"/>
                <a:gd name="T28" fmla="*/ 191 w 224"/>
                <a:gd name="T29" fmla="*/ 124 h 224"/>
                <a:gd name="T30" fmla="*/ 191 w 224"/>
                <a:gd name="T31" fmla="*/ 98 h 224"/>
                <a:gd name="T32" fmla="*/ 186 w 224"/>
                <a:gd name="T33" fmla="*/ 81 h 224"/>
                <a:gd name="T34" fmla="*/ 177 w 224"/>
                <a:gd name="T35" fmla="*/ 65 h 224"/>
                <a:gd name="T36" fmla="*/ 158 w 224"/>
                <a:gd name="T37" fmla="*/ 44 h 224"/>
                <a:gd name="T38" fmla="*/ 129 w 224"/>
                <a:gd name="T39" fmla="*/ 33 h 224"/>
                <a:gd name="T40" fmla="*/ 113 w 224"/>
                <a:gd name="T41" fmla="*/ 0 h 224"/>
                <a:gd name="T42" fmla="*/ 139 w 224"/>
                <a:gd name="T43" fmla="*/ 3 h 224"/>
                <a:gd name="T44" fmla="*/ 174 w 224"/>
                <a:gd name="T45" fmla="*/ 17 h 224"/>
                <a:gd name="T46" fmla="*/ 191 w 224"/>
                <a:gd name="T47" fmla="*/ 33 h 224"/>
                <a:gd name="T48" fmla="*/ 207 w 224"/>
                <a:gd name="T49" fmla="*/ 52 h 224"/>
                <a:gd name="T50" fmla="*/ 221 w 224"/>
                <a:gd name="T51" fmla="*/ 86 h 224"/>
                <a:gd name="T52" fmla="*/ 224 w 224"/>
                <a:gd name="T53" fmla="*/ 111 h 224"/>
                <a:gd name="T54" fmla="*/ 217 w 224"/>
                <a:gd name="T55" fmla="*/ 156 h 224"/>
                <a:gd name="T56" fmla="*/ 204 w 224"/>
                <a:gd name="T57" fmla="*/ 176 h 224"/>
                <a:gd name="T58" fmla="*/ 178 w 224"/>
                <a:gd name="T59" fmla="*/ 203 h 224"/>
                <a:gd name="T60" fmla="*/ 156 w 224"/>
                <a:gd name="T61" fmla="*/ 214 h 224"/>
                <a:gd name="T62" fmla="*/ 132 w 224"/>
                <a:gd name="T63" fmla="*/ 222 h 224"/>
                <a:gd name="T64" fmla="*/ 94 w 224"/>
                <a:gd name="T65" fmla="*/ 222 h 224"/>
                <a:gd name="T66" fmla="*/ 69 w 224"/>
                <a:gd name="T67" fmla="*/ 214 h 224"/>
                <a:gd name="T68" fmla="*/ 48 w 224"/>
                <a:gd name="T69" fmla="*/ 203 h 224"/>
                <a:gd name="T70" fmla="*/ 21 w 224"/>
                <a:gd name="T71" fmla="*/ 176 h 224"/>
                <a:gd name="T72" fmla="*/ 8 w 224"/>
                <a:gd name="T73" fmla="*/ 156 h 224"/>
                <a:gd name="T74" fmla="*/ 0 w 224"/>
                <a:gd name="T75" fmla="*/ 111 h 224"/>
                <a:gd name="T76" fmla="*/ 3 w 224"/>
                <a:gd name="T77" fmla="*/ 86 h 224"/>
                <a:gd name="T78" fmla="*/ 18 w 224"/>
                <a:gd name="T79" fmla="*/ 52 h 224"/>
                <a:gd name="T80" fmla="*/ 33 w 224"/>
                <a:gd name="T81" fmla="*/ 33 h 224"/>
                <a:gd name="T82" fmla="*/ 53 w 224"/>
                <a:gd name="T83" fmla="*/ 17 h 224"/>
                <a:gd name="T84" fmla="*/ 88 w 224"/>
                <a:gd name="T85" fmla="*/ 3 h 224"/>
                <a:gd name="T86" fmla="*/ 113 w 224"/>
                <a:gd name="T8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24">
                  <a:moveTo>
                    <a:pt x="113" y="32"/>
                  </a:moveTo>
                  <a:lnTo>
                    <a:pt x="96" y="33"/>
                  </a:lnTo>
                  <a:lnTo>
                    <a:pt x="81" y="38"/>
                  </a:lnTo>
                  <a:lnTo>
                    <a:pt x="69" y="44"/>
                  </a:lnTo>
                  <a:lnTo>
                    <a:pt x="56" y="56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8" y="81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2" y="111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8" y="143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56" y="168"/>
                  </a:lnTo>
                  <a:lnTo>
                    <a:pt x="69" y="180"/>
                  </a:lnTo>
                  <a:lnTo>
                    <a:pt x="81" y="186"/>
                  </a:lnTo>
                  <a:lnTo>
                    <a:pt x="96" y="191"/>
                  </a:lnTo>
                  <a:lnTo>
                    <a:pt x="113" y="192"/>
                  </a:lnTo>
                  <a:lnTo>
                    <a:pt x="129" y="191"/>
                  </a:lnTo>
                  <a:lnTo>
                    <a:pt x="143" y="186"/>
                  </a:lnTo>
                  <a:lnTo>
                    <a:pt x="158" y="180"/>
                  </a:lnTo>
                  <a:lnTo>
                    <a:pt x="169" y="168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86" y="143"/>
                  </a:lnTo>
                  <a:lnTo>
                    <a:pt x="191" y="124"/>
                  </a:lnTo>
                  <a:lnTo>
                    <a:pt x="191" y="124"/>
                  </a:lnTo>
                  <a:lnTo>
                    <a:pt x="193" y="111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86" y="81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69" y="56"/>
                  </a:lnTo>
                  <a:lnTo>
                    <a:pt x="158" y="44"/>
                  </a:lnTo>
                  <a:lnTo>
                    <a:pt x="143" y="38"/>
                  </a:lnTo>
                  <a:lnTo>
                    <a:pt x="129" y="33"/>
                  </a:lnTo>
                  <a:lnTo>
                    <a:pt x="113" y="32"/>
                  </a:lnTo>
                  <a:close/>
                  <a:moveTo>
                    <a:pt x="113" y="0"/>
                  </a:moveTo>
                  <a:lnTo>
                    <a:pt x="132" y="2"/>
                  </a:lnTo>
                  <a:lnTo>
                    <a:pt x="139" y="3"/>
                  </a:lnTo>
                  <a:lnTo>
                    <a:pt x="156" y="9"/>
                  </a:lnTo>
                  <a:lnTo>
                    <a:pt x="174" y="17"/>
                  </a:lnTo>
                  <a:lnTo>
                    <a:pt x="178" y="21"/>
                  </a:lnTo>
                  <a:lnTo>
                    <a:pt x="191" y="33"/>
                  </a:lnTo>
                  <a:lnTo>
                    <a:pt x="204" y="48"/>
                  </a:lnTo>
                  <a:lnTo>
                    <a:pt x="207" y="52"/>
                  </a:lnTo>
                  <a:lnTo>
                    <a:pt x="217" y="68"/>
                  </a:lnTo>
                  <a:lnTo>
                    <a:pt x="221" y="86"/>
                  </a:lnTo>
                  <a:lnTo>
                    <a:pt x="223" y="92"/>
                  </a:lnTo>
                  <a:lnTo>
                    <a:pt x="224" y="111"/>
                  </a:lnTo>
                  <a:lnTo>
                    <a:pt x="223" y="130"/>
                  </a:lnTo>
                  <a:lnTo>
                    <a:pt x="217" y="156"/>
                  </a:lnTo>
                  <a:lnTo>
                    <a:pt x="207" y="172"/>
                  </a:lnTo>
                  <a:lnTo>
                    <a:pt x="204" y="176"/>
                  </a:lnTo>
                  <a:lnTo>
                    <a:pt x="191" y="191"/>
                  </a:lnTo>
                  <a:lnTo>
                    <a:pt x="178" y="203"/>
                  </a:lnTo>
                  <a:lnTo>
                    <a:pt x="174" y="207"/>
                  </a:lnTo>
                  <a:lnTo>
                    <a:pt x="156" y="214"/>
                  </a:lnTo>
                  <a:lnTo>
                    <a:pt x="139" y="221"/>
                  </a:lnTo>
                  <a:lnTo>
                    <a:pt x="132" y="222"/>
                  </a:lnTo>
                  <a:lnTo>
                    <a:pt x="113" y="224"/>
                  </a:lnTo>
                  <a:lnTo>
                    <a:pt x="94" y="222"/>
                  </a:lnTo>
                  <a:lnTo>
                    <a:pt x="88" y="221"/>
                  </a:lnTo>
                  <a:lnTo>
                    <a:pt x="69" y="214"/>
                  </a:lnTo>
                  <a:lnTo>
                    <a:pt x="53" y="207"/>
                  </a:lnTo>
                  <a:lnTo>
                    <a:pt x="48" y="203"/>
                  </a:lnTo>
                  <a:lnTo>
                    <a:pt x="33" y="191"/>
                  </a:lnTo>
                  <a:lnTo>
                    <a:pt x="21" y="176"/>
                  </a:lnTo>
                  <a:lnTo>
                    <a:pt x="18" y="172"/>
                  </a:lnTo>
                  <a:lnTo>
                    <a:pt x="8" y="156"/>
                  </a:lnTo>
                  <a:lnTo>
                    <a:pt x="2" y="130"/>
                  </a:lnTo>
                  <a:lnTo>
                    <a:pt x="0" y="111"/>
                  </a:lnTo>
                  <a:lnTo>
                    <a:pt x="2" y="92"/>
                  </a:lnTo>
                  <a:lnTo>
                    <a:pt x="3" y="86"/>
                  </a:lnTo>
                  <a:lnTo>
                    <a:pt x="8" y="68"/>
                  </a:lnTo>
                  <a:lnTo>
                    <a:pt x="18" y="52"/>
                  </a:lnTo>
                  <a:lnTo>
                    <a:pt x="21" y="48"/>
                  </a:lnTo>
                  <a:lnTo>
                    <a:pt x="33" y="33"/>
                  </a:lnTo>
                  <a:lnTo>
                    <a:pt x="48" y="21"/>
                  </a:lnTo>
                  <a:lnTo>
                    <a:pt x="53" y="17"/>
                  </a:lnTo>
                  <a:lnTo>
                    <a:pt x="69" y="9"/>
                  </a:lnTo>
                  <a:lnTo>
                    <a:pt x="88" y="3"/>
                  </a:lnTo>
                  <a:lnTo>
                    <a:pt x="94" y="2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3" name="Freeform 801"/>
            <p:cNvSpPr>
              <a:spLocks noEditPoints="1"/>
            </p:cNvSpPr>
            <p:nvPr/>
          </p:nvSpPr>
          <p:spPr bwMode="auto">
            <a:xfrm>
              <a:off x="384237" y="2602998"/>
              <a:ext cx="115408" cy="107544"/>
            </a:xfrm>
            <a:custGeom>
              <a:avLst/>
              <a:gdLst>
                <a:gd name="T0" fmla="*/ 95 w 223"/>
                <a:gd name="T1" fmla="*/ 34 h 223"/>
                <a:gd name="T2" fmla="*/ 68 w 223"/>
                <a:gd name="T3" fmla="*/ 45 h 223"/>
                <a:gd name="T4" fmla="*/ 48 w 223"/>
                <a:gd name="T5" fmla="*/ 66 h 223"/>
                <a:gd name="T6" fmla="*/ 38 w 223"/>
                <a:gd name="T7" fmla="*/ 81 h 223"/>
                <a:gd name="T8" fmla="*/ 33 w 223"/>
                <a:gd name="T9" fmla="*/ 99 h 223"/>
                <a:gd name="T10" fmla="*/ 33 w 223"/>
                <a:gd name="T11" fmla="*/ 124 h 223"/>
                <a:gd name="T12" fmla="*/ 38 w 223"/>
                <a:gd name="T13" fmla="*/ 142 h 223"/>
                <a:gd name="T14" fmla="*/ 48 w 223"/>
                <a:gd name="T15" fmla="*/ 159 h 223"/>
                <a:gd name="T16" fmla="*/ 68 w 223"/>
                <a:gd name="T17" fmla="*/ 178 h 223"/>
                <a:gd name="T18" fmla="*/ 95 w 223"/>
                <a:gd name="T19" fmla="*/ 190 h 223"/>
                <a:gd name="T20" fmla="*/ 127 w 223"/>
                <a:gd name="T21" fmla="*/ 190 h 223"/>
                <a:gd name="T22" fmla="*/ 156 w 223"/>
                <a:gd name="T23" fmla="*/ 178 h 223"/>
                <a:gd name="T24" fmla="*/ 175 w 223"/>
                <a:gd name="T25" fmla="*/ 159 h 223"/>
                <a:gd name="T26" fmla="*/ 189 w 223"/>
                <a:gd name="T27" fmla="*/ 124 h 223"/>
                <a:gd name="T28" fmla="*/ 191 w 223"/>
                <a:gd name="T29" fmla="*/ 112 h 223"/>
                <a:gd name="T30" fmla="*/ 189 w 223"/>
                <a:gd name="T31" fmla="*/ 99 h 223"/>
                <a:gd name="T32" fmla="*/ 175 w 223"/>
                <a:gd name="T33" fmla="*/ 66 h 223"/>
                <a:gd name="T34" fmla="*/ 167 w 223"/>
                <a:gd name="T35" fmla="*/ 56 h 223"/>
                <a:gd name="T36" fmla="*/ 142 w 223"/>
                <a:gd name="T37" fmla="*/ 39 h 223"/>
                <a:gd name="T38" fmla="*/ 111 w 223"/>
                <a:gd name="T39" fmla="*/ 32 h 223"/>
                <a:gd name="T40" fmla="*/ 130 w 223"/>
                <a:gd name="T41" fmla="*/ 2 h 223"/>
                <a:gd name="T42" fmla="*/ 154 w 223"/>
                <a:gd name="T43" fmla="*/ 10 h 223"/>
                <a:gd name="T44" fmla="*/ 177 w 223"/>
                <a:gd name="T45" fmla="*/ 21 h 223"/>
                <a:gd name="T46" fmla="*/ 202 w 223"/>
                <a:gd name="T47" fmla="*/ 48 h 223"/>
                <a:gd name="T48" fmla="*/ 215 w 223"/>
                <a:gd name="T49" fmla="*/ 69 h 223"/>
                <a:gd name="T50" fmla="*/ 221 w 223"/>
                <a:gd name="T51" fmla="*/ 93 h 223"/>
                <a:gd name="T52" fmla="*/ 221 w 223"/>
                <a:gd name="T53" fmla="*/ 131 h 223"/>
                <a:gd name="T54" fmla="*/ 215 w 223"/>
                <a:gd name="T55" fmla="*/ 155 h 223"/>
                <a:gd name="T56" fmla="*/ 202 w 223"/>
                <a:gd name="T57" fmla="*/ 177 h 223"/>
                <a:gd name="T58" fmla="*/ 172 w 223"/>
                <a:gd name="T59" fmla="*/ 205 h 223"/>
                <a:gd name="T60" fmla="*/ 137 w 223"/>
                <a:gd name="T61" fmla="*/ 220 h 223"/>
                <a:gd name="T62" fmla="*/ 111 w 223"/>
                <a:gd name="T63" fmla="*/ 223 h 223"/>
                <a:gd name="T64" fmla="*/ 86 w 223"/>
                <a:gd name="T65" fmla="*/ 220 h 223"/>
                <a:gd name="T66" fmla="*/ 52 w 223"/>
                <a:gd name="T67" fmla="*/ 205 h 223"/>
                <a:gd name="T68" fmla="*/ 33 w 223"/>
                <a:gd name="T69" fmla="*/ 190 h 223"/>
                <a:gd name="T70" fmla="*/ 17 w 223"/>
                <a:gd name="T71" fmla="*/ 172 h 223"/>
                <a:gd name="T72" fmla="*/ 3 w 223"/>
                <a:gd name="T73" fmla="*/ 137 h 223"/>
                <a:gd name="T74" fmla="*/ 0 w 223"/>
                <a:gd name="T75" fmla="*/ 112 h 223"/>
                <a:gd name="T76" fmla="*/ 3 w 223"/>
                <a:gd name="T77" fmla="*/ 86 h 223"/>
                <a:gd name="T78" fmla="*/ 17 w 223"/>
                <a:gd name="T79" fmla="*/ 53 h 223"/>
                <a:gd name="T80" fmla="*/ 33 w 223"/>
                <a:gd name="T81" fmla="*/ 34 h 223"/>
                <a:gd name="T82" fmla="*/ 52 w 223"/>
                <a:gd name="T83" fmla="*/ 18 h 223"/>
                <a:gd name="T84" fmla="*/ 86 w 223"/>
                <a:gd name="T85" fmla="*/ 4 h 223"/>
                <a:gd name="T86" fmla="*/ 111 w 223"/>
                <a:gd name="T87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3" h="223">
                  <a:moveTo>
                    <a:pt x="111" y="32"/>
                  </a:moveTo>
                  <a:lnTo>
                    <a:pt x="95" y="34"/>
                  </a:lnTo>
                  <a:lnTo>
                    <a:pt x="81" y="39"/>
                  </a:lnTo>
                  <a:lnTo>
                    <a:pt x="68" y="45"/>
                  </a:lnTo>
                  <a:lnTo>
                    <a:pt x="56" y="5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38" y="81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2" y="112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8" y="142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56" y="167"/>
                  </a:lnTo>
                  <a:lnTo>
                    <a:pt x="68" y="178"/>
                  </a:lnTo>
                  <a:lnTo>
                    <a:pt x="81" y="185"/>
                  </a:lnTo>
                  <a:lnTo>
                    <a:pt x="95" y="190"/>
                  </a:lnTo>
                  <a:lnTo>
                    <a:pt x="111" y="191"/>
                  </a:lnTo>
                  <a:lnTo>
                    <a:pt x="127" y="190"/>
                  </a:lnTo>
                  <a:lnTo>
                    <a:pt x="142" y="185"/>
                  </a:lnTo>
                  <a:lnTo>
                    <a:pt x="156" y="178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85" y="142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191" y="112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5" y="81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67" y="56"/>
                  </a:lnTo>
                  <a:lnTo>
                    <a:pt x="156" y="45"/>
                  </a:lnTo>
                  <a:lnTo>
                    <a:pt x="142" y="39"/>
                  </a:lnTo>
                  <a:lnTo>
                    <a:pt x="127" y="34"/>
                  </a:lnTo>
                  <a:lnTo>
                    <a:pt x="111" y="32"/>
                  </a:lnTo>
                  <a:close/>
                  <a:moveTo>
                    <a:pt x="111" y="0"/>
                  </a:moveTo>
                  <a:lnTo>
                    <a:pt x="130" y="2"/>
                  </a:lnTo>
                  <a:lnTo>
                    <a:pt x="137" y="4"/>
                  </a:lnTo>
                  <a:lnTo>
                    <a:pt x="154" y="10"/>
                  </a:lnTo>
                  <a:lnTo>
                    <a:pt x="172" y="18"/>
                  </a:lnTo>
                  <a:lnTo>
                    <a:pt x="177" y="21"/>
                  </a:lnTo>
                  <a:lnTo>
                    <a:pt x="189" y="34"/>
                  </a:lnTo>
                  <a:lnTo>
                    <a:pt x="202" y="48"/>
                  </a:lnTo>
                  <a:lnTo>
                    <a:pt x="205" y="53"/>
                  </a:lnTo>
                  <a:lnTo>
                    <a:pt x="215" y="69"/>
                  </a:lnTo>
                  <a:lnTo>
                    <a:pt x="220" y="86"/>
                  </a:lnTo>
                  <a:lnTo>
                    <a:pt x="221" y="93"/>
                  </a:lnTo>
                  <a:lnTo>
                    <a:pt x="223" y="112"/>
                  </a:lnTo>
                  <a:lnTo>
                    <a:pt x="221" y="131"/>
                  </a:lnTo>
                  <a:lnTo>
                    <a:pt x="220" y="137"/>
                  </a:lnTo>
                  <a:lnTo>
                    <a:pt x="215" y="155"/>
                  </a:lnTo>
                  <a:lnTo>
                    <a:pt x="205" y="172"/>
                  </a:lnTo>
                  <a:lnTo>
                    <a:pt x="202" y="177"/>
                  </a:lnTo>
                  <a:lnTo>
                    <a:pt x="177" y="202"/>
                  </a:lnTo>
                  <a:lnTo>
                    <a:pt x="172" y="205"/>
                  </a:lnTo>
                  <a:lnTo>
                    <a:pt x="154" y="213"/>
                  </a:lnTo>
                  <a:lnTo>
                    <a:pt x="137" y="220"/>
                  </a:lnTo>
                  <a:lnTo>
                    <a:pt x="130" y="221"/>
                  </a:lnTo>
                  <a:lnTo>
                    <a:pt x="111" y="223"/>
                  </a:lnTo>
                  <a:lnTo>
                    <a:pt x="92" y="221"/>
                  </a:lnTo>
                  <a:lnTo>
                    <a:pt x="86" y="220"/>
                  </a:lnTo>
                  <a:lnTo>
                    <a:pt x="68" y="213"/>
                  </a:lnTo>
                  <a:lnTo>
                    <a:pt x="52" y="205"/>
                  </a:lnTo>
                  <a:lnTo>
                    <a:pt x="48" y="202"/>
                  </a:lnTo>
                  <a:lnTo>
                    <a:pt x="33" y="190"/>
                  </a:lnTo>
                  <a:lnTo>
                    <a:pt x="21" y="177"/>
                  </a:lnTo>
                  <a:lnTo>
                    <a:pt x="17" y="172"/>
                  </a:lnTo>
                  <a:lnTo>
                    <a:pt x="8" y="155"/>
                  </a:lnTo>
                  <a:lnTo>
                    <a:pt x="3" y="137"/>
                  </a:lnTo>
                  <a:lnTo>
                    <a:pt x="1" y="131"/>
                  </a:lnTo>
                  <a:lnTo>
                    <a:pt x="0" y="112"/>
                  </a:lnTo>
                  <a:lnTo>
                    <a:pt x="1" y="93"/>
                  </a:lnTo>
                  <a:lnTo>
                    <a:pt x="3" y="86"/>
                  </a:lnTo>
                  <a:lnTo>
                    <a:pt x="8" y="69"/>
                  </a:lnTo>
                  <a:lnTo>
                    <a:pt x="17" y="53"/>
                  </a:lnTo>
                  <a:lnTo>
                    <a:pt x="21" y="48"/>
                  </a:lnTo>
                  <a:lnTo>
                    <a:pt x="33" y="34"/>
                  </a:lnTo>
                  <a:lnTo>
                    <a:pt x="48" y="21"/>
                  </a:lnTo>
                  <a:lnTo>
                    <a:pt x="52" y="18"/>
                  </a:lnTo>
                  <a:lnTo>
                    <a:pt x="68" y="10"/>
                  </a:lnTo>
                  <a:lnTo>
                    <a:pt x="86" y="4"/>
                  </a:lnTo>
                  <a:lnTo>
                    <a:pt x="92" y="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7" name="Freeform 805"/>
            <p:cNvSpPr>
              <a:spLocks noEditPoints="1"/>
            </p:cNvSpPr>
            <p:nvPr/>
          </p:nvSpPr>
          <p:spPr bwMode="auto">
            <a:xfrm>
              <a:off x="461175" y="3501130"/>
              <a:ext cx="94614" cy="89135"/>
            </a:xfrm>
            <a:custGeom>
              <a:avLst/>
              <a:gdLst>
                <a:gd name="T0" fmla="*/ 32 w 183"/>
                <a:gd name="T1" fmla="*/ 32 h 183"/>
                <a:gd name="T2" fmla="*/ 32 w 183"/>
                <a:gd name="T3" fmla="*/ 151 h 183"/>
                <a:gd name="T4" fmla="*/ 151 w 183"/>
                <a:gd name="T5" fmla="*/ 151 h 183"/>
                <a:gd name="T6" fmla="*/ 151 w 183"/>
                <a:gd name="T7" fmla="*/ 32 h 183"/>
                <a:gd name="T8" fmla="*/ 32 w 183"/>
                <a:gd name="T9" fmla="*/ 32 h 183"/>
                <a:gd name="T10" fmla="*/ 0 w 183"/>
                <a:gd name="T11" fmla="*/ 0 h 183"/>
                <a:gd name="T12" fmla="*/ 183 w 183"/>
                <a:gd name="T13" fmla="*/ 0 h 183"/>
                <a:gd name="T14" fmla="*/ 183 w 183"/>
                <a:gd name="T15" fmla="*/ 183 h 183"/>
                <a:gd name="T16" fmla="*/ 0 w 183"/>
                <a:gd name="T17" fmla="*/ 183 h 183"/>
                <a:gd name="T18" fmla="*/ 0 w 183"/>
                <a:gd name="T1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83">
                  <a:moveTo>
                    <a:pt x="32" y="32"/>
                  </a:moveTo>
                  <a:lnTo>
                    <a:pt x="32" y="151"/>
                  </a:lnTo>
                  <a:lnTo>
                    <a:pt x="151" y="151"/>
                  </a:lnTo>
                  <a:lnTo>
                    <a:pt x="151" y="32"/>
                  </a:lnTo>
                  <a:lnTo>
                    <a:pt x="32" y="32"/>
                  </a:lnTo>
                  <a:close/>
                  <a:moveTo>
                    <a:pt x="0" y="0"/>
                  </a:moveTo>
                  <a:lnTo>
                    <a:pt x="183" y="0"/>
                  </a:lnTo>
                  <a:lnTo>
                    <a:pt x="183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8" name="Freeform 806"/>
            <p:cNvSpPr>
              <a:spLocks noEditPoints="1"/>
            </p:cNvSpPr>
            <p:nvPr/>
          </p:nvSpPr>
          <p:spPr bwMode="auto">
            <a:xfrm>
              <a:off x="1558066" y="2733794"/>
              <a:ext cx="96693" cy="88166"/>
            </a:xfrm>
            <a:custGeom>
              <a:avLst/>
              <a:gdLst>
                <a:gd name="T0" fmla="*/ 31 w 184"/>
                <a:gd name="T1" fmla="*/ 32 h 183"/>
                <a:gd name="T2" fmla="*/ 31 w 184"/>
                <a:gd name="T3" fmla="*/ 151 h 183"/>
                <a:gd name="T4" fmla="*/ 152 w 184"/>
                <a:gd name="T5" fmla="*/ 151 h 183"/>
                <a:gd name="T6" fmla="*/ 152 w 184"/>
                <a:gd name="T7" fmla="*/ 32 h 183"/>
                <a:gd name="T8" fmla="*/ 31 w 184"/>
                <a:gd name="T9" fmla="*/ 32 h 183"/>
                <a:gd name="T10" fmla="*/ 0 w 184"/>
                <a:gd name="T11" fmla="*/ 0 h 183"/>
                <a:gd name="T12" fmla="*/ 184 w 184"/>
                <a:gd name="T13" fmla="*/ 0 h 183"/>
                <a:gd name="T14" fmla="*/ 184 w 184"/>
                <a:gd name="T15" fmla="*/ 183 h 183"/>
                <a:gd name="T16" fmla="*/ 0 w 184"/>
                <a:gd name="T17" fmla="*/ 183 h 183"/>
                <a:gd name="T18" fmla="*/ 0 w 184"/>
                <a:gd name="T1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3">
                  <a:moveTo>
                    <a:pt x="31" y="32"/>
                  </a:moveTo>
                  <a:lnTo>
                    <a:pt x="31" y="151"/>
                  </a:lnTo>
                  <a:lnTo>
                    <a:pt x="152" y="151"/>
                  </a:lnTo>
                  <a:lnTo>
                    <a:pt x="152" y="32"/>
                  </a:lnTo>
                  <a:lnTo>
                    <a:pt x="31" y="32"/>
                  </a:lnTo>
                  <a:close/>
                  <a:moveTo>
                    <a:pt x="0" y="0"/>
                  </a:moveTo>
                  <a:lnTo>
                    <a:pt x="184" y="0"/>
                  </a:lnTo>
                  <a:lnTo>
                    <a:pt x="184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69" name="Freeform 807"/>
            <p:cNvSpPr>
              <a:spLocks noEditPoints="1"/>
            </p:cNvSpPr>
            <p:nvPr/>
          </p:nvSpPr>
          <p:spPr bwMode="auto">
            <a:xfrm>
              <a:off x="1545590" y="2758985"/>
              <a:ext cx="95653" cy="89135"/>
            </a:xfrm>
            <a:custGeom>
              <a:avLst/>
              <a:gdLst>
                <a:gd name="T0" fmla="*/ 32 w 185"/>
                <a:gd name="T1" fmla="*/ 32 h 185"/>
                <a:gd name="T2" fmla="*/ 32 w 185"/>
                <a:gd name="T3" fmla="*/ 153 h 185"/>
                <a:gd name="T4" fmla="*/ 153 w 185"/>
                <a:gd name="T5" fmla="*/ 153 h 185"/>
                <a:gd name="T6" fmla="*/ 153 w 185"/>
                <a:gd name="T7" fmla="*/ 32 h 185"/>
                <a:gd name="T8" fmla="*/ 32 w 185"/>
                <a:gd name="T9" fmla="*/ 32 h 185"/>
                <a:gd name="T10" fmla="*/ 0 w 185"/>
                <a:gd name="T11" fmla="*/ 0 h 185"/>
                <a:gd name="T12" fmla="*/ 185 w 185"/>
                <a:gd name="T13" fmla="*/ 0 h 185"/>
                <a:gd name="T14" fmla="*/ 185 w 185"/>
                <a:gd name="T15" fmla="*/ 185 h 185"/>
                <a:gd name="T16" fmla="*/ 0 w 185"/>
                <a:gd name="T17" fmla="*/ 185 h 185"/>
                <a:gd name="T18" fmla="*/ 0 w 185"/>
                <a:gd name="T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32" y="32"/>
                  </a:moveTo>
                  <a:lnTo>
                    <a:pt x="32" y="153"/>
                  </a:lnTo>
                  <a:lnTo>
                    <a:pt x="153" y="153"/>
                  </a:lnTo>
                  <a:lnTo>
                    <a:pt x="153" y="32"/>
                  </a:lnTo>
                  <a:lnTo>
                    <a:pt x="32" y="32"/>
                  </a:lnTo>
                  <a:close/>
                  <a:moveTo>
                    <a:pt x="0" y="0"/>
                  </a:moveTo>
                  <a:lnTo>
                    <a:pt x="185" y="0"/>
                  </a:lnTo>
                  <a:lnTo>
                    <a:pt x="185" y="185"/>
                  </a:lnTo>
                  <a:lnTo>
                    <a:pt x="0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5" name="Freeform 809"/>
            <p:cNvSpPr>
              <a:spLocks noEditPoints="1"/>
            </p:cNvSpPr>
            <p:nvPr/>
          </p:nvSpPr>
          <p:spPr bwMode="auto">
            <a:xfrm>
              <a:off x="465334" y="3190126"/>
              <a:ext cx="94614" cy="90104"/>
            </a:xfrm>
            <a:custGeom>
              <a:avLst/>
              <a:gdLst>
                <a:gd name="T0" fmla="*/ 32 w 183"/>
                <a:gd name="T1" fmla="*/ 32 h 184"/>
                <a:gd name="T2" fmla="*/ 32 w 183"/>
                <a:gd name="T3" fmla="*/ 152 h 184"/>
                <a:gd name="T4" fmla="*/ 151 w 183"/>
                <a:gd name="T5" fmla="*/ 152 h 184"/>
                <a:gd name="T6" fmla="*/ 151 w 183"/>
                <a:gd name="T7" fmla="*/ 32 h 184"/>
                <a:gd name="T8" fmla="*/ 32 w 183"/>
                <a:gd name="T9" fmla="*/ 32 h 184"/>
                <a:gd name="T10" fmla="*/ 0 w 183"/>
                <a:gd name="T11" fmla="*/ 0 h 184"/>
                <a:gd name="T12" fmla="*/ 183 w 183"/>
                <a:gd name="T13" fmla="*/ 0 h 184"/>
                <a:gd name="T14" fmla="*/ 183 w 183"/>
                <a:gd name="T15" fmla="*/ 184 h 184"/>
                <a:gd name="T16" fmla="*/ 0 w 183"/>
                <a:gd name="T17" fmla="*/ 184 h 184"/>
                <a:gd name="T18" fmla="*/ 0 w 183"/>
                <a:gd name="T1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84">
                  <a:moveTo>
                    <a:pt x="32" y="32"/>
                  </a:moveTo>
                  <a:lnTo>
                    <a:pt x="32" y="152"/>
                  </a:lnTo>
                  <a:lnTo>
                    <a:pt x="151" y="152"/>
                  </a:lnTo>
                  <a:lnTo>
                    <a:pt x="151" y="32"/>
                  </a:lnTo>
                  <a:lnTo>
                    <a:pt x="32" y="32"/>
                  </a:lnTo>
                  <a:close/>
                  <a:moveTo>
                    <a:pt x="0" y="0"/>
                  </a:moveTo>
                  <a:lnTo>
                    <a:pt x="183" y="0"/>
                  </a:lnTo>
                  <a:lnTo>
                    <a:pt x="183" y="184"/>
                  </a:lnTo>
                  <a:lnTo>
                    <a:pt x="0" y="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6" name="Freeform 810"/>
            <p:cNvSpPr>
              <a:spLocks noEditPoints="1"/>
            </p:cNvSpPr>
            <p:nvPr/>
          </p:nvSpPr>
          <p:spPr bwMode="auto">
            <a:xfrm>
              <a:off x="1558066" y="2517739"/>
              <a:ext cx="96693" cy="88166"/>
            </a:xfrm>
            <a:custGeom>
              <a:avLst/>
              <a:gdLst>
                <a:gd name="T0" fmla="*/ 31 w 184"/>
                <a:gd name="T1" fmla="*/ 32 h 183"/>
                <a:gd name="T2" fmla="*/ 31 w 184"/>
                <a:gd name="T3" fmla="*/ 151 h 183"/>
                <a:gd name="T4" fmla="*/ 152 w 184"/>
                <a:gd name="T5" fmla="*/ 151 h 183"/>
                <a:gd name="T6" fmla="*/ 152 w 184"/>
                <a:gd name="T7" fmla="*/ 32 h 183"/>
                <a:gd name="T8" fmla="*/ 31 w 184"/>
                <a:gd name="T9" fmla="*/ 32 h 183"/>
                <a:gd name="T10" fmla="*/ 0 w 184"/>
                <a:gd name="T11" fmla="*/ 0 h 183"/>
                <a:gd name="T12" fmla="*/ 184 w 184"/>
                <a:gd name="T13" fmla="*/ 0 h 183"/>
                <a:gd name="T14" fmla="*/ 184 w 184"/>
                <a:gd name="T15" fmla="*/ 183 h 183"/>
                <a:gd name="T16" fmla="*/ 0 w 184"/>
                <a:gd name="T17" fmla="*/ 183 h 183"/>
                <a:gd name="T18" fmla="*/ 0 w 184"/>
                <a:gd name="T1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3">
                  <a:moveTo>
                    <a:pt x="31" y="32"/>
                  </a:moveTo>
                  <a:lnTo>
                    <a:pt x="31" y="151"/>
                  </a:lnTo>
                  <a:lnTo>
                    <a:pt x="152" y="151"/>
                  </a:lnTo>
                  <a:lnTo>
                    <a:pt x="152" y="32"/>
                  </a:lnTo>
                  <a:lnTo>
                    <a:pt x="31" y="32"/>
                  </a:lnTo>
                  <a:close/>
                  <a:moveTo>
                    <a:pt x="0" y="0"/>
                  </a:moveTo>
                  <a:lnTo>
                    <a:pt x="184" y="0"/>
                  </a:lnTo>
                  <a:lnTo>
                    <a:pt x="184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3" name="Freeform 811"/>
            <p:cNvSpPr>
              <a:spLocks noEditPoints="1"/>
            </p:cNvSpPr>
            <p:nvPr/>
          </p:nvSpPr>
          <p:spPr bwMode="auto">
            <a:xfrm>
              <a:off x="1532073" y="2673725"/>
              <a:ext cx="95653" cy="88166"/>
            </a:xfrm>
            <a:custGeom>
              <a:avLst/>
              <a:gdLst>
                <a:gd name="T0" fmla="*/ 31 w 184"/>
                <a:gd name="T1" fmla="*/ 32 h 183"/>
                <a:gd name="T2" fmla="*/ 31 w 184"/>
                <a:gd name="T3" fmla="*/ 151 h 183"/>
                <a:gd name="T4" fmla="*/ 152 w 184"/>
                <a:gd name="T5" fmla="*/ 151 h 183"/>
                <a:gd name="T6" fmla="*/ 152 w 184"/>
                <a:gd name="T7" fmla="*/ 32 h 183"/>
                <a:gd name="T8" fmla="*/ 31 w 184"/>
                <a:gd name="T9" fmla="*/ 32 h 183"/>
                <a:gd name="T10" fmla="*/ 0 w 184"/>
                <a:gd name="T11" fmla="*/ 0 h 183"/>
                <a:gd name="T12" fmla="*/ 184 w 184"/>
                <a:gd name="T13" fmla="*/ 0 h 183"/>
                <a:gd name="T14" fmla="*/ 184 w 184"/>
                <a:gd name="T15" fmla="*/ 183 h 183"/>
                <a:gd name="T16" fmla="*/ 0 w 184"/>
                <a:gd name="T17" fmla="*/ 183 h 183"/>
                <a:gd name="T18" fmla="*/ 0 w 184"/>
                <a:gd name="T1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3">
                  <a:moveTo>
                    <a:pt x="31" y="32"/>
                  </a:moveTo>
                  <a:lnTo>
                    <a:pt x="31" y="151"/>
                  </a:lnTo>
                  <a:lnTo>
                    <a:pt x="152" y="151"/>
                  </a:lnTo>
                  <a:lnTo>
                    <a:pt x="152" y="32"/>
                  </a:lnTo>
                  <a:lnTo>
                    <a:pt x="31" y="32"/>
                  </a:lnTo>
                  <a:close/>
                  <a:moveTo>
                    <a:pt x="0" y="0"/>
                  </a:moveTo>
                  <a:lnTo>
                    <a:pt x="184" y="0"/>
                  </a:lnTo>
                  <a:lnTo>
                    <a:pt x="184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4" name="Freeform 812"/>
            <p:cNvSpPr>
              <a:spLocks noEditPoints="1"/>
            </p:cNvSpPr>
            <p:nvPr/>
          </p:nvSpPr>
          <p:spPr bwMode="auto">
            <a:xfrm>
              <a:off x="895773" y="2494486"/>
              <a:ext cx="142440" cy="115294"/>
            </a:xfrm>
            <a:custGeom>
              <a:avLst/>
              <a:gdLst>
                <a:gd name="T0" fmla="*/ 138 w 275"/>
                <a:gd name="T1" fmla="*/ 64 h 239"/>
                <a:gd name="T2" fmla="*/ 55 w 275"/>
                <a:gd name="T3" fmla="*/ 207 h 239"/>
                <a:gd name="T4" fmla="*/ 221 w 275"/>
                <a:gd name="T5" fmla="*/ 207 h 239"/>
                <a:gd name="T6" fmla="*/ 138 w 275"/>
                <a:gd name="T7" fmla="*/ 64 h 239"/>
                <a:gd name="T8" fmla="*/ 138 w 275"/>
                <a:gd name="T9" fmla="*/ 0 h 239"/>
                <a:gd name="T10" fmla="*/ 152 w 275"/>
                <a:gd name="T11" fmla="*/ 24 h 239"/>
                <a:gd name="T12" fmla="*/ 262 w 275"/>
                <a:gd name="T13" fmla="*/ 215 h 239"/>
                <a:gd name="T14" fmla="*/ 275 w 275"/>
                <a:gd name="T15" fmla="*/ 239 h 239"/>
                <a:gd name="T16" fmla="*/ 0 w 275"/>
                <a:gd name="T17" fmla="*/ 239 h 239"/>
                <a:gd name="T18" fmla="*/ 14 w 275"/>
                <a:gd name="T19" fmla="*/ 215 h 239"/>
                <a:gd name="T20" fmla="*/ 125 w 275"/>
                <a:gd name="T21" fmla="*/ 24 h 239"/>
                <a:gd name="T22" fmla="*/ 138 w 275"/>
                <a:gd name="T23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39">
                  <a:moveTo>
                    <a:pt x="138" y="64"/>
                  </a:moveTo>
                  <a:lnTo>
                    <a:pt x="55" y="207"/>
                  </a:lnTo>
                  <a:lnTo>
                    <a:pt x="221" y="207"/>
                  </a:lnTo>
                  <a:lnTo>
                    <a:pt x="138" y="64"/>
                  </a:lnTo>
                  <a:close/>
                  <a:moveTo>
                    <a:pt x="138" y="0"/>
                  </a:moveTo>
                  <a:lnTo>
                    <a:pt x="152" y="24"/>
                  </a:lnTo>
                  <a:lnTo>
                    <a:pt x="262" y="215"/>
                  </a:lnTo>
                  <a:lnTo>
                    <a:pt x="275" y="239"/>
                  </a:lnTo>
                  <a:lnTo>
                    <a:pt x="0" y="239"/>
                  </a:lnTo>
                  <a:lnTo>
                    <a:pt x="14" y="215"/>
                  </a:lnTo>
                  <a:lnTo>
                    <a:pt x="125" y="2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5" name="Freeform 813"/>
            <p:cNvSpPr>
              <a:spLocks noEditPoints="1"/>
            </p:cNvSpPr>
            <p:nvPr/>
          </p:nvSpPr>
          <p:spPr bwMode="auto">
            <a:xfrm>
              <a:off x="1433301" y="2503206"/>
              <a:ext cx="143480" cy="115294"/>
            </a:xfrm>
            <a:custGeom>
              <a:avLst/>
              <a:gdLst>
                <a:gd name="T0" fmla="*/ 139 w 276"/>
                <a:gd name="T1" fmla="*/ 63 h 238"/>
                <a:gd name="T2" fmla="*/ 56 w 276"/>
                <a:gd name="T3" fmla="*/ 206 h 238"/>
                <a:gd name="T4" fmla="*/ 221 w 276"/>
                <a:gd name="T5" fmla="*/ 206 h 238"/>
                <a:gd name="T6" fmla="*/ 139 w 276"/>
                <a:gd name="T7" fmla="*/ 63 h 238"/>
                <a:gd name="T8" fmla="*/ 137 w 276"/>
                <a:gd name="T9" fmla="*/ 0 h 238"/>
                <a:gd name="T10" fmla="*/ 151 w 276"/>
                <a:gd name="T11" fmla="*/ 24 h 238"/>
                <a:gd name="T12" fmla="*/ 263 w 276"/>
                <a:gd name="T13" fmla="*/ 214 h 238"/>
                <a:gd name="T14" fmla="*/ 276 w 276"/>
                <a:gd name="T15" fmla="*/ 238 h 238"/>
                <a:gd name="T16" fmla="*/ 0 w 276"/>
                <a:gd name="T17" fmla="*/ 238 h 238"/>
                <a:gd name="T18" fmla="*/ 15 w 276"/>
                <a:gd name="T19" fmla="*/ 214 h 238"/>
                <a:gd name="T20" fmla="*/ 124 w 276"/>
                <a:gd name="T21" fmla="*/ 24 h 238"/>
                <a:gd name="T22" fmla="*/ 137 w 276"/>
                <a:gd name="T2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238">
                  <a:moveTo>
                    <a:pt x="139" y="63"/>
                  </a:moveTo>
                  <a:lnTo>
                    <a:pt x="56" y="206"/>
                  </a:lnTo>
                  <a:lnTo>
                    <a:pt x="221" y="206"/>
                  </a:lnTo>
                  <a:lnTo>
                    <a:pt x="139" y="63"/>
                  </a:lnTo>
                  <a:close/>
                  <a:moveTo>
                    <a:pt x="137" y="0"/>
                  </a:moveTo>
                  <a:lnTo>
                    <a:pt x="151" y="24"/>
                  </a:lnTo>
                  <a:lnTo>
                    <a:pt x="263" y="214"/>
                  </a:lnTo>
                  <a:lnTo>
                    <a:pt x="276" y="238"/>
                  </a:lnTo>
                  <a:lnTo>
                    <a:pt x="0" y="238"/>
                  </a:lnTo>
                  <a:lnTo>
                    <a:pt x="15" y="214"/>
                  </a:lnTo>
                  <a:lnTo>
                    <a:pt x="124" y="24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4" name="Freeform 814"/>
            <p:cNvSpPr>
              <a:spLocks noEditPoints="1"/>
            </p:cNvSpPr>
            <p:nvPr/>
          </p:nvSpPr>
          <p:spPr bwMode="auto">
            <a:xfrm>
              <a:off x="591138" y="2813241"/>
              <a:ext cx="143480" cy="115294"/>
            </a:xfrm>
            <a:custGeom>
              <a:avLst/>
              <a:gdLst>
                <a:gd name="T0" fmla="*/ 138 w 275"/>
                <a:gd name="T1" fmla="*/ 64 h 239"/>
                <a:gd name="T2" fmla="*/ 56 w 275"/>
                <a:gd name="T3" fmla="*/ 207 h 239"/>
                <a:gd name="T4" fmla="*/ 221 w 275"/>
                <a:gd name="T5" fmla="*/ 207 h 239"/>
                <a:gd name="T6" fmla="*/ 138 w 275"/>
                <a:gd name="T7" fmla="*/ 64 h 239"/>
                <a:gd name="T8" fmla="*/ 138 w 275"/>
                <a:gd name="T9" fmla="*/ 0 h 239"/>
                <a:gd name="T10" fmla="*/ 153 w 275"/>
                <a:gd name="T11" fmla="*/ 24 h 239"/>
                <a:gd name="T12" fmla="*/ 262 w 275"/>
                <a:gd name="T13" fmla="*/ 215 h 239"/>
                <a:gd name="T14" fmla="*/ 275 w 275"/>
                <a:gd name="T15" fmla="*/ 239 h 239"/>
                <a:gd name="T16" fmla="*/ 0 w 275"/>
                <a:gd name="T17" fmla="*/ 239 h 239"/>
                <a:gd name="T18" fmla="*/ 14 w 275"/>
                <a:gd name="T19" fmla="*/ 215 h 239"/>
                <a:gd name="T20" fmla="*/ 126 w 275"/>
                <a:gd name="T21" fmla="*/ 24 h 239"/>
                <a:gd name="T22" fmla="*/ 138 w 275"/>
                <a:gd name="T23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39">
                  <a:moveTo>
                    <a:pt x="138" y="64"/>
                  </a:moveTo>
                  <a:lnTo>
                    <a:pt x="56" y="207"/>
                  </a:lnTo>
                  <a:lnTo>
                    <a:pt x="221" y="207"/>
                  </a:lnTo>
                  <a:lnTo>
                    <a:pt x="138" y="64"/>
                  </a:lnTo>
                  <a:close/>
                  <a:moveTo>
                    <a:pt x="138" y="0"/>
                  </a:moveTo>
                  <a:lnTo>
                    <a:pt x="153" y="24"/>
                  </a:lnTo>
                  <a:lnTo>
                    <a:pt x="262" y="215"/>
                  </a:lnTo>
                  <a:lnTo>
                    <a:pt x="275" y="239"/>
                  </a:lnTo>
                  <a:lnTo>
                    <a:pt x="0" y="239"/>
                  </a:lnTo>
                  <a:lnTo>
                    <a:pt x="14" y="215"/>
                  </a:lnTo>
                  <a:lnTo>
                    <a:pt x="126" y="2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6" name="Freeform 815"/>
            <p:cNvSpPr>
              <a:spLocks noEditPoints="1"/>
            </p:cNvSpPr>
            <p:nvPr/>
          </p:nvSpPr>
          <p:spPr bwMode="auto">
            <a:xfrm>
              <a:off x="855224" y="2831649"/>
              <a:ext cx="143480" cy="114325"/>
            </a:xfrm>
            <a:custGeom>
              <a:avLst/>
              <a:gdLst>
                <a:gd name="T0" fmla="*/ 140 w 277"/>
                <a:gd name="T1" fmla="*/ 61 h 236"/>
                <a:gd name="T2" fmla="*/ 55 w 277"/>
                <a:gd name="T3" fmla="*/ 204 h 236"/>
                <a:gd name="T4" fmla="*/ 222 w 277"/>
                <a:gd name="T5" fmla="*/ 204 h 236"/>
                <a:gd name="T6" fmla="*/ 140 w 277"/>
                <a:gd name="T7" fmla="*/ 61 h 236"/>
                <a:gd name="T8" fmla="*/ 138 w 277"/>
                <a:gd name="T9" fmla="*/ 0 h 236"/>
                <a:gd name="T10" fmla="*/ 152 w 277"/>
                <a:gd name="T11" fmla="*/ 23 h 236"/>
                <a:gd name="T12" fmla="*/ 264 w 277"/>
                <a:gd name="T13" fmla="*/ 212 h 236"/>
                <a:gd name="T14" fmla="*/ 277 w 277"/>
                <a:gd name="T15" fmla="*/ 236 h 236"/>
                <a:gd name="T16" fmla="*/ 0 w 277"/>
                <a:gd name="T17" fmla="*/ 236 h 236"/>
                <a:gd name="T18" fmla="*/ 14 w 277"/>
                <a:gd name="T19" fmla="*/ 212 h 236"/>
                <a:gd name="T20" fmla="*/ 125 w 277"/>
                <a:gd name="T21" fmla="*/ 23 h 236"/>
                <a:gd name="T22" fmla="*/ 138 w 277"/>
                <a:gd name="T2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7" h="236">
                  <a:moveTo>
                    <a:pt x="140" y="61"/>
                  </a:moveTo>
                  <a:lnTo>
                    <a:pt x="55" y="204"/>
                  </a:lnTo>
                  <a:lnTo>
                    <a:pt x="222" y="204"/>
                  </a:lnTo>
                  <a:lnTo>
                    <a:pt x="140" y="61"/>
                  </a:lnTo>
                  <a:close/>
                  <a:moveTo>
                    <a:pt x="138" y="0"/>
                  </a:moveTo>
                  <a:lnTo>
                    <a:pt x="152" y="23"/>
                  </a:lnTo>
                  <a:lnTo>
                    <a:pt x="264" y="212"/>
                  </a:lnTo>
                  <a:lnTo>
                    <a:pt x="277" y="236"/>
                  </a:lnTo>
                  <a:lnTo>
                    <a:pt x="0" y="236"/>
                  </a:lnTo>
                  <a:lnTo>
                    <a:pt x="14" y="212"/>
                  </a:lnTo>
                  <a:lnTo>
                    <a:pt x="125" y="23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8" name="Freeform 816"/>
            <p:cNvSpPr>
              <a:spLocks noEditPoints="1"/>
            </p:cNvSpPr>
            <p:nvPr/>
          </p:nvSpPr>
          <p:spPr bwMode="auto">
            <a:xfrm>
              <a:off x="925924" y="2442168"/>
              <a:ext cx="143480" cy="115294"/>
            </a:xfrm>
            <a:custGeom>
              <a:avLst/>
              <a:gdLst>
                <a:gd name="T0" fmla="*/ 139 w 276"/>
                <a:gd name="T1" fmla="*/ 64 h 239"/>
                <a:gd name="T2" fmla="*/ 56 w 276"/>
                <a:gd name="T3" fmla="*/ 207 h 239"/>
                <a:gd name="T4" fmla="*/ 222 w 276"/>
                <a:gd name="T5" fmla="*/ 207 h 239"/>
                <a:gd name="T6" fmla="*/ 139 w 276"/>
                <a:gd name="T7" fmla="*/ 64 h 239"/>
                <a:gd name="T8" fmla="*/ 139 w 276"/>
                <a:gd name="T9" fmla="*/ 0 h 239"/>
                <a:gd name="T10" fmla="*/ 153 w 276"/>
                <a:gd name="T11" fmla="*/ 24 h 239"/>
                <a:gd name="T12" fmla="*/ 263 w 276"/>
                <a:gd name="T13" fmla="*/ 215 h 239"/>
                <a:gd name="T14" fmla="*/ 276 w 276"/>
                <a:gd name="T15" fmla="*/ 239 h 239"/>
                <a:gd name="T16" fmla="*/ 0 w 276"/>
                <a:gd name="T17" fmla="*/ 239 h 239"/>
                <a:gd name="T18" fmla="*/ 15 w 276"/>
                <a:gd name="T19" fmla="*/ 215 h 239"/>
                <a:gd name="T20" fmla="*/ 126 w 276"/>
                <a:gd name="T21" fmla="*/ 24 h 239"/>
                <a:gd name="T22" fmla="*/ 139 w 276"/>
                <a:gd name="T23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239">
                  <a:moveTo>
                    <a:pt x="139" y="64"/>
                  </a:moveTo>
                  <a:lnTo>
                    <a:pt x="56" y="207"/>
                  </a:lnTo>
                  <a:lnTo>
                    <a:pt x="222" y="207"/>
                  </a:lnTo>
                  <a:lnTo>
                    <a:pt x="139" y="64"/>
                  </a:lnTo>
                  <a:close/>
                  <a:moveTo>
                    <a:pt x="139" y="0"/>
                  </a:moveTo>
                  <a:lnTo>
                    <a:pt x="153" y="24"/>
                  </a:lnTo>
                  <a:lnTo>
                    <a:pt x="263" y="215"/>
                  </a:lnTo>
                  <a:lnTo>
                    <a:pt x="276" y="239"/>
                  </a:lnTo>
                  <a:lnTo>
                    <a:pt x="0" y="239"/>
                  </a:lnTo>
                  <a:lnTo>
                    <a:pt x="15" y="215"/>
                  </a:lnTo>
                  <a:lnTo>
                    <a:pt x="126" y="2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0" name="Freeform 817"/>
            <p:cNvSpPr>
              <a:spLocks noEditPoints="1"/>
            </p:cNvSpPr>
            <p:nvPr/>
          </p:nvSpPr>
          <p:spPr bwMode="auto">
            <a:xfrm>
              <a:off x="1856462" y="2062375"/>
              <a:ext cx="142440" cy="116263"/>
            </a:xfrm>
            <a:custGeom>
              <a:avLst/>
              <a:gdLst>
                <a:gd name="T0" fmla="*/ 138 w 275"/>
                <a:gd name="T1" fmla="*/ 63 h 238"/>
                <a:gd name="T2" fmla="*/ 55 w 275"/>
                <a:gd name="T3" fmla="*/ 206 h 238"/>
                <a:gd name="T4" fmla="*/ 221 w 275"/>
                <a:gd name="T5" fmla="*/ 206 h 238"/>
                <a:gd name="T6" fmla="*/ 138 w 275"/>
                <a:gd name="T7" fmla="*/ 63 h 238"/>
                <a:gd name="T8" fmla="*/ 138 w 275"/>
                <a:gd name="T9" fmla="*/ 0 h 238"/>
                <a:gd name="T10" fmla="*/ 152 w 275"/>
                <a:gd name="T11" fmla="*/ 24 h 238"/>
                <a:gd name="T12" fmla="*/ 262 w 275"/>
                <a:gd name="T13" fmla="*/ 214 h 238"/>
                <a:gd name="T14" fmla="*/ 275 w 275"/>
                <a:gd name="T15" fmla="*/ 238 h 238"/>
                <a:gd name="T16" fmla="*/ 0 w 275"/>
                <a:gd name="T17" fmla="*/ 238 h 238"/>
                <a:gd name="T18" fmla="*/ 14 w 275"/>
                <a:gd name="T19" fmla="*/ 214 h 238"/>
                <a:gd name="T20" fmla="*/ 125 w 275"/>
                <a:gd name="T21" fmla="*/ 24 h 238"/>
                <a:gd name="T22" fmla="*/ 138 w 275"/>
                <a:gd name="T2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38">
                  <a:moveTo>
                    <a:pt x="138" y="63"/>
                  </a:moveTo>
                  <a:lnTo>
                    <a:pt x="55" y="206"/>
                  </a:lnTo>
                  <a:lnTo>
                    <a:pt x="221" y="206"/>
                  </a:lnTo>
                  <a:lnTo>
                    <a:pt x="138" y="63"/>
                  </a:lnTo>
                  <a:close/>
                  <a:moveTo>
                    <a:pt x="138" y="0"/>
                  </a:moveTo>
                  <a:lnTo>
                    <a:pt x="152" y="24"/>
                  </a:lnTo>
                  <a:lnTo>
                    <a:pt x="262" y="214"/>
                  </a:lnTo>
                  <a:lnTo>
                    <a:pt x="275" y="238"/>
                  </a:lnTo>
                  <a:lnTo>
                    <a:pt x="0" y="238"/>
                  </a:lnTo>
                  <a:lnTo>
                    <a:pt x="14" y="214"/>
                  </a:lnTo>
                  <a:lnTo>
                    <a:pt x="125" y="2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51" name="Freeform 818"/>
            <p:cNvSpPr>
              <a:spLocks noEditPoints="1"/>
            </p:cNvSpPr>
            <p:nvPr/>
          </p:nvSpPr>
          <p:spPr bwMode="auto">
            <a:xfrm>
              <a:off x="1936519" y="2132133"/>
              <a:ext cx="143480" cy="114325"/>
            </a:xfrm>
            <a:custGeom>
              <a:avLst/>
              <a:gdLst>
                <a:gd name="T0" fmla="*/ 138 w 275"/>
                <a:gd name="T1" fmla="*/ 63 h 237"/>
                <a:gd name="T2" fmla="*/ 56 w 275"/>
                <a:gd name="T3" fmla="*/ 205 h 237"/>
                <a:gd name="T4" fmla="*/ 221 w 275"/>
                <a:gd name="T5" fmla="*/ 205 h 237"/>
                <a:gd name="T6" fmla="*/ 138 w 275"/>
                <a:gd name="T7" fmla="*/ 63 h 237"/>
                <a:gd name="T8" fmla="*/ 137 w 275"/>
                <a:gd name="T9" fmla="*/ 0 h 237"/>
                <a:gd name="T10" fmla="*/ 151 w 275"/>
                <a:gd name="T11" fmla="*/ 24 h 237"/>
                <a:gd name="T12" fmla="*/ 263 w 275"/>
                <a:gd name="T13" fmla="*/ 213 h 237"/>
                <a:gd name="T14" fmla="*/ 275 w 275"/>
                <a:gd name="T15" fmla="*/ 237 h 237"/>
                <a:gd name="T16" fmla="*/ 0 w 275"/>
                <a:gd name="T17" fmla="*/ 237 h 237"/>
                <a:gd name="T18" fmla="*/ 14 w 275"/>
                <a:gd name="T19" fmla="*/ 213 h 237"/>
                <a:gd name="T20" fmla="*/ 124 w 275"/>
                <a:gd name="T21" fmla="*/ 24 h 237"/>
                <a:gd name="T22" fmla="*/ 137 w 275"/>
                <a:gd name="T23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37">
                  <a:moveTo>
                    <a:pt x="138" y="63"/>
                  </a:moveTo>
                  <a:lnTo>
                    <a:pt x="56" y="205"/>
                  </a:lnTo>
                  <a:lnTo>
                    <a:pt x="221" y="205"/>
                  </a:lnTo>
                  <a:lnTo>
                    <a:pt x="138" y="63"/>
                  </a:lnTo>
                  <a:close/>
                  <a:moveTo>
                    <a:pt x="137" y="0"/>
                  </a:moveTo>
                  <a:lnTo>
                    <a:pt x="151" y="24"/>
                  </a:lnTo>
                  <a:lnTo>
                    <a:pt x="263" y="213"/>
                  </a:lnTo>
                  <a:lnTo>
                    <a:pt x="275" y="237"/>
                  </a:lnTo>
                  <a:lnTo>
                    <a:pt x="0" y="237"/>
                  </a:lnTo>
                  <a:lnTo>
                    <a:pt x="14" y="213"/>
                  </a:lnTo>
                  <a:lnTo>
                    <a:pt x="124" y="24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0" name="Line 837"/>
            <p:cNvSpPr>
              <a:spLocks noChangeShapeType="1"/>
            </p:cNvSpPr>
            <p:nvPr/>
          </p:nvSpPr>
          <p:spPr bwMode="auto">
            <a:xfrm flipV="1">
              <a:off x="1299179" y="3039954"/>
              <a:ext cx="0" cy="636540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4" name="Freeform 854"/>
            <p:cNvSpPr>
              <a:spLocks/>
            </p:cNvSpPr>
            <p:nvPr/>
          </p:nvSpPr>
          <p:spPr bwMode="auto">
            <a:xfrm>
              <a:off x="1835668" y="3263714"/>
              <a:ext cx="64462" cy="78478"/>
            </a:xfrm>
            <a:custGeom>
              <a:avLst/>
              <a:gdLst>
                <a:gd name="T0" fmla="*/ 0 w 124"/>
                <a:gd name="T1" fmla="*/ 0 h 162"/>
                <a:gd name="T2" fmla="*/ 22 w 124"/>
                <a:gd name="T3" fmla="*/ 0 h 162"/>
                <a:gd name="T4" fmla="*/ 103 w 124"/>
                <a:gd name="T5" fmla="*/ 125 h 162"/>
                <a:gd name="T6" fmla="*/ 103 w 124"/>
                <a:gd name="T7" fmla="*/ 0 h 162"/>
                <a:gd name="T8" fmla="*/ 124 w 124"/>
                <a:gd name="T9" fmla="*/ 0 h 162"/>
                <a:gd name="T10" fmla="*/ 124 w 124"/>
                <a:gd name="T11" fmla="*/ 162 h 162"/>
                <a:gd name="T12" fmla="*/ 102 w 124"/>
                <a:gd name="T13" fmla="*/ 162 h 162"/>
                <a:gd name="T14" fmla="*/ 20 w 124"/>
                <a:gd name="T15" fmla="*/ 36 h 162"/>
                <a:gd name="T16" fmla="*/ 20 w 124"/>
                <a:gd name="T17" fmla="*/ 162 h 162"/>
                <a:gd name="T18" fmla="*/ 0 w 124"/>
                <a:gd name="T19" fmla="*/ 162 h 162"/>
                <a:gd name="T20" fmla="*/ 0 w 124"/>
                <a:gd name="T21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162">
                  <a:moveTo>
                    <a:pt x="0" y="0"/>
                  </a:moveTo>
                  <a:lnTo>
                    <a:pt x="22" y="0"/>
                  </a:lnTo>
                  <a:lnTo>
                    <a:pt x="103" y="125"/>
                  </a:lnTo>
                  <a:lnTo>
                    <a:pt x="103" y="0"/>
                  </a:lnTo>
                  <a:lnTo>
                    <a:pt x="124" y="0"/>
                  </a:lnTo>
                  <a:lnTo>
                    <a:pt x="124" y="162"/>
                  </a:lnTo>
                  <a:lnTo>
                    <a:pt x="102" y="162"/>
                  </a:lnTo>
                  <a:lnTo>
                    <a:pt x="20" y="36"/>
                  </a:lnTo>
                  <a:lnTo>
                    <a:pt x="20" y="162"/>
                  </a:lnTo>
                  <a:lnTo>
                    <a:pt x="0" y="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5" name="Freeform 855"/>
            <p:cNvSpPr>
              <a:spLocks noEditPoints="1"/>
            </p:cNvSpPr>
            <p:nvPr/>
          </p:nvSpPr>
          <p:spPr bwMode="auto">
            <a:xfrm>
              <a:off x="1915725" y="3286966"/>
              <a:ext cx="55105" cy="31973"/>
            </a:xfrm>
            <a:custGeom>
              <a:avLst/>
              <a:gdLst>
                <a:gd name="T0" fmla="*/ 0 w 105"/>
                <a:gd name="T1" fmla="*/ 46 h 67"/>
                <a:gd name="T2" fmla="*/ 105 w 105"/>
                <a:gd name="T3" fmla="*/ 46 h 67"/>
                <a:gd name="T4" fmla="*/ 105 w 105"/>
                <a:gd name="T5" fmla="*/ 67 h 67"/>
                <a:gd name="T6" fmla="*/ 0 w 105"/>
                <a:gd name="T7" fmla="*/ 67 h 67"/>
                <a:gd name="T8" fmla="*/ 0 w 105"/>
                <a:gd name="T9" fmla="*/ 46 h 67"/>
                <a:gd name="T10" fmla="*/ 0 w 105"/>
                <a:gd name="T11" fmla="*/ 0 h 67"/>
                <a:gd name="T12" fmla="*/ 105 w 105"/>
                <a:gd name="T13" fmla="*/ 0 h 67"/>
                <a:gd name="T14" fmla="*/ 105 w 105"/>
                <a:gd name="T15" fmla="*/ 21 h 67"/>
                <a:gd name="T16" fmla="*/ 0 w 105"/>
                <a:gd name="T17" fmla="*/ 21 h 67"/>
                <a:gd name="T18" fmla="*/ 0 w 105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67">
                  <a:moveTo>
                    <a:pt x="0" y="46"/>
                  </a:moveTo>
                  <a:lnTo>
                    <a:pt x="105" y="46"/>
                  </a:lnTo>
                  <a:lnTo>
                    <a:pt x="105" y="67"/>
                  </a:lnTo>
                  <a:lnTo>
                    <a:pt x="0" y="67"/>
                  </a:lnTo>
                  <a:lnTo>
                    <a:pt x="0" y="46"/>
                  </a:lnTo>
                  <a:close/>
                  <a:moveTo>
                    <a:pt x="0" y="0"/>
                  </a:moveTo>
                  <a:lnTo>
                    <a:pt x="105" y="0"/>
                  </a:lnTo>
                  <a:lnTo>
                    <a:pt x="105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6" name="Freeform 856"/>
            <p:cNvSpPr>
              <a:spLocks/>
            </p:cNvSpPr>
            <p:nvPr/>
          </p:nvSpPr>
          <p:spPr bwMode="auto">
            <a:xfrm>
              <a:off x="1989544" y="3263714"/>
              <a:ext cx="30152" cy="78478"/>
            </a:xfrm>
            <a:custGeom>
              <a:avLst/>
              <a:gdLst>
                <a:gd name="T0" fmla="*/ 44 w 59"/>
                <a:gd name="T1" fmla="*/ 0 h 162"/>
                <a:gd name="T2" fmla="*/ 59 w 59"/>
                <a:gd name="T3" fmla="*/ 0 h 162"/>
                <a:gd name="T4" fmla="*/ 59 w 59"/>
                <a:gd name="T5" fmla="*/ 162 h 162"/>
                <a:gd name="T6" fmla="*/ 38 w 59"/>
                <a:gd name="T7" fmla="*/ 162 h 162"/>
                <a:gd name="T8" fmla="*/ 38 w 59"/>
                <a:gd name="T9" fmla="*/ 36 h 162"/>
                <a:gd name="T10" fmla="*/ 30 w 59"/>
                <a:gd name="T11" fmla="*/ 43 h 162"/>
                <a:gd name="T12" fmla="*/ 21 w 59"/>
                <a:gd name="T13" fmla="*/ 49 h 162"/>
                <a:gd name="T14" fmla="*/ 9 w 59"/>
                <a:gd name="T15" fmla="*/ 55 h 162"/>
                <a:gd name="T16" fmla="*/ 0 w 59"/>
                <a:gd name="T17" fmla="*/ 60 h 162"/>
                <a:gd name="T18" fmla="*/ 0 w 59"/>
                <a:gd name="T19" fmla="*/ 41 h 162"/>
                <a:gd name="T20" fmla="*/ 16 w 59"/>
                <a:gd name="T21" fmla="*/ 32 h 162"/>
                <a:gd name="T22" fmla="*/ 28 w 59"/>
                <a:gd name="T23" fmla="*/ 22 h 162"/>
                <a:gd name="T24" fmla="*/ 35 w 59"/>
                <a:gd name="T25" fmla="*/ 14 h 162"/>
                <a:gd name="T26" fmla="*/ 41 w 59"/>
                <a:gd name="T27" fmla="*/ 8 h 162"/>
                <a:gd name="T28" fmla="*/ 44 w 59"/>
                <a:gd name="T2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162">
                  <a:moveTo>
                    <a:pt x="44" y="0"/>
                  </a:moveTo>
                  <a:lnTo>
                    <a:pt x="59" y="0"/>
                  </a:lnTo>
                  <a:lnTo>
                    <a:pt x="59" y="162"/>
                  </a:lnTo>
                  <a:lnTo>
                    <a:pt x="38" y="162"/>
                  </a:lnTo>
                  <a:lnTo>
                    <a:pt x="38" y="36"/>
                  </a:lnTo>
                  <a:lnTo>
                    <a:pt x="30" y="43"/>
                  </a:lnTo>
                  <a:lnTo>
                    <a:pt x="21" y="49"/>
                  </a:lnTo>
                  <a:lnTo>
                    <a:pt x="9" y="55"/>
                  </a:lnTo>
                  <a:lnTo>
                    <a:pt x="0" y="60"/>
                  </a:lnTo>
                  <a:lnTo>
                    <a:pt x="0" y="41"/>
                  </a:lnTo>
                  <a:lnTo>
                    <a:pt x="16" y="32"/>
                  </a:lnTo>
                  <a:lnTo>
                    <a:pt x="28" y="22"/>
                  </a:lnTo>
                  <a:lnTo>
                    <a:pt x="35" y="14"/>
                  </a:lnTo>
                  <a:lnTo>
                    <a:pt x="41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27" name="Freeform 857"/>
            <p:cNvSpPr>
              <a:spLocks/>
            </p:cNvSpPr>
            <p:nvPr/>
          </p:nvSpPr>
          <p:spPr bwMode="auto">
            <a:xfrm>
              <a:off x="2084157" y="3263714"/>
              <a:ext cx="64462" cy="78478"/>
            </a:xfrm>
            <a:custGeom>
              <a:avLst/>
              <a:gdLst>
                <a:gd name="T0" fmla="*/ 0 w 122"/>
                <a:gd name="T1" fmla="*/ 0 h 162"/>
                <a:gd name="T2" fmla="*/ 21 w 122"/>
                <a:gd name="T3" fmla="*/ 0 h 162"/>
                <a:gd name="T4" fmla="*/ 21 w 122"/>
                <a:gd name="T5" fmla="*/ 66 h 162"/>
                <a:gd name="T6" fmla="*/ 102 w 122"/>
                <a:gd name="T7" fmla="*/ 66 h 162"/>
                <a:gd name="T8" fmla="*/ 102 w 122"/>
                <a:gd name="T9" fmla="*/ 0 h 162"/>
                <a:gd name="T10" fmla="*/ 122 w 122"/>
                <a:gd name="T11" fmla="*/ 0 h 162"/>
                <a:gd name="T12" fmla="*/ 122 w 122"/>
                <a:gd name="T13" fmla="*/ 162 h 162"/>
                <a:gd name="T14" fmla="*/ 102 w 122"/>
                <a:gd name="T15" fmla="*/ 162 h 162"/>
                <a:gd name="T16" fmla="*/ 102 w 122"/>
                <a:gd name="T17" fmla="*/ 84 h 162"/>
                <a:gd name="T18" fmla="*/ 21 w 122"/>
                <a:gd name="T19" fmla="*/ 84 h 162"/>
                <a:gd name="T20" fmla="*/ 21 w 122"/>
                <a:gd name="T21" fmla="*/ 162 h 162"/>
                <a:gd name="T22" fmla="*/ 0 w 122"/>
                <a:gd name="T23" fmla="*/ 162 h 162"/>
                <a:gd name="T24" fmla="*/ 0 w 122"/>
                <a:gd name="T2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62">
                  <a:moveTo>
                    <a:pt x="0" y="0"/>
                  </a:moveTo>
                  <a:lnTo>
                    <a:pt x="21" y="0"/>
                  </a:lnTo>
                  <a:lnTo>
                    <a:pt x="21" y="66"/>
                  </a:lnTo>
                  <a:lnTo>
                    <a:pt x="102" y="66"/>
                  </a:lnTo>
                  <a:lnTo>
                    <a:pt x="102" y="0"/>
                  </a:lnTo>
                  <a:lnTo>
                    <a:pt x="122" y="0"/>
                  </a:lnTo>
                  <a:lnTo>
                    <a:pt x="122" y="162"/>
                  </a:lnTo>
                  <a:lnTo>
                    <a:pt x="102" y="162"/>
                  </a:lnTo>
                  <a:lnTo>
                    <a:pt x="102" y="84"/>
                  </a:lnTo>
                  <a:lnTo>
                    <a:pt x="21" y="84"/>
                  </a:lnTo>
                  <a:lnTo>
                    <a:pt x="21" y="162"/>
                  </a:lnTo>
                  <a:lnTo>
                    <a:pt x="0" y="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1" name="Freeform 871"/>
            <p:cNvSpPr>
              <a:spLocks/>
            </p:cNvSpPr>
            <p:nvPr/>
          </p:nvSpPr>
          <p:spPr bwMode="auto">
            <a:xfrm>
              <a:off x="1821112" y="3441893"/>
              <a:ext cx="64462" cy="77509"/>
            </a:xfrm>
            <a:custGeom>
              <a:avLst/>
              <a:gdLst>
                <a:gd name="T0" fmla="*/ 0 w 124"/>
                <a:gd name="T1" fmla="*/ 0 h 161"/>
                <a:gd name="T2" fmla="*/ 22 w 124"/>
                <a:gd name="T3" fmla="*/ 0 h 161"/>
                <a:gd name="T4" fmla="*/ 104 w 124"/>
                <a:gd name="T5" fmla="*/ 124 h 161"/>
                <a:gd name="T6" fmla="*/ 104 w 124"/>
                <a:gd name="T7" fmla="*/ 0 h 161"/>
                <a:gd name="T8" fmla="*/ 124 w 124"/>
                <a:gd name="T9" fmla="*/ 0 h 161"/>
                <a:gd name="T10" fmla="*/ 124 w 124"/>
                <a:gd name="T11" fmla="*/ 161 h 161"/>
                <a:gd name="T12" fmla="*/ 102 w 124"/>
                <a:gd name="T13" fmla="*/ 161 h 161"/>
                <a:gd name="T14" fmla="*/ 22 w 124"/>
                <a:gd name="T15" fmla="*/ 35 h 161"/>
                <a:gd name="T16" fmla="*/ 22 w 124"/>
                <a:gd name="T17" fmla="*/ 161 h 161"/>
                <a:gd name="T18" fmla="*/ 0 w 124"/>
                <a:gd name="T19" fmla="*/ 161 h 161"/>
                <a:gd name="T20" fmla="*/ 0 w 12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161">
                  <a:moveTo>
                    <a:pt x="0" y="0"/>
                  </a:moveTo>
                  <a:lnTo>
                    <a:pt x="22" y="0"/>
                  </a:lnTo>
                  <a:lnTo>
                    <a:pt x="104" y="124"/>
                  </a:lnTo>
                  <a:lnTo>
                    <a:pt x="104" y="0"/>
                  </a:lnTo>
                  <a:lnTo>
                    <a:pt x="124" y="0"/>
                  </a:lnTo>
                  <a:lnTo>
                    <a:pt x="124" y="161"/>
                  </a:lnTo>
                  <a:lnTo>
                    <a:pt x="102" y="161"/>
                  </a:lnTo>
                  <a:lnTo>
                    <a:pt x="22" y="35"/>
                  </a:lnTo>
                  <a:lnTo>
                    <a:pt x="22" y="161"/>
                  </a:lnTo>
                  <a:lnTo>
                    <a:pt x="0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2" name="Freeform 872"/>
            <p:cNvSpPr>
              <a:spLocks noEditPoints="1"/>
            </p:cNvSpPr>
            <p:nvPr/>
          </p:nvSpPr>
          <p:spPr bwMode="auto">
            <a:xfrm>
              <a:off x="1901169" y="3464177"/>
              <a:ext cx="54065" cy="31973"/>
            </a:xfrm>
            <a:custGeom>
              <a:avLst/>
              <a:gdLst>
                <a:gd name="T0" fmla="*/ 0 w 105"/>
                <a:gd name="T1" fmla="*/ 47 h 67"/>
                <a:gd name="T2" fmla="*/ 105 w 105"/>
                <a:gd name="T3" fmla="*/ 47 h 67"/>
                <a:gd name="T4" fmla="*/ 105 w 105"/>
                <a:gd name="T5" fmla="*/ 67 h 67"/>
                <a:gd name="T6" fmla="*/ 0 w 105"/>
                <a:gd name="T7" fmla="*/ 67 h 67"/>
                <a:gd name="T8" fmla="*/ 0 w 105"/>
                <a:gd name="T9" fmla="*/ 47 h 67"/>
                <a:gd name="T10" fmla="*/ 0 w 105"/>
                <a:gd name="T11" fmla="*/ 0 h 67"/>
                <a:gd name="T12" fmla="*/ 105 w 105"/>
                <a:gd name="T13" fmla="*/ 0 h 67"/>
                <a:gd name="T14" fmla="*/ 105 w 105"/>
                <a:gd name="T15" fmla="*/ 21 h 67"/>
                <a:gd name="T16" fmla="*/ 0 w 105"/>
                <a:gd name="T17" fmla="*/ 21 h 67"/>
                <a:gd name="T18" fmla="*/ 0 w 105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67">
                  <a:moveTo>
                    <a:pt x="0" y="47"/>
                  </a:moveTo>
                  <a:lnTo>
                    <a:pt x="105" y="47"/>
                  </a:lnTo>
                  <a:lnTo>
                    <a:pt x="105" y="67"/>
                  </a:lnTo>
                  <a:lnTo>
                    <a:pt x="0" y="67"/>
                  </a:lnTo>
                  <a:lnTo>
                    <a:pt x="0" y="47"/>
                  </a:lnTo>
                  <a:close/>
                  <a:moveTo>
                    <a:pt x="0" y="0"/>
                  </a:moveTo>
                  <a:lnTo>
                    <a:pt x="105" y="0"/>
                  </a:lnTo>
                  <a:lnTo>
                    <a:pt x="105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7" name="Freeform 873"/>
            <p:cNvSpPr>
              <a:spLocks/>
            </p:cNvSpPr>
            <p:nvPr/>
          </p:nvSpPr>
          <p:spPr bwMode="auto">
            <a:xfrm>
              <a:off x="1974988" y="3441893"/>
              <a:ext cx="30152" cy="77509"/>
            </a:xfrm>
            <a:custGeom>
              <a:avLst/>
              <a:gdLst>
                <a:gd name="T0" fmla="*/ 44 w 57"/>
                <a:gd name="T1" fmla="*/ 0 h 161"/>
                <a:gd name="T2" fmla="*/ 57 w 57"/>
                <a:gd name="T3" fmla="*/ 0 h 161"/>
                <a:gd name="T4" fmla="*/ 57 w 57"/>
                <a:gd name="T5" fmla="*/ 161 h 161"/>
                <a:gd name="T6" fmla="*/ 36 w 57"/>
                <a:gd name="T7" fmla="*/ 161 h 161"/>
                <a:gd name="T8" fmla="*/ 36 w 57"/>
                <a:gd name="T9" fmla="*/ 35 h 161"/>
                <a:gd name="T10" fmla="*/ 28 w 57"/>
                <a:gd name="T11" fmla="*/ 42 h 161"/>
                <a:gd name="T12" fmla="*/ 19 w 57"/>
                <a:gd name="T13" fmla="*/ 48 h 161"/>
                <a:gd name="T14" fmla="*/ 9 w 57"/>
                <a:gd name="T15" fmla="*/ 54 h 161"/>
                <a:gd name="T16" fmla="*/ 0 w 57"/>
                <a:gd name="T17" fmla="*/ 59 h 161"/>
                <a:gd name="T18" fmla="*/ 0 w 57"/>
                <a:gd name="T19" fmla="*/ 40 h 161"/>
                <a:gd name="T20" fmla="*/ 14 w 57"/>
                <a:gd name="T21" fmla="*/ 31 h 161"/>
                <a:gd name="T22" fmla="*/ 27 w 57"/>
                <a:gd name="T23" fmla="*/ 21 h 161"/>
                <a:gd name="T24" fmla="*/ 35 w 57"/>
                <a:gd name="T25" fmla="*/ 13 h 161"/>
                <a:gd name="T26" fmla="*/ 40 w 57"/>
                <a:gd name="T27" fmla="*/ 7 h 161"/>
                <a:gd name="T28" fmla="*/ 44 w 57"/>
                <a:gd name="T2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" h="161">
                  <a:moveTo>
                    <a:pt x="44" y="0"/>
                  </a:moveTo>
                  <a:lnTo>
                    <a:pt x="57" y="0"/>
                  </a:lnTo>
                  <a:lnTo>
                    <a:pt x="57" y="161"/>
                  </a:lnTo>
                  <a:lnTo>
                    <a:pt x="36" y="161"/>
                  </a:lnTo>
                  <a:lnTo>
                    <a:pt x="36" y="35"/>
                  </a:lnTo>
                  <a:lnTo>
                    <a:pt x="28" y="42"/>
                  </a:lnTo>
                  <a:lnTo>
                    <a:pt x="19" y="48"/>
                  </a:lnTo>
                  <a:lnTo>
                    <a:pt x="9" y="54"/>
                  </a:lnTo>
                  <a:lnTo>
                    <a:pt x="0" y="59"/>
                  </a:lnTo>
                  <a:lnTo>
                    <a:pt x="0" y="40"/>
                  </a:lnTo>
                  <a:lnTo>
                    <a:pt x="14" y="31"/>
                  </a:lnTo>
                  <a:lnTo>
                    <a:pt x="27" y="21"/>
                  </a:lnTo>
                  <a:lnTo>
                    <a:pt x="35" y="13"/>
                  </a:lnTo>
                  <a:lnTo>
                    <a:pt x="40" y="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8" name="Freeform 874"/>
            <p:cNvSpPr>
              <a:spLocks/>
            </p:cNvSpPr>
            <p:nvPr/>
          </p:nvSpPr>
          <p:spPr bwMode="auto">
            <a:xfrm>
              <a:off x="2069601" y="3441893"/>
              <a:ext cx="64462" cy="77509"/>
            </a:xfrm>
            <a:custGeom>
              <a:avLst/>
              <a:gdLst>
                <a:gd name="T0" fmla="*/ 0 w 124"/>
                <a:gd name="T1" fmla="*/ 0 h 161"/>
                <a:gd name="T2" fmla="*/ 21 w 124"/>
                <a:gd name="T3" fmla="*/ 0 h 161"/>
                <a:gd name="T4" fmla="*/ 21 w 124"/>
                <a:gd name="T5" fmla="*/ 66 h 161"/>
                <a:gd name="T6" fmla="*/ 104 w 124"/>
                <a:gd name="T7" fmla="*/ 66 h 161"/>
                <a:gd name="T8" fmla="*/ 104 w 124"/>
                <a:gd name="T9" fmla="*/ 0 h 161"/>
                <a:gd name="T10" fmla="*/ 124 w 124"/>
                <a:gd name="T11" fmla="*/ 0 h 161"/>
                <a:gd name="T12" fmla="*/ 124 w 124"/>
                <a:gd name="T13" fmla="*/ 161 h 161"/>
                <a:gd name="T14" fmla="*/ 104 w 124"/>
                <a:gd name="T15" fmla="*/ 161 h 161"/>
                <a:gd name="T16" fmla="*/ 104 w 124"/>
                <a:gd name="T17" fmla="*/ 83 h 161"/>
                <a:gd name="T18" fmla="*/ 21 w 124"/>
                <a:gd name="T19" fmla="*/ 83 h 161"/>
                <a:gd name="T20" fmla="*/ 21 w 124"/>
                <a:gd name="T21" fmla="*/ 161 h 161"/>
                <a:gd name="T22" fmla="*/ 0 w 124"/>
                <a:gd name="T23" fmla="*/ 161 h 161"/>
                <a:gd name="T24" fmla="*/ 0 w 124"/>
                <a:gd name="T2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161">
                  <a:moveTo>
                    <a:pt x="0" y="0"/>
                  </a:moveTo>
                  <a:lnTo>
                    <a:pt x="21" y="0"/>
                  </a:lnTo>
                  <a:lnTo>
                    <a:pt x="21" y="66"/>
                  </a:lnTo>
                  <a:lnTo>
                    <a:pt x="104" y="66"/>
                  </a:lnTo>
                  <a:lnTo>
                    <a:pt x="104" y="0"/>
                  </a:lnTo>
                  <a:lnTo>
                    <a:pt x="124" y="0"/>
                  </a:lnTo>
                  <a:lnTo>
                    <a:pt x="124" y="161"/>
                  </a:lnTo>
                  <a:lnTo>
                    <a:pt x="104" y="161"/>
                  </a:lnTo>
                  <a:lnTo>
                    <a:pt x="104" y="83"/>
                  </a:lnTo>
                  <a:lnTo>
                    <a:pt x="21" y="83"/>
                  </a:lnTo>
                  <a:lnTo>
                    <a:pt x="21" y="161"/>
                  </a:lnTo>
                  <a:lnTo>
                    <a:pt x="0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9" name="Freeform 875"/>
            <p:cNvSpPr>
              <a:spLocks noEditPoints="1"/>
            </p:cNvSpPr>
            <p:nvPr/>
          </p:nvSpPr>
          <p:spPr bwMode="auto">
            <a:xfrm>
              <a:off x="2147580" y="3461270"/>
              <a:ext cx="56144" cy="59101"/>
            </a:xfrm>
            <a:custGeom>
              <a:avLst/>
              <a:gdLst>
                <a:gd name="T0" fmla="*/ 54 w 108"/>
                <a:gd name="T1" fmla="*/ 19 h 120"/>
                <a:gd name="T2" fmla="*/ 46 w 108"/>
                <a:gd name="T3" fmla="*/ 19 h 120"/>
                <a:gd name="T4" fmla="*/ 38 w 108"/>
                <a:gd name="T5" fmla="*/ 22 h 120"/>
                <a:gd name="T6" fmla="*/ 32 w 108"/>
                <a:gd name="T7" fmla="*/ 25 h 120"/>
                <a:gd name="T8" fmla="*/ 25 w 108"/>
                <a:gd name="T9" fmla="*/ 32 h 120"/>
                <a:gd name="T10" fmla="*/ 22 w 108"/>
                <a:gd name="T11" fmla="*/ 38 h 120"/>
                <a:gd name="T12" fmla="*/ 21 w 108"/>
                <a:gd name="T13" fmla="*/ 46 h 120"/>
                <a:gd name="T14" fmla="*/ 86 w 108"/>
                <a:gd name="T15" fmla="*/ 46 h 120"/>
                <a:gd name="T16" fmla="*/ 84 w 108"/>
                <a:gd name="T17" fmla="*/ 39 h 120"/>
                <a:gd name="T18" fmla="*/ 83 w 108"/>
                <a:gd name="T19" fmla="*/ 33 h 120"/>
                <a:gd name="T20" fmla="*/ 79 w 108"/>
                <a:gd name="T21" fmla="*/ 28 h 120"/>
                <a:gd name="T22" fmla="*/ 73 w 108"/>
                <a:gd name="T23" fmla="*/ 24 h 120"/>
                <a:gd name="T24" fmla="*/ 68 w 108"/>
                <a:gd name="T25" fmla="*/ 20 h 120"/>
                <a:gd name="T26" fmla="*/ 62 w 108"/>
                <a:gd name="T27" fmla="*/ 19 h 120"/>
                <a:gd name="T28" fmla="*/ 54 w 108"/>
                <a:gd name="T29" fmla="*/ 19 h 120"/>
                <a:gd name="T30" fmla="*/ 54 w 108"/>
                <a:gd name="T31" fmla="*/ 0 h 120"/>
                <a:gd name="T32" fmla="*/ 76 w 108"/>
                <a:gd name="T33" fmla="*/ 3 h 120"/>
                <a:gd name="T34" fmla="*/ 92 w 108"/>
                <a:gd name="T35" fmla="*/ 16 h 120"/>
                <a:gd name="T36" fmla="*/ 100 w 108"/>
                <a:gd name="T37" fmla="*/ 27 h 120"/>
                <a:gd name="T38" fmla="*/ 105 w 108"/>
                <a:gd name="T39" fmla="*/ 43 h 120"/>
                <a:gd name="T40" fmla="*/ 108 w 108"/>
                <a:gd name="T41" fmla="*/ 60 h 120"/>
                <a:gd name="T42" fmla="*/ 106 w 108"/>
                <a:gd name="T43" fmla="*/ 62 h 120"/>
                <a:gd name="T44" fmla="*/ 106 w 108"/>
                <a:gd name="T45" fmla="*/ 65 h 120"/>
                <a:gd name="T46" fmla="*/ 21 w 108"/>
                <a:gd name="T47" fmla="*/ 65 h 120"/>
                <a:gd name="T48" fmla="*/ 24 w 108"/>
                <a:gd name="T49" fmla="*/ 81 h 120"/>
                <a:gd name="T50" fmla="*/ 32 w 108"/>
                <a:gd name="T51" fmla="*/ 92 h 120"/>
                <a:gd name="T52" fmla="*/ 36 w 108"/>
                <a:gd name="T53" fmla="*/ 97 h 120"/>
                <a:gd name="T54" fmla="*/ 43 w 108"/>
                <a:gd name="T55" fmla="*/ 100 h 120"/>
                <a:gd name="T56" fmla="*/ 49 w 108"/>
                <a:gd name="T57" fmla="*/ 101 h 120"/>
                <a:gd name="T58" fmla="*/ 56 w 108"/>
                <a:gd name="T59" fmla="*/ 103 h 120"/>
                <a:gd name="T60" fmla="*/ 62 w 108"/>
                <a:gd name="T61" fmla="*/ 101 h 120"/>
                <a:gd name="T62" fmla="*/ 68 w 108"/>
                <a:gd name="T63" fmla="*/ 100 h 120"/>
                <a:gd name="T64" fmla="*/ 75 w 108"/>
                <a:gd name="T65" fmla="*/ 98 h 120"/>
                <a:gd name="T66" fmla="*/ 79 w 108"/>
                <a:gd name="T67" fmla="*/ 93 h 120"/>
                <a:gd name="T68" fmla="*/ 83 w 108"/>
                <a:gd name="T69" fmla="*/ 89 h 120"/>
                <a:gd name="T70" fmla="*/ 86 w 108"/>
                <a:gd name="T71" fmla="*/ 84 h 120"/>
                <a:gd name="T72" fmla="*/ 106 w 108"/>
                <a:gd name="T73" fmla="*/ 86 h 120"/>
                <a:gd name="T74" fmla="*/ 100 w 108"/>
                <a:gd name="T75" fmla="*/ 101 h 120"/>
                <a:gd name="T76" fmla="*/ 89 w 108"/>
                <a:gd name="T77" fmla="*/ 111 h 120"/>
                <a:gd name="T78" fmla="*/ 75 w 108"/>
                <a:gd name="T79" fmla="*/ 119 h 120"/>
                <a:gd name="T80" fmla="*/ 56 w 108"/>
                <a:gd name="T81" fmla="*/ 120 h 120"/>
                <a:gd name="T82" fmla="*/ 40 w 108"/>
                <a:gd name="T83" fmla="*/ 119 h 120"/>
                <a:gd name="T84" fmla="*/ 25 w 108"/>
                <a:gd name="T85" fmla="*/ 114 h 120"/>
                <a:gd name="T86" fmla="*/ 14 w 108"/>
                <a:gd name="T87" fmla="*/ 105 h 120"/>
                <a:gd name="T88" fmla="*/ 6 w 108"/>
                <a:gd name="T89" fmla="*/ 93 h 120"/>
                <a:gd name="T90" fmla="*/ 1 w 108"/>
                <a:gd name="T91" fmla="*/ 79 h 120"/>
                <a:gd name="T92" fmla="*/ 0 w 108"/>
                <a:gd name="T93" fmla="*/ 62 h 120"/>
                <a:gd name="T94" fmla="*/ 1 w 108"/>
                <a:gd name="T95" fmla="*/ 43 h 120"/>
                <a:gd name="T96" fmla="*/ 6 w 108"/>
                <a:gd name="T97" fmla="*/ 28 h 120"/>
                <a:gd name="T98" fmla="*/ 16 w 108"/>
                <a:gd name="T99" fmla="*/ 16 h 120"/>
                <a:gd name="T100" fmla="*/ 32 w 108"/>
                <a:gd name="T101" fmla="*/ 3 h 120"/>
                <a:gd name="T102" fmla="*/ 54 w 108"/>
                <a:gd name="T10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120">
                  <a:moveTo>
                    <a:pt x="54" y="19"/>
                  </a:moveTo>
                  <a:lnTo>
                    <a:pt x="46" y="19"/>
                  </a:lnTo>
                  <a:lnTo>
                    <a:pt x="38" y="22"/>
                  </a:lnTo>
                  <a:lnTo>
                    <a:pt x="32" y="25"/>
                  </a:lnTo>
                  <a:lnTo>
                    <a:pt x="25" y="32"/>
                  </a:lnTo>
                  <a:lnTo>
                    <a:pt x="22" y="38"/>
                  </a:lnTo>
                  <a:lnTo>
                    <a:pt x="21" y="46"/>
                  </a:lnTo>
                  <a:lnTo>
                    <a:pt x="86" y="46"/>
                  </a:lnTo>
                  <a:lnTo>
                    <a:pt x="84" y="39"/>
                  </a:lnTo>
                  <a:lnTo>
                    <a:pt x="83" y="33"/>
                  </a:lnTo>
                  <a:lnTo>
                    <a:pt x="79" y="28"/>
                  </a:lnTo>
                  <a:lnTo>
                    <a:pt x="73" y="24"/>
                  </a:lnTo>
                  <a:lnTo>
                    <a:pt x="68" y="20"/>
                  </a:lnTo>
                  <a:lnTo>
                    <a:pt x="62" y="19"/>
                  </a:lnTo>
                  <a:lnTo>
                    <a:pt x="54" y="19"/>
                  </a:lnTo>
                  <a:close/>
                  <a:moveTo>
                    <a:pt x="54" y="0"/>
                  </a:moveTo>
                  <a:lnTo>
                    <a:pt x="76" y="3"/>
                  </a:lnTo>
                  <a:lnTo>
                    <a:pt x="92" y="16"/>
                  </a:lnTo>
                  <a:lnTo>
                    <a:pt x="100" y="27"/>
                  </a:lnTo>
                  <a:lnTo>
                    <a:pt x="105" y="43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6" y="65"/>
                  </a:lnTo>
                  <a:lnTo>
                    <a:pt x="21" y="65"/>
                  </a:lnTo>
                  <a:lnTo>
                    <a:pt x="24" y="81"/>
                  </a:lnTo>
                  <a:lnTo>
                    <a:pt x="32" y="92"/>
                  </a:lnTo>
                  <a:lnTo>
                    <a:pt x="36" y="97"/>
                  </a:lnTo>
                  <a:lnTo>
                    <a:pt x="43" y="100"/>
                  </a:lnTo>
                  <a:lnTo>
                    <a:pt x="49" y="101"/>
                  </a:lnTo>
                  <a:lnTo>
                    <a:pt x="56" y="103"/>
                  </a:lnTo>
                  <a:lnTo>
                    <a:pt x="62" y="101"/>
                  </a:lnTo>
                  <a:lnTo>
                    <a:pt x="68" y="100"/>
                  </a:lnTo>
                  <a:lnTo>
                    <a:pt x="75" y="98"/>
                  </a:lnTo>
                  <a:lnTo>
                    <a:pt x="79" y="93"/>
                  </a:lnTo>
                  <a:lnTo>
                    <a:pt x="83" y="89"/>
                  </a:lnTo>
                  <a:lnTo>
                    <a:pt x="86" y="84"/>
                  </a:lnTo>
                  <a:lnTo>
                    <a:pt x="106" y="86"/>
                  </a:lnTo>
                  <a:lnTo>
                    <a:pt x="100" y="101"/>
                  </a:lnTo>
                  <a:lnTo>
                    <a:pt x="89" y="111"/>
                  </a:lnTo>
                  <a:lnTo>
                    <a:pt x="75" y="119"/>
                  </a:lnTo>
                  <a:lnTo>
                    <a:pt x="56" y="120"/>
                  </a:lnTo>
                  <a:lnTo>
                    <a:pt x="40" y="119"/>
                  </a:lnTo>
                  <a:lnTo>
                    <a:pt x="25" y="114"/>
                  </a:lnTo>
                  <a:lnTo>
                    <a:pt x="14" y="105"/>
                  </a:lnTo>
                  <a:lnTo>
                    <a:pt x="6" y="93"/>
                  </a:lnTo>
                  <a:lnTo>
                    <a:pt x="1" y="79"/>
                  </a:lnTo>
                  <a:lnTo>
                    <a:pt x="0" y="62"/>
                  </a:lnTo>
                  <a:lnTo>
                    <a:pt x="1" y="43"/>
                  </a:lnTo>
                  <a:lnTo>
                    <a:pt x="6" y="28"/>
                  </a:lnTo>
                  <a:lnTo>
                    <a:pt x="16" y="16"/>
                  </a:lnTo>
                  <a:lnTo>
                    <a:pt x="32" y="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2" name="Freeform 876"/>
            <p:cNvSpPr>
              <a:spLocks/>
            </p:cNvSpPr>
            <p:nvPr/>
          </p:nvSpPr>
          <p:spPr bwMode="auto">
            <a:xfrm>
              <a:off x="2214121" y="3404107"/>
              <a:ext cx="42628" cy="61038"/>
            </a:xfrm>
            <a:custGeom>
              <a:avLst/>
              <a:gdLst>
                <a:gd name="T0" fmla="*/ 50 w 83"/>
                <a:gd name="T1" fmla="*/ 0 h 127"/>
                <a:gd name="T2" fmla="*/ 62 w 83"/>
                <a:gd name="T3" fmla="*/ 7 h 127"/>
                <a:gd name="T4" fmla="*/ 70 w 83"/>
                <a:gd name="T5" fmla="*/ 15 h 127"/>
                <a:gd name="T6" fmla="*/ 75 w 83"/>
                <a:gd name="T7" fmla="*/ 31 h 127"/>
                <a:gd name="T8" fmla="*/ 70 w 83"/>
                <a:gd name="T9" fmla="*/ 46 h 127"/>
                <a:gd name="T10" fmla="*/ 64 w 83"/>
                <a:gd name="T11" fmla="*/ 54 h 127"/>
                <a:gd name="T12" fmla="*/ 65 w 83"/>
                <a:gd name="T13" fmla="*/ 58 h 127"/>
                <a:gd name="T14" fmla="*/ 77 w 83"/>
                <a:gd name="T15" fmla="*/ 66 h 127"/>
                <a:gd name="T16" fmla="*/ 81 w 83"/>
                <a:gd name="T17" fmla="*/ 79 h 127"/>
                <a:gd name="T18" fmla="*/ 80 w 83"/>
                <a:gd name="T19" fmla="*/ 103 h 127"/>
                <a:gd name="T20" fmla="*/ 57 w 83"/>
                <a:gd name="T21" fmla="*/ 125 h 127"/>
                <a:gd name="T22" fmla="*/ 26 w 83"/>
                <a:gd name="T23" fmla="*/ 125 h 127"/>
                <a:gd name="T24" fmla="*/ 8 w 83"/>
                <a:gd name="T25" fmla="*/ 112 h 127"/>
                <a:gd name="T26" fmla="*/ 2 w 83"/>
                <a:gd name="T27" fmla="*/ 100 h 127"/>
                <a:gd name="T28" fmla="*/ 16 w 83"/>
                <a:gd name="T29" fmla="*/ 90 h 127"/>
                <a:gd name="T30" fmla="*/ 21 w 83"/>
                <a:gd name="T31" fmla="*/ 103 h 127"/>
                <a:gd name="T32" fmla="*/ 29 w 83"/>
                <a:gd name="T33" fmla="*/ 111 h 127"/>
                <a:gd name="T34" fmla="*/ 40 w 83"/>
                <a:gd name="T35" fmla="*/ 112 h 127"/>
                <a:gd name="T36" fmla="*/ 54 w 83"/>
                <a:gd name="T37" fmla="*/ 109 h 127"/>
                <a:gd name="T38" fmla="*/ 62 w 83"/>
                <a:gd name="T39" fmla="*/ 100 h 127"/>
                <a:gd name="T40" fmla="*/ 65 w 83"/>
                <a:gd name="T41" fmla="*/ 87 h 127"/>
                <a:gd name="T42" fmla="*/ 62 w 83"/>
                <a:gd name="T43" fmla="*/ 76 h 127"/>
                <a:gd name="T44" fmla="*/ 54 w 83"/>
                <a:gd name="T45" fmla="*/ 66 h 127"/>
                <a:gd name="T46" fmla="*/ 42 w 83"/>
                <a:gd name="T47" fmla="*/ 63 h 127"/>
                <a:gd name="T48" fmla="*/ 30 w 83"/>
                <a:gd name="T49" fmla="*/ 65 h 127"/>
                <a:gd name="T50" fmla="*/ 35 w 83"/>
                <a:gd name="T51" fmla="*/ 50 h 127"/>
                <a:gd name="T52" fmla="*/ 46 w 83"/>
                <a:gd name="T53" fmla="*/ 49 h 127"/>
                <a:gd name="T54" fmla="*/ 56 w 83"/>
                <a:gd name="T55" fmla="*/ 42 h 127"/>
                <a:gd name="T56" fmla="*/ 59 w 83"/>
                <a:gd name="T57" fmla="*/ 31 h 127"/>
                <a:gd name="T58" fmla="*/ 56 w 83"/>
                <a:gd name="T59" fmla="*/ 23 h 127"/>
                <a:gd name="T60" fmla="*/ 50 w 83"/>
                <a:gd name="T61" fmla="*/ 15 h 127"/>
                <a:gd name="T62" fmla="*/ 40 w 83"/>
                <a:gd name="T63" fmla="*/ 14 h 127"/>
                <a:gd name="T64" fmla="*/ 29 w 83"/>
                <a:gd name="T65" fmla="*/ 15 h 127"/>
                <a:gd name="T66" fmla="*/ 22 w 83"/>
                <a:gd name="T67" fmla="*/ 23 h 127"/>
                <a:gd name="T68" fmla="*/ 18 w 83"/>
                <a:gd name="T69" fmla="*/ 35 h 127"/>
                <a:gd name="T70" fmla="*/ 5 w 83"/>
                <a:gd name="T71" fmla="*/ 22 h 127"/>
                <a:gd name="T72" fmla="*/ 15 w 83"/>
                <a:gd name="T73" fmla="*/ 7 h 127"/>
                <a:gd name="T74" fmla="*/ 30 w 83"/>
                <a:gd name="T7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127">
                  <a:moveTo>
                    <a:pt x="38" y="0"/>
                  </a:moveTo>
                  <a:lnTo>
                    <a:pt x="50" y="0"/>
                  </a:lnTo>
                  <a:lnTo>
                    <a:pt x="57" y="4"/>
                  </a:lnTo>
                  <a:lnTo>
                    <a:pt x="62" y="7"/>
                  </a:lnTo>
                  <a:lnTo>
                    <a:pt x="67" y="11"/>
                  </a:lnTo>
                  <a:lnTo>
                    <a:pt x="70" y="15"/>
                  </a:lnTo>
                  <a:lnTo>
                    <a:pt x="73" y="23"/>
                  </a:lnTo>
                  <a:lnTo>
                    <a:pt x="75" y="31"/>
                  </a:lnTo>
                  <a:lnTo>
                    <a:pt x="73" y="39"/>
                  </a:lnTo>
                  <a:lnTo>
                    <a:pt x="70" y="46"/>
                  </a:lnTo>
                  <a:lnTo>
                    <a:pt x="67" y="49"/>
                  </a:lnTo>
                  <a:lnTo>
                    <a:pt x="64" y="54"/>
                  </a:lnTo>
                  <a:lnTo>
                    <a:pt x="57" y="55"/>
                  </a:lnTo>
                  <a:lnTo>
                    <a:pt x="65" y="58"/>
                  </a:lnTo>
                  <a:lnTo>
                    <a:pt x="70" y="62"/>
                  </a:lnTo>
                  <a:lnTo>
                    <a:pt x="77" y="66"/>
                  </a:lnTo>
                  <a:lnTo>
                    <a:pt x="80" y="73"/>
                  </a:lnTo>
                  <a:lnTo>
                    <a:pt x="81" y="79"/>
                  </a:lnTo>
                  <a:lnTo>
                    <a:pt x="83" y="87"/>
                  </a:lnTo>
                  <a:lnTo>
                    <a:pt x="80" y="103"/>
                  </a:lnTo>
                  <a:lnTo>
                    <a:pt x="70" y="116"/>
                  </a:lnTo>
                  <a:lnTo>
                    <a:pt x="57" y="125"/>
                  </a:lnTo>
                  <a:lnTo>
                    <a:pt x="40" y="127"/>
                  </a:lnTo>
                  <a:lnTo>
                    <a:pt x="26" y="125"/>
                  </a:lnTo>
                  <a:lnTo>
                    <a:pt x="13" y="117"/>
                  </a:lnTo>
                  <a:lnTo>
                    <a:pt x="8" y="112"/>
                  </a:lnTo>
                  <a:lnTo>
                    <a:pt x="3" y="106"/>
                  </a:lnTo>
                  <a:lnTo>
                    <a:pt x="2" y="100"/>
                  </a:lnTo>
                  <a:lnTo>
                    <a:pt x="0" y="93"/>
                  </a:lnTo>
                  <a:lnTo>
                    <a:pt x="16" y="90"/>
                  </a:lnTo>
                  <a:lnTo>
                    <a:pt x="19" y="98"/>
                  </a:lnTo>
                  <a:lnTo>
                    <a:pt x="21" y="103"/>
                  </a:lnTo>
                  <a:lnTo>
                    <a:pt x="26" y="108"/>
                  </a:lnTo>
                  <a:lnTo>
                    <a:pt x="29" y="111"/>
                  </a:lnTo>
                  <a:lnTo>
                    <a:pt x="35" y="112"/>
                  </a:lnTo>
                  <a:lnTo>
                    <a:pt x="40" y="112"/>
                  </a:lnTo>
                  <a:lnTo>
                    <a:pt x="48" y="112"/>
                  </a:lnTo>
                  <a:lnTo>
                    <a:pt x="54" y="109"/>
                  </a:lnTo>
                  <a:lnTo>
                    <a:pt x="59" y="106"/>
                  </a:lnTo>
                  <a:lnTo>
                    <a:pt x="62" y="100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65" y="81"/>
                  </a:lnTo>
                  <a:lnTo>
                    <a:pt x="62" y="76"/>
                  </a:lnTo>
                  <a:lnTo>
                    <a:pt x="59" y="69"/>
                  </a:lnTo>
                  <a:lnTo>
                    <a:pt x="54" y="66"/>
                  </a:lnTo>
                  <a:lnTo>
                    <a:pt x="48" y="65"/>
                  </a:lnTo>
                  <a:lnTo>
                    <a:pt x="42" y="63"/>
                  </a:lnTo>
                  <a:lnTo>
                    <a:pt x="37" y="63"/>
                  </a:lnTo>
                  <a:lnTo>
                    <a:pt x="30" y="65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42" y="50"/>
                  </a:lnTo>
                  <a:lnTo>
                    <a:pt x="46" y="49"/>
                  </a:lnTo>
                  <a:lnTo>
                    <a:pt x="51" y="46"/>
                  </a:lnTo>
                  <a:lnTo>
                    <a:pt x="56" y="42"/>
                  </a:lnTo>
                  <a:lnTo>
                    <a:pt x="57" y="38"/>
                  </a:lnTo>
                  <a:lnTo>
                    <a:pt x="59" y="31"/>
                  </a:lnTo>
                  <a:lnTo>
                    <a:pt x="57" y="27"/>
                  </a:lnTo>
                  <a:lnTo>
                    <a:pt x="56" y="23"/>
                  </a:lnTo>
                  <a:lnTo>
                    <a:pt x="53" y="19"/>
                  </a:lnTo>
                  <a:lnTo>
                    <a:pt x="50" y="15"/>
                  </a:lnTo>
                  <a:lnTo>
                    <a:pt x="45" y="14"/>
                  </a:lnTo>
                  <a:lnTo>
                    <a:pt x="40" y="14"/>
                  </a:lnTo>
                  <a:lnTo>
                    <a:pt x="34" y="14"/>
                  </a:lnTo>
                  <a:lnTo>
                    <a:pt x="29" y="15"/>
                  </a:lnTo>
                  <a:lnTo>
                    <a:pt x="26" y="19"/>
                  </a:lnTo>
                  <a:lnTo>
                    <a:pt x="22" y="23"/>
                  </a:lnTo>
                  <a:lnTo>
                    <a:pt x="19" y="28"/>
                  </a:lnTo>
                  <a:lnTo>
                    <a:pt x="18" y="35"/>
                  </a:lnTo>
                  <a:lnTo>
                    <a:pt x="2" y="33"/>
                  </a:lnTo>
                  <a:lnTo>
                    <a:pt x="5" y="22"/>
                  </a:lnTo>
                  <a:lnTo>
                    <a:pt x="8" y="14"/>
                  </a:lnTo>
                  <a:lnTo>
                    <a:pt x="15" y="7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7" name="Freeform 881"/>
            <p:cNvSpPr>
              <a:spLocks/>
            </p:cNvSpPr>
            <p:nvPr/>
          </p:nvSpPr>
          <p:spPr bwMode="auto">
            <a:xfrm>
              <a:off x="1827350" y="3593034"/>
              <a:ext cx="63422" cy="77509"/>
            </a:xfrm>
            <a:custGeom>
              <a:avLst/>
              <a:gdLst>
                <a:gd name="T0" fmla="*/ 0 w 122"/>
                <a:gd name="T1" fmla="*/ 0 h 161"/>
                <a:gd name="T2" fmla="*/ 21 w 122"/>
                <a:gd name="T3" fmla="*/ 0 h 161"/>
                <a:gd name="T4" fmla="*/ 21 w 122"/>
                <a:gd name="T5" fmla="*/ 66 h 161"/>
                <a:gd name="T6" fmla="*/ 102 w 122"/>
                <a:gd name="T7" fmla="*/ 66 h 161"/>
                <a:gd name="T8" fmla="*/ 102 w 122"/>
                <a:gd name="T9" fmla="*/ 0 h 161"/>
                <a:gd name="T10" fmla="*/ 122 w 122"/>
                <a:gd name="T11" fmla="*/ 0 h 161"/>
                <a:gd name="T12" fmla="*/ 122 w 122"/>
                <a:gd name="T13" fmla="*/ 161 h 161"/>
                <a:gd name="T14" fmla="*/ 102 w 122"/>
                <a:gd name="T15" fmla="*/ 161 h 161"/>
                <a:gd name="T16" fmla="*/ 102 w 122"/>
                <a:gd name="T17" fmla="*/ 83 h 161"/>
                <a:gd name="T18" fmla="*/ 21 w 122"/>
                <a:gd name="T19" fmla="*/ 83 h 161"/>
                <a:gd name="T20" fmla="*/ 21 w 122"/>
                <a:gd name="T21" fmla="*/ 161 h 161"/>
                <a:gd name="T22" fmla="*/ 0 w 122"/>
                <a:gd name="T23" fmla="*/ 161 h 161"/>
                <a:gd name="T24" fmla="*/ 0 w 122"/>
                <a:gd name="T2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61">
                  <a:moveTo>
                    <a:pt x="0" y="0"/>
                  </a:moveTo>
                  <a:lnTo>
                    <a:pt x="21" y="0"/>
                  </a:lnTo>
                  <a:lnTo>
                    <a:pt x="21" y="66"/>
                  </a:lnTo>
                  <a:lnTo>
                    <a:pt x="102" y="66"/>
                  </a:lnTo>
                  <a:lnTo>
                    <a:pt x="102" y="0"/>
                  </a:lnTo>
                  <a:lnTo>
                    <a:pt x="122" y="0"/>
                  </a:lnTo>
                  <a:lnTo>
                    <a:pt x="122" y="161"/>
                  </a:lnTo>
                  <a:lnTo>
                    <a:pt x="102" y="161"/>
                  </a:lnTo>
                  <a:lnTo>
                    <a:pt x="102" y="83"/>
                  </a:lnTo>
                  <a:lnTo>
                    <a:pt x="21" y="83"/>
                  </a:lnTo>
                  <a:lnTo>
                    <a:pt x="21" y="161"/>
                  </a:lnTo>
                  <a:lnTo>
                    <a:pt x="0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8" name="Freeform 882"/>
            <p:cNvSpPr>
              <a:spLocks/>
            </p:cNvSpPr>
            <p:nvPr/>
          </p:nvSpPr>
          <p:spPr bwMode="auto">
            <a:xfrm>
              <a:off x="1907407" y="3606598"/>
              <a:ext cx="55105" cy="52318"/>
            </a:xfrm>
            <a:custGeom>
              <a:avLst/>
              <a:gdLst>
                <a:gd name="T0" fmla="*/ 43 w 107"/>
                <a:gd name="T1" fmla="*/ 0 h 109"/>
                <a:gd name="T2" fmla="*/ 62 w 107"/>
                <a:gd name="T3" fmla="*/ 0 h 109"/>
                <a:gd name="T4" fmla="*/ 62 w 107"/>
                <a:gd name="T5" fmla="*/ 45 h 109"/>
                <a:gd name="T6" fmla="*/ 107 w 107"/>
                <a:gd name="T7" fmla="*/ 45 h 109"/>
                <a:gd name="T8" fmla="*/ 107 w 107"/>
                <a:gd name="T9" fmla="*/ 64 h 109"/>
                <a:gd name="T10" fmla="*/ 62 w 107"/>
                <a:gd name="T11" fmla="*/ 64 h 109"/>
                <a:gd name="T12" fmla="*/ 62 w 107"/>
                <a:gd name="T13" fmla="*/ 109 h 109"/>
                <a:gd name="T14" fmla="*/ 43 w 107"/>
                <a:gd name="T15" fmla="*/ 109 h 109"/>
                <a:gd name="T16" fmla="*/ 43 w 107"/>
                <a:gd name="T17" fmla="*/ 64 h 109"/>
                <a:gd name="T18" fmla="*/ 0 w 107"/>
                <a:gd name="T19" fmla="*/ 64 h 109"/>
                <a:gd name="T20" fmla="*/ 0 w 107"/>
                <a:gd name="T21" fmla="*/ 45 h 109"/>
                <a:gd name="T22" fmla="*/ 43 w 107"/>
                <a:gd name="T23" fmla="*/ 45 h 109"/>
                <a:gd name="T24" fmla="*/ 43 w 107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109">
                  <a:moveTo>
                    <a:pt x="43" y="0"/>
                  </a:moveTo>
                  <a:lnTo>
                    <a:pt x="62" y="0"/>
                  </a:lnTo>
                  <a:lnTo>
                    <a:pt x="62" y="45"/>
                  </a:lnTo>
                  <a:lnTo>
                    <a:pt x="107" y="45"/>
                  </a:lnTo>
                  <a:lnTo>
                    <a:pt x="107" y="64"/>
                  </a:lnTo>
                  <a:lnTo>
                    <a:pt x="62" y="64"/>
                  </a:lnTo>
                  <a:lnTo>
                    <a:pt x="62" y="109"/>
                  </a:lnTo>
                  <a:lnTo>
                    <a:pt x="43" y="109"/>
                  </a:lnTo>
                  <a:lnTo>
                    <a:pt x="43" y="64"/>
                  </a:lnTo>
                  <a:lnTo>
                    <a:pt x="0" y="64"/>
                  </a:lnTo>
                  <a:lnTo>
                    <a:pt x="0" y="45"/>
                  </a:lnTo>
                  <a:lnTo>
                    <a:pt x="43" y="4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79" name="Freeform 883"/>
            <p:cNvSpPr>
              <a:spLocks/>
            </p:cNvSpPr>
            <p:nvPr/>
          </p:nvSpPr>
          <p:spPr bwMode="auto">
            <a:xfrm>
              <a:off x="1979147" y="3593034"/>
              <a:ext cx="64462" cy="77509"/>
            </a:xfrm>
            <a:custGeom>
              <a:avLst/>
              <a:gdLst>
                <a:gd name="T0" fmla="*/ 0 w 124"/>
                <a:gd name="T1" fmla="*/ 0 h 161"/>
                <a:gd name="T2" fmla="*/ 21 w 124"/>
                <a:gd name="T3" fmla="*/ 0 h 161"/>
                <a:gd name="T4" fmla="*/ 21 w 124"/>
                <a:gd name="T5" fmla="*/ 66 h 161"/>
                <a:gd name="T6" fmla="*/ 104 w 124"/>
                <a:gd name="T7" fmla="*/ 66 h 161"/>
                <a:gd name="T8" fmla="*/ 104 w 124"/>
                <a:gd name="T9" fmla="*/ 0 h 161"/>
                <a:gd name="T10" fmla="*/ 124 w 124"/>
                <a:gd name="T11" fmla="*/ 0 h 161"/>
                <a:gd name="T12" fmla="*/ 124 w 124"/>
                <a:gd name="T13" fmla="*/ 161 h 161"/>
                <a:gd name="T14" fmla="*/ 104 w 124"/>
                <a:gd name="T15" fmla="*/ 161 h 161"/>
                <a:gd name="T16" fmla="*/ 104 w 124"/>
                <a:gd name="T17" fmla="*/ 83 h 161"/>
                <a:gd name="T18" fmla="*/ 21 w 124"/>
                <a:gd name="T19" fmla="*/ 83 h 161"/>
                <a:gd name="T20" fmla="*/ 21 w 124"/>
                <a:gd name="T21" fmla="*/ 161 h 161"/>
                <a:gd name="T22" fmla="*/ 0 w 124"/>
                <a:gd name="T23" fmla="*/ 161 h 161"/>
                <a:gd name="T24" fmla="*/ 0 w 124"/>
                <a:gd name="T2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161">
                  <a:moveTo>
                    <a:pt x="0" y="0"/>
                  </a:moveTo>
                  <a:lnTo>
                    <a:pt x="21" y="0"/>
                  </a:lnTo>
                  <a:lnTo>
                    <a:pt x="21" y="66"/>
                  </a:lnTo>
                  <a:lnTo>
                    <a:pt x="104" y="66"/>
                  </a:lnTo>
                  <a:lnTo>
                    <a:pt x="104" y="0"/>
                  </a:lnTo>
                  <a:lnTo>
                    <a:pt x="124" y="0"/>
                  </a:lnTo>
                  <a:lnTo>
                    <a:pt x="124" y="161"/>
                  </a:lnTo>
                  <a:lnTo>
                    <a:pt x="104" y="161"/>
                  </a:lnTo>
                  <a:lnTo>
                    <a:pt x="104" y="83"/>
                  </a:lnTo>
                  <a:lnTo>
                    <a:pt x="21" y="83"/>
                  </a:lnTo>
                  <a:lnTo>
                    <a:pt x="21" y="161"/>
                  </a:lnTo>
                  <a:lnTo>
                    <a:pt x="0" y="1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0" name="Freeform 884"/>
            <p:cNvSpPr>
              <a:spLocks noEditPoints="1"/>
            </p:cNvSpPr>
            <p:nvPr/>
          </p:nvSpPr>
          <p:spPr bwMode="auto">
            <a:xfrm>
              <a:off x="2056085" y="3613381"/>
              <a:ext cx="56144" cy="58131"/>
            </a:xfrm>
            <a:custGeom>
              <a:avLst/>
              <a:gdLst>
                <a:gd name="T0" fmla="*/ 54 w 106"/>
                <a:gd name="T1" fmla="*/ 19 h 121"/>
                <a:gd name="T2" fmla="*/ 46 w 106"/>
                <a:gd name="T3" fmla="*/ 19 h 121"/>
                <a:gd name="T4" fmla="*/ 38 w 106"/>
                <a:gd name="T5" fmla="*/ 22 h 121"/>
                <a:gd name="T6" fmla="*/ 32 w 106"/>
                <a:gd name="T7" fmla="*/ 25 h 121"/>
                <a:gd name="T8" fmla="*/ 25 w 106"/>
                <a:gd name="T9" fmla="*/ 32 h 121"/>
                <a:gd name="T10" fmla="*/ 22 w 106"/>
                <a:gd name="T11" fmla="*/ 38 h 121"/>
                <a:gd name="T12" fmla="*/ 20 w 106"/>
                <a:gd name="T13" fmla="*/ 46 h 121"/>
                <a:gd name="T14" fmla="*/ 86 w 106"/>
                <a:gd name="T15" fmla="*/ 46 h 121"/>
                <a:gd name="T16" fmla="*/ 84 w 106"/>
                <a:gd name="T17" fmla="*/ 40 h 121"/>
                <a:gd name="T18" fmla="*/ 83 w 106"/>
                <a:gd name="T19" fmla="*/ 33 h 121"/>
                <a:gd name="T20" fmla="*/ 79 w 106"/>
                <a:gd name="T21" fmla="*/ 28 h 121"/>
                <a:gd name="T22" fmla="*/ 73 w 106"/>
                <a:gd name="T23" fmla="*/ 24 h 121"/>
                <a:gd name="T24" fmla="*/ 68 w 106"/>
                <a:gd name="T25" fmla="*/ 20 h 121"/>
                <a:gd name="T26" fmla="*/ 62 w 106"/>
                <a:gd name="T27" fmla="*/ 19 h 121"/>
                <a:gd name="T28" fmla="*/ 54 w 106"/>
                <a:gd name="T29" fmla="*/ 19 h 121"/>
                <a:gd name="T30" fmla="*/ 54 w 106"/>
                <a:gd name="T31" fmla="*/ 0 h 121"/>
                <a:gd name="T32" fmla="*/ 76 w 106"/>
                <a:gd name="T33" fmla="*/ 3 h 121"/>
                <a:gd name="T34" fmla="*/ 92 w 106"/>
                <a:gd name="T35" fmla="*/ 16 h 121"/>
                <a:gd name="T36" fmla="*/ 100 w 106"/>
                <a:gd name="T37" fmla="*/ 27 h 121"/>
                <a:gd name="T38" fmla="*/ 105 w 106"/>
                <a:gd name="T39" fmla="*/ 43 h 121"/>
                <a:gd name="T40" fmla="*/ 106 w 106"/>
                <a:gd name="T41" fmla="*/ 60 h 121"/>
                <a:gd name="T42" fmla="*/ 106 w 106"/>
                <a:gd name="T43" fmla="*/ 62 h 121"/>
                <a:gd name="T44" fmla="*/ 106 w 106"/>
                <a:gd name="T45" fmla="*/ 65 h 121"/>
                <a:gd name="T46" fmla="*/ 20 w 106"/>
                <a:gd name="T47" fmla="*/ 65 h 121"/>
                <a:gd name="T48" fmla="*/ 24 w 106"/>
                <a:gd name="T49" fmla="*/ 81 h 121"/>
                <a:gd name="T50" fmla="*/ 32 w 106"/>
                <a:gd name="T51" fmla="*/ 92 h 121"/>
                <a:gd name="T52" fmla="*/ 36 w 106"/>
                <a:gd name="T53" fmla="*/ 97 h 121"/>
                <a:gd name="T54" fmla="*/ 43 w 106"/>
                <a:gd name="T55" fmla="*/ 100 h 121"/>
                <a:gd name="T56" fmla="*/ 49 w 106"/>
                <a:gd name="T57" fmla="*/ 101 h 121"/>
                <a:gd name="T58" fmla="*/ 55 w 106"/>
                <a:gd name="T59" fmla="*/ 103 h 121"/>
                <a:gd name="T60" fmla="*/ 62 w 106"/>
                <a:gd name="T61" fmla="*/ 101 h 121"/>
                <a:gd name="T62" fmla="*/ 68 w 106"/>
                <a:gd name="T63" fmla="*/ 100 h 121"/>
                <a:gd name="T64" fmla="*/ 75 w 106"/>
                <a:gd name="T65" fmla="*/ 98 h 121"/>
                <a:gd name="T66" fmla="*/ 79 w 106"/>
                <a:gd name="T67" fmla="*/ 94 h 121"/>
                <a:gd name="T68" fmla="*/ 83 w 106"/>
                <a:gd name="T69" fmla="*/ 90 h 121"/>
                <a:gd name="T70" fmla="*/ 86 w 106"/>
                <a:gd name="T71" fmla="*/ 84 h 121"/>
                <a:gd name="T72" fmla="*/ 106 w 106"/>
                <a:gd name="T73" fmla="*/ 86 h 121"/>
                <a:gd name="T74" fmla="*/ 100 w 106"/>
                <a:gd name="T75" fmla="*/ 101 h 121"/>
                <a:gd name="T76" fmla="*/ 89 w 106"/>
                <a:gd name="T77" fmla="*/ 111 h 121"/>
                <a:gd name="T78" fmla="*/ 73 w 106"/>
                <a:gd name="T79" fmla="*/ 119 h 121"/>
                <a:gd name="T80" fmla="*/ 55 w 106"/>
                <a:gd name="T81" fmla="*/ 121 h 121"/>
                <a:gd name="T82" fmla="*/ 40 w 106"/>
                <a:gd name="T83" fmla="*/ 119 h 121"/>
                <a:gd name="T84" fmla="*/ 25 w 106"/>
                <a:gd name="T85" fmla="*/ 114 h 121"/>
                <a:gd name="T86" fmla="*/ 14 w 106"/>
                <a:gd name="T87" fmla="*/ 105 h 121"/>
                <a:gd name="T88" fmla="*/ 6 w 106"/>
                <a:gd name="T89" fmla="*/ 94 h 121"/>
                <a:gd name="T90" fmla="*/ 1 w 106"/>
                <a:gd name="T91" fmla="*/ 79 h 121"/>
                <a:gd name="T92" fmla="*/ 0 w 106"/>
                <a:gd name="T93" fmla="*/ 62 h 121"/>
                <a:gd name="T94" fmla="*/ 1 w 106"/>
                <a:gd name="T95" fmla="*/ 43 h 121"/>
                <a:gd name="T96" fmla="*/ 6 w 106"/>
                <a:gd name="T97" fmla="*/ 28 h 121"/>
                <a:gd name="T98" fmla="*/ 14 w 106"/>
                <a:gd name="T99" fmla="*/ 16 h 121"/>
                <a:gd name="T100" fmla="*/ 32 w 106"/>
                <a:gd name="T101" fmla="*/ 5 h 121"/>
                <a:gd name="T102" fmla="*/ 54 w 106"/>
                <a:gd name="T10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" h="121">
                  <a:moveTo>
                    <a:pt x="54" y="19"/>
                  </a:moveTo>
                  <a:lnTo>
                    <a:pt x="46" y="19"/>
                  </a:lnTo>
                  <a:lnTo>
                    <a:pt x="38" y="22"/>
                  </a:lnTo>
                  <a:lnTo>
                    <a:pt x="32" y="25"/>
                  </a:lnTo>
                  <a:lnTo>
                    <a:pt x="25" y="32"/>
                  </a:lnTo>
                  <a:lnTo>
                    <a:pt x="22" y="38"/>
                  </a:lnTo>
                  <a:lnTo>
                    <a:pt x="20" y="46"/>
                  </a:lnTo>
                  <a:lnTo>
                    <a:pt x="86" y="46"/>
                  </a:lnTo>
                  <a:lnTo>
                    <a:pt x="84" y="40"/>
                  </a:lnTo>
                  <a:lnTo>
                    <a:pt x="83" y="33"/>
                  </a:lnTo>
                  <a:lnTo>
                    <a:pt x="79" y="28"/>
                  </a:lnTo>
                  <a:lnTo>
                    <a:pt x="73" y="24"/>
                  </a:lnTo>
                  <a:lnTo>
                    <a:pt x="68" y="20"/>
                  </a:lnTo>
                  <a:lnTo>
                    <a:pt x="62" y="19"/>
                  </a:lnTo>
                  <a:lnTo>
                    <a:pt x="54" y="19"/>
                  </a:lnTo>
                  <a:close/>
                  <a:moveTo>
                    <a:pt x="54" y="0"/>
                  </a:moveTo>
                  <a:lnTo>
                    <a:pt x="76" y="3"/>
                  </a:lnTo>
                  <a:lnTo>
                    <a:pt x="92" y="16"/>
                  </a:lnTo>
                  <a:lnTo>
                    <a:pt x="100" y="27"/>
                  </a:lnTo>
                  <a:lnTo>
                    <a:pt x="105" y="43"/>
                  </a:lnTo>
                  <a:lnTo>
                    <a:pt x="106" y="60"/>
                  </a:lnTo>
                  <a:lnTo>
                    <a:pt x="106" y="62"/>
                  </a:lnTo>
                  <a:lnTo>
                    <a:pt x="106" y="65"/>
                  </a:lnTo>
                  <a:lnTo>
                    <a:pt x="20" y="65"/>
                  </a:lnTo>
                  <a:lnTo>
                    <a:pt x="24" y="81"/>
                  </a:lnTo>
                  <a:lnTo>
                    <a:pt x="32" y="92"/>
                  </a:lnTo>
                  <a:lnTo>
                    <a:pt x="36" y="97"/>
                  </a:lnTo>
                  <a:lnTo>
                    <a:pt x="43" y="100"/>
                  </a:lnTo>
                  <a:lnTo>
                    <a:pt x="49" y="101"/>
                  </a:lnTo>
                  <a:lnTo>
                    <a:pt x="55" y="103"/>
                  </a:lnTo>
                  <a:lnTo>
                    <a:pt x="62" y="101"/>
                  </a:lnTo>
                  <a:lnTo>
                    <a:pt x="68" y="100"/>
                  </a:lnTo>
                  <a:lnTo>
                    <a:pt x="75" y="98"/>
                  </a:lnTo>
                  <a:lnTo>
                    <a:pt x="79" y="94"/>
                  </a:lnTo>
                  <a:lnTo>
                    <a:pt x="83" y="90"/>
                  </a:lnTo>
                  <a:lnTo>
                    <a:pt x="86" y="84"/>
                  </a:lnTo>
                  <a:lnTo>
                    <a:pt x="106" y="86"/>
                  </a:lnTo>
                  <a:lnTo>
                    <a:pt x="100" y="101"/>
                  </a:lnTo>
                  <a:lnTo>
                    <a:pt x="89" y="111"/>
                  </a:lnTo>
                  <a:lnTo>
                    <a:pt x="73" y="119"/>
                  </a:lnTo>
                  <a:lnTo>
                    <a:pt x="55" y="121"/>
                  </a:lnTo>
                  <a:lnTo>
                    <a:pt x="40" y="119"/>
                  </a:lnTo>
                  <a:lnTo>
                    <a:pt x="25" y="114"/>
                  </a:lnTo>
                  <a:lnTo>
                    <a:pt x="14" y="105"/>
                  </a:lnTo>
                  <a:lnTo>
                    <a:pt x="6" y="94"/>
                  </a:lnTo>
                  <a:lnTo>
                    <a:pt x="1" y="79"/>
                  </a:lnTo>
                  <a:lnTo>
                    <a:pt x="0" y="62"/>
                  </a:lnTo>
                  <a:lnTo>
                    <a:pt x="1" y="43"/>
                  </a:lnTo>
                  <a:lnTo>
                    <a:pt x="6" y="28"/>
                  </a:lnTo>
                  <a:lnTo>
                    <a:pt x="14" y="16"/>
                  </a:lnTo>
                  <a:lnTo>
                    <a:pt x="32" y="5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1" name="Freeform 885"/>
            <p:cNvSpPr>
              <a:spLocks/>
            </p:cNvSpPr>
            <p:nvPr/>
          </p:nvSpPr>
          <p:spPr bwMode="auto">
            <a:xfrm>
              <a:off x="2123666" y="3555249"/>
              <a:ext cx="42628" cy="62976"/>
            </a:xfrm>
            <a:custGeom>
              <a:avLst/>
              <a:gdLst>
                <a:gd name="T0" fmla="*/ 49 w 82"/>
                <a:gd name="T1" fmla="*/ 1 h 128"/>
                <a:gd name="T2" fmla="*/ 62 w 82"/>
                <a:gd name="T3" fmla="*/ 8 h 128"/>
                <a:gd name="T4" fmla="*/ 70 w 82"/>
                <a:gd name="T5" fmla="*/ 15 h 128"/>
                <a:gd name="T6" fmla="*/ 74 w 82"/>
                <a:gd name="T7" fmla="*/ 31 h 128"/>
                <a:gd name="T8" fmla="*/ 70 w 82"/>
                <a:gd name="T9" fmla="*/ 46 h 128"/>
                <a:gd name="T10" fmla="*/ 63 w 82"/>
                <a:gd name="T11" fmla="*/ 54 h 128"/>
                <a:gd name="T12" fmla="*/ 65 w 82"/>
                <a:gd name="T13" fmla="*/ 58 h 128"/>
                <a:gd name="T14" fmla="*/ 76 w 82"/>
                <a:gd name="T15" fmla="*/ 66 h 128"/>
                <a:gd name="T16" fmla="*/ 81 w 82"/>
                <a:gd name="T17" fmla="*/ 79 h 128"/>
                <a:gd name="T18" fmla="*/ 79 w 82"/>
                <a:gd name="T19" fmla="*/ 103 h 128"/>
                <a:gd name="T20" fmla="*/ 57 w 82"/>
                <a:gd name="T21" fmla="*/ 125 h 128"/>
                <a:gd name="T22" fmla="*/ 25 w 82"/>
                <a:gd name="T23" fmla="*/ 125 h 128"/>
                <a:gd name="T24" fmla="*/ 8 w 82"/>
                <a:gd name="T25" fmla="*/ 112 h 128"/>
                <a:gd name="T26" fmla="*/ 1 w 82"/>
                <a:gd name="T27" fmla="*/ 100 h 128"/>
                <a:gd name="T28" fmla="*/ 16 w 82"/>
                <a:gd name="T29" fmla="*/ 90 h 128"/>
                <a:gd name="T30" fmla="*/ 20 w 82"/>
                <a:gd name="T31" fmla="*/ 103 h 128"/>
                <a:gd name="T32" fmla="*/ 28 w 82"/>
                <a:gd name="T33" fmla="*/ 111 h 128"/>
                <a:gd name="T34" fmla="*/ 39 w 82"/>
                <a:gd name="T35" fmla="*/ 112 h 128"/>
                <a:gd name="T36" fmla="*/ 54 w 82"/>
                <a:gd name="T37" fmla="*/ 109 h 128"/>
                <a:gd name="T38" fmla="*/ 62 w 82"/>
                <a:gd name="T39" fmla="*/ 100 h 128"/>
                <a:gd name="T40" fmla="*/ 65 w 82"/>
                <a:gd name="T41" fmla="*/ 87 h 128"/>
                <a:gd name="T42" fmla="*/ 62 w 82"/>
                <a:gd name="T43" fmla="*/ 76 h 128"/>
                <a:gd name="T44" fmla="*/ 54 w 82"/>
                <a:gd name="T45" fmla="*/ 66 h 128"/>
                <a:gd name="T46" fmla="*/ 41 w 82"/>
                <a:gd name="T47" fmla="*/ 63 h 128"/>
                <a:gd name="T48" fmla="*/ 32 w 82"/>
                <a:gd name="T49" fmla="*/ 65 h 128"/>
                <a:gd name="T50" fmla="*/ 35 w 82"/>
                <a:gd name="T51" fmla="*/ 50 h 128"/>
                <a:gd name="T52" fmla="*/ 46 w 82"/>
                <a:gd name="T53" fmla="*/ 49 h 128"/>
                <a:gd name="T54" fmla="*/ 55 w 82"/>
                <a:gd name="T55" fmla="*/ 43 h 128"/>
                <a:gd name="T56" fmla="*/ 59 w 82"/>
                <a:gd name="T57" fmla="*/ 31 h 128"/>
                <a:gd name="T58" fmla="*/ 55 w 82"/>
                <a:gd name="T59" fmla="*/ 23 h 128"/>
                <a:gd name="T60" fmla="*/ 49 w 82"/>
                <a:gd name="T61" fmla="*/ 15 h 128"/>
                <a:gd name="T62" fmla="*/ 39 w 82"/>
                <a:gd name="T63" fmla="*/ 14 h 128"/>
                <a:gd name="T64" fmla="*/ 28 w 82"/>
                <a:gd name="T65" fmla="*/ 15 h 128"/>
                <a:gd name="T66" fmla="*/ 22 w 82"/>
                <a:gd name="T67" fmla="*/ 23 h 128"/>
                <a:gd name="T68" fmla="*/ 17 w 82"/>
                <a:gd name="T69" fmla="*/ 35 h 128"/>
                <a:gd name="T70" fmla="*/ 4 w 82"/>
                <a:gd name="T71" fmla="*/ 22 h 128"/>
                <a:gd name="T72" fmla="*/ 14 w 82"/>
                <a:gd name="T73" fmla="*/ 8 h 128"/>
                <a:gd name="T74" fmla="*/ 30 w 82"/>
                <a:gd name="T7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128">
                  <a:moveTo>
                    <a:pt x="38" y="0"/>
                  </a:moveTo>
                  <a:lnTo>
                    <a:pt x="49" y="1"/>
                  </a:lnTo>
                  <a:lnTo>
                    <a:pt x="57" y="4"/>
                  </a:lnTo>
                  <a:lnTo>
                    <a:pt x="62" y="8"/>
                  </a:lnTo>
                  <a:lnTo>
                    <a:pt x="67" y="11"/>
                  </a:lnTo>
                  <a:lnTo>
                    <a:pt x="70" y="15"/>
                  </a:lnTo>
                  <a:lnTo>
                    <a:pt x="73" y="23"/>
                  </a:lnTo>
                  <a:lnTo>
                    <a:pt x="74" y="31"/>
                  </a:lnTo>
                  <a:lnTo>
                    <a:pt x="73" y="39"/>
                  </a:lnTo>
                  <a:lnTo>
                    <a:pt x="70" y="46"/>
                  </a:lnTo>
                  <a:lnTo>
                    <a:pt x="67" y="50"/>
                  </a:lnTo>
                  <a:lnTo>
                    <a:pt x="63" y="54"/>
                  </a:lnTo>
                  <a:lnTo>
                    <a:pt x="57" y="55"/>
                  </a:lnTo>
                  <a:lnTo>
                    <a:pt x="65" y="58"/>
                  </a:lnTo>
                  <a:lnTo>
                    <a:pt x="70" y="62"/>
                  </a:lnTo>
                  <a:lnTo>
                    <a:pt x="76" y="66"/>
                  </a:lnTo>
                  <a:lnTo>
                    <a:pt x="79" y="73"/>
                  </a:lnTo>
                  <a:lnTo>
                    <a:pt x="81" y="79"/>
                  </a:lnTo>
                  <a:lnTo>
                    <a:pt x="82" y="87"/>
                  </a:lnTo>
                  <a:lnTo>
                    <a:pt x="79" y="103"/>
                  </a:lnTo>
                  <a:lnTo>
                    <a:pt x="70" y="116"/>
                  </a:lnTo>
                  <a:lnTo>
                    <a:pt x="57" y="125"/>
                  </a:lnTo>
                  <a:lnTo>
                    <a:pt x="39" y="128"/>
                  </a:lnTo>
                  <a:lnTo>
                    <a:pt x="25" y="125"/>
                  </a:lnTo>
                  <a:lnTo>
                    <a:pt x="12" y="117"/>
                  </a:lnTo>
                  <a:lnTo>
                    <a:pt x="8" y="112"/>
                  </a:lnTo>
                  <a:lnTo>
                    <a:pt x="3" y="106"/>
                  </a:lnTo>
                  <a:lnTo>
                    <a:pt x="1" y="100"/>
                  </a:lnTo>
                  <a:lnTo>
                    <a:pt x="0" y="93"/>
                  </a:lnTo>
                  <a:lnTo>
                    <a:pt x="16" y="90"/>
                  </a:lnTo>
                  <a:lnTo>
                    <a:pt x="19" y="98"/>
                  </a:lnTo>
                  <a:lnTo>
                    <a:pt x="20" y="103"/>
                  </a:lnTo>
                  <a:lnTo>
                    <a:pt x="25" y="108"/>
                  </a:lnTo>
                  <a:lnTo>
                    <a:pt x="28" y="111"/>
                  </a:lnTo>
                  <a:lnTo>
                    <a:pt x="35" y="112"/>
                  </a:lnTo>
                  <a:lnTo>
                    <a:pt x="39" y="112"/>
                  </a:lnTo>
                  <a:lnTo>
                    <a:pt x="47" y="112"/>
                  </a:lnTo>
                  <a:lnTo>
                    <a:pt x="54" y="109"/>
                  </a:lnTo>
                  <a:lnTo>
                    <a:pt x="59" y="106"/>
                  </a:lnTo>
                  <a:lnTo>
                    <a:pt x="62" y="100"/>
                  </a:lnTo>
                  <a:lnTo>
                    <a:pt x="65" y="95"/>
                  </a:lnTo>
                  <a:lnTo>
                    <a:pt x="65" y="87"/>
                  </a:lnTo>
                  <a:lnTo>
                    <a:pt x="65" y="81"/>
                  </a:lnTo>
                  <a:lnTo>
                    <a:pt x="62" y="76"/>
                  </a:lnTo>
                  <a:lnTo>
                    <a:pt x="59" y="70"/>
                  </a:lnTo>
                  <a:lnTo>
                    <a:pt x="54" y="66"/>
                  </a:lnTo>
                  <a:lnTo>
                    <a:pt x="47" y="65"/>
                  </a:lnTo>
                  <a:lnTo>
                    <a:pt x="41" y="63"/>
                  </a:lnTo>
                  <a:lnTo>
                    <a:pt x="36" y="65"/>
                  </a:lnTo>
                  <a:lnTo>
                    <a:pt x="32" y="65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41" y="50"/>
                  </a:lnTo>
                  <a:lnTo>
                    <a:pt x="46" y="49"/>
                  </a:lnTo>
                  <a:lnTo>
                    <a:pt x="51" y="46"/>
                  </a:lnTo>
                  <a:lnTo>
                    <a:pt x="55" y="43"/>
                  </a:lnTo>
                  <a:lnTo>
                    <a:pt x="57" y="38"/>
                  </a:lnTo>
                  <a:lnTo>
                    <a:pt x="59" y="31"/>
                  </a:lnTo>
                  <a:lnTo>
                    <a:pt x="57" y="27"/>
                  </a:lnTo>
                  <a:lnTo>
                    <a:pt x="55" y="23"/>
                  </a:lnTo>
                  <a:lnTo>
                    <a:pt x="52" y="19"/>
                  </a:lnTo>
                  <a:lnTo>
                    <a:pt x="49" y="15"/>
                  </a:lnTo>
                  <a:lnTo>
                    <a:pt x="44" y="14"/>
                  </a:lnTo>
                  <a:lnTo>
                    <a:pt x="39" y="14"/>
                  </a:lnTo>
                  <a:lnTo>
                    <a:pt x="33" y="14"/>
                  </a:lnTo>
                  <a:lnTo>
                    <a:pt x="28" y="15"/>
                  </a:lnTo>
                  <a:lnTo>
                    <a:pt x="25" y="19"/>
                  </a:lnTo>
                  <a:lnTo>
                    <a:pt x="22" y="23"/>
                  </a:lnTo>
                  <a:lnTo>
                    <a:pt x="19" y="28"/>
                  </a:lnTo>
                  <a:lnTo>
                    <a:pt x="17" y="35"/>
                  </a:lnTo>
                  <a:lnTo>
                    <a:pt x="1" y="33"/>
                  </a:lnTo>
                  <a:lnTo>
                    <a:pt x="4" y="22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2" name="Freeform 886"/>
            <p:cNvSpPr>
              <a:spLocks noEditPoints="1"/>
            </p:cNvSpPr>
            <p:nvPr/>
          </p:nvSpPr>
          <p:spPr bwMode="auto">
            <a:xfrm>
              <a:off x="1608897" y="3232710"/>
              <a:ext cx="117487" cy="108512"/>
            </a:xfrm>
            <a:custGeom>
              <a:avLst/>
              <a:gdLst>
                <a:gd name="T0" fmla="*/ 95 w 224"/>
                <a:gd name="T1" fmla="*/ 34 h 224"/>
                <a:gd name="T2" fmla="*/ 68 w 224"/>
                <a:gd name="T3" fmla="*/ 45 h 224"/>
                <a:gd name="T4" fmla="*/ 48 w 224"/>
                <a:gd name="T5" fmla="*/ 65 h 224"/>
                <a:gd name="T6" fmla="*/ 38 w 224"/>
                <a:gd name="T7" fmla="*/ 81 h 224"/>
                <a:gd name="T8" fmla="*/ 33 w 224"/>
                <a:gd name="T9" fmla="*/ 99 h 224"/>
                <a:gd name="T10" fmla="*/ 33 w 224"/>
                <a:gd name="T11" fmla="*/ 124 h 224"/>
                <a:gd name="T12" fmla="*/ 38 w 224"/>
                <a:gd name="T13" fmla="*/ 143 h 224"/>
                <a:gd name="T14" fmla="*/ 48 w 224"/>
                <a:gd name="T15" fmla="*/ 159 h 224"/>
                <a:gd name="T16" fmla="*/ 68 w 224"/>
                <a:gd name="T17" fmla="*/ 180 h 224"/>
                <a:gd name="T18" fmla="*/ 95 w 224"/>
                <a:gd name="T19" fmla="*/ 191 h 224"/>
                <a:gd name="T20" fmla="*/ 129 w 224"/>
                <a:gd name="T21" fmla="*/ 191 h 224"/>
                <a:gd name="T22" fmla="*/ 156 w 224"/>
                <a:gd name="T23" fmla="*/ 180 h 224"/>
                <a:gd name="T24" fmla="*/ 177 w 224"/>
                <a:gd name="T25" fmla="*/ 159 h 224"/>
                <a:gd name="T26" fmla="*/ 186 w 224"/>
                <a:gd name="T27" fmla="*/ 143 h 224"/>
                <a:gd name="T28" fmla="*/ 191 w 224"/>
                <a:gd name="T29" fmla="*/ 124 h 224"/>
                <a:gd name="T30" fmla="*/ 191 w 224"/>
                <a:gd name="T31" fmla="*/ 99 h 224"/>
                <a:gd name="T32" fmla="*/ 186 w 224"/>
                <a:gd name="T33" fmla="*/ 81 h 224"/>
                <a:gd name="T34" fmla="*/ 177 w 224"/>
                <a:gd name="T35" fmla="*/ 65 h 224"/>
                <a:gd name="T36" fmla="*/ 156 w 224"/>
                <a:gd name="T37" fmla="*/ 45 h 224"/>
                <a:gd name="T38" fmla="*/ 129 w 224"/>
                <a:gd name="T39" fmla="*/ 34 h 224"/>
                <a:gd name="T40" fmla="*/ 111 w 224"/>
                <a:gd name="T41" fmla="*/ 0 h 224"/>
                <a:gd name="T42" fmla="*/ 137 w 224"/>
                <a:gd name="T43" fmla="*/ 3 h 224"/>
                <a:gd name="T44" fmla="*/ 172 w 224"/>
                <a:gd name="T45" fmla="*/ 18 h 224"/>
                <a:gd name="T46" fmla="*/ 191 w 224"/>
                <a:gd name="T47" fmla="*/ 34 h 224"/>
                <a:gd name="T48" fmla="*/ 207 w 224"/>
                <a:gd name="T49" fmla="*/ 53 h 224"/>
                <a:gd name="T50" fmla="*/ 221 w 224"/>
                <a:gd name="T51" fmla="*/ 86 h 224"/>
                <a:gd name="T52" fmla="*/ 224 w 224"/>
                <a:gd name="T53" fmla="*/ 111 h 224"/>
                <a:gd name="T54" fmla="*/ 216 w 224"/>
                <a:gd name="T55" fmla="*/ 156 h 224"/>
                <a:gd name="T56" fmla="*/ 204 w 224"/>
                <a:gd name="T57" fmla="*/ 177 h 224"/>
                <a:gd name="T58" fmla="*/ 177 w 224"/>
                <a:gd name="T59" fmla="*/ 204 h 224"/>
                <a:gd name="T60" fmla="*/ 156 w 224"/>
                <a:gd name="T61" fmla="*/ 215 h 224"/>
                <a:gd name="T62" fmla="*/ 130 w 224"/>
                <a:gd name="T63" fmla="*/ 223 h 224"/>
                <a:gd name="T64" fmla="*/ 92 w 224"/>
                <a:gd name="T65" fmla="*/ 223 h 224"/>
                <a:gd name="T66" fmla="*/ 68 w 224"/>
                <a:gd name="T67" fmla="*/ 215 h 224"/>
                <a:gd name="T68" fmla="*/ 48 w 224"/>
                <a:gd name="T69" fmla="*/ 204 h 224"/>
                <a:gd name="T70" fmla="*/ 21 w 224"/>
                <a:gd name="T71" fmla="*/ 177 h 224"/>
                <a:gd name="T72" fmla="*/ 8 w 224"/>
                <a:gd name="T73" fmla="*/ 156 h 224"/>
                <a:gd name="T74" fmla="*/ 0 w 224"/>
                <a:gd name="T75" fmla="*/ 111 h 224"/>
                <a:gd name="T76" fmla="*/ 3 w 224"/>
                <a:gd name="T77" fmla="*/ 86 h 224"/>
                <a:gd name="T78" fmla="*/ 17 w 224"/>
                <a:gd name="T79" fmla="*/ 53 h 224"/>
                <a:gd name="T80" fmla="*/ 33 w 224"/>
                <a:gd name="T81" fmla="*/ 34 h 224"/>
                <a:gd name="T82" fmla="*/ 52 w 224"/>
                <a:gd name="T83" fmla="*/ 18 h 224"/>
                <a:gd name="T84" fmla="*/ 86 w 224"/>
                <a:gd name="T85" fmla="*/ 3 h 224"/>
                <a:gd name="T86" fmla="*/ 111 w 224"/>
                <a:gd name="T8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24">
                  <a:moveTo>
                    <a:pt x="111" y="32"/>
                  </a:moveTo>
                  <a:lnTo>
                    <a:pt x="95" y="34"/>
                  </a:lnTo>
                  <a:lnTo>
                    <a:pt x="81" y="38"/>
                  </a:lnTo>
                  <a:lnTo>
                    <a:pt x="68" y="45"/>
                  </a:lnTo>
                  <a:lnTo>
                    <a:pt x="56" y="56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8" y="81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2" y="111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8" y="143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56" y="169"/>
                  </a:lnTo>
                  <a:lnTo>
                    <a:pt x="68" y="180"/>
                  </a:lnTo>
                  <a:lnTo>
                    <a:pt x="81" y="186"/>
                  </a:lnTo>
                  <a:lnTo>
                    <a:pt x="95" y="191"/>
                  </a:lnTo>
                  <a:lnTo>
                    <a:pt x="111" y="192"/>
                  </a:lnTo>
                  <a:lnTo>
                    <a:pt x="129" y="191"/>
                  </a:lnTo>
                  <a:lnTo>
                    <a:pt x="143" y="186"/>
                  </a:lnTo>
                  <a:lnTo>
                    <a:pt x="156" y="180"/>
                  </a:lnTo>
                  <a:lnTo>
                    <a:pt x="169" y="169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86" y="143"/>
                  </a:lnTo>
                  <a:lnTo>
                    <a:pt x="191" y="124"/>
                  </a:lnTo>
                  <a:lnTo>
                    <a:pt x="191" y="124"/>
                  </a:lnTo>
                  <a:lnTo>
                    <a:pt x="192" y="111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86" y="81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69" y="56"/>
                  </a:lnTo>
                  <a:lnTo>
                    <a:pt x="156" y="45"/>
                  </a:lnTo>
                  <a:lnTo>
                    <a:pt x="143" y="38"/>
                  </a:lnTo>
                  <a:lnTo>
                    <a:pt x="129" y="34"/>
                  </a:lnTo>
                  <a:lnTo>
                    <a:pt x="111" y="32"/>
                  </a:lnTo>
                  <a:close/>
                  <a:moveTo>
                    <a:pt x="111" y="0"/>
                  </a:moveTo>
                  <a:lnTo>
                    <a:pt x="130" y="2"/>
                  </a:lnTo>
                  <a:lnTo>
                    <a:pt x="137" y="3"/>
                  </a:lnTo>
                  <a:lnTo>
                    <a:pt x="156" y="10"/>
                  </a:lnTo>
                  <a:lnTo>
                    <a:pt x="172" y="18"/>
                  </a:lnTo>
                  <a:lnTo>
                    <a:pt x="177" y="21"/>
                  </a:lnTo>
                  <a:lnTo>
                    <a:pt x="191" y="34"/>
                  </a:lnTo>
                  <a:lnTo>
                    <a:pt x="204" y="48"/>
                  </a:lnTo>
                  <a:lnTo>
                    <a:pt x="207" y="53"/>
                  </a:lnTo>
                  <a:lnTo>
                    <a:pt x="216" y="68"/>
                  </a:lnTo>
                  <a:lnTo>
                    <a:pt x="221" y="86"/>
                  </a:lnTo>
                  <a:lnTo>
                    <a:pt x="223" y="92"/>
                  </a:lnTo>
                  <a:lnTo>
                    <a:pt x="224" y="111"/>
                  </a:lnTo>
                  <a:lnTo>
                    <a:pt x="223" y="130"/>
                  </a:lnTo>
                  <a:lnTo>
                    <a:pt x="216" y="156"/>
                  </a:lnTo>
                  <a:lnTo>
                    <a:pt x="207" y="172"/>
                  </a:lnTo>
                  <a:lnTo>
                    <a:pt x="204" y="177"/>
                  </a:lnTo>
                  <a:lnTo>
                    <a:pt x="191" y="191"/>
                  </a:lnTo>
                  <a:lnTo>
                    <a:pt x="177" y="204"/>
                  </a:lnTo>
                  <a:lnTo>
                    <a:pt x="172" y="207"/>
                  </a:lnTo>
                  <a:lnTo>
                    <a:pt x="156" y="215"/>
                  </a:lnTo>
                  <a:lnTo>
                    <a:pt x="137" y="221"/>
                  </a:lnTo>
                  <a:lnTo>
                    <a:pt x="130" y="223"/>
                  </a:lnTo>
                  <a:lnTo>
                    <a:pt x="111" y="224"/>
                  </a:lnTo>
                  <a:lnTo>
                    <a:pt x="92" y="223"/>
                  </a:lnTo>
                  <a:lnTo>
                    <a:pt x="86" y="221"/>
                  </a:lnTo>
                  <a:lnTo>
                    <a:pt x="68" y="215"/>
                  </a:lnTo>
                  <a:lnTo>
                    <a:pt x="52" y="207"/>
                  </a:lnTo>
                  <a:lnTo>
                    <a:pt x="48" y="204"/>
                  </a:lnTo>
                  <a:lnTo>
                    <a:pt x="33" y="191"/>
                  </a:lnTo>
                  <a:lnTo>
                    <a:pt x="21" y="177"/>
                  </a:lnTo>
                  <a:lnTo>
                    <a:pt x="17" y="172"/>
                  </a:lnTo>
                  <a:lnTo>
                    <a:pt x="8" y="156"/>
                  </a:lnTo>
                  <a:lnTo>
                    <a:pt x="1" y="130"/>
                  </a:lnTo>
                  <a:lnTo>
                    <a:pt x="0" y="111"/>
                  </a:lnTo>
                  <a:lnTo>
                    <a:pt x="1" y="92"/>
                  </a:lnTo>
                  <a:lnTo>
                    <a:pt x="3" y="86"/>
                  </a:lnTo>
                  <a:lnTo>
                    <a:pt x="8" y="68"/>
                  </a:lnTo>
                  <a:lnTo>
                    <a:pt x="17" y="53"/>
                  </a:lnTo>
                  <a:lnTo>
                    <a:pt x="21" y="48"/>
                  </a:lnTo>
                  <a:lnTo>
                    <a:pt x="33" y="34"/>
                  </a:lnTo>
                  <a:lnTo>
                    <a:pt x="48" y="21"/>
                  </a:lnTo>
                  <a:lnTo>
                    <a:pt x="52" y="18"/>
                  </a:lnTo>
                  <a:lnTo>
                    <a:pt x="68" y="10"/>
                  </a:lnTo>
                  <a:lnTo>
                    <a:pt x="86" y="3"/>
                  </a:lnTo>
                  <a:lnTo>
                    <a:pt x="92" y="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4" name="Freeform 888"/>
            <p:cNvSpPr>
              <a:spLocks noEditPoints="1"/>
            </p:cNvSpPr>
            <p:nvPr/>
          </p:nvSpPr>
          <p:spPr bwMode="auto">
            <a:xfrm>
              <a:off x="1620333" y="3423485"/>
              <a:ext cx="94614" cy="88166"/>
            </a:xfrm>
            <a:custGeom>
              <a:avLst/>
              <a:gdLst>
                <a:gd name="T0" fmla="*/ 31 w 183"/>
                <a:gd name="T1" fmla="*/ 32 h 183"/>
                <a:gd name="T2" fmla="*/ 31 w 183"/>
                <a:gd name="T3" fmla="*/ 151 h 183"/>
                <a:gd name="T4" fmla="*/ 151 w 183"/>
                <a:gd name="T5" fmla="*/ 151 h 183"/>
                <a:gd name="T6" fmla="*/ 151 w 183"/>
                <a:gd name="T7" fmla="*/ 32 h 183"/>
                <a:gd name="T8" fmla="*/ 31 w 183"/>
                <a:gd name="T9" fmla="*/ 32 h 183"/>
                <a:gd name="T10" fmla="*/ 0 w 183"/>
                <a:gd name="T11" fmla="*/ 0 h 183"/>
                <a:gd name="T12" fmla="*/ 183 w 183"/>
                <a:gd name="T13" fmla="*/ 0 h 183"/>
                <a:gd name="T14" fmla="*/ 183 w 183"/>
                <a:gd name="T15" fmla="*/ 183 h 183"/>
                <a:gd name="T16" fmla="*/ 0 w 183"/>
                <a:gd name="T17" fmla="*/ 183 h 183"/>
                <a:gd name="T18" fmla="*/ 0 w 183"/>
                <a:gd name="T1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83">
                  <a:moveTo>
                    <a:pt x="31" y="32"/>
                  </a:moveTo>
                  <a:lnTo>
                    <a:pt x="31" y="151"/>
                  </a:lnTo>
                  <a:lnTo>
                    <a:pt x="151" y="151"/>
                  </a:lnTo>
                  <a:lnTo>
                    <a:pt x="151" y="32"/>
                  </a:lnTo>
                  <a:lnTo>
                    <a:pt x="31" y="32"/>
                  </a:lnTo>
                  <a:close/>
                  <a:moveTo>
                    <a:pt x="0" y="0"/>
                  </a:moveTo>
                  <a:lnTo>
                    <a:pt x="183" y="0"/>
                  </a:lnTo>
                  <a:lnTo>
                    <a:pt x="183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5" name="Freeform 889"/>
            <p:cNvSpPr>
              <a:spLocks noEditPoints="1"/>
            </p:cNvSpPr>
            <p:nvPr/>
          </p:nvSpPr>
          <p:spPr bwMode="auto">
            <a:xfrm>
              <a:off x="1596420" y="3543623"/>
              <a:ext cx="142440" cy="116263"/>
            </a:xfrm>
            <a:custGeom>
              <a:avLst/>
              <a:gdLst>
                <a:gd name="T0" fmla="*/ 139 w 276"/>
                <a:gd name="T1" fmla="*/ 63 h 238"/>
                <a:gd name="T2" fmla="*/ 56 w 276"/>
                <a:gd name="T3" fmla="*/ 206 h 238"/>
                <a:gd name="T4" fmla="*/ 222 w 276"/>
                <a:gd name="T5" fmla="*/ 206 h 238"/>
                <a:gd name="T6" fmla="*/ 139 w 276"/>
                <a:gd name="T7" fmla="*/ 63 h 238"/>
                <a:gd name="T8" fmla="*/ 137 w 276"/>
                <a:gd name="T9" fmla="*/ 0 h 238"/>
                <a:gd name="T10" fmla="*/ 152 w 276"/>
                <a:gd name="T11" fmla="*/ 24 h 238"/>
                <a:gd name="T12" fmla="*/ 263 w 276"/>
                <a:gd name="T13" fmla="*/ 214 h 238"/>
                <a:gd name="T14" fmla="*/ 276 w 276"/>
                <a:gd name="T15" fmla="*/ 238 h 238"/>
                <a:gd name="T16" fmla="*/ 0 w 276"/>
                <a:gd name="T17" fmla="*/ 238 h 238"/>
                <a:gd name="T18" fmla="*/ 15 w 276"/>
                <a:gd name="T19" fmla="*/ 214 h 238"/>
                <a:gd name="T20" fmla="*/ 125 w 276"/>
                <a:gd name="T21" fmla="*/ 24 h 238"/>
                <a:gd name="T22" fmla="*/ 137 w 276"/>
                <a:gd name="T2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238">
                  <a:moveTo>
                    <a:pt x="139" y="63"/>
                  </a:moveTo>
                  <a:lnTo>
                    <a:pt x="56" y="206"/>
                  </a:lnTo>
                  <a:lnTo>
                    <a:pt x="222" y="206"/>
                  </a:lnTo>
                  <a:lnTo>
                    <a:pt x="139" y="63"/>
                  </a:lnTo>
                  <a:close/>
                  <a:moveTo>
                    <a:pt x="137" y="0"/>
                  </a:moveTo>
                  <a:lnTo>
                    <a:pt x="152" y="24"/>
                  </a:lnTo>
                  <a:lnTo>
                    <a:pt x="263" y="214"/>
                  </a:lnTo>
                  <a:lnTo>
                    <a:pt x="276" y="238"/>
                  </a:lnTo>
                  <a:lnTo>
                    <a:pt x="0" y="238"/>
                  </a:lnTo>
                  <a:lnTo>
                    <a:pt x="15" y="214"/>
                  </a:lnTo>
                  <a:lnTo>
                    <a:pt x="125" y="24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89" name="Line 893"/>
            <p:cNvSpPr>
              <a:spLocks noChangeShapeType="1"/>
            </p:cNvSpPr>
            <p:nvPr/>
          </p:nvSpPr>
          <p:spPr bwMode="auto">
            <a:xfrm flipV="1">
              <a:off x="216844" y="2905282"/>
              <a:ext cx="39509" cy="2906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0" name="Line 894"/>
            <p:cNvSpPr>
              <a:spLocks noChangeShapeType="1"/>
            </p:cNvSpPr>
            <p:nvPr/>
          </p:nvSpPr>
          <p:spPr bwMode="auto">
            <a:xfrm flipV="1">
              <a:off x="295862" y="2849088"/>
              <a:ext cx="39509" cy="2906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1" name="Line 895"/>
            <p:cNvSpPr>
              <a:spLocks noChangeShapeType="1"/>
            </p:cNvSpPr>
            <p:nvPr/>
          </p:nvSpPr>
          <p:spPr bwMode="auto">
            <a:xfrm flipV="1">
              <a:off x="374880" y="2792894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2" name="Line 896"/>
            <p:cNvSpPr>
              <a:spLocks noChangeShapeType="1"/>
            </p:cNvSpPr>
            <p:nvPr/>
          </p:nvSpPr>
          <p:spPr bwMode="auto">
            <a:xfrm flipV="1">
              <a:off x="453897" y="2735732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3" name="Line 897"/>
            <p:cNvSpPr>
              <a:spLocks noChangeShapeType="1"/>
            </p:cNvSpPr>
            <p:nvPr/>
          </p:nvSpPr>
          <p:spPr bwMode="auto">
            <a:xfrm flipV="1">
              <a:off x="532915" y="2678569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4" name="Line 898"/>
            <p:cNvSpPr>
              <a:spLocks noChangeShapeType="1"/>
            </p:cNvSpPr>
            <p:nvPr/>
          </p:nvSpPr>
          <p:spPr bwMode="auto">
            <a:xfrm flipV="1">
              <a:off x="611933" y="2621407"/>
              <a:ext cx="39509" cy="2906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5" name="Line 899"/>
            <p:cNvSpPr>
              <a:spLocks noChangeShapeType="1"/>
            </p:cNvSpPr>
            <p:nvPr/>
          </p:nvSpPr>
          <p:spPr bwMode="auto">
            <a:xfrm flipV="1">
              <a:off x="690950" y="2565213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6" name="Line 900"/>
            <p:cNvSpPr>
              <a:spLocks noChangeShapeType="1"/>
            </p:cNvSpPr>
            <p:nvPr/>
          </p:nvSpPr>
          <p:spPr bwMode="auto">
            <a:xfrm flipV="1">
              <a:off x="769968" y="2508050"/>
              <a:ext cx="39509" cy="2906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7" name="Line 901"/>
            <p:cNvSpPr>
              <a:spLocks noChangeShapeType="1"/>
            </p:cNvSpPr>
            <p:nvPr/>
          </p:nvSpPr>
          <p:spPr bwMode="auto">
            <a:xfrm flipV="1">
              <a:off x="848986" y="2451856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8" name="Line 902"/>
            <p:cNvSpPr>
              <a:spLocks noChangeShapeType="1"/>
            </p:cNvSpPr>
            <p:nvPr/>
          </p:nvSpPr>
          <p:spPr bwMode="auto">
            <a:xfrm flipV="1">
              <a:off x="928003" y="2394694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99" name="Line 903"/>
            <p:cNvSpPr>
              <a:spLocks noChangeShapeType="1"/>
            </p:cNvSpPr>
            <p:nvPr/>
          </p:nvSpPr>
          <p:spPr bwMode="auto">
            <a:xfrm flipV="1">
              <a:off x="1007021" y="2337531"/>
              <a:ext cx="39509" cy="2906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0" name="Line 904"/>
            <p:cNvSpPr>
              <a:spLocks noChangeShapeType="1"/>
            </p:cNvSpPr>
            <p:nvPr/>
          </p:nvSpPr>
          <p:spPr bwMode="auto">
            <a:xfrm flipV="1">
              <a:off x="1086039" y="2280369"/>
              <a:ext cx="39509" cy="2906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1" name="Line 905"/>
            <p:cNvSpPr>
              <a:spLocks noChangeShapeType="1"/>
            </p:cNvSpPr>
            <p:nvPr/>
          </p:nvSpPr>
          <p:spPr bwMode="auto">
            <a:xfrm flipV="1">
              <a:off x="1165057" y="2224175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2" name="Line 906"/>
            <p:cNvSpPr>
              <a:spLocks noChangeShapeType="1"/>
            </p:cNvSpPr>
            <p:nvPr/>
          </p:nvSpPr>
          <p:spPr bwMode="auto">
            <a:xfrm flipV="1">
              <a:off x="1244074" y="2167981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3" name="Line 907"/>
            <p:cNvSpPr>
              <a:spLocks noChangeShapeType="1"/>
            </p:cNvSpPr>
            <p:nvPr/>
          </p:nvSpPr>
          <p:spPr bwMode="auto">
            <a:xfrm flipV="1">
              <a:off x="1323092" y="2110818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4" name="Line 908"/>
            <p:cNvSpPr>
              <a:spLocks noChangeShapeType="1"/>
            </p:cNvSpPr>
            <p:nvPr/>
          </p:nvSpPr>
          <p:spPr bwMode="auto">
            <a:xfrm flipV="1">
              <a:off x="1402110" y="2053656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5" name="Line 909"/>
            <p:cNvSpPr>
              <a:spLocks noChangeShapeType="1"/>
            </p:cNvSpPr>
            <p:nvPr/>
          </p:nvSpPr>
          <p:spPr bwMode="auto">
            <a:xfrm flipV="1">
              <a:off x="1481127" y="1996493"/>
              <a:ext cx="39509" cy="2906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6" name="Line 910"/>
            <p:cNvSpPr>
              <a:spLocks noChangeShapeType="1"/>
            </p:cNvSpPr>
            <p:nvPr/>
          </p:nvSpPr>
          <p:spPr bwMode="auto">
            <a:xfrm flipV="1">
              <a:off x="1560145" y="1939331"/>
              <a:ext cx="39509" cy="29066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7" name="Line 911"/>
            <p:cNvSpPr>
              <a:spLocks noChangeShapeType="1"/>
            </p:cNvSpPr>
            <p:nvPr/>
          </p:nvSpPr>
          <p:spPr bwMode="auto">
            <a:xfrm flipV="1">
              <a:off x="1639163" y="1883137"/>
              <a:ext cx="39509" cy="28097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8" name="Line 912"/>
            <p:cNvSpPr>
              <a:spLocks noChangeShapeType="1"/>
            </p:cNvSpPr>
            <p:nvPr/>
          </p:nvSpPr>
          <p:spPr bwMode="auto">
            <a:xfrm flipV="1">
              <a:off x="1718180" y="1826943"/>
              <a:ext cx="39509" cy="27128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09" name="Line 913"/>
            <p:cNvSpPr>
              <a:spLocks noChangeShapeType="1"/>
            </p:cNvSpPr>
            <p:nvPr/>
          </p:nvSpPr>
          <p:spPr bwMode="auto">
            <a:xfrm flipV="1">
              <a:off x="1797198" y="1785282"/>
              <a:ext cx="17675" cy="12595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0" name="Line 914"/>
            <p:cNvSpPr>
              <a:spLocks noChangeShapeType="1"/>
            </p:cNvSpPr>
            <p:nvPr/>
          </p:nvSpPr>
          <p:spPr bwMode="auto">
            <a:xfrm flipV="1">
              <a:off x="284425" y="3491441"/>
              <a:ext cx="40549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1" name="Line 915"/>
            <p:cNvSpPr>
              <a:spLocks noChangeShapeType="1"/>
            </p:cNvSpPr>
            <p:nvPr/>
          </p:nvSpPr>
          <p:spPr bwMode="auto">
            <a:xfrm flipV="1">
              <a:off x="367602" y="3440092"/>
              <a:ext cx="4158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2" name="Line 916"/>
            <p:cNvSpPr>
              <a:spLocks noChangeShapeType="1"/>
            </p:cNvSpPr>
            <p:nvPr/>
          </p:nvSpPr>
          <p:spPr bwMode="auto">
            <a:xfrm flipV="1">
              <a:off x="450778" y="3388742"/>
              <a:ext cx="41588" cy="26159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3" name="Line 917"/>
            <p:cNvSpPr>
              <a:spLocks noChangeShapeType="1"/>
            </p:cNvSpPr>
            <p:nvPr/>
          </p:nvSpPr>
          <p:spPr bwMode="auto">
            <a:xfrm flipV="1">
              <a:off x="534994" y="3338362"/>
              <a:ext cx="4158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4" name="Line 918"/>
            <p:cNvSpPr>
              <a:spLocks noChangeShapeType="1"/>
            </p:cNvSpPr>
            <p:nvPr/>
          </p:nvSpPr>
          <p:spPr bwMode="auto">
            <a:xfrm flipV="1">
              <a:off x="618171" y="3287981"/>
              <a:ext cx="4158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5" name="Line 919"/>
            <p:cNvSpPr>
              <a:spLocks noChangeShapeType="1"/>
            </p:cNvSpPr>
            <p:nvPr/>
          </p:nvSpPr>
          <p:spPr bwMode="auto">
            <a:xfrm flipV="1">
              <a:off x="702387" y="3236631"/>
              <a:ext cx="40549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6" name="Line 920"/>
            <p:cNvSpPr>
              <a:spLocks noChangeShapeType="1"/>
            </p:cNvSpPr>
            <p:nvPr/>
          </p:nvSpPr>
          <p:spPr bwMode="auto">
            <a:xfrm flipV="1">
              <a:off x="785564" y="3185282"/>
              <a:ext cx="4158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7" name="Line 921"/>
            <p:cNvSpPr>
              <a:spLocks noChangeShapeType="1"/>
            </p:cNvSpPr>
            <p:nvPr/>
          </p:nvSpPr>
          <p:spPr bwMode="auto">
            <a:xfrm flipV="1">
              <a:off x="868740" y="3133932"/>
              <a:ext cx="41588" cy="26159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8" name="Line 922"/>
            <p:cNvSpPr>
              <a:spLocks noChangeShapeType="1"/>
            </p:cNvSpPr>
            <p:nvPr/>
          </p:nvSpPr>
          <p:spPr bwMode="auto">
            <a:xfrm flipV="1">
              <a:off x="952956" y="3083552"/>
              <a:ext cx="40549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19" name="Line 923"/>
            <p:cNvSpPr>
              <a:spLocks noChangeShapeType="1"/>
            </p:cNvSpPr>
            <p:nvPr/>
          </p:nvSpPr>
          <p:spPr bwMode="auto">
            <a:xfrm flipV="1">
              <a:off x="1036133" y="3033171"/>
              <a:ext cx="4158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0" name="Line 924"/>
            <p:cNvSpPr>
              <a:spLocks noChangeShapeType="1"/>
            </p:cNvSpPr>
            <p:nvPr/>
          </p:nvSpPr>
          <p:spPr bwMode="auto">
            <a:xfrm flipV="1">
              <a:off x="1119309" y="2981822"/>
              <a:ext cx="4158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1" name="Line 925"/>
            <p:cNvSpPr>
              <a:spLocks noChangeShapeType="1"/>
            </p:cNvSpPr>
            <p:nvPr/>
          </p:nvSpPr>
          <p:spPr bwMode="auto">
            <a:xfrm flipV="1">
              <a:off x="1202486" y="2930472"/>
              <a:ext cx="4262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2" name="Line 926"/>
            <p:cNvSpPr>
              <a:spLocks noChangeShapeType="1"/>
            </p:cNvSpPr>
            <p:nvPr/>
          </p:nvSpPr>
          <p:spPr bwMode="auto">
            <a:xfrm flipV="1">
              <a:off x="1285663" y="2879123"/>
              <a:ext cx="42628" cy="26159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3" name="Line 927"/>
            <p:cNvSpPr>
              <a:spLocks noChangeShapeType="1"/>
            </p:cNvSpPr>
            <p:nvPr/>
          </p:nvSpPr>
          <p:spPr bwMode="auto">
            <a:xfrm flipV="1">
              <a:off x="1369879" y="2828742"/>
              <a:ext cx="4158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4" name="Line 928"/>
            <p:cNvSpPr>
              <a:spLocks noChangeShapeType="1"/>
            </p:cNvSpPr>
            <p:nvPr/>
          </p:nvSpPr>
          <p:spPr bwMode="auto">
            <a:xfrm flipV="1">
              <a:off x="1453056" y="2778362"/>
              <a:ext cx="4262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5" name="Line 929"/>
            <p:cNvSpPr>
              <a:spLocks noChangeShapeType="1"/>
            </p:cNvSpPr>
            <p:nvPr/>
          </p:nvSpPr>
          <p:spPr bwMode="auto">
            <a:xfrm flipV="1">
              <a:off x="1537271" y="2727012"/>
              <a:ext cx="4158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6" name="Line 930"/>
            <p:cNvSpPr>
              <a:spLocks noChangeShapeType="1"/>
            </p:cNvSpPr>
            <p:nvPr/>
          </p:nvSpPr>
          <p:spPr bwMode="auto">
            <a:xfrm flipV="1">
              <a:off x="1620448" y="2675663"/>
              <a:ext cx="4262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7" name="Line 931"/>
            <p:cNvSpPr>
              <a:spLocks noChangeShapeType="1"/>
            </p:cNvSpPr>
            <p:nvPr/>
          </p:nvSpPr>
          <p:spPr bwMode="auto">
            <a:xfrm flipV="1">
              <a:off x="1703625" y="2624313"/>
              <a:ext cx="42628" cy="26159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8" name="Line 932"/>
            <p:cNvSpPr>
              <a:spLocks noChangeShapeType="1"/>
            </p:cNvSpPr>
            <p:nvPr/>
          </p:nvSpPr>
          <p:spPr bwMode="auto">
            <a:xfrm flipV="1">
              <a:off x="1787841" y="2573933"/>
              <a:ext cx="4158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29" name="Line 933"/>
            <p:cNvSpPr>
              <a:spLocks noChangeShapeType="1"/>
            </p:cNvSpPr>
            <p:nvPr/>
          </p:nvSpPr>
          <p:spPr bwMode="auto">
            <a:xfrm flipV="1">
              <a:off x="1871018" y="2523552"/>
              <a:ext cx="42628" cy="2519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0" name="Line 934"/>
            <p:cNvSpPr>
              <a:spLocks noChangeShapeType="1"/>
            </p:cNvSpPr>
            <p:nvPr/>
          </p:nvSpPr>
          <p:spPr bwMode="auto">
            <a:xfrm flipV="1">
              <a:off x="356165" y="3133932"/>
              <a:ext cx="41588" cy="2712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1" name="Line 935"/>
            <p:cNvSpPr>
              <a:spLocks noChangeShapeType="1"/>
            </p:cNvSpPr>
            <p:nvPr/>
          </p:nvSpPr>
          <p:spPr bwMode="auto">
            <a:xfrm flipV="1">
              <a:off x="438302" y="3081614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2" name="Line 936"/>
            <p:cNvSpPr>
              <a:spLocks noChangeShapeType="1"/>
            </p:cNvSpPr>
            <p:nvPr/>
          </p:nvSpPr>
          <p:spPr bwMode="auto">
            <a:xfrm flipV="1">
              <a:off x="519399" y="3029296"/>
              <a:ext cx="41588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3" name="Line 937"/>
            <p:cNvSpPr>
              <a:spLocks noChangeShapeType="1"/>
            </p:cNvSpPr>
            <p:nvPr/>
          </p:nvSpPr>
          <p:spPr bwMode="auto">
            <a:xfrm flipV="1">
              <a:off x="602576" y="2976009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4" name="Line 938"/>
            <p:cNvSpPr>
              <a:spLocks noChangeShapeType="1"/>
            </p:cNvSpPr>
            <p:nvPr/>
          </p:nvSpPr>
          <p:spPr bwMode="auto">
            <a:xfrm flipV="1">
              <a:off x="684712" y="2922721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5" name="Line 939"/>
            <p:cNvSpPr>
              <a:spLocks noChangeShapeType="1"/>
            </p:cNvSpPr>
            <p:nvPr/>
          </p:nvSpPr>
          <p:spPr bwMode="auto">
            <a:xfrm flipV="1">
              <a:off x="766849" y="2869435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6" name="Line 940"/>
            <p:cNvSpPr>
              <a:spLocks noChangeShapeType="1"/>
            </p:cNvSpPr>
            <p:nvPr/>
          </p:nvSpPr>
          <p:spPr bwMode="auto">
            <a:xfrm flipV="1">
              <a:off x="847946" y="2816147"/>
              <a:ext cx="41588" cy="2712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7" name="Line 941"/>
            <p:cNvSpPr>
              <a:spLocks noChangeShapeType="1"/>
            </p:cNvSpPr>
            <p:nvPr/>
          </p:nvSpPr>
          <p:spPr bwMode="auto">
            <a:xfrm flipV="1">
              <a:off x="930083" y="2762860"/>
              <a:ext cx="41588" cy="2712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8" name="Line 942"/>
            <p:cNvSpPr>
              <a:spLocks noChangeShapeType="1"/>
            </p:cNvSpPr>
            <p:nvPr/>
          </p:nvSpPr>
          <p:spPr bwMode="auto">
            <a:xfrm flipV="1">
              <a:off x="1012220" y="2710542"/>
              <a:ext cx="41588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39" name="Line 943"/>
            <p:cNvSpPr>
              <a:spLocks noChangeShapeType="1"/>
            </p:cNvSpPr>
            <p:nvPr/>
          </p:nvSpPr>
          <p:spPr bwMode="auto">
            <a:xfrm flipV="1">
              <a:off x="1095397" y="2658223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0" name="Line 944"/>
            <p:cNvSpPr>
              <a:spLocks noChangeShapeType="1"/>
            </p:cNvSpPr>
            <p:nvPr/>
          </p:nvSpPr>
          <p:spPr bwMode="auto">
            <a:xfrm flipV="1">
              <a:off x="1176494" y="2604936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1" name="Line 945"/>
            <p:cNvSpPr>
              <a:spLocks noChangeShapeType="1"/>
            </p:cNvSpPr>
            <p:nvPr/>
          </p:nvSpPr>
          <p:spPr bwMode="auto">
            <a:xfrm flipV="1">
              <a:off x="1258630" y="2551649"/>
              <a:ext cx="41588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2" name="Line 946"/>
            <p:cNvSpPr>
              <a:spLocks noChangeShapeType="1"/>
            </p:cNvSpPr>
            <p:nvPr/>
          </p:nvSpPr>
          <p:spPr bwMode="auto">
            <a:xfrm flipV="1">
              <a:off x="1340767" y="2498362"/>
              <a:ext cx="41588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3" name="Line 947"/>
            <p:cNvSpPr>
              <a:spLocks noChangeShapeType="1"/>
            </p:cNvSpPr>
            <p:nvPr/>
          </p:nvSpPr>
          <p:spPr bwMode="auto">
            <a:xfrm flipV="1">
              <a:off x="1422904" y="2445075"/>
              <a:ext cx="41588" cy="2712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4" name="Line 948"/>
            <p:cNvSpPr>
              <a:spLocks noChangeShapeType="1"/>
            </p:cNvSpPr>
            <p:nvPr/>
          </p:nvSpPr>
          <p:spPr bwMode="auto">
            <a:xfrm flipV="1">
              <a:off x="1505041" y="2392756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5" name="Line 949"/>
            <p:cNvSpPr>
              <a:spLocks noChangeShapeType="1"/>
            </p:cNvSpPr>
            <p:nvPr/>
          </p:nvSpPr>
          <p:spPr bwMode="auto">
            <a:xfrm flipV="1">
              <a:off x="1587177" y="2339469"/>
              <a:ext cx="40549" cy="2712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6" name="Line 950"/>
            <p:cNvSpPr>
              <a:spLocks noChangeShapeType="1"/>
            </p:cNvSpPr>
            <p:nvPr/>
          </p:nvSpPr>
          <p:spPr bwMode="auto">
            <a:xfrm flipV="1">
              <a:off x="1669315" y="2287151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7" name="Line 951"/>
            <p:cNvSpPr>
              <a:spLocks noChangeShapeType="1"/>
            </p:cNvSpPr>
            <p:nvPr/>
          </p:nvSpPr>
          <p:spPr bwMode="auto">
            <a:xfrm flipV="1">
              <a:off x="1751451" y="2233864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8" name="Line 952"/>
            <p:cNvSpPr>
              <a:spLocks noChangeShapeType="1"/>
            </p:cNvSpPr>
            <p:nvPr/>
          </p:nvSpPr>
          <p:spPr bwMode="auto">
            <a:xfrm flipV="1">
              <a:off x="1832548" y="2180576"/>
              <a:ext cx="41588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49" name="Line 953"/>
            <p:cNvSpPr>
              <a:spLocks noChangeShapeType="1"/>
            </p:cNvSpPr>
            <p:nvPr/>
          </p:nvSpPr>
          <p:spPr bwMode="auto">
            <a:xfrm flipV="1">
              <a:off x="1914685" y="2127289"/>
              <a:ext cx="41588" cy="2712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0" name="Line 954"/>
            <p:cNvSpPr>
              <a:spLocks noChangeShapeType="1"/>
            </p:cNvSpPr>
            <p:nvPr/>
          </p:nvSpPr>
          <p:spPr bwMode="auto">
            <a:xfrm flipV="1">
              <a:off x="1997862" y="2074002"/>
              <a:ext cx="40549" cy="2712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1" name="Line 955"/>
            <p:cNvSpPr>
              <a:spLocks noChangeShapeType="1"/>
            </p:cNvSpPr>
            <p:nvPr/>
          </p:nvSpPr>
          <p:spPr bwMode="auto">
            <a:xfrm flipV="1">
              <a:off x="2079998" y="2021683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2" name="Line 956"/>
            <p:cNvSpPr>
              <a:spLocks noChangeShapeType="1"/>
            </p:cNvSpPr>
            <p:nvPr/>
          </p:nvSpPr>
          <p:spPr bwMode="auto">
            <a:xfrm flipV="1">
              <a:off x="2161095" y="1969365"/>
              <a:ext cx="40549" cy="2615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3" name="Freeform 957"/>
            <p:cNvSpPr>
              <a:spLocks/>
            </p:cNvSpPr>
            <p:nvPr/>
          </p:nvSpPr>
          <p:spPr bwMode="auto">
            <a:xfrm>
              <a:off x="1630845" y="1683552"/>
              <a:ext cx="28072" cy="98824"/>
            </a:xfrm>
            <a:custGeom>
              <a:avLst/>
              <a:gdLst>
                <a:gd name="T0" fmla="*/ 39 w 52"/>
                <a:gd name="T1" fmla="*/ 0 h 205"/>
                <a:gd name="T2" fmla="*/ 52 w 52"/>
                <a:gd name="T3" fmla="*/ 0 h 205"/>
                <a:gd name="T4" fmla="*/ 41 w 52"/>
                <a:gd name="T5" fmla="*/ 20 h 205"/>
                <a:gd name="T6" fmla="*/ 35 w 52"/>
                <a:gd name="T7" fmla="*/ 32 h 205"/>
                <a:gd name="T8" fmla="*/ 25 w 52"/>
                <a:gd name="T9" fmla="*/ 62 h 205"/>
                <a:gd name="T10" fmla="*/ 20 w 52"/>
                <a:gd name="T11" fmla="*/ 102 h 205"/>
                <a:gd name="T12" fmla="*/ 23 w 52"/>
                <a:gd name="T13" fmla="*/ 137 h 205"/>
                <a:gd name="T14" fmla="*/ 35 w 52"/>
                <a:gd name="T15" fmla="*/ 172 h 205"/>
                <a:gd name="T16" fmla="*/ 52 w 52"/>
                <a:gd name="T17" fmla="*/ 205 h 205"/>
                <a:gd name="T18" fmla="*/ 39 w 52"/>
                <a:gd name="T19" fmla="*/ 205 h 205"/>
                <a:gd name="T20" fmla="*/ 23 w 52"/>
                <a:gd name="T21" fmla="*/ 183 h 205"/>
                <a:gd name="T22" fmla="*/ 11 w 52"/>
                <a:gd name="T23" fmla="*/ 158 h 205"/>
                <a:gd name="T24" fmla="*/ 1 w 52"/>
                <a:gd name="T25" fmla="*/ 131 h 205"/>
                <a:gd name="T26" fmla="*/ 0 w 52"/>
                <a:gd name="T27" fmla="*/ 102 h 205"/>
                <a:gd name="T28" fmla="*/ 1 w 52"/>
                <a:gd name="T29" fmla="*/ 78 h 205"/>
                <a:gd name="T30" fmla="*/ 8 w 52"/>
                <a:gd name="T31" fmla="*/ 55 h 205"/>
                <a:gd name="T32" fmla="*/ 20 w 52"/>
                <a:gd name="T33" fmla="*/ 28 h 205"/>
                <a:gd name="T34" fmla="*/ 39 w 52"/>
                <a:gd name="T3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205">
                  <a:moveTo>
                    <a:pt x="39" y="0"/>
                  </a:moveTo>
                  <a:lnTo>
                    <a:pt x="52" y="0"/>
                  </a:lnTo>
                  <a:lnTo>
                    <a:pt x="41" y="20"/>
                  </a:lnTo>
                  <a:lnTo>
                    <a:pt x="35" y="32"/>
                  </a:lnTo>
                  <a:lnTo>
                    <a:pt x="25" y="62"/>
                  </a:lnTo>
                  <a:lnTo>
                    <a:pt x="20" y="102"/>
                  </a:lnTo>
                  <a:lnTo>
                    <a:pt x="23" y="137"/>
                  </a:lnTo>
                  <a:lnTo>
                    <a:pt x="35" y="172"/>
                  </a:lnTo>
                  <a:lnTo>
                    <a:pt x="52" y="205"/>
                  </a:lnTo>
                  <a:lnTo>
                    <a:pt x="39" y="205"/>
                  </a:lnTo>
                  <a:lnTo>
                    <a:pt x="23" y="183"/>
                  </a:lnTo>
                  <a:lnTo>
                    <a:pt x="11" y="158"/>
                  </a:lnTo>
                  <a:lnTo>
                    <a:pt x="1" y="131"/>
                  </a:lnTo>
                  <a:lnTo>
                    <a:pt x="0" y="102"/>
                  </a:lnTo>
                  <a:lnTo>
                    <a:pt x="1" y="78"/>
                  </a:lnTo>
                  <a:lnTo>
                    <a:pt x="8" y="55"/>
                  </a:lnTo>
                  <a:lnTo>
                    <a:pt x="20" y="2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4" name="Freeform 958"/>
            <p:cNvSpPr>
              <a:spLocks noEditPoints="1"/>
            </p:cNvSpPr>
            <p:nvPr/>
          </p:nvSpPr>
          <p:spPr bwMode="auto">
            <a:xfrm>
              <a:off x="1671394" y="1683552"/>
              <a:ext cx="10397" cy="77509"/>
            </a:xfrm>
            <a:custGeom>
              <a:avLst/>
              <a:gdLst>
                <a:gd name="T0" fmla="*/ 0 w 21"/>
                <a:gd name="T1" fmla="*/ 45 h 161"/>
                <a:gd name="T2" fmla="*/ 21 w 21"/>
                <a:gd name="T3" fmla="*/ 45 h 161"/>
                <a:gd name="T4" fmla="*/ 21 w 21"/>
                <a:gd name="T5" fmla="*/ 161 h 161"/>
                <a:gd name="T6" fmla="*/ 0 w 21"/>
                <a:gd name="T7" fmla="*/ 161 h 161"/>
                <a:gd name="T8" fmla="*/ 0 w 21"/>
                <a:gd name="T9" fmla="*/ 45 h 161"/>
                <a:gd name="T10" fmla="*/ 0 w 21"/>
                <a:gd name="T11" fmla="*/ 0 h 161"/>
                <a:gd name="T12" fmla="*/ 21 w 21"/>
                <a:gd name="T13" fmla="*/ 0 h 161"/>
                <a:gd name="T14" fmla="*/ 21 w 21"/>
                <a:gd name="T15" fmla="*/ 21 h 161"/>
                <a:gd name="T16" fmla="*/ 0 w 21"/>
                <a:gd name="T17" fmla="*/ 21 h 161"/>
                <a:gd name="T18" fmla="*/ 0 w 21"/>
                <a:gd name="T1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61">
                  <a:moveTo>
                    <a:pt x="0" y="45"/>
                  </a:moveTo>
                  <a:lnTo>
                    <a:pt x="21" y="45"/>
                  </a:lnTo>
                  <a:lnTo>
                    <a:pt x="21" y="161"/>
                  </a:lnTo>
                  <a:lnTo>
                    <a:pt x="0" y="161"/>
                  </a:lnTo>
                  <a:lnTo>
                    <a:pt x="0" y="45"/>
                  </a:lnTo>
                  <a:close/>
                  <a:moveTo>
                    <a:pt x="0" y="0"/>
                  </a:moveTo>
                  <a:lnTo>
                    <a:pt x="21" y="0"/>
                  </a:lnTo>
                  <a:lnTo>
                    <a:pt x="21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5" name="Freeform 959"/>
            <p:cNvSpPr>
              <a:spLocks/>
            </p:cNvSpPr>
            <p:nvPr/>
          </p:nvSpPr>
          <p:spPr bwMode="auto">
            <a:xfrm>
              <a:off x="1691148" y="1683552"/>
              <a:ext cx="28072" cy="98824"/>
            </a:xfrm>
            <a:custGeom>
              <a:avLst/>
              <a:gdLst>
                <a:gd name="T0" fmla="*/ 0 w 54"/>
                <a:gd name="T1" fmla="*/ 0 h 205"/>
                <a:gd name="T2" fmla="*/ 14 w 54"/>
                <a:gd name="T3" fmla="*/ 0 h 205"/>
                <a:gd name="T4" fmla="*/ 32 w 54"/>
                <a:gd name="T5" fmla="*/ 28 h 205"/>
                <a:gd name="T6" fmla="*/ 44 w 54"/>
                <a:gd name="T7" fmla="*/ 55 h 205"/>
                <a:gd name="T8" fmla="*/ 51 w 54"/>
                <a:gd name="T9" fmla="*/ 78 h 205"/>
                <a:gd name="T10" fmla="*/ 54 w 54"/>
                <a:gd name="T11" fmla="*/ 102 h 205"/>
                <a:gd name="T12" fmla="*/ 51 w 54"/>
                <a:gd name="T13" fmla="*/ 131 h 205"/>
                <a:gd name="T14" fmla="*/ 41 w 54"/>
                <a:gd name="T15" fmla="*/ 158 h 205"/>
                <a:gd name="T16" fmla="*/ 28 w 54"/>
                <a:gd name="T17" fmla="*/ 183 h 205"/>
                <a:gd name="T18" fmla="*/ 14 w 54"/>
                <a:gd name="T19" fmla="*/ 205 h 205"/>
                <a:gd name="T20" fmla="*/ 0 w 54"/>
                <a:gd name="T21" fmla="*/ 205 h 205"/>
                <a:gd name="T22" fmla="*/ 17 w 54"/>
                <a:gd name="T23" fmla="*/ 172 h 205"/>
                <a:gd name="T24" fmla="*/ 28 w 54"/>
                <a:gd name="T25" fmla="*/ 137 h 205"/>
                <a:gd name="T26" fmla="*/ 33 w 54"/>
                <a:gd name="T27" fmla="*/ 102 h 205"/>
                <a:gd name="T28" fmla="*/ 28 w 54"/>
                <a:gd name="T29" fmla="*/ 62 h 205"/>
                <a:gd name="T30" fmla="*/ 17 w 54"/>
                <a:gd name="T31" fmla="*/ 32 h 205"/>
                <a:gd name="T32" fmla="*/ 11 w 54"/>
                <a:gd name="T33" fmla="*/ 20 h 205"/>
                <a:gd name="T34" fmla="*/ 0 w 54"/>
                <a:gd name="T3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205">
                  <a:moveTo>
                    <a:pt x="0" y="0"/>
                  </a:moveTo>
                  <a:lnTo>
                    <a:pt x="14" y="0"/>
                  </a:lnTo>
                  <a:lnTo>
                    <a:pt x="32" y="28"/>
                  </a:lnTo>
                  <a:lnTo>
                    <a:pt x="44" y="55"/>
                  </a:lnTo>
                  <a:lnTo>
                    <a:pt x="51" y="78"/>
                  </a:lnTo>
                  <a:lnTo>
                    <a:pt x="54" y="102"/>
                  </a:lnTo>
                  <a:lnTo>
                    <a:pt x="51" y="131"/>
                  </a:lnTo>
                  <a:lnTo>
                    <a:pt x="41" y="158"/>
                  </a:lnTo>
                  <a:lnTo>
                    <a:pt x="28" y="183"/>
                  </a:lnTo>
                  <a:lnTo>
                    <a:pt x="14" y="205"/>
                  </a:lnTo>
                  <a:lnTo>
                    <a:pt x="0" y="205"/>
                  </a:lnTo>
                  <a:lnTo>
                    <a:pt x="17" y="172"/>
                  </a:lnTo>
                  <a:lnTo>
                    <a:pt x="28" y="137"/>
                  </a:lnTo>
                  <a:lnTo>
                    <a:pt x="33" y="102"/>
                  </a:lnTo>
                  <a:lnTo>
                    <a:pt x="28" y="62"/>
                  </a:lnTo>
                  <a:lnTo>
                    <a:pt x="17" y="32"/>
                  </a:lnTo>
                  <a:lnTo>
                    <a:pt x="11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6" name="Freeform 960"/>
            <p:cNvSpPr>
              <a:spLocks/>
            </p:cNvSpPr>
            <p:nvPr/>
          </p:nvSpPr>
          <p:spPr bwMode="auto">
            <a:xfrm>
              <a:off x="1737935" y="1751372"/>
              <a:ext cx="10397" cy="26159"/>
            </a:xfrm>
            <a:custGeom>
              <a:avLst/>
              <a:gdLst>
                <a:gd name="T0" fmla="*/ 0 w 21"/>
                <a:gd name="T1" fmla="*/ 0 h 54"/>
                <a:gd name="T2" fmla="*/ 21 w 21"/>
                <a:gd name="T3" fmla="*/ 0 h 54"/>
                <a:gd name="T4" fmla="*/ 21 w 21"/>
                <a:gd name="T5" fmla="*/ 21 h 54"/>
                <a:gd name="T6" fmla="*/ 21 w 21"/>
                <a:gd name="T7" fmla="*/ 29 h 54"/>
                <a:gd name="T8" fmla="*/ 19 w 21"/>
                <a:gd name="T9" fmla="*/ 35 h 54"/>
                <a:gd name="T10" fmla="*/ 16 w 21"/>
                <a:gd name="T11" fmla="*/ 42 h 54"/>
                <a:gd name="T12" fmla="*/ 14 w 21"/>
                <a:gd name="T13" fmla="*/ 46 h 54"/>
                <a:gd name="T14" fmla="*/ 9 w 21"/>
                <a:gd name="T15" fmla="*/ 51 h 54"/>
                <a:gd name="T16" fmla="*/ 5 w 21"/>
                <a:gd name="T17" fmla="*/ 54 h 54"/>
                <a:gd name="T18" fmla="*/ 0 w 21"/>
                <a:gd name="T19" fmla="*/ 46 h 54"/>
                <a:gd name="T20" fmla="*/ 5 w 21"/>
                <a:gd name="T21" fmla="*/ 43 h 54"/>
                <a:gd name="T22" fmla="*/ 8 w 21"/>
                <a:gd name="T23" fmla="*/ 38 h 54"/>
                <a:gd name="T24" fmla="*/ 8 w 21"/>
                <a:gd name="T25" fmla="*/ 34 h 54"/>
                <a:gd name="T26" fmla="*/ 9 w 21"/>
                <a:gd name="T27" fmla="*/ 27 h 54"/>
                <a:gd name="T28" fmla="*/ 9 w 21"/>
                <a:gd name="T29" fmla="*/ 21 h 54"/>
                <a:gd name="T30" fmla="*/ 0 w 21"/>
                <a:gd name="T31" fmla="*/ 21 h 54"/>
                <a:gd name="T32" fmla="*/ 0 w 21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54">
                  <a:moveTo>
                    <a:pt x="0" y="0"/>
                  </a:moveTo>
                  <a:lnTo>
                    <a:pt x="21" y="0"/>
                  </a:lnTo>
                  <a:lnTo>
                    <a:pt x="21" y="21"/>
                  </a:lnTo>
                  <a:lnTo>
                    <a:pt x="21" y="29"/>
                  </a:lnTo>
                  <a:lnTo>
                    <a:pt x="19" y="35"/>
                  </a:lnTo>
                  <a:lnTo>
                    <a:pt x="16" y="42"/>
                  </a:lnTo>
                  <a:lnTo>
                    <a:pt x="14" y="46"/>
                  </a:lnTo>
                  <a:lnTo>
                    <a:pt x="9" y="51"/>
                  </a:lnTo>
                  <a:lnTo>
                    <a:pt x="5" y="54"/>
                  </a:lnTo>
                  <a:lnTo>
                    <a:pt x="0" y="46"/>
                  </a:lnTo>
                  <a:lnTo>
                    <a:pt x="5" y="43"/>
                  </a:lnTo>
                  <a:lnTo>
                    <a:pt x="8" y="38"/>
                  </a:lnTo>
                  <a:lnTo>
                    <a:pt x="8" y="34"/>
                  </a:lnTo>
                  <a:lnTo>
                    <a:pt x="9" y="27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7" name="Freeform 961"/>
            <p:cNvSpPr>
              <a:spLocks/>
            </p:cNvSpPr>
            <p:nvPr/>
          </p:nvSpPr>
          <p:spPr bwMode="auto">
            <a:xfrm>
              <a:off x="1800318" y="1683552"/>
              <a:ext cx="27032" cy="98824"/>
            </a:xfrm>
            <a:custGeom>
              <a:avLst/>
              <a:gdLst>
                <a:gd name="T0" fmla="*/ 39 w 53"/>
                <a:gd name="T1" fmla="*/ 0 h 205"/>
                <a:gd name="T2" fmla="*/ 53 w 53"/>
                <a:gd name="T3" fmla="*/ 0 h 205"/>
                <a:gd name="T4" fmla="*/ 42 w 53"/>
                <a:gd name="T5" fmla="*/ 20 h 205"/>
                <a:gd name="T6" fmla="*/ 35 w 53"/>
                <a:gd name="T7" fmla="*/ 32 h 205"/>
                <a:gd name="T8" fmla="*/ 26 w 53"/>
                <a:gd name="T9" fmla="*/ 62 h 205"/>
                <a:gd name="T10" fmla="*/ 21 w 53"/>
                <a:gd name="T11" fmla="*/ 102 h 205"/>
                <a:gd name="T12" fmla="*/ 24 w 53"/>
                <a:gd name="T13" fmla="*/ 137 h 205"/>
                <a:gd name="T14" fmla="*/ 35 w 53"/>
                <a:gd name="T15" fmla="*/ 172 h 205"/>
                <a:gd name="T16" fmla="*/ 53 w 53"/>
                <a:gd name="T17" fmla="*/ 205 h 205"/>
                <a:gd name="T18" fmla="*/ 39 w 53"/>
                <a:gd name="T19" fmla="*/ 205 h 205"/>
                <a:gd name="T20" fmla="*/ 24 w 53"/>
                <a:gd name="T21" fmla="*/ 183 h 205"/>
                <a:gd name="T22" fmla="*/ 11 w 53"/>
                <a:gd name="T23" fmla="*/ 158 h 205"/>
                <a:gd name="T24" fmla="*/ 2 w 53"/>
                <a:gd name="T25" fmla="*/ 131 h 205"/>
                <a:gd name="T26" fmla="*/ 0 w 53"/>
                <a:gd name="T27" fmla="*/ 102 h 205"/>
                <a:gd name="T28" fmla="*/ 2 w 53"/>
                <a:gd name="T29" fmla="*/ 78 h 205"/>
                <a:gd name="T30" fmla="*/ 8 w 53"/>
                <a:gd name="T31" fmla="*/ 55 h 205"/>
                <a:gd name="T32" fmla="*/ 21 w 53"/>
                <a:gd name="T33" fmla="*/ 28 h 205"/>
                <a:gd name="T34" fmla="*/ 39 w 53"/>
                <a:gd name="T3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" h="205">
                  <a:moveTo>
                    <a:pt x="39" y="0"/>
                  </a:moveTo>
                  <a:lnTo>
                    <a:pt x="53" y="0"/>
                  </a:lnTo>
                  <a:lnTo>
                    <a:pt x="42" y="20"/>
                  </a:lnTo>
                  <a:lnTo>
                    <a:pt x="35" y="32"/>
                  </a:lnTo>
                  <a:lnTo>
                    <a:pt x="26" y="62"/>
                  </a:lnTo>
                  <a:lnTo>
                    <a:pt x="21" y="102"/>
                  </a:lnTo>
                  <a:lnTo>
                    <a:pt x="24" y="137"/>
                  </a:lnTo>
                  <a:lnTo>
                    <a:pt x="35" y="172"/>
                  </a:lnTo>
                  <a:lnTo>
                    <a:pt x="53" y="205"/>
                  </a:lnTo>
                  <a:lnTo>
                    <a:pt x="39" y="205"/>
                  </a:lnTo>
                  <a:lnTo>
                    <a:pt x="24" y="183"/>
                  </a:lnTo>
                  <a:lnTo>
                    <a:pt x="11" y="158"/>
                  </a:lnTo>
                  <a:lnTo>
                    <a:pt x="2" y="131"/>
                  </a:lnTo>
                  <a:lnTo>
                    <a:pt x="0" y="102"/>
                  </a:lnTo>
                  <a:lnTo>
                    <a:pt x="2" y="78"/>
                  </a:lnTo>
                  <a:lnTo>
                    <a:pt x="8" y="55"/>
                  </a:lnTo>
                  <a:lnTo>
                    <a:pt x="21" y="2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8" name="Freeform 962"/>
            <p:cNvSpPr>
              <a:spLocks noEditPoints="1"/>
            </p:cNvSpPr>
            <p:nvPr/>
          </p:nvSpPr>
          <p:spPr bwMode="auto">
            <a:xfrm>
              <a:off x="1839826" y="1683552"/>
              <a:ext cx="10397" cy="77509"/>
            </a:xfrm>
            <a:custGeom>
              <a:avLst/>
              <a:gdLst>
                <a:gd name="T0" fmla="*/ 0 w 20"/>
                <a:gd name="T1" fmla="*/ 45 h 161"/>
                <a:gd name="T2" fmla="*/ 20 w 20"/>
                <a:gd name="T3" fmla="*/ 45 h 161"/>
                <a:gd name="T4" fmla="*/ 20 w 20"/>
                <a:gd name="T5" fmla="*/ 161 h 161"/>
                <a:gd name="T6" fmla="*/ 0 w 20"/>
                <a:gd name="T7" fmla="*/ 161 h 161"/>
                <a:gd name="T8" fmla="*/ 0 w 20"/>
                <a:gd name="T9" fmla="*/ 45 h 161"/>
                <a:gd name="T10" fmla="*/ 0 w 20"/>
                <a:gd name="T11" fmla="*/ 0 h 161"/>
                <a:gd name="T12" fmla="*/ 20 w 20"/>
                <a:gd name="T13" fmla="*/ 0 h 161"/>
                <a:gd name="T14" fmla="*/ 20 w 20"/>
                <a:gd name="T15" fmla="*/ 21 h 161"/>
                <a:gd name="T16" fmla="*/ 0 w 20"/>
                <a:gd name="T17" fmla="*/ 21 h 161"/>
                <a:gd name="T18" fmla="*/ 0 w 20"/>
                <a:gd name="T1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61">
                  <a:moveTo>
                    <a:pt x="0" y="45"/>
                  </a:moveTo>
                  <a:lnTo>
                    <a:pt x="20" y="45"/>
                  </a:lnTo>
                  <a:lnTo>
                    <a:pt x="20" y="161"/>
                  </a:lnTo>
                  <a:lnTo>
                    <a:pt x="0" y="161"/>
                  </a:lnTo>
                  <a:lnTo>
                    <a:pt x="0" y="45"/>
                  </a:lnTo>
                  <a:close/>
                  <a:moveTo>
                    <a:pt x="0" y="0"/>
                  </a:moveTo>
                  <a:lnTo>
                    <a:pt x="20" y="0"/>
                  </a:lnTo>
                  <a:lnTo>
                    <a:pt x="20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59" name="Freeform 963"/>
            <p:cNvSpPr>
              <a:spLocks noEditPoints="1"/>
            </p:cNvSpPr>
            <p:nvPr/>
          </p:nvSpPr>
          <p:spPr bwMode="auto">
            <a:xfrm>
              <a:off x="1865819" y="1683552"/>
              <a:ext cx="10397" cy="77509"/>
            </a:xfrm>
            <a:custGeom>
              <a:avLst/>
              <a:gdLst>
                <a:gd name="T0" fmla="*/ 0 w 21"/>
                <a:gd name="T1" fmla="*/ 45 h 161"/>
                <a:gd name="T2" fmla="*/ 21 w 21"/>
                <a:gd name="T3" fmla="*/ 45 h 161"/>
                <a:gd name="T4" fmla="*/ 21 w 21"/>
                <a:gd name="T5" fmla="*/ 161 h 161"/>
                <a:gd name="T6" fmla="*/ 0 w 21"/>
                <a:gd name="T7" fmla="*/ 161 h 161"/>
                <a:gd name="T8" fmla="*/ 0 w 21"/>
                <a:gd name="T9" fmla="*/ 45 h 161"/>
                <a:gd name="T10" fmla="*/ 0 w 21"/>
                <a:gd name="T11" fmla="*/ 0 h 161"/>
                <a:gd name="T12" fmla="*/ 21 w 21"/>
                <a:gd name="T13" fmla="*/ 0 h 161"/>
                <a:gd name="T14" fmla="*/ 21 w 21"/>
                <a:gd name="T15" fmla="*/ 21 h 161"/>
                <a:gd name="T16" fmla="*/ 0 w 21"/>
                <a:gd name="T17" fmla="*/ 21 h 161"/>
                <a:gd name="T18" fmla="*/ 0 w 21"/>
                <a:gd name="T1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61">
                  <a:moveTo>
                    <a:pt x="0" y="45"/>
                  </a:moveTo>
                  <a:lnTo>
                    <a:pt x="21" y="45"/>
                  </a:lnTo>
                  <a:lnTo>
                    <a:pt x="21" y="161"/>
                  </a:lnTo>
                  <a:lnTo>
                    <a:pt x="0" y="161"/>
                  </a:lnTo>
                  <a:lnTo>
                    <a:pt x="0" y="45"/>
                  </a:lnTo>
                  <a:close/>
                  <a:moveTo>
                    <a:pt x="0" y="0"/>
                  </a:moveTo>
                  <a:lnTo>
                    <a:pt x="21" y="0"/>
                  </a:lnTo>
                  <a:lnTo>
                    <a:pt x="21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60" name="Freeform 964"/>
            <p:cNvSpPr>
              <a:spLocks/>
            </p:cNvSpPr>
            <p:nvPr/>
          </p:nvSpPr>
          <p:spPr bwMode="auto">
            <a:xfrm>
              <a:off x="1885574" y="1683552"/>
              <a:ext cx="28072" cy="98824"/>
            </a:xfrm>
            <a:custGeom>
              <a:avLst/>
              <a:gdLst>
                <a:gd name="T0" fmla="*/ 0 w 52"/>
                <a:gd name="T1" fmla="*/ 0 h 205"/>
                <a:gd name="T2" fmla="*/ 14 w 52"/>
                <a:gd name="T3" fmla="*/ 0 h 205"/>
                <a:gd name="T4" fmla="*/ 32 w 52"/>
                <a:gd name="T5" fmla="*/ 28 h 205"/>
                <a:gd name="T6" fmla="*/ 44 w 52"/>
                <a:gd name="T7" fmla="*/ 55 h 205"/>
                <a:gd name="T8" fmla="*/ 51 w 52"/>
                <a:gd name="T9" fmla="*/ 78 h 205"/>
                <a:gd name="T10" fmla="*/ 52 w 52"/>
                <a:gd name="T11" fmla="*/ 102 h 205"/>
                <a:gd name="T12" fmla="*/ 51 w 52"/>
                <a:gd name="T13" fmla="*/ 131 h 205"/>
                <a:gd name="T14" fmla="*/ 41 w 52"/>
                <a:gd name="T15" fmla="*/ 158 h 205"/>
                <a:gd name="T16" fmla="*/ 29 w 52"/>
                <a:gd name="T17" fmla="*/ 183 h 205"/>
                <a:gd name="T18" fmla="*/ 14 w 52"/>
                <a:gd name="T19" fmla="*/ 205 h 205"/>
                <a:gd name="T20" fmla="*/ 0 w 52"/>
                <a:gd name="T21" fmla="*/ 205 h 205"/>
                <a:gd name="T22" fmla="*/ 17 w 52"/>
                <a:gd name="T23" fmla="*/ 172 h 205"/>
                <a:gd name="T24" fmla="*/ 29 w 52"/>
                <a:gd name="T25" fmla="*/ 137 h 205"/>
                <a:gd name="T26" fmla="*/ 32 w 52"/>
                <a:gd name="T27" fmla="*/ 102 h 205"/>
                <a:gd name="T28" fmla="*/ 27 w 52"/>
                <a:gd name="T29" fmla="*/ 62 h 205"/>
                <a:gd name="T30" fmla="*/ 17 w 52"/>
                <a:gd name="T31" fmla="*/ 32 h 205"/>
                <a:gd name="T32" fmla="*/ 11 w 52"/>
                <a:gd name="T33" fmla="*/ 20 h 205"/>
                <a:gd name="T34" fmla="*/ 0 w 52"/>
                <a:gd name="T3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205">
                  <a:moveTo>
                    <a:pt x="0" y="0"/>
                  </a:moveTo>
                  <a:lnTo>
                    <a:pt x="14" y="0"/>
                  </a:lnTo>
                  <a:lnTo>
                    <a:pt x="32" y="28"/>
                  </a:lnTo>
                  <a:lnTo>
                    <a:pt x="44" y="55"/>
                  </a:lnTo>
                  <a:lnTo>
                    <a:pt x="51" y="78"/>
                  </a:lnTo>
                  <a:lnTo>
                    <a:pt x="52" y="102"/>
                  </a:lnTo>
                  <a:lnTo>
                    <a:pt x="51" y="131"/>
                  </a:lnTo>
                  <a:lnTo>
                    <a:pt x="41" y="158"/>
                  </a:lnTo>
                  <a:lnTo>
                    <a:pt x="29" y="183"/>
                  </a:lnTo>
                  <a:lnTo>
                    <a:pt x="14" y="205"/>
                  </a:lnTo>
                  <a:lnTo>
                    <a:pt x="0" y="205"/>
                  </a:lnTo>
                  <a:lnTo>
                    <a:pt x="17" y="172"/>
                  </a:lnTo>
                  <a:lnTo>
                    <a:pt x="29" y="137"/>
                  </a:lnTo>
                  <a:lnTo>
                    <a:pt x="32" y="102"/>
                  </a:lnTo>
                  <a:lnTo>
                    <a:pt x="27" y="62"/>
                  </a:lnTo>
                  <a:lnTo>
                    <a:pt x="17" y="32"/>
                  </a:lnTo>
                  <a:lnTo>
                    <a:pt x="11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972" name="TextBox 7971"/>
            <p:cNvSpPr txBox="1"/>
            <p:nvPr/>
          </p:nvSpPr>
          <p:spPr>
            <a:xfrm>
              <a:off x="171400" y="1269217"/>
              <a:ext cx="2188550" cy="4514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 dirty="0"/>
                <a:t>Central </a:t>
              </a:r>
              <a:r>
                <a:rPr lang="en-GB" sz="1600" b="1" dirty="0" err="1"/>
                <a:t>Te</a:t>
              </a:r>
              <a:r>
                <a:rPr lang="en-GB" sz="1600" b="1" dirty="0"/>
                <a:t> (</a:t>
              </a:r>
              <a:r>
                <a:rPr lang="en-GB" sz="1600" b="1" dirty="0" err="1"/>
                <a:t>keV</a:t>
              </a:r>
              <a:r>
                <a:rPr lang="en-GB" sz="1600" b="1" dirty="0"/>
                <a:t>)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89481" y="2675453"/>
            <a:ext cx="2322279" cy="1955146"/>
            <a:chOff x="2543384" y="1556792"/>
            <a:chExt cx="2369188" cy="2606861"/>
          </a:xfrm>
        </p:grpSpPr>
        <p:sp>
          <p:nvSpPr>
            <p:cNvPr id="6846" name="Line 8"/>
            <p:cNvSpPr>
              <a:spLocks noChangeShapeType="1"/>
            </p:cNvSpPr>
            <p:nvPr/>
          </p:nvSpPr>
          <p:spPr bwMode="auto">
            <a:xfrm flipV="1">
              <a:off x="2720383" y="1883929"/>
              <a:ext cx="0" cy="215667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7" name="Line 9"/>
            <p:cNvSpPr>
              <a:spLocks noChangeShapeType="1"/>
            </p:cNvSpPr>
            <p:nvPr/>
          </p:nvSpPr>
          <p:spPr bwMode="auto">
            <a:xfrm>
              <a:off x="2720383" y="1883929"/>
              <a:ext cx="2109074" cy="0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8" name="Line 10"/>
            <p:cNvSpPr>
              <a:spLocks noChangeShapeType="1"/>
            </p:cNvSpPr>
            <p:nvPr/>
          </p:nvSpPr>
          <p:spPr bwMode="auto">
            <a:xfrm>
              <a:off x="4829457" y="1883929"/>
              <a:ext cx="0" cy="2156678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9" name="Line 11"/>
            <p:cNvSpPr>
              <a:spLocks noChangeShapeType="1"/>
            </p:cNvSpPr>
            <p:nvPr/>
          </p:nvSpPr>
          <p:spPr bwMode="auto">
            <a:xfrm flipH="1">
              <a:off x="2720383" y="4040607"/>
              <a:ext cx="2109074" cy="0"/>
            </a:xfrm>
            <a:prstGeom prst="line">
              <a:avLst/>
            </a:prstGeom>
            <a:no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0" name="Line 12"/>
            <p:cNvSpPr>
              <a:spLocks noChangeShapeType="1"/>
            </p:cNvSpPr>
            <p:nvPr/>
          </p:nvSpPr>
          <p:spPr bwMode="auto">
            <a:xfrm flipV="1">
              <a:off x="2720383" y="4036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1" name="Line 13"/>
            <p:cNvSpPr>
              <a:spLocks noChangeShapeType="1"/>
            </p:cNvSpPr>
            <p:nvPr/>
          </p:nvSpPr>
          <p:spPr bwMode="auto">
            <a:xfrm flipV="1">
              <a:off x="2720383" y="400185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2" name="Line 14"/>
            <p:cNvSpPr>
              <a:spLocks noChangeShapeType="1"/>
            </p:cNvSpPr>
            <p:nvPr/>
          </p:nvSpPr>
          <p:spPr bwMode="auto">
            <a:xfrm flipV="1">
              <a:off x="2720383" y="3966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3" name="Line 15"/>
            <p:cNvSpPr>
              <a:spLocks noChangeShapeType="1"/>
            </p:cNvSpPr>
            <p:nvPr/>
          </p:nvSpPr>
          <p:spPr bwMode="auto">
            <a:xfrm flipV="1">
              <a:off x="2720383" y="3932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4" name="Line 16"/>
            <p:cNvSpPr>
              <a:spLocks noChangeShapeType="1"/>
            </p:cNvSpPr>
            <p:nvPr/>
          </p:nvSpPr>
          <p:spPr bwMode="auto">
            <a:xfrm flipV="1">
              <a:off x="2720383" y="389721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5" name="Line 17"/>
            <p:cNvSpPr>
              <a:spLocks noChangeShapeType="1"/>
            </p:cNvSpPr>
            <p:nvPr/>
          </p:nvSpPr>
          <p:spPr bwMode="auto">
            <a:xfrm flipV="1">
              <a:off x="2720383" y="386233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6" name="Line 18"/>
            <p:cNvSpPr>
              <a:spLocks noChangeShapeType="1"/>
            </p:cNvSpPr>
            <p:nvPr/>
          </p:nvSpPr>
          <p:spPr bwMode="auto">
            <a:xfrm flipV="1">
              <a:off x="2720383" y="38274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7" name="Line 19"/>
            <p:cNvSpPr>
              <a:spLocks noChangeShapeType="1"/>
            </p:cNvSpPr>
            <p:nvPr/>
          </p:nvSpPr>
          <p:spPr bwMode="auto">
            <a:xfrm flipV="1">
              <a:off x="2720383" y="37925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8" name="Line 20"/>
            <p:cNvSpPr>
              <a:spLocks noChangeShapeType="1"/>
            </p:cNvSpPr>
            <p:nvPr/>
          </p:nvSpPr>
          <p:spPr bwMode="auto">
            <a:xfrm flipV="1">
              <a:off x="2720383" y="37577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59" name="Line 21"/>
            <p:cNvSpPr>
              <a:spLocks noChangeShapeType="1"/>
            </p:cNvSpPr>
            <p:nvPr/>
          </p:nvSpPr>
          <p:spPr bwMode="auto">
            <a:xfrm flipV="1">
              <a:off x="2720383" y="3722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0" name="Line 22"/>
            <p:cNvSpPr>
              <a:spLocks noChangeShapeType="1"/>
            </p:cNvSpPr>
            <p:nvPr/>
          </p:nvSpPr>
          <p:spPr bwMode="auto">
            <a:xfrm flipV="1">
              <a:off x="2720383" y="3687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1" name="Line 23"/>
            <p:cNvSpPr>
              <a:spLocks noChangeShapeType="1"/>
            </p:cNvSpPr>
            <p:nvPr/>
          </p:nvSpPr>
          <p:spPr bwMode="auto">
            <a:xfrm flipV="1">
              <a:off x="2720383" y="3653064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2" name="Line 24"/>
            <p:cNvSpPr>
              <a:spLocks noChangeShapeType="1"/>
            </p:cNvSpPr>
            <p:nvPr/>
          </p:nvSpPr>
          <p:spPr bwMode="auto">
            <a:xfrm flipV="1">
              <a:off x="2720383" y="361818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3" name="Line 25"/>
            <p:cNvSpPr>
              <a:spLocks noChangeShapeType="1"/>
            </p:cNvSpPr>
            <p:nvPr/>
          </p:nvSpPr>
          <p:spPr bwMode="auto">
            <a:xfrm flipV="1">
              <a:off x="2720383" y="3583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4" name="Line 26"/>
            <p:cNvSpPr>
              <a:spLocks noChangeShapeType="1"/>
            </p:cNvSpPr>
            <p:nvPr/>
          </p:nvSpPr>
          <p:spPr bwMode="auto">
            <a:xfrm flipV="1">
              <a:off x="2720383" y="354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5" name="Line 27"/>
            <p:cNvSpPr>
              <a:spLocks noChangeShapeType="1"/>
            </p:cNvSpPr>
            <p:nvPr/>
          </p:nvSpPr>
          <p:spPr bwMode="auto">
            <a:xfrm flipV="1">
              <a:off x="2720383" y="35135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6" name="Line 28"/>
            <p:cNvSpPr>
              <a:spLocks noChangeShapeType="1"/>
            </p:cNvSpPr>
            <p:nvPr/>
          </p:nvSpPr>
          <p:spPr bwMode="auto">
            <a:xfrm flipV="1">
              <a:off x="2720383" y="34786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7" name="Line 29"/>
            <p:cNvSpPr>
              <a:spLocks noChangeShapeType="1"/>
            </p:cNvSpPr>
            <p:nvPr/>
          </p:nvSpPr>
          <p:spPr bwMode="auto">
            <a:xfrm flipV="1">
              <a:off x="2720383" y="3444759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8" name="Line 30"/>
            <p:cNvSpPr>
              <a:spLocks noChangeShapeType="1"/>
            </p:cNvSpPr>
            <p:nvPr/>
          </p:nvSpPr>
          <p:spPr bwMode="auto">
            <a:xfrm flipV="1">
              <a:off x="2720383" y="34098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69" name="Line 31"/>
            <p:cNvSpPr>
              <a:spLocks noChangeShapeType="1"/>
            </p:cNvSpPr>
            <p:nvPr/>
          </p:nvSpPr>
          <p:spPr bwMode="auto">
            <a:xfrm flipV="1">
              <a:off x="2720383" y="3374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0" name="Line 32"/>
            <p:cNvSpPr>
              <a:spLocks noChangeShapeType="1"/>
            </p:cNvSpPr>
            <p:nvPr/>
          </p:nvSpPr>
          <p:spPr bwMode="auto">
            <a:xfrm flipV="1">
              <a:off x="2720383" y="3339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1" name="Line 33"/>
            <p:cNvSpPr>
              <a:spLocks noChangeShapeType="1"/>
            </p:cNvSpPr>
            <p:nvPr/>
          </p:nvSpPr>
          <p:spPr bwMode="auto">
            <a:xfrm flipV="1">
              <a:off x="2720383" y="33052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2" name="Line 34"/>
            <p:cNvSpPr>
              <a:spLocks noChangeShapeType="1"/>
            </p:cNvSpPr>
            <p:nvPr/>
          </p:nvSpPr>
          <p:spPr bwMode="auto">
            <a:xfrm flipV="1">
              <a:off x="2720383" y="326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3" name="Line 35"/>
            <p:cNvSpPr>
              <a:spLocks noChangeShapeType="1"/>
            </p:cNvSpPr>
            <p:nvPr/>
          </p:nvSpPr>
          <p:spPr bwMode="auto">
            <a:xfrm flipV="1">
              <a:off x="2720383" y="323451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4" name="Line 36"/>
            <p:cNvSpPr>
              <a:spLocks noChangeShapeType="1"/>
            </p:cNvSpPr>
            <p:nvPr/>
          </p:nvSpPr>
          <p:spPr bwMode="auto">
            <a:xfrm flipV="1">
              <a:off x="2720383" y="32006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5" name="Line 37"/>
            <p:cNvSpPr>
              <a:spLocks noChangeShapeType="1"/>
            </p:cNvSpPr>
            <p:nvPr/>
          </p:nvSpPr>
          <p:spPr bwMode="auto">
            <a:xfrm flipV="1">
              <a:off x="2720383" y="3165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6" name="Line 38"/>
            <p:cNvSpPr>
              <a:spLocks noChangeShapeType="1"/>
            </p:cNvSpPr>
            <p:nvPr/>
          </p:nvSpPr>
          <p:spPr bwMode="auto">
            <a:xfrm flipV="1">
              <a:off x="2720383" y="31298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7" name="Line 39"/>
            <p:cNvSpPr>
              <a:spLocks noChangeShapeType="1"/>
            </p:cNvSpPr>
            <p:nvPr/>
          </p:nvSpPr>
          <p:spPr bwMode="auto">
            <a:xfrm flipV="1">
              <a:off x="2720383" y="309597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8" name="Line 40"/>
            <p:cNvSpPr>
              <a:spLocks noChangeShapeType="1"/>
            </p:cNvSpPr>
            <p:nvPr/>
          </p:nvSpPr>
          <p:spPr bwMode="auto">
            <a:xfrm flipV="1">
              <a:off x="2720383" y="306109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79" name="Line 41"/>
            <p:cNvSpPr>
              <a:spLocks noChangeShapeType="1"/>
            </p:cNvSpPr>
            <p:nvPr/>
          </p:nvSpPr>
          <p:spPr bwMode="auto">
            <a:xfrm flipV="1">
              <a:off x="2720383" y="302621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0" name="Line 42"/>
            <p:cNvSpPr>
              <a:spLocks noChangeShapeType="1"/>
            </p:cNvSpPr>
            <p:nvPr/>
          </p:nvSpPr>
          <p:spPr bwMode="auto">
            <a:xfrm flipV="1">
              <a:off x="2720383" y="2991333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1" name="Line 43"/>
            <p:cNvSpPr>
              <a:spLocks noChangeShapeType="1"/>
            </p:cNvSpPr>
            <p:nvPr/>
          </p:nvSpPr>
          <p:spPr bwMode="auto">
            <a:xfrm flipV="1">
              <a:off x="2720383" y="29564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2" name="Line 44"/>
            <p:cNvSpPr>
              <a:spLocks noChangeShapeType="1"/>
            </p:cNvSpPr>
            <p:nvPr/>
          </p:nvSpPr>
          <p:spPr bwMode="auto">
            <a:xfrm flipV="1">
              <a:off x="2720383" y="292157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3" name="Line 45"/>
            <p:cNvSpPr>
              <a:spLocks noChangeShapeType="1"/>
            </p:cNvSpPr>
            <p:nvPr/>
          </p:nvSpPr>
          <p:spPr bwMode="auto">
            <a:xfrm flipV="1">
              <a:off x="2720383" y="2885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4" name="Line 46"/>
            <p:cNvSpPr>
              <a:spLocks noChangeShapeType="1"/>
            </p:cNvSpPr>
            <p:nvPr/>
          </p:nvSpPr>
          <p:spPr bwMode="auto">
            <a:xfrm flipV="1">
              <a:off x="2720383" y="285181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5" name="Line 47"/>
            <p:cNvSpPr>
              <a:spLocks noChangeShapeType="1"/>
            </p:cNvSpPr>
            <p:nvPr/>
          </p:nvSpPr>
          <p:spPr bwMode="auto">
            <a:xfrm flipV="1">
              <a:off x="2720383" y="281693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6" name="Line 48"/>
            <p:cNvSpPr>
              <a:spLocks noChangeShapeType="1"/>
            </p:cNvSpPr>
            <p:nvPr/>
          </p:nvSpPr>
          <p:spPr bwMode="auto">
            <a:xfrm flipV="1">
              <a:off x="2720383" y="278206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7" name="Line 49"/>
            <p:cNvSpPr>
              <a:spLocks noChangeShapeType="1"/>
            </p:cNvSpPr>
            <p:nvPr/>
          </p:nvSpPr>
          <p:spPr bwMode="auto">
            <a:xfrm flipV="1">
              <a:off x="2720383" y="27471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8" name="Line 50"/>
            <p:cNvSpPr>
              <a:spLocks noChangeShapeType="1"/>
            </p:cNvSpPr>
            <p:nvPr/>
          </p:nvSpPr>
          <p:spPr bwMode="auto">
            <a:xfrm flipV="1">
              <a:off x="2720383" y="271230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89" name="Line 51"/>
            <p:cNvSpPr>
              <a:spLocks noChangeShapeType="1"/>
            </p:cNvSpPr>
            <p:nvPr/>
          </p:nvSpPr>
          <p:spPr bwMode="auto">
            <a:xfrm flipV="1">
              <a:off x="2720383" y="267742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0" name="Line 52"/>
            <p:cNvSpPr>
              <a:spLocks noChangeShapeType="1"/>
            </p:cNvSpPr>
            <p:nvPr/>
          </p:nvSpPr>
          <p:spPr bwMode="auto">
            <a:xfrm flipV="1">
              <a:off x="2720383" y="26425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1" name="Line 53"/>
            <p:cNvSpPr>
              <a:spLocks noChangeShapeType="1"/>
            </p:cNvSpPr>
            <p:nvPr/>
          </p:nvSpPr>
          <p:spPr bwMode="auto">
            <a:xfrm flipV="1">
              <a:off x="2720383" y="260766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2" name="Line 54"/>
            <p:cNvSpPr>
              <a:spLocks noChangeShapeType="1"/>
            </p:cNvSpPr>
            <p:nvPr/>
          </p:nvSpPr>
          <p:spPr bwMode="auto">
            <a:xfrm flipV="1">
              <a:off x="2720383" y="25727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3" name="Line 55"/>
            <p:cNvSpPr>
              <a:spLocks noChangeShapeType="1"/>
            </p:cNvSpPr>
            <p:nvPr/>
          </p:nvSpPr>
          <p:spPr bwMode="auto">
            <a:xfrm flipV="1">
              <a:off x="2720383" y="253790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4" name="Line 56"/>
            <p:cNvSpPr>
              <a:spLocks noChangeShapeType="1"/>
            </p:cNvSpPr>
            <p:nvPr/>
          </p:nvSpPr>
          <p:spPr bwMode="auto">
            <a:xfrm flipV="1">
              <a:off x="2720383" y="250302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5" name="Line 57"/>
            <p:cNvSpPr>
              <a:spLocks noChangeShapeType="1"/>
            </p:cNvSpPr>
            <p:nvPr/>
          </p:nvSpPr>
          <p:spPr bwMode="auto">
            <a:xfrm flipV="1">
              <a:off x="2720383" y="246815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6" name="Line 58"/>
            <p:cNvSpPr>
              <a:spLocks noChangeShapeType="1"/>
            </p:cNvSpPr>
            <p:nvPr/>
          </p:nvSpPr>
          <p:spPr bwMode="auto">
            <a:xfrm flipV="1">
              <a:off x="2720383" y="24332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7" name="Line 59"/>
            <p:cNvSpPr>
              <a:spLocks noChangeShapeType="1"/>
            </p:cNvSpPr>
            <p:nvPr/>
          </p:nvSpPr>
          <p:spPr bwMode="auto">
            <a:xfrm flipV="1">
              <a:off x="2720383" y="2399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8" name="Line 60"/>
            <p:cNvSpPr>
              <a:spLocks noChangeShapeType="1"/>
            </p:cNvSpPr>
            <p:nvPr/>
          </p:nvSpPr>
          <p:spPr bwMode="auto">
            <a:xfrm flipV="1">
              <a:off x="2720383" y="23635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99" name="Line 61"/>
            <p:cNvSpPr>
              <a:spLocks noChangeShapeType="1"/>
            </p:cNvSpPr>
            <p:nvPr/>
          </p:nvSpPr>
          <p:spPr bwMode="auto">
            <a:xfrm flipV="1">
              <a:off x="2720383" y="2328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0" name="Line 62"/>
            <p:cNvSpPr>
              <a:spLocks noChangeShapeType="1"/>
            </p:cNvSpPr>
            <p:nvPr/>
          </p:nvSpPr>
          <p:spPr bwMode="auto">
            <a:xfrm flipV="1">
              <a:off x="2720383" y="229375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1" name="Line 63"/>
            <p:cNvSpPr>
              <a:spLocks noChangeShapeType="1"/>
            </p:cNvSpPr>
            <p:nvPr/>
          </p:nvSpPr>
          <p:spPr bwMode="auto">
            <a:xfrm flipV="1">
              <a:off x="2720383" y="2258877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2" name="Line 64"/>
            <p:cNvSpPr>
              <a:spLocks noChangeShapeType="1"/>
            </p:cNvSpPr>
            <p:nvPr/>
          </p:nvSpPr>
          <p:spPr bwMode="auto">
            <a:xfrm flipV="1">
              <a:off x="2720383" y="222399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3" name="Line 65"/>
            <p:cNvSpPr>
              <a:spLocks noChangeShapeType="1"/>
            </p:cNvSpPr>
            <p:nvPr/>
          </p:nvSpPr>
          <p:spPr bwMode="auto">
            <a:xfrm flipV="1">
              <a:off x="2720383" y="218911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4" name="Line 66"/>
            <p:cNvSpPr>
              <a:spLocks noChangeShapeType="1"/>
            </p:cNvSpPr>
            <p:nvPr/>
          </p:nvSpPr>
          <p:spPr bwMode="auto">
            <a:xfrm flipV="1">
              <a:off x="2720383" y="21552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5" name="Line 67"/>
            <p:cNvSpPr>
              <a:spLocks noChangeShapeType="1"/>
            </p:cNvSpPr>
            <p:nvPr/>
          </p:nvSpPr>
          <p:spPr bwMode="auto">
            <a:xfrm flipV="1">
              <a:off x="2720383" y="21193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6" name="Line 68"/>
            <p:cNvSpPr>
              <a:spLocks noChangeShapeType="1"/>
            </p:cNvSpPr>
            <p:nvPr/>
          </p:nvSpPr>
          <p:spPr bwMode="auto">
            <a:xfrm flipV="1">
              <a:off x="2720383" y="20844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7" name="Line 69"/>
            <p:cNvSpPr>
              <a:spLocks noChangeShapeType="1"/>
            </p:cNvSpPr>
            <p:nvPr/>
          </p:nvSpPr>
          <p:spPr bwMode="auto">
            <a:xfrm flipV="1">
              <a:off x="2720383" y="205057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8" name="Line 70"/>
            <p:cNvSpPr>
              <a:spLocks noChangeShapeType="1"/>
            </p:cNvSpPr>
            <p:nvPr/>
          </p:nvSpPr>
          <p:spPr bwMode="auto">
            <a:xfrm flipV="1">
              <a:off x="2720383" y="201569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09" name="Line 71"/>
            <p:cNvSpPr>
              <a:spLocks noChangeShapeType="1"/>
            </p:cNvSpPr>
            <p:nvPr/>
          </p:nvSpPr>
          <p:spPr bwMode="auto">
            <a:xfrm flipV="1">
              <a:off x="2720383" y="197984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0" name="Line 72"/>
            <p:cNvSpPr>
              <a:spLocks noChangeShapeType="1"/>
            </p:cNvSpPr>
            <p:nvPr/>
          </p:nvSpPr>
          <p:spPr bwMode="auto">
            <a:xfrm flipV="1">
              <a:off x="2720383" y="1945936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1" name="Line 73"/>
            <p:cNvSpPr>
              <a:spLocks noChangeShapeType="1"/>
            </p:cNvSpPr>
            <p:nvPr/>
          </p:nvSpPr>
          <p:spPr bwMode="auto">
            <a:xfrm flipV="1">
              <a:off x="2720383" y="191105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2" name="Line 74"/>
            <p:cNvSpPr>
              <a:spLocks noChangeShapeType="1"/>
            </p:cNvSpPr>
            <p:nvPr/>
          </p:nvSpPr>
          <p:spPr bwMode="auto">
            <a:xfrm flipV="1">
              <a:off x="3141999" y="4036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3" name="Line 75"/>
            <p:cNvSpPr>
              <a:spLocks noChangeShapeType="1"/>
            </p:cNvSpPr>
            <p:nvPr/>
          </p:nvSpPr>
          <p:spPr bwMode="auto">
            <a:xfrm flipV="1">
              <a:off x="3141999" y="400185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4" name="Line 76"/>
            <p:cNvSpPr>
              <a:spLocks noChangeShapeType="1"/>
            </p:cNvSpPr>
            <p:nvPr/>
          </p:nvSpPr>
          <p:spPr bwMode="auto">
            <a:xfrm flipV="1">
              <a:off x="3141999" y="3966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5" name="Line 77"/>
            <p:cNvSpPr>
              <a:spLocks noChangeShapeType="1"/>
            </p:cNvSpPr>
            <p:nvPr/>
          </p:nvSpPr>
          <p:spPr bwMode="auto">
            <a:xfrm flipV="1">
              <a:off x="3141999" y="3932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6" name="Line 78"/>
            <p:cNvSpPr>
              <a:spLocks noChangeShapeType="1"/>
            </p:cNvSpPr>
            <p:nvPr/>
          </p:nvSpPr>
          <p:spPr bwMode="auto">
            <a:xfrm flipV="1">
              <a:off x="3141999" y="389721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7" name="Line 79"/>
            <p:cNvSpPr>
              <a:spLocks noChangeShapeType="1"/>
            </p:cNvSpPr>
            <p:nvPr/>
          </p:nvSpPr>
          <p:spPr bwMode="auto">
            <a:xfrm flipV="1">
              <a:off x="3141999" y="386233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8" name="Line 80"/>
            <p:cNvSpPr>
              <a:spLocks noChangeShapeType="1"/>
            </p:cNvSpPr>
            <p:nvPr/>
          </p:nvSpPr>
          <p:spPr bwMode="auto">
            <a:xfrm flipV="1">
              <a:off x="3141999" y="38274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19" name="Line 81"/>
            <p:cNvSpPr>
              <a:spLocks noChangeShapeType="1"/>
            </p:cNvSpPr>
            <p:nvPr/>
          </p:nvSpPr>
          <p:spPr bwMode="auto">
            <a:xfrm flipV="1">
              <a:off x="3141999" y="37925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0" name="Line 82"/>
            <p:cNvSpPr>
              <a:spLocks noChangeShapeType="1"/>
            </p:cNvSpPr>
            <p:nvPr/>
          </p:nvSpPr>
          <p:spPr bwMode="auto">
            <a:xfrm flipV="1">
              <a:off x="3141999" y="37577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1" name="Line 83"/>
            <p:cNvSpPr>
              <a:spLocks noChangeShapeType="1"/>
            </p:cNvSpPr>
            <p:nvPr/>
          </p:nvSpPr>
          <p:spPr bwMode="auto">
            <a:xfrm flipV="1">
              <a:off x="3141999" y="3722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2" name="Line 84"/>
            <p:cNvSpPr>
              <a:spLocks noChangeShapeType="1"/>
            </p:cNvSpPr>
            <p:nvPr/>
          </p:nvSpPr>
          <p:spPr bwMode="auto">
            <a:xfrm flipV="1">
              <a:off x="3141999" y="3687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3" name="Line 85"/>
            <p:cNvSpPr>
              <a:spLocks noChangeShapeType="1"/>
            </p:cNvSpPr>
            <p:nvPr/>
          </p:nvSpPr>
          <p:spPr bwMode="auto">
            <a:xfrm flipV="1">
              <a:off x="3141999" y="3653064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4" name="Line 86"/>
            <p:cNvSpPr>
              <a:spLocks noChangeShapeType="1"/>
            </p:cNvSpPr>
            <p:nvPr/>
          </p:nvSpPr>
          <p:spPr bwMode="auto">
            <a:xfrm flipV="1">
              <a:off x="3141999" y="361818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5" name="Line 87"/>
            <p:cNvSpPr>
              <a:spLocks noChangeShapeType="1"/>
            </p:cNvSpPr>
            <p:nvPr/>
          </p:nvSpPr>
          <p:spPr bwMode="auto">
            <a:xfrm flipV="1">
              <a:off x="3141999" y="3583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6" name="Line 88"/>
            <p:cNvSpPr>
              <a:spLocks noChangeShapeType="1"/>
            </p:cNvSpPr>
            <p:nvPr/>
          </p:nvSpPr>
          <p:spPr bwMode="auto">
            <a:xfrm flipV="1">
              <a:off x="3141999" y="354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7" name="Line 89"/>
            <p:cNvSpPr>
              <a:spLocks noChangeShapeType="1"/>
            </p:cNvSpPr>
            <p:nvPr/>
          </p:nvSpPr>
          <p:spPr bwMode="auto">
            <a:xfrm flipV="1">
              <a:off x="3141999" y="35135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8" name="Line 90"/>
            <p:cNvSpPr>
              <a:spLocks noChangeShapeType="1"/>
            </p:cNvSpPr>
            <p:nvPr/>
          </p:nvSpPr>
          <p:spPr bwMode="auto">
            <a:xfrm flipV="1">
              <a:off x="3141999" y="34786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29" name="Line 91"/>
            <p:cNvSpPr>
              <a:spLocks noChangeShapeType="1"/>
            </p:cNvSpPr>
            <p:nvPr/>
          </p:nvSpPr>
          <p:spPr bwMode="auto">
            <a:xfrm flipV="1">
              <a:off x="3141999" y="3444759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0" name="Line 92"/>
            <p:cNvSpPr>
              <a:spLocks noChangeShapeType="1"/>
            </p:cNvSpPr>
            <p:nvPr/>
          </p:nvSpPr>
          <p:spPr bwMode="auto">
            <a:xfrm flipV="1">
              <a:off x="3141999" y="34098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1" name="Line 93"/>
            <p:cNvSpPr>
              <a:spLocks noChangeShapeType="1"/>
            </p:cNvSpPr>
            <p:nvPr/>
          </p:nvSpPr>
          <p:spPr bwMode="auto">
            <a:xfrm flipV="1">
              <a:off x="3141999" y="3374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2" name="Line 94"/>
            <p:cNvSpPr>
              <a:spLocks noChangeShapeType="1"/>
            </p:cNvSpPr>
            <p:nvPr/>
          </p:nvSpPr>
          <p:spPr bwMode="auto">
            <a:xfrm flipV="1">
              <a:off x="3141999" y="3339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3" name="Line 95"/>
            <p:cNvSpPr>
              <a:spLocks noChangeShapeType="1"/>
            </p:cNvSpPr>
            <p:nvPr/>
          </p:nvSpPr>
          <p:spPr bwMode="auto">
            <a:xfrm flipV="1">
              <a:off x="3141999" y="33052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4" name="Line 96"/>
            <p:cNvSpPr>
              <a:spLocks noChangeShapeType="1"/>
            </p:cNvSpPr>
            <p:nvPr/>
          </p:nvSpPr>
          <p:spPr bwMode="auto">
            <a:xfrm flipV="1">
              <a:off x="3141999" y="326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5" name="Line 97"/>
            <p:cNvSpPr>
              <a:spLocks noChangeShapeType="1"/>
            </p:cNvSpPr>
            <p:nvPr/>
          </p:nvSpPr>
          <p:spPr bwMode="auto">
            <a:xfrm flipV="1">
              <a:off x="3141999" y="323451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6" name="Line 98"/>
            <p:cNvSpPr>
              <a:spLocks noChangeShapeType="1"/>
            </p:cNvSpPr>
            <p:nvPr/>
          </p:nvSpPr>
          <p:spPr bwMode="auto">
            <a:xfrm flipV="1">
              <a:off x="3141999" y="32006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7" name="Line 99"/>
            <p:cNvSpPr>
              <a:spLocks noChangeShapeType="1"/>
            </p:cNvSpPr>
            <p:nvPr/>
          </p:nvSpPr>
          <p:spPr bwMode="auto">
            <a:xfrm flipV="1">
              <a:off x="3141999" y="3165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8" name="Line 100"/>
            <p:cNvSpPr>
              <a:spLocks noChangeShapeType="1"/>
            </p:cNvSpPr>
            <p:nvPr/>
          </p:nvSpPr>
          <p:spPr bwMode="auto">
            <a:xfrm flipV="1">
              <a:off x="3141999" y="31298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39" name="Line 101"/>
            <p:cNvSpPr>
              <a:spLocks noChangeShapeType="1"/>
            </p:cNvSpPr>
            <p:nvPr/>
          </p:nvSpPr>
          <p:spPr bwMode="auto">
            <a:xfrm flipV="1">
              <a:off x="3141999" y="309597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0" name="Line 102"/>
            <p:cNvSpPr>
              <a:spLocks noChangeShapeType="1"/>
            </p:cNvSpPr>
            <p:nvPr/>
          </p:nvSpPr>
          <p:spPr bwMode="auto">
            <a:xfrm flipV="1">
              <a:off x="3141999" y="306109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1" name="Line 103"/>
            <p:cNvSpPr>
              <a:spLocks noChangeShapeType="1"/>
            </p:cNvSpPr>
            <p:nvPr/>
          </p:nvSpPr>
          <p:spPr bwMode="auto">
            <a:xfrm flipV="1">
              <a:off x="3141999" y="302621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2" name="Line 104"/>
            <p:cNvSpPr>
              <a:spLocks noChangeShapeType="1"/>
            </p:cNvSpPr>
            <p:nvPr/>
          </p:nvSpPr>
          <p:spPr bwMode="auto">
            <a:xfrm flipV="1">
              <a:off x="3141999" y="2991333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3" name="Line 105"/>
            <p:cNvSpPr>
              <a:spLocks noChangeShapeType="1"/>
            </p:cNvSpPr>
            <p:nvPr/>
          </p:nvSpPr>
          <p:spPr bwMode="auto">
            <a:xfrm flipV="1">
              <a:off x="3141999" y="29564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4" name="Line 106"/>
            <p:cNvSpPr>
              <a:spLocks noChangeShapeType="1"/>
            </p:cNvSpPr>
            <p:nvPr/>
          </p:nvSpPr>
          <p:spPr bwMode="auto">
            <a:xfrm flipV="1">
              <a:off x="3141999" y="292157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5" name="Line 107"/>
            <p:cNvSpPr>
              <a:spLocks noChangeShapeType="1"/>
            </p:cNvSpPr>
            <p:nvPr/>
          </p:nvSpPr>
          <p:spPr bwMode="auto">
            <a:xfrm flipV="1">
              <a:off x="3141999" y="2885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6" name="Line 108"/>
            <p:cNvSpPr>
              <a:spLocks noChangeShapeType="1"/>
            </p:cNvSpPr>
            <p:nvPr/>
          </p:nvSpPr>
          <p:spPr bwMode="auto">
            <a:xfrm flipV="1">
              <a:off x="3141999" y="285181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7" name="Line 109"/>
            <p:cNvSpPr>
              <a:spLocks noChangeShapeType="1"/>
            </p:cNvSpPr>
            <p:nvPr/>
          </p:nvSpPr>
          <p:spPr bwMode="auto">
            <a:xfrm flipV="1">
              <a:off x="3141999" y="281693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8" name="Line 110"/>
            <p:cNvSpPr>
              <a:spLocks noChangeShapeType="1"/>
            </p:cNvSpPr>
            <p:nvPr/>
          </p:nvSpPr>
          <p:spPr bwMode="auto">
            <a:xfrm flipV="1">
              <a:off x="3141999" y="278206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49" name="Line 111"/>
            <p:cNvSpPr>
              <a:spLocks noChangeShapeType="1"/>
            </p:cNvSpPr>
            <p:nvPr/>
          </p:nvSpPr>
          <p:spPr bwMode="auto">
            <a:xfrm flipV="1">
              <a:off x="3141999" y="27471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0" name="Line 112"/>
            <p:cNvSpPr>
              <a:spLocks noChangeShapeType="1"/>
            </p:cNvSpPr>
            <p:nvPr/>
          </p:nvSpPr>
          <p:spPr bwMode="auto">
            <a:xfrm flipV="1">
              <a:off x="3141999" y="271230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1" name="Line 113"/>
            <p:cNvSpPr>
              <a:spLocks noChangeShapeType="1"/>
            </p:cNvSpPr>
            <p:nvPr/>
          </p:nvSpPr>
          <p:spPr bwMode="auto">
            <a:xfrm flipV="1">
              <a:off x="3141999" y="267742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2" name="Line 114"/>
            <p:cNvSpPr>
              <a:spLocks noChangeShapeType="1"/>
            </p:cNvSpPr>
            <p:nvPr/>
          </p:nvSpPr>
          <p:spPr bwMode="auto">
            <a:xfrm flipV="1">
              <a:off x="3141999" y="26425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3" name="Line 115"/>
            <p:cNvSpPr>
              <a:spLocks noChangeShapeType="1"/>
            </p:cNvSpPr>
            <p:nvPr/>
          </p:nvSpPr>
          <p:spPr bwMode="auto">
            <a:xfrm flipV="1">
              <a:off x="3141999" y="260766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4" name="Line 116"/>
            <p:cNvSpPr>
              <a:spLocks noChangeShapeType="1"/>
            </p:cNvSpPr>
            <p:nvPr/>
          </p:nvSpPr>
          <p:spPr bwMode="auto">
            <a:xfrm flipV="1">
              <a:off x="3141999" y="25727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5" name="Line 117"/>
            <p:cNvSpPr>
              <a:spLocks noChangeShapeType="1"/>
            </p:cNvSpPr>
            <p:nvPr/>
          </p:nvSpPr>
          <p:spPr bwMode="auto">
            <a:xfrm flipV="1">
              <a:off x="3141999" y="253790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6" name="Line 118"/>
            <p:cNvSpPr>
              <a:spLocks noChangeShapeType="1"/>
            </p:cNvSpPr>
            <p:nvPr/>
          </p:nvSpPr>
          <p:spPr bwMode="auto">
            <a:xfrm flipV="1">
              <a:off x="3141999" y="250302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7" name="Line 119"/>
            <p:cNvSpPr>
              <a:spLocks noChangeShapeType="1"/>
            </p:cNvSpPr>
            <p:nvPr/>
          </p:nvSpPr>
          <p:spPr bwMode="auto">
            <a:xfrm flipV="1">
              <a:off x="3141999" y="246815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8" name="Line 120"/>
            <p:cNvSpPr>
              <a:spLocks noChangeShapeType="1"/>
            </p:cNvSpPr>
            <p:nvPr/>
          </p:nvSpPr>
          <p:spPr bwMode="auto">
            <a:xfrm flipV="1">
              <a:off x="3141999" y="24332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59" name="Line 121"/>
            <p:cNvSpPr>
              <a:spLocks noChangeShapeType="1"/>
            </p:cNvSpPr>
            <p:nvPr/>
          </p:nvSpPr>
          <p:spPr bwMode="auto">
            <a:xfrm flipV="1">
              <a:off x="3141999" y="2399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0" name="Line 122"/>
            <p:cNvSpPr>
              <a:spLocks noChangeShapeType="1"/>
            </p:cNvSpPr>
            <p:nvPr/>
          </p:nvSpPr>
          <p:spPr bwMode="auto">
            <a:xfrm flipV="1">
              <a:off x="3141999" y="23635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1" name="Line 123"/>
            <p:cNvSpPr>
              <a:spLocks noChangeShapeType="1"/>
            </p:cNvSpPr>
            <p:nvPr/>
          </p:nvSpPr>
          <p:spPr bwMode="auto">
            <a:xfrm flipV="1">
              <a:off x="3141999" y="2328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2" name="Line 124"/>
            <p:cNvSpPr>
              <a:spLocks noChangeShapeType="1"/>
            </p:cNvSpPr>
            <p:nvPr/>
          </p:nvSpPr>
          <p:spPr bwMode="auto">
            <a:xfrm flipV="1">
              <a:off x="3141999" y="229375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3" name="Line 125"/>
            <p:cNvSpPr>
              <a:spLocks noChangeShapeType="1"/>
            </p:cNvSpPr>
            <p:nvPr/>
          </p:nvSpPr>
          <p:spPr bwMode="auto">
            <a:xfrm flipV="1">
              <a:off x="3141999" y="2258877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4" name="Line 126"/>
            <p:cNvSpPr>
              <a:spLocks noChangeShapeType="1"/>
            </p:cNvSpPr>
            <p:nvPr/>
          </p:nvSpPr>
          <p:spPr bwMode="auto">
            <a:xfrm flipV="1">
              <a:off x="3141999" y="222399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5" name="Line 127"/>
            <p:cNvSpPr>
              <a:spLocks noChangeShapeType="1"/>
            </p:cNvSpPr>
            <p:nvPr/>
          </p:nvSpPr>
          <p:spPr bwMode="auto">
            <a:xfrm flipV="1">
              <a:off x="3141999" y="218911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6" name="Line 128"/>
            <p:cNvSpPr>
              <a:spLocks noChangeShapeType="1"/>
            </p:cNvSpPr>
            <p:nvPr/>
          </p:nvSpPr>
          <p:spPr bwMode="auto">
            <a:xfrm flipV="1">
              <a:off x="3141999" y="21552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7" name="Line 129"/>
            <p:cNvSpPr>
              <a:spLocks noChangeShapeType="1"/>
            </p:cNvSpPr>
            <p:nvPr/>
          </p:nvSpPr>
          <p:spPr bwMode="auto">
            <a:xfrm flipV="1">
              <a:off x="3141999" y="21193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8" name="Line 130"/>
            <p:cNvSpPr>
              <a:spLocks noChangeShapeType="1"/>
            </p:cNvSpPr>
            <p:nvPr/>
          </p:nvSpPr>
          <p:spPr bwMode="auto">
            <a:xfrm flipV="1">
              <a:off x="3141999" y="20844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69" name="Line 131"/>
            <p:cNvSpPr>
              <a:spLocks noChangeShapeType="1"/>
            </p:cNvSpPr>
            <p:nvPr/>
          </p:nvSpPr>
          <p:spPr bwMode="auto">
            <a:xfrm flipV="1">
              <a:off x="3141999" y="205057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0" name="Line 132"/>
            <p:cNvSpPr>
              <a:spLocks noChangeShapeType="1"/>
            </p:cNvSpPr>
            <p:nvPr/>
          </p:nvSpPr>
          <p:spPr bwMode="auto">
            <a:xfrm flipV="1">
              <a:off x="3141999" y="201569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1" name="Line 133"/>
            <p:cNvSpPr>
              <a:spLocks noChangeShapeType="1"/>
            </p:cNvSpPr>
            <p:nvPr/>
          </p:nvSpPr>
          <p:spPr bwMode="auto">
            <a:xfrm flipV="1">
              <a:off x="3141999" y="197984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2" name="Line 134"/>
            <p:cNvSpPr>
              <a:spLocks noChangeShapeType="1"/>
            </p:cNvSpPr>
            <p:nvPr/>
          </p:nvSpPr>
          <p:spPr bwMode="auto">
            <a:xfrm flipV="1">
              <a:off x="3141999" y="1945936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3" name="Line 135"/>
            <p:cNvSpPr>
              <a:spLocks noChangeShapeType="1"/>
            </p:cNvSpPr>
            <p:nvPr/>
          </p:nvSpPr>
          <p:spPr bwMode="auto">
            <a:xfrm flipV="1">
              <a:off x="3141999" y="191105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4" name="Line 136"/>
            <p:cNvSpPr>
              <a:spLocks noChangeShapeType="1"/>
            </p:cNvSpPr>
            <p:nvPr/>
          </p:nvSpPr>
          <p:spPr bwMode="auto">
            <a:xfrm flipV="1">
              <a:off x="3563615" y="4036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5" name="Line 137"/>
            <p:cNvSpPr>
              <a:spLocks noChangeShapeType="1"/>
            </p:cNvSpPr>
            <p:nvPr/>
          </p:nvSpPr>
          <p:spPr bwMode="auto">
            <a:xfrm flipV="1">
              <a:off x="3563615" y="400185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6" name="Line 138"/>
            <p:cNvSpPr>
              <a:spLocks noChangeShapeType="1"/>
            </p:cNvSpPr>
            <p:nvPr/>
          </p:nvSpPr>
          <p:spPr bwMode="auto">
            <a:xfrm flipV="1">
              <a:off x="3563615" y="3966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7" name="Line 139"/>
            <p:cNvSpPr>
              <a:spLocks noChangeShapeType="1"/>
            </p:cNvSpPr>
            <p:nvPr/>
          </p:nvSpPr>
          <p:spPr bwMode="auto">
            <a:xfrm flipV="1">
              <a:off x="3563615" y="3932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8" name="Line 140"/>
            <p:cNvSpPr>
              <a:spLocks noChangeShapeType="1"/>
            </p:cNvSpPr>
            <p:nvPr/>
          </p:nvSpPr>
          <p:spPr bwMode="auto">
            <a:xfrm flipV="1">
              <a:off x="3563615" y="389721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79" name="Line 141"/>
            <p:cNvSpPr>
              <a:spLocks noChangeShapeType="1"/>
            </p:cNvSpPr>
            <p:nvPr/>
          </p:nvSpPr>
          <p:spPr bwMode="auto">
            <a:xfrm flipV="1">
              <a:off x="3563615" y="386233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0" name="Line 142"/>
            <p:cNvSpPr>
              <a:spLocks noChangeShapeType="1"/>
            </p:cNvSpPr>
            <p:nvPr/>
          </p:nvSpPr>
          <p:spPr bwMode="auto">
            <a:xfrm flipV="1">
              <a:off x="3563615" y="38274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1" name="Line 143"/>
            <p:cNvSpPr>
              <a:spLocks noChangeShapeType="1"/>
            </p:cNvSpPr>
            <p:nvPr/>
          </p:nvSpPr>
          <p:spPr bwMode="auto">
            <a:xfrm flipV="1">
              <a:off x="3563615" y="37925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2" name="Line 144"/>
            <p:cNvSpPr>
              <a:spLocks noChangeShapeType="1"/>
            </p:cNvSpPr>
            <p:nvPr/>
          </p:nvSpPr>
          <p:spPr bwMode="auto">
            <a:xfrm flipV="1">
              <a:off x="3563615" y="37577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3" name="Line 145"/>
            <p:cNvSpPr>
              <a:spLocks noChangeShapeType="1"/>
            </p:cNvSpPr>
            <p:nvPr/>
          </p:nvSpPr>
          <p:spPr bwMode="auto">
            <a:xfrm flipV="1">
              <a:off x="3563615" y="3722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4" name="Line 146"/>
            <p:cNvSpPr>
              <a:spLocks noChangeShapeType="1"/>
            </p:cNvSpPr>
            <p:nvPr/>
          </p:nvSpPr>
          <p:spPr bwMode="auto">
            <a:xfrm flipV="1">
              <a:off x="3563615" y="3687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5" name="Line 147"/>
            <p:cNvSpPr>
              <a:spLocks noChangeShapeType="1"/>
            </p:cNvSpPr>
            <p:nvPr/>
          </p:nvSpPr>
          <p:spPr bwMode="auto">
            <a:xfrm flipV="1">
              <a:off x="3563615" y="3653064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6" name="Line 148"/>
            <p:cNvSpPr>
              <a:spLocks noChangeShapeType="1"/>
            </p:cNvSpPr>
            <p:nvPr/>
          </p:nvSpPr>
          <p:spPr bwMode="auto">
            <a:xfrm flipV="1">
              <a:off x="3563615" y="361818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7" name="Line 149"/>
            <p:cNvSpPr>
              <a:spLocks noChangeShapeType="1"/>
            </p:cNvSpPr>
            <p:nvPr/>
          </p:nvSpPr>
          <p:spPr bwMode="auto">
            <a:xfrm flipV="1">
              <a:off x="3563615" y="3583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8" name="Line 150"/>
            <p:cNvSpPr>
              <a:spLocks noChangeShapeType="1"/>
            </p:cNvSpPr>
            <p:nvPr/>
          </p:nvSpPr>
          <p:spPr bwMode="auto">
            <a:xfrm flipV="1">
              <a:off x="3563615" y="354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89" name="Line 151"/>
            <p:cNvSpPr>
              <a:spLocks noChangeShapeType="1"/>
            </p:cNvSpPr>
            <p:nvPr/>
          </p:nvSpPr>
          <p:spPr bwMode="auto">
            <a:xfrm flipV="1">
              <a:off x="3563615" y="35135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0" name="Line 152"/>
            <p:cNvSpPr>
              <a:spLocks noChangeShapeType="1"/>
            </p:cNvSpPr>
            <p:nvPr/>
          </p:nvSpPr>
          <p:spPr bwMode="auto">
            <a:xfrm flipV="1">
              <a:off x="3563615" y="34786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1" name="Line 153"/>
            <p:cNvSpPr>
              <a:spLocks noChangeShapeType="1"/>
            </p:cNvSpPr>
            <p:nvPr/>
          </p:nvSpPr>
          <p:spPr bwMode="auto">
            <a:xfrm flipV="1">
              <a:off x="3563615" y="3444759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2" name="Line 154"/>
            <p:cNvSpPr>
              <a:spLocks noChangeShapeType="1"/>
            </p:cNvSpPr>
            <p:nvPr/>
          </p:nvSpPr>
          <p:spPr bwMode="auto">
            <a:xfrm flipV="1">
              <a:off x="3563615" y="34098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3" name="Line 155"/>
            <p:cNvSpPr>
              <a:spLocks noChangeShapeType="1"/>
            </p:cNvSpPr>
            <p:nvPr/>
          </p:nvSpPr>
          <p:spPr bwMode="auto">
            <a:xfrm flipV="1">
              <a:off x="3563615" y="3374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4" name="Line 156"/>
            <p:cNvSpPr>
              <a:spLocks noChangeShapeType="1"/>
            </p:cNvSpPr>
            <p:nvPr/>
          </p:nvSpPr>
          <p:spPr bwMode="auto">
            <a:xfrm flipV="1">
              <a:off x="3563615" y="3339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5" name="Line 157"/>
            <p:cNvSpPr>
              <a:spLocks noChangeShapeType="1"/>
            </p:cNvSpPr>
            <p:nvPr/>
          </p:nvSpPr>
          <p:spPr bwMode="auto">
            <a:xfrm flipV="1">
              <a:off x="3563615" y="33052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6" name="Line 158"/>
            <p:cNvSpPr>
              <a:spLocks noChangeShapeType="1"/>
            </p:cNvSpPr>
            <p:nvPr/>
          </p:nvSpPr>
          <p:spPr bwMode="auto">
            <a:xfrm flipV="1">
              <a:off x="3563615" y="326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7" name="Line 159"/>
            <p:cNvSpPr>
              <a:spLocks noChangeShapeType="1"/>
            </p:cNvSpPr>
            <p:nvPr/>
          </p:nvSpPr>
          <p:spPr bwMode="auto">
            <a:xfrm flipV="1">
              <a:off x="3563615" y="323451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8" name="Line 160"/>
            <p:cNvSpPr>
              <a:spLocks noChangeShapeType="1"/>
            </p:cNvSpPr>
            <p:nvPr/>
          </p:nvSpPr>
          <p:spPr bwMode="auto">
            <a:xfrm flipV="1">
              <a:off x="3563615" y="32006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99" name="Line 161"/>
            <p:cNvSpPr>
              <a:spLocks noChangeShapeType="1"/>
            </p:cNvSpPr>
            <p:nvPr/>
          </p:nvSpPr>
          <p:spPr bwMode="auto">
            <a:xfrm flipV="1">
              <a:off x="3563615" y="3165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0" name="Line 162"/>
            <p:cNvSpPr>
              <a:spLocks noChangeShapeType="1"/>
            </p:cNvSpPr>
            <p:nvPr/>
          </p:nvSpPr>
          <p:spPr bwMode="auto">
            <a:xfrm flipV="1">
              <a:off x="3563615" y="31298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1" name="Line 163"/>
            <p:cNvSpPr>
              <a:spLocks noChangeShapeType="1"/>
            </p:cNvSpPr>
            <p:nvPr/>
          </p:nvSpPr>
          <p:spPr bwMode="auto">
            <a:xfrm flipV="1">
              <a:off x="3563615" y="309597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2" name="Line 164"/>
            <p:cNvSpPr>
              <a:spLocks noChangeShapeType="1"/>
            </p:cNvSpPr>
            <p:nvPr/>
          </p:nvSpPr>
          <p:spPr bwMode="auto">
            <a:xfrm flipV="1">
              <a:off x="3563615" y="306109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3" name="Line 165"/>
            <p:cNvSpPr>
              <a:spLocks noChangeShapeType="1"/>
            </p:cNvSpPr>
            <p:nvPr/>
          </p:nvSpPr>
          <p:spPr bwMode="auto">
            <a:xfrm flipV="1">
              <a:off x="3563615" y="302621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4" name="Line 166"/>
            <p:cNvSpPr>
              <a:spLocks noChangeShapeType="1"/>
            </p:cNvSpPr>
            <p:nvPr/>
          </p:nvSpPr>
          <p:spPr bwMode="auto">
            <a:xfrm flipV="1">
              <a:off x="3563615" y="2991333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5" name="Line 167"/>
            <p:cNvSpPr>
              <a:spLocks noChangeShapeType="1"/>
            </p:cNvSpPr>
            <p:nvPr/>
          </p:nvSpPr>
          <p:spPr bwMode="auto">
            <a:xfrm flipV="1">
              <a:off x="3563615" y="29564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6" name="Line 168"/>
            <p:cNvSpPr>
              <a:spLocks noChangeShapeType="1"/>
            </p:cNvSpPr>
            <p:nvPr/>
          </p:nvSpPr>
          <p:spPr bwMode="auto">
            <a:xfrm flipV="1">
              <a:off x="3563615" y="292157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7" name="Line 169"/>
            <p:cNvSpPr>
              <a:spLocks noChangeShapeType="1"/>
            </p:cNvSpPr>
            <p:nvPr/>
          </p:nvSpPr>
          <p:spPr bwMode="auto">
            <a:xfrm flipV="1">
              <a:off x="3563615" y="2885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8" name="Line 170"/>
            <p:cNvSpPr>
              <a:spLocks noChangeShapeType="1"/>
            </p:cNvSpPr>
            <p:nvPr/>
          </p:nvSpPr>
          <p:spPr bwMode="auto">
            <a:xfrm flipV="1">
              <a:off x="3563615" y="285181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09" name="Line 171"/>
            <p:cNvSpPr>
              <a:spLocks noChangeShapeType="1"/>
            </p:cNvSpPr>
            <p:nvPr/>
          </p:nvSpPr>
          <p:spPr bwMode="auto">
            <a:xfrm flipV="1">
              <a:off x="3563615" y="281693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0" name="Line 172"/>
            <p:cNvSpPr>
              <a:spLocks noChangeShapeType="1"/>
            </p:cNvSpPr>
            <p:nvPr/>
          </p:nvSpPr>
          <p:spPr bwMode="auto">
            <a:xfrm flipV="1">
              <a:off x="3563615" y="278206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1" name="Line 173"/>
            <p:cNvSpPr>
              <a:spLocks noChangeShapeType="1"/>
            </p:cNvSpPr>
            <p:nvPr/>
          </p:nvSpPr>
          <p:spPr bwMode="auto">
            <a:xfrm flipV="1">
              <a:off x="3563615" y="27471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2" name="Line 174"/>
            <p:cNvSpPr>
              <a:spLocks noChangeShapeType="1"/>
            </p:cNvSpPr>
            <p:nvPr/>
          </p:nvSpPr>
          <p:spPr bwMode="auto">
            <a:xfrm flipV="1">
              <a:off x="3563615" y="271230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3" name="Line 175"/>
            <p:cNvSpPr>
              <a:spLocks noChangeShapeType="1"/>
            </p:cNvSpPr>
            <p:nvPr/>
          </p:nvSpPr>
          <p:spPr bwMode="auto">
            <a:xfrm flipV="1">
              <a:off x="3563615" y="267742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4" name="Line 176"/>
            <p:cNvSpPr>
              <a:spLocks noChangeShapeType="1"/>
            </p:cNvSpPr>
            <p:nvPr/>
          </p:nvSpPr>
          <p:spPr bwMode="auto">
            <a:xfrm flipV="1">
              <a:off x="3563615" y="26425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5" name="Line 177"/>
            <p:cNvSpPr>
              <a:spLocks noChangeShapeType="1"/>
            </p:cNvSpPr>
            <p:nvPr/>
          </p:nvSpPr>
          <p:spPr bwMode="auto">
            <a:xfrm flipV="1">
              <a:off x="3563615" y="260766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6" name="Line 178"/>
            <p:cNvSpPr>
              <a:spLocks noChangeShapeType="1"/>
            </p:cNvSpPr>
            <p:nvPr/>
          </p:nvSpPr>
          <p:spPr bwMode="auto">
            <a:xfrm flipV="1">
              <a:off x="3563615" y="25727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7" name="Line 179"/>
            <p:cNvSpPr>
              <a:spLocks noChangeShapeType="1"/>
            </p:cNvSpPr>
            <p:nvPr/>
          </p:nvSpPr>
          <p:spPr bwMode="auto">
            <a:xfrm flipV="1">
              <a:off x="3563615" y="253790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8" name="Line 180"/>
            <p:cNvSpPr>
              <a:spLocks noChangeShapeType="1"/>
            </p:cNvSpPr>
            <p:nvPr/>
          </p:nvSpPr>
          <p:spPr bwMode="auto">
            <a:xfrm flipV="1">
              <a:off x="3563615" y="250302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19" name="Line 181"/>
            <p:cNvSpPr>
              <a:spLocks noChangeShapeType="1"/>
            </p:cNvSpPr>
            <p:nvPr/>
          </p:nvSpPr>
          <p:spPr bwMode="auto">
            <a:xfrm flipV="1">
              <a:off x="3563615" y="246815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0" name="Line 182"/>
            <p:cNvSpPr>
              <a:spLocks noChangeShapeType="1"/>
            </p:cNvSpPr>
            <p:nvPr/>
          </p:nvSpPr>
          <p:spPr bwMode="auto">
            <a:xfrm flipV="1">
              <a:off x="3563615" y="24332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1" name="Line 183"/>
            <p:cNvSpPr>
              <a:spLocks noChangeShapeType="1"/>
            </p:cNvSpPr>
            <p:nvPr/>
          </p:nvSpPr>
          <p:spPr bwMode="auto">
            <a:xfrm flipV="1">
              <a:off x="3563615" y="2399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2" name="Line 184"/>
            <p:cNvSpPr>
              <a:spLocks noChangeShapeType="1"/>
            </p:cNvSpPr>
            <p:nvPr/>
          </p:nvSpPr>
          <p:spPr bwMode="auto">
            <a:xfrm flipV="1">
              <a:off x="3563615" y="23635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3" name="Line 185"/>
            <p:cNvSpPr>
              <a:spLocks noChangeShapeType="1"/>
            </p:cNvSpPr>
            <p:nvPr/>
          </p:nvSpPr>
          <p:spPr bwMode="auto">
            <a:xfrm flipV="1">
              <a:off x="3563615" y="2328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4" name="Line 186"/>
            <p:cNvSpPr>
              <a:spLocks noChangeShapeType="1"/>
            </p:cNvSpPr>
            <p:nvPr/>
          </p:nvSpPr>
          <p:spPr bwMode="auto">
            <a:xfrm flipV="1">
              <a:off x="3563615" y="229375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5" name="Line 187"/>
            <p:cNvSpPr>
              <a:spLocks noChangeShapeType="1"/>
            </p:cNvSpPr>
            <p:nvPr/>
          </p:nvSpPr>
          <p:spPr bwMode="auto">
            <a:xfrm flipV="1">
              <a:off x="3563615" y="2258877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6" name="Line 188"/>
            <p:cNvSpPr>
              <a:spLocks noChangeShapeType="1"/>
            </p:cNvSpPr>
            <p:nvPr/>
          </p:nvSpPr>
          <p:spPr bwMode="auto">
            <a:xfrm flipV="1">
              <a:off x="3563615" y="222399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7" name="Line 189"/>
            <p:cNvSpPr>
              <a:spLocks noChangeShapeType="1"/>
            </p:cNvSpPr>
            <p:nvPr/>
          </p:nvSpPr>
          <p:spPr bwMode="auto">
            <a:xfrm flipV="1">
              <a:off x="3563615" y="218911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8" name="Line 190"/>
            <p:cNvSpPr>
              <a:spLocks noChangeShapeType="1"/>
            </p:cNvSpPr>
            <p:nvPr/>
          </p:nvSpPr>
          <p:spPr bwMode="auto">
            <a:xfrm flipV="1">
              <a:off x="3563615" y="21552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29" name="Line 191"/>
            <p:cNvSpPr>
              <a:spLocks noChangeShapeType="1"/>
            </p:cNvSpPr>
            <p:nvPr/>
          </p:nvSpPr>
          <p:spPr bwMode="auto">
            <a:xfrm flipV="1">
              <a:off x="3563615" y="21193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0" name="Line 192"/>
            <p:cNvSpPr>
              <a:spLocks noChangeShapeType="1"/>
            </p:cNvSpPr>
            <p:nvPr/>
          </p:nvSpPr>
          <p:spPr bwMode="auto">
            <a:xfrm flipV="1">
              <a:off x="3563615" y="20844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1" name="Line 193"/>
            <p:cNvSpPr>
              <a:spLocks noChangeShapeType="1"/>
            </p:cNvSpPr>
            <p:nvPr/>
          </p:nvSpPr>
          <p:spPr bwMode="auto">
            <a:xfrm flipV="1">
              <a:off x="3563615" y="205057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2" name="Line 194"/>
            <p:cNvSpPr>
              <a:spLocks noChangeShapeType="1"/>
            </p:cNvSpPr>
            <p:nvPr/>
          </p:nvSpPr>
          <p:spPr bwMode="auto">
            <a:xfrm flipV="1">
              <a:off x="3563615" y="201569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3" name="Line 195"/>
            <p:cNvSpPr>
              <a:spLocks noChangeShapeType="1"/>
            </p:cNvSpPr>
            <p:nvPr/>
          </p:nvSpPr>
          <p:spPr bwMode="auto">
            <a:xfrm flipV="1">
              <a:off x="3563615" y="197984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4" name="Line 196"/>
            <p:cNvSpPr>
              <a:spLocks noChangeShapeType="1"/>
            </p:cNvSpPr>
            <p:nvPr/>
          </p:nvSpPr>
          <p:spPr bwMode="auto">
            <a:xfrm flipV="1">
              <a:off x="3563615" y="1945936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5" name="Line 197"/>
            <p:cNvSpPr>
              <a:spLocks noChangeShapeType="1"/>
            </p:cNvSpPr>
            <p:nvPr/>
          </p:nvSpPr>
          <p:spPr bwMode="auto">
            <a:xfrm flipV="1">
              <a:off x="3563615" y="191105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6" name="Line 198"/>
            <p:cNvSpPr>
              <a:spLocks noChangeShapeType="1"/>
            </p:cNvSpPr>
            <p:nvPr/>
          </p:nvSpPr>
          <p:spPr bwMode="auto">
            <a:xfrm flipV="1">
              <a:off x="3985231" y="4036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7" name="Line 199"/>
            <p:cNvSpPr>
              <a:spLocks noChangeShapeType="1"/>
            </p:cNvSpPr>
            <p:nvPr/>
          </p:nvSpPr>
          <p:spPr bwMode="auto">
            <a:xfrm flipV="1">
              <a:off x="3985231" y="400185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8" name="Line 200"/>
            <p:cNvSpPr>
              <a:spLocks noChangeShapeType="1"/>
            </p:cNvSpPr>
            <p:nvPr/>
          </p:nvSpPr>
          <p:spPr bwMode="auto">
            <a:xfrm flipV="1">
              <a:off x="3985231" y="3966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39" name="Line 201"/>
            <p:cNvSpPr>
              <a:spLocks noChangeShapeType="1"/>
            </p:cNvSpPr>
            <p:nvPr/>
          </p:nvSpPr>
          <p:spPr bwMode="auto">
            <a:xfrm flipV="1">
              <a:off x="3985231" y="3932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0" name="Line 202"/>
            <p:cNvSpPr>
              <a:spLocks noChangeShapeType="1"/>
            </p:cNvSpPr>
            <p:nvPr/>
          </p:nvSpPr>
          <p:spPr bwMode="auto">
            <a:xfrm flipV="1">
              <a:off x="3985231" y="389721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1" name="Line 203"/>
            <p:cNvSpPr>
              <a:spLocks noChangeShapeType="1"/>
            </p:cNvSpPr>
            <p:nvPr/>
          </p:nvSpPr>
          <p:spPr bwMode="auto">
            <a:xfrm flipV="1">
              <a:off x="3985231" y="386233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42" name="Line 204"/>
            <p:cNvSpPr>
              <a:spLocks noChangeShapeType="1"/>
            </p:cNvSpPr>
            <p:nvPr/>
          </p:nvSpPr>
          <p:spPr bwMode="auto">
            <a:xfrm flipV="1">
              <a:off x="3985231" y="38274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3" name="Line 206"/>
            <p:cNvSpPr>
              <a:spLocks noChangeShapeType="1"/>
            </p:cNvSpPr>
            <p:nvPr/>
          </p:nvSpPr>
          <p:spPr bwMode="auto">
            <a:xfrm flipV="1">
              <a:off x="3985231" y="37925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4" name="Line 207"/>
            <p:cNvSpPr>
              <a:spLocks noChangeShapeType="1"/>
            </p:cNvSpPr>
            <p:nvPr/>
          </p:nvSpPr>
          <p:spPr bwMode="auto">
            <a:xfrm flipV="1">
              <a:off x="3985231" y="37577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5" name="Line 208"/>
            <p:cNvSpPr>
              <a:spLocks noChangeShapeType="1"/>
            </p:cNvSpPr>
            <p:nvPr/>
          </p:nvSpPr>
          <p:spPr bwMode="auto">
            <a:xfrm flipV="1">
              <a:off x="3985231" y="3722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6" name="Line 209"/>
            <p:cNvSpPr>
              <a:spLocks noChangeShapeType="1"/>
            </p:cNvSpPr>
            <p:nvPr/>
          </p:nvSpPr>
          <p:spPr bwMode="auto">
            <a:xfrm flipV="1">
              <a:off x="3985231" y="3687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7" name="Line 210"/>
            <p:cNvSpPr>
              <a:spLocks noChangeShapeType="1"/>
            </p:cNvSpPr>
            <p:nvPr/>
          </p:nvSpPr>
          <p:spPr bwMode="auto">
            <a:xfrm flipV="1">
              <a:off x="3985231" y="3653064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8" name="Line 211"/>
            <p:cNvSpPr>
              <a:spLocks noChangeShapeType="1"/>
            </p:cNvSpPr>
            <p:nvPr/>
          </p:nvSpPr>
          <p:spPr bwMode="auto">
            <a:xfrm flipV="1">
              <a:off x="3985231" y="361818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9" name="Line 212"/>
            <p:cNvSpPr>
              <a:spLocks noChangeShapeType="1"/>
            </p:cNvSpPr>
            <p:nvPr/>
          </p:nvSpPr>
          <p:spPr bwMode="auto">
            <a:xfrm flipV="1">
              <a:off x="3985231" y="3583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0" name="Line 213"/>
            <p:cNvSpPr>
              <a:spLocks noChangeShapeType="1"/>
            </p:cNvSpPr>
            <p:nvPr/>
          </p:nvSpPr>
          <p:spPr bwMode="auto">
            <a:xfrm flipV="1">
              <a:off x="3985231" y="354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1" name="Line 214"/>
            <p:cNvSpPr>
              <a:spLocks noChangeShapeType="1"/>
            </p:cNvSpPr>
            <p:nvPr/>
          </p:nvSpPr>
          <p:spPr bwMode="auto">
            <a:xfrm flipV="1">
              <a:off x="3985231" y="35135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2" name="Line 215"/>
            <p:cNvSpPr>
              <a:spLocks noChangeShapeType="1"/>
            </p:cNvSpPr>
            <p:nvPr/>
          </p:nvSpPr>
          <p:spPr bwMode="auto">
            <a:xfrm flipV="1">
              <a:off x="3985231" y="34786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3" name="Line 216"/>
            <p:cNvSpPr>
              <a:spLocks noChangeShapeType="1"/>
            </p:cNvSpPr>
            <p:nvPr/>
          </p:nvSpPr>
          <p:spPr bwMode="auto">
            <a:xfrm flipV="1">
              <a:off x="3985231" y="3444760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4" name="Line 217"/>
            <p:cNvSpPr>
              <a:spLocks noChangeShapeType="1"/>
            </p:cNvSpPr>
            <p:nvPr/>
          </p:nvSpPr>
          <p:spPr bwMode="auto">
            <a:xfrm flipV="1">
              <a:off x="3985231" y="34098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5" name="Line 218"/>
            <p:cNvSpPr>
              <a:spLocks noChangeShapeType="1"/>
            </p:cNvSpPr>
            <p:nvPr/>
          </p:nvSpPr>
          <p:spPr bwMode="auto">
            <a:xfrm flipV="1">
              <a:off x="3985231" y="3374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6" name="Line 219"/>
            <p:cNvSpPr>
              <a:spLocks noChangeShapeType="1"/>
            </p:cNvSpPr>
            <p:nvPr/>
          </p:nvSpPr>
          <p:spPr bwMode="auto">
            <a:xfrm flipV="1">
              <a:off x="3985231" y="3339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7" name="Line 220"/>
            <p:cNvSpPr>
              <a:spLocks noChangeShapeType="1"/>
            </p:cNvSpPr>
            <p:nvPr/>
          </p:nvSpPr>
          <p:spPr bwMode="auto">
            <a:xfrm flipV="1">
              <a:off x="3985231" y="330524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8" name="Line 221"/>
            <p:cNvSpPr>
              <a:spLocks noChangeShapeType="1"/>
            </p:cNvSpPr>
            <p:nvPr/>
          </p:nvSpPr>
          <p:spPr bwMode="auto">
            <a:xfrm flipV="1">
              <a:off x="3985231" y="326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59" name="Line 222"/>
            <p:cNvSpPr>
              <a:spLocks noChangeShapeType="1"/>
            </p:cNvSpPr>
            <p:nvPr/>
          </p:nvSpPr>
          <p:spPr bwMode="auto">
            <a:xfrm flipV="1">
              <a:off x="3985231" y="323451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0" name="Line 223"/>
            <p:cNvSpPr>
              <a:spLocks noChangeShapeType="1"/>
            </p:cNvSpPr>
            <p:nvPr/>
          </p:nvSpPr>
          <p:spPr bwMode="auto">
            <a:xfrm flipV="1">
              <a:off x="3985231" y="32006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1" name="Line 224"/>
            <p:cNvSpPr>
              <a:spLocks noChangeShapeType="1"/>
            </p:cNvSpPr>
            <p:nvPr/>
          </p:nvSpPr>
          <p:spPr bwMode="auto">
            <a:xfrm flipV="1">
              <a:off x="3985231" y="316572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2" name="Line 225"/>
            <p:cNvSpPr>
              <a:spLocks noChangeShapeType="1"/>
            </p:cNvSpPr>
            <p:nvPr/>
          </p:nvSpPr>
          <p:spPr bwMode="auto">
            <a:xfrm flipV="1">
              <a:off x="3985231" y="31298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3" name="Line 226"/>
            <p:cNvSpPr>
              <a:spLocks noChangeShapeType="1"/>
            </p:cNvSpPr>
            <p:nvPr/>
          </p:nvSpPr>
          <p:spPr bwMode="auto">
            <a:xfrm flipV="1">
              <a:off x="3985231" y="30959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4" name="Line 227"/>
            <p:cNvSpPr>
              <a:spLocks noChangeShapeType="1"/>
            </p:cNvSpPr>
            <p:nvPr/>
          </p:nvSpPr>
          <p:spPr bwMode="auto">
            <a:xfrm flipV="1">
              <a:off x="3985231" y="306109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5" name="Line 228"/>
            <p:cNvSpPr>
              <a:spLocks noChangeShapeType="1"/>
            </p:cNvSpPr>
            <p:nvPr/>
          </p:nvSpPr>
          <p:spPr bwMode="auto">
            <a:xfrm flipV="1">
              <a:off x="3985231" y="30262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6" name="Line 229"/>
            <p:cNvSpPr>
              <a:spLocks noChangeShapeType="1"/>
            </p:cNvSpPr>
            <p:nvPr/>
          </p:nvSpPr>
          <p:spPr bwMode="auto">
            <a:xfrm flipV="1">
              <a:off x="3985231" y="2991334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7" name="Line 230"/>
            <p:cNvSpPr>
              <a:spLocks noChangeShapeType="1"/>
            </p:cNvSpPr>
            <p:nvPr/>
          </p:nvSpPr>
          <p:spPr bwMode="auto">
            <a:xfrm flipV="1">
              <a:off x="3985231" y="29564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8" name="Line 231"/>
            <p:cNvSpPr>
              <a:spLocks noChangeShapeType="1"/>
            </p:cNvSpPr>
            <p:nvPr/>
          </p:nvSpPr>
          <p:spPr bwMode="auto">
            <a:xfrm flipV="1">
              <a:off x="3985231" y="292157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69" name="Line 232"/>
            <p:cNvSpPr>
              <a:spLocks noChangeShapeType="1"/>
            </p:cNvSpPr>
            <p:nvPr/>
          </p:nvSpPr>
          <p:spPr bwMode="auto">
            <a:xfrm flipV="1">
              <a:off x="3985231" y="2885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0" name="Line 233"/>
            <p:cNvSpPr>
              <a:spLocks noChangeShapeType="1"/>
            </p:cNvSpPr>
            <p:nvPr/>
          </p:nvSpPr>
          <p:spPr bwMode="auto">
            <a:xfrm flipV="1">
              <a:off x="3985231" y="285181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1" name="Line 234"/>
            <p:cNvSpPr>
              <a:spLocks noChangeShapeType="1"/>
            </p:cNvSpPr>
            <p:nvPr/>
          </p:nvSpPr>
          <p:spPr bwMode="auto">
            <a:xfrm flipV="1">
              <a:off x="3985231" y="281694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2" name="Line 235"/>
            <p:cNvSpPr>
              <a:spLocks noChangeShapeType="1"/>
            </p:cNvSpPr>
            <p:nvPr/>
          </p:nvSpPr>
          <p:spPr bwMode="auto">
            <a:xfrm flipV="1">
              <a:off x="3985231" y="27820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3" name="Line 236"/>
            <p:cNvSpPr>
              <a:spLocks noChangeShapeType="1"/>
            </p:cNvSpPr>
            <p:nvPr/>
          </p:nvSpPr>
          <p:spPr bwMode="auto">
            <a:xfrm flipV="1">
              <a:off x="3985231" y="27471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4" name="Line 237"/>
            <p:cNvSpPr>
              <a:spLocks noChangeShapeType="1"/>
            </p:cNvSpPr>
            <p:nvPr/>
          </p:nvSpPr>
          <p:spPr bwMode="auto">
            <a:xfrm flipV="1">
              <a:off x="3985231" y="271230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5" name="Line 238"/>
            <p:cNvSpPr>
              <a:spLocks noChangeShapeType="1"/>
            </p:cNvSpPr>
            <p:nvPr/>
          </p:nvSpPr>
          <p:spPr bwMode="auto">
            <a:xfrm flipV="1">
              <a:off x="3985231" y="267742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6" name="Line 239"/>
            <p:cNvSpPr>
              <a:spLocks noChangeShapeType="1"/>
            </p:cNvSpPr>
            <p:nvPr/>
          </p:nvSpPr>
          <p:spPr bwMode="auto">
            <a:xfrm flipV="1">
              <a:off x="3985231" y="26425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7" name="Line 240"/>
            <p:cNvSpPr>
              <a:spLocks noChangeShapeType="1"/>
            </p:cNvSpPr>
            <p:nvPr/>
          </p:nvSpPr>
          <p:spPr bwMode="auto">
            <a:xfrm flipV="1">
              <a:off x="3985231" y="260766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8" name="Line 241"/>
            <p:cNvSpPr>
              <a:spLocks noChangeShapeType="1"/>
            </p:cNvSpPr>
            <p:nvPr/>
          </p:nvSpPr>
          <p:spPr bwMode="auto">
            <a:xfrm flipV="1">
              <a:off x="3985231" y="25727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79" name="Line 242"/>
            <p:cNvSpPr>
              <a:spLocks noChangeShapeType="1"/>
            </p:cNvSpPr>
            <p:nvPr/>
          </p:nvSpPr>
          <p:spPr bwMode="auto">
            <a:xfrm flipV="1">
              <a:off x="3985231" y="25379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0" name="Line 243"/>
            <p:cNvSpPr>
              <a:spLocks noChangeShapeType="1"/>
            </p:cNvSpPr>
            <p:nvPr/>
          </p:nvSpPr>
          <p:spPr bwMode="auto">
            <a:xfrm flipV="1">
              <a:off x="3985231" y="250303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1" name="Line 244"/>
            <p:cNvSpPr>
              <a:spLocks noChangeShapeType="1"/>
            </p:cNvSpPr>
            <p:nvPr/>
          </p:nvSpPr>
          <p:spPr bwMode="auto">
            <a:xfrm flipV="1">
              <a:off x="3985231" y="246815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2" name="Line 245"/>
            <p:cNvSpPr>
              <a:spLocks noChangeShapeType="1"/>
            </p:cNvSpPr>
            <p:nvPr/>
          </p:nvSpPr>
          <p:spPr bwMode="auto">
            <a:xfrm flipV="1">
              <a:off x="3985231" y="24332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3" name="Line 246"/>
            <p:cNvSpPr>
              <a:spLocks noChangeShapeType="1"/>
            </p:cNvSpPr>
            <p:nvPr/>
          </p:nvSpPr>
          <p:spPr bwMode="auto">
            <a:xfrm flipV="1">
              <a:off x="3985231" y="2399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4" name="Line 247"/>
            <p:cNvSpPr>
              <a:spLocks noChangeShapeType="1"/>
            </p:cNvSpPr>
            <p:nvPr/>
          </p:nvSpPr>
          <p:spPr bwMode="auto">
            <a:xfrm flipV="1">
              <a:off x="3985231" y="236351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5" name="Line 248"/>
            <p:cNvSpPr>
              <a:spLocks noChangeShapeType="1"/>
            </p:cNvSpPr>
            <p:nvPr/>
          </p:nvSpPr>
          <p:spPr bwMode="auto">
            <a:xfrm flipV="1">
              <a:off x="3985231" y="2328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6" name="Line 249"/>
            <p:cNvSpPr>
              <a:spLocks noChangeShapeType="1"/>
            </p:cNvSpPr>
            <p:nvPr/>
          </p:nvSpPr>
          <p:spPr bwMode="auto">
            <a:xfrm flipV="1">
              <a:off x="3985231" y="229375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7" name="Line 250"/>
            <p:cNvSpPr>
              <a:spLocks noChangeShapeType="1"/>
            </p:cNvSpPr>
            <p:nvPr/>
          </p:nvSpPr>
          <p:spPr bwMode="auto">
            <a:xfrm flipV="1">
              <a:off x="3985231" y="2258877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8" name="Line 251"/>
            <p:cNvSpPr>
              <a:spLocks noChangeShapeType="1"/>
            </p:cNvSpPr>
            <p:nvPr/>
          </p:nvSpPr>
          <p:spPr bwMode="auto">
            <a:xfrm flipV="1">
              <a:off x="3985231" y="222399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89" name="Line 252"/>
            <p:cNvSpPr>
              <a:spLocks noChangeShapeType="1"/>
            </p:cNvSpPr>
            <p:nvPr/>
          </p:nvSpPr>
          <p:spPr bwMode="auto">
            <a:xfrm flipV="1">
              <a:off x="3985231" y="218912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0" name="Line 253"/>
            <p:cNvSpPr>
              <a:spLocks noChangeShapeType="1"/>
            </p:cNvSpPr>
            <p:nvPr/>
          </p:nvSpPr>
          <p:spPr bwMode="auto">
            <a:xfrm flipV="1">
              <a:off x="3985231" y="21552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1" name="Line 254"/>
            <p:cNvSpPr>
              <a:spLocks noChangeShapeType="1"/>
            </p:cNvSpPr>
            <p:nvPr/>
          </p:nvSpPr>
          <p:spPr bwMode="auto">
            <a:xfrm flipV="1">
              <a:off x="3985231" y="211936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2" name="Line 255"/>
            <p:cNvSpPr>
              <a:spLocks noChangeShapeType="1"/>
            </p:cNvSpPr>
            <p:nvPr/>
          </p:nvSpPr>
          <p:spPr bwMode="auto">
            <a:xfrm flipV="1">
              <a:off x="3985231" y="208448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3" name="Line 256"/>
            <p:cNvSpPr>
              <a:spLocks noChangeShapeType="1"/>
            </p:cNvSpPr>
            <p:nvPr/>
          </p:nvSpPr>
          <p:spPr bwMode="auto">
            <a:xfrm flipV="1">
              <a:off x="3985231" y="205057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4" name="Line 257"/>
            <p:cNvSpPr>
              <a:spLocks noChangeShapeType="1"/>
            </p:cNvSpPr>
            <p:nvPr/>
          </p:nvSpPr>
          <p:spPr bwMode="auto">
            <a:xfrm flipV="1">
              <a:off x="3985231" y="201569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5" name="Line 258"/>
            <p:cNvSpPr>
              <a:spLocks noChangeShapeType="1"/>
            </p:cNvSpPr>
            <p:nvPr/>
          </p:nvSpPr>
          <p:spPr bwMode="auto">
            <a:xfrm flipV="1">
              <a:off x="3985231" y="197984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6" name="Line 259"/>
            <p:cNvSpPr>
              <a:spLocks noChangeShapeType="1"/>
            </p:cNvSpPr>
            <p:nvPr/>
          </p:nvSpPr>
          <p:spPr bwMode="auto">
            <a:xfrm flipV="1">
              <a:off x="3985231" y="1945936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7" name="Line 260"/>
            <p:cNvSpPr>
              <a:spLocks noChangeShapeType="1"/>
            </p:cNvSpPr>
            <p:nvPr/>
          </p:nvSpPr>
          <p:spPr bwMode="auto">
            <a:xfrm flipV="1">
              <a:off x="3985231" y="191105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8" name="Line 261"/>
            <p:cNvSpPr>
              <a:spLocks noChangeShapeType="1"/>
            </p:cNvSpPr>
            <p:nvPr/>
          </p:nvSpPr>
          <p:spPr bwMode="auto">
            <a:xfrm flipV="1">
              <a:off x="4406847" y="4036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99" name="Line 262"/>
            <p:cNvSpPr>
              <a:spLocks noChangeShapeType="1"/>
            </p:cNvSpPr>
            <p:nvPr/>
          </p:nvSpPr>
          <p:spPr bwMode="auto">
            <a:xfrm flipV="1">
              <a:off x="4406847" y="400185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0" name="Line 263"/>
            <p:cNvSpPr>
              <a:spLocks noChangeShapeType="1"/>
            </p:cNvSpPr>
            <p:nvPr/>
          </p:nvSpPr>
          <p:spPr bwMode="auto">
            <a:xfrm flipV="1">
              <a:off x="4406847" y="3966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1" name="Line 264"/>
            <p:cNvSpPr>
              <a:spLocks noChangeShapeType="1"/>
            </p:cNvSpPr>
            <p:nvPr/>
          </p:nvSpPr>
          <p:spPr bwMode="auto">
            <a:xfrm flipV="1">
              <a:off x="4406847" y="3932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2" name="Line 265"/>
            <p:cNvSpPr>
              <a:spLocks noChangeShapeType="1"/>
            </p:cNvSpPr>
            <p:nvPr/>
          </p:nvSpPr>
          <p:spPr bwMode="auto">
            <a:xfrm flipV="1">
              <a:off x="4406847" y="389721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3" name="Line 266"/>
            <p:cNvSpPr>
              <a:spLocks noChangeShapeType="1"/>
            </p:cNvSpPr>
            <p:nvPr/>
          </p:nvSpPr>
          <p:spPr bwMode="auto">
            <a:xfrm flipV="1">
              <a:off x="4406847" y="386233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4" name="Line 267"/>
            <p:cNvSpPr>
              <a:spLocks noChangeShapeType="1"/>
            </p:cNvSpPr>
            <p:nvPr/>
          </p:nvSpPr>
          <p:spPr bwMode="auto">
            <a:xfrm flipV="1">
              <a:off x="4406847" y="38274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5" name="Line 268"/>
            <p:cNvSpPr>
              <a:spLocks noChangeShapeType="1"/>
            </p:cNvSpPr>
            <p:nvPr/>
          </p:nvSpPr>
          <p:spPr bwMode="auto">
            <a:xfrm flipV="1">
              <a:off x="4406847" y="37925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6" name="Line 269"/>
            <p:cNvSpPr>
              <a:spLocks noChangeShapeType="1"/>
            </p:cNvSpPr>
            <p:nvPr/>
          </p:nvSpPr>
          <p:spPr bwMode="auto">
            <a:xfrm flipV="1">
              <a:off x="4406847" y="37577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7" name="Line 270"/>
            <p:cNvSpPr>
              <a:spLocks noChangeShapeType="1"/>
            </p:cNvSpPr>
            <p:nvPr/>
          </p:nvSpPr>
          <p:spPr bwMode="auto">
            <a:xfrm flipV="1">
              <a:off x="4406847" y="3722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8" name="Line 271"/>
            <p:cNvSpPr>
              <a:spLocks noChangeShapeType="1"/>
            </p:cNvSpPr>
            <p:nvPr/>
          </p:nvSpPr>
          <p:spPr bwMode="auto">
            <a:xfrm flipV="1">
              <a:off x="4406847" y="3687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09" name="Line 272"/>
            <p:cNvSpPr>
              <a:spLocks noChangeShapeType="1"/>
            </p:cNvSpPr>
            <p:nvPr/>
          </p:nvSpPr>
          <p:spPr bwMode="auto">
            <a:xfrm flipV="1">
              <a:off x="4406847" y="3653064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0" name="Line 273"/>
            <p:cNvSpPr>
              <a:spLocks noChangeShapeType="1"/>
            </p:cNvSpPr>
            <p:nvPr/>
          </p:nvSpPr>
          <p:spPr bwMode="auto">
            <a:xfrm flipV="1">
              <a:off x="4406847" y="361818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1" name="Line 274"/>
            <p:cNvSpPr>
              <a:spLocks noChangeShapeType="1"/>
            </p:cNvSpPr>
            <p:nvPr/>
          </p:nvSpPr>
          <p:spPr bwMode="auto">
            <a:xfrm flipV="1">
              <a:off x="4406847" y="3583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2" name="Line 275"/>
            <p:cNvSpPr>
              <a:spLocks noChangeShapeType="1"/>
            </p:cNvSpPr>
            <p:nvPr/>
          </p:nvSpPr>
          <p:spPr bwMode="auto">
            <a:xfrm flipV="1">
              <a:off x="4406847" y="354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3" name="Line 276"/>
            <p:cNvSpPr>
              <a:spLocks noChangeShapeType="1"/>
            </p:cNvSpPr>
            <p:nvPr/>
          </p:nvSpPr>
          <p:spPr bwMode="auto">
            <a:xfrm flipV="1">
              <a:off x="4406847" y="35135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4" name="Line 277"/>
            <p:cNvSpPr>
              <a:spLocks noChangeShapeType="1"/>
            </p:cNvSpPr>
            <p:nvPr/>
          </p:nvSpPr>
          <p:spPr bwMode="auto">
            <a:xfrm flipV="1">
              <a:off x="4406847" y="34786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5" name="Line 278"/>
            <p:cNvSpPr>
              <a:spLocks noChangeShapeType="1"/>
            </p:cNvSpPr>
            <p:nvPr/>
          </p:nvSpPr>
          <p:spPr bwMode="auto">
            <a:xfrm flipV="1">
              <a:off x="4406847" y="3444760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6" name="Line 279"/>
            <p:cNvSpPr>
              <a:spLocks noChangeShapeType="1"/>
            </p:cNvSpPr>
            <p:nvPr/>
          </p:nvSpPr>
          <p:spPr bwMode="auto">
            <a:xfrm flipV="1">
              <a:off x="4406847" y="34098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7" name="Line 280"/>
            <p:cNvSpPr>
              <a:spLocks noChangeShapeType="1"/>
            </p:cNvSpPr>
            <p:nvPr/>
          </p:nvSpPr>
          <p:spPr bwMode="auto">
            <a:xfrm flipV="1">
              <a:off x="4406847" y="3374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8" name="Line 281"/>
            <p:cNvSpPr>
              <a:spLocks noChangeShapeType="1"/>
            </p:cNvSpPr>
            <p:nvPr/>
          </p:nvSpPr>
          <p:spPr bwMode="auto">
            <a:xfrm flipV="1">
              <a:off x="4406847" y="3339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19" name="Line 282"/>
            <p:cNvSpPr>
              <a:spLocks noChangeShapeType="1"/>
            </p:cNvSpPr>
            <p:nvPr/>
          </p:nvSpPr>
          <p:spPr bwMode="auto">
            <a:xfrm flipV="1">
              <a:off x="4406847" y="330524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0" name="Line 283"/>
            <p:cNvSpPr>
              <a:spLocks noChangeShapeType="1"/>
            </p:cNvSpPr>
            <p:nvPr/>
          </p:nvSpPr>
          <p:spPr bwMode="auto">
            <a:xfrm flipV="1">
              <a:off x="4406847" y="326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1" name="Line 284"/>
            <p:cNvSpPr>
              <a:spLocks noChangeShapeType="1"/>
            </p:cNvSpPr>
            <p:nvPr/>
          </p:nvSpPr>
          <p:spPr bwMode="auto">
            <a:xfrm flipV="1">
              <a:off x="4406847" y="323451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2" name="Line 285"/>
            <p:cNvSpPr>
              <a:spLocks noChangeShapeType="1"/>
            </p:cNvSpPr>
            <p:nvPr/>
          </p:nvSpPr>
          <p:spPr bwMode="auto">
            <a:xfrm flipV="1">
              <a:off x="4406847" y="32006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3" name="Line 286"/>
            <p:cNvSpPr>
              <a:spLocks noChangeShapeType="1"/>
            </p:cNvSpPr>
            <p:nvPr/>
          </p:nvSpPr>
          <p:spPr bwMode="auto">
            <a:xfrm flipV="1">
              <a:off x="4406847" y="316572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4" name="Line 287"/>
            <p:cNvSpPr>
              <a:spLocks noChangeShapeType="1"/>
            </p:cNvSpPr>
            <p:nvPr/>
          </p:nvSpPr>
          <p:spPr bwMode="auto">
            <a:xfrm flipV="1">
              <a:off x="4406847" y="31298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5" name="Line 288"/>
            <p:cNvSpPr>
              <a:spLocks noChangeShapeType="1"/>
            </p:cNvSpPr>
            <p:nvPr/>
          </p:nvSpPr>
          <p:spPr bwMode="auto">
            <a:xfrm flipV="1">
              <a:off x="4406847" y="30959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6" name="Line 289"/>
            <p:cNvSpPr>
              <a:spLocks noChangeShapeType="1"/>
            </p:cNvSpPr>
            <p:nvPr/>
          </p:nvSpPr>
          <p:spPr bwMode="auto">
            <a:xfrm flipV="1">
              <a:off x="4406847" y="306109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7" name="Line 290"/>
            <p:cNvSpPr>
              <a:spLocks noChangeShapeType="1"/>
            </p:cNvSpPr>
            <p:nvPr/>
          </p:nvSpPr>
          <p:spPr bwMode="auto">
            <a:xfrm flipV="1">
              <a:off x="4406847" y="30262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8" name="Line 291"/>
            <p:cNvSpPr>
              <a:spLocks noChangeShapeType="1"/>
            </p:cNvSpPr>
            <p:nvPr/>
          </p:nvSpPr>
          <p:spPr bwMode="auto">
            <a:xfrm flipV="1">
              <a:off x="4406847" y="2991334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29" name="Line 292"/>
            <p:cNvSpPr>
              <a:spLocks noChangeShapeType="1"/>
            </p:cNvSpPr>
            <p:nvPr/>
          </p:nvSpPr>
          <p:spPr bwMode="auto">
            <a:xfrm flipV="1">
              <a:off x="4406847" y="29564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0" name="Line 293"/>
            <p:cNvSpPr>
              <a:spLocks noChangeShapeType="1"/>
            </p:cNvSpPr>
            <p:nvPr/>
          </p:nvSpPr>
          <p:spPr bwMode="auto">
            <a:xfrm flipV="1">
              <a:off x="4406847" y="292157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1" name="Line 294"/>
            <p:cNvSpPr>
              <a:spLocks noChangeShapeType="1"/>
            </p:cNvSpPr>
            <p:nvPr/>
          </p:nvSpPr>
          <p:spPr bwMode="auto">
            <a:xfrm flipV="1">
              <a:off x="4406847" y="2885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2" name="Line 295"/>
            <p:cNvSpPr>
              <a:spLocks noChangeShapeType="1"/>
            </p:cNvSpPr>
            <p:nvPr/>
          </p:nvSpPr>
          <p:spPr bwMode="auto">
            <a:xfrm flipV="1">
              <a:off x="4406847" y="285181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3" name="Line 296"/>
            <p:cNvSpPr>
              <a:spLocks noChangeShapeType="1"/>
            </p:cNvSpPr>
            <p:nvPr/>
          </p:nvSpPr>
          <p:spPr bwMode="auto">
            <a:xfrm flipV="1">
              <a:off x="4406847" y="281694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4" name="Line 297"/>
            <p:cNvSpPr>
              <a:spLocks noChangeShapeType="1"/>
            </p:cNvSpPr>
            <p:nvPr/>
          </p:nvSpPr>
          <p:spPr bwMode="auto">
            <a:xfrm flipV="1">
              <a:off x="4406847" y="27820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5" name="Line 298"/>
            <p:cNvSpPr>
              <a:spLocks noChangeShapeType="1"/>
            </p:cNvSpPr>
            <p:nvPr/>
          </p:nvSpPr>
          <p:spPr bwMode="auto">
            <a:xfrm flipV="1">
              <a:off x="4406847" y="27471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6" name="Line 299"/>
            <p:cNvSpPr>
              <a:spLocks noChangeShapeType="1"/>
            </p:cNvSpPr>
            <p:nvPr/>
          </p:nvSpPr>
          <p:spPr bwMode="auto">
            <a:xfrm flipV="1">
              <a:off x="4406847" y="271230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7" name="Line 300"/>
            <p:cNvSpPr>
              <a:spLocks noChangeShapeType="1"/>
            </p:cNvSpPr>
            <p:nvPr/>
          </p:nvSpPr>
          <p:spPr bwMode="auto">
            <a:xfrm flipV="1">
              <a:off x="4406847" y="267742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8" name="Line 301"/>
            <p:cNvSpPr>
              <a:spLocks noChangeShapeType="1"/>
            </p:cNvSpPr>
            <p:nvPr/>
          </p:nvSpPr>
          <p:spPr bwMode="auto">
            <a:xfrm flipV="1">
              <a:off x="4406847" y="26425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39" name="Line 302"/>
            <p:cNvSpPr>
              <a:spLocks noChangeShapeType="1"/>
            </p:cNvSpPr>
            <p:nvPr/>
          </p:nvSpPr>
          <p:spPr bwMode="auto">
            <a:xfrm flipV="1">
              <a:off x="4406847" y="260766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0" name="Line 303"/>
            <p:cNvSpPr>
              <a:spLocks noChangeShapeType="1"/>
            </p:cNvSpPr>
            <p:nvPr/>
          </p:nvSpPr>
          <p:spPr bwMode="auto">
            <a:xfrm flipV="1">
              <a:off x="4406847" y="25727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1" name="Line 304"/>
            <p:cNvSpPr>
              <a:spLocks noChangeShapeType="1"/>
            </p:cNvSpPr>
            <p:nvPr/>
          </p:nvSpPr>
          <p:spPr bwMode="auto">
            <a:xfrm flipV="1">
              <a:off x="4406847" y="25379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2" name="Line 305"/>
            <p:cNvSpPr>
              <a:spLocks noChangeShapeType="1"/>
            </p:cNvSpPr>
            <p:nvPr/>
          </p:nvSpPr>
          <p:spPr bwMode="auto">
            <a:xfrm flipV="1">
              <a:off x="4406847" y="250303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3" name="Line 306"/>
            <p:cNvSpPr>
              <a:spLocks noChangeShapeType="1"/>
            </p:cNvSpPr>
            <p:nvPr/>
          </p:nvSpPr>
          <p:spPr bwMode="auto">
            <a:xfrm flipV="1">
              <a:off x="4406847" y="246815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4" name="Line 307"/>
            <p:cNvSpPr>
              <a:spLocks noChangeShapeType="1"/>
            </p:cNvSpPr>
            <p:nvPr/>
          </p:nvSpPr>
          <p:spPr bwMode="auto">
            <a:xfrm flipV="1">
              <a:off x="4406847" y="24332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5" name="Line 308"/>
            <p:cNvSpPr>
              <a:spLocks noChangeShapeType="1"/>
            </p:cNvSpPr>
            <p:nvPr/>
          </p:nvSpPr>
          <p:spPr bwMode="auto">
            <a:xfrm flipV="1">
              <a:off x="4406847" y="2399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6" name="Line 309"/>
            <p:cNvSpPr>
              <a:spLocks noChangeShapeType="1"/>
            </p:cNvSpPr>
            <p:nvPr/>
          </p:nvSpPr>
          <p:spPr bwMode="auto">
            <a:xfrm flipV="1">
              <a:off x="4406847" y="236351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7" name="Line 310"/>
            <p:cNvSpPr>
              <a:spLocks noChangeShapeType="1"/>
            </p:cNvSpPr>
            <p:nvPr/>
          </p:nvSpPr>
          <p:spPr bwMode="auto">
            <a:xfrm flipV="1">
              <a:off x="4406847" y="2328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8" name="Line 311"/>
            <p:cNvSpPr>
              <a:spLocks noChangeShapeType="1"/>
            </p:cNvSpPr>
            <p:nvPr/>
          </p:nvSpPr>
          <p:spPr bwMode="auto">
            <a:xfrm flipV="1">
              <a:off x="4406847" y="229375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49" name="Line 312"/>
            <p:cNvSpPr>
              <a:spLocks noChangeShapeType="1"/>
            </p:cNvSpPr>
            <p:nvPr/>
          </p:nvSpPr>
          <p:spPr bwMode="auto">
            <a:xfrm flipV="1">
              <a:off x="4406847" y="2258877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0" name="Line 313"/>
            <p:cNvSpPr>
              <a:spLocks noChangeShapeType="1"/>
            </p:cNvSpPr>
            <p:nvPr/>
          </p:nvSpPr>
          <p:spPr bwMode="auto">
            <a:xfrm flipV="1">
              <a:off x="4406847" y="222399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1" name="Line 314"/>
            <p:cNvSpPr>
              <a:spLocks noChangeShapeType="1"/>
            </p:cNvSpPr>
            <p:nvPr/>
          </p:nvSpPr>
          <p:spPr bwMode="auto">
            <a:xfrm flipV="1">
              <a:off x="4406847" y="218912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2" name="Line 315"/>
            <p:cNvSpPr>
              <a:spLocks noChangeShapeType="1"/>
            </p:cNvSpPr>
            <p:nvPr/>
          </p:nvSpPr>
          <p:spPr bwMode="auto">
            <a:xfrm flipV="1">
              <a:off x="4406847" y="21552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3" name="Line 316"/>
            <p:cNvSpPr>
              <a:spLocks noChangeShapeType="1"/>
            </p:cNvSpPr>
            <p:nvPr/>
          </p:nvSpPr>
          <p:spPr bwMode="auto">
            <a:xfrm flipV="1">
              <a:off x="4406847" y="211936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4" name="Line 317"/>
            <p:cNvSpPr>
              <a:spLocks noChangeShapeType="1"/>
            </p:cNvSpPr>
            <p:nvPr/>
          </p:nvSpPr>
          <p:spPr bwMode="auto">
            <a:xfrm flipV="1">
              <a:off x="4406847" y="208448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5" name="Line 318"/>
            <p:cNvSpPr>
              <a:spLocks noChangeShapeType="1"/>
            </p:cNvSpPr>
            <p:nvPr/>
          </p:nvSpPr>
          <p:spPr bwMode="auto">
            <a:xfrm flipV="1">
              <a:off x="4406847" y="205057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6" name="Line 319"/>
            <p:cNvSpPr>
              <a:spLocks noChangeShapeType="1"/>
            </p:cNvSpPr>
            <p:nvPr/>
          </p:nvSpPr>
          <p:spPr bwMode="auto">
            <a:xfrm flipV="1">
              <a:off x="4406847" y="201569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7" name="Line 320"/>
            <p:cNvSpPr>
              <a:spLocks noChangeShapeType="1"/>
            </p:cNvSpPr>
            <p:nvPr/>
          </p:nvSpPr>
          <p:spPr bwMode="auto">
            <a:xfrm flipV="1">
              <a:off x="4406847" y="197984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8" name="Line 321"/>
            <p:cNvSpPr>
              <a:spLocks noChangeShapeType="1"/>
            </p:cNvSpPr>
            <p:nvPr/>
          </p:nvSpPr>
          <p:spPr bwMode="auto">
            <a:xfrm flipV="1">
              <a:off x="4406847" y="1945936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59" name="Line 322"/>
            <p:cNvSpPr>
              <a:spLocks noChangeShapeType="1"/>
            </p:cNvSpPr>
            <p:nvPr/>
          </p:nvSpPr>
          <p:spPr bwMode="auto">
            <a:xfrm flipV="1">
              <a:off x="4406847" y="191105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0" name="Line 323"/>
            <p:cNvSpPr>
              <a:spLocks noChangeShapeType="1"/>
            </p:cNvSpPr>
            <p:nvPr/>
          </p:nvSpPr>
          <p:spPr bwMode="auto">
            <a:xfrm flipV="1">
              <a:off x="4829457" y="403673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1" name="Line 324"/>
            <p:cNvSpPr>
              <a:spLocks noChangeShapeType="1"/>
            </p:cNvSpPr>
            <p:nvPr/>
          </p:nvSpPr>
          <p:spPr bwMode="auto">
            <a:xfrm flipV="1">
              <a:off x="4829457" y="400185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2" name="Line 325"/>
            <p:cNvSpPr>
              <a:spLocks noChangeShapeType="1"/>
            </p:cNvSpPr>
            <p:nvPr/>
          </p:nvSpPr>
          <p:spPr bwMode="auto">
            <a:xfrm flipV="1">
              <a:off x="4829457" y="396697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3" name="Line 326"/>
            <p:cNvSpPr>
              <a:spLocks noChangeShapeType="1"/>
            </p:cNvSpPr>
            <p:nvPr/>
          </p:nvSpPr>
          <p:spPr bwMode="auto">
            <a:xfrm flipV="1">
              <a:off x="4829457" y="393209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4" name="Line 327"/>
            <p:cNvSpPr>
              <a:spLocks noChangeShapeType="1"/>
            </p:cNvSpPr>
            <p:nvPr/>
          </p:nvSpPr>
          <p:spPr bwMode="auto">
            <a:xfrm flipV="1">
              <a:off x="4829457" y="389721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5" name="Line 328"/>
            <p:cNvSpPr>
              <a:spLocks noChangeShapeType="1"/>
            </p:cNvSpPr>
            <p:nvPr/>
          </p:nvSpPr>
          <p:spPr bwMode="auto">
            <a:xfrm flipV="1">
              <a:off x="4829457" y="386233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6" name="Line 329"/>
            <p:cNvSpPr>
              <a:spLocks noChangeShapeType="1"/>
            </p:cNvSpPr>
            <p:nvPr/>
          </p:nvSpPr>
          <p:spPr bwMode="auto">
            <a:xfrm flipV="1">
              <a:off x="4829457" y="382745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7" name="Line 330"/>
            <p:cNvSpPr>
              <a:spLocks noChangeShapeType="1"/>
            </p:cNvSpPr>
            <p:nvPr/>
          </p:nvSpPr>
          <p:spPr bwMode="auto">
            <a:xfrm flipV="1">
              <a:off x="4829457" y="379257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8" name="Line 331"/>
            <p:cNvSpPr>
              <a:spLocks noChangeShapeType="1"/>
            </p:cNvSpPr>
            <p:nvPr/>
          </p:nvSpPr>
          <p:spPr bwMode="auto">
            <a:xfrm flipV="1">
              <a:off x="4829457" y="375770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69" name="Line 332"/>
            <p:cNvSpPr>
              <a:spLocks noChangeShapeType="1"/>
            </p:cNvSpPr>
            <p:nvPr/>
          </p:nvSpPr>
          <p:spPr bwMode="auto">
            <a:xfrm flipV="1">
              <a:off x="4829457" y="372282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0" name="Line 333"/>
            <p:cNvSpPr>
              <a:spLocks noChangeShapeType="1"/>
            </p:cNvSpPr>
            <p:nvPr/>
          </p:nvSpPr>
          <p:spPr bwMode="auto">
            <a:xfrm flipV="1">
              <a:off x="4829457" y="368794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1" name="Line 334"/>
            <p:cNvSpPr>
              <a:spLocks noChangeShapeType="1"/>
            </p:cNvSpPr>
            <p:nvPr/>
          </p:nvSpPr>
          <p:spPr bwMode="auto">
            <a:xfrm flipV="1">
              <a:off x="4829457" y="3653064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2" name="Line 335"/>
            <p:cNvSpPr>
              <a:spLocks noChangeShapeType="1"/>
            </p:cNvSpPr>
            <p:nvPr/>
          </p:nvSpPr>
          <p:spPr bwMode="auto">
            <a:xfrm flipV="1">
              <a:off x="4829457" y="361818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3" name="Line 336"/>
            <p:cNvSpPr>
              <a:spLocks noChangeShapeType="1"/>
            </p:cNvSpPr>
            <p:nvPr/>
          </p:nvSpPr>
          <p:spPr bwMode="auto">
            <a:xfrm flipV="1">
              <a:off x="4829457" y="358330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4" name="Line 337"/>
            <p:cNvSpPr>
              <a:spLocks noChangeShapeType="1"/>
            </p:cNvSpPr>
            <p:nvPr/>
          </p:nvSpPr>
          <p:spPr bwMode="auto">
            <a:xfrm flipV="1">
              <a:off x="4829457" y="354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5" name="Line 338"/>
            <p:cNvSpPr>
              <a:spLocks noChangeShapeType="1"/>
            </p:cNvSpPr>
            <p:nvPr/>
          </p:nvSpPr>
          <p:spPr bwMode="auto">
            <a:xfrm flipV="1">
              <a:off x="4829457" y="351354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6" name="Line 339"/>
            <p:cNvSpPr>
              <a:spLocks noChangeShapeType="1"/>
            </p:cNvSpPr>
            <p:nvPr/>
          </p:nvSpPr>
          <p:spPr bwMode="auto">
            <a:xfrm flipV="1">
              <a:off x="4829457" y="347866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7" name="Line 340"/>
            <p:cNvSpPr>
              <a:spLocks noChangeShapeType="1"/>
            </p:cNvSpPr>
            <p:nvPr/>
          </p:nvSpPr>
          <p:spPr bwMode="auto">
            <a:xfrm flipV="1">
              <a:off x="4829457" y="3444760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8" name="Line 341"/>
            <p:cNvSpPr>
              <a:spLocks noChangeShapeType="1"/>
            </p:cNvSpPr>
            <p:nvPr/>
          </p:nvSpPr>
          <p:spPr bwMode="auto">
            <a:xfrm flipV="1">
              <a:off x="4829457" y="340988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79" name="Line 342"/>
            <p:cNvSpPr>
              <a:spLocks noChangeShapeType="1"/>
            </p:cNvSpPr>
            <p:nvPr/>
          </p:nvSpPr>
          <p:spPr bwMode="auto">
            <a:xfrm flipV="1">
              <a:off x="4829457" y="337403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0" name="Line 343"/>
            <p:cNvSpPr>
              <a:spLocks noChangeShapeType="1"/>
            </p:cNvSpPr>
            <p:nvPr/>
          </p:nvSpPr>
          <p:spPr bwMode="auto">
            <a:xfrm flipV="1">
              <a:off x="4829457" y="333915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1" name="Line 344"/>
            <p:cNvSpPr>
              <a:spLocks noChangeShapeType="1"/>
            </p:cNvSpPr>
            <p:nvPr/>
          </p:nvSpPr>
          <p:spPr bwMode="auto">
            <a:xfrm flipV="1">
              <a:off x="4829457" y="330524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2" name="Line 345"/>
            <p:cNvSpPr>
              <a:spLocks noChangeShapeType="1"/>
            </p:cNvSpPr>
            <p:nvPr/>
          </p:nvSpPr>
          <p:spPr bwMode="auto">
            <a:xfrm flipV="1">
              <a:off x="4829457" y="326939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3" name="Line 346"/>
            <p:cNvSpPr>
              <a:spLocks noChangeShapeType="1"/>
            </p:cNvSpPr>
            <p:nvPr/>
          </p:nvSpPr>
          <p:spPr bwMode="auto">
            <a:xfrm flipV="1">
              <a:off x="4829457" y="323451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4" name="Line 347"/>
            <p:cNvSpPr>
              <a:spLocks noChangeShapeType="1"/>
            </p:cNvSpPr>
            <p:nvPr/>
          </p:nvSpPr>
          <p:spPr bwMode="auto">
            <a:xfrm flipV="1">
              <a:off x="4829457" y="320060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5" name="Line 348"/>
            <p:cNvSpPr>
              <a:spLocks noChangeShapeType="1"/>
            </p:cNvSpPr>
            <p:nvPr/>
          </p:nvSpPr>
          <p:spPr bwMode="auto">
            <a:xfrm flipV="1">
              <a:off x="4829457" y="316572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6" name="Line 349"/>
            <p:cNvSpPr>
              <a:spLocks noChangeShapeType="1"/>
            </p:cNvSpPr>
            <p:nvPr/>
          </p:nvSpPr>
          <p:spPr bwMode="auto">
            <a:xfrm flipV="1">
              <a:off x="4829457" y="312988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7" name="Line 350"/>
            <p:cNvSpPr>
              <a:spLocks noChangeShapeType="1"/>
            </p:cNvSpPr>
            <p:nvPr/>
          </p:nvSpPr>
          <p:spPr bwMode="auto">
            <a:xfrm flipV="1">
              <a:off x="4829457" y="309597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8" name="Line 351"/>
            <p:cNvSpPr>
              <a:spLocks noChangeShapeType="1"/>
            </p:cNvSpPr>
            <p:nvPr/>
          </p:nvSpPr>
          <p:spPr bwMode="auto">
            <a:xfrm flipV="1">
              <a:off x="4829457" y="306109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89" name="Line 352"/>
            <p:cNvSpPr>
              <a:spLocks noChangeShapeType="1"/>
            </p:cNvSpPr>
            <p:nvPr/>
          </p:nvSpPr>
          <p:spPr bwMode="auto">
            <a:xfrm flipV="1">
              <a:off x="4829457" y="302621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0" name="Line 353"/>
            <p:cNvSpPr>
              <a:spLocks noChangeShapeType="1"/>
            </p:cNvSpPr>
            <p:nvPr/>
          </p:nvSpPr>
          <p:spPr bwMode="auto">
            <a:xfrm flipV="1">
              <a:off x="4829457" y="2991334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1" name="Line 354"/>
            <p:cNvSpPr>
              <a:spLocks noChangeShapeType="1"/>
            </p:cNvSpPr>
            <p:nvPr/>
          </p:nvSpPr>
          <p:spPr bwMode="auto">
            <a:xfrm flipV="1">
              <a:off x="4829457" y="295645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2" name="Line 355"/>
            <p:cNvSpPr>
              <a:spLocks noChangeShapeType="1"/>
            </p:cNvSpPr>
            <p:nvPr/>
          </p:nvSpPr>
          <p:spPr bwMode="auto">
            <a:xfrm flipV="1">
              <a:off x="4829457" y="292157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3" name="Line 356"/>
            <p:cNvSpPr>
              <a:spLocks noChangeShapeType="1"/>
            </p:cNvSpPr>
            <p:nvPr/>
          </p:nvSpPr>
          <p:spPr bwMode="auto">
            <a:xfrm flipV="1">
              <a:off x="4829457" y="2885728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4" name="Line 357"/>
            <p:cNvSpPr>
              <a:spLocks noChangeShapeType="1"/>
            </p:cNvSpPr>
            <p:nvPr/>
          </p:nvSpPr>
          <p:spPr bwMode="auto">
            <a:xfrm flipV="1">
              <a:off x="4829457" y="285181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5" name="Line 358"/>
            <p:cNvSpPr>
              <a:spLocks noChangeShapeType="1"/>
            </p:cNvSpPr>
            <p:nvPr/>
          </p:nvSpPr>
          <p:spPr bwMode="auto">
            <a:xfrm flipV="1">
              <a:off x="4829457" y="281694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6" name="Line 359"/>
            <p:cNvSpPr>
              <a:spLocks noChangeShapeType="1"/>
            </p:cNvSpPr>
            <p:nvPr/>
          </p:nvSpPr>
          <p:spPr bwMode="auto">
            <a:xfrm flipV="1">
              <a:off x="4829457" y="278206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7" name="Line 360"/>
            <p:cNvSpPr>
              <a:spLocks noChangeShapeType="1"/>
            </p:cNvSpPr>
            <p:nvPr/>
          </p:nvSpPr>
          <p:spPr bwMode="auto">
            <a:xfrm flipV="1">
              <a:off x="4829457" y="274718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8" name="Line 361"/>
            <p:cNvSpPr>
              <a:spLocks noChangeShapeType="1"/>
            </p:cNvSpPr>
            <p:nvPr/>
          </p:nvSpPr>
          <p:spPr bwMode="auto">
            <a:xfrm flipV="1">
              <a:off x="4829457" y="271230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799" name="Line 362"/>
            <p:cNvSpPr>
              <a:spLocks noChangeShapeType="1"/>
            </p:cNvSpPr>
            <p:nvPr/>
          </p:nvSpPr>
          <p:spPr bwMode="auto">
            <a:xfrm flipV="1">
              <a:off x="4829457" y="267742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0" name="Line 363"/>
            <p:cNvSpPr>
              <a:spLocks noChangeShapeType="1"/>
            </p:cNvSpPr>
            <p:nvPr/>
          </p:nvSpPr>
          <p:spPr bwMode="auto">
            <a:xfrm flipV="1">
              <a:off x="4829457" y="264254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1" name="Line 364"/>
            <p:cNvSpPr>
              <a:spLocks noChangeShapeType="1"/>
            </p:cNvSpPr>
            <p:nvPr/>
          </p:nvSpPr>
          <p:spPr bwMode="auto">
            <a:xfrm flipV="1">
              <a:off x="4829457" y="260766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2" name="Line 365"/>
            <p:cNvSpPr>
              <a:spLocks noChangeShapeType="1"/>
            </p:cNvSpPr>
            <p:nvPr/>
          </p:nvSpPr>
          <p:spPr bwMode="auto">
            <a:xfrm flipV="1">
              <a:off x="4829457" y="257278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3" name="Line 366"/>
            <p:cNvSpPr>
              <a:spLocks noChangeShapeType="1"/>
            </p:cNvSpPr>
            <p:nvPr/>
          </p:nvSpPr>
          <p:spPr bwMode="auto">
            <a:xfrm flipV="1">
              <a:off x="4829457" y="25379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4" name="Line 367"/>
            <p:cNvSpPr>
              <a:spLocks noChangeShapeType="1"/>
            </p:cNvSpPr>
            <p:nvPr/>
          </p:nvSpPr>
          <p:spPr bwMode="auto">
            <a:xfrm flipV="1">
              <a:off x="4829457" y="250303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5" name="Line 368"/>
            <p:cNvSpPr>
              <a:spLocks noChangeShapeType="1"/>
            </p:cNvSpPr>
            <p:nvPr/>
          </p:nvSpPr>
          <p:spPr bwMode="auto">
            <a:xfrm flipV="1">
              <a:off x="4829457" y="2468151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6" name="Line 369"/>
            <p:cNvSpPr>
              <a:spLocks noChangeShapeType="1"/>
            </p:cNvSpPr>
            <p:nvPr/>
          </p:nvSpPr>
          <p:spPr bwMode="auto">
            <a:xfrm flipV="1">
              <a:off x="4829457" y="243327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7" name="Line 370"/>
            <p:cNvSpPr>
              <a:spLocks noChangeShapeType="1"/>
            </p:cNvSpPr>
            <p:nvPr/>
          </p:nvSpPr>
          <p:spPr bwMode="auto">
            <a:xfrm flipV="1">
              <a:off x="4829457" y="2399362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8" name="Line 371"/>
            <p:cNvSpPr>
              <a:spLocks noChangeShapeType="1"/>
            </p:cNvSpPr>
            <p:nvPr/>
          </p:nvSpPr>
          <p:spPr bwMode="auto">
            <a:xfrm flipV="1">
              <a:off x="4829457" y="236351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09" name="Line 372"/>
            <p:cNvSpPr>
              <a:spLocks noChangeShapeType="1"/>
            </p:cNvSpPr>
            <p:nvPr/>
          </p:nvSpPr>
          <p:spPr bwMode="auto">
            <a:xfrm flipV="1">
              <a:off x="4829457" y="2328635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0" name="Line 373"/>
            <p:cNvSpPr>
              <a:spLocks noChangeShapeType="1"/>
            </p:cNvSpPr>
            <p:nvPr/>
          </p:nvSpPr>
          <p:spPr bwMode="auto">
            <a:xfrm flipV="1">
              <a:off x="4829457" y="229375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1" name="Line 374"/>
            <p:cNvSpPr>
              <a:spLocks noChangeShapeType="1"/>
            </p:cNvSpPr>
            <p:nvPr/>
          </p:nvSpPr>
          <p:spPr bwMode="auto">
            <a:xfrm flipV="1">
              <a:off x="4829457" y="2258877"/>
              <a:ext cx="0" cy="484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2" name="Line 375"/>
            <p:cNvSpPr>
              <a:spLocks noChangeShapeType="1"/>
            </p:cNvSpPr>
            <p:nvPr/>
          </p:nvSpPr>
          <p:spPr bwMode="auto">
            <a:xfrm flipV="1">
              <a:off x="4829457" y="222399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3" name="Line 376"/>
            <p:cNvSpPr>
              <a:spLocks noChangeShapeType="1"/>
            </p:cNvSpPr>
            <p:nvPr/>
          </p:nvSpPr>
          <p:spPr bwMode="auto">
            <a:xfrm flipV="1">
              <a:off x="4829457" y="2189120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4" name="Line 377"/>
            <p:cNvSpPr>
              <a:spLocks noChangeShapeType="1"/>
            </p:cNvSpPr>
            <p:nvPr/>
          </p:nvSpPr>
          <p:spPr bwMode="auto">
            <a:xfrm flipV="1">
              <a:off x="4829457" y="2155209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5" name="Line 378"/>
            <p:cNvSpPr>
              <a:spLocks noChangeShapeType="1"/>
            </p:cNvSpPr>
            <p:nvPr/>
          </p:nvSpPr>
          <p:spPr bwMode="auto">
            <a:xfrm flipV="1">
              <a:off x="4829457" y="2119362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6" name="Line 379"/>
            <p:cNvSpPr>
              <a:spLocks noChangeShapeType="1"/>
            </p:cNvSpPr>
            <p:nvPr/>
          </p:nvSpPr>
          <p:spPr bwMode="auto">
            <a:xfrm flipV="1">
              <a:off x="4829457" y="208448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7" name="Line 380"/>
            <p:cNvSpPr>
              <a:spLocks noChangeShapeType="1"/>
            </p:cNvSpPr>
            <p:nvPr/>
          </p:nvSpPr>
          <p:spPr bwMode="auto">
            <a:xfrm flipV="1">
              <a:off x="4829457" y="2050573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8" name="Line 381"/>
            <p:cNvSpPr>
              <a:spLocks noChangeShapeType="1"/>
            </p:cNvSpPr>
            <p:nvPr/>
          </p:nvSpPr>
          <p:spPr bwMode="auto">
            <a:xfrm flipV="1">
              <a:off x="4829457" y="2015694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19" name="Line 382"/>
            <p:cNvSpPr>
              <a:spLocks noChangeShapeType="1"/>
            </p:cNvSpPr>
            <p:nvPr/>
          </p:nvSpPr>
          <p:spPr bwMode="auto">
            <a:xfrm flipV="1">
              <a:off x="4829457" y="1979846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0" name="Line 383"/>
            <p:cNvSpPr>
              <a:spLocks noChangeShapeType="1"/>
            </p:cNvSpPr>
            <p:nvPr/>
          </p:nvSpPr>
          <p:spPr bwMode="auto">
            <a:xfrm flipV="1">
              <a:off x="4829457" y="1945936"/>
              <a:ext cx="0" cy="2907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1" name="Line 384"/>
            <p:cNvSpPr>
              <a:spLocks noChangeShapeType="1"/>
            </p:cNvSpPr>
            <p:nvPr/>
          </p:nvSpPr>
          <p:spPr bwMode="auto">
            <a:xfrm flipV="1">
              <a:off x="4829457" y="1911057"/>
              <a:ext cx="0" cy="3875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2" name="Line 385"/>
            <p:cNvSpPr>
              <a:spLocks noChangeShapeType="1"/>
            </p:cNvSpPr>
            <p:nvPr/>
          </p:nvSpPr>
          <p:spPr bwMode="auto">
            <a:xfrm>
              <a:off x="2720383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3" name="Line 386"/>
            <p:cNvSpPr>
              <a:spLocks noChangeShapeType="1"/>
            </p:cNvSpPr>
            <p:nvPr/>
          </p:nvSpPr>
          <p:spPr bwMode="auto">
            <a:xfrm>
              <a:off x="2756181" y="4040607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4" name="Line 387"/>
            <p:cNvSpPr>
              <a:spLocks noChangeShapeType="1"/>
            </p:cNvSpPr>
            <p:nvPr/>
          </p:nvSpPr>
          <p:spPr bwMode="auto">
            <a:xfrm>
              <a:off x="2791979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5" name="Line 388"/>
            <p:cNvSpPr>
              <a:spLocks noChangeShapeType="1"/>
            </p:cNvSpPr>
            <p:nvPr/>
          </p:nvSpPr>
          <p:spPr bwMode="auto">
            <a:xfrm>
              <a:off x="2827776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6" name="Line 389"/>
            <p:cNvSpPr>
              <a:spLocks noChangeShapeType="1"/>
            </p:cNvSpPr>
            <p:nvPr/>
          </p:nvSpPr>
          <p:spPr bwMode="auto">
            <a:xfrm>
              <a:off x="2863574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7" name="Line 390"/>
            <p:cNvSpPr>
              <a:spLocks noChangeShapeType="1"/>
            </p:cNvSpPr>
            <p:nvPr/>
          </p:nvSpPr>
          <p:spPr bwMode="auto">
            <a:xfrm>
              <a:off x="2900366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8" name="Line 391"/>
            <p:cNvSpPr>
              <a:spLocks noChangeShapeType="1"/>
            </p:cNvSpPr>
            <p:nvPr/>
          </p:nvSpPr>
          <p:spPr bwMode="auto">
            <a:xfrm>
              <a:off x="2935169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29" name="Line 392"/>
            <p:cNvSpPr>
              <a:spLocks noChangeShapeType="1"/>
            </p:cNvSpPr>
            <p:nvPr/>
          </p:nvSpPr>
          <p:spPr bwMode="auto">
            <a:xfrm>
              <a:off x="2970966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0" name="Line 393"/>
            <p:cNvSpPr>
              <a:spLocks noChangeShapeType="1"/>
            </p:cNvSpPr>
            <p:nvPr/>
          </p:nvSpPr>
          <p:spPr bwMode="auto">
            <a:xfrm>
              <a:off x="3006764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1" name="Line 394"/>
            <p:cNvSpPr>
              <a:spLocks noChangeShapeType="1"/>
            </p:cNvSpPr>
            <p:nvPr/>
          </p:nvSpPr>
          <p:spPr bwMode="auto">
            <a:xfrm>
              <a:off x="3043556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2" name="Line 395"/>
            <p:cNvSpPr>
              <a:spLocks noChangeShapeType="1"/>
            </p:cNvSpPr>
            <p:nvPr/>
          </p:nvSpPr>
          <p:spPr bwMode="auto">
            <a:xfrm>
              <a:off x="3078359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3" name="Line 396"/>
            <p:cNvSpPr>
              <a:spLocks noChangeShapeType="1"/>
            </p:cNvSpPr>
            <p:nvPr/>
          </p:nvSpPr>
          <p:spPr bwMode="auto">
            <a:xfrm>
              <a:off x="3114157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4" name="Line 397"/>
            <p:cNvSpPr>
              <a:spLocks noChangeShapeType="1"/>
            </p:cNvSpPr>
            <p:nvPr/>
          </p:nvSpPr>
          <p:spPr bwMode="auto">
            <a:xfrm>
              <a:off x="3150949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5" name="Line 398"/>
            <p:cNvSpPr>
              <a:spLocks noChangeShapeType="1"/>
            </p:cNvSpPr>
            <p:nvPr/>
          </p:nvSpPr>
          <p:spPr bwMode="auto">
            <a:xfrm>
              <a:off x="3186746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6" name="Line 399"/>
            <p:cNvSpPr>
              <a:spLocks noChangeShapeType="1"/>
            </p:cNvSpPr>
            <p:nvPr/>
          </p:nvSpPr>
          <p:spPr bwMode="auto">
            <a:xfrm>
              <a:off x="3222544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7" name="Line 400"/>
            <p:cNvSpPr>
              <a:spLocks noChangeShapeType="1"/>
            </p:cNvSpPr>
            <p:nvPr/>
          </p:nvSpPr>
          <p:spPr bwMode="auto">
            <a:xfrm>
              <a:off x="3257347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8" name="Line 401"/>
            <p:cNvSpPr>
              <a:spLocks noChangeShapeType="1"/>
            </p:cNvSpPr>
            <p:nvPr/>
          </p:nvSpPr>
          <p:spPr bwMode="auto">
            <a:xfrm>
              <a:off x="3294139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39" name="Line 402"/>
            <p:cNvSpPr>
              <a:spLocks noChangeShapeType="1"/>
            </p:cNvSpPr>
            <p:nvPr/>
          </p:nvSpPr>
          <p:spPr bwMode="auto">
            <a:xfrm>
              <a:off x="3329937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0" name="Line 403"/>
            <p:cNvSpPr>
              <a:spLocks noChangeShapeType="1"/>
            </p:cNvSpPr>
            <p:nvPr/>
          </p:nvSpPr>
          <p:spPr bwMode="auto">
            <a:xfrm>
              <a:off x="3365734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1" name="Line 404"/>
            <p:cNvSpPr>
              <a:spLocks noChangeShapeType="1"/>
            </p:cNvSpPr>
            <p:nvPr/>
          </p:nvSpPr>
          <p:spPr bwMode="auto">
            <a:xfrm>
              <a:off x="3400537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842" name="Line 405"/>
            <p:cNvSpPr>
              <a:spLocks noChangeShapeType="1"/>
            </p:cNvSpPr>
            <p:nvPr/>
          </p:nvSpPr>
          <p:spPr bwMode="auto">
            <a:xfrm>
              <a:off x="3437329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3" name="Line 407"/>
            <p:cNvSpPr>
              <a:spLocks noChangeShapeType="1"/>
            </p:cNvSpPr>
            <p:nvPr/>
          </p:nvSpPr>
          <p:spPr bwMode="auto">
            <a:xfrm>
              <a:off x="3473127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4" name="Line 408"/>
            <p:cNvSpPr>
              <a:spLocks noChangeShapeType="1"/>
            </p:cNvSpPr>
            <p:nvPr/>
          </p:nvSpPr>
          <p:spPr bwMode="auto">
            <a:xfrm>
              <a:off x="3508925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5" name="Line 409"/>
            <p:cNvSpPr>
              <a:spLocks noChangeShapeType="1"/>
            </p:cNvSpPr>
            <p:nvPr/>
          </p:nvSpPr>
          <p:spPr bwMode="auto">
            <a:xfrm>
              <a:off x="3544722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6" name="Line 410"/>
            <p:cNvSpPr>
              <a:spLocks noChangeShapeType="1"/>
            </p:cNvSpPr>
            <p:nvPr/>
          </p:nvSpPr>
          <p:spPr bwMode="auto">
            <a:xfrm>
              <a:off x="3580520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7" name="Line 411"/>
            <p:cNvSpPr>
              <a:spLocks noChangeShapeType="1"/>
            </p:cNvSpPr>
            <p:nvPr/>
          </p:nvSpPr>
          <p:spPr bwMode="auto">
            <a:xfrm>
              <a:off x="3616317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8" name="Line 412"/>
            <p:cNvSpPr>
              <a:spLocks noChangeShapeType="1"/>
            </p:cNvSpPr>
            <p:nvPr/>
          </p:nvSpPr>
          <p:spPr bwMode="auto">
            <a:xfrm>
              <a:off x="3652115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9" name="Line 413"/>
            <p:cNvSpPr>
              <a:spLocks noChangeShapeType="1"/>
            </p:cNvSpPr>
            <p:nvPr/>
          </p:nvSpPr>
          <p:spPr bwMode="auto">
            <a:xfrm>
              <a:off x="3687912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0" name="Line 414"/>
            <p:cNvSpPr>
              <a:spLocks noChangeShapeType="1"/>
            </p:cNvSpPr>
            <p:nvPr/>
          </p:nvSpPr>
          <p:spPr bwMode="auto">
            <a:xfrm>
              <a:off x="3723710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1" name="Line 415"/>
            <p:cNvSpPr>
              <a:spLocks noChangeShapeType="1"/>
            </p:cNvSpPr>
            <p:nvPr/>
          </p:nvSpPr>
          <p:spPr bwMode="auto">
            <a:xfrm>
              <a:off x="3759508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2" name="Line 416"/>
            <p:cNvSpPr>
              <a:spLocks noChangeShapeType="1"/>
            </p:cNvSpPr>
            <p:nvPr/>
          </p:nvSpPr>
          <p:spPr bwMode="auto">
            <a:xfrm>
              <a:off x="3795305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3" name="Line 417"/>
            <p:cNvSpPr>
              <a:spLocks noChangeShapeType="1"/>
            </p:cNvSpPr>
            <p:nvPr/>
          </p:nvSpPr>
          <p:spPr bwMode="auto">
            <a:xfrm>
              <a:off x="3831103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4" name="Line 418"/>
            <p:cNvSpPr>
              <a:spLocks noChangeShapeType="1"/>
            </p:cNvSpPr>
            <p:nvPr/>
          </p:nvSpPr>
          <p:spPr bwMode="auto">
            <a:xfrm>
              <a:off x="3866900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5" name="Line 419"/>
            <p:cNvSpPr>
              <a:spLocks noChangeShapeType="1"/>
            </p:cNvSpPr>
            <p:nvPr/>
          </p:nvSpPr>
          <p:spPr bwMode="auto">
            <a:xfrm>
              <a:off x="3902698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6" name="Line 420"/>
            <p:cNvSpPr>
              <a:spLocks noChangeShapeType="1"/>
            </p:cNvSpPr>
            <p:nvPr/>
          </p:nvSpPr>
          <p:spPr bwMode="auto">
            <a:xfrm>
              <a:off x="3939490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7" name="Line 421"/>
            <p:cNvSpPr>
              <a:spLocks noChangeShapeType="1"/>
            </p:cNvSpPr>
            <p:nvPr/>
          </p:nvSpPr>
          <p:spPr bwMode="auto">
            <a:xfrm>
              <a:off x="3974293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8" name="Line 422"/>
            <p:cNvSpPr>
              <a:spLocks noChangeShapeType="1"/>
            </p:cNvSpPr>
            <p:nvPr/>
          </p:nvSpPr>
          <p:spPr bwMode="auto">
            <a:xfrm>
              <a:off x="4010091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59" name="Line 423"/>
            <p:cNvSpPr>
              <a:spLocks noChangeShapeType="1"/>
            </p:cNvSpPr>
            <p:nvPr/>
          </p:nvSpPr>
          <p:spPr bwMode="auto">
            <a:xfrm>
              <a:off x="4045888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0" name="Line 424"/>
            <p:cNvSpPr>
              <a:spLocks noChangeShapeType="1"/>
            </p:cNvSpPr>
            <p:nvPr/>
          </p:nvSpPr>
          <p:spPr bwMode="auto">
            <a:xfrm>
              <a:off x="4082680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1" name="Line 425"/>
            <p:cNvSpPr>
              <a:spLocks noChangeShapeType="1"/>
            </p:cNvSpPr>
            <p:nvPr/>
          </p:nvSpPr>
          <p:spPr bwMode="auto">
            <a:xfrm>
              <a:off x="4117483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2" name="Line 426"/>
            <p:cNvSpPr>
              <a:spLocks noChangeShapeType="1"/>
            </p:cNvSpPr>
            <p:nvPr/>
          </p:nvSpPr>
          <p:spPr bwMode="auto">
            <a:xfrm>
              <a:off x="4153281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3" name="Line 427"/>
            <p:cNvSpPr>
              <a:spLocks noChangeShapeType="1"/>
            </p:cNvSpPr>
            <p:nvPr/>
          </p:nvSpPr>
          <p:spPr bwMode="auto">
            <a:xfrm>
              <a:off x="4189078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4" name="Line 428"/>
            <p:cNvSpPr>
              <a:spLocks noChangeShapeType="1"/>
            </p:cNvSpPr>
            <p:nvPr/>
          </p:nvSpPr>
          <p:spPr bwMode="auto">
            <a:xfrm>
              <a:off x="4225870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5" name="Line 429"/>
            <p:cNvSpPr>
              <a:spLocks noChangeShapeType="1"/>
            </p:cNvSpPr>
            <p:nvPr/>
          </p:nvSpPr>
          <p:spPr bwMode="auto">
            <a:xfrm>
              <a:off x="4260674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6" name="Line 430"/>
            <p:cNvSpPr>
              <a:spLocks noChangeShapeType="1"/>
            </p:cNvSpPr>
            <p:nvPr/>
          </p:nvSpPr>
          <p:spPr bwMode="auto">
            <a:xfrm>
              <a:off x="4296471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7" name="Line 431"/>
            <p:cNvSpPr>
              <a:spLocks noChangeShapeType="1"/>
            </p:cNvSpPr>
            <p:nvPr/>
          </p:nvSpPr>
          <p:spPr bwMode="auto">
            <a:xfrm>
              <a:off x="4333263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8" name="Line 432"/>
            <p:cNvSpPr>
              <a:spLocks noChangeShapeType="1"/>
            </p:cNvSpPr>
            <p:nvPr/>
          </p:nvSpPr>
          <p:spPr bwMode="auto">
            <a:xfrm>
              <a:off x="4369060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69" name="Line 433"/>
            <p:cNvSpPr>
              <a:spLocks noChangeShapeType="1"/>
            </p:cNvSpPr>
            <p:nvPr/>
          </p:nvSpPr>
          <p:spPr bwMode="auto">
            <a:xfrm>
              <a:off x="4404858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0" name="Line 434"/>
            <p:cNvSpPr>
              <a:spLocks noChangeShapeType="1"/>
            </p:cNvSpPr>
            <p:nvPr/>
          </p:nvSpPr>
          <p:spPr bwMode="auto">
            <a:xfrm>
              <a:off x="4439661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1" name="Line 435"/>
            <p:cNvSpPr>
              <a:spLocks noChangeShapeType="1"/>
            </p:cNvSpPr>
            <p:nvPr/>
          </p:nvSpPr>
          <p:spPr bwMode="auto">
            <a:xfrm>
              <a:off x="4476453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2" name="Line 436"/>
            <p:cNvSpPr>
              <a:spLocks noChangeShapeType="1"/>
            </p:cNvSpPr>
            <p:nvPr/>
          </p:nvSpPr>
          <p:spPr bwMode="auto">
            <a:xfrm>
              <a:off x="4512251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3" name="Line 437"/>
            <p:cNvSpPr>
              <a:spLocks noChangeShapeType="1"/>
            </p:cNvSpPr>
            <p:nvPr/>
          </p:nvSpPr>
          <p:spPr bwMode="auto">
            <a:xfrm>
              <a:off x="4548048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4" name="Line 438"/>
            <p:cNvSpPr>
              <a:spLocks noChangeShapeType="1"/>
            </p:cNvSpPr>
            <p:nvPr/>
          </p:nvSpPr>
          <p:spPr bwMode="auto">
            <a:xfrm>
              <a:off x="4582852" y="4040607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5" name="Line 439"/>
            <p:cNvSpPr>
              <a:spLocks noChangeShapeType="1"/>
            </p:cNvSpPr>
            <p:nvPr/>
          </p:nvSpPr>
          <p:spPr bwMode="auto">
            <a:xfrm>
              <a:off x="4619643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6" name="Line 440"/>
            <p:cNvSpPr>
              <a:spLocks noChangeShapeType="1"/>
            </p:cNvSpPr>
            <p:nvPr/>
          </p:nvSpPr>
          <p:spPr bwMode="auto">
            <a:xfrm>
              <a:off x="4655441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7" name="Line 441"/>
            <p:cNvSpPr>
              <a:spLocks noChangeShapeType="1"/>
            </p:cNvSpPr>
            <p:nvPr/>
          </p:nvSpPr>
          <p:spPr bwMode="auto">
            <a:xfrm>
              <a:off x="4691239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8" name="Line 442"/>
            <p:cNvSpPr>
              <a:spLocks noChangeShapeType="1"/>
            </p:cNvSpPr>
            <p:nvPr/>
          </p:nvSpPr>
          <p:spPr bwMode="auto">
            <a:xfrm>
              <a:off x="4727036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79" name="Line 443"/>
            <p:cNvSpPr>
              <a:spLocks noChangeShapeType="1"/>
            </p:cNvSpPr>
            <p:nvPr/>
          </p:nvSpPr>
          <p:spPr bwMode="auto">
            <a:xfrm>
              <a:off x="4762834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0" name="Line 444"/>
            <p:cNvSpPr>
              <a:spLocks noChangeShapeType="1"/>
            </p:cNvSpPr>
            <p:nvPr/>
          </p:nvSpPr>
          <p:spPr bwMode="auto">
            <a:xfrm>
              <a:off x="4798631" y="4040607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1" name="Line 445"/>
            <p:cNvSpPr>
              <a:spLocks noChangeShapeType="1"/>
            </p:cNvSpPr>
            <p:nvPr/>
          </p:nvSpPr>
          <p:spPr bwMode="auto">
            <a:xfrm>
              <a:off x="2720383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2" name="Line 446"/>
            <p:cNvSpPr>
              <a:spLocks noChangeShapeType="1"/>
            </p:cNvSpPr>
            <p:nvPr/>
          </p:nvSpPr>
          <p:spPr bwMode="auto">
            <a:xfrm>
              <a:off x="2756181" y="3609465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3" name="Line 447"/>
            <p:cNvSpPr>
              <a:spLocks noChangeShapeType="1"/>
            </p:cNvSpPr>
            <p:nvPr/>
          </p:nvSpPr>
          <p:spPr bwMode="auto">
            <a:xfrm>
              <a:off x="2791979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4" name="Line 448"/>
            <p:cNvSpPr>
              <a:spLocks noChangeShapeType="1"/>
            </p:cNvSpPr>
            <p:nvPr/>
          </p:nvSpPr>
          <p:spPr bwMode="auto">
            <a:xfrm>
              <a:off x="2827776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5" name="Line 449"/>
            <p:cNvSpPr>
              <a:spLocks noChangeShapeType="1"/>
            </p:cNvSpPr>
            <p:nvPr/>
          </p:nvSpPr>
          <p:spPr bwMode="auto">
            <a:xfrm>
              <a:off x="2863574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6" name="Line 450"/>
            <p:cNvSpPr>
              <a:spLocks noChangeShapeType="1"/>
            </p:cNvSpPr>
            <p:nvPr/>
          </p:nvSpPr>
          <p:spPr bwMode="auto">
            <a:xfrm>
              <a:off x="2900366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7" name="Line 451"/>
            <p:cNvSpPr>
              <a:spLocks noChangeShapeType="1"/>
            </p:cNvSpPr>
            <p:nvPr/>
          </p:nvSpPr>
          <p:spPr bwMode="auto">
            <a:xfrm>
              <a:off x="2935169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8" name="Line 452"/>
            <p:cNvSpPr>
              <a:spLocks noChangeShapeType="1"/>
            </p:cNvSpPr>
            <p:nvPr/>
          </p:nvSpPr>
          <p:spPr bwMode="auto">
            <a:xfrm>
              <a:off x="2970966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89" name="Line 453"/>
            <p:cNvSpPr>
              <a:spLocks noChangeShapeType="1"/>
            </p:cNvSpPr>
            <p:nvPr/>
          </p:nvSpPr>
          <p:spPr bwMode="auto">
            <a:xfrm>
              <a:off x="3006764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0" name="Line 454"/>
            <p:cNvSpPr>
              <a:spLocks noChangeShapeType="1"/>
            </p:cNvSpPr>
            <p:nvPr/>
          </p:nvSpPr>
          <p:spPr bwMode="auto">
            <a:xfrm>
              <a:off x="3043556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1" name="Line 455"/>
            <p:cNvSpPr>
              <a:spLocks noChangeShapeType="1"/>
            </p:cNvSpPr>
            <p:nvPr/>
          </p:nvSpPr>
          <p:spPr bwMode="auto">
            <a:xfrm>
              <a:off x="3078359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2" name="Line 456"/>
            <p:cNvSpPr>
              <a:spLocks noChangeShapeType="1"/>
            </p:cNvSpPr>
            <p:nvPr/>
          </p:nvSpPr>
          <p:spPr bwMode="auto">
            <a:xfrm>
              <a:off x="3114157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3" name="Line 457"/>
            <p:cNvSpPr>
              <a:spLocks noChangeShapeType="1"/>
            </p:cNvSpPr>
            <p:nvPr/>
          </p:nvSpPr>
          <p:spPr bwMode="auto">
            <a:xfrm>
              <a:off x="3150949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4" name="Line 458"/>
            <p:cNvSpPr>
              <a:spLocks noChangeShapeType="1"/>
            </p:cNvSpPr>
            <p:nvPr/>
          </p:nvSpPr>
          <p:spPr bwMode="auto">
            <a:xfrm>
              <a:off x="3186746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5" name="Line 459"/>
            <p:cNvSpPr>
              <a:spLocks noChangeShapeType="1"/>
            </p:cNvSpPr>
            <p:nvPr/>
          </p:nvSpPr>
          <p:spPr bwMode="auto">
            <a:xfrm>
              <a:off x="3222544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6" name="Line 460"/>
            <p:cNvSpPr>
              <a:spLocks noChangeShapeType="1"/>
            </p:cNvSpPr>
            <p:nvPr/>
          </p:nvSpPr>
          <p:spPr bwMode="auto">
            <a:xfrm>
              <a:off x="3257347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7" name="Line 461"/>
            <p:cNvSpPr>
              <a:spLocks noChangeShapeType="1"/>
            </p:cNvSpPr>
            <p:nvPr/>
          </p:nvSpPr>
          <p:spPr bwMode="auto">
            <a:xfrm>
              <a:off x="3294139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8" name="Line 462"/>
            <p:cNvSpPr>
              <a:spLocks noChangeShapeType="1"/>
            </p:cNvSpPr>
            <p:nvPr/>
          </p:nvSpPr>
          <p:spPr bwMode="auto">
            <a:xfrm>
              <a:off x="3329937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99" name="Line 463"/>
            <p:cNvSpPr>
              <a:spLocks noChangeShapeType="1"/>
            </p:cNvSpPr>
            <p:nvPr/>
          </p:nvSpPr>
          <p:spPr bwMode="auto">
            <a:xfrm>
              <a:off x="3365734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0" name="Line 464"/>
            <p:cNvSpPr>
              <a:spLocks noChangeShapeType="1"/>
            </p:cNvSpPr>
            <p:nvPr/>
          </p:nvSpPr>
          <p:spPr bwMode="auto">
            <a:xfrm>
              <a:off x="3400537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1" name="Line 465"/>
            <p:cNvSpPr>
              <a:spLocks noChangeShapeType="1"/>
            </p:cNvSpPr>
            <p:nvPr/>
          </p:nvSpPr>
          <p:spPr bwMode="auto">
            <a:xfrm>
              <a:off x="3437329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2" name="Line 466"/>
            <p:cNvSpPr>
              <a:spLocks noChangeShapeType="1"/>
            </p:cNvSpPr>
            <p:nvPr/>
          </p:nvSpPr>
          <p:spPr bwMode="auto">
            <a:xfrm>
              <a:off x="3473127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3" name="Line 467"/>
            <p:cNvSpPr>
              <a:spLocks noChangeShapeType="1"/>
            </p:cNvSpPr>
            <p:nvPr/>
          </p:nvSpPr>
          <p:spPr bwMode="auto">
            <a:xfrm>
              <a:off x="3508925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4" name="Line 468"/>
            <p:cNvSpPr>
              <a:spLocks noChangeShapeType="1"/>
            </p:cNvSpPr>
            <p:nvPr/>
          </p:nvSpPr>
          <p:spPr bwMode="auto">
            <a:xfrm>
              <a:off x="3544722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5" name="Line 469"/>
            <p:cNvSpPr>
              <a:spLocks noChangeShapeType="1"/>
            </p:cNvSpPr>
            <p:nvPr/>
          </p:nvSpPr>
          <p:spPr bwMode="auto">
            <a:xfrm>
              <a:off x="3580520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6" name="Line 470"/>
            <p:cNvSpPr>
              <a:spLocks noChangeShapeType="1"/>
            </p:cNvSpPr>
            <p:nvPr/>
          </p:nvSpPr>
          <p:spPr bwMode="auto">
            <a:xfrm>
              <a:off x="3616317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7" name="Line 471"/>
            <p:cNvSpPr>
              <a:spLocks noChangeShapeType="1"/>
            </p:cNvSpPr>
            <p:nvPr/>
          </p:nvSpPr>
          <p:spPr bwMode="auto">
            <a:xfrm>
              <a:off x="3652115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8" name="Line 472"/>
            <p:cNvSpPr>
              <a:spLocks noChangeShapeType="1"/>
            </p:cNvSpPr>
            <p:nvPr/>
          </p:nvSpPr>
          <p:spPr bwMode="auto">
            <a:xfrm>
              <a:off x="3687912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09" name="Line 473"/>
            <p:cNvSpPr>
              <a:spLocks noChangeShapeType="1"/>
            </p:cNvSpPr>
            <p:nvPr/>
          </p:nvSpPr>
          <p:spPr bwMode="auto">
            <a:xfrm>
              <a:off x="3723710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0" name="Line 474"/>
            <p:cNvSpPr>
              <a:spLocks noChangeShapeType="1"/>
            </p:cNvSpPr>
            <p:nvPr/>
          </p:nvSpPr>
          <p:spPr bwMode="auto">
            <a:xfrm>
              <a:off x="3759508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1" name="Line 475"/>
            <p:cNvSpPr>
              <a:spLocks noChangeShapeType="1"/>
            </p:cNvSpPr>
            <p:nvPr/>
          </p:nvSpPr>
          <p:spPr bwMode="auto">
            <a:xfrm>
              <a:off x="3795305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2" name="Line 476"/>
            <p:cNvSpPr>
              <a:spLocks noChangeShapeType="1"/>
            </p:cNvSpPr>
            <p:nvPr/>
          </p:nvSpPr>
          <p:spPr bwMode="auto">
            <a:xfrm>
              <a:off x="3831103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3" name="Line 477"/>
            <p:cNvSpPr>
              <a:spLocks noChangeShapeType="1"/>
            </p:cNvSpPr>
            <p:nvPr/>
          </p:nvSpPr>
          <p:spPr bwMode="auto">
            <a:xfrm>
              <a:off x="3866900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4" name="Line 478"/>
            <p:cNvSpPr>
              <a:spLocks noChangeShapeType="1"/>
            </p:cNvSpPr>
            <p:nvPr/>
          </p:nvSpPr>
          <p:spPr bwMode="auto">
            <a:xfrm>
              <a:off x="3902698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5" name="Line 479"/>
            <p:cNvSpPr>
              <a:spLocks noChangeShapeType="1"/>
            </p:cNvSpPr>
            <p:nvPr/>
          </p:nvSpPr>
          <p:spPr bwMode="auto">
            <a:xfrm>
              <a:off x="3939490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6" name="Line 480"/>
            <p:cNvSpPr>
              <a:spLocks noChangeShapeType="1"/>
            </p:cNvSpPr>
            <p:nvPr/>
          </p:nvSpPr>
          <p:spPr bwMode="auto">
            <a:xfrm>
              <a:off x="3974293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7" name="Line 481"/>
            <p:cNvSpPr>
              <a:spLocks noChangeShapeType="1"/>
            </p:cNvSpPr>
            <p:nvPr/>
          </p:nvSpPr>
          <p:spPr bwMode="auto">
            <a:xfrm>
              <a:off x="4010091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8" name="Line 482"/>
            <p:cNvSpPr>
              <a:spLocks noChangeShapeType="1"/>
            </p:cNvSpPr>
            <p:nvPr/>
          </p:nvSpPr>
          <p:spPr bwMode="auto">
            <a:xfrm>
              <a:off x="4045888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19" name="Line 483"/>
            <p:cNvSpPr>
              <a:spLocks noChangeShapeType="1"/>
            </p:cNvSpPr>
            <p:nvPr/>
          </p:nvSpPr>
          <p:spPr bwMode="auto">
            <a:xfrm>
              <a:off x="4082680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0" name="Line 484"/>
            <p:cNvSpPr>
              <a:spLocks noChangeShapeType="1"/>
            </p:cNvSpPr>
            <p:nvPr/>
          </p:nvSpPr>
          <p:spPr bwMode="auto">
            <a:xfrm>
              <a:off x="4117483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1" name="Line 485"/>
            <p:cNvSpPr>
              <a:spLocks noChangeShapeType="1"/>
            </p:cNvSpPr>
            <p:nvPr/>
          </p:nvSpPr>
          <p:spPr bwMode="auto">
            <a:xfrm>
              <a:off x="4153281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2" name="Line 486"/>
            <p:cNvSpPr>
              <a:spLocks noChangeShapeType="1"/>
            </p:cNvSpPr>
            <p:nvPr/>
          </p:nvSpPr>
          <p:spPr bwMode="auto">
            <a:xfrm>
              <a:off x="4189078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3" name="Line 487"/>
            <p:cNvSpPr>
              <a:spLocks noChangeShapeType="1"/>
            </p:cNvSpPr>
            <p:nvPr/>
          </p:nvSpPr>
          <p:spPr bwMode="auto">
            <a:xfrm>
              <a:off x="4225870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4" name="Line 488"/>
            <p:cNvSpPr>
              <a:spLocks noChangeShapeType="1"/>
            </p:cNvSpPr>
            <p:nvPr/>
          </p:nvSpPr>
          <p:spPr bwMode="auto">
            <a:xfrm>
              <a:off x="4260674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5" name="Line 489"/>
            <p:cNvSpPr>
              <a:spLocks noChangeShapeType="1"/>
            </p:cNvSpPr>
            <p:nvPr/>
          </p:nvSpPr>
          <p:spPr bwMode="auto">
            <a:xfrm>
              <a:off x="4296471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6" name="Line 490"/>
            <p:cNvSpPr>
              <a:spLocks noChangeShapeType="1"/>
            </p:cNvSpPr>
            <p:nvPr/>
          </p:nvSpPr>
          <p:spPr bwMode="auto">
            <a:xfrm>
              <a:off x="4333263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7" name="Line 491"/>
            <p:cNvSpPr>
              <a:spLocks noChangeShapeType="1"/>
            </p:cNvSpPr>
            <p:nvPr/>
          </p:nvSpPr>
          <p:spPr bwMode="auto">
            <a:xfrm>
              <a:off x="4369060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8" name="Line 492"/>
            <p:cNvSpPr>
              <a:spLocks noChangeShapeType="1"/>
            </p:cNvSpPr>
            <p:nvPr/>
          </p:nvSpPr>
          <p:spPr bwMode="auto">
            <a:xfrm>
              <a:off x="4404858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29" name="Line 493"/>
            <p:cNvSpPr>
              <a:spLocks noChangeShapeType="1"/>
            </p:cNvSpPr>
            <p:nvPr/>
          </p:nvSpPr>
          <p:spPr bwMode="auto">
            <a:xfrm>
              <a:off x="4439661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0" name="Line 494"/>
            <p:cNvSpPr>
              <a:spLocks noChangeShapeType="1"/>
            </p:cNvSpPr>
            <p:nvPr/>
          </p:nvSpPr>
          <p:spPr bwMode="auto">
            <a:xfrm>
              <a:off x="4476453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1" name="Line 495"/>
            <p:cNvSpPr>
              <a:spLocks noChangeShapeType="1"/>
            </p:cNvSpPr>
            <p:nvPr/>
          </p:nvSpPr>
          <p:spPr bwMode="auto">
            <a:xfrm>
              <a:off x="4512251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2" name="Line 496"/>
            <p:cNvSpPr>
              <a:spLocks noChangeShapeType="1"/>
            </p:cNvSpPr>
            <p:nvPr/>
          </p:nvSpPr>
          <p:spPr bwMode="auto">
            <a:xfrm>
              <a:off x="4548048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3" name="Line 497"/>
            <p:cNvSpPr>
              <a:spLocks noChangeShapeType="1"/>
            </p:cNvSpPr>
            <p:nvPr/>
          </p:nvSpPr>
          <p:spPr bwMode="auto">
            <a:xfrm>
              <a:off x="4582852" y="3609465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4" name="Line 498"/>
            <p:cNvSpPr>
              <a:spLocks noChangeShapeType="1"/>
            </p:cNvSpPr>
            <p:nvPr/>
          </p:nvSpPr>
          <p:spPr bwMode="auto">
            <a:xfrm>
              <a:off x="4619643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5" name="Line 499"/>
            <p:cNvSpPr>
              <a:spLocks noChangeShapeType="1"/>
            </p:cNvSpPr>
            <p:nvPr/>
          </p:nvSpPr>
          <p:spPr bwMode="auto">
            <a:xfrm>
              <a:off x="4655441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6" name="Line 500"/>
            <p:cNvSpPr>
              <a:spLocks noChangeShapeType="1"/>
            </p:cNvSpPr>
            <p:nvPr/>
          </p:nvSpPr>
          <p:spPr bwMode="auto">
            <a:xfrm>
              <a:off x="4691239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7" name="Line 501"/>
            <p:cNvSpPr>
              <a:spLocks noChangeShapeType="1"/>
            </p:cNvSpPr>
            <p:nvPr/>
          </p:nvSpPr>
          <p:spPr bwMode="auto">
            <a:xfrm>
              <a:off x="4727036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8" name="Line 502"/>
            <p:cNvSpPr>
              <a:spLocks noChangeShapeType="1"/>
            </p:cNvSpPr>
            <p:nvPr/>
          </p:nvSpPr>
          <p:spPr bwMode="auto">
            <a:xfrm>
              <a:off x="4762834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39" name="Line 503"/>
            <p:cNvSpPr>
              <a:spLocks noChangeShapeType="1"/>
            </p:cNvSpPr>
            <p:nvPr/>
          </p:nvSpPr>
          <p:spPr bwMode="auto">
            <a:xfrm>
              <a:off x="4798631" y="3609465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0" name="Line 504"/>
            <p:cNvSpPr>
              <a:spLocks noChangeShapeType="1"/>
            </p:cNvSpPr>
            <p:nvPr/>
          </p:nvSpPr>
          <p:spPr bwMode="auto">
            <a:xfrm>
              <a:off x="2720383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1" name="Line 505"/>
            <p:cNvSpPr>
              <a:spLocks noChangeShapeType="1"/>
            </p:cNvSpPr>
            <p:nvPr/>
          </p:nvSpPr>
          <p:spPr bwMode="auto">
            <a:xfrm>
              <a:off x="2756181" y="3178323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2" name="Line 506"/>
            <p:cNvSpPr>
              <a:spLocks noChangeShapeType="1"/>
            </p:cNvSpPr>
            <p:nvPr/>
          </p:nvSpPr>
          <p:spPr bwMode="auto">
            <a:xfrm>
              <a:off x="2791979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3" name="Line 507"/>
            <p:cNvSpPr>
              <a:spLocks noChangeShapeType="1"/>
            </p:cNvSpPr>
            <p:nvPr/>
          </p:nvSpPr>
          <p:spPr bwMode="auto">
            <a:xfrm>
              <a:off x="2827776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4" name="Line 508"/>
            <p:cNvSpPr>
              <a:spLocks noChangeShapeType="1"/>
            </p:cNvSpPr>
            <p:nvPr/>
          </p:nvSpPr>
          <p:spPr bwMode="auto">
            <a:xfrm>
              <a:off x="2863574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5" name="Line 509"/>
            <p:cNvSpPr>
              <a:spLocks noChangeShapeType="1"/>
            </p:cNvSpPr>
            <p:nvPr/>
          </p:nvSpPr>
          <p:spPr bwMode="auto">
            <a:xfrm>
              <a:off x="2900366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6" name="Line 510"/>
            <p:cNvSpPr>
              <a:spLocks noChangeShapeType="1"/>
            </p:cNvSpPr>
            <p:nvPr/>
          </p:nvSpPr>
          <p:spPr bwMode="auto">
            <a:xfrm>
              <a:off x="2935169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7" name="Line 511"/>
            <p:cNvSpPr>
              <a:spLocks noChangeShapeType="1"/>
            </p:cNvSpPr>
            <p:nvPr/>
          </p:nvSpPr>
          <p:spPr bwMode="auto">
            <a:xfrm>
              <a:off x="2970966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8" name="Line 512"/>
            <p:cNvSpPr>
              <a:spLocks noChangeShapeType="1"/>
            </p:cNvSpPr>
            <p:nvPr/>
          </p:nvSpPr>
          <p:spPr bwMode="auto">
            <a:xfrm>
              <a:off x="3006764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49" name="Line 513"/>
            <p:cNvSpPr>
              <a:spLocks noChangeShapeType="1"/>
            </p:cNvSpPr>
            <p:nvPr/>
          </p:nvSpPr>
          <p:spPr bwMode="auto">
            <a:xfrm>
              <a:off x="3043556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0" name="Line 514"/>
            <p:cNvSpPr>
              <a:spLocks noChangeShapeType="1"/>
            </p:cNvSpPr>
            <p:nvPr/>
          </p:nvSpPr>
          <p:spPr bwMode="auto">
            <a:xfrm>
              <a:off x="3078359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1" name="Line 515"/>
            <p:cNvSpPr>
              <a:spLocks noChangeShapeType="1"/>
            </p:cNvSpPr>
            <p:nvPr/>
          </p:nvSpPr>
          <p:spPr bwMode="auto">
            <a:xfrm>
              <a:off x="3114157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2" name="Line 516"/>
            <p:cNvSpPr>
              <a:spLocks noChangeShapeType="1"/>
            </p:cNvSpPr>
            <p:nvPr/>
          </p:nvSpPr>
          <p:spPr bwMode="auto">
            <a:xfrm>
              <a:off x="3150949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3" name="Line 517"/>
            <p:cNvSpPr>
              <a:spLocks noChangeShapeType="1"/>
            </p:cNvSpPr>
            <p:nvPr/>
          </p:nvSpPr>
          <p:spPr bwMode="auto">
            <a:xfrm>
              <a:off x="3186746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4" name="Line 518"/>
            <p:cNvSpPr>
              <a:spLocks noChangeShapeType="1"/>
            </p:cNvSpPr>
            <p:nvPr/>
          </p:nvSpPr>
          <p:spPr bwMode="auto">
            <a:xfrm>
              <a:off x="3222544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5" name="Line 519"/>
            <p:cNvSpPr>
              <a:spLocks noChangeShapeType="1"/>
            </p:cNvSpPr>
            <p:nvPr/>
          </p:nvSpPr>
          <p:spPr bwMode="auto">
            <a:xfrm>
              <a:off x="3257347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6" name="Line 520"/>
            <p:cNvSpPr>
              <a:spLocks noChangeShapeType="1"/>
            </p:cNvSpPr>
            <p:nvPr/>
          </p:nvSpPr>
          <p:spPr bwMode="auto">
            <a:xfrm>
              <a:off x="3294139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7" name="Line 521"/>
            <p:cNvSpPr>
              <a:spLocks noChangeShapeType="1"/>
            </p:cNvSpPr>
            <p:nvPr/>
          </p:nvSpPr>
          <p:spPr bwMode="auto">
            <a:xfrm>
              <a:off x="3329937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8" name="Line 522"/>
            <p:cNvSpPr>
              <a:spLocks noChangeShapeType="1"/>
            </p:cNvSpPr>
            <p:nvPr/>
          </p:nvSpPr>
          <p:spPr bwMode="auto">
            <a:xfrm>
              <a:off x="3365734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59" name="Line 523"/>
            <p:cNvSpPr>
              <a:spLocks noChangeShapeType="1"/>
            </p:cNvSpPr>
            <p:nvPr/>
          </p:nvSpPr>
          <p:spPr bwMode="auto">
            <a:xfrm>
              <a:off x="3400537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0" name="Line 524"/>
            <p:cNvSpPr>
              <a:spLocks noChangeShapeType="1"/>
            </p:cNvSpPr>
            <p:nvPr/>
          </p:nvSpPr>
          <p:spPr bwMode="auto">
            <a:xfrm>
              <a:off x="3437329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1" name="Line 525"/>
            <p:cNvSpPr>
              <a:spLocks noChangeShapeType="1"/>
            </p:cNvSpPr>
            <p:nvPr/>
          </p:nvSpPr>
          <p:spPr bwMode="auto">
            <a:xfrm>
              <a:off x="3473127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2" name="Line 526"/>
            <p:cNvSpPr>
              <a:spLocks noChangeShapeType="1"/>
            </p:cNvSpPr>
            <p:nvPr/>
          </p:nvSpPr>
          <p:spPr bwMode="auto">
            <a:xfrm>
              <a:off x="3508925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3" name="Line 527"/>
            <p:cNvSpPr>
              <a:spLocks noChangeShapeType="1"/>
            </p:cNvSpPr>
            <p:nvPr/>
          </p:nvSpPr>
          <p:spPr bwMode="auto">
            <a:xfrm>
              <a:off x="3544722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4" name="Line 528"/>
            <p:cNvSpPr>
              <a:spLocks noChangeShapeType="1"/>
            </p:cNvSpPr>
            <p:nvPr/>
          </p:nvSpPr>
          <p:spPr bwMode="auto">
            <a:xfrm>
              <a:off x="3580520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5" name="Line 529"/>
            <p:cNvSpPr>
              <a:spLocks noChangeShapeType="1"/>
            </p:cNvSpPr>
            <p:nvPr/>
          </p:nvSpPr>
          <p:spPr bwMode="auto">
            <a:xfrm>
              <a:off x="3616317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6" name="Line 530"/>
            <p:cNvSpPr>
              <a:spLocks noChangeShapeType="1"/>
            </p:cNvSpPr>
            <p:nvPr/>
          </p:nvSpPr>
          <p:spPr bwMode="auto">
            <a:xfrm>
              <a:off x="3652115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7" name="Line 531"/>
            <p:cNvSpPr>
              <a:spLocks noChangeShapeType="1"/>
            </p:cNvSpPr>
            <p:nvPr/>
          </p:nvSpPr>
          <p:spPr bwMode="auto">
            <a:xfrm>
              <a:off x="3687912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8" name="Line 532"/>
            <p:cNvSpPr>
              <a:spLocks noChangeShapeType="1"/>
            </p:cNvSpPr>
            <p:nvPr/>
          </p:nvSpPr>
          <p:spPr bwMode="auto">
            <a:xfrm>
              <a:off x="3723710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69" name="Line 533"/>
            <p:cNvSpPr>
              <a:spLocks noChangeShapeType="1"/>
            </p:cNvSpPr>
            <p:nvPr/>
          </p:nvSpPr>
          <p:spPr bwMode="auto">
            <a:xfrm>
              <a:off x="3759508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0" name="Line 534"/>
            <p:cNvSpPr>
              <a:spLocks noChangeShapeType="1"/>
            </p:cNvSpPr>
            <p:nvPr/>
          </p:nvSpPr>
          <p:spPr bwMode="auto">
            <a:xfrm>
              <a:off x="3795305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1" name="Line 535"/>
            <p:cNvSpPr>
              <a:spLocks noChangeShapeType="1"/>
            </p:cNvSpPr>
            <p:nvPr/>
          </p:nvSpPr>
          <p:spPr bwMode="auto">
            <a:xfrm>
              <a:off x="3831103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2" name="Line 536"/>
            <p:cNvSpPr>
              <a:spLocks noChangeShapeType="1"/>
            </p:cNvSpPr>
            <p:nvPr/>
          </p:nvSpPr>
          <p:spPr bwMode="auto">
            <a:xfrm>
              <a:off x="3866900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3" name="Line 537"/>
            <p:cNvSpPr>
              <a:spLocks noChangeShapeType="1"/>
            </p:cNvSpPr>
            <p:nvPr/>
          </p:nvSpPr>
          <p:spPr bwMode="auto">
            <a:xfrm>
              <a:off x="3902698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4" name="Line 538"/>
            <p:cNvSpPr>
              <a:spLocks noChangeShapeType="1"/>
            </p:cNvSpPr>
            <p:nvPr/>
          </p:nvSpPr>
          <p:spPr bwMode="auto">
            <a:xfrm>
              <a:off x="3939490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5" name="Line 539"/>
            <p:cNvSpPr>
              <a:spLocks noChangeShapeType="1"/>
            </p:cNvSpPr>
            <p:nvPr/>
          </p:nvSpPr>
          <p:spPr bwMode="auto">
            <a:xfrm>
              <a:off x="3974293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6" name="Line 540"/>
            <p:cNvSpPr>
              <a:spLocks noChangeShapeType="1"/>
            </p:cNvSpPr>
            <p:nvPr/>
          </p:nvSpPr>
          <p:spPr bwMode="auto">
            <a:xfrm>
              <a:off x="4010091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7" name="Line 541"/>
            <p:cNvSpPr>
              <a:spLocks noChangeShapeType="1"/>
            </p:cNvSpPr>
            <p:nvPr/>
          </p:nvSpPr>
          <p:spPr bwMode="auto">
            <a:xfrm>
              <a:off x="4045888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8" name="Line 542"/>
            <p:cNvSpPr>
              <a:spLocks noChangeShapeType="1"/>
            </p:cNvSpPr>
            <p:nvPr/>
          </p:nvSpPr>
          <p:spPr bwMode="auto">
            <a:xfrm>
              <a:off x="4082680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79" name="Line 543"/>
            <p:cNvSpPr>
              <a:spLocks noChangeShapeType="1"/>
            </p:cNvSpPr>
            <p:nvPr/>
          </p:nvSpPr>
          <p:spPr bwMode="auto">
            <a:xfrm>
              <a:off x="4117483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0" name="Line 544"/>
            <p:cNvSpPr>
              <a:spLocks noChangeShapeType="1"/>
            </p:cNvSpPr>
            <p:nvPr/>
          </p:nvSpPr>
          <p:spPr bwMode="auto">
            <a:xfrm>
              <a:off x="4153281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1" name="Line 545"/>
            <p:cNvSpPr>
              <a:spLocks noChangeShapeType="1"/>
            </p:cNvSpPr>
            <p:nvPr/>
          </p:nvSpPr>
          <p:spPr bwMode="auto">
            <a:xfrm>
              <a:off x="4189078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2" name="Line 546"/>
            <p:cNvSpPr>
              <a:spLocks noChangeShapeType="1"/>
            </p:cNvSpPr>
            <p:nvPr/>
          </p:nvSpPr>
          <p:spPr bwMode="auto">
            <a:xfrm>
              <a:off x="4225870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3" name="Line 547"/>
            <p:cNvSpPr>
              <a:spLocks noChangeShapeType="1"/>
            </p:cNvSpPr>
            <p:nvPr/>
          </p:nvSpPr>
          <p:spPr bwMode="auto">
            <a:xfrm>
              <a:off x="4260674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4" name="Line 548"/>
            <p:cNvSpPr>
              <a:spLocks noChangeShapeType="1"/>
            </p:cNvSpPr>
            <p:nvPr/>
          </p:nvSpPr>
          <p:spPr bwMode="auto">
            <a:xfrm>
              <a:off x="4296471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5" name="Line 549"/>
            <p:cNvSpPr>
              <a:spLocks noChangeShapeType="1"/>
            </p:cNvSpPr>
            <p:nvPr/>
          </p:nvSpPr>
          <p:spPr bwMode="auto">
            <a:xfrm>
              <a:off x="4333263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6" name="Line 550"/>
            <p:cNvSpPr>
              <a:spLocks noChangeShapeType="1"/>
            </p:cNvSpPr>
            <p:nvPr/>
          </p:nvSpPr>
          <p:spPr bwMode="auto">
            <a:xfrm>
              <a:off x="4369060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7" name="Line 551"/>
            <p:cNvSpPr>
              <a:spLocks noChangeShapeType="1"/>
            </p:cNvSpPr>
            <p:nvPr/>
          </p:nvSpPr>
          <p:spPr bwMode="auto">
            <a:xfrm>
              <a:off x="4404858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8" name="Line 552"/>
            <p:cNvSpPr>
              <a:spLocks noChangeShapeType="1"/>
            </p:cNvSpPr>
            <p:nvPr/>
          </p:nvSpPr>
          <p:spPr bwMode="auto">
            <a:xfrm>
              <a:off x="4439661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89" name="Line 553"/>
            <p:cNvSpPr>
              <a:spLocks noChangeShapeType="1"/>
            </p:cNvSpPr>
            <p:nvPr/>
          </p:nvSpPr>
          <p:spPr bwMode="auto">
            <a:xfrm>
              <a:off x="4476453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0" name="Line 554"/>
            <p:cNvSpPr>
              <a:spLocks noChangeShapeType="1"/>
            </p:cNvSpPr>
            <p:nvPr/>
          </p:nvSpPr>
          <p:spPr bwMode="auto">
            <a:xfrm>
              <a:off x="4512251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1" name="Line 555"/>
            <p:cNvSpPr>
              <a:spLocks noChangeShapeType="1"/>
            </p:cNvSpPr>
            <p:nvPr/>
          </p:nvSpPr>
          <p:spPr bwMode="auto">
            <a:xfrm>
              <a:off x="4548048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2" name="Line 556"/>
            <p:cNvSpPr>
              <a:spLocks noChangeShapeType="1"/>
            </p:cNvSpPr>
            <p:nvPr/>
          </p:nvSpPr>
          <p:spPr bwMode="auto">
            <a:xfrm>
              <a:off x="4582852" y="3178323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3" name="Line 557"/>
            <p:cNvSpPr>
              <a:spLocks noChangeShapeType="1"/>
            </p:cNvSpPr>
            <p:nvPr/>
          </p:nvSpPr>
          <p:spPr bwMode="auto">
            <a:xfrm>
              <a:off x="4619643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4" name="Line 558"/>
            <p:cNvSpPr>
              <a:spLocks noChangeShapeType="1"/>
            </p:cNvSpPr>
            <p:nvPr/>
          </p:nvSpPr>
          <p:spPr bwMode="auto">
            <a:xfrm>
              <a:off x="4655441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5" name="Line 559"/>
            <p:cNvSpPr>
              <a:spLocks noChangeShapeType="1"/>
            </p:cNvSpPr>
            <p:nvPr/>
          </p:nvSpPr>
          <p:spPr bwMode="auto">
            <a:xfrm>
              <a:off x="4691239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6" name="Line 560"/>
            <p:cNvSpPr>
              <a:spLocks noChangeShapeType="1"/>
            </p:cNvSpPr>
            <p:nvPr/>
          </p:nvSpPr>
          <p:spPr bwMode="auto">
            <a:xfrm>
              <a:off x="4727036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7" name="Line 561"/>
            <p:cNvSpPr>
              <a:spLocks noChangeShapeType="1"/>
            </p:cNvSpPr>
            <p:nvPr/>
          </p:nvSpPr>
          <p:spPr bwMode="auto">
            <a:xfrm>
              <a:off x="4762834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8" name="Line 562"/>
            <p:cNvSpPr>
              <a:spLocks noChangeShapeType="1"/>
            </p:cNvSpPr>
            <p:nvPr/>
          </p:nvSpPr>
          <p:spPr bwMode="auto">
            <a:xfrm>
              <a:off x="4798631" y="3178323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599" name="Line 563"/>
            <p:cNvSpPr>
              <a:spLocks noChangeShapeType="1"/>
            </p:cNvSpPr>
            <p:nvPr/>
          </p:nvSpPr>
          <p:spPr bwMode="auto">
            <a:xfrm>
              <a:off x="2720383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0" name="Line 564"/>
            <p:cNvSpPr>
              <a:spLocks noChangeShapeType="1"/>
            </p:cNvSpPr>
            <p:nvPr/>
          </p:nvSpPr>
          <p:spPr bwMode="auto">
            <a:xfrm>
              <a:off x="2756181" y="2747181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1" name="Line 565"/>
            <p:cNvSpPr>
              <a:spLocks noChangeShapeType="1"/>
            </p:cNvSpPr>
            <p:nvPr/>
          </p:nvSpPr>
          <p:spPr bwMode="auto">
            <a:xfrm>
              <a:off x="2791979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2" name="Line 566"/>
            <p:cNvSpPr>
              <a:spLocks noChangeShapeType="1"/>
            </p:cNvSpPr>
            <p:nvPr/>
          </p:nvSpPr>
          <p:spPr bwMode="auto">
            <a:xfrm>
              <a:off x="2827776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3" name="Line 567"/>
            <p:cNvSpPr>
              <a:spLocks noChangeShapeType="1"/>
            </p:cNvSpPr>
            <p:nvPr/>
          </p:nvSpPr>
          <p:spPr bwMode="auto">
            <a:xfrm>
              <a:off x="2863574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4" name="Line 568"/>
            <p:cNvSpPr>
              <a:spLocks noChangeShapeType="1"/>
            </p:cNvSpPr>
            <p:nvPr/>
          </p:nvSpPr>
          <p:spPr bwMode="auto">
            <a:xfrm>
              <a:off x="2900366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5" name="Line 569"/>
            <p:cNvSpPr>
              <a:spLocks noChangeShapeType="1"/>
            </p:cNvSpPr>
            <p:nvPr/>
          </p:nvSpPr>
          <p:spPr bwMode="auto">
            <a:xfrm>
              <a:off x="2935169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6" name="Line 570"/>
            <p:cNvSpPr>
              <a:spLocks noChangeShapeType="1"/>
            </p:cNvSpPr>
            <p:nvPr/>
          </p:nvSpPr>
          <p:spPr bwMode="auto">
            <a:xfrm>
              <a:off x="2970966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7" name="Line 571"/>
            <p:cNvSpPr>
              <a:spLocks noChangeShapeType="1"/>
            </p:cNvSpPr>
            <p:nvPr/>
          </p:nvSpPr>
          <p:spPr bwMode="auto">
            <a:xfrm>
              <a:off x="3006764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8" name="Line 572"/>
            <p:cNvSpPr>
              <a:spLocks noChangeShapeType="1"/>
            </p:cNvSpPr>
            <p:nvPr/>
          </p:nvSpPr>
          <p:spPr bwMode="auto">
            <a:xfrm>
              <a:off x="3043556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09" name="Line 573"/>
            <p:cNvSpPr>
              <a:spLocks noChangeShapeType="1"/>
            </p:cNvSpPr>
            <p:nvPr/>
          </p:nvSpPr>
          <p:spPr bwMode="auto">
            <a:xfrm>
              <a:off x="3078359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0" name="Line 574"/>
            <p:cNvSpPr>
              <a:spLocks noChangeShapeType="1"/>
            </p:cNvSpPr>
            <p:nvPr/>
          </p:nvSpPr>
          <p:spPr bwMode="auto">
            <a:xfrm>
              <a:off x="3114157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1" name="Line 575"/>
            <p:cNvSpPr>
              <a:spLocks noChangeShapeType="1"/>
            </p:cNvSpPr>
            <p:nvPr/>
          </p:nvSpPr>
          <p:spPr bwMode="auto">
            <a:xfrm>
              <a:off x="3150949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2" name="Line 576"/>
            <p:cNvSpPr>
              <a:spLocks noChangeShapeType="1"/>
            </p:cNvSpPr>
            <p:nvPr/>
          </p:nvSpPr>
          <p:spPr bwMode="auto">
            <a:xfrm>
              <a:off x="3186746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3" name="Line 577"/>
            <p:cNvSpPr>
              <a:spLocks noChangeShapeType="1"/>
            </p:cNvSpPr>
            <p:nvPr/>
          </p:nvSpPr>
          <p:spPr bwMode="auto">
            <a:xfrm>
              <a:off x="3222544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4" name="Line 578"/>
            <p:cNvSpPr>
              <a:spLocks noChangeShapeType="1"/>
            </p:cNvSpPr>
            <p:nvPr/>
          </p:nvSpPr>
          <p:spPr bwMode="auto">
            <a:xfrm>
              <a:off x="3257347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5" name="Line 579"/>
            <p:cNvSpPr>
              <a:spLocks noChangeShapeType="1"/>
            </p:cNvSpPr>
            <p:nvPr/>
          </p:nvSpPr>
          <p:spPr bwMode="auto">
            <a:xfrm>
              <a:off x="3294139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6" name="Line 580"/>
            <p:cNvSpPr>
              <a:spLocks noChangeShapeType="1"/>
            </p:cNvSpPr>
            <p:nvPr/>
          </p:nvSpPr>
          <p:spPr bwMode="auto">
            <a:xfrm>
              <a:off x="3329937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7" name="Line 581"/>
            <p:cNvSpPr>
              <a:spLocks noChangeShapeType="1"/>
            </p:cNvSpPr>
            <p:nvPr/>
          </p:nvSpPr>
          <p:spPr bwMode="auto">
            <a:xfrm>
              <a:off x="3365734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8" name="Line 582"/>
            <p:cNvSpPr>
              <a:spLocks noChangeShapeType="1"/>
            </p:cNvSpPr>
            <p:nvPr/>
          </p:nvSpPr>
          <p:spPr bwMode="auto">
            <a:xfrm>
              <a:off x="3400537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19" name="Line 583"/>
            <p:cNvSpPr>
              <a:spLocks noChangeShapeType="1"/>
            </p:cNvSpPr>
            <p:nvPr/>
          </p:nvSpPr>
          <p:spPr bwMode="auto">
            <a:xfrm>
              <a:off x="3437329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0" name="Line 584"/>
            <p:cNvSpPr>
              <a:spLocks noChangeShapeType="1"/>
            </p:cNvSpPr>
            <p:nvPr/>
          </p:nvSpPr>
          <p:spPr bwMode="auto">
            <a:xfrm>
              <a:off x="3473127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1" name="Line 585"/>
            <p:cNvSpPr>
              <a:spLocks noChangeShapeType="1"/>
            </p:cNvSpPr>
            <p:nvPr/>
          </p:nvSpPr>
          <p:spPr bwMode="auto">
            <a:xfrm>
              <a:off x="3508925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2" name="Line 586"/>
            <p:cNvSpPr>
              <a:spLocks noChangeShapeType="1"/>
            </p:cNvSpPr>
            <p:nvPr/>
          </p:nvSpPr>
          <p:spPr bwMode="auto">
            <a:xfrm>
              <a:off x="3544722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3" name="Line 587"/>
            <p:cNvSpPr>
              <a:spLocks noChangeShapeType="1"/>
            </p:cNvSpPr>
            <p:nvPr/>
          </p:nvSpPr>
          <p:spPr bwMode="auto">
            <a:xfrm>
              <a:off x="3580520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4" name="Line 588"/>
            <p:cNvSpPr>
              <a:spLocks noChangeShapeType="1"/>
            </p:cNvSpPr>
            <p:nvPr/>
          </p:nvSpPr>
          <p:spPr bwMode="auto">
            <a:xfrm>
              <a:off x="3616317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5" name="Line 589"/>
            <p:cNvSpPr>
              <a:spLocks noChangeShapeType="1"/>
            </p:cNvSpPr>
            <p:nvPr/>
          </p:nvSpPr>
          <p:spPr bwMode="auto">
            <a:xfrm>
              <a:off x="3652115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6" name="Line 590"/>
            <p:cNvSpPr>
              <a:spLocks noChangeShapeType="1"/>
            </p:cNvSpPr>
            <p:nvPr/>
          </p:nvSpPr>
          <p:spPr bwMode="auto">
            <a:xfrm>
              <a:off x="3687912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7" name="Line 591"/>
            <p:cNvSpPr>
              <a:spLocks noChangeShapeType="1"/>
            </p:cNvSpPr>
            <p:nvPr/>
          </p:nvSpPr>
          <p:spPr bwMode="auto">
            <a:xfrm>
              <a:off x="3723710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8" name="Line 592"/>
            <p:cNvSpPr>
              <a:spLocks noChangeShapeType="1"/>
            </p:cNvSpPr>
            <p:nvPr/>
          </p:nvSpPr>
          <p:spPr bwMode="auto">
            <a:xfrm>
              <a:off x="3759508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29" name="Line 593"/>
            <p:cNvSpPr>
              <a:spLocks noChangeShapeType="1"/>
            </p:cNvSpPr>
            <p:nvPr/>
          </p:nvSpPr>
          <p:spPr bwMode="auto">
            <a:xfrm>
              <a:off x="3795305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0" name="Line 594"/>
            <p:cNvSpPr>
              <a:spLocks noChangeShapeType="1"/>
            </p:cNvSpPr>
            <p:nvPr/>
          </p:nvSpPr>
          <p:spPr bwMode="auto">
            <a:xfrm>
              <a:off x="3831103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1" name="Line 595"/>
            <p:cNvSpPr>
              <a:spLocks noChangeShapeType="1"/>
            </p:cNvSpPr>
            <p:nvPr/>
          </p:nvSpPr>
          <p:spPr bwMode="auto">
            <a:xfrm>
              <a:off x="3866900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2" name="Line 596"/>
            <p:cNvSpPr>
              <a:spLocks noChangeShapeType="1"/>
            </p:cNvSpPr>
            <p:nvPr/>
          </p:nvSpPr>
          <p:spPr bwMode="auto">
            <a:xfrm>
              <a:off x="3902698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3" name="Line 597"/>
            <p:cNvSpPr>
              <a:spLocks noChangeShapeType="1"/>
            </p:cNvSpPr>
            <p:nvPr/>
          </p:nvSpPr>
          <p:spPr bwMode="auto">
            <a:xfrm>
              <a:off x="3939490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4" name="Line 598"/>
            <p:cNvSpPr>
              <a:spLocks noChangeShapeType="1"/>
            </p:cNvSpPr>
            <p:nvPr/>
          </p:nvSpPr>
          <p:spPr bwMode="auto">
            <a:xfrm>
              <a:off x="3974293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5" name="Line 599"/>
            <p:cNvSpPr>
              <a:spLocks noChangeShapeType="1"/>
            </p:cNvSpPr>
            <p:nvPr/>
          </p:nvSpPr>
          <p:spPr bwMode="auto">
            <a:xfrm>
              <a:off x="4010091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6" name="Line 600"/>
            <p:cNvSpPr>
              <a:spLocks noChangeShapeType="1"/>
            </p:cNvSpPr>
            <p:nvPr/>
          </p:nvSpPr>
          <p:spPr bwMode="auto">
            <a:xfrm>
              <a:off x="4045888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7" name="Line 601"/>
            <p:cNvSpPr>
              <a:spLocks noChangeShapeType="1"/>
            </p:cNvSpPr>
            <p:nvPr/>
          </p:nvSpPr>
          <p:spPr bwMode="auto">
            <a:xfrm>
              <a:off x="4082680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8" name="Line 602"/>
            <p:cNvSpPr>
              <a:spLocks noChangeShapeType="1"/>
            </p:cNvSpPr>
            <p:nvPr/>
          </p:nvSpPr>
          <p:spPr bwMode="auto">
            <a:xfrm>
              <a:off x="4117483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39" name="Line 603"/>
            <p:cNvSpPr>
              <a:spLocks noChangeShapeType="1"/>
            </p:cNvSpPr>
            <p:nvPr/>
          </p:nvSpPr>
          <p:spPr bwMode="auto">
            <a:xfrm>
              <a:off x="4153281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0" name="Line 604"/>
            <p:cNvSpPr>
              <a:spLocks noChangeShapeType="1"/>
            </p:cNvSpPr>
            <p:nvPr/>
          </p:nvSpPr>
          <p:spPr bwMode="auto">
            <a:xfrm>
              <a:off x="4189078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1" name="Line 605"/>
            <p:cNvSpPr>
              <a:spLocks noChangeShapeType="1"/>
            </p:cNvSpPr>
            <p:nvPr/>
          </p:nvSpPr>
          <p:spPr bwMode="auto">
            <a:xfrm>
              <a:off x="4225870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642" name="Line 606"/>
            <p:cNvSpPr>
              <a:spLocks noChangeShapeType="1"/>
            </p:cNvSpPr>
            <p:nvPr/>
          </p:nvSpPr>
          <p:spPr bwMode="auto">
            <a:xfrm>
              <a:off x="4260674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3" name="Line 608"/>
            <p:cNvSpPr>
              <a:spLocks noChangeShapeType="1"/>
            </p:cNvSpPr>
            <p:nvPr/>
          </p:nvSpPr>
          <p:spPr bwMode="auto">
            <a:xfrm>
              <a:off x="4296471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4" name="Line 609"/>
            <p:cNvSpPr>
              <a:spLocks noChangeShapeType="1"/>
            </p:cNvSpPr>
            <p:nvPr/>
          </p:nvSpPr>
          <p:spPr bwMode="auto">
            <a:xfrm>
              <a:off x="4333263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5" name="Line 610"/>
            <p:cNvSpPr>
              <a:spLocks noChangeShapeType="1"/>
            </p:cNvSpPr>
            <p:nvPr/>
          </p:nvSpPr>
          <p:spPr bwMode="auto">
            <a:xfrm>
              <a:off x="4369060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6" name="Line 611"/>
            <p:cNvSpPr>
              <a:spLocks noChangeShapeType="1"/>
            </p:cNvSpPr>
            <p:nvPr/>
          </p:nvSpPr>
          <p:spPr bwMode="auto">
            <a:xfrm>
              <a:off x="4404858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7" name="Line 612"/>
            <p:cNvSpPr>
              <a:spLocks noChangeShapeType="1"/>
            </p:cNvSpPr>
            <p:nvPr/>
          </p:nvSpPr>
          <p:spPr bwMode="auto">
            <a:xfrm>
              <a:off x="4439661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8" name="Line 613"/>
            <p:cNvSpPr>
              <a:spLocks noChangeShapeType="1"/>
            </p:cNvSpPr>
            <p:nvPr/>
          </p:nvSpPr>
          <p:spPr bwMode="auto">
            <a:xfrm>
              <a:off x="4476453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49" name="Line 614"/>
            <p:cNvSpPr>
              <a:spLocks noChangeShapeType="1"/>
            </p:cNvSpPr>
            <p:nvPr/>
          </p:nvSpPr>
          <p:spPr bwMode="auto">
            <a:xfrm>
              <a:off x="4512251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0" name="Line 615"/>
            <p:cNvSpPr>
              <a:spLocks noChangeShapeType="1"/>
            </p:cNvSpPr>
            <p:nvPr/>
          </p:nvSpPr>
          <p:spPr bwMode="auto">
            <a:xfrm>
              <a:off x="4548048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1" name="Line 616"/>
            <p:cNvSpPr>
              <a:spLocks noChangeShapeType="1"/>
            </p:cNvSpPr>
            <p:nvPr/>
          </p:nvSpPr>
          <p:spPr bwMode="auto">
            <a:xfrm>
              <a:off x="4582852" y="2747181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2" name="Line 617"/>
            <p:cNvSpPr>
              <a:spLocks noChangeShapeType="1"/>
            </p:cNvSpPr>
            <p:nvPr/>
          </p:nvSpPr>
          <p:spPr bwMode="auto">
            <a:xfrm>
              <a:off x="4619643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3" name="Line 618"/>
            <p:cNvSpPr>
              <a:spLocks noChangeShapeType="1"/>
            </p:cNvSpPr>
            <p:nvPr/>
          </p:nvSpPr>
          <p:spPr bwMode="auto">
            <a:xfrm>
              <a:off x="4655441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4" name="Line 619"/>
            <p:cNvSpPr>
              <a:spLocks noChangeShapeType="1"/>
            </p:cNvSpPr>
            <p:nvPr/>
          </p:nvSpPr>
          <p:spPr bwMode="auto">
            <a:xfrm>
              <a:off x="4691239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5" name="Line 620"/>
            <p:cNvSpPr>
              <a:spLocks noChangeShapeType="1"/>
            </p:cNvSpPr>
            <p:nvPr/>
          </p:nvSpPr>
          <p:spPr bwMode="auto">
            <a:xfrm>
              <a:off x="4727036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6" name="Line 621"/>
            <p:cNvSpPr>
              <a:spLocks noChangeShapeType="1"/>
            </p:cNvSpPr>
            <p:nvPr/>
          </p:nvSpPr>
          <p:spPr bwMode="auto">
            <a:xfrm>
              <a:off x="4762834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7" name="Line 622"/>
            <p:cNvSpPr>
              <a:spLocks noChangeShapeType="1"/>
            </p:cNvSpPr>
            <p:nvPr/>
          </p:nvSpPr>
          <p:spPr bwMode="auto">
            <a:xfrm>
              <a:off x="4798631" y="274718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8" name="Line 623"/>
            <p:cNvSpPr>
              <a:spLocks noChangeShapeType="1"/>
            </p:cNvSpPr>
            <p:nvPr/>
          </p:nvSpPr>
          <p:spPr bwMode="auto">
            <a:xfrm>
              <a:off x="2720383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59" name="Line 624"/>
            <p:cNvSpPr>
              <a:spLocks noChangeShapeType="1"/>
            </p:cNvSpPr>
            <p:nvPr/>
          </p:nvSpPr>
          <p:spPr bwMode="auto">
            <a:xfrm>
              <a:off x="2756181" y="2315071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0" name="Line 625"/>
            <p:cNvSpPr>
              <a:spLocks noChangeShapeType="1"/>
            </p:cNvSpPr>
            <p:nvPr/>
          </p:nvSpPr>
          <p:spPr bwMode="auto">
            <a:xfrm>
              <a:off x="2791979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1" name="Line 626"/>
            <p:cNvSpPr>
              <a:spLocks noChangeShapeType="1"/>
            </p:cNvSpPr>
            <p:nvPr/>
          </p:nvSpPr>
          <p:spPr bwMode="auto">
            <a:xfrm>
              <a:off x="2827776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2" name="Line 627"/>
            <p:cNvSpPr>
              <a:spLocks noChangeShapeType="1"/>
            </p:cNvSpPr>
            <p:nvPr/>
          </p:nvSpPr>
          <p:spPr bwMode="auto">
            <a:xfrm>
              <a:off x="2863574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3" name="Line 628"/>
            <p:cNvSpPr>
              <a:spLocks noChangeShapeType="1"/>
            </p:cNvSpPr>
            <p:nvPr/>
          </p:nvSpPr>
          <p:spPr bwMode="auto">
            <a:xfrm>
              <a:off x="2900366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4" name="Line 629"/>
            <p:cNvSpPr>
              <a:spLocks noChangeShapeType="1"/>
            </p:cNvSpPr>
            <p:nvPr/>
          </p:nvSpPr>
          <p:spPr bwMode="auto">
            <a:xfrm>
              <a:off x="2935169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5" name="Line 630"/>
            <p:cNvSpPr>
              <a:spLocks noChangeShapeType="1"/>
            </p:cNvSpPr>
            <p:nvPr/>
          </p:nvSpPr>
          <p:spPr bwMode="auto">
            <a:xfrm>
              <a:off x="2970966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6" name="Line 631"/>
            <p:cNvSpPr>
              <a:spLocks noChangeShapeType="1"/>
            </p:cNvSpPr>
            <p:nvPr/>
          </p:nvSpPr>
          <p:spPr bwMode="auto">
            <a:xfrm>
              <a:off x="3006764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7" name="Line 632"/>
            <p:cNvSpPr>
              <a:spLocks noChangeShapeType="1"/>
            </p:cNvSpPr>
            <p:nvPr/>
          </p:nvSpPr>
          <p:spPr bwMode="auto">
            <a:xfrm>
              <a:off x="3043556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8" name="Line 633"/>
            <p:cNvSpPr>
              <a:spLocks noChangeShapeType="1"/>
            </p:cNvSpPr>
            <p:nvPr/>
          </p:nvSpPr>
          <p:spPr bwMode="auto">
            <a:xfrm>
              <a:off x="3078359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69" name="Line 634"/>
            <p:cNvSpPr>
              <a:spLocks noChangeShapeType="1"/>
            </p:cNvSpPr>
            <p:nvPr/>
          </p:nvSpPr>
          <p:spPr bwMode="auto">
            <a:xfrm>
              <a:off x="3114157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0" name="Line 635"/>
            <p:cNvSpPr>
              <a:spLocks noChangeShapeType="1"/>
            </p:cNvSpPr>
            <p:nvPr/>
          </p:nvSpPr>
          <p:spPr bwMode="auto">
            <a:xfrm>
              <a:off x="3150949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1" name="Line 636"/>
            <p:cNvSpPr>
              <a:spLocks noChangeShapeType="1"/>
            </p:cNvSpPr>
            <p:nvPr/>
          </p:nvSpPr>
          <p:spPr bwMode="auto">
            <a:xfrm>
              <a:off x="3186746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2" name="Line 637"/>
            <p:cNvSpPr>
              <a:spLocks noChangeShapeType="1"/>
            </p:cNvSpPr>
            <p:nvPr/>
          </p:nvSpPr>
          <p:spPr bwMode="auto">
            <a:xfrm>
              <a:off x="3222544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3" name="Line 638"/>
            <p:cNvSpPr>
              <a:spLocks noChangeShapeType="1"/>
            </p:cNvSpPr>
            <p:nvPr/>
          </p:nvSpPr>
          <p:spPr bwMode="auto">
            <a:xfrm>
              <a:off x="3257347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4" name="Line 639"/>
            <p:cNvSpPr>
              <a:spLocks noChangeShapeType="1"/>
            </p:cNvSpPr>
            <p:nvPr/>
          </p:nvSpPr>
          <p:spPr bwMode="auto">
            <a:xfrm>
              <a:off x="3294139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5" name="Line 640"/>
            <p:cNvSpPr>
              <a:spLocks noChangeShapeType="1"/>
            </p:cNvSpPr>
            <p:nvPr/>
          </p:nvSpPr>
          <p:spPr bwMode="auto">
            <a:xfrm>
              <a:off x="3329937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6" name="Line 641"/>
            <p:cNvSpPr>
              <a:spLocks noChangeShapeType="1"/>
            </p:cNvSpPr>
            <p:nvPr/>
          </p:nvSpPr>
          <p:spPr bwMode="auto">
            <a:xfrm>
              <a:off x="3365734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7" name="Line 642"/>
            <p:cNvSpPr>
              <a:spLocks noChangeShapeType="1"/>
            </p:cNvSpPr>
            <p:nvPr/>
          </p:nvSpPr>
          <p:spPr bwMode="auto">
            <a:xfrm>
              <a:off x="3400537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8" name="Line 643"/>
            <p:cNvSpPr>
              <a:spLocks noChangeShapeType="1"/>
            </p:cNvSpPr>
            <p:nvPr/>
          </p:nvSpPr>
          <p:spPr bwMode="auto">
            <a:xfrm>
              <a:off x="3437329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79" name="Line 644"/>
            <p:cNvSpPr>
              <a:spLocks noChangeShapeType="1"/>
            </p:cNvSpPr>
            <p:nvPr/>
          </p:nvSpPr>
          <p:spPr bwMode="auto">
            <a:xfrm>
              <a:off x="3473127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0" name="Line 645"/>
            <p:cNvSpPr>
              <a:spLocks noChangeShapeType="1"/>
            </p:cNvSpPr>
            <p:nvPr/>
          </p:nvSpPr>
          <p:spPr bwMode="auto">
            <a:xfrm>
              <a:off x="3508925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1" name="Line 646"/>
            <p:cNvSpPr>
              <a:spLocks noChangeShapeType="1"/>
            </p:cNvSpPr>
            <p:nvPr/>
          </p:nvSpPr>
          <p:spPr bwMode="auto">
            <a:xfrm>
              <a:off x="3544722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2" name="Line 647"/>
            <p:cNvSpPr>
              <a:spLocks noChangeShapeType="1"/>
            </p:cNvSpPr>
            <p:nvPr/>
          </p:nvSpPr>
          <p:spPr bwMode="auto">
            <a:xfrm>
              <a:off x="3580520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3" name="Line 648"/>
            <p:cNvSpPr>
              <a:spLocks noChangeShapeType="1"/>
            </p:cNvSpPr>
            <p:nvPr/>
          </p:nvSpPr>
          <p:spPr bwMode="auto">
            <a:xfrm>
              <a:off x="3616317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4" name="Line 649"/>
            <p:cNvSpPr>
              <a:spLocks noChangeShapeType="1"/>
            </p:cNvSpPr>
            <p:nvPr/>
          </p:nvSpPr>
          <p:spPr bwMode="auto">
            <a:xfrm>
              <a:off x="3652115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5" name="Line 650"/>
            <p:cNvSpPr>
              <a:spLocks noChangeShapeType="1"/>
            </p:cNvSpPr>
            <p:nvPr/>
          </p:nvSpPr>
          <p:spPr bwMode="auto">
            <a:xfrm>
              <a:off x="3687912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6" name="Line 651"/>
            <p:cNvSpPr>
              <a:spLocks noChangeShapeType="1"/>
            </p:cNvSpPr>
            <p:nvPr/>
          </p:nvSpPr>
          <p:spPr bwMode="auto">
            <a:xfrm>
              <a:off x="3723710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7" name="Line 652"/>
            <p:cNvSpPr>
              <a:spLocks noChangeShapeType="1"/>
            </p:cNvSpPr>
            <p:nvPr/>
          </p:nvSpPr>
          <p:spPr bwMode="auto">
            <a:xfrm>
              <a:off x="3759508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8" name="Line 653"/>
            <p:cNvSpPr>
              <a:spLocks noChangeShapeType="1"/>
            </p:cNvSpPr>
            <p:nvPr/>
          </p:nvSpPr>
          <p:spPr bwMode="auto">
            <a:xfrm>
              <a:off x="3795305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89" name="Line 654"/>
            <p:cNvSpPr>
              <a:spLocks noChangeShapeType="1"/>
            </p:cNvSpPr>
            <p:nvPr/>
          </p:nvSpPr>
          <p:spPr bwMode="auto">
            <a:xfrm>
              <a:off x="3831103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0" name="Line 655"/>
            <p:cNvSpPr>
              <a:spLocks noChangeShapeType="1"/>
            </p:cNvSpPr>
            <p:nvPr/>
          </p:nvSpPr>
          <p:spPr bwMode="auto">
            <a:xfrm>
              <a:off x="3866900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1" name="Line 656"/>
            <p:cNvSpPr>
              <a:spLocks noChangeShapeType="1"/>
            </p:cNvSpPr>
            <p:nvPr/>
          </p:nvSpPr>
          <p:spPr bwMode="auto">
            <a:xfrm>
              <a:off x="3902698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2" name="Line 657"/>
            <p:cNvSpPr>
              <a:spLocks noChangeShapeType="1"/>
            </p:cNvSpPr>
            <p:nvPr/>
          </p:nvSpPr>
          <p:spPr bwMode="auto">
            <a:xfrm>
              <a:off x="3939490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3" name="Line 658"/>
            <p:cNvSpPr>
              <a:spLocks noChangeShapeType="1"/>
            </p:cNvSpPr>
            <p:nvPr/>
          </p:nvSpPr>
          <p:spPr bwMode="auto">
            <a:xfrm>
              <a:off x="3974293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4" name="Line 659"/>
            <p:cNvSpPr>
              <a:spLocks noChangeShapeType="1"/>
            </p:cNvSpPr>
            <p:nvPr/>
          </p:nvSpPr>
          <p:spPr bwMode="auto">
            <a:xfrm>
              <a:off x="4010091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5" name="Line 660"/>
            <p:cNvSpPr>
              <a:spLocks noChangeShapeType="1"/>
            </p:cNvSpPr>
            <p:nvPr/>
          </p:nvSpPr>
          <p:spPr bwMode="auto">
            <a:xfrm>
              <a:off x="4045888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6" name="Line 661"/>
            <p:cNvSpPr>
              <a:spLocks noChangeShapeType="1"/>
            </p:cNvSpPr>
            <p:nvPr/>
          </p:nvSpPr>
          <p:spPr bwMode="auto">
            <a:xfrm>
              <a:off x="4082680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7" name="Line 662"/>
            <p:cNvSpPr>
              <a:spLocks noChangeShapeType="1"/>
            </p:cNvSpPr>
            <p:nvPr/>
          </p:nvSpPr>
          <p:spPr bwMode="auto">
            <a:xfrm>
              <a:off x="4117483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8" name="Line 663"/>
            <p:cNvSpPr>
              <a:spLocks noChangeShapeType="1"/>
            </p:cNvSpPr>
            <p:nvPr/>
          </p:nvSpPr>
          <p:spPr bwMode="auto">
            <a:xfrm>
              <a:off x="4153281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99" name="Line 664"/>
            <p:cNvSpPr>
              <a:spLocks noChangeShapeType="1"/>
            </p:cNvSpPr>
            <p:nvPr/>
          </p:nvSpPr>
          <p:spPr bwMode="auto">
            <a:xfrm>
              <a:off x="4189078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0" name="Line 665"/>
            <p:cNvSpPr>
              <a:spLocks noChangeShapeType="1"/>
            </p:cNvSpPr>
            <p:nvPr/>
          </p:nvSpPr>
          <p:spPr bwMode="auto">
            <a:xfrm>
              <a:off x="4225870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1" name="Line 666"/>
            <p:cNvSpPr>
              <a:spLocks noChangeShapeType="1"/>
            </p:cNvSpPr>
            <p:nvPr/>
          </p:nvSpPr>
          <p:spPr bwMode="auto">
            <a:xfrm>
              <a:off x="4260674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2" name="Line 667"/>
            <p:cNvSpPr>
              <a:spLocks noChangeShapeType="1"/>
            </p:cNvSpPr>
            <p:nvPr/>
          </p:nvSpPr>
          <p:spPr bwMode="auto">
            <a:xfrm>
              <a:off x="4296471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3" name="Line 668"/>
            <p:cNvSpPr>
              <a:spLocks noChangeShapeType="1"/>
            </p:cNvSpPr>
            <p:nvPr/>
          </p:nvSpPr>
          <p:spPr bwMode="auto">
            <a:xfrm>
              <a:off x="4333263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4" name="Line 669"/>
            <p:cNvSpPr>
              <a:spLocks noChangeShapeType="1"/>
            </p:cNvSpPr>
            <p:nvPr/>
          </p:nvSpPr>
          <p:spPr bwMode="auto">
            <a:xfrm>
              <a:off x="4369060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5" name="Line 670"/>
            <p:cNvSpPr>
              <a:spLocks noChangeShapeType="1"/>
            </p:cNvSpPr>
            <p:nvPr/>
          </p:nvSpPr>
          <p:spPr bwMode="auto">
            <a:xfrm>
              <a:off x="4404858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6" name="Line 671"/>
            <p:cNvSpPr>
              <a:spLocks noChangeShapeType="1"/>
            </p:cNvSpPr>
            <p:nvPr/>
          </p:nvSpPr>
          <p:spPr bwMode="auto">
            <a:xfrm>
              <a:off x="4439661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7" name="Line 672"/>
            <p:cNvSpPr>
              <a:spLocks noChangeShapeType="1"/>
            </p:cNvSpPr>
            <p:nvPr/>
          </p:nvSpPr>
          <p:spPr bwMode="auto">
            <a:xfrm>
              <a:off x="4476453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8" name="Line 673"/>
            <p:cNvSpPr>
              <a:spLocks noChangeShapeType="1"/>
            </p:cNvSpPr>
            <p:nvPr/>
          </p:nvSpPr>
          <p:spPr bwMode="auto">
            <a:xfrm>
              <a:off x="4512251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09" name="Line 674"/>
            <p:cNvSpPr>
              <a:spLocks noChangeShapeType="1"/>
            </p:cNvSpPr>
            <p:nvPr/>
          </p:nvSpPr>
          <p:spPr bwMode="auto">
            <a:xfrm>
              <a:off x="4548048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0" name="Line 675"/>
            <p:cNvSpPr>
              <a:spLocks noChangeShapeType="1"/>
            </p:cNvSpPr>
            <p:nvPr/>
          </p:nvSpPr>
          <p:spPr bwMode="auto">
            <a:xfrm>
              <a:off x="4582852" y="2315071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1" name="Line 676"/>
            <p:cNvSpPr>
              <a:spLocks noChangeShapeType="1"/>
            </p:cNvSpPr>
            <p:nvPr/>
          </p:nvSpPr>
          <p:spPr bwMode="auto">
            <a:xfrm>
              <a:off x="4619643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2" name="Line 677"/>
            <p:cNvSpPr>
              <a:spLocks noChangeShapeType="1"/>
            </p:cNvSpPr>
            <p:nvPr/>
          </p:nvSpPr>
          <p:spPr bwMode="auto">
            <a:xfrm>
              <a:off x="4655441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3" name="Line 678"/>
            <p:cNvSpPr>
              <a:spLocks noChangeShapeType="1"/>
            </p:cNvSpPr>
            <p:nvPr/>
          </p:nvSpPr>
          <p:spPr bwMode="auto">
            <a:xfrm>
              <a:off x="4691239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4" name="Line 679"/>
            <p:cNvSpPr>
              <a:spLocks noChangeShapeType="1"/>
            </p:cNvSpPr>
            <p:nvPr/>
          </p:nvSpPr>
          <p:spPr bwMode="auto">
            <a:xfrm>
              <a:off x="4727036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5" name="Line 680"/>
            <p:cNvSpPr>
              <a:spLocks noChangeShapeType="1"/>
            </p:cNvSpPr>
            <p:nvPr/>
          </p:nvSpPr>
          <p:spPr bwMode="auto">
            <a:xfrm>
              <a:off x="4762834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6" name="Line 681"/>
            <p:cNvSpPr>
              <a:spLocks noChangeShapeType="1"/>
            </p:cNvSpPr>
            <p:nvPr/>
          </p:nvSpPr>
          <p:spPr bwMode="auto">
            <a:xfrm>
              <a:off x="4798631" y="2315071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7" name="Line 682"/>
            <p:cNvSpPr>
              <a:spLocks noChangeShapeType="1"/>
            </p:cNvSpPr>
            <p:nvPr/>
          </p:nvSpPr>
          <p:spPr bwMode="auto">
            <a:xfrm>
              <a:off x="2720383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8" name="Line 683"/>
            <p:cNvSpPr>
              <a:spLocks noChangeShapeType="1"/>
            </p:cNvSpPr>
            <p:nvPr/>
          </p:nvSpPr>
          <p:spPr bwMode="auto">
            <a:xfrm>
              <a:off x="2756181" y="1883929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19" name="Line 684"/>
            <p:cNvSpPr>
              <a:spLocks noChangeShapeType="1"/>
            </p:cNvSpPr>
            <p:nvPr/>
          </p:nvSpPr>
          <p:spPr bwMode="auto">
            <a:xfrm>
              <a:off x="2791979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0" name="Line 685"/>
            <p:cNvSpPr>
              <a:spLocks noChangeShapeType="1"/>
            </p:cNvSpPr>
            <p:nvPr/>
          </p:nvSpPr>
          <p:spPr bwMode="auto">
            <a:xfrm>
              <a:off x="2827776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1" name="Line 686"/>
            <p:cNvSpPr>
              <a:spLocks noChangeShapeType="1"/>
            </p:cNvSpPr>
            <p:nvPr/>
          </p:nvSpPr>
          <p:spPr bwMode="auto">
            <a:xfrm>
              <a:off x="2863574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2" name="Line 687"/>
            <p:cNvSpPr>
              <a:spLocks noChangeShapeType="1"/>
            </p:cNvSpPr>
            <p:nvPr/>
          </p:nvSpPr>
          <p:spPr bwMode="auto">
            <a:xfrm>
              <a:off x="2900366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3" name="Line 688"/>
            <p:cNvSpPr>
              <a:spLocks noChangeShapeType="1"/>
            </p:cNvSpPr>
            <p:nvPr/>
          </p:nvSpPr>
          <p:spPr bwMode="auto">
            <a:xfrm>
              <a:off x="2935169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4" name="Line 689"/>
            <p:cNvSpPr>
              <a:spLocks noChangeShapeType="1"/>
            </p:cNvSpPr>
            <p:nvPr/>
          </p:nvSpPr>
          <p:spPr bwMode="auto">
            <a:xfrm>
              <a:off x="2970966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5" name="Line 690"/>
            <p:cNvSpPr>
              <a:spLocks noChangeShapeType="1"/>
            </p:cNvSpPr>
            <p:nvPr/>
          </p:nvSpPr>
          <p:spPr bwMode="auto">
            <a:xfrm>
              <a:off x="3006764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6" name="Line 691"/>
            <p:cNvSpPr>
              <a:spLocks noChangeShapeType="1"/>
            </p:cNvSpPr>
            <p:nvPr/>
          </p:nvSpPr>
          <p:spPr bwMode="auto">
            <a:xfrm>
              <a:off x="3043556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7" name="Line 692"/>
            <p:cNvSpPr>
              <a:spLocks noChangeShapeType="1"/>
            </p:cNvSpPr>
            <p:nvPr/>
          </p:nvSpPr>
          <p:spPr bwMode="auto">
            <a:xfrm>
              <a:off x="3078359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8" name="Line 693"/>
            <p:cNvSpPr>
              <a:spLocks noChangeShapeType="1"/>
            </p:cNvSpPr>
            <p:nvPr/>
          </p:nvSpPr>
          <p:spPr bwMode="auto">
            <a:xfrm>
              <a:off x="3114157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29" name="Line 694"/>
            <p:cNvSpPr>
              <a:spLocks noChangeShapeType="1"/>
            </p:cNvSpPr>
            <p:nvPr/>
          </p:nvSpPr>
          <p:spPr bwMode="auto">
            <a:xfrm>
              <a:off x="3150949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0" name="Line 695"/>
            <p:cNvSpPr>
              <a:spLocks noChangeShapeType="1"/>
            </p:cNvSpPr>
            <p:nvPr/>
          </p:nvSpPr>
          <p:spPr bwMode="auto">
            <a:xfrm>
              <a:off x="3186746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1" name="Line 696"/>
            <p:cNvSpPr>
              <a:spLocks noChangeShapeType="1"/>
            </p:cNvSpPr>
            <p:nvPr/>
          </p:nvSpPr>
          <p:spPr bwMode="auto">
            <a:xfrm>
              <a:off x="3222544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2" name="Line 697"/>
            <p:cNvSpPr>
              <a:spLocks noChangeShapeType="1"/>
            </p:cNvSpPr>
            <p:nvPr/>
          </p:nvSpPr>
          <p:spPr bwMode="auto">
            <a:xfrm>
              <a:off x="3257347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3" name="Line 698"/>
            <p:cNvSpPr>
              <a:spLocks noChangeShapeType="1"/>
            </p:cNvSpPr>
            <p:nvPr/>
          </p:nvSpPr>
          <p:spPr bwMode="auto">
            <a:xfrm>
              <a:off x="3294139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4" name="Line 699"/>
            <p:cNvSpPr>
              <a:spLocks noChangeShapeType="1"/>
            </p:cNvSpPr>
            <p:nvPr/>
          </p:nvSpPr>
          <p:spPr bwMode="auto">
            <a:xfrm>
              <a:off x="3329937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5" name="Line 700"/>
            <p:cNvSpPr>
              <a:spLocks noChangeShapeType="1"/>
            </p:cNvSpPr>
            <p:nvPr/>
          </p:nvSpPr>
          <p:spPr bwMode="auto">
            <a:xfrm>
              <a:off x="3365734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6" name="Line 701"/>
            <p:cNvSpPr>
              <a:spLocks noChangeShapeType="1"/>
            </p:cNvSpPr>
            <p:nvPr/>
          </p:nvSpPr>
          <p:spPr bwMode="auto">
            <a:xfrm>
              <a:off x="3400537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7" name="Line 702"/>
            <p:cNvSpPr>
              <a:spLocks noChangeShapeType="1"/>
            </p:cNvSpPr>
            <p:nvPr/>
          </p:nvSpPr>
          <p:spPr bwMode="auto">
            <a:xfrm>
              <a:off x="3437329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8" name="Line 703"/>
            <p:cNvSpPr>
              <a:spLocks noChangeShapeType="1"/>
            </p:cNvSpPr>
            <p:nvPr/>
          </p:nvSpPr>
          <p:spPr bwMode="auto">
            <a:xfrm>
              <a:off x="3473127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39" name="Line 704"/>
            <p:cNvSpPr>
              <a:spLocks noChangeShapeType="1"/>
            </p:cNvSpPr>
            <p:nvPr/>
          </p:nvSpPr>
          <p:spPr bwMode="auto">
            <a:xfrm>
              <a:off x="3508925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0" name="Line 705"/>
            <p:cNvSpPr>
              <a:spLocks noChangeShapeType="1"/>
            </p:cNvSpPr>
            <p:nvPr/>
          </p:nvSpPr>
          <p:spPr bwMode="auto">
            <a:xfrm>
              <a:off x="3544722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1" name="Line 706"/>
            <p:cNvSpPr>
              <a:spLocks noChangeShapeType="1"/>
            </p:cNvSpPr>
            <p:nvPr/>
          </p:nvSpPr>
          <p:spPr bwMode="auto">
            <a:xfrm>
              <a:off x="3580520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2" name="Line 707"/>
            <p:cNvSpPr>
              <a:spLocks noChangeShapeType="1"/>
            </p:cNvSpPr>
            <p:nvPr/>
          </p:nvSpPr>
          <p:spPr bwMode="auto">
            <a:xfrm>
              <a:off x="3616317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3" name="Line 708"/>
            <p:cNvSpPr>
              <a:spLocks noChangeShapeType="1"/>
            </p:cNvSpPr>
            <p:nvPr/>
          </p:nvSpPr>
          <p:spPr bwMode="auto">
            <a:xfrm>
              <a:off x="3652115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4" name="Line 709"/>
            <p:cNvSpPr>
              <a:spLocks noChangeShapeType="1"/>
            </p:cNvSpPr>
            <p:nvPr/>
          </p:nvSpPr>
          <p:spPr bwMode="auto">
            <a:xfrm>
              <a:off x="3687912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5" name="Line 710"/>
            <p:cNvSpPr>
              <a:spLocks noChangeShapeType="1"/>
            </p:cNvSpPr>
            <p:nvPr/>
          </p:nvSpPr>
          <p:spPr bwMode="auto">
            <a:xfrm>
              <a:off x="3723710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6" name="Line 711"/>
            <p:cNvSpPr>
              <a:spLocks noChangeShapeType="1"/>
            </p:cNvSpPr>
            <p:nvPr/>
          </p:nvSpPr>
          <p:spPr bwMode="auto">
            <a:xfrm>
              <a:off x="3759508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7" name="Line 712"/>
            <p:cNvSpPr>
              <a:spLocks noChangeShapeType="1"/>
            </p:cNvSpPr>
            <p:nvPr/>
          </p:nvSpPr>
          <p:spPr bwMode="auto">
            <a:xfrm>
              <a:off x="3795305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8" name="Line 713"/>
            <p:cNvSpPr>
              <a:spLocks noChangeShapeType="1"/>
            </p:cNvSpPr>
            <p:nvPr/>
          </p:nvSpPr>
          <p:spPr bwMode="auto">
            <a:xfrm>
              <a:off x="3831103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49" name="Line 714"/>
            <p:cNvSpPr>
              <a:spLocks noChangeShapeType="1"/>
            </p:cNvSpPr>
            <p:nvPr/>
          </p:nvSpPr>
          <p:spPr bwMode="auto">
            <a:xfrm>
              <a:off x="3866900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0" name="Line 715"/>
            <p:cNvSpPr>
              <a:spLocks noChangeShapeType="1"/>
            </p:cNvSpPr>
            <p:nvPr/>
          </p:nvSpPr>
          <p:spPr bwMode="auto">
            <a:xfrm>
              <a:off x="3902698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1" name="Line 716"/>
            <p:cNvSpPr>
              <a:spLocks noChangeShapeType="1"/>
            </p:cNvSpPr>
            <p:nvPr/>
          </p:nvSpPr>
          <p:spPr bwMode="auto">
            <a:xfrm>
              <a:off x="3939490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2" name="Line 717"/>
            <p:cNvSpPr>
              <a:spLocks noChangeShapeType="1"/>
            </p:cNvSpPr>
            <p:nvPr/>
          </p:nvSpPr>
          <p:spPr bwMode="auto">
            <a:xfrm>
              <a:off x="3974293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3" name="Line 718"/>
            <p:cNvSpPr>
              <a:spLocks noChangeShapeType="1"/>
            </p:cNvSpPr>
            <p:nvPr/>
          </p:nvSpPr>
          <p:spPr bwMode="auto">
            <a:xfrm>
              <a:off x="4010091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4" name="Line 719"/>
            <p:cNvSpPr>
              <a:spLocks noChangeShapeType="1"/>
            </p:cNvSpPr>
            <p:nvPr/>
          </p:nvSpPr>
          <p:spPr bwMode="auto">
            <a:xfrm>
              <a:off x="4045888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5" name="Line 720"/>
            <p:cNvSpPr>
              <a:spLocks noChangeShapeType="1"/>
            </p:cNvSpPr>
            <p:nvPr/>
          </p:nvSpPr>
          <p:spPr bwMode="auto">
            <a:xfrm>
              <a:off x="4082680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6" name="Line 721"/>
            <p:cNvSpPr>
              <a:spLocks noChangeShapeType="1"/>
            </p:cNvSpPr>
            <p:nvPr/>
          </p:nvSpPr>
          <p:spPr bwMode="auto">
            <a:xfrm>
              <a:off x="4117483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7" name="Line 722"/>
            <p:cNvSpPr>
              <a:spLocks noChangeShapeType="1"/>
            </p:cNvSpPr>
            <p:nvPr/>
          </p:nvSpPr>
          <p:spPr bwMode="auto">
            <a:xfrm>
              <a:off x="4153281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8" name="Line 723"/>
            <p:cNvSpPr>
              <a:spLocks noChangeShapeType="1"/>
            </p:cNvSpPr>
            <p:nvPr/>
          </p:nvSpPr>
          <p:spPr bwMode="auto">
            <a:xfrm>
              <a:off x="4189078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59" name="Line 724"/>
            <p:cNvSpPr>
              <a:spLocks noChangeShapeType="1"/>
            </p:cNvSpPr>
            <p:nvPr/>
          </p:nvSpPr>
          <p:spPr bwMode="auto">
            <a:xfrm>
              <a:off x="4225870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0" name="Line 725"/>
            <p:cNvSpPr>
              <a:spLocks noChangeShapeType="1"/>
            </p:cNvSpPr>
            <p:nvPr/>
          </p:nvSpPr>
          <p:spPr bwMode="auto">
            <a:xfrm>
              <a:off x="4260674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1" name="Line 726"/>
            <p:cNvSpPr>
              <a:spLocks noChangeShapeType="1"/>
            </p:cNvSpPr>
            <p:nvPr/>
          </p:nvSpPr>
          <p:spPr bwMode="auto">
            <a:xfrm>
              <a:off x="4296471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2" name="Line 727"/>
            <p:cNvSpPr>
              <a:spLocks noChangeShapeType="1"/>
            </p:cNvSpPr>
            <p:nvPr/>
          </p:nvSpPr>
          <p:spPr bwMode="auto">
            <a:xfrm>
              <a:off x="4333263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3" name="Line 728"/>
            <p:cNvSpPr>
              <a:spLocks noChangeShapeType="1"/>
            </p:cNvSpPr>
            <p:nvPr/>
          </p:nvSpPr>
          <p:spPr bwMode="auto">
            <a:xfrm>
              <a:off x="4369060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4" name="Line 729"/>
            <p:cNvSpPr>
              <a:spLocks noChangeShapeType="1"/>
            </p:cNvSpPr>
            <p:nvPr/>
          </p:nvSpPr>
          <p:spPr bwMode="auto">
            <a:xfrm>
              <a:off x="4404858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5" name="Line 730"/>
            <p:cNvSpPr>
              <a:spLocks noChangeShapeType="1"/>
            </p:cNvSpPr>
            <p:nvPr/>
          </p:nvSpPr>
          <p:spPr bwMode="auto">
            <a:xfrm>
              <a:off x="4439661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6" name="Line 731"/>
            <p:cNvSpPr>
              <a:spLocks noChangeShapeType="1"/>
            </p:cNvSpPr>
            <p:nvPr/>
          </p:nvSpPr>
          <p:spPr bwMode="auto">
            <a:xfrm>
              <a:off x="4476453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7" name="Line 732"/>
            <p:cNvSpPr>
              <a:spLocks noChangeShapeType="1"/>
            </p:cNvSpPr>
            <p:nvPr/>
          </p:nvSpPr>
          <p:spPr bwMode="auto">
            <a:xfrm>
              <a:off x="4512251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8" name="Line 733"/>
            <p:cNvSpPr>
              <a:spLocks noChangeShapeType="1"/>
            </p:cNvSpPr>
            <p:nvPr/>
          </p:nvSpPr>
          <p:spPr bwMode="auto">
            <a:xfrm>
              <a:off x="4548048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69" name="Line 734"/>
            <p:cNvSpPr>
              <a:spLocks noChangeShapeType="1"/>
            </p:cNvSpPr>
            <p:nvPr/>
          </p:nvSpPr>
          <p:spPr bwMode="auto">
            <a:xfrm>
              <a:off x="4582852" y="1883929"/>
              <a:ext cx="4972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0" name="Line 735"/>
            <p:cNvSpPr>
              <a:spLocks noChangeShapeType="1"/>
            </p:cNvSpPr>
            <p:nvPr/>
          </p:nvSpPr>
          <p:spPr bwMode="auto">
            <a:xfrm>
              <a:off x="4619643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1" name="Line 736"/>
            <p:cNvSpPr>
              <a:spLocks noChangeShapeType="1"/>
            </p:cNvSpPr>
            <p:nvPr/>
          </p:nvSpPr>
          <p:spPr bwMode="auto">
            <a:xfrm>
              <a:off x="4655441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2" name="Line 737"/>
            <p:cNvSpPr>
              <a:spLocks noChangeShapeType="1"/>
            </p:cNvSpPr>
            <p:nvPr/>
          </p:nvSpPr>
          <p:spPr bwMode="auto">
            <a:xfrm>
              <a:off x="4691239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3" name="Line 738"/>
            <p:cNvSpPr>
              <a:spLocks noChangeShapeType="1"/>
            </p:cNvSpPr>
            <p:nvPr/>
          </p:nvSpPr>
          <p:spPr bwMode="auto">
            <a:xfrm>
              <a:off x="4727036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4" name="Line 739"/>
            <p:cNvSpPr>
              <a:spLocks noChangeShapeType="1"/>
            </p:cNvSpPr>
            <p:nvPr/>
          </p:nvSpPr>
          <p:spPr bwMode="auto">
            <a:xfrm>
              <a:off x="4762834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5" name="Line 740"/>
            <p:cNvSpPr>
              <a:spLocks noChangeShapeType="1"/>
            </p:cNvSpPr>
            <p:nvPr/>
          </p:nvSpPr>
          <p:spPr bwMode="auto">
            <a:xfrm>
              <a:off x="4798631" y="1883929"/>
              <a:ext cx="3978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6" name="Line 741"/>
            <p:cNvSpPr>
              <a:spLocks noChangeShapeType="1"/>
            </p:cNvSpPr>
            <p:nvPr/>
          </p:nvSpPr>
          <p:spPr bwMode="auto">
            <a:xfrm>
              <a:off x="2720383" y="1883929"/>
              <a:ext cx="21090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7" name="Line 742"/>
            <p:cNvSpPr>
              <a:spLocks noChangeShapeType="1"/>
            </p:cNvSpPr>
            <p:nvPr/>
          </p:nvSpPr>
          <p:spPr bwMode="auto">
            <a:xfrm>
              <a:off x="2720383" y="4040607"/>
              <a:ext cx="21090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8" name="Line 743"/>
            <p:cNvSpPr>
              <a:spLocks noChangeShapeType="1"/>
            </p:cNvSpPr>
            <p:nvPr/>
          </p:nvSpPr>
          <p:spPr bwMode="auto">
            <a:xfrm flipV="1">
              <a:off x="4829457" y="1883929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79" name="Line 744"/>
            <p:cNvSpPr>
              <a:spLocks noChangeShapeType="1"/>
            </p:cNvSpPr>
            <p:nvPr/>
          </p:nvSpPr>
          <p:spPr bwMode="auto">
            <a:xfrm flipV="1">
              <a:off x="2720383" y="1883929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0" name="Line 745"/>
            <p:cNvSpPr>
              <a:spLocks noChangeShapeType="1"/>
            </p:cNvSpPr>
            <p:nvPr/>
          </p:nvSpPr>
          <p:spPr bwMode="auto">
            <a:xfrm>
              <a:off x="2720383" y="4040607"/>
              <a:ext cx="21090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1" name="Line 746"/>
            <p:cNvSpPr>
              <a:spLocks noChangeShapeType="1"/>
            </p:cNvSpPr>
            <p:nvPr/>
          </p:nvSpPr>
          <p:spPr bwMode="auto">
            <a:xfrm flipV="1">
              <a:off x="2720383" y="1883929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2" name="Line 747"/>
            <p:cNvSpPr>
              <a:spLocks noChangeShapeType="1"/>
            </p:cNvSpPr>
            <p:nvPr/>
          </p:nvSpPr>
          <p:spPr bwMode="auto">
            <a:xfrm flipV="1">
              <a:off x="2720383" y="4018323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3" name="Line 748"/>
            <p:cNvSpPr>
              <a:spLocks noChangeShapeType="1"/>
            </p:cNvSpPr>
            <p:nvPr/>
          </p:nvSpPr>
          <p:spPr bwMode="auto">
            <a:xfrm>
              <a:off x="2720383" y="1883929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4" name="Freeform 749"/>
            <p:cNvSpPr>
              <a:spLocks/>
            </p:cNvSpPr>
            <p:nvPr/>
          </p:nvSpPr>
          <p:spPr bwMode="auto">
            <a:xfrm>
              <a:off x="2694530" y="4085175"/>
              <a:ext cx="52702" cy="78478"/>
            </a:xfrm>
            <a:custGeom>
              <a:avLst/>
              <a:gdLst>
                <a:gd name="T0" fmla="*/ 57 w 105"/>
                <a:gd name="T1" fmla="*/ 0 h 162"/>
                <a:gd name="T2" fmla="*/ 73 w 105"/>
                <a:gd name="T3" fmla="*/ 4 h 162"/>
                <a:gd name="T4" fmla="*/ 84 w 105"/>
                <a:gd name="T5" fmla="*/ 14 h 162"/>
                <a:gd name="T6" fmla="*/ 92 w 105"/>
                <a:gd name="T7" fmla="*/ 25 h 162"/>
                <a:gd name="T8" fmla="*/ 95 w 105"/>
                <a:gd name="T9" fmla="*/ 39 h 162"/>
                <a:gd name="T10" fmla="*/ 92 w 105"/>
                <a:gd name="T11" fmla="*/ 52 h 162"/>
                <a:gd name="T12" fmla="*/ 84 w 105"/>
                <a:gd name="T13" fmla="*/ 63 h 162"/>
                <a:gd name="T14" fmla="*/ 73 w 105"/>
                <a:gd name="T15" fmla="*/ 71 h 162"/>
                <a:gd name="T16" fmla="*/ 89 w 105"/>
                <a:gd name="T17" fmla="*/ 79 h 162"/>
                <a:gd name="T18" fmla="*/ 102 w 105"/>
                <a:gd name="T19" fmla="*/ 97 h 162"/>
                <a:gd name="T20" fmla="*/ 100 w 105"/>
                <a:gd name="T21" fmla="*/ 132 h 162"/>
                <a:gd name="T22" fmla="*/ 72 w 105"/>
                <a:gd name="T23" fmla="*/ 159 h 162"/>
                <a:gd name="T24" fmla="*/ 30 w 105"/>
                <a:gd name="T25" fmla="*/ 159 h 162"/>
                <a:gd name="T26" fmla="*/ 5 w 105"/>
                <a:gd name="T27" fmla="*/ 136 h 162"/>
                <a:gd name="T28" fmla="*/ 21 w 105"/>
                <a:gd name="T29" fmla="*/ 116 h 162"/>
                <a:gd name="T30" fmla="*/ 27 w 105"/>
                <a:gd name="T31" fmla="*/ 132 h 162"/>
                <a:gd name="T32" fmla="*/ 37 w 105"/>
                <a:gd name="T33" fmla="*/ 141 h 162"/>
                <a:gd name="T34" fmla="*/ 51 w 105"/>
                <a:gd name="T35" fmla="*/ 144 h 162"/>
                <a:gd name="T36" fmla="*/ 64 w 105"/>
                <a:gd name="T37" fmla="*/ 141 h 162"/>
                <a:gd name="T38" fmla="*/ 75 w 105"/>
                <a:gd name="T39" fmla="*/ 135 h 162"/>
                <a:gd name="T40" fmla="*/ 83 w 105"/>
                <a:gd name="T41" fmla="*/ 120 h 162"/>
                <a:gd name="T42" fmla="*/ 83 w 105"/>
                <a:gd name="T43" fmla="*/ 103 h 162"/>
                <a:gd name="T44" fmla="*/ 75 w 105"/>
                <a:gd name="T45" fmla="*/ 89 h 162"/>
                <a:gd name="T46" fmla="*/ 60 w 105"/>
                <a:gd name="T47" fmla="*/ 82 h 162"/>
                <a:gd name="T48" fmla="*/ 46 w 105"/>
                <a:gd name="T49" fmla="*/ 81 h 162"/>
                <a:gd name="T50" fmla="*/ 41 w 105"/>
                <a:gd name="T51" fmla="*/ 65 h 162"/>
                <a:gd name="T52" fmla="*/ 51 w 105"/>
                <a:gd name="T53" fmla="*/ 63 h 162"/>
                <a:gd name="T54" fmla="*/ 65 w 105"/>
                <a:gd name="T55" fmla="*/ 59 h 162"/>
                <a:gd name="T56" fmla="*/ 72 w 105"/>
                <a:gd name="T57" fmla="*/ 51 h 162"/>
                <a:gd name="T58" fmla="*/ 73 w 105"/>
                <a:gd name="T59" fmla="*/ 41 h 162"/>
                <a:gd name="T60" fmla="*/ 72 w 105"/>
                <a:gd name="T61" fmla="*/ 28 h 162"/>
                <a:gd name="T62" fmla="*/ 62 w 105"/>
                <a:gd name="T63" fmla="*/ 20 h 162"/>
                <a:gd name="T64" fmla="*/ 49 w 105"/>
                <a:gd name="T65" fmla="*/ 17 h 162"/>
                <a:gd name="T66" fmla="*/ 37 w 105"/>
                <a:gd name="T67" fmla="*/ 20 h 162"/>
                <a:gd name="T68" fmla="*/ 27 w 105"/>
                <a:gd name="T69" fmla="*/ 28 h 162"/>
                <a:gd name="T70" fmla="*/ 22 w 105"/>
                <a:gd name="T71" fmla="*/ 43 h 162"/>
                <a:gd name="T72" fmla="*/ 8 w 105"/>
                <a:gd name="T73" fmla="*/ 24 h 162"/>
                <a:gd name="T74" fmla="*/ 32 w 105"/>
                <a:gd name="T75" fmla="*/ 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5" h="162">
                  <a:moveTo>
                    <a:pt x="49" y="0"/>
                  </a:moveTo>
                  <a:lnTo>
                    <a:pt x="57" y="0"/>
                  </a:lnTo>
                  <a:lnTo>
                    <a:pt x="65" y="1"/>
                  </a:lnTo>
                  <a:lnTo>
                    <a:pt x="73" y="4"/>
                  </a:lnTo>
                  <a:lnTo>
                    <a:pt x="80" y="9"/>
                  </a:lnTo>
                  <a:lnTo>
                    <a:pt x="84" y="14"/>
                  </a:lnTo>
                  <a:lnTo>
                    <a:pt x="89" y="19"/>
                  </a:lnTo>
                  <a:lnTo>
                    <a:pt x="92" y="25"/>
                  </a:lnTo>
                  <a:lnTo>
                    <a:pt x="94" y="33"/>
                  </a:lnTo>
                  <a:lnTo>
                    <a:pt x="95" y="39"/>
                  </a:lnTo>
                  <a:lnTo>
                    <a:pt x="94" y="46"/>
                  </a:lnTo>
                  <a:lnTo>
                    <a:pt x="92" y="52"/>
                  </a:lnTo>
                  <a:lnTo>
                    <a:pt x="89" y="59"/>
                  </a:lnTo>
                  <a:lnTo>
                    <a:pt x="84" y="63"/>
                  </a:lnTo>
                  <a:lnTo>
                    <a:pt x="80" y="68"/>
                  </a:lnTo>
                  <a:lnTo>
                    <a:pt x="73" y="71"/>
                  </a:lnTo>
                  <a:lnTo>
                    <a:pt x="81" y="74"/>
                  </a:lnTo>
                  <a:lnTo>
                    <a:pt x="89" y="79"/>
                  </a:lnTo>
                  <a:lnTo>
                    <a:pt x="95" y="86"/>
                  </a:lnTo>
                  <a:lnTo>
                    <a:pt x="102" y="97"/>
                  </a:lnTo>
                  <a:lnTo>
                    <a:pt x="105" y="111"/>
                  </a:lnTo>
                  <a:lnTo>
                    <a:pt x="100" y="132"/>
                  </a:lnTo>
                  <a:lnTo>
                    <a:pt x="89" y="148"/>
                  </a:lnTo>
                  <a:lnTo>
                    <a:pt x="72" y="159"/>
                  </a:lnTo>
                  <a:lnTo>
                    <a:pt x="51" y="162"/>
                  </a:lnTo>
                  <a:lnTo>
                    <a:pt x="30" y="159"/>
                  </a:lnTo>
                  <a:lnTo>
                    <a:pt x="16" y="151"/>
                  </a:lnTo>
                  <a:lnTo>
                    <a:pt x="5" y="136"/>
                  </a:lnTo>
                  <a:lnTo>
                    <a:pt x="0" y="117"/>
                  </a:lnTo>
                  <a:lnTo>
                    <a:pt x="21" y="116"/>
                  </a:lnTo>
                  <a:lnTo>
                    <a:pt x="22" y="125"/>
                  </a:lnTo>
                  <a:lnTo>
                    <a:pt x="27" y="132"/>
                  </a:lnTo>
                  <a:lnTo>
                    <a:pt x="30" y="136"/>
                  </a:lnTo>
                  <a:lnTo>
                    <a:pt x="37" y="141"/>
                  </a:lnTo>
                  <a:lnTo>
                    <a:pt x="43" y="143"/>
                  </a:lnTo>
                  <a:lnTo>
                    <a:pt x="51" y="144"/>
                  </a:lnTo>
                  <a:lnTo>
                    <a:pt x="57" y="143"/>
                  </a:lnTo>
                  <a:lnTo>
                    <a:pt x="64" y="141"/>
                  </a:lnTo>
                  <a:lnTo>
                    <a:pt x="70" y="138"/>
                  </a:lnTo>
                  <a:lnTo>
                    <a:pt x="75" y="135"/>
                  </a:lnTo>
                  <a:lnTo>
                    <a:pt x="80" y="127"/>
                  </a:lnTo>
                  <a:lnTo>
                    <a:pt x="83" y="120"/>
                  </a:lnTo>
                  <a:lnTo>
                    <a:pt x="83" y="111"/>
                  </a:lnTo>
                  <a:lnTo>
                    <a:pt x="83" y="103"/>
                  </a:lnTo>
                  <a:lnTo>
                    <a:pt x="80" y="95"/>
                  </a:lnTo>
                  <a:lnTo>
                    <a:pt x="75" y="89"/>
                  </a:lnTo>
                  <a:lnTo>
                    <a:pt x="68" y="84"/>
                  </a:lnTo>
                  <a:lnTo>
                    <a:pt x="60" y="82"/>
                  </a:lnTo>
                  <a:lnTo>
                    <a:pt x="52" y="81"/>
                  </a:lnTo>
                  <a:lnTo>
                    <a:pt x="46" y="81"/>
                  </a:lnTo>
                  <a:lnTo>
                    <a:pt x="38" y="82"/>
                  </a:lnTo>
                  <a:lnTo>
                    <a:pt x="41" y="65"/>
                  </a:lnTo>
                  <a:lnTo>
                    <a:pt x="45" y="65"/>
                  </a:lnTo>
                  <a:lnTo>
                    <a:pt x="51" y="63"/>
                  </a:lnTo>
                  <a:lnTo>
                    <a:pt x="59" y="62"/>
                  </a:lnTo>
                  <a:lnTo>
                    <a:pt x="65" y="59"/>
                  </a:lnTo>
                  <a:lnTo>
                    <a:pt x="68" y="55"/>
                  </a:lnTo>
                  <a:lnTo>
                    <a:pt x="72" y="51"/>
                  </a:lnTo>
                  <a:lnTo>
                    <a:pt x="73" y="46"/>
                  </a:lnTo>
                  <a:lnTo>
                    <a:pt x="73" y="41"/>
                  </a:lnTo>
                  <a:lnTo>
                    <a:pt x="73" y="35"/>
                  </a:lnTo>
                  <a:lnTo>
                    <a:pt x="72" y="28"/>
                  </a:lnTo>
                  <a:lnTo>
                    <a:pt x="67" y="24"/>
                  </a:lnTo>
                  <a:lnTo>
                    <a:pt x="62" y="20"/>
                  </a:lnTo>
                  <a:lnTo>
                    <a:pt x="56" y="19"/>
                  </a:lnTo>
                  <a:lnTo>
                    <a:pt x="49" y="17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28"/>
                  </a:lnTo>
                  <a:lnTo>
                    <a:pt x="24" y="36"/>
                  </a:lnTo>
                  <a:lnTo>
                    <a:pt x="22" y="43"/>
                  </a:lnTo>
                  <a:lnTo>
                    <a:pt x="2" y="41"/>
                  </a:lnTo>
                  <a:lnTo>
                    <a:pt x="8" y="24"/>
                  </a:lnTo>
                  <a:lnTo>
                    <a:pt x="17" y="9"/>
                  </a:lnTo>
                  <a:lnTo>
                    <a:pt x="32" y="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5" name="Line 750"/>
            <p:cNvSpPr>
              <a:spLocks noChangeShapeType="1"/>
            </p:cNvSpPr>
            <p:nvPr/>
          </p:nvSpPr>
          <p:spPr bwMode="auto">
            <a:xfrm flipV="1">
              <a:off x="3141999" y="4018323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6" name="Line 751"/>
            <p:cNvSpPr>
              <a:spLocks noChangeShapeType="1"/>
            </p:cNvSpPr>
            <p:nvPr/>
          </p:nvSpPr>
          <p:spPr bwMode="auto">
            <a:xfrm>
              <a:off x="3141999" y="1883929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7" name="Freeform 752"/>
            <p:cNvSpPr>
              <a:spLocks noEditPoints="1"/>
            </p:cNvSpPr>
            <p:nvPr/>
          </p:nvSpPr>
          <p:spPr bwMode="auto">
            <a:xfrm>
              <a:off x="3113163" y="4086143"/>
              <a:ext cx="54691" cy="77509"/>
            </a:xfrm>
            <a:custGeom>
              <a:avLst/>
              <a:gdLst>
                <a:gd name="T0" fmla="*/ 72 w 112"/>
                <a:gd name="T1" fmla="*/ 40 h 159"/>
                <a:gd name="T2" fmla="*/ 26 w 112"/>
                <a:gd name="T3" fmla="*/ 100 h 159"/>
                <a:gd name="T4" fmla="*/ 72 w 112"/>
                <a:gd name="T5" fmla="*/ 100 h 159"/>
                <a:gd name="T6" fmla="*/ 72 w 112"/>
                <a:gd name="T7" fmla="*/ 40 h 159"/>
                <a:gd name="T8" fmla="*/ 77 w 112"/>
                <a:gd name="T9" fmla="*/ 0 h 159"/>
                <a:gd name="T10" fmla="*/ 93 w 112"/>
                <a:gd name="T11" fmla="*/ 0 h 159"/>
                <a:gd name="T12" fmla="*/ 93 w 112"/>
                <a:gd name="T13" fmla="*/ 100 h 159"/>
                <a:gd name="T14" fmla="*/ 112 w 112"/>
                <a:gd name="T15" fmla="*/ 100 h 159"/>
                <a:gd name="T16" fmla="*/ 112 w 112"/>
                <a:gd name="T17" fmla="*/ 121 h 159"/>
                <a:gd name="T18" fmla="*/ 93 w 112"/>
                <a:gd name="T19" fmla="*/ 121 h 159"/>
                <a:gd name="T20" fmla="*/ 93 w 112"/>
                <a:gd name="T21" fmla="*/ 159 h 159"/>
                <a:gd name="T22" fmla="*/ 72 w 112"/>
                <a:gd name="T23" fmla="*/ 159 h 159"/>
                <a:gd name="T24" fmla="*/ 72 w 112"/>
                <a:gd name="T25" fmla="*/ 121 h 159"/>
                <a:gd name="T26" fmla="*/ 0 w 112"/>
                <a:gd name="T27" fmla="*/ 121 h 159"/>
                <a:gd name="T28" fmla="*/ 0 w 112"/>
                <a:gd name="T29" fmla="*/ 100 h 159"/>
                <a:gd name="T30" fmla="*/ 77 w 112"/>
                <a:gd name="T3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59">
                  <a:moveTo>
                    <a:pt x="72" y="40"/>
                  </a:moveTo>
                  <a:lnTo>
                    <a:pt x="26" y="100"/>
                  </a:lnTo>
                  <a:lnTo>
                    <a:pt x="72" y="100"/>
                  </a:lnTo>
                  <a:lnTo>
                    <a:pt x="72" y="40"/>
                  </a:lnTo>
                  <a:close/>
                  <a:moveTo>
                    <a:pt x="77" y="0"/>
                  </a:moveTo>
                  <a:lnTo>
                    <a:pt x="93" y="0"/>
                  </a:lnTo>
                  <a:lnTo>
                    <a:pt x="93" y="100"/>
                  </a:lnTo>
                  <a:lnTo>
                    <a:pt x="112" y="100"/>
                  </a:lnTo>
                  <a:lnTo>
                    <a:pt x="112" y="121"/>
                  </a:lnTo>
                  <a:lnTo>
                    <a:pt x="93" y="121"/>
                  </a:lnTo>
                  <a:lnTo>
                    <a:pt x="93" y="159"/>
                  </a:lnTo>
                  <a:lnTo>
                    <a:pt x="72" y="159"/>
                  </a:lnTo>
                  <a:lnTo>
                    <a:pt x="72" y="121"/>
                  </a:lnTo>
                  <a:lnTo>
                    <a:pt x="0" y="121"/>
                  </a:lnTo>
                  <a:lnTo>
                    <a:pt x="0" y="10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8" name="Line 753"/>
            <p:cNvSpPr>
              <a:spLocks noChangeShapeType="1"/>
            </p:cNvSpPr>
            <p:nvPr/>
          </p:nvSpPr>
          <p:spPr bwMode="auto">
            <a:xfrm flipV="1">
              <a:off x="3563615" y="4018323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89" name="Line 754"/>
            <p:cNvSpPr>
              <a:spLocks noChangeShapeType="1"/>
            </p:cNvSpPr>
            <p:nvPr/>
          </p:nvSpPr>
          <p:spPr bwMode="auto">
            <a:xfrm>
              <a:off x="3563615" y="1883929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0" name="Freeform 755"/>
            <p:cNvSpPr>
              <a:spLocks/>
            </p:cNvSpPr>
            <p:nvPr/>
          </p:nvSpPr>
          <p:spPr bwMode="auto">
            <a:xfrm>
              <a:off x="3537761" y="4086143"/>
              <a:ext cx="52702" cy="77509"/>
            </a:xfrm>
            <a:custGeom>
              <a:avLst/>
              <a:gdLst>
                <a:gd name="T0" fmla="*/ 19 w 105"/>
                <a:gd name="T1" fmla="*/ 0 h 161"/>
                <a:gd name="T2" fmla="*/ 96 w 105"/>
                <a:gd name="T3" fmla="*/ 0 h 161"/>
                <a:gd name="T4" fmla="*/ 96 w 105"/>
                <a:gd name="T5" fmla="*/ 21 h 161"/>
                <a:gd name="T6" fmla="*/ 37 w 105"/>
                <a:gd name="T7" fmla="*/ 21 h 161"/>
                <a:gd name="T8" fmla="*/ 29 w 105"/>
                <a:gd name="T9" fmla="*/ 62 h 161"/>
                <a:gd name="T10" fmla="*/ 43 w 105"/>
                <a:gd name="T11" fmla="*/ 54 h 161"/>
                <a:gd name="T12" fmla="*/ 57 w 105"/>
                <a:gd name="T13" fmla="*/ 51 h 161"/>
                <a:gd name="T14" fmla="*/ 77 w 105"/>
                <a:gd name="T15" fmla="*/ 56 h 161"/>
                <a:gd name="T16" fmla="*/ 91 w 105"/>
                <a:gd name="T17" fmla="*/ 67 h 161"/>
                <a:gd name="T18" fmla="*/ 102 w 105"/>
                <a:gd name="T19" fmla="*/ 83 h 161"/>
                <a:gd name="T20" fmla="*/ 105 w 105"/>
                <a:gd name="T21" fmla="*/ 104 h 161"/>
                <a:gd name="T22" fmla="*/ 102 w 105"/>
                <a:gd name="T23" fmla="*/ 124 h 161"/>
                <a:gd name="T24" fmla="*/ 92 w 105"/>
                <a:gd name="T25" fmla="*/ 142 h 161"/>
                <a:gd name="T26" fmla="*/ 81 w 105"/>
                <a:gd name="T27" fmla="*/ 153 h 161"/>
                <a:gd name="T28" fmla="*/ 67 w 105"/>
                <a:gd name="T29" fmla="*/ 159 h 161"/>
                <a:gd name="T30" fmla="*/ 51 w 105"/>
                <a:gd name="T31" fmla="*/ 161 h 161"/>
                <a:gd name="T32" fmla="*/ 32 w 105"/>
                <a:gd name="T33" fmla="*/ 158 h 161"/>
                <a:gd name="T34" fmla="*/ 16 w 105"/>
                <a:gd name="T35" fmla="*/ 150 h 161"/>
                <a:gd name="T36" fmla="*/ 5 w 105"/>
                <a:gd name="T37" fmla="*/ 135 h 161"/>
                <a:gd name="T38" fmla="*/ 0 w 105"/>
                <a:gd name="T39" fmla="*/ 116 h 161"/>
                <a:gd name="T40" fmla="*/ 21 w 105"/>
                <a:gd name="T41" fmla="*/ 115 h 161"/>
                <a:gd name="T42" fmla="*/ 24 w 105"/>
                <a:gd name="T43" fmla="*/ 123 h 161"/>
                <a:gd name="T44" fmla="*/ 27 w 105"/>
                <a:gd name="T45" fmla="*/ 131 h 161"/>
                <a:gd name="T46" fmla="*/ 30 w 105"/>
                <a:gd name="T47" fmla="*/ 135 h 161"/>
                <a:gd name="T48" fmla="*/ 37 w 105"/>
                <a:gd name="T49" fmla="*/ 140 h 161"/>
                <a:gd name="T50" fmla="*/ 43 w 105"/>
                <a:gd name="T51" fmla="*/ 142 h 161"/>
                <a:gd name="T52" fmla="*/ 51 w 105"/>
                <a:gd name="T53" fmla="*/ 143 h 161"/>
                <a:gd name="T54" fmla="*/ 59 w 105"/>
                <a:gd name="T55" fmla="*/ 142 h 161"/>
                <a:gd name="T56" fmla="*/ 65 w 105"/>
                <a:gd name="T57" fmla="*/ 140 h 161"/>
                <a:gd name="T58" fmla="*/ 70 w 105"/>
                <a:gd name="T59" fmla="*/ 137 h 161"/>
                <a:gd name="T60" fmla="*/ 75 w 105"/>
                <a:gd name="T61" fmla="*/ 132 h 161"/>
                <a:gd name="T62" fmla="*/ 83 w 105"/>
                <a:gd name="T63" fmla="*/ 121 h 161"/>
                <a:gd name="T64" fmla="*/ 85 w 105"/>
                <a:gd name="T65" fmla="*/ 105 h 161"/>
                <a:gd name="T66" fmla="*/ 83 w 105"/>
                <a:gd name="T67" fmla="*/ 91 h 161"/>
                <a:gd name="T68" fmla="*/ 77 w 105"/>
                <a:gd name="T69" fmla="*/ 80 h 161"/>
                <a:gd name="T70" fmla="*/ 72 w 105"/>
                <a:gd name="T71" fmla="*/ 75 h 161"/>
                <a:gd name="T72" fmla="*/ 65 w 105"/>
                <a:gd name="T73" fmla="*/ 73 h 161"/>
                <a:gd name="T74" fmla="*/ 59 w 105"/>
                <a:gd name="T75" fmla="*/ 70 h 161"/>
                <a:gd name="T76" fmla="*/ 51 w 105"/>
                <a:gd name="T77" fmla="*/ 70 h 161"/>
                <a:gd name="T78" fmla="*/ 45 w 105"/>
                <a:gd name="T79" fmla="*/ 70 h 161"/>
                <a:gd name="T80" fmla="*/ 40 w 105"/>
                <a:gd name="T81" fmla="*/ 72 h 161"/>
                <a:gd name="T82" fmla="*/ 35 w 105"/>
                <a:gd name="T83" fmla="*/ 75 h 161"/>
                <a:gd name="T84" fmla="*/ 29 w 105"/>
                <a:gd name="T85" fmla="*/ 78 h 161"/>
                <a:gd name="T86" fmla="*/ 24 w 105"/>
                <a:gd name="T87" fmla="*/ 85 h 161"/>
                <a:gd name="T88" fmla="*/ 3 w 105"/>
                <a:gd name="T89" fmla="*/ 81 h 161"/>
                <a:gd name="T90" fmla="*/ 19 w 105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1">
                  <a:moveTo>
                    <a:pt x="19" y="0"/>
                  </a:moveTo>
                  <a:lnTo>
                    <a:pt x="96" y="0"/>
                  </a:lnTo>
                  <a:lnTo>
                    <a:pt x="96" y="21"/>
                  </a:lnTo>
                  <a:lnTo>
                    <a:pt x="37" y="21"/>
                  </a:lnTo>
                  <a:lnTo>
                    <a:pt x="29" y="62"/>
                  </a:lnTo>
                  <a:lnTo>
                    <a:pt x="43" y="54"/>
                  </a:lnTo>
                  <a:lnTo>
                    <a:pt x="57" y="51"/>
                  </a:lnTo>
                  <a:lnTo>
                    <a:pt x="77" y="56"/>
                  </a:lnTo>
                  <a:lnTo>
                    <a:pt x="91" y="67"/>
                  </a:lnTo>
                  <a:lnTo>
                    <a:pt x="102" y="83"/>
                  </a:lnTo>
                  <a:lnTo>
                    <a:pt x="105" y="104"/>
                  </a:lnTo>
                  <a:lnTo>
                    <a:pt x="102" y="124"/>
                  </a:lnTo>
                  <a:lnTo>
                    <a:pt x="92" y="142"/>
                  </a:lnTo>
                  <a:lnTo>
                    <a:pt x="81" y="153"/>
                  </a:lnTo>
                  <a:lnTo>
                    <a:pt x="67" y="159"/>
                  </a:lnTo>
                  <a:lnTo>
                    <a:pt x="51" y="161"/>
                  </a:lnTo>
                  <a:lnTo>
                    <a:pt x="32" y="158"/>
                  </a:lnTo>
                  <a:lnTo>
                    <a:pt x="16" y="150"/>
                  </a:lnTo>
                  <a:lnTo>
                    <a:pt x="5" y="135"/>
                  </a:lnTo>
                  <a:lnTo>
                    <a:pt x="0" y="116"/>
                  </a:lnTo>
                  <a:lnTo>
                    <a:pt x="21" y="115"/>
                  </a:lnTo>
                  <a:lnTo>
                    <a:pt x="24" y="123"/>
                  </a:lnTo>
                  <a:lnTo>
                    <a:pt x="27" y="131"/>
                  </a:lnTo>
                  <a:lnTo>
                    <a:pt x="30" y="135"/>
                  </a:lnTo>
                  <a:lnTo>
                    <a:pt x="37" y="140"/>
                  </a:lnTo>
                  <a:lnTo>
                    <a:pt x="43" y="142"/>
                  </a:lnTo>
                  <a:lnTo>
                    <a:pt x="51" y="143"/>
                  </a:lnTo>
                  <a:lnTo>
                    <a:pt x="59" y="142"/>
                  </a:lnTo>
                  <a:lnTo>
                    <a:pt x="65" y="140"/>
                  </a:lnTo>
                  <a:lnTo>
                    <a:pt x="70" y="137"/>
                  </a:lnTo>
                  <a:lnTo>
                    <a:pt x="75" y="132"/>
                  </a:lnTo>
                  <a:lnTo>
                    <a:pt x="83" y="121"/>
                  </a:lnTo>
                  <a:lnTo>
                    <a:pt x="85" y="105"/>
                  </a:lnTo>
                  <a:lnTo>
                    <a:pt x="83" y="91"/>
                  </a:lnTo>
                  <a:lnTo>
                    <a:pt x="77" y="80"/>
                  </a:lnTo>
                  <a:lnTo>
                    <a:pt x="72" y="75"/>
                  </a:lnTo>
                  <a:lnTo>
                    <a:pt x="65" y="73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40" y="72"/>
                  </a:lnTo>
                  <a:lnTo>
                    <a:pt x="35" y="75"/>
                  </a:lnTo>
                  <a:lnTo>
                    <a:pt x="29" y="78"/>
                  </a:lnTo>
                  <a:lnTo>
                    <a:pt x="24" y="85"/>
                  </a:lnTo>
                  <a:lnTo>
                    <a:pt x="3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1" name="Line 756"/>
            <p:cNvSpPr>
              <a:spLocks noChangeShapeType="1"/>
            </p:cNvSpPr>
            <p:nvPr/>
          </p:nvSpPr>
          <p:spPr bwMode="auto">
            <a:xfrm flipV="1">
              <a:off x="3985231" y="4018323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2" name="Line 757"/>
            <p:cNvSpPr>
              <a:spLocks noChangeShapeType="1"/>
            </p:cNvSpPr>
            <p:nvPr/>
          </p:nvSpPr>
          <p:spPr bwMode="auto">
            <a:xfrm>
              <a:off x="3985231" y="1883929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3" name="Freeform 758"/>
            <p:cNvSpPr>
              <a:spLocks noEditPoints="1"/>
            </p:cNvSpPr>
            <p:nvPr/>
          </p:nvSpPr>
          <p:spPr bwMode="auto">
            <a:xfrm>
              <a:off x="3958383" y="4085175"/>
              <a:ext cx="53696" cy="78478"/>
            </a:xfrm>
            <a:custGeom>
              <a:avLst/>
              <a:gdLst>
                <a:gd name="T0" fmla="*/ 47 w 109"/>
                <a:gd name="T1" fmla="*/ 74 h 162"/>
                <a:gd name="T2" fmla="*/ 31 w 109"/>
                <a:gd name="T3" fmla="*/ 82 h 162"/>
                <a:gd name="T4" fmla="*/ 24 w 109"/>
                <a:gd name="T5" fmla="*/ 93 h 162"/>
                <a:gd name="T6" fmla="*/ 21 w 109"/>
                <a:gd name="T7" fmla="*/ 106 h 162"/>
                <a:gd name="T8" fmla="*/ 26 w 109"/>
                <a:gd name="T9" fmla="*/ 125 h 162"/>
                <a:gd name="T10" fmla="*/ 34 w 109"/>
                <a:gd name="T11" fmla="*/ 135 h 162"/>
                <a:gd name="T12" fmla="*/ 43 w 109"/>
                <a:gd name="T13" fmla="*/ 141 h 162"/>
                <a:gd name="T14" fmla="*/ 56 w 109"/>
                <a:gd name="T15" fmla="*/ 144 h 162"/>
                <a:gd name="T16" fmla="*/ 69 w 109"/>
                <a:gd name="T17" fmla="*/ 141 h 162"/>
                <a:gd name="T18" fmla="*/ 78 w 109"/>
                <a:gd name="T19" fmla="*/ 133 h 162"/>
                <a:gd name="T20" fmla="*/ 86 w 109"/>
                <a:gd name="T21" fmla="*/ 108 h 162"/>
                <a:gd name="T22" fmla="*/ 85 w 109"/>
                <a:gd name="T23" fmla="*/ 93 h 162"/>
                <a:gd name="T24" fmla="*/ 78 w 109"/>
                <a:gd name="T25" fmla="*/ 82 h 162"/>
                <a:gd name="T26" fmla="*/ 69 w 109"/>
                <a:gd name="T27" fmla="*/ 76 h 162"/>
                <a:gd name="T28" fmla="*/ 54 w 109"/>
                <a:gd name="T29" fmla="*/ 74 h 162"/>
                <a:gd name="T30" fmla="*/ 77 w 109"/>
                <a:gd name="T31" fmla="*/ 1 h 162"/>
                <a:gd name="T32" fmla="*/ 101 w 109"/>
                <a:gd name="T33" fmla="*/ 24 h 162"/>
                <a:gd name="T34" fmla="*/ 85 w 109"/>
                <a:gd name="T35" fmla="*/ 43 h 162"/>
                <a:gd name="T36" fmla="*/ 80 w 109"/>
                <a:gd name="T37" fmla="*/ 30 h 162"/>
                <a:gd name="T38" fmla="*/ 72 w 109"/>
                <a:gd name="T39" fmla="*/ 22 h 162"/>
                <a:gd name="T40" fmla="*/ 58 w 109"/>
                <a:gd name="T41" fmla="*/ 17 h 162"/>
                <a:gd name="T42" fmla="*/ 40 w 109"/>
                <a:gd name="T43" fmla="*/ 22 h 162"/>
                <a:gd name="T44" fmla="*/ 31 w 109"/>
                <a:gd name="T45" fmla="*/ 33 h 162"/>
                <a:gd name="T46" fmla="*/ 23 w 109"/>
                <a:gd name="T47" fmla="*/ 55 h 162"/>
                <a:gd name="T48" fmla="*/ 26 w 109"/>
                <a:gd name="T49" fmla="*/ 70 h 162"/>
                <a:gd name="T50" fmla="*/ 39 w 109"/>
                <a:gd name="T51" fmla="*/ 60 h 162"/>
                <a:gd name="T52" fmla="*/ 61 w 109"/>
                <a:gd name="T53" fmla="*/ 55 h 162"/>
                <a:gd name="T54" fmla="*/ 94 w 109"/>
                <a:gd name="T55" fmla="*/ 70 h 162"/>
                <a:gd name="T56" fmla="*/ 109 w 109"/>
                <a:gd name="T57" fmla="*/ 108 h 162"/>
                <a:gd name="T58" fmla="*/ 101 w 109"/>
                <a:gd name="T59" fmla="*/ 135 h 162"/>
                <a:gd name="T60" fmla="*/ 89 w 109"/>
                <a:gd name="T61" fmla="*/ 151 h 162"/>
                <a:gd name="T62" fmla="*/ 70 w 109"/>
                <a:gd name="T63" fmla="*/ 160 h 162"/>
                <a:gd name="T64" fmla="*/ 42 w 109"/>
                <a:gd name="T65" fmla="*/ 160 h 162"/>
                <a:gd name="T66" fmla="*/ 16 w 109"/>
                <a:gd name="T67" fmla="*/ 144 h 162"/>
                <a:gd name="T68" fmla="*/ 2 w 109"/>
                <a:gd name="T69" fmla="*/ 109 h 162"/>
                <a:gd name="T70" fmla="*/ 2 w 109"/>
                <a:gd name="T71" fmla="*/ 57 h 162"/>
                <a:gd name="T72" fmla="*/ 18 w 109"/>
                <a:gd name="T73" fmla="*/ 17 h 162"/>
                <a:gd name="T74" fmla="*/ 43 w 109"/>
                <a:gd name="T75" fmla="*/ 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9" h="162">
                  <a:moveTo>
                    <a:pt x="54" y="74"/>
                  </a:moveTo>
                  <a:lnTo>
                    <a:pt x="47" y="74"/>
                  </a:lnTo>
                  <a:lnTo>
                    <a:pt x="39" y="78"/>
                  </a:lnTo>
                  <a:lnTo>
                    <a:pt x="31" y="82"/>
                  </a:lnTo>
                  <a:lnTo>
                    <a:pt x="27" y="87"/>
                  </a:lnTo>
                  <a:lnTo>
                    <a:pt x="24" y="93"/>
                  </a:lnTo>
                  <a:lnTo>
                    <a:pt x="23" y="100"/>
                  </a:lnTo>
                  <a:lnTo>
                    <a:pt x="21" y="106"/>
                  </a:lnTo>
                  <a:lnTo>
                    <a:pt x="23" y="116"/>
                  </a:lnTo>
                  <a:lnTo>
                    <a:pt x="26" y="125"/>
                  </a:lnTo>
                  <a:lnTo>
                    <a:pt x="29" y="132"/>
                  </a:lnTo>
                  <a:lnTo>
                    <a:pt x="34" y="135"/>
                  </a:lnTo>
                  <a:lnTo>
                    <a:pt x="39" y="140"/>
                  </a:lnTo>
                  <a:lnTo>
                    <a:pt x="43" y="141"/>
                  </a:lnTo>
                  <a:lnTo>
                    <a:pt x="50" y="143"/>
                  </a:lnTo>
                  <a:lnTo>
                    <a:pt x="56" y="144"/>
                  </a:lnTo>
                  <a:lnTo>
                    <a:pt x="62" y="143"/>
                  </a:lnTo>
                  <a:lnTo>
                    <a:pt x="69" y="141"/>
                  </a:lnTo>
                  <a:lnTo>
                    <a:pt x="74" y="138"/>
                  </a:lnTo>
                  <a:lnTo>
                    <a:pt x="78" y="133"/>
                  </a:lnTo>
                  <a:lnTo>
                    <a:pt x="85" y="122"/>
                  </a:lnTo>
                  <a:lnTo>
                    <a:pt x="86" y="108"/>
                  </a:lnTo>
                  <a:lnTo>
                    <a:pt x="86" y="100"/>
                  </a:lnTo>
                  <a:lnTo>
                    <a:pt x="85" y="93"/>
                  </a:lnTo>
                  <a:lnTo>
                    <a:pt x="82" y="87"/>
                  </a:lnTo>
                  <a:lnTo>
                    <a:pt x="78" y="82"/>
                  </a:lnTo>
                  <a:lnTo>
                    <a:pt x="74" y="79"/>
                  </a:lnTo>
                  <a:lnTo>
                    <a:pt x="69" y="76"/>
                  </a:lnTo>
                  <a:lnTo>
                    <a:pt x="62" y="74"/>
                  </a:lnTo>
                  <a:lnTo>
                    <a:pt x="54" y="74"/>
                  </a:lnTo>
                  <a:close/>
                  <a:moveTo>
                    <a:pt x="59" y="0"/>
                  </a:moveTo>
                  <a:lnTo>
                    <a:pt x="77" y="1"/>
                  </a:lnTo>
                  <a:lnTo>
                    <a:pt x="91" y="11"/>
                  </a:lnTo>
                  <a:lnTo>
                    <a:pt x="101" y="24"/>
                  </a:lnTo>
                  <a:lnTo>
                    <a:pt x="105" y="41"/>
                  </a:lnTo>
                  <a:lnTo>
                    <a:pt x="85" y="43"/>
                  </a:lnTo>
                  <a:lnTo>
                    <a:pt x="83" y="36"/>
                  </a:lnTo>
                  <a:lnTo>
                    <a:pt x="80" y="30"/>
                  </a:lnTo>
                  <a:lnTo>
                    <a:pt x="77" y="27"/>
                  </a:lnTo>
                  <a:lnTo>
                    <a:pt x="72" y="22"/>
                  </a:lnTo>
                  <a:lnTo>
                    <a:pt x="66" y="19"/>
                  </a:lnTo>
                  <a:lnTo>
                    <a:pt x="58" y="17"/>
                  </a:lnTo>
                  <a:lnTo>
                    <a:pt x="48" y="19"/>
                  </a:lnTo>
                  <a:lnTo>
                    <a:pt x="40" y="22"/>
                  </a:lnTo>
                  <a:lnTo>
                    <a:pt x="35" y="27"/>
                  </a:lnTo>
                  <a:lnTo>
                    <a:pt x="31" y="33"/>
                  </a:lnTo>
                  <a:lnTo>
                    <a:pt x="27" y="41"/>
                  </a:lnTo>
                  <a:lnTo>
                    <a:pt x="23" y="55"/>
                  </a:lnTo>
                  <a:lnTo>
                    <a:pt x="21" y="76"/>
                  </a:lnTo>
                  <a:lnTo>
                    <a:pt x="26" y="70"/>
                  </a:lnTo>
                  <a:lnTo>
                    <a:pt x="32" y="65"/>
                  </a:lnTo>
                  <a:lnTo>
                    <a:pt x="39" y="60"/>
                  </a:lnTo>
                  <a:lnTo>
                    <a:pt x="50" y="57"/>
                  </a:lnTo>
                  <a:lnTo>
                    <a:pt x="61" y="55"/>
                  </a:lnTo>
                  <a:lnTo>
                    <a:pt x="78" y="59"/>
                  </a:lnTo>
                  <a:lnTo>
                    <a:pt x="94" y="70"/>
                  </a:lnTo>
                  <a:lnTo>
                    <a:pt x="104" y="86"/>
                  </a:lnTo>
                  <a:lnTo>
                    <a:pt x="109" y="108"/>
                  </a:lnTo>
                  <a:lnTo>
                    <a:pt x="107" y="122"/>
                  </a:lnTo>
                  <a:lnTo>
                    <a:pt x="101" y="135"/>
                  </a:lnTo>
                  <a:lnTo>
                    <a:pt x="96" y="143"/>
                  </a:lnTo>
                  <a:lnTo>
                    <a:pt x="89" y="151"/>
                  </a:lnTo>
                  <a:lnTo>
                    <a:pt x="83" y="155"/>
                  </a:lnTo>
                  <a:lnTo>
                    <a:pt x="70" y="160"/>
                  </a:lnTo>
                  <a:lnTo>
                    <a:pt x="58" y="162"/>
                  </a:lnTo>
                  <a:lnTo>
                    <a:pt x="42" y="160"/>
                  </a:lnTo>
                  <a:lnTo>
                    <a:pt x="27" y="154"/>
                  </a:lnTo>
                  <a:lnTo>
                    <a:pt x="16" y="144"/>
                  </a:lnTo>
                  <a:lnTo>
                    <a:pt x="7" y="130"/>
                  </a:lnTo>
                  <a:lnTo>
                    <a:pt x="2" y="109"/>
                  </a:lnTo>
                  <a:lnTo>
                    <a:pt x="0" y="86"/>
                  </a:lnTo>
                  <a:lnTo>
                    <a:pt x="2" y="57"/>
                  </a:lnTo>
                  <a:lnTo>
                    <a:pt x="8" y="35"/>
                  </a:lnTo>
                  <a:lnTo>
                    <a:pt x="18" y="17"/>
                  </a:lnTo>
                  <a:lnTo>
                    <a:pt x="29" y="8"/>
                  </a:lnTo>
                  <a:lnTo>
                    <a:pt x="43" y="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4" name="Line 759"/>
            <p:cNvSpPr>
              <a:spLocks noChangeShapeType="1"/>
            </p:cNvSpPr>
            <p:nvPr/>
          </p:nvSpPr>
          <p:spPr bwMode="auto">
            <a:xfrm flipV="1">
              <a:off x="4406847" y="4018323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5" name="Line 760"/>
            <p:cNvSpPr>
              <a:spLocks noChangeShapeType="1"/>
            </p:cNvSpPr>
            <p:nvPr/>
          </p:nvSpPr>
          <p:spPr bwMode="auto">
            <a:xfrm>
              <a:off x="4406847" y="1883929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6" name="Freeform 761"/>
            <p:cNvSpPr>
              <a:spLocks/>
            </p:cNvSpPr>
            <p:nvPr/>
          </p:nvSpPr>
          <p:spPr bwMode="auto">
            <a:xfrm>
              <a:off x="4381988" y="4086143"/>
              <a:ext cx="51708" cy="77509"/>
            </a:xfrm>
            <a:custGeom>
              <a:avLst/>
              <a:gdLst>
                <a:gd name="T0" fmla="*/ 0 w 103"/>
                <a:gd name="T1" fmla="*/ 0 h 159"/>
                <a:gd name="T2" fmla="*/ 103 w 103"/>
                <a:gd name="T3" fmla="*/ 0 h 159"/>
                <a:gd name="T4" fmla="*/ 103 w 103"/>
                <a:gd name="T5" fmla="*/ 18 h 159"/>
                <a:gd name="T6" fmla="*/ 89 w 103"/>
                <a:gd name="T7" fmla="*/ 37 h 159"/>
                <a:gd name="T8" fmla="*/ 74 w 103"/>
                <a:gd name="T9" fmla="*/ 61 h 159"/>
                <a:gd name="T10" fmla="*/ 62 w 103"/>
                <a:gd name="T11" fmla="*/ 88 h 159"/>
                <a:gd name="T12" fmla="*/ 52 w 103"/>
                <a:gd name="T13" fmla="*/ 115 h 159"/>
                <a:gd name="T14" fmla="*/ 47 w 103"/>
                <a:gd name="T15" fmla="*/ 137 h 159"/>
                <a:gd name="T16" fmla="*/ 44 w 103"/>
                <a:gd name="T17" fmla="*/ 159 h 159"/>
                <a:gd name="T18" fmla="*/ 23 w 103"/>
                <a:gd name="T19" fmla="*/ 159 h 159"/>
                <a:gd name="T20" fmla="*/ 25 w 103"/>
                <a:gd name="T21" fmla="*/ 139 h 159"/>
                <a:gd name="T22" fmla="*/ 31 w 103"/>
                <a:gd name="T23" fmla="*/ 113 h 159"/>
                <a:gd name="T24" fmla="*/ 39 w 103"/>
                <a:gd name="T25" fmla="*/ 88 h 159"/>
                <a:gd name="T26" fmla="*/ 52 w 103"/>
                <a:gd name="T27" fmla="*/ 62 h 159"/>
                <a:gd name="T28" fmla="*/ 66 w 103"/>
                <a:gd name="T29" fmla="*/ 40 h 159"/>
                <a:gd name="T30" fmla="*/ 82 w 103"/>
                <a:gd name="T31" fmla="*/ 21 h 159"/>
                <a:gd name="T32" fmla="*/ 0 w 103"/>
                <a:gd name="T33" fmla="*/ 21 h 159"/>
                <a:gd name="T34" fmla="*/ 0 w 103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159">
                  <a:moveTo>
                    <a:pt x="0" y="0"/>
                  </a:moveTo>
                  <a:lnTo>
                    <a:pt x="103" y="0"/>
                  </a:lnTo>
                  <a:lnTo>
                    <a:pt x="103" y="18"/>
                  </a:lnTo>
                  <a:lnTo>
                    <a:pt x="89" y="37"/>
                  </a:lnTo>
                  <a:lnTo>
                    <a:pt x="74" y="61"/>
                  </a:lnTo>
                  <a:lnTo>
                    <a:pt x="62" y="88"/>
                  </a:lnTo>
                  <a:lnTo>
                    <a:pt x="52" y="115"/>
                  </a:lnTo>
                  <a:lnTo>
                    <a:pt x="47" y="137"/>
                  </a:lnTo>
                  <a:lnTo>
                    <a:pt x="44" y="159"/>
                  </a:lnTo>
                  <a:lnTo>
                    <a:pt x="23" y="159"/>
                  </a:lnTo>
                  <a:lnTo>
                    <a:pt x="25" y="139"/>
                  </a:lnTo>
                  <a:lnTo>
                    <a:pt x="31" y="113"/>
                  </a:lnTo>
                  <a:lnTo>
                    <a:pt x="39" y="88"/>
                  </a:lnTo>
                  <a:lnTo>
                    <a:pt x="52" y="62"/>
                  </a:lnTo>
                  <a:lnTo>
                    <a:pt x="66" y="40"/>
                  </a:lnTo>
                  <a:lnTo>
                    <a:pt x="82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7" name="Line 762"/>
            <p:cNvSpPr>
              <a:spLocks noChangeShapeType="1"/>
            </p:cNvSpPr>
            <p:nvPr/>
          </p:nvSpPr>
          <p:spPr bwMode="auto">
            <a:xfrm flipV="1">
              <a:off x="4829457" y="4018323"/>
              <a:ext cx="0" cy="222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8" name="Line 763"/>
            <p:cNvSpPr>
              <a:spLocks noChangeShapeType="1"/>
            </p:cNvSpPr>
            <p:nvPr/>
          </p:nvSpPr>
          <p:spPr bwMode="auto">
            <a:xfrm>
              <a:off x="4829457" y="1883929"/>
              <a:ext cx="0" cy="213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99" name="Freeform 764"/>
            <p:cNvSpPr>
              <a:spLocks noEditPoints="1"/>
            </p:cNvSpPr>
            <p:nvPr/>
          </p:nvSpPr>
          <p:spPr bwMode="auto">
            <a:xfrm>
              <a:off x="4803603" y="4085175"/>
              <a:ext cx="50714" cy="78478"/>
            </a:xfrm>
            <a:custGeom>
              <a:avLst/>
              <a:gdLst>
                <a:gd name="T0" fmla="*/ 45 w 104"/>
                <a:gd name="T1" fmla="*/ 81 h 162"/>
                <a:gd name="T2" fmla="*/ 34 w 104"/>
                <a:gd name="T3" fmla="*/ 86 h 162"/>
                <a:gd name="T4" fmla="*/ 24 w 104"/>
                <a:gd name="T5" fmla="*/ 97 h 162"/>
                <a:gd name="T6" fmla="*/ 21 w 104"/>
                <a:gd name="T7" fmla="*/ 113 h 162"/>
                <a:gd name="T8" fmla="*/ 24 w 104"/>
                <a:gd name="T9" fmla="*/ 127 h 162"/>
                <a:gd name="T10" fmla="*/ 31 w 104"/>
                <a:gd name="T11" fmla="*/ 136 h 162"/>
                <a:gd name="T12" fmla="*/ 43 w 104"/>
                <a:gd name="T13" fmla="*/ 143 h 162"/>
                <a:gd name="T14" fmla="*/ 59 w 104"/>
                <a:gd name="T15" fmla="*/ 143 h 162"/>
                <a:gd name="T16" fmla="*/ 70 w 104"/>
                <a:gd name="T17" fmla="*/ 138 h 162"/>
                <a:gd name="T18" fmla="*/ 78 w 104"/>
                <a:gd name="T19" fmla="*/ 128 h 162"/>
                <a:gd name="T20" fmla="*/ 81 w 104"/>
                <a:gd name="T21" fmla="*/ 113 h 162"/>
                <a:gd name="T22" fmla="*/ 78 w 104"/>
                <a:gd name="T23" fmla="*/ 97 h 162"/>
                <a:gd name="T24" fmla="*/ 69 w 104"/>
                <a:gd name="T25" fmla="*/ 86 h 162"/>
                <a:gd name="T26" fmla="*/ 58 w 104"/>
                <a:gd name="T27" fmla="*/ 81 h 162"/>
                <a:gd name="T28" fmla="*/ 51 w 104"/>
                <a:gd name="T29" fmla="*/ 17 h 162"/>
                <a:gd name="T30" fmla="*/ 39 w 104"/>
                <a:gd name="T31" fmla="*/ 20 h 162"/>
                <a:gd name="T32" fmla="*/ 29 w 104"/>
                <a:gd name="T33" fmla="*/ 28 h 162"/>
                <a:gd name="T34" fmla="*/ 26 w 104"/>
                <a:gd name="T35" fmla="*/ 39 h 162"/>
                <a:gd name="T36" fmla="*/ 29 w 104"/>
                <a:gd name="T37" fmla="*/ 51 h 162"/>
                <a:gd name="T38" fmla="*/ 37 w 104"/>
                <a:gd name="T39" fmla="*/ 59 h 162"/>
                <a:gd name="T40" fmla="*/ 51 w 104"/>
                <a:gd name="T41" fmla="*/ 62 h 162"/>
                <a:gd name="T42" fmla="*/ 66 w 104"/>
                <a:gd name="T43" fmla="*/ 59 h 162"/>
                <a:gd name="T44" fmla="*/ 75 w 104"/>
                <a:gd name="T45" fmla="*/ 51 h 162"/>
                <a:gd name="T46" fmla="*/ 77 w 104"/>
                <a:gd name="T47" fmla="*/ 41 h 162"/>
                <a:gd name="T48" fmla="*/ 75 w 104"/>
                <a:gd name="T49" fmla="*/ 28 h 162"/>
                <a:gd name="T50" fmla="*/ 66 w 104"/>
                <a:gd name="T51" fmla="*/ 20 h 162"/>
                <a:gd name="T52" fmla="*/ 51 w 104"/>
                <a:gd name="T53" fmla="*/ 17 h 162"/>
                <a:gd name="T54" fmla="*/ 70 w 104"/>
                <a:gd name="T55" fmla="*/ 1 h 162"/>
                <a:gd name="T56" fmla="*/ 96 w 104"/>
                <a:gd name="T57" fmla="*/ 24 h 162"/>
                <a:gd name="T58" fmla="*/ 97 w 104"/>
                <a:gd name="T59" fmla="*/ 46 h 162"/>
                <a:gd name="T60" fmla="*/ 93 w 104"/>
                <a:gd name="T61" fmla="*/ 59 h 162"/>
                <a:gd name="T62" fmla="*/ 81 w 104"/>
                <a:gd name="T63" fmla="*/ 68 h 162"/>
                <a:gd name="T64" fmla="*/ 83 w 104"/>
                <a:gd name="T65" fmla="*/ 74 h 162"/>
                <a:gd name="T66" fmla="*/ 96 w 104"/>
                <a:gd name="T67" fmla="*/ 87 h 162"/>
                <a:gd name="T68" fmla="*/ 104 w 104"/>
                <a:gd name="T69" fmla="*/ 113 h 162"/>
                <a:gd name="T70" fmla="*/ 89 w 104"/>
                <a:gd name="T71" fmla="*/ 148 h 162"/>
                <a:gd name="T72" fmla="*/ 51 w 104"/>
                <a:gd name="T73" fmla="*/ 162 h 162"/>
                <a:gd name="T74" fmla="*/ 15 w 104"/>
                <a:gd name="T75" fmla="*/ 148 h 162"/>
                <a:gd name="T76" fmla="*/ 0 w 104"/>
                <a:gd name="T77" fmla="*/ 113 h 162"/>
                <a:gd name="T78" fmla="*/ 8 w 104"/>
                <a:gd name="T79" fmla="*/ 86 h 162"/>
                <a:gd name="T80" fmla="*/ 21 w 104"/>
                <a:gd name="T81" fmla="*/ 74 h 162"/>
                <a:gd name="T82" fmla="*/ 23 w 104"/>
                <a:gd name="T83" fmla="*/ 68 h 162"/>
                <a:gd name="T84" fmla="*/ 11 w 104"/>
                <a:gd name="T85" fmla="*/ 59 h 162"/>
                <a:gd name="T86" fmla="*/ 5 w 104"/>
                <a:gd name="T87" fmla="*/ 46 h 162"/>
                <a:gd name="T88" fmla="*/ 8 w 104"/>
                <a:gd name="T89" fmla="*/ 24 h 162"/>
                <a:gd name="T90" fmla="*/ 32 w 104"/>
                <a:gd name="T91" fmla="*/ 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" h="162">
                  <a:moveTo>
                    <a:pt x="51" y="81"/>
                  </a:moveTo>
                  <a:lnTo>
                    <a:pt x="45" y="81"/>
                  </a:lnTo>
                  <a:lnTo>
                    <a:pt x="39" y="82"/>
                  </a:lnTo>
                  <a:lnTo>
                    <a:pt x="34" y="86"/>
                  </a:lnTo>
                  <a:lnTo>
                    <a:pt x="29" y="90"/>
                  </a:lnTo>
                  <a:lnTo>
                    <a:pt x="24" y="97"/>
                  </a:lnTo>
                  <a:lnTo>
                    <a:pt x="23" y="103"/>
                  </a:lnTo>
                  <a:lnTo>
                    <a:pt x="21" y="113"/>
                  </a:lnTo>
                  <a:lnTo>
                    <a:pt x="23" y="120"/>
                  </a:lnTo>
                  <a:lnTo>
                    <a:pt x="24" y="127"/>
                  </a:lnTo>
                  <a:lnTo>
                    <a:pt x="27" y="132"/>
                  </a:lnTo>
                  <a:lnTo>
                    <a:pt x="31" y="136"/>
                  </a:lnTo>
                  <a:lnTo>
                    <a:pt x="35" y="140"/>
                  </a:lnTo>
                  <a:lnTo>
                    <a:pt x="43" y="143"/>
                  </a:lnTo>
                  <a:lnTo>
                    <a:pt x="51" y="144"/>
                  </a:lnTo>
                  <a:lnTo>
                    <a:pt x="59" y="143"/>
                  </a:lnTo>
                  <a:lnTo>
                    <a:pt x="64" y="141"/>
                  </a:lnTo>
                  <a:lnTo>
                    <a:pt x="70" y="138"/>
                  </a:lnTo>
                  <a:lnTo>
                    <a:pt x="74" y="135"/>
                  </a:lnTo>
                  <a:lnTo>
                    <a:pt x="78" y="128"/>
                  </a:lnTo>
                  <a:lnTo>
                    <a:pt x="81" y="120"/>
                  </a:lnTo>
                  <a:lnTo>
                    <a:pt x="81" y="113"/>
                  </a:lnTo>
                  <a:lnTo>
                    <a:pt x="81" y="105"/>
                  </a:lnTo>
                  <a:lnTo>
                    <a:pt x="78" y="97"/>
                  </a:lnTo>
                  <a:lnTo>
                    <a:pt x="74" y="90"/>
                  </a:lnTo>
                  <a:lnTo>
                    <a:pt x="69" y="86"/>
                  </a:lnTo>
                  <a:lnTo>
                    <a:pt x="64" y="82"/>
                  </a:lnTo>
                  <a:lnTo>
                    <a:pt x="58" y="81"/>
                  </a:lnTo>
                  <a:lnTo>
                    <a:pt x="51" y="81"/>
                  </a:lnTo>
                  <a:close/>
                  <a:moveTo>
                    <a:pt x="51" y="17"/>
                  </a:moveTo>
                  <a:lnTo>
                    <a:pt x="45" y="19"/>
                  </a:lnTo>
                  <a:lnTo>
                    <a:pt x="39" y="20"/>
                  </a:lnTo>
                  <a:lnTo>
                    <a:pt x="32" y="24"/>
                  </a:lnTo>
                  <a:lnTo>
                    <a:pt x="29" y="28"/>
                  </a:lnTo>
                  <a:lnTo>
                    <a:pt x="27" y="33"/>
                  </a:lnTo>
                  <a:lnTo>
                    <a:pt x="26" y="39"/>
                  </a:lnTo>
                  <a:lnTo>
                    <a:pt x="27" y="46"/>
                  </a:lnTo>
                  <a:lnTo>
                    <a:pt x="29" y="51"/>
                  </a:lnTo>
                  <a:lnTo>
                    <a:pt x="32" y="55"/>
                  </a:lnTo>
                  <a:lnTo>
                    <a:pt x="37" y="59"/>
                  </a:lnTo>
                  <a:lnTo>
                    <a:pt x="45" y="62"/>
                  </a:lnTo>
                  <a:lnTo>
                    <a:pt x="51" y="62"/>
                  </a:lnTo>
                  <a:lnTo>
                    <a:pt x="59" y="62"/>
                  </a:lnTo>
                  <a:lnTo>
                    <a:pt x="66" y="59"/>
                  </a:lnTo>
                  <a:lnTo>
                    <a:pt x="70" y="55"/>
                  </a:lnTo>
                  <a:lnTo>
                    <a:pt x="75" y="51"/>
                  </a:lnTo>
                  <a:lnTo>
                    <a:pt x="77" y="46"/>
                  </a:lnTo>
                  <a:lnTo>
                    <a:pt x="77" y="41"/>
                  </a:lnTo>
                  <a:lnTo>
                    <a:pt x="77" y="35"/>
                  </a:lnTo>
                  <a:lnTo>
                    <a:pt x="75" y="28"/>
                  </a:lnTo>
                  <a:lnTo>
                    <a:pt x="70" y="24"/>
                  </a:lnTo>
                  <a:lnTo>
                    <a:pt x="66" y="20"/>
                  </a:lnTo>
                  <a:lnTo>
                    <a:pt x="59" y="19"/>
                  </a:lnTo>
                  <a:lnTo>
                    <a:pt x="51" y="17"/>
                  </a:lnTo>
                  <a:close/>
                  <a:moveTo>
                    <a:pt x="51" y="0"/>
                  </a:moveTo>
                  <a:lnTo>
                    <a:pt x="70" y="1"/>
                  </a:lnTo>
                  <a:lnTo>
                    <a:pt x="86" y="11"/>
                  </a:lnTo>
                  <a:lnTo>
                    <a:pt x="96" y="24"/>
                  </a:lnTo>
                  <a:lnTo>
                    <a:pt x="99" y="39"/>
                  </a:lnTo>
                  <a:lnTo>
                    <a:pt x="97" y="46"/>
                  </a:lnTo>
                  <a:lnTo>
                    <a:pt x="96" y="52"/>
                  </a:lnTo>
                  <a:lnTo>
                    <a:pt x="93" y="59"/>
                  </a:lnTo>
                  <a:lnTo>
                    <a:pt x="88" y="63"/>
                  </a:lnTo>
                  <a:lnTo>
                    <a:pt x="81" y="68"/>
                  </a:lnTo>
                  <a:lnTo>
                    <a:pt x="74" y="71"/>
                  </a:lnTo>
                  <a:lnTo>
                    <a:pt x="83" y="74"/>
                  </a:lnTo>
                  <a:lnTo>
                    <a:pt x="89" y="81"/>
                  </a:lnTo>
                  <a:lnTo>
                    <a:pt x="96" y="87"/>
                  </a:lnTo>
                  <a:lnTo>
                    <a:pt x="101" y="98"/>
                  </a:lnTo>
                  <a:lnTo>
                    <a:pt x="104" y="113"/>
                  </a:lnTo>
                  <a:lnTo>
                    <a:pt x="99" y="132"/>
                  </a:lnTo>
                  <a:lnTo>
                    <a:pt x="89" y="148"/>
                  </a:lnTo>
                  <a:lnTo>
                    <a:pt x="72" y="159"/>
                  </a:lnTo>
                  <a:lnTo>
                    <a:pt x="51" y="162"/>
                  </a:lnTo>
                  <a:lnTo>
                    <a:pt x="31" y="159"/>
                  </a:lnTo>
                  <a:lnTo>
                    <a:pt x="15" y="148"/>
                  </a:lnTo>
                  <a:lnTo>
                    <a:pt x="4" y="132"/>
                  </a:lnTo>
                  <a:lnTo>
                    <a:pt x="0" y="113"/>
                  </a:lnTo>
                  <a:lnTo>
                    <a:pt x="2" y="98"/>
                  </a:lnTo>
                  <a:lnTo>
                    <a:pt x="8" y="86"/>
                  </a:lnTo>
                  <a:lnTo>
                    <a:pt x="13" y="79"/>
                  </a:lnTo>
                  <a:lnTo>
                    <a:pt x="21" y="74"/>
                  </a:lnTo>
                  <a:lnTo>
                    <a:pt x="31" y="71"/>
                  </a:lnTo>
                  <a:lnTo>
                    <a:pt x="23" y="68"/>
                  </a:lnTo>
                  <a:lnTo>
                    <a:pt x="16" y="63"/>
                  </a:lnTo>
                  <a:lnTo>
                    <a:pt x="11" y="59"/>
                  </a:lnTo>
                  <a:lnTo>
                    <a:pt x="8" y="52"/>
                  </a:lnTo>
                  <a:lnTo>
                    <a:pt x="5" y="46"/>
                  </a:lnTo>
                  <a:lnTo>
                    <a:pt x="5" y="39"/>
                  </a:lnTo>
                  <a:lnTo>
                    <a:pt x="8" y="24"/>
                  </a:lnTo>
                  <a:lnTo>
                    <a:pt x="18" y="11"/>
                  </a:lnTo>
                  <a:lnTo>
                    <a:pt x="32" y="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0" name="Line 765"/>
            <p:cNvSpPr>
              <a:spLocks noChangeShapeType="1"/>
            </p:cNvSpPr>
            <p:nvPr/>
          </p:nvSpPr>
          <p:spPr bwMode="auto">
            <a:xfrm>
              <a:off x="2720383" y="4040607"/>
              <a:ext cx="21876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1" name="Line 766"/>
            <p:cNvSpPr>
              <a:spLocks noChangeShapeType="1"/>
            </p:cNvSpPr>
            <p:nvPr/>
          </p:nvSpPr>
          <p:spPr bwMode="auto">
            <a:xfrm flipH="1">
              <a:off x="4806586" y="4040607"/>
              <a:ext cx="22871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2" name="Freeform 767"/>
            <p:cNvSpPr>
              <a:spLocks noEditPoints="1"/>
            </p:cNvSpPr>
            <p:nvPr/>
          </p:nvSpPr>
          <p:spPr bwMode="auto">
            <a:xfrm>
              <a:off x="2543384" y="4003790"/>
              <a:ext cx="55685" cy="77509"/>
            </a:xfrm>
            <a:custGeom>
              <a:avLst/>
              <a:gdLst>
                <a:gd name="T0" fmla="*/ 72 w 111"/>
                <a:gd name="T1" fmla="*/ 40 h 159"/>
                <a:gd name="T2" fmla="*/ 25 w 111"/>
                <a:gd name="T3" fmla="*/ 100 h 159"/>
                <a:gd name="T4" fmla="*/ 72 w 111"/>
                <a:gd name="T5" fmla="*/ 100 h 159"/>
                <a:gd name="T6" fmla="*/ 72 w 111"/>
                <a:gd name="T7" fmla="*/ 40 h 159"/>
                <a:gd name="T8" fmla="*/ 76 w 111"/>
                <a:gd name="T9" fmla="*/ 0 h 159"/>
                <a:gd name="T10" fmla="*/ 94 w 111"/>
                <a:gd name="T11" fmla="*/ 0 h 159"/>
                <a:gd name="T12" fmla="*/ 94 w 111"/>
                <a:gd name="T13" fmla="*/ 100 h 159"/>
                <a:gd name="T14" fmla="*/ 111 w 111"/>
                <a:gd name="T15" fmla="*/ 100 h 159"/>
                <a:gd name="T16" fmla="*/ 111 w 111"/>
                <a:gd name="T17" fmla="*/ 121 h 159"/>
                <a:gd name="T18" fmla="*/ 94 w 111"/>
                <a:gd name="T19" fmla="*/ 121 h 159"/>
                <a:gd name="T20" fmla="*/ 94 w 111"/>
                <a:gd name="T21" fmla="*/ 159 h 159"/>
                <a:gd name="T22" fmla="*/ 72 w 111"/>
                <a:gd name="T23" fmla="*/ 159 h 159"/>
                <a:gd name="T24" fmla="*/ 72 w 111"/>
                <a:gd name="T25" fmla="*/ 121 h 159"/>
                <a:gd name="T26" fmla="*/ 0 w 111"/>
                <a:gd name="T27" fmla="*/ 121 h 159"/>
                <a:gd name="T28" fmla="*/ 0 w 111"/>
                <a:gd name="T29" fmla="*/ 100 h 159"/>
                <a:gd name="T30" fmla="*/ 76 w 111"/>
                <a:gd name="T3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9">
                  <a:moveTo>
                    <a:pt x="72" y="40"/>
                  </a:moveTo>
                  <a:lnTo>
                    <a:pt x="25" y="100"/>
                  </a:lnTo>
                  <a:lnTo>
                    <a:pt x="72" y="100"/>
                  </a:lnTo>
                  <a:lnTo>
                    <a:pt x="72" y="40"/>
                  </a:lnTo>
                  <a:close/>
                  <a:moveTo>
                    <a:pt x="76" y="0"/>
                  </a:moveTo>
                  <a:lnTo>
                    <a:pt x="94" y="0"/>
                  </a:lnTo>
                  <a:lnTo>
                    <a:pt x="94" y="100"/>
                  </a:lnTo>
                  <a:lnTo>
                    <a:pt x="111" y="100"/>
                  </a:lnTo>
                  <a:lnTo>
                    <a:pt x="111" y="121"/>
                  </a:lnTo>
                  <a:lnTo>
                    <a:pt x="94" y="121"/>
                  </a:lnTo>
                  <a:lnTo>
                    <a:pt x="94" y="159"/>
                  </a:lnTo>
                  <a:lnTo>
                    <a:pt x="72" y="159"/>
                  </a:lnTo>
                  <a:lnTo>
                    <a:pt x="72" y="121"/>
                  </a:lnTo>
                  <a:lnTo>
                    <a:pt x="0" y="121"/>
                  </a:lnTo>
                  <a:lnTo>
                    <a:pt x="0" y="10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3" name="Rectangle 768"/>
            <p:cNvSpPr>
              <a:spLocks noChangeArrowheads="1"/>
            </p:cNvSpPr>
            <p:nvPr/>
          </p:nvSpPr>
          <p:spPr bwMode="auto">
            <a:xfrm>
              <a:off x="2613985" y="4069673"/>
              <a:ext cx="10938" cy="11626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4" name="Freeform 769"/>
            <p:cNvSpPr>
              <a:spLocks/>
            </p:cNvSpPr>
            <p:nvPr/>
          </p:nvSpPr>
          <p:spPr bwMode="auto">
            <a:xfrm>
              <a:off x="2640833" y="4003790"/>
              <a:ext cx="51708" cy="77509"/>
            </a:xfrm>
            <a:custGeom>
              <a:avLst/>
              <a:gdLst>
                <a:gd name="T0" fmla="*/ 18 w 105"/>
                <a:gd name="T1" fmla="*/ 0 h 161"/>
                <a:gd name="T2" fmla="*/ 96 w 105"/>
                <a:gd name="T3" fmla="*/ 0 h 161"/>
                <a:gd name="T4" fmla="*/ 96 w 105"/>
                <a:gd name="T5" fmla="*/ 21 h 161"/>
                <a:gd name="T6" fmla="*/ 35 w 105"/>
                <a:gd name="T7" fmla="*/ 21 h 161"/>
                <a:gd name="T8" fmla="*/ 27 w 105"/>
                <a:gd name="T9" fmla="*/ 62 h 161"/>
                <a:gd name="T10" fmla="*/ 42 w 105"/>
                <a:gd name="T11" fmla="*/ 54 h 161"/>
                <a:gd name="T12" fmla="*/ 57 w 105"/>
                <a:gd name="T13" fmla="*/ 51 h 161"/>
                <a:gd name="T14" fmla="*/ 75 w 105"/>
                <a:gd name="T15" fmla="*/ 54 h 161"/>
                <a:gd name="T16" fmla="*/ 91 w 105"/>
                <a:gd name="T17" fmla="*/ 65 h 161"/>
                <a:gd name="T18" fmla="*/ 102 w 105"/>
                <a:gd name="T19" fmla="*/ 83 h 161"/>
                <a:gd name="T20" fmla="*/ 105 w 105"/>
                <a:gd name="T21" fmla="*/ 104 h 161"/>
                <a:gd name="T22" fmla="*/ 102 w 105"/>
                <a:gd name="T23" fmla="*/ 124 h 161"/>
                <a:gd name="T24" fmla="*/ 92 w 105"/>
                <a:gd name="T25" fmla="*/ 142 h 161"/>
                <a:gd name="T26" fmla="*/ 81 w 105"/>
                <a:gd name="T27" fmla="*/ 151 h 161"/>
                <a:gd name="T28" fmla="*/ 67 w 105"/>
                <a:gd name="T29" fmla="*/ 159 h 161"/>
                <a:gd name="T30" fmla="*/ 51 w 105"/>
                <a:gd name="T31" fmla="*/ 161 h 161"/>
                <a:gd name="T32" fmla="*/ 30 w 105"/>
                <a:gd name="T33" fmla="*/ 158 h 161"/>
                <a:gd name="T34" fmla="*/ 16 w 105"/>
                <a:gd name="T35" fmla="*/ 148 h 161"/>
                <a:gd name="T36" fmla="*/ 5 w 105"/>
                <a:gd name="T37" fmla="*/ 134 h 161"/>
                <a:gd name="T38" fmla="*/ 0 w 105"/>
                <a:gd name="T39" fmla="*/ 116 h 161"/>
                <a:gd name="T40" fmla="*/ 21 w 105"/>
                <a:gd name="T41" fmla="*/ 115 h 161"/>
                <a:gd name="T42" fmla="*/ 22 w 105"/>
                <a:gd name="T43" fmla="*/ 123 h 161"/>
                <a:gd name="T44" fmla="*/ 26 w 105"/>
                <a:gd name="T45" fmla="*/ 129 h 161"/>
                <a:gd name="T46" fmla="*/ 30 w 105"/>
                <a:gd name="T47" fmla="*/ 135 h 161"/>
                <a:gd name="T48" fmla="*/ 37 w 105"/>
                <a:gd name="T49" fmla="*/ 139 h 161"/>
                <a:gd name="T50" fmla="*/ 43 w 105"/>
                <a:gd name="T51" fmla="*/ 142 h 161"/>
                <a:gd name="T52" fmla="*/ 51 w 105"/>
                <a:gd name="T53" fmla="*/ 142 h 161"/>
                <a:gd name="T54" fmla="*/ 57 w 105"/>
                <a:gd name="T55" fmla="*/ 142 h 161"/>
                <a:gd name="T56" fmla="*/ 65 w 105"/>
                <a:gd name="T57" fmla="*/ 140 h 161"/>
                <a:gd name="T58" fmla="*/ 70 w 105"/>
                <a:gd name="T59" fmla="*/ 137 h 161"/>
                <a:gd name="T60" fmla="*/ 75 w 105"/>
                <a:gd name="T61" fmla="*/ 132 h 161"/>
                <a:gd name="T62" fmla="*/ 81 w 105"/>
                <a:gd name="T63" fmla="*/ 119 h 161"/>
                <a:gd name="T64" fmla="*/ 85 w 105"/>
                <a:gd name="T65" fmla="*/ 105 h 161"/>
                <a:gd name="T66" fmla="*/ 81 w 105"/>
                <a:gd name="T67" fmla="*/ 91 h 161"/>
                <a:gd name="T68" fmla="*/ 75 w 105"/>
                <a:gd name="T69" fmla="*/ 80 h 161"/>
                <a:gd name="T70" fmla="*/ 72 w 105"/>
                <a:gd name="T71" fmla="*/ 75 h 161"/>
                <a:gd name="T72" fmla="*/ 65 w 105"/>
                <a:gd name="T73" fmla="*/ 72 h 161"/>
                <a:gd name="T74" fmla="*/ 59 w 105"/>
                <a:gd name="T75" fmla="*/ 70 h 161"/>
                <a:gd name="T76" fmla="*/ 51 w 105"/>
                <a:gd name="T77" fmla="*/ 70 h 161"/>
                <a:gd name="T78" fmla="*/ 45 w 105"/>
                <a:gd name="T79" fmla="*/ 70 h 161"/>
                <a:gd name="T80" fmla="*/ 38 w 105"/>
                <a:gd name="T81" fmla="*/ 72 h 161"/>
                <a:gd name="T82" fmla="*/ 34 w 105"/>
                <a:gd name="T83" fmla="*/ 73 h 161"/>
                <a:gd name="T84" fmla="*/ 27 w 105"/>
                <a:gd name="T85" fmla="*/ 78 h 161"/>
                <a:gd name="T86" fmla="*/ 22 w 105"/>
                <a:gd name="T87" fmla="*/ 85 h 161"/>
                <a:gd name="T88" fmla="*/ 2 w 105"/>
                <a:gd name="T89" fmla="*/ 81 h 161"/>
                <a:gd name="T90" fmla="*/ 18 w 105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1">
                  <a:moveTo>
                    <a:pt x="18" y="0"/>
                  </a:moveTo>
                  <a:lnTo>
                    <a:pt x="96" y="0"/>
                  </a:lnTo>
                  <a:lnTo>
                    <a:pt x="96" y="21"/>
                  </a:lnTo>
                  <a:lnTo>
                    <a:pt x="35" y="21"/>
                  </a:lnTo>
                  <a:lnTo>
                    <a:pt x="27" y="62"/>
                  </a:lnTo>
                  <a:lnTo>
                    <a:pt x="42" y="54"/>
                  </a:lnTo>
                  <a:lnTo>
                    <a:pt x="57" y="51"/>
                  </a:lnTo>
                  <a:lnTo>
                    <a:pt x="75" y="54"/>
                  </a:lnTo>
                  <a:lnTo>
                    <a:pt x="91" y="65"/>
                  </a:lnTo>
                  <a:lnTo>
                    <a:pt x="102" y="83"/>
                  </a:lnTo>
                  <a:lnTo>
                    <a:pt x="105" y="104"/>
                  </a:lnTo>
                  <a:lnTo>
                    <a:pt x="102" y="124"/>
                  </a:lnTo>
                  <a:lnTo>
                    <a:pt x="92" y="142"/>
                  </a:lnTo>
                  <a:lnTo>
                    <a:pt x="81" y="151"/>
                  </a:lnTo>
                  <a:lnTo>
                    <a:pt x="67" y="159"/>
                  </a:lnTo>
                  <a:lnTo>
                    <a:pt x="51" y="161"/>
                  </a:lnTo>
                  <a:lnTo>
                    <a:pt x="30" y="158"/>
                  </a:lnTo>
                  <a:lnTo>
                    <a:pt x="16" y="148"/>
                  </a:lnTo>
                  <a:lnTo>
                    <a:pt x="5" y="134"/>
                  </a:lnTo>
                  <a:lnTo>
                    <a:pt x="0" y="116"/>
                  </a:lnTo>
                  <a:lnTo>
                    <a:pt x="21" y="115"/>
                  </a:lnTo>
                  <a:lnTo>
                    <a:pt x="22" y="123"/>
                  </a:lnTo>
                  <a:lnTo>
                    <a:pt x="26" y="129"/>
                  </a:lnTo>
                  <a:lnTo>
                    <a:pt x="30" y="135"/>
                  </a:lnTo>
                  <a:lnTo>
                    <a:pt x="37" y="139"/>
                  </a:lnTo>
                  <a:lnTo>
                    <a:pt x="43" y="142"/>
                  </a:lnTo>
                  <a:lnTo>
                    <a:pt x="51" y="142"/>
                  </a:lnTo>
                  <a:lnTo>
                    <a:pt x="57" y="142"/>
                  </a:lnTo>
                  <a:lnTo>
                    <a:pt x="65" y="140"/>
                  </a:lnTo>
                  <a:lnTo>
                    <a:pt x="70" y="137"/>
                  </a:lnTo>
                  <a:lnTo>
                    <a:pt x="75" y="132"/>
                  </a:lnTo>
                  <a:lnTo>
                    <a:pt x="81" y="119"/>
                  </a:lnTo>
                  <a:lnTo>
                    <a:pt x="85" y="105"/>
                  </a:lnTo>
                  <a:lnTo>
                    <a:pt x="81" y="91"/>
                  </a:lnTo>
                  <a:lnTo>
                    <a:pt x="75" y="80"/>
                  </a:lnTo>
                  <a:lnTo>
                    <a:pt x="72" y="75"/>
                  </a:lnTo>
                  <a:lnTo>
                    <a:pt x="65" y="72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38" y="72"/>
                  </a:lnTo>
                  <a:lnTo>
                    <a:pt x="34" y="73"/>
                  </a:lnTo>
                  <a:lnTo>
                    <a:pt x="27" y="78"/>
                  </a:lnTo>
                  <a:lnTo>
                    <a:pt x="22" y="85"/>
                  </a:lnTo>
                  <a:lnTo>
                    <a:pt x="2" y="8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5" name="Line 770"/>
            <p:cNvSpPr>
              <a:spLocks noChangeShapeType="1"/>
            </p:cNvSpPr>
            <p:nvPr/>
          </p:nvSpPr>
          <p:spPr bwMode="auto">
            <a:xfrm>
              <a:off x="2720383" y="3609465"/>
              <a:ext cx="21876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6" name="Line 771"/>
            <p:cNvSpPr>
              <a:spLocks noChangeShapeType="1"/>
            </p:cNvSpPr>
            <p:nvPr/>
          </p:nvSpPr>
          <p:spPr bwMode="auto">
            <a:xfrm flipH="1">
              <a:off x="4806586" y="3609465"/>
              <a:ext cx="22871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7" name="Freeform 772"/>
            <p:cNvSpPr>
              <a:spLocks/>
            </p:cNvSpPr>
            <p:nvPr/>
          </p:nvSpPr>
          <p:spPr bwMode="auto">
            <a:xfrm>
              <a:off x="2640833" y="3571680"/>
              <a:ext cx="51708" cy="78478"/>
            </a:xfrm>
            <a:custGeom>
              <a:avLst/>
              <a:gdLst>
                <a:gd name="T0" fmla="*/ 18 w 105"/>
                <a:gd name="T1" fmla="*/ 0 h 160"/>
                <a:gd name="T2" fmla="*/ 96 w 105"/>
                <a:gd name="T3" fmla="*/ 0 h 160"/>
                <a:gd name="T4" fmla="*/ 96 w 105"/>
                <a:gd name="T5" fmla="*/ 20 h 160"/>
                <a:gd name="T6" fmla="*/ 35 w 105"/>
                <a:gd name="T7" fmla="*/ 20 h 160"/>
                <a:gd name="T8" fmla="*/ 27 w 105"/>
                <a:gd name="T9" fmla="*/ 62 h 160"/>
                <a:gd name="T10" fmla="*/ 42 w 105"/>
                <a:gd name="T11" fmla="*/ 54 h 160"/>
                <a:gd name="T12" fmla="*/ 57 w 105"/>
                <a:gd name="T13" fmla="*/ 51 h 160"/>
                <a:gd name="T14" fmla="*/ 75 w 105"/>
                <a:gd name="T15" fmla="*/ 54 h 160"/>
                <a:gd name="T16" fmla="*/ 91 w 105"/>
                <a:gd name="T17" fmla="*/ 65 h 160"/>
                <a:gd name="T18" fmla="*/ 102 w 105"/>
                <a:gd name="T19" fmla="*/ 82 h 160"/>
                <a:gd name="T20" fmla="*/ 105 w 105"/>
                <a:gd name="T21" fmla="*/ 103 h 160"/>
                <a:gd name="T22" fmla="*/ 102 w 105"/>
                <a:gd name="T23" fmla="*/ 124 h 160"/>
                <a:gd name="T24" fmla="*/ 92 w 105"/>
                <a:gd name="T25" fmla="*/ 141 h 160"/>
                <a:gd name="T26" fmla="*/ 81 w 105"/>
                <a:gd name="T27" fmla="*/ 152 h 160"/>
                <a:gd name="T28" fmla="*/ 67 w 105"/>
                <a:gd name="T29" fmla="*/ 159 h 160"/>
                <a:gd name="T30" fmla="*/ 51 w 105"/>
                <a:gd name="T31" fmla="*/ 160 h 160"/>
                <a:gd name="T32" fmla="*/ 30 w 105"/>
                <a:gd name="T33" fmla="*/ 157 h 160"/>
                <a:gd name="T34" fmla="*/ 16 w 105"/>
                <a:gd name="T35" fmla="*/ 148 h 160"/>
                <a:gd name="T36" fmla="*/ 5 w 105"/>
                <a:gd name="T37" fmla="*/ 135 h 160"/>
                <a:gd name="T38" fmla="*/ 0 w 105"/>
                <a:gd name="T39" fmla="*/ 116 h 160"/>
                <a:gd name="T40" fmla="*/ 21 w 105"/>
                <a:gd name="T41" fmla="*/ 114 h 160"/>
                <a:gd name="T42" fmla="*/ 22 w 105"/>
                <a:gd name="T43" fmla="*/ 122 h 160"/>
                <a:gd name="T44" fmla="*/ 26 w 105"/>
                <a:gd name="T45" fmla="*/ 129 h 160"/>
                <a:gd name="T46" fmla="*/ 30 w 105"/>
                <a:gd name="T47" fmla="*/ 135 h 160"/>
                <a:gd name="T48" fmla="*/ 37 w 105"/>
                <a:gd name="T49" fmla="*/ 138 h 160"/>
                <a:gd name="T50" fmla="*/ 43 w 105"/>
                <a:gd name="T51" fmla="*/ 141 h 160"/>
                <a:gd name="T52" fmla="*/ 51 w 105"/>
                <a:gd name="T53" fmla="*/ 141 h 160"/>
                <a:gd name="T54" fmla="*/ 57 w 105"/>
                <a:gd name="T55" fmla="*/ 141 h 160"/>
                <a:gd name="T56" fmla="*/ 65 w 105"/>
                <a:gd name="T57" fmla="*/ 140 h 160"/>
                <a:gd name="T58" fmla="*/ 70 w 105"/>
                <a:gd name="T59" fmla="*/ 136 h 160"/>
                <a:gd name="T60" fmla="*/ 75 w 105"/>
                <a:gd name="T61" fmla="*/ 132 h 160"/>
                <a:gd name="T62" fmla="*/ 81 w 105"/>
                <a:gd name="T63" fmla="*/ 119 h 160"/>
                <a:gd name="T64" fmla="*/ 85 w 105"/>
                <a:gd name="T65" fmla="*/ 105 h 160"/>
                <a:gd name="T66" fmla="*/ 81 w 105"/>
                <a:gd name="T67" fmla="*/ 90 h 160"/>
                <a:gd name="T68" fmla="*/ 75 w 105"/>
                <a:gd name="T69" fmla="*/ 79 h 160"/>
                <a:gd name="T70" fmla="*/ 72 w 105"/>
                <a:gd name="T71" fmla="*/ 74 h 160"/>
                <a:gd name="T72" fmla="*/ 65 w 105"/>
                <a:gd name="T73" fmla="*/ 71 h 160"/>
                <a:gd name="T74" fmla="*/ 59 w 105"/>
                <a:gd name="T75" fmla="*/ 70 h 160"/>
                <a:gd name="T76" fmla="*/ 51 w 105"/>
                <a:gd name="T77" fmla="*/ 70 h 160"/>
                <a:gd name="T78" fmla="*/ 45 w 105"/>
                <a:gd name="T79" fmla="*/ 70 h 160"/>
                <a:gd name="T80" fmla="*/ 38 w 105"/>
                <a:gd name="T81" fmla="*/ 71 h 160"/>
                <a:gd name="T82" fmla="*/ 34 w 105"/>
                <a:gd name="T83" fmla="*/ 73 h 160"/>
                <a:gd name="T84" fmla="*/ 27 w 105"/>
                <a:gd name="T85" fmla="*/ 78 h 160"/>
                <a:gd name="T86" fmla="*/ 22 w 105"/>
                <a:gd name="T87" fmla="*/ 84 h 160"/>
                <a:gd name="T88" fmla="*/ 2 w 105"/>
                <a:gd name="T89" fmla="*/ 81 h 160"/>
                <a:gd name="T90" fmla="*/ 18 w 105"/>
                <a:gd name="T9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0">
                  <a:moveTo>
                    <a:pt x="18" y="0"/>
                  </a:moveTo>
                  <a:lnTo>
                    <a:pt x="96" y="0"/>
                  </a:lnTo>
                  <a:lnTo>
                    <a:pt x="96" y="20"/>
                  </a:lnTo>
                  <a:lnTo>
                    <a:pt x="35" y="20"/>
                  </a:lnTo>
                  <a:lnTo>
                    <a:pt x="27" y="62"/>
                  </a:lnTo>
                  <a:lnTo>
                    <a:pt x="42" y="54"/>
                  </a:lnTo>
                  <a:lnTo>
                    <a:pt x="57" y="51"/>
                  </a:lnTo>
                  <a:lnTo>
                    <a:pt x="75" y="54"/>
                  </a:lnTo>
                  <a:lnTo>
                    <a:pt x="91" y="65"/>
                  </a:lnTo>
                  <a:lnTo>
                    <a:pt x="102" y="82"/>
                  </a:lnTo>
                  <a:lnTo>
                    <a:pt x="105" y="103"/>
                  </a:lnTo>
                  <a:lnTo>
                    <a:pt x="102" y="124"/>
                  </a:lnTo>
                  <a:lnTo>
                    <a:pt x="92" y="141"/>
                  </a:lnTo>
                  <a:lnTo>
                    <a:pt x="81" y="152"/>
                  </a:lnTo>
                  <a:lnTo>
                    <a:pt x="67" y="159"/>
                  </a:lnTo>
                  <a:lnTo>
                    <a:pt x="51" y="160"/>
                  </a:lnTo>
                  <a:lnTo>
                    <a:pt x="30" y="157"/>
                  </a:lnTo>
                  <a:lnTo>
                    <a:pt x="16" y="148"/>
                  </a:lnTo>
                  <a:lnTo>
                    <a:pt x="5" y="135"/>
                  </a:lnTo>
                  <a:lnTo>
                    <a:pt x="0" y="116"/>
                  </a:lnTo>
                  <a:lnTo>
                    <a:pt x="21" y="114"/>
                  </a:lnTo>
                  <a:lnTo>
                    <a:pt x="22" y="122"/>
                  </a:lnTo>
                  <a:lnTo>
                    <a:pt x="26" y="129"/>
                  </a:lnTo>
                  <a:lnTo>
                    <a:pt x="30" y="135"/>
                  </a:lnTo>
                  <a:lnTo>
                    <a:pt x="37" y="138"/>
                  </a:lnTo>
                  <a:lnTo>
                    <a:pt x="43" y="141"/>
                  </a:lnTo>
                  <a:lnTo>
                    <a:pt x="51" y="141"/>
                  </a:lnTo>
                  <a:lnTo>
                    <a:pt x="57" y="141"/>
                  </a:lnTo>
                  <a:lnTo>
                    <a:pt x="65" y="140"/>
                  </a:lnTo>
                  <a:lnTo>
                    <a:pt x="70" y="136"/>
                  </a:lnTo>
                  <a:lnTo>
                    <a:pt x="75" y="132"/>
                  </a:lnTo>
                  <a:lnTo>
                    <a:pt x="81" y="119"/>
                  </a:lnTo>
                  <a:lnTo>
                    <a:pt x="85" y="105"/>
                  </a:lnTo>
                  <a:lnTo>
                    <a:pt x="81" y="90"/>
                  </a:lnTo>
                  <a:lnTo>
                    <a:pt x="75" y="79"/>
                  </a:lnTo>
                  <a:lnTo>
                    <a:pt x="72" y="74"/>
                  </a:lnTo>
                  <a:lnTo>
                    <a:pt x="65" y="71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38" y="71"/>
                  </a:lnTo>
                  <a:lnTo>
                    <a:pt x="34" y="73"/>
                  </a:lnTo>
                  <a:lnTo>
                    <a:pt x="27" y="78"/>
                  </a:lnTo>
                  <a:lnTo>
                    <a:pt x="22" y="84"/>
                  </a:lnTo>
                  <a:lnTo>
                    <a:pt x="2" y="8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8" name="Line 773"/>
            <p:cNvSpPr>
              <a:spLocks noChangeShapeType="1"/>
            </p:cNvSpPr>
            <p:nvPr/>
          </p:nvSpPr>
          <p:spPr bwMode="auto">
            <a:xfrm>
              <a:off x="2720383" y="3178323"/>
              <a:ext cx="21876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09" name="Line 774"/>
            <p:cNvSpPr>
              <a:spLocks noChangeShapeType="1"/>
            </p:cNvSpPr>
            <p:nvPr/>
          </p:nvSpPr>
          <p:spPr bwMode="auto">
            <a:xfrm flipH="1">
              <a:off x="4806586" y="3178323"/>
              <a:ext cx="22871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0" name="Freeform 775"/>
            <p:cNvSpPr>
              <a:spLocks/>
            </p:cNvSpPr>
            <p:nvPr/>
          </p:nvSpPr>
          <p:spPr bwMode="auto">
            <a:xfrm>
              <a:off x="2547362" y="3140538"/>
              <a:ext cx="51708" cy="78478"/>
            </a:xfrm>
            <a:custGeom>
              <a:avLst/>
              <a:gdLst>
                <a:gd name="T0" fmla="*/ 19 w 105"/>
                <a:gd name="T1" fmla="*/ 0 h 160"/>
                <a:gd name="T2" fmla="*/ 97 w 105"/>
                <a:gd name="T3" fmla="*/ 0 h 160"/>
                <a:gd name="T4" fmla="*/ 97 w 105"/>
                <a:gd name="T5" fmla="*/ 21 h 160"/>
                <a:gd name="T6" fmla="*/ 37 w 105"/>
                <a:gd name="T7" fmla="*/ 21 h 160"/>
                <a:gd name="T8" fmla="*/ 29 w 105"/>
                <a:gd name="T9" fmla="*/ 62 h 160"/>
                <a:gd name="T10" fmla="*/ 43 w 105"/>
                <a:gd name="T11" fmla="*/ 54 h 160"/>
                <a:gd name="T12" fmla="*/ 58 w 105"/>
                <a:gd name="T13" fmla="*/ 51 h 160"/>
                <a:gd name="T14" fmla="*/ 77 w 105"/>
                <a:gd name="T15" fmla="*/ 54 h 160"/>
                <a:gd name="T16" fmla="*/ 93 w 105"/>
                <a:gd name="T17" fmla="*/ 65 h 160"/>
                <a:gd name="T18" fmla="*/ 102 w 105"/>
                <a:gd name="T19" fmla="*/ 83 h 160"/>
                <a:gd name="T20" fmla="*/ 105 w 105"/>
                <a:gd name="T21" fmla="*/ 103 h 160"/>
                <a:gd name="T22" fmla="*/ 102 w 105"/>
                <a:gd name="T23" fmla="*/ 124 h 160"/>
                <a:gd name="T24" fmla="*/ 94 w 105"/>
                <a:gd name="T25" fmla="*/ 141 h 160"/>
                <a:gd name="T26" fmla="*/ 81 w 105"/>
                <a:gd name="T27" fmla="*/ 152 h 160"/>
                <a:gd name="T28" fmla="*/ 69 w 105"/>
                <a:gd name="T29" fmla="*/ 159 h 160"/>
                <a:gd name="T30" fmla="*/ 51 w 105"/>
                <a:gd name="T31" fmla="*/ 160 h 160"/>
                <a:gd name="T32" fmla="*/ 32 w 105"/>
                <a:gd name="T33" fmla="*/ 157 h 160"/>
                <a:gd name="T34" fmla="*/ 16 w 105"/>
                <a:gd name="T35" fmla="*/ 148 h 160"/>
                <a:gd name="T36" fmla="*/ 5 w 105"/>
                <a:gd name="T37" fmla="*/ 133 h 160"/>
                <a:gd name="T38" fmla="*/ 0 w 105"/>
                <a:gd name="T39" fmla="*/ 116 h 160"/>
                <a:gd name="T40" fmla="*/ 23 w 105"/>
                <a:gd name="T41" fmla="*/ 114 h 160"/>
                <a:gd name="T42" fmla="*/ 24 w 105"/>
                <a:gd name="T43" fmla="*/ 122 h 160"/>
                <a:gd name="T44" fmla="*/ 27 w 105"/>
                <a:gd name="T45" fmla="*/ 129 h 160"/>
                <a:gd name="T46" fmla="*/ 32 w 105"/>
                <a:gd name="T47" fmla="*/ 135 h 160"/>
                <a:gd name="T48" fmla="*/ 37 w 105"/>
                <a:gd name="T49" fmla="*/ 138 h 160"/>
                <a:gd name="T50" fmla="*/ 45 w 105"/>
                <a:gd name="T51" fmla="*/ 141 h 160"/>
                <a:gd name="T52" fmla="*/ 51 w 105"/>
                <a:gd name="T53" fmla="*/ 141 h 160"/>
                <a:gd name="T54" fmla="*/ 59 w 105"/>
                <a:gd name="T55" fmla="*/ 141 h 160"/>
                <a:gd name="T56" fmla="*/ 66 w 105"/>
                <a:gd name="T57" fmla="*/ 140 h 160"/>
                <a:gd name="T58" fmla="*/ 72 w 105"/>
                <a:gd name="T59" fmla="*/ 137 h 160"/>
                <a:gd name="T60" fmla="*/ 77 w 105"/>
                <a:gd name="T61" fmla="*/ 132 h 160"/>
                <a:gd name="T62" fmla="*/ 83 w 105"/>
                <a:gd name="T63" fmla="*/ 119 h 160"/>
                <a:gd name="T64" fmla="*/ 85 w 105"/>
                <a:gd name="T65" fmla="*/ 105 h 160"/>
                <a:gd name="T66" fmla="*/ 83 w 105"/>
                <a:gd name="T67" fmla="*/ 90 h 160"/>
                <a:gd name="T68" fmla="*/ 77 w 105"/>
                <a:gd name="T69" fmla="*/ 79 h 160"/>
                <a:gd name="T70" fmla="*/ 72 w 105"/>
                <a:gd name="T71" fmla="*/ 75 h 160"/>
                <a:gd name="T72" fmla="*/ 67 w 105"/>
                <a:gd name="T73" fmla="*/ 71 h 160"/>
                <a:gd name="T74" fmla="*/ 59 w 105"/>
                <a:gd name="T75" fmla="*/ 70 h 160"/>
                <a:gd name="T76" fmla="*/ 53 w 105"/>
                <a:gd name="T77" fmla="*/ 70 h 160"/>
                <a:gd name="T78" fmla="*/ 46 w 105"/>
                <a:gd name="T79" fmla="*/ 70 h 160"/>
                <a:gd name="T80" fmla="*/ 40 w 105"/>
                <a:gd name="T81" fmla="*/ 71 h 160"/>
                <a:gd name="T82" fmla="*/ 35 w 105"/>
                <a:gd name="T83" fmla="*/ 73 h 160"/>
                <a:gd name="T84" fmla="*/ 29 w 105"/>
                <a:gd name="T85" fmla="*/ 78 h 160"/>
                <a:gd name="T86" fmla="*/ 24 w 105"/>
                <a:gd name="T87" fmla="*/ 84 h 160"/>
                <a:gd name="T88" fmla="*/ 4 w 105"/>
                <a:gd name="T89" fmla="*/ 81 h 160"/>
                <a:gd name="T90" fmla="*/ 19 w 105"/>
                <a:gd name="T9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0">
                  <a:moveTo>
                    <a:pt x="19" y="0"/>
                  </a:moveTo>
                  <a:lnTo>
                    <a:pt x="97" y="0"/>
                  </a:lnTo>
                  <a:lnTo>
                    <a:pt x="97" y="21"/>
                  </a:lnTo>
                  <a:lnTo>
                    <a:pt x="37" y="21"/>
                  </a:lnTo>
                  <a:lnTo>
                    <a:pt x="29" y="62"/>
                  </a:lnTo>
                  <a:lnTo>
                    <a:pt x="43" y="54"/>
                  </a:lnTo>
                  <a:lnTo>
                    <a:pt x="58" y="51"/>
                  </a:lnTo>
                  <a:lnTo>
                    <a:pt x="77" y="54"/>
                  </a:lnTo>
                  <a:lnTo>
                    <a:pt x="93" y="65"/>
                  </a:lnTo>
                  <a:lnTo>
                    <a:pt x="102" y="83"/>
                  </a:lnTo>
                  <a:lnTo>
                    <a:pt x="105" y="103"/>
                  </a:lnTo>
                  <a:lnTo>
                    <a:pt x="102" y="124"/>
                  </a:lnTo>
                  <a:lnTo>
                    <a:pt x="94" y="141"/>
                  </a:lnTo>
                  <a:lnTo>
                    <a:pt x="81" y="152"/>
                  </a:lnTo>
                  <a:lnTo>
                    <a:pt x="69" y="159"/>
                  </a:lnTo>
                  <a:lnTo>
                    <a:pt x="51" y="160"/>
                  </a:lnTo>
                  <a:lnTo>
                    <a:pt x="32" y="157"/>
                  </a:lnTo>
                  <a:lnTo>
                    <a:pt x="16" y="148"/>
                  </a:lnTo>
                  <a:lnTo>
                    <a:pt x="5" y="133"/>
                  </a:lnTo>
                  <a:lnTo>
                    <a:pt x="0" y="116"/>
                  </a:lnTo>
                  <a:lnTo>
                    <a:pt x="23" y="114"/>
                  </a:lnTo>
                  <a:lnTo>
                    <a:pt x="24" y="122"/>
                  </a:lnTo>
                  <a:lnTo>
                    <a:pt x="27" y="129"/>
                  </a:lnTo>
                  <a:lnTo>
                    <a:pt x="32" y="135"/>
                  </a:lnTo>
                  <a:lnTo>
                    <a:pt x="37" y="138"/>
                  </a:lnTo>
                  <a:lnTo>
                    <a:pt x="45" y="141"/>
                  </a:lnTo>
                  <a:lnTo>
                    <a:pt x="51" y="141"/>
                  </a:lnTo>
                  <a:lnTo>
                    <a:pt x="59" y="141"/>
                  </a:lnTo>
                  <a:lnTo>
                    <a:pt x="66" y="140"/>
                  </a:lnTo>
                  <a:lnTo>
                    <a:pt x="72" y="137"/>
                  </a:lnTo>
                  <a:lnTo>
                    <a:pt x="77" y="132"/>
                  </a:lnTo>
                  <a:lnTo>
                    <a:pt x="83" y="119"/>
                  </a:lnTo>
                  <a:lnTo>
                    <a:pt x="85" y="105"/>
                  </a:lnTo>
                  <a:lnTo>
                    <a:pt x="83" y="90"/>
                  </a:lnTo>
                  <a:lnTo>
                    <a:pt x="77" y="79"/>
                  </a:lnTo>
                  <a:lnTo>
                    <a:pt x="72" y="75"/>
                  </a:lnTo>
                  <a:lnTo>
                    <a:pt x="67" y="71"/>
                  </a:lnTo>
                  <a:lnTo>
                    <a:pt x="59" y="70"/>
                  </a:lnTo>
                  <a:lnTo>
                    <a:pt x="53" y="70"/>
                  </a:lnTo>
                  <a:lnTo>
                    <a:pt x="46" y="70"/>
                  </a:lnTo>
                  <a:lnTo>
                    <a:pt x="40" y="71"/>
                  </a:lnTo>
                  <a:lnTo>
                    <a:pt x="35" y="73"/>
                  </a:lnTo>
                  <a:lnTo>
                    <a:pt x="29" y="78"/>
                  </a:lnTo>
                  <a:lnTo>
                    <a:pt x="24" y="84"/>
                  </a:lnTo>
                  <a:lnTo>
                    <a:pt x="4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1" name="Rectangle 776"/>
            <p:cNvSpPr>
              <a:spLocks noChangeArrowheads="1"/>
            </p:cNvSpPr>
            <p:nvPr/>
          </p:nvSpPr>
          <p:spPr bwMode="auto">
            <a:xfrm>
              <a:off x="2613985" y="3207389"/>
              <a:ext cx="10938" cy="106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2" name="Freeform 777"/>
            <p:cNvSpPr>
              <a:spLocks/>
            </p:cNvSpPr>
            <p:nvPr/>
          </p:nvSpPr>
          <p:spPr bwMode="auto">
            <a:xfrm>
              <a:off x="2640833" y="3140538"/>
              <a:ext cx="51708" cy="78478"/>
            </a:xfrm>
            <a:custGeom>
              <a:avLst/>
              <a:gdLst>
                <a:gd name="T0" fmla="*/ 18 w 105"/>
                <a:gd name="T1" fmla="*/ 0 h 160"/>
                <a:gd name="T2" fmla="*/ 96 w 105"/>
                <a:gd name="T3" fmla="*/ 0 h 160"/>
                <a:gd name="T4" fmla="*/ 96 w 105"/>
                <a:gd name="T5" fmla="*/ 21 h 160"/>
                <a:gd name="T6" fmla="*/ 35 w 105"/>
                <a:gd name="T7" fmla="*/ 21 h 160"/>
                <a:gd name="T8" fmla="*/ 27 w 105"/>
                <a:gd name="T9" fmla="*/ 62 h 160"/>
                <a:gd name="T10" fmla="*/ 42 w 105"/>
                <a:gd name="T11" fmla="*/ 54 h 160"/>
                <a:gd name="T12" fmla="*/ 57 w 105"/>
                <a:gd name="T13" fmla="*/ 51 h 160"/>
                <a:gd name="T14" fmla="*/ 75 w 105"/>
                <a:gd name="T15" fmla="*/ 54 h 160"/>
                <a:gd name="T16" fmla="*/ 91 w 105"/>
                <a:gd name="T17" fmla="*/ 65 h 160"/>
                <a:gd name="T18" fmla="*/ 102 w 105"/>
                <a:gd name="T19" fmla="*/ 83 h 160"/>
                <a:gd name="T20" fmla="*/ 105 w 105"/>
                <a:gd name="T21" fmla="*/ 103 h 160"/>
                <a:gd name="T22" fmla="*/ 102 w 105"/>
                <a:gd name="T23" fmla="*/ 124 h 160"/>
                <a:gd name="T24" fmla="*/ 92 w 105"/>
                <a:gd name="T25" fmla="*/ 141 h 160"/>
                <a:gd name="T26" fmla="*/ 81 w 105"/>
                <a:gd name="T27" fmla="*/ 152 h 160"/>
                <a:gd name="T28" fmla="*/ 67 w 105"/>
                <a:gd name="T29" fmla="*/ 159 h 160"/>
                <a:gd name="T30" fmla="*/ 51 w 105"/>
                <a:gd name="T31" fmla="*/ 160 h 160"/>
                <a:gd name="T32" fmla="*/ 30 w 105"/>
                <a:gd name="T33" fmla="*/ 157 h 160"/>
                <a:gd name="T34" fmla="*/ 16 w 105"/>
                <a:gd name="T35" fmla="*/ 148 h 160"/>
                <a:gd name="T36" fmla="*/ 5 w 105"/>
                <a:gd name="T37" fmla="*/ 133 h 160"/>
                <a:gd name="T38" fmla="*/ 0 w 105"/>
                <a:gd name="T39" fmla="*/ 116 h 160"/>
                <a:gd name="T40" fmla="*/ 21 w 105"/>
                <a:gd name="T41" fmla="*/ 114 h 160"/>
                <a:gd name="T42" fmla="*/ 22 w 105"/>
                <a:gd name="T43" fmla="*/ 122 h 160"/>
                <a:gd name="T44" fmla="*/ 26 w 105"/>
                <a:gd name="T45" fmla="*/ 129 h 160"/>
                <a:gd name="T46" fmla="*/ 30 w 105"/>
                <a:gd name="T47" fmla="*/ 135 h 160"/>
                <a:gd name="T48" fmla="*/ 37 w 105"/>
                <a:gd name="T49" fmla="*/ 138 h 160"/>
                <a:gd name="T50" fmla="*/ 43 w 105"/>
                <a:gd name="T51" fmla="*/ 141 h 160"/>
                <a:gd name="T52" fmla="*/ 51 w 105"/>
                <a:gd name="T53" fmla="*/ 141 h 160"/>
                <a:gd name="T54" fmla="*/ 57 w 105"/>
                <a:gd name="T55" fmla="*/ 141 h 160"/>
                <a:gd name="T56" fmla="*/ 65 w 105"/>
                <a:gd name="T57" fmla="*/ 140 h 160"/>
                <a:gd name="T58" fmla="*/ 70 w 105"/>
                <a:gd name="T59" fmla="*/ 137 h 160"/>
                <a:gd name="T60" fmla="*/ 75 w 105"/>
                <a:gd name="T61" fmla="*/ 132 h 160"/>
                <a:gd name="T62" fmla="*/ 81 w 105"/>
                <a:gd name="T63" fmla="*/ 119 h 160"/>
                <a:gd name="T64" fmla="*/ 85 w 105"/>
                <a:gd name="T65" fmla="*/ 105 h 160"/>
                <a:gd name="T66" fmla="*/ 81 w 105"/>
                <a:gd name="T67" fmla="*/ 90 h 160"/>
                <a:gd name="T68" fmla="*/ 75 w 105"/>
                <a:gd name="T69" fmla="*/ 79 h 160"/>
                <a:gd name="T70" fmla="*/ 72 w 105"/>
                <a:gd name="T71" fmla="*/ 75 h 160"/>
                <a:gd name="T72" fmla="*/ 65 w 105"/>
                <a:gd name="T73" fmla="*/ 71 h 160"/>
                <a:gd name="T74" fmla="*/ 59 w 105"/>
                <a:gd name="T75" fmla="*/ 70 h 160"/>
                <a:gd name="T76" fmla="*/ 51 w 105"/>
                <a:gd name="T77" fmla="*/ 70 h 160"/>
                <a:gd name="T78" fmla="*/ 45 w 105"/>
                <a:gd name="T79" fmla="*/ 70 h 160"/>
                <a:gd name="T80" fmla="*/ 38 w 105"/>
                <a:gd name="T81" fmla="*/ 71 h 160"/>
                <a:gd name="T82" fmla="*/ 34 w 105"/>
                <a:gd name="T83" fmla="*/ 73 h 160"/>
                <a:gd name="T84" fmla="*/ 27 w 105"/>
                <a:gd name="T85" fmla="*/ 78 h 160"/>
                <a:gd name="T86" fmla="*/ 22 w 105"/>
                <a:gd name="T87" fmla="*/ 84 h 160"/>
                <a:gd name="T88" fmla="*/ 2 w 105"/>
                <a:gd name="T89" fmla="*/ 81 h 160"/>
                <a:gd name="T90" fmla="*/ 18 w 105"/>
                <a:gd name="T9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0">
                  <a:moveTo>
                    <a:pt x="18" y="0"/>
                  </a:moveTo>
                  <a:lnTo>
                    <a:pt x="96" y="0"/>
                  </a:lnTo>
                  <a:lnTo>
                    <a:pt x="96" y="21"/>
                  </a:lnTo>
                  <a:lnTo>
                    <a:pt x="35" y="21"/>
                  </a:lnTo>
                  <a:lnTo>
                    <a:pt x="27" y="62"/>
                  </a:lnTo>
                  <a:lnTo>
                    <a:pt x="42" y="54"/>
                  </a:lnTo>
                  <a:lnTo>
                    <a:pt x="57" y="51"/>
                  </a:lnTo>
                  <a:lnTo>
                    <a:pt x="75" y="54"/>
                  </a:lnTo>
                  <a:lnTo>
                    <a:pt x="91" y="65"/>
                  </a:lnTo>
                  <a:lnTo>
                    <a:pt x="102" y="83"/>
                  </a:lnTo>
                  <a:lnTo>
                    <a:pt x="105" y="103"/>
                  </a:lnTo>
                  <a:lnTo>
                    <a:pt x="102" y="124"/>
                  </a:lnTo>
                  <a:lnTo>
                    <a:pt x="92" y="141"/>
                  </a:lnTo>
                  <a:lnTo>
                    <a:pt x="81" y="152"/>
                  </a:lnTo>
                  <a:lnTo>
                    <a:pt x="67" y="159"/>
                  </a:lnTo>
                  <a:lnTo>
                    <a:pt x="51" y="160"/>
                  </a:lnTo>
                  <a:lnTo>
                    <a:pt x="30" y="157"/>
                  </a:lnTo>
                  <a:lnTo>
                    <a:pt x="16" y="148"/>
                  </a:lnTo>
                  <a:lnTo>
                    <a:pt x="5" y="133"/>
                  </a:lnTo>
                  <a:lnTo>
                    <a:pt x="0" y="116"/>
                  </a:lnTo>
                  <a:lnTo>
                    <a:pt x="21" y="114"/>
                  </a:lnTo>
                  <a:lnTo>
                    <a:pt x="22" y="122"/>
                  </a:lnTo>
                  <a:lnTo>
                    <a:pt x="26" y="129"/>
                  </a:lnTo>
                  <a:lnTo>
                    <a:pt x="30" y="135"/>
                  </a:lnTo>
                  <a:lnTo>
                    <a:pt x="37" y="138"/>
                  </a:lnTo>
                  <a:lnTo>
                    <a:pt x="43" y="141"/>
                  </a:lnTo>
                  <a:lnTo>
                    <a:pt x="51" y="141"/>
                  </a:lnTo>
                  <a:lnTo>
                    <a:pt x="57" y="141"/>
                  </a:lnTo>
                  <a:lnTo>
                    <a:pt x="65" y="140"/>
                  </a:lnTo>
                  <a:lnTo>
                    <a:pt x="70" y="137"/>
                  </a:lnTo>
                  <a:lnTo>
                    <a:pt x="75" y="132"/>
                  </a:lnTo>
                  <a:lnTo>
                    <a:pt x="81" y="119"/>
                  </a:lnTo>
                  <a:lnTo>
                    <a:pt x="85" y="105"/>
                  </a:lnTo>
                  <a:lnTo>
                    <a:pt x="81" y="90"/>
                  </a:lnTo>
                  <a:lnTo>
                    <a:pt x="75" y="79"/>
                  </a:lnTo>
                  <a:lnTo>
                    <a:pt x="72" y="75"/>
                  </a:lnTo>
                  <a:lnTo>
                    <a:pt x="65" y="71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38" y="71"/>
                  </a:lnTo>
                  <a:lnTo>
                    <a:pt x="34" y="73"/>
                  </a:lnTo>
                  <a:lnTo>
                    <a:pt x="27" y="78"/>
                  </a:lnTo>
                  <a:lnTo>
                    <a:pt x="22" y="84"/>
                  </a:lnTo>
                  <a:lnTo>
                    <a:pt x="2" y="8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3" name="Line 778"/>
            <p:cNvSpPr>
              <a:spLocks noChangeShapeType="1"/>
            </p:cNvSpPr>
            <p:nvPr/>
          </p:nvSpPr>
          <p:spPr bwMode="auto">
            <a:xfrm>
              <a:off x="2720383" y="2747181"/>
              <a:ext cx="21876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4" name="Line 779"/>
            <p:cNvSpPr>
              <a:spLocks noChangeShapeType="1"/>
            </p:cNvSpPr>
            <p:nvPr/>
          </p:nvSpPr>
          <p:spPr bwMode="auto">
            <a:xfrm flipH="1">
              <a:off x="4806586" y="2747181"/>
              <a:ext cx="22871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5" name="Freeform 780"/>
            <p:cNvSpPr>
              <a:spLocks noEditPoints="1"/>
            </p:cNvSpPr>
            <p:nvPr/>
          </p:nvSpPr>
          <p:spPr bwMode="auto">
            <a:xfrm>
              <a:off x="2638844" y="2708427"/>
              <a:ext cx="53696" cy="79446"/>
            </a:xfrm>
            <a:custGeom>
              <a:avLst/>
              <a:gdLst>
                <a:gd name="T0" fmla="*/ 46 w 108"/>
                <a:gd name="T1" fmla="*/ 76 h 164"/>
                <a:gd name="T2" fmla="*/ 32 w 108"/>
                <a:gd name="T3" fmla="*/ 84 h 164"/>
                <a:gd name="T4" fmla="*/ 24 w 108"/>
                <a:gd name="T5" fmla="*/ 95 h 164"/>
                <a:gd name="T6" fmla="*/ 21 w 108"/>
                <a:gd name="T7" fmla="*/ 108 h 164"/>
                <a:gd name="T8" fmla="*/ 25 w 108"/>
                <a:gd name="T9" fmla="*/ 127 h 164"/>
                <a:gd name="T10" fmla="*/ 33 w 108"/>
                <a:gd name="T11" fmla="*/ 137 h 164"/>
                <a:gd name="T12" fmla="*/ 43 w 108"/>
                <a:gd name="T13" fmla="*/ 143 h 164"/>
                <a:gd name="T14" fmla="*/ 56 w 108"/>
                <a:gd name="T15" fmla="*/ 144 h 164"/>
                <a:gd name="T16" fmla="*/ 68 w 108"/>
                <a:gd name="T17" fmla="*/ 143 h 164"/>
                <a:gd name="T18" fmla="*/ 78 w 108"/>
                <a:gd name="T19" fmla="*/ 135 h 164"/>
                <a:gd name="T20" fmla="*/ 88 w 108"/>
                <a:gd name="T21" fmla="*/ 109 h 164"/>
                <a:gd name="T22" fmla="*/ 84 w 108"/>
                <a:gd name="T23" fmla="*/ 95 h 164"/>
                <a:gd name="T24" fmla="*/ 78 w 108"/>
                <a:gd name="T25" fmla="*/ 84 h 164"/>
                <a:gd name="T26" fmla="*/ 68 w 108"/>
                <a:gd name="T27" fmla="*/ 78 h 164"/>
                <a:gd name="T28" fmla="*/ 54 w 108"/>
                <a:gd name="T29" fmla="*/ 75 h 164"/>
                <a:gd name="T30" fmla="*/ 76 w 108"/>
                <a:gd name="T31" fmla="*/ 3 h 164"/>
                <a:gd name="T32" fmla="*/ 100 w 108"/>
                <a:gd name="T33" fmla="*/ 25 h 164"/>
                <a:gd name="T34" fmla="*/ 84 w 108"/>
                <a:gd name="T35" fmla="*/ 44 h 164"/>
                <a:gd name="T36" fmla="*/ 80 w 108"/>
                <a:gd name="T37" fmla="*/ 32 h 164"/>
                <a:gd name="T38" fmla="*/ 72 w 108"/>
                <a:gd name="T39" fmla="*/ 22 h 164"/>
                <a:gd name="T40" fmla="*/ 57 w 108"/>
                <a:gd name="T41" fmla="*/ 19 h 164"/>
                <a:gd name="T42" fmla="*/ 40 w 108"/>
                <a:gd name="T43" fmla="*/ 24 h 164"/>
                <a:gd name="T44" fmla="*/ 30 w 108"/>
                <a:gd name="T45" fmla="*/ 35 h 164"/>
                <a:gd name="T46" fmla="*/ 22 w 108"/>
                <a:gd name="T47" fmla="*/ 57 h 164"/>
                <a:gd name="T48" fmla="*/ 27 w 108"/>
                <a:gd name="T49" fmla="*/ 71 h 164"/>
                <a:gd name="T50" fmla="*/ 38 w 108"/>
                <a:gd name="T51" fmla="*/ 62 h 164"/>
                <a:gd name="T52" fmla="*/ 60 w 108"/>
                <a:gd name="T53" fmla="*/ 55 h 164"/>
                <a:gd name="T54" fmla="*/ 94 w 108"/>
                <a:gd name="T55" fmla="*/ 71 h 164"/>
                <a:gd name="T56" fmla="*/ 108 w 108"/>
                <a:gd name="T57" fmla="*/ 108 h 164"/>
                <a:gd name="T58" fmla="*/ 102 w 108"/>
                <a:gd name="T59" fmla="*/ 137 h 164"/>
                <a:gd name="T60" fmla="*/ 91 w 108"/>
                <a:gd name="T61" fmla="*/ 151 h 164"/>
                <a:gd name="T62" fmla="*/ 70 w 108"/>
                <a:gd name="T63" fmla="*/ 162 h 164"/>
                <a:gd name="T64" fmla="*/ 41 w 108"/>
                <a:gd name="T65" fmla="*/ 162 h 164"/>
                <a:gd name="T66" fmla="*/ 16 w 108"/>
                <a:gd name="T67" fmla="*/ 146 h 164"/>
                <a:gd name="T68" fmla="*/ 2 w 108"/>
                <a:gd name="T69" fmla="*/ 111 h 164"/>
                <a:gd name="T70" fmla="*/ 3 w 108"/>
                <a:gd name="T71" fmla="*/ 57 h 164"/>
                <a:gd name="T72" fmla="*/ 17 w 108"/>
                <a:gd name="T73" fmla="*/ 19 h 164"/>
                <a:gd name="T74" fmla="*/ 43 w 108"/>
                <a:gd name="T75" fmla="*/ 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64">
                  <a:moveTo>
                    <a:pt x="54" y="75"/>
                  </a:moveTo>
                  <a:lnTo>
                    <a:pt x="46" y="76"/>
                  </a:lnTo>
                  <a:lnTo>
                    <a:pt x="38" y="79"/>
                  </a:lnTo>
                  <a:lnTo>
                    <a:pt x="32" y="84"/>
                  </a:lnTo>
                  <a:lnTo>
                    <a:pt x="27" y="89"/>
                  </a:lnTo>
                  <a:lnTo>
                    <a:pt x="24" y="95"/>
                  </a:lnTo>
                  <a:lnTo>
                    <a:pt x="22" y="102"/>
                  </a:lnTo>
                  <a:lnTo>
                    <a:pt x="21" y="108"/>
                  </a:lnTo>
                  <a:lnTo>
                    <a:pt x="22" y="117"/>
                  </a:lnTo>
                  <a:lnTo>
                    <a:pt x="25" y="127"/>
                  </a:lnTo>
                  <a:lnTo>
                    <a:pt x="29" y="132"/>
                  </a:lnTo>
                  <a:lnTo>
                    <a:pt x="33" y="137"/>
                  </a:lnTo>
                  <a:lnTo>
                    <a:pt x="38" y="140"/>
                  </a:lnTo>
                  <a:lnTo>
                    <a:pt x="43" y="143"/>
                  </a:lnTo>
                  <a:lnTo>
                    <a:pt x="49" y="144"/>
                  </a:lnTo>
                  <a:lnTo>
                    <a:pt x="56" y="144"/>
                  </a:lnTo>
                  <a:lnTo>
                    <a:pt x="62" y="144"/>
                  </a:lnTo>
                  <a:lnTo>
                    <a:pt x="68" y="143"/>
                  </a:lnTo>
                  <a:lnTo>
                    <a:pt x="73" y="140"/>
                  </a:lnTo>
                  <a:lnTo>
                    <a:pt x="78" y="135"/>
                  </a:lnTo>
                  <a:lnTo>
                    <a:pt x="84" y="124"/>
                  </a:lnTo>
                  <a:lnTo>
                    <a:pt x="88" y="109"/>
                  </a:lnTo>
                  <a:lnTo>
                    <a:pt x="86" y="102"/>
                  </a:lnTo>
                  <a:lnTo>
                    <a:pt x="84" y="95"/>
                  </a:lnTo>
                  <a:lnTo>
                    <a:pt x="83" y="89"/>
                  </a:lnTo>
                  <a:lnTo>
                    <a:pt x="78" y="84"/>
                  </a:lnTo>
                  <a:lnTo>
                    <a:pt x="73" y="79"/>
                  </a:lnTo>
                  <a:lnTo>
                    <a:pt x="68" y="78"/>
                  </a:lnTo>
                  <a:lnTo>
                    <a:pt x="62" y="76"/>
                  </a:lnTo>
                  <a:lnTo>
                    <a:pt x="54" y="75"/>
                  </a:lnTo>
                  <a:close/>
                  <a:moveTo>
                    <a:pt x="59" y="0"/>
                  </a:moveTo>
                  <a:lnTo>
                    <a:pt x="76" y="3"/>
                  </a:lnTo>
                  <a:lnTo>
                    <a:pt x="91" y="11"/>
                  </a:lnTo>
                  <a:lnTo>
                    <a:pt x="100" y="25"/>
                  </a:lnTo>
                  <a:lnTo>
                    <a:pt x="105" y="43"/>
                  </a:lnTo>
                  <a:lnTo>
                    <a:pt x="84" y="44"/>
                  </a:lnTo>
                  <a:lnTo>
                    <a:pt x="83" y="38"/>
                  </a:lnTo>
                  <a:lnTo>
                    <a:pt x="80" y="32"/>
                  </a:lnTo>
                  <a:lnTo>
                    <a:pt x="78" y="27"/>
                  </a:lnTo>
                  <a:lnTo>
                    <a:pt x="72" y="22"/>
                  </a:lnTo>
                  <a:lnTo>
                    <a:pt x="65" y="20"/>
                  </a:lnTo>
                  <a:lnTo>
                    <a:pt x="57" y="19"/>
                  </a:lnTo>
                  <a:lnTo>
                    <a:pt x="49" y="20"/>
                  </a:lnTo>
                  <a:lnTo>
                    <a:pt x="40" y="24"/>
                  </a:lnTo>
                  <a:lnTo>
                    <a:pt x="35" y="28"/>
                  </a:lnTo>
                  <a:lnTo>
                    <a:pt x="30" y="35"/>
                  </a:lnTo>
                  <a:lnTo>
                    <a:pt x="27" y="41"/>
                  </a:lnTo>
                  <a:lnTo>
                    <a:pt x="22" y="57"/>
                  </a:lnTo>
                  <a:lnTo>
                    <a:pt x="21" y="78"/>
                  </a:lnTo>
                  <a:lnTo>
                    <a:pt x="27" y="71"/>
                  </a:lnTo>
                  <a:lnTo>
                    <a:pt x="32" y="65"/>
                  </a:lnTo>
                  <a:lnTo>
                    <a:pt x="38" y="62"/>
                  </a:lnTo>
                  <a:lnTo>
                    <a:pt x="49" y="57"/>
                  </a:lnTo>
                  <a:lnTo>
                    <a:pt x="60" y="55"/>
                  </a:lnTo>
                  <a:lnTo>
                    <a:pt x="78" y="60"/>
                  </a:lnTo>
                  <a:lnTo>
                    <a:pt x="94" y="71"/>
                  </a:lnTo>
                  <a:lnTo>
                    <a:pt x="105" y="87"/>
                  </a:lnTo>
                  <a:lnTo>
                    <a:pt x="108" y="108"/>
                  </a:lnTo>
                  <a:lnTo>
                    <a:pt x="107" y="124"/>
                  </a:lnTo>
                  <a:lnTo>
                    <a:pt x="102" y="137"/>
                  </a:lnTo>
                  <a:lnTo>
                    <a:pt x="97" y="144"/>
                  </a:lnTo>
                  <a:lnTo>
                    <a:pt x="91" y="151"/>
                  </a:lnTo>
                  <a:lnTo>
                    <a:pt x="83" y="157"/>
                  </a:lnTo>
                  <a:lnTo>
                    <a:pt x="70" y="162"/>
                  </a:lnTo>
                  <a:lnTo>
                    <a:pt x="57" y="164"/>
                  </a:lnTo>
                  <a:lnTo>
                    <a:pt x="41" y="162"/>
                  </a:lnTo>
                  <a:lnTo>
                    <a:pt x="27" y="156"/>
                  </a:lnTo>
                  <a:lnTo>
                    <a:pt x="16" y="146"/>
                  </a:lnTo>
                  <a:lnTo>
                    <a:pt x="8" y="130"/>
                  </a:lnTo>
                  <a:lnTo>
                    <a:pt x="2" y="111"/>
                  </a:lnTo>
                  <a:lnTo>
                    <a:pt x="0" y="86"/>
                  </a:lnTo>
                  <a:lnTo>
                    <a:pt x="3" y="57"/>
                  </a:lnTo>
                  <a:lnTo>
                    <a:pt x="8" y="35"/>
                  </a:lnTo>
                  <a:lnTo>
                    <a:pt x="17" y="19"/>
                  </a:lnTo>
                  <a:lnTo>
                    <a:pt x="29" y="8"/>
                  </a:lnTo>
                  <a:lnTo>
                    <a:pt x="43" y="3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6" name="Line 781"/>
            <p:cNvSpPr>
              <a:spLocks noChangeShapeType="1"/>
            </p:cNvSpPr>
            <p:nvPr/>
          </p:nvSpPr>
          <p:spPr bwMode="auto">
            <a:xfrm>
              <a:off x="2720383" y="2315071"/>
              <a:ext cx="21876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7" name="Line 782"/>
            <p:cNvSpPr>
              <a:spLocks noChangeShapeType="1"/>
            </p:cNvSpPr>
            <p:nvPr/>
          </p:nvSpPr>
          <p:spPr bwMode="auto">
            <a:xfrm flipH="1">
              <a:off x="4806586" y="2315071"/>
              <a:ext cx="22871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8" name="Freeform 783"/>
            <p:cNvSpPr>
              <a:spLocks noEditPoints="1"/>
            </p:cNvSpPr>
            <p:nvPr/>
          </p:nvSpPr>
          <p:spPr bwMode="auto">
            <a:xfrm>
              <a:off x="2546368" y="2277285"/>
              <a:ext cx="52702" cy="79446"/>
            </a:xfrm>
            <a:custGeom>
              <a:avLst/>
              <a:gdLst>
                <a:gd name="T0" fmla="*/ 44 w 106"/>
                <a:gd name="T1" fmla="*/ 76 h 164"/>
                <a:gd name="T2" fmla="*/ 30 w 106"/>
                <a:gd name="T3" fmla="*/ 84 h 164"/>
                <a:gd name="T4" fmla="*/ 24 w 106"/>
                <a:gd name="T5" fmla="*/ 95 h 164"/>
                <a:gd name="T6" fmla="*/ 20 w 106"/>
                <a:gd name="T7" fmla="*/ 108 h 164"/>
                <a:gd name="T8" fmla="*/ 25 w 106"/>
                <a:gd name="T9" fmla="*/ 127 h 164"/>
                <a:gd name="T10" fmla="*/ 33 w 106"/>
                <a:gd name="T11" fmla="*/ 137 h 164"/>
                <a:gd name="T12" fmla="*/ 43 w 106"/>
                <a:gd name="T13" fmla="*/ 143 h 164"/>
                <a:gd name="T14" fmla="*/ 54 w 106"/>
                <a:gd name="T15" fmla="*/ 145 h 164"/>
                <a:gd name="T16" fmla="*/ 67 w 106"/>
                <a:gd name="T17" fmla="*/ 143 h 164"/>
                <a:gd name="T18" fmla="*/ 78 w 106"/>
                <a:gd name="T19" fmla="*/ 135 h 164"/>
                <a:gd name="T20" fmla="*/ 86 w 106"/>
                <a:gd name="T21" fmla="*/ 110 h 164"/>
                <a:gd name="T22" fmla="*/ 84 w 106"/>
                <a:gd name="T23" fmla="*/ 95 h 164"/>
                <a:gd name="T24" fmla="*/ 78 w 106"/>
                <a:gd name="T25" fmla="*/ 84 h 164"/>
                <a:gd name="T26" fmla="*/ 67 w 106"/>
                <a:gd name="T27" fmla="*/ 78 h 164"/>
                <a:gd name="T28" fmla="*/ 54 w 106"/>
                <a:gd name="T29" fmla="*/ 75 h 164"/>
                <a:gd name="T30" fmla="*/ 76 w 106"/>
                <a:gd name="T31" fmla="*/ 3 h 164"/>
                <a:gd name="T32" fmla="*/ 100 w 106"/>
                <a:gd name="T33" fmla="*/ 25 h 164"/>
                <a:gd name="T34" fmla="*/ 84 w 106"/>
                <a:gd name="T35" fmla="*/ 44 h 164"/>
                <a:gd name="T36" fmla="*/ 79 w 106"/>
                <a:gd name="T37" fmla="*/ 32 h 164"/>
                <a:gd name="T38" fmla="*/ 71 w 106"/>
                <a:gd name="T39" fmla="*/ 22 h 164"/>
                <a:gd name="T40" fmla="*/ 57 w 106"/>
                <a:gd name="T41" fmla="*/ 19 h 164"/>
                <a:gd name="T42" fmla="*/ 40 w 106"/>
                <a:gd name="T43" fmla="*/ 24 h 164"/>
                <a:gd name="T44" fmla="*/ 30 w 106"/>
                <a:gd name="T45" fmla="*/ 35 h 164"/>
                <a:gd name="T46" fmla="*/ 22 w 106"/>
                <a:gd name="T47" fmla="*/ 57 h 164"/>
                <a:gd name="T48" fmla="*/ 25 w 106"/>
                <a:gd name="T49" fmla="*/ 71 h 164"/>
                <a:gd name="T50" fmla="*/ 38 w 106"/>
                <a:gd name="T51" fmla="*/ 62 h 164"/>
                <a:gd name="T52" fmla="*/ 60 w 106"/>
                <a:gd name="T53" fmla="*/ 56 h 164"/>
                <a:gd name="T54" fmla="*/ 94 w 106"/>
                <a:gd name="T55" fmla="*/ 71 h 164"/>
                <a:gd name="T56" fmla="*/ 106 w 106"/>
                <a:gd name="T57" fmla="*/ 108 h 164"/>
                <a:gd name="T58" fmla="*/ 100 w 106"/>
                <a:gd name="T59" fmla="*/ 137 h 164"/>
                <a:gd name="T60" fmla="*/ 89 w 106"/>
                <a:gd name="T61" fmla="*/ 151 h 164"/>
                <a:gd name="T62" fmla="*/ 70 w 106"/>
                <a:gd name="T63" fmla="*/ 162 h 164"/>
                <a:gd name="T64" fmla="*/ 41 w 106"/>
                <a:gd name="T65" fmla="*/ 162 h 164"/>
                <a:gd name="T66" fmla="*/ 16 w 106"/>
                <a:gd name="T67" fmla="*/ 146 h 164"/>
                <a:gd name="T68" fmla="*/ 1 w 106"/>
                <a:gd name="T69" fmla="*/ 111 h 164"/>
                <a:gd name="T70" fmla="*/ 1 w 106"/>
                <a:gd name="T71" fmla="*/ 57 h 164"/>
                <a:gd name="T72" fmla="*/ 17 w 106"/>
                <a:gd name="T73" fmla="*/ 19 h 164"/>
                <a:gd name="T74" fmla="*/ 43 w 106"/>
                <a:gd name="T75" fmla="*/ 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164">
                  <a:moveTo>
                    <a:pt x="54" y="75"/>
                  </a:moveTo>
                  <a:lnTo>
                    <a:pt x="44" y="76"/>
                  </a:lnTo>
                  <a:lnTo>
                    <a:pt x="38" y="79"/>
                  </a:lnTo>
                  <a:lnTo>
                    <a:pt x="30" y="84"/>
                  </a:lnTo>
                  <a:lnTo>
                    <a:pt x="27" y="89"/>
                  </a:lnTo>
                  <a:lnTo>
                    <a:pt x="24" y="95"/>
                  </a:lnTo>
                  <a:lnTo>
                    <a:pt x="22" y="102"/>
                  </a:lnTo>
                  <a:lnTo>
                    <a:pt x="20" y="108"/>
                  </a:lnTo>
                  <a:lnTo>
                    <a:pt x="22" y="118"/>
                  </a:lnTo>
                  <a:lnTo>
                    <a:pt x="25" y="127"/>
                  </a:lnTo>
                  <a:lnTo>
                    <a:pt x="28" y="132"/>
                  </a:lnTo>
                  <a:lnTo>
                    <a:pt x="33" y="137"/>
                  </a:lnTo>
                  <a:lnTo>
                    <a:pt x="36" y="140"/>
                  </a:lnTo>
                  <a:lnTo>
                    <a:pt x="43" y="143"/>
                  </a:lnTo>
                  <a:lnTo>
                    <a:pt x="47" y="145"/>
                  </a:lnTo>
                  <a:lnTo>
                    <a:pt x="54" y="145"/>
                  </a:lnTo>
                  <a:lnTo>
                    <a:pt x="62" y="145"/>
                  </a:lnTo>
                  <a:lnTo>
                    <a:pt x="67" y="143"/>
                  </a:lnTo>
                  <a:lnTo>
                    <a:pt x="73" y="140"/>
                  </a:lnTo>
                  <a:lnTo>
                    <a:pt x="78" y="135"/>
                  </a:lnTo>
                  <a:lnTo>
                    <a:pt x="84" y="124"/>
                  </a:lnTo>
                  <a:lnTo>
                    <a:pt x="86" y="110"/>
                  </a:lnTo>
                  <a:lnTo>
                    <a:pt x="86" y="102"/>
                  </a:lnTo>
                  <a:lnTo>
                    <a:pt x="84" y="95"/>
                  </a:lnTo>
                  <a:lnTo>
                    <a:pt x="81" y="89"/>
                  </a:lnTo>
                  <a:lnTo>
                    <a:pt x="78" y="84"/>
                  </a:lnTo>
                  <a:lnTo>
                    <a:pt x="73" y="79"/>
                  </a:lnTo>
                  <a:lnTo>
                    <a:pt x="67" y="78"/>
                  </a:lnTo>
                  <a:lnTo>
                    <a:pt x="60" y="75"/>
                  </a:lnTo>
                  <a:lnTo>
                    <a:pt x="54" y="75"/>
                  </a:lnTo>
                  <a:close/>
                  <a:moveTo>
                    <a:pt x="59" y="0"/>
                  </a:moveTo>
                  <a:lnTo>
                    <a:pt x="76" y="3"/>
                  </a:lnTo>
                  <a:lnTo>
                    <a:pt x="90" y="11"/>
                  </a:lnTo>
                  <a:lnTo>
                    <a:pt x="100" y="25"/>
                  </a:lnTo>
                  <a:lnTo>
                    <a:pt x="105" y="43"/>
                  </a:lnTo>
                  <a:lnTo>
                    <a:pt x="84" y="44"/>
                  </a:lnTo>
                  <a:lnTo>
                    <a:pt x="82" y="38"/>
                  </a:lnTo>
                  <a:lnTo>
                    <a:pt x="79" y="32"/>
                  </a:lnTo>
                  <a:lnTo>
                    <a:pt x="76" y="27"/>
                  </a:lnTo>
                  <a:lnTo>
                    <a:pt x="71" y="22"/>
                  </a:lnTo>
                  <a:lnTo>
                    <a:pt x="63" y="21"/>
                  </a:lnTo>
                  <a:lnTo>
                    <a:pt x="57" y="19"/>
                  </a:lnTo>
                  <a:lnTo>
                    <a:pt x="47" y="21"/>
                  </a:lnTo>
                  <a:lnTo>
                    <a:pt x="40" y="24"/>
                  </a:lnTo>
                  <a:lnTo>
                    <a:pt x="35" y="29"/>
                  </a:lnTo>
                  <a:lnTo>
                    <a:pt x="30" y="35"/>
                  </a:lnTo>
                  <a:lnTo>
                    <a:pt x="27" y="41"/>
                  </a:lnTo>
                  <a:lnTo>
                    <a:pt x="22" y="57"/>
                  </a:lnTo>
                  <a:lnTo>
                    <a:pt x="20" y="78"/>
                  </a:lnTo>
                  <a:lnTo>
                    <a:pt x="25" y="71"/>
                  </a:lnTo>
                  <a:lnTo>
                    <a:pt x="32" y="65"/>
                  </a:lnTo>
                  <a:lnTo>
                    <a:pt x="38" y="62"/>
                  </a:lnTo>
                  <a:lnTo>
                    <a:pt x="49" y="57"/>
                  </a:lnTo>
                  <a:lnTo>
                    <a:pt x="60" y="56"/>
                  </a:lnTo>
                  <a:lnTo>
                    <a:pt x="78" y="60"/>
                  </a:lnTo>
                  <a:lnTo>
                    <a:pt x="94" y="71"/>
                  </a:lnTo>
                  <a:lnTo>
                    <a:pt x="103" y="87"/>
                  </a:lnTo>
                  <a:lnTo>
                    <a:pt x="106" y="108"/>
                  </a:lnTo>
                  <a:lnTo>
                    <a:pt x="105" y="122"/>
                  </a:lnTo>
                  <a:lnTo>
                    <a:pt x="100" y="137"/>
                  </a:lnTo>
                  <a:lnTo>
                    <a:pt x="95" y="145"/>
                  </a:lnTo>
                  <a:lnTo>
                    <a:pt x="89" y="151"/>
                  </a:lnTo>
                  <a:lnTo>
                    <a:pt x="82" y="157"/>
                  </a:lnTo>
                  <a:lnTo>
                    <a:pt x="70" y="162"/>
                  </a:lnTo>
                  <a:lnTo>
                    <a:pt x="55" y="164"/>
                  </a:lnTo>
                  <a:lnTo>
                    <a:pt x="41" y="162"/>
                  </a:lnTo>
                  <a:lnTo>
                    <a:pt x="27" y="156"/>
                  </a:lnTo>
                  <a:lnTo>
                    <a:pt x="16" y="146"/>
                  </a:lnTo>
                  <a:lnTo>
                    <a:pt x="6" y="130"/>
                  </a:lnTo>
                  <a:lnTo>
                    <a:pt x="1" y="111"/>
                  </a:lnTo>
                  <a:lnTo>
                    <a:pt x="0" y="86"/>
                  </a:lnTo>
                  <a:lnTo>
                    <a:pt x="1" y="57"/>
                  </a:lnTo>
                  <a:lnTo>
                    <a:pt x="8" y="35"/>
                  </a:lnTo>
                  <a:lnTo>
                    <a:pt x="17" y="19"/>
                  </a:lnTo>
                  <a:lnTo>
                    <a:pt x="28" y="8"/>
                  </a:lnTo>
                  <a:lnTo>
                    <a:pt x="43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19" name="Rectangle 784"/>
            <p:cNvSpPr>
              <a:spLocks noChangeArrowheads="1"/>
            </p:cNvSpPr>
            <p:nvPr/>
          </p:nvSpPr>
          <p:spPr bwMode="auto">
            <a:xfrm>
              <a:off x="2613985" y="2345105"/>
              <a:ext cx="10938" cy="9689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0" name="Freeform 785"/>
            <p:cNvSpPr>
              <a:spLocks/>
            </p:cNvSpPr>
            <p:nvPr/>
          </p:nvSpPr>
          <p:spPr bwMode="auto">
            <a:xfrm>
              <a:off x="2640833" y="2279223"/>
              <a:ext cx="51708" cy="77509"/>
            </a:xfrm>
            <a:custGeom>
              <a:avLst/>
              <a:gdLst>
                <a:gd name="T0" fmla="*/ 18 w 105"/>
                <a:gd name="T1" fmla="*/ 0 h 161"/>
                <a:gd name="T2" fmla="*/ 96 w 105"/>
                <a:gd name="T3" fmla="*/ 0 h 161"/>
                <a:gd name="T4" fmla="*/ 96 w 105"/>
                <a:gd name="T5" fmla="*/ 21 h 161"/>
                <a:gd name="T6" fmla="*/ 35 w 105"/>
                <a:gd name="T7" fmla="*/ 21 h 161"/>
                <a:gd name="T8" fmla="*/ 27 w 105"/>
                <a:gd name="T9" fmla="*/ 62 h 161"/>
                <a:gd name="T10" fmla="*/ 42 w 105"/>
                <a:gd name="T11" fmla="*/ 54 h 161"/>
                <a:gd name="T12" fmla="*/ 57 w 105"/>
                <a:gd name="T13" fmla="*/ 51 h 161"/>
                <a:gd name="T14" fmla="*/ 75 w 105"/>
                <a:gd name="T15" fmla="*/ 54 h 161"/>
                <a:gd name="T16" fmla="*/ 91 w 105"/>
                <a:gd name="T17" fmla="*/ 65 h 161"/>
                <a:gd name="T18" fmla="*/ 102 w 105"/>
                <a:gd name="T19" fmla="*/ 83 h 161"/>
                <a:gd name="T20" fmla="*/ 105 w 105"/>
                <a:gd name="T21" fmla="*/ 103 h 161"/>
                <a:gd name="T22" fmla="*/ 102 w 105"/>
                <a:gd name="T23" fmla="*/ 124 h 161"/>
                <a:gd name="T24" fmla="*/ 92 w 105"/>
                <a:gd name="T25" fmla="*/ 142 h 161"/>
                <a:gd name="T26" fmla="*/ 81 w 105"/>
                <a:gd name="T27" fmla="*/ 151 h 161"/>
                <a:gd name="T28" fmla="*/ 67 w 105"/>
                <a:gd name="T29" fmla="*/ 159 h 161"/>
                <a:gd name="T30" fmla="*/ 51 w 105"/>
                <a:gd name="T31" fmla="*/ 161 h 161"/>
                <a:gd name="T32" fmla="*/ 30 w 105"/>
                <a:gd name="T33" fmla="*/ 157 h 161"/>
                <a:gd name="T34" fmla="*/ 16 w 105"/>
                <a:gd name="T35" fmla="*/ 148 h 161"/>
                <a:gd name="T36" fmla="*/ 5 w 105"/>
                <a:gd name="T37" fmla="*/ 134 h 161"/>
                <a:gd name="T38" fmla="*/ 0 w 105"/>
                <a:gd name="T39" fmla="*/ 116 h 161"/>
                <a:gd name="T40" fmla="*/ 21 w 105"/>
                <a:gd name="T41" fmla="*/ 115 h 161"/>
                <a:gd name="T42" fmla="*/ 22 w 105"/>
                <a:gd name="T43" fmla="*/ 122 h 161"/>
                <a:gd name="T44" fmla="*/ 26 w 105"/>
                <a:gd name="T45" fmla="*/ 129 h 161"/>
                <a:gd name="T46" fmla="*/ 30 w 105"/>
                <a:gd name="T47" fmla="*/ 135 h 161"/>
                <a:gd name="T48" fmla="*/ 37 w 105"/>
                <a:gd name="T49" fmla="*/ 138 h 161"/>
                <a:gd name="T50" fmla="*/ 43 w 105"/>
                <a:gd name="T51" fmla="*/ 142 h 161"/>
                <a:gd name="T52" fmla="*/ 51 w 105"/>
                <a:gd name="T53" fmla="*/ 142 h 161"/>
                <a:gd name="T54" fmla="*/ 57 w 105"/>
                <a:gd name="T55" fmla="*/ 142 h 161"/>
                <a:gd name="T56" fmla="*/ 65 w 105"/>
                <a:gd name="T57" fmla="*/ 140 h 161"/>
                <a:gd name="T58" fmla="*/ 70 w 105"/>
                <a:gd name="T59" fmla="*/ 137 h 161"/>
                <a:gd name="T60" fmla="*/ 75 w 105"/>
                <a:gd name="T61" fmla="*/ 132 h 161"/>
                <a:gd name="T62" fmla="*/ 81 w 105"/>
                <a:gd name="T63" fmla="*/ 119 h 161"/>
                <a:gd name="T64" fmla="*/ 85 w 105"/>
                <a:gd name="T65" fmla="*/ 105 h 161"/>
                <a:gd name="T66" fmla="*/ 81 w 105"/>
                <a:gd name="T67" fmla="*/ 89 h 161"/>
                <a:gd name="T68" fmla="*/ 75 w 105"/>
                <a:gd name="T69" fmla="*/ 80 h 161"/>
                <a:gd name="T70" fmla="*/ 72 w 105"/>
                <a:gd name="T71" fmla="*/ 75 h 161"/>
                <a:gd name="T72" fmla="*/ 65 w 105"/>
                <a:gd name="T73" fmla="*/ 72 h 161"/>
                <a:gd name="T74" fmla="*/ 59 w 105"/>
                <a:gd name="T75" fmla="*/ 70 h 161"/>
                <a:gd name="T76" fmla="*/ 51 w 105"/>
                <a:gd name="T77" fmla="*/ 70 h 161"/>
                <a:gd name="T78" fmla="*/ 45 w 105"/>
                <a:gd name="T79" fmla="*/ 70 h 161"/>
                <a:gd name="T80" fmla="*/ 38 w 105"/>
                <a:gd name="T81" fmla="*/ 72 h 161"/>
                <a:gd name="T82" fmla="*/ 34 w 105"/>
                <a:gd name="T83" fmla="*/ 73 h 161"/>
                <a:gd name="T84" fmla="*/ 27 w 105"/>
                <a:gd name="T85" fmla="*/ 78 h 161"/>
                <a:gd name="T86" fmla="*/ 22 w 105"/>
                <a:gd name="T87" fmla="*/ 83 h 161"/>
                <a:gd name="T88" fmla="*/ 2 w 105"/>
                <a:gd name="T89" fmla="*/ 81 h 161"/>
                <a:gd name="T90" fmla="*/ 18 w 105"/>
                <a:gd name="T9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" h="161">
                  <a:moveTo>
                    <a:pt x="18" y="0"/>
                  </a:moveTo>
                  <a:lnTo>
                    <a:pt x="96" y="0"/>
                  </a:lnTo>
                  <a:lnTo>
                    <a:pt x="96" y="21"/>
                  </a:lnTo>
                  <a:lnTo>
                    <a:pt x="35" y="21"/>
                  </a:lnTo>
                  <a:lnTo>
                    <a:pt x="27" y="62"/>
                  </a:lnTo>
                  <a:lnTo>
                    <a:pt x="42" y="54"/>
                  </a:lnTo>
                  <a:lnTo>
                    <a:pt x="57" y="51"/>
                  </a:lnTo>
                  <a:lnTo>
                    <a:pt x="75" y="54"/>
                  </a:lnTo>
                  <a:lnTo>
                    <a:pt x="91" y="65"/>
                  </a:lnTo>
                  <a:lnTo>
                    <a:pt x="102" y="83"/>
                  </a:lnTo>
                  <a:lnTo>
                    <a:pt x="105" y="103"/>
                  </a:lnTo>
                  <a:lnTo>
                    <a:pt x="102" y="124"/>
                  </a:lnTo>
                  <a:lnTo>
                    <a:pt x="92" y="142"/>
                  </a:lnTo>
                  <a:lnTo>
                    <a:pt x="81" y="151"/>
                  </a:lnTo>
                  <a:lnTo>
                    <a:pt x="67" y="159"/>
                  </a:lnTo>
                  <a:lnTo>
                    <a:pt x="51" y="161"/>
                  </a:lnTo>
                  <a:lnTo>
                    <a:pt x="30" y="157"/>
                  </a:lnTo>
                  <a:lnTo>
                    <a:pt x="16" y="148"/>
                  </a:lnTo>
                  <a:lnTo>
                    <a:pt x="5" y="134"/>
                  </a:lnTo>
                  <a:lnTo>
                    <a:pt x="0" y="116"/>
                  </a:lnTo>
                  <a:lnTo>
                    <a:pt x="21" y="115"/>
                  </a:lnTo>
                  <a:lnTo>
                    <a:pt x="22" y="122"/>
                  </a:lnTo>
                  <a:lnTo>
                    <a:pt x="26" y="129"/>
                  </a:lnTo>
                  <a:lnTo>
                    <a:pt x="30" y="135"/>
                  </a:lnTo>
                  <a:lnTo>
                    <a:pt x="37" y="138"/>
                  </a:lnTo>
                  <a:lnTo>
                    <a:pt x="43" y="142"/>
                  </a:lnTo>
                  <a:lnTo>
                    <a:pt x="51" y="142"/>
                  </a:lnTo>
                  <a:lnTo>
                    <a:pt x="57" y="142"/>
                  </a:lnTo>
                  <a:lnTo>
                    <a:pt x="65" y="140"/>
                  </a:lnTo>
                  <a:lnTo>
                    <a:pt x="70" y="137"/>
                  </a:lnTo>
                  <a:lnTo>
                    <a:pt x="75" y="132"/>
                  </a:lnTo>
                  <a:lnTo>
                    <a:pt x="81" y="119"/>
                  </a:lnTo>
                  <a:lnTo>
                    <a:pt x="85" y="105"/>
                  </a:lnTo>
                  <a:lnTo>
                    <a:pt x="81" y="89"/>
                  </a:lnTo>
                  <a:lnTo>
                    <a:pt x="75" y="80"/>
                  </a:lnTo>
                  <a:lnTo>
                    <a:pt x="72" y="75"/>
                  </a:lnTo>
                  <a:lnTo>
                    <a:pt x="65" y="72"/>
                  </a:lnTo>
                  <a:lnTo>
                    <a:pt x="59" y="70"/>
                  </a:lnTo>
                  <a:lnTo>
                    <a:pt x="51" y="70"/>
                  </a:lnTo>
                  <a:lnTo>
                    <a:pt x="45" y="70"/>
                  </a:lnTo>
                  <a:lnTo>
                    <a:pt x="38" y="72"/>
                  </a:lnTo>
                  <a:lnTo>
                    <a:pt x="34" y="73"/>
                  </a:lnTo>
                  <a:lnTo>
                    <a:pt x="27" y="78"/>
                  </a:lnTo>
                  <a:lnTo>
                    <a:pt x="22" y="83"/>
                  </a:lnTo>
                  <a:lnTo>
                    <a:pt x="2" y="8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1" name="Line 786"/>
            <p:cNvSpPr>
              <a:spLocks noChangeShapeType="1"/>
            </p:cNvSpPr>
            <p:nvPr/>
          </p:nvSpPr>
          <p:spPr bwMode="auto">
            <a:xfrm>
              <a:off x="2720383" y="1883929"/>
              <a:ext cx="21876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2" name="Line 787"/>
            <p:cNvSpPr>
              <a:spLocks noChangeShapeType="1"/>
            </p:cNvSpPr>
            <p:nvPr/>
          </p:nvSpPr>
          <p:spPr bwMode="auto">
            <a:xfrm flipH="1">
              <a:off x="4806586" y="1883929"/>
              <a:ext cx="22871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3" name="Freeform 788"/>
            <p:cNvSpPr>
              <a:spLocks/>
            </p:cNvSpPr>
            <p:nvPr/>
          </p:nvSpPr>
          <p:spPr bwMode="auto">
            <a:xfrm>
              <a:off x="2640833" y="1848081"/>
              <a:ext cx="51708" cy="75571"/>
            </a:xfrm>
            <a:custGeom>
              <a:avLst/>
              <a:gdLst>
                <a:gd name="T0" fmla="*/ 0 w 103"/>
                <a:gd name="T1" fmla="*/ 0 h 158"/>
                <a:gd name="T2" fmla="*/ 103 w 103"/>
                <a:gd name="T3" fmla="*/ 0 h 158"/>
                <a:gd name="T4" fmla="*/ 103 w 103"/>
                <a:gd name="T5" fmla="*/ 16 h 158"/>
                <a:gd name="T6" fmla="*/ 89 w 103"/>
                <a:gd name="T7" fmla="*/ 35 h 158"/>
                <a:gd name="T8" fmla="*/ 75 w 103"/>
                <a:gd name="T9" fmla="*/ 59 h 158"/>
                <a:gd name="T10" fmla="*/ 62 w 103"/>
                <a:gd name="T11" fmla="*/ 86 h 158"/>
                <a:gd name="T12" fmla="*/ 52 w 103"/>
                <a:gd name="T13" fmla="*/ 115 h 158"/>
                <a:gd name="T14" fmla="*/ 47 w 103"/>
                <a:gd name="T15" fmla="*/ 135 h 158"/>
                <a:gd name="T16" fmla="*/ 44 w 103"/>
                <a:gd name="T17" fmla="*/ 158 h 158"/>
                <a:gd name="T18" fmla="*/ 24 w 103"/>
                <a:gd name="T19" fmla="*/ 158 h 158"/>
                <a:gd name="T20" fmla="*/ 25 w 103"/>
                <a:gd name="T21" fmla="*/ 137 h 158"/>
                <a:gd name="T22" fmla="*/ 32 w 103"/>
                <a:gd name="T23" fmla="*/ 113 h 158"/>
                <a:gd name="T24" fmla="*/ 40 w 103"/>
                <a:gd name="T25" fmla="*/ 88 h 158"/>
                <a:gd name="T26" fmla="*/ 52 w 103"/>
                <a:gd name="T27" fmla="*/ 62 h 158"/>
                <a:gd name="T28" fmla="*/ 67 w 103"/>
                <a:gd name="T29" fmla="*/ 40 h 158"/>
                <a:gd name="T30" fmla="*/ 83 w 103"/>
                <a:gd name="T31" fmla="*/ 21 h 158"/>
                <a:gd name="T32" fmla="*/ 0 w 103"/>
                <a:gd name="T33" fmla="*/ 21 h 158"/>
                <a:gd name="T34" fmla="*/ 0 w 103"/>
                <a:gd name="T3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158">
                  <a:moveTo>
                    <a:pt x="0" y="0"/>
                  </a:moveTo>
                  <a:lnTo>
                    <a:pt x="103" y="0"/>
                  </a:lnTo>
                  <a:lnTo>
                    <a:pt x="103" y="16"/>
                  </a:lnTo>
                  <a:lnTo>
                    <a:pt x="89" y="35"/>
                  </a:lnTo>
                  <a:lnTo>
                    <a:pt x="75" y="59"/>
                  </a:lnTo>
                  <a:lnTo>
                    <a:pt x="62" y="86"/>
                  </a:lnTo>
                  <a:lnTo>
                    <a:pt x="52" y="115"/>
                  </a:lnTo>
                  <a:lnTo>
                    <a:pt x="47" y="135"/>
                  </a:lnTo>
                  <a:lnTo>
                    <a:pt x="44" y="158"/>
                  </a:lnTo>
                  <a:lnTo>
                    <a:pt x="24" y="158"/>
                  </a:lnTo>
                  <a:lnTo>
                    <a:pt x="25" y="137"/>
                  </a:lnTo>
                  <a:lnTo>
                    <a:pt x="32" y="113"/>
                  </a:lnTo>
                  <a:lnTo>
                    <a:pt x="40" y="88"/>
                  </a:lnTo>
                  <a:lnTo>
                    <a:pt x="52" y="62"/>
                  </a:lnTo>
                  <a:lnTo>
                    <a:pt x="67" y="40"/>
                  </a:lnTo>
                  <a:lnTo>
                    <a:pt x="83" y="21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4" name="Line 789"/>
            <p:cNvSpPr>
              <a:spLocks noChangeShapeType="1"/>
            </p:cNvSpPr>
            <p:nvPr/>
          </p:nvSpPr>
          <p:spPr bwMode="auto">
            <a:xfrm>
              <a:off x="2720383" y="1883929"/>
              <a:ext cx="21090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5" name="Line 790"/>
            <p:cNvSpPr>
              <a:spLocks noChangeShapeType="1"/>
            </p:cNvSpPr>
            <p:nvPr/>
          </p:nvSpPr>
          <p:spPr bwMode="auto">
            <a:xfrm>
              <a:off x="2720383" y="4040607"/>
              <a:ext cx="210907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6" name="Line 791"/>
            <p:cNvSpPr>
              <a:spLocks noChangeShapeType="1"/>
            </p:cNvSpPr>
            <p:nvPr/>
          </p:nvSpPr>
          <p:spPr bwMode="auto">
            <a:xfrm flipV="1">
              <a:off x="4829457" y="1883929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7" name="Line 792"/>
            <p:cNvSpPr>
              <a:spLocks noChangeShapeType="1"/>
            </p:cNvSpPr>
            <p:nvPr/>
          </p:nvSpPr>
          <p:spPr bwMode="auto">
            <a:xfrm flipV="1">
              <a:off x="2720383" y="1883929"/>
              <a:ext cx="0" cy="21566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8" name="Freeform 793"/>
            <p:cNvSpPr>
              <a:spLocks noEditPoints="1"/>
            </p:cNvSpPr>
            <p:nvPr/>
          </p:nvSpPr>
          <p:spPr bwMode="auto">
            <a:xfrm>
              <a:off x="2913292" y="3468981"/>
              <a:ext cx="111370" cy="107544"/>
            </a:xfrm>
            <a:custGeom>
              <a:avLst/>
              <a:gdLst>
                <a:gd name="T0" fmla="*/ 96 w 225"/>
                <a:gd name="T1" fmla="*/ 33 h 222"/>
                <a:gd name="T2" fmla="*/ 69 w 225"/>
                <a:gd name="T3" fmla="*/ 44 h 222"/>
                <a:gd name="T4" fmla="*/ 48 w 225"/>
                <a:gd name="T5" fmla="*/ 65 h 222"/>
                <a:gd name="T6" fmla="*/ 38 w 225"/>
                <a:gd name="T7" fmla="*/ 81 h 222"/>
                <a:gd name="T8" fmla="*/ 34 w 225"/>
                <a:gd name="T9" fmla="*/ 98 h 222"/>
                <a:gd name="T10" fmla="*/ 34 w 225"/>
                <a:gd name="T11" fmla="*/ 124 h 222"/>
                <a:gd name="T12" fmla="*/ 38 w 225"/>
                <a:gd name="T13" fmla="*/ 141 h 222"/>
                <a:gd name="T14" fmla="*/ 56 w 225"/>
                <a:gd name="T15" fmla="*/ 167 h 222"/>
                <a:gd name="T16" fmla="*/ 81 w 225"/>
                <a:gd name="T17" fmla="*/ 184 h 222"/>
                <a:gd name="T18" fmla="*/ 113 w 225"/>
                <a:gd name="T19" fmla="*/ 191 h 222"/>
                <a:gd name="T20" fmla="*/ 144 w 225"/>
                <a:gd name="T21" fmla="*/ 184 h 222"/>
                <a:gd name="T22" fmla="*/ 177 w 225"/>
                <a:gd name="T23" fmla="*/ 159 h 222"/>
                <a:gd name="T24" fmla="*/ 191 w 225"/>
                <a:gd name="T25" fmla="*/ 124 h 222"/>
                <a:gd name="T26" fmla="*/ 193 w 225"/>
                <a:gd name="T27" fmla="*/ 111 h 222"/>
                <a:gd name="T28" fmla="*/ 191 w 225"/>
                <a:gd name="T29" fmla="*/ 98 h 222"/>
                <a:gd name="T30" fmla="*/ 177 w 225"/>
                <a:gd name="T31" fmla="*/ 65 h 222"/>
                <a:gd name="T32" fmla="*/ 169 w 225"/>
                <a:gd name="T33" fmla="*/ 55 h 222"/>
                <a:gd name="T34" fmla="*/ 144 w 225"/>
                <a:gd name="T35" fmla="*/ 38 h 222"/>
                <a:gd name="T36" fmla="*/ 113 w 225"/>
                <a:gd name="T37" fmla="*/ 32 h 222"/>
                <a:gd name="T38" fmla="*/ 132 w 225"/>
                <a:gd name="T39" fmla="*/ 1 h 222"/>
                <a:gd name="T40" fmla="*/ 156 w 225"/>
                <a:gd name="T41" fmla="*/ 9 h 222"/>
                <a:gd name="T42" fmla="*/ 179 w 225"/>
                <a:gd name="T43" fmla="*/ 21 h 222"/>
                <a:gd name="T44" fmla="*/ 204 w 225"/>
                <a:gd name="T45" fmla="*/ 48 h 222"/>
                <a:gd name="T46" fmla="*/ 217 w 225"/>
                <a:gd name="T47" fmla="*/ 68 h 222"/>
                <a:gd name="T48" fmla="*/ 223 w 225"/>
                <a:gd name="T49" fmla="*/ 92 h 222"/>
                <a:gd name="T50" fmla="*/ 223 w 225"/>
                <a:gd name="T51" fmla="*/ 130 h 222"/>
                <a:gd name="T52" fmla="*/ 217 w 225"/>
                <a:gd name="T53" fmla="*/ 154 h 222"/>
                <a:gd name="T54" fmla="*/ 204 w 225"/>
                <a:gd name="T55" fmla="*/ 176 h 222"/>
                <a:gd name="T56" fmla="*/ 174 w 225"/>
                <a:gd name="T57" fmla="*/ 205 h 222"/>
                <a:gd name="T58" fmla="*/ 139 w 225"/>
                <a:gd name="T59" fmla="*/ 219 h 222"/>
                <a:gd name="T60" fmla="*/ 113 w 225"/>
                <a:gd name="T61" fmla="*/ 222 h 222"/>
                <a:gd name="T62" fmla="*/ 88 w 225"/>
                <a:gd name="T63" fmla="*/ 219 h 222"/>
                <a:gd name="T64" fmla="*/ 53 w 225"/>
                <a:gd name="T65" fmla="*/ 205 h 222"/>
                <a:gd name="T66" fmla="*/ 34 w 225"/>
                <a:gd name="T67" fmla="*/ 189 h 222"/>
                <a:gd name="T68" fmla="*/ 18 w 225"/>
                <a:gd name="T69" fmla="*/ 171 h 222"/>
                <a:gd name="T70" fmla="*/ 3 w 225"/>
                <a:gd name="T71" fmla="*/ 137 h 222"/>
                <a:gd name="T72" fmla="*/ 0 w 225"/>
                <a:gd name="T73" fmla="*/ 111 h 222"/>
                <a:gd name="T74" fmla="*/ 3 w 225"/>
                <a:gd name="T75" fmla="*/ 86 h 222"/>
                <a:gd name="T76" fmla="*/ 18 w 225"/>
                <a:gd name="T77" fmla="*/ 52 h 222"/>
                <a:gd name="T78" fmla="*/ 34 w 225"/>
                <a:gd name="T79" fmla="*/ 33 h 222"/>
                <a:gd name="T80" fmla="*/ 53 w 225"/>
                <a:gd name="T81" fmla="*/ 17 h 222"/>
                <a:gd name="T82" fmla="*/ 88 w 225"/>
                <a:gd name="T83" fmla="*/ 3 h 222"/>
                <a:gd name="T84" fmla="*/ 113 w 225"/>
                <a:gd name="T8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5" h="222">
                  <a:moveTo>
                    <a:pt x="113" y="32"/>
                  </a:moveTo>
                  <a:lnTo>
                    <a:pt x="96" y="33"/>
                  </a:lnTo>
                  <a:lnTo>
                    <a:pt x="81" y="38"/>
                  </a:lnTo>
                  <a:lnTo>
                    <a:pt x="69" y="44"/>
                  </a:lnTo>
                  <a:lnTo>
                    <a:pt x="56" y="5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8" y="81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2" y="111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8" y="141"/>
                  </a:lnTo>
                  <a:lnTo>
                    <a:pt x="48" y="159"/>
                  </a:lnTo>
                  <a:lnTo>
                    <a:pt x="56" y="167"/>
                  </a:lnTo>
                  <a:lnTo>
                    <a:pt x="69" y="178"/>
                  </a:lnTo>
                  <a:lnTo>
                    <a:pt x="81" y="184"/>
                  </a:lnTo>
                  <a:lnTo>
                    <a:pt x="96" y="189"/>
                  </a:lnTo>
                  <a:lnTo>
                    <a:pt x="113" y="191"/>
                  </a:lnTo>
                  <a:lnTo>
                    <a:pt x="129" y="189"/>
                  </a:lnTo>
                  <a:lnTo>
                    <a:pt x="144" y="184"/>
                  </a:lnTo>
                  <a:lnTo>
                    <a:pt x="158" y="178"/>
                  </a:lnTo>
                  <a:lnTo>
                    <a:pt x="177" y="159"/>
                  </a:lnTo>
                  <a:lnTo>
                    <a:pt x="187" y="141"/>
                  </a:lnTo>
                  <a:lnTo>
                    <a:pt x="191" y="124"/>
                  </a:lnTo>
                  <a:lnTo>
                    <a:pt x="191" y="124"/>
                  </a:lnTo>
                  <a:lnTo>
                    <a:pt x="193" y="111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87" y="81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69" y="55"/>
                  </a:lnTo>
                  <a:lnTo>
                    <a:pt x="158" y="44"/>
                  </a:lnTo>
                  <a:lnTo>
                    <a:pt x="144" y="38"/>
                  </a:lnTo>
                  <a:lnTo>
                    <a:pt x="129" y="33"/>
                  </a:lnTo>
                  <a:lnTo>
                    <a:pt x="113" y="32"/>
                  </a:lnTo>
                  <a:close/>
                  <a:moveTo>
                    <a:pt x="113" y="0"/>
                  </a:moveTo>
                  <a:lnTo>
                    <a:pt x="132" y="1"/>
                  </a:lnTo>
                  <a:lnTo>
                    <a:pt x="139" y="3"/>
                  </a:lnTo>
                  <a:lnTo>
                    <a:pt x="156" y="9"/>
                  </a:lnTo>
                  <a:lnTo>
                    <a:pt x="174" y="17"/>
                  </a:lnTo>
                  <a:lnTo>
                    <a:pt x="179" y="21"/>
                  </a:lnTo>
                  <a:lnTo>
                    <a:pt x="191" y="33"/>
                  </a:lnTo>
                  <a:lnTo>
                    <a:pt x="204" y="48"/>
                  </a:lnTo>
                  <a:lnTo>
                    <a:pt x="207" y="52"/>
                  </a:lnTo>
                  <a:lnTo>
                    <a:pt x="217" y="68"/>
                  </a:lnTo>
                  <a:lnTo>
                    <a:pt x="222" y="86"/>
                  </a:lnTo>
                  <a:lnTo>
                    <a:pt x="223" y="92"/>
                  </a:lnTo>
                  <a:lnTo>
                    <a:pt x="225" y="111"/>
                  </a:lnTo>
                  <a:lnTo>
                    <a:pt x="223" y="130"/>
                  </a:lnTo>
                  <a:lnTo>
                    <a:pt x="222" y="137"/>
                  </a:lnTo>
                  <a:lnTo>
                    <a:pt x="217" y="154"/>
                  </a:lnTo>
                  <a:lnTo>
                    <a:pt x="207" y="171"/>
                  </a:lnTo>
                  <a:lnTo>
                    <a:pt x="204" y="176"/>
                  </a:lnTo>
                  <a:lnTo>
                    <a:pt x="179" y="202"/>
                  </a:lnTo>
                  <a:lnTo>
                    <a:pt x="174" y="205"/>
                  </a:lnTo>
                  <a:lnTo>
                    <a:pt x="156" y="213"/>
                  </a:lnTo>
                  <a:lnTo>
                    <a:pt x="139" y="219"/>
                  </a:lnTo>
                  <a:lnTo>
                    <a:pt x="132" y="221"/>
                  </a:lnTo>
                  <a:lnTo>
                    <a:pt x="113" y="222"/>
                  </a:lnTo>
                  <a:lnTo>
                    <a:pt x="94" y="221"/>
                  </a:lnTo>
                  <a:lnTo>
                    <a:pt x="88" y="219"/>
                  </a:lnTo>
                  <a:lnTo>
                    <a:pt x="69" y="213"/>
                  </a:lnTo>
                  <a:lnTo>
                    <a:pt x="53" y="205"/>
                  </a:lnTo>
                  <a:lnTo>
                    <a:pt x="48" y="202"/>
                  </a:lnTo>
                  <a:lnTo>
                    <a:pt x="34" y="189"/>
                  </a:lnTo>
                  <a:lnTo>
                    <a:pt x="21" y="176"/>
                  </a:lnTo>
                  <a:lnTo>
                    <a:pt x="18" y="171"/>
                  </a:lnTo>
                  <a:lnTo>
                    <a:pt x="8" y="154"/>
                  </a:lnTo>
                  <a:lnTo>
                    <a:pt x="3" y="137"/>
                  </a:lnTo>
                  <a:lnTo>
                    <a:pt x="2" y="130"/>
                  </a:lnTo>
                  <a:lnTo>
                    <a:pt x="0" y="111"/>
                  </a:lnTo>
                  <a:lnTo>
                    <a:pt x="2" y="92"/>
                  </a:lnTo>
                  <a:lnTo>
                    <a:pt x="3" y="86"/>
                  </a:lnTo>
                  <a:lnTo>
                    <a:pt x="8" y="68"/>
                  </a:lnTo>
                  <a:lnTo>
                    <a:pt x="18" y="52"/>
                  </a:lnTo>
                  <a:lnTo>
                    <a:pt x="21" y="48"/>
                  </a:lnTo>
                  <a:lnTo>
                    <a:pt x="34" y="33"/>
                  </a:lnTo>
                  <a:lnTo>
                    <a:pt x="48" y="21"/>
                  </a:lnTo>
                  <a:lnTo>
                    <a:pt x="53" y="17"/>
                  </a:lnTo>
                  <a:lnTo>
                    <a:pt x="69" y="9"/>
                  </a:lnTo>
                  <a:lnTo>
                    <a:pt x="88" y="3"/>
                  </a:lnTo>
                  <a:lnTo>
                    <a:pt x="94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29" name="Freeform 794"/>
            <p:cNvSpPr>
              <a:spLocks noEditPoints="1"/>
            </p:cNvSpPr>
            <p:nvPr/>
          </p:nvSpPr>
          <p:spPr bwMode="auto">
            <a:xfrm>
              <a:off x="3912642" y="3650157"/>
              <a:ext cx="112365" cy="107544"/>
            </a:xfrm>
            <a:custGeom>
              <a:avLst/>
              <a:gdLst>
                <a:gd name="T0" fmla="*/ 95 w 224"/>
                <a:gd name="T1" fmla="*/ 34 h 223"/>
                <a:gd name="T2" fmla="*/ 68 w 224"/>
                <a:gd name="T3" fmla="*/ 45 h 223"/>
                <a:gd name="T4" fmla="*/ 47 w 224"/>
                <a:gd name="T5" fmla="*/ 65 h 223"/>
                <a:gd name="T6" fmla="*/ 38 w 224"/>
                <a:gd name="T7" fmla="*/ 81 h 223"/>
                <a:gd name="T8" fmla="*/ 33 w 224"/>
                <a:gd name="T9" fmla="*/ 99 h 223"/>
                <a:gd name="T10" fmla="*/ 33 w 224"/>
                <a:gd name="T11" fmla="*/ 124 h 223"/>
                <a:gd name="T12" fmla="*/ 38 w 224"/>
                <a:gd name="T13" fmla="*/ 142 h 223"/>
                <a:gd name="T14" fmla="*/ 55 w 224"/>
                <a:gd name="T15" fmla="*/ 167 h 223"/>
                <a:gd name="T16" fmla="*/ 81 w 224"/>
                <a:gd name="T17" fmla="*/ 185 h 223"/>
                <a:gd name="T18" fmla="*/ 111 w 224"/>
                <a:gd name="T19" fmla="*/ 191 h 223"/>
                <a:gd name="T20" fmla="*/ 143 w 224"/>
                <a:gd name="T21" fmla="*/ 185 h 223"/>
                <a:gd name="T22" fmla="*/ 168 w 224"/>
                <a:gd name="T23" fmla="*/ 167 h 223"/>
                <a:gd name="T24" fmla="*/ 176 w 224"/>
                <a:gd name="T25" fmla="*/ 159 h 223"/>
                <a:gd name="T26" fmla="*/ 191 w 224"/>
                <a:gd name="T27" fmla="*/ 124 h 223"/>
                <a:gd name="T28" fmla="*/ 192 w 224"/>
                <a:gd name="T29" fmla="*/ 112 h 223"/>
                <a:gd name="T30" fmla="*/ 191 w 224"/>
                <a:gd name="T31" fmla="*/ 99 h 223"/>
                <a:gd name="T32" fmla="*/ 176 w 224"/>
                <a:gd name="T33" fmla="*/ 65 h 223"/>
                <a:gd name="T34" fmla="*/ 168 w 224"/>
                <a:gd name="T35" fmla="*/ 56 h 223"/>
                <a:gd name="T36" fmla="*/ 143 w 224"/>
                <a:gd name="T37" fmla="*/ 38 h 223"/>
                <a:gd name="T38" fmla="*/ 111 w 224"/>
                <a:gd name="T39" fmla="*/ 32 h 223"/>
                <a:gd name="T40" fmla="*/ 130 w 224"/>
                <a:gd name="T41" fmla="*/ 2 h 223"/>
                <a:gd name="T42" fmla="*/ 156 w 224"/>
                <a:gd name="T43" fmla="*/ 10 h 223"/>
                <a:gd name="T44" fmla="*/ 176 w 224"/>
                <a:gd name="T45" fmla="*/ 21 h 223"/>
                <a:gd name="T46" fmla="*/ 203 w 224"/>
                <a:gd name="T47" fmla="*/ 48 h 223"/>
                <a:gd name="T48" fmla="*/ 216 w 224"/>
                <a:gd name="T49" fmla="*/ 69 h 223"/>
                <a:gd name="T50" fmla="*/ 222 w 224"/>
                <a:gd name="T51" fmla="*/ 92 h 223"/>
                <a:gd name="T52" fmla="*/ 222 w 224"/>
                <a:gd name="T53" fmla="*/ 131 h 223"/>
                <a:gd name="T54" fmla="*/ 216 w 224"/>
                <a:gd name="T55" fmla="*/ 154 h 223"/>
                <a:gd name="T56" fmla="*/ 203 w 224"/>
                <a:gd name="T57" fmla="*/ 177 h 223"/>
                <a:gd name="T58" fmla="*/ 176 w 224"/>
                <a:gd name="T59" fmla="*/ 202 h 223"/>
                <a:gd name="T60" fmla="*/ 156 w 224"/>
                <a:gd name="T61" fmla="*/ 213 h 223"/>
                <a:gd name="T62" fmla="*/ 130 w 224"/>
                <a:gd name="T63" fmla="*/ 221 h 223"/>
                <a:gd name="T64" fmla="*/ 92 w 224"/>
                <a:gd name="T65" fmla="*/ 221 h 223"/>
                <a:gd name="T66" fmla="*/ 68 w 224"/>
                <a:gd name="T67" fmla="*/ 213 h 223"/>
                <a:gd name="T68" fmla="*/ 47 w 224"/>
                <a:gd name="T69" fmla="*/ 202 h 223"/>
                <a:gd name="T70" fmla="*/ 20 w 224"/>
                <a:gd name="T71" fmla="*/ 177 h 223"/>
                <a:gd name="T72" fmla="*/ 8 w 224"/>
                <a:gd name="T73" fmla="*/ 154 h 223"/>
                <a:gd name="T74" fmla="*/ 1 w 224"/>
                <a:gd name="T75" fmla="*/ 131 h 223"/>
                <a:gd name="T76" fmla="*/ 1 w 224"/>
                <a:gd name="T77" fmla="*/ 92 h 223"/>
                <a:gd name="T78" fmla="*/ 8 w 224"/>
                <a:gd name="T79" fmla="*/ 69 h 223"/>
                <a:gd name="T80" fmla="*/ 20 w 224"/>
                <a:gd name="T81" fmla="*/ 48 h 223"/>
                <a:gd name="T82" fmla="*/ 47 w 224"/>
                <a:gd name="T83" fmla="*/ 21 h 223"/>
                <a:gd name="T84" fmla="*/ 68 w 224"/>
                <a:gd name="T85" fmla="*/ 10 h 223"/>
                <a:gd name="T86" fmla="*/ 92 w 224"/>
                <a:gd name="T87" fmla="*/ 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23">
                  <a:moveTo>
                    <a:pt x="111" y="32"/>
                  </a:moveTo>
                  <a:lnTo>
                    <a:pt x="95" y="34"/>
                  </a:lnTo>
                  <a:lnTo>
                    <a:pt x="81" y="38"/>
                  </a:lnTo>
                  <a:lnTo>
                    <a:pt x="68" y="45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8" y="81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1" y="112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8" y="142"/>
                  </a:lnTo>
                  <a:lnTo>
                    <a:pt x="47" y="159"/>
                  </a:lnTo>
                  <a:lnTo>
                    <a:pt x="55" y="167"/>
                  </a:lnTo>
                  <a:lnTo>
                    <a:pt x="68" y="178"/>
                  </a:lnTo>
                  <a:lnTo>
                    <a:pt x="81" y="185"/>
                  </a:lnTo>
                  <a:lnTo>
                    <a:pt x="95" y="189"/>
                  </a:lnTo>
                  <a:lnTo>
                    <a:pt x="111" y="191"/>
                  </a:lnTo>
                  <a:lnTo>
                    <a:pt x="129" y="189"/>
                  </a:lnTo>
                  <a:lnTo>
                    <a:pt x="143" y="185"/>
                  </a:lnTo>
                  <a:lnTo>
                    <a:pt x="156" y="178"/>
                  </a:lnTo>
                  <a:lnTo>
                    <a:pt x="168" y="167"/>
                  </a:lnTo>
                  <a:lnTo>
                    <a:pt x="176" y="159"/>
                  </a:lnTo>
                  <a:lnTo>
                    <a:pt x="176" y="159"/>
                  </a:lnTo>
                  <a:lnTo>
                    <a:pt x="186" y="142"/>
                  </a:lnTo>
                  <a:lnTo>
                    <a:pt x="191" y="124"/>
                  </a:lnTo>
                  <a:lnTo>
                    <a:pt x="191" y="124"/>
                  </a:lnTo>
                  <a:lnTo>
                    <a:pt x="192" y="112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86" y="81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68" y="56"/>
                  </a:lnTo>
                  <a:lnTo>
                    <a:pt x="156" y="45"/>
                  </a:lnTo>
                  <a:lnTo>
                    <a:pt x="143" y="38"/>
                  </a:lnTo>
                  <a:lnTo>
                    <a:pt x="129" y="34"/>
                  </a:lnTo>
                  <a:lnTo>
                    <a:pt x="111" y="32"/>
                  </a:lnTo>
                  <a:close/>
                  <a:moveTo>
                    <a:pt x="111" y="0"/>
                  </a:moveTo>
                  <a:lnTo>
                    <a:pt x="130" y="2"/>
                  </a:lnTo>
                  <a:lnTo>
                    <a:pt x="137" y="3"/>
                  </a:lnTo>
                  <a:lnTo>
                    <a:pt x="156" y="10"/>
                  </a:lnTo>
                  <a:lnTo>
                    <a:pt x="172" y="18"/>
                  </a:lnTo>
                  <a:lnTo>
                    <a:pt x="176" y="21"/>
                  </a:lnTo>
                  <a:lnTo>
                    <a:pt x="191" y="34"/>
                  </a:lnTo>
                  <a:lnTo>
                    <a:pt x="203" y="48"/>
                  </a:lnTo>
                  <a:lnTo>
                    <a:pt x="207" y="53"/>
                  </a:lnTo>
                  <a:lnTo>
                    <a:pt x="216" y="69"/>
                  </a:lnTo>
                  <a:lnTo>
                    <a:pt x="221" y="86"/>
                  </a:lnTo>
                  <a:lnTo>
                    <a:pt x="222" y="92"/>
                  </a:lnTo>
                  <a:lnTo>
                    <a:pt x="224" y="112"/>
                  </a:lnTo>
                  <a:lnTo>
                    <a:pt x="222" y="131"/>
                  </a:lnTo>
                  <a:lnTo>
                    <a:pt x="221" y="137"/>
                  </a:lnTo>
                  <a:lnTo>
                    <a:pt x="216" y="154"/>
                  </a:lnTo>
                  <a:lnTo>
                    <a:pt x="207" y="172"/>
                  </a:lnTo>
                  <a:lnTo>
                    <a:pt x="203" y="177"/>
                  </a:lnTo>
                  <a:lnTo>
                    <a:pt x="191" y="189"/>
                  </a:lnTo>
                  <a:lnTo>
                    <a:pt x="176" y="202"/>
                  </a:lnTo>
                  <a:lnTo>
                    <a:pt x="172" y="205"/>
                  </a:lnTo>
                  <a:lnTo>
                    <a:pt x="156" y="213"/>
                  </a:lnTo>
                  <a:lnTo>
                    <a:pt x="137" y="220"/>
                  </a:lnTo>
                  <a:lnTo>
                    <a:pt x="130" y="221"/>
                  </a:lnTo>
                  <a:lnTo>
                    <a:pt x="111" y="223"/>
                  </a:lnTo>
                  <a:lnTo>
                    <a:pt x="92" y="221"/>
                  </a:lnTo>
                  <a:lnTo>
                    <a:pt x="86" y="220"/>
                  </a:lnTo>
                  <a:lnTo>
                    <a:pt x="68" y="213"/>
                  </a:lnTo>
                  <a:lnTo>
                    <a:pt x="52" y="205"/>
                  </a:lnTo>
                  <a:lnTo>
                    <a:pt x="47" y="202"/>
                  </a:lnTo>
                  <a:lnTo>
                    <a:pt x="33" y="189"/>
                  </a:lnTo>
                  <a:lnTo>
                    <a:pt x="20" y="177"/>
                  </a:lnTo>
                  <a:lnTo>
                    <a:pt x="17" y="172"/>
                  </a:lnTo>
                  <a:lnTo>
                    <a:pt x="8" y="154"/>
                  </a:lnTo>
                  <a:lnTo>
                    <a:pt x="3" y="137"/>
                  </a:lnTo>
                  <a:lnTo>
                    <a:pt x="1" y="131"/>
                  </a:lnTo>
                  <a:lnTo>
                    <a:pt x="0" y="112"/>
                  </a:lnTo>
                  <a:lnTo>
                    <a:pt x="1" y="92"/>
                  </a:lnTo>
                  <a:lnTo>
                    <a:pt x="3" y="86"/>
                  </a:lnTo>
                  <a:lnTo>
                    <a:pt x="8" y="69"/>
                  </a:lnTo>
                  <a:lnTo>
                    <a:pt x="17" y="53"/>
                  </a:lnTo>
                  <a:lnTo>
                    <a:pt x="20" y="48"/>
                  </a:lnTo>
                  <a:lnTo>
                    <a:pt x="33" y="34"/>
                  </a:lnTo>
                  <a:lnTo>
                    <a:pt x="47" y="21"/>
                  </a:lnTo>
                  <a:lnTo>
                    <a:pt x="52" y="18"/>
                  </a:lnTo>
                  <a:lnTo>
                    <a:pt x="68" y="10"/>
                  </a:lnTo>
                  <a:lnTo>
                    <a:pt x="86" y="3"/>
                  </a:lnTo>
                  <a:lnTo>
                    <a:pt x="92" y="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0" name="Freeform 795"/>
            <p:cNvSpPr>
              <a:spLocks noEditPoints="1"/>
            </p:cNvSpPr>
            <p:nvPr/>
          </p:nvSpPr>
          <p:spPr bwMode="auto">
            <a:xfrm>
              <a:off x="3916619" y="3752856"/>
              <a:ext cx="112365" cy="108512"/>
            </a:xfrm>
            <a:custGeom>
              <a:avLst/>
              <a:gdLst>
                <a:gd name="T0" fmla="*/ 95 w 224"/>
                <a:gd name="T1" fmla="*/ 34 h 224"/>
                <a:gd name="T2" fmla="*/ 68 w 224"/>
                <a:gd name="T3" fmla="*/ 46 h 224"/>
                <a:gd name="T4" fmla="*/ 47 w 224"/>
                <a:gd name="T5" fmla="*/ 65 h 224"/>
                <a:gd name="T6" fmla="*/ 38 w 224"/>
                <a:gd name="T7" fmla="*/ 83 h 224"/>
                <a:gd name="T8" fmla="*/ 33 w 224"/>
                <a:gd name="T9" fmla="*/ 100 h 224"/>
                <a:gd name="T10" fmla="*/ 33 w 224"/>
                <a:gd name="T11" fmla="*/ 126 h 224"/>
                <a:gd name="T12" fmla="*/ 38 w 224"/>
                <a:gd name="T13" fmla="*/ 143 h 224"/>
                <a:gd name="T14" fmla="*/ 47 w 224"/>
                <a:gd name="T15" fmla="*/ 161 h 224"/>
                <a:gd name="T16" fmla="*/ 68 w 224"/>
                <a:gd name="T17" fmla="*/ 180 h 224"/>
                <a:gd name="T18" fmla="*/ 95 w 224"/>
                <a:gd name="T19" fmla="*/ 191 h 224"/>
                <a:gd name="T20" fmla="*/ 129 w 224"/>
                <a:gd name="T21" fmla="*/ 191 h 224"/>
                <a:gd name="T22" fmla="*/ 156 w 224"/>
                <a:gd name="T23" fmla="*/ 180 h 224"/>
                <a:gd name="T24" fmla="*/ 176 w 224"/>
                <a:gd name="T25" fmla="*/ 161 h 224"/>
                <a:gd name="T26" fmla="*/ 191 w 224"/>
                <a:gd name="T27" fmla="*/ 126 h 224"/>
                <a:gd name="T28" fmla="*/ 192 w 224"/>
                <a:gd name="T29" fmla="*/ 113 h 224"/>
                <a:gd name="T30" fmla="*/ 191 w 224"/>
                <a:gd name="T31" fmla="*/ 100 h 224"/>
                <a:gd name="T32" fmla="*/ 176 w 224"/>
                <a:gd name="T33" fmla="*/ 65 h 224"/>
                <a:gd name="T34" fmla="*/ 168 w 224"/>
                <a:gd name="T35" fmla="*/ 56 h 224"/>
                <a:gd name="T36" fmla="*/ 143 w 224"/>
                <a:gd name="T37" fmla="*/ 38 h 224"/>
                <a:gd name="T38" fmla="*/ 111 w 224"/>
                <a:gd name="T39" fmla="*/ 32 h 224"/>
                <a:gd name="T40" fmla="*/ 130 w 224"/>
                <a:gd name="T41" fmla="*/ 2 h 224"/>
                <a:gd name="T42" fmla="*/ 156 w 224"/>
                <a:gd name="T43" fmla="*/ 10 h 224"/>
                <a:gd name="T44" fmla="*/ 176 w 224"/>
                <a:gd name="T45" fmla="*/ 22 h 224"/>
                <a:gd name="T46" fmla="*/ 203 w 224"/>
                <a:gd name="T47" fmla="*/ 48 h 224"/>
                <a:gd name="T48" fmla="*/ 216 w 224"/>
                <a:gd name="T49" fmla="*/ 70 h 224"/>
                <a:gd name="T50" fmla="*/ 222 w 224"/>
                <a:gd name="T51" fmla="*/ 94 h 224"/>
                <a:gd name="T52" fmla="*/ 222 w 224"/>
                <a:gd name="T53" fmla="*/ 132 h 224"/>
                <a:gd name="T54" fmla="*/ 216 w 224"/>
                <a:gd name="T55" fmla="*/ 156 h 224"/>
                <a:gd name="T56" fmla="*/ 203 w 224"/>
                <a:gd name="T57" fmla="*/ 178 h 224"/>
                <a:gd name="T58" fmla="*/ 176 w 224"/>
                <a:gd name="T59" fmla="*/ 204 h 224"/>
                <a:gd name="T60" fmla="*/ 156 w 224"/>
                <a:gd name="T61" fmla="*/ 215 h 224"/>
                <a:gd name="T62" fmla="*/ 130 w 224"/>
                <a:gd name="T63" fmla="*/ 223 h 224"/>
                <a:gd name="T64" fmla="*/ 92 w 224"/>
                <a:gd name="T65" fmla="*/ 223 h 224"/>
                <a:gd name="T66" fmla="*/ 68 w 224"/>
                <a:gd name="T67" fmla="*/ 215 h 224"/>
                <a:gd name="T68" fmla="*/ 47 w 224"/>
                <a:gd name="T69" fmla="*/ 204 h 224"/>
                <a:gd name="T70" fmla="*/ 20 w 224"/>
                <a:gd name="T71" fmla="*/ 178 h 224"/>
                <a:gd name="T72" fmla="*/ 8 w 224"/>
                <a:gd name="T73" fmla="*/ 156 h 224"/>
                <a:gd name="T74" fmla="*/ 1 w 224"/>
                <a:gd name="T75" fmla="*/ 132 h 224"/>
                <a:gd name="T76" fmla="*/ 1 w 224"/>
                <a:gd name="T77" fmla="*/ 94 h 224"/>
                <a:gd name="T78" fmla="*/ 8 w 224"/>
                <a:gd name="T79" fmla="*/ 70 h 224"/>
                <a:gd name="T80" fmla="*/ 20 w 224"/>
                <a:gd name="T81" fmla="*/ 48 h 224"/>
                <a:gd name="T82" fmla="*/ 47 w 224"/>
                <a:gd name="T83" fmla="*/ 22 h 224"/>
                <a:gd name="T84" fmla="*/ 68 w 224"/>
                <a:gd name="T85" fmla="*/ 10 h 224"/>
                <a:gd name="T86" fmla="*/ 92 w 224"/>
                <a:gd name="T87" fmla="*/ 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24">
                  <a:moveTo>
                    <a:pt x="111" y="32"/>
                  </a:moveTo>
                  <a:lnTo>
                    <a:pt x="95" y="34"/>
                  </a:lnTo>
                  <a:lnTo>
                    <a:pt x="81" y="38"/>
                  </a:lnTo>
                  <a:lnTo>
                    <a:pt x="68" y="46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8" y="83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1" y="113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8" y="143"/>
                  </a:lnTo>
                  <a:lnTo>
                    <a:pt x="47" y="161"/>
                  </a:lnTo>
                  <a:lnTo>
                    <a:pt x="47" y="161"/>
                  </a:lnTo>
                  <a:lnTo>
                    <a:pt x="55" y="169"/>
                  </a:lnTo>
                  <a:lnTo>
                    <a:pt x="68" y="180"/>
                  </a:lnTo>
                  <a:lnTo>
                    <a:pt x="81" y="186"/>
                  </a:lnTo>
                  <a:lnTo>
                    <a:pt x="95" y="191"/>
                  </a:lnTo>
                  <a:lnTo>
                    <a:pt x="111" y="193"/>
                  </a:lnTo>
                  <a:lnTo>
                    <a:pt x="129" y="191"/>
                  </a:lnTo>
                  <a:lnTo>
                    <a:pt x="143" y="186"/>
                  </a:lnTo>
                  <a:lnTo>
                    <a:pt x="156" y="180"/>
                  </a:lnTo>
                  <a:lnTo>
                    <a:pt x="168" y="169"/>
                  </a:lnTo>
                  <a:lnTo>
                    <a:pt x="176" y="161"/>
                  </a:lnTo>
                  <a:lnTo>
                    <a:pt x="186" y="143"/>
                  </a:lnTo>
                  <a:lnTo>
                    <a:pt x="191" y="126"/>
                  </a:lnTo>
                  <a:lnTo>
                    <a:pt x="191" y="126"/>
                  </a:lnTo>
                  <a:lnTo>
                    <a:pt x="192" y="113"/>
                  </a:lnTo>
                  <a:lnTo>
                    <a:pt x="191" y="100"/>
                  </a:lnTo>
                  <a:lnTo>
                    <a:pt x="191" y="100"/>
                  </a:lnTo>
                  <a:lnTo>
                    <a:pt x="186" y="83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68" y="56"/>
                  </a:lnTo>
                  <a:lnTo>
                    <a:pt x="156" y="46"/>
                  </a:lnTo>
                  <a:lnTo>
                    <a:pt x="143" y="38"/>
                  </a:lnTo>
                  <a:lnTo>
                    <a:pt x="129" y="34"/>
                  </a:lnTo>
                  <a:lnTo>
                    <a:pt x="111" y="32"/>
                  </a:lnTo>
                  <a:close/>
                  <a:moveTo>
                    <a:pt x="111" y="0"/>
                  </a:moveTo>
                  <a:lnTo>
                    <a:pt x="130" y="2"/>
                  </a:lnTo>
                  <a:lnTo>
                    <a:pt x="136" y="3"/>
                  </a:lnTo>
                  <a:lnTo>
                    <a:pt x="156" y="10"/>
                  </a:lnTo>
                  <a:lnTo>
                    <a:pt x="171" y="19"/>
                  </a:lnTo>
                  <a:lnTo>
                    <a:pt x="176" y="22"/>
                  </a:lnTo>
                  <a:lnTo>
                    <a:pt x="191" y="34"/>
                  </a:lnTo>
                  <a:lnTo>
                    <a:pt x="203" y="48"/>
                  </a:lnTo>
                  <a:lnTo>
                    <a:pt x="207" y="53"/>
                  </a:lnTo>
                  <a:lnTo>
                    <a:pt x="216" y="70"/>
                  </a:lnTo>
                  <a:lnTo>
                    <a:pt x="221" y="88"/>
                  </a:lnTo>
                  <a:lnTo>
                    <a:pt x="222" y="94"/>
                  </a:lnTo>
                  <a:lnTo>
                    <a:pt x="224" y="113"/>
                  </a:lnTo>
                  <a:lnTo>
                    <a:pt x="222" y="132"/>
                  </a:lnTo>
                  <a:lnTo>
                    <a:pt x="221" y="138"/>
                  </a:lnTo>
                  <a:lnTo>
                    <a:pt x="216" y="156"/>
                  </a:lnTo>
                  <a:lnTo>
                    <a:pt x="207" y="173"/>
                  </a:lnTo>
                  <a:lnTo>
                    <a:pt x="203" y="178"/>
                  </a:lnTo>
                  <a:lnTo>
                    <a:pt x="191" y="191"/>
                  </a:lnTo>
                  <a:lnTo>
                    <a:pt x="176" y="204"/>
                  </a:lnTo>
                  <a:lnTo>
                    <a:pt x="171" y="207"/>
                  </a:lnTo>
                  <a:lnTo>
                    <a:pt x="156" y="215"/>
                  </a:lnTo>
                  <a:lnTo>
                    <a:pt x="136" y="221"/>
                  </a:lnTo>
                  <a:lnTo>
                    <a:pt x="130" y="223"/>
                  </a:lnTo>
                  <a:lnTo>
                    <a:pt x="111" y="224"/>
                  </a:lnTo>
                  <a:lnTo>
                    <a:pt x="92" y="223"/>
                  </a:lnTo>
                  <a:lnTo>
                    <a:pt x="86" y="221"/>
                  </a:lnTo>
                  <a:lnTo>
                    <a:pt x="68" y="215"/>
                  </a:lnTo>
                  <a:lnTo>
                    <a:pt x="52" y="207"/>
                  </a:lnTo>
                  <a:lnTo>
                    <a:pt x="47" y="204"/>
                  </a:lnTo>
                  <a:lnTo>
                    <a:pt x="33" y="191"/>
                  </a:lnTo>
                  <a:lnTo>
                    <a:pt x="20" y="178"/>
                  </a:lnTo>
                  <a:lnTo>
                    <a:pt x="17" y="173"/>
                  </a:lnTo>
                  <a:lnTo>
                    <a:pt x="8" y="156"/>
                  </a:lnTo>
                  <a:lnTo>
                    <a:pt x="3" y="138"/>
                  </a:lnTo>
                  <a:lnTo>
                    <a:pt x="1" y="132"/>
                  </a:lnTo>
                  <a:lnTo>
                    <a:pt x="0" y="113"/>
                  </a:lnTo>
                  <a:lnTo>
                    <a:pt x="1" y="94"/>
                  </a:lnTo>
                  <a:lnTo>
                    <a:pt x="3" y="88"/>
                  </a:lnTo>
                  <a:lnTo>
                    <a:pt x="8" y="70"/>
                  </a:lnTo>
                  <a:lnTo>
                    <a:pt x="17" y="53"/>
                  </a:lnTo>
                  <a:lnTo>
                    <a:pt x="20" y="48"/>
                  </a:lnTo>
                  <a:lnTo>
                    <a:pt x="33" y="34"/>
                  </a:lnTo>
                  <a:lnTo>
                    <a:pt x="47" y="22"/>
                  </a:lnTo>
                  <a:lnTo>
                    <a:pt x="52" y="19"/>
                  </a:lnTo>
                  <a:lnTo>
                    <a:pt x="68" y="10"/>
                  </a:lnTo>
                  <a:lnTo>
                    <a:pt x="86" y="3"/>
                  </a:lnTo>
                  <a:lnTo>
                    <a:pt x="92" y="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1" name="Freeform 796"/>
            <p:cNvSpPr>
              <a:spLocks noEditPoints="1"/>
            </p:cNvSpPr>
            <p:nvPr/>
          </p:nvSpPr>
          <p:spPr bwMode="auto">
            <a:xfrm>
              <a:off x="2664698" y="3330434"/>
              <a:ext cx="111370" cy="108512"/>
            </a:xfrm>
            <a:custGeom>
              <a:avLst/>
              <a:gdLst>
                <a:gd name="T0" fmla="*/ 96 w 225"/>
                <a:gd name="T1" fmla="*/ 33 h 224"/>
                <a:gd name="T2" fmla="*/ 69 w 225"/>
                <a:gd name="T3" fmla="*/ 44 h 224"/>
                <a:gd name="T4" fmla="*/ 48 w 225"/>
                <a:gd name="T5" fmla="*/ 65 h 224"/>
                <a:gd name="T6" fmla="*/ 39 w 225"/>
                <a:gd name="T7" fmla="*/ 81 h 224"/>
                <a:gd name="T8" fmla="*/ 34 w 225"/>
                <a:gd name="T9" fmla="*/ 100 h 224"/>
                <a:gd name="T10" fmla="*/ 34 w 225"/>
                <a:gd name="T11" fmla="*/ 125 h 224"/>
                <a:gd name="T12" fmla="*/ 39 w 225"/>
                <a:gd name="T13" fmla="*/ 143 h 224"/>
                <a:gd name="T14" fmla="*/ 48 w 225"/>
                <a:gd name="T15" fmla="*/ 160 h 224"/>
                <a:gd name="T16" fmla="*/ 69 w 225"/>
                <a:gd name="T17" fmla="*/ 179 h 224"/>
                <a:gd name="T18" fmla="*/ 96 w 225"/>
                <a:gd name="T19" fmla="*/ 191 h 224"/>
                <a:gd name="T20" fmla="*/ 129 w 225"/>
                <a:gd name="T21" fmla="*/ 191 h 224"/>
                <a:gd name="T22" fmla="*/ 156 w 225"/>
                <a:gd name="T23" fmla="*/ 179 h 224"/>
                <a:gd name="T24" fmla="*/ 177 w 225"/>
                <a:gd name="T25" fmla="*/ 160 h 224"/>
                <a:gd name="T26" fmla="*/ 191 w 225"/>
                <a:gd name="T27" fmla="*/ 125 h 224"/>
                <a:gd name="T28" fmla="*/ 193 w 225"/>
                <a:gd name="T29" fmla="*/ 113 h 224"/>
                <a:gd name="T30" fmla="*/ 191 w 225"/>
                <a:gd name="T31" fmla="*/ 100 h 224"/>
                <a:gd name="T32" fmla="*/ 177 w 225"/>
                <a:gd name="T33" fmla="*/ 65 h 224"/>
                <a:gd name="T34" fmla="*/ 169 w 225"/>
                <a:gd name="T35" fmla="*/ 55 h 224"/>
                <a:gd name="T36" fmla="*/ 144 w 225"/>
                <a:gd name="T37" fmla="*/ 38 h 224"/>
                <a:gd name="T38" fmla="*/ 112 w 225"/>
                <a:gd name="T39" fmla="*/ 32 h 224"/>
                <a:gd name="T40" fmla="*/ 131 w 225"/>
                <a:gd name="T41" fmla="*/ 1 h 224"/>
                <a:gd name="T42" fmla="*/ 156 w 225"/>
                <a:gd name="T43" fmla="*/ 9 h 224"/>
                <a:gd name="T44" fmla="*/ 177 w 225"/>
                <a:gd name="T45" fmla="*/ 20 h 224"/>
                <a:gd name="T46" fmla="*/ 204 w 225"/>
                <a:gd name="T47" fmla="*/ 47 h 224"/>
                <a:gd name="T48" fmla="*/ 217 w 225"/>
                <a:gd name="T49" fmla="*/ 68 h 224"/>
                <a:gd name="T50" fmla="*/ 225 w 225"/>
                <a:gd name="T51" fmla="*/ 113 h 224"/>
                <a:gd name="T52" fmla="*/ 222 w 225"/>
                <a:gd name="T53" fmla="*/ 138 h 224"/>
                <a:gd name="T54" fmla="*/ 207 w 225"/>
                <a:gd name="T55" fmla="*/ 173 h 224"/>
                <a:gd name="T56" fmla="*/ 191 w 225"/>
                <a:gd name="T57" fmla="*/ 191 h 224"/>
                <a:gd name="T58" fmla="*/ 172 w 225"/>
                <a:gd name="T59" fmla="*/ 206 h 224"/>
                <a:gd name="T60" fmla="*/ 137 w 225"/>
                <a:gd name="T61" fmla="*/ 221 h 224"/>
                <a:gd name="T62" fmla="*/ 112 w 225"/>
                <a:gd name="T63" fmla="*/ 224 h 224"/>
                <a:gd name="T64" fmla="*/ 86 w 225"/>
                <a:gd name="T65" fmla="*/ 221 h 224"/>
                <a:gd name="T66" fmla="*/ 53 w 225"/>
                <a:gd name="T67" fmla="*/ 206 h 224"/>
                <a:gd name="T68" fmla="*/ 34 w 225"/>
                <a:gd name="T69" fmla="*/ 191 h 224"/>
                <a:gd name="T70" fmla="*/ 18 w 225"/>
                <a:gd name="T71" fmla="*/ 173 h 224"/>
                <a:gd name="T72" fmla="*/ 4 w 225"/>
                <a:gd name="T73" fmla="*/ 138 h 224"/>
                <a:gd name="T74" fmla="*/ 0 w 225"/>
                <a:gd name="T75" fmla="*/ 113 h 224"/>
                <a:gd name="T76" fmla="*/ 8 w 225"/>
                <a:gd name="T77" fmla="*/ 68 h 224"/>
                <a:gd name="T78" fmla="*/ 21 w 225"/>
                <a:gd name="T79" fmla="*/ 47 h 224"/>
                <a:gd name="T80" fmla="*/ 48 w 225"/>
                <a:gd name="T81" fmla="*/ 20 h 224"/>
                <a:gd name="T82" fmla="*/ 69 w 225"/>
                <a:gd name="T83" fmla="*/ 9 h 224"/>
                <a:gd name="T84" fmla="*/ 93 w 225"/>
                <a:gd name="T85" fmla="*/ 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5" h="224">
                  <a:moveTo>
                    <a:pt x="112" y="32"/>
                  </a:moveTo>
                  <a:lnTo>
                    <a:pt x="96" y="33"/>
                  </a:lnTo>
                  <a:lnTo>
                    <a:pt x="82" y="38"/>
                  </a:lnTo>
                  <a:lnTo>
                    <a:pt x="69" y="44"/>
                  </a:lnTo>
                  <a:lnTo>
                    <a:pt x="56" y="5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9" y="81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2" y="113"/>
                  </a:lnTo>
                  <a:lnTo>
                    <a:pt x="34" y="125"/>
                  </a:lnTo>
                  <a:lnTo>
                    <a:pt x="34" y="125"/>
                  </a:lnTo>
                  <a:lnTo>
                    <a:pt x="39" y="143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56" y="168"/>
                  </a:lnTo>
                  <a:lnTo>
                    <a:pt x="69" y="179"/>
                  </a:lnTo>
                  <a:lnTo>
                    <a:pt x="82" y="186"/>
                  </a:lnTo>
                  <a:lnTo>
                    <a:pt x="96" y="191"/>
                  </a:lnTo>
                  <a:lnTo>
                    <a:pt x="112" y="192"/>
                  </a:lnTo>
                  <a:lnTo>
                    <a:pt x="129" y="191"/>
                  </a:lnTo>
                  <a:lnTo>
                    <a:pt x="144" y="186"/>
                  </a:lnTo>
                  <a:lnTo>
                    <a:pt x="156" y="179"/>
                  </a:lnTo>
                  <a:lnTo>
                    <a:pt x="169" y="168"/>
                  </a:lnTo>
                  <a:lnTo>
                    <a:pt x="177" y="160"/>
                  </a:lnTo>
                  <a:lnTo>
                    <a:pt x="187" y="143"/>
                  </a:lnTo>
                  <a:lnTo>
                    <a:pt x="191" y="125"/>
                  </a:lnTo>
                  <a:lnTo>
                    <a:pt x="191" y="125"/>
                  </a:lnTo>
                  <a:lnTo>
                    <a:pt x="193" y="113"/>
                  </a:lnTo>
                  <a:lnTo>
                    <a:pt x="191" y="100"/>
                  </a:lnTo>
                  <a:lnTo>
                    <a:pt x="191" y="100"/>
                  </a:lnTo>
                  <a:lnTo>
                    <a:pt x="187" y="81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69" y="55"/>
                  </a:lnTo>
                  <a:lnTo>
                    <a:pt x="156" y="44"/>
                  </a:lnTo>
                  <a:lnTo>
                    <a:pt x="144" y="38"/>
                  </a:lnTo>
                  <a:lnTo>
                    <a:pt x="129" y="33"/>
                  </a:lnTo>
                  <a:lnTo>
                    <a:pt x="112" y="32"/>
                  </a:lnTo>
                  <a:close/>
                  <a:moveTo>
                    <a:pt x="112" y="0"/>
                  </a:moveTo>
                  <a:lnTo>
                    <a:pt x="131" y="1"/>
                  </a:lnTo>
                  <a:lnTo>
                    <a:pt x="137" y="3"/>
                  </a:lnTo>
                  <a:lnTo>
                    <a:pt x="156" y="9"/>
                  </a:lnTo>
                  <a:lnTo>
                    <a:pt x="172" y="17"/>
                  </a:lnTo>
                  <a:lnTo>
                    <a:pt x="177" y="20"/>
                  </a:lnTo>
                  <a:lnTo>
                    <a:pt x="191" y="33"/>
                  </a:lnTo>
                  <a:lnTo>
                    <a:pt x="204" y="47"/>
                  </a:lnTo>
                  <a:lnTo>
                    <a:pt x="207" y="52"/>
                  </a:lnTo>
                  <a:lnTo>
                    <a:pt x="217" y="68"/>
                  </a:lnTo>
                  <a:lnTo>
                    <a:pt x="223" y="94"/>
                  </a:lnTo>
                  <a:lnTo>
                    <a:pt x="225" y="113"/>
                  </a:lnTo>
                  <a:lnTo>
                    <a:pt x="223" y="132"/>
                  </a:lnTo>
                  <a:lnTo>
                    <a:pt x="222" y="138"/>
                  </a:lnTo>
                  <a:lnTo>
                    <a:pt x="217" y="156"/>
                  </a:lnTo>
                  <a:lnTo>
                    <a:pt x="207" y="173"/>
                  </a:lnTo>
                  <a:lnTo>
                    <a:pt x="204" y="178"/>
                  </a:lnTo>
                  <a:lnTo>
                    <a:pt x="191" y="191"/>
                  </a:lnTo>
                  <a:lnTo>
                    <a:pt x="177" y="203"/>
                  </a:lnTo>
                  <a:lnTo>
                    <a:pt x="172" y="206"/>
                  </a:lnTo>
                  <a:lnTo>
                    <a:pt x="156" y="214"/>
                  </a:lnTo>
                  <a:lnTo>
                    <a:pt x="137" y="221"/>
                  </a:lnTo>
                  <a:lnTo>
                    <a:pt x="131" y="222"/>
                  </a:lnTo>
                  <a:lnTo>
                    <a:pt x="112" y="224"/>
                  </a:lnTo>
                  <a:lnTo>
                    <a:pt x="93" y="222"/>
                  </a:lnTo>
                  <a:lnTo>
                    <a:pt x="86" y="221"/>
                  </a:lnTo>
                  <a:lnTo>
                    <a:pt x="69" y="214"/>
                  </a:lnTo>
                  <a:lnTo>
                    <a:pt x="53" y="206"/>
                  </a:lnTo>
                  <a:lnTo>
                    <a:pt x="48" y="203"/>
                  </a:lnTo>
                  <a:lnTo>
                    <a:pt x="34" y="191"/>
                  </a:lnTo>
                  <a:lnTo>
                    <a:pt x="21" y="178"/>
                  </a:lnTo>
                  <a:lnTo>
                    <a:pt x="18" y="173"/>
                  </a:lnTo>
                  <a:lnTo>
                    <a:pt x="8" y="156"/>
                  </a:lnTo>
                  <a:lnTo>
                    <a:pt x="4" y="138"/>
                  </a:lnTo>
                  <a:lnTo>
                    <a:pt x="2" y="132"/>
                  </a:lnTo>
                  <a:lnTo>
                    <a:pt x="0" y="113"/>
                  </a:lnTo>
                  <a:lnTo>
                    <a:pt x="2" y="94"/>
                  </a:lnTo>
                  <a:lnTo>
                    <a:pt x="8" y="68"/>
                  </a:lnTo>
                  <a:lnTo>
                    <a:pt x="18" y="52"/>
                  </a:lnTo>
                  <a:lnTo>
                    <a:pt x="21" y="47"/>
                  </a:lnTo>
                  <a:lnTo>
                    <a:pt x="34" y="33"/>
                  </a:lnTo>
                  <a:lnTo>
                    <a:pt x="48" y="20"/>
                  </a:lnTo>
                  <a:lnTo>
                    <a:pt x="53" y="17"/>
                  </a:lnTo>
                  <a:lnTo>
                    <a:pt x="69" y="9"/>
                  </a:lnTo>
                  <a:lnTo>
                    <a:pt x="86" y="3"/>
                  </a:lnTo>
                  <a:lnTo>
                    <a:pt x="93" y="1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2" name="Freeform 797"/>
            <p:cNvSpPr>
              <a:spLocks noEditPoints="1"/>
            </p:cNvSpPr>
            <p:nvPr/>
          </p:nvSpPr>
          <p:spPr bwMode="auto">
            <a:xfrm>
              <a:off x="3466166" y="3381784"/>
              <a:ext cx="111370" cy="108512"/>
            </a:xfrm>
            <a:custGeom>
              <a:avLst/>
              <a:gdLst>
                <a:gd name="T0" fmla="*/ 96 w 225"/>
                <a:gd name="T1" fmla="*/ 34 h 224"/>
                <a:gd name="T2" fmla="*/ 69 w 225"/>
                <a:gd name="T3" fmla="*/ 45 h 224"/>
                <a:gd name="T4" fmla="*/ 48 w 225"/>
                <a:gd name="T5" fmla="*/ 65 h 224"/>
                <a:gd name="T6" fmla="*/ 39 w 225"/>
                <a:gd name="T7" fmla="*/ 81 h 224"/>
                <a:gd name="T8" fmla="*/ 34 w 225"/>
                <a:gd name="T9" fmla="*/ 100 h 224"/>
                <a:gd name="T10" fmla="*/ 34 w 225"/>
                <a:gd name="T11" fmla="*/ 126 h 224"/>
                <a:gd name="T12" fmla="*/ 39 w 225"/>
                <a:gd name="T13" fmla="*/ 143 h 224"/>
                <a:gd name="T14" fmla="*/ 56 w 225"/>
                <a:gd name="T15" fmla="*/ 169 h 224"/>
                <a:gd name="T16" fmla="*/ 81 w 225"/>
                <a:gd name="T17" fmla="*/ 186 h 224"/>
                <a:gd name="T18" fmla="*/ 112 w 225"/>
                <a:gd name="T19" fmla="*/ 193 h 224"/>
                <a:gd name="T20" fmla="*/ 144 w 225"/>
                <a:gd name="T21" fmla="*/ 186 h 224"/>
                <a:gd name="T22" fmla="*/ 169 w 225"/>
                <a:gd name="T23" fmla="*/ 169 h 224"/>
                <a:gd name="T24" fmla="*/ 177 w 225"/>
                <a:gd name="T25" fmla="*/ 161 h 224"/>
                <a:gd name="T26" fmla="*/ 191 w 225"/>
                <a:gd name="T27" fmla="*/ 126 h 224"/>
                <a:gd name="T28" fmla="*/ 193 w 225"/>
                <a:gd name="T29" fmla="*/ 113 h 224"/>
                <a:gd name="T30" fmla="*/ 191 w 225"/>
                <a:gd name="T31" fmla="*/ 100 h 224"/>
                <a:gd name="T32" fmla="*/ 177 w 225"/>
                <a:gd name="T33" fmla="*/ 65 h 224"/>
                <a:gd name="T34" fmla="*/ 169 w 225"/>
                <a:gd name="T35" fmla="*/ 56 h 224"/>
                <a:gd name="T36" fmla="*/ 144 w 225"/>
                <a:gd name="T37" fmla="*/ 38 h 224"/>
                <a:gd name="T38" fmla="*/ 112 w 225"/>
                <a:gd name="T39" fmla="*/ 32 h 224"/>
                <a:gd name="T40" fmla="*/ 131 w 225"/>
                <a:gd name="T41" fmla="*/ 2 h 224"/>
                <a:gd name="T42" fmla="*/ 156 w 225"/>
                <a:gd name="T43" fmla="*/ 10 h 224"/>
                <a:gd name="T44" fmla="*/ 177 w 225"/>
                <a:gd name="T45" fmla="*/ 21 h 224"/>
                <a:gd name="T46" fmla="*/ 204 w 225"/>
                <a:gd name="T47" fmla="*/ 48 h 224"/>
                <a:gd name="T48" fmla="*/ 217 w 225"/>
                <a:gd name="T49" fmla="*/ 69 h 224"/>
                <a:gd name="T50" fmla="*/ 225 w 225"/>
                <a:gd name="T51" fmla="*/ 113 h 224"/>
                <a:gd name="T52" fmla="*/ 222 w 225"/>
                <a:gd name="T53" fmla="*/ 139 h 224"/>
                <a:gd name="T54" fmla="*/ 207 w 225"/>
                <a:gd name="T55" fmla="*/ 174 h 224"/>
                <a:gd name="T56" fmla="*/ 191 w 225"/>
                <a:gd name="T57" fmla="*/ 191 h 224"/>
                <a:gd name="T58" fmla="*/ 172 w 225"/>
                <a:gd name="T59" fmla="*/ 207 h 224"/>
                <a:gd name="T60" fmla="*/ 137 w 225"/>
                <a:gd name="T61" fmla="*/ 221 h 224"/>
                <a:gd name="T62" fmla="*/ 112 w 225"/>
                <a:gd name="T63" fmla="*/ 224 h 224"/>
                <a:gd name="T64" fmla="*/ 86 w 225"/>
                <a:gd name="T65" fmla="*/ 221 h 224"/>
                <a:gd name="T66" fmla="*/ 53 w 225"/>
                <a:gd name="T67" fmla="*/ 207 h 224"/>
                <a:gd name="T68" fmla="*/ 34 w 225"/>
                <a:gd name="T69" fmla="*/ 191 h 224"/>
                <a:gd name="T70" fmla="*/ 18 w 225"/>
                <a:gd name="T71" fmla="*/ 174 h 224"/>
                <a:gd name="T72" fmla="*/ 3 w 225"/>
                <a:gd name="T73" fmla="*/ 139 h 224"/>
                <a:gd name="T74" fmla="*/ 0 w 225"/>
                <a:gd name="T75" fmla="*/ 113 h 224"/>
                <a:gd name="T76" fmla="*/ 8 w 225"/>
                <a:gd name="T77" fmla="*/ 69 h 224"/>
                <a:gd name="T78" fmla="*/ 21 w 225"/>
                <a:gd name="T79" fmla="*/ 48 h 224"/>
                <a:gd name="T80" fmla="*/ 48 w 225"/>
                <a:gd name="T81" fmla="*/ 21 h 224"/>
                <a:gd name="T82" fmla="*/ 69 w 225"/>
                <a:gd name="T83" fmla="*/ 10 h 224"/>
                <a:gd name="T84" fmla="*/ 93 w 225"/>
                <a:gd name="T85" fmla="*/ 2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5" h="224">
                  <a:moveTo>
                    <a:pt x="112" y="32"/>
                  </a:moveTo>
                  <a:lnTo>
                    <a:pt x="96" y="34"/>
                  </a:lnTo>
                  <a:lnTo>
                    <a:pt x="81" y="38"/>
                  </a:lnTo>
                  <a:lnTo>
                    <a:pt x="69" y="45"/>
                  </a:lnTo>
                  <a:lnTo>
                    <a:pt x="56" y="56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9" y="81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2" y="113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9" y="143"/>
                  </a:lnTo>
                  <a:lnTo>
                    <a:pt x="48" y="161"/>
                  </a:lnTo>
                  <a:lnTo>
                    <a:pt x="56" y="169"/>
                  </a:lnTo>
                  <a:lnTo>
                    <a:pt x="69" y="180"/>
                  </a:lnTo>
                  <a:lnTo>
                    <a:pt x="81" y="186"/>
                  </a:lnTo>
                  <a:lnTo>
                    <a:pt x="96" y="191"/>
                  </a:lnTo>
                  <a:lnTo>
                    <a:pt x="112" y="193"/>
                  </a:lnTo>
                  <a:lnTo>
                    <a:pt x="129" y="191"/>
                  </a:lnTo>
                  <a:lnTo>
                    <a:pt x="144" y="186"/>
                  </a:lnTo>
                  <a:lnTo>
                    <a:pt x="156" y="180"/>
                  </a:lnTo>
                  <a:lnTo>
                    <a:pt x="169" y="169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87" y="143"/>
                  </a:lnTo>
                  <a:lnTo>
                    <a:pt x="191" y="126"/>
                  </a:lnTo>
                  <a:lnTo>
                    <a:pt x="191" y="126"/>
                  </a:lnTo>
                  <a:lnTo>
                    <a:pt x="193" y="113"/>
                  </a:lnTo>
                  <a:lnTo>
                    <a:pt x="191" y="100"/>
                  </a:lnTo>
                  <a:lnTo>
                    <a:pt x="191" y="100"/>
                  </a:lnTo>
                  <a:lnTo>
                    <a:pt x="187" y="81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69" y="56"/>
                  </a:lnTo>
                  <a:lnTo>
                    <a:pt x="156" y="45"/>
                  </a:lnTo>
                  <a:lnTo>
                    <a:pt x="144" y="38"/>
                  </a:lnTo>
                  <a:lnTo>
                    <a:pt x="129" y="34"/>
                  </a:lnTo>
                  <a:lnTo>
                    <a:pt x="112" y="32"/>
                  </a:lnTo>
                  <a:close/>
                  <a:moveTo>
                    <a:pt x="112" y="0"/>
                  </a:moveTo>
                  <a:lnTo>
                    <a:pt x="131" y="2"/>
                  </a:lnTo>
                  <a:lnTo>
                    <a:pt x="137" y="3"/>
                  </a:lnTo>
                  <a:lnTo>
                    <a:pt x="156" y="10"/>
                  </a:lnTo>
                  <a:lnTo>
                    <a:pt x="172" y="18"/>
                  </a:lnTo>
                  <a:lnTo>
                    <a:pt x="177" y="21"/>
                  </a:lnTo>
                  <a:lnTo>
                    <a:pt x="191" y="34"/>
                  </a:lnTo>
                  <a:lnTo>
                    <a:pt x="204" y="48"/>
                  </a:lnTo>
                  <a:lnTo>
                    <a:pt x="207" y="53"/>
                  </a:lnTo>
                  <a:lnTo>
                    <a:pt x="217" y="69"/>
                  </a:lnTo>
                  <a:lnTo>
                    <a:pt x="223" y="94"/>
                  </a:lnTo>
                  <a:lnTo>
                    <a:pt x="225" y="113"/>
                  </a:lnTo>
                  <a:lnTo>
                    <a:pt x="223" y="132"/>
                  </a:lnTo>
                  <a:lnTo>
                    <a:pt x="222" y="139"/>
                  </a:lnTo>
                  <a:lnTo>
                    <a:pt x="217" y="156"/>
                  </a:lnTo>
                  <a:lnTo>
                    <a:pt x="207" y="174"/>
                  </a:lnTo>
                  <a:lnTo>
                    <a:pt x="204" y="178"/>
                  </a:lnTo>
                  <a:lnTo>
                    <a:pt x="191" y="191"/>
                  </a:lnTo>
                  <a:lnTo>
                    <a:pt x="177" y="204"/>
                  </a:lnTo>
                  <a:lnTo>
                    <a:pt x="172" y="207"/>
                  </a:lnTo>
                  <a:lnTo>
                    <a:pt x="156" y="215"/>
                  </a:lnTo>
                  <a:lnTo>
                    <a:pt x="137" y="221"/>
                  </a:lnTo>
                  <a:lnTo>
                    <a:pt x="131" y="223"/>
                  </a:lnTo>
                  <a:lnTo>
                    <a:pt x="112" y="224"/>
                  </a:lnTo>
                  <a:lnTo>
                    <a:pt x="93" y="223"/>
                  </a:lnTo>
                  <a:lnTo>
                    <a:pt x="86" y="221"/>
                  </a:lnTo>
                  <a:lnTo>
                    <a:pt x="69" y="215"/>
                  </a:lnTo>
                  <a:lnTo>
                    <a:pt x="53" y="207"/>
                  </a:lnTo>
                  <a:lnTo>
                    <a:pt x="48" y="204"/>
                  </a:lnTo>
                  <a:lnTo>
                    <a:pt x="34" y="191"/>
                  </a:lnTo>
                  <a:lnTo>
                    <a:pt x="21" y="178"/>
                  </a:lnTo>
                  <a:lnTo>
                    <a:pt x="18" y="174"/>
                  </a:lnTo>
                  <a:lnTo>
                    <a:pt x="8" y="156"/>
                  </a:lnTo>
                  <a:lnTo>
                    <a:pt x="3" y="139"/>
                  </a:lnTo>
                  <a:lnTo>
                    <a:pt x="2" y="132"/>
                  </a:lnTo>
                  <a:lnTo>
                    <a:pt x="0" y="113"/>
                  </a:lnTo>
                  <a:lnTo>
                    <a:pt x="2" y="94"/>
                  </a:lnTo>
                  <a:lnTo>
                    <a:pt x="8" y="69"/>
                  </a:lnTo>
                  <a:lnTo>
                    <a:pt x="18" y="53"/>
                  </a:lnTo>
                  <a:lnTo>
                    <a:pt x="21" y="4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86" y="3"/>
                  </a:lnTo>
                  <a:lnTo>
                    <a:pt x="93" y="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3" name="Freeform 798"/>
            <p:cNvSpPr>
              <a:spLocks noEditPoints="1"/>
            </p:cNvSpPr>
            <p:nvPr/>
          </p:nvSpPr>
          <p:spPr bwMode="auto">
            <a:xfrm>
              <a:off x="3507930" y="3666628"/>
              <a:ext cx="111370" cy="108512"/>
            </a:xfrm>
            <a:custGeom>
              <a:avLst/>
              <a:gdLst>
                <a:gd name="T0" fmla="*/ 95 w 224"/>
                <a:gd name="T1" fmla="*/ 34 h 224"/>
                <a:gd name="T2" fmla="*/ 68 w 224"/>
                <a:gd name="T3" fmla="*/ 45 h 224"/>
                <a:gd name="T4" fmla="*/ 47 w 224"/>
                <a:gd name="T5" fmla="*/ 65 h 224"/>
                <a:gd name="T6" fmla="*/ 38 w 224"/>
                <a:gd name="T7" fmla="*/ 81 h 224"/>
                <a:gd name="T8" fmla="*/ 33 w 224"/>
                <a:gd name="T9" fmla="*/ 100 h 224"/>
                <a:gd name="T10" fmla="*/ 33 w 224"/>
                <a:gd name="T11" fmla="*/ 126 h 224"/>
                <a:gd name="T12" fmla="*/ 38 w 224"/>
                <a:gd name="T13" fmla="*/ 143 h 224"/>
                <a:gd name="T14" fmla="*/ 55 w 224"/>
                <a:gd name="T15" fmla="*/ 169 h 224"/>
                <a:gd name="T16" fmla="*/ 81 w 224"/>
                <a:gd name="T17" fmla="*/ 186 h 224"/>
                <a:gd name="T18" fmla="*/ 113 w 224"/>
                <a:gd name="T19" fmla="*/ 193 h 224"/>
                <a:gd name="T20" fmla="*/ 143 w 224"/>
                <a:gd name="T21" fmla="*/ 186 h 224"/>
                <a:gd name="T22" fmla="*/ 176 w 224"/>
                <a:gd name="T23" fmla="*/ 161 h 224"/>
                <a:gd name="T24" fmla="*/ 191 w 224"/>
                <a:gd name="T25" fmla="*/ 126 h 224"/>
                <a:gd name="T26" fmla="*/ 192 w 224"/>
                <a:gd name="T27" fmla="*/ 113 h 224"/>
                <a:gd name="T28" fmla="*/ 191 w 224"/>
                <a:gd name="T29" fmla="*/ 100 h 224"/>
                <a:gd name="T30" fmla="*/ 176 w 224"/>
                <a:gd name="T31" fmla="*/ 65 h 224"/>
                <a:gd name="T32" fmla="*/ 168 w 224"/>
                <a:gd name="T33" fmla="*/ 56 h 224"/>
                <a:gd name="T34" fmla="*/ 143 w 224"/>
                <a:gd name="T35" fmla="*/ 38 h 224"/>
                <a:gd name="T36" fmla="*/ 113 w 224"/>
                <a:gd name="T37" fmla="*/ 32 h 224"/>
                <a:gd name="T38" fmla="*/ 132 w 224"/>
                <a:gd name="T39" fmla="*/ 2 h 224"/>
                <a:gd name="T40" fmla="*/ 156 w 224"/>
                <a:gd name="T41" fmla="*/ 10 h 224"/>
                <a:gd name="T42" fmla="*/ 178 w 224"/>
                <a:gd name="T43" fmla="*/ 21 h 224"/>
                <a:gd name="T44" fmla="*/ 203 w 224"/>
                <a:gd name="T45" fmla="*/ 48 h 224"/>
                <a:gd name="T46" fmla="*/ 216 w 224"/>
                <a:gd name="T47" fmla="*/ 69 h 224"/>
                <a:gd name="T48" fmla="*/ 224 w 224"/>
                <a:gd name="T49" fmla="*/ 113 h 224"/>
                <a:gd name="T50" fmla="*/ 221 w 224"/>
                <a:gd name="T51" fmla="*/ 139 h 224"/>
                <a:gd name="T52" fmla="*/ 207 w 224"/>
                <a:gd name="T53" fmla="*/ 173 h 224"/>
                <a:gd name="T54" fmla="*/ 178 w 224"/>
                <a:gd name="T55" fmla="*/ 204 h 224"/>
                <a:gd name="T56" fmla="*/ 156 w 224"/>
                <a:gd name="T57" fmla="*/ 215 h 224"/>
                <a:gd name="T58" fmla="*/ 132 w 224"/>
                <a:gd name="T59" fmla="*/ 223 h 224"/>
                <a:gd name="T60" fmla="*/ 94 w 224"/>
                <a:gd name="T61" fmla="*/ 223 h 224"/>
                <a:gd name="T62" fmla="*/ 68 w 224"/>
                <a:gd name="T63" fmla="*/ 215 h 224"/>
                <a:gd name="T64" fmla="*/ 47 w 224"/>
                <a:gd name="T65" fmla="*/ 204 h 224"/>
                <a:gd name="T66" fmla="*/ 20 w 224"/>
                <a:gd name="T67" fmla="*/ 178 h 224"/>
                <a:gd name="T68" fmla="*/ 8 w 224"/>
                <a:gd name="T69" fmla="*/ 156 h 224"/>
                <a:gd name="T70" fmla="*/ 1 w 224"/>
                <a:gd name="T71" fmla="*/ 132 h 224"/>
                <a:gd name="T72" fmla="*/ 1 w 224"/>
                <a:gd name="T73" fmla="*/ 94 h 224"/>
                <a:gd name="T74" fmla="*/ 17 w 224"/>
                <a:gd name="T75" fmla="*/ 53 h 224"/>
                <a:gd name="T76" fmla="*/ 33 w 224"/>
                <a:gd name="T77" fmla="*/ 34 h 224"/>
                <a:gd name="T78" fmla="*/ 52 w 224"/>
                <a:gd name="T79" fmla="*/ 18 h 224"/>
                <a:gd name="T80" fmla="*/ 87 w 224"/>
                <a:gd name="T81" fmla="*/ 3 h 224"/>
                <a:gd name="T82" fmla="*/ 113 w 224"/>
                <a:gd name="T8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4" h="224">
                  <a:moveTo>
                    <a:pt x="113" y="32"/>
                  </a:moveTo>
                  <a:lnTo>
                    <a:pt x="95" y="34"/>
                  </a:lnTo>
                  <a:lnTo>
                    <a:pt x="81" y="38"/>
                  </a:lnTo>
                  <a:lnTo>
                    <a:pt x="68" y="45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8" y="81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2" y="113"/>
                  </a:lnTo>
                  <a:lnTo>
                    <a:pt x="33" y="126"/>
                  </a:lnTo>
                  <a:lnTo>
                    <a:pt x="33" y="126"/>
                  </a:lnTo>
                  <a:lnTo>
                    <a:pt x="38" y="143"/>
                  </a:lnTo>
                  <a:lnTo>
                    <a:pt x="47" y="161"/>
                  </a:lnTo>
                  <a:lnTo>
                    <a:pt x="55" y="169"/>
                  </a:lnTo>
                  <a:lnTo>
                    <a:pt x="68" y="180"/>
                  </a:lnTo>
                  <a:lnTo>
                    <a:pt x="81" y="186"/>
                  </a:lnTo>
                  <a:lnTo>
                    <a:pt x="95" y="191"/>
                  </a:lnTo>
                  <a:lnTo>
                    <a:pt x="113" y="193"/>
                  </a:lnTo>
                  <a:lnTo>
                    <a:pt x="129" y="191"/>
                  </a:lnTo>
                  <a:lnTo>
                    <a:pt x="143" y="186"/>
                  </a:lnTo>
                  <a:lnTo>
                    <a:pt x="157" y="180"/>
                  </a:lnTo>
                  <a:lnTo>
                    <a:pt x="176" y="161"/>
                  </a:lnTo>
                  <a:lnTo>
                    <a:pt x="186" y="143"/>
                  </a:lnTo>
                  <a:lnTo>
                    <a:pt x="191" y="126"/>
                  </a:lnTo>
                  <a:lnTo>
                    <a:pt x="191" y="126"/>
                  </a:lnTo>
                  <a:lnTo>
                    <a:pt x="192" y="113"/>
                  </a:lnTo>
                  <a:lnTo>
                    <a:pt x="191" y="100"/>
                  </a:lnTo>
                  <a:lnTo>
                    <a:pt x="191" y="100"/>
                  </a:lnTo>
                  <a:lnTo>
                    <a:pt x="186" y="81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68" y="56"/>
                  </a:lnTo>
                  <a:lnTo>
                    <a:pt x="157" y="45"/>
                  </a:lnTo>
                  <a:lnTo>
                    <a:pt x="143" y="38"/>
                  </a:lnTo>
                  <a:lnTo>
                    <a:pt x="129" y="34"/>
                  </a:lnTo>
                  <a:lnTo>
                    <a:pt x="113" y="32"/>
                  </a:lnTo>
                  <a:close/>
                  <a:moveTo>
                    <a:pt x="113" y="0"/>
                  </a:moveTo>
                  <a:lnTo>
                    <a:pt x="132" y="2"/>
                  </a:lnTo>
                  <a:lnTo>
                    <a:pt x="138" y="3"/>
                  </a:lnTo>
                  <a:lnTo>
                    <a:pt x="156" y="10"/>
                  </a:lnTo>
                  <a:lnTo>
                    <a:pt x="173" y="18"/>
                  </a:lnTo>
                  <a:lnTo>
                    <a:pt x="178" y="21"/>
                  </a:lnTo>
                  <a:lnTo>
                    <a:pt x="191" y="34"/>
                  </a:lnTo>
                  <a:lnTo>
                    <a:pt x="203" y="48"/>
                  </a:lnTo>
                  <a:lnTo>
                    <a:pt x="207" y="53"/>
                  </a:lnTo>
                  <a:lnTo>
                    <a:pt x="216" y="69"/>
                  </a:lnTo>
                  <a:lnTo>
                    <a:pt x="223" y="94"/>
                  </a:lnTo>
                  <a:lnTo>
                    <a:pt x="224" y="113"/>
                  </a:lnTo>
                  <a:lnTo>
                    <a:pt x="223" y="132"/>
                  </a:lnTo>
                  <a:lnTo>
                    <a:pt x="221" y="139"/>
                  </a:lnTo>
                  <a:lnTo>
                    <a:pt x="216" y="156"/>
                  </a:lnTo>
                  <a:lnTo>
                    <a:pt x="207" y="173"/>
                  </a:lnTo>
                  <a:lnTo>
                    <a:pt x="203" y="178"/>
                  </a:lnTo>
                  <a:lnTo>
                    <a:pt x="178" y="204"/>
                  </a:lnTo>
                  <a:lnTo>
                    <a:pt x="173" y="207"/>
                  </a:lnTo>
                  <a:lnTo>
                    <a:pt x="156" y="215"/>
                  </a:lnTo>
                  <a:lnTo>
                    <a:pt x="138" y="221"/>
                  </a:lnTo>
                  <a:lnTo>
                    <a:pt x="132" y="223"/>
                  </a:lnTo>
                  <a:lnTo>
                    <a:pt x="113" y="224"/>
                  </a:lnTo>
                  <a:lnTo>
                    <a:pt x="94" y="223"/>
                  </a:lnTo>
                  <a:lnTo>
                    <a:pt x="87" y="221"/>
                  </a:lnTo>
                  <a:lnTo>
                    <a:pt x="68" y="215"/>
                  </a:lnTo>
                  <a:lnTo>
                    <a:pt x="52" y="207"/>
                  </a:lnTo>
                  <a:lnTo>
                    <a:pt x="47" y="204"/>
                  </a:lnTo>
                  <a:lnTo>
                    <a:pt x="33" y="191"/>
                  </a:lnTo>
                  <a:lnTo>
                    <a:pt x="20" y="178"/>
                  </a:lnTo>
                  <a:lnTo>
                    <a:pt x="17" y="173"/>
                  </a:lnTo>
                  <a:lnTo>
                    <a:pt x="8" y="156"/>
                  </a:lnTo>
                  <a:lnTo>
                    <a:pt x="3" y="139"/>
                  </a:lnTo>
                  <a:lnTo>
                    <a:pt x="1" y="132"/>
                  </a:lnTo>
                  <a:lnTo>
                    <a:pt x="0" y="113"/>
                  </a:lnTo>
                  <a:lnTo>
                    <a:pt x="1" y="94"/>
                  </a:lnTo>
                  <a:lnTo>
                    <a:pt x="8" y="69"/>
                  </a:lnTo>
                  <a:lnTo>
                    <a:pt x="17" y="53"/>
                  </a:lnTo>
                  <a:lnTo>
                    <a:pt x="20" y="48"/>
                  </a:lnTo>
                  <a:lnTo>
                    <a:pt x="33" y="34"/>
                  </a:lnTo>
                  <a:lnTo>
                    <a:pt x="47" y="21"/>
                  </a:lnTo>
                  <a:lnTo>
                    <a:pt x="52" y="18"/>
                  </a:lnTo>
                  <a:lnTo>
                    <a:pt x="68" y="10"/>
                  </a:lnTo>
                  <a:lnTo>
                    <a:pt x="87" y="3"/>
                  </a:lnTo>
                  <a:lnTo>
                    <a:pt x="94" y="2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4" name="Freeform 799"/>
            <p:cNvSpPr>
              <a:spLocks noEditPoints="1"/>
            </p:cNvSpPr>
            <p:nvPr/>
          </p:nvSpPr>
          <p:spPr bwMode="auto">
            <a:xfrm>
              <a:off x="2723367" y="3235486"/>
              <a:ext cx="111370" cy="108512"/>
            </a:xfrm>
            <a:custGeom>
              <a:avLst/>
              <a:gdLst>
                <a:gd name="T0" fmla="*/ 96 w 223"/>
                <a:gd name="T1" fmla="*/ 34 h 224"/>
                <a:gd name="T2" fmla="*/ 69 w 223"/>
                <a:gd name="T3" fmla="*/ 45 h 224"/>
                <a:gd name="T4" fmla="*/ 48 w 223"/>
                <a:gd name="T5" fmla="*/ 66 h 224"/>
                <a:gd name="T6" fmla="*/ 38 w 223"/>
                <a:gd name="T7" fmla="*/ 81 h 224"/>
                <a:gd name="T8" fmla="*/ 34 w 223"/>
                <a:gd name="T9" fmla="*/ 99 h 224"/>
                <a:gd name="T10" fmla="*/ 34 w 223"/>
                <a:gd name="T11" fmla="*/ 124 h 224"/>
                <a:gd name="T12" fmla="*/ 38 w 223"/>
                <a:gd name="T13" fmla="*/ 143 h 224"/>
                <a:gd name="T14" fmla="*/ 48 w 223"/>
                <a:gd name="T15" fmla="*/ 159 h 224"/>
                <a:gd name="T16" fmla="*/ 69 w 223"/>
                <a:gd name="T17" fmla="*/ 180 h 224"/>
                <a:gd name="T18" fmla="*/ 96 w 223"/>
                <a:gd name="T19" fmla="*/ 191 h 224"/>
                <a:gd name="T20" fmla="*/ 128 w 223"/>
                <a:gd name="T21" fmla="*/ 191 h 224"/>
                <a:gd name="T22" fmla="*/ 156 w 223"/>
                <a:gd name="T23" fmla="*/ 180 h 224"/>
                <a:gd name="T24" fmla="*/ 175 w 223"/>
                <a:gd name="T25" fmla="*/ 159 h 224"/>
                <a:gd name="T26" fmla="*/ 185 w 223"/>
                <a:gd name="T27" fmla="*/ 143 h 224"/>
                <a:gd name="T28" fmla="*/ 190 w 223"/>
                <a:gd name="T29" fmla="*/ 124 h 224"/>
                <a:gd name="T30" fmla="*/ 190 w 223"/>
                <a:gd name="T31" fmla="*/ 99 h 224"/>
                <a:gd name="T32" fmla="*/ 185 w 223"/>
                <a:gd name="T33" fmla="*/ 81 h 224"/>
                <a:gd name="T34" fmla="*/ 175 w 223"/>
                <a:gd name="T35" fmla="*/ 66 h 224"/>
                <a:gd name="T36" fmla="*/ 156 w 223"/>
                <a:gd name="T37" fmla="*/ 45 h 224"/>
                <a:gd name="T38" fmla="*/ 128 w 223"/>
                <a:gd name="T39" fmla="*/ 34 h 224"/>
                <a:gd name="T40" fmla="*/ 112 w 223"/>
                <a:gd name="T41" fmla="*/ 0 h 224"/>
                <a:gd name="T42" fmla="*/ 137 w 223"/>
                <a:gd name="T43" fmla="*/ 4 h 224"/>
                <a:gd name="T44" fmla="*/ 172 w 223"/>
                <a:gd name="T45" fmla="*/ 18 h 224"/>
                <a:gd name="T46" fmla="*/ 190 w 223"/>
                <a:gd name="T47" fmla="*/ 34 h 224"/>
                <a:gd name="T48" fmla="*/ 206 w 223"/>
                <a:gd name="T49" fmla="*/ 53 h 224"/>
                <a:gd name="T50" fmla="*/ 220 w 223"/>
                <a:gd name="T51" fmla="*/ 86 h 224"/>
                <a:gd name="T52" fmla="*/ 223 w 223"/>
                <a:gd name="T53" fmla="*/ 112 h 224"/>
                <a:gd name="T54" fmla="*/ 215 w 223"/>
                <a:gd name="T55" fmla="*/ 156 h 224"/>
                <a:gd name="T56" fmla="*/ 202 w 223"/>
                <a:gd name="T57" fmla="*/ 177 h 224"/>
                <a:gd name="T58" fmla="*/ 177 w 223"/>
                <a:gd name="T59" fmla="*/ 204 h 224"/>
                <a:gd name="T60" fmla="*/ 155 w 223"/>
                <a:gd name="T61" fmla="*/ 215 h 224"/>
                <a:gd name="T62" fmla="*/ 131 w 223"/>
                <a:gd name="T63" fmla="*/ 223 h 224"/>
                <a:gd name="T64" fmla="*/ 93 w 223"/>
                <a:gd name="T65" fmla="*/ 223 h 224"/>
                <a:gd name="T66" fmla="*/ 69 w 223"/>
                <a:gd name="T67" fmla="*/ 215 h 224"/>
                <a:gd name="T68" fmla="*/ 48 w 223"/>
                <a:gd name="T69" fmla="*/ 204 h 224"/>
                <a:gd name="T70" fmla="*/ 21 w 223"/>
                <a:gd name="T71" fmla="*/ 177 h 224"/>
                <a:gd name="T72" fmla="*/ 8 w 223"/>
                <a:gd name="T73" fmla="*/ 156 h 224"/>
                <a:gd name="T74" fmla="*/ 0 w 223"/>
                <a:gd name="T75" fmla="*/ 112 h 224"/>
                <a:gd name="T76" fmla="*/ 3 w 223"/>
                <a:gd name="T77" fmla="*/ 86 h 224"/>
                <a:gd name="T78" fmla="*/ 18 w 223"/>
                <a:gd name="T79" fmla="*/ 53 h 224"/>
                <a:gd name="T80" fmla="*/ 34 w 223"/>
                <a:gd name="T81" fmla="*/ 34 h 224"/>
                <a:gd name="T82" fmla="*/ 53 w 223"/>
                <a:gd name="T83" fmla="*/ 18 h 224"/>
                <a:gd name="T84" fmla="*/ 86 w 223"/>
                <a:gd name="T85" fmla="*/ 4 h 224"/>
                <a:gd name="T86" fmla="*/ 112 w 223"/>
                <a:gd name="T8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3" h="224">
                  <a:moveTo>
                    <a:pt x="112" y="32"/>
                  </a:moveTo>
                  <a:lnTo>
                    <a:pt x="96" y="34"/>
                  </a:lnTo>
                  <a:lnTo>
                    <a:pt x="81" y="39"/>
                  </a:lnTo>
                  <a:lnTo>
                    <a:pt x="69" y="45"/>
                  </a:lnTo>
                  <a:lnTo>
                    <a:pt x="56" y="5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38" y="81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2" y="112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8" y="143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56" y="169"/>
                  </a:lnTo>
                  <a:lnTo>
                    <a:pt x="69" y="180"/>
                  </a:lnTo>
                  <a:lnTo>
                    <a:pt x="81" y="186"/>
                  </a:lnTo>
                  <a:lnTo>
                    <a:pt x="96" y="191"/>
                  </a:lnTo>
                  <a:lnTo>
                    <a:pt x="112" y="193"/>
                  </a:lnTo>
                  <a:lnTo>
                    <a:pt x="128" y="191"/>
                  </a:lnTo>
                  <a:lnTo>
                    <a:pt x="142" y="186"/>
                  </a:lnTo>
                  <a:lnTo>
                    <a:pt x="156" y="180"/>
                  </a:lnTo>
                  <a:lnTo>
                    <a:pt x="167" y="169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85" y="143"/>
                  </a:lnTo>
                  <a:lnTo>
                    <a:pt x="190" y="124"/>
                  </a:lnTo>
                  <a:lnTo>
                    <a:pt x="190" y="124"/>
                  </a:lnTo>
                  <a:lnTo>
                    <a:pt x="191" y="112"/>
                  </a:lnTo>
                  <a:lnTo>
                    <a:pt x="190" y="99"/>
                  </a:lnTo>
                  <a:lnTo>
                    <a:pt x="190" y="99"/>
                  </a:lnTo>
                  <a:lnTo>
                    <a:pt x="185" y="81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67" y="56"/>
                  </a:lnTo>
                  <a:lnTo>
                    <a:pt x="156" y="45"/>
                  </a:lnTo>
                  <a:lnTo>
                    <a:pt x="142" y="39"/>
                  </a:lnTo>
                  <a:lnTo>
                    <a:pt x="128" y="34"/>
                  </a:lnTo>
                  <a:lnTo>
                    <a:pt x="112" y="32"/>
                  </a:lnTo>
                  <a:close/>
                  <a:moveTo>
                    <a:pt x="112" y="0"/>
                  </a:moveTo>
                  <a:lnTo>
                    <a:pt x="131" y="2"/>
                  </a:lnTo>
                  <a:lnTo>
                    <a:pt x="137" y="4"/>
                  </a:lnTo>
                  <a:lnTo>
                    <a:pt x="155" y="10"/>
                  </a:lnTo>
                  <a:lnTo>
                    <a:pt x="172" y="18"/>
                  </a:lnTo>
                  <a:lnTo>
                    <a:pt x="177" y="21"/>
                  </a:lnTo>
                  <a:lnTo>
                    <a:pt x="190" y="34"/>
                  </a:lnTo>
                  <a:lnTo>
                    <a:pt x="202" y="48"/>
                  </a:lnTo>
                  <a:lnTo>
                    <a:pt x="206" y="53"/>
                  </a:lnTo>
                  <a:lnTo>
                    <a:pt x="215" y="69"/>
                  </a:lnTo>
                  <a:lnTo>
                    <a:pt x="220" y="86"/>
                  </a:lnTo>
                  <a:lnTo>
                    <a:pt x="222" y="93"/>
                  </a:lnTo>
                  <a:lnTo>
                    <a:pt x="223" y="112"/>
                  </a:lnTo>
                  <a:lnTo>
                    <a:pt x="222" y="131"/>
                  </a:lnTo>
                  <a:lnTo>
                    <a:pt x="215" y="156"/>
                  </a:lnTo>
                  <a:lnTo>
                    <a:pt x="206" y="172"/>
                  </a:lnTo>
                  <a:lnTo>
                    <a:pt x="202" y="177"/>
                  </a:lnTo>
                  <a:lnTo>
                    <a:pt x="190" y="191"/>
                  </a:lnTo>
                  <a:lnTo>
                    <a:pt x="177" y="204"/>
                  </a:lnTo>
                  <a:lnTo>
                    <a:pt x="172" y="207"/>
                  </a:lnTo>
                  <a:lnTo>
                    <a:pt x="155" y="215"/>
                  </a:lnTo>
                  <a:lnTo>
                    <a:pt x="137" y="221"/>
                  </a:lnTo>
                  <a:lnTo>
                    <a:pt x="131" y="223"/>
                  </a:lnTo>
                  <a:lnTo>
                    <a:pt x="112" y="224"/>
                  </a:lnTo>
                  <a:lnTo>
                    <a:pt x="93" y="223"/>
                  </a:lnTo>
                  <a:lnTo>
                    <a:pt x="86" y="221"/>
                  </a:lnTo>
                  <a:lnTo>
                    <a:pt x="69" y="215"/>
                  </a:lnTo>
                  <a:lnTo>
                    <a:pt x="53" y="207"/>
                  </a:lnTo>
                  <a:lnTo>
                    <a:pt x="48" y="204"/>
                  </a:lnTo>
                  <a:lnTo>
                    <a:pt x="34" y="191"/>
                  </a:lnTo>
                  <a:lnTo>
                    <a:pt x="21" y="177"/>
                  </a:lnTo>
                  <a:lnTo>
                    <a:pt x="18" y="172"/>
                  </a:lnTo>
                  <a:lnTo>
                    <a:pt x="8" y="156"/>
                  </a:lnTo>
                  <a:lnTo>
                    <a:pt x="2" y="131"/>
                  </a:lnTo>
                  <a:lnTo>
                    <a:pt x="0" y="112"/>
                  </a:lnTo>
                  <a:lnTo>
                    <a:pt x="2" y="93"/>
                  </a:lnTo>
                  <a:lnTo>
                    <a:pt x="3" y="86"/>
                  </a:lnTo>
                  <a:lnTo>
                    <a:pt x="8" y="69"/>
                  </a:lnTo>
                  <a:lnTo>
                    <a:pt x="18" y="53"/>
                  </a:lnTo>
                  <a:lnTo>
                    <a:pt x="21" y="4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86" y="4"/>
                  </a:lnTo>
                  <a:lnTo>
                    <a:pt x="93" y="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5" name="Freeform 800"/>
            <p:cNvSpPr>
              <a:spLocks noEditPoints="1"/>
            </p:cNvSpPr>
            <p:nvPr/>
          </p:nvSpPr>
          <p:spPr bwMode="auto">
            <a:xfrm>
              <a:off x="3355791" y="3416662"/>
              <a:ext cx="111370" cy="108512"/>
            </a:xfrm>
            <a:custGeom>
              <a:avLst/>
              <a:gdLst>
                <a:gd name="T0" fmla="*/ 96 w 224"/>
                <a:gd name="T1" fmla="*/ 33 h 224"/>
                <a:gd name="T2" fmla="*/ 69 w 224"/>
                <a:gd name="T3" fmla="*/ 44 h 224"/>
                <a:gd name="T4" fmla="*/ 48 w 224"/>
                <a:gd name="T5" fmla="*/ 65 h 224"/>
                <a:gd name="T6" fmla="*/ 38 w 224"/>
                <a:gd name="T7" fmla="*/ 81 h 224"/>
                <a:gd name="T8" fmla="*/ 33 w 224"/>
                <a:gd name="T9" fmla="*/ 98 h 224"/>
                <a:gd name="T10" fmla="*/ 33 w 224"/>
                <a:gd name="T11" fmla="*/ 124 h 224"/>
                <a:gd name="T12" fmla="*/ 38 w 224"/>
                <a:gd name="T13" fmla="*/ 143 h 224"/>
                <a:gd name="T14" fmla="*/ 48 w 224"/>
                <a:gd name="T15" fmla="*/ 159 h 224"/>
                <a:gd name="T16" fmla="*/ 69 w 224"/>
                <a:gd name="T17" fmla="*/ 179 h 224"/>
                <a:gd name="T18" fmla="*/ 96 w 224"/>
                <a:gd name="T19" fmla="*/ 190 h 224"/>
                <a:gd name="T20" fmla="*/ 129 w 224"/>
                <a:gd name="T21" fmla="*/ 190 h 224"/>
                <a:gd name="T22" fmla="*/ 158 w 224"/>
                <a:gd name="T23" fmla="*/ 179 h 224"/>
                <a:gd name="T24" fmla="*/ 177 w 224"/>
                <a:gd name="T25" fmla="*/ 159 h 224"/>
                <a:gd name="T26" fmla="*/ 186 w 224"/>
                <a:gd name="T27" fmla="*/ 143 h 224"/>
                <a:gd name="T28" fmla="*/ 191 w 224"/>
                <a:gd name="T29" fmla="*/ 124 h 224"/>
                <a:gd name="T30" fmla="*/ 191 w 224"/>
                <a:gd name="T31" fmla="*/ 98 h 224"/>
                <a:gd name="T32" fmla="*/ 186 w 224"/>
                <a:gd name="T33" fmla="*/ 81 h 224"/>
                <a:gd name="T34" fmla="*/ 177 w 224"/>
                <a:gd name="T35" fmla="*/ 65 h 224"/>
                <a:gd name="T36" fmla="*/ 158 w 224"/>
                <a:gd name="T37" fmla="*/ 44 h 224"/>
                <a:gd name="T38" fmla="*/ 129 w 224"/>
                <a:gd name="T39" fmla="*/ 33 h 224"/>
                <a:gd name="T40" fmla="*/ 113 w 224"/>
                <a:gd name="T41" fmla="*/ 0 h 224"/>
                <a:gd name="T42" fmla="*/ 139 w 224"/>
                <a:gd name="T43" fmla="*/ 3 h 224"/>
                <a:gd name="T44" fmla="*/ 174 w 224"/>
                <a:gd name="T45" fmla="*/ 17 h 224"/>
                <a:gd name="T46" fmla="*/ 191 w 224"/>
                <a:gd name="T47" fmla="*/ 33 h 224"/>
                <a:gd name="T48" fmla="*/ 207 w 224"/>
                <a:gd name="T49" fmla="*/ 52 h 224"/>
                <a:gd name="T50" fmla="*/ 221 w 224"/>
                <a:gd name="T51" fmla="*/ 86 h 224"/>
                <a:gd name="T52" fmla="*/ 224 w 224"/>
                <a:gd name="T53" fmla="*/ 111 h 224"/>
                <a:gd name="T54" fmla="*/ 217 w 224"/>
                <a:gd name="T55" fmla="*/ 156 h 224"/>
                <a:gd name="T56" fmla="*/ 204 w 224"/>
                <a:gd name="T57" fmla="*/ 176 h 224"/>
                <a:gd name="T58" fmla="*/ 178 w 224"/>
                <a:gd name="T59" fmla="*/ 203 h 224"/>
                <a:gd name="T60" fmla="*/ 156 w 224"/>
                <a:gd name="T61" fmla="*/ 214 h 224"/>
                <a:gd name="T62" fmla="*/ 132 w 224"/>
                <a:gd name="T63" fmla="*/ 222 h 224"/>
                <a:gd name="T64" fmla="*/ 94 w 224"/>
                <a:gd name="T65" fmla="*/ 222 h 224"/>
                <a:gd name="T66" fmla="*/ 69 w 224"/>
                <a:gd name="T67" fmla="*/ 214 h 224"/>
                <a:gd name="T68" fmla="*/ 48 w 224"/>
                <a:gd name="T69" fmla="*/ 203 h 224"/>
                <a:gd name="T70" fmla="*/ 21 w 224"/>
                <a:gd name="T71" fmla="*/ 176 h 224"/>
                <a:gd name="T72" fmla="*/ 8 w 224"/>
                <a:gd name="T73" fmla="*/ 156 h 224"/>
                <a:gd name="T74" fmla="*/ 0 w 224"/>
                <a:gd name="T75" fmla="*/ 111 h 224"/>
                <a:gd name="T76" fmla="*/ 3 w 224"/>
                <a:gd name="T77" fmla="*/ 86 h 224"/>
                <a:gd name="T78" fmla="*/ 18 w 224"/>
                <a:gd name="T79" fmla="*/ 52 h 224"/>
                <a:gd name="T80" fmla="*/ 33 w 224"/>
                <a:gd name="T81" fmla="*/ 33 h 224"/>
                <a:gd name="T82" fmla="*/ 53 w 224"/>
                <a:gd name="T83" fmla="*/ 17 h 224"/>
                <a:gd name="T84" fmla="*/ 88 w 224"/>
                <a:gd name="T85" fmla="*/ 3 h 224"/>
                <a:gd name="T86" fmla="*/ 113 w 224"/>
                <a:gd name="T8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4" h="224">
                  <a:moveTo>
                    <a:pt x="113" y="32"/>
                  </a:moveTo>
                  <a:lnTo>
                    <a:pt x="96" y="33"/>
                  </a:lnTo>
                  <a:lnTo>
                    <a:pt x="81" y="38"/>
                  </a:lnTo>
                  <a:lnTo>
                    <a:pt x="69" y="44"/>
                  </a:lnTo>
                  <a:lnTo>
                    <a:pt x="56" y="55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8" y="81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2" y="111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8" y="143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56" y="168"/>
                  </a:lnTo>
                  <a:lnTo>
                    <a:pt x="69" y="179"/>
                  </a:lnTo>
                  <a:lnTo>
                    <a:pt x="81" y="186"/>
                  </a:lnTo>
                  <a:lnTo>
                    <a:pt x="96" y="190"/>
                  </a:lnTo>
                  <a:lnTo>
                    <a:pt x="113" y="192"/>
                  </a:lnTo>
                  <a:lnTo>
                    <a:pt x="129" y="190"/>
                  </a:lnTo>
                  <a:lnTo>
                    <a:pt x="143" y="186"/>
                  </a:lnTo>
                  <a:lnTo>
                    <a:pt x="158" y="179"/>
                  </a:lnTo>
                  <a:lnTo>
                    <a:pt x="169" y="168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86" y="143"/>
                  </a:lnTo>
                  <a:lnTo>
                    <a:pt x="191" y="124"/>
                  </a:lnTo>
                  <a:lnTo>
                    <a:pt x="191" y="124"/>
                  </a:lnTo>
                  <a:lnTo>
                    <a:pt x="193" y="111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86" y="81"/>
                  </a:lnTo>
                  <a:lnTo>
                    <a:pt x="177" y="65"/>
                  </a:lnTo>
                  <a:lnTo>
                    <a:pt x="177" y="65"/>
                  </a:lnTo>
                  <a:lnTo>
                    <a:pt x="169" y="55"/>
                  </a:lnTo>
                  <a:lnTo>
                    <a:pt x="158" y="44"/>
                  </a:lnTo>
                  <a:lnTo>
                    <a:pt x="143" y="38"/>
                  </a:lnTo>
                  <a:lnTo>
                    <a:pt x="129" y="33"/>
                  </a:lnTo>
                  <a:lnTo>
                    <a:pt x="113" y="32"/>
                  </a:lnTo>
                  <a:close/>
                  <a:moveTo>
                    <a:pt x="113" y="0"/>
                  </a:moveTo>
                  <a:lnTo>
                    <a:pt x="132" y="1"/>
                  </a:lnTo>
                  <a:lnTo>
                    <a:pt x="139" y="3"/>
                  </a:lnTo>
                  <a:lnTo>
                    <a:pt x="156" y="9"/>
                  </a:lnTo>
                  <a:lnTo>
                    <a:pt x="174" y="17"/>
                  </a:lnTo>
                  <a:lnTo>
                    <a:pt x="178" y="20"/>
                  </a:lnTo>
                  <a:lnTo>
                    <a:pt x="191" y="33"/>
                  </a:lnTo>
                  <a:lnTo>
                    <a:pt x="204" y="47"/>
                  </a:lnTo>
                  <a:lnTo>
                    <a:pt x="207" y="52"/>
                  </a:lnTo>
                  <a:lnTo>
                    <a:pt x="217" y="68"/>
                  </a:lnTo>
                  <a:lnTo>
                    <a:pt x="221" y="86"/>
                  </a:lnTo>
                  <a:lnTo>
                    <a:pt x="223" y="92"/>
                  </a:lnTo>
                  <a:lnTo>
                    <a:pt x="224" y="111"/>
                  </a:lnTo>
                  <a:lnTo>
                    <a:pt x="223" y="130"/>
                  </a:lnTo>
                  <a:lnTo>
                    <a:pt x="217" y="156"/>
                  </a:lnTo>
                  <a:lnTo>
                    <a:pt x="207" y="171"/>
                  </a:lnTo>
                  <a:lnTo>
                    <a:pt x="204" y="176"/>
                  </a:lnTo>
                  <a:lnTo>
                    <a:pt x="191" y="190"/>
                  </a:lnTo>
                  <a:lnTo>
                    <a:pt x="178" y="203"/>
                  </a:lnTo>
                  <a:lnTo>
                    <a:pt x="174" y="206"/>
                  </a:lnTo>
                  <a:lnTo>
                    <a:pt x="156" y="214"/>
                  </a:lnTo>
                  <a:lnTo>
                    <a:pt x="139" y="221"/>
                  </a:lnTo>
                  <a:lnTo>
                    <a:pt x="132" y="222"/>
                  </a:lnTo>
                  <a:lnTo>
                    <a:pt x="113" y="224"/>
                  </a:lnTo>
                  <a:lnTo>
                    <a:pt x="94" y="222"/>
                  </a:lnTo>
                  <a:lnTo>
                    <a:pt x="88" y="221"/>
                  </a:lnTo>
                  <a:lnTo>
                    <a:pt x="69" y="214"/>
                  </a:lnTo>
                  <a:lnTo>
                    <a:pt x="53" y="206"/>
                  </a:lnTo>
                  <a:lnTo>
                    <a:pt x="48" y="203"/>
                  </a:lnTo>
                  <a:lnTo>
                    <a:pt x="33" y="190"/>
                  </a:lnTo>
                  <a:lnTo>
                    <a:pt x="21" y="176"/>
                  </a:lnTo>
                  <a:lnTo>
                    <a:pt x="18" y="171"/>
                  </a:lnTo>
                  <a:lnTo>
                    <a:pt x="8" y="156"/>
                  </a:lnTo>
                  <a:lnTo>
                    <a:pt x="2" y="130"/>
                  </a:lnTo>
                  <a:lnTo>
                    <a:pt x="0" y="111"/>
                  </a:lnTo>
                  <a:lnTo>
                    <a:pt x="2" y="92"/>
                  </a:lnTo>
                  <a:lnTo>
                    <a:pt x="3" y="86"/>
                  </a:lnTo>
                  <a:lnTo>
                    <a:pt x="8" y="68"/>
                  </a:lnTo>
                  <a:lnTo>
                    <a:pt x="18" y="52"/>
                  </a:lnTo>
                  <a:lnTo>
                    <a:pt x="21" y="47"/>
                  </a:lnTo>
                  <a:lnTo>
                    <a:pt x="33" y="33"/>
                  </a:lnTo>
                  <a:lnTo>
                    <a:pt x="48" y="20"/>
                  </a:lnTo>
                  <a:lnTo>
                    <a:pt x="53" y="17"/>
                  </a:lnTo>
                  <a:lnTo>
                    <a:pt x="69" y="9"/>
                  </a:lnTo>
                  <a:lnTo>
                    <a:pt x="88" y="3"/>
                  </a:lnTo>
                  <a:lnTo>
                    <a:pt x="94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36" name="Freeform 801"/>
            <p:cNvSpPr>
              <a:spLocks noEditPoints="1"/>
            </p:cNvSpPr>
            <p:nvPr/>
          </p:nvSpPr>
          <p:spPr bwMode="auto">
            <a:xfrm>
              <a:off x="2875506" y="3632717"/>
              <a:ext cx="110376" cy="107544"/>
            </a:xfrm>
            <a:custGeom>
              <a:avLst/>
              <a:gdLst>
                <a:gd name="T0" fmla="*/ 95 w 223"/>
                <a:gd name="T1" fmla="*/ 34 h 223"/>
                <a:gd name="T2" fmla="*/ 68 w 223"/>
                <a:gd name="T3" fmla="*/ 45 h 223"/>
                <a:gd name="T4" fmla="*/ 48 w 223"/>
                <a:gd name="T5" fmla="*/ 65 h 223"/>
                <a:gd name="T6" fmla="*/ 38 w 223"/>
                <a:gd name="T7" fmla="*/ 81 h 223"/>
                <a:gd name="T8" fmla="*/ 33 w 223"/>
                <a:gd name="T9" fmla="*/ 99 h 223"/>
                <a:gd name="T10" fmla="*/ 33 w 223"/>
                <a:gd name="T11" fmla="*/ 124 h 223"/>
                <a:gd name="T12" fmla="*/ 38 w 223"/>
                <a:gd name="T13" fmla="*/ 142 h 223"/>
                <a:gd name="T14" fmla="*/ 56 w 223"/>
                <a:gd name="T15" fmla="*/ 167 h 223"/>
                <a:gd name="T16" fmla="*/ 81 w 223"/>
                <a:gd name="T17" fmla="*/ 185 h 223"/>
                <a:gd name="T18" fmla="*/ 111 w 223"/>
                <a:gd name="T19" fmla="*/ 191 h 223"/>
                <a:gd name="T20" fmla="*/ 142 w 223"/>
                <a:gd name="T21" fmla="*/ 185 h 223"/>
                <a:gd name="T22" fmla="*/ 175 w 223"/>
                <a:gd name="T23" fmla="*/ 159 h 223"/>
                <a:gd name="T24" fmla="*/ 189 w 223"/>
                <a:gd name="T25" fmla="*/ 124 h 223"/>
                <a:gd name="T26" fmla="*/ 191 w 223"/>
                <a:gd name="T27" fmla="*/ 112 h 223"/>
                <a:gd name="T28" fmla="*/ 189 w 223"/>
                <a:gd name="T29" fmla="*/ 99 h 223"/>
                <a:gd name="T30" fmla="*/ 175 w 223"/>
                <a:gd name="T31" fmla="*/ 65 h 223"/>
                <a:gd name="T32" fmla="*/ 167 w 223"/>
                <a:gd name="T33" fmla="*/ 56 h 223"/>
                <a:gd name="T34" fmla="*/ 142 w 223"/>
                <a:gd name="T35" fmla="*/ 38 h 223"/>
                <a:gd name="T36" fmla="*/ 111 w 223"/>
                <a:gd name="T37" fmla="*/ 32 h 223"/>
                <a:gd name="T38" fmla="*/ 130 w 223"/>
                <a:gd name="T39" fmla="*/ 2 h 223"/>
                <a:gd name="T40" fmla="*/ 154 w 223"/>
                <a:gd name="T41" fmla="*/ 10 h 223"/>
                <a:gd name="T42" fmla="*/ 177 w 223"/>
                <a:gd name="T43" fmla="*/ 21 h 223"/>
                <a:gd name="T44" fmla="*/ 202 w 223"/>
                <a:gd name="T45" fmla="*/ 48 h 223"/>
                <a:gd name="T46" fmla="*/ 215 w 223"/>
                <a:gd name="T47" fmla="*/ 69 h 223"/>
                <a:gd name="T48" fmla="*/ 221 w 223"/>
                <a:gd name="T49" fmla="*/ 93 h 223"/>
                <a:gd name="T50" fmla="*/ 221 w 223"/>
                <a:gd name="T51" fmla="*/ 131 h 223"/>
                <a:gd name="T52" fmla="*/ 215 w 223"/>
                <a:gd name="T53" fmla="*/ 154 h 223"/>
                <a:gd name="T54" fmla="*/ 202 w 223"/>
                <a:gd name="T55" fmla="*/ 177 h 223"/>
                <a:gd name="T56" fmla="*/ 172 w 223"/>
                <a:gd name="T57" fmla="*/ 205 h 223"/>
                <a:gd name="T58" fmla="*/ 137 w 223"/>
                <a:gd name="T59" fmla="*/ 220 h 223"/>
                <a:gd name="T60" fmla="*/ 111 w 223"/>
                <a:gd name="T61" fmla="*/ 223 h 223"/>
                <a:gd name="T62" fmla="*/ 86 w 223"/>
                <a:gd name="T63" fmla="*/ 220 h 223"/>
                <a:gd name="T64" fmla="*/ 52 w 223"/>
                <a:gd name="T65" fmla="*/ 205 h 223"/>
                <a:gd name="T66" fmla="*/ 33 w 223"/>
                <a:gd name="T67" fmla="*/ 189 h 223"/>
                <a:gd name="T68" fmla="*/ 17 w 223"/>
                <a:gd name="T69" fmla="*/ 172 h 223"/>
                <a:gd name="T70" fmla="*/ 3 w 223"/>
                <a:gd name="T71" fmla="*/ 137 h 223"/>
                <a:gd name="T72" fmla="*/ 0 w 223"/>
                <a:gd name="T73" fmla="*/ 112 h 223"/>
                <a:gd name="T74" fmla="*/ 3 w 223"/>
                <a:gd name="T75" fmla="*/ 86 h 223"/>
                <a:gd name="T76" fmla="*/ 17 w 223"/>
                <a:gd name="T77" fmla="*/ 53 h 223"/>
                <a:gd name="T78" fmla="*/ 33 w 223"/>
                <a:gd name="T79" fmla="*/ 34 h 223"/>
                <a:gd name="T80" fmla="*/ 52 w 223"/>
                <a:gd name="T81" fmla="*/ 18 h 223"/>
                <a:gd name="T82" fmla="*/ 86 w 223"/>
                <a:gd name="T83" fmla="*/ 4 h 223"/>
                <a:gd name="T84" fmla="*/ 111 w 223"/>
                <a:gd name="T85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3" h="223">
                  <a:moveTo>
                    <a:pt x="111" y="32"/>
                  </a:moveTo>
                  <a:lnTo>
                    <a:pt x="95" y="34"/>
                  </a:lnTo>
                  <a:lnTo>
                    <a:pt x="81" y="38"/>
                  </a:lnTo>
                  <a:lnTo>
                    <a:pt x="68" y="45"/>
                  </a:lnTo>
                  <a:lnTo>
                    <a:pt x="56" y="56"/>
                  </a:lnTo>
                  <a:lnTo>
                    <a:pt x="48" y="65"/>
                  </a:lnTo>
                  <a:lnTo>
                    <a:pt x="48" y="65"/>
                  </a:lnTo>
                  <a:lnTo>
                    <a:pt x="38" y="81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2" y="112"/>
                  </a:lnTo>
                  <a:lnTo>
                    <a:pt x="33" y="124"/>
                  </a:lnTo>
                  <a:lnTo>
                    <a:pt x="33" y="124"/>
                  </a:lnTo>
                  <a:lnTo>
                    <a:pt x="38" y="142"/>
                  </a:lnTo>
                  <a:lnTo>
                    <a:pt x="48" y="159"/>
                  </a:lnTo>
                  <a:lnTo>
                    <a:pt x="56" y="167"/>
                  </a:lnTo>
                  <a:lnTo>
                    <a:pt x="68" y="178"/>
                  </a:lnTo>
                  <a:lnTo>
                    <a:pt x="81" y="185"/>
                  </a:lnTo>
                  <a:lnTo>
                    <a:pt x="95" y="189"/>
                  </a:lnTo>
                  <a:lnTo>
                    <a:pt x="111" y="191"/>
                  </a:lnTo>
                  <a:lnTo>
                    <a:pt x="127" y="189"/>
                  </a:lnTo>
                  <a:lnTo>
                    <a:pt x="142" y="185"/>
                  </a:lnTo>
                  <a:lnTo>
                    <a:pt x="156" y="178"/>
                  </a:lnTo>
                  <a:lnTo>
                    <a:pt x="175" y="159"/>
                  </a:lnTo>
                  <a:lnTo>
                    <a:pt x="185" y="142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191" y="112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5" y="81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67" y="56"/>
                  </a:lnTo>
                  <a:lnTo>
                    <a:pt x="156" y="45"/>
                  </a:lnTo>
                  <a:lnTo>
                    <a:pt x="142" y="38"/>
                  </a:lnTo>
                  <a:lnTo>
                    <a:pt x="127" y="34"/>
                  </a:lnTo>
                  <a:lnTo>
                    <a:pt x="111" y="32"/>
                  </a:lnTo>
                  <a:close/>
                  <a:moveTo>
                    <a:pt x="111" y="0"/>
                  </a:moveTo>
                  <a:lnTo>
                    <a:pt x="130" y="2"/>
                  </a:lnTo>
                  <a:lnTo>
                    <a:pt x="137" y="4"/>
                  </a:lnTo>
                  <a:lnTo>
                    <a:pt x="154" y="10"/>
                  </a:lnTo>
                  <a:lnTo>
                    <a:pt x="172" y="18"/>
                  </a:lnTo>
                  <a:lnTo>
                    <a:pt x="177" y="21"/>
                  </a:lnTo>
                  <a:lnTo>
                    <a:pt x="189" y="34"/>
                  </a:lnTo>
                  <a:lnTo>
                    <a:pt x="202" y="48"/>
                  </a:lnTo>
                  <a:lnTo>
                    <a:pt x="205" y="53"/>
                  </a:lnTo>
                  <a:lnTo>
                    <a:pt x="215" y="69"/>
                  </a:lnTo>
                  <a:lnTo>
                    <a:pt x="220" y="86"/>
                  </a:lnTo>
                  <a:lnTo>
                    <a:pt x="221" y="93"/>
                  </a:lnTo>
                  <a:lnTo>
                    <a:pt x="223" y="112"/>
                  </a:lnTo>
                  <a:lnTo>
                    <a:pt x="221" y="131"/>
                  </a:lnTo>
                  <a:lnTo>
                    <a:pt x="220" y="137"/>
                  </a:lnTo>
                  <a:lnTo>
                    <a:pt x="215" y="154"/>
                  </a:lnTo>
                  <a:lnTo>
                    <a:pt x="205" y="172"/>
                  </a:lnTo>
                  <a:lnTo>
                    <a:pt x="202" y="177"/>
                  </a:lnTo>
                  <a:lnTo>
                    <a:pt x="177" y="202"/>
                  </a:lnTo>
                  <a:lnTo>
                    <a:pt x="172" y="205"/>
                  </a:lnTo>
                  <a:lnTo>
                    <a:pt x="154" y="213"/>
                  </a:lnTo>
                  <a:lnTo>
                    <a:pt x="137" y="220"/>
                  </a:lnTo>
                  <a:lnTo>
                    <a:pt x="130" y="221"/>
                  </a:lnTo>
                  <a:lnTo>
                    <a:pt x="111" y="223"/>
                  </a:lnTo>
                  <a:lnTo>
                    <a:pt x="92" y="221"/>
                  </a:lnTo>
                  <a:lnTo>
                    <a:pt x="86" y="220"/>
                  </a:lnTo>
                  <a:lnTo>
                    <a:pt x="68" y="213"/>
                  </a:lnTo>
                  <a:lnTo>
                    <a:pt x="52" y="205"/>
                  </a:lnTo>
                  <a:lnTo>
                    <a:pt x="48" y="202"/>
                  </a:lnTo>
                  <a:lnTo>
                    <a:pt x="33" y="189"/>
                  </a:lnTo>
                  <a:lnTo>
                    <a:pt x="21" y="177"/>
                  </a:lnTo>
                  <a:lnTo>
                    <a:pt x="17" y="172"/>
                  </a:lnTo>
                  <a:lnTo>
                    <a:pt x="8" y="154"/>
                  </a:lnTo>
                  <a:lnTo>
                    <a:pt x="3" y="137"/>
                  </a:lnTo>
                  <a:lnTo>
                    <a:pt x="1" y="131"/>
                  </a:lnTo>
                  <a:lnTo>
                    <a:pt x="0" y="112"/>
                  </a:lnTo>
                  <a:lnTo>
                    <a:pt x="1" y="93"/>
                  </a:lnTo>
                  <a:lnTo>
                    <a:pt x="3" y="86"/>
                  </a:lnTo>
                  <a:lnTo>
                    <a:pt x="8" y="69"/>
                  </a:lnTo>
                  <a:lnTo>
                    <a:pt x="17" y="53"/>
                  </a:lnTo>
                  <a:lnTo>
                    <a:pt x="21" y="48"/>
                  </a:lnTo>
                  <a:lnTo>
                    <a:pt x="33" y="34"/>
                  </a:lnTo>
                  <a:lnTo>
                    <a:pt x="48" y="21"/>
                  </a:lnTo>
                  <a:lnTo>
                    <a:pt x="52" y="18"/>
                  </a:lnTo>
                  <a:lnTo>
                    <a:pt x="68" y="10"/>
                  </a:lnTo>
                  <a:lnTo>
                    <a:pt x="86" y="4"/>
                  </a:lnTo>
                  <a:lnTo>
                    <a:pt x="92" y="2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FF"/>
            </a:solidFill>
            <a:ln w="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0" name="Freeform 805"/>
            <p:cNvSpPr>
              <a:spLocks noEditPoints="1"/>
            </p:cNvSpPr>
            <p:nvPr/>
          </p:nvSpPr>
          <p:spPr bwMode="auto">
            <a:xfrm>
              <a:off x="2949090" y="3185105"/>
              <a:ext cx="90489" cy="88166"/>
            </a:xfrm>
            <a:custGeom>
              <a:avLst/>
              <a:gdLst>
                <a:gd name="T0" fmla="*/ 32 w 183"/>
                <a:gd name="T1" fmla="*/ 32 h 183"/>
                <a:gd name="T2" fmla="*/ 32 w 183"/>
                <a:gd name="T3" fmla="*/ 151 h 183"/>
                <a:gd name="T4" fmla="*/ 151 w 183"/>
                <a:gd name="T5" fmla="*/ 151 h 183"/>
                <a:gd name="T6" fmla="*/ 151 w 183"/>
                <a:gd name="T7" fmla="*/ 32 h 183"/>
                <a:gd name="T8" fmla="*/ 32 w 183"/>
                <a:gd name="T9" fmla="*/ 32 h 183"/>
                <a:gd name="T10" fmla="*/ 0 w 183"/>
                <a:gd name="T11" fmla="*/ 0 h 183"/>
                <a:gd name="T12" fmla="*/ 183 w 183"/>
                <a:gd name="T13" fmla="*/ 0 h 183"/>
                <a:gd name="T14" fmla="*/ 183 w 183"/>
                <a:gd name="T15" fmla="*/ 183 h 183"/>
                <a:gd name="T16" fmla="*/ 0 w 183"/>
                <a:gd name="T17" fmla="*/ 183 h 183"/>
                <a:gd name="T18" fmla="*/ 0 w 183"/>
                <a:gd name="T1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83">
                  <a:moveTo>
                    <a:pt x="32" y="32"/>
                  </a:moveTo>
                  <a:lnTo>
                    <a:pt x="32" y="151"/>
                  </a:lnTo>
                  <a:lnTo>
                    <a:pt x="151" y="151"/>
                  </a:lnTo>
                  <a:lnTo>
                    <a:pt x="151" y="32"/>
                  </a:lnTo>
                  <a:lnTo>
                    <a:pt x="32" y="32"/>
                  </a:lnTo>
                  <a:close/>
                  <a:moveTo>
                    <a:pt x="0" y="0"/>
                  </a:moveTo>
                  <a:lnTo>
                    <a:pt x="183" y="0"/>
                  </a:lnTo>
                  <a:lnTo>
                    <a:pt x="183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1" name="Freeform 806"/>
            <p:cNvSpPr>
              <a:spLocks noEditPoints="1"/>
            </p:cNvSpPr>
            <p:nvPr/>
          </p:nvSpPr>
          <p:spPr bwMode="auto">
            <a:xfrm>
              <a:off x="3998158" y="3125036"/>
              <a:ext cx="92477" cy="88166"/>
            </a:xfrm>
            <a:custGeom>
              <a:avLst/>
              <a:gdLst>
                <a:gd name="T0" fmla="*/ 31 w 184"/>
                <a:gd name="T1" fmla="*/ 31 h 182"/>
                <a:gd name="T2" fmla="*/ 31 w 184"/>
                <a:gd name="T3" fmla="*/ 151 h 182"/>
                <a:gd name="T4" fmla="*/ 152 w 184"/>
                <a:gd name="T5" fmla="*/ 151 h 182"/>
                <a:gd name="T6" fmla="*/ 152 w 184"/>
                <a:gd name="T7" fmla="*/ 31 h 182"/>
                <a:gd name="T8" fmla="*/ 31 w 184"/>
                <a:gd name="T9" fmla="*/ 31 h 182"/>
                <a:gd name="T10" fmla="*/ 0 w 184"/>
                <a:gd name="T11" fmla="*/ 0 h 182"/>
                <a:gd name="T12" fmla="*/ 184 w 184"/>
                <a:gd name="T13" fmla="*/ 0 h 182"/>
                <a:gd name="T14" fmla="*/ 184 w 184"/>
                <a:gd name="T15" fmla="*/ 182 h 182"/>
                <a:gd name="T16" fmla="*/ 0 w 184"/>
                <a:gd name="T17" fmla="*/ 182 h 182"/>
                <a:gd name="T18" fmla="*/ 0 w 184"/>
                <a:gd name="T1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2">
                  <a:moveTo>
                    <a:pt x="31" y="31"/>
                  </a:moveTo>
                  <a:lnTo>
                    <a:pt x="31" y="151"/>
                  </a:lnTo>
                  <a:lnTo>
                    <a:pt x="152" y="151"/>
                  </a:lnTo>
                  <a:lnTo>
                    <a:pt x="152" y="31"/>
                  </a:lnTo>
                  <a:lnTo>
                    <a:pt x="31" y="31"/>
                  </a:lnTo>
                  <a:close/>
                  <a:moveTo>
                    <a:pt x="0" y="0"/>
                  </a:moveTo>
                  <a:lnTo>
                    <a:pt x="184" y="0"/>
                  </a:lnTo>
                  <a:lnTo>
                    <a:pt x="184" y="182"/>
                  </a:lnTo>
                  <a:lnTo>
                    <a:pt x="0" y="1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42" name="Freeform 807"/>
            <p:cNvSpPr>
              <a:spLocks noEditPoints="1"/>
            </p:cNvSpPr>
            <p:nvPr/>
          </p:nvSpPr>
          <p:spPr bwMode="auto">
            <a:xfrm>
              <a:off x="3986226" y="3313964"/>
              <a:ext cx="91483" cy="89135"/>
            </a:xfrm>
            <a:custGeom>
              <a:avLst/>
              <a:gdLst>
                <a:gd name="T0" fmla="*/ 32 w 185"/>
                <a:gd name="T1" fmla="*/ 32 h 185"/>
                <a:gd name="T2" fmla="*/ 32 w 185"/>
                <a:gd name="T3" fmla="*/ 153 h 185"/>
                <a:gd name="T4" fmla="*/ 153 w 185"/>
                <a:gd name="T5" fmla="*/ 153 h 185"/>
                <a:gd name="T6" fmla="*/ 153 w 185"/>
                <a:gd name="T7" fmla="*/ 32 h 185"/>
                <a:gd name="T8" fmla="*/ 32 w 185"/>
                <a:gd name="T9" fmla="*/ 32 h 185"/>
                <a:gd name="T10" fmla="*/ 0 w 185"/>
                <a:gd name="T11" fmla="*/ 0 h 185"/>
                <a:gd name="T12" fmla="*/ 185 w 185"/>
                <a:gd name="T13" fmla="*/ 0 h 185"/>
                <a:gd name="T14" fmla="*/ 185 w 185"/>
                <a:gd name="T15" fmla="*/ 185 h 185"/>
                <a:gd name="T16" fmla="*/ 0 w 185"/>
                <a:gd name="T17" fmla="*/ 185 h 185"/>
                <a:gd name="T18" fmla="*/ 0 w 185"/>
                <a:gd name="T1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32" y="32"/>
                  </a:moveTo>
                  <a:lnTo>
                    <a:pt x="32" y="153"/>
                  </a:lnTo>
                  <a:lnTo>
                    <a:pt x="153" y="153"/>
                  </a:lnTo>
                  <a:lnTo>
                    <a:pt x="153" y="32"/>
                  </a:lnTo>
                  <a:lnTo>
                    <a:pt x="32" y="32"/>
                  </a:lnTo>
                  <a:close/>
                  <a:moveTo>
                    <a:pt x="0" y="0"/>
                  </a:moveTo>
                  <a:lnTo>
                    <a:pt x="185" y="0"/>
                  </a:lnTo>
                  <a:lnTo>
                    <a:pt x="185" y="185"/>
                  </a:lnTo>
                  <a:lnTo>
                    <a:pt x="0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7" name="Freeform 809"/>
            <p:cNvSpPr>
              <a:spLocks noEditPoints="1"/>
            </p:cNvSpPr>
            <p:nvPr/>
          </p:nvSpPr>
          <p:spPr bwMode="auto">
            <a:xfrm>
              <a:off x="2953068" y="3246143"/>
              <a:ext cx="90489" cy="88166"/>
            </a:xfrm>
            <a:custGeom>
              <a:avLst/>
              <a:gdLst>
                <a:gd name="T0" fmla="*/ 32 w 183"/>
                <a:gd name="T1" fmla="*/ 32 h 183"/>
                <a:gd name="T2" fmla="*/ 32 w 183"/>
                <a:gd name="T3" fmla="*/ 151 h 183"/>
                <a:gd name="T4" fmla="*/ 151 w 183"/>
                <a:gd name="T5" fmla="*/ 151 h 183"/>
                <a:gd name="T6" fmla="*/ 151 w 183"/>
                <a:gd name="T7" fmla="*/ 32 h 183"/>
                <a:gd name="T8" fmla="*/ 32 w 183"/>
                <a:gd name="T9" fmla="*/ 32 h 183"/>
                <a:gd name="T10" fmla="*/ 0 w 183"/>
                <a:gd name="T11" fmla="*/ 0 h 183"/>
                <a:gd name="T12" fmla="*/ 183 w 183"/>
                <a:gd name="T13" fmla="*/ 0 h 183"/>
                <a:gd name="T14" fmla="*/ 183 w 183"/>
                <a:gd name="T15" fmla="*/ 183 h 183"/>
                <a:gd name="T16" fmla="*/ 0 w 183"/>
                <a:gd name="T17" fmla="*/ 183 h 183"/>
                <a:gd name="T18" fmla="*/ 0 w 183"/>
                <a:gd name="T1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83">
                  <a:moveTo>
                    <a:pt x="32" y="32"/>
                  </a:moveTo>
                  <a:lnTo>
                    <a:pt x="32" y="151"/>
                  </a:lnTo>
                  <a:lnTo>
                    <a:pt x="151" y="151"/>
                  </a:lnTo>
                  <a:lnTo>
                    <a:pt x="151" y="32"/>
                  </a:lnTo>
                  <a:lnTo>
                    <a:pt x="32" y="32"/>
                  </a:lnTo>
                  <a:close/>
                  <a:moveTo>
                    <a:pt x="0" y="0"/>
                  </a:moveTo>
                  <a:lnTo>
                    <a:pt x="183" y="0"/>
                  </a:lnTo>
                  <a:lnTo>
                    <a:pt x="183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" name="Freeform 810"/>
            <p:cNvSpPr>
              <a:spLocks noEditPoints="1"/>
            </p:cNvSpPr>
            <p:nvPr/>
          </p:nvSpPr>
          <p:spPr bwMode="auto">
            <a:xfrm>
              <a:off x="3998157" y="3030088"/>
              <a:ext cx="92477" cy="88166"/>
            </a:xfrm>
            <a:custGeom>
              <a:avLst/>
              <a:gdLst>
                <a:gd name="T0" fmla="*/ 31 w 184"/>
                <a:gd name="T1" fmla="*/ 32 h 183"/>
                <a:gd name="T2" fmla="*/ 31 w 184"/>
                <a:gd name="T3" fmla="*/ 151 h 183"/>
                <a:gd name="T4" fmla="*/ 152 w 184"/>
                <a:gd name="T5" fmla="*/ 151 h 183"/>
                <a:gd name="T6" fmla="*/ 152 w 184"/>
                <a:gd name="T7" fmla="*/ 32 h 183"/>
                <a:gd name="T8" fmla="*/ 31 w 184"/>
                <a:gd name="T9" fmla="*/ 32 h 183"/>
                <a:gd name="T10" fmla="*/ 0 w 184"/>
                <a:gd name="T11" fmla="*/ 0 h 183"/>
                <a:gd name="T12" fmla="*/ 184 w 184"/>
                <a:gd name="T13" fmla="*/ 0 h 183"/>
                <a:gd name="T14" fmla="*/ 184 w 184"/>
                <a:gd name="T15" fmla="*/ 183 h 183"/>
                <a:gd name="T16" fmla="*/ 0 w 184"/>
                <a:gd name="T17" fmla="*/ 183 h 183"/>
                <a:gd name="T18" fmla="*/ 0 w 184"/>
                <a:gd name="T1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3">
                  <a:moveTo>
                    <a:pt x="31" y="32"/>
                  </a:moveTo>
                  <a:lnTo>
                    <a:pt x="31" y="151"/>
                  </a:lnTo>
                  <a:lnTo>
                    <a:pt x="152" y="151"/>
                  </a:lnTo>
                  <a:lnTo>
                    <a:pt x="152" y="32"/>
                  </a:lnTo>
                  <a:lnTo>
                    <a:pt x="31" y="32"/>
                  </a:lnTo>
                  <a:close/>
                  <a:moveTo>
                    <a:pt x="0" y="0"/>
                  </a:moveTo>
                  <a:lnTo>
                    <a:pt x="184" y="0"/>
                  </a:lnTo>
                  <a:lnTo>
                    <a:pt x="184" y="183"/>
                  </a:lnTo>
                  <a:lnTo>
                    <a:pt x="0" y="1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" name="Freeform 811"/>
            <p:cNvSpPr>
              <a:spLocks noEditPoints="1"/>
            </p:cNvSpPr>
            <p:nvPr/>
          </p:nvSpPr>
          <p:spPr bwMode="auto">
            <a:xfrm>
              <a:off x="3973298" y="3279085"/>
              <a:ext cx="91483" cy="90104"/>
            </a:xfrm>
            <a:custGeom>
              <a:avLst/>
              <a:gdLst>
                <a:gd name="T0" fmla="*/ 31 w 184"/>
                <a:gd name="T1" fmla="*/ 32 h 184"/>
                <a:gd name="T2" fmla="*/ 31 w 184"/>
                <a:gd name="T3" fmla="*/ 152 h 184"/>
                <a:gd name="T4" fmla="*/ 152 w 184"/>
                <a:gd name="T5" fmla="*/ 152 h 184"/>
                <a:gd name="T6" fmla="*/ 152 w 184"/>
                <a:gd name="T7" fmla="*/ 32 h 184"/>
                <a:gd name="T8" fmla="*/ 31 w 184"/>
                <a:gd name="T9" fmla="*/ 32 h 184"/>
                <a:gd name="T10" fmla="*/ 0 w 184"/>
                <a:gd name="T11" fmla="*/ 0 h 184"/>
                <a:gd name="T12" fmla="*/ 184 w 184"/>
                <a:gd name="T13" fmla="*/ 0 h 184"/>
                <a:gd name="T14" fmla="*/ 184 w 184"/>
                <a:gd name="T15" fmla="*/ 184 h 184"/>
                <a:gd name="T16" fmla="*/ 0 w 184"/>
                <a:gd name="T17" fmla="*/ 184 h 184"/>
                <a:gd name="T18" fmla="*/ 0 w 184"/>
                <a:gd name="T1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4">
                  <a:moveTo>
                    <a:pt x="31" y="32"/>
                  </a:moveTo>
                  <a:lnTo>
                    <a:pt x="31" y="152"/>
                  </a:lnTo>
                  <a:lnTo>
                    <a:pt x="152" y="152"/>
                  </a:lnTo>
                  <a:lnTo>
                    <a:pt x="152" y="32"/>
                  </a:lnTo>
                  <a:lnTo>
                    <a:pt x="31" y="32"/>
                  </a:lnTo>
                  <a:close/>
                  <a:moveTo>
                    <a:pt x="0" y="0"/>
                  </a:moveTo>
                  <a:lnTo>
                    <a:pt x="184" y="0"/>
                  </a:lnTo>
                  <a:lnTo>
                    <a:pt x="184" y="184"/>
                  </a:lnTo>
                  <a:lnTo>
                    <a:pt x="0" y="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" name="Freeform 812"/>
            <p:cNvSpPr>
              <a:spLocks noEditPoints="1"/>
            </p:cNvSpPr>
            <p:nvPr/>
          </p:nvSpPr>
          <p:spPr bwMode="auto">
            <a:xfrm>
              <a:off x="3364740" y="3092095"/>
              <a:ext cx="136230" cy="116263"/>
            </a:xfrm>
            <a:custGeom>
              <a:avLst/>
              <a:gdLst>
                <a:gd name="T0" fmla="*/ 138 w 275"/>
                <a:gd name="T1" fmla="*/ 63 h 238"/>
                <a:gd name="T2" fmla="*/ 55 w 275"/>
                <a:gd name="T3" fmla="*/ 206 h 238"/>
                <a:gd name="T4" fmla="*/ 221 w 275"/>
                <a:gd name="T5" fmla="*/ 206 h 238"/>
                <a:gd name="T6" fmla="*/ 138 w 275"/>
                <a:gd name="T7" fmla="*/ 63 h 238"/>
                <a:gd name="T8" fmla="*/ 138 w 275"/>
                <a:gd name="T9" fmla="*/ 0 h 238"/>
                <a:gd name="T10" fmla="*/ 152 w 275"/>
                <a:gd name="T11" fmla="*/ 24 h 238"/>
                <a:gd name="T12" fmla="*/ 262 w 275"/>
                <a:gd name="T13" fmla="*/ 214 h 238"/>
                <a:gd name="T14" fmla="*/ 275 w 275"/>
                <a:gd name="T15" fmla="*/ 238 h 238"/>
                <a:gd name="T16" fmla="*/ 0 w 275"/>
                <a:gd name="T17" fmla="*/ 238 h 238"/>
                <a:gd name="T18" fmla="*/ 14 w 275"/>
                <a:gd name="T19" fmla="*/ 214 h 238"/>
                <a:gd name="T20" fmla="*/ 125 w 275"/>
                <a:gd name="T21" fmla="*/ 24 h 238"/>
                <a:gd name="T22" fmla="*/ 138 w 275"/>
                <a:gd name="T2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38">
                  <a:moveTo>
                    <a:pt x="138" y="63"/>
                  </a:moveTo>
                  <a:lnTo>
                    <a:pt x="55" y="206"/>
                  </a:lnTo>
                  <a:lnTo>
                    <a:pt x="221" y="206"/>
                  </a:lnTo>
                  <a:lnTo>
                    <a:pt x="138" y="63"/>
                  </a:lnTo>
                  <a:close/>
                  <a:moveTo>
                    <a:pt x="138" y="0"/>
                  </a:moveTo>
                  <a:lnTo>
                    <a:pt x="152" y="24"/>
                  </a:lnTo>
                  <a:lnTo>
                    <a:pt x="262" y="214"/>
                  </a:lnTo>
                  <a:lnTo>
                    <a:pt x="275" y="238"/>
                  </a:lnTo>
                  <a:lnTo>
                    <a:pt x="0" y="238"/>
                  </a:lnTo>
                  <a:lnTo>
                    <a:pt x="14" y="214"/>
                  </a:lnTo>
                  <a:lnTo>
                    <a:pt x="125" y="2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" name="Freeform 813"/>
            <p:cNvSpPr>
              <a:spLocks noEditPoints="1"/>
            </p:cNvSpPr>
            <p:nvPr/>
          </p:nvSpPr>
          <p:spPr bwMode="auto">
            <a:xfrm>
              <a:off x="3878832" y="3135694"/>
              <a:ext cx="137224" cy="115294"/>
            </a:xfrm>
            <a:custGeom>
              <a:avLst/>
              <a:gdLst>
                <a:gd name="T0" fmla="*/ 139 w 276"/>
                <a:gd name="T1" fmla="*/ 63 h 238"/>
                <a:gd name="T2" fmla="*/ 56 w 276"/>
                <a:gd name="T3" fmla="*/ 206 h 238"/>
                <a:gd name="T4" fmla="*/ 221 w 276"/>
                <a:gd name="T5" fmla="*/ 206 h 238"/>
                <a:gd name="T6" fmla="*/ 139 w 276"/>
                <a:gd name="T7" fmla="*/ 63 h 238"/>
                <a:gd name="T8" fmla="*/ 137 w 276"/>
                <a:gd name="T9" fmla="*/ 0 h 238"/>
                <a:gd name="T10" fmla="*/ 151 w 276"/>
                <a:gd name="T11" fmla="*/ 24 h 238"/>
                <a:gd name="T12" fmla="*/ 263 w 276"/>
                <a:gd name="T13" fmla="*/ 214 h 238"/>
                <a:gd name="T14" fmla="*/ 276 w 276"/>
                <a:gd name="T15" fmla="*/ 238 h 238"/>
                <a:gd name="T16" fmla="*/ 0 w 276"/>
                <a:gd name="T17" fmla="*/ 238 h 238"/>
                <a:gd name="T18" fmla="*/ 15 w 276"/>
                <a:gd name="T19" fmla="*/ 214 h 238"/>
                <a:gd name="T20" fmla="*/ 124 w 276"/>
                <a:gd name="T21" fmla="*/ 24 h 238"/>
                <a:gd name="T22" fmla="*/ 137 w 276"/>
                <a:gd name="T2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238">
                  <a:moveTo>
                    <a:pt x="139" y="63"/>
                  </a:moveTo>
                  <a:lnTo>
                    <a:pt x="56" y="206"/>
                  </a:lnTo>
                  <a:lnTo>
                    <a:pt x="221" y="206"/>
                  </a:lnTo>
                  <a:lnTo>
                    <a:pt x="139" y="63"/>
                  </a:lnTo>
                  <a:close/>
                  <a:moveTo>
                    <a:pt x="137" y="0"/>
                  </a:moveTo>
                  <a:lnTo>
                    <a:pt x="151" y="24"/>
                  </a:lnTo>
                  <a:lnTo>
                    <a:pt x="263" y="214"/>
                  </a:lnTo>
                  <a:lnTo>
                    <a:pt x="276" y="238"/>
                  </a:lnTo>
                  <a:lnTo>
                    <a:pt x="0" y="238"/>
                  </a:lnTo>
                  <a:lnTo>
                    <a:pt x="15" y="214"/>
                  </a:lnTo>
                  <a:lnTo>
                    <a:pt x="124" y="24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2" name="Freeform 814"/>
            <p:cNvSpPr>
              <a:spLocks noEditPoints="1"/>
            </p:cNvSpPr>
            <p:nvPr/>
          </p:nvSpPr>
          <p:spPr bwMode="auto">
            <a:xfrm>
              <a:off x="3073387" y="3204482"/>
              <a:ext cx="137224" cy="115294"/>
            </a:xfrm>
            <a:custGeom>
              <a:avLst/>
              <a:gdLst>
                <a:gd name="T0" fmla="*/ 138 w 275"/>
                <a:gd name="T1" fmla="*/ 64 h 239"/>
                <a:gd name="T2" fmla="*/ 56 w 275"/>
                <a:gd name="T3" fmla="*/ 207 h 239"/>
                <a:gd name="T4" fmla="*/ 221 w 275"/>
                <a:gd name="T5" fmla="*/ 207 h 239"/>
                <a:gd name="T6" fmla="*/ 138 w 275"/>
                <a:gd name="T7" fmla="*/ 64 h 239"/>
                <a:gd name="T8" fmla="*/ 138 w 275"/>
                <a:gd name="T9" fmla="*/ 0 h 239"/>
                <a:gd name="T10" fmla="*/ 153 w 275"/>
                <a:gd name="T11" fmla="*/ 24 h 239"/>
                <a:gd name="T12" fmla="*/ 262 w 275"/>
                <a:gd name="T13" fmla="*/ 215 h 239"/>
                <a:gd name="T14" fmla="*/ 275 w 275"/>
                <a:gd name="T15" fmla="*/ 239 h 239"/>
                <a:gd name="T16" fmla="*/ 0 w 275"/>
                <a:gd name="T17" fmla="*/ 239 h 239"/>
                <a:gd name="T18" fmla="*/ 14 w 275"/>
                <a:gd name="T19" fmla="*/ 215 h 239"/>
                <a:gd name="T20" fmla="*/ 126 w 275"/>
                <a:gd name="T21" fmla="*/ 24 h 239"/>
                <a:gd name="T22" fmla="*/ 138 w 275"/>
                <a:gd name="T23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39">
                  <a:moveTo>
                    <a:pt x="138" y="64"/>
                  </a:moveTo>
                  <a:lnTo>
                    <a:pt x="56" y="207"/>
                  </a:lnTo>
                  <a:lnTo>
                    <a:pt x="221" y="207"/>
                  </a:lnTo>
                  <a:lnTo>
                    <a:pt x="138" y="64"/>
                  </a:lnTo>
                  <a:close/>
                  <a:moveTo>
                    <a:pt x="138" y="0"/>
                  </a:moveTo>
                  <a:lnTo>
                    <a:pt x="153" y="24"/>
                  </a:lnTo>
                  <a:lnTo>
                    <a:pt x="262" y="215"/>
                  </a:lnTo>
                  <a:lnTo>
                    <a:pt x="275" y="239"/>
                  </a:lnTo>
                  <a:lnTo>
                    <a:pt x="0" y="239"/>
                  </a:lnTo>
                  <a:lnTo>
                    <a:pt x="14" y="215"/>
                  </a:lnTo>
                  <a:lnTo>
                    <a:pt x="126" y="2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3" name="Freeform 815"/>
            <p:cNvSpPr>
              <a:spLocks noEditPoints="1"/>
            </p:cNvSpPr>
            <p:nvPr/>
          </p:nvSpPr>
          <p:spPr bwMode="auto">
            <a:xfrm>
              <a:off x="3325959" y="3342060"/>
              <a:ext cx="137224" cy="115294"/>
            </a:xfrm>
            <a:custGeom>
              <a:avLst/>
              <a:gdLst>
                <a:gd name="T0" fmla="*/ 140 w 277"/>
                <a:gd name="T1" fmla="*/ 63 h 238"/>
                <a:gd name="T2" fmla="*/ 55 w 277"/>
                <a:gd name="T3" fmla="*/ 206 h 238"/>
                <a:gd name="T4" fmla="*/ 222 w 277"/>
                <a:gd name="T5" fmla="*/ 206 h 238"/>
                <a:gd name="T6" fmla="*/ 140 w 277"/>
                <a:gd name="T7" fmla="*/ 63 h 238"/>
                <a:gd name="T8" fmla="*/ 138 w 277"/>
                <a:gd name="T9" fmla="*/ 0 h 238"/>
                <a:gd name="T10" fmla="*/ 152 w 277"/>
                <a:gd name="T11" fmla="*/ 23 h 238"/>
                <a:gd name="T12" fmla="*/ 264 w 277"/>
                <a:gd name="T13" fmla="*/ 214 h 238"/>
                <a:gd name="T14" fmla="*/ 277 w 277"/>
                <a:gd name="T15" fmla="*/ 238 h 238"/>
                <a:gd name="T16" fmla="*/ 0 w 277"/>
                <a:gd name="T17" fmla="*/ 238 h 238"/>
                <a:gd name="T18" fmla="*/ 14 w 277"/>
                <a:gd name="T19" fmla="*/ 214 h 238"/>
                <a:gd name="T20" fmla="*/ 125 w 277"/>
                <a:gd name="T21" fmla="*/ 23 h 238"/>
                <a:gd name="T22" fmla="*/ 138 w 277"/>
                <a:gd name="T2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7" h="238">
                  <a:moveTo>
                    <a:pt x="140" y="63"/>
                  </a:moveTo>
                  <a:lnTo>
                    <a:pt x="55" y="206"/>
                  </a:lnTo>
                  <a:lnTo>
                    <a:pt x="222" y="206"/>
                  </a:lnTo>
                  <a:lnTo>
                    <a:pt x="140" y="63"/>
                  </a:lnTo>
                  <a:close/>
                  <a:moveTo>
                    <a:pt x="138" y="0"/>
                  </a:moveTo>
                  <a:lnTo>
                    <a:pt x="152" y="23"/>
                  </a:lnTo>
                  <a:lnTo>
                    <a:pt x="264" y="214"/>
                  </a:lnTo>
                  <a:lnTo>
                    <a:pt x="277" y="238"/>
                  </a:lnTo>
                  <a:lnTo>
                    <a:pt x="0" y="238"/>
                  </a:lnTo>
                  <a:lnTo>
                    <a:pt x="14" y="214"/>
                  </a:lnTo>
                  <a:lnTo>
                    <a:pt x="125" y="23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4" name="Freeform 816"/>
            <p:cNvSpPr>
              <a:spLocks noEditPoints="1"/>
            </p:cNvSpPr>
            <p:nvPr/>
          </p:nvSpPr>
          <p:spPr bwMode="auto">
            <a:xfrm>
              <a:off x="3393576" y="2773341"/>
              <a:ext cx="137224" cy="115294"/>
            </a:xfrm>
            <a:custGeom>
              <a:avLst/>
              <a:gdLst>
                <a:gd name="T0" fmla="*/ 139 w 276"/>
                <a:gd name="T1" fmla="*/ 64 h 239"/>
                <a:gd name="T2" fmla="*/ 56 w 276"/>
                <a:gd name="T3" fmla="*/ 207 h 239"/>
                <a:gd name="T4" fmla="*/ 222 w 276"/>
                <a:gd name="T5" fmla="*/ 207 h 239"/>
                <a:gd name="T6" fmla="*/ 139 w 276"/>
                <a:gd name="T7" fmla="*/ 64 h 239"/>
                <a:gd name="T8" fmla="*/ 139 w 276"/>
                <a:gd name="T9" fmla="*/ 0 h 239"/>
                <a:gd name="T10" fmla="*/ 153 w 276"/>
                <a:gd name="T11" fmla="*/ 24 h 239"/>
                <a:gd name="T12" fmla="*/ 263 w 276"/>
                <a:gd name="T13" fmla="*/ 215 h 239"/>
                <a:gd name="T14" fmla="*/ 276 w 276"/>
                <a:gd name="T15" fmla="*/ 239 h 239"/>
                <a:gd name="T16" fmla="*/ 0 w 276"/>
                <a:gd name="T17" fmla="*/ 239 h 239"/>
                <a:gd name="T18" fmla="*/ 15 w 276"/>
                <a:gd name="T19" fmla="*/ 215 h 239"/>
                <a:gd name="T20" fmla="*/ 126 w 276"/>
                <a:gd name="T21" fmla="*/ 24 h 239"/>
                <a:gd name="T22" fmla="*/ 139 w 276"/>
                <a:gd name="T23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239">
                  <a:moveTo>
                    <a:pt x="139" y="64"/>
                  </a:moveTo>
                  <a:lnTo>
                    <a:pt x="56" y="207"/>
                  </a:lnTo>
                  <a:lnTo>
                    <a:pt x="222" y="207"/>
                  </a:lnTo>
                  <a:lnTo>
                    <a:pt x="139" y="64"/>
                  </a:lnTo>
                  <a:close/>
                  <a:moveTo>
                    <a:pt x="139" y="0"/>
                  </a:moveTo>
                  <a:lnTo>
                    <a:pt x="153" y="24"/>
                  </a:lnTo>
                  <a:lnTo>
                    <a:pt x="263" y="215"/>
                  </a:lnTo>
                  <a:lnTo>
                    <a:pt x="276" y="239"/>
                  </a:lnTo>
                  <a:lnTo>
                    <a:pt x="0" y="239"/>
                  </a:lnTo>
                  <a:lnTo>
                    <a:pt x="15" y="215"/>
                  </a:lnTo>
                  <a:lnTo>
                    <a:pt x="126" y="2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5" name="Freeform 817"/>
            <p:cNvSpPr>
              <a:spLocks noEditPoints="1"/>
            </p:cNvSpPr>
            <p:nvPr/>
          </p:nvSpPr>
          <p:spPr bwMode="auto">
            <a:xfrm>
              <a:off x="4283544" y="2444898"/>
              <a:ext cx="136230" cy="115294"/>
            </a:xfrm>
            <a:custGeom>
              <a:avLst/>
              <a:gdLst>
                <a:gd name="T0" fmla="*/ 138 w 275"/>
                <a:gd name="T1" fmla="*/ 64 h 239"/>
                <a:gd name="T2" fmla="*/ 55 w 275"/>
                <a:gd name="T3" fmla="*/ 207 h 239"/>
                <a:gd name="T4" fmla="*/ 221 w 275"/>
                <a:gd name="T5" fmla="*/ 207 h 239"/>
                <a:gd name="T6" fmla="*/ 138 w 275"/>
                <a:gd name="T7" fmla="*/ 64 h 239"/>
                <a:gd name="T8" fmla="*/ 138 w 275"/>
                <a:gd name="T9" fmla="*/ 0 h 239"/>
                <a:gd name="T10" fmla="*/ 152 w 275"/>
                <a:gd name="T11" fmla="*/ 24 h 239"/>
                <a:gd name="T12" fmla="*/ 262 w 275"/>
                <a:gd name="T13" fmla="*/ 215 h 239"/>
                <a:gd name="T14" fmla="*/ 275 w 275"/>
                <a:gd name="T15" fmla="*/ 239 h 239"/>
                <a:gd name="T16" fmla="*/ 0 w 275"/>
                <a:gd name="T17" fmla="*/ 239 h 239"/>
                <a:gd name="T18" fmla="*/ 14 w 275"/>
                <a:gd name="T19" fmla="*/ 215 h 239"/>
                <a:gd name="T20" fmla="*/ 125 w 275"/>
                <a:gd name="T21" fmla="*/ 24 h 239"/>
                <a:gd name="T22" fmla="*/ 138 w 275"/>
                <a:gd name="T23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39">
                  <a:moveTo>
                    <a:pt x="138" y="64"/>
                  </a:moveTo>
                  <a:lnTo>
                    <a:pt x="55" y="207"/>
                  </a:lnTo>
                  <a:lnTo>
                    <a:pt x="221" y="207"/>
                  </a:lnTo>
                  <a:lnTo>
                    <a:pt x="138" y="64"/>
                  </a:lnTo>
                  <a:close/>
                  <a:moveTo>
                    <a:pt x="138" y="0"/>
                  </a:moveTo>
                  <a:lnTo>
                    <a:pt x="152" y="24"/>
                  </a:lnTo>
                  <a:lnTo>
                    <a:pt x="262" y="215"/>
                  </a:lnTo>
                  <a:lnTo>
                    <a:pt x="275" y="239"/>
                  </a:lnTo>
                  <a:lnTo>
                    <a:pt x="0" y="239"/>
                  </a:lnTo>
                  <a:lnTo>
                    <a:pt x="14" y="215"/>
                  </a:lnTo>
                  <a:lnTo>
                    <a:pt x="125" y="24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6" name="Freeform 818"/>
            <p:cNvSpPr>
              <a:spLocks noEditPoints="1"/>
            </p:cNvSpPr>
            <p:nvPr/>
          </p:nvSpPr>
          <p:spPr bwMode="auto">
            <a:xfrm>
              <a:off x="4360111" y="2627043"/>
              <a:ext cx="137224" cy="115294"/>
            </a:xfrm>
            <a:custGeom>
              <a:avLst/>
              <a:gdLst>
                <a:gd name="T0" fmla="*/ 138 w 275"/>
                <a:gd name="T1" fmla="*/ 64 h 239"/>
                <a:gd name="T2" fmla="*/ 56 w 275"/>
                <a:gd name="T3" fmla="*/ 207 h 239"/>
                <a:gd name="T4" fmla="*/ 221 w 275"/>
                <a:gd name="T5" fmla="*/ 207 h 239"/>
                <a:gd name="T6" fmla="*/ 138 w 275"/>
                <a:gd name="T7" fmla="*/ 64 h 239"/>
                <a:gd name="T8" fmla="*/ 137 w 275"/>
                <a:gd name="T9" fmla="*/ 0 h 239"/>
                <a:gd name="T10" fmla="*/ 151 w 275"/>
                <a:gd name="T11" fmla="*/ 24 h 239"/>
                <a:gd name="T12" fmla="*/ 263 w 275"/>
                <a:gd name="T13" fmla="*/ 215 h 239"/>
                <a:gd name="T14" fmla="*/ 275 w 275"/>
                <a:gd name="T15" fmla="*/ 239 h 239"/>
                <a:gd name="T16" fmla="*/ 0 w 275"/>
                <a:gd name="T17" fmla="*/ 239 h 239"/>
                <a:gd name="T18" fmla="*/ 14 w 275"/>
                <a:gd name="T19" fmla="*/ 215 h 239"/>
                <a:gd name="T20" fmla="*/ 124 w 275"/>
                <a:gd name="T21" fmla="*/ 24 h 239"/>
                <a:gd name="T22" fmla="*/ 137 w 275"/>
                <a:gd name="T23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5" h="239">
                  <a:moveTo>
                    <a:pt x="138" y="64"/>
                  </a:moveTo>
                  <a:lnTo>
                    <a:pt x="56" y="207"/>
                  </a:lnTo>
                  <a:lnTo>
                    <a:pt x="221" y="207"/>
                  </a:lnTo>
                  <a:lnTo>
                    <a:pt x="138" y="64"/>
                  </a:lnTo>
                  <a:close/>
                  <a:moveTo>
                    <a:pt x="137" y="0"/>
                  </a:moveTo>
                  <a:lnTo>
                    <a:pt x="151" y="24"/>
                  </a:lnTo>
                  <a:lnTo>
                    <a:pt x="263" y="215"/>
                  </a:lnTo>
                  <a:lnTo>
                    <a:pt x="275" y="239"/>
                  </a:lnTo>
                  <a:lnTo>
                    <a:pt x="0" y="239"/>
                  </a:lnTo>
                  <a:lnTo>
                    <a:pt x="14" y="215"/>
                  </a:lnTo>
                  <a:lnTo>
                    <a:pt x="124" y="24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0" name="Line 839"/>
            <p:cNvSpPr>
              <a:spLocks noChangeShapeType="1"/>
            </p:cNvSpPr>
            <p:nvPr/>
          </p:nvSpPr>
          <p:spPr bwMode="auto">
            <a:xfrm>
              <a:off x="2715411" y="3352718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1" name="Line 840"/>
            <p:cNvSpPr>
              <a:spLocks noChangeShapeType="1"/>
            </p:cNvSpPr>
            <p:nvPr/>
          </p:nvSpPr>
          <p:spPr bwMode="auto">
            <a:xfrm>
              <a:off x="2806894" y="3380814"/>
              <a:ext cx="44747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2" name="Line 841"/>
            <p:cNvSpPr>
              <a:spLocks noChangeShapeType="1"/>
            </p:cNvSpPr>
            <p:nvPr/>
          </p:nvSpPr>
          <p:spPr bwMode="auto">
            <a:xfrm>
              <a:off x="2897382" y="3407942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3" name="Line 842"/>
            <p:cNvSpPr>
              <a:spLocks noChangeShapeType="1"/>
            </p:cNvSpPr>
            <p:nvPr/>
          </p:nvSpPr>
          <p:spPr bwMode="auto">
            <a:xfrm>
              <a:off x="2988865" y="3436040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4" name="Line 843"/>
            <p:cNvSpPr>
              <a:spLocks noChangeShapeType="1"/>
            </p:cNvSpPr>
            <p:nvPr/>
          </p:nvSpPr>
          <p:spPr bwMode="auto">
            <a:xfrm>
              <a:off x="3079353" y="3463168"/>
              <a:ext cx="45741" cy="1453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5" name="Line 844"/>
            <p:cNvSpPr>
              <a:spLocks noChangeShapeType="1"/>
            </p:cNvSpPr>
            <p:nvPr/>
          </p:nvSpPr>
          <p:spPr bwMode="auto">
            <a:xfrm>
              <a:off x="3171831" y="3491264"/>
              <a:ext cx="44747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6" name="Line 845"/>
            <p:cNvSpPr>
              <a:spLocks noChangeShapeType="1"/>
            </p:cNvSpPr>
            <p:nvPr/>
          </p:nvSpPr>
          <p:spPr bwMode="auto">
            <a:xfrm>
              <a:off x="3262319" y="3519361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7" name="Line 846"/>
            <p:cNvSpPr>
              <a:spLocks noChangeShapeType="1"/>
            </p:cNvSpPr>
            <p:nvPr/>
          </p:nvSpPr>
          <p:spPr bwMode="auto">
            <a:xfrm>
              <a:off x="3353801" y="3546489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8" name="Line 847"/>
            <p:cNvSpPr>
              <a:spLocks noChangeShapeType="1"/>
            </p:cNvSpPr>
            <p:nvPr/>
          </p:nvSpPr>
          <p:spPr bwMode="auto">
            <a:xfrm>
              <a:off x="3444290" y="3574586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69" name="Line 848"/>
            <p:cNvSpPr>
              <a:spLocks noChangeShapeType="1"/>
            </p:cNvSpPr>
            <p:nvPr/>
          </p:nvSpPr>
          <p:spPr bwMode="auto">
            <a:xfrm>
              <a:off x="3535772" y="3601714"/>
              <a:ext cx="45741" cy="1453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0" name="Line 849"/>
            <p:cNvSpPr>
              <a:spLocks noChangeShapeType="1"/>
            </p:cNvSpPr>
            <p:nvPr/>
          </p:nvSpPr>
          <p:spPr bwMode="auto">
            <a:xfrm>
              <a:off x="3627255" y="3629811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1" name="Line 850"/>
            <p:cNvSpPr>
              <a:spLocks noChangeShapeType="1"/>
            </p:cNvSpPr>
            <p:nvPr/>
          </p:nvSpPr>
          <p:spPr bwMode="auto">
            <a:xfrm>
              <a:off x="3718738" y="3657908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2" name="Line 851"/>
            <p:cNvSpPr>
              <a:spLocks noChangeShapeType="1"/>
            </p:cNvSpPr>
            <p:nvPr/>
          </p:nvSpPr>
          <p:spPr bwMode="auto">
            <a:xfrm>
              <a:off x="3809226" y="3685036"/>
              <a:ext cx="45741" cy="1453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3" name="Line 852"/>
            <p:cNvSpPr>
              <a:spLocks noChangeShapeType="1"/>
            </p:cNvSpPr>
            <p:nvPr/>
          </p:nvSpPr>
          <p:spPr bwMode="auto">
            <a:xfrm>
              <a:off x="3900709" y="3713133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4" name="Line 853"/>
            <p:cNvSpPr>
              <a:spLocks noChangeShapeType="1"/>
            </p:cNvSpPr>
            <p:nvPr/>
          </p:nvSpPr>
          <p:spPr bwMode="auto">
            <a:xfrm>
              <a:off x="3992191" y="3740261"/>
              <a:ext cx="44747" cy="14533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5" name="Line 854"/>
            <p:cNvSpPr>
              <a:spLocks noChangeShapeType="1"/>
            </p:cNvSpPr>
            <p:nvPr/>
          </p:nvSpPr>
          <p:spPr bwMode="auto">
            <a:xfrm>
              <a:off x="4082680" y="3768358"/>
              <a:ext cx="46736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6" name="Line 855"/>
            <p:cNvSpPr>
              <a:spLocks noChangeShapeType="1"/>
            </p:cNvSpPr>
            <p:nvPr/>
          </p:nvSpPr>
          <p:spPr bwMode="auto">
            <a:xfrm>
              <a:off x="4174163" y="3796455"/>
              <a:ext cx="45741" cy="13564"/>
            </a:xfrm>
            <a:prstGeom prst="line">
              <a:avLst/>
            </a:pr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7" name="Line 856"/>
            <p:cNvSpPr>
              <a:spLocks noChangeShapeType="1"/>
            </p:cNvSpPr>
            <p:nvPr/>
          </p:nvSpPr>
          <p:spPr bwMode="auto">
            <a:xfrm flipV="1">
              <a:off x="2813855" y="3284898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8" name="Line 857"/>
            <p:cNvSpPr>
              <a:spLocks noChangeShapeType="1"/>
            </p:cNvSpPr>
            <p:nvPr/>
          </p:nvSpPr>
          <p:spPr bwMode="auto">
            <a:xfrm flipV="1">
              <a:off x="2908320" y="3274240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79" name="Line 858"/>
            <p:cNvSpPr>
              <a:spLocks noChangeShapeType="1"/>
            </p:cNvSpPr>
            <p:nvPr/>
          </p:nvSpPr>
          <p:spPr bwMode="auto">
            <a:xfrm flipV="1">
              <a:off x="3003780" y="3263583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0" name="Line 859"/>
            <p:cNvSpPr>
              <a:spLocks noChangeShapeType="1"/>
            </p:cNvSpPr>
            <p:nvPr/>
          </p:nvSpPr>
          <p:spPr bwMode="auto">
            <a:xfrm flipV="1">
              <a:off x="3098247" y="3252925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1" name="Line 860"/>
            <p:cNvSpPr>
              <a:spLocks noChangeShapeType="1"/>
            </p:cNvSpPr>
            <p:nvPr/>
          </p:nvSpPr>
          <p:spPr bwMode="auto">
            <a:xfrm flipV="1">
              <a:off x="3193707" y="3242268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2" name="Line 861"/>
            <p:cNvSpPr>
              <a:spLocks noChangeShapeType="1"/>
            </p:cNvSpPr>
            <p:nvPr/>
          </p:nvSpPr>
          <p:spPr bwMode="auto">
            <a:xfrm flipV="1">
              <a:off x="3288172" y="3231610"/>
              <a:ext cx="47730" cy="5813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3" name="Line 862"/>
            <p:cNvSpPr>
              <a:spLocks noChangeShapeType="1"/>
            </p:cNvSpPr>
            <p:nvPr/>
          </p:nvSpPr>
          <p:spPr bwMode="auto">
            <a:xfrm flipV="1">
              <a:off x="3383632" y="3220953"/>
              <a:ext cx="47730" cy="5813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4" name="Line 863"/>
            <p:cNvSpPr>
              <a:spLocks noChangeShapeType="1"/>
            </p:cNvSpPr>
            <p:nvPr/>
          </p:nvSpPr>
          <p:spPr bwMode="auto">
            <a:xfrm flipV="1">
              <a:off x="3478099" y="3210295"/>
              <a:ext cx="47730" cy="5813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5" name="Line 864"/>
            <p:cNvSpPr>
              <a:spLocks noChangeShapeType="1"/>
            </p:cNvSpPr>
            <p:nvPr/>
          </p:nvSpPr>
          <p:spPr bwMode="auto">
            <a:xfrm flipV="1">
              <a:off x="3573559" y="3199638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6" name="Line 865"/>
            <p:cNvSpPr>
              <a:spLocks noChangeShapeType="1"/>
            </p:cNvSpPr>
            <p:nvPr/>
          </p:nvSpPr>
          <p:spPr bwMode="auto">
            <a:xfrm flipV="1">
              <a:off x="3668024" y="3189950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7" name="Line 866"/>
            <p:cNvSpPr>
              <a:spLocks noChangeShapeType="1"/>
            </p:cNvSpPr>
            <p:nvPr/>
          </p:nvSpPr>
          <p:spPr bwMode="auto">
            <a:xfrm flipV="1">
              <a:off x="3763485" y="3178323"/>
              <a:ext cx="47730" cy="5813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8" name="Line 867"/>
            <p:cNvSpPr>
              <a:spLocks noChangeShapeType="1"/>
            </p:cNvSpPr>
            <p:nvPr/>
          </p:nvSpPr>
          <p:spPr bwMode="auto">
            <a:xfrm flipV="1">
              <a:off x="3857951" y="3167666"/>
              <a:ext cx="47730" cy="5813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89" name="Line 868"/>
            <p:cNvSpPr>
              <a:spLocks noChangeShapeType="1"/>
            </p:cNvSpPr>
            <p:nvPr/>
          </p:nvSpPr>
          <p:spPr bwMode="auto">
            <a:xfrm flipV="1">
              <a:off x="3953411" y="3157009"/>
              <a:ext cx="47730" cy="5813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0" name="Line 869"/>
            <p:cNvSpPr>
              <a:spLocks noChangeShapeType="1"/>
            </p:cNvSpPr>
            <p:nvPr/>
          </p:nvSpPr>
          <p:spPr bwMode="auto">
            <a:xfrm flipV="1">
              <a:off x="4047876" y="3147320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1" name="Line 870"/>
            <p:cNvSpPr>
              <a:spLocks noChangeShapeType="1"/>
            </p:cNvSpPr>
            <p:nvPr/>
          </p:nvSpPr>
          <p:spPr bwMode="auto">
            <a:xfrm flipV="1">
              <a:off x="4143337" y="3136662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2" name="Line 871"/>
            <p:cNvSpPr>
              <a:spLocks noChangeShapeType="1"/>
            </p:cNvSpPr>
            <p:nvPr/>
          </p:nvSpPr>
          <p:spPr bwMode="auto">
            <a:xfrm flipV="1">
              <a:off x="4237803" y="3126005"/>
              <a:ext cx="47730" cy="4845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3" name="Line 872"/>
            <p:cNvSpPr>
              <a:spLocks noChangeShapeType="1"/>
            </p:cNvSpPr>
            <p:nvPr/>
          </p:nvSpPr>
          <p:spPr bwMode="auto">
            <a:xfrm flipV="1">
              <a:off x="3116145" y="3352718"/>
              <a:ext cx="40770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4" name="Line 873"/>
            <p:cNvSpPr>
              <a:spLocks noChangeShapeType="1"/>
            </p:cNvSpPr>
            <p:nvPr/>
          </p:nvSpPr>
          <p:spPr bwMode="auto">
            <a:xfrm flipV="1">
              <a:off x="3197684" y="3304275"/>
              <a:ext cx="40770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5" name="Line 874"/>
            <p:cNvSpPr>
              <a:spLocks noChangeShapeType="1"/>
            </p:cNvSpPr>
            <p:nvPr/>
          </p:nvSpPr>
          <p:spPr bwMode="auto">
            <a:xfrm flipV="1">
              <a:off x="3279223" y="3255832"/>
              <a:ext cx="40770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6" name="Line 875"/>
            <p:cNvSpPr>
              <a:spLocks noChangeShapeType="1"/>
            </p:cNvSpPr>
            <p:nvPr/>
          </p:nvSpPr>
          <p:spPr bwMode="auto">
            <a:xfrm flipV="1">
              <a:off x="3361756" y="3208358"/>
              <a:ext cx="39775" cy="2325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7" name="Line 876"/>
            <p:cNvSpPr>
              <a:spLocks noChangeShapeType="1"/>
            </p:cNvSpPr>
            <p:nvPr/>
          </p:nvSpPr>
          <p:spPr bwMode="auto">
            <a:xfrm flipV="1">
              <a:off x="3443295" y="3159915"/>
              <a:ext cx="40770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8" name="Line 877"/>
            <p:cNvSpPr>
              <a:spLocks noChangeShapeType="1"/>
            </p:cNvSpPr>
            <p:nvPr/>
          </p:nvSpPr>
          <p:spPr bwMode="auto">
            <a:xfrm flipV="1">
              <a:off x="3524834" y="3111472"/>
              <a:ext cx="40770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199" name="Line 878"/>
            <p:cNvSpPr>
              <a:spLocks noChangeShapeType="1"/>
            </p:cNvSpPr>
            <p:nvPr/>
          </p:nvSpPr>
          <p:spPr bwMode="auto">
            <a:xfrm flipV="1">
              <a:off x="3606373" y="3063029"/>
              <a:ext cx="40770" cy="2519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0" name="Line 879"/>
            <p:cNvSpPr>
              <a:spLocks noChangeShapeType="1"/>
            </p:cNvSpPr>
            <p:nvPr/>
          </p:nvSpPr>
          <p:spPr bwMode="auto">
            <a:xfrm flipV="1">
              <a:off x="3687912" y="3015555"/>
              <a:ext cx="40770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1" name="Line 880"/>
            <p:cNvSpPr>
              <a:spLocks noChangeShapeType="1"/>
            </p:cNvSpPr>
            <p:nvPr/>
          </p:nvSpPr>
          <p:spPr bwMode="auto">
            <a:xfrm flipV="1">
              <a:off x="3769451" y="2967112"/>
              <a:ext cx="41764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2" name="Line 881"/>
            <p:cNvSpPr>
              <a:spLocks noChangeShapeType="1"/>
            </p:cNvSpPr>
            <p:nvPr/>
          </p:nvSpPr>
          <p:spPr bwMode="auto">
            <a:xfrm flipV="1">
              <a:off x="3850990" y="2919638"/>
              <a:ext cx="41764" cy="2325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3" name="Line 882"/>
            <p:cNvSpPr>
              <a:spLocks noChangeShapeType="1"/>
            </p:cNvSpPr>
            <p:nvPr/>
          </p:nvSpPr>
          <p:spPr bwMode="auto">
            <a:xfrm flipV="1">
              <a:off x="3933523" y="2871195"/>
              <a:ext cx="40770" cy="2325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4" name="Line 883"/>
            <p:cNvSpPr>
              <a:spLocks noChangeShapeType="1"/>
            </p:cNvSpPr>
            <p:nvPr/>
          </p:nvSpPr>
          <p:spPr bwMode="auto">
            <a:xfrm flipV="1">
              <a:off x="4015062" y="2822752"/>
              <a:ext cx="40770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5" name="Line 884"/>
            <p:cNvSpPr>
              <a:spLocks noChangeShapeType="1"/>
            </p:cNvSpPr>
            <p:nvPr/>
          </p:nvSpPr>
          <p:spPr bwMode="auto">
            <a:xfrm flipV="1">
              <a:off x="4096601" y="2774309"/>
              <a:ext cx="40770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6" name="Line 885"/>
            <p:cNvSpPr>
              <a:spLocks noChangeShapeType="1"/>
            </p:cNvSpPr>
            <p:nvPr/>
          </p:nvSpPr>
          <p:spPr bwMode="auto">
            <a:xfrm flipV="1">
              <a:off x="4178140" y="2725866"/>
              <a:ext cx="40770" cy="2519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7" name="Line 886"/>
            <p:cNvSpPr>
              <a:spLocks noChangeShapeType="1"/>
            </p:cNvSpPr>
            <p:nvPr/>
          </p:nvSpPr>
          <p:spPr bwMode="auto">
            <a:xfrm flipV="1">
              <a:off x="4260673" y="2678393"/>
              <a:ext cx="39775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8" name="Line 887"/>
            <p:cNvSpPr>
              <a:spLocks noChangeShapeType="1"/>
            </p:cNvSpPr>
            <p:nvPr/>
          </p:nvSpPr>
          <p:spPr bwMode="auto">
            <a:xfrm flipV="1">
              <a:off x="4342212" y="2629950"/>
              <a:ext cx="40770" cy="242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09" name="Line 888"/>
            <p:cNvSpPr>
              <a:spLocks noChangeShapeType="1"/>
            </p:cNvSpPr>
            <p:nvPr/>
          </p:nvSpPr>
          <p:spPr bwMode="auto">
            <a:xfrm flipV="1">
              <a:off x="4423751" y="2582475"/>
              <a:ext cx="40770" cy="2325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0" name="Line 889"/>
            <p:cNvSpPr>
              <a:spLocks noChangeShapeType="1"/>
            </p:cNvSpPr>
            <p:nvPr/>
          </p:nvSpPr>
          <p:spPr bwMode="auto">
            <a:xfrm flipV="1">
              <a:off x="4505290" y="2534032"/>
              <a:ext cx="40770" cy="2325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211" name="Line 890"/>
            <p:cNvSpPr>
              <a:spLocks noChangeShapeType="1"/>
            </p:cNvSpPr>
            <p:nvPr/>
          </p:nvSpPr>
          <p:spPr bwMode="auto">
            <a:xfrm flipV="1">
              <a:off x="4586829" y="2496247"/>
              <a:ext cx="22871" cy="1356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1" name="TextBox 1860"/>
            <p:cNvSpPr txBox="1"/>
            <p:nvPr/>
          </p:nvSpPr>
          <p:spPr>
            <a:xfrm>
              <a:off x="2724022" y="1556792"/>
              <a:ext cx="2188550" cy="4514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600" b="1" dirty="0"/>
                <a:t>Central </a:t>
              </a:r>
              <a:r>
                <a:rPr lang="en-GB" sz="1600" b="1" dirty="0" err="1"/>
                <a:t>Ti</a:t>
              </a:r>
              <a:r>
                <a:rPr lang="en-GB" sz="1600" b="1" dirty="0"/>
                <a:t> (</a:t>
              </a:r>
              <a:r>
                <a:rPr lang="en-GB" sz="1600" b="1" dirty="0" err="1"/>
                <a:t>keV</a:t>
              </a:r>
              <a:r>
                <a:rPr lang="en-GB" sz="1600" b="1" dirty="0"/>
                <a:t>)</a:t>
              </a:r>
            </a:p>
          </p:txBody>
        </p:sp>
      </p:grpSp>
      <p:sp>
        <p:nvSpPr>
          <p:cNvPr id="1741" name="Rectangle 1740"/>
          <p:cNvSpPr/>
          <p:nvPr/>
        </p:nvSpPr>
        <p:spPr>
          <a:xfrm>
            <a:off x="2658571" y="4385835"/>
            <a:ext cx="2520280" cy="52322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P. Jacquet,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Nucl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Fus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2016</a:t>
            </a:r>
          </a:p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D. van Eester, IAEA 2016</a:t>
            </a:r>
          </a:p>
        </p:txBody>
      </p:sp>
      <p:sp>
        <p:nvSpPr>
          <p:cNvPr id="2" name="Rectangle 1"/>
          <p:cNvSpPr/>
          <p:nvPr/>
        </p:nvSpPr>
        <p:spPr>
          <a:xfrm>
            <a:off x="6772333" y="4570500"/>
            <a:ext cx="1463862" cy="30777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F. Casson, TH/3-2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749959" y="2303687"/>
            <a:ext cx="288032" cy="203132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400" b="1" dirty="0"/>
              <a:t>4</a:t>
            </a:r>
          </a:p>
          <a:p>
            <a:endParaRPr lang="en-GB" sz="1400" b="1" dirty="0"/>
          </a:p>
          <a:p>
            <a:r>
              <a:rPr lang="en-GB" sz="1400" b="1" dirty="0"/>
              <a:t>3</a:t>
            </a:r>
          </a:p>
          <a:p>
            <a:endParaRPr lang="en-GB" sz="1400" b="1" dirty="0"/>
          </a:p>
          <a:p>
            <a:r>
              <a:rPr lang="en-GB" sz="1400" b="1" dirty="0"/>
              <a:t>2</a:t>
            </a:r>
          </a:p>
          <a:p>
            <a:endParaRPr lang="en-GB" sz="1400" b="1" dirty="0"/>
          </a:p>
          <a:p>
            <a:r>
              <a:rPr lang="en-GB" sz="1400" b="1" dirty="0"/>
              <a:t>1</a:t>
            </a:r>
          </a:p>
          <a:p>
            <a:endParaRPr lang="en-GB" sz="1400" b="1" dirty="0"/>
          </a:p>
          <a:p>
            <a:r>
              <a:rPr lang="en-GB" sz="1400" b="1" dirty="0"/>
              <a:t>0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307238" y="4110228"/>
            <a:ext cx="31613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b="1" dirty="0"/>
              <a:t>7          8          9         10         11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969320" y="3867894"/>
            <a:ext cx="10986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b="1" dirty="0"/>
              <a:t>Time (s)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589250" y="2470050"/>
            <a:ext cx="1224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>
                <a:solidFill>
                  <a:srgbClr val="0000FF"/>
                </a:solidFill>
              </a:rPr>
              <a:t>T</a:t>
            </a:r>
            <a:r>
              <a:rPr lang="en-GB" sz="1400" b="1" baseline="-25000" dirty="0" err="1">
                <a:solidFill>
                  <a:srgbClr val="0000FF"/>
                </a:solidFill>
              </a:rPr>
              <a:t>io</a:t>
            </a:r>
            <a:r>
              <a:rPr lang="en-GB" sz="1400" b="1" dirty="0">
                <a:solidFill>
                  <a:srgbClr val="0000FF"/>
                </a:solidFill>
              </a:rPr>
              <a:t>=10.7 [</a:t>
            </a:r>
            <a:r>
              <a:rPr lang="en-GB" sz="1400" b="1" dirty="0" err="1">
                <a:solidFill>
                  <a:srgbClr val="0000FF"/>
                </a:solidFill>
              </a:rPr>
              <a:t>keV</a:t>
            </a:r>
            <a:r>
              <a:rPr lang="en-GB" sz="1400" b="1" dirty="0">
                <a:solidFill>
                  <a:srgbClr val="0000FF"/>
                </a:solidFill>
              </a:rPr>
              <a:t>]</a:t>
            </a:r>
          </a:p>
        </p:txBody>
      </p:sp>
      <p:sp>
        <p:nvSpPr>
          <p:cNvPr id="1747" name="TextBox 1746"/>
          <p:cNvSpPr txBox="1"/>
          <p:nvPr/>
        </p:nvSpPr>
        <p:spPr>
          <a:xfrm>
            <a:off x="7394789" y="3118907"/>
            <a:ext cx="1224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>
                <a:solidFill>
                  <a:srgbClr val="008000"/>
                </a:solidFill>
              </a:rPr>
              <a:t>T</a:t>
            </a:r>
            <a:r>
              <a:rPr lang="en-GB" sz="1400" b="1" baseline="-25000" dirty="0" err="1">
                <a:solidFill>
                  <a:srgbClr val="008000"/>
                </a:solidFill>
              </a:rPr>
              <a:t>io</a:t>
            </a:r>
            <a:r>
              <a:rPr lang="en-GB" sz="1400" b="1" dirty="0">
                <a:solidFill>
                  <a:srgbClr val="008000"/>
                </a:solidFill>
              </a:rPr>
              <a:t>=12.7 [</a:t>
            </a:r>
            <a:r>
              <a:rPr lang="en-GB" sz="1400" b="1" dirty="0" err="1">
                <a:solidFill>
                  <a:srgbClr val="008000"/>
                </a:solidFill>
              </a:rPr>
              <a:t>keV</a:t>
            </a:r>
            <a:r>
              <a:rPr lang="en-GB" sz="1400" b="1" dirty="0">
                <a:solidFill>
                  <a:srgbClr val="008000"/>
                </a:solidFill>
              </a:rPr>
              <a:t>]</a:t>
            </a:r>
          </a:p>
        </p:txBody>
      </p:sp>
      <p:sp>
        <p:nvSpPr>
          <p:cNvPr id="1748" name="TextBox 1747"/>
          <p:cNvSpPr txBox="1"/>
          <p:nvPr/>
        </p:nvSpPr>
        <p:spPr>
          <a:xfrm>
            <a:off x="7809881" y="3639028"/>
            <a:ext cx="12241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 err="1">
                <a:solidFill>
                  <a:srgbClr val="FF0000"/>
                </a:solidFill>
              </a:rPr>
              <a:t>T</a:t>
            </a:r>
            <a:r>
              <a:rPr lang="en-GB" sz="1400" b="1" baseline="-25000" dirty="0" err="1">
                <a:solidFill>
                  <a:srgbClr val="FF0000"/>
                </a:solidFill>
              </a:rPr>
              <a:t>io</a:t>
            </a:r>
            <a:r>
              <a:rPr lang="en-GB" sz="1400" b="1" dirty="0">
                <a:solidFill>
                  <a:srgbClr val="FF0000"/>
                </a:solidFill>
              </a:rPr>
              <a:t>=14.2 [</a:t>
            </a:r>
            <a:r>
              <a:rPr lang="en-GB" sz="1400" b="1" dirty="0" err="1">
                <a:solidFill>
                  <a:srgbClr val="FF0000"/>
                </a:solidFill>
              </a:rPr>
              <a:t>keV</a:t>
            </a:r>
            <a:r>
              <a:rPr lang="en-GB" sz="1400" b="1" dirty="0">
                <a:solidFill>
                  <a:srgbClr val="FF0000"/>
                </a:solidFill>
              </a:rPr>
              <a:t>]</a:t>
            </a:r>
          </a:p>
        </p:txBody>
      </p:sp>
      <p:sp>
        <p:nvSpPr>
          <p:cNvPr id="11" name="Freeform 10"/>
          <p:cNvSpPr/>
          <p:nvPr/>
        </p:nvSpPr>
        <p:spPr>
          <a:xfrm>
            <a:off x="8592249" y="2853367"/>
            <a:ext cx="211045" cy="383936"/>
          </a:xfrm>
          <a:custGeom>
            <a:avLst/>
            <a:gdLst>
              <a:gd name="connsiteX0" fmla="*/ 0 w 211045"/>
              <a:gd name="connsiteY0" fmla="*/ 511914 h 511914"/>
              <a:gd name="connsiteX1" fmla="*/ 95250 w 211045"/>
              <a:gd name="connsiteY1" fmla="*/ 369039 h 511914"/>
              <a:gd name="connsiteX2" fmla="*/ 155575 w 211045"/>
              <a:gd name="connsiteY2" fmla="*/ 207114 h 511914"/>
              <a:gd name="connsiteX3" fmla="*/ 209550 w 211045"/>
              <a:gd name="connsiteY3" fmla="*/ 13439 h 511914"/>
              <a:gd name="connsiteX4" fmla="*/ 196850 w 211045"/>
              <a:gd name="connsiteY4" fmla="*/ 16614 h 511914"/>
              <a:gd name="connsiteX5" fmla="*/ 206375 w 211045"/>
              <a:gd name="connsiteY5" fmla="*/ 16614 h 51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045" h="511914">
                <a:moveTo>
                  <a:pt x="0" y="511914"/>
                </a:moveTo>
                <a:cubicBezTo>
                  <a:pt x="34660" y="465876"/>
                  <a:pt x="69321" y="419839"/>
                  <a:pt x="95250" y="369039"/>
                </a:cubicBezTo>
                <a:cubicBezTo>
                  <a:pt x="121179" y="318239"/>
                  <a:pt x="136525" y="266381"/>
                  <a:pt x="155575" y="207114"/>
                </a:cubicBezTo>
                <a:cubicBezTo>
                  <a:pt x="174625" y="147847"/>
                  <a:pt x="209550" y="13439"/>
                  <a:pt x="209550" y="13439"/>
                </a:cubicBezTo>
                <a:cubicBezTo>
                  <a:pt x="216429" y="-18311"/>
                  <a:pt x="197379" y="16085"/>
                  <a:pt x="196850" y="16614"/>
                </a:cubicBezTo>
                <a:cubicBezTo>
                  <a:pt x="196321" y="17143"/>
                  <a:pt x="201348" y="16878"/>
                  <a:pt x="206375" y="16614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Freeform 11"/>
          <p:cNvSpPr/>
          <p:nvPr/>
        </p:nvSpPr>
        <p:spPr>
          <a:xfrm>
            <a:off x="6172589" y="3096578"/>
            <a:ext cx="1282700" cy="1019175"/>
          </a:xfrm>
          <a:custGeom>
            <a:avLst/>
            <a:gdLst>
              <a:gd name="connsiteX0" fmla="*/ 0 w 1282700"/>
              <a:gd name="connsiteY0" fmla="*/ 1358900 h 1358900"/>
              <a:gd name="connsiteX1" fmla="*/ 238125 w 1282700"/>
              <a:gd name="connsiteY1" fmla="*/ 1333500 h 1358900"/>
              <a:gd name="connsiteX2" fmla="*/ 314325 w 1282700"/>
              <a:gd name="connsiteY2" fmla="*/ 1314450 h 1358900"/>
              <a:gd name="connsiteX3" fmla="*/ 444500 w 1282700"/>
              <a:gd name="connsiteY3" fmla="*/ 1298575 h 1358900"/>
              <a:gd name="connsiteX4" fmla="*/ 549275 w 1282700"/>
              <a:gd name="connsiteY4" fmla="*/ 1263650 h 1358900"/>
              <a:gd name="connsiteX5" fmla="*/ 635000 w 1282700"/>
              <a:gd name="connsiteY5" fmla="*/ 1254125 h 1358900"/>
              <a:gd name="connsiteX6" fmla="*/ 822325 w 1282700"/>
              <a:gd name="connsiteY6" fmla="*/ 1187450 h 1358900"/>
              <a:gd name="connsiteX7" fmla="*/ 920750 w 1282700"/>
              <a:gd name="connsiteY7" fmla="*/ 1085850 h 1358900"/>
              <a:gd name="connsiteX8" fmla="*/ 955675 w 1282700"/>
              <a:gd name="connsiteY8" fmla="*/ 1012825 h 1358900"/>
              <a:gd name="connsiteX9" fmla="*/ 1000125 w 1282700"/>
              <a:gd name="connsiteY9" fmla="*/ 990600 h 1358900"/>
              <a:gd name="connsiteX10" fmla="*/ 1092200 w 1282700"/>
              <a:gd name="connsiteY10" fmla="*/ 911225 h 1358900"/>
              <a:gd name="connsiteX11" fmla="*/ 1216025 w 1282700"/>
              <a:gd name="connsiteY11" fmla="*/ 796925 h 1358900"/>
              <a:gd name="connsiteX12" fmla="*/ 1241425 w 1282700"/>
              <a:gd name="connsiteY12" fmla="*/ 755650 h 1358900"/>
              <a:gd name="connsiteX13" fmla="*/ 1273175 w 1282700"/>
              <a:gd name="connsiteY13" fmla="*/ 606425 h 1358900"/>
              <a:gd name="connsiteX14" fmla="*/ 1282700 w 1282700"/>
              <a:gd name="connsiteY14" fmla="*/ 0 h 135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2700" h="1358900">
                <a:moveTo>
                  <a:pt x="0" y="1358900"/>
                </a:moveTo>
                <a:lnTo>
                  <a:pt x="238125" y="1333500"/>
                </a:lnTo>
                <a:cubicBezTo>
                  <a:pt x="290513" y="1326092"/>
                  <a:pt x="279929" y="1320271"/>
                  <a:pt x="314325" y="1314450"/>
                </a:cubicBezTo>
                <a:cubicBezTo>
                  <a:pt x="348721" y="1308629"/>
                  <a:pt x="405342" y="1307042"/>
                  <a:pt x="444500" y="1298575"/>
                </a:cubicBezTo>
                <a:cubicBezTo>
                  <a:pt x="483658" y="1290108"/>
                  <a:pt x="517525" y="1271058"/>
                  <a:pt x="549275" y="1263650"/>
                </a:cubicBezTo>
                <a:cubicBezTo>
                  <a:pt x="581025" y="1256242"/>
                  <a:pt x="589492" y="1266825"/>
                  <a:pt x="635000" y="1254125"/>
                </a:cubicBezTo>
                <a:cubicBezTo>
                  <a:pt x="680508" y="1241425"/>
                  <a:pt x="774700" y="1215496"/>
                  <a:pt x="822325" y="1187450"/>
                </a:cubicBezTo>
                <a:cubicBezTo>
                  <a:pt x="869950" y="1159404"/>
                  <a:pt x="898525" y="1114954"/>
                  <a:pt x="920750" y="1085850"/>
                </a:cubicBezTo>
                <a:cubicBezTo>
                  <a:pt x="942975" y="1056746"/>
                  <a:pt x="942446" y="1028700"/>
                  <a:pt x="955675" y="1012825"/>
                </a:cubicBezTo>
                <a:cubicBezTo>
                  <a:pt x="968904" y="996950"/>
                  <a:pt x="977371" y="1007533"/>
                  <a:pt x="1000125" y="990600"/>
                </a:cubicBezTo>
                <a:cubicBezTo>
                  <a:pt x="1022879" y="973667"/>
                  <a:pt x="1056217" y="943504"/>
                  <a:pt x="1092200" y="911225"/>
                </a:cubicBezTo>
                <a:cubicBezTo>
                  <a:pt x="1128183" y="878946"/>
                  <a:pt x="1191154" y="822854"/>
                  <a:pt x="1216025" y="796925"/>
                </a:cubicBezTo>
                <a:cubicBezTo>
                  <a:pt x="1240896" y="770996"/>
                  <a:pt x="1231900" y="787400"/>
                  <a:pt x="1241425" y="755650"/>
                </a:cubicBezTo>
                <a:cubicBezTo>
                  <a:pt x="1250950" y="723900"/>
                  <a:pt x="1266296" y="732367"/>
                  <a:pt x="1273175" y="606425"/>
                </a:cubicBezTo>
                <a:cubicBezTo>
                  <a:pt x="1280054" y="480483"/>
                  <a:pt x="1281377" y="240241"/>
                  <a:pt x="1282700" y="0"/>
                </a:cubicBezTo>
              </a:path>
            </a:pathLst>
          </a:custGeom>
          <a:noFill/>
          <a:ln w="38100">
            <a:solidFill>
              <a:srgbClr val="008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/>
          <p:cNvSpPr txBox="1"/>
          <p:nvPr/>
        </p:nvSpPr>
        <p:spPr>
          <a:xfrm>
            <a:off x="2128163" y="627534"/>
            <a:ext cx="62937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b="1" dirty="0">
                <a:solidFill>
                  <a:srgbClr val="0000FF"/>
                </a:solidFill>
              </a:rPr>
              <a:t>ICRH schemes developed for </a:t>
            </a:r>
            <a:r>
              <a:rPr lang="en-GB" b="1" dirty="0" smtClean="0">
                <a:solidFill>
                  <a:srgbClr val="0000FF"/>
                </a:solidFill>
              </a:rPr>
              <a:t>D-T scenarios</a:t>
            </a:r>
            <a:endParaRPr lang="en-GB" b="1" dirty="0">
              <a:solidFill>
                <a:srgbClr val="0000FF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3262354" y="3237303"/>
            <a:ext cx="224575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GB" sz="1600" b="1" dirty="0"/>
              <a:t>First principle prediction of D-T scenario with 40MW &amp; </a:t>
            </a:r>
            <a:r>
              <a:rPr lang="en-GB" sz="1600" b="1" dirty="0" err="1"/>
              <a:t>Ti</a:t>
            </a:r>
            <a:r>
              <a:rPr lang="en-GB" sz="1600" b="1" dirty="0"/>
              <a:t>&gt;</a:t>
            </a:r>
            <a:r>
              <a:rPr lang="en-GB" sz="1600" b="1" dirty="0" err="1"/>
              <a:t>Te</a:t>
            </a:r>
            <a:r>
              <a:rPr lang="en-GB" sz="1600" b="1" dirty="0"/>
              <a:t> </a:t>
            </a:r>
            <a:endParaRPr lang="en-GB" sz="1600" dirty="0"/>
          </a:p>
        </p:txBody>
      </p:sp>
      <p:sp>
        <p:nvSpPr>
          <p:cNvPr id="7069" name="Rectangle 7068"/>
          <p:cNvSpPr/>
          <p:nvPr/>
        </p:nvSpPr>
        <p:spPr>
          <a:xfrm>
            <a:off x="5825458" y="1861609"/>
            <a:ext cx="331032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GB" sz="1600" b="1" dirty="0">
                <a:solidFill>
                  <a:srgbClr val="008000"/>
                </a:solidFill>
              </a:rPr>
              <a:t>Ion heating predicted to provide resilience to high-Z accumulation</a:t>
            </a:r>
          </a:p>
        </p:txBody>
      </p:sp>
      <p:cxnSp>
        <p:nvCxnSpPr>
          <p:cNvPr id="7073" name="Straight Arrow Connector 7072"/>
          <p:cNvCxnSpPr/>
          <p:nvPr/>
        </p:nvCxnSpPr>
        <p:spPr>
          <a:xfrm flipV="1">
            <a:off x="4932040" y="1263814"/>
            <a:ext cx="1147038" cy="77904"/>
          </a:xfrm>
          <a:prstGeom prst="straightConnector1">
            <a:avLst/>
          </a:prstGeom>
          <a:ln w="57150">
            <a:solidFill>
              <a:srgbClr val="0000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74" name="TextBox 7073"/>
          <p:cNvSpPr txBox="1"/>
          <p:nvPr/>
        </p:nvSpPr>
        <p:spPr>
          <a:xfrm>
            <a:off x="5940152" y="1012416"/>
            <a:ext cx="316382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600" b="1" dirty="0">
                <a:solidFill>
                  <a:srgbClr val="0000FF"/>
                </a:solidFill>
              </a:rPr>
              <a:t>Demonstrated experimentally </a:t>
            </a:r>
          </a:p>
        </p:txBody>
      </p:sp>
      <p:cxnSp>
        <p:nvCxnSpPr>
          <p:cNvPr id="7076" name="Straight Arrow Connector 7075"/>
          <p:cNvCxnSpPr/>
          <p:nvPr/>
        </p:nvCxnSpPr>
        <p:spPr>
          <a:xfrm>
            <a:off x="4211960" y="2220624"/>
            <a:ext cx="1573742" cy="0"/>
          </a:xfrm>
          <a:prstGeom prst="straightConnector1">
            <a:avLst/>
          </a:prstGeom>
          <a:ln w="57150">
            <a:solidFill>
              <a:srgbClr val="008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86" name="TextBox 7085"/>
          <p:cNvSpPr txBox="1"/>
          <p:nvPr/>
        </p:nvSpPr>
        <p:spPr>
          <a:xfrm>
            <a:off x="763518" y="4647550"/>
            <a:ext cx="122604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/>
              <a:t>P</a:t>
            </a:r>
            <a:r>
              <a:rPr lang="en-GB" sz="1400" b="1" baseline="-25000" dirty="0"/>
              <a:t>ICRH </a:t>
            </a:r>
            <a:r>
              <a:rPr lang="en-GB" sz="1400" b="1" dirty="0"/>
              <a:t>(MW) </a:t>
            </a:r>
            <a:endParaRPr lang="en-GB" sz="1400" b="1" baseline="-25000" dirty="0"/>
          </a:p>
        </p:txBody>
      </p:sp>
      <p:sp>
        <p:nvSpPr>
          <p:cNvPr id="27" name="Rectangle 26"/>
          <p:cNvSpPr/>
          <p:nvPr/>
        </p:nvSpPr>
        <p:spPr>
          <a:xfrm>
            <a:off x="6332454" y="1263813"/>
            <a:ext cx="2339996" cy="523220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E. Lerche,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Nucl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GB" sz="1400" b="1" i="1" dirty="0" err="1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Fus</a:t>
            </a:r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2016</a:t>
            </a:r>
          </a:p>
          <a:p>
            <a:pPr algn="ctr"/>
            <a:r>
              <a:rPr lang="en-GB" sz="1400" b="1" i="1" dirty="0">
                <a:solidFill>
                  <a:schemeClr val="accent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M. Goniche, PPCF 2017</a:t>
            </a:r>
          </a:p>
        </p:txBody>
      </p:sp>
    </p:spTree>
    <p:extLst>
      <p:ext uri="{BB962C8B-B14F-4D97-AF65-F5344CB8AC3E}">
        <p14:creationId xmlns:p14="http://schemas.microsoft.com/office/powerpoint/2010/main" val="511829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509556F0-E34D-40FF-BFC6-577A6888A51A}"/>
              </a:ext>
            </a:extLst>
          </p:cNvPr>
          <p:cNvGrpSpPr/>
          <p:nvPr/>
        </p:nvGrpSpPr>
        <p:grpSpPr>
          <a:xfrm>
            <a:off x="2771800" y="1245778"/>
            <a:ext cx="2864436" cy="2101922"/>
            <a:chOff x="2771800" y="1632297"/>
            <a:chExt cx="2987992" cy="248400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xmlns="" id="{3DC8375E-7F57-4783-BC07-42B8DF6E2F95}"/>
                </a:ext>
              </a:extLst>
            </p:cNvPr>
            <p:cNvPicPr>
              <a:picLocks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731"/>
            <a:stretch/>
          </p:blipFill>
          <p:spPr>
            <a:xfrm>
              <a:off x="2905760" y="1632297"/>
              <a:ext cx="2854032" cy="2484000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xmlns="" id="{B9D2A3C5-9046-4621-96BA-D5F1190F78A6}"/>
                </a:ext>
              </a:extLst>
            </p:cNvPr>
            <p:cNvPicPr>
              <a:picLocks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2" t="27925" r="94871" b="39589"/>
            <a:stretch/>
          </p:blipFill>
          <p:spPr>
            <a:xfrm>
              <a:off x="2771800" y="2270843"/>
              <a:ext cx="144016" cy="806951"/>
            </a:xfrm>
            <a:prstGeom prst="rect">
              <a:avLst/>
            </a:prstGeom>
          </p:spPr>
        </p:pic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5496" y="13590"/>
            <a:ext cx="8856984" cy="627534"/>
          </a:xfrm>
        </p:spPr>
        <p:txBody>
          <a:bodyPr/>
          <a:lstStyle/>
          <a:p>
            <a:r>
              <a:rPr lang="en-GB" sz="2400" dirty="0" smtClean="0">
                <a:solidFill>
                  <a:srgbClr val="C00000"/>
                </a:solidFill>
              </a:rPr>
              <a:t>3 ion schemes: </a:t>
            </a:r>
            <a:r>
              <a:rPr lang="en-GB" sz="2400" dirty="0" smtClean="0">
                <a:solidFill>
                  <a:srgbClr val="C00000"/>
                </a:solidFill>
              </a:rPr>
              <a:t>a </a:t>
            </a:r>
            <a:r>
              <a:rPr lang="en-GB" sz="2400" dirty="0" smtClean="0">
                <a:solidFill>
                  <a:srgbClr val="C00000"/>
                </a:solidFill>
              </a:rPr>
              <a:t>new development in support of D-T</a:t>
            </a:r>
            <a:endParaRPr lang="en-GB" sz="2400" dirty="0">
              <a:solidFill>
                <a:srgbClr val="C00000"/>
              </a:solidFill>
            </a:endParaRPr>
          </a:p>
        </p:txBody>
      </p:sp>
      <p:sp>
        <p:nvSpPr>
          <p:cNvPr id="8" name="Espace réservé du pied de page 2"/>
          <p:cNvSpPr txBox="1">
            <a:spLocks/>
          </p:cNvSpPr>
          <p:nvPr/>
        </p:nvSpPr>
        <p:spPr>
          <a:xfrm>
            <a:off x="3013490" y="4556101"/>
            <a:ext cx="2884925" cy="43088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vert="horz" wrap="square" lIns="0" tIns="0" rIns="0" bIns="0" rtlCol="0" anchor="ctr">
            <a:spAutoFit/>
          </a:bodyPr>
          <a:lstStyle>
            <a:defPPr>
              <a:defRPr lang="fr-FR"/>
            </a:defPPr>
            <a:lvl1pPr marL="0" algn="r" defTabSz="914400" rtl="0" eaLnBrk="1" latinLnBrk="0" hangingPunct="1">
              <a:defRPr sz="1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Y. Kazakov, EX/8-1 &amp; Nat. Phys. 2017</a:t>
            </a:r>
          </a:p>
          <a:p>
            <a:pPr algn="ctr"/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J. Ongena, RF </a:t>
            </a:r>
            <a:r>
              <a:rPr lang="fr-FR" sz="1400" b="1" i="1" dirty="0" err="1">
                <a:solidFill>
                  <a:schemeClr val="accent1">
                    <a:lumMod val="75000"/>
                  </a:schemeClr>
                </a:solidFill>
                <a:latin typeface="+mj-lt"/>
              </a:rPr>
              <a:t>Conf</a:t>
            </a:r>
            <a:r>
              <a:rPr lang="fr-FR" sz="1400" b="1" i="1" dirty="0">
                <a:solidFill>
                  <a:schemeClr val="accent1">
                    <a:lumMod val="75000"/>
                  </a:schemeClr>
                </a:solidFill>
                <a:latin typeface="+mj-lt"/>
              </a:rPr>
              <a:t>. 2017</a:t>
            </a:r>
          </a:p>
        </p:txBody>
      </p:sp>
      <p:pic>
        <p:nvPicPr>
          <p:cNvPr id="9" name="Picture 51" descr="Figure01">
            <a:extLst>
              <a:ext uri="{FF2B5EF4-FFF2-40B4-BE49-F238E27FC236}">
                <a16:creationId xmlns:a16="http://schemas.microsoft.com/office/drawing/2014/main" xmlns="" id="{7DACBB73-E96C-4945-B019-D01D5A0194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252" y="1105949"/>
            <a:ext cx="2061038" cy="2310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 Box 37">
            <a:extLst>
              <a:ext uri="{FF2B5EF4-FFF2-40B4-BE49-F238E27FC236}">
                <a16:creationId xmlns:a16="http://schemas.microsoft.com/office/drawing/2014/main" xmlns="" id="{C1135B1C-4AD1-42A2-9D84-260CCCB26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6236" y="3363838"/>
            <a:ext cx="3529652" cy="11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altLang="en-US" sz="1600" b="1" dirty="0">
                <a:solidFill>
                  <a:srgbClr val="0000FF"/>
                </a:solidFill>
                <a:latin typeface="+mj-lt"/>
                <a:cs typeface="Arial" panose="020B0604020202020204" pitchFamily="34" charset="0"/>
              </a:rPr>
              <a:t>D-T plasmas: 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optimize </a:t>
            </a:r>
            <a:r>
              <a:rPr lang="en-US" altLang="en-US" sz="1600" b="1" i="1" dirty="0" smtClean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Q</a:t>
            </a:r>
            <a:r>
              <a:rPr lang="en-US" altLang="en-US" sz="1600" b="1" dirty="0" smtClean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-fusion using 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NBI+ICRH synergies:</a:t>
            </a:r>
          </a:p>
          <a:p>
            <a:pPr fontAlgn="base">
              <a:spcBef>
                <a:spcPts val="600"/>
              </a:spcBef>
              <a:spcAft>
                <a:spcPct val="0"/>
              </a:spcAft>
            </a:pPr>
            <a:r>
              <a:rPr lang="en-US" altLang="en-US" sz="1600" b="1" i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E</a:t>
            </a:r>
            <a:r>
              <a:rPr lang="en-US" altLang="en-US" sz="1600" b="1" baseline="-25000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T-NBI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 = 118keV, 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  <a:sym typeface="Wingdings" panose="05000000000000000000" pitchFamily="2" charset="2"/>
              </a:rPr>
              <a:t> 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&lt;</a:t>
            </a:r>
            <a:r>
              <a:rPr lang="en-US" altLang="en-US" sz="1600" b="1" i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E</a:t>
            </a:r>
            <a:r>
              <a:rPr lang="en-US" altLang="en-US" sz="1600" b="1" baseline="-25000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T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&gt; ≈ 200keV (</a:t>
            </a:r>
            <a:r>
              <a:rPr lang="en-US" altLang="en-US" sz="1600" b="1" dirty="0">
                <a:solidFill>
                  <a:srgbClr val="0000FF"/>
                </a:solidFill>
                <a:latin typeface="+mj-lt"/>
                <a:cs typeface="Arial" panose="020B0604020202020204" pitchFamily="34" charset="0"/>
              </a:rPr>
              <a:t>off-axis </a:t>
            </a:r>
            <a:r>
              <a:rPr lang="en-US" altLang="en-US" sz="1600" b="1" i="1" dirty="0">
                <a:solidFill>
                  <a:srgbClr val="0000FF"/>
                </a:solidFill>
                <a:latin typeface="+mj-lt"/>
                <a:cs typeface="Arial" panose="020B0604020202020204" pitchFamily="34" charset="0"/>
              </a:rPr>
              <a:t>n </a:t>
            </a:r>
            <a:r>
              <a:rPr lang="en-US" altLang="en-US" sz="1600" b="1" dirty="0">
                <a:solidFill>
                  <a:srgbClr val="0000FF"/>
                </a:solidFill>
                <a:latin typeface="+mj-lt"/>
                <a:cs typeface="Arial" panose="020B0604020202020204" pitchFamily="34" charset="0"/>
              </a:rPr>
              <a:t>= 1 ICRH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)</a:t>
            </a:r>
          </a:p>
        </p:txBody>
      </p:sp>
      <p:grpSp>
        <p:nvGrpSpPr>
          <p:cNvPr id="7" name="Groupe 6"/>
          <p:cNvGrpSpPr/>
          <p:nvPr/>
        </p:nvGrpSpPr>
        <p:grpSpPr>
          <a:xfrm>
            <a:off x="6156176" y="1309637"/>
            <a:ext cx="2880320" cy="1765800"/>
            <a:chOff x="5907170" y="1309637"/>
            <a:chExt cx="3209228" cy="1765800"/>
          </a:xfrm>
        </p:grpSpPr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xmlns="" id="{9F271715-CA44-47EB-9E63-2A6B0162DF4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07170" y="1309637"/>
              <a:ext cx="3209228" cy="1765800"/>
            </a:xfrm>
            <a:prstGeom prst="rect">
              <a:avLst/>
            </a:prstGeom>
          </p:spPr>
        </p:pic>
        <p:sp>
          <p:nvSpPr>
            <p:cNvPr id="2" name="Freeform 1"/>
            <p:cNvSpPr/>
            <p:nvPr/>
          </p:nvSpPr>
          <p:spPr>
            <a:xfrm>
              <a:off x="6975565" y="1995686"/>
              <a:ext cx="342536" cy="448724"/>
            </a:xfrm>
            <a:custGeom>
              <a:avLst/>
              <a:gdLst>
                <a:gd name="connsiteX0" fmla="*/ 0 w 410818"/>
                <a:gd name="connsiteY0" fmla="*/ 331304 h 331304"/>
                <a:gd name="connsiteX1" fmla="*/ 145774 w 410818"/>
                <a:gd name="connsiteY1" fmla="*/ 79513 h 331304"/>
                <a:gd name="connsiteX2" fmla="*/ 410818 w 410818"/>
                <a:gd name="connsiteY2" fmla="*/ 0 h 33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818" h="331304">
                  <a:moveTo>
                    <a:pt x="0" y="331304"/>
                  </a:moveTo>
                  <a:cubicBezTo>
                    <a:pt x="38652" y="233017"/>
                    <a:pt x="77304" y="134730"/>
                    <a:pt x="145774" y="79513"/>
                  </a:cubicBezTo>
                  <a:cubicBezTo>
                    <a:pt x="214244" y="24296"/>
                    <a:pt x="312531" y="12148"/>
                    <a:pt x="410818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7335250" y="2450919"/>
              <a:ext cx="1044784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endParaRPr lang="en-GB" sz="1400" b="1" dirty="0">
                <a:solidFill>
                  <a:srgbClr val="C00000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359750" y="1921529"/>
              <a:ext cx="912576" cy="52322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GB" sz="1400" b="1" dirty="0">
                  <a:solidFill>
                    <a:srgbClr val="C00000"/>
                  </a:solidFill>
                </a:rPr>
                <a:t>T-NBI + n=1 ICRH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7296598" y="1456267"/>
              <a:ext cx="116010" cy="1322945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732240" y="2350100"/>
              <a:ext cx="7795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400" b="1" dirty="0">
                  <a:solidFill>
                    <a:srgbClr val="0000FF"/>
                  </a:solidFill>
                </a:rPr>
                <a:t>T-NBI</a:t>
              </a:r>
            </a:p>
          </p:txBody>
        </p:sp>
      </p:grpSp>
      <p:sp>
        <p:nvSpPr>
          <p:cNvPr id="18" name="Rectangle 17"/>
          <p:cNvSpPr/>
          <p:nvPr/>
        </p:nvSpPr>
        <p:spPr>
          <a:xfrm>
            <a:off x="1115616" y="661003"/>
            <a:ext cx="706902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 </a:t>
            </a:r>
            <a:r>
              <a:rPr lang="en-US" alt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Efficient </a:t>
            </a:r>
            <a:r>
              <a:rPr lang="en-US" altLang="en-US" sz="16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acceleration </a:t>
            </a:r>
            <a:r>
              <a:rPr lang="en-US" alt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 small minorities fractions to </a:t>
            </a:r>
            <a:r>
              <a:rPr lang="en-US" altLang="en-US" sz="16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higher energies with </a:t>
            </a:r>
            <a:r>
              <a:rPr lang="en-US" altLang="en-US" sz="1600" b="1" i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altLang="en-US" sz="1600" b="1" dirty="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= 1 ICRH </a:t>
            </a:r>
            <a:r>
              <a:rPr lang="en-US" altLang="en-US" sz="16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mixed </a:t>
            </a:r>
            <a:r>
              <a:rPr lang="en-US" altLang="en-US" sz="1600" b="1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plasmas. </a:t>
            </a:r>
            <a:endParaRPr lang="en-US" altLang="en-US" sz="1600" b="1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22571" y="3363838"/>
            <a:ext cx="4853485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 fontAlgn="base">
              <a:spcBef>
                <a:spcPts val="600"/>
              </a:spcBef>
              <a:spcAft>
                <a:spcPct val="0"/>
              </a:spcAft>
              <a:buFont typeface="Wingdings" panose="05000000000000000000" pitchFamily="2" charset="2"/>
              <a:buChar char="q"/>
            </a:pPr>
            <a:r>
              <a:rPr lang="en-US" altLang="en-US" sz="1600" b="1" dirty="0">
                <a:solidFill>
                  <a:srgbClr val="0000FF"/>
                </a:solidFill>
                <a:latin typeface="+mj-lt"/>
                <a:cs typeface="Arial" panose="020B0604020202020204" pitchFamily="34" charset="0"/>
              </a:rPr>
              <a:t>H-D plasmas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: increase in neutron rate due to accelerating D-NBI ions to </a:t>
            </a:r>
            <a:r>
              <a:rPr lang="en-US" altLang="en-US" sz="1600" b="1" i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E</a:t>
            </a:r>
            <a:r>
              <a:rPr lang="en-US" altLang="en-US" sz="1600" b="1" baseline="-25000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D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 ≈ 1-2MeV, </a:t>
            </a:r>
          </a:p>
          <a:p>
            <a:pPr marL="285750" indent="-285750" algn="just" fontAlgn="base">
              <a:spcBef>
                <a:spcPts val="600"/>
              </a:spcBef>
              <a:spcAft>
                <a:spcPct val="0"/>
              </a:spcAft>
              <a:buFont typeface="Wingdings" panose="05000000000000000000" pitchFamily="2" charset="2"/>
              <a:buChar char="q"/>
            </a:pP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Confirmed with TOFOR, </a:t>
            </a:r>
            <a:r>
              <a:rPr lang="el-GR" altLang="en-US" sz="1600" b="1" i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γ</a:t>
            </a:r>
            <a:r>
              <a:rPr lang="en-US" altLang="en-US" sz="1600" b="1" dirty="0">
                <a:solidFill>
                  <a:srgbClr val="000000"/>
                </a:solidFill>
                <a:latin typeface="+mj-lt"/>
                <a:cs typeface="Arial" panose="020B0604020202020204" pitchFamily="34" charset="0"/>
              </a:rPr>
              <a:t>-ray measurements and ICRH modeling</a:t>
            </a:r>
          </a:p>
          <a:p>
            <a:pPr marL="171450" indent="-171450" algn="just" fontAlgn="base">
              <a:spcBef>
                <a:spcPts val="600"/>
              </a:spcBef>
              <a:spcAft>
                <a:spcPct val="0"/>
              </a:spcAft>
              <a:buFont typeface="Wingdings" panose="05000000000000000000" pitchFamily="2" charset="2"/>
              <a:buChar char="q"/>
            </a:pPr>
            <a:endParaRPr lang="en-US" altLang="en-US" sz="1600" dirty="0">
              <a:solidFill>
                <a:srgbClr val="000000"/>
              </a:solidFill>
              <a:latin typeface="+mj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487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solidFill>
          <a:schemeClr val="bg1"/>
        </a:solidFill>
      </a:spPr>
      <a:bodyPr wrap="square" rtlCol="0">
        <a:spAutoFit/>
      </a:bodyPr>
      <a:lstStyle>
        <a:defPPr>
          <a:defRPr sz="1400" b="1" dirty="0" smtClean="0">
            <a:solidFill>
              <a:srgbClr val="C00000"/>
            </a:solidFill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26681</TotalTime>
  <Words>3636</Words>
  <Application>Microsoft Office PowerPoint</Application>
  <PresentationFormat>Affichage à l'écran (16:9)</PresentationFormat>
  <Paragraphs>569</Paragraphs>
  <Slides>37</Slides>
  <Notes>3</Notes>
  <HiddenSlides>0</HiddenSlides>
  <MMClips>0</MMClips>
  <ScaleCrop>false</ScaleCrop>
  <HeadingPairs>
    <vt:vector size="4" baseType="variant">
      <vt:variant>
        <vt:lpstr>Thème</vt:lpstr>
      </vt:variant>
      <vt:variant>
        <vt:i4>1</vt:i4>
      </vt:variant>
      <vt:variant>
        <vt:lpstr>Titres des diapositives</vt:lpstr>
      </vt:variant>
      <vt:variant>
        <vt:i4>37</vt:i4>
      </vt:variant>
    </vt:vector>
  </HeadingPairs>
  <TitlesOfParts>
    <vt:vector size="38" baseType="lpstr">
      <vt:lpstr>Office Theme</vt:lpstr>
      <vt:lpstr>Overview of the JET preparation for Deuterium-Tritium Operation with the ITER Like-Wall </vt:lpstr>
      <vt:lpstr>JET is designed for fusion power studies in support of ITER</vt:lpstr>
      <vt:lpstr>Objectives and outline</vt:lpstr>
      <vt:lpstr>Stationary Scenarios for the DT phase achieved ~7-8MW of equivalent PFUS</vt:lpstr>
      <vt:lpstr>Présentation PowerPoint</vt:lpstr>
      <vt:lpstr>Présentation PowerPoint</vt:lpstr>
      <vt:lpstr>10-16MW of fusion power also predicted in D-T by first principle based modelling  </vt:lpstr>
      <vt:lpstr>ICRH power can efficiently control W accumulation in D-T scenario</vt:lpstr>
      <vt:lpstr>3 ion schemes: a new development in support of D-T</vt:lpstr>
      <vt:lpstr>Présentation PowerPoint</vt:lpstr>
      <vt:lpstr>L-mode: weak positive isotope dependence on thermal confinement &amp; transport</vt:lpstr>
      <vt:lpstr>L-H power threshold likely to be lower in Tritium for D-T scenarios</vt:lpstr>
      <vt:lpstr>Type I ELMy H-mode: strong positive isotope dependence on thermal confinement</vt:lpstr>
      <vt:lpstr>Larger pedestal pressure in D than H at same power and gas fuelling rate</vt:lpstr>
      <vt:lpstr>Isotope mixing: key particle transport effect  for D-T scenarios</vt:lpstr>
      <vt:lpstr>Présentation PowerPoint</vt:lpstr>
      <vt:lpstr>Intra-ELM sputtering will dominate W sputtering in tritium</vt:lpstr>
      <vt:lpstr>Decrease of material deposition rate by x4-9 compared to JET-C </vt:lpstr>
      <vt:lpstr>Prepare the operation in D-T</vt:lpstr>
      <vt:lpstr>Upgrades for D-T: NBI and T injection</vt:lpstr>
      <vt:lpstr>Unique set of new diagnostics in place for alpha physics and burning plasma studies in DTE2</vt:lpstr>
      <vt:lpstr>Présentation PowerPoint</vt:lpstr>
      <vt:lpstr>14MeV neutron detector for the D-T phase calibrated with an accuracy of ±6%. </vt:lpstr>
      <vt:lpstr>Tritium operation with JET-ILW: x5 more neutron budget than in DTE1</vt:lpstr>
      <vt:lpstr>Highlights of the preparation for D-T</vt:lpstr>
      <vt:lpstr>Next JET timeline and Prospects </vt:lpstr>
      <vt:lpstr>Thank you for your attention on behalf of the EUROfusion JET contributors </vt:lpstr>
      <vt:lpstr>JET papers at this Fusion Energy Conference</vt:lpstr>
      <vt:lpstr>JET papers at this Fusion Energy Conference</vt:lpstr>
      <vt:lpstr>Impurity seeding and sweeping: the way to minimise heat load </vt:lpstr>
      <vt:lpstr>Présentation PowerPoint</vt:lpstr>
      <vt:lpstr>Présentation PowerPoint</vt:lpstr>
      <vt:lpstr>Présentation PowerPoint</vt:lpstr>
      <vt:lpstr>ITER scenarios with JET ITER-Like Wall </vt:lpstr>
      <vt:lpstr>Présentation PowerPoint</vt:lpstr>
      <vt:lpstr>ITER Non-Active Operation: H-mode Access </vt:lpstr>
      <vt:lpstr>Impact of wall materials and seeding gases on the pedestal and on core plasma performance 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Darren.McDonald@euro-fusion.org;Xavier.Litaudon@euro-fusion.org</dc:creator>
  <cp:lastModifiedBy>JOFFRIN Emmanuel 133360</cp:lastModifiedBy>
  <cp:revision>1276</cp:revision>
  <cp:lastPrinted>2018-10-15T17:21:38Z</cp:lastPrinted>
  <dcterms:created xsi:type="dcterms:W3CDTF">2014-10-27T16:40:37Z</dcterms:created>
  <dcterms:modified xsi:type="dcterms:W3CDTF">2018-10-21T17:09:01Z</dcterms:modified>
</cp:coreProperties>
</file>